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ppt/ink/ink1857.xml" ContentType="application/inkml+xml"/>
  <Override PartName="/ppt/ink/ink1858.xml" ContentType="application/inkml+xml"/>
  <Override PartName="/ppt/ink/ink1859.xml" ContentType="application/inkml+xml"/>
  <Override PartName="/ppt/ink/ink1860.xml" ContentType="application/inkml+xml"/>
  <Override PartName="/ppt/ink/ink1861.xml" ContentType="application/inkml+xml"/>
  <Override PartName="/ppt/ink/ink1862.xml" ContentType="application/inkml+xml"/>
  <Override PartName="/ppt/ink/ink1863.xml" ContentType="application/inkml+xml"/>
  <Override PartName="/ppt/ink/ink1864.xml" ContentType="application/inkml+xml"/>
  <Override PartName="/ppt/ink/ink1865.xml" ContentType="application/inkml+xml"/>
  <Override PartName="/ppt/ink/ink1866.xml" ContentType="application/inkml+xml"/>
  <Override PartName="/ppt/ink/ink1867.xml" ContentType="application/inkml+xml"/>
  <Override PartName="/ppt/ink/ink1868.xml" ContentType="application/inkml+xml"/>
  <Override PartName="/ppt/ink/ink1869.xml" ContentType="application/inkml+xml"/>
  <Override PartName="/ppt/ink/ink1870.xml" ContentType="application/inkml+xml"/>
  <Override PartName="/ppt/ink/ink1871.xml" ContentType="application/inkml+xml"/>
  <Override PartName="/ppt/ink/ink1872.xml" ContentType="application/inkml+xml"/>
  <Override PartName="/ppt/ink/ink1873.xml" ContentType="application/inkml+xml"/>
  <Override PartName="/ppt/ink/ink1874.xml" ContentType="application/inkml+xml"/>
  <Override PartName="/ppt/ink/ink1875.xml" ContentType="application/inkml+xml"/>
  <Override PartName="/ppt/ink/ink1876.xml" ContentType="application/inkml+xml"/>
  <Override PartName="/ppt/ink/ink1877.xml" ContentType="application/inkml+xml"/>
  <Override PartName="/ppt/ink/ink1878.xml" ContentType="application/inkml+xml"/>
  <Override PartName="/ppt/ink/ink1879.xml" ContentType="application/inkml+xml"/>
  <Override PartName="/ppt/ink/ink1880.xml" ContentType="application/inkml+xml"/>
  <Override PartName="/ppt/ink/ink1881.xml" ContentType="application/inkml+xml"/>
  <Override PartName="/ppt/ink/ink1882.xml" ContentType="application/inkml+xml"/>
  <Override PartName="/ppt/ink/ink1883.xml" ContentType="application/inkml+xml"/>
  <Override PartName="/ppt/ink/ink1884.xml" ContentType="application/inkml+xml"/>
  <Override PartName="/ppt/ink/ink1885.xml" ContentType="application/inkml+xml"/>
  <Override PartName="/ppt/ink/ink1886.xml" ContentType="application/inkml+xml"/>
  <Override PartName="/ppt/ink/ink1887.xml" ContentType="application/inkml+xml"/>
  <Override PartName="/ppt/ink/ink1888.xml" ContentType="application/inkml+xml"/>
  <Override PartName="/ppt/ink/ink1889.xml" ContentType="application/inkml+xml"/>
  <Override PartName="/ppt/ink/ink1890.xml" ContentType="application/inkml+xml"/>
  <Override PartName="/ppt/ink/ink1891.xml" ContentType="application/inkml+xml"/>
  <Override PartName="/ppt/ink/ink1892.xml" ContentType="application/inkml+xml"/>
  <Override PartName="/ppt/ink/ink1893.xml" ContentType="application/inkml+xml"/>
  <Override PartName="/ppt/ink/ink1894.xml" ContentType="application/inkml+xml"/>
  <Override PartName="/ppt/ink/ink1895.xml" ContentType="application/inkml+xml"/>
  <Override PartName="/ppt/ink/ink1896.xml" ContentType="application/inkml+xml"/>
  <Override PartName="/ppt/ink/ink1897.xml" ContentType="application/inkml+xml"/>
  <Override PartName="/ppt/ink/ink1898.xml" ContentType="application/inkml+xml"/>
  <Override PartName="/ppt/ink/ink1899.xml" ContentType="application/inkml+xml"/>
  <Override PartName="/ppt/ink/ink1900.xml" ContentType="application/inkml+xml"/>
  <Override PartName="/ppt/ink/ink1901.xml" ContentType="application/inkml+xml"/>
  <Override PartName="/ppt/ink/ink1902.xml" ContentType="application/inkml+xml"/>
  <Override PartName="/ppt/ink/ink1903.xml" ContentType="application/inkml+xml"/>
  <Override PartName="/ppt/ink/ink1904.xml" ContentType="application/inkml+xml"/>
  <Override PartName="/ppt/ink/ink1905.xml" ContentType="application/inkml+xml"/>
  <Override PartName="/ppt/ink/ink1906.xml" ContentType="application/inkml+xml"/>
  <Override PartName="/ppt/ink/ink1907.xml" ContentType="application/inkml+xml"/>
  <Override PartName="/ppt/ink/ink1908.xml" ContentType="application/inkml+xml"/>
  <Override PartName="/ppt/ink/ink1909.xml" ContentType="application/inkml+xml"/>
  <Override PartName="/ppt/ink/ink1910.xml" ContentType="application/inkml+xml"/>
  <Override PartName="/ppt/ink/ink1911.xml" ContentType="application/inkml+xml"/>
  <Override PartName="/ppt/ink/ink1912.xml" ContentType="application/inkml+xml"/>
  <Override PartName="/ppt/ink/ink1913.xml" ContentType="application/inkml+xml"/>
  <Override PartName="/ppt/ink/ink1914.xml" ContentType="application/inkml+xml"/>
  <Override PartName="/ppt/ink/ink1915.xml" ContentType="application/inkml+xml"/>
  <Override PartName="/ppt/ink/ink1916.xml" ContentType="application/inkml+xml"/>
  <Override PartName="/ppt/ink/ink1917.xml" ContentType="application/inkml+xml"/>
  <Override PartName="/ppt/ink/ink1918.xml" ContentType="application/inkml+xml"/>
  <Override PartName="/ppt/ink/ink1919.xml" ContentType="application/inkml+xml"/>
  <Override PartName="/ppt/ink/ink1920.xml" ContentType="application/inkml+xml"/>
  <Override PartName="/ppt/ink/ink1921.xml" ContentType="application/inkml+xml"/>
  <Override PartName="/ppt/ink/ink1922.xml" ContentType="application/inkml+xml"/>
  <Override PartName="/ppt/ink/ink1923.xml" ContentType="application/inkml+xml"/>
  <Override PartName="/ppt/ink/ink1924.xml" ContentType="application/inkml+xml"/>
  <Override PartName="/ppt/ink/ink1925.xml" ContentType="application/inkml+xml"/>
  <Override PartName="/ppt/ink/ink1926.xml" ContentType="application/inkml+xml"/>
  <Override PartName="/ppt/ink/ink1927.xml" ContentType="application/inkml+xml"/>
  <Override PartName="/ppt/ink/ink1928.xml" ContentType="application/inkml+xml"/>
  <Override PartName="/ppt/ink/ink1929.xml" ContentType="application/inkml+xml"/>
  <Override PartName="/ppt/ink/ink1930.xml" ContentType="application/inkml+xml"/>
  <Override PartName="/ppt/ink/ink1931.xml" ContentType="application/inkml+xml"/>
  <Override PartName="/ppt/ink/ink1932.xml" ContentType="application/inkml+xml"/>
  <Override PartName="/ppt/ink/ink1933.xml" ContentType="application/inkml+xml"/>
  <Override PartName="/ppt/ink/ink1934.xml" ContentType="application/inkml+xml"/>
  <Override PartName="/ppt/ink/ink1935.xml" ContentType="application/inkml+xml"/>
  <Override PartName="/ppt/ink/ink1936.xml" ContentType="application/inkml+xml"/>
  <Override PartName="/ppt/ink/ink1937.xml" ContentType="application/inkml+xml"/>
  <Override PartName="/ppt/ink/ink1938.xml" ContentType="application/inkml+xml"/>
  <Override PartName="/ppt/ink/ink1939.xml" ContentType="application/inkml+xml"/>
  <Override PartName="/ppt/ink/ink1940.xml" ContentType="application/inkml+xml"/>
  <Override PartName="/ppt/ink/ink1941.xml" ContentType="application/inkml+xml"/>
  <Override PartName="/ppt/ink/ink1942.xml" ContentType="application/inkml+xml"/>
  <Override PartName="/ppt/ink/ink1943.xml" ContentType="application/inkml+xml"/>
  <Override PartName="/ppt/ink/ink1944.xml" ContentType="application/inkml+xml"/>
  <Override PartName="/ppt/ink/ink1945.xml" ContentType="application/inkml+xml"/>
  <Override PartName="/ppt/ink/ink1946.xml" ContentType="application/inkml+xml"/>
  <Override PartName="/ppt/ink/ink1947.xml" ContentType="application/inkml+xml"/>
  <Override PartName="/ppt/ink/ink1948.xml" ContentType="application/inkml+xml"/>
  <Override PartName="/ppt/ink/ink1949.xml" ContentType="application/inkml+xml"/>
  <Override PartName="/ppt/ink/ink1950.xml" ContentType="application/inkml+xml"/>
  <Override PartName="/ppt/ink/ink1951.xml" ContentType="application/inkml+xml"/>
  <Override PartName="/ppt/ink/ink1952.xml" ContentType="application/inkml+xml"/>
  <Override PartName="/ppt/ink/ink1953.xml" ContentType="application/inkml+xml"/>
  <Override PartName="/ppt/ink/ink1954.xml" ContentType="application/inkml+xml"/>
  <Override PartName="/ppt/ink/ink1955.xml" ContentType="application/inkml+xml"/>
  <Override PartName="/ppt/ink/ink1956.xml" ContentType="application/inkml+xml"/>
  <Override PartName="/ppt/ink/ink1957.xml" ContentType="application/inkml+xml"/>
  <Override PartName="/ppt/ink/ink1958.xml" ContentType="application/inkml+xml"/>
  <Override PartName="/ppt/ink/ink1959.xml" ContentType="application/inkml+xml"/>
  <Override PartName="/ppt/ink/ink1960.xml" ContentType="application/inkml+xml"/>
  <Override PartName="/ppt/ink/ink1961.xml" ContentType="application/inkml+xml"/>
  <Override PartName="/ppt/ink/ink1962.xml" ContentType="application/inkml+xml"/>
  <Override PartName="/ppt/ink/ink1963.xml" ContentType="application/inkml+xml"/>
  <Override PartName="/ppt/ink/ink1964.xml" ContentType="application/inkml+xml"/>
  <Override PartName="/ppt/ink/ink1965.xml" ContentType="application/inkml+xml"/>
  <Override PartName="/ppt/ink/ink1966.xml" ContentType="application/inkml+xml"/>
  <Override PartName="/ppt/ink/ink1967.xml" ContentType="application/inkml+xml"/>
  <Override PartName="/ppt/ink/ink1968.xml" ContentType="application/inkml+xml"/>
  <Override PartName="/ppt/ink/ink1969.xml" ContentType="application/inkml+xml"/>
  <Override PartName="/ppt/ink/ink1970.xml" ContentType="application/inkml+xml"/>
  <Override PartName="/ppt/ink/ink1971.xml" ContentType="application/inkml+xml"/>
  <Override PartName="/ppt/ink/ink1972.xml" ContentType="application/inkml+xml"/>
  <Override PartName="/ppt/ink/ink1973.xml" ContentType="application/inkml+xml"/>
  <Override PartName="/ppt/ink/ink1974.xml" ContentType="application/inkml+xml"/>
  <Override PartName="/ppt/ink/ink1975.xml" ContentType="application/inkml+xml"/>
  <Override PartName="/ppt/ink/ink1976.xml" ContentType="application/inkml+xml"/>
  <Override PartName="/ppt/ink/ink1977.xml" ContentType="application/inkml+xml"/>
  <Override PartName="/ppt/ink/ink1978.xml" ContentType="application/inkml+xml"/>
  <Override PartName="/ppt/ink/ink1979.xml" ContentType="application/inkml+xml"/>
  <Override PartName="/ppt/ink/ink1980.xml" ContentType="application/inkml+xml"/>
  <Override PartName="/ppt/ink/ink1981.xml" ContentType="application/inkml+xml"/>
  <Override PartName="/ppt/ink/ink1982.xml" ContentType="application/inkml+xml"/>
  <Override PartName="/ppt/ink/ink1983.xml" ContentType="application/inkml+xml"/>
  <Override PartName="/ppt/ink/ink1984.xml" ContentType="application/inkml+xml"/>
  <Override PartName="/ppt/ink/ink1985.xml" ContentType="application/inkml+xml"/>
  <Override PartName="/ppt/ink/ink1986.xml" ContentType="application/inkml+xml"/>
  <Override PartName="/ppt/ink/ink1987.xml" ContentType="application/inkml+xml"/>
  <Override PartName="/ppt/ink/ink1988.xml" ContentType="application/inkml+xml"/>
  <Override PartName="/ppt/ink/ink1989.xml" ContentType="application/inkml+xml"/>
  <Override PartName="/ppt/ink/ink1990.xml" ContentType="application/inkml+xml"/>
  <Override PartName="/ppt/ink/ink1991.xml" ContentType="application/inkml+xml"/>
  <Override PartName="/ppt/ink/ink1992.xml" ContentType="application/inkml+xml"/>
  <Override PartName="/ppt/ink/ink1993.xml" ContentType="application/inkml+xml"/>
  <Override PartName="/ppt/ink/ink1994.xml" ContentType="application/inkml+xml"/>
  <Override PartName="/ppt/ink/ink1995.xml" ContentType="application/inkml+xml"/>
  <Override PartName="/ppt/ink/ink1996.xml" ContentType="application/inkml+xml"/>
  <Override PartName="/ppt/ink/ink1997.xml" ContentType="application/inkml+xml"/>
  <Override PartName="/ppt/ink/ink1998.xml" ContentType="application/inkml+xml"/>
  <Override PartName="/ppt/ink/ink1999.xml" ContentType="application/inkml+xml"/>
  <Override PartName="/ppt/ink/ink2000.xml" ContentType="application/inkml+xml"/>
  <Override PartName="/ppt/ink/ink2001.xml" ContentType="application/inkml+xml"/>
  <Override PartName="/ppt/ink/ink2002.xml" ContentType="application/inkml+xml"/>
  <Override PartName="/ppt/ink/ink2003.xml" ContentType="application/inkml+xml"/>
  <Override PartName="/ppt/ink/ink2004.xml" ContentType="application/inkml+xml"/>
  <Override PartName="/ppt/ink/ink2005.xml" ContentType="application/inkml+xml"/>
  <Override PartName="/ppt/ink/ink2006.xml" ContentType="application/inkml+xml"/>
  <Override PartName="/ppt/ink/ink2007.xml" ContentType="application/inkml+xml"/>
  <Override PartName="/ppt/ink/ink2008.xml" ContentType="application/inkml+xml"/>
  <Override PartName="/ppt/ink/ink2009.xml" ContentType="application/inkml+xml"/>
  <Override PartName="/ppt/ink/ink2010.xml" ContentType="application/inkml+xml"/>
  <Override PartName="/ppt/ink/ink2011.xml" ContentType="application/inkml+xml"/>
  <Override PartName="/ppt/ink/ink2012.xml" ContentType="application/inkml+xml"/>
  <Override PartName="/ppt/ink/ink2013.xml" ContentType="application/inkml+xml"/>
  <Override PartName="/ppt/ink/ink2014.xml" ContentType="application/inkml+xml"/>
  <Override PartName="/ppt/ink/ink2015.xml" ContentType="application/inkml+xml"/>
  <Override PartName="/ppt/ink/ink2016.xml" ContentType="application/inkml+xml"/>
  <Override PartName="/ppt/ink/ink2017.xml" ContentType="application/inkml+xml"/>
  <Override PartName="/ppt/ink/ink2018.xml" ContentType="application/inkml+xml"/>
  <Override PartName="/ppt/ink/ink2019.xml" ContentType="application/inkml+xml"/>
  <Override PartName="/ppt/ink/ink2020.xml" ContentType="application/inkml+xml"/>
  <Override PartName="/ppt/ink/ink2021.xml" ContentType="application/inkml+xml"/>
  <Override PartName="/ppt/ink/ink2022.xml" ContentType="application/inkml+xml"/>
  <Override PartName="/ppt/ink/ink2023.xml" ContentType="application/inkml+xml"/>
  <Override PartName="/ppt/ink/ink2024.xml" ContentType="application/inkml+xml"/>
  <Override PartName="/ppt/ink/ink2025.xml" ContentType="application/inkml+xml"/>
  <Override PartName="/ppt/ink/ink2026.xml" ContentType="application/inkml+xml"/>
  <Override PartName="/ppt/ink/ink2027.xml" ContentType="application/inkml+xml"/>
  <Override PartName="/ppt/ink/ink2028.xml" ContentType="application/inkml+xml"/>
  <Override PartName="/ppt/ink/ink2029.xml" ContentType="application/inkml+xml"/>
  <Override PartName="/ppt/ink/ink2030.xml" ContentType="application/inkml+xml"/>
  <Override PartName="/ppt/ink/ink2031.xml" ContentType="application/inkml+xml"/>
  <Override PartName="/ppt/ink/ink2032.xml" ContentType="application/inkml+xml"/>
  <Override PartName="/ppt/ink/ink2033.xml" ContentType="application/inkml+xml"/>
  <Override PartName="/ppt/ink/ink2034.xml" ContentType="application/inkml+xml"/>
  <Override PartName="/ppt/ink/ink2035.xml" ContentType="application/inkml+xml"/>
  <Override PartName="/ppt/ink/ink2036.xml" ContentType="application/inkml+xml"/>
  <Override PartName="/ppt/ink/ink2037.xml" ContentType="application/inkml+xml"/>
  <Override PartName="/ppt/ink/ink2038.xml" ContentType="application/inkml+xml"/>
  <Override PartName="/ppt/ink/ink2039.xml" ContentType="application/inkml+xml"/>
  <Override PartName="/ppt/ink/ink2040.xml" ContentType="application/inkml+xml"/>
  <Override PartName="/ppt/ink/ink2041.xml" ContentType="application/inkml+xml"/>
  <Override PartName="/ppt/ink/ink2042.xml" ContentType="application/inkml+xml"/>
  <Override PartName="/ppt/ink/ink2043.xml" ContentType="application/inkml+xml"/>
  <Override PartName="/ppt/ink/ink2044.xml" ContentType="application/inkml+xml"/>
  <Override PartName="/ppt/ink/ink2045.xml" ContentType="application/inkml+xml"/>
  <Override PartName="/ppt/ink/ink2046.xml" ContentType="application/inkml+xml"/>
  <Override PartName="/ppt/ink/ink2047.xml" ContentType="application/inkml+xml"/>
  <Override PartName="/ppt/ink/ink2048.xml" ContentType="application/inkml+xml"/>
  <Override PartName="/ppt/ink/ink2049.xml" ContentType="application/inkml+xml"/>
  <Override PartName="/ppt/ink/ink2050.xml" ContentType="application/inkml+xml"/>
  <Override PartName="/ppt/ink/ink2051.xml" ContentType="application/inkml+xml"/>
  <Override PartName="/ppt/ink/ink2052.xml" ContentType="application/inkml+xml"/>
  <Override PartName="/ppt/ink/ink2053.xml" ContentType="application/inkml+xml"/>
  <Override PartName="/ppt/ink/ink2054.xml" ContentType="application/inkml+xml"/>
  <Override PartName="/ppt/ink/ink2055.xml" ContentType="application/inkml+xml"/>
  <Override PartName="/ppt/ink/ink2056.xml" ContentType="application/inkml+xml"/>
  <Override PartName="/ppt/ink/ink2057.xml" ContentType="application/inkml+xml"/>
  <Override PartName="/ppt/ink/ink2058.xml" ContentType="application/inkml+xml"/>
  <Override PartName="/ppt/ink/ink2059.xml" ContentType="application/inkml+xml"/>
  <Override PartName="/ppt/ink/ink2060.xml" ContentType="application/inkml+xml"/>
  <Override PartName="/ppt/ink/ink2061.xml" ContentType="application/inkml+xml"/>
  <Override PartName="/ppt/ink/ink2062.xml" ContentType="application/inkml+xml"/>
  <Override PartName="/ppt/ink/ink2063.xml" ContentType="application/inkml+xml"/>
  <Override PartName="/ppt/ink/ink2064.xml" ContentType="application/inkml+xml"/>
  <Override PartName="/ppt/ink/ink2065.xml" ContentType="application/inkml+xml"/>
  <Override PartName="/ppt/ink/ink2066.xml" ContentType="application/inkml+xml"/>
  <Override PartName="/ppt/ink/ink2067.xml" ContentType="application/inkml+xml"/>
  <Override PartName="/ppt/ink/ink2068.xml" ContentType="application/inkml+xml"/>
  <Override PartName="/ppt/ink/ink2069.xml" ContentType="application/inkml+xml"/>
  <Override PartName="/ppt/ink/ink2070.xml" ContentType="application/inkml+xml"/>
  <Override PartName="/ppt/ink/ink2071.xml" ContentType="application/inkml+xml"/>
  <Override PartName="/ppt/ink/ink2072.xml" ContentType="application/inkml+xml"/>
  <Override PartName="/ppt/ink/ink2073.xml" ContentType="application/inkml+xml"/>
  <Override PartName="/ppt/ink/ink2074.xml" ContentType="application/inkml+xml"/>
  <Override PartName="/ppt/ink/ink2075.xml" ContentType="application/inkml+xml"/>
  <Override PartName="/ppt/ink/ink2076.xml" ContentType="application/inkml+xml"/>
  <Override PartName="/ppt/ink/ink2077.xml" ContentType="application/inkml+xml"/>
  <Override PartName="/ppt/ink/ink2078.xml" ContentType="application/inkml+xml"/>
  <Override PartName="/ppt/ink/ink2079.xml" ContentType="application/inkml+xml"/>
  <Override PartName="/ppt/ink/ink2080.xml" ContentType="application/inkml+xml"/>
  <Override PartName="/ppt/ink/ink2081.xml" ContentType="application/inkml+xml"/>
  <Override PartName="/ppt/ink/ink2082.xml" ContentType="application/inkml+xml"/>
  <Override PartName="/ppt/ink/ink2083.xml" ContentType="application/inkml+xml"/>
  <Override PartName="/ppt/ink/ink2084.xml" ContentType="application/inkml+xml"/>
  <Override PartName="/ppt/ink/ink2085.xml" ContentType="application/inkml+xml"/>
  <Override PartName="/ppt/ink/ink2086.xml" ContentType="application/inkml+xml"/>
  <Override PartName="/ppt/ink/ink2087.xml" ContentType="application/inkml+xml"/>
  <Override PartName="/ppt/ink/ink2088.xml" ContentType="application/inkml+xml"/>
  <Override PartName="/ppt/ink/ink2089.xml" ContentType="application/inkml+xml"/>
  <Override PartName="/ppt/ink/ink2090.xml" ContentType="application/inkml+xml"/>
  <Override PartName="/ppt/ink/ink2091.xml" ContentType="application/inkml+xml"/>
  <Override PartName="/ppt/ink/ink2092.xml" ContentType="application/inkml+xml"/>
  <Override PartName="/ppt/ink/ink2093.xml" ContentType="application/inkml+xml"/>
  <Override PartName="/ppt/ink/ink2094.xml" ContentType="application/inkml+xml"/>
  <Override PartName="/ppt/ink/ink2095.xml" ContentType="application/inkml+xml"/>
  <Override PartName="/ppt/ink/ink2096.xml" ContentType="application/inkml+xml"/>
  <Override PartName="/ppt/ink/ink2097.xml" ContentType="application/inkml+xml"/>
  <Override PartName="/ppt/ink/ink2098.xml" ContentType="application/inkml+xml"/>
  <Override PartName="/ppt/ink/ink2099.xml" ContentType="application/inkml+xml"/>
  <Override PartName="/ppt/ink/ink2100.xml" ContentType="application/inkml+xml"/>
  <Override PartName="/ppt/ink/ink2101.xml" ContentType="application/inkml+xml"/>
  <Override PartName="/ppt/ink/ink2102.xml" ContentType="application/inkml+xml"/>
  <Override PartName="/ppt/ink/ink2103.xml" ContentType="application/inkml+xml"/>
  <Override PartName="/ppt/ink/ink2104.xml" ContentType="application/inkml+xml"/>
  <Override PartName="/ppt/ink/ink2105.xml" ContentType="application/inkml+xml"/>
  <Override PartName="/ppt/ink/ink2106.xml" ContentType="application/inkml+xml"/>
  <Override PartName="/ppt/ink/ink2107.xml" ContentType="application/inkml+xml"/>
  <Override PartName="/ppt/ink/ink2108.xml" ContentType="application/inkml+xml"/>
  <Override PartName="/ppt/ink/ink2109.xml" ContentType="application/inkml+xml"/>
  <Override PartName="/ppt/ink/ink2110.xml" ContentType="application/inkml+xml"/>
  <Override PartName="/ppt/ink/ink2111.xml" ContentType="application/inkml+xml"/>
  <Override PartName="/ppt/ink/ink2112.xml" ContentType="application/inkml+xml"/>
  <Override PartName="/ppt/ink/ink2113.xml" ContentType="application/inkml+xml"/>
  <Override PartName="/ppt/ink/ink2114.xml" ContentType="application/inkml+xml"/>
  <Override PartName="/ppt/ink/ink2115.xml" ContentType="application/inkml+xml"/>
  <Override PartName="/ppt/ink/ink2116.xml" ContentType="application/inkml+xml"/>
  <Override PartName="/ppt/ink/ink2117.xml" ContentType="application/inkml+xml"/>
  <Override PartName="/ppt/ink/ink2118.xml" ContentType="application/inkml+xml"/>
  <Override PartName="/ppt/ink/ink2119.xml" ContentType="application/inkml+xml"/>
  <Override PartName="/ppt/ink/ink2120.xml" ContentType="application/inkml+xml"/>
  <Override PartName="/ppt/ink/ink2121.xml" ContentType="application/inkml+xml"/>
  <Override PartName="/ppt/ink/ink2122.xml" ContentType="application/inkml+xml"/>
  <Override PartName="/ppt/ink/ink2123.xml" ContentType="application/inkml+xml"/>
  <Override PartName="/ppt/ink/ink2124.xml" ContentType="application/inkml+xml"/>
  <Override PartName="/ppt/ink/ink2125.xml" ContentType="application/inkml+xml"/>
  <Override PartName="/ppt/ink/ink2126.xml" ContentType="application/inkml+xml"/>
  <Override PartName="/ppt/ink/ink2127.xml" ContentType="application/inkml+xml"/>
  <Override PartName="/ppt/ink/ink2128.xml" ContentType="application/inkml+xml"/>
  <Override PartName="/ppt/ink/ink2129.xml" ContentType="application/inkml+xml"/>
  <Override PartName="/ppt/ink/ink2130.xml" ContentType="application/inkml+xml"/>
  <Override PartName="/ppt/ink/ink2131.xml" ContentType="application/inkml+xml"/>
  <Override PartName="/ppt/ink/ink2132.xml" ContentType="application/inkml+xml"/>
  <Override PartName="/ppt/ink/ink2133.xml" ContentType="application/inkml+xml"/>
  <Override PartName="/ppt/ink/ink2134.xml" ContentType="application/inkml+xml"/>
  <Override PartName="/ppt/ink/ink2135.xml" ContentType="application/inkml+xml"/>
  <Override PartName="/ppt/ink/ink2136.xml" ContentType="application/inkml+xml"/>
  <Override PartName="/ppt/ink/ink2137.xml" ContentType="application/inkml+xml"/>
  <Override PartName="/ppt/ink/ink2138.xml" ContentType="application/inkml+xml"/>
  <Override PartName="/ppt/ink/ink2139.xml" ContentType="application/inkml+xml"/>
  <Override PartName="/ppt/ink/ink2140.xml" ContentType="application/inkml+xml"/>
  <Override PartName="/ppt/ink/ink2141.xml" ContentType="application/inkml+xml"/>
  <Override PartName="/ppt/ink/ink2142.xml" ContentType="application/inkml+xml"/>
  <Override PartName="/ppt/ink/ink2143.xml" ContentType="application/inkml+xml"/>
  <Override PartName="/ppt/ink/ink2144.xml" ContentType="application/inkml+xml"/>
  <Override PartName="/ppt/ink/ink2145.xml" ContentType="application/inkml+xml"/>
  <Override PartName="/ppt/ink/ink2146.xml" ContentType="application/inkml+xml"/>
  <Override PartName="/ppt/ink/ink2147.xml" ContentType="application/inkml+xml"/>
  <Override PartName="/ppt/ink/ink2148.xml" ContentType="application/inkml+xml"/>
  <Override PartName="/ppt/ink/ink2149.xml" ContentType="application/inkml+xml"/>
  <Override PartName="/ppt/ink/ink2150.xml" ContentType="application/inkml+xml"/>
  <Override PartName="/ppt/ink/ink2151.xml" ContentType="application/inkml+xml"/>
  <Override PartName="/ppt/ink/ink2152.xml" ContentType="application/inkml+xml"/>
  <Override PartName="/ppt/ink/ink2153.xml" ContentType="application/inkml+xml"/>
  <Override PartName="/ppt/ink/ink2154.xml" ContentType="application/inkml+xml"/>
  <Override PartName="/ppt/ink/ink2155.xml" ContentType="application/inkml+xml"/>
  <Override PartName="/ppt/ink/ink2156.xml" ContentType="application/inkml+xml"/>
  <Override PartName="/ppt/ink/ink2157.xml" ContentType="application/inkml+xml"/>
  <Override PartName="/ppt/ink/ink2158.xml" ContentType="application/inkml+xml"/>
  <Override PartName="/ppt/ink/ink2159.xml" ContentType="application/inkml+xml"/>
  <Override PartName="/ppt/ink/ink2160.xml" ContentType="application/inkml+xml"/>
  <Override PartName="/ppt/ink/ink2161.xml" ContentType="application/inkml+xml"/>
  <Override PartName="/ppt/ink/ink2162.xml" ContentType="application/inkml+xml"/>
  <Override PartName="/ppt/ink/ink2163.xml" ContentType="application/inkml+xml"/>
  <Override PartName="/ppt/ink/ink2164.xml" ContentType="application/inkml+xml"/>
  <Override PartName="/ppt/ink/ink2165.xml" ContentType="application/inkml+xml"/>
  <Override PartName="/ppt/ink/ink2166.xml" ContentType="application/inkml+xml"/>
  <Override PartName="/ppt/ink/ink2167.xml" ContentType="application/inkml+xml"/>
  <Override PartName="/ppt/ink/ink2168.xml" ContentType="application/inkml+xml"/>
  <Override PartName="/ppt/ink/ink2169.xml" ContentType="application/inkml+xml"/>
  <Override PartName="/ppt/ink/ink2170.xml" ContentType="application/inkml+xml"/>
  <Override PartName="/ppt/ink/ink2171.xml" ContentType="application/inkml+xml"/>
  <Override PartName="/ppt/ink/ink2172.xml" ContentType="application/inkml+xml"/>
  <Override PartName="/ppt/ink/ink2173.xml" ContentType="application/inkml+xml"/>
  <Override PartName="/ppt/ink/ink2174.xml" ContentType="application/inkml+xml"/>
  <Override PartName="/ppt/ink/ink2175.xml" ContentType="application/inkml+xml"/>
  <Override PartName="/ppt/ink/ink2176.xml" ContentType="application/inkml+xml"/>
  <Override PartName="/ppt/ink/ink2177.xml" ContentType="application/inkml+xml"/>
  <Override PartName="/ppt/ink/ink2178.xml" ContentType="application/inkml+xml"/>
  <Override PartName="/ppt/ink/ink2179.xml" ContentType="application/inkml+xml"/>
  <Override PartName="/ppt/ink/ink2180.xml" ContentType="application/inkml+xml"/>
  <Override PartName="/ppt/ink/ink2181.xml" ContentType="application/inkml+xml"/>
  <Override PartName="/ppt/ink/ink2182.xml" ContentType="application/inkml+xml"/>
  <Override PartName="/ppt/ink/ink2183.xml" ContentType="application/inkml+xml"/>
  <Override PartName="/ppt/ink/ink2184.xml" ContentType="application/inkml+xml"/>
  <Override PartName="/ppt/ink/ink2185.xml" ContentType="application/inkml+xml"/>
  <Override PartName="/ppt/ink/ink2186.xml" ContentType="application/inkml+xml"/>
  <Override PartName="/ppt/ink/ink2187.xml" ContentType="application/inkml+xml"/>
  <Override PartName="/ppt/ink/ink2188.xml" ContentType="application/inkml+xml"/>
  <Override PartName="/ppt/ink/ink2189.xml" ContentType="application/inkml+xml"/>
  <Override PartName="/ppt/ink/ink2190.xml" ContentType="application/inkml+xml"/>
  <Override PartName="/ppt/ink/ink2191.xml" ContentType="application/inkml+xml"/>
  <Override PartName="/ppt/ink/ink2192.xml" ContentType="application/inkml+xml"/>
  <Override PartName="/ppt/ink/ink2193.xml" ContentType="application/inkml+xml"/>
  <Override PartName="/ppt/ink/ink2194.xml" ContentType="application/inkml+xml"/>
  <Override PartName="/ppt/ink/ink2195.xml" ContentType="application/inkml+xml"/>
  <Override PartName="/ppt/ink/ink2196.xml" ContentType="application/inkml+xml"/>
  <Override PartName="/ppt/ink/ink2197.xml" ContentType="application/inkml+xml"/>
  <Override PartName="/ppt/ink/ink2198.xml" ContentType="application/inkml+xml"/>
  <Override PartName="/ppt/ink/ink2199.xml" ContentType="application/inkml+xml"/>
  <Override PartName="/ppt/ink/ink2200.xml" ContentType="application/inkml+xml"/>
  <Override PartName="/ppt/ink/ink2201.xml" ContentType="application/inkml+xml"/>
  <Override PartName="/ppt/ink/ink2202.xml" ContentType="application/inkml+xml"/>
  <Override PartName="/ppt/ink/ink2203.xml" ContentType="application/inkml+xml"/>
  <Override PartName="/ppt/ink/ink2204.xml" ContentType="application/inkml+xml"/>
  <Override PartName="/ppt/ink/ink2205.xml" ContentType="application/inkml+xml"/>
  <Override PartName="/ppt/ink/ink2206.xml" ContentType="application/inkml+xml"/>
  <Override PartName="/ppt/ink/ink2207.xml" ContentType="application/inkml+xml"/>
  <Override PartName="/ppt/ink/ink2208.xml" ContentType="application/inkml+xml"/>
  <Override PartName="/ppt/ink/ink2209.xml" ContentType="application/inkml+xml"/>
  <Override PartName="/ppt/ink/ink2210.xml" ContentType="application/inkml+xml"/>
  <Override PartName="/ppt/ink/ink2211.xml" ContentType="application/inkml+xml"/>
  <Override PartName="/ppt/ink/ink2212.xml" ContentType="application/inkml+xml"/>
  <Override PartName="/ppt/ink/ink2213.xml" ContentType="application/inkml+xml"/>
  <Override PartName="/ppt/ink/ink2214.xml" ContentType="application/inkml+xml"/>
  <Override PartName="/ppt/ink/ink2215.xml" ContentType="application/inkml+xml"/>
  <Override PartName="/ppt/ink/ink2216.xml" ContentType="application/inkml+xml"/>
  <Override PartName="/ppt/ink/ink2217.xml" ContentType="application/inkml+xml"/>
  <Override PartName="/ppt/ink/ink2218.xml" ContentType="application/inkml+xml"/>
  <Override PartName="/ppt/ink/ink2219.xml" ContentType="application/inkml+xml"/>
  <Override PartName="/ppt/ink/ink2220.xml" ContentType="application/inkml+xml"/>
  <Override PartName="/ppt/ink/ink2221.xml" ContentType="application/inkml+xml"/>
  <Override PartName="/ppt/ink/ink2222.xml" ContentType="application/inkml+xml"/>
  <Override PartName="/ppt/ink/ink2223.xml" ContentType="application/inkml+xml"/>
  <Override PartName="/ppt/ink/ink2224.xml" ContentType="application/inkml+xml"/>
  <Override PartName="/ppt/ink/ink2225.xml" ContentType="application/inkml+xml"/>
  <Override PartName="/ppt/ink/ink2226.xml" ContentType="application/inkml+xml"/>
  <Override PartName="/ppt/ink/ink2227.xml" ContentType="application/inkml+xml"/>
  <Override PartName="/ppt/ink/ink2228.xml" ContentType="application/inkml+xml"/>
  <Override PartName="/ppt/ink/ink2229.xml" ContentType="application/inkml+xml"/>
  <Override PartName="/ppt/ink/ink2230.xml" ContentType="application/inkml+xml"/>
  <Override PartName="/ppt/ink/ink2231.xml" ContentType="application/inkml+xml"/>
  <Override PartName="/ppt/ink/ink2232.xml" ContentType="application/inkml+xml"/>
  <Override PartName="/ppt/ink/ink2233.xml" ContentType="application/inkml+xml"/>
  <Override PartName="/ppt/ink/ink2234.xml" ContentType="application/inkml+xml"/>
  <Override PartName="/ppt/ink/ink2235.xml" ContentType="application/inkml+xml"/>
  <Override PartName="/ppt/ink/ink2236.xml" ContentType="application/inkml+xml"/>
  <Override PartName="/ppt/ink/ink2237.xml" ContentType="application/inkml+xml"/>
  <Override PartName="/ppt/ink/ink2238.xml" ContentType="application/inkml+xml"/>
  <Override PartName="/ppt/ink/ink2239.xml" ContentType="application/inkml+xml"/>
  <Override PartName="/ppt/ink/ink2240.xml" ContentType="application/inkml+xml"/>
  <Override PartName="/ppt/ink/ink2241.xml" ContentType="application/inkml+xml"/>
  <Override PartName="/ppt/ink/ink2242.xml" ContentType="application/inkml+xml"/>
  <Override PartName="/ppt/ink/ink2243.xml" ContentType="application/inkml+xml"/>
  <Override PartName="/ppt/ink/ink2244.xml" ContentType="application/inkml+xml"/>
  <Override PartName="/ppt/ink/ink2245.xml" ContentType="application/inkml+xml"/>
  <Override PartName="/ppt/ink/ink2246.xml" ContentType="application/inkml+xml"/>
  <Override PartName="/ppt/ink/ink2247.xml" ContentType="application/inkml+xml"/>
  <Override PartName="/ppt/ink/ink2248.xml" ContentType="application/inkml+xml"/>
  <Override PartName="/ppt/ink/ink2249.xml" ContentType="application/inkml+xml"/>
  <Override PartName="/ppt/ink/ink2250.xml" ContentType="application/inkml+xml"/>
  <Override PartName="/ppt/ink/ink2251.xml" ContentType="application/inkml+xml"/>
  <Override PartName="/ppt/ink/ink2252.xml" ContentType="application/inkml+xml"/>
  <Override PartName="/ppt/ink/ink2253.xml" ContentType="application/inkml+xml"/>
  <Override PartName="/ppt/ink/ink2254.xml" ContentType="application/inkml+xml"/>
  <Override PartName="/ppt/ink/ink2255.xml" ContentType="application/inkml+xml"/>
  <Override PartName="/ppt/ink/ink2256.xml" ContentType="application/inkml+xml"/>
  <Override PartName="/ppt/ink/ink2257.xml" ContentType="application/inkml+xml"/>
  <Override PartName="/ppt/ink/ink2258.xml" ContentType="application/inkml+xml"/>
  <Override PartName="/ppt/ink/ink2259.xml" ContentType="application/inkml+xml"/>
  <Override PartName="/ppt/ink/ink2260.xml" ContentType="application/inkml+xml"/>
  <Override PartName="/ppt/ink/ink2261.xml" ContentType="application/inkml+xml"/>
  <Override PartName="/ppt/ink/ink2262.xml" ContentType="application/inkml+xml"/>
  <Override PartName="/ppt/ink/ink2263.xml" ContentType="application/inkml+xml"/>
  <Override PartName="/ppt/ink/ink2264.xml" ContentType="application/inkml+xml"/>
  <Override PartName="/ppt/ink/ink2265.xml" ContentType="application/inkml+xml"/>
  <Override PartName="/ppt/ink/ink2266.xml" ContentType="application/inkml+xml"/>
  <Override PartName="/ppt/ink/ink2267.xml" ContentType="application/inkml+xml"/>
  <Override PartName="/ppt/ink/ink2268.xml" ContentType="application/inkml+xml"/>
  <Override PartName="/ppt/ink/ink2269.xml" ContentType="application/inkml+xml"/>
  <Override PartName="/ppt/ink/ink2270.xml" ContentType="application/inkml+xml"/>
  <Override PartName="/ppt/ink/ink2271.xml" ContentType="application/inkml+xml"/>
  <Override PartName="/ppt/ink/ink2272.xml" ContentType="application/inkml+xml"/>
  <Override PartName="/ppt/ink/ink2273.xml" ContentType="application/inkml+xml"/>
  <Override PartName="/ppt/ink/ink2274.xml" ContentType="application/inkml+xml"/>
  <Override PartName="/ppt/ink/ink2275.xml" ContentType="application/inkml+xml"/>
  <Override PartName="/ppt/ink/ink2276.xml" ContentType="application/inkml+xml"/>
  <Override PartName="/ppt/ink/ink2277.xml" ContentType="application/inkml+xml"/>
  <Override PartName="/ppt/ink/ink2278.xml" ContentType="application/inkml+xml"/>
  <Override PartName="/ppt/ink/ink2279.xml" ContentType="application/inkml+xml"/>
  <Override PartName="/ppt/ink/ink2280.xml" ContentType="application/inkml+xml"/>
  <Override PartName="/ppt/ink/ink2281.xml" ContentType="application/inkml+xml"/>
  <Override PartName="/ppt/ink/ink2282.xml" ContentType="application/inkml+xml"/>
  <Override PartName="/ppt/ink/ink2283.xml" ContentType="application/inkml+xml"/>
  <Override PartName="/ppt/ink/ink2284.xml" ContentType="application/inkml+xml"/>
  <Override PartName="/ppt/ink/ink2285.xml" ContentType="application/inkml+xml"/>
  <Override PartName="/ppt/ink/ink2286.xml" ContentType="application/inkml+xml"/>
  <Override PartName="/ppt/ink/ink2287.xml" ContentType="application/inkml+xml"/>
  <Override PartName="/ppt/ink/ink2288.xml" ContentType="application/inkml+xml"/>
  <Override PartName="/ppt/ink/ink2289.xml" ContentType="application/inkml+xml"/>
  <Override PartName="/ppt/ink/ink2290.xml" ContentType="application/inkml+xml"/>
  <Override PartName="/ppt/ink/ink2291.xml" ContentType="application/inkml+xml"/>
  <Override PartName="/ppt/ink/ink2292.xml" ContentType="application/inkml+xml"/>
  <Override PartName="/ppt/ink/ink2293.xml" ContentType="application/inkml+xml"/>
  <Override PartName="/ppt/ink/ink2294.xml" ContentType="application/inkml+xml"/>
  <Override PartName="/ppt/ink/ink2295.xml" ContentType="application/inkml+xml"/>
  <Override PartName="/ppt/ink/ink2296.xml" ContentType="application/inkml+xml"/>
  <Override PartName="/ppt/ink/ink2297.xml" ContentType="application/inkml+xml"/>
  <Override PartName="/ppt/ink/ink2298.xml" ContentType="application/inkml+xml"/>
  <Override PartName="/ppt/ink/ink2299.xml" ContentType="application/inkml+xml"/>
  <Override PartName="/ppt/ink/ink2300.xml" ContentType="application/inkml+xml"/>
  <Override PartName="/ppt/ink/ink2301.xml" ContentType="application/inkml+xml"/>
  <Override PartName="/ppt/ink/ink2302.xml" ContentType="application/inkml+xml"/>
  <Override PartName="/ppt/ink/ink2303.xml" ContentType="application/inkml+xml"/>
  <Override PartName="/ppt/ink/ink2304.xml" ContentType="application/inkml+xml"/>
  <Override PartName="/ppt/ink/ink2305.xml" ContentType="application/inkml+xml"/>
  <Override PartName="/ppt/ink/ink2306.xml" ContentType="application/inkml+xml"/>
  <Override PartName="/ppt/ink/ink2307.xml" ContentType="application/inkml+xml"/>
  <Override PartName="/ppt/ink/ink2308.xml" ContentType="application/inkml+xml"/>
  <Override PartName="/ppt/ink/ink2309.xml" ContentType="application/inkml+xml"/>
  <Override PartName="/ppt/ink/ink2310.xml" ContentType="application/inkml+xml"/>
  <Override PartName="/ppt/ink/ink2311.xml" ContentType="application/inkml+xml"/>
  <Override PartName="/ppt/ink/ink2312.xml" ContentType="application/inkml+xml"/>
  <Override PartName="/ppt/ink/ink2313.xml" ContentType="application/inkml+xml"/>
  <Override PartName="/ppt/ink/ink2314.xml" ContentType="application/inkml+xml"/>
  <Override PartName="/ppt/ink/ink2315.xml" ContentType="application/inkml+xml"/>
  <Override PartName="/ppt/ink/ink2316.xml" ContentType="application/inkml+xml"/>
  <Override PartName="/ppt/ink/ink2317.xml" ContentType="application/inkml+xml"/>
  <Override PartName="/ppt/ink/ink2318.xml" ContentType="application/inkml+xml"/>
  <Override PartName="/ppt/ink/ink2319.xml" ContentType="application/inkml+xml"/>
  <Override PartName="/ppt/ink/ink2320.xml" ContentType="application/inkml+xml"/>
  <Override PartName="/ppt/ink/ink2321.xml" ContentType="application/inkml+xml"/>
  <Override PartName="/ppt/ink/ink2322.xml" ContentType="application/inkml+xml"/>
  <Override PartName="/ppt/ink/ink2323.xml" ContentType="application/inkml+xml"/>
  <Override PartName="/ppt/ink/ink2324.xml" ContentType="application/inkml+xml"/>
  <Override PartName="/ppt/ink/ink2325.xml" ContentType="application/inkml+xml"/>
  <Override PartName="/ppt/ink/ink2326.xml" ContentType="application/inkml+xml"/>
  <Override PartName="/ppt/ink/ink2327.xml" ContentType="application/inkml+xml"/>
  <Override PartName="/ppt/ink/ink2328.xml" ContentType="application/inkml+xml"/>
  <Override PartName="/ppt/ink/ink2329.xml" ContentType="application/inkml+xml"/>
  <Override PartName="/ppt/ink/ink2330.xml" ContentType="application/inkml+xml"/>
  <Override PartName="/ppt/ink/ink2331.xml" ContentType="application/inkml+xml"/>
  <Override PartName="/ppt/ink/ink2332.xml" ContentType="application/inkml+xml"/>
  <Override PartName="/ppt/ink/ink2333.xml" ContentType="application/inkml+xml"/>
  <Override PartName="/ppt/ink/ink2334.xml" ContentType="application/inkml+xml"/>
  <Override PartName="/ppt/ink/ink2335.xml" ContentType="application/inkml+xml"/>
  <Override PartName="/ppt/ink/ink2336.xml" ContentType="application/inkml+xml"/>
  <Override PartName="/ppt/ink/ink2337.xml" ContentType="application/inkml+xml"/>
  <Override PartName="/ppt/ink/ink2338.xml" ContentType="application/inkml+xml"/>
  <Override PartName="/ppt/ink/ink2339.xml" ContentType="application/inkml+xml"/>
  <Override PartName="/ppt/ink/ink2340.xml" ContentType="application/inkml+xml"/>
  <Override PartName="/ppt/ink/ink2341.xml" ContentType="application/inkml+xml"/>
  <Override PartName="/ppt/ink/ink2342.xml" ContentType="application/inkml+xml"/>
  <Override PartName="/ppt/ink/ink2343.xml" ContentType="application/inkml+xml"/>
  <Override PartName="/ppt/ink/ink2344.xml" ContentType="application/inkml+xml"/>
  <Override PartName="/ppt/ink/ink2345.xml" ContentType="application/inkml+xml"/>
  <Override PartName="/ppt/ink/ink2346.xml" ContentType="application/inkml+xml"/>
  <Override PartName="/ppt/ink/ink2347.xml" ContentType="application/inkml+xml"/>
  <Override PartName="/ppt/ink/ink2348.xml" ContentType="application/inkml+xml"/>
  <Override PartName="/ppt/ink/ink2349.xml" ContentType="application/inkml+xml"/>
  <Override PartName="/ppt/ink/ink2350.xml" ContentType="application/inkml+xml"/>
  <Override PartName="/ppt/ink/ink2351.xml" ContentType="application/inkml+xml"/>
  <Override PartName="/ppt/ink/ink2352.xml" ContentType="application/inkml+xml"/>
  <Override PartName="/ppt/ink/ink2353.xml" ContentType="application/inkml+xml"/>
  <Override PartName="/ppt/ink/ink2354.xml" ContentType="application/inkml+xml"/>
  <Override PartName="/ppt/ink/ink2355.xml" ContentType="application/inkml+xml"/>
  <Override PartName="/ppt/ink/ink2356.xml" ContentType="application/inkml+xml"/>
  <Override PartName="/ppt/ink/ink2357.xml" ContentType="application/inkml+xml"/>
  <Override PartName="/ppt/ink/ink2358.xml" ContentType="application/inkml+xml"/>
  <Override PartName="/ppt/ink/ink2359.xml" ContentType="application/inkml+xml"/>
  <Override PartName="/ppt/ink/ink2360.xml" ContentType="application/inkml+xml"/>
  <Override PartName="/ppt/ink/ink2361.xml" ContentType="application/inkml+xml"/>
  <Override PartName="/ppt/ink/ink2362.xml" ContentType="application/inkml+xml"/>
  <Override PartName="/ppt/ink/ink2363.xml" ContentType="application/inkml+xml"/>
  <Override PartName="/ppt/ink/ink2364.xml" ContentType="application/inkml+xml"/>
  <Override PartName="/ppt/ink/ink2365.xml" ContentType="application/inkml+xml"/>
  <Override PartName="/ppt/ink/ink2366.xml" ContentType="application/inkml+xml"/>
  <Override PartName="/ppt/ink/ink2367.xml" ContentType="application/inkml+xml"/>
  <Override PartName="/ppt/ink/ink2368.xml" ContentType="application/inkml+xml"/>
  <Override PartName="/ppt/ink/ink2369.xml" ContentType="application/inkml+xml"/>
  <Override PartName="/ppt/ink/ink2370.xml" ContentType="application/inkml+xml"/>
  <Override PartName="/ppt/ink/ink2371.xml" ContentType="application/inkml+xml"/>
  <Override PartName="/ppt/ink/ink2372.xml" ContentType="application/inkml+xml"/>
  <Override PartName="/ppt/ink/ink2373.xml" ContentType="application/inkml+xml"/>
  <Override PartName="/ppt/ink/ink2374.xml" ContentType="application/inkml+xml"/>
  <Override PartName="/ppt/ink/ink2375.xml" ContentType="application/inkml+xml"/>
  <Override PartName="/ppt/ink/ink2376.xml" ContentType="application/inkml+xml"/>
  <Override PartName="/ppt/ink/ink2377.xml" ContentType="application/inkml+xml"/>
  <Override PartName="/ppt/ink/ink2378.xml" ContentType="application/inkml+xml"/>
  <Override PartName="/ppt/ink/ink2379.xml" ContentType="application/inkml+xml"/>
  <Override PartName="/ppt/ink/ink2380.xml" ContentType="application/inkml+xml"/>
  <Override PartName="/ppt/ink/ink2381.xml" ContentType="application/inkml+xml"/>
  <Override PartName="/ppt/ink/ink2382.xml" ContentType="application/inkml+xml"/>
  <Override PartName="/ppt/ink/ink2383.xml" ContentType="application/inkml+xml"/>
  <Override PartName="/ppt/ink/ink2384.xml" ContentType="application/inkml+xml"/>
  <Override PartName="/ppt/ink/ink2385.xml" ContentType="application/inkml+xml"/>
  <Override PartName="/ppt/ink/ink2386.xml" ContentType="application/inkml+xml"/>
  <Override PartName="/ppt/ink/ink2387.xml" ContentType="application/inkml+xml"/>
  <Override PartName="/ppt/ink/ink2388.xml" ContentType="application/inkml+xml"/>
  <Override PartName="/ppt/ink/ink2389.xml" ContentType="application/inkml+xml"/>
  <Override PartName="/ppt/ink/ink2390.xml" ContentType="application/inkml+xml"/>
  <Override PartName="/ppt/ink/ink2391.xml" ContentType="application/inkml+xml"/>
  <Override PartName="/ppt/ink/ink2392.xml" ContentType="application/inkml+xml"/>
  <Override PartName="/ppt/ink/ink2393.xml" ContentType="application/inkml+xml"/>
  <Override PartName="/ppt/ink/ink2394.xml" ContentType="application/inkml+xml"/>
  <Override PartName="/ppt/ink/ink2395.xml" ContentType="application/inkml+xml"/>
  <Override PartName="/ppt/ink/ink2396.xml" ContentType="application/inkml+xml"/>
  <Override PartName="/ppt/ink/ink2397.xml" ContentType="application/inkml+xml"/>
  <Override PartName="/ppt/ink/ink2398.xml" ContentType="application/inkml+xml"/>
  <Override PartName="/ppt/ink/ink2399.xml" ContentType="application/inkml+xml"/>
  <Override PartName="/ppt/ink/ink2400.xml" ContentType="application/inkml+xml"/>
  <Override PartName="/ppt/ink/ink2401.xml" ContentType="application/inkml+xml"/>
  <Override PartName="/ppt/ink/ink2402.xml" ContentType="application/inkml+xml"/>
  <Override PartName="/ppt/ink/ink2403.xml" ContentType="application/inkml+xml"/>
  <Override PartName="/ppt/ink/ink2404.xml" ContentType="application/inkml+xml"/>
  <Override PartName="/ppt/ink/ink2405.xml" ContentType="application/inkml+xml"/>
  <Override PartName="/ppt/ink/ink2406.xml" ContentType="application/inkml+xml"/>
  <Override PartName="/ppt/ink/ink2407.xml" ContentType="application/inkml+xml"/>
  <Override PartName="/ppt/ink/ink2408.xml" ContentType="application/inkml+xml"/>
  <Override PartName="/ppt/ink/ink2409.xml" ContentType="application/inkml+xml"/>
  <Override PartName="/ppt/ink/ink2410.xml" ContentType="application/inkml+xml"/>
  <Override PartName="/ppt/ink/ink2411.xml" ContentType="application/inkml+xml"/>
  <Override PartName="/ppt/ink/ink2412.xml" ContentType="application/inkml+xml"/>
  <Override PartName="/ppt/ink/ink2413.xml" ContentType="application/inkml+xml"/>
  <Override PartName="/ppt/ink/ink2414.xml" ContentType="application/inkml+xml"/>
  <Override PartName="/ppt/ink/ink2415.xml" ContentType="application/inkml+xml"/>
  <Override PartName="/ppt/ink/ink2416.xml" ContentType="application/inkml+xml"/>
  <Override PartName="/ppt/ink/ink2417.xml" ContentType="application/inkml+xml"/>
  <Override PartName="/ppt/ink/ink2418.xml" ContentType="application/inkml+xml"/>
  <Override PartName="/ppt/ink/ink2419.xml" ContentType="application/inkml+xml"/>
  <Override PartName="/ppt/ink/ink2420.xml" ContentType="application/inkml+xml"/>
  <Override PartName="/ppt/ink/ink2421.xml" ContentType="application/inkml+xml"/>
  <Override PartName="/ppt/ink/ink2422.xml" ContentType="application/inkml+xml"/>
  <Override PartName="/ppt/ink/ink2423.xml" ContentType="application/inkml+xml"/>
  <Override PartName="/ppt/ink/ink2424.xml" ContentType="application/inkml+xml"/>
  <Override PartName="/ppt/ink/ink2425.xml" ContentType="application/inkml+xml"/>
  <Override PartName="/ppt/ink/ink2426.xml" ContentType="application/inkml+xml"/>
  <Override PartName="/ppt/ink/ink2427.xml" ContentType="application/inkml+xml"/>
  <Override PartName="/ppt/ink/ink2428.xml" ContentType="application/inkml+xml"/>
  <Override PartName="/ppt/ink/ink2429.xml" ContentType="application/inkml+xml"/>
  <Override PartName="/ppt/ink/ink2430.xml" ContentType="application/inkml+xml"/>
  <Override PartName="/ppt/ink/ink2431.xml" ContentType="application/inkml+xml"/>
  <Override PartName="/ppt/ink/ink2432.xml" ContentType="application/inkml+xml"/>
  <Override PartName="/ppt/ink/ink2433.xml" ContentType="application/inkml+xml"/>
  <Override PartName="/ppt/ink/ink2434.xml" ContentType="application/inkml+xml"/>
  <Override PartName="/ppt/ink/ink2435.xml" ContentType="application/inkml+xml"/>
  <Override PartName="/ppt/ink/ink2436.xml" ContentType="application/inkml+xml"/>
  <Override PartName="/ppt/ink/ink2437.xml" ContentType="application/inkml+xml"/>
  <Override PartName="/ppt/ink/ink2438.xml" ContentType="application/inkml+xml"/>
  <Override PartName="/ppt/ink/ink2439.xml" ContentType="application/inkml+xml"/>
  <Override PartName="/ppt/ink/ink2440.xml" ContentType="application/inkml+xml"/>
  <Override PartName="/ppt/ink/ink2441.xml" ContentType="application/inkml+xml"/>
  <Override PartName="/ppt/ink/ink2442.xml" ContentType="application/inkml+xml"/>
  <Override PartName="/ppt/ink/ink2443.xml" ContentType="application/inkml+xml"/>
  <Override PartName="/ppt/ink/ink2444.xml" ContentType="application/inkml+xml"/>
  <Override PartName="/ppt/ink/ink2445.xml" ContentType="application/inkml+xml"/>
  <Override PartName="/ppt/ink/ink2446.xml" ContentType="application/inkml+xml"/>
  <Override PartName="/ppt/ink/ink2447.xml" ContentType="application/inkml+xml"/>
  <Override PartName="/ppt/ink/ink2448.xml" ContentType="application/inkml+xml"/>
  <Override PartName="/ppt/ink/ink2449.xml" ContentType="application/inkml+xml"/>
  <Override PartName="/ppt/ink/ink2450.xml" ContentType="application/inkml+xml"/>
  <Override PartName="/ppt/ink/ink2451.xml" ContentType="application/inkml+xml"/>
  <Override PartName="/ppt/ink/ink2452.xml" ContentType="application/inkml+xml"/>
  <Override PartName="/ppt/ink/ink2453.xml" ContentType="application/inkml+xml"/>
  <Override PartName="/ppt/ink/ink2454.xml" ContentType="application/inkml+xml"/>
  <Override PartName="/ppt/ink/ink2455.xml" ContentType="application/inkml+xml"/>
  <Override PartName="/ppt/ink/ink2456.xml" ContentType="application/inkml+xml"/>
  <Override PartName="/ppt/ink/ink2457.xml" ContentType="application/inkml+xml"/>
  <Override PartName="/ppt/ink/ink2458.xml" ContentType="application/inkml+xml"/>
  <Override PartName="/ppt/ink/ink2459.xml" ContentType="application/inkml+xml"/>
  <Override PartName="/ppt/ink/ink2460.xml" ContentType="application/inkml+xml"/>
  <Override PartName="/ppt/ink/ink2461.xml" ContentType="application/inkml+xml"/>
  <Override PartName="/ppt/ink/ink2462.xml" ContentType="application/inkml+xml"/>
  <Override PartName="/ppt/ink/ink2463.xml" ContentType="application/inkml+xml"/>
  <Override PartName="/ppt/ink/ink2464.xml" ContentType="application/inkml+xml"/>
  <Override PartName="/ppt/ink/ink2465.xml" ContentType="application/inkml+xml"/>
  <Override PartName="/ppt/ink/ink2466.xml" ContentType="application/inkml+xml"/>
  <Override PartName="/ppt/ink/ink2467.xml" ContentType="application/inkml+xml"/>
  <Override PartName="/ppt/ink/ink2468.xml" ContentType="application/inkml+xml"/>
  <Override PartName="/ppt/ink/ink2469.xml" ContentType="application/inkml+xml"/>
  <Override PartName="/ppt/ink/ink2470.xml" ContentType="application/inkml+xml"/>
  <Override PartName="/ppt/ink/ink2471.xml" ContentType="application/inkml+xml"/>
  <Override PartName="/ppt/ink/ink2472.xml" ContentType="application/inkml+xml"/>
  <Override PartName="/ppt/ink/ink2473.xml" ContentType="application/inkml+xml"/>
  <Override PartName="/ppt/ink/ink2474.xml" ContentType="application/inkml+xml"/>
  <Override PartName="/ppt/ink/ink2475.xml" ContentType="application/inkml+xml"/>
  <Override PartName="/ppt/ink/ink2476.xml" ContentType="application/inkml+xml"/>
  <Override PartName="/ppt/ink/ink2477.xml" ContentType="application/inkml+xml"/>
  <Override PartName="/ppt/ink/ink2478.xml" ContentType="application/inkml+xml"/>
  <Override PartName="/ppt/ink/ink2479.xml" ContentType="application/inkml+xml"/>
  <Override PartName="/ppt/ink/ink2480.xml" ContentType="application/inkml+xml"/>
  <Override PartName="/ppt/ink/ink2481.xml" ContentType="application/inkml+xml"/>
  <Override PartName="/ppt/ink/ink2482.xml" ContentType="application/inkml+xml"/>
  <Override PartName="/ppt/ink/ink2483.xml" ContentType="application/inkml+xml"/>
  <Override PartName="/ppt/ink/ink2484.xml" ContentType="application/inkml+xml"/>
  <Override PartName="/ppt/ink/ink2485.xml" ContentType="application/inkml+xml"/>
  <Override PartName="/ppt/ink/ink2486.xml" ContentType="application/inkml+xml"/>
  <Override PartName="/ppt/ink/ink2487.xml" ContentType="application/inkml+xml"/>
  <Override PartName="/ppt/ink/ink2488.xml" ContentType="application/inkml+xml"/>
  <Override PartName="/ppt/ink/ink2489.xml" ContentType="application/inkml+xml"/>
  <Override PartName="/ppt/ink/ink2490.xml" ContentType="application/inkml+xml"/>
  <Override PartName="/ppt/ink/ink2491.xml" ContentType="application/inkml+xml"/>
  <Override PartName="/ppt/ink/ink2492.xml" ContentType="application/inkml+xml"/>
  <Override PartName="/ppt/ink/ink2493.xml" ContentType="application/inkml+xml"/>
  <Override PartName="/ppt/ink/ink2494.xml" ContentType="application/inkml+xml"/>
  <Override PartName="/ppt/ink/ink2495.xml" ContentType="application/inkml+xml"/>
  <Override PartName="/ppt/ink/ink2496.xml" ContentType="application/inkml+xml"/>
  <Override PartName="/ppt/ink/ink2497.xml" ContentType="application/inkml+xml"/>
  <Override PartName="/ppt/ink/ink2498.xml" ContentType="application/inkml+xml"/>
  <Override PartName="/ppt/ink/ink2499.xml" ContentType="application/inkml+xml"/>
  <Override PartName="/ppt/ink/ink2500.xml" ContentType="application/inkml+xml"/>
  <Override PartName="/ppt/ink/ink2501.xml" ContentType="application/inkml+xml"/>
  <Override PartName="/ppt/ink/ink2502.xml" ContentType="application/inkml+xml"/>
  <Override PartName="/ppt/ink/ink2503.xml" ContentType="application/inkml+xml"/>
  <Override PartName="/ppt/ink/ink2504.xml" ContentType="application/inkml+xml"/>
  <Override PartName="/ppt/ink/ink2505.xml" ContentType="application/inkml+xml"/>
  <Override PartName="/ppt/ink/ink2506.xml" ContentType="application/inkml+xml"/>
  <Override PartName="/ppt/ink/ink2507.xml" ContentType="application/inkml+xml"/>
  <Override PartName="/ppt/ink/ink2508.xml" ContentType="application/inkml+xml"/>
  <Override PartName="/ppt/ink/ink2509.xml" ContentType="application/inkml+xml"/>
  <Override PartName="/ppt/ink/ink2510.xml" ContentType="application/inkml+xml"/>
  <Override PartName="/ppt/ink/ink2511.xml" ContentType="application/inkml+xml"/>
  <Override PartName="/ppt/ink/ink2512.xml" ContentType="application/inkml+xml"/>
  <Override PartName="/ppt/ink/ink2513.xml" ContentType="application/inkml+xml"/>
  <Override PartName="/ppt/ink/ink2514.xml" ContentType="application/inkml+xml"/>
  <Override PartName="/ppt/ink/ink2515.xml" ContentType="application/inkml+xml"/>
  <Override PartName="/ppt/ink/ink2516.xml" ContentType="application/inkml+xml"/>
  <Override PartName="/ppt/ink/ink2517.xml" ContentType="application/inkml+xml"/>
  <Override PartName="/ppt/ink/ink2518.xml" ContentType="application/inkml+xml"/>
  <Override PartName="/ppt/ink/ink2519.xml" ContentType="application/inkml+xml"/>
  <Override PartName="/ppt/ink/ink2520.xml" ContentType="application/inkml+xml"/>
  <Override PartName="/ppt/ink/ink2521.xml" ContentType="application/inkml+xml"/>
  <Override PartName="/ppt/ink/ink2522.xml" ContentType="application/inkml+xml"/>
  <Override PartName="/ppt/ink/ink2523.xml" ContentType="application/inkml+xml"/>
  <Override PartName="/ppt/ink/ink2524.xml" ContentType="application/inkml+xml"/>
  <Override PartName="/ppt/ink/ink2525.xml" ContentType="application/inkml+xml"/>
  <Override PartName="/ppt/ink/ink2526.xml" ContentType="application/inkml+xml"/>
  <Override PartName="/ppt/ink/ink2527.xml" ContentType="application/inkml+xml"/>
  <Override PartName="/ppt/ink/ink2528.xml" ContentType="application/inkml+xml"/>
  <Override PartName="/ppt/ink/ink2529.xml" ContentType="application/inkml+xml"/>
  <Override PartName="/ppt/ink/ink2530.xml" ContentType="application/inkml+xml"/>
  <Override PartName="/ppt/ink/ink2531.xml" ContentType="application/inkml+xml"/>
  <Override PartName="/ppt/ink/ink2532.xml" ContentType="application/inkml+xml"/>
  <Override PartName="/ppt/ink/ink2533.xml" ContentType="application/inkml+xml"/>
  <Override PartName="/ppt/ink/ink2534.xml" ContentType="application/inkml+xml"/>
  <Override PartName="/ppt/ink/ink2535.xml" ContentType="application/inkml+xml"/>
  <Override PartName="/ppt/ink/ink2536.xml" ContentType="application/inkml+xml"/>
  <Override PartName="/ppt/ink/ink2537.xml" ContentType="application/inkml+xml"/>
  <Override PartName="/ppt/ink/ink2538.xml" ContentType="application/inkml+xml"/>
  <Override PartName="/ppt/ink/ink2539.xml" ContentType="application/inkml+xml"/>
  <Override PartName="/ppt/ink/ink2540.xml" ContentType="application/inkml+xml"/>
  <Override PartName="/ppt/ink/ink2541.xml" ContentType="application/inkml+xml"/>
  <Override PartName="/ppt/ink/ink2542.xml" ContentType="application/inkml+xml"/>
  <Override PartName="/ppt/ink/ink2543.xml" ContentType="application/inkml+xml"/>
  <Override PartName="/ppt/ink/ink2544.xml" ContentType="application/inkml+xml"/>
  <Override PartName="/ppt/ink/ink2545.xml" ContentType="application/inkml+xml"/>
  <Override PartName="/ppt/ink/ink2546.xml" ContentType="application/inkml+xml"/>
  <Override PartName="/ppt/ink/ink2547.xml" ContentType="application/inkml+xml"/>
  <Override PartName="/ppt/ink/ink2548.xml" ContentType="application/inkml+xml"/>
  <Override PartName="/ppt/ink/ink2549.xml" ContentType="application/inkml+xml"/>
  <Override PartName="/ppt/ink/ink2550.xml" ContentType="application/inkml+xml"/>
  <Override PartName="/ppt/ink/ink2551.xml" ContentType="application/inkml+xml"/>
  <Override PartName="/ppt/ink/ink2552.xml" ContentType="application/inkml+xml"/>
  <Override PartName="/ppt/ink/ink2553.xml" ContentType="application/inkml+xml"/>
  <Override PartName="/ppt/ink/ink2554.xml" ContentType="application/inkml+xml"/>
  <Override PartName="/ppt/ink/ink2555.xml" ContentType="application/inkml+xml"/>
  <Override PartName="/ppt/ink/ink2556.xml" ContentType="application/inkml+xml"/>
  <Override PartName="/ppt/ink/ink2557.xml" ContentType="application/inkml+xml"/>
  <Override PartName="/ppt/ink/ink2558.xml" ContentType="application/inkml+xml"/>
  <Override PartName="/ppt/ink/ink2559.xml" ContentType="application/inkml+xml"/>
  <Override PartName="/ppt/ink/ink2560.xml" ContentType="application/inkml+xml"/>
  <Override PartName="/ppt/ink/ink2561.xml" ContentType="application/inkml+xml"/>
  <Override PartName="/ppt/ink/ink2562.xml" ContentType="application/inkml+xml"/>
  <Override PartName="/ppt/ink/ink2563.xml" ContentType="application/inkml+xml"/>
  <Override PartName="/ppt/ink/ink2564.xml" ContentType="application/inkml+xml"/>
  <Override PartName="/ppt/ink/ink2565.xml" ContentType="application/inkml+xml"/>
  <Override PartName="/ppt/ink/ink2566.xml" ContentType="application/inkml+xml"/>
  <Override PartName="/ppt/ink/ink2567.xml" ContentType="application/inkml+xml"/>
  <Override PartName="/ppt/ink/ink2568.xml" ContentType="application/inkml+xml"/>
  <Override PartName="/ppt/ink/ink2569.xml" ContentType="application/inkml+xml"/>
  <Override PartName="/ppt/ink/ink2570.xml" ContentType="application/inkml+xml"/>
  <Override PartName="/ppt/ink/ink2571.xml" ContentType="application/inkml+xml"/>
  <Override PartName="/ppt/ink/ink2572.xml" ContentType="application/inkml+xml"/>
  <Override PartName="/ppt/ink/ink2573.xml" ContentType="application/inkml+xml"/>
  <Override PartName="/ppt/ink/ink2574.xml" ContentType="application/inkml+xml"/>
  <Override PartName="/ppt/ink/ink2575.xml" ContentType="application/inkml+xml"/>
  <Override PartName="/ppt/ink/ink2576.xml" ContentType="application/inkml+xml"/>
  <Override PartName="/ppt/ink/ink2577.xml" ContentType="application/inkml+xml"/>
  <Override PartName="/ppt/ink/ink2578.xml" ContentType="application/inkml+xml"/>
  <Override PartName="/ppt/ink/ink2579.xml" ContentType="application/inkml+xml"/>
  <Override PartName="/ppt/ink/ink2580.xml" ContentType="application/inkml+xml"/>
  <Override PartName="/ppt/ink/ink2581.xml" ContentType="application/inkml+xml"/>
  <Override PartName="/ppt/ink/ink2582.xml" ContentType="application/inkml+xml"/>
  <Override PartName="/ppt/ink/ink2583.xml" ContentType="application/inkml+xml"/>
  <Override PartName="/ppt/ink/ink2584.xml" ContentType="application/inkml+xml"/>
  <Override PartName="/ppt/ink/ink2585.xml" ContentType="application/inkml+xml"/>
  <Override PartName="/ppt/ink/ink2586.xml" ContentType="application/inkml+xml"/>
  <Override PartName="/ppt/ink/ink2587.xml" ContentType="application/inkml+xml"/>
  <Override PartName="/ppt/ink/ink2588.xml" ContentType="application/inkml+xml"/>
  <Override PartName="/ppt/ink/ink2589.xml" ContentType="application/inkml+xml"/>
  <Override PartName="/ppt/ink/ink2590.xml" ContentType="application/inkml+xml"/>
  <Override PartName="/ppt/ink/ink2591.xml" ContentType="application/inkml+xml"/>
  <Override PartName="/ppt/ink/ink2592.xml" ContentType="application/inkml+xml"/>
  <Override PartName="/ppt/ink/ink2593.xml" ContentType="application/inkml+xml"/>
  <Override PartName="/ppt/ink/ink2594.xml" ContentType="application/inkml+xml"/>
  <Override PartName="/ppt/ink/ink2595.xml" ContentType="application/inkml+xml"/>
  <Override PartName="/ppt/ink/ink2596.xml" ContentType="application/inkml+xml"/>
  <Override PartName="/ppt/ink/ink2597.xml" ContentType="application/inkml+xml"/>
  <Override PartName="/ppt/ink/ink2598.xml" ContentType="application/inkml+xml"/>
  <Override PartName="/ppt/ink/ink2599.xml" ContentType="application/inkml+xml"/>
  <Override PartName="/ppt/ink/ink2600.xml" ContentType="application/inkml+xml"/>
  <Override PartName="/ppt/ink/ink2601.xml" ContentType="application/inkml+xml"/>
  <Override PartName="/ppt/ink/ink2602.xml" ContentType="application/inkml+xml"/>
  <Override PartName="/ppt/ink/ink2603.xml" ContentType="application/inkml+xml"/>
  <Override PartName="/ppt/ink/ink2604.xml" ContentType="application/inkml+xml"/>
  <Override PartName="/ppt/ink/ink2605.xml" ContentType="application/inkml+xml"/>
  <Override PartName="/ppt/ink/ink2606.xml" ContentType="application/inkml+xml"/>
  <Override PartName="/ppt/ink/ink2607.xml" ContentType="application/inkml+xml"/>
  <Override PartName="/ppt/ink/ink2608.xml" ContentType="application/inkml+xml"/>
  <Override PartName="/ppt/ink/ink2609.xml" ContentType="application/inkml+xml"/>
  <Override PartName="/ppt/ink/ink2610.xml" ContentType="application/inkml+xml"/>
  <Override PartName="/ppt/ink/ink2611.xml" ContentType="application/inkml+xml"/>
  <Override PartName="/ppt/ink/ink2612.xml" ContentType="application/inkml+xml"/>
  <Override PartName="/ppt/ink/ink2613.xml" ContentType="application/inkml+xml"/>
  <Override PartName="/ppt/ink/ink2614.xml" ContentType="application/inkml+xml"/>
  <Override PartName="/ppt/ink/ink2615.xml" ContentType="application/inkml+xml"/>
  <Override PartName="/ppt/ink/ink2616.xml" ContentType="application/inkml+xml"/>
  <Override PartName="/ppt/ink/ink2617.xml" ContentType="application/inkml+xml"/>
  <Override PartName="/ppt/ink/ink2618.xml" ContentType="application/inkml+xml"/>
  <Override PartName="/ppt/ink/ink2619.xml" ContentType="application/inkml+xml"/>
  <Override PartName="/ppt/ink/ink2620.xml" ContentType="application/inkml+xml"/>
  <Override PartName="/ppt/ink/ink2621.xml" ContentType="application/inkml+xml"/>
  <Override PartName="/ppt/ink/ink2622.xml" ContentType="application/inkml+xml"/>
  <Override PartName="/ppt/ink/ink2623.xml" ContentType="application/inkml+xml"/>
  <Override PartName="/ppt/ink/ink2624.xml" ContentType="application/inkml+xml"/>
  <Override PartName="/ppt/ink/ink2625.xml" ContentType="application/inkml+xml"/>
  <Override PartName="/ppt/ink/ink2626.xml" ContentType="application/inkml+xml"/>
  <Override PartName="/ppt/ink/ink2627.xml" ContentType="application/inkml+xml"/>
  <Override PartName="/ppt/ink/ink2628.xml" ContentType="application/inkml+xml"/>
  <Override PartName="/ppt/ink/ink2629.xml" ContentType="application/inkml+xml"/>
  <Override PartName="/ppt/ink/ink2630.xml" ContentType="application/inkml+xml"/>
  <Override PartName="/ppt/ink/ink2631.xml" ContentType="application/inkml+xml"/>
  <Override PartName="/ppt/ink/ink2632.xml" ContentType="application/inkml+xml"/>
  <Override PartName="/ppt/ink/ink2633.xml" ContentType="application/inkml+xml"/>
  <Override PartName="/ppt/ink/ink2634.xml" ContentType="application/inkml+xml"/>
  <Override PartName="/ppt/ink/ink2635.xml" ContentType="application/inkml+xml"/>
  <Override PartName="/ppt/ink/ink2636.xml" ContentType="application/inkml+xml"/>
  <Override PartName="/ppt/ink/ink2637.xml" ContentType="application/inkml+xml"/>
  <Override PartName="/ppt/ink/ink2638.xml" ContentType="application/inkml+xml"/>
  <Override PartName="/ppt/ink/ink2639.xml" ContentType="application/inkml+xml"/>
  <Override PartName="/ppt/ink/ink2640.xml" ContentType="application/inkml+xml"/>
  <Override PartName="/ppt/ink/ink2641.xml" ContentType="application/inkml+xml"/>
  <Override PartName="/ppt/ink/ink2642.xml" ContentType="application/inkml+xml"/>
  <Override PartName="/ppt/ink/ink2643.xml" ContentType="application/inkml+xml"/>
  <Override PartName="/ppt/ink/ink2644.xml" ContentType="application/inkml+xml"/>
  <Override PartName="/ppt/ink/ink2645.xml" ContentType="application/inkml+xml"/>
  <Override PartName="/ppt/ink/ink2646.xml" ContentType="application/inkml+xml"/>
  <Override PartName="/ppt/ink/ink2647.xml" ContentType="application/inkml+xml"/>
  <Override PartName="/ppt/ink/ink2648.xml" ContentType="application/inkml+xml"/>
  <Override PartName="/ppt/ink/ink2649.xml" ContentType="application/inkml+xml"/>
  <Override PartName="/ppt/ink/ink2650.xml" ContentType="application/inkml+xml"/>
  <Override PartName="/ppt/ink/ink2651.xml" ContentType="application/inkml+xml"/>
  <Override PartName="/ppt/ink/ink2652.xml" ContentType="application/inkml+xml"/>
  <Override PartName="/ppt/ink/ink2653.xml" ContentType="application/inkml+xml"/>
  <Override PartName="/ppt/ink/ink2654.xml" ContentType="application/inkml+xml"/>
  <Override PartName="/ppt/ink/ink2655.xml" ContentType="application/inkml+xml"/>
  <Override PartName="/ppt/ink/ink2656.xml" ContentType="application/inkml+xml"/>
  <Override PartName="/ppt/ink/ink2657.xml" ContentType="application/inkml+xml"/>
  <Override PartName="/ppt/ink/ink2658.xml" ContentType="application/inkml+xml"/>
  <Override PartName="/ppt/ink/ink2659.xml" ContentType="application/inkml+xml"/>
  <Override PartName="/ppt/ink/ink2660.xml" ContentType="application/inkml+xml"/>
  <Override PartName="/ppt/ink/ink2661.xml" ContentType="application/inkml+xml"/>
  <Override PartName="/ppt/ink/ink2662.xml" ContentType="application/inkml+xml"/>
  <Override PartName="/ppt/ink/ink2663.xml" ContentType="application/inkml+xml"/>
  <Override PartName="/ppt/ink/ink2664.xml" ContentType="application/inkml+xml"/>
  <Override PartName="/ppt/ink/ink2665.xml" ContentType="application/inkml+xml"/>
  <Override PartName="/ppt/ink/ink2666.xml" ContentType="application/inkml+xml"/>
  <Override PartName="/ppt/ink/ink2667.xml" ContentType="application/inkml+xml"/>
  <Override PartName="/ppt/ink/ink2668.xml" ContentType="application/inkml+xml"/>
  <Override PartName="/ppt/ink/ink2669.xml" ContentType="application/inkml+xml"/>
  <Override PartName="/ppt/ink/ink2670.xml" ContentType="application/inkml+xml"/>
  <Override PartName="/ppt/ink/ink2671.xml" ContentType="application/inkml+xml"/>
  <Override PartName="/ppt/ink/ink2672.xml" ContentType="application/inkml+xml"/>
  <Override PartName="/ppt/ink/ink2673.xml" ContentType="application/inkml+xml"/>
  <Override PartName="/ppt/ink/ink2674.xml" ContentType="application/inkml+xml"/>
  <Override PartName="/ppt/ink/ink2675.xml" ContentType="application/inkml+xml"/>
  <Override PartName="/ppt/ink/ink2676.xml" ContentType="application/inkml+xml"/>
  <Override PartName="/ppt/ink/ink2677.xml" ContentType="application/inkml+xml"/>
  <Override PartName="/ppt/ink/ink2678.xml" ContentType="application/inkml+xml"/>
  <Override PartName="/ppt/ink/ink2679.xml" ContentType="application/inkml+xml"/>
  <Override PartName="/ppt/ink/ink2680.xml" ContentType="application/inkml+xml"/>
  <Override PartName="/ppt/ink/ink2681.xml" ContentType="application/inkml+xml"/>
  <Override PartName="/ppt/ink/ink2682.xml" ContentType="application/inkml+xml"/>
  <Override PartName="/ppt/ink/ink2683.xml" ContentType="application/inkml+xml"/>
  <Override PartName="/ppt/ink/ink2684.xml" ContentType="application/inkml+xml"/>
  <Override PartName="/ppt/ink/ink2685.xml" ContentType="application/inkml+xml"/>
  <Override PartName="/ppt/ink/ink2686.xml" ContentType="application/inkml+xml"/>
  <Override PartName="/ppt/ink/ink2687.xml" ContentType="application/inkml+xml"/>
  <Override PartName="/ppt/ink/ink2688.xml" ContentType="application/inkml+xml"/>
  <Override PartName="/ppt/ink/ink2689.xml" ContentType="application/inkml+xml"/>
  <Override PartName="/ppt/ink/ink2690.xml" ContentType="application/inkml+xml"/>
  <Override PartName="/ppt/ink/ink2691.xml" ContentType="application/inkml+xml"/>
  <Override PartName="/ppt/ink/ink2692.xml" ContentType="application/inkml+xml"/>
  <Override PartName="/ppt/ink/ink2693.xml" ContentType="application/inkml+xml"/>
  <Override PartName="/ppt/ink/ink2694.xml" ContentType="application/inkml+xml"/>
  <Override PartName="/ppt/ink/ink2695.xml" ContentType="application/inkml+xml"/>
  <Override PartName="/ppt/ink/ink2696.xml" ContentType="application/inkml+xml"/>
  <Override PartName="/ppt/ink/ink2697.xml" ContentType="application/inkml+xml"/>
  <Override PartName="/ppt/ink/ink2698.xml" ContentType="application/inkml+xml"/>
  <Override PartName="/ppt/ink/ink2699.xml" ContentType="application/inkml+xml"/>
  <Override PartName="/ppt/ink/ink2700.xml" ContentType="application/inkml+xml"/>
  <Override PartName="/ppt/ink/ink2701.xml" ContentType="application/inkml+xml"/>
  <Override PartName="/ppt/ink/ink2702.xml" ContentType="application/inkml+xml"/>
  <Override PartName="/ppt/ink/ink2703.xml" ContentType="application/inkml+xml"/>
  <Override PartName="/ppt/ink/ink2704.xml" ContentType="application/inkml+xml"/>
  <Override PartName="/ppt/ink/ink2705.xml" ContentType="application/inkml+xml"/>
  <Override PartName="/ppt/ink/ink2706.xml" ContentType="application/inkml+xml"/>
  <Override PartName="/ppt/ink/ink2707.xml" ContentType="application/inkml+xml"/>
  <Override PartName="/ppt/ink/ink2708.xml" ContentType="application/inkml+xml"/>
  <Override PartName="/ppt/ink/ink2709.xml" ContentType="application/inkml+xml"/>
  <Override PartName="/ppt/ink/ink2710.xml" ContentType="application/inkml+xml"/>
  <Override PartName="/ppt/ink/ink2711.xml" ContentType="application/inkml+xml"/>
  <Override PartName="/ppt/ink/ink2712.xml" ContentType="application/inkml+xml"/>
  <Override PartName="/ppt/ink/ink2713.xml" ContentType="application/inkml+xml"/>
  <Override PartName="/ppt/ink/ink2714.xml" ContentType="application/inkml+xml"/>
  <Override PartName="/ppt/ink/ink2715.xml" ContentType="application/inkml+xml"/>
  <Override PartName="/ppt/ink/ink2716.xml" ContentType="application/inkml+xml"/>
  <Override PartName="/ppt/ink/ink2717.xml" ContentType="application/inkml+xml"/>
  <Override PartName="/ppt/ink/ink2718.xml" ContentType="application/inkml+xml"/>
  <Override PartName="/ppt/ink/ink2719.xml" ContentType="application/inkml+xml"/>
  <Override PartName="/ppt/ink/ink2720.xml" ContentType="application/inkml+xml"/>
  <Override PartName="/ppt/ink/ink2721.xml" ContentType="application/inkml+xml"/>
  <Override PartName="/ppt/ink/ink2722.xml" ContentType="application/inkml+xml"/>
  <Override PartName="/ppt/ink/ink2723.xml" ContentType="application/inkml+xml"/>
  <Override PartName="/ppt/ink/ink2724.xml" ContentType="application/inkml+xml"/>
  <Override PartName="/ppt/ink/ink2725.xml" ContentType="application/inkml+xml"/>
  <Override PartName="/ppt/ink/ink2726.xml" ContentType="application/inkml+xml"/>
  <Override PartName="/ppt/ink/ink2727.xml" ContentType="application/inkml+xml"/>
  <Override PartName="/ppt/ink/ink2728.xml" ContentType="application/inkml+xml"/>
  <Override PartName="/ppt/ink/ink2729.xml" ContentType="application/inkml+xml"/>
  <Override PartName="/ppt/ink/ink2730.xml" ContentType="application/inkml+xml"/>
  <Override PartName="/ppt/ink/ink2731.xml" ContentType="application/inkml+xml"/>
  <Override PartName="/ppt/ink/ink2732.xml" ContentType="application/inkml+xml"/>
  <Override PartName="/ppt/ink/ink2733.xml" ContentType="application/inkml+xml"/>
  <Override PartName="/ppt/ink/ink2734.xml" ContentType="application/inkml+xml"/>
  <Override PartName="/ppt/ink/ink2735.xml" ContentType="application/inkml+xml"/>
  <Override PartName="/ppt/ink/ink2736.xml" ContentType="application/inkml+xml"/>
  <Override PartName="/ppt/ink/ink2737.xml" ContentType="application/inkml+xml"/>
  <Override PartName="/ppt/ink/ink2738.xml" ContentType="application/inkml+xml"/>
  <Override PartName="/ppt/ink/ink2739.xml" ContentType="application/inkml+xml"/>
  <Override PartName="/ppt/ink/ink2740.xml" ContentType="application/inkml+xml"/>
  <Override PartName="/ppt/ink/ink2741.xml" ContentType="application/inkml+xml"/>
  <Override PartName="/ppt/ink/ink2742.xml" ContentType="application/inkml+xml"/>
  <Override PartName="/ppt/ink/ink2743.xml" ContentType="application/inkml+xml"/>
  <Override PartName="/ppt/ink/ink2744.xml" ContentType="application/inkml+xml"/>
  <Override PartName="/ppt/ink/ink2745.xml" ContentType="application/inkml+xml"/>
  <Override PartName="/ppt/ink/ink2746.xml" ContentType="application/inkml+xml"/>
  <Override PartName="/ppt/ink/ink2747.xml" ContentType="application/inkml+xml"/>
  <Override PartName="/ppt/ink/ink2748.xml" ContentType="application/inkml+xml"/>
  <Override PartName="/ppt/ink/ink2749.xml" ContentType="application/inkml+xml"/>
  <Override PartName="/ppt/ink/ink2750.xml" ContentType="application/inkml+xml"/>
  <Override PartName="/ppt/ink/ink2751.xml" ContentType="application/inkml+xml"/>
  <Override PartName="/ppt/ink/ink2752.xml" ContentType="application/inkml+xml"/>
  <Override PartName="/ppt/ink/ink2753.xml" ContentType="application/inkml+xml"/>
  <Override PartName="/ppt/ink/ink2754.xml" ContentType="application/inkml+xml"/>
  <Override PartName="/ppt/ink/ink2755.xml" ContentType="application/inkml+xml"/>
  <Override PartName="/ppt/ink/ink2756.xml" ContentType="application/inkml+xml"/>
  <Override PartName="/ppt/ink/ink2757.xml" ContentType="application/inkml+xml"/>
  <Override PartName="/ppt/ink/ink2758.xml" ContentType="application/inkml+xml"/>
  <Override PartName="/ppt/ink/ink2759.xml" ContentType="application/inkml+xml"/>
  <Override PartName="/ppt/ink/ink2760.xml" ContentType="application/inkml+xml"/>
  <Override PartName="/ppt/ink/ink2761.xml" ContentType="application/inkml+xml"/>
  <Override PartName="/ppt/ink/ink2762.xml" ContentType="application/inkml+xml"/>
  <Override PartName="/ppt/ink/ink2763.xml" ContentType="application/inkml+xml"/>
  <Override PartName="/ppt/ink/ink2764.xml" ContentType="application/inkml+xml"/>
  <Override PartName="/ppt/ink/ink2765.xml" ContentType="application/inkml+xml"/>
  <Override PartName="/ppt/ink/ink2766.xml" ContentType="application/inkml+xml"/>
  <Override PartName="/ppt/ink/ink2767.xml" ContentType="application/inkml+xml"/>
  <Override PartName="/ppt/ink/ink2768.xml" ContentType="application/inkml+xml"/>
  <Override PartName="/ppt/ink/ink2769.xml" ContentType="application/inkml+xml"/>
  <Override PartName="/ppt/ink/ink2770.xml" ContentType="application/inkml+xml"/>
  <Override PartName="/ppt/ink/ink2771.xml" ContentType="application/inkml+xml"/>
  <Override PartName="/ppt/ink/ink2772.xml" ContentType="application/inkml+xml"/>
  <Override PartName="/ppt/ink/ink2773.xml" ContentType="application/inkml+xml"/>
  <Override PartName="/ppt/ink/ink2774.xml" ContentType="application/inkml+xml"/>
  <Override PartName="/ppt/ink/ink2775.xml" ContentType="application/inkml+xml"/>
  <Override PartName="/ppt/ink/ink2776.xml" ContentType="application/inkml+xml"/>
  <Override PartName="/ppt/ink/ink2777.xml" ContentType="application/inkml+xml"/>
  <Override PartName="/ppt/ink/ink2778.xml" ContentType="application/inkml+xml"/>
  <Override PartName="/ppt/ink/ink2779.xml" ContentType="application/inkml+xml"/>
  <Override PartName="/ppt/ink/ink2780.xml" ContentType="application/inkml+xml"/>
  <Override PartName="/ppt/ink/ink2781.xml" ContentType="application/inkml+xml"/>
  <Override PartName="/ppt/ink/ink2782.xml" ContentType="application/inkml+xml"/>
  <Override PartName="/ppt/ink/ink2783.xml" ContentType="application/inkml+xml"/>
  <Override PartName="/ppt/ink/ink2784.xml" ContentType="application/inkml+xml"/>
  <Override PartName="/ppt/ink/ink2785.xml" ContentType="application/inkml+xml"/>
  <Override PartName="/ppt/ink/ink2786.xml" ContentType="application/inkml+xml"/>
  <Override PartName="/ppt/ink/ink2787.xml" ContentType="application/inkml+xml"/>
  <Override PartName="/ppt/ink/ink2788.xml" ContentType="application/inkml+xml"/>
  <Override PartName="/ppt/ink/ink2789.xml" ContentType="application/inkml+xml"/>
  <Override PartName="/ppt/ink/ink2790.xml" ContentType="application/inkml+xml"/>
  <Override PartName="/ppt/ink/ink2791.xml" ContentType="application/inkml+xml"/>
  <Override PartName="/ppt/ink/ink2792.xml" ContentType="application/inkml+xml"/>
  <Override PartName="/ppt/ink/ink2793.xml" ContentType="application/inkml+xml"/>
  <Override PartName="/ppt/ink/ink2794.xml" ContentType="application/inkml+xml"/>
  <Override PartName="/ppt/ink/ink2795.xml" ContentType="application/inkml+xml"/>
  <Override PartName="/ppt/ink/ink2796.xml" ContentType="application/inkml+xml"/>
  <Override PartName="/ppt/ink/ink2797.xml" ContentType="application/inkml+xml"/>
  <Override PartName="/ppt/ink/ink2798.xml" ContentType="application/inkml+xml"/>
  <Override PartName="/ppt/ink/ink2799.xml" ContentType="application/inkml+xml"/>
  <Override PartName="/ppt/ink/ink2800.xml" ContentType="application/inkml+xml"/>
  <Override PartName="/ppt/ink/ink2801.xml" ContentType="application/inkml+xml"/>
  <Override PartName="/ppt/ink/ink2802.xml" ContentType="application/inkml+xml"/>
  <Override PartName="/ppt/ink/ink2803.xml" ContentType="application/inkml+xml"/>
  <Override PartName="/ppt/ink/ink2804.xml" ContentType="application/inkml+xml"/>
  <Override PartName="/ppt/ink/ink2805.xml" ContentType="application/inkml+xml"/>
  <Override PartName="/ppt/ink/ink2806.xml" ContentType="application/inkml+xml"/>
  <Override PartName="/ppt/ink/ink2807.xml" ContentType="application/inkml+xml"/>
  <Override PartName="/ppt/ink/ink2808.xml" ContentType="application/inkml+xml"/>
  <Override PartName="/ppt/ink/ink2809.xml" ContentType="application/inkml+xml"/>
  <Override PartName="/ppt/ink/ink2810.xml" ContentType="application/inkml+xml"/>
  <Override PartName="/ppt/ink/ink2811.xml" ContentType="application/inkml+xml"/>
  <Override PartName="/ppt/ink/ink2812.xml" ContentType="application/inkml+xml"/>
  <Override PartName="/ppt/ink/ink2813.xml" ContentType="application/inkml+xml"/>
  <Override PartName="/ppt/ink/ink2814.xml" ContentType="application/inkml+xml"/>
  <Override PartName="/ppt/ink/ink2815.xml" ContentType="application/inkml+xml"/>
  <Override PartName="/ppt/ink/ink2816.xml" ContentType="application/inkml+xml"/>
  <Override PartName="/ppt/ink/ink2817.xml" ContentType="application/inkml+xml"/>
  <Override PartName="/ppt/ink/ink2818.xml" ContentType="application/inkml+xml"/>
  <Override PartName="/ppt/ink/ink2819.xml" ContentType="application/inkml+xml"/>
  <Override PartName="/ppt/ink/ink2820.xml" ContentType="application/inkml+xml"/>
  <Override PartName="/ppt/ink/ink2821.xml" ContentType="application/inkml+xml"/>
  <Override PartName="/ppt/ink/ink2822.xml" ContentType="application/inkml+xml"/>
  <Override PartName="/ppt/ink/ink2823.xml" ContentType="application/inkml+xml"/>
  <Override PartName="/ppt/ink/ink2824.xml" ContentType="application/inkml+xml"/>
  <Override PartName="/ppt/ink/ink2825.xml" ContentType="application/inkml+xml"/>
  <Override PartName="/ppt/ink/ink2826.xml" ContentType="application/inkml+xml"/>
  <Override PartName="/ppt/ink/ink2827.xml" ContentType="application/inkml+xml"/>
  <Override PartName="/ppt/ink/ink2828.xml" ContentType="application/inkml+xml"/>
  <Override PartName="/ppt/ink/ink2829.xml" ContentType="application/inkml+xml"/>
  <Override PartName="/ppt/ink/ink2830.xml" ContentType="application/inkml+xml"/>
  <Override PartName="/ppt/ink/ink2831.xml" ContentType="application/inkml+xml"/>
  <Override PartName="/ppt/ink/ink2832.xml" ContentType="application/inkml+xml"/>
  <Override PartName="/ppt/ink/ink2833.xml" ContentType="application/inkml+xml"/>
  <Override PartName="/ppt/ink/ink2834.xml" ContentType="application/inkml+xml"/>
  <Override PartName="/ppt/ink/ink2835.xml" ContentType="application/inkml+xml"/>
  <Override PartName="/ppt/ink/ink2836.xml" ContentType="application/inkml+xml"/>
  <Override PartName="/ppt/ink/ink2837.xml" ContentType="application/inkml+xml"/>
  <Override PartName="/ppt/ink/ink2838.xml" ContentType="application/inkml+xml"/>
  <Override PartName="/ppt/ink/ink2839.xml" ContentType="application/inkml+xml"/>
  <Override PartName="/ppt/ink/ink2840.xml" ContentType="application/inkml+xml"/>
  <Override PartName="/ppt/ink/ink2841.xml" ContentType="application/inkml+xml"/>
  <Override PartName="/ppt/ink/ink2842.xml" ContentType="application/inkml+xml"/>
  <Override PartName="/ppt/ink/ink2843.xml" ContentType="application/inkml+xml"/>
  <Override PartName="/ppt/ink/ink2844.xml" ContentType="application/inkml+xml"/>
  <Override PartName="/ppt/ink/ink2845.xml" ContentType="application/inkml+xml"/>
  <Override PartName="/ppt/ink/ink2846.xml" ContentType="application/inkml+xml"/>
  <Override PartName="/ppt/ink/ink2847.xml" ContentType="application/inkml+xml"/>
  <Override PartName="/ppt/ink/ink2848.xml" ContentType="application/inkml+xml"/>
  <Override PartName="/ppt/ink/ink2849.xml" ContentType="application/inkml+xml"/>
  <Override PartName="/ppt/ink/ink2850.xml" ContentType="application/inkml+xml"/>
  <Override PartName="/ppt/ink/ink2851.xml" ContentType="application/inkml+xml"/>
  <Override PartName="/ppt/ink/ink2852.xml" ContentType="application/inkml+xml"/>
  <Override PartName="/ppt/ink/ink2853.xml" ContentType="application/inkml+xml"/>
  <Override PartName="/ppt/ink/ink2854.xml" ContentType="application/inkml+xml"/>
  <Override PartName="/ppt/ink/ink2855.xml" ContentType="application/inkml+xml"/>
  <Override PartName="/ppt/ink/ink2856.xml" ContentType="application/inkml+xml"/>
  <Override PartName="/ppt/ink/ink2857.xml" ContentType="application/inkml+xml"/>
  <Override PartName="/ppt/ink/ink2858.xml" ContentType="application/inkml+xml"/>
  <Override PartName="/ppt/ink/ink2859.xml" ContentType="application/inkml+xml"/>
  <Override PartName="/ppt/ink/ink2860.xml" ContentType="application/inkml+xml"/>
  <Override PartName="/ppt/ink/ink2861.xml" ContentType="application/inkml+xml"/>
  <Override PartName="/ppt/ink/ink2862.xml" ContentType="application/inkml+xml"/>
  <Override PartName="/ppt/ink/ink2863.xml" ContentType="application/inkml+xml"/>
  <Override PartName="/ppt/ink/ink2864.xml" ContentType="application/inkml+xml"/>
  <Override PartName="/ppt/ink/ink2865.xml" ContentType="application/inkml+xml"/>
  <Override PartName="/ppt/ink/ink2866.xml" ContentType="application/inkml+xml"/>
  <Override PartName="/ppt/ink/ink2867.xml" ContentType="application/inkml+xml"/>
  <Override PartName="/ppt/ink/ink2868.xml" ContentType="application/inkml+xml"/>
  <Override PartName="/ppt/ink/ink2869.xml" ContentType="application/inkml+xml"/>
  <Override PartName="/ppt/ink/ink2870.xml" ContentType="application/inkml+xml"/>
  <Override PartName="/ppt/ink/ink2871.xml" ContentType="application/inkml+xml"/>
  <Override PartName="/ppt/ink/ink2872.xml" ContentType="application/inkml+xml"/>
  <Override PartName="/ppt/ink/ink2873.xml" ContentType="application/inkml+xml"/>
  <Override PartName="/ppt/ink/ink2874.xml" ContentType="application/inkml+xml"/>
  <Override PartName="/ppt/ink/ink2875.xml" ContentType="application/inkml+xml"/>
  <Override PartName="/ppt/ink/ink2876.xml" ContentType="application/inkml+xml"/>
  <Override PartName="/ppt/ink/ink2877.xml" ContentType="application/inkml+xml"/>
  <Override PartName="/ppt/ink/ink2878.xml" ContentType="application/inkml+xml"/>
  <Override PartName="/ppt/ink/ink2879.xml" ContentType="application/inkml+xml"/>
  <Override PartName="/ppt/ink/ink2880.xml" ContentType="application/inkml+xml"/>
  <Override PartName="/ppt/ink/ink2881.xml" ContentType="application/inkml+xml"/>
  <Override PartName="/ppt/ink/ink2882.xml" ContentType="application/inkml+xml"/>
  <Override PartName="/ppt/ink/ink2883.xml" ContentType="application/inkml+xml"/>
  <Override PartName="/ppt/ink/ink2884.xml" ContentType="application/inkml+xml"/>
  <Override PartName="/ppt/ink/ink2885.xml" ContentType="application/inkml+xml"/>
  <Override PartName="/ppt/ink/ink2886.xml" ContentType="application/inkml+xml"/>
  <Override PartName="/ppt/ink/ink2887.xml" ContentType="application/inkml+xml"/>
  <Override PartName="/ppt/ink/ink2888.xml" ContentType="application/inkml+xml"/>
  <Override PartName="/ppt/ink/ink2889.xml" ContentType="application/inkml+xml"/>
  <Override PartName="/ppt/ink/ink2890.xml" ContentType="application/inkml+xml"/>
  <Override PartName="/ppt/ink/ink2891.xml" ContentType="application/inkml+xml"/>
  <Override PartName="/ppt/ink/ink2892.xml" ContentType="application/inkml+xml"/>
  <Override PartName="/ppt/ink/ink2893.xml" ContentType="application/inkml+xml"/>
  <Override PartName="/ppt/ink/ink2894.xml" ContentType="application/inkml+xml"/>
  <Override PartName="/ppt/ink/ink2895.xml" ContentType="application/inkml+xml"/>
  <Override PartName="/ppt/ink/ink2896.xml" ContentType="application/inkml+xml"/>
  <Override PartName="/ppt/ink/ink2897.xml" ContentType="application/inkml+xml"/>
  <Override PartName="/ppt/ink/ink2898.xml" ContentType="application/inkml+xml"/>
  <Override PartName="/ppt/ink/ink2899.xml" ContentType="application/inkml+xml"/>
  <Override PartName="/ppt/ink/ink2900.xml" ContentType="application/inkml+xml"/>
  <Override PartName="/ppt/ink/ink2901.xml" ContentType="application/inkml+xml"/>
  <Override PartName="/ppt/ink/ink2902.xml" ContentType="application/inkml+xml"/>
  <Override PartName="/ppt/ink/ink2903.xml" ContentType="application/inkml+xml"/>
  <Override PartName="/ppt/ink/ink2904.xml" ContentType="application/inkml+xml"/>
  <Override PartName="/ppt/ink/ink2905.xml" ContentType="application/inkml+xml"/>
  <Override PartName="/ppt/ink/ink2906.xml" ContentType="application/inkml+xml"/>
  <Override PartName="/ppt/ink/ink2907.xml" ContentType="application/inkml+xml"/>
  <Override PartName="/ppt/ink/ink2908.xml" ContentType="application/inkml+xml"/>
  <Override PartName="/ppt/ink/ink2909.xml" ContentType="application/inkml+xml"/>
  <Override PartName="/ppt/ink/ink2910.xml" ContentType="application/inkml+xml"/>
  <Override PartName="/ppt/ink/ink2911.xml" ContentType="application/inkml+xml"/>
  <Override PartName="/ppt/ink/ink2912.xml" ContentType="application/inkml+xml"/>
  <Override PartName="/ppt/ink/ink2913.xml" ContentType="application/inkml+xml"/>
  <Override PartName="/ppt/ink/ink2914.xml" ContentType="application/inkml+xml"/>
  <Override PartName="/ppt/ink/ink2915.xml" ContentType="application/inkml+xml"/>
  <Override PartName="/ppt/ink/ink2916.xml" ContentType="application/inkml+xml"/>
  <Override PartName="/ppt/ink/ink2917.xml" ContentType="application/inkml+xml"/>
  <Override PartName="/ppt/ink/ink2918.xml" ContentType="application/inkml+xml"/>
  <Override PartName="/ppt/ink/ink2919.xml" ContentType="application/inkml+xml"/>
  <Override PartName="/ppt/ink/ink2920.xml" ContentType="application/inkml+xml"/>
  <Override PartName="/ppt/ink/ink2921.xml" ContentType="application/inkml+xml"/>
  <Override PartName="/ppt/ink/ink2922.xml" ContentType="application/inkml+xml"/>
  <Override PartName="/ppt/ink/ink2923.xml" ContentType="application/inkml+xml"/>
  <Override PartName="/ppt/ink/ink2924.xml" ContentType="application/inkml+xml"/>
  <Override PartName="/ppt/ink/ink2925.xml" ContentType="application/inkml+xml"/>
  <Override PartName="/ppt/ink/ink2926.xml" ContentType="application/inkml+xml"/>
  <Override PartName="/ppt/ink/ink2927.xml" ContentType="application/inkml+xml"/>
  <Override PartName="/ppt/ink/ink2928.xml" ContentType="application/inkml+xml"/>
  <Override PartName="/ppt/ink/ink2929.xml" ContentType="application/inkml+xml"/>
  <Override PartName="/ppt/ink/ink2930.xml" ContentType="application/inkml+xml"/>
  <Override PartName="/ppt/ink/ink2931.xml" ContentType="application/inkml+xml"/>
  <Override PartName="/ppt/ink/ink2932.xml" ContentType="application/inkml+xml"/>
  <Override PartName="/ppt/ink/ink2933.xml" ContentType="application/inkml+xml"/>
  <Override PartName="/ppt/ink/ink2934.xml" ContentType="application/inkml+xml"/>
  <Override PartName="/ppt/ink/ink2935.xml" ContentType="application/inkml+xml"/>
  <Override PartName="/ppt/ink/ink2936.xml" ContentType="application/inkml+xml"/>
  <Override PartName="/ppt/ink/ink2937.xml" ContentType="application/inkml+xml"/>
  <Override PartName="/ppt/ink/ink2938.xml" ContentType="application/inkml+xml"/>
  <Override PartName="/ppt/ink/ink2939.xml" ContentType="application/inkml+xml"/>
  <Override PartName="/ppt/ink/ink2940.xml" ContentType="application/inkml+xml"/>
  <Override PartName="/ppt/ink/ink2941.xml" ContentType="application/inkml+xml"/>
  <Override PartName="/ppt/ink/ink2942.xml" ContentType="application/inkml+xml"/>
  <Override PartName="/ppt/ink/ink2943.xml" ContentType="application/inkml+xml"/>
  <Override PartName="/ppt/ink/ink2944.xml" ContentType="application/inkml+xml"/>
  <Override PartName="/ppt/ink/ink2945.xml" ContentType="application/inkml+xml"/>
  <Override PartName="/ppt/ink/ink2946.xml" ContentType="application/inkml+xml"/>
  <Override PartName="/ppt/ink/ink2947.xml" ContentType="application/inkml+xml"/>
  <Override PartName="/ppt/ink/ink2948.xml" ContentType="application/inkml+xml"/>
  <Override PartName="/ppt/ink/ink2949.xml" ContentType="application/inkml+xml"/>
  <Override PartName="/ppt/ink/ink2950.xml" ContentType="application/inkml+xml"/>
  <Override PartName="/ppt/ink/ink2951.xml" ContentType="application/inkml+xml"/>
  <Override PartName="/ppt/ink/ink2952.xml" ContentType="application/inkml+xml"/>
  <Override PartName="/ppt/ink/ink2953.xml" ContentType="application/inkml+xml"/>
  <Override PartName="/ppt/ink/ink2954.xml" ContentType="application/inkml+xml"/>
  <Override PartName="/ppt/ink/ink2955.xml" ContentType="application/inkml+xml"/>
  <Override PartName="/ppt/ink/ink2956.xml" ContentType="application/inkml+xml"/>
  <Override PartName="/ppt/ink/ink2957.xml" ContentType="application/inkml+xml"/>
  <Override PartName="/ppt/ink/ink2958.xml" ContentType="application/inkml+xml"/>
  <Override PartName="/ppt/ink/ink2959.xml" ContentType="application/inkml+xml"/>
  <Override PartName="/ppt/ink/ink2960.xml" ContentType="application/inkml+xml"/>
  <Override PartName="/ppt/ink/ink2961.xml" ContentType="application/inkml+xml"/>
  <Override PartName="/ppt/ink/ink2962.xml" ContentType="application/inkml+xml"/>
  <Override PartName="/ppt/ink/ink2963.xml" ContentType="application/inkml+xml"/>
  <Override PartName="/ppt/ink/ink2964.xml" ContentType="application/inkml+xml"/>
  <Override PartName="/ppt/ink/ink2965.xml" ContentType="application/inkml+xml"/>
  <Override PartName="/ppt/ink/ink2966.xml" ContentType="application/inkml+xml"/>
  <Override PartName="/ppt/ink/ink2967.xml" ContentType="application/inkml+xml"/>
  <Override PartName="/ppt/ink/ink2968.xml" ContentType="application/inkml+xml"/>
  <Override PartName="/ppt/ink/ink2969.xml" ContentType="application/inkml+xml"/>
  <Override PartName="/ppt/ink/ink2970.xml" ContentType="application/inkml+xml"/>
  <Override PartName="/ppt/ink/ink2971.xml" ContentType="application/inkml+xml"/>
  <Override PartName="/ppt/ink/ink2972.xml" ContentType="application/inkml+xml"/>
  <Override PartName="/ppt/ink/ink2973.xml" ContentType="application/inkml+xml"/>
  <Override PartName="/ppt/ink/ink2974.xml" ContentType="application/inkml+xml"/>
  <Override PartName="/ppt/ink/ink2975.xml" ContentType="application/inkml+xml"/>
  <Override PartName="/ppt/ink/ink2976.xml" ContentType="application/inkml+xml"/>
  <Override PartName="/ppt/ink/ink2977.xml" ContentType="application/inkml+xml"/>
  <Override PartName="/ppt/ink/ink2978.xml" ContentType="application/inkml+xml"/>
  <Override PartName="/ppt/ink/ink2979.xml" ContentType="application/inkml+xml"/>
  <Override PartName="/ppt/ink/ink2980.xml" ContentType="application/inkml+xml"/>
  <Override PartName="/ppt/ink/ink2981.xml" ContentType="application/inkml+xml"/>
  <Override PartName="/ppt/ink/ink2982.xml" ContentType="application/inkml+xml"/>
  <Override PartName="/ppt/ink/ink2983.xml" ContentType="application/inkml+xml"/>
  <Override PartName="/ppt/ink/ink2984.xml" ContentType="application/inkml+xml"/>
  <Override PartName="/ppt/ink/ink2985.xml" ContentType="application/inkml+xml"/>
  <Override PartName="/ppt/ink/ink2986.xml" ContentType="application/inkml+xml"/>
  <Override PartName="/ppt/ink/ink2987.xml" ContentType="application/inkml+xml"/>
  <Override PartName="/ppt/ink/ink2988.xml" ContentType="application/inkml+xml"/>
  <Override PartName="/ppt/ink/ink2989.xml" ContentType="application/inkml+xml"/>
  <Override PartName="/ppt/ink/ink2990.xml" ContentType="application/inkml+xml"/>
  <Override PartName="/ppt/ink/ink2991.xml" ContentType="application/inkml+xml"/>
  <Override PartName="/ppt/ink/ink2992.xml" ContentType="application/inkml+xml"/>
  <Override PartName="/ppt/ink/ink2993.xml" ContentType="application/inkml+xml"/>
  <Override PartName="/ppt/ink/ink2994.xml" ContentType="application/inkml+xml"/>
  <Override PartName="/ppt/ink/ink2995.xml" ContentType="application/inkml+xml"/>
  <Override PartName="/ppt/ink/ink2996.xml" ContentType="application/inkml+xml"/>
  <Override PartName="/ppt/ink/ink2997.xml" ContentType="application/inkml+xml"/>
  <Override PartName="/ppt/ink/ink2998.xml" ContentType="application/inkml+xml"/>
  <Override PartName="/ppt/ink/ink2999.xml" ContentType="application/inkml+xml"/>
  <Override PartName="/ppt/ink/ink3000.xml" ContentType="application/inkml+xml"/>
  <Override PartName="/ppt/ink/ink3001.xml" ContentType="application/inkml+xml"/>
  <Override PartName="/ppt/ink/ink3002.xml" ContentType="application/inkml+xml"/>
  <Override PartName="/ppt/ink/ink3003.xml" ContentType="application/inkml+xml"/>
  <Override PartName="/ppt/ink/ink3004.xml" ContentType="application/inkml+xml"/>
  <Override PartName="/ppt/ink/ink3005.xml" ContentType="application/inkml+xml"/>
  <Override PartName="/ppt/ink/ink3006.xml" ContentType="application/inkml+xml"/>
  <Override PartName="/ppt/ink/ink3007.xml" ContentType="application/inkml+xml"/>
  <Override PartName="/ppt/ink/ink3008.xml" ContentType="application/inkml+xml"/>
  <Override PartName="/ppt/ink/ink3009.xml" ContentType="application/inkml+xml"/>
  <Override PartName="/ppt/ink/ink3010.xml" ContentType="application/inkml+xml"/>
  <Override PartName="/ppt/ink/ink3011.xml" ContentType="application/inkml+xml"/>
  <Override PartName="/ppt/ink/ink3012.xml" ContentType="application/inkml+xml"/>
  <Override PartName="/ppt/ink/ink3013.xml" ContentType="application/inkml+xml"/>
  <Override PartName="/ppt/ink/ink3014.xml" ContentType="application/inkml+xml"/>
  <Override PartName="/ppt/ink/ink3015.xml" ContentType="application/inkml+xml"/>
  <Override PartName="/ppt/ink/ink3016.xml" ContentType="application/inkml+xml"/>
  <Override PartName="/ppt/ink/ink3017.xml" ContentType="application/inkml+xml"/>
  <Override PartName="/ppt/ink/ink3018.xml" ContentType="application/inkml+xml"/>
  <Override PartName="/ppt/ink/ink3019.xml" ContentType="application/inkml+xml"/>
  <Override PartName="/ppt/ink/ink3020.xml" ContentType="application/inkml+xml"/>
  <Override PartName="/ppt/ink/ink3021.xml" ContentType="application/inkml+xml"/>
  <Override PartName="/ppt/ink/ink3022.xml" ContentType="application/inkml+xml"/>
  <Override PartName="/ppt/ink/ink3023.xml" ContentType="application/inkml+xml"/>
  <Override PartName="/ppt/ink/ink3024.xml" ContentType="application/inkml+xml"/>
  <Override PartName="/ppt/ink/ink3025.xml" ContentType="application/inkml+xml"/>
  <Override PartName="/ppt/ink/ink3026.xml" ContentType="application/inkml+xml"/>
  <Override PartName="/ppt/ink/ink3027.xml" ContentType="application/inkml+xml"/>
  <Override PartName="/ppt/ink/ink3028.xml" ContentType="application/inkml+xml"/>
  <Override PartName="/ppt/ink/ink3029.xml" ContentType="application/inkml+xml"/>
  <Override PartName="/ppt/ink/ink3030.xml" ContentType="application/inkml+xml"/>
  <Override PartName="/ppt/ink/ink3031.xml" ContentType="application/inkml+xml"/>
  <Override PartName="/ppt/ink/ink3032.xml" ContentType="application/inkml+xml"/>
  <Override PartName="/ppt/ink/ink3033.xml" ContentType="application/inkml+xml"/>
  <Override PartName="/ppt/ink/ink3034.xml" ContentType="application/inkml+xml"/>
  <Override PartName="/ppt/ink/ink3035.xml" ContentType="application/inkml+xml"/>
  <Override PartName="/ppt/ink/ink3036.xml" ContentType="application/inkml+xml"/>
  <Override PartName="/ppt/ink/ink3037.xml" ContentType="application/inkml+xml"/>
  <Override PartName="/ppt/ink/ink3038.xml" ContentType="application/inkml+xml"/>
  <Override PartName="/ppt/ink/ink3039.xml" ContentType="application/inkml+xml"/>
  <Override PartName="/ppt/ink/ink3040.xml" ContentType="application/inkml+xml"/>
  <Override PartName="/ppt/ink/ink3041.xml" ContentType="application/inkml+xml"/>
  <Override PartName="/ppt/ink/ink3042.xml" ContentType="application/inkml+xml"/>
  <Override PartName="/ppt/ink/ink3043.xml" ContentType="application/inkml+xml"/>
  <Override PartName="/ppt/ink/ink3044.xml" ContentType="application/inkml+xml"/>
  <Override PartName="/ppt/ink/ink3045.xml" ContentType="application/inkml+xml"/>
  <Override PartName="/ppt/ink/ink3046.xml" ContentType="application/inkml+xml"/>
  <Override PartName="/ppt/ink/ink3047.xml" ContentType="application/inkml+xml"/>
  <Override PartName="/ppt/ink/ink3048.xml" ContentType="application/inkml+xml"/>
  <Override PartName="/ppt/ink/ink3049.xml" ContentType="application/inkml+xml"/>
  <Override PartName="/ppt/ink/ink3050.xml" ContentType="application/inkml+xml"/>
  <Override PartName="/ppt/ink/ink3051.xml" ContentType="application/inkml+xml"/>
  <Override PartName="/ppt/ink/ink3052.xml" ContentType="application/inkml+xml"/>
  <Override PartName="/ppt/ink/ink3053.xml" ContentType="application/inkml+xml"/>
  <Override PartName="/ppt/ink/ink3054.xml" ContentType="application/inkml+xml"/>
  <Override PartName="/ppt/ink/ink3055.xml" ContentType="application/inkml+xml"/>
  <Override PartName="/ppt/ink/ink3056.xml" ContentType="application/inkml+xml"/>
  <Override PartName="/ppt/ink/ink3057.xml" ContentType="application/inkml+xml"/>
  <Override PartName="/ppt/ink/ink3058.xml" ContentType="application/inkml+xml"/>
  <Override PartName="/ppt/ink/ink3059.xml" ContentType="application/inkml+xml"/>
  <Override PartName="/ppt/ink/ink3060.xml" ContentType="application/inkml+xml"/>
  <Override PartName="/ppt/ink/ink3061.xml" ContentType="application/inkml+xml"/>
  <Override PartName="/ppt/ink/ink3062.xml" ContentType="application/inkml+xml"/>
  <Override PartName="/ppt/ink/ink3063.xml" ContentType="application/inkml+xml"/>
  <Override PartName="/ppt/ink/ink3064.xml" ContentType="application/inkml+xml"/>
  <Override PartName="/ppt/ink/ink3065.xml" ContentType="application/inkml+xml"/>
  <Override PartName="/ppt/ink/ink3066.xml" ContentType="application/inkml+xml"/>
  <Override PartName="/ppt/ink/ink3067.xml" ContentType="application/inkml+xml"/>
  <Override PartName="/ppt/ink/ink3068.xml" ContentType="application/inkml+xml"/>
  <Override PartName="/ppt/ink/ink3069.xml" ContentType="application/inkml+xml"/>
  <Override PartName="/ppt/ink/ink3070.xml" ContentType="application/inkml+xml"/>
  <Override PartName="/ppt/ink/ink3071.xml" ContentType="application/inkml+xml"/>
  <Override PartName="/ppt/ink/ink3072.xml" ContentType="application/inkml+xml"/>
  <Override PartName="/ppt/ink/ink3073.xml" ContentType="application/inkml+xml"/>
  <Override PartName="/ppt/ink/ink3074.xml" ContentType="application/inkml+xml"/>
  <Override PartName="/ppt/ink/ink3075.xml" ContentType="application/inkml+xml"/>
  <Override PartName="/ppt/ink/ink3076.xml" ContentType="application/inkml+xml"/>
  <Override PartName="/ppt/ink/ink3077.xml" ContentType="application/inkml+xml"/>
  <Override PartName="/ppt/ink/ink3078.xml" ContentType="application/inkml+xml"/>
  <Override PartName="/ppt/ink/ink3079.xml" ContentType="application/inkml+xml"/>
  <Override PartName="/ppt/ink/ink3080.xml" ContentType="application/inkml+xml"/>
  <Override PartName="/ppt/ink/ink3081.xml" ContentType="application/inkml+xml"/>
  <Override PartName="/ppt/ink/ink3082.xml" ContentType="application/inkml+xml"/>
  <Override PartName="/ppt/ink/ink3083.xml" ContentType="application/inkml+xml"/>
  <Override PartName="/ppt/ink/ink3084.xml" ContentType="application/inkml+xml"/>
  <Override PartName="/ppt/ink/ink3085.xml" ContentType="application/inkml+xml"/>
  <Override PartName="/ppt/ink/ink3086.xml" ContentType="application/inkml+xml"/>
  <Override PartName="/ppt/ink/ink3087.xml" ContentType="application/inkml+xml"/>
  <Override PartName="/ppt/ink/ink3088.xml" ContentType="application/inkml+xml"/>
  <Override PartName="/ppt/ink/ink3089.xml" ContentType="application/inkml+xml"/>
  <Override PartName="/ppt/ink/ink3090.xml" ContentType="application/inkml+xml"/>
  <Override PartName="/ppt/ink/ink3091.xml" ContentType="application/inkml+xml"/>
  <Override PartName="/ppt/ink/ink3092.xml" ContentType="application/inkml+xml"/>
  <Override PartName="/ppt/ink/ink3093.xml" ContentType="application/inkml+xml"/>
  <Override PartName="/ppt/ink/ink3094.xml" ContentType="application/inkml+xml"/>
  <Override PartName="/ppt/ink/ink3095.xml" ContentType="application/inkml+xml"/>
  <Override PartName="/ppt/ink/ink3096.xml" ContentType="application/inkml+xml"/>
  <Override PartName="/ppt/ink/ink3097.xml" ContentType="application/inkml+xml"/>
  <Override PartName="/ppt/ink/ink3098.xml" ContentType="application/inkml+xml"/>
  <Override PartName="/ppt/ink/ink3099.xml" ContentType="application/inkml+xml"/>
  <Override PartName="/ppt/ink/ink3100.xml" ContentType="application/inkml+xml"/>
  <Override PartName="/ppt/ink/ink3101.xml" ContentType="application/inkml+xml"/>
  <Override PartName="/ppt/ink/ink3102.xml" ContentType="application/inkml+xml"/>
  <Override PartName="/ppt/ink/ink3103.xml" ContentType="application/inkml+xml"/>
  <Override PartName="/ppt/ink/ink3104.xml" ContentType="application/inkml+xml"/>
  <Override PartName="/ppt/ink/ink3105.xml" ContentType="application/inkml+xml"/>
  <Override PartName="/ppt/ink/ink3106.xml" ContentType="application/inkml+xml"/>
  <Override PartName="/ppt/ink/ink3107.xml" ContentType="application/inkml+xml"/>
  <Override PartName="/ppt/ink/ink3108.xml" ContentType="application/inkml+xml"/>
  <Override PartName="/ppt/ink/ink3109.xml" ContentType="application/inkml+xml"/>
  <Override PartName="/ppt/ink/ink3110.xml" ContentType="application/inkml+xml"/>
  <Override PartName="/ppt/ink/ink3111.xml" ContentType="application/inkml+xml"/>
  <Override PartName="/ppt/ink/ink3112.xml" ContentType="application/inkml+xml"/>
  <Override PartName="/ppt/ink/ink3113.xml" ContentType="application/inkml+xml"/>
  <Override PartName="/ppt/ink/ink3114.xml" ContentType="application/inkml+xml"/>
  <Override PartName="/ppt/ink/ink3115.xml" ContentType="application/inkml+xml"/>
  <Override PartName="/ppt/ink/ink3116.xml" ContentType="application/inkml+xml"/>
  <Override PartName="/ppt/ink/ink3117.xml" ContentType="application/inkml+xml"/>
  <Override PartName="/ppt/ink/ink3118.xml" ContentType="application/inkml+xml"/>
  <Override PartName="/ppt/ink/ink3119.xml" ContentType="application/inkml+xml"/>
  <Override PartName="/ppt/ink/ink3120.xml" ContentType="application/inkml+xml"/>
  <Override PartName="/ppt/ink/ink3121.xml" ContentType="application/inkml+xml"/>
  <Override PartName="/ppt/ink/ink3122.xml" ContentType="application/inkml+xml"/>
  <Override PartName="/ppt/ink/ink3123.xml" ContentType="application/inkml+xml"/>
  <Override PartName="/ppt/ink/ink3124.xml" ContentType="application/inkml+xml"/>
  <Override PartName="/ppt/ink/ink3125.xml" ContentType="application/inkml+xml"/>
  <Override PartName="/ppt/ink/ink3126.xml" ContentType="application/inkml+xml"/>
  <Override PartName="/ppt/ink/ink3127.xml" ContentType="application/inkml+xml"/>
  <Override PartName="/ppt/ink/ink3128.xml" ContentType="application/inkml+xml"/>
  <Override PartName="/ppt/ink/ink3129.xml" ContentType="application/inkml+xml"/>
  <Override PartName="/ppt/ink/ink3130.xml" ContentType="application/inkml+xml"/>
  <Override PartName="/ppt/ink/ink3131.xml" ContentType="application/inkml+xml"/>
  <Override PartName="/ppt/ink/ink3132.xml" ContentType="application/inkml+xml"/>
  <Override PartName="/ppt/ink/ink3133.xml" ContentType="application/inkml+xml"/>
  <Override PartName="/ppt/ink/ink3134.xml" ContentType="application/inkml+xml"/>
  <Override PartName="/ppt/ink/ink3135.xml" ContentType="application/inkml+xml"/>
  <Override PartName="/ppt/ink/ink3136.xml" ContentType="application/inkml+xml"/>
  <Override PartName="/ppt/ink/ink3137.xml" ContentType="application/inkml+xml"/>
  <Override PartName="/ppt/ink/ink3138.xml" ContentType="application/inkml+xml"/>
  <Override PartName="/ppt/ink/ink3139.xml" ContentType="application/inkml+xml"/>
  <Override PartName="/ppt/ink/ink3140.xml" ContentType="application/inkml+xml"/>
  <Override PartName="/ppt/ink/ink3141.xml" ContentType="application/inkml+xml"/>
  <Override PartName="/ppt/ink/ink3142.xml" ContentType="application/inkml+xml"/>
  <Override PartName="/ppt/ink/ink3143.xml" ContentType="application/inkml+xml"/>
  <Override PartName="/ppt/ink/ink3144.xml" ContentType="application/inkml+xml"/>
  <Override PartName="/ppt/ink/ink3145.xml" ContentType="application/inkml+xml"/>
  <Override PartName="/ppt/ink/ink3146.xml" ContentType="application/inkml+xml"/>
  <Override PartName="/ppt/ink/ink3147.xml" ContentType="application/inkml+xml"/>
  <Override PartName="/ppt/ink/ink3148.xml" ContentType="application/inkml+xml"/>
  <Override PartName="/ppt/ink/ink3149.xml" ContentType="application/inkml+xml"/>
  <Override PartName="/ppt/ink/ink3150.xml" ContentType="application/inkml+xml"/>
  <Override PartName="/ppt/ink/ink3151.xml" ContentType="application/inkml+xml"/>
  <Override PartName="/ppt/ink/ink3152.xml" ContentType="application/inkml+xml"/>
  <Override PartName="/ppt/ink/ink3153.xml" ContentType="application/inkml+xml"/>
  <Override PartName="/ppt/ink/ink3154.xml" ContentType="application/inkml+xml"/>
  <Override PartName="/ppt/ink/ink3155.xml" ContentType="application/inkml+xml"/>
  <Override PartName="/ppt/ink/ink3156.xml" ContentType="application/inkml+xml"/>
  <Override PartName="/ppt/ink/ink3157.xml" ContentType="application/inkml+xml"/>
  <Override PartName="/ppt/ink/ink3158.xml" ContentType="application/inkml+xml"/>
  <Override PartName="/ppt/ink/ink3159.xml" ContentType="application/inkml+xml"/>
  <Override PartName="/ppt/ink/ink3160.xml" ContentType="application/inkml+xml"/>
  <Override PartName="/ppt/ink/ink3161.xml" ContentType="application/inkml+xml"/>
  <Override PartName="/ppt/ink/ink3162.xml" ContentType="application/inkml+xml"/>
  <Override PartName="/ppt/ink/ink3163.xml" ContentType="application/inkml+xml"/>
  <Override PartName="/ppt/ink/ink3164.xml" ContentType="application/inkml+xml"/>
  <Override PartName="/ppt/ink/ink3165.xml" ContentType="application/inkml+xml"/>
  <Override PartName="/ppt/ink/ink3166.xml" ContentType="application/inkml+xml"/>
  <Override PartName="/ppt/ink/ink3167.xml" ContentType="application/inkml+xml"/>
  <Override PartName="/ppt/ink/ink3168.xml" ContentType="application/inkml+xml"/>
  <Override PartName="/ppt/ink/ink3169.xml" ContentType="application/inkml+xml"/>
  <Override PartName="/ppt/ink/ink3170.xml" ContentType="application/inkml+xml"/>
  <Override PartName="/ppt/ink/ink3171.xml" ContentType="application/inkml+xml"/>
  <Override PartName="/ppt/ink/ink3172.xml" ContentType="application/inkml+xml"/>
  <Override PartName="/ppt/ink/ink3173.xml" ContentType="application/inkml+xml"/>
  <Override PartName="/ppt/ink/ink3174.xml" ContentType="application/inkml+xml"/>
  <Override PartName="/ppt/ink/ink3175.xml" ContentType="application/inkml+xml"/>
  <Override PartName="/ppt/ink/ink3176.xml" ContentType="application/inkml+xml"/>
  <Override PartName="/ppt/ink/ink3177.xml" ContentType="application/inkml+xml"/>
  <Override PartName="/ppt/ink/ink3178.xml" ContentType="application/inkml+xml"/>
  <Override PartName="/ppt/ink/ink3179.xml" ContentType="application/inkml+xml"/>
  <Override PartName="/ppt/ink/ink3180.xml" ContentType="application/inkml+xml"/>
  <Override PartName="/ppt/ink/ink3181.xml" ContentType="application/inkml+xml"/>
  <Override PartName="/ppt/ink/ink3182.xml" ContentType="application/inkml+xml"/>
  <Override PartName="/ppt/ink/ink3183.xml" ContentType="application/inkml+xml"/>
  <Override PartName="/ppt/ink/ink3184.xml" ContentType="application/inkml+xml"/>
  <Override PartName="/ppt/ink/ink3185.xml" ContentType="application/inkml+xml"/>
  <Override PartName="/ppt/ink/ink3186.xml" ContentType="application/inkml+xml"/>
  <Override PartName="/ppt/ink/ink3187.xml" ContentType="application/inkml+xml"/>
  <Override PartName="/ppt/ink/ink3188.xml" ContentType="application/inkml+xml"/>
  <Override PartName="/ppt/ink/ink3189.xml" ContentType="application/inkml+xml"/>
  <Override PartName="/ppt/ink/ink3190.xml" ContentType="application/inkml+xml"/>
  <Override PartName="/ppt/ink/ink3191.xml" ContentType="application/inkml+xml"/>
  <Override PartName="/ppt/ink/ink3192.xml" ContentType="application/inkml+xml"/>
  <Override PartName="/ppt/ink/ink3193.xml" ContentType="application/inkml+xml"/>
  <Override PartName="/ppt/ink/ink3194.xml" ContentType="application/inkml+xml"/>
  <Override PartName="/ppt/ink/ink3195.xml" ContentType="application/inkml+xml"/>
  <Override PartName="/ppt/ink/ink3196.xml" ContentType="application/inkml+xml"/>
  <Override PartName="/ppt/ink/ink3197.xml" ContentType="application/inkml+xml"/>
  <Override PartName="/ppt/ink/ink3198.xml" ContentType="application/inkml+xml"/>
  <Override PartName="/ppt/ink/ink3199.xml" ContentType="application/inkml+xml"/>
  <Override PartName="/ppt/ink/ink3200.xml" ContentType="application/inkml+xml"/>
  <Override PartName="/ppt/ink/ink3201.xml" ContentType="application/inkml+xml"/>
  <Override PartName="/ppt/ink/ink3202.xml" ContentType="application/inkml+xml"/>
  <Override PartName="/ppt/ink/ink3203.xml" ContentType="application/inkml+xml"/>
  <Override PartName="/ppt/ink/ink3204.xml" ContentType="application/inkml+xml"/>
  <Override PartName="/ppt/ink/ink3205.xml" ContentType="application/inkml+xml"/>
  <Override PartName="/ppt/ink/ink3206.xml" ContentType="application/inkml+xml"/>
  <Override PartName="/ppt/ink/ink3207.xml" ContentType="application/inkml+xml"/>
  <Override PartName="/ppt/ink/ink3208.xml" ContentType="application/inkml+xml"/>
  <Override PartName="/ppt/ink/ink3209.xml" ContentType="application/inkml+xml"/>
  <Override PartName="/ppt/ink/ink3210.xml" ContentType="application/inkml+xml"/>
  <Override PartName="/ppt/ink/ink3211.xml" ContentType="application/inkml+xml"/>
  <Override PartName="/ppt/ink/ink3212.xml" ContentType="application/inkml+xml"/>
  <Override PartName="/ppt/ink/ink3213.xml" ContentType="application/inkml+xml"/>
  <Override PartName="/ppt/ink/ink3214.xml" ContentType="application/inkml+xml"/>
  <Override PartName="/ppt/ink/ink3215.xml" ContentType="application/inkml+xml"/>
  <Override PartName="/ppt/ink/ink3216.xml" ContentType="application/inkml+xml"/>
  <Override PartName="/ppt/ink/ink3217.xml" ContentType="application/inkml+xml"/>
  <Override PartName="/ppt/ink/ink3218.xml" ContentType="application/inkml+xml"/>
  <Override PartName="/ppt/ink/ink3219.xml" ContentType="application/inkml+xml"/>
  <Override PartName="/ppt/ink/ink3220.xml" ContentType="application/inkml+xml"/>
  <Override PartName="/ppt/ink/ink3221.xml" ContentType="application/inkml+xml"/>
  <Override PartName="/ppt/ink/ink3222.xml" ContentType="application/inkml+xml"/>
  <Override PartName="/ppt/ink/ink3223.xml" ContentType="application/inkml+xml"/>
  <Override PartName="/ppt/ink/ink3224.xml" ContentType="application/inkml+xml"/>
  <Override PartName="/ppt/ink/ink3225.xml" ContentType="application/inkml+xml"/>
  <Override PartName="/ppt/ink/ink3226.xml" ContentType="application/inkml+xml"/>
  <Override PartName="/ppt/ink/ink3227.xml" ContentType="application/inkml+xml"/>
  <Override PartName="/ppt/ink/ink3228.xml" ContentType="application/inkml+xml"/>
  <Override PartName="/ppt/ink/ink3229.xml" ContentType="application/inkml+xml"/>
  <Override PartName="/ppt/ink/ink3230.xml" ContentType="application/inkml+xml"/>
  <Override PartName="/ppt/ink/ink3231.xml" ContentType="application/inkml+xml"/>
  <Override PartName="/ppt/ink/ink3232.xml" ContentType="application/inkml+xml"/>
  <Override PartName="/ppt/ink/ink3233.xml" ContentType="application/inkml+xml"/>
  <Override PartName="/ppt/ink/ink3234.xml" ContentType="application/inkml+xml"/>
  <Override PartName="/ppt/ink/ink3235.xml" ContentType="application/inkml+xml"/>
  <Override PartName="/ppt/ink/ink3236.xml" ContentType="application/inkml+xml"/>
  <Override PartName="/ppt/ink/ink3237.xml" ContentType="application/inkml+xml"/>
  <Override PartName="/ppt/ink/ink3238.xml" ContentType="application/inkml+xml"/>
  <Override PartName="/ppt/ink/ink3239.xml" ContentType="application/inkml+xml"/>
  <Override PartName="/ppt/ink/ink3240.xml" ContentType="application/inkml+xml"/>
  <Override PartName="/ppt/ink/ink3241.xml" ContentType="application/inkml+xml"/>
  <Override PartName="/ppt/ink/ink3242.xml" ContentType="application/inkml+xml"/>
  <Override PartName="/ppt/ink/ink3243.xml" ContentType="application/inkml+xml"/>
  <Override PartName="/ppt/ink/ink3244.xml" ContentType="application/inkml+xml"/>
  <Override PartName="/ppt/ink/ink3245.xml" ContentType="application/inkml+xml"/>
  <Override PartName="/ppt/ink/ink3246.xml" ContentType="application/inkml+xml"/>
  <Override PartName="/ppt/ink/ink3247.xml" ContentType="application/inkml+xml"/>
  <Override PartName="/ppt/ink/ink3248.xml" ContentType="application/inkml+xml"/>
  <Override PartName="/ppt/ink/ink3249.xml" ContentType="application/inkml+xml"/>
  <Override PartName="/ppt/ink/ink3250.xml" ContentType="application/inkml+xml"/>
  <Override PartName="/ppt/ink/ink3251.xml" ContentType="application/inkml+xml"/>
  <Override PartName="/ppt/ink/ink3252.xml" ContentType="application/inkml+xml"/>
  <Override PartName="/ppt/ink/ink3253.xml" ContentType="application/inkml+xml"/>
  <Override PartName="/ppt/ink/ink3254.xml" ContentType="application/inkml+xml"/>
  <Override PartName="/ppt/ink/ink3255.xml" ContentType="application/inkml+xml"/>
  <Override PartName="/ppt/ink/ink3256.xml" ContentType="application/inkml+xml"/>
  <Override PartName="/ppt/ink/ink3257.xml" ContentType="application/inkml+xml"/>
  <Override PartName="/ppt/ink/ink3258.xml" ContentType="application/inkml+xml"/>
  <Override PartName="/ppt/ink/ink3259.xml" ContentType="application/inkml+xml"/>
  <Override PartName="/ppt/ink/ink3260.xml" ContentType="application/inkml+xml"/>
  <Override PartName="/ppt/ink/ink3261.xml" ContentType="application/inkml+xml"/>
  <Override PartName="/ppt/ink/ink3262.xml" ContentType="application/inkml+xml"/>
  <Override PartName="/ppt/ink/ink3263.xml" ContentType="application/inkml+xml"/>
  <Override PartName="/ppt/ink/ink3264.xml" ContentType="application/inkml+xml"/>
  <Override PartName="/ppt/ink/ink3265.xml" ContentType="application/inkml+xml"/>
  <Override PartName="/ppt/ink/ink3266.xml" ContentType="application/inkml+xml"/>
  <Override PartName="/ppt/ink/ink3267.xml" ContentType="application/inkml+xml"/>
  <Override PartName="/ppt/ink/ink3268.xml" ContentType="application/inkml+xml"/>
  <Override PartName="/ppt/ink/ink3269.xml" ContentType="application/inkml+xml"/>
  <Override PartName="/ppt/ink/ink3270.xml" ContentType="application/inkml+xml"/>
  <Override PartName="/ppt/ink/ink3271.xml" ContentType="application/inkml+xml"/>
  <Override PartName="/ppt/ink/ink3272.xml" ContentType="application/inkml+xml"/>
  <Override PartName="/ppt/ink/ink3273.xml" ContentType="application/inkml+xml"/>
  <Override PartName="/ppt/ink/ink3274.xml" ContentType="application/inkml+xml"/>
  <Override PartName="/ppt/ink/ink3275.xml" ContentType="application/inkml+xml"/>
  <Override PartName="/ppt/ink/ink3276.xml" ContentType="application/inkml+xml"/>
  <Override PartName="/ppt/ink/ink3277.xml" ContentType="application/inkml+xml"/>
  <Override PartName="/ppt/ink/ink3278.xml" ContentType="application/inkml+xml"/>
  <Override PartName="/ppt/ink/ink3279.xml" ContentType="application/inkml+xml"/>
  <Override PartName="/ppt/ink/ink3280.xml" ContentType="application/inkml+xml"/>
  <Override PartName="/ppt/ink/ink3281.xml" ContentType="application/inkml+xml"/>
  <Override PartName="/ppt/ink/ink3282.xml" ContentType="application/inkml+xml"/>
  <Override PartName="/ppt/ink/ink3283.xml" ContentType="application/inkml+xml"/>
  <Override PartName="/ppt/ink/ink3284.xml" ContentType="application/inkml+xml"/>
  <Override PartName="/ppt/ink/ink3285.xml" ContentType="application/inkml+xml"/>
  <Override PartName="/ppt/ink/ink3286.xml" ContentType="application/inkml+xml"/>
  <Override PartName="/ppt/ink/ink3287.xml" ContentType="application/inkml+xml"/>
  <Override PartName="/ppt/ink/ink3288.xml" ContentType="application/inkml+xml"/>
  <Override PartName="/ppt/ink/ink3289.xml" ContentType="application/inkml+xml"/>
  <Override PartName="/ppt/ink/ink3290.xml" ContentType="application/inkml+xml"/>
  <Override PartName="/ppt/ink/ink3291.xml" ContentType="application/inkml+xml"/>
  <Override PartName="/ppt/ink/ink3292.xml" ContentType="application/inkml+xml"/>
  <Override PartName="/ppt/ink/ink3293.xml" ContentType="application/inkml+xml"/>
  <Override PartName="/ppt/ink/ink3294.xml" ContentType="application/inkml+xml"/>
  <Override PartName="/ppt/ink/ink3295.xml" ContentType="application/inkml+xml"/>
  <Override PartName="/ppt/ink/ink3296.xml" ContentType="application/inkml+xml"/>
  <Override PartName="/ppt/ink/ink3297.xml" ContentType="application/inkml+xml"/>
  <Override PartName="/ppt/ink/ink3298.xml" ContentType="application/inkml+xml"/>
  <Override PartName="/ppt/ink/ink3299.xml" ContentType="application/inkml+xml"/>
  <Override PartName="/ppt/ink/ink3300.xml" ContentType="application/inkml+xml"/>
  <Override PartName="/ppt/ink/ink3301.xml" ContentType="application/inkml+xml"/>
  <Override PartName="/ppt/ink/ink3302.xml" ContentType="application/inkml+xml"/>
  <Override PartName="/ppt/ink/ink3303.xml" ContentType="application/inkml+xml"/>
  <Override PartName="/ppt/ink/ink3304.xml" ContentType="application/inkml+xml"/>
  <Override PartName="/ppt/ink/ink3305.xml" ContentType="application/inkml+xml"/>
  <Override PartName="/ppt/ink/ink3306.xml" ContentType="application/inkml+xml"/>
  <Override PartName="/ppt/ink/ink3307.xml" ContentType="application/inkml+xml"/>
  <Override PartName="/ppt/ink/ink3308.xml" ContentType="application/inkml+xml"/>
  <Override PartName="/ppt/ink/ink3309.xml" ContentType="application/inkml+xml"/>
  <Override PartName="/ppt/ink/ink3310.xml" ContentType="application/inkml+xml"/>
  <Override PartName="/ppt/ink/ink3311.xml" ContentType="application/inkml+xml"/>
  <Override PartName="/ppt/ink/ink3312.xml" ContentType="application/inkml+xml"/>
  <Override PartName="/ppt/ink/ink3313.xml" ContentType="application/inkml+xml"/>
  <Override PartName="/ppt/ink/ink3314.xml" ContentType="application/inkml+xml"/>
  <Override PartName="/ppt/ink/ink3315.xml" ContentType="application/inkml+xml"/>
  <Override PartName="/ppt/ink/ink3316.xml" ContentType="application/inkml+xml"/>
  <Override PartName="/ppt/ink/ink3317.xml" ContentType="application/inkml+xml"/>
  <Override PartName="/ppt/ink/ink3318.xml" ContentType="application/inkml+xml"/>
  <Override PartName="/ppt/ink/ink3319.xml" ContentType="application/inkml+xml"/>
  <Override PartName="/ppt/ink/ink3320.xml" ContentType="application/inkml+xml"/>
  <Override PartName="/ppt/ink/ink3321.xml" ContentType="application/inkml+xml"/>
  <Override PartName="/ppt/ink/ink3322.xml" ContentType="application/inkml+xml"/>
  <Override PartName="/ppt/ink/ink3323.xml" ContentType="application/inkml+xml"/>
  <Override PartName="/ppt/ink/ink3324.xml" ContentType="application/inkml+xml"/>
  <Override PartName="/ppt/ink/ink3325.xml" ContentType="application/inkml+xml"/>
  <Override PartName="/ppt/ink/ink3326.xml" ContentType="application/inkml+xml"/>
  <Override PartName="/ppt/ink/ink3327.xml" ContentType="application/inkml+xml"/>
  <Override PartName="/ppt/ink/ink3328.xml" ContentType="application/inkml+xml"/>
  <Override PartName="/ppt/ink/ink3329.xml" ContentType="application/inkml+xml"/>
  <Override PartName="/ppt/ink/ink3330.xml" ContentType="application/inkml+xml"/>
  <Override PartName="/ppt/ink/ink3331.xml" ContentType="application/inkml+xml"/>
  <Override PartName="/ppt/ink/ink3332.xml" ContentType="application/inkml+xml"/>
  <Override PartName="/ppt/ink/ink3333.xml" ContentType="application/inkml+xml"/>
  <Override PartName="/ppt/ink/ink3334.xml" ContentType="application/inkml+xml"/>
  <Override PartName="/ppt/ink/ink3335.xml" ContentType="application/inkml+xml"/>
  <Override PartName="/ppt/ink/ink3336.xml" ContentType="application/inkml+xml"/>
  <Override PartName="/ppt/ink/ink3337.xml" ContentType="application/inkml+xml"/>
  <Override PartName="/ppt/ink/ink3338.xml" ContentType="application/inkml+xml"/>
  <Override PartName="/ppt/ink/ink3339.xml" ContentType="application/inkml+xml"/>
  <Override PartName="/ppt/ink/ink3340.xml" ContentType="application/inkml+xml"/>
  <Override PartName="/ppt/ink/ink3341.xml" ContentType="application/inkml+xml"/>
  <Override PartName="/ppt/ink/ink3342.xml" ContentType="application/inkml+xml"/>
  <Override PartName="/ppt/ink/ink3343.xml" ContentType="application/inkml+xml"/>
  <Override PartName="/ppt/ink/ink3344.xml" ContentType="application/inkml+xml"/>
  <Override PartName="/ppt/ink/ink3345.xml" ContentType="application/inkml+xml"/>
  <Override PartName="/ppt/ink/ink3346.xml" ContentType="application/inkml+xml"/>
  <Override PartName="/ppt/ink/ink3347.xml" ContentType="application/inkml+xml"/>
  <Override PartName="/ppt/ink/ink3348.xml" ContentType="application/inkml+xml"/>
  <Override PartName="/ppt/ink/ink3349.xml" ContentType="application/inkml+xml"/>
  <Override PartName="/ppt/ink/ink3350.xml" ContentType="application/inkml+xml"/>
  <Override PartName="/ppt/ink/ink3351.xml" ContentType="application/inkml+xml"/>
  <Override PartName="/ppt/ink/ink3352.xml" ContentType="application/inkml+xml"/>
  <Override PartName="/ppt/ink/ink3353.xml" ContentType="application/inkml+xml"/>
  <Override PartName="/ppt/ink/ink3354.xml" ContentType="application/inkml+xml"/>
  <Override PartName="/ppt/ink/ink3355.xml" ContentType="application/inkml+xml"/>
  <Override PartName="/ppt/ink/ink3356.xml" ContentType="application/inkml+xml"/>
  <Override PartName="/ppt/ink/ink3357.xml" ContentType="application/inkml+xml"/>
  <Override PartName="/ppt/ink/ink3358.xml" ContentType="application/inkml+xml"/>
  <Override PartName="/ppt/ink/ink3359.xml" ContentType="application/inkml+xml"/>
  <Override PartName="/ppt/ink/ink3360.xml" ContentType="application/inkml+xml"/>
  <Override PartName="/ppt/ink/ink3361.xml" ContentType="application/inkml+xml"/>
  <Override PartName="/ppt/ink/ink3362.xml" ContentType="application/inkml+xml"/>
  <Override PartName="/ppt/ink/ink3363.xml" ContentType="application/inkml+xml"/>
  <Override PartName="/ppt/ink/ink3364.xml" ContentType="application/inkml+xml"/>
  <Override PartName="/ppt/ink/ink3365.xml" ContentType="application/inkml+xml"/>
  <Override PartName="/ppt/ink/ink3366.xml" ContentType="application/inkml+xml"/>
  <Override PartName="/ppt/ink/ink3367.xml" ContentType="application/inkml+xml"/>
  <Override PartName="/ppt/ink/ink3368.xml" ContentType="application/inkml+xml"/>
  <Override PartName="/ppt/ink/ink3369.xml" ContentType="application/inkml+xml"/>
  <Override PartName="/ppt/ink/ink3370.xml" ContentType="application/inkml+xml"/>
  <Override PartName="/ppt/ink/ink3371.xml" ContentType="application/inkml+xml"/>
  <Override PartName="/ppt/ink/ink3372.xml" ContentType="application/inkml+xml"/>
  <Override PartName="/ppt/ink/ink3373.xml" ContentType="application/inkml+xml"/>
  <Override PartName="/ppt/ink/ink3374.xml" ContentType="application/inkml+xml"/>
  <Override PartName="/ppt/ink/ink3375.xml" ContentType="application/inkml+xml"/>
  <Override PartName="/ppt/ink/ink3376.xml" ContentType="application/inkml+xml"/>
  <Override PartName="/ppt/ink/ink3377.xml" ContentType="application/inkml+xml"/>
  <Override PartName="/ppt/ink/ink3378.xml" ContentType="application/inkml+xml"/>
  <Override PartName="/ppt/ink/ink3379.xml" ContentType="application/inkml+xml"/>
  <Override PartName="/ppt/ink/ink3380.xml" ContentType="application/inkml+xml"/>
  <Override PartName="/ppt/ink/ink3381.xml" ContentType="application/inkml+xml"/>
  <Override PartName="/ppt/ink/ink3382.xml" ContentType="application/inkml+xml"/>
  <Override PartName="/ppt/ink/ink3383.xml" ContentType="application/inkml+xml"/>
  <Override PartName="/ppt/ink/ink3384.xml" ContentType="application/inkml+xml"/>
  <Override PartName="/ppt/ink/ink3385.xml" ContentType="application/inkml+xml"/>
  <Override PartName="/ppt/ink/ink3386.xml" ContentType="application/inkml+xml"/>
  <Override PartName="/ppt/ink/ink3387.xml" ContentType="application/inkml+xml"/>
  <Override PartName="/ppt/ink/ink3388.xml" ContentType="application/inkml+xml"/>
  <Override PartName="/ppt/ink/ink3389.xml" ContentType="application/inkml+xml"/>
  <Override PartName="/ppt/ink/ink3390.xml" ContentType="application/inkml+xml"/>
  <Override PartName="/ppt/ink/ink3391.xml" ContentType="application/inkml+xml"/>
  <Override PartName="/ppt/ink/ink3392.xml" ContentType="application/inkml+xml"/>
  <Override PartName="/ppt/ink/ink3393.xml" ContentType="application/inkml+xml"/>
  <Override PartName="/ppt/ink/ink3394.xml" ContentType="application/inkml+xml"/>
  <Override PartName="/ppt/ink/ink3395.xml" ContentType="application/inkml+xml"/>
  <Override PartName="/ppt/ink/ink3396.xml" ContentType="application/inkml+xml"/>
  <Override PartName="/ppt/ink/ink3397.xml" ContentType="application/inkml+xml"/>
  <Override PartName="/ppt/ink/ink3398.xml" ContentType="application/inkml+xml"/>
  <Override PartName="/ppt/ink/ink3399.xml" ContentType="application/inkml+xml"/>
  <Override PartName="/ppt/ink/ink3400.xml" ContentType="application/inkml+xml"/>
  <Override PartName="/ppt/ink/ink3401.xml" ContentType="application/inkml+xml"/>
  <Override PartName="/ppt/ink/ink3402.xml" ContentType="application/inkml+xml"/>
  <Override PartName="/ppt/ink/ink3403.xml" ContentType="application/inkml+xml"/>
  <Override PartName="/ppt/ink/ink3404.xml" ContentType="application/inkml+xml"/>
  <Override PartName="/ppt/ink/ink3405.xml" ContentType="application/inkml+xml"/>
  <Override PartName="/ppt/ink/ink3406.xml" ContentType="application/inkml+xml"/>
  <Override PartName="/ppt/ink/ink3407.xml" ContentType="application/inkml+xml"/>
  <Override PartName="/ppt/ink/ink3408.xml" ContentType="application/inkml+xml"/>
  <Override PartName="/ppt/ink/ink3409.xml" ContentType="application/inkml+xml"/>
  <Override PartName="/ppt/ink/ink3410.xml" ContentType="application/inkml+xml"/>
  <Override PartName="/ppt/ink/ink3411.xml" ContentType="application/inkml+xml"/>
  <Override PartName="/ppt/ink/ink3412.xml" ContentType="application/inkml+xml"/>
  <Override PartName="/ppt/ink/ink3413.xml" ContentType="application/inkml+xml"/>
  <Override PartName="/ppt/ink/ink3414.xml" ContentType="application/inkml+xml"/>
  <Override PartName="/ppt/ink/ink3415.xml" ContentType="application/inkml+xml"/>
  <Override PartName="/ppt/ink/ink3416.xml" ContentType="application/inkml+xml"/>
  <Override PartName="/ppt/ink/ink3417.xml" ContentType="application/inkml+xml"/>
  <Override PartName="/ppt/ink/ink3418.xml" ContentType="application/inkml+xml"/>
  <Override PartName="/ppt/ink/ink3419.xml" ContentType="application/inkml+xml"/>
  <Override PartName="/ppt/ink/ink3420.xml" ContentType="application/inkml+xml"/>
  <Override PartName="/ppt/ink/ink3421.xml" ContentType="application/inkml+xml"/>
  <Override PartName="/ppt/ink/ink3422.xml" ContentType="application/inkml+xml"/>
  <Override PartName="/ppt/ink/ink3423.xml" ContentType="application/inkml+xml"/>
  <Override PartName="/ppt/ink/ink3424.xml" ContentType="application/inkml+xml"/>
  <Override PartName="/ppt/ink/ink3425.xml" ContentType="application/inkml+xml"/>
  <Override PartName="/ppt/ink/ink3426.xml" ContentType="application/inkml+xml"/>
  <Override PartName="/ppt/ink/ink3427.xml" ContentType="application/inkml+xml"/>
  <Override PartName="/ppt/ink/ink3428.xml" ContentType="application/inkml+xml"/>
  <Override PartName="/ppt/ink/ink3429.xml" ContentType="application/inkml+xml"/>
  <Override PartName="/ppt/ink/ink3430.xml" ContentType="application/inkml+xml"/>
  <Override PartName="/ppt/ink/ink3431.xml" ContentType="application/inkml+xml"/>
  <Override PartName="/ppt/ink/ink3432.xml" ContentType="application/inkml+xml"/>
  <Override PartName="/ppt/ink/ink3433.xml" ContentType="application/inkml+xml"/>
  <Override PartName="/ppt/ink/ink3434.xml" ContentType="application/inkml+xml"/>
  <Override PartName="/ppt/ink/ink3435.xml" ContentType="application/inkml+xml"/>
  <Override PartName="/ppt/ink/ink3436.xml" ContentType="application/inkml+xml"/>
  <Override PartName="/ppt/ink/ink3437.xml" ContentType="application/inkml+xml"/>
  <Override PartName="/ppt/ink/ink3438.xml" ContentType="application/inkml+xml"/>
  <Override PartName="/ppt/ink/ink3439.xml" ContentType="application/inkml+xml"/>
  <Override PartName="/ppt/ink/ink3440.xml" ContentType="application/inkml+xml"/>
  <Override PartName="/ppt/ink/ink3441.xml" ContentType="application/inkml+xml"/>
  <Override PartName="/ppt/ink/ink3442.xml" ContentType="application/inkml+xml"/>
  <Override PartName="/ppt/ink/ink3443.xml" ContentType="application/inkml+xml"/>
  <Override PartName="/ppt/ink/ink3444.xml" ContentType="application/inkml+xml"/>
  <Override PartName="/ppt/ink/ink3445.xml" ContentType="application/inkml+xml"/>
  <Override PartName="/ppt/ink/ink3446.xml" ContentType="application/inkml+xml"/>
  <Override PartName="/ppt/ink/ink3447.xml" ContentType="application/inkml+xml"/>
  <Override PartName="/ppt/ink/ink3448.xml" ContentType="application/inkml+xml"/>
  <Override PartName="/ppt/ink/ink3449.xml" ContentType="application/inkml+xml"/>
  <Override PartName="/ppt/ink/ink3450.xml" ContentType="application/inkml+xml"/>
  <Override PartName="/ppt/ink/ink3451.xml" ContentType="application/inkml+xml"/>
  <Override PartName="/ppt/ink/ink3452.xml" ContentType="application/inkml+xml"/>
  <Override PartName="/ppt/ink/ink3453.xml" ContentType="application/inkml+xml"/>
  <Override PartName="/ppt/ink/ink3454.xml" ContentType="application/inkml+xml"/>
  <Override PartName="/ppt/ink/ink3455.xml" ContentType="application/inkml+xml"/>
  <Override PartName="/ppt/ink/ink3456.xml" ContentType="application/inkml+xml"/>
  <Override PartName="/ppt/ink/ink3457.xml" ContentType="application/inkml+xml"/>
  <Override PartName="/ppt/ink/ink3458.xml" ContentType="application/inkml+xml"/>
  <Override PartName="/ppt/ink/ink3459.xml" ContentType="application/inkml+xml"/>
  <Override PartName="/ppt/ink/ink3460.xml" ContentType="application/inkml+xml"/>
  <Override PartName="/ppt/ink/ink3461.xml" ContentType="application/inkml+xml"/>
  <Override PartName="/ppt/ink/ink3462.xml" ContentType="application/inkml+xml"/>
  <Override PartName="/ppt/ink/ink3463.xml" ContentType="application/inkml+xml"/>
  <Override PartName="/ppt/ink/ink3464.xml" ContentType="application/inkml+xml"/>
  <Override PartName="/ppt/ink/ink3465.xml" ContentType="application/inkml+xml"/>
  <Override PartName="/ppt/ink/ink3466.xml" ContentType="application/inkml+xml"/>
  <Override PartName="/ppt/ink/ink3467.xml" ContentType="application/inkml+xml"/>
  <Override PartName="/ppt/ink/ink3468.xml" ContentType="application/inkml+xml"/>
  <Override PartName="/ppt/ink/ink3469.xml" ContentType="application/inkml+xml"/>
  <Override PartName="/ppt/ink/ink3470.xml" ContentType="application/inkml+xml"/>
  <Override PartName="/ppt/ink/ink3471.xml" ContentType="application/inkml+xml"/>
  <Override PartName="/ppt/ink/ink3472.xml" ContentType="application/inkml+xml"/>
  <Override PartName="/ppt/ink/ink3473.xml" ContentType="application/inkml+xml"/>
  <Override PartName="/ppt/ink/ink3474.xml" ContentType="application/inkml+xml"/>
  <Override PartName="/ppt/ink/ink3475.xml" ContentType="application/inkml+xml"/>
  <Override PartName="/ppt/ink/ink3476.xml" ContentType="application/inkml+xml"/>
  <Override PartName="/ppt/ink/ink3477.xml" ContentType="application/inkml+xml"/>
  <Override PartName="/ppt/ink/ink3478.xml" ContentType="application/inkml+xml"/>
  <Override PartName="/ppt/ink/ink3479.xml" ContentType="application/inkml+xml"/>
  <Override PartName="/ppt/ink/ink3480.xml" ContentType="application/inkml+xml"/>
  <Override PartName="/ppt/ink/ink3481.xml" ContentType="application/inkml+xml"/>
  <Override PartName="/ppt/ink/ink3482.xml" ContentType="application/inkml+xml"/>
  <Override PartName="/ppt/ink/ink3483.xml" ContentType="application/inkml+xml"/>
  <Override PartName="/ppt/ink/ink3484.xml" ContentType="application/inkml+xml"/>
  <Override PartName="/ppt/ink/ink3485.xml" ContentType="application/inkml+xml"/>
  <Override PartName="/ppt/ink/ink3486.xml" ContentType="application/inkml+xml"/>
  <Override PartName="/ppt/ink/ink3487.xml" ContentType="application/inkml+xml"/>
  <Override PartName="/ppt/ink/ink3488.xml" ContentType="application/inkml+xml"/>
  <Override PartName="/ppt/ink/ink3489.xml" ContentType="application/inkml+xml"/>
  <Override PartName="/ppt/ink/ink3490.xml" ContentType="application/inkml+xml"/>
  <Override PartName="/ppt/ink/ink3491.xml" ContentType="application/inkml+xml"/>
  <Override PartName="/ppt/ink/ink3492.xml" ContentType="application/inkml+xml"/>
  <Override PartName="/ppt/ink/ink3493.xml" ContentType="application/inkml+xml"/>
  <Override PartName="/ppt/ink/ink3494.xml" ContentType="application/inkml+xml"/>
  <Override PartName="/ppt/ink/ink3495.xml" ContentType="application/inkml+xml"/>
  <Override PartName="/ppt/ink/ink3496.xml" ContentType="application/inkml+xml"/>
  <Override PartName="/ppt/ink/ink3497.xml" ContentType="application/inkml+xml"/>
  <Override PartName="/ppt/ink/ink3498.xml" ContentType="application/inkml+xml"/>
  <Override PartName="/ppt/ink/ink3499.xml" ContentType="application/inkml+xml"/>
  <Override PartName="/ppt/ink/ink3500.xml" ContentType="application/inkml+xml"/>
  <Override PartName="/ppt/ink/ink3501.xml" ContentType="application/inkml+xml"/>
  <Override PartName="/ppt/ink/ink3502.xml" ContentType="application/inkml+xml"/>
  <Override PartName="/ppt/ink/ink3503.xml" ContentType="application/inkml+xml"/>
  <Override PartName="/ppt/ink/ink3504.xml" ContentType="application/inkml+xml"/>
  <Override PartName="/ppt/ink/ink3505.xml" ContentType="application/inkml+xml"/>
  <Override PartName="/ppt/ink/ink3506.xml" ContentType="application/inkml+xml"/>
  <Override PartName="/ppt/ink/ink3507.xml" ContentType="application/inkml+xml"/>
  <Override PartName="/ppt/ink/ink3508.xml" ContentType="application/inkml+xml"/>
  <Override PartName="/ppt/ink/ink3509.xml" ContentType="application/inkml+xml"/>
  <Override PartName="/ppt/ink/ink3510.xml" ContentType="application/inkml+xml"/>
  <Override PartName="/ppt/ink/ink3511.xml" ContentType="application/inkml+xml"/>
  <Override PartName="/ppt/ink/ink3512.xml" ContentType="application/inkml+xml"/>
  <Override PartName="/ppt/ink/ink3513.xml" ContentType="application/inkml+xml"/>
  <Override PartName="/ppt/ink/ink3514.xml" ContentType="application/inkml+xml"/>
  <Override PartName="/ppt/ink/ink3515.xml" ContentType="application/inkml+xml"/>
  <Override PartName="/ppt/ink/ink3516.xml" ContentType="application/inkml+xml"/>
  <Override PartName="/ppt/ink/ink3517.xml" ContentType="application/inkml+xml"/>
  <Override PartName="/ppt/ink/ink3518.xml" ContentType="application/inkml+xml"/>
  <Override PartName="/ppt/ink/ink3519.xml" ContentType="application/inkml+xml"/>
  <Override PartName="/ppt/ink/ink3520.xml" ContentType="application/inkml+xml"/>
  <Override PartName="/ppt/ink/ink3521.xml" ContentType="application/inkml+xml"/>
  <Override PartName="/ppt/ink/ink3522.xml" ContentType="application/inkml+xml"/>
  <Override PartName="/ppt/ink/ink3523.xml" ContentType="application/inkml+xml"/>
  <Override PartName="/ppt/ink/ink3524.xml" ContentType="application/inkml+xml"/>
  <Override PartName="/ppt/ink/ink3525.xml" ContentType="application/inkml+xml"/>
  <Override PartName="/ppt/ink/ink3526.xml" ContentType="application/inkml+xml"/>
  <Override PartName="/ppt/ink/ink3527.xml" ContentType="application/inkml+xml"/>
  <Override PartName="/ppt/ink/ink3528.xml" ContentType="application/inkml+xml"/>
  <Override PartName="/ppt/ink/ink3529.xml" ContentType="application/inkml+xml"/>
  <Override PartName="/ppt/ink/ink3530.xml" ContentType="application/inkml+xml"/>
  <Override PartName="/ppt/ink/ink3531.xml" ContentType="application/inkml+xml"/>
  <Override PartName="/ppt/ink/ink3532.xml" ContentType="application/inkml+xml"/>
  <Override PartName="/ppt/ink/ink3533.xml" ContentType="application/inkml+xml"/>
  <Override PartName="/ppt/ink/ink3534.xml" ContentType="application/inkml+xml"/>
  <Override PartName="/ppt/ink/ink3535.xml" ContentType="application/inkml+xml"/>
  <Override PartName="/ppt/ink/ink3536.xml" ContentType="application/inkml+xml"/>
  <Override PartName="/ppt/ink/ink3537.xml" ContentType="application/inkml+xml"/>
  <Override PartName="/ppt/ink/ink3538.xml" ContentType="application/inkml+xml"/>
  <Override PartName="/ppt/ink/ink3539.xml" ContentType="application/inkml+xml"/>
  <Override PartName="/ppt/ink/ink3540.xml" ContentType="application/inkml+xml"/>
  <Override PartName="/ppt/ink/ink3541.xml" ContentType="application/inkml+xml"/>
  <Override PartName="/ppt/ink/ink3542.xml" ContentType="application/inkml+xml"/>
  <Override PartName="/ppt/ink/ink3543.xml" ContentType="application/inkml+xml"/>
  <Override PartName="/ppt/ink/ink3544.xml" ContentType="application/inkml+xml"/>
  <Override PartName="/ppt/ink/ink3545.xml" ContentType="application/inkml+xml"/>
  <Override PartName="/ppt/ink/ink3546.xml" ContentType="application/inkml+xml"/>
  <Override PartName="/ppt/ink/ink3547.xml" ContentType="application/inkml+xml"/>
  <Override PartName="/ppt/ink/ink3548.xml" ContentType="application/inkml+xml"/>
  <Override PartName="/ppt/ink/ink3549.xml" ContentType="application/inkml+xml"/>
  <Override PartName="/ppt/ink/ink3550.xml" ContentType="application/inkml+xml"/>
  <Override PartName="/ppt/ink/ink3551.xml" ContentType="application/inkml+xml"/>
  <Override PartName="/ppt/ink/ink3552.xml" ContentType="application/inkml+xml"/>
  <Override PartName="/ppt/ink/ink3553.xml" ContentType="application/inkml+xml"/>
  <Override PartName="/ppt/ink/ink3554.xml" ContentType="application/inkml+xml"/>
  <Override PartName="/ppt/ink/ink3555.xml" ContentType="application/inkml+xml"/>
  <Override PartName="/ppt/ink/ink3556.xml" ContentType="application/inkml+xml"/>
  <Override PartName="/ppt/ink/ink3557.xml" ContentType="application/inkml+xml"/>
  <Override PartName="/ppt/ink/ink3558.xml" ContentType="application/inkml+xml"/>
  <Override PartName="/ppt/ink/ink3559.xml" ContentType="application/inkml+xml"/>
  <Override PartName="/ppt/ink/ink3560.xml" ContentType="application/inkml+xml"/>
  <Override PartName="/ppt/ink/ink3561.xml" ContentType="application/inkml+xml"/>
  <Override PartName="/ppt/ink/ink3562.xml" ContentType="application/inkml+xml"/>
  <Override PartName="/ppt/ink/ink3563.xml" ContentType="application/inkml+xml"/>
  <Override PartName="/ppt/ink/ink3564.xml" ContentType="application/inkml+xml"/>
  <Override PartName="/ppt/ink/ink3565.xml" ContentType="application/inkml+xml"/>
  <Override PartName="/ppt/ink/ink3566.xml" ContentType="application/inkml+xml"/>
  <Override PartName="/ppt/ink/ink3567.xml" ContentType="application/inkml+xml"/>
  <Override PartName="/ppt/ink/ink3568.xml" ContentType="application/inkml+xml"/>
  <Override PartName="/ppt/ink/ink3569.xml" ContentType="application/inkml+xml"/>
  <Override PartName="/ppt/ink/ink3570.xml" ContentType="application/inkml+xml"/>
  <Override PartName="/ppt/ink/ink3571.xml" ContentType="application/inkml+xml"/>
  <Override PartName="/ppt/ink/ink3572.xml" ContentType="application/inkml+xml"/>
  <Override PartName="/ppt/ink/ink3573.xml" ContentType="application/inkml+xml"/>
  <Override PartName="/ppt/ink/ink3574.xml" ContentType="application/inkml+xml"/>
  <Override PartName="/ppt/ink/ink3575.xml" ContentType="application/inkml+xml"/>
  <Override PartName="/ppt/ink/ink3576.xml" ContentType="application/inkml+xml"/>
  <Override PartName="/ppt/ink/ink3577.xml" ContentType="application/inkml+xml"/>
  <Override PartName="/ppt/ink/ink3578.xml" ContentType="application/inkml+xml"/>
  <Override PartName="/ppt/ink/ink3579.xml" ContentType="application/inkml+xml"/>
  <Override PartName="/ppt/ink/ink3580.xml" ContentType="application/inkml+xml"/>
  <Override PartName="/ppt/ink/ink3581.xml" ContentType="application/inkml+xml"/>
  <Override PartName="/ppt/ink/ink3582.xml" ContentType="application/inkml+xml"/>
  <Override PartName="/ppt/ink/ink3583.xml" ContentType="application/inkml+xml"/>
  <Override PartName="/ppt/ink/ink3584.xml" ContentType="application/inkml+xml"/>
  <Override PartName="/ppt/ink/ink3585.xml" ContentType="application/inkml+xml"/>
  <Override PartName="/ppt/ink/ink3586.xml" ContentType="application/inkml+xml"/>
  <Override PartName="/ppt/ink/ink3587.xml" ContentType="application/inkml+xml"/>
  <Override PartName="/ppt/ink/ink3588.xml" ContentType="application/inkml+xml"/>
  <Override PartName="/ppt/ink/ink3589.xml" ContentType="application/inkml+xml"/>
  <Override PartName="/ppt/ink/ink3590.xml" ContentType="application/inkml+xml"/>
  <Override PartName="/ppt/ink/ink3591.xml" ContentType="application/inkml+xml"/>
  <Override PartName="/ppt/ink/ink3592.xml" ContentType="application/inkml+xml"/>
  <Override PartName="/ppt/ink/ink3593.xml" ContentType="application/inkml+xml"/>
  <Override PartName="/ppt/ink/ink3594.xml" ContentType="application/inkml+xml"/>
  <Override PartName="/ppt/ink/ink3595.xml" ContentType="application/inkml+xml"/>
  <Override PartName="/ppt/ink/ink3596.xml" ContentType="application/inkml+xml"/>
  <Override PartName="/ppt/ink/ink3597.xml" ContentType="application/inkml+xml"/>
  <Override PartName="/ppt/ink/ink3598.xml" ContentType="application/inkml+xml"/>
  <Override PartName="/ppt/ink/ink3599.xml" ContentType="application/inkml+xml"/>
  <Override PartName="/ppt/ink/ink3600.xml" ContentType="application/inkml+xml"/>
  <Override PartName="/ppt/ink/ink3601.xml" ContentType="application/inkml+xml"/>
  <Override PartName="/ppt/ink/ink3602.xml" ContentType="application/inkml+xml"/>
  <Override PartName="/ppt/ink/ink3603.xml" ContentType="application/inkml+xml"/>
  <Override PartName="/ppt/ink/ink3604.xml" ContentType="application/inkml+xml"/>
  <Override PartName="/ppt/ink/ink3605.xml" ContentType="application/inkml+xml"/>
  <Override PartName="/ppt/ink/ink3606.xml" ContentType="application/inkml+xml"/>
  <Override PartName="/ppt/ink/ink3607.xml" ContentType="application/inkml+xml"/>
  <Override PartName="/ppt/ink/ink3608.xml" ContentType="application/inkml+xml"/>
  <Override PartName="/ppt/ink/ink3609.xml" ContentType="application/inkml+xml"/>
  <Override PartName="/ppt/ink/ink3610.xml" ContentType="application/inkml+xml"/>
  <Override PartName="/ppt/ink/ink3611.xml" ContentType="application/inkml+xml"/>
  <Override PartName="/ppt/ink/ink3612.xml" ContentType="application/inkml+xml"/>
  <Override PartName="/ppt/ink/ink3613.xml" ContentType="application/inkml+xml"/>
  <Override PartName="/ppt/ink/ink3614.xml" ContentType="application/inkml+xml"/>
  <Override PartName="/ppt/ink/ink3615.xml" ContentType="application/inkml+xml"/>
  <Override PartName="/ppt/ink/ink3616.xml" ContentType="application/inkml+xml"/>
  <Override PartName="/ppt/ink/ink3617.xml" ContentType="application/inkml+xml"/>
  <Override PartName="/ppt/ink/ink3618.xml" ContentType="application/inkml+xml"/>
  <Override PartName="/ppt/ink/ink3619.xml" ContentType="application/inkml+xml"/>
  <Override PartName="/ppt/ink/ink3620.xml" ContentType="application/inkml+xml"/>
  <Override PartName="/ppt/ink/ink3621.xml" ContentType="application/inkml+xml"/>
  <Override PartName="/ppt/ink/ink3622.xml" ContentType="application/inkml+xml"/>
  <Override PartName="/ppt/ink/ink3623.xml" ContentType="application/inkml+xml"/>
  <Override PartName="/ppt/ink/ink3624.xml" ContentType="application/inkml+xml"/>
  <Override PartName="/ppt/ink/ink3625.xml" ContentType="application/inkml+xml"/>
  <Override PartName="/ppt/ink/ink3626.xml" ContentType="application/inkml+xml"/>
  <Override PartName="/ppt/ink/ink3627.xml" ContentType="application/inkml+xml"/>
  <Override PartName="/ppt/ink/ink3628.xml" ContentType="application/inkml+xml"/>
  <Override PartName="/ppt/ink/ink3629.xml" ContentType="application/inkml+xml"/>
  <Override PartName="/ppt/ink/ink3630.xml" ContentType="application/inkml+xml"/>
  <Override PartName="/ppt/ink/ink3631.xml" ContentType="application/inkml+xml"/>
  <Override PartName="/ppt/ink/ink3632.xml" ContentType="application/inkml+xml"/>
  <Override PartName="/ppt/ink/ink3633.xml" ContentType="application/inkml+xml"/>
  <Override PartName="/ppt/ink/ink3634.xml" ContentType="application/inkml+xml"/>
  <Override PartName="/ppt/ink/ink3635.xml" ContentType="application/inkml+xml"/>
  <Override PartName="/ppt/ink/ink3636.xml" ContentType="application/inkml+xml"/>
  <Override PartName="/ppt/ink/ink3637.xml" ContentType="application/inkml+xml"/>
  <Override PartName="/ppt/ink/ink3638.xml" ContentType="application/inkml+xml"/>
  <Override PartName="/ppt/ink/ink3639.xml" ContentType="application/inkml+xml"/>
  <Override PartName="/ppt/ink/ink3640.xml" ContentType="application/inkml+xml"/>
  <Override PartName="/ppt/ink/ink3641.xml" ContentType="application/inkml+xml"/>
  <Override PartName="/ppt/ink/ink3642.xml" ContentType="application/inkml+xml"/>
  <Override PartName="/ppt/ink/ink3643.xml" ContentType="application/inkml+xml"/>
  <Override PartName="/ppt/ink/ink3644.xml" ContentType="application/inkml+xml"/>
  <Override PartName="/ppt/ink/ink3645.xml" ContentType="application/inkml+xml"/>
  <Override PartName="/ppt/ink/ink3646.xml" ContentType="application/inkml+xml"/>
  <Override PartName="/ppt/ink/ink3647.xml" ContentType="application/inkml+xml"/>
  <Override PartName="/ppt/ink/ink3648.xml" ContentType="application/inkml+xml"/>
  <Override PartName="/ppt/ink/ink3649.xml" ContentType="application/inkml+xml"/>
  <Override PartName="/ppt/ink/ink3650.xml" ContentType="application/inkml+xml"/>
  <Override PartName="/ppt/ink/ink3651.xml" ContentType="application/inkml+xml"/>
  <Override PartName="/ppt/ink/ink3652.xml" ContentType="application/inkml+xml"/>
  <Override PartName="/ppt/ink/ink3653.xml" ContentType="application/inkml+xml"/>
  <Override PartName="/ppt/ink/ink3654.xml" ContentType="application/inkml+xml"/>
  <Override PartName="/ppt/ink/ink3655.xml" ContentType="application/inkml+xml"/>
  <Override PartName="/ppt/ink/ink3656.xml" ContentType="application/inkml+xml"/>
  <Override PartName="/ppt/ink/ink3657.xml" ContentType="application/inkml+xml"/>
  <Override PartName="/ppt/ink/ink3658.xml" ContentType="application/inkml+xml"/>
  <Override PartName="/ppt/ink/ink3659.xml" ContentType="application/inkml+xml"/>
  <Override PartName="/ppt/ink/ink3660.xml" ContentType="application/inkml+xml"/>
  <Override PartName="/ppt/ink/ink3661.xml" ContentType="application/inkml+xml"/>
  <Override PartName="/ppt/ink/ink3662.xml" ContentType="application/inkml+xml"/>
  <Override PartName="/ppt/ink/ink3663.xml" ContentType="application/inkml+xml"/>
  <Override PartName="/ppt/ink/ink3664.xml" ContentType="application/inkml+xml"/>
  <Override PartName="/ppt/ink/ink3665.xml" ContentType="application/inkml+xml"/>
  <Override PartName="/ppt/ink/ink3666.xml" ContentType="application/inkml+xml"/>
  <Override PartName="/ppt/ink/ink3667.xml" ContentType="application/inkml+xml"/>
  <Override PartName="/ppt/ink/ink3668.xml" ContentType="application/inkml+xml"/>
  <Override PartName="/ppt/ink/ink3669.xml" ContentType="application/inkml+xml"/>
  <Override PartName="/ppt/ink/ink3670.xml" ContentType="application/inkml+xml"/>
  <Override PartName="/ppt/ink/ink3671.xml" ContentType="application/inkml+xml"/>
  <Override PartName="/ppt/ink/ink3672.xml" ContentType="application/inkml+xml"/>
  <Override PartName="/ppt/ink/ink3673.xml" ContentType="application/inkml+xml"/>
  <Override PartName="/ppt/ink/ink3674.xml" ContentType="application/inkml+xml"/>
  <Override PartName="/ppt/ink/ink3675.xml" ContentType="application/inkml+xml"/>
  <Override PartName="/ppt/ink/ink3676.xml" ContentType="application/inkml+xml"/>
  <Override PartName="/ppt/ink/ink3677.xml" ContentType="application/inkml+xml"/>
  <Override PartName="/ppt/ink/ink3678.xml" ContentType="application/inkml+xml"/>
  <Override PartName="/ppt/ink/ink3679.xml" ContentType="application/inkml+xml"/>
  <Override PartName="/ppt/ink/ink3680.xml" ContentType="application/inkml+xml"/>
  <Override PartName="/ppt/ink/ink3681.xml" ContentType="application/inkml+xml"/>
  <Override PartName="/ppt/ink/ink3682.xml" ContentType="application/inkml+xml"/>
  <Override PartName="/ppt/ink/ink3683.xml" ContentType="application/inkml+xml"/>
  <Override PartName="/ppt/ink/ink3684.xml" ContentType="application/inkml+xml"/>
  <Override PartName="/ppt/ink/ink3685.xml" ContentType="application/inkml+xml"/>
  <Override PartName="/ppt/ink/ink3686.xml" ContentType="application/inkml+xml"/>
  <Override PartName="/ppt/ink/ink3687.xml" ContentType="application/inkml+xml"/>
  <Override PartName="/ppt/ink/ink3688.xml" ContentType="application/inkml+xml"/>
  <Override PartName="/ppt/ink/ink3689.xml" ContentType="application/inkml+xml"/>
  <Override PartName="/ppt/ink/ink3690.xml" ContentType="application/inkml+xml"/>
  <Override PartName="/ppt/ink/ink3691.xml" ContentType="application/inkml+xml"/>
  <Override PartName="/ppt/ink/ink3692.xml" ContentType="application/inkml+xml"/>
  <Override PartName="/ppt/ink/ink3693.xml" ContentType="application/inkml+xml"/>
  <Override PartName="/ppt/ink/ink3694.xml" ContentType="application/inkml+xml"/>
  <Override PartName="/ppt/ink/ink3695.xml" ContentType="application/inkml+xml"/>
  <Override PartName="/ppt/ink/ink3696.xml" ContentType="application/inkml+xml"/>
  <Override PartName="/ppt/ink/ink3697.xml" ContentType="application/inkml+xml"/>
  <Override PartName="/ppt/ink/ink3698.xml" ContentType="application/inkml+xml"/>
  <Override PartName="/ppt/ink/ink3699.xml" ContentType="application/inkml+xml"/>
  <Override PartName="/ppt/ink/ink3700.xml" ContentType="application/inkml+xml"/>
  <Override PartName="/ppt/ink/ink3701.xml" ContentType="application/inkml+xml"/>
  <Override PartName="/ppt/ink/ink3702.xml" ContentType="application/inkml+xml"/>
  <Override PartName="/ppt/ink/ink3703.xml" ContentType="application/inkml+xml"/>
  <Override PartName="/ppt/ink/ink3704.xml" ContentType="application/inkml+xml"/>
  <Override PartName="/ppt/ink/ink3705.xml" ContentType="application/inkml+xml"/>
  <Override PartName="/ppt/ink/ink3706.xml" ContentType="application/inkml+xml"/>
  <Override PartName="/ppt/ink/ink3707.xml" ContentType="application/inkml+xml"/>
  <Override PartName="/ppt/ink/ink3708.xml" ContentType="application/inkml+xml"/>
  <Override PartName="/ppt/ink/ink3709.xml" ContentType="application/inkml+xml"/>
  <Override PartName="/ppt/ink/ink3710.xml" ContentType="application/inkml+xml"/>
  <Override PartName="/ppt/ink/ink3711.xml" ContentType="application/inkml+xml"/>
  <Override PartName="/ppt/ink/ink3712.xml" ContentType="application/inkml+xml"/>
  <Override PartName="/ppt/ink/ink3713.xml" ContentType="application/inkml+xml"/>
  <Override PartName="/ppt/ink/ink3714.xml" ContentType="application/inkml+xml"/>
  <Override PartName="/ppt/ink/ink3715.xml" ContentType="application/inkml+xml"/>
  <Override PartName="/ppt/ink/ink3716.xml" ContentType="application/inkml+xml"/>
  <Override PartName="/ppt/ink/ink3717.xml" ContentType="application/inkml+xml"/>
  <Override PartName="/ppt/ink/ink3718.xml" ContentType="application/inkml+xml"/>
  <Override PartName="/ppt/ink/ink3719.xml" ContentType="application/inkml+xml"/>
  <Override PartName="/ppt/ink/ink3720.xml" ContentType="application/inkml+xml"/>
  <Override PartName="/ppt/ink/ink3721.xml" ContentType="application/inkml+xml"/>
  <Override PartName="/ppt/ink/ink3722.xml" ContentType="application/inkml+xml"/>
  <Override PartName="/ppt/ink/ink3723.xml" ContentType="application/inkml+xml"/>
  <Override PartName="/ppt/ink/ink3724.xml" ContentType="application/inkml+xml"/>
  <Override PartName="/ppt/ink/ink3725.xml" ContentType="application/inkml+xml"/>
  <Override PartName="/ppt/ink/ink3726.xml" ContentType="application/inkml+xml"/>
  <Override PartName="/ppt/ink/ink3727.xml" ContentType="application/inkml+xml"/>
  <Override PartName="/ppt/ink/ink3728.xml" ContentType="application/inkml+xml"/>
  <Override PartName="/ppt/ink/ink3729.xml" ContentType="application/inkml+xml"/>
  <Override PartName="/ppt/ink/ink3730.xml" ContentType="application/inkml+xml"/>
  <Override PartName="/ppt/ink/ink3731.xml" ContentType="application/inkml+xml"/>
  <Override PartName="/ppt/ink/ink3732.xml" ContentType="application/inkml+xml"/>
  <Override PartName="/ppt/ink/ink3733.xml" ContentType="application/inkml+xml"/>
  <Override PartName="/ppt/ink/ink3734.xml" ContentType="application/inkml+xml"/>
  <Override PartName="/ppt/ink/ink3735.xml" ContentType="application/inkml+xml"/>
  <Override PartName="/ppt/ink/ink3736.xml" ContentType="application/inkml+xml"/>
  <Override PartName="/ppt/ink/ink3737.xml" ContentType="application/inkml+xml"/>
  <Override PartName="/ppt/ink/ink3738.xml" ContentType="application/inkml+xml"/>
  <Override PartName="/ppt/ink/ink3739.xml" ContentType="application/inkml+xml"/>
  <Override PartName="/ppt/ink/ink3740.xml" ContentType="application/inkml+xml"/>
  <Override PartName="/ppt/ink/ink3741.xml" ContentType="application/inkml+xml"/>
  <Override PartName="/ppt/ink/ink3742.xml" ContentType="application/inkml+xml"/>
  <Override PartName="/ppt/ink/ink3743.xml" ContentType="application/inkml+xml"/>
  <Override PartName="/ppt/ink/ink3744.xml" ContentType="application/inkml+xml"/>
  <Override PartName="/ppt/ink/ink3745.xml" ContentType="application/inkml+xml"/>
  <Override PartName="/ppt/ink/ink3746.xml" ContentType="application/inkml+xml"/>
  <Override PartName="/ppt/ink/ink3747.xml" ContentType="application/inkml+xml"/>
  <Override PartName="/ppt/ink/ink3748.xml" ContentType="application/inkml+xml"/>
  <Override PartName="/ppt/ink/ink3749.xml" ContentType="application/inkml+xml"/>
  <Override PartName="/ppt/ink/ink3750.xml" ContentType="application/inkml+xml"/>
  <Override PartName="/ppt/ink/ink3751.xml" ContentType="application/inkml+xml"/>
  <Override PartName="/ppt/ink/ink3752.xml" ContentType="application/inkml+xml"/>
  <Override PartName="/ppt/ink/ink3753.xml" ContentType="application/inkml+xml"/>
  <Override PartName="/ppt/ink/ink3754.xml" ContentType="application/inkml+xml"/>
  <Override PartName="/ppt/ink/ink3755.xml" ContentType="application/inkml+xml"/>
  <Override PartName="/ppt/ink/ink3756.xml" ContentType="application/inkml+xml"/>
  <Override PartName="/ppt/ink/ink3757.xml" ContentType="application/inkml+xml"/>
  <Override PartName="/ppt/ink/ink3758.xml" ContentType="application/inkml+xml"/>
  <Override PartName="/ppt/ink/ink3759.xml" ContentType="application/inkml+xml"/>
  <Override PartName="/ppt/ink/ink3760.xml" ContentType="application/inkml+xml"/>
  <Override PartName="/ppt/ink/ink3761.xml" ContentType="application/inkml+xml"/>
  <Override PartName="/ppt/ink/ink3762.xml" ContentType="application/inkml+xml"/>
  <Override PartName="/ppt/ink/ink3763.xml" ContentType="application/inkml+xml"/>
  <Override PartName="/ppt/ink/ink3764.xml" ContentType="application/inkml+xml"/>
  <Override PartName="/ppt/ink/ink3765.xml" ContentType="application/inkml+xml"/>
  <Override PartName="/ppt/ink/ink3766.xml" ContentType="application/inkml+xml"/>
  <Override PartName="/ppt/ink/ink3767.xml" ContentType="application/inkml+xml"/>
  <Override PartName="/ppt/ink/ink3768.xml" ContentType="application/inkml+xml"/>
  <Override PartName="/ppt/ink/ink3769.xml" ContentType="application/inkml+xml"/>
  <Override PartName="/ppt/ink/ink3770.xml" ContentType="application/inkml+xml"/>
  <Override PartName="/ppt/ink/ink3771.xml" ContentType="application/inkml+xml"/>
  <Override PartName="/ppt/ink/ink3772.xml" ContentType="application/inkml+xml"/>
  <Override PartName="/ppt/ink/ink3773.xml" ContentType="application/inkml+xml"/>
  <Override PartName="/ppt/ink/ink3774.xml" ContentType="application/inkml+xml"/>
  <Override PartName="/ppt/ink/ink3775.xml" ContentType="application/inkml+xml"/>
  <Override PartName="/ppt/ink/ink3776.xml" ContentType="application/inkml+xml"/>
  <Override PartName="/ppt/ink/ink3777.xml" ContentType="application/inkml+xml"/>
  <Override PartName="/ppt/ink/ink3778.xml" ContentType="application/inkml+xml"/>
  <Override PartName="/ppt/ink/ink3779.xml" ContentType="application/inkml+xml"/>
  <Override PartName="/ppt/ink/ink3780.xml" ContentType="application/inkml+xml"/>
  <Override PartName="/ppt/ink/ink3781.xml" ContentType="application/inkml+xml"/>
  <Override PartName="/ppt/ink/ink3782.xml" ContentType="application/inkml+xml"/>
  <Override PartName="/ppt/ink/ink3783.xml" ContentType="application/inkml+xml"/>
  <Override PartName="/ppt/ink/ink3784.xml" ContentType="application/inkml+xml"/>
  <Override PartName="/ppt/ink/ink3785.xml" ContentType="application/inkml+xml"/>
  <Override PartName="/ppt/ink/ink3786.xml" ContentType="application/inkml+xml"/>
  <Override PartName="/ppt/ink/ink3787.xml" ContentType="application/inkml+xml"/>
  <Override PartName="/ppt/ink/ink3788.xml" ContentType="application/inkml+xml"/>
  <Override PartName="/ppt/ink/ink3789.xml" ContentType="application/inkml+xml"/>
  <Override PartName="/ppt/ink/ink3790.xml" ContentType="application/inkml+xml"/>
  <Override PartName="/ppt/ink/ink3791.xml" ContentType="application/inkml+xml"/>
  <Override PartName="/ppt/ink/ink3792.xml" ContentType="application/inkml+xml"/>
  <Override PartName="/ppt/ink/ink3793.xml" ContentType="application/inkml+xml"/>
  <Override PartName="/ppt/ink/ink3794.xml" ContentType="application/inkml+xml"/>
  <Override PartName="/ppt/ink/ink3795.xml" ContentType="application/inkml+xml"/>
  <Override PartName="/ppt/ink/ink3796.xml" ContentType="application/inkml+xml"/>
  <Override PartName="/ppt/ink/ink3797.xml" ContentType="application/inkml+xml"/>
  <Override PartName="/ppt/ink/ink3798.xml" ContentType="application/inkml+xml"/>
  <Override PartName="/ppt/ink/ink3799.xml" ContentType="application/inkml+xml"/>
  <Override PartName="/ppt/ink/ink3800.xml" ContentType="application/inkml+xml"/>
  <Override PartName="/ppt/ink/ink3801.xml" ContentType="application/inkml+xml"/>
  <Override PartName="/ppt/ink/ink3802.xml" ContentType="application/inkml+xml"/>
  <Override PartName="/ppt/ink/ink3803.xml" ContentType="application/inkml+xml"/>
  <Override PartName="/ppt/ink/ink3804.xml" ContentType="application/inkml+xml"/>
  <Override PartName="/ppt/ink/ink3805.xml" ContentType="application/inkml+xml"/>
  <Override PartName="/ppt/ink/ink3806.xml" ContentType="application/inkml+xml"/>
  <Override PartName="/ppt/ink/ink3807.xml" ContentType="application/inkml+xml"/>
  <Override PartName="/ppt/ink/ink3808.xml" ContentType="application/inkml+xml"/>
  <Override PartName="/ppt/ink/ink3809.xml" ContentType="application/inkml+xml"/>
  <Override PartName="/ppt/ink/ink3810.xml" ContentType="application/inkml+xml"/>
  <Override PartName="/ppt/ink/ink3811.xml" ContentType="application/inkml+xml"/>
  <Override PartName="/ppt/ink/ink3812.xml" ContentType="application/inkml+xml"/>
  <Override PartName="/ppt/ink/ink3813.xml" ContentType="application/inkml+xml"/>
  <Override PartName="/ppt/ink/ink3814.xml" ContentType="application/inkml+xml"/>
  <Override PartName="/ppt/ink/ink3815.xml" ContentType="application/inkml+xml"/>
  <Override PartName="/ppt/ink/ink3816.xml" ContentType="application/inkml+xml"/>
  <Override PartName="/ppt/ink/ink3817.xml" ContentType="application/inkml+xml"/>
  <Override PartName="/ppt/ink/ink3818.xml" ContentType="application/inkml+xml"/>
  <Override PartName="/ppt/ink/ink3819.xml" ContentType="application/inkml+xml"/>
  <Override PartName="/ppt/ink/ink3820.xml" ContentType="application/inkml+xml"/>
  <Override PartName="/ppt/ink/ink3821.xml" ContentType="application/inkml+xml"/>
  <Override PartName="/ppt/ink/ink3822.xml" ContentType="application/inkml+xml"/>
  <Override PartName="/ppt/ink/ink3823.xml" ContentType="application/inkml+xml"/>
  <Override PartName="/ppt/ink/ink3824.xml" ContentType="application/inkml+xml"/>
  <Override PartName="/ppt/ink/ink3825.xml" ContentType="application/inkml+xml"/>
  <Override PartName="/ppt/ink/ink3826.xml" ContentType="application/inkml+xml"/>
  <Override PartName="/ppt/ink/ink3827.xml" ContentType="application/inkml+xml"/>
  <Override PartName="/ppt/ink/ink3828.xml" ContentType="application/inkml+xml"/>
  <Override PartName="/ppt/ink/ink3829.xml" ContentType="application/inkml+xml"/>
  <Override PartName="/ppt/ink/ink3830.xml" ContentType="application/inkml+xml"/>
  <Override PartName="/ppt/ink/ink3831.xml" ContentType="application/inkml+xml"/>
  <Override PartName="/ppt/ink/ink3832.xml" ContentType="application/inkml+xml"/>
  <Override PartName="/ppt/ink/ink3833.xml" ContentType="application/inkml+xml"/>
  <Override PartName="/ppt/ink/ink3834.xml" ContentType="application/inkml+xml"/>
  <Override PartName="/ppt/ink/ink3835.xml" ContentType="application/inkml+xml"/>
  <Override PartName="/ppt/ink/ink3836.xml" ContentType="application/inkml+xml"/>
  <Override PartName="/ppt/ink/ink3837.xml" ContentType="application/inkml+xml"/>
  <Override PartName="/ppt/ink/ink3838.xml" ContentType="application/inkml+xml"/>
  <Override PartName="/ppt/ink/ink3839.xml" ContentType="application/inkml+xml"/>
  <Override PartName="/ppt/ink/ink3840.xml" ContentType="application/inkml+xml"/>
  <Override PartName="/ppt/ink/ink3841.xml" ContentType="application/inkml+xml"/>
  <Override PartName="/ppt/ink/ink3842.xml" ContentType="application/inkml+xml"/>
  <Override PartName="/ppt/ink/ink3843.xml" ContentType="application/inkml+xml"/>
  <Override PartName="/ppt/ink/ink3844.xml" ContentType="application/inkml+xml"/>
  <Override PartName="/ppt/ink/ink3845.xml" ContentType="application/inkml+xml"/>
  <Override PartName="/ppt/ink/ink3846.xml" ContentType="application/inkml+xml"/>
  <Override PartName="/ppt/ink/ink3847.xml" ContentType="application/inkml+xml"/>
  <Override PartName="/ppt/ink/ink3848.xml" ContentType="application/inkml+xml"/>
  <Override PartName="/ppt/ink/ink3849.xml" ContentType="application/inkml+xml"/>
  <Override PartName="/ppt/ink/ink3850.xml" ContentType="application/inkml+xml"/>
  <Override PartName="/ppt/ink/ink3851.xml" ContentType="application/inkml+xml"/>
  <Override PartName="/ppt/ink/ink3852.xml" ContentType="application/inkml+xml"/>
  <Override PartName="/ppt/ink/ink3853.xml" ContentType="application/inkml+xml"/>
  <Override PartName="/ppt/ink/ink3854.xml" ContentType="application/inkml+xml"/>
  <Override PartName="/ppt/ink/ink3855.xml" ContentType="application/inkml+xml"/>
  <Override PartName="/ppt/ink/ink3856.xml" ContentType="application/inkml+xml"/>
  <Override PartName="/ppt/ink/ink3857.xml" ContentType="application/inkml+xml"/>
  <Override PartName="/ppt/ink/ink3858.xml" ContentType="application/inkml+xml"/>
  <Override PartName="/ppt/ink/ink3859.xml" ContentType="application/inkml+xml"/>
  <Override PartName="/ppt/ink/ink3860.xml" ContentType="application/inkml+xml"/>
  <Override PartName="/ppt/ink/ink3861.xml" ContentType="application/inkml+xml"/>
  <Override PartName="/ppt/ink/ink3862.xml" ContentType="application/inkml+xml"/>
  <Override PartName="/ppt/ink/ink3863.xml" ContentType="application/inkml+xml"/>
  <Override PartName="/ppt/ink/ink3864.xml" ContentType="application/inkml+xml"/>
  <Override PartName="/ppt/ink/ink3865.xml" ContentType="application/inkml+xml"/>
  <Override PartName="/ppt/ink/ink3866.xml" ContentType="application/inkml+xml"/>
  <Override PartName="/ppt/ink/ink3867.xml" ContentType="application/inkml+xml"/>
  <Override PartName="/ppt/ink/ink3868.xml" ContentType="application/inkml+xml"/>
  <Override PartName="/ppt/ink/ink3869.xml" ContentType="application/inkml+xml"/>
  <Override PartName="/ppt/ink/ink3870.xml" ContentType="application/inkml+xml"/>
  <Override PartName="/ppt/ink/ink3871.xml" ContentType="application/inkml+xml"/>
  <Override PartName="/ppt/ink/ink3872.xml" ContentType="application/inkml+xml"/>
  <Override PartName="/ppt/ink/ink3873.xml" ContentType="application/inkml+xml"/>
  <Override PartName="/ppt/ink/ink3874.xml" ContentType="application/inkml+xml"/>
  <Override PartName="/ppt/ink/ink3875.xml" ContentType="application/inkml+xml"/>
  <Override PartName="/ppt/ink/ink3876.xml" ContentType="application/inkml+xml"/>
  <Override PartName="/ppt/ink/ink3877.xml" ContentType="application/inkml+xml"/>
  <Override PartName="/ppt/ink/ink3878.xml" ContentType="application/inkml+xml"/>
  <Override PartName="/ppt/ink/ink3879.xml" ContentType="application/inkml+xml"/>
  <Override PartName="/ppt/ink/ink3880.xml" ContentType="application/inkml+xml"/>
  <Override PartName="/ppt/ink/ink3881.xml" ContentType="application/inkml+xml"/>
  <Override PartName="/ppt/ink/ink3882.xml" ContentType="application/inkml+xml"/>
  <Override PartName="/ppt/ink/ink3883.xml" ContentType="application/inkml+xml"/>
  <Override PartName="/ppt/ink/ink3884.xml" ContentType="application/inkml+xml"/>
  <Override PartName="/ppt/ink/ink3885.xml" ContentType="application/inkml+xml"/>
  <Override PartName="/ppt/ink/ink3886.xml" ContentType="application/inkml+xml"/>
  <Override PartName="/ppt/ink/ink3887.xml" ContentType="application/inkml+xml"/>
  <Override PartName="/ppt/ink/ink3888.xml" ContentType="application/inkml+xml"/>
  <Override PartName="/ppt/ink/ink3889.xml" ContentType="application/inkml+xml"/>
  <Override PartName="/ppt/ink/ink3890.xml" ContentType="application/inkml+xml"/>
  <Override PartName="/ppt/ink/ink3891.xml" ContentType="application/inkml+xml"/>
  <Override PartName="/ppt/ink/ink3892.xml" ContentType="application/inkml+xml"/>
  <Override PartName="/ppt/ink/ink3893.xml" ContentType="application/inkml+xml"/>
  <Override PartName="/ppt/ink/ink3894.xml" ContentType="application/inkml+xml"/>
  <Override PartName="/ppt/ink/ink3895.xml" ContentType="application/inkml+xml"/>
  <Override PartName="/ppt/ink/ink3896.xml" ContentType="application/inkml+xml"/>
  <Override PartName="/ppt/ink/ink3897.xml" ContentType="application/inkml+xml"/>
  <Override PartName="/ppt/ink/ink3898.xml" ContentType="application/inkml+xml"/>
  <Override PartName="/ppt/ink/ink3899.xml" ContentType="application/inkml+xml"/>
  <Override PartName="/ppt/ink/ink3900.xml" ContentType="application/inkml+xml"/>
  <Override PartName="/ppt/ink/ink3901.xml" ContentType="application/inkml+xml"/>
  <Override PartName="/ppt/ink/ink3902.xml" ContentType="application/inkml+xml"/>
  <Override PartName="/ppt/ink/ink3903.xml" ContentType="application/inkml+xml"/>
  <Override PartName="/ppt/ink/ink3904.xml" ContentType="application/inkml+xml"/>
  <Override PartName="/ppt/ink/ink3905.xml" ContentType="application/inkml+xml"/>
  <Override PartName="/ppt/ink/ink3906.xml" ContentType="application/inkml+xml"/>
  <Override PartName="/ppt/ink/ink3907.xml" ContentType="application/inkml+xml"/>
  <Override PartName="/ppt/ink/ink3908.xml" ContentType="application/inkml+xml"/>
  <Override PartName="/ppt/ink/ink3909.xml" ContentType="application/inkml+xml"/>
  <Override PartName="/ppt/ink/ink3910.xml" ContentType="application/inkml+xml"/>
  <Override PartName="/ppt/ink/ink3911.xml" ContentType="application/inkml+xml"/>
  <Override PartName="/ppt/ink/ink3912.xml" ContentType="application/inkml+xml"/>
  <Override PartName="/ppt/ink/ink3913.xml" ContentType="application/inkml+xml"/>
  <Override PartName="/ppt/ink/ink3914.xml" ContentType="application/inkml+xml"/>
  <Override PartName="/ppt/ink/ink3915.xml" ContentType="application/inkml+xml"/>
  <Override PartName="/ppt/ink/ink3916.xml" ContentType="application/inkml+xml"/>
  <Override PartName="/ppt/ink/ink3917.xml" ContentType="application/inkml+xml"/>
  <Override PartName="/ppt/ink/ink3918.xml" ContentType="application/inkml+xml"/>
  <Override PartName="/ppt/ink/ink3919.xml" ContentType="application/inkml+xml"/>
  <Override PartName="/ppt/ink/ink3920.xml" ContentType="application/inkml+xml"/>
  <Override PartName="/ppt/ink/ink3921.xml" ContentType="application/inkml+xml"/>
  <Override PartName="/ppt/ink/ink3922.xml" ContentType="application/inkml+xml"/>
  <Override PartName="/ppt/ink/ink3923.xml" ContentType="application/inkml+xml"/>
  <Override PartName="/ppt/ink/ink3924.xml" ContentType="application/inkml+xml"/>
  <Override PartName="/ppt/ink/ink3925.xml" ContentType="application/inkml+xml"/>
  <Override PartName="/ppt/ink/ink3926.xml" ContentType="application/inkml+xml"/>
  <Override PartName="/ppt/ink/ink3927.xml" ContentType="application/inkml+xml"/>
  <Override PartName="/ppt/ink/ink3928.xml" ContentType="application/inkml+xml"/>
  <Override PartName="/ppt/ink/ink3929.xml" ContentType="application/inkml+xml"/>
  <Override PartName="/ppt/ink/ink3930.xml" ContentType="application/inkml+xml"/>
  <Override PartName="/ppt/ink/ink3931.xml" ContentType="application/inkml+xml"/>
  <Override PartName="/ppt/ink/ink3932.xml" ContentType="application/inkml+xml"/>
  <Override PartName="/ppt/ink/ink3933.xml" ContentType="application/inkml+xml"/>
  <Override PartName="/ppt/ink/ink3934.xml" ContentType="application/inkml+xml"/>
  <Override PartName="/ppt/ink/ink3935.xml" ContentType="application/inkml+xml"/>
  <Override PartName="/ppt/ink/ink3936.xml" ContentType="application/inkml+xml"/>
  <Override PartName="/ppt/ink/ink3937.xml" ContentType="application/inkml+xml"/>
  <Override PartName="/ppt/ink/ink3938.xml" ContentType="application/inkml+xml"/>
  <Override PartName="/ppt/ink/ink3939.xml" ContentType="application/inkml+xml"/>
  <Override PartName="/ppt/ink/ink3940.xml" ContentType="application/inkml+xml"/>
  <Override PartName="/ppt/ink/ink3941.xml" ContentType="application/inkml+xml"/>
  <Override PartName="/ppt/ink/ink3942.xml" ContentType="application/inkml+xml"/>
  <Override PartName="/ppt/ink/ink3943.xml" ContentType="application/inkml+xml"/>
  <Override PartName="/ppt/ink/ink3944.xml" ContentType="application/inkml+xml"/>
  <Override PartName="/ppt/ink/ink3945.xml" ContentType="application/inkml+xml"/>
  <Override PartName="/ppt/ink/ink3946.xml" ContentType="application/inkml+xml"/>
  <Override PartName="/ppt/ink/ink3947.xml" ContentType="application/inkml+xml"/>
  <Override PartName="/ppt/ink/ink3948.xml" ContentType="application/inkml+xml"/>
  <Override PartName="/ppt/ink/ink3949.xml" ContentType="application/inkml+xml"/>
  <Override PartName="/ppt/ink/ink3950.xml" ContentType="application/inkml+xml"/>
  <Override PartName="/ppt/ink/ink3951.xml" ContentType="application/inkml+xml"/>
  <Override PartName="/ppt/ink/ink3952.xml" ContentType="application/inkml+xml"/>
  <Override PartName="/ppt/ink/ink3953.xml" ContentType="application/inkml+xml"/>
  <Override PartName="/ppt/ink/ink3954.xml" ContentType="application/inkml+xml"/>
  <Override PartName="/ppt/ink/ink3955.xml" ContentType="application/inkml+xml"/>
  <Override PartName="/ppt/ink/ink3956.xml" ContentType="application/inkml+xml"/>
  <Override PartName="/ppt/ink/ink3957.xml" ContentType="application/inkml+xml"/>
  <Override PartName="/ppt/ink/ink3958.xml" ContentType="application/inkml+xml"/>
  <Override PartName="/ppt/ink/ink3959.xml" ContentType="application/inkml+xml"/>
  <Override PartName="/ppt/ink/ink3960.xml" ContentType="application/inkml+xml"/>
  <Override PartName="/ppt/ink/ink3961.xml" ContentType="application/inkml+xml"/>
  <Override PartName="/ppt/ink/ink3962.xml" ContentType="application/inkml+xml"/>
  <Override PartName="/ppt/ink/ink3963.xml" ContentType="application/inkml+xml"/>
  <Override PartName="/ppt/ink/ink3964.xml" ContentType="application/inkml+xml"/>
  <Override PartName="/ppt/ink/ink3965.xml" ContentType="application/inkml+xml"/>
  <Override PartName="/ppt/ink/ink3966.xml" ContentType="application/inkml+xml"/>
  <Override PartName="/ppt/ink/ink3967.xml" ContentType="application/inkml+xml"/>
  <Override PartName="/ppt/ink/ink3968.xml" ContentType="application/inkml+xml"/>
  <Override PartName="/ppt/ink/ink3969.xml" ContentType="application/inkml+xml"/>
  <Override PartName="/ppt/ink/ink3970.xml" ContentType="application/inkml+xml"/>
  <Override PartName="/ppt/ink/ink3971.xml" ContentType="application/inkml+xml"/>
  <Override PartName="/ppt/ink/ink3972.xml" ContentType="application/inkml+xml"/>
  <Override PartName="/ppt/ink/ink3973.xml" ContentType="application/inkml+xml"/>
  <Override PartName="/ppt/ink/ink3974.xml" ContentType="application/inkml+xml"/>
  <Override PartName="/ppt/ink/ink3975.xml" ContentType="application/inkml+xml"/>
  <Override PartName="/ppt/ink/ink3976.xml" ContentType="application/inkml+xml"/>
  <Override PartName="/ppt/ink/ink3977.xml" ContentType="application/inkml+xml"/>
  <Override PartName="/ppt/ink/ink3978.xml" ContentType="application/inkml+xml"/>
  <Override PartName="/ppt/ink/ink3979.xml" ContentType="application/inkml+xml"/>
  <Override PartName="/ppt/ink/ink3980.xml" ContentType="application/inkml+xml"/>
  <Override PartName="/ppt/ink/ink3981.xml" ContentType="application/inkml+xml"/>
  <Override PartName="/ppt/ink/ink3982.xml" ContentType="application/inkml+xml"/>
  <Override PartName="/ppt/ink/ink3983.xml" ContentType="application/inkml+xml"/>
  <Override PartName="/ppt/ink/ink3984.xml" ContentType="application/inkml+xml"/>
  <Override PartName="/ppt/ink/ink3985.xml" ContentType="application/inkml+xml"/>
  <Override PartName="/ppt/ink/ink3986.xml" ContentType="application/inkml+xml"/>
  <Override PartName="/ppt/ink/ink3987.xml" ContentType="application/inkml+xml"/>
  <Override PartName="/ppt/ink/ink3988.xml" ContentType="application/inkml+xml"/>
  <Override PartName="/ppt/ink/ink3989.xml" ContentType="application/inkml+xml"/>
  <Override PartName="/ppt/ink/ink3990.xml" ContentType="application/inkml+xml"/>
  <Override PartName="/ppt/ink/ink3991.xml" ContentType="application/inkml+xml"/>
  <Override PartName="/ppt/ink/ink3992.xml" ContentType="application/inkml+xml"/>
  <Override PartName="/ppt/ink/ink3993.xml" ContentType="application/inkml+xml"/>
  <Override PartName="/ppt/ink/ink3994.xml" ContentType="application/inkml+xml"/>
  <Override PartName="/ppt/ink/ink3995.xml" ContentType="application/inkml+xml"/>
  <Override PartName="/ppt/ink/ink3996.xml" ContentType="application/inkml+xml"/>
  <Override PartName="/ppt/ink/ink3997.xml" ContentType="application/inkml+xml"/>
  <Override PartName="/ppt/ink/ink3998.xml" ContentType="application/inkml+xml"/>
  <Override PartName="/ppt/ink/ink3999.xml" ContentType="application/inkml+xml"/>
  <Override PartName="/ppt/ink/ink4000.xml" ContentType="application/inkml+xml"/>
  <Override PartName="/ppt/ink/ink4001.xml" ContentType="application/inkml+xml"/>
  <Override PartName="/ppt/ink/ink4002.xml" ContentType="application/inkml+xml"/>
  <Override PartName="/ppt/ink/ink4003.xml" ContentType="application/inkml+xml"/>
  <Override PartName="/ppt/ink/ink4004.xml" ContentType="application/inkml+xml"/>
  <Override PartName="/ppt/ink/ink4005.xml" ContentType="application/inkml+xml"/>
  <Override PartName="/ppt/ink/ink4006.xml" ContentType="application/inkml+xml"/>
  <Override PartName="/ppt/ink/ink4007.xml" ContentType="application/inkml+xml"/>
  <Override PartName="/ppt/ink/ink4008.xml" ContentType="application/inkml+xml"/>
  <Override PartName="/ppt/ink/ink4009.xml" ContentType="application/inkml+xml"/>
  <Override PartName="/ppt/ink/ink4010.xml" ContentType="application/inkml+xml"/>
  <Override PartName="/ppt/ink/ink4011.xml" ContentType="application/inkml+xml"/>
  <Override PartName="/ppt/ink/ink4012.xml" ContentType="application/inkml+xml"/>
  <Override PartName="/ppt/ink/ink4013.xml" ContentType="application/inkml+xml"/>
  <Override PartName="/ppt/ink/ink4014.xml" ContentType="application/inkml+xml"/>
  <Override PartName="/ppt/ink/ink4015.xml" ContentType="application/inkml+xml"/>
  <Override PartName="/ppt/ink/ink4016.xml" ContentType="application/inkml+xml"/>
  <Override PartName="/ppt/ink/ink4017.xml" ContentType="application/inkml+xml"/>
  <Override PartName="/ppt/ink/ink4018.xml" ContentType="application/inkml+xml"/>
  <Override PartName="/ppt/ink/ink4019.xml" ContentType="application/inkml+xml"/>
  <Override PartName="/ppt/ink/ink4020.xml" ContentType="application/inkml+xml"/>
  <Override PartName="/ppt/ink/ink4021.xml" ContentType="application/inkml+xml"/>
  <Override PartName="/ppt/ink/ink4022.xml" ContentType="application/inkml+xml"/>
  <Override PartName="/ppt/ink/ink4023.xml" ContentType="application/inkml+xml"/>
  <Override PartName="/ppt/ink/ink4024.xml" ContentType="application/inkml+xml"/>
  <Override PartName="/ppt/ink/ink4025.xml" ContentType="application/inkml+xml"/>
  <Override PartName="/ppt/ink/ink4026.xml" ContentType="application/inkml+xml"/>
  <Override PartName="/ppt/ink/ink4027.xml" ContentType="application/inkml+xml"/>
  <Override PartName="/ppt/ink/ink4028.xml" ContentType="application/inkml+xml"/>
  <Override PartName="/ppt/ink/ink4029.xml" ContentType="application/inkml+xml"/>
  <Override PartName="/ppt/ink/ink4030.xml" ContentType="application/inkml+xml"/>
  <Override PartName="/ppt/ink/ink4031.xml" ContentType="application/inkml+xml"/>
  <Override PartName="/ppt/ink/ink4032.xml" ContentType="application/inkml+xml"/>
  <Override PartName="/ppt/ink/ink4033.xml" ContentType="application/inkml+xml"/>
  <Override PartName="/ppt/ink/ink4034.xml" ContentType="application/inkml+xml"/>
  <Override PartName="/ppt/ink/ink4035.xml" ContentType="application/inkml+xml"/>
  <Override PartName="/ppt/ink/ink4036.xml" ContentType="application/inkml+xml"/>
  <Override PartName="/ppt/ink/ink4037.xml" ContentType="application/inkml+xml"/>
  <Override PartName="/ppt/ink/ink4038.xml" ContentType="application/inkml+xml"/>
  <Override PartName="/ppt/ink/ink4039.xml" ContentType="application/inkml+xml"/>
  <Override PartName="/ppt/ink/ink4040.xml" ContentType="application/inkml+xml"/>
  <Override PartName="/ppt/ink/ink4041.xml" ContentType="application/inkml+xml"/>
  <Override PartName="/ppt/ink/ink4042.xml" ContentType="application/inkml+xml"/>
  <Override PartName="/ppt/ink/ink4043.xml" ContentType="application/inkml+xml"/>
  <Override PartName="/ppt/ink/ink4044.xml" ContentType="application/inkml+xml"/>
  <Override PartName="/ppt/ink/ink4045.xml" ContentType="application/inkml+xml"/>
  <Override PartName="/ppt/ink/ink4046.xml" ContentType="application/inkml+xml"/>
  <Override PartName="/ppt/ink/ink4047.xml" ContentType="application/inkml+xml"/>
  <Override PartName="/ppt/ink/ink4048.xml" ContentType="application/inkml+xml"/>
  <Override PartName="/ppt/ink/ink4049.xml" ContentType="application/inkml+xml"/>
  <Override PartName="/ppt/ink/ink4050.xml" ContentType="application/inkml+xml"/>
  <Override PartName="/ppt/ink/ink4051.xml" ContentType="application/inkml+xml"/>
  <Override PartName="/ppt/ink/ink4052.xml" ContentType="application/inkml+xml"/>
  <Override PartName="/ppt/ink/ink4053.xml" ContentType="application/inkml+xml"/>
  <Override PartName="/ppt/ink/ink4054.xml" ContentType="application/inkml+xml"/>
  <Override PartName="/ppt/ink/ink4055.xml" ContentType="application/inkml+xml"/>
  <Override PartName="/ppt/ink/ink4056.xml" ContentType="application/inkml+xml"/>
  <Override PartName="/ppt/ink/ink4057.xml" ContentType="application/inkml+xml"/>
  <Override PartName="/ppt/ink/ink4058.xml" ContentType="application/inkml+xml"/>
  <Override PartName="/ppt/ink/ink4059.xml" ContentType="application/inkml+xml"/>
  <Override PartName="/ppt/ink/ink4060.xml" ContentType="application/inkml+xml"/>
  <Override PartName="/ppt/ink/ink4061.xml" ContentType="application/inkml+xml"/>
  <Override PartName="/ppt/ink/ink4062.xml" ContentType="application/inkml+xml"/>
  <Override PartName="/ppt/ink/ink4063.xml" ContentType="application/inkml+xml"/>
  <Override PartName="/ppt/ink/ink4064.xml" ContentType="application/inkml+xml"/>
  <Override PartName="/ppt/ink/ink4065.xml" ContentType="application/inkml+xml"/>
  <Override PartName="/ppt/ink/ink4066.xml" ContentType="application/inkml+xml"/>
  <Override PartName="/ppt/ink/ink4067.xml" ContentType="application/inkml+xml"/>
  <Override PartName="/ppt/ink/ink4068.xml" ContentType="application/inkml+xml"/>
  <Override PartName="/ppt/ink/ink4069.xml" ContentType="application/inkml+xml"/>
  <Override PartName="/ppt/ink/ink4070.xml" ContentType="application/inkml+xml"/>
  <Override PartName="/ppt/ink/ink4071.xml" ContentType="application/inkml+xml"/>
  <Override PartName="/ppt/ink/ink4072.xml" ContentType="application/inkml+xml"/>
  <Override PartName="/ppt/ink/ink4073.xml" ContentType="application/inkml+xml"/>
  <Override PartName="/ppt/ink/ink4074.xml" ContentType="application/inkml+xml"/>
  <Override PartName="/ppt/ink/ink4075.xml" ContentType="application/inkml+xml"/>
  <Override PartName="/ppt/ink/ink4076.xml" ContentType="application/inkml+xml"/>
  <Override PartName="/ppt/ink/ink4077.xml" ContentType="application/inkml+xml"/>
  <Override PartName="/ppt/ink/ink4078.xml" ContentType="application/inkml+xml"/>
  <Override PartName="/ppt/ink/ink4079.xml" ContentType="application/inkml+xml"/>
  <Override PartName="/ppt/ink/ink4080.xml" ContentType="application/inkml+xml"/>
  <Override PartName="/ppt/ink/ink4081.xml" ContentType="application/inkml+xml"/>
  <Override PartName="/ppt/ink/ink4082.xml" ContentType="application/inkml+xml"/>
  <Override PartName="/ppt/ink/ink4083.xml" ContentType="application/inkml+xml"/>
  <Override PartName="/ppt/ink/ink4084.xml" ContentType="application/inkml+xml"/>
  <Override PartName="/ppt/ink/ink4085.xml" ContentType="application/inkml+xml"/>
  <Override PartName="/ppt/ink/ink4086.xml" ContentType="application/inkml+xml"/>
  <Override PartName="/ppt/ink/ink4087.xml" ContentType="application/inkml+xml"/>
  <Override PartName="/ppt/ink/ink4088.xml" ContentType="application/inkml+xml"/>
  <Override PartName="/ppt/ink/ink4089.xml" ContentType="application/inkml+xml"/>
  <Override PartName="/ppt/ink/ink4090.xml" ContentType="application/inkml+xml"/>
  <Override PartName="/ppt/ink/ink4091.xml" ContentType="application/inkml+xml"/>
  <Override PartName="/ppt/ink/ink4092.xml" ContentType="application/inkml+xml"/>
  <Override PartName="/ppt/ink/ink4093.xml" ContentType="application/inkml+xml"/>
  <Override PartName="/ppt/ink/ink4094.xml" ContentType="application/inkml+xml"/>
  <Override PartName="/ppt/ink/ink4095.xml" ContentType="application/inkml+xml"/>
  <Override PartName="/ppt/ink/ink409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60" r:id="rId4"/>
    <p:sldId id="268" r:id="rId5"/>
    <p:sldId id="261" r:id="rId6"/>
    <p:sldId id="262" r:id="rId7"/>
    <p:sldId id="263" r:id="rId8"/>
    <p:sldId id="264" r:id="rId9"/>
    <p:sldId id="269" r:id="rId10"/>
    <p:sldId id="306" r:id="rId11"/>
    <p:sldId id="265" r:id="rId12"/>
    <p:sldId id="271" r:id="rId13"/>
    <p:sldId id="266" r:id="rId14"/>
    <p:sldId id="272" r:id="rId15"/>
    <p:sldId id="270" r:id="rId16"/>
    <p:sldId id="267" r:id="rId17"/>
    <p:sldId id="257" r:id="rId18"/>
    <p:sldId id="305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6" r:id="rId27"/>
    <p:sldId id="280" r:id="rId28"/>
    <p:sldId id="281" r:id="rId29"/>
    <p:sldId id="282" r:id="rId30"/>
    <p:sldId id="258" r:id="rId31"/>
    <p:sldId id="283" r:id="rId32"/>
    <p:sldId id="284" r:id="rId33"/>
    <p:sldId id="285" r:id="rId34"/>
    <p:sldId id="259" r:id="rId35"/>
    <p:sldId id="287" r:id="rId36"/>
    <p:sldId id="289" r:id="rId37"/>
    <p:sldId id="293" r:id="rId38"/>
    <p:sldId id="290" r:id="rId39"/>
    <p:sldId id="291" r:id="rId40"/>
    <p:sldId id="292" r:id="rId41"/>
    <p:sldId id="294" r:id="rId42"/>
    <p:sldId id="295" r:id="rId43"/>
    <p:sldId id="296" r:id="rId44"/>
    <p:sldId id="297" r:id="rId45"/>
    <p:sldId id="299" r:id="rId46"/>
    <p:sldId id="300" r:id="rId47"/>
    <p:sldId id="301" r:id="rId48"/>
    <p:sldId id="302" r:id="rId49"/>
    <p:sldId id="303" r:id="rId50"/>
    <p:sldId id="304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10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1 272 4512,'0'0'6641,"11"-1"-6454,-6 1-162,11-2 104,1 1 0,0 1 0,19 2 0,221 30 1156,-70-12-770,-130-14-279,104-4 0,58-19 111,66-1-1,7 26-54,-203-10-215,112-16 1,-14 0 13,-15 12 2,119-10 64,623-46 198,-871 60-342,185-3 76,101-6 12,119-8 36,-170 11-59,314 6 97,-105 4-34,-113-21-1,-97 5-40,-56 4-29,48-7 18,216-16 83,-308 21-40,-1 8 0,245 26-1,-111 15 25,260 23 80,-277-40-146,140 7 71,4-28-31,-116-26-6,-35 1 26,-207 20-95,67-3 28,164-7 159,-150 4-54,-116 12-125,1 1 0,63 12 0,-3-1-34,25-4 48,124 13 77,-245-19-131,1-1 0,0 0 0,-1-1 0,1 0 0,-1 0 0,1-1-1,0 0 1,-1-1 0,1 0 0,11-5 0,-21 7-19,0 0 0,0 0 1,0 0-1,0 0 0,0 0 0,0 0 0,1 0 0,-1-1 1,0 1-1,0 0 0,0 0 0,0 0 0,0 0 0,0 0 0,0-1 1,0 1-1,0 0 0,0 0 0,0 0 0,0 0 0,0-1 1,0 1-1,0 0 0,0 0 0,0 0 0,0 0 0,0-1 1,0 1-1,0 0 0,0 0 0,0 0 0,0 0 0,0-1 1,0 1-1,0 0 0,0 0 0,0 0 0,0 0 0,0 0 1,-1-1-1,1 1 0,0 0 0,0 0 0,0 0 0,0 0 1,0 0-1,-1 0 0,1 0 0,0-1 0,0 1 0,0 0 0,-16-10 72,-21-7-55,35 16-11,-49-19 103,-1 2 1,-99-20 0,104 27-100,-21-4-11,52 11 19,27 7-4,13 5-10,0-1 0,0-2 0,0 0 0,38 1 0,1 2-25,102 26-37,-21-4-57,-121-24 109,7 0 54,-65 4 119,-23 4-68,2 3-1,0 2 1,-55 27 0,82-31 63,1 0 0,-34 25 0,51-32-522,1 1-1,-1 0 0,1 1 1,1 0-1,0 0 0,1 1 1,-13 21-1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45.7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1 11352,'0'0'3892,"-2"8"-2855,-30 132 1566,25-116-2319,-2-1 0,0 0 0,-2 0-1,-15 24 1,26-47-282,-53 77 728,46-68-579,-1 0-1,0 0 1,0-1-1,-1 0 1,-17 12-1,23-18-94,0 0 1,1-1-1,-1 1 1,0-1-1,0 0 1,0 0-1,0 0 0,-6 1 1,8-2-43,0 0-1,0 0 1,-1 0 0,1-1-1,0 1 1,0 0 0,0 0 0,0-1-1,0 1 1,0-1 0,0 1 0,0-1-1,0 1 1,0-1 0,0 1 0,0-1-1,1 0 1,-1 1 0,0-1 0,0 0-1,0 0 1,1 0 0,-1 0 0,1 0-1,-1 0 1,1 0 0,-1 0 0,1 0-1,-1-1 1,-1-3-3,1 0 0,0 0 0,0 0 1,1 0-1,-1-1 0,1-4 0,1-12-2814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29.34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123 1 10344,'0'0'17202,"-1"7"-16788,0-3-375,-1 12 248,-1 0 1,-1-1 0,-7 20 0,-12 19 595,1 1 1,-13 60-1,30-84-447,3-21-262,1-1 1,-7 19-1,7-23-174,0-1 0,0 0 0,0 0 0,1 0 0,0 1 0,0 6 0,0-6 0,4-9 0,1-7 0,9-52 0,10-94 0,-19 114 0,2-33 0,-5 29 0,-2 45 0,1 0 0,-1 0 0,0 0 0,1 0 0,-1-1 0,1 1 0,0 0 0,0 0 0,1-2 0,1 0 0,-2 4 0,4 2 0,0 0 0,-1 0 0,1 0 0,-1 0 0,1 1 0,-1-1 0,0 1 0,0 0 0,6 7 0,26 31 0,2 15 0,-16-25 0,-15-21 0,1 0 0,10 12 0,-18-22 0,0 0 0,1 0 0,-1 0 0,0 1 0,1-1 0,-1 0 0,1 0 0,-1 0 0,0 0 0,1 0 0,-1 0 0,1 0 0,-1 0 0,0 0 0,1 0 0,-1 0 0,1 0 0,-1 0 0,0 0 0,1 0 0,-1 0 0,1 0 0,-1-1 0,0 1 0,1 0 0,-1 0 0,0 0 0,1-1 0,-1 1 0,0 0 0,1-1 0,-1 1 0,0 0 0,0 0 0,1-1 0,-1 1 0,0 0 0,0-1 0,0 1 0,1-1 0,7-17 0,-4-22 0,-4 30 0,0 1 0,1-1 0,1 0 0,0 1 0,0-1 0,0 1 0,6-11 0,-6 16 0,0 0 0,1 0 0,0 1 0,0-1 0,0 1 0,0-1 0,0 1 0,1 0 0,0 0 0,6-4 0,-9 7 0,0-1 0,0 1 0,0-1 0,0 1 0,1-1 0,-1 1 0,0 0 0,0 0 0,0-1 0,0 1 0,1 0 0,-1 0 0,0 0 0,0 0 0,1 1 0,-1-1 0,0 0 0,0 0 0,0 1 0,0-1 0,1 1 0,-1-1 0,0 1 0,0-1 0,0 1 0,0 0 0,0-1 0,0 1 0,0 0 0,-1 0 0,1 0 0,1 1 0,34 78 0,-25-40 0,-6-20 0,15 35 0,-18-50 0,0 0 0,1 0 0,0 0 0,0-1 0,1 1 0,-1-1 0,1 0 0,0 0 0,0 0 0,0 0 0,7 4 0,9 7 0,8 5 0,-20-15 0,-7-4 0,0 0 0,-1-1 0,1 1 0,0-1 0,0 1 0,0-1 0,0 1 0,0-1 0,0 1 0,0-1 0,0 0 0,0 0 0,2 1 0,-9 0 850,1-1-5635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18.48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 70 3912,'0'0'3000,"0"-9"-2607,-3-52 2062,7 87 987,3 19-2380,1 55-1,2 7 232,-1 20 279,-6-66-583,2-4 1231,-7-53-1749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19.06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8032,'0'0'5680,"9"5"-5158,31 19-20,-37-21-391,0-1 0,-1 1 0,1 0 0,-1 0 0,0 0 0,0 0 0,0 0 0,0 0 0,0 1 0,-1-1 0,1 0 0,-1 1 1,0-1-1,0 1 0,-1 0 0,1-1 0,-1 1 0,1 0 0,-1 6 0,1 7 229,15 194 1604,-6-43-791,0-73 31,-7-88-746,-1 0-3041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19.89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81 4616,'0'0'12217,"10"-6"-11785,12-6-69,0 0 0,1 2 0,0 1 1,25-7-1,-30 9-28,-15 6-244,0-1 0,-1 1 0,1 0 0,0 0 0,0 0-1,0 1 1,3-1 0,-6 1-47,1 0-1,-1 0 0,0 0 0,1 0 0,-1 0 0,0 0 0,1 0 1,-1 0-1,0 0 0,1 0 0,-1 0 0,0 0 0,1 0 0,-1 0 1,0 1-1,1-1 0,-1 0 0,0 0 0,1 0 0,-1 1 0,0-1 1,0 0-1,1 0 0,-1 0 0,0 1 0,0-1 0,0 14 47,-5 0-2934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20.38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18 0 9344,'0'0'2568,"1"17"-2210,13 290 1948,-42-8 639,24-261-1780,3 47 0,1-52 21,0-32-1176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21.05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52 7736,'0'0'5782,"10"-7"-5288,33-25 44,-39 30-448,-1 0 1,1 1-1,0-1 0,-1 1 1,1 0-1,0 0 0,0 0 0,0 0 1,0 1-1,0 0 0,-1-1 0,1 2 1,0-1-1,0 0 0,0 1 0,0-1 1,0 1-1,0 0 0,-1 1 0,1-1 1,0 1-1,-1-1 0,1 1 0,-1 0 1,0 0-1,1 1 0,-1-1 0,0 1 1,-1 0-1,1-1 0,0 1 0,-1 0 1,1 1-1,-1-1 0,2 5 0,-2-3 4,0 1 0,0 0 0,-1-1-1,0 1 1,0 0 0,0 0 0,-1 0-1,0 0 1,0-1 0,-1 1-1,1 0 1,-1 0 0,-1 0 0,1-1-1,-5 11 1,-2 3 210,-1-1-1,-1-1 0,-15 21 1,6-11 120,18-25-378,0-1 0,1 0 0,-1 0 0,0 1 0,0-1 0,0 0 0,1 1 0,-1-1 0,1 1 0,-1-1 0,1 1 0,0-1 0,-1 1 0,1-1 0,0 1 0,0 0 0,0-1 0,0 1 0,0-1 0,0 1 0,1-1 0,-1 1 0,1-1 0,0 3 0,1-1 21,1 0-1,-1-1 1,1 1 0,-1-1 0,1 0 0,0 0 0,0 0 0,0 0-1,7 3 1,2 1 71,1-1-1,0 0 1,0-1-1,0-1 1,1 0 0,19 2-1,83-1 982,-116-4-1107,1 0-10,-1 0 0,0 0 1,0 0-1,1 0 1,-1 0-1,0 0 1,1 0-1,-1 0 1,0 0-1,0 0 1,1 0-1,-1 0 0,0 0 1,0 0-1,1 0 1,-1 0-1,0 0 1,0 1-1,0-1 1,1 0-1,-1 0 1,0 0-1,0 0 0,1 1 1,-1-1-1,0 0 1,0 0-1,0 0 1,0 1-1,0-1 1,1 0-1,-1 0 1,0 0-1,0 1 0,0-1 1,0 0-1,0 0 1,0 1-1,0-1 1,0 0-1,0 0 1,0 1-1,-1 4-3185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21.92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1 187 5624,'0'0'7024,"17"-7"-6466,25-10-4,78-20-1,559-77 4628,-650 111-4757,81-6 3227,-110 10-3612,0-1 1,1 1 0,-1-1 0,0 1 0,0-1 0,0 1-1,0-1 1,1 1 0,-1 0 0,0-1 0,0 1 0,0-1-1,-1 1 1,1 0 0,0-1 0,0 1 0,0-1 0,0 1-1,0-1 1,-1 1 0,1 0 0,0-1 0,0 1 0,-1-1-1,0 1 1,-6 15-3471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22.58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199 38 9240,'0'0'3774,"-12"1"-3235,2 0-427,2-1-21,0 0 0,-1 1 0,1 1 1,0-1-1,-1 1 0,1 1 1,0-1-1,-12 7 0,9-3 105,1 0 0,0 1 0,0 0 0,-15 15 0,23-20-133,0 0 1,0 0 0,0 0-1,0 1 1,0-1 0,0 0 0,1 1-1,-1-1 1,1 1 0,0 0-1,0-1 1,0 1 0,0 0 0,0 0-1,1-1 1,-1 1 0,1 0-1,0 0 1,-1 0 0,1 0 0,1 0-1,-1 0 1,0 0 0,1-1-1,1 6 1,0-3 15,0 0 0,1 0 0,0-1 0,0 1 0,0 0-1,0-1 1,1 0 0,0 0 0,0 0 0,0 0 0,0-1 0,1 0 0,-1 0 0,1 0-1,0 0 1,0-1 0,0 1 0,0-1 0,0-1 0,0 1 0,11 1 0,-9-2 11,0 0 1,0-1-1,0 0 1,0-1 0,0 1-1,0-1 1,0-1 0,0 1-1,0-1 1,0 0-1,0-1 1,-1 0 0,1 0-1,-1 0 1,0-1-1,11-7 1,-12 5-12,1 1-1,-1-1 1,0 0 0,0 0 0,0 0-1,-1-1 1,0 1 0,-1-1-1,1 0 1,-1 0 0,0-1-1,-1 1 1,0-1 0,0 1-1,1-13 1,-3 16-36,1 0-1,-1 0 1,0 1-1,0-1 1,-1 0 0,1 0-1,-1 1 1,1-1-1,-1 0 1,0 1-1,-1-1 1,1 1 0,-1-1-1,1 1 1,-1 0-1,0 0 1,0-1-1,-1 1 1,1 1 0,0-1-1,-1 0 1,0 0-1,0 1 1,0 0-1,0-1 1,0 1 0,0 1-1,0-1 1,-1 0-1,1 1 1,-1-1-1,1 1 1,-8-1 0,-38-3 541,46 5-553,1 0-1,0 0 1,-1 0 0,1 0-1,-1 0 1,1 0-1,0 1 1,-1 0-1,1-1 1,0 1-1,0 0 1,-1 0-1,1 0 1,0 0 0,0 0-1,0 1 1,-3 2-1,5-3-33,-1 1 0,0-1-1,1 1 1,0-1-1,-1 1 1,1 0 0,0-1-1,0 1 1,0-1 0,0 1-1,0 0 1,0-1 0,0 1-1,0 0 1,1-1 0,-1 1-1,1-1 1,0 3-1,7 12-3558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23.03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229 1 11952,'0'0'1577,"-12"7"-1169,3-1-320,-9 6 122,0 0 0,-26 25 1,27-22 2,2 0 1,0 1-1,0 0 1,2 2-1,0-1 1,-20 38-1,32-53-158,0 0 0,0 0 1,0 0-1,1 0 0,-1 0 0,0 1 0,1-1 0,0 0 0,-1 0 1,1 0-1,0 1 0,0-1 0,1 0 0,-1 0 0,0 1 0,1-1 1,-1 0-1,1 0 0,0 0 0,1 3 0,-1-3 7,1 0-1,0 0 0,0 0 0,0 0 1,0 0-1,0 0 0,0-1 0,0 1 1,0-1-1,1 0 0,-1 1 1,1-1-1,-1 0 0,5 1 0,3 0 109,0 0 0,-1-1-1,1 0 1,0 0 0,0-1-1,0-1 1,18-2 0,-20 1-50,0 0 0,0 0 0,0-1 0,-1-1 1,1 1-1,-1-1 0,0 0 0,0-1 0,0 1 1,-1-1-1,10-9 0,-14 11-55,1 0 0,0 1 0,-1-1 0,0-1 0,1 1 0,-1 0 0,0 0 0,-1-1 0,1 1 0,-1-1 0,1 0 0,-1 1 0,0-1 0,0 0 0,-1 0 0,1 1 0,-1-1 0,0 0 0,0 0 0,0 0 0,-1 0 0,1 1 0,-1-1 0,0 0 0,0 0 0,-2-4 0,2 5-12,-1 0-1,0 1 1,0-1-1,0 1 1,-1-1 0,1 1-1,0 0 1,-1 0 0,0 0-1,1 0 1,-1 1-1,0-1 1,0 1 0,0-1-1,0 1 1,0 0 0,0 0-1,0 0 1,-1 1-1,1-1 1,0 1 0,0 0-1,-1 0 1,-2 0 0,3 0-38,0 0 1,0 0 0,0 0 0,0 0 0,0 1 0,0-1 0,0 1 0,1 0 0,-1 0 0,0 0 0,1 0 0,-1 0 0,0 1 0,1-1 0,0 1 0,-1 0 0,1 0 0,0 0 0,0 0 0,0 0 0,0 0 0,0 0 0,0 1 0,1-1 0,-1 1 0,1-1 0,-2 4 0,3-6-30,0 1 0,0-1 0,0 1 1,0 0-1,0-1 0,0 1 1,0-1-1,1 1 0,-1-1 0,0 1 1,0-1-1,0 1 0,1-1 0,-1 1 1,0-1-1,0 1 0,1-1 1,-1 1-1,0-1 0,1 1 0,-1-1 1,1 0-1,-1 1 0,1-1 1,-1 0-1,1 1 0,-1-1 0,1 0 1,-1 1-1,1-1 0,-1 0 0,1 0 1,-1 0-1,1 0 0,-1 0 1,1 1-1,0-1 0,-1 0 0,1 0 1,-1 0-1,1-1 0,26 2-435,1-4-2787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23.45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12360,'0'0'3924,"3"9"-3417,3 19 17,-2-1 0,-1 1 0,0 55 0,-6 105 4000,25-205-4758,-13 2-2926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23.80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22 1 11048,'0'0'3536,"2"12"-2896,1-1-485,0 1 39,0 0 0,-1 0 0,0 0 0,-1 1 0,-1 16 0,-3 31 1126,-14 67 0,10-87 758,-4 77-1,11-118-2057,0 1 0,1 0 0,-1 0 0,0 0 0,0-1 0,0 1 0,0 0 0,1 0 0,-1 0 1,0-1-1,0 1 0,0 0 0,1 0 0,-1 0 0,0 0 0,0 0 0,1-1 0,-1 1 0,0 0 0,0 0 0,1 0 0,-1 0 0,0 0 0,1 0 0,-1 0 0,0 0 1,0 0-1,1 0 0,-1 0 0,0 0 0,0 0 0,1 0 0,-1 0 0,0 0 0,0 1 0,1-1 0,-1 0 0,0 0 0,0 0 0,1 0 0,-1 0 0,0 1 0,0-1 1,1 0-1,-1 0 0,0 0 0,0 1 0,0-1 0,0 0 0,0 0 0,1 1 0,-1-1 0,0 0 0,0 0 0,0 1 0,0-1 0,0 0 0,0 0 0,0 1 0,0-1 0,0 0 1,0 0-1,0 1 0,0-1 0,0 0 0,0 1 0,0-1 0,2-2-15,0 0 1,0 0-1,-1 0 1,1 0-1,0-1 1,-1 1-1,2-4 1,10-57-2904,-13 62 2328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36.1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8840,'0'0'14994,"9"7"-14595,27 21-1,-33-26-360,-1-1 1,1 1-1,0-1 0,0 0 0,0 1 1,-1-1-1,1-1 0,0 1 0,1 0 1,-1-1-1,0 1 0,0-1 0,0 0 0,0 0 1,3-1-1,7 1 85,437 24 4270,-432-24-3909,-13 0-166,0 0 1,-1 1-1,1-1 0,0 1 0,5 1 0,-9-2-311,-1 0 0,0 1-1,0-1 1,0 0 0,0 0-1,1 0 1,-1 0-1,0 0 1,0 0 0,0 0-1,1 0 1,-1 0 0,0 0-1,0 0 1,0 0 0,0 0-1,1 0 1,-1 0 0,0-1-1,0 1 1,0 0-1,0 0 1,1 0 0,-1 0-1,0 0 1,0 0 0,0 0-1,0 0 1,0-1 0,1 1-1,-1 0 1,0 0-1,0 0 1,0 0 0,0 0-1,0-1 1,0 1 0,0 0-1,0 0 1,0 0 0,0-1-1,0 1 1,0 0 0,1 0-1,-1 0 1,0 0-1,0-1 1,0 1 0,-1 0-1,1 0 1,0 0 0,0 0-1,0-1 1,0 1 0,0 0-1,0 0 1,0 0-1,0 0 1,0-1 0,0 1-1,0 0 1,-1 0 0,-4-12 181,0 3-4219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24.23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0 301 10040,'0'0'641,"5"-12"-116,0 0-317,0 1 1,0-1-1,1 1 0,1 0 0,0 1 0,1 0 0,16-18 1,-19 23-26,1 0 1,0 1-1,0 0 1,0 0-1,1 0 1,-1 1-1,1 0 1,0 1-1,10-4 1,-7 4 146,1 1 1,0 0-1,-1 0 0,1 1 1,18 3-1,-5-1 227,74 5 1608,-84-7-1820,-1 0-1,1-2 1,0 0 0,-1 0 0,16-5-1,-13 1 156,0 0 0,1-1 0,-2-1 0,1 0 0,-1-1 0,-1-1-1,23-19 1,-28 20-861,0 0-1,0 0 1,11-18 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7:23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11448,'0'0'1496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2:55.77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306 82 3000,'0'0'7958,"-9"-11"-7739,-2-2-141,-28-31 253,37 42-273,-1 0 0,1 1 0,-1-1-1,0 1 1,0 0 0,0 0-1,0 0 1,0 0 0,0 1 0,0-1-1,0 1 1,0 0 0,0-1 0,0 1-1,0 1 1,0-1 0,0 0 0,0 1-1,0-1 1,-3 2 0,-6 1 83,1 1 0,0 0 0,1 0 1,-12 6-1,17-6-68,0-1-1,0 1 1,0 1-1,0-1 1,1 0 0,-1 1-1,1 0 1,0 0-1,1 0 1,-4 8 0,-4 6 55,2 0 0,1 1 0,0 0 0,1 0 0,-7 40 0,9-44-18,2-8 520,18-13-308,75-36 191,-82 38-481,0 1-1,0 0 0,0 0 0,0 0 0,1 1 0,-1 1 0,1-1 0,15 2 0,-19 0-30,0 0 0,0 0 0,0 0 0,0 1 0,0 0 0,0 0 0,0 0 0,0 0 0,-1 1 0,1-1 0,-1 1 0,0 0 0,0 1 0,0-1 0,0 1 0,5 7-1,-5-4 8,-1 0 0,0 1-1,0-1 1,-1 1 0,0 0-1,0 0 1,-1 0-1,0 0 1,-1 0 0,1 0-1,-2 0 1,1 0 0,-1 0-1,0 0 1,-1 0-1,1 0 1,-2-1 0,1 1-1,-1-1 1,-8 15-1,7-15 12,0-1-1,-1 0 1,0 0-1,0 0 1,-1 0-1,0-1 1,0 0-1,0 0 1,0 0-1,-1-1 1,0 0-1,0-1 1,0 1-1,0-1 1,0 0-1,-1-1 1,1 0-1,-1 0 1,0-1-1,-10 1 0,14-2 2,1 0-1,0-1 1,0 1-1,-1-1 0,1 0 1,0 0-1,0 0 0,0 0 1,0-1-1,0 1 0,0-1 1,-3-2-1,5 3-10,1 1 0,-1-1 0,0 0 0,1 1-1,-1-1 1,1 1 0,-1-1 0,1 0 0,-1 0 0,1 1 0,0-1-1,-1 0 1,1 0 0,0 1 0,-1-1 0,1 0 0,0 0 0,0 0 0,0 1-1,0-2 1,0 0-5,0 1 1,1 0-1,-1 0 0,1 0 0,-1 0 0,1 0 0,0 0 0,-1 0 0,1 0 0,0 0 1,0 0-1,-1 0 0,1 0 0,0 1 0,0-1 0,0 0 0,0 0 0,2 0 0,37-21 45,1 2 0,1 2 0,1 1 0,55-13 0,-38 12 17,-54 17-55,0-1-1,0-1 1,-1 1 0,1-1-1,0 0 1,-1 0 0,0 0-1,0-1 1,0 0 0,0 0-1,-1 0 1,1 0 0,-1-1-1,0 0 1,0 0 0,-1 0-1,0 0 1,0-1 0,0 1-1,0-1 1,-1 0 0,0 1-1,0-1 1,0 0 0,-1-1-1,0 1 1,0-12 0,-2 4 13,0-20 105,1 33-124,0 0 1,0 0-1,1-1 0,-1 1 1,0 0-1,0 0 0,0 0 1,1 0-1,-1 0 0,1 0 1,-1 0-1,1 1 0,-1-1 1,1 0-1,-1 0 0,1 0 1,0 0-1,-1 0 0,1 1 1,0-1-1,0 0 0,0 1 1,0-1-1,1 0 0,2 1-5,0 1-1,0 0 0,-1 0 1,1 0-1,0 0 0,-1 0 0,1 1 1,0 0-1,-1 0 0,0 0 1,1 0-1,2 3 0,20 17-33,8 6-1,-27-25 33,-10-5 20,-12-5 44,-89-13 112,101 19-168,-1 1-1,1 0 1,0 0 0,0 0 0,0 0 0,-1 1 0,1-1 0,0 1-1,0 0 1,0 0 0,0 0 0,0 0 0,0 0 0,0 1 0,1-1-1,-1 1 1,0 0 0,1 0 0,-1 0 0,1 0 0,0 0-1,-1 1 1,1-1 0,0 1 0,1-1 0,-1 1 0,0 0 0,1-1-1,-1 1 1,1 0 0,0 0 0,0 0 0,0 0 0,1 1 0,-2 3-1,2 5 18,0-3-3,0 0 1,0 0 0,1 0-1,0 0 1,0 0-1,1 0 1,0 0 0,5 13-1,2-5 34,0-1 0,1 1-1,13 15 1,-23-31-50,1-1-1,-1 1 1,1-1 0,0 1-1,-1-1 1,1 1 0,0-1-1,0 1 1,-1-1 0,1 0-1,0 1 1,0-1 0,0 0-1,-1 0 1,1 1 0,0-1-1,0 0 1,0 0 0,0 0-1,0 0 1,-1 0 0,1 0-1,0 0 1,0-1 0,0 1-1,0 0 1,-1 0 0,1-1-1,0 1 1,0 0 0,-1-1-1,1 1 1,0-1 0,0 1-1,-1-1 1,1 1 0,-1-1-1,1 1 1,0-1 0,-1 0-1,1 0 1,2-3 9,0 1 1,0 0-1,0 0 0,-1-1 0,1 0 1,-1 1-1,2-6 0,-1 0 25,-1-1-1,0 0 1,-1 1 0,0-1-1,0 0 1,-1 0 0,-2-19-1,0-9 198,2 38-234,0 0 1,0-1-1,0 1 1,0 0-1,0 0 1,0 0-1,0 0 1,0 0-1,0-1 1,0 1-1,0 0 0,0 0 1,0 0-1,0 0 1,0 0-1,0 0 1,0-1-1,0 1 1,1 0-1,-1 0 1,0 0-1,0 0 0,0 0 1,0 0-1,0 0 1,0 0-1,0 0 1,1-1-1,-1 1 1,0 0-1,0 0 0,0 0 1,0 0-1,0 0 1,0 0-1,1 0 1,-1 0-1,0 0 1,0 0-1,0 0 1,0 0-1,0 0 0,0 0 1,1 0-1,-1 0 1,0 0-1,0 0 1,0 0-1,1 1 1,9 4 6,8 10-22,12 17-12,-15-15-12,23 19 0,9 3 14,-46-39 28,-1 1-1,1 0 0,0-1 1,-1 1-1,1-1 1,0 1-1,0-1 0,-1 1 1,1-1-1,0 1 0,0-1 1,0 0-1,0 1 1,-1-1-1,1 0 0,0 0 1,0 0-1,0 0 0,0 0 1,0 0-1,0 0 1,0 0-1,0 0 0,1 0 1,0-1 5,-1 0 0,1 0 0,0 0 0,-1 0 0,1 0 0,-1 0 0,1 0 0,-1-1 0,1 1 0,-1-1 0,1-1 0,3-3 30,-1-1-1,0 0 1,0 1-1,4-13 1,11-52 156,-17 58-158,1 1-1,0-1 1,1 0-1,0 1 1,1 0 0,0 0-1,14-22 1,-18 33-39,0 0 1,0 1-1,-1-1 1,1 0-1,0 0 1,0 1-1,0-1 1,0 1-1,0-1 1,0 0-1,0 1 0,0 0 1,0-1-1,0 1 1,0 0-1,0-1 1,0 1-1,0 0 1,0 0-1,0 0 1,1 0-1,-1 0 1,0 0-1,0 0 1,0 0-1,0 1 1,0-1-1,0 0 1,0 1-1,0-1 1,0 1-1,0-1 1,0 1-1,0-1 1,0 1-1,1 1 1,4 2-22,0 1 1,0 0-1,0 1 1,4 5-1,-6-6 1,0-1 38,0 1-1,-1 0 0,0 1 1,0-1-1,0 0 1,0 1-1,-1 0 1,0 0-1,0-1 1,0 1-1,-1 1 1,0-1-1,0 0 1,-1 0-1,1 0 1,-1 0-1,-1 7 1,6-31 188,2 1 0,13-25 0,-18 38-180,1-1 0,-1 1 0,1 0 0,0 0-1,1 0 1,-1 1 0,0-1 0,1 1 0,0-1 0,0 1 0,0 0 0,0 1 0,0-1-1,8-2 1,-10 4-22,0 1-1,0-1 0,0 0 0,0 1 0,0 0 0,0 0 1,0 0-1,1 0 0,-1 0 0,0 0 0,0 0 1,0 0-1,0 1 0,0 0 0,0-1 0,0 1 1,0 0-1,0 0 0,0 0 0,0 0 0,0 0 1,0 0-1,-1 0 0,1 1 0,-1-1 0,1 1 0,-1-1 1,1 1-1,-1 0 0,0-1 0,0 1 0,1 0 1,-1 0-1,-1 0 0,1 0 0,0 0 0,0 2 1,3 6 13,-2 0 1,1 1-1,-1-1 1,-1 1 0,1-1-1,-2 14 1,0-24-14,0 0-1,0 0 1,0 0 0,0 0-1,0 0 1,0 0 0,0 0 0,1-1-1,-1 1 1,0 0 0,0 0-1,0 0 1,0 0 0,0 0-1,0 0 1,0 0 0,0 0 0,0 0-1,0 0 1,0 0 0,0 0-1,0 0 1,0 0 0,0 0-1,0 0 1,0 0 0,0 0 0,1 0-1,-1 0 1,0 0 0,0 0-1,0 0 1,0 0 0,0 0-1,0 0 1,0 0 0,0 0 0,0 0-1,0 0 1,0 0 0,0 0-1,1 0 1,-1 0 0,0 0-1,0 0 1,0 0 0,0 0 0,0 0-1,0 0 1,0 0 0,0 0-1,0 0 1,0 0 0,0 0-1,0 0 1,0 0 0,0 0 0,0 0-1,0 0 1,0 0 0,0 1-1,0-1 1,1 0 0,-1 0-1,0 0 1,0 0 0,0 0 0,7-9 67,6-12 10,-6 4-27,9-20 139,-15 36-184,0-1-1,0 1 0,1-1 1,-1 1-1,0-1 1,0 1-1,1 0 1,-1 0-1,1-1 0,-1 1 1,1 0-1,0 0 1,-1 1-1,1-1 0,0 0 1,-1 0-1,4 0 1,-3 2-9,-1-1 1,0 1-1,1-1 1,-1 1 0,1 0-1,-1-1 1,0 1-1,0 0 1,1 0 0,-1 0-1,0 0 1,0 0-1,0 1 1,0-1 0,0 0-1,-1 0 1,1 1-1,0-1 1,0 0 0,-1 1-1,2 2 1,5 8-19,6 5-37,16 28 0,-22-32 30,1 0 1,1-1-1,-1 0 1,22 21-1,-28-32 32,0 1 0,0-1 0,0 1-1,0-1 1,0 0 0,0 0-1,1 0 1,-1 0 0,0 0 0,1 0-1,-1-1 1,1 1 0,-1-1 0,0 0-1,1 0 1,-1 0 0,1 0 0,-1 0-1,1 0 1,-1-1 0,1 1 0,-1-1-1,0 0 1,1 1 0,-1-1-1,0 0 1,0 0 0,1-1 0,-1 1-1,0 0 1,0-1 0,0 1 0,-1-1-1,3-2 1,2-1 23,0-1-1,0-1 1,-1 1-1,0-1 1,0 0-1,0 0 1,-1 0-1,5-13 1,-6 13-4,-1 0 1,0 0-1,0 0 1,-1 0 0,0 0-1,0 0 1,0 0 0,-1-1-1,0 1 1,-1 0-1,1 0 1,-2-1 0,1 1-1,-3-8 1,3 12-21,0 0 0,0-1 1,0 1-1,0 0 0,-1 0 0,1 0 0,-1 0 1,0 1-1,-4-6 0,6 8-5,-1-1 1,1 1-1,-1-1 0,0 1 1,1 0-1,-1-1 0,0 1 0,1 0 1,-1-1-1,0 1 0,1 0 1,-1 0-1,0 0 0,0-1 0,1 1 1,-1 0-1,0 0 0,0 0 1,-1 1-1,1-1-2,-1 1-1,1-1 1,0 1 0,-1-1-1,1 1 1,-1 0 0,1 0-1,0 0 1,0 0 0,-1 0-1,1 0 1,0 0 0,-1 1-1,0 2-5,-1 0 0,1 0 0,0 0 1,0 0-1,0 1 0,0-1 0,1 0 0,0 1 0,0-1 0,0 1 0,0-1 0,1 1 0,0 0 0,0-1 0,0 1 0,1 8 0,0-6 2,0 0 0,1 0-1,0-1 1,0 1 0,0 0 0,1-1-1,0 1 1,0-1 0,0 0 0,6 8-1,-1-6 14,0-1 0,0 0 0,0 0-1,1-1 1,0 0 0,0 0 0,0-1 0,1-1 0,0 1-1,-1-1 1,2-1 0,-1 0 0,0 0 0,15 1-1,-10-2 30,1-1-1,0 0 0,-1-1 1,1-1-1,0 0 0,-1-1 1,1 0-1,-1-2 1,17-5-1,-9 2 122,6-3-3243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3:09.16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1 880 5520,'0'0'4865,"10"0"-4525,11-2-160,1-1 0,0-1 0,-1-1 0,0-1 0,40-17 0,-33 7 39,0 0 0,-2-2 0,0-1 0,29-28 0,82-98 899,-8 6 250,-89 98-1090,1 0 1,3 3-1,1 2 0,1 1 0,55-29 0,-52 36-69,1 2-1,2 2 0,70-22 1,-60 23-81,-46 16-86,0 0 0,0 1 0,30-5 0,-37 9-22,0 1 0,1 0 1,-1 1-1,1 0 1,-1 1-1,1-1 0,-1 2 1,16 3-1,-19-3-5,0 1 0,0-1 0,-1 1 0,1 0-1,-1 1 1,0-1 0,0 1 0,0 0 0,0 0 0,-1 0 0,1 1 0,-1 0 0,0 0 0,3 6-1,-1 0 30,0-1 0,-1 1-1,-1-1 1,0 2 0,-1-1-1,0 0 1,3 18 0,-3 3 126,1 49 0,1 52 270,-7-68 61,3-64-469,-1 0 0,0-1 0,0 1 0,0 0 0,0 0 0,0 0 0,0-1 0,0 1 1,0 0-1,-1 0 0,1-1 0,0 1 0,0 0 0,-1 0 0,1-1 0,0 1 0,-1 0 0,1-1 0,-1 1 0,1 0 0,0-1 0,-1 1 0,-1 1 0,-7-10 18,0 0 0,1-1 0,0 0-1,0 0 1,1-1 0,0 1 0,0-2-1,1 1 1,-5-14 0,-5-5 76,12 22-42,1 0 0,0 0 0,0 0 0,1-1 0,-3-10 0,5 18-76,0 0 1,0 0-1,1 0 0,-1-1 0,0 1 0,0 0 0,0 0 0,1 0 0,-1 0 0,0 0 0,0 0 1,1 0-1,-1 0 0,0 0 0,0-1 0,0 1 0,1 0 0,-1 0 0,0 0 0,0 0 1,1 0-1,-1 0 0,0 0 0,0 1 0,1-1 0,-1 0 0,0 0 0,0 0 0,0 0 0,1 0 1,-1 0-1,0 0 0,0 0 0,1 1 0,-1-1 0,0 0 0,0 0 0,0 1 0,9 3 76,9 16-52,-2 1-1,0 1 1,-2 0 0,0 0-1,10 26 1,4 5 13,-22-44-9,-1 0 0,1 0-1,0-1 1,1 0 0,13 13 0,-19-21-31,-1 0 0,1 0 0,0 0 0,-1 0 0,1 0 0,0 0 0,0 0 0,-1 0 0,1 0 0,0 0 0,-1 0 0,1 0 0,0-1 0,-1 1 0,1 0 0,0 0 0,-1-1 0,1 1 0,-1 0 0,1-1 0,0 1 0,-1-1 0,1 1 0,-1-1 0,1 1 0,-1-1 0,1 1 0,0-2 0,16-19 83,-15 17-72,12-15 42,-2-1 1,14-30-1,-14 26 38,20-29 0,-31 51-97,1 0 1,-1 0 0,1 0 0,0 0 0,0 0 0,0 1 0,0-1 0,0 1-1,3-2 1,5-2-3152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3:00.84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1 585 5720,'0'0'3805,"11"-7"-3457,36-24 15,-41 27-223,0-1 1,0 0-1,-1 0 1,1 0 0,-1-1-1,-1 1 1,1-1-1,-1 0 1,0-1-1,0 1 1,-1-1-1,1 1 1,2-10 0,8-16 305,0 4-33,-2-1-1,-1 0 0,12-50 1,11-95 1073,-32 161-1356,1-45 634,-3 43-219,5 52-152,-9 88-213,-15 225 116,12-296-180,-2 0 0,-2 0 1,-2-1-1,-29 69 0,38-113-68,0 0 0,-1 0 0,-8 11 1,11-16-11,-1-1 1,1 0 0,-1 0 0,1 0 0,-1-1 0,0 1 0,0-1 0,-1 1-1,1-1 1,0 0 0,-6 2 0,8-4-16,-1 0-1,1 0 0,-1 0 1,1 0-1,-1 0 1,1 0-1,-1 0 1,1-1-1,-1 1 1,1 0-1,-1-1 1,1 1-1,-1-1 0,1 0 1,0 1-1,-1-1 1,1 0-1,0 0 1,0 0-1,0 0 1,0 0-1,-1 0 1,1 0-1,1-1 1,-1 1-1,0 0 0,0 0 1,-1-3-1,1 2 6,-1-1-1,1 1 0,-1-1 1,1 0-1,0 1 1,0-1-1,0 0 0,1 0 1,-1 0-1,1 0 1,-1 0-1,1 0 0,0-5 1,3-1 8,0 0 0,0 1 0,1-1 0,0 1 0,1 0 0,-1 0 0,2 1 0,-1-1 0,10-9 0,9-7 32,32-26 1,-39 36-20,38-32 43,67-60 7,-113 97-82,-1 0 0,-1-1 1,9-13-1,8-12 27,-21 32-25,-1-1 0,1 0-1,-1 0 1,0-1 0,0 1-1,-1 0 1,2-6 0,-3 10-3,-4 11-111,-5 12 92,1 1 1,2 0-1,0 0 0,1 0 1,2 1-1,0 0 0,2-1 1,2 32-1,-1-49 15,1 0-1,0 0 1,0 0 0,1 0-1,0-1 1,0 1 0,1-1 0,-1 1-1,1-1 1,1 0 0,-1 0-1,5 6 1,-7-12-4,0 1-1,0-1 1,0 1-1,0-1 1,0 1-1,0-1 1,0 0 0,0 0-1,0 1 1,0-1-1,0 0 1,0 0 0,0 0-1,0 0 1,0 0-1,0 0 1,0 0-1,0-1 1,0 1 0,0 0-1,0 0 1,0-1-1,0 1 1,0-1-1,0 1 1,0-1 0,-1 1-1,1-1 1,0 0-1,0 1 1,0-1-1,0-1 1,26-25 143,-12 3-44,0 0-1,-2-1 0,0-1 0,-2 0 0,-1 0 0,-1-1 0,5-29 1,-12 31-13,-3 17-47,-3 19-35,2 1-13,0-1-1,1 1 1,0 0-1,1-1 1,0 1-1,1 0 1,2 11-1,1-3 1,0 0 0,2-1 0,9 25 0,-13-40 2,-1-1-1,1 1 1,0-1 0,0 0 0,0 0 0,0 0-1,0 0 1,1 0 0,-1-1 0,1 1-1,0-1 1,0 1 0,0-1 0,0 0-1,0 0 1,0 0 0,5 2 0,-5-4-1,0 1 1,0 0-1,1-1 1,-1 1-1,0-1 1,0 0 0,0 0-1,0 0 1,1 0-1,-1-1 1,0 0-1,0 1 1,0-1-1,0 0 1,0 0 0,0-1-1,0 1 1,0 0-1,-1-1 1,4-2-1,3-3 26,1-1-1,-2 0 0,1 0 1,-1-1-1,-1 0 1,10-15-1,34-67 279,-20 34-200,-30 55-92,0 0 1,0 0-1,0 0 0,1 0 1,-1 0-1,1 1 1,-1-1-1,1 0 1,-1 1-1,1-1 1,0 1-1,0 0 1,2-2-1,-4 3-10,1 0 1,-1 0-1,1 0 0,-1 0 1,1 0-1,-1 0 0,1 0 1,-1 0-1,1 0 0,-1 0 1,1 0-1,-1 0 0,1 0 1,-1 1-1,1-1 0,-1 0 1,1 0-1,-1 1 0,0-1 1,1 0-1,0 1 0,10 15-22,-7-4 12,0-1 1,-1 0-1,-1 1 0,0 0 1,0-1-1,-1 20 1,4 21 51,-4-41-34,2 10 39,2-19-5,4-13 17,23-44 51,-24 39-73,0 0 0,1 1-1,1 0 1,1 0 0,0 1 0,13-12 0,-23 25-36,-1 0 0,1 0 0,0 0 0,0 1 0,0-1 0,0 0 0,-1 1 1,1-1-1,0 1 0,0-1 0,0 1 0,0-1 0,0 1 0,0 0 1,0 0-1,1-1 0,-1 1 0,0 0 0,0 0 0,0 0 0,0 0 0,0 0 1,2 1-1,-2-1-3,0 1 1,0 0 0,0-1 0,0 1 0,0 0-1,0 0 1,0 0 0,-1 0 0,1 0-1,0 0 1,-1 0 0,1 0 0,0 0-1,-1 0 1,0 0 0,1 1 0,-1 0 0,2 7-12,0 0 1,-1 0 0,0 1 0,-1 9 0,0 6-7,-1 30-63,2-51 72,-1-1 0,0 1 0,1 0 1,0-1-1,0 1 0,0 0 0,1-1 0,-1 1 0,1-1 0,-1 0 0,4 4 0,-4-6 11,0 0-1,0 0 1,0-1-1,0 1 1,1-1-1,-1 1 1,0-1-1,0 1 1,1-1-1,-1 0 1,0 1-1,1-1 1,-1 0-1,0 0 1,1 0-1,-1 0 1,0 0-1,1 0 1,-1 0-1,0-1 1,1 1-1,-1 0 1,0-1-1,1 1 1,-1-1-1,2-1 1,32-17 65,-4-5-12,-24 18-39,0 1 0,0-1 0,0 1 0,1 0 0,-1 1 0,1 0 0,12-4 0,-11 5-14,0 1 98,-13 10-35,-49 54-18,50-60-49,1 1 1,0 0 0,1 0-1,-1 0 1,0 0 0,1 0-1,0 0 1,0 0 0,0 0-1,0 0 1,0 1 0,1-1-1,-1 0 1,1 1 0,0-1-1,0 0 1,0 1 0,0-1-1,1 0 1,-1 1 0,1-1-1,0 0 1,0 0 0,0 1-1,1-1 1,-1 0 0,3 4-1,-2-4 1,0 0-1,0 0 1,1 0-1,-1 0 1,1 0-1,0 0 1,0-1-1,0 1 1,0-1-1,0 0 1,0 0-1,1 0 1,-1-1-1,1 1 1,-1-1-1,1 1 1,0-1-1,-1 0 1,1-1-1,0 1 1,0-1-1,0 1 1,5-2-1,1 0 12,-1-1 0,0-1 0,-1 1 0,1-2-1,0 1 1,-1-1 0,1 0 0,-1-1 0,0 0 0,-1 0-1,1-1 1,-1 0 0,0 0 0,10-13 0,1-2 18,0-2 0,-2 0 0,22-39 0,-27 39-1,0-1 0,-2 0 0,0 0 1,5-28-1,13-105 102,-24 129-89,-1 0 0,-1-1 1,-1 1-1,-2 0 0,-1 0 1,-12-51-1,15 78-43,0 0 1,0 1-1,0-1 1,0 0-1,-1 0 0,1 1 1,0-1-1,0 0 1,-1 1-1,1-1 0,0 0 1,-1 1-1,1-1 1,0 1-1,-1-1 0,1 1 1,-1-1-1,1 1 1,-1-1-1,1 1 0,-1-1 1,1 1-1,-1-1 1,0 1-1,1 0 0,-2-1 1,1 1-3,0 1 1,1-1 0,-1 1 0,0-1-1,1 1 1,-1-1 0,0 1 0,1-1-1,-1 1 1,1 0 0,-1-1 0,1 1-1,-1 0 1,1-1 0,-1 1 0,1 0-1,0 0 1,-1 0 0,-2 7-20,0-1 0,1 0 1,0 1-1,-1 8 0,0 38-38,2 1 0,2-1 0,3 0 0,2 1 0,20 76 0,-22-112 39,1-1 1,8 17-1,-10-28 30,-1-1 1,2 0-1,-1 0 0,1 0 0,0 0 0,0-1 1,1 1-1,8 7 0,-12-12 0,1 0 1,-1-1 0,1 1-1,-1 0 1,1-1-1,-1 0 1,1 1-1,0-1 1,-1 0-1,1 1 1,-1-1 0,1 0-1,0 0 1,-1 0-1,1-1 1,0 1-1,-1 0 1,1-1-1,-1 1 1,1-1 0,-1 1-1,1-1 1,-1 0-1,1 1 1,-1-1-1,0 0 1,1 0-1,-1 0 1,0 0 0,0 0-1,2-2 1,2-2 9,-1 1 0,1-1 0,-1 1 1,0-1-1,-1 0 0,6-11 0,-6 11 8,-1 0-1,1-1 1,0 1-1,0 0 1,0 1-1,6-7 1,-9 11-25,1 0 1,-1 0-1,0 1 0,1-1 1,-1 0-1,0 1 0,1-1 1,-1 0-1,0 1 1,0-1-1,0 0 0,1 1 1,-1-1-1,0 1 0,0-1 1,0 0-1,0 1 1,0-1-1,0 1 0,0-1 1,0 1-1,0-1 0,0 0 1,0 1-1,0-1 0,0 1 1,0-1-1,0 1 1,0-1-1,-1 1 0,2 27 5,-1-21-5,0 17-11,5 36-1,-4-52 1,0-1 0,1 0 0,0 0 1,0 1-1,1-1 0,0-1 0,0 1 0,0 0 0,7 8 0,-9-14 10,0 1-1,0-1 1,0 0-1,1 1 0,-1-1 1,1 0-1,-1 0 1,0 0-1,1 0 0,0 0 1,-1 0-1,1 0 1,0 0-1,-1-1 1,1 1-1,0-1 0,0 1 1,-1-1-1,1 0 1,0 1-1,3-1 1,-2-1 4,0 1 1,0-1-1,0 0 1,0 0 0,0 0-1,0-1 1,0 1 0,0-1-1,0 1 1,-1-1-1,4-3 1,4-3 28,0-2 0,-1 1 0,-1-1 0,14-20 0,-14 11 9,-7 10 8,-1 9-48,0 0-1,0 0 0,-1 0 1,1 0-1,0 0 0,0 0 0,0-1 1,0 1-1,-1 0 0,1 0 0,0 0 1,0 0-1,0 0 0,0 0 0,-1 0 1,1 0-1,0 0 0,0 0 0,0 0 1,-1 0-1,1 0 0,0 0 1,0 0-1,0 0 0,-1 0 0,1 0 1,0 0-1,0 0 0,0 1 0,0-1 1,-1 0-1,1 0 0,0 0 0,0 0 1,0 0-1,0 0 0,0 0 0,-1 1 1,1-1-1,0 0 0,0 0 1,-1 1-1,0 1 1,-1-1 0,1 0 0,0 0 0,0 1 0,0-1 0,0 1 0,1-1 0,-1 1 0,0-1 0,1 1 0,-1-1 0,1 1 0,-1-1 0,1 1 0,0 0-1,0-1 1,-1 1 0,1 0 0,1 3 0,-1-4 1,0 0 1,0 1-1,0-1 0,0 1 0,1-1 0,-1 0 0,0 1 1,1-1-1,-1 0 0,1 1 0,0-1 0,-1 0 0,1 0 1,0 1-1,0-1 0,0 0 0,0 0 0,0 0 0,0 0 1,0 0-1,0 0 0,0 0 0,0-1 0,3 2 1,-3-2-2,0 0 0,0 1 1,0-1-1,0 0 1,0 0-1,0-1 0,0 1 1,0 0-1,0 0 1,0 0-1,0-1 1,0 1-1,1 0 0,-2-1 1,1 1-1,0-1 1,0 0-1,0 1 0,0-1 1,0 0-1,0 1 1,0-1-1,-1 0 1,1 0-1,0 0 0,-1 1 1,1-1-1,0-1 1,1-1 3,-1 1 0,0 0 0,1-1 0,-1 1 0,0-1 0,0 1 0,-1-1 0,1 1 0,0-1 0,-1-4 0,0 3-3,0-1 1,-1 0 0,0 1 0,0-1 0,0 1 0,0-1-1,-1 1 1,0 0 0,1 0 0,-2-1 0,1 1 0,0 0 0,-1 1-1,0-1 1,0 0 0,0 1 0,0 0 0,-1-1 0,1 1 0,-1 1-1,0-1 1,0 0 0,0 1 0,0 0 0,0 0 0,-8-2 0,10 3-6,-11-4-7,11 1 4,9-1 3,127-51 6,-119 50 18,17-11 42,-32 16-62,1 1 1,-1-1 0,1 1 0,0 0 0,-1-1 0,1 1 0,-1-1 0,1 1 0,0 0 0,-1 0 0,1-1 0,0 1 0,-1 0 0,1 0 0,0 0 0,-1 0 0,1-1 0,0 1 0,0 0 0,-1 1 0,1-1 0,0 0 0,-1 0 0,1 0 0,0 0 0,0 0 0,0 1 0,0 0 2,0 0-1,0 0 1,-1 0 0,1 0 0,-1 0 0,1 0 0,-1 0 0,1 0 0,-1 0 0,1 0 0,-1 0 0,0 0 0,1 0 0,-1 0 0,0 2 0,0 5 19,1 0 0,-2 0 0,-1 13 0,-2 18 264,0 55 0,4-94-282,0 1-1,0-1 1,0 1-1,0-1 1,0 0-1,0 1 1,0-1-1,-1 0 1,2 1-1,-1-1 1,0 1 0,0-1-1,0 0 1,0 1-1,0-1 1,0 1-1,0-1 1,0 0-1,1 1 1,-1-1-1,0 0 1,0 1-1,0-1 1,1 0-1,-1 1 1,0-1-1,1 0 1,-1 0 0,0 1-1,0-1 1,1 0-1,-1 0 1,0 0-1,1 1 1,-1-1-1,1 0 1,-1 0-1,0 0 1,1 0-1,-1 0 1,0 0-1,1 0 1,-1 0-1,1 0 1,-1 0 0,0 0-1,1 0 1,-1 0-1,1 0 1,-1 0-1,0 0 1,1 0-1,-1 0 1,0-1-1,1 1 1,-1 0-1,0 0 1,1 0-1,-1-1 1,1 1-1,25-21 193,-14 12-145,9-4 123,35-27 0,-55 39-175,-1 1-1,1-1 0,-1 1 1,1 0-1,0-1 0,-1 1 1,1 0-1,-1 0 0,1-1 1,-1 1-1,1 0 0,0 0 1,-1 0-1,1 0 1,0 0-1,-1 0 0,1 0 1,0 0-1,-1 0 0,1 0 1,-1 0-1,1 0 0,0 0 1,-1 0-1,1 1 1,-1-1-1,1 0 0,0 1 1,-1-1-1,1 0 0,-1 1 1,1-1-1,-1 0 0,1 1 1,-1-1-1,1 2 0,16 23 6,-8-12 28,16 20 4,-17-21 21,1 0 0,0-1 0,17 15 0,7-5-190,-21-16-4090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3:01.21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92 10752,'0'0'2000,"91"-24"-1624,-42 13 0,15-5-112,2 4-8,4 7 104,-2-1 8,-14-4 48,-7 4 8,-10 4-64,-8 2 0,-11 2-81,-9 2 9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3:12.03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3504,'0'0'8878,"10"7"-8652,-7-5-214,15 10 224,0 2 0,-1 0 1,16 16-1,-13-8 161,-12-15-250,-1 1 1,0-1 0,-1 2 0,7 8 0,-12-15-114,0 0 6,0 0 1,1 0 0,-1 0 0,0 0-1,-1 1 1,1-1 0,0 0 0,-1 0-1,1 1 1,-1-1 0,0 0-1,1 0 1,-1 4 0,-2 12 120,0 0 1,-1 0-1,-1 0 0,-1-1 1,0 1-1,-1-1 1,-10 19-1,-7 23 330,18-47-406,1-1 0,1 1-1,0 0 1,0 0-1,2 0 1,-1 0-1,1 0 1,1 0-1,0 0 1,1 0-1,1 1 1,-1-1 0,2 0-1,0-1 1,0 1-1,8 17 1,-5-14-27,1 1 0,1-1 1,0-1-1,1 1 0,1-1 1,0-1-1,14 14 0,-14-17-4,0 0-1,0-1 1,1-1-1,1 1 1,-1-2-1,1 0 0,1 0 1,-1-1-1,1-1 1,0 0-1,0-1 1,1 0-1,18 3 0,63 16 140,-7-1-63,83 19-7,-100-20 148,84 37 0,-145-54-248,0 0-1,1-1 1,0 0-1,-1 0 1,1-1-1,20 1 1,-17-5 149,-10-4 175,-5 4-319,-1 0 0,1 0 0,0 0 1,0 0-1,-1 0 0,0 0 0,1 0 0,-3-2 0,-17-16 229,0 1 0,0 0 0,-2 2 0,-36-22 0,19 26 320,32 9-218,9 5-154,12 9-113,-3-5-61,-1-1-1,1 0 0,19 5 1,-18-7-16,-1 2 1,0-1 0,17 9-1,10 7 11,-27-14-19,0 0 0,0 0 0,0 1 0,-1 0 0,0 0 0,0 1 0,13 14 0,-21-20-4,-1 1 1,1-1 0,-1 1-1,1-1 1,-1 1 0,0-1-1,1 1 1,-1-1 0,0 1-1,0 0 1,0-1 0,0 1-1,-1-1 1,1 1 0,0-1-1,-1 1 1,1-1 0,-1 1-1,1-1 1,-2 3 0,0 0 1,1 0 0,-1 0 0,-1 0 0,1-1 1,0 1-1,-5 4 0,-8 7 93,0-1 0,-1 0 1,-1-2-1,-1 1 0,-19 9 0,31-20-137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3:17.33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313 433 4720,'0'0'6200,"-13"5"-5944,-31 16 409,-81 50 0,110-61-426,0 2-1,1 0 0,0 1 0,-18 22 1,27-29-142,0 1 1,1-1 0,0 1 0,0 0 0,1 0 0,0 0 0,0 1-1,1-1 1,0 1 0,0-1 0,1 1 0,0 0 0,-1 11 0,2-15-30,0 1 0,0-1 0,1 1 0,-1-1 0,1 0 0,0 1 0,0-1 0,0 0 0,1 1 0,0-1 0,3 7 0,-2-8-29,-1 0-1,1-1 1,-1 1-1,1-1 1,0 1-1,0-1 1,0 0-1,0 0 1,1 0 0,-1-1-1,0 1 1,1-1-1,-1 0 1,8 2-1,-4-2 3,-1 0 0,1-1-1,0 1 1,-1-1 0,1 0 0,0-1 0,-1 0-1,1 0 1,-1 0 0,1-1 0,-1 0-1,1 0 1,-1-1 0,0 0 0,0 0-1,0 0 1,-1-1 0,1 0 0,-1 0-1,0 0 1,6-7 0,-1 2 15,0-1-1,-1-1 1,0 0-1,-1 0 1,-1-1-1,0 0 1,0 0-1,-1 0 1,6-19-1,3-20 134,-3-1-1,-1 0 1,5-83 0,-16 119-134,0 0-1,-1 1 1,-1-1 0,0 0 0,-1 1 0,-1 0-1,0 0 1,-8-20 0,8 26-24,2 3-7,0 1 1,-1 0-1,1 0 1,-1 0-1,-4-6 0,7 11-23,-1 0 0,1 0-1,0 0 1,0 0-1,0 0 1,0 0-1,0 0 1,0-1-1,0 1 1,0 0-1,0 0 1,0 0-1,-1 0 1,1 0 0,0 0-1,0 0 1,0 0-1,0 0 1,0 0-1,0 0 1,0 0-1,-1 0 1,1 0-1,0 0 1,0 0-1,0 0 1,0 0 0,0 0-1,0 0 1,0 0-1,-1 0 1,1 0-1,0 0 1,0 0-1,0 0 1,0 0-1,0 0 1,0 0 0,0 1-1,0-1 1,0 0-1,-1 0 1,1 0-1,0 0 1,0 0-1,0 0 1,0 0-1,0 0 1,0 0-1,0 1 1,0-1 0,0 0-1,-4 11-1,-2 17-29,6-24 27,-6 46 15,2 1-1,2-1 0,3 1 1,2 0-1,2 0 1,12 49-1,-14-87 18,0 0-1,1-1 1,1 1 0,9 18 0,-10-24-4,0 0 0,0-1 0,0 1 0,1-1-1,0 0 1,0 0 0,1-1 0,-1 0 0,8 5 0,-11-9-14,-1 0-1,1-1 1,0 1-1,-1-1 1,1 1-1,0-1 0,0 0 1,0 1-1,-1-1 1,1 0-1,0 0 0,0-1 1,0 1-1,-1 0 1,1-1-1,0 1 1,0-1-1,-1 1 0,1-1 1,0 0-1,2-1 1,0 0 9,0-1 1,1 0 0,-1 1 0,0-1 0,-1-1-1,8-6 1,6-15 86,0 0 0,-2-1 0,-1-1 0,-1-1-1,15-43 1,-27 68-79,1-2 19,0-1-1,0 1 0,0 0 0,-1-1 0,1-7 1,4 29 34,-5 9-25,0-1-24,7 41 1,-6-59-16,-1 1-1,1-1 1,0 0 0,1 1 0,-1-1-1,1 0 1,1-1 0,-1 1-1,1 0 1,0-1 0,5 6-1,-8-11-12,0 1 0,0-1 0,0 1 0,0-1 0,0 0 0,0 1 0,0-1 0,0 0 0,0 0 0,0 0 1,0 0-1,0 0 0,0 0 0,0 0 0,0 0 0,0 0 0,0-1 0,0 1 0,0 0 0,0-1 0,0 1 0,0 0 0,0-1 0,0 1 0,0-1 0,1-1 0,22-16 51,-9 0-15,-1-1 0,22-38-1,7-10 93,-37 59-104,-1-1 0,-1 0 0,6-12 0,1-4 32,3-6-11,-1-1 0,-2-1 0,-1 0 0,-2 0 0,-1-1 0,-2 0 0,-1 0 0,0-63 0,-6 88 31,-1 13-24,-2 19-18,-27 309-25,15-109-93,-24 82-25,39-297 107,-1 0 0,1 0 0,-2 0 0,1 0 0,-1 0 0,0-1 0,-6 9 0,7-39 73,0 11-54,4-5-6,0 1 0,1 0 1,0 0-1,1 0 1,1 0-1,8-20 0,1-9 7,15-44 24,71-152 0,-40 108-45,-4 6 67,17-42-105,-60 142-34,-7 21 9,-6 20 22,-44 225-104,-114 384-240,127-535 437,29-76 1,6-19 21,6-11-16,17-28 37,-14 24-46,0 0 0,2 0 0,32-38 0,-27 40 7,56-55 144,-63 65-201,0 0-1,1 0 1,0 2-1,24-13 1,-29 17-14,0-1 1,0 0-1,0 0 1,0-1-1,-1 0 0,0 0 1,0-1-1,-1 0 0,0 0 1,6-9-1,-9 12 16,0 0-1,-1-1 1,0 1-1,1 0 1,-1-1-1,-1 1 1,1-1 0,-1 0-1,0 1 1,0-1-1,0 0 1,-1 0-1,1 0 1,-1 0-1,0 1 1,-1-1-1,1 0 1,-1 0 0,0 0-1,-3-9 1,4 14-1,-1-1 1,1 0-1,0 1 1,0-1 0,-1 0-1,1 1 1,-1-1-1,1 1 1,0-1-1,-1 0 1,1 1 0,-1-1-1,1 1 1,-1-1-1,0 1 1,1 0-1,-1-1 1,0 1 0,1-1-1,-1 1 1,0 0-1,1 0 1,-1-1-1,0 1 1,1 0 0,-2 0-1,0 0 0,1 0 1,-1 1-1,1-1 1,-1 0-1,1 1 0,0 0 1,-1-1-1,1 1 0,0 0 1,0-1-1,-1 1 1,-1 2-1,-2 2 4,-1 0-1,1 1 1,-8 11-1,9-10 5,0 1 1,0 0-1,0 0 0,1 0 0,1 0 0,-1 1 1,1-1-1,1 1 0,0 0 0,0-1 0,0 1 1,1 0-1,2 16 0,-1-19 0,0 0-1,1 0 1,-1 0-1,1-1 1,0 1-1,0-1 1,1 1-1,0-1 1,5 8-1,-6-10 1,1 0 0,0 0 1,-1 0-1,1-1 0,0 1 0,0-1 0,1 0 0,-1 0 0,0 0 0,1 0 0,-1 0 0,1-1 0,-1 0 0,1 0 0,6 2 0,-5-3-1,-1 0 1,1 0-1,-1-1 0,1 1 1,-1-1-1,1 0 0,-1 0 0,0 0 1,1-1-1,-1 0 0,0 1 1,0-1-1,0-1 0,0 1 1,-1-1-1,1 1 0,5-6 1,2-2 16,0-1 1,0-1-1,15-22 1,-23 30-24,15-21 90,20-37-1,-33 47-76,3-1 150,-3 18-88,1 10-46,-3-4-16,1-1-1,1 0 0,-1 1 0,1-2 1,0 1-1,1 0 0,-1-1 1,1 0-1,1 0 0,7 5 1,-8-6-16,0-1 1,1 1-1,0-1 1,0 0-1,0-1 1,0 1-1,0-2 1,1 1-1,0-1 1,14 3-1,-17-5 7,-1-1 1,1 1-1,0-1 0,-1 0 0,1 0 0,-1 0 0,1-1 0,-1 0 1,0 1-1,0-2 0,0 1 0,0 0 0,0-1 0,0 0 0,0 0 1,-1 0-1,1 0 0,-1 0 0,0-1 0,0 1 0,0-1 0,4-8 1,-4 8 7,-1-1 0,1 0 0,-1 0 0,0 0 1,0 0-1,-1 0 0,1 0 0,-1-1 0,0 1 1,-1 0-1,1-1 0,-1 1 0,0-1 0,0 1 1,-1 0-1,1-1 0,-1 1 0,-1 0 0,-2-10 1,3 14-11,1-1 1,-1 1 0,0-1 0,0 1 0,1 0 0,-1-1 0,0 1 0,0 0-1,0 0 1,-1 0 0,1-1 0,0 1 0,0 0 0,-1 1 0,1-1 0,0 0-1,-1 0 1,1 0 0,-1 1 0,1-1 0,-1 1 0,1-1 0,-1 1 0,1 0-1,-1-1 1,0 1 0,1 0 0,-1 0 0,0 0 0,-1 1 0,1-1-4,0 1 1,0 0 0,0-1 0,0 1 0,1 0-1,-1 0 1,0 0 0,1 0 0,-1 1 0,1-1-1,-1 0 1,1 1 0,0-1 0,-1 1 0,1-1-1,0 1 1,0-1 0,0 1 0,0 0 0,0 0-1,1 0 1,-1-1 0,0 1 0,0 3 0,0 2-4,1 0 0,-1 0 0,1 0 1,0 1-1,1-1 0,0 0 1,0 0-1,0 0 0,5 14 1,-5-18-4,1 1 0,-1 0 1,1 0-1,0 0 0,0-1 1,0 1-1,0-1 0,0 0 1,1 1-1,0-1 0,-1 0 1,1-1-1,0 1 1,1 0-1,-1-1 0,0 0 1,1 1-1,6 2 0,-7-5 10,1 1 1,-1-1-1,0 0 0,0 1 0,0-2 0,1 1 1,-1 0-1,0-1 0,0 1 0,0-1 0,0 0 1,0 0-1,0 0 0,0 0 0,6-4 0,4-3 36,0-1 0,13-10 0,-5 3 12,0-1-12,-17 13-31,0 0 1,1 0-1,-1 1 1,1-1-1,0 1 1,0 0-1,0 1 0,0-1 1,8-2-1,-12 5-7,0 0 0,0 0 0,-1 0 0,1 0 0,0 1 0,0-1 0,-1 0 0,1 0-1,0 1 1,-1-1 0,1 0 0,0 1 0,-1-1 0,1 1 0,0-1 0,-1 0 0,1 1 0,-1 0 0,1-1-1,-1 1 1,1-1 0,-1 1 0,1 0 0,-1-1 0,0 1 0,1 0 0,-1-1 0,0 1 0,0 0 0,1 0-1,-1-1 1,0 1 0,0 0 0,0 0 0,0-1 0,0 1 0,0 0 0,0 1 0,-3 35 62,3-32-58,-6 31 29,3-14 35,-2 35 0,8-56-32,4-6-14,6-9 9,-7 5-19,-1 1 1,-1-1-1,8-17 1,-9 17 16,1 0 1,0 0-1,1 1 0,10-16 1,-10 18-17,-4 5-7,0-1-1,0 1 1,0-1 0,1 1 0,-1-1-1,0 1 1,1 0 0,-1 0 0,4-2-1,-5 3-5,1 0 0,0 0 0,0 0-1,-1 0 1,1 0 0,0 0 0,-1 1-1,1-1 1,0 0 0,-1 0 0,1 1-1,0-1 1,-1 0 0,1 1 0,-1-1-1,1 1 1,-1-1 0,1 1 0,-1-1-1,1 1 1,-1-1 0,1 1 0,-1-1-1,0 1 1,1 0 0,-1-1 0,0 1-1,1 0 1,-1-1 0,0 1 0,0 0-1,0-1 1,0 2 0,5 10 15,-2-1 0,0 1 0,2 14 0,5 19 63,-9-43-77,-1 0 0,1 0 0,0 0 0,0 0 0,0-1 1,-1 1-1,2 0 0,-1 0 0,0-1 0,0 1 0,0-1 0,1 1 0,-1-1 0,1 0 0,-1 1 0,3 0 0,-3-1-3,0-1 0,1 0 0,-1 1 0,0-1-1,0 0 1,1 0 0,-1 0 0,0 0 0,0 0 0,0 0 0,1 0 0,-1 0-1,0-1 1,0 1 0,1 0 0,-1-1 0,0 1 0,0-1 0,0 1 0,0-1-1,0 0 1,0 1 0,0-1 0,0 0 0,0 0 0,0 0 0,1-1 0,9-10 3,0-1 1,-1 0 0,0 0 0,-1-1 0,11-22 0,-5 5 24,19-55-1,-22 42 13,-1 0-1,-3 0 0,6-86 1,-13 122-28,-1-1 0,0 0 0,0 1 0,-1-1 1,0 0-1,0 1 0,-1-1 0,0 1 0,-4-9 1,6 17-14,0 0 1,0 0 0,0 0-1,0-1 1,0 1 0,0 0 0,0 0-1,0 0 1,0 0 0,0 0 0,0 0-1,0 0 1,0 0 0,0-1 0,0 1-1,-1 0 1,1 0 0,0 0 0,0 0-1,0 0 1,0 0 0,0 0-1,0 0 1,0 0 0,-1 0 0,1 0-1,0 0 1,0 0 0,0 0 0,0 0-1,0 0 1,0 0 0,0 0 0,-1 0-1,1 0 1,0 0 0,0 0-1,0 0 1,0 0 0,0 0 0,0 0-1,-1 0 1,1 0 0,0 0 0,0 0-1,0 0 1,-4 7 10,1 10-3,-1 33 18,3 1 1,2-1-1,2 1 0,2-1 1,3 0-1,2-1 0,16 52 1,-15-70 92,-2-6-55,-7-20-1474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3:17.58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12360,'0'0'2880,"95"26"-2600,-41-20-56,11-1 8,-3-1-32,-10-4-8,-7 0-65,-6 0 1,-14 4-160,-9-2 16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3:18.02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10040,'0'0'5656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37.10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 51 8640,'0'0'8123,"-3"-8"-7815,-9-22 12,8 19 526,3 10 25,3 10-312,26 343 2430,-24-265-2350,4-5 5,0 24 314,-3 4 544,-6-96-1113,0-11-274,1-1 0,0 1 1,0-1-1,0 1 0,0-1 1,0 1-1,0 0 0,2 3 1,-3 6 441,0 2 99,2-14-642,-1 0 0,0 1 0,0-1-1,0 0 1,0 0 0,1 1 0,-1-1-1,0 0 1,0 0 0,0 1 0,1-1-1,-1 0 1,0 0 0,0 0-1,1 0 1,-1 1 0,0-1 0,1 0-1,-1 0 1,0 0 0,0 0 0,1 0-1,-1 0 1,0 0 0,1 0 0,-1 0-1,0 0 1,1 0 0,-1 0-1,0 0 1,1 0 0,-1 0 0,0 0-1,0 0 1,1 0 0,-1 0 0,0 0-1,1-1 1,2 0-161,-1 0 0,1 0 0,-1 0 0,0 0 0,1-1 0,-1 1-1,3-3 1,-2 1-2316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3:25.81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379 943 8432,'0'0'3138,"11"-3"-2608,16-5-332,-6 2 145,1 0 0,-1-2 0,-1 0 0,39-22 0,-54 27-257,-1 0 0,0 0 0,0 0 0,0-1 0,0 1 0,0-1 0,-1 0 0,1 0 0,-1 0 0,0 0 0,-1-1 0,1 1 0,-1-1 0,0 0 0,0 0 0,0 1 0,0-1 0,-1-1 0,0 1 0,0 0 0,-1 0-1,1 0 1,-1 0 0,0-1 0,0 1 0,-1 0 0,0 0 0,-1-6 0,-2-2 93,0 1 0,-1-1 0,0 1 0,-1 0 0,-1 1 0,0-1 0,-8-10-1,-7-5 387,-36-36-1,-35-22 633,59 56-746,-2 1 0,-39-22 0,49 32-212,15 10-53,1-1 0,0 0-1,-16-19 1,18 18 50,-1 0 1,-1 0-1,-19-14 0,10 5 261,17 17-436,0-1 0,1 1 0,-1 0 0,0 0 0,0 0 0,0 0 0,-1 1 0,1-1 0,0 0 0,-1 1 0,1-1 0,-1 1 0,1 0 0,-1 0 1,-3-1-1,-6-4 256,3 1 192,9 5-503,0 0 0,0 1 0,-1-1 1,1 0-1,0 1 0,0-1 0,0 1 0,0-1 0,0 1 0,-1-1 1,1 0-1,0 1 0,0-1 0,0 1 0,0-1 0,0 1 1,0-1-1,1 1 0,-1-1 0,0 0 0,0 1 0,0-1 0,0 1 1,0-1-1,1 1 0,-1-1 0,0 1 0,3 6 7,-1-1 1,1 1-1,0-1 0,6 9 0,9 19 11,17 67 141,-30-83-101,-1-6 50,-8-27 44,-88-307 291,87 310-405,3 9-31,1-1 1,0 1-1,-1 0 0,2 0 1,-1-1-1,0 1 0,0-4 1,1 4 19,0 3-29,0 0 0,0 0 0,0 0 0,0 0 0,0 0 0,1 0 0,-1 0 0,0 0 0,0 0 0,0 0 0,0 0 0,0 0 0,0-1 0,0 1 0,0 0 0,0 0 0,0 0 0,0 0 0,0 0 0,0 0 0,0 0 0,1 0 0,-1 0 0,0 0 0,0 0 0,0 0 0,0 0 0,0 0 0,0 0 0,0 0 0,0 0 0,0 0 0,0 0 0,0-1 0,0 1 0,7 8 8,22 19 51,46 32-1,-32-27-8,-38-28-52,0 0 1,1-1-1,0 0 1,-1 0-1,1 0 1,0-1-1,1 0 1,-1 0-1,0 0 0,1-1 1,-1 0-1,14 1 1,-18 0-1892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3:44.80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17 1 3712,'0'0'10518,"2"14"-10147,14 137 584,17 130 666,-27-243-1421,25 181 1433,-27-191-184,-4-28-1066,-4-14 365,-39-295 301,-4-12-266,33 258-387,13 63-393,1-1 1,0 1-1,0 0 1,1-1-1,-1 1 0,0-1 1,0 1-1,0 0 1,0-1-1,0 1 1,0 0-1,0-1 0,0 1 1,1 0-1,-1-1 1,0 1-1,0 0 0,0 0 1,1-1-1,-1 1 1,0 0-1,1 0 1,-1-1-1,0 1 0,0 0 1,1 0-1,-1 0 1,0-1-1,1 1 0,-1 0 1,0 0-1,1 0 1,-1 0-1,1 0 1,-1 0-1,0 0 0,1 0 1,-1 0-1,0 0 1,1 0-1,-1 0 0,1 0 1,19-1 12,-17 1-3,89-7 67,-73 4-68,0 0 0,0 2 0,0 0 1,-1 1-1,1 1 0,0 1 0,21 5 0,-36-6-5,0 0 0,0 1 0,0-1 0,0 1 0,-1 0 0,1 0-1,-1 0 1,1 0 0,-1 1 0,0 0 0,0-1 0,0 1 0,0 0 0,0 0-1,-1 1 1,1-1 0,-1 1 0,3 6 0,-4-7 0,1 1 0,-2 0 0,1-1 0,0 1 0,-1 0 0,0 0 0,1-1 0,-2 1 0,1 0 0,0 0 0,-1-1 0,0 1 0,1 0 0,-1-1 0,-1 1 0,1-1 0,-1 1 0,1-1 0,-1 1 0,-3 4 0,-7 8 7,0 1 0,-1-1 0,-1-1 0,0-1 0,-1 0 0,-23 16 0,26-23 36,-1-1 0,1 0 0,-1-1 0,-15 4 0,11-4 90,2-1-207,1 1 689,14-5-729,0 1 0,0-1 0,0 1 0,0-1 0,0 1 0,0-1 0,0 1 0,0-1 0,1 1 0,-1-1 0,0 1 0,0-1 0,0 0 0,1 1 0,-1-1 0,0 1 0,1-1 0,-1 0 0,0 1 0,1-1 1,-1 0-1,1 1 0,-1-1 0,0 0 0,1 1 0,-1-1 0,1 0 0,-1 0 0,1 0 0,-1 0 0,1 1 0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3:45.50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197 0 8032,'0'0'5280,"-12"9"-5030,9-7-237,-71 55 393,64-49-240,0 2 1,0-1-1,1 2 1,0-1-1,-14 24 1,22-32-124,0-1 0,0 1 0,0 1 0,0-1 0,0 0 0,1 0 1,-1 0-1,1 0 0,-1 1 0,1-1 0,0 0 0,0 0 1,0 1-1,0-1 0,0 0 0,0 0 0,1 0 0,-1 1 0,1-1 1,0 0-1,-1 0 0,1 0 0,0 0 0,0 0 0,0 0 1,1 0-1,-1 0 0,0 0 0,1-1 0,-1 1 0,1-1 0,0 1 1,-1-1-1,1 1 0,0-1 0,0 0 0,0 0 0,0 0 1,0 0-1,0 0 0,0 0 0,0 0 0,1-1 0,-1 1 0,0-1 1,0 0-1,1 0 0,-1 0 0,0 0 0,0 0 0,5-1 0,0-1 56,1 0-1,-1-1 1,1 1-1,-1-2 0,0 1 1,0-1-1,-1 0 0,1-1 1,-1 1-1,0-1 0,0-1 1,-1 1-1,1-1 0,-1 0 1,0 0-1,-1 0 0,1-1 1,-1 0-1,-1 0 0,4-8 1,-6 14-55,0-1 1,-1 0-1,1 0 1,-1 0-1,1 0 1,-1 0-1,0 0 1,0 0-1,0 0 1,0 0-1,0-1 1,0 1-1,0 0 1,-1 0-1,1 0 1,-1 0-1,1 0 1,-1 1-1,-1-5 1,0 4 2,0 0 1,0-1-1,0 1 1,0 0 0,0 0-1,-1 0 1,1 0-1,-1 0 1,1 1-1,-1-1 1,0 1-1,-2-1 1,-5-2 53,-1 0 0,0 2 0,1-1 0,-1 1 0,0 1 1,-11 0-1,18 0-69,-41 2 229,41-1-240,1 1-1,0-1 1,-1 1-1,1 0 0,0 0 1,0 0-1,0 0 1,0 0-1,0 1 1,-5 3-1,7-5-14,1 1-1,-1-1 1,1 1-1,-1-1 1,1 1-1,-1 0 1,1 0-1,-1-1 0,1 1 1,0 0-1,-1-1 1,1 1-1,0 0 1,0 0-1,-1 0 1,1 1-1,0 4-2846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3:47.57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14464,'0'0'3687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3:53.35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1 262 5120,'0'0'10272,"9"-9"-9988,27-32-18,-32 35-192,0 0-1,-1 0 1,0 0 0,0 0-1,0-1 1,-1 1-1,0-1 1,0 1-1,-1-1 1,0 0 0,0 1-1,0-1 1,-1-11-1,0 4 84,1 8-4,-1 0-1,0-1 1,0 1 0,-1 0 0,0-1-1,-3-10 1,3 12-103,-4-4 910,-3 21-426,5-5-488,1 0-1,0 0 1,1 0-1,-1 1 1,1-1 0,1 0-1,-1 0 1,1 1-1,0-1 1,1 0-1,0 0 1,0 1 0,1-1-1,-1 0 1,2 0-1,-1 0 1,1-1-1,0 1 1,0-1 0,1 1-1,8 10 1,-11-15-35,1-1 0,-1 1 0,1-1 0,0 0 0,-1 0 0,1 1 0,0-1 0,0 0 0,0-1 0,0 1 0,0 0 0,0 0 0,0-1 0,0 0 0,0 1 0,1-1 0,-1 0 0,0 0 0,4 0 0,-2 0 5,-1-1 1,1 1-1,0-1 1,-1 0-1,1 1 1,-1-2-1,1 1 1,-1 0-1,1-1 1,5-3-1,-1-2 13,-1 1 0,0-1-1,-1 0 1,1-1 0,-1 0 0,-1 0-1,1 0 1,4-11 0,-1 0 110,-1 0 1,11-37-1,-19 53-114,1 0 0,0 0 0,0 0-1,0 0 1,0 0 0,1 1 0,-1-1-1,1 0 1,2-2 0,-4 5-25,0-1 0,1 1 1,-1 0-1,1 0 0,-1-1 0,0 1 0,1 0 0,-1 0 1,1-1-1,-1 1 0,1 0 0,-1 0 0,1 0 1,-1 0-1,1 0 0,-1 0 0,1 0 0,-1 0 0,1 0 1,-1 0-1,1 0 0,0 0 0,1 1-2,-1-1 0,0 1-1,1 0 1,-1 0 0,0-1-1,0 1 1,0 0 0,1 0-1,-1 0 1,0 1 0,1 1-1,21 20 43,-18-18-23,0 0 1,0 0-1,-1 0 0,0 0 0,0 1 0,0-1 0,3 7 1,-4-4 9,1-1 0,-2 1 0,1 0 1,-1 0-1,0 1 0,-1-1 0,1 14 1,-2-18-7,0 1 0,0-1 0,-1 1 0,0 0 1,0-1-1,0 0 0,-1 1 0,1-1 1,-1 0-1,0 0 0,0 1 0,-1-2 0,1 1 1,-1 0-1,-4 4 0,4-4 3,0-1 0,0 0 0,-1 0-1,1 0 1,-1 0 0,0-1 0,1 1 0,-1-1 0,0 0-1,0 0 1,-7 1 0,1-1 81,1 0-1,-1-1 1,0 0 0,-12-1-1,22 0-98,0 0-1,1-1 1,-1 1-1,0 0 1,0 0-1,0 0 0,1 0 1,-1 0-1,0-1 1,0 1-1,0 0 1,0 0-1,0 0 1,1 0-1,-1-1 1,0 1-1,0 0 0,0 0 1,0 0-1,0-1 1,0 1-1,0 0 1,0 0-1,0 0 1,0-1-1,0 1 1,0 0-1,0 0 0,0-1 1,0 1-1,0 0 1,0 0-1,0 0 1,0-1-1,0 1 1,0 0-1,0 0 1,0-1-1,0 1 0,0 0 1,-1 0-1,1 0 1,0 0-1,0-1 1,0 1-1,0 0 1,-1 0-1,1 0 1,0 0-1,0 0 0,0-1 1,0 1-1,-1 0 1,1 0-1,8-1 9,0-1 0,1-1-1,-1 1 1,0-1 0,0 0-1,-1-1 1,14-8 0,4-1 32,30-7 68,-40 15-168,1-1 1,22-12 0,-29 12-3034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3:53.57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13360,'0'0'728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4:02.18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1019 6128,'0'0'5449,"10"-7"-5240,68-61 461,-59 48-462,0-1 0,-2 0 0,-1-2 0,0 1 0,-2-2 0,20-43 1,51-163 760,-61 159-686,-13 40-38,-2-1-1,-1 0 1,-1 0 0,-2-1-1,2-50 1,-8 82-46,-3 8-78,-3 12 16,-28 235 202,18-119-194,15-118-116,1 1-1,0-1 0,1 1 1,1-1-1,5 28 1,-6-43-16,1 1 1,-1-1 0,1 0-1,0 1 1,-1-1-1,1 0 1,0 0 0,1 0-1,-1 0 1,0 0 0,1 0-1,-1 0 1,1 0-1,-1-1 1,1 1 0,0 0-1,0-1 1,-1 1-1,5 1 1,-5-3-2,1 1 0,0-1 0,-1 1 0,1-1 0,0 0 0,-1 1 0,1-1 0,0 0 0,-1 0 0,1-1 0,0 1 0,0 0 0,-1 0 0,1-1 0,0 1 0,-1-1 0,1 0 0,-1 1 0,1-1 0,-1 0 0,1 0 0,-1 0 0,1 0 0,-1 0 0,0 0 0,1 0 0,0-2 0,10-11 44,0 0 1,-1-1-1,0 0 1,-1-1-1,11-25 1,32-89 181,71-264 489,-116 368-654,-3 10 38,0-1 0,-1 1 1,-1-1-1,2-28 0,-17 73 46,-18 92-209,-27 225-1,39-22 109,12-291 321,14-63-73,-3 17-248,11-44 234,3 0 0,33-70 0,-50 123-264,1 0 0,-1 0-1,1 0 1,1 1 0,-1-1 0,1 1 0,-1 0 0,8-7 0,-11 12-26,0-1-1,1 0 1,-1 0-1,0 0 1,0 0-1,1 0 1,-1 0-1,0 0 1,0 0-1,1 0 1,-1 0-1,0 1 1,0-1-1,1 0 1,-1 0-1,0 0 1,0 0 0,0 1-1,1-1 1,-1 0-1,0 0 1,0 0-1,0 1 1,0-1-1,0 0 1,1 0-1,-1 1 1,0-1-1,0 0 1,0 0-1,0 1 1,0-1 0,0 0-1,0 1 1,0-1-1,0 1 1,3 10-26,-1 15-43,-1 0 0,-3 34-1,0-31 43,4 36 0,-2-63 28,0 1 1,0-1 0,0 0-1,0 1 1,1-1-1,-1 0 1,1 0 0,0 1-1,0-1 1,0 0 0,0 0-1,2 3 1,-2-5 3,0 1 1,0-1 0,0 1-1,0-1 1,0 1 0,0-1-1,0 0 1,0 0 0,0 0-1,0 0 1,1 1-1,-1-2 1,0 1 0,0 0-1,0 0 1,0 0 0,0 0-1,0-1 1,0 1 0,1 0-1,-1-1 1,0 1-1,0-1 1,0 1 0,0-1-1,1-1 1,11-6 59,0-1 0,-1-1 0,0 0 0,-1-1 0,0 0 0,0-1 0,15-21 0,14-16 154,-30 39-157,0 0 0,0 0 0,20-13 0,-24 16-50,3-1 0,-18 36-6,-37 124-108,45-150 102,-3 26-24,4-28 24,0 0 0,0 0 0,0 0 0,0 1 0,0-1 1,0 0-1,0 0 0,0 1 0,0-1 0,0 0 0,0 0 0,0 0 0,1 1 0,-1-1 0,0 0 0,0 0 0,0 0 1,0 0-1,0 1 0,0-1 0,0 0 0,1 0 0,-1 0 0,0 0 0,0 1 0,0-1 0,0 0 0,1 0 0,-1 0 1,0 0-1,0 0 0,0 0 0,1 0 0,-1 0 0,0 1 0,13-11 38,-8 3-19,-1 0 0,1 0 0,-1 0 1,0-1-1,-1 0 0,1 0 0,-2 0 0,1 0 0,1-12 0,-1 9 47,0 0-1,0 0 0,1 1 0,8-17 0,-12 26-61,1 1-1,-1 0 0,0 0 0,0-1 1,0 1-1,0 0 0,0 0 0,1 0 1,-1-1-1,0 1 0,0 0 0,0 0 1,1 0-1,-1 0 0,0 0 1,0-1-1,0 1 0,1 0 0,-1 0 1,0 0-1,0 0 0,1 0 0,-1 0 1,0 0-1,0 0 0,1 0 1,-1 0-1,0 0 0,0 0 0,1 0 1,-1 0-1,0 0 0,0 0 0,1 0 1,-1 0-1,0 0 0,0 0 0,0 0 1,1 1-1,-1-1 0,0 0 1,0 0-1,0 0 0,1 0 0,-1 0 1,0 1-1,0-1 0,0 0 0,0 0 1,1 0-1,-1 1 0,0-1 0,0 0 1,0 0-1,0 1 0,0-1 1,0 0-1,0 0 0,0 1 0,0-1 1,0 0-1,0 1 0,8 18 23,-7-16-16,4 13-1,14 32-48,-18-45 38,0-1-1,1 1 1,0 0-1,-1-1 1,1 0 0,0 1-1,0-1 1,1 0-1,-1 0 1,0 0 0,1-1-1,-1 1 1,1 0-1,3 1 1,-4-3 4,0 1-1,0-1 1,0 0 0,0 0 0,0 0-1,0 0 1,0 0 0,0 0 0,0-1 0,0 1-1,0-1 1,-1 1 0,1-1 0,0 0-1,0 0 1,0 1 0,-1-1 0,1 0-1,-1-1 1,1 1 0,-1 0 0,1 0-1,-1-1 1,1 1 0,-1-1 0,0 1-1,0-1 1,1-2 0,4-4 13,0-1 0,-1 0 0,7-18 0,9-35 17,-3-2 1,-2 0-1,7-69 1,-17 96-7,-2 11-12,1 2 10,-1 0 1,-1 0 0,-2-1 0,-1-30 0,-3 46-18,-1 16-6,0 20 11,4 5 2,2 0 0,1 0 0,1 0 0,2-1 0,1 1 0,1-2 0,2 1 0,1-1 0,2-1 0,0 0 0,2 0 0,2-2 1,22 31-1,-28-44 6,-2-1 35,1-1 0,0 0 0,1 0 1,0-1-1,18 13 0,-28-23-40,1 0 0,-1 0-1,1-1 1,-1 1 0,1 0-1,0-1 1,-1 1 0,1-1-1,0 1 1,0-1 0,-1 0-1,1 0 1,0 0 0,0 0 0,-1 0-1,1 0 1,0 0 0,0 0-1,-1-1 1,3 0 0,11-6-3379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4:02.51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1 100 11856,'0'0'2313,"15"-6"-1696,4-3-474,95-38 849,-91 39-686,-1 1 0,1 1 0,38-5 0,-48 9-353,11 0 617,31 1 1,-49 1-722,-1 0-1,1 1 0,-1-1 0,1 2 1,-1-1-1,1 0 0,-1 1 0,0 0 0,0 0 1,0 1-1,7 3 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4:02.96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1 251 10952,'0'0'1336,"68"-41"-704,-16 8 8,8 0-88,8 4 0,6 0-64,6-2-8,-2 5-152,-2-3-8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17.61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25 1 5520,'0'0'11623,"-5"10"-11348,-13 32-20,17-40-240,1-1 0,0 0 1,-1 1-1,1-1 0,0 1 0,0-1 1,0 0-1,0 1 0,1-1 0,-1 1 1,0-1-1,1 0 0,-1 1 0,1-1 1,-1 1-1,1-1 0,-1 0 0,1 0 0,0 1 1,0-1-1,0 0 0,-1 0 0,1 0 1,0 0-1,1 0 0,-1 0 0,1 1 1,2 2 45,111 100 1114,-5-4-198,-64-56-520,-27-26-62,0 0-1,31 40 1,-36-35-189,0 1 1,-2 0-1,0 1 0,-2 0 1,-1 0-1,-1 1 0,8 42 0,-7-9 139,-2 1 0,-2 81 0,-7-107-226,0 0-1,-2-1 1,-2 1-1,-1-1 1,-2 0-1,-1 0 1,-1-1-1,-2-1 1,-25 45 0,22-43-1,-2-1 0,-2 0 0,-1-2 0,-46 53 0,58-74-75,3-2-5,0-1-1,0 0 1,-1 0 0,0 0-1,0-1 1,0 0 0,0-1-1,-1 1 1,0-1 0,-10 3 0,-49 15 159,53-17-100,12-4-85,0 0-1,0 0 1,0 0-1,0-1 1,0 1-1,0-1 0,0 0 1,0 1-1,-3-1 1,5 0 112,1-2-117,-1 1 1,1 0-1,0-1 1,0 1-1,0 0 0,0-1 1,0 1-1,0 0 1,1 0-1,-1 0 0,0 0 1,3-1-1,1-3 12,9-11 52,-1-1 1,-1 0-1,-1-1 1,0 0-1,11-28 1,13-21 201,8-20 201,-19 35-65,-20 45-244,-3 5-131,-1 1 0,1 0 0,0 0 0,-1-1 0,1 1 0,-1 0 0,1-1 0,-1 1 0,0-1 0,0 1 0,1-1-1,-1-1 1,-13 24 101,-20 36-83,-48 63 0,37-49-20,33-51-21,-1 0 1,-27 34 0,24-31 64,14-23-75,1 0 0,0 1 1,0-1-1,0 0 0,0 0 0,0 0 0,0 0 1,0 0-1,0 0 0,0 0 0,0 1 1,0-1-1,0 0 0,-1 0 0,1 0 1,0 0-1,0 0 0,0 1 0,0-1 1,0 0-1,0 0 0,0 0 0,0 0 0,0 0 1,0 1-1,0-1 0,1 0 0,-1 0 1,0 0-1,0 0 0,0 0 0,0 0 1,0 1-1,0-1 0,0 0 0,0 0 1,0 0-1,0 0 0,0 0 0,1 0 0,-1 0 1,0 0-1,0 0 0,0 1 0,0-1 1,13-8 47,-3 0-44,1 0-1,0 2 0,1-1 1,-1 1-1,1 1 0,0 0 1,0 1-1,14-4 1,-4 3 36,1 1 1,0 1-1,39 0 1,-48 3 2,0 1 1,18 2 0,-28-2-13,0 0-1,1 0 1,-1 0 0,0 1 0,0-1 0,0 1 0,0 0-1,0 0 1,-1 0 0,1 1 0,4 3 0,-8-6-29,0 0-1,1 1 1,-1-1 0,0 0 0,0 0 0,1 1-1,-1-1 1,0 0 0,1 0 0,-1 0 0,1 0-1,-1 0 1,0 1 0,1-1 0,-1 0 0,0 0 0,1 0-1,-1 0 1,1 0 0,-1 0 0,0 0 0,1 0-1,-1-1 1,0 1 0,1 0 0,-1 0 0,1 0 0,0-1-12,0 1 0,0-1 1,0 0-1,0 0 0,0 1 1,-1-1-1,1 0 1,0 0-1,-1 0 0,1 0 1,0 0-1,0-2 0,9-20-205,-1 0-1,12-49 1,-12 30-3605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37.82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10544,'0'0'9083,"3"8"-8615,-2-7-453,2 8 118,0-1 0,-1 1 0,0 0 0,0 0 0,-1 0 0,0 12 0,6 243 2532,-1-179-1231,21 94 0,-27-178-1412,18 74 2556,-18-75-2569,0 0 1,0 0-1,0 0 1,0 0-1,0 0 1,0 0-1,0-1 1,0 1 0,0 0-1,0 0 1,0 0-1,0 0 1,0 0-1,0 0 1,0 0-1,0 0 1,1 0-1,-1 0 1,0 0-1,0 0 1,0 0-1,0 0 1,0-1-1,0 1 1,0 0 0,0 0-1,0 0 1,0 0-1,0 0 1,0 0-1,0 0 1,1 0-1,-1 0 1,0 0-1,0 0 1,0 0-1,0 0 1,0 0-1,0 0 1,0 0-1,0 0 1,0 0 0,0 0-1,0 0 1,1 0-1,-1 0 1,0 0-1,0 0 1,0 0-1,0 0 1,0 0-1,0 0 1,0 1-1,0-1 1,0 0-1,0 0 1,0 0-1,0 0 1,0 0 0,0 0-1,1 0 1,0-12 161,-4-11-3801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19.34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158 86 7632,'0'0'12418,"-9"10"-12045,-29 27-27,27-27 292,-6-14 3897,18 12-4479,0 0 0,1-1 0,1 1 0,-1-1 1,1 0-1,0 0 0,1 0 0,-1 0 0,7 7 0,9 22 55,83 179 626,-98-196-584,-4-17-125,1 0 0,-1 0 0,0 0 1,0-1-1,1 1 0,-1 0 0,1 0 1,-1-1-1,1 1 0,0 0 0,0-1 0,0 1 1,0-1-1,2 3 0,-4-6 3,-1 0 1,1 0-1,0-1 0,0 1 0,0-1 0,0 1 0,0-1 1,1 1-1,-1-1 0,1 0 0,0 1 0,-1-1 0,2-4 1,-4-12 6,-14-53 138,-46-122 1,55 176-153,-1 1-1,0 0 1,-1 0-1,-1 1 0,-1 1 1,0 0-1,-1 0 1,0 1-1,-21-16 1,8 12-11,26 18-33,54 3-10,0 2-1,74 17 1,-88-14 34,21 6 85,111 43 0,-172-57-48,1 0-1,0 0 1,-1 0 0,1 0 0,0 0 0,-1 1-1,1-1 1,-1 0 0,1 0 0,0 1 0,-1-1-1,1 0 1,-1 1 0,1-1 0,-1 0 0,1 1 0,-1-1-1,1 1 1,-1-1 0,1 1 0,-1-1 0,0 1-1,1 0 1,-1-1 0,0 1 0,0-1 0,1 1-1,-1 0 1,0-1 0,0 1 0,1 1 0,-3-1-2,1 1 0,0 0 0,0 0 0,0-1 0,-1 1 0,1-1-1,-1 0 1,0 1 0,1-1 0,-4 2 0,-1 0-33,1 0 0,-1-1 0,0 0 0,0 0-1,0 0 1,-1-1 0,1 0 0,0 0 0,0 0 0,-9-1-1,15 0-6,0 0-1,-1 0 0,1 0 1,0 0-1,-1 0 0,1 0 1,0 0-1,0-1 0,-1 1 1,1 0-1,0 0 0,-1 0 1,1 0-1,0 0 0,0-1 1,-1 1-1,1 0 0,0 0 1,0 0-1,0-1 0,-1 1 1,1 0-1,0 0 0,0-1 1,0 1-1,0 0 0,-1 0 1,1-1-1,0 1 0,0 0 1,0-1-1,0 1 0,0 0 1,0-1-1,0 1 0,0 0 1,0 0-1,0-1 0,0 1 1,5-16-95,-2 8 74,9-23-3872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25.41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430 724 4616,'0'0'6906,"-11"2"-6527,-7 2-185,1 1 0,0 0 0,0 2 0,1 0 0,-19 11 0,-136 80 1817,158-89-1794,0 0 1,0 1 0,1 0-1,-15 17 1,21-21-49,1 0-1,0 1 0,1-1 0,-1 1 1,1 0-1,1 0 0,-1 0 1,1 1-1,1-1 0,-4 15 0,5-17-6,0 1 0,1-1-1,-1 0 1,1 0-1,1 0 1,-1 0-1,1 1 1,2 6-1,-3-10-103,1 0-1,0 0 0,0 0 1,0 0-1,0 0 1,0 0-1,0-1 1,1 1-1,-1 0 0,0-1 1,1 1-1,0-1 1,-1 1-1,1-1 1,0 0-1,0 1 0,-1-1 1,1 0-1,0 0 1,0-1-1,0 1 1,0 0-1,4 0 0,-1 0 15,0-1 1,1 0-1,-1 0 0,0 0 0,0-1 0,1 0 0,-1 0 0,0 0 0,0 0 0,0-1 1,8-4-1,-1 1 32,0-2 0,0 0 0,15-11 0,-15 7-10,0 0 1,0-1-1,-2-1 1,1 1 0,-2-2-1,15-24 1,-3-1 200,20-55 1,-22 49-11,-2-1 0,-3-1 0,-1-1 0,11-81 0,-19 82 109,13-54-1,-17 89-224,-6 12-103,-6 15-54,-20 45-9,24-47-3,-1 0 1,2 0-1,0 1 1,1 0 0,-8 29-1,8-15 0,-11 83 0,15-96 0,1-1 0,0 0 0,1 1 0,1-1 0,6 28 0,0-14 16,1 0 1,2-1-1,0 0 0,2 0 0,31 48 1,-42-72-2,1 0 1,-1 1-1,1-1 1,-1 0-1,1 0 1,0-1 0,0 1-1,0 0 1,0-1-1,7 3 1,-9-4-9,1-1 1,-1 0-1,1 0 0,-1 0 1,1 0-1,0 0 0,-1 0 1,1 0-1,-1 0 0,1 0 1,0-1-1,-1 1 0,1-1 1,-1 1-1,1-1 0,-1 0 1,0 0-1,1 0 0,-1 1 1,0-1-1,1 0 0,-1 0 1,0-1-1,0 1 0,0 0 1,0 0-1,0-1 0,0 1 1,0 0-1,0-2 0,85-128 217,-82 125-201,-1 0 1,0-1-1,-1 1 0,1 0 0,-1-1 0,1-8 0,7-18 159,-13 36-66,3 11-64,1-10-38,-1 0-1,1 0 1,0 1 0,-1-1-1,0 0 1,-1 7 0,3 21 25,1-9-20,5 21 11,-7-41-28,0-1 0,-1 1 0,1-1-1,1 1 1,-1-1 0,0 1-1,0-1 1,1 0 0,0 1 0,-1-1-1,1 0 1,3 3 0,-4-5 0,1 1 0,-1-1 0,0 0-1,1 1 1,-1-1 0,0 0 0,1 0 0,-1 0 0,1 0 0,-1 0 0,0 0 0,1 0 0,-1 0-1,1 0 1,-1-1 0,0 1 0,1-1 0,-1 1 0,0-1 0,0 1 0,3-2 0,25-17 29,-28 19-31,19-17 14,-1-1-1,-1-1 1,0 0-1,-1-1 1,-2-1-1,17-29 1,7-6 19,-25 34-11,0-1 0,-2 0 0,0 0 1,-2-2-1,0 1 0,-2-1 0,7-34 0,-2-16 91,5-92 0,-16 153-92,-1 9-7,-1-1 1,1 1-1,-1 0 0,0-1 0,-1 1 1,1 0-1,-1-1 0,0 1 1,-3-8-1,3 8 20,-1 1-2,-1 10-22,-76 408-161,68-341 116,-18 66-4,4-19 21,24-117 18,-49 316-16,27-206 16,23-111 5,0-1 0,-1 1 1,1-1-1,0 0 0,-1 0 0,1 1 0,-1-1 0,0 0 1,1 0-1,-1 1 0,0-1 0,0 0 0,1 0 0,-1 0 1,-2 1-1,9-23 99,6-14-70,1 0 1,1 1-1,2 1 0,24-37 1,-5 6-19,35-74 3,93-161 51,-128 245-37,52-111 0,-71 128-11,-2-1 1,-2 0 0,-1-1 0,7-48 0,-10 45-8,-4 28-5,-2 0 0,3-29 0,-4 30 10,-5 29-17,-60 202-4,49-164-3,-26 83-63,-22 95-18,52-185 67,-2-1 0,-27 62 1,-3 10-29,30-73 38,7-24 3,0 0 0,-16 34-1,-8 22 85,-27 49 51,54-120-116,3-6-13,0 1-1,0-1 1,0 0 0,-1 1 0,1-1-1,0 0 1,0 0 0,0 1 0,0-1-1,-1 0 1,1 0 0,0 1 0,0-1 0,0 0-1,-1 0 1,1 0 0,0 1 0,0-1-1,-1 0 1,1 0 0,0 0 0,-1 0-1,1 0 1,0 0 0,0 1 0,-1-1 0,1 0-1,0 0 1,-1 0 0,1-1-3,-1 1 1,1 0 0,0 0-1,0-1 1,0 1-1,-1 0 1,1-1 0,0 1-1,0 0 1,0-1 0,0 1-1,0 0 1,0-1-1,-1 1 1,1 0 0,0-1-1,0 1 1,0-1-1,0 1 1,0 0 0,1-1-1,-1 1 1,0 0-1,0-1 1,0 1 0,0 0-1,0-1 1,7-17 4,0 1 0,0 1 0,2-1 0,0 2 0,1-1 0,12-14-1,7-12 3,-1-4 0,68-100 29,-74 117-5,1 0 0,47-44-1,-57 61-19,-2 3-1,-1 0 0,0-1 1,8-12-1,-12 16-4,1-1 0,-1 1 0,1 1 0,0-1 0,11-5 1,-14 8-5,1 1 1,0 0-1,0 1 1,0 0-1,1 0 1,-1 0-1,0 1 1,6 0-1,25 2 37,-24-1-32,0-1 0,1 0-1,14-2 1,-6-2 4,0-2-1,0-1 1,-1 0 0,0-2-1,21-11 1,-40 19-8,1 1 0,0-1 0,0-1 0,-1 1 0,1 0 0,-1 0 0,1-1 0,-1 1 0,0 0 0,1-1-1,-1 0 1,0 1 0,0-1 0,0 0 0,0 1 0,0-1 0,-1 0 0,1 0 0,0 0 0,-1 0 0,1 0 0,-1 0 0,0 0 0,0 0 0,0 0 0,0 0 0,0 0 0,0 1-1,0-1 1,-1 0 0,1 0 0,-1 0 0,0-2 0,0 0 3,0 1 0,-1-1 0,0 1 0,1 0-1,-1 0 1,0-1 0,-1 1 0,1 0 0,0 1 0,-1-1-1,0 0 1,0 1 0,0-1 0,0 1 0,0 0 0,-5-3-1,4 3 6,-1 1-1,0-1 0,0 1 0,0 0 0,0 0 0,0 0 0,0 0 0,0 1 1,0 0-1,0 0 0,0 0 0,0 1 0,0 0 0,0 0 0,0 0 0,-9 4 1,0 2 38,1 0 1,-1 1 0,1 0 0,-13 12 0,0 0 61,23-18-98,1 0 0,0 0-1,0 1 1,-1-1 0,1 1 0,1 0 0,-1 0-1,0 0 1,1 0 0,-1 0 0,1 0 0,0 0-1,0 0 1,0 0 0,1 1 0,-1-1 0,1 0-1,0 0 1,0 1 0,0-1 0,0 0 0,0 1-1,1 3 1,2 6 42,-1 0 0,2 1 0,0-1 0,7 15 0,-9-23-44,0-1-1,0 0 1,1 0 0,-1 1-1,1-1 1,0-1 0,0 1-1,1 0 1,-1-1-1,1 0 1,0 1 0,0-2-1,0 1 1,0 0 0,0-1-1,1 0 1,-1 0 0,1 0-1,-1 0 1,1-1 0,0 0-1,0 0 1,0 0-1,-1 0 1,1-1 0,0 0-1,0 0 1,5-1 0,1 0 6,-1 0 0,0-1 1,0 0-1,0-1 0,0 0 0,0 0 1,0-1-1,-1-1 0,0 0 1,0 0-1,0-1 0,9-7 0,-4 0 20,0 0 0,-1-1-1,0-1 1,-2 0 0,1-1-1,13-25 1,-12 18 18,-9 17-15,0 0 1,0 0-1,-1 0 0,0-1 1,0 1-1,2-10 0,13-36 377,-17 51-410,0 0 1,0 0-1,0 0 0,0 0 1,0 0-1,0 0 1,1 0-1,-1 1 0,0-1 1,1 0-1,-1 1 0,0-1 1,1 1-1,-1-1 0,1 1 1,-1 0-1,1 0 0,-1 0 1,1 0-1,-1 0 1,0 0-1,1 0 0,-1 0 1,1 0-1,-1 1 0,2-1 1,4 1-12,-1 0 0,1 1 0,-1 0 1,11 4-1,-14-5 9,-1 0 0,0 1 0,1-1 0,-1 1 1,0 0-1,0 0 0,0-1 0,0 2 0,-1-1 0,1 0 0,-1 0 0,1 0 0,-1 1 0,0-1 0,2 6 1,0 1-14,-1 0 0,0 0 0,1 13 0,4 18-12,-1-13 13,-5-21 8,0 0 0,1 0 0,0-1 0,-1 1 1,2 0-1,-1-1 0,4 6 0,-5-9 1,0-1 0,1 1 0,-1-1 0,1 0 0,-1 1 0,1-1 0,0 0 0,0 0 0,-1 0 0,1 0 0,0 0 0,0 0 0,0 0 0,0-1 0,0 1 0,0-1 0,0 0 0,0 1 0,1-1 0,-1 0 0,0 0 0,0 0 0,0-1 0,4 0 0,2 0 7,0-1-1,1 0 1,-1-1-1,-1 0 0,1 0 1,0-1-1,-1 0 1,1 0-1,-1 0 1,8-8-1,6-6 29,32-36 0,-46 46-25,-4 5-5,-1 0 1,0 0 0,0-1 0,0 1-1,-1-1 1,1 0 0,-1 1 0,0-1-1,0 0 1,0 0 0,0 0 0,-1 0-1,1 0 1,-1 0 0,0 0 0,-1-7-1,1 9 2,0 0-1,-1 0 0,1 0 1,-1 0-1,1 0 0,-1 0 0,1 0 1,-1 1-1,0-1 0,0 0 0,0 0 1,0 0-1,0 1 0,0-1 0,-1 0 1,1 1-1,-1 0 0,1-1 0,-1 1 1,1 0-1,-1-1 0,0 1 0,0 0 1,1 0-1,-1 0 0,0 1 1,0-1-1,0 0 0,0 1 0,0-1 1,0 1-1,0 0 0,-3-1 0,3 1-3,-1 1-1,1-1 0,-1 0 0,1 1 0,-1 0 1,1-1-1,0 1 0,-1 0 0,1 0 0,0 0 1,0 1-1,-1-1 0,1 0 0,0 1 1,0 0-1,1-1 0,-1 1 0,0 0 0,0 0 1,1 0-1,-1 0 0,1 0 0,0 0 1,-2 3-1,1-1 1,1 1 0,-1-1 1,1 1-1,-1-1 0,1 1 1,1-1-1,-1 1 0,1-1 1,-1 1-1,1 0 0,1-1 1,0 7-1,1-1-3,0 0 0,1 0 0,0 0 0,1 0 0,0-1 0,0 1 0,1-1 0,1 0 0,10 14 0,-14-21 1,-1-1-1,1 1 1,0-1-1,0 0 1,0 1-1,0-1 1,0 0-1,0 0 1,0-1-1,0 1 1,0 0 0,1-1-1,-1 1 1,0-1-1,0 0 1,1 1-1,-1-1 1,0 0-1,0-1 1,1 1 0,-1 0-1,0-1 1,0 1-1,3-1 1,0-1 0,0 0 0,0 0 1,0 0-1,0-1 0,0 0 0,0 1 1,-1-2-1,8-5 0,4-4 12,0 0-1,26-14 0,-1 1 19,-18 11 45,37-18-1,-59 33-70,-1 0-1,0 0 1,0 0-1,0 0 1,1 0 0,-1 0-1,0-1 1,0 1-1,0 0 1,1 0-1,-1 0 1,0 0 0,0 0-1,1 0 1,-1 0-1,0 0 1,0 0 0,1 0-1,-1 0 1,0 0-1,0 0 1,0 0 0,1 0-1,-1 1 1,0-1-1,0 0 1,1 0-1,-1 0 1,0 0 0,0 0-1,0 0 1,1 0-1,-1 1 1,0-1 0,0 0-1,0 0 1,0 0-1,0 1 1,1-1 0,-1 0-1,0 0 1,0 1-1,1 14 75,-8 25-35,5-33-9,-3 14-2,2-15-23,1 1-1,1 0 1,-1 0-1,1-1 0,0 1 1,1 0-1,0 0 1,0 0-1,0 0 1,2 7-1,-2-13-9,1-1 0,-1 1 0,1-1 0,-1 0 0,1 1 0,-1-1 0,1 0 0,-1 1 0,1-1 0,0 0 0,-1 0 0,1 0 0,-1 1 0,1-1 0,0 0 0,-1 0 0,1 0 0,0 0 0,-1 0 0,1 0 0,0 0 0,-1 0 0,1-1 0,-1 1 0,1 0 0,0 0 0,0-1 0,6-3 0,0 0 0,0-1 0,0 0 0,-1 0 0,1 0 0,-1-1 0,-1 0 0,6-7 0,13-12 0,80-73 0,-104 97 0,0 1 0,0 0 0,0 0 0,0 0 0,0 0 0,0 0 0,0 0 0,0-1 0,1 1 0,-1 0 0,0 0 0,0 0 0,0 0 0,0 0 0,0 0 0,0 0 0,1 0 0,-1 0 0,0 0 0,0-1 0,0 1 0,0 0 0,1 0 0,-1 0 0,0 0 0,0 0 0,0 0 0,0 0 0,0 0 0,1 0 0,-1 0 0,0 0 0,0 0 0,0 1 0,0-1 0,1 0 0,-1 0 0,0 0 0,0 0 0,0 0 0,0 0 0,0 0 0,0 0 0,1 0 0,-1 0 0,0 1 0,0-1 0,2 11 0,-3 21 0,1-25 0,2 76 0,-1-74 0,0 0 0,1 0 0,3 13 0,-4-19 0,0 0 0,0 0 0,0 0 0,0 0 0,1-1 0,-1 1 0,1 0 0,0-1 0,0 1 0,0-1 0,0 0 0,0 1 0,4 2 0,-5-4 0,0-1 0,0 0 0,0 1 0,0-1 0,0 0 0,0 0 0,1 0 0,-1 0 0,0 0 0,0 0 0,0 0 0,0 0 0,0 0 0,0 0 0,0-1 0,0 1 0,0 0 0,0-1 0,0 1 0,0-1 0,1 0 0,20-15 0,-20 15 0,20-19 0,-1 0 0,-1-2 0,-1 0 0,-1-1 0,-1-1 0,-1-1 0,-1 0 0,13-32 0,-6 8 0,-3-1 0,-2 0 0,17-85 0,-24 68 0,2-85 0,-10 111 0,-2 35 0,1-1 0,-1 1 0,0-1 0,0 1 0,-1-1 0,0 1 0,0-1 0,0 1 0,-1 0 0,0 0 0,-3-7 0,5 13 0,0-1 0,-1 1 0,1 0 0,0 0 0,0 0 0,-1-1 0,1 1 0,0 0 0,-1 0 0,1 0 0,0 0 0,-1 0 0,1 0 0,0 0 0,0 0 0,-1 0 0,1 0 0,0 0 0,-1 0 0,1 0 0,0 0 0,-1 0 0,1 0 0,0 0 0,0 0 0,-1 0 0,1 0 0,0 1 0,-1-1 0,1 0 0,0 0 0,0 0 0,-1 0 0,1 1 0,0-1 0,0 0 0,0 0 0,-1 1 0,1-1 0,0 0 0,0 0 0,0 1 0,0-1 0,-1 0 0,1 0 0,0 1 0,0-1 0,0 0 0,0 1 0,-10 18 0,9-18 0,-5 14 0,1-1 0,1 1 0,0-1 0,1 1 0,0 0 0,-1 29 0,8 96 0,-2-108 0,3 19 0,24 100 0,-16-91 0,-11-50 0,0 0 0,1-1 0,1 1 0,-1-1 0,1 1 0,1-1 0,0-1 0,0 1 0,1-1 0,0 1 0,0-2 0,1 1 0,13 11 0,-12-12 0,0 0 0,0-1 0,1 0 0,0-1 0,0 0 0,1 0 0,0-1 0,-1 0 0,1-1 0,1 0 0,-1-1 0,0 0 0,1 0 0,18 0 0,-27-2-6,0 0 0,0 0 0,0-1 0,0 1 1,-1-1-1,1 1 0,0-1 0,0 1 0,0-1 0,-1 0 0,1 0 0,0 0 0,-1 0 1,1 0-1,-1 0 0,1-1 0,0-1 0,9-13-5467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25.66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14464,'0'0'1680,"85"7"-1177,-32-7-127,-5 4 0,5 0-64,-12-2-8,-16-2 0,-8 0 8,-5 4-144,-8-2 32,-16-4-168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26.04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26 12864,'0'0'2360,"76"-12"-1952,-22-2 8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30.2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1137 6328,'0'0'8029,"11"-12"-7441,38-40 5,-44 46-409,0-1 0,0 0 0,-1 0 0,0 0 0,0 0 0,0-1 0,-1 0 0,2-8 0,2-4 392,6-17 657,8-19 867,-16 43-1861,-4 11-188,0 1 1,-1-1-1,1 0 1,0 0-1,0 1 1,0-1-1,1 0 1,-1 1-1,0-1 0,1 1 1,-1 0-1,0-1 1,1 1-1,0 0 1,-1 0-1,3-2 1,3-1 120,-5 3-90,-1 0 1,1 0-1,0 0 1,0 0-1,-1 0 1,1 0-1,0 0 1,0 1-1,0-1 1,0 1-1,3-1 1,-4 1-57,0 1 1,0-1 0,0 1 0,1 0-1,-1-1 1,0 1 0,0 0 0,0 0-1,0 0 1,0-1 0,0 1 0,-1 0-1,1 0 1,0 0 0,0 1 0,-1-1-1,1 0 1,-1 0 0,1 0 0,-1 0 0,1 3-1,7 14 197,8 36 0,-11-36-78,0-1 0,12 28-1,-15-42-113,0 1 0,1-1-1,-1 1 1,1-1 0,0 0 0,0 1-1,0-1 1,0-1 0,1 1 0,-1 0-1,1-1 1,4 3 0,-5-4-10,-1 0 1,1 0-1,0 0 1,-1 0-1,1 0 1,0 0-1,0-1 1,-1 1-1,1-1 1,0 0-1,0 0 1,0 0-1,-1 0 1,1-1-1,0 1 1,0-1-1,0 1 1,-1-1-1,5-2 1,3-3 24,1 0 1,-1-1 0,0-1-1,0 0 1,-1 0 0,0-1 0,0 0-1,-1 0 1,8-12 0,-1-3 62,0 0 1,20-48 0,-23 52-12,-11 18-81,1 1 0,-1-1 0,1 0 0,-1-1 0,0 1 1,0 0-1,0 0 0,-1 0 0,1-1 0,0-1 0,2-4 209,0 9-41,0 4-162,-1 0 0,1 0 1,-1 0-1,0 1 0,-1-1 1,1 1-1,0 5 0,-1-5-9,1 1 1,0-1-1,0 1 0,4 7 0,-4-10-8,0-1 0,0 0 0,1 1 0,-1-1 0,1 0-1,0 0 1,0-1 0,0 1 0,0 0 0,1-1 0,-1 0 0,1 0 0,-1 0-1,1 0 1,4 1 0,-2-1 0,0-1 0,-1 0-1,1 0 1,0 0 0,0-1 0,0 0-1,0 0 1,0-1 0,9-1-1,-1-2 12,1 0 0,-1-1-1,0-1 1,0 0-1,-1 0 1,0-2 0,19-12-1,81-59 128,-100 69-115,0-1 0,0 0 0,13-17-1,-2 3 26,-9 6-11,-14 18-36,-1 0 0,1 1-1,-1-1 1,1 0 0,-1 1 0,1-1 0,-1 0 0,0 0 0,1 1 0,-1-1-1,0 0 1,0 0 0,0 0 0,0 1 0,0-1 0,1 0 0,-1 0 0,0 0-1,-1 1 1,1-1 0,0 0 0,0 0 0,0 0 0,0 1 0,-1-1 0,0-1-1,0 2 0,0 0 0,0 0 0,0 0 0,0 0 0,0 0 0,0 0 0,0 1 0,0-1 0,0 0 0,0 1 0,0-1 0,0 0 0,0 1 0,1-1 0,-1 1 0,0 0 0,0-1 0,0 1 0,1 0 0,-2 0 0,-21 19 34,22-20-38,-22 23 23,2 1 0,0 1 0,1 0 0,-26 46-1,44-68-23,1-1 0,-1 1 0,1 0 0,0 0-1,0 0 1,0 0 0,0 0 0,1 1 0,-1-1 0,1 0-1,-1 0 1,1 0 0,0 1 0,1-1 0,-1 0-1,0 0 1,1 0 0,1 6 0,-1-7-2,0 0 1,1 0-1,-1 0 1,0 0-1,1 0 0,-1 0 1,1-1-1,-1 1 1,1-1-1,0 1 1,0-1-1,0 1 0,0-1 1,0 0-1,0 0 1,0 0-1,0 0 1,0 0-1,0-1 0,1 1 1,-1-1-1,0 1 1,1-1-1,-1 0 1,0 0-1,4 0 0,-2-1 4,1 1 0,-1-2-1,1 1 1,-1 0-1,0-1 1,0 0 0,0 0-1,0 0 1,0 0-1,0-1 1,0 0 0,-1 1-1,1-1 1,-1-1-1,0 1 1,4-5-1,-1 1 14,-1 0-1,0 1 0,0-2 0,-1 1 0,0-1 0,0 1 1,5-16-1,-8 19-8,1-5 38,1 0-1,-2-1 1,2-12-1,-7 52 61,3 84-92,-29 199 0,27-300-21,0 0 0,-1-1 0,0 1 0,-1-1 0,-11 20 0,15-31 11,1 0 1,-1-1 0,0 1-1,0 0 1,0 0 0,0-1-1,0 1 1,0-1 0,0 1-1,0-1 1,0 1-1,0-1 1,0 0 0,0 1-1,0-1 1,0 0 0,0 0-1,0 0 1,0 0 0,0 0-1,0 0 1,0 0 0,-1 0-1,1 0 1,0-1-1,0 1 1,0 0 0,0-1-1,0 1 1,0-1 0,0 1-1,0-1 1,0 1 0,-1-2-1,-4-1 19,1 0 1,-1-1-1,1 0 0,-8-6 0,9 6-9,-1-1-1,1 0 0,0 0 1,0 0-1,0-1 0,1 1 1,0-1-1,0 0 0,0 0 1,1 0-1,-2-7 0,3 9-9,0 0 0,0 1 0,1-1 0,0 0 0,0 0 0,0 0 0,0 0 0,1 0 0,-1 0 0,1 0 0,0 0 0,0 0 0,0 0-1,1 1 1,0-1 0,-1 1 0,1-1 0,0 1 0,5-7 0,3-1 8,1 1-1,12-10 1,13-14 20,32-34 3,-30 31-1,-2-2 0,32-44 0,-29 27-5,-2-1 0,41-87 0,-40 63-4,-12 26 6,-2 0 0,21-74 1,-33 85-20,-2-1 1,-2 1 0,4-82-1,-12 124-9,0 1-1,0 0 0,0 0 1,0 0-1,0-1 0,0 1 1,0 0-1,0 0 1,0-1-1,-1 1 0,1 0 1,0 0-1,-1 0 0,-1-2 1,2 3-1,0 0 1,-1 0 0,1 0 0,-1 0 0,1 1 0,-1-1 0,1 0 0,0 0 0,-1 1-1,1-1 1,0 0 0,-1 1 0,1-1 0,0 0 0,-1 1 0,1-1 0,0 1-1,0-1 1,-1 0 0,1 1 0,0-1 0,0 1 0,0-1 0,-1 1 0,-15 42 10,-12 71-33,4 2 0,-11 142-1,29-216 22,-2 0 0,-26 78-1,29-108 26,4-9 28,6-6 0,2-3-32,0-1-5,0 0 0,-1 0-1,0 0 1,5-9 0,-7 10-3,0 0 0,0 0 0,1 1 0,-1-1-1,1 1 1,1 0 0,-1 1 0,1-1 0,7-4 0,-9 7 12,-3 1-22,-1 1 0,1 0 0,-1-1 0,1 1 0,0-1 0,-1 1 0,1 0 0,0-1 0,-1 1 0,1 0 0,0 0 0,0 0 0,-1 0 0,1-1 0,0 1 0,0 0 0,-1 0 0,1 0 0,0 0 0,0 1 0,-1-1 0,1 0 0,0 0 0,-1 0 0,1 1 0,0-1 1,0 0-1,-1 1 0,1-1 0,-1 0 0,1 1 0,0-1 0,-1 1 0,1-1 0,-1 1 0,1-1 0,-1 1 0,1 0 0,-1-1 0,1 1 0,-1 1 0,5 3 8,37 44 19,-39-46-23,1 0-1,-1 0 1,1 0-1,0 0 1,0 0 0,0-1-1,0 1 1,0-1-1,0 0 1,1-1-1,4 2 1,-5-3-1,1 0 0,-1 0 0,1 0 0,-1-1 1,0 1-1,1-1 0,-1-1 0,0 1 0,0 0 0,1-1 0,-1 0 0,0 0 0,-1 0 1,1-1-1,0 1 0,-1-1 0,1 0 0,4-5 0,5-5 12,0-1 0,21-31-1,-7 4 30,31-59 1,-48 79-28,0 0 0,-2-1 0,0-1 1,-2 1-1,4-25 0,-8 28 38,-1-1 0,-1 1 0,-3-26-1,0 4 55,-9-1 217,-2 73-58,6-6-231,1 0 1,1 0-1,1 0 0,1 1 0,2 0 1,1 51-1,27 156 170,-24-222-198,1 7 29,1 0 0,1-1 0,7 20 0,-3-2 88,-9-29-105,2 0 1,-1-1 0,0 1-1,5 9 1,-6-14-25,1-1 0,-1 0 0,1 1 0,0-1 0,-1 0 0,1 0 0,-1 1 0,1-1 0,-1 0 0,1 0 0,-1 0 0,1 0 0,0 0 0,-1 0 0,1 0 0,-1 0 0,1 0 0,0 0 0,-1 0 0,1 0 0,-1 0 0,1-1 0,-1 1 0,1 0 0,0 0 0,-1-1 0,1 1 0,-1 0 0,1 0 0,-1-1 0,0 1 0,1-1 0,-1 1 0,1-1 0,-1 1 0,1-1 0,18-17 0,-9 4-61,-1-1-1,0 0 1,11-27-1,2-13-5358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30.51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15880,'0'0'1186,"9"7"-859,4 0-214,0 0 0,1 0 1,-1-1-1,29 8 0,-3-3 74,-21-5-13,1 0-1,0-2 0,0 0 0,0-1 1,0-1-1,23-1 0,-37-2-29,-1 0-1,1 0 0,0 0 1,0-1-1,5-2 0,-8 3-308,0 0 0,0 0 0,0 0 0,-1 0 0,1 0 0,0 0-1,-1-1 1,1 1 0,0 0 0,-1-1 0,0 1 0,1-1 0,1-3-1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30.72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72 12664,'0'0'1208,"95"-33"-1176,-23 15-216,8-3 8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39.68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66 171 4912,'0'0'6124,"-2"10"-5744,-4 18-73,2 0 1,1 1 0,1 41-1,0 243 1377,-3-195-874,3-86 167,-13 60 1,13-83-651,-10 22 1492,13-29-923,-7-2-636,6 0-175,-6-2 395,10-6-450,0 1 0,-1-1 0,0 1 0,3-13 0,4-10 32,-4 13-23,24-48 136,-26 60-141,-1-1-1,1 0 0,0 1 0,0 0 0,1 0 1,0 0-1,0 1 0,8-7 0,-3 3 52,6-4 39,-15 12-120,-1 0 1,1 0-1,0 0 0,-1 0 1,1 0-1,-1 0 0,1 0 0,-1 0 1,1 1-1,-1-1 0,1 0 1,-1 0-1,1 0 0,-1 1 0,1-1 1,-1 0-1,1 0 0,-1 1 0,1-1 1,-1 0-1,0 1 0,1-1 1,-1 1-1,1-1 0,-1 1 0,0-1 1,0 0-1,1 1 0,-1-1 1,0 1-1,0 0 0,1-1 0,-1 1 1,0 0-1,41 114 620,-40-112-600,0 0 1,-1 0-1,2 0 1,-1-1-1,0 1 1,0 0-1,1-1 1,-1 1-1,1-1 1,0 0-1,0 1 1,0-1-1,0 0 1,0 0-1,0 0 0,1-1 1,-1 1-1,1 0 1,2 1-1,-1-3-5,-1 1-1,0 0 0,0-1 1,1 1-1,-1-1 0,0 0 1,1 0-1,-1 0 1,0-1-1,0 1 0,1-1 1,-1 1-1,0-1 0,0 0 1,0-1-1,5-1 0,18-11 102,0 0 0,-1-1 0,-1-2 0,0-1 0,38-37 0,-55 48-10,-1-1-1,0 0 1,-1-1-1,0 1 1,7-18 0,-12 26-107,0 0 0,1 0 0,-1 0 1,0-1-1,0 1 0,0 0 0,0 0 1,1-1-1,-1 1 0,0 0 0,0 0 1,0-1-1,0 1 0,0 0 0,0 0 1,0-1-1,0 1 0,0 0 0,0 0 1,0-1-1,0 1 0,0 0 0,0-1 1,0 1-1,0 0 0,0 0 0,0-1 1,0 1-1,0 0 0,-1 0 0,1-1 1,0 1-1,0 0 0,0 0 0,0 0 1,-1-1-1,1 1 0,0 0 0,0 0 1,0 0-1,-1 0 0,1-1 0,0 1 1,0 0-1,-1 0 0,1 0 0,0 0 1,0 0-1,-1 0 0,1 0 0,0 0 1,0 0-1,-1 0 0,1-1 0,0 1 1,0 1-1,-1-1 0,1 0 0,0 0 1,0 0-1,-1 0 0,1 0 0,0 0 1,-1 0-1,1 0 0,0 0 0,0 0 1,-1 1-1,-18 8 95,9-3-91,0 1 0,1 0 0,0 1-1,1-1 1,0 2 0,0-1 0,1 1-1,0 1 1,0-1 0,1 1 0,0 0-1,1 1 1,-7 18 0,12-27-5,-1 0 0,1 1 1,0-1-1,0 0 0,0 0 0,0 1 1,0-1-1,0 0 0,1 0 0,-1 0 1,1 1-1,-1-1 0,1 0 0,0 0 1,0 0-1,0 0 0,0 0 0,0 0 1,3 3-1,-3-4 2,0 0 1,0 1-1,0-1 1,0 0-1,1 0 0,-1 0 1,0 0-1,0 0 1,1-1-1,-1 1 1,1 0-1,-1 0 0,1-1 1,-1 1-1,1-1 1,-1 0-1,1 1 1,-1-1-1,1 0 0,0 0 1,-1 0-1,1 0 1,-1 0-1,1 0 1,-1 0-1,1-1 0,0 1 1,2-2-1,2 0 16,-1-1-1,1 0 0,-1-1 1,0 1-1,0-1 1,0 0-1,0 0 1,-1-1-1,8-8 0,-2-2 64,0 0 0,7-17 0,-1 3 48,-15 27-115,9-14 228,-10 16-239,0 0 1,0 1-1,0-1 1,0 0-1,0 0 1,0 0-1,0 0 1,0 0-1,0 1 1,0-1-1,0 0 1,0 0-1,0 0 1,0 0-1,0 0 1,0 1-1,0-1 1,1 0-1,-1 0 1,0 0-1,0 0 1,0 0-1,0 0 1,0 0-1,0 0 1,0 1-1,1-1 1,-1 0-1,0 0 1,0 0-1,0 0 1,0 0-1,0 0 1,0 0-1,1 0 1,-1 0-1,0 0 1,0 0-1,0 0 1,0 0-1,1 0 1,-1 0-1,0 0 1,0 0-1,0 0 1,0 0-1,0 0 1,1 0-1,-1 0 1,0 0-1,0-1 1,0 1-1,0 0 1,0 0-1,0 0 1,1 2 1,-1 1 0,1-1 0,-1 0 0,1 1 0,0-1 0,0 0 0,0 0 0,0 1 0,0-1-1,0 0 1,1 0 0,2 3 0,23 23 9,-18-20-8,4 7-4,-11-11-3,1-1 0,0 0 1,0 1-1,0-1 0,0-1 0,6 5 0,-8-7-1,0 1 0,0-1 1,0 1-1,1-1 0,-1 0 0,0 1 0,0-1 0,0 0 1,1 0-1,-1 0 0,0 0 0,0 0 0,1 0 0,-1 0 0,0 0 1,0-1-1,1 1 0,-1 0 0,0-1 0,0 1 0,0-1 0,1 1 1,-1-1-1,0 0 0,0 1 0,2-3 0,15-12 31,-1-1-1,0-1 0,20-28 0,18-17 45,-51 58-69,13-11 47,-11 16-29,-3 11-16,-3 82 65,6-100-12,0 0-1,0 0 0,8-10 0,-6 4-33,-4 3 1,1 1 1,0 1-1,1-1 1,-1 1-1,1 0 1,1 0-1,0 1 1,0 0-1,0 0 1,8-5-1,-15 11-23,1 0 0,0-1-1,-1 1 1,1 0 0,-1 0-1,1-1 1,-1 1 0,1 0-1,0 0 1,-1 0 0,1 0-1,0 0 1,-1 0 0,1 0-1,-1 0 1,1 0 0,0 0-1,-1 0 1,1 0 0,-1 0-1,1 0 1,0 1 0,-1-1-1,1 0 1,-1 0-1,1 1 1,-1-1 0,1 0-1,-1 1 1,1-1 0,-1 1-1,1-1 1,-1 1 0,1-1-1,-1 0 1,1 2 0,9 26 48,1 3-28,-10-30-21,-1 0 0,1 0-1,-1 0 1,1 0 0,0 0-1,0-1 1,-1 1 0,1 0-1,0 0 1,0 0 0,0-1 0,0 1-1,0 0 1,0-1 0,0 1-1,0-1 1,0 1 0,0-1-1,0 0 1,0 1 0,2-1-1,5 0 10,-1 0 0,0 0 0,0-1-1,0 0 1,0-1 0,0 1-1,10-5 1,46-21 43,-54 23-43,10-6 17,26-20 0,-33 21-1,1 1 0,1 0 0,-1 0 0,19-6 0,-20 8 122,-23 17-19,-31 31-29,33-33-91,-1-1 1,2 1 0,-1 0-1,1 1 1,-10 17 0,16-26-14,2 1 0,-1-1 0,0 1 0,0 0 0,0-1-1,1 1 1,-1 0 0,1 0 0,-1-1 0,1 1 0,0 0 0,0 0 0,0 0 0,0 0 0,0-1 0,0 1 0,1 2 0,-1-2 0,1-1-1,0 0 1,0 1 0,0-1 0,0 0-1,0 0 1,0 1 0,0-1 0,0 0-1,1 0 1,-1 0 0,0 0 0,1 0-1,-1-1 1,1 1 0,-1 0 0,1-1-1,-1 1 1,3 0 0,0 0 2,1-1 1,-1 1 0,1-1-1,0 1 1,-1-1 0,1-1-1,-1 1 1,1-1 0,-1 0-1,1 0 1,-1 0-1,0 0 1,1-1 0,-1 0-1,0 0 1,0 0 0,0 0-1,0-1 1,-1 1 0,1-1-1,4-4 1,2-2 5,0 0 1,-1-1-1,-1 0 1,1-1-1,-1 0 0,8-15 1,-8 10 9,-1 0 0,-1-1 0,0 1 0,-1-1-1,-1 0 1,-1 0 0,0-1 0,-2 1 0,1-1 0,-3-19 0,-3-20 55,-19-98 0,10 85-34,10 52-19,0 1 0,-1 0 0,-1 0 0,-1 0 0,-13-27 0,19 43-16,0 0-1,-1 0 1,1 1-1,0-1 1,-1 0-1,1 1 1,0-1-1,-1 0 1,1 1-1,-1-1 1,1 1-1,-1-1 1,0 1-1,1-1 1,-1 1-1,0-1 1,1 1-1,-1-1 1,0 1-1,1 0 0,-2-1 1,2 1-2,-1 1 0,1-1 0,-1 0 0,1 0-1,-1 1 1,1-1 0,-1 0 0,1 1 0,-1-1 0,1 0 0,0 1 0,-1-1 0,1 0 0,0 1-1,-1-1 1,1 1 0,0-1 0,0 1 0,0-1 0,-1 1 0,1-1 0,0 2 0,-7 35 1,6-5-16,1 1 1,2-1-1,12 62 1,35 97-83,-45-174 72,2 0 0,0 0-1,1-1 1,0 1-1,2-1 1,0-1-1,0 0 1,14 16-1,-19-28 3,-1 0 0,1-1 0,0 1 0,0-1 0,0 0 0,0 0 0,0-1 0,0 1 0,0-1 0,1 0 0,4 1 0,0-1-79,0 1 1,0-1-1,0-1 0,14 0 0,1-6-3641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41.99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1114 4616,'0'0'6716,"11"3"-6127,38 11 12,-46-14-528,0 0 1,0 0-1,1 0 0,-1 0 0,0-1 0,0 1 0,1-1 1,-1 0-1,0 0 0,0 0 0,0 0 0,0-1 0,0 1 0,0-1 1,-1 0-1,1 1 0,0-1 0,-1 0 0,1-1 0,2-2 1,6-5 253,2 0 18,0-2 0,-1 0 0,0 0 0,-1-1 0,15-22 0,40-79 1480,-35 57-1004,-24 43-481,0 0 1,-1 0-1,0-1 0,-1 0 0,-1 0 1,0 0-1,-1 0 0,-1-1 0,1-23 1,0 34 409,-3 7-54,6 28-78,7 43-300,8 57 101,-19-112-318,-1-1 0,-1 1 1,-1 0-1,0-1 0,-6 25 1,7-40-87,-1-1 0,1 1-1,-1-1 1,0 1 0,0-1 0,1 1 0,-1-1 0,0 0 0,0 1 0,0-1-1,-1 0 1,1 0 0,0 0 0,0 0 0,-1 0 0,1 0 0,-1 0-1,1 0 1,0 0 0,-1-1 0,0 1 0,1-1 0,-1 1 0,1-1-1,-1 1 1,0-1 0,1 0 0,-1 0 0,0 0 0,1 0 0,-1 0 0,0 0-1,1-1 1,-1 1 0,-2-1 0,-3-1 26,1 1 0,-1-1-1,1 0 1,0-1 0,0 1 0,0-1-1,-11-8 1,-7-5 85,16 12-33,1-1 0,0-1 0,-8-7-1,15 13-80,1-1-1,-1 1 0,1 0 0,-1 0 0,1-1 0,-1 1 0,1 0 0,-1 0 0,1 0 0,-1 0 0,1 0 0,0 0 0,-1 0 0,1 0 0,-1 0 0,1 0 0,-1 0 0,1 0 0,0 0 0,-1 0 0,1 0 0,-1 1 0,2-1 0,23 5 1,-14-1-11,1-1 1,-1-1 0,1 0-1,0 0 1,0-1 0,0 0-1,0-1 1,0-1 0,0 0 0,0-1-1,0 0 1,0 0 0,0-1-1,-1-1 1,0 0 0,0-1-1,21-11 1,-15 5 14,0 0-1,-1-1 0,-1-1 1,0 0-1,23-28 1,-30 31 9,-1 0 1,0 0 0,-1 0 0,0-1 0,-1 0-1,0 0 1,0-1 0,-1 0 0,-1 1-1,4-21 1,-5 18 35,-1 11-36,-1 0 1,1 0 0,0 1-1,-1-1 1,0 0-1,0 0 1,0 0 0,0 0-1,0 0 1,0 0-1,-1 0 1,0 1-1,1-1 1,-1 0 0,0 0-1,0 1 1,-3-5-1,4 7-21,0 0 0,0 0-1,0 0 1,0 0-1,0 0 1,0 0-1,0 0 1,0-1 0,0 1-1,-1 0 1,1 0-1,0 0 1,0 0-1,0 0 1,0 0-1,0 0 1,0 0 0,0 0-1,-1 0 1,1 0-1,0 0 1,0 0-1,0 0 1,0 0 0,0 0-1,0 0 1,-1 0-1,1 0 1,0 0-1,0 0 1,0 0-1,0 0 1,0 0 0,0 0-1,0 0 1,-1 0-1,1 1 1,0-1-1,0 0 1,0 0 0,0 0-1,0 0 1,0 0-1,0 0 1,0 0-1,0 0 1,0 0-1,-1 1 1,-4 9 90,-4 17-18,8-22-54,-3 9-4,0 1 0,2-1 1,0 0-1,-1 27 0,3-34-13,0 0 0,1 0 0,0 0 0,0 0 0,0 0-1,1 0 1,0-1 0,1 1 0,0-1 0,0 1 0,0-1 0,6 9 0,-7-14-3,-1 0 1,0 0-1,1 0 1,-1 0-1,1 0 1,0 0-1,-1 0 1,1 0-1,0-1 1,0 1-1,-1 0 0,1-1 1,0 0-1,0 1 1,0-1-1,-1 0 1,1 0-1,0 0 1,0 0-1,0-1 1,0 1-1,-1 0 1,1-1-1,0 1 1,2-2-1,6-1 9,0-1-1,0 0 1,10-6-1,212-138 188,-218 139-176,1 0 1,28-11 0,-20 10 7,-14 7-4,-8 3-21,0 0-1,0 0 0,-1-1 0,1 1 1,0 0-1,0 0 0,0 0 0,-1-1 1,1 1-1,0 0 0,0-1 0,-1 1 1,1-1-1,0 1 0,-1-1 0,1 1 1,-1-1-1,1 1 0,-1-1 0,1 0 1,-1 1-1,1-1 0,-1 0 1,1 1-1,-1-1 0,0 0 0,1 0 1,-1-1-1,-17 17 24,-5 4 6,5-6-7,2 0 1,0 1 0,-15 18 0,27-27-21,-1 0 1,1 0-1,0 0 0,0 0 1,0 0-1,1 0 0,0 1 1,0-1-1,0 1 0,1 0 1,0-1-1,0 1 0,0 0 1,1 0-1,0 10 0,0-14-7,0-1 0,0 1 0,0 0-1,0-1 1,0 1 0,0 0-1,1-1 1,-1 1 0,1-1 0,-1 1-1,1 0 1,0-1 0,-1 1-1,1-1 1,0 0 0,0 1-1,0-1 1,0 0 0,0 0 0,0 1-1,1-1 1,-1 0 0,0 0-1,1 0 1,-1 0 0,0 0 0,1-1-1,-1 1 1,1 0 0,-1-1-1,1 1 1,0-1 0,-1 0 0,1 1-1,0-1 1,-1 0 0,1 0-1,-1 0 1,1 0 0,3-1-1,1 0 0,-1 0 0,1-1-1,-1 0 1,1 0-1,-1 0 1,0-1-1,1 0 1,-2 0-1,1 0 1,6-6-1,3-4 9,-1-1-1,-1 0 0,0-1 0,-1 0 1,0-1-1,-2 0 0,0 0 0,11-28 1,-3-3 14,23-98 0,-32 92 0,-1-1 0,-2-81 0,-4 98-13,1 3-3,-2 0 0,-1 0 1,-2 0-1,-10-46 0,13 79-4,0 0-1,0 0 0,-1 0 0,1 0 0,0 0 0,-1 0 0,1 1 0,-1-1 0,1 0 1,-1 0-1,1 0 0,-1 0 0,0 1 0,1-1 0,-1 0 0,-1 0 0,2 0 1,-1 1-1,1 0 0,-1 0 0,1 0 0,-1 0 0,1 0 0,0 0 0,-1 0 0,1 0 0,-1 0 0,1 0 0,-1 0 0,1 1 1,0-1-1,-1 0 0,1 0 0,-1 0 0,1 0 0,0 1 0,-1-1 0,1 0 0,0 0 0,-1 1 0,1-1 0,-1 1 0,-2 3 1,0 0 0,-1 0-1,2 1 1,-5 7-1,5-8 0,-8 17-16,1 1-1,1 1 1,1-1 0,0 1 0,2 0-1,1 1 1,1-1 0,0 28-1,2-7-27,3-1-1,1 0 0,15 71 1,-12-88-5,1 0 1,1 0-1,1-1 1,1 0 0,24 42-1,-31-63 45,0 0 0,0 0 0,1 0 0,-1-1 0,1 1 0,0-1 0,0 0 0,0 0-1,0 0 1,1-1 0,-1 1 0,1-1 0,0 0 0,-1 0 0,1-1 0,0 0 0,0 1 0,7-1 0,-4 0 2,0 0 1,1-1 0,-1 0-1,0-1 1,1 0 0,-1 0-1,0-1 1,0 0 0,0 0-1,12-6 1,0-3 21,31-20-1,-24 13-22,-20 13 17,-1 0 0,1 0 1,-1 0-1,0-1 0,0 0 0,-1 0 0,0-1 1,0 0-1,0 0 0,-1 0 0,0 0 0,0 0 1,4-15-1,-8 22-8,0-1 1,1 0-1,-1 0 0,0 0 1,0 1-1,0-1 1,0 0-1,0 0 0,0 0 1,0 1-1,0-1 1,0 0-1,0 0 0,-1 1 1,1-1-1,0 0 1,0 0-1,-1 1 1,1-1-1,0 0 0,-1 0 1,1 1-1,-1-1 1,1 1-1,-1-1 0,1 0 1,-1 1-1,0-1 1,1 1-1,-1-1 0,0 1 1,1 0-1,-1-1 1,0 1-1,1-1 0,-1 1 1,0 0-1,0 0 1,0 0-1,1-1 0,-2 1 1,0 0 2,1 0-1,-1 0 1,0 0 0,0 0 0,1 0-1,-1 0 1,0 0 0,1 1 0,-1-1-1,0 1 1,1-1 0,-1 1 0,0-1-1,1 1 1,-1 0 0,1 0 0,-3 2-1,1-1 0,1 1-1,0-1 0,0 1 0,0 0 0,0 0 0,0 0 0,1 0 1,-1 0-1,1 0 0,0 1 0,0-1 0,0 0 0,0 1 0,0-1 0,0 7 1,2-4 0,-1-1 0,1 1-1,0 0 1,0-1 0,0 1 0,1 0 0,0-1 0,4 10 0,2 0 19,1 0-1,1-1 1,0 0 0,1 0-1,18 16 1,-25-26-20,1-1 1,-1 0-1,1 0 1,0 0-1,0 0 0,0-1 1,0 0-1,1 0 1,8 2-1,17 7 36,-30-10-48,1-1-1,-1 1 1,0-1-1,1 1 1,-1-1-1,1 0 1,-1 0-1,1 0 1,-1 0-1,0 0 1,1 0-1,-1 0 1,1 0-1,-1 0 1,1-1-1,-1 1 1,2-2 0,8-2-4245,-11 4 3969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42.23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16687,'0'0'3648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5:34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8136,'0'0'18855,"9"6"-18316,27 18 10,-33-23-466,0 1 0,1-1 0,-1 0 0,0 0-1,0 0 1,1 0 0,-1-1 0,0 1 0,1-1 0,6 0-1,-1 0 120,104-2 1870,-14 0-577,-76 5-1495,-19-3 0,0 1 0,0-1 0,0 1 0,0-1 0,0 0 0,-1-1 0,1 1 0,5-2 0,-8 2 0,0 0 0,1-1 0,-1 1 0,0 0 0,0 0 0,0 0 0,0 0 0,1 0 0,-1 0 0,0 0 0,0 1 0,0-1 0,0 0 0,0 1 0,1-1 0,0 1 0,0 1 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5:46.62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2 839 5016,'0'0'10785,"-1"-9"-10281,1 3-397,0-1 0,0 1 0,1 0 0,-1 0 0,1 0 0,0 0 0,1 0 0,0 0 0,0 0 1,0 0-1,1 1 0,5-11 0,0 4 178,-7 9-203,0 1-1,0 0 1,1-1 0,-1 1-1,1 0 1,0 0 0,-1 0-1,1 0 1,0 0 0,0 0-1,0 1 1,1-1 0,-1 0-1,0 1 1,5-2 0,8-5 340,-6 4 580,5 18-290,-8-1-604,0-1 0,0 1 0,-2 0 1,1 0-1,-2 1 0,4 17 0,-3-11 53,13 35 1,-8-29-24,-3-9 26,14 29 1,-19-43-128,1 1 0,0-1 0,0 0-1,0 0 1,0-1 0,1 1 0,-1 0 0,1-1 0,-1 1 0,1-1 0,0 0 0,0 0 0,0 0 0,6 3 0,-7-5-15,-1 1 1,0-1-1,1 0 0,-1 1 1,1-1-1,-1 0 0,1 0 1,-1 0-1,1 0 0,-1 0 0,0-1 1,1 1-1,-1 0 0,1-1 1,-1 1-1,0-1 0,1 1 1,-1-1-1,2-1 0,0 0 3,-1 0 0,1 0-1,-1-1 1,0 1 0,1 0-1,-1-1 1,0 0-1,2-4 1,2-5 40,-1 0 0,0-1 0,4-16 0,-8 27-49,2-11 49,0 0-1,-1 0 1,0 0 0,-1 0-1,0 0 1,-1 0 0,-1 0-1,0 0 1,-1 0 0,0 0-1,-1 0 1,-1 0 0,-6-15-1,9 26-25,1 0-1,-1 0 1,0 0-1,1 0 1,-1 0-1,1-1 1,-1 1 0,1 0-1,0-4 1,0 5-23,0 0 1,1 1 0,-1-1-1,0 0 1,0 1 0,1-1-1,-1 0 1,0 1 0,1-1-1,-1 1 1,0-1 0,1 0-1,-1 1 1,1-1 0,-1 1-1,1-1 1,-1 1 0,1-1-1,0 1 1,0-1 0,3 0 18,0 0 0,1 0 0,-1 0 0,0 0 0,0 1 0,1 0 0,-1 0 0,5 0 0,-1 0-59,170-7 175,7 0 142,-182 7-109,-16 3-67,1 1-79,1 0 0,0 1 0,-1 0 0,2 1 0,-1 0 0,1 0 0,-16 14 0,-60 63 185,82-79-208,1 0 0,-1 0 1,1 0-1,0 0 0,1 1 1,-1-1-1,1 1 0,0 0 1,0 0-1,0 0 0,0 0 1,0 6-1,2-9-5,0 0 1,0 0-1,0 0 0,0 0 1,0 0-1,0 0 0,1 1 0,-1-1 1,1 0-1,-1 0 0,1-1 1,0 1-1,0 0 0,0 0 1,0 0-1,0 0 0,0-1 0,1 1 1,-1-1-1,0 1 0,1-1 1,-1 1-1,1-1 0,0 0 0,-1 0 1,1 1-1,0-1 0,0-1 1,0 1-1,0 0 0,0 0 1,0-1-1,2 1 0,-1 0 2,-1 0 0,1-1 1,0 0-1,-1 1 0,1-1 0,0 0 0,-1-1 1,1 1-1,0 0 0,-1-1 0,1 1 0,0-1 0,-1 0 1,1 0-1,-1 0 0,1 0 0,-1 0 0,0-1 0,1 1 1,-1-1-1,3-2 0,4-4 24,-1-1-1,0 0 1,12-16-1,-8 10 11,-6 5-2,1 0 0,-1 0 0,0 0 0,4-12 0,2-3 65,-12 24-105,0 1-1,0-1 0,0 1 0,0-1 1,0 1-1,0 0 0,0-1 1,0 1-1,1 0 0,-1-1 0,0 1 1,0 0-1,1-1 0,-1 1 0,0 0 1,0-1-1,1 1 0,-1 0 0,0-1 1,1 1-1,-1 0 0,0 0 0,1 0 1,-1-1-1,0 1 0,1 0 0,-1 0 1,1 0-1,-1 0 0,0 0 1,1 0-1,-1 0 0,1 0 0,7 11 143,-1 0-108,1 1-46,0-1-1,1-1 0,1 0 1,0 0-1,0-1 1,1 0-1,0-1 1,0 0-1,1-1 1,0 0-1,25 10 0,-34-16 9,-1-1-1,1 1 0,0 0 0,0-1 0,0 0 0,0 0 0,0 0 1,0 0-1,0 0 0,0 0 0,-1-1 0,1 1 0,0-1 0,0 0 0,0 0 1,-1 0-1,1 0 0,0 0 0,3-4 0,5-2-3,0-1 1,-1 0-1,10-10 0,-10 9 3,5-5 8,-1-1 0,-1-1 1,-1 1-1,0-2 0,-1 0 0,16-32 0,-9 9 16,-2 0 0,12-48 0,-11 25 43,13-90 1,-27 126-45,0-1 0,-2 0 1,-2 0-1,0 1 0,-11-55 0,9 58-3,3 19-8,0 1 0,0 0 0,-1 0 0,1-1 0,-1 1 0,0 0 0,-1 0 0,1 0 0,-1 0 0,1 0 0,-4-4 0,5 8-9,0 0 1,0 0-1,-1-1 0,1 1 0,0 0 0,0 0 1,-1 0-1,1 0 0,0 0 0,0 0 0,0 0 1,-1 0-1,1 0 0,0 0 0,0 0 0,-1 0 1,1 0-1,0 0 0,0 0 0,-1 0 0,1 0 1,0 0-1,0 1 0,-1-1 0,1 0 1,0 0-1,0 0 0,0 0 0,-1 0 0,1 0 1,0 1-1,0-1 0,0 0 0,0 0 0,-1 1 1,-9 12 17,-7 19-8,10-16-6,1 0 0,1 0 0,0 1 0,-4 33 0,-1 73-14,9-109 2,-1 44-32,2-1-1,3 1 1,2-1-1,23 104 1,-21-134-17,12 29-1,-16-48 40,1 0-1,0 0 1,1 0 0,0 0 0,0-1-1,0 0 1,9 8 0,-12-13 16,0-1 1,1 1-1,-1-1 1,1 0-1,-1 0 1,1 0-1,0 0 1,-1 0-1,1 0 1,0-1-1,0 1 1,-1-1-1,1 0 1,0 0-1,0 0 1,-1 0 0,1-1-1,0 1 1,0-1-1,-1 1 1,1-1-1,4-2 1,-1 1 1,0 0 1,0-1 0,0 0 0,0 0 0,0 0 0,-1-1-1,1 0 1,6-6 0,1-5 36,20-31 0,-8 11 26,-17 23 7,0 0 1,0-1 0,-1 0-1,-1 0 1,0-1 0,0 1-1,4-23 1,-12 54-44,1 0 0,1 0-1,0 0 1,1 0 0,1 0 0,1 0 0,0 0-1,1 0 1,8 19 0,-3-13-2,-8-17-6,1-1 0,1 0-1,-1 0 1,1 0 0,0 0 0,6 7 0,-8-12-18,0 0 0,0 0 1,0 0-1,0 0 0,0 0 1,0 0-1,1 0 0,-1-1 1,0 1-1,0 0 0,1-1 1,-1 0-1,1 1 0,-1-1 1,0 0-1,1 1 0,-1-1 1,1 0-1,-1 0 0,1 0 1,-1 0-1,0 0 0,1-1 1,-1 1-1,1 0 0,-1-1 1,0 1-1,1-1 0,-1 1 1,0-1-1,1 0 0,-1 1 1,0-1-1,2-2 0,4-1 19,0-1-1,-1-1 0,1 1 0,-1-1 0,0-1 0,-1 1 0,0-1 1,9-13-1,1-7 68,13-31 1,-16 32-28,2-8 48,-2 0 0,8-36 0,-14 52-11,-6 18-96,0 0 0,0 0 0,0 0 0,0-1 0,0 1 0,0 0 0,0 0 0,0 0 0,0 0 0,0-1 0,0 1 0,0 0 0,0 0 0,0 0 0,0 0 0,0 0 0,1-1 0,-1 1 0,0 0 0,0 0 0,0 0 0,0 0 0,0 0 0,0-1 0,0 1 0,0 0 0,1 0 0,-1 0 0,0 0 1,0 0-1,0 0 0,0 0 0,0 0 0,1 0 0,-1 0 0,0 0 0,0 0 0,0-1 0,0 1 0,1 0 0,-1 0 0,0 0 0,0 0 0,0 0 0,0 0 0,1 1 0,-1-1 0,0 0 0,0 0 0,0 0 0,0 0 0,1 0 0,-1 0 0,0 0 0,0 0 0,0 0 0,0 1 0,33 58 43,-8-12-25,-20-38-9,0 0-1,1-1 1,0 0 0,0 0-1,14 13 1,-17-18-2,1-1-1,0 1 1,-1-1-1,1 0 1,0 0-1,0 0 1,0-1-1,1 1 1,-1-1-1,0 0 1,0 0-1,1-1 1,-1 1-1,1-1 1,-1 0-1,5-1 1,0 0 3,0-1 1,0-1-1,0 0 0,0 0 1,0 0-1,-1-1 0,0 0 1,0-1-1,0 0 0,12-10 1,-2 2 3,-11 8-6,-1 0 1,0 0-1,0 0 0,-1-1 1,1 0-1,-1 0 0,-1-1 0,1 0 1,-1 1-1,0-1 0,-1-1 1,1 1-1,3-14 0,-5 15 3,-1 1-1,0-1 0,0 1 0,0-1 1,-1 0-1,0 1 0,0-1 1,0 1-1,-1-1 0,1 0 0,-2 1 1,1-1-1,0 1 0,-1 0 1,0-1-1,0 1 0,-1 0 0,0 0 1,1 0-1,-6-6 0,6 9-11,-1-1 1,1 1-1,0 0 0,0 0 0,-1 0 0,1 0 0,-1 0 0,0 1 0,0-1 0,1 1 1,-1 0-1,0 0 0,0 0 0,0 0 0,0 0 0,0 1 0,0-1 0,-1 1 0,1 0 1,0 0-1,0 0 0,0 0 0,0 0 0,0 1 0,0-1 0,0 1 0,0 0 1,0 0-1,0 0 0,0 1 0,0-1 0,0 1 0,1-1 0,-1 1 0,0 0 0,1 0 1,0 0-1,-1 0 0,1 1 0,-3 3 0,0 2-2,0-1 0,1 1 0,0 0 0,0 0 0,1 0 0,0 1 0,0-1 0,1 1 0,0 0 0,0 0 0,1-1 0,0 1 0,1 0 0,0 0 0,1 0 0,-1 0 0,2 0 0,-1 0 0,1-1 0,1 1 0,-1-1 0,1 1 0,1-1 0,0 0 0,5 9 0,-2-7 0,-1 0 0,1 0 0,0-1 0,1 0 0,0-1 0,0 0 0,1 0 0,0 0 0,1-1 0,0-1 0,0 0 0,0 0 0,0-1 0,21 7 0,-26-10 0,0 0 0,-1-1 0,1 1 0,1-1 0,-1-1 0,0 1 0,0-1 0,0 0 0,0 0 0,0 0 0,0-1 0,1 1 0,6-3 0,-4 0 0,-2 0 0,1 0 0,0-1 0,-1 0 0,1 0 0,-1 0 0,0-1 0,9-9 0,-6 5 0,-1-2 0,0 1 0,0-1 0,-1-1 0,0 1 0,-1-1 0,0 0 0,-1 0 0,0-1 0,-1 0 0,-1 0 0,3-16 0,0-16 0,-2 0 0,-1-57 0,9 154 0,8 36 0,-4 0 0,6 97 0,-22-177 0,0 0 0,0-1 0,-1 1 0,-1 8 0,2-15 0,0 0 0,0 0 0,-1 0 0,1-1 0,0 1 0,0 0 0,0 0 0,-1 0 0,1 0 0,0 0 0,-1-1 0,1 1 0,-1 0 0,1 0 0,-1-1 0,1 1 0,-1 0 0,0 0 0,1-1 0,-1 1 0,0-1 0,0 1 0,1-1 0,-1 1 0,0-1 0,0 1 0,0-1 0,1 0 0,-1 1 0,0-1 0,0 0 0,0 0 0,0 0 0,0 0 0,0 0 0,0 0 0,1 0 0,-1 0 0,0 0 0,0 0 0,0 0 0,0 0 0,0-1 0,0 1 0,0 0 0,1-1 0,-1 1 0,-1-1 0,-33-18 0,-65-47 0,90 55 0,10 11 0,0 0 0,0-1 0,0 1 0,0 0 0,1 0 0,-1-1 0,0 1 0,0 0 0,0 0 0,0 0 0,0-1 0,0 1 0,0 0 0,0 0 0,0 0 0,1-1 0,-1 1 0,0 0 0,0 0 0,0 0 0,0 0 0,1 0 0,-1-1 0,0 1 0,0 0 0,0 0 0,1 0 0,-1 0 0,0 0 0,0 0 0,0 0 0,1 0 0,-1 0 0,1 0 0,2-1 0,-1 1 0,1 0 0,0 0 0,0 0 0,0 1 0,0-1 0,0 1 0,3 0 0,42 13 0,2-1 0,54 24 0,-84-29 0,1 0 0,-1-1 0,1-1 0,1-1 0,24 2 0,-36-7 0,0-1 0,0 0 0,-1-1 0,1 0 0,0-1 0,-1 0 0,1 0 0,-1-1 0,0 0 0,9-6 0,11-4 0,-18 9 0,0-1 0,0-1 0,0 1 0,-1-1 0,0-1 0,-1 0 0,0-1 0,0 1 0,0-2 0,-2 1 0,1-1 0,-1 0 0,0-1 0,-1 0 0,9-22 0,0-2-3960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8:32.39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29 520 5120,'0'0'10264,"9"-11"-9982,27-35-19,-32 40-172,-1 0 1,1 0-1,-1 0 1,0-1-1,-1 1 1,1-1-1,-1 1 1,0-1-1,-1 0 1,0 0-1,0 0 1,0 1-1,-1-1 1,-1-12-1,1 7 43,-4-55 1117,19 79-874,-3 23-184,-6-14-102,1 0 8,-1 1-1,-1-1 1,-1 1-1,2 30 1,-5-40-57,-1-1 1,0 0-1,-1 1 1,0-1-1,-1 0 1,0 0-1,-1 0 1,0 0-1,-1 0 1,-6 13-1,8-22-28,1 1 0,0-1-1,-1 0 1,1 0-1,-1 0 1,0 0 0,0-1-1,0 1 1,0 0-1,0-1 1,0 1 0,0-1-1,0 0 1,0 1 0,-1-1-1,1 0 1,-1-1-1,1 1 1,-1 0 0,1-1-1,-1 1 1,1-1-1,-1 0 1,1 0 0,-4 0-1,-2-1 33,1 0 0,0 0 0,0-1-1,-1 0 1,1 0 0,1-1 0,-11-5-1,16 8-43,1 0 1,-1 0-1,1 0 0,-1 0 0,1-1 0,-1 1 0,1 0 0,-1 0 0,1-1 0,-1 1 0,1 0 0,0-1 0,-1 1 0,1-1 1,0 1-1,-1 0 0,1-1 0,0 1 0,-1-1 0,1 1 0,0-1 0,0 1 0,0-1 0,-1 1 0,1-1 0,0 1 1,0-1-1,0 1 0,0-1 0,0 1 0,0-2 0,1 1-5,-1 0 1,1 0 0,-1 0-1,1 0 1,0 0-1,0 0 1,0 0-1,-1 0 1,1 1-1,0-1 1,0 0-1,0 1 1,2-2-1,1 0-13,0 0 1,0 0-1,0 0 0,0 1 0,0-1 0,0 1 1,8-1-1,-3 3 6,0 0 1,-1 0-1,1 1 1,0 0-1,-1 1 1,14 6-1,-16-6 13,0 0 0,1-1 0,-1 1 1,0-1-1,1-1 0,-1 1 0,1-1 0,0 0 0,-1-1 0,1 0 1,0 0-1,0 0 0,11-3 0,-8 0 2,-1-1 0,0 0 0,1 0 0,-1-1-1,-1-1 1,1 1 0,-1-1 0,14-13 0,2-6-15,27-35-1,-29 33 79,-16 19-50,-3 4 205,-2 16-62,-3 15-84,1-22-67,1 0 1,-1 0-1,1-1 0,0 1 0,0 0 0,0 0 0,1 0 1,0-1-1,1 6 0,-1-6 3,1 1-9,0 0 0,0 0 0,0 1 0,0-2 0,1 1 1,4 7-1,-6-12-5,-1 1 1,1 0-1,0 0 1,0-1 0,0 1-1,0 0 1,0-1-1,0 1 1,0-1 0,0 1-1,0-1 1,0 0-1,0 1 1,0-1-1,0 0 1,0 0 0,0 0-1,0 0 1,0 0-1,1 0 1,-1 0 0,0 0-1,0 0 1,0 0-1,0-1 1,0 1 0,0 0-1,0-1 1,0 1-1,0-1 1,0 1 0,0-1-1,0 1 1,0-1-1,0 0 1,0 1 0,-1-1-1,1 0 1,1-1-1,1 0 7,0-1-1,-1 1 1,1-1 0,-1 0-1,1 0 1,-1 0-1,0 0 1,0 0-1,3-5 1,-5 6 0,1 0-1,-1 0 1,1 0 0,-1 0 0,0 0-1,0-1 1,0 1 0,0 0-1,0 0 1,0 0 0,0 0 0,-1 0-1,1 0 1,-1 0 0,0 0 0,1 0-1,-3-4 1,1 3-1,2 1 0,-1 1 1,1 0 0,-1 0-1,0-1 1,1 1-1,-1 0 1,0 0-1,1 0 1,-1-1-1,0 1 1,0 0-1,0 0 1,0 0 0,0 1-1,0-1 1,-1 0-1,1 0 1,0 1-1,0-1 1,-1 0-1,1 1 1,0-1-1,0 1 1,-1 0 0,1-1-1,-3 1 1,-17-9 28,20 7-35,-1 1 0,0 0 0,0 0 0,0 0 0,0 0 1,0 0-1,-1 1 0,1-1 0,0 1 0,-4-1 0,-6-5-82,12 6 79,0 0 1,0 0-1,0 1 1,0-1 0,0 0-1,0 0 1,0 0-1,0 0 1,0 0-1,0 0 1,0 0 0,0 0-1,0 0 1,0 0-1,0 1 1,0-1-1,0 0 1,0 0-1,0 0 1,0 0 0,0 0-1,-1 0 1,1 0-1,0 0 1,0 0-1,0 0 1,0 0 0,0 0-1,0 0 1,0 0-1,0 0 1,0 0-1,0 0 1,-1 0 0,1 0-1,0 0 1,0 0-1,0 0 1,0 0-1,0 0 1,0 0 0,0 0-1,0 0 1,0 0-1,0 0 1,-1 0-1,1 0 1,0 0-1,0 0 1,0 0 0,0 0-1,0 0 1,0 0-1,0 0 1,0 0-1,0-1 1,21-6-149,-21 7 151,15-7-36,-1-1 0,21-14-1,-30 18 43,0-1 1,-1 1-1,1-1 0,-1 0 0,0 0 0,0 0 0,-1 0 0,1-1 1,3-9-1,20-43 37,49-122 30,-71 159-43,-5 17-22,1 0 0,0 1 1,0-1-1,0 0 0,0 0 0,1 1 1,3-7-1,-3 7-3,-1 0 0,0 0 0,0 0 1,0 0-1,0 0 0,-1 0 0,1 0 0,-1-5 0,0 7 16,1 2-14,0 0 0,-1-1 0,1 1 0,-1 0 0,1 0 0,-1 0 0,1-1 0,-1 1 0,1 0 0,-1 0 0,0 0 0,0 0 0,1 0 0,-1 0 0,0 0 0,0 0 0,0 0 0,0 0 0,0 0 0,0 0 0,0 0 0,0-1 0,-1 1 0,1 2 0,-5 35 50,5-35-52,-8 102 32,8-88-28,0 216-52,1-220 42,0 0 1,1 0-1,0-1 1,1 1-1,1-1 1,0 1-1,1-1 1,0-1 0,0 1-1,9 12 1,-8-15-16,-5-7 19,0 0 0,0 0 0,0 0 0,1-1 0,-1 1 0,0 0 0,1-1 0,0 1-1,2 2 1,-3-4 1,1 0 0,-1 0 0,0 1 0,0-1 0,0 0 0,0 0 0,1 0 0,-1 0 0,0 0 0,0 0 0,0-1 0,1 1 0,-1 0 0,0 0 0,0-1 0,0 1 0,0-1 0,0 1-1,0-1 1,0 0 0,0 1 0,1-2 0,5-2 28,-1-1 0,0 0 0,0 0 0,-1 0-1,1-1 1,-1 0 0,7-10 0,0-4 129,12-25 0,-20 38-121,-3 5-33,0-1-1,-1 1 1,1 0 0,0 0 0,-1-1 0,1 1 0,-1-1 0,0-3 0,1 7-43,1 12 6,6 17 30,0-1-1,23 51 1,-31-79 2,0-1 0,1 1-1,-1 0 1,0-1 0,1 1 0,-1 0 0,0-1-1,1 1 1,-1-1 0,1 1 0,-1-1 0,1 1-1,-1-1 1,1 1 0,0-1 0,-1 0 0,1 1 0,-1-1-1,1 0 1,0 1 0,-1-1 0,1 0 0,0 0-1,-1 0 1,1 1 0,1-1 0,-1-1 2,0 1 0,1 0 0,-1-1 0,0 1 0,0-1 0,0 1 0,0-1 0,0 1 0,0-1 0,0 0 0,0 0 1,0 1-1,2-3 0,1-2 7,-1 0 0,1 0 0,-1 0 0,1 0 0,2-8 0,3-6-1,-6 12-1,1 1 0,-1-1 0,0 0 0,-1-1 0,0 1 1,0 0-1,1-11 0,-2 10 8,1 8 8,1 14 6,-2-2-15,1 0 0,1 0 0,0-1 0,0 0-1,1 1 1,1-1 0,7 12 0,-12-22-16,0-1 1,0 1-1,0-1 0,1 1 1,-1-1-1,0 1 0,1-1 0,-1 0 1,1 1-1,-1-1 0,0 1 1,1-1-1,-1 0 0,1 1 1,-1-1-1,1 0 0,-1 0 1,1 0-1,-1 1 0,1-1 1,-1 0-1,1 0 0,-1 0 0,1 0 1,-1 0-1,1 0 0,-1 0 1,1 0-1,-1 0 0,1 0 1,0 0-1,0 0 0,19-12-47,-15 7 33,1-1 0,-1 1 0,0-1-1,4-7 1,9-20 18,-1-1-1,-2-1 0,-1-1 0,10-41 0,-9 13 7,11-99-1,-22 102 42,-4 55-44,0 1-1,-1 0 1,1 0-1,-1 0 1,0 0-1,-1 0 1,1 0-1,-1 0 1,-3-7 0,5 12-5,0 0 0,0-1 0,0 1 0,0 0 0,-1 0 0,1 0 0,0-1 1,0 1-1,0 0 0,0 0 0,0 0 0,0-1 0,-1 1 0,1 0 0,0 0 1,0 0-1,0 0 0,0 0 0,-1-1 0,1 1 0,0 0 0,0 0 0,-1 0 1,1 0-1,0 0 0,0 0 0,0 0 0,-1 0 0,1 0 0,0 0 0,0 0 1,-1 0-1,1 0 0,0 0 0,0 0 0,0 0 0,-1 0 0,1 0 0,0 0 1,0 0-1,-1 0 0,-5 11 36,0 15-3,6-26-34,-5 39 15,1 0 0,3 0 0,1 0 0,2 0-1,1 0 1,2-1 0,18 68 0,0 9-62,-21-98 63,-2-15-10,0 0 0,0 0-1,0-1 1,1 1 0,-1 0-1,1 0 1,-1 0 0,1 0-1,-1 0 1,2 1 0,-1-3-5,-1 1 0,1-1 0,0 0 1,-1 1-1,1-1 0,0 0 0,-1 0 1,1 1-1,0-1 0,0 0 1,-1 0-1,1 0 0,0 0 0,0 0 1,-1 0-1,1 0 0,0-1 0,0 1 1,-1 0-1,1 0 0,0 0 0,-1-1 1,1 1-1,0 0 0,-1-1 0,1 1 1,-1-1-1,1 1 0,0-1 1,-1 1-1,1-1 0,0 0 0,3-3 4,0-1 0,0 1 0,0-1 0,-1 0 0,0 0 0,0-1 0,0 1 0,-1 0 0,4-12 0,5-7-20,-8 18 17,0 0 0,-1 0 0,1 0 0,-1 0-1,0-1 1,2-12 0,-4 19 21,1 0-17,0 0 1,-1 1-1,1-1 1,0 0-1,0 1 1,0-1-1,-1 1 1,1-1-1,0 1 1,-1-1-1,1 1 1,0 0-1,-1-1 1,1 1-1,-1 0 1,1-1-1,-1 1 1,1 0-1,0 1 1,9 19 24,-7-14-13,0 0-6,0 0 2,0-1 0,0 0 0,0 0 0,1 0-1,0 0 1,0 0 0,1-1 0,-1 0-1,1 1 1,0-2 0,0 1 0,10 6 0,-13-11-3,0 1 0,1 0 0,-1-1 1,0 0-1,1 1 0,-1-1 0,0 0 1,1 0-1,-1 0 0,0-1 0,0 1 1,1-1-1,-1 1 0,0-1 0,0 1 1,1-1-1,-1 0 0,0 0 0,0 0 1,0-1-1,0 1 0,0 0 0,2-3 1,6-4 39,0-1 1,14-14 0,-11 10 1,-1-1 0,-1 0-1,0 0 1,12-23 0,-26 45-9,1 0-1,0 0 1,1 0-1,-1 0 1,1 0 0,1 10-1,0-13-47,0-1 1,0 1-1,1-1 0,0 1 0,0-1 0,0 1 1,2 5-1,-2-8-2,0 0 1,0 0-1,0 0 0,0 0 1,1-1-1,-1 1 0,0 0 1,1-1-1,-1 0 0,1 1 1,0-1-1,-1 0 0,1 1 1,0-1-1,0 0 1,0 0-1,3 1 0,-3-3 9,1 1-1,-1 0 1,1-1-1,-1 0 1,0 1-1,1-1 1,-1 0-1,0 0 1,1 0-1,-1-1 0,0 1 1,0 0-1,0-1 1,0 0-1,0 1 1,0-1-1,-1 0 1,1 0-1,-1 0 1,3-3-1,-4 1 13,-1 0 0,1 1 1,-1-1-1,1 1 0,-1-1 0,-1 0 0,1 1 0,0 0 0,-1-1 0,0 1 0,1 0 0,-1 0 0,-1 0 1,1 0-1,0 0 0,-1 0 0,1 1 0,-1-1 0,0 1 0,0 0 0,-4-3 0,7 5-14,-1-1 0,1 1 0,-1 0 0,1 0 1,0 0-1,-1-1 0,1 1 0,0 0 0,0-1 0,-1 1 0,1 0 0,0-1 0,0 1 0,-1 0 0,1-1 0,0 1 0,0 0 0,0-1 0,0 1 0,-1-1 0,1 1 0,0 0 0,0-1 1,0 1-1,0-1 0,0 1 0,0-1 0,0 1 0,0 0 0,0-1 0,0 1 0,0-1 0,1 1 0,-1 0 0,0-1 0,0 1 0,0-1 0,0 1 0,1 0 0,-1-1 0,0 1 1,0 0-1,1-1 0,-1 1 0,0 0 0,1 0 0,-1-1 0,0 1 0,1 0 0,-1 0 0,0-1 0,1 1 0,21-17-6,-21 16 5,38-27-51,-15 10-8,1 2 0,42-23 0,-65 38 60,0 0 0,0 0 0,0 0 1,0 1-1,0-1 0,0 1 0,0-1 0,0 1 0,0-1 0,0 1 1,0 0-1,0 0 0,0 0 0,4 1 0,-5 0 4,1 0-1,-1-1 1,0 1-1,0 0 1,0 0-1,1 0 1,-1 0-1,0 0 1,0 0-1,0 0 1,-1 1-1,1-1 1,0 0-1,0 0 0,-1 1 1,1-1-1,-1 0 1,1 1-1,-1-1 1,1 1-1,-1 1 1,1 4 26,0-1 0,-1 0 0,0 1 0,0-1 1,0 0-1,-1 1 0,-2 8 0,-1 22 340,25-57-163,-3-10-146,-16 26-56,0 0-1,0 0 0,0 0 0,0 0 0,1 0 0,0 1 0,0-1 0,0 1 0,0-1 0,0 1 0,1 0 0,4-3 0,-7 6-3,-1 1 0,1-1 0,0 0 0,-1 1 0,1-1 0,-1 0 0,1 1 0,0-1 0,-1 1 0,1-1 0,-1 1 0,0-1 0,1 1 0,-1-1 0,1 1 0,-1-1 0,0 1 0,1-1 0,-1 1 0,0 0 0,0-1 0,1 1 1,-1 0-1,0-1 0,0 2 0,7 17 28,3 24 192,29 69 1,-31-91-88,-6-14-68,0-1 1,1 0-1,-1-1 0,6 10 1,-7-15-96,-1 1 0,1-1 0,-1 1 0,1-1 0,-1 1 0,1-1 1,0 0-1,-1 1 0,1-1 0,-1 0 0,1 1 0,0-1 0,-1 0 0,1 0 0,0 0 0,-1 0 0,1 0 1,0 1-1,-1-1 0,1 0 0,0 0 0,-1-1 0,1 1 0,0 0 0,-1 0 0,1 0 0,0 0 0,-1 0 1,1-1-1,-1 1 0,1 0 0,0-1 0,0 0 0,3 0-2688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8:32.83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10248,'0'0'5456,"10"2"-5186,45 8 98,-45-5-2269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8:33.11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0 180 10040,'0'0'32,"98"-68"344,-42 42 0,4 3 32,2 2 8,8 9 40,-7 2 8,1 3-168,-6 1 0,-13 2-8,-14 2-8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6:52.92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51 417 3208,'0'0'11317,"-8"10"-11146,-24 28-9,31-36-130,-1-1 0,1 1-1,0-1 1,1 1 0,-1 0-1,0 0 1,0-1 0,1 1-1,-1 0 1,1 0 0,-1 0-1,1-1 1,0 1 0,0 0 0,0 0-1,0 0 1,0 0 0,0 0-1,0 0 1,1-1 0,-1 1-1,1 0 1,-1 0 0,1 0-1,0-1 1,-1 1 0,1 0-1,0-1 1,2 4 0,1 1 109,0 1 0,-1 0 0,0 0 1,0 1-1,2 12 0,-4-14-78,1 0-1,-1 0 1,1-1-1,0 1 1,1 0-1,-1-1 1,1 0-1,0 1 1,1-1-1,6 8 0,-7-9-19,1 0-1,-1 0 0,0 1 0,0-1 1,3 8-1,-4-7-3,1 0 1,-1 0-1,1-1 1,1 1 0,5 6-1,14 19 164,-20-24-158,1-1 0,0 1 0,0-1 0,10 9 0,8 7 56,9 7 106,-13-16-48,2 0 0,25 11 0,-36-19-124,1-1 0,0 1 0,0-2 0,0 1 0,0-1-1,1-1 1,12 1 0,5-1 33,-24 0-50,1-1 0,-1 1 1,1-1-1,-1 0 0,0 0 0,1-1 1,-1 0-1,0 1 0,1-1 1,-1-1-1,0 1 0,4-2 0,17-8 79,-4 1 91,29-16-1,-35 15-93,0 0-1,15-15 1,-15 12-35,0 2-17,-10 8-44,-1 1 0,0-1-1,0 0 1,0-1 0,7-8-1,-1 1-15,0-1 0,1 1 0,1 1 0,16-13-1,-3 2-3,143-113 345,-151 124-188,33-17 0,-29 18-57,0 1 0,23-6 0,-36 14-40,1 0 0,-1 0-1,0 1 1,0 0 0,1 1 0,-1 0 0,11 2 0,-2 0 67,-16-2-82,1-1 0,0 1 1,-1-1-1,1 1 0,-1 0 1,1 0-1,-1 0 0,1 0 1,-1 0-1,0 0 0,1 1 1,-1-1-1,0 0 0,0 1 1,0-1-1,0 0 0,0 1 1,0 0-1,0-1 0,-1 1 1,1 1-1,12 38 105,-13-39-131,-2 26 83,-1-6-6,3-35 77,1 0-1,0 0 1,3-12 0,-2 19-145,-1 1 0,0-1 0,1 1 0,0 0-1,0 0 1,1 0 0,-1 0 0,1 0 0,0 1 0,1-1-1,-1 1 1,1 0 0,6-6 0,-3 5-14,1 1 0,0-1-1,0 2 1,0-1 0,1 1 0,-1 0 0,12-1 0,-9 1 20,0 0 1,-1-1 0,1 1 0,14-9 0,-22 10-1,0 1 0,0-1 0,0 1 0,1 0 0,-1 0 0,0 0 1,1 1-1,-1-1 0,1 1 0,-1 0 0,1 0 0,-1 0 1,6 1-1,4 1 54,0 1 1,17 6-1,10 3 9,18 6 21,-14-4-44,22 2 26,-63-16-70,0 1 0,-1 1 0,1-1 0,-1 0 0,0 0 0,1 1 0,-1 0 0,4 3 0,16 8 86,18 8 113,-6-3-65,-11-8-58,-15-6-49,0 0-1,0-1 1,1 0-1,-1-1 0,0 0 1,1 0-1,14 1 1,-6-2 58,-1 0 1,31 8-1,-12-9-5,-24 1-69,-1-1 0,0 0-1,0-1 1,0 0 0,0-1 0,0 0 0,11-3 0,8-2 34,126-17 143,-59-6-140,-69 22-20,0-2 0,-1-1 0,0 0 0,25-17 0,19-9-16,49-32 36,-109 63-55,0-1 0,0 0 0,-1-1 0,0 0 0,12-13 0,-10 9 0,0 1 0,22-16 0,-28 24-1,-1-1 0,1 0 0,-1 0 0,-1 0 0,1 0 0,0-1 0,-1 0 0,0 1 0,0-1 0,-1 0 0,1-1 0,1-6 0,4-3 13,-7 13-7,1-1-1,-1 1 0,0-1 0,0 0 0,0 0 1,0 0-1,1-3 0,-1-6 30,1 1 0,1 0 0,6-18 0,3 9-3439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41.54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45 854 4512,'0'0'8528,"11"-7"-8310,33-25-20,-42 31-164,0-1 0,1 1 0,-1-1 0,0 0 0,-1 0 0,1 0 0,0 0 0,0 0 0,-1 0 0,0 0 0,3-5 0,-2 2 104,-2 5-115,0-1-1,0 1 0,0-1 0,0 1 1,0-1-1,0 1 0,0-1 0,0 1 1,-1-1-1,1 1 0,0-1 1,0 1-1,-1 0 0,1-1 0,0 1 1,-1-1-1,1 1 0,0 0 0,-1-1 1,1 1-1,0 0 0,-1-1 1,1 1-1,-1 0 0,1 0 0,0-1 1,-1 1-1,0 0 0,-14-7 280,12 7-262,0-1 0,0 1 0,-1 0-1,1 0 1,0 1 0,0-1 0,-1 1 0,1-1-1,0 1 1,0 0 0,0 0 0,0 0-1,0 1 1,0-1 0,0 1 0,0-1 0,1 1-1,-1 0 1,1 0 0,-4 4 0,2-3 5,1-1 0,0 1 1,0 0-1,1 0 1,-1 1-1,1-1 0,-1 0 1,1 1-1,0 0 0,0-1 1,1 1-1,-1 0 0,1 0 1,0 0-1,-1 7 0,2-8-8,0 1 0,0-1-1,1 0 1,-1 0-1,1 0 1,0 0 0,0 0-1,0 0 1,0 0-1,1 0 1,-1 0 0,1 0-1,0-1 1,0 1-1,0 0 1,0-1 0,0 0-1,0 1 1,1-1-1,-1 0 1,1 0 0,-1-1-1,1 1 1,0 0-1,0-1 1,0 0 0,0 1-1,5 0 1,-1 0-2,0 0-1,0-1 1,1 0 0,-1 0 0,0-1-1,0 0 1,1 0 0,-1 0 0,0-1 0,0 0-1,13-4 1,-5-1 6,-1 0 0,0-1-1,-1 0 1,1-1 0,-2-1-1,1 0 1,-1 0 0,0-2 0,-1 1-1,0-1 1,-1-1 0,12-16-1,-5 4 39,-1 1-1,17-33 1,-26 42-40,-1 0 1,-1-1 0,0 0-1,0 0 1,3-27 0,-5-6 90,-1 0 0,-3 0 0,-11-80 0,11 107-34,0 20 5,-1 4-83,-3 7-24,-6 28 3,3 1 1,0 0-1,3 0 0,1 1 1,2 39-1,-7 144-100,3-125 69,-1-35 16,4-38 59,-1 29 0,4-54-39,0 0 0,0 0 0,0 1 0,0-1 0,0 0 0,0 0 0,0 0 0,0 0 0,0 0 0,0 1 0,0-1 0,0 0 0,0 0 0,0 0 0,0 0 0,0 0 0,0 0 0,0 0 0,1 1 0,-1-1 0,0 0 0,0 0 0,0 0 0,0 0 0,0 0 0,0 0 0,0 0 0,1 0 0,-1 0 0,0 0 0,0 0 0,0 0 0,0 0 0,0 0 0,1 0 0,-1 0 0,0 0 0,0 0 0,0 0 0,0 0 0,0 0 0,1 0 0,-1 0 0,0 0 0,0 0 0,0 0 0,0 0 0,0 0 0,0 0 0,1 0 0,-1 0 0,0 0 0,0 0 0,0 0 0,0-1 0,0 1 0,0 0 0,0 0 0,0 0 0,1 0 0,-1 0 0,14-13 48,13-19-6,-7-1-9,-1-1 0,27-72 0,16-83 64,-51 151-83,6-15 42,-3 0 0,-3-1 0,-1-1 0,3-87 0,-22 187-33,0 7-50,-1 5-6,-2 71 0,5 83-123,-34 212-1,39-407 150,-1 1-1,0 1 0,-8 22 0,7-29 66,4-17 76,8-20 94,13-48-96,-15 52-100,0 0 0,1 0 0,1 0 0,12-20 0,94-151 83,-96 165-115,-2-1 1,-1-1-1,18-49 0,-31 73-1,1 0 8,-1 0 1,0 0-1,0 0 0,-1 0 0,0 0 0,0 0 0,0-1 0,-1 1 0,1-1 0,-2 1 0,1 0 0,-1-1 0,-2-7 0,3 12-7,-1-1 6,1-1-1,-1 1 1,0 0-1,-1 0 1,1-1 0,-4-4-1,5 7 0,-1 0 1,0 0-1,0 0 0,0 0 0,0 1 1,-1-1-1,1 0 0,0 1 0,0-1 0,0 0 1,0 1-1,-1-1 0,1 1 0,0 0 1,-1 0-1,1-1 0,0 1 0,-1 0 1,1 0-1,-2 0 0,-2 4-9,0-1 0,1 1-1,-1-1 1,1 1 0,-4 5 0,6-6 4,-1 1 0,0-1 1,1 1-1,-1-1 0,1 1 0,0 0 1,0 0-1,1 0 0,-1 0 0,1 0 1,0 1-1,0-1 0,-1 8 1,2-2 14,0 0 0,1 0 1,0 0-1,1 0 0,3 10 1,-4-13-2,1-1 0,0 1 0,0-1 0,1 0 1,-1 0-1,1 0 0,7 9 0,-8-13-3,-1-1 0,0 1-1,1 0 1,-1-1 0,1 0-1,0 1 1,0-1 0,-1 0 0,1 0-1,0 0 1,0 0 0,0 0-1,0 0 1,0-1 0,0 1 0,0-1-1,0 1 1,1-1 0,-1 0-1,0 0 1,0 0 0,0 0-1,0 0 1,0-1 0,0 1 0,1 0-1,1-2 1,8-2 19,0 0 0,-1-1 0,0-1 0,0 0 0,0 0 0,14-12 1,55-54 93,2-1 99,-9 17 96,-85 70-246,0 0-1,1 0 1,0 1-1,2 1 1,-1 0-1,-9 24 1,18-37-72,1-1-1,-1 0 1,0 0 0,1 1 0,-1-1 0,1 1 0,0-1 0,0 0 0,0 1 0,0-1-1,0 0 1,1 1 0,-1-1 0,1 1 0,-1-1 0,1 0 0,0 0 0,0 1 0,0-1 0,0 0-1,0 0 1,1 0 0,-1 0 0,1 0 0,-1 0 0,1-1 0,-1 1 0,4 2 0,-2-2 2,1 0 0,0-1 1,-1 1-1,1 0 0,0-1 1,0 0-1,0 0 0,0 0 1,0-1-1,0 1 0,0-1 1,0 0-1,0 0 0,0 0 1,7-2-1,-5 1 2,0 0 1,0-1-1,-1 1 1,1-1-1,-1 0 1,1-1-1,-1 1 1,0-1-1,0 0 1,0-1-1,-1 1 1,1-1-1,-1 0 1,1 0-1,-1 0 1,-1-1-1,7-9 1,18-23 49,-16 22-24,0-1 0,-1 0 0,-1-1 0,10-22 0,-7 2 40,-2-2-1,-1 0 1,-3 0-1,0 0 0,1-67 1,-8 87-34,0 0 0,-1 0 0,-1 0 0,0 1 0,-2-1 0,0 1 0,-1-1 0,-9-21 0,14 40-36,0-1 0,0 1 1,0 0-1,0-1 0,-1 1 1,1 0-1,0-1 0,0 1 1,0 0-1,0-1 0,0 1 1,-1 0-1,1-1 0,0 1 1,0 0-1,0-1 0,-1 1 1,1 0-1,0 0 0,0-1 1,-1 1-1,1 0 0,0 0 1,-1 0-1,1-1 0,0 1 1,-1 0-1,1 0 0,0 0 1,-1 0-1,1 0 0,0 0 1,-1 0-1,1 0 0,0 0 1,-1 0-1,1 0 0,0 0 1,-1 0-1,0 0 0,-8 15 10,-2 27-66,7-16 17,1 0 0,2 1 1,2 33-1,13 82-122,-13-131 148,5 18-33,1 0-1,1 0 1,16 38 0,0 0-36,-23-63 69,0 0 1,0-1-1,1 1 0,0 0 1,-1-1-1,1 0 0,0 1 1,1-1-1,-1 0 0,1 0 1,4 4-1,-6-6 11,0 0 0,1-1 0,-1 1 0,0-1 0,1 1 0,-1-1 0,0 1 0,1-1 0,-1 0 0,0 0 0,1 0 0,-1 1 0,1-1 0,-1-1 0,0 1 1,1 0-1,-1 0 0,1 0 0,-1-1 0,0 1 0,1-1 0,-1 1 0,0-1 0,1 0 0,-1 1 0,0-1 0,0 0 0,0 0 0,0 0 0,0 0 0,0 0 0,0 0 0,0 0 0,1-1 0,11-11 26,-1-1 0,0-1-1,-1 1 1,-1-2 0,0 1 0,-1-1 0,-1-1-1,-1 0 1,10-31 0,-13 34 50,1 0 0,8-17 0,-14 33 25,-9 18-14,8-9-81,1 0-1,0 0 1,0 0-1,1 0 1,1 0-1,0 1 1,0-1-1,5 16 1,-4-23 8,0 0 1,0 1-1,0-1 0,1 0 1,-1-1-1,1 1 1,0 0-1,1-1 0,-1 0 1,0 0-1,1 0 1,6 4-1,-9-6-8,1-1 1,-1 0-1,0 0 0,1 0 0,-1-1 1,0 1-1,1 0 0,-1 0 1,0-1-1,1 1 0,-1-1 1,0 1-1,0-1 0,0 1 1,0-1-1,1 0 0,-1 0 0,0 1 1,0-1-1,1-2 0,17-20 101,-6-2 31,-2-1 0,-1 0-1,7-30 1,-15 51-104,5-12 171,-7 17-203,0 0 0,0 0 0,0 0 0,0 0 0,0-1 0,0 1 0,0 0 0,0 0 0,0 0 0,1 0 0,-1 0 0,0 0 0,0 0 0,0 0 0,0 0 0,0 0 0,0 0 0,0 0 0,0 0 0,1 0 0,-1 0 0,0 0 0,0 0 0,0-1 0,0 1 0,0 0 0,0 0 0,0 1 0,1-1 0,-1 0 0,0 0 0,0 0 0,0 0 0,0 0 0,0 0 0,0 0 0,0 0 0,0 0 0,1 0 0,-1 0 0,0 0 0,0 0 0,0 0 0,0 0 0,0 0 0,0 0 0,0 1 0,0-1 0,0 0 0,0 0 0,0 0 0,0 0 0,0 0 0,1 0 0,-1 0 0,0 1 0,6 27 158,-5-16-185,2 3 13,1 0 0,0-1 0,0 1 0,11 19 1,-15-34 9,0 1 1,0-1-1,0 1 1,1-1-1,-1 0 1,0 1-1,1-1 1,-1 0-1,0 1 1,1-1-1,-1 0 1,0 1-1,1-1 1,-1 0-1,1 0 1,-1 1-1,0-1 1,1 0-1,-1 0 1,1 0-1,-1 0 1,1 1-1,-1-1 1,1 0-1,-1 0 1,1 0-1,-1 0 1,1 0-1,15-7 46,9-17 51,-11 4-42,-1 0-1,11-23 1,1-2 36,-24 43-82,0 1 0,-1-1 1,1 0-1,1 1 0,-1-1 0,0 1 0,0 0 1,1-1-1,-1 1 0,0 0 0,1 0 1,0 0-1,-1 0 0,1 0 0,-1 0 0,1 0 1,0 0-1,0 1 0,1-1 0,0 1-6,-1 0 0,0 0 0,0 0 0,0 1 0,0-1-1,0 1 1,0-1 0,0 1 0,0 0 0,0 0 0,-1 0 0,1 0-1,0 0 1,0 0 0,-1 0 0,4 3 0,-2-1-7,0-1 0,0 1 0,0-1 0,1 0 0,0 0 0,-1 0 1,1-1-1,0 1 0,-1-1 0,1 0 0,0 0 0,0 0 0,0 0 0,0-1 0,0 0 0,0 0 0,0 0 1,0 0-1,1-1 0,-1 1 0,-1-1 0,1 0 0,0 0 0,0 0 0,7-4 0,-7 2 5,1 0 0,0 0 0,-1 0-1,0 0 1,0-1 0,0 0 0,0 0 0,0 0-1,-1 0 1,0-1 0,0 1 0,0-1-1,0 0 1,-1 0 0,0 0 0,0 0 0,0 0-1,-1 0 1,2-7 0,-2 4 11,-1 0-1,1-1 1,-1 1 0,-1 0 0,0-1 0,-2-11-1,2 18-5,1-1 0,-1 1 0,0-1 0,0 1-1,0-1 1,-1 1 0,1 0 0,0-1 0,-1 1 0,-3-4-1,4 5 0,0 1 0,0-1-1,0 0 1,0 0 0,0 1-1,0-1 1,-1 1 0,1-1-1,0 1 1,0 0 0,-1-1-1,1 1 1,0 0-1,0 0 1,-1 0 0,1 0-1,0 0 1,-1 0 0,1 0-1,0 0 1,0 0 0,-1 1-1,-1 0 1,0 0 3,0 0 0,0 1 1,1-1-1,-1 1 0,0 0 0,1 0 1,-1 0-1,1 0 0,-1 0 0,1 1 1,0-1-1,0 1 0,0 0 0,0-1 1,0 1-1,1 0 0,-2 3 1,0 2-9,0 0 1,0 1-1,0-1 1,1 1-1,-1 9 1,2-12-5,1 1 0,0-1 1,0 0-1,0 1 0,1-1 0,-1 0 0,2 0 1,-1 1-1,1-1 0,0 0 0,0 0 1,0 0-1,5 7 0,0-3-3,0 1-1,1-1 1,1 0-1,0 0 1,14 11 0,-22-20 12,1 0 0,0 1 1,0-1-1,0 0 1,0 0-1,0 0 1,0 0-1,0-1 1,0 1-1,4 0 1,12 6 41,-10-7-444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41.74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14968,'0'0'1743,"58"4"-1551,-38-4-328,1 2 8,-5 2-159,-5-2-1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41.96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0 143 10152,'0'0'736,"78"-41"-376,-18 8-8,14 4 152,-4 7 0,4 14-88,-4 3-8,-2 1-24,-10 8 0,-11 3-288,-10 3 16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55.59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109 283 6520,'0'0'11534,"-10"-5"-11237,-30-12-6,39 17-274,0 0 1,0 0-1,0 0 0,0-1 1,0 1-1,0 0 0,0 0 0,0 1 1,1-1-1,-1 0 0,0 0 1,0 0-1,0 1 0,0-1 1,0 0-1,0 1 0,0-1 0,1 1 1,-1-1-1,0 1 0,0-1 1,1 1-1,-1 0 0,0-1 1,0 2-1,-11 18 270,10-16-216,-2 3 24,1 1-1,0 0 1,0 0-1,1 0 1,0 1-1,0-1 0,1 0 1,0 1-1,0-1 1,1 1-1,1 9 1,0-12-28,0 0 0,0 0 0,0 0 0,1 0 0,-1 0 0,2-1 0,-1 1-1,0-1 1,1 1 0,0-1 0,1 0 0,-1 0 0,1 0 0,0-1 0,0 1 0,7 5 0,-9-9-45,-1 1 0,1-1 0,0 0 1,0 0-1,0 0 0,0 0 0,0 0 0,0-1 0,0 1 0,0-1 1,0 1-1,0-1 0,0 0 0,0 0 0,0 0 0,1 0 0,-1 0 0,0 0 1,2-1-1,0 0 3,0 0 1,0-1 0,0 1 0,0-1-1,-1 0 1,1 0 0,0-1 0,-1 1-1,4-4 1,5-5 51,-1-1 0,0-1 0,17-24 0,-17 21 14,-1 0 0,0-1 0,-1 0-1,-1 0 1,-1-1 0,8-25 0,-15 52 10,0 0 1,1 0-1,0 0 1,3 13-1,-3-16-87,0-1 0,0 0 0,1 0 0,0 1 0,0-1 0,0 0 0,1 0 0,0-1 0,0 1 0,0 0 0,0-1 0,7 6 0,-6-6 0,1-1-1,0 0 0,0-1 1,0 1-1,0-1 1,0 0-1,0 0 0,1-1 1,-1 0-1,0 0 0,1 0 1,0 0-1,-1-1 1,1 0-1,-1 0 0,1 0 1,-1-1-1,1 0 0,-1 0 1,1 0-1,-1-1 1,0 0-1,1 0 0,-1 0 1,0-1-1,0 1 0,-1-1 1,1 0-1,-1-1 1,7-5-1,-6 5 11,-1 0-1,1 0 1,-1-1 0,-1 1 0,1-1-1,0 0 1,-1 0 0,0 0 0,0-1 0,-1 1-1,0-1 1,0 1 0,0-1 0,0 0-1,-1 0 1,0 1 0,0-1 0,0 0 0,-1 0-1,0 0 1,0 0 0,-1 0 0,0 0-1,0 0 1,0 0 0,-1 0 0,1 0-1,-5-8 1,3 10 24,-1-1-1,1 1 1,-1 0 0,0 1-1,0-1 1,0 1 0,0 0-1,-1 0 1,1 0-1,-8-3 1,3 0 78,3 0-21,13 4-72,19 4-59,-22-2 23,34 3-60,1-2 1,0-1-1,58-9 0,-92 9 54,14-4-26,0 0-1,36-12 1,-50 14 37,0 0-1,-1 0 1,0 0 0,1-1 0,-1 0-1,0 0 1,0 0 0,0 0 0,-1 0-1,1-1 1,-1 0 0,0 1 0,0-1 0,0-1-1,0 1 1,3-8 0,-5 10 7,0 0 1,-1 0 0,1 0-1,0 0 1,-1 0-1,1 0 1,-1 0-1,0 0 1,0 0 0,0-1-1,0 1 1,0 0-1,0 0 1,0 0-1,-1 0 1,1 0 0,-1 0-1,0 0 1,1 0-1,-1 0 1,0 0-1,0 0 1,0 0-1,0 0 1,-1 0 0,1 1-1,-1-1 1,1 1-1,-1-1 1,1 1-1,-1-1 1,0 1 0,1 0-1,-3-1 1,1 0 7,0 1-1,-1-1 1,1 1 0,0 0 0,-1 1 0,1-1 0,0 0 0,-1 1 0,1 0 0,-1 0-1,1 0 1,0 0 0,-1 0 0,1 1 0,-1 0 0,1-1 0,0 1 0,0 0-1,-1 1 1,-4 2 0,2-1-1,1 0-1,0 0 1,0 1-1,1-1 1,-1 1-1,1 0 1,0 0-1,0 1 1,0-1-1,1 1 1,-1 0-1,1 0 1,0 0-1,1 1 1,-1-1-1,1 0 1,0 1-1,0 0 1,1-1-1,0 1 1,0 0-1,0 0 1,1 0-1,0 0 1,0 0-1,0 0 1,1 0-1,-1-1 1,1 1-1,1 0 1,3 10-1,-3-11-4,1 0 0,-1 0 0,1 0 0,0-1 0,0 1 0,0-1 0,1 0 0,0 0 0,0 0 0,0 0 0,0-1 0,0 1 0,1-1 0,5 3 0,-1-2 20,0 0-1,0-1 1,0-1-1,0 1 1,0-1-1,0-1 1,16 1 0,-19-2-10,0 0 1,0 0 0,-1-1-1,1 0 1,0 0 0,0 0-1,-1-1 1,1 0 0,0 0-1,7-5 1,6-3 59,27-23 0,-30 22-41,27-17 0,-3 13 183,-23 10-2487,-12 3 727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04.1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0 407 5416,'0'0'6106,"12"-5"-5854,36-20-5,-43 22-193,-1 0 1,0-1-1,0 1 1,0-1-1,-1 0 1,0 0-1,1 0 1,-1 0-1,0-1 1,-1 1-1,1-1 1,-1 0-1,0 0 1,2-9-1,2-1 120,3-5 59,-2-1 0,0 1 1,-1-1-1,-2 0 0,0 0 1,-1-1-1,1-21 0,5-52 1137,-9 95-1355,0 0 1,0 0 0,0 0 0,0 0 0,0-1-1,0 1 1,0 0 0,0 0 0,0 0 0,0-1-1,-1 1 1,1 0 0,0 0 0,0 0 0,1-1-1,-1 1 1,0 0 0,0 0 0,0 0 0,0 0 0,0-1-1,0 1 1,0 0 0,0 0 0,0 0 0,0 0-1,0-1 1,0 1 0,1 0 0,-1 0 0,0 0-1,0 0 1,0 0 0,0-1 0,0 1 0,1 0-1,-1 0 1,0 0 0,0 0 0,0 0 0,0 0 0,1 0-1,-1 0 1,0 0 0,0 0 0,0 0 0,1 0-1,-1 0 1,0 0 0,0 0 0,0 0 0,1 0-1,10 10 317,12 24-220,-21-30-56,7 14 7,0 1 0,-1 0 0,0 0 0,-2 0 0,0 1 0,-2 0 1,0 1-1,2 32 0,-5-39-22,-1 0-1,-1 0 1,1 1 0,-2-1 0,0 0 0,-1-1 0,-5 16-1,7-28-29,1 0-1,-1 0 0,0 0 0,0 0 1,0 0-1,0 0 0,0 0 0,0 0 0,0-1 1,0 1-1,0 0 0,-1-1 0,1 1 1,0-1-1,0 1 0,-1-1 0,1 1 1,0-1-1,0 0 0,-1 0 0,1 0 0,0 0 1,-1 0-1,1 0 0,0 0 0,-1 0 1,1 0-1,0-1 0,-1 1 0,1-1 0,0 1 1,0-1-1,-2 0 0,-5-2 41,1 0 0,0 0 0,-13-8 0,13 7-7,1-1 0,-1 1 0,1-1-1,1 0 1,-1-1 0,1 0-1,0 1 1,-7-11 0,12 16-38,0-1 1,-1 1 0,1-1-1,0 1 1,-1 0-1,1-1 1,0 1 0,0-1-1,0 1 1,-1-1-1,1 1 1,0-1 0,0 1-1,0-1 1,0 1 0,0-1-1,0 1 1,0-1-1,0 0 1,0 1 0,0-1-1,1 1 1,-1-1-1,0 0-3,1 1 0,0-1 0,-1 1-1,1-1 1,0 1 0,0 0 0,-1-1-1,1 1 1,0 0 0,0-1 0,-1 1-1,1 0 1,0 0 0,0 0 0,0 0-1,-1 0 1,2 0 0,54-1 71,-41 1-21,0 0 0,0 0 0,28-6 0,-38 5-28,-1 0 0,0 0 0,0-1 0,0 0-1,0 0 1,0 0 0,-1 0 0,1 0 0,0-1 0,-1 1 0,0-1-1,0 0 1,1 0 0,-2 0 0,1-1 0,0 1 0,-1-1 0,3-4-1,2-7 66,-1 0 0,0 0 0,-1-1 0,5-31 0,-10 31-2,-1 12-14,0 12-31,1 15-18,3 74 1,-2-84-20,1 0 1,0 0 0,1 0-1,0-1 1,7 16 0,-10-26 6,1 0 0,0-1 0,0 1 0,0 0 0,0 0 0,0 0 0,1-1 0,-1 1 1,0 0-1,1-1 0,-1 1 0,1-1 0,0 0 0,-1 0 0,1 1 0,0-1 0,0 0 0,0 0 0,3 1 1,-4-2-3,1 0 0,0 0 0,0 0 0,-1 0 0,1-1 1,0 1-1,0 0 0,-1-1 0,1 1 0,0-1 0,-1 0 1,1 1-1,-1-1 0,1 0 0,-1 0 0,1 0 1,-1 0-1,1 0 0,-1 0 0,0-1 0,0 1 0,0 0 1,1-1-1,0-2 0,21-29 120,-2-2 1,23-50-1,-31 60-33,-13 24-88,0 1 1,1-1-1,-1 0 1,1 0-1,-1 0 1,1 0-1,-1 1 1,1-1-1,-1 0 1,1 1-1,0-1 1,0 0-1,-1 1 1,1-1-1,0 1 0,0-1 1,1 0-1,-2 1-5,1 0 0,-1 0 0,1 0 0,-1 0 0,0 0 0,1 0 0,-1 0 0,1 0 0,-1 1 0,1-1 0,-1 0 0,1 0 0,-1 0 0,0 1 0,1-1 0,-1 0 0,1 0 0,-1 1 0,0-1 0,1 0 0,-1 1 0,0-1 0,1 0 0,-1 1 0,2 2 1,0-1-1,-1 1 1,0 0 0,1 0-1,-1-1 1,0 1 0,0 0-1,1 6 1,10 96 101,-9-97-45,-3-8-61,0 1 1,1-1 0,-1 0-1,0 0 1,0 0-1,0 1 1,0-1 0,0 0-1,0 0 1,0 1-1,0-1 1,0 0 0,0 0-1,0 1 1,0-1-1,0 0 1,0 0 0,0 1-1,0-1 1,0 0-1,0 0 1,0 1 0,0-1-1,0 0 1,0 0-1,0 0 1,0 1 0,0-1-1,0 0 1,-1 0-1,1 0 1,0 1 0,0-1-1,0 0 1,0 0-1,-1 1 1,18-50 501,-8 24-427,0 1 1,2 0 0,1 0 0,15-22 0,-27 45-77,0 1 1,1-1 0,-1 0 0,1 1-1,-1-1 1,0 1 0,1-1 0,-1 1-1,1 0 1,-1-1 0,1 1 0,0-1-1,-1 1 1,1 0 0,-1 0 0,1-1-1,0 1 1,-1 0 0,1 0 0,0 0-1,-1-1 1,1 1 0,0 0 0,-1 0-1,1 0 1,0 0 0,-1 0 0,1 1-1,0-1 1,-1 0 0,1 0-1,0 0 1,-1 0 0,1 1 0,0-1-1,-1 0 1,2 1 0,-1 0 0,0 0 0,0 0 0,0-1-1,0 1 1,0 0 0,0 0 0,-1 0 0,1 0 0,0 0 0,0 0 0,-1 0-1,1 1 1,-1-1 0,1 0 0,-1 0 0,1 0 0,-1 1 0,0-1 0,1 0-1,-1 2 1,0 15-1,2 0 0,2 18 0,-3-35 0,-1 0 1,0 1-1,0 0 0,1 0 1,-1 0-1,1 0 0,0 0 1,0-1-1,-1 1 1,1 0-1,2 2 0,-1-2 63,5-6 33,5-6-61,-1-1 0,0-1 0,16-20 0,11-12 30,-32 40-70,1 0 0,-1 0 0,1 0 0,0 1 0,0 0 0,0 0 0,1 1 0,9-2 0,8 3 54,-15 1 30,-16 0 93,-1 3-162,1-1-1,0 1 1,-1 0 0,1 0 0,0 1 0,1 0-1,-1 0 1,-5 6 0,6-6-8,0 0 0,1 0 0,0 0-1,0 1 1,-4 7 0,7-11-3,0 0 0,0 0 0,1 0 0,-1 0-1,1 1 1,-1-1 0,1 0 0,-1 0 0,1 1 0,0-1 0,-1 0 0,1 1 0,0-1-1,0 0 1,0 1 0,0-1 0,0 0 0,1 1 0,-1-1 0,0 0 0,1 1-1,-1-1 1,1 0 0,-1 0 0,1 1 0,-1-1 0,1 0 0,1 2 0,2 1-13,0 0 1,0 0 0,0 0-1,0-1 1,1 1 0,-1-1 0,1 0-1,0-1 1,0 1 0,0-1 0,0 0-1,0 0 1,1 0 0,-1-1-1,1 0 1,7 1 0,-5-2 5,1 0 0,0 0 0,0-1 1,0 0-1,0-1 0,0 0 0,-1 0 0,1-1 0,12-6 1,3-1 18,-14 6-6,1-1 0,-1 0 0,0 0 0,0-1 0,15-12 0,-18 12 5,-2 2 11,0 0 0,0 0 1,-1-1-1,1 0 0,-1 0 1,0 0-1,0 0 0,-1 0 0,1-1 1,2-8-1,-5 13-13,-1-1-1,0 1 1,0-1-1,0 1 1,0 0 0,0-1-1,0 1 1,-1-1 0,1 1-1,0 0 1,-1-1 0,1 1-1,-1 0 1,1 0-1,-1-1 1,1 1 0,-1 0-1,0 0 1,0 0 0,0 0-1,0 0 1,0 0 0,0 0-1,0 0 1,0 0-1,0 0 1,0 0 0,0 1-1,-1-1 1,1 0 0,0 1-1,0-1 1,-1 1 0,1 0-1,0-1 1,-1 1-1,1 0 1,-1 0 0,1 0-1,0 0 1,-1 0 0,1 0-1,-3 0 1,-4 4 11,1 1 0,-1-1 0,1 1 0,1 1 0,-1-1 0,1 1 0,-8 8 0,13-12-20,0 1 0,0-1-1,-1 0 1,1 0 0,1 1 0,-1-1 0,0 0 0,1 1-1,-1-1 1,1 1 0,-1-1 0,1 1 0,0-1-1,0 1 1,1-1 0,-1 1 0,0-1 0,1 1 0,-1-1-1,1 0 1,0 1 0,0-1 0,0 0 0,2 4-1,3 3-1,-1-1-1,2 0 1,-1 0-1,13 10 0,-15-13 12,-2-3-4,0-1-1,0 1 1,0 0 0,0-1 0,0 1 0,0-1-1,0 0 1,0 0 0,1 0 0,-1 0-1,1 0 1,-1 0 0,0-1 0,1 1 0,-1-1-1,1 0 1,0 0 0,-1 0 0,1 0-1,-1 0 1,1 0 0,-1-1 0,4 0 0,20-9-3436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5:34.8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11256,'0'0'21332,"7"4"-21170,-2 0-162,0-1 1,0 0 0,1-1 0,0 1 0,-1-1-1,1 0 1,0 0 0,0-1 0,0 0-1,0 0 1,7 0 0,132 11-1,38 1 0,-162-9 984,-31-7-5903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04.47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11048,'0'0'2936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35.83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34 539 4120,'0'0'4936,"-5"10"-4635,-15 30-10,11-28 293,11-13-39,-1 0-509,-1 1 0,0-1 1,1 1-1,-1-1 0,0 1 0,0-1 0,1 1 1,-1 0-1,0-1 0,0 1 0,0-1 0,0 0 1,0 1-1,1-1 0,-1 1 0,0-1 0,0 1 1,0-1-1,-1 1 0,1-2 0,1-5 112,4-20 173,2 1 1,1-1-1,14-28 0,11-38 574,-12 28-115,-14 48-530,-1-1-1,-1 1 0,0-1 0,-2 0 1,0-1-1,1-21 0,-5 24 248,1 16-490,0 0 0,0 1 1,0-1-1,0 0 0,0 0 0,0 0 0,0 0 1,0 0-1,0 0 0,0 0 0,0 0 1,0 0-1,0 0 0,0 0 0,-1 0 1,1 0-1,0 0 0,0 0 0,0 0 1,0 0-1,0 0 0,0 0 0,0 0 0,0 0 1,0 0-1,0 0 0,0 0 0,0 0 1,0 0-1,0 0 0,0 0 0,0 0 1,0 0-1,0 0 0,-1 0 0,1 0 1,0 0-1,0 0 0,0 0 0,0 0 0,0 0 1,0 0-1,0 0 0,0 0 0,0 0 1,0-1-1,0 1 0,0 0 0,0 0 1,0 0-1,0 0 0,0 0 0,0 0 1,-7 24 455,3-5-395,-1-2-7,0 0 0,2 1 1,0-1-1,0 24 0,3 71 203,0-97-229,1 0 41,1 1-1,0-1 1,1 0-1,1 0 1,9 23-1,-13-37-65,1 0 0,-1 0 0,1 0 0,0 0 0,-1 0 0,1 0 0,0 0 0,0-1-1,0 1 1,0 0 0,-1 0 0,1-1 0,0 1 0,0-1 0,0 1 0,0-1-1,0 1 1,1-1 0,-1 1 0,0-1 0,0 0 0,0 0 0,0 0 0,0 1 0,0-1-1,1 0 1,-1 0 0,0-1 0,0 1 0,0 0 0,0 0 0,0-1 0,2 0 0,2 0 20,0-1 0,0 1 0,-1-1 1,1 0-1,-1-1 0,6-3 0,-1-2 15,0 0 0,0 0 0,-1-1 0,-1 0 0,1 0-1,-1-1 1,5-11 0,-1 2 68,0-1 1,12-38-1,-17 33-13,0-1-1,-2 0 1,0 0 0,-1-29-1,-3 44-78,1-22 81,-7-62 1,-5 58 60,10 35-86,-2 6-36,0 5-34,-1 10-8,1 0-1,1 0 1,0 0-1,3 35 1,14 78 2,-2-23 1,-7-45 33,2 42 495,-8-105-458,1-3-39,1-1 0,-1 1-1,0-1 1,1 1-1,-1-1 1,-1 0 0,1 1-1,0-1 1,-1 0 0,1 0-1,-1-4 1,1 1 7,39-150 399,-40 155-438,0 0 1,0 1-1,1-1 0,-1 0 1,0 1-1,0-1 0,0 0 1,1 1-1,-1-1 0,0 1 1,0-1-1,1 0 0,-1 1 1,1-1-1,-1 1 0,1-1 1,-1 1-1,0-1 0,1 1 1,0-1-1,-1 1 0,1-1 1,-1 1-1,1 0 0,-1-1 1,1 1-1,0 0 0,1-1 1,-1 2 1,0-1 1,0 0 0,0 1 0,0-1-1,-1 1 1,1 0 0,0-1 0,0 1-1,0-1 1,0 1 0,0 0 0,-1 0-1,1 0 1,0-1 0,-1 1 0,1 1-1,23 44 95,-23-43-97,13 36 31,-13-32-22,1-1 1,0 1-1,0 0 1,1-1-1,-1 0 1,2 0-1,-1 1 1,1-2-1,-1 1 1,2 0-1,-1-1 1,6 5-1,-10-9-2,1 0 0,0-1 0,0 1 0,1-1 0,-1 1 0,0-1 0,0 0 0,0 0 0,0 1-1,0-1 1,0 0 0,0 0 0,0 0 0,1 0 0,-1 0 0,0 0 0,0 0 0,0-1 0,0 1 0,0 0-1,0 0 1,0-1 0,1 1 0,-1-1 0,0 1 0,0-1 0,-1 0 0,1 1 0,0-1 0,0 0 0,0 0 0,0 1-1,0-2 1,3-3 20,0 1 0,0-1 1,0 0-1,4-8 0,-2 1 7,8-11 42,-1 0 1,-1-1-1,-1 0 0,-1-1 0,10-41 0,-20 48 29,0 15 14,1 11-52,3 15-43,9 32 0,-6-28-19,-6-21-1,2 0 0,-1 0 0,0-1 1,1 1-1,0 0 0,1-1 1,5 8-1,12 19 50,-21-32-52,0 1 0,0-1 0,0 1 1,1-1-1,-1 1 0,0-1 0,1 0 0,-1 1 0,0-1 1,1 1-1,-1-1 0,0 0 0,1 0 0,-1 1 0,1-1 1,-1 0-1,0 0 0,1 1 0,-1-1 0,1 0 0,-1 0 1,1 0-1,-1 0 0,1 0 0,-1 1 0,1-1 0,-1 0 1,2-1-1,13-7 70,10-17 27,-25 24-97,8-12 26,-1 0 0,0-1 0,-1 0-1,0 0 1,-1 0 0,5-24 0,-2 6 44,-6 20-33,-2 11-27,0 0 0,0-1 0,-1 1 0,1 0 0,1 0 0,-1 0 0,0 0 0,0 0 0,0 0 0,1 0 0,-1 0 0,0-1 0,1 1 0,-1 0 0,1 0 0,-1 0 0,1 1 0,-1-1 0,1 0 0,1-1 0,0 5 7,-1 1-1,1 0 1,-1 0 0,0 0-1,0 0 1,-1 0 0,1 0 0,-1 8-1,1-2-7,1 2-9,-1 0-1,0 0 0,-1 0 1,0 1-1,-1-1 1,0 0-1,-1 0 0,-1 0 1,-4 14-1,7-26 1,0 1-1,0 0 1,-1 0-1,1-1 1,0 1-1,-1 0 1,1-1-1,0 1 1,-1-1-1,1 1 1,-1 0-1,1-1 1,-1 1-1,1-1 1,-1 1-1,1-1 1,-1 0-1,1 1 1,-1-1-1,0 1 1,1-1-1,-1 0 0,0 0 1,1 1-1,-1-1 1,0 0-1,0 0 1,1 0-1,-1 0 1,0 0-1,0 0 1,1 0-1,-1 0 1,0 0-1,1 0 1,-1 0-1,0 0 1,0 0-1,1-1 1,-1 1-1,0 0 1,1-1-1,-1 1 1,1 0-1,-1-1 1,0 1-1,1-1 1,-1 1-1,1-1 1,-1 1-1,0-1 1,1 0 2,-1 0 0,1 0 0,-1 0 0,1 0 0,-1 0 0,1 0 0,0 1 0,-1-1 0,1 0 0,0 0 1,0 0-1,0 0 0,0 0 0,0 0 0,0 0 0,0 0 0,0 0 0,0 0 0,0 0 0,0 0 0,1 0 0,-1 0 0,0 0 0,1 0 1,-1 0-1,1 0 0,-1 0 0,1 0 0,-1 1 0,1-1 0,0 0 0,-1 0 0,1 1 0,0-1 0,0 0 0,-1 1 0,1-1 1,0 1-1,0-1 0,0 1 0,1-1 0,6-2-1,-1 0 0,1 0-1,-1 1 1,15-3 0,9-2-47,12 2-37,-3 1-122,-38 4-74,0-1-1,0 1 1,0-1-1,0 1 1,0-1-1,0 0 1,0 0-1,-1 0 1,1 0-1,0 0 1,0 0-1,-1 0 1,1-1-1,1-1 1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36.00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13264,'0'0'1536,"68"33"-1872,-60-31 160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36.32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1 119 9536,'0'0'568,"103"-37"-376,-53 19 152,14 7 16,0-1 56,-5-4 8,-3 3-152,-11 1 8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47.09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1 753 5920,'0'0'5557,"4"-11"-5185,73-187 1609,-72 182-1478,0-1 0,-1 0 1,0 0-1,-2 0 0,2-31 0,-1 101 462,-7 8-730,-16 223 589,-1-165-108,20-111-502,0-11 108,1-17-54,35-171 312,-20 114-415,-7 44-59,1 1-1,2 0 1,24-50 0,-32 76-80,0 1 1,0-1-1,0 1 0,1 0 1,0 0-1,0 0 1,0 1-1,0 0 0,1-1 1,9-5-1,-13 10-23,-1-1 0,1 1 0,0 0-1,0 0 1,-1-1 0,1 1 0,0 0-1,0 0 1,0 0 0,-1 0 0,1 0-1,0 0 1,0 0 0,0 0 0,-1 1-1,1-1 1,0 0 0,0 0 0,-1 1-1,1-1 1,0 0 0,1 2 0,17 16 40,10 25 62,-23-32-60,0-1 0,-1 1 0,0 0 0,-1 0 0,0 1-1,-1-1 1,0 1 0,-1-1 0,0 1 0,0 17 0,-2-28-27,-1 1 1,1 0 0,0-1-1,-1 1 1,1-1 0,-1 1 0,1-1-1,-1 1 1,0-1 0,0 0-1,1 1 1,-1-1 0,0 0-1,0 1 1,0-1 0,0 0-1,-1 0 1,1 0 0,0 0 0,0 0-1,-1 0 1,1 0 0,-1-1-1,1 1 1,-1 0 0,1-1-1,-1 1 1,1-1 0,-1 1-1,1-1 1,-1 0 0,1 0 0,-1 0-1,0 0 1,1 0 0,-1 0-1,1 0 1,-1 0 0,0-1-1,1 1 1,-1-1 0,1 1 0,-1-1-1,1 1 1,-1-1 0,1 0-1,-3-1 1,4 1-9,-1 0 0,1 1 0,0-1 0,-1 0 0,1 0 0,0 1 0,-1-1 0,1 0 0,0 0 0,0 0 0,0 1 0,0-1 0,0 0 0,-1 0 0,2 0 0,-1 1 0,0-1 0,0 0 0,0 0 0,0 0 0,0 1 0,1-1 0,-1 0 0,0 0 0,1 1 0,-1-1 0,0 0 0,1 1 0,-1-1 0,1 0 0,-1 1 0,1-1 0,1 0 0,18-22 38,9 1-12,34-21 0,-32 23-47,32-28-1,-53 40-3,-2 0-1,1-1 1,-1 0-1,-1 0 1,0-1-1,0 0 1,9-18-1,-12 21 30,-1 0 0,0-1-1,0 1 1,-1-1 0,1 0 0,-2 0-1,1 0 1,-1 0 0,0-10 0,1 32 10,0 1 1,1-1 0,1 0 0,1 0 0,0 0 0,0-1 0,11 18 0,-3-4-27,-10-21-6,0 0 1,0-1-1,1 0 0,0 0 1,0 0-1,1-1 1,-1 1-1,1-1 0,0 0 1,0 0-1,0-1 1,12 6-1,-10-5 11,0-1 1,0 0-1,1 0 0,-1-1 1,1 0-1,0 0 0,0-1 1,-1 0-1,15 0 1,-16-2 6,0 0 0,0-1 0,0 1 0,0-1 0,-1-1 1,1 1-1,-1-1 0,0 0 0,1 0 0,-1 0 0,-1-1 1,1 0-1,0 0 0,-1 0 0,7-9 0,-4 5 29,0 0-1,-1-1 0,-1 0 1,1 0-1,-2 0 0,1-1 1,-1 0-1,3-12 1,-5 17-14,-1-1 1,0 1-1,-1-1 1,1 1 0,-1-1-1,0 1 1,-1-1-1,1 1 1,-1-1 0,0 1-1,-1 0 1,1-1-1,-1 1 1,-2-6 0,3 11-22,1 0 1,0-1-1,0 1 1,0-1 0,-1 1-1,1 0 1,0-1-1,-1 1 1,1 0-1,0-1 1,-1 1 0,1 0-1,0 0 1,-1-1-1,1 1 1,0 0 0,-1 0-1,1 0 1,-1-1-1,1 1 1,-1 0 0,1 0-1,0 0 1,-1 0-1,1 0 1,-1 0-1,1 0 1,-1 0 0,0 0-1,1 0-1,-1 1 0,1-1-1,-1 1 1,1-1 0,-1 1-1,1 0 1,-1-1 0,1 1-1,0-1 1,-1 1 0,1 0-1,0-1 1,0 1 0,-1 0-1,1-1 1,0 2 0,-1 2-2,1-1 1,0 0-1,-1 0 1,1 0-1,0 0 1,1 0-1,-1 0 1,1 1 0,-1-1-1,2 3 1,2 2-12,0 1 0,0-1 0,1 0 1,0-1-1,1 1 0,-1-1 0,14 12 1,-16-16 3,0-1 1,0 1 0,0-1 0,0 0 0,1 0 0,-1 0-1,1 0 1,0-1 0,-1 1 0,1-1 0,0 0-1,0 0 1,0 0 0,-1-1 0,1 1 0,0-1 0,0 0-1,0 0 1,0 0 0,0-1 0,7-1 0,-7 1 10,0-1 0,-1 1 0,1-1 1,-1 0-1,0 0 0,1 0 1,-1 0-1,0 0 0,0-1 1,-1 0-1,1 1 0,0-1 0,-1 0 1,0 0-1,1 0 0,-1-1 1,0 1-1,-1 0 0,2-4 1,2-7 39,0 0 1,-1-1 0,3-23 0,-1 6 95,-2 18 0,-4 14-139,0 0-1,0 0 1,0 0-1,1 0 1,-1 0-1,0 0 1,0 0-1,0 0 1,0 0-1,0 0 1,0 0-1,0 0 1,0 0 0,0 0-1,0 0 1,0 0-1,1 0 1,-1 0-1,0 0 1,0 0-1,0 0 1,0 0-1,0 0 1,0 0-1,0 0 1,0 0-1,0 0 1,1 0-1,-1 0 1,0 0-1,0 0 1,0 0-1,0 0 1,0 0 0,0 0-1,0 0 1,0 0-1,0 0 1,0 0-1,0 0 1,0 1-1,0-1 1,0 0-1,1 0 1,-1 0-1,0 0 1,0 0-1,0 0 1,0 0-1,0 0 1,0 0-1,0 0 1,0 1-1,0-1 1,0 0 0,0 0-1,0 0 1,0 0-1,0 0 1,5 28 72,-3-11-70,6 24-25,-1 0 0,1 65 0,-8-104 23,0 0 1,-1 0-1,1-1 0,0 1 0,-1 0 0,1 0 0,-1 0 0,0 0 1,1-1-1,-1 1 0,0 0 0,0-1 0,0 1 0,-1 0 0,1-1 1,0 1-1,0-1 0,-1 0 0,1 0 0,-1 1 0,1-1 0,-1 0 1,0 0-1,1 0 0,-1 0 0,0-1 0,0 1 0,1 0 1,-1-1-1,0 1 0,0-1 0,0 0 0,-4 1 0,1-1 19,0 0 0,-1 0 0,1 0-1,0 0 1,0-1 0,-1 0 0,1 0 0,0 0-1,0 0 1,0-1 0,-7-3 0,11 5-13,1-1 0,-1 1 0,0 0 0,1 0 0,-1-1 1,0 1-1,1-1 0,-1 1 0,1 0 0,-1-1 0,1 1 0,-1-1 0,1 0 1,-1 1-1,1-1 0,-1 1 0,1-1 0,0 0 0,-1 1 0,1-1 0,0 0 1,-1 1-1,1-2 0,0 2-6,1-1-1,-1 1 1,0-1 0,1 1 0,-1-1 0,1 1-1,-1-1 1,0 1 0,1-1 0,-1 1 0,1 0-1,0-1 1,-1 1 0,1 0 0,-1-1 0,1 1-1,-1 0 1,1 0 0,0 0 0,0-1 0,44-5-83,-37 5 86,4 0-31,0-1-1,0 0 1,0-1-1,12-5 1,-19 6 18,-1 1 0,1-2 0,-1 1-1,0 0 1,0-1 0,0 0 0,0 0 0,-1 0 0,1 0 0,-1-1 0,0 1 0,0-1 0,5-7 0,-3 2 16,0 0 0,0 0-1,-1 0 1,0-1 0,0 1 0,-1-1 0,2-13 0,-3 9 11,-1 1 30,0 0 1,1 1-1,0-1 0,1 1 0,1 0 0,8-19 1,-12 30-49,0 1 1,0 0-1,0 0 1,0 0-1,1-1 1,-1 1 0,0 0-1,0 0 1,0 0-1,0 0 1,0-1-1,1 1 1,-1 0 0,0 0-1,0 0 1,0 0-1,1 0 1,-1 0 0,0 0-1,0 0 1,1 0-1,-1 0 1,0 0-1,0 0 1,0 0 0,1 0-1,-1 0 1,0 0-1,0 0 1,1 0-1,-1 0 1,0 0 0,0 0-1,0 0 1,1 0-1,-1 0 1,0 0 0,0 0-1,0 1 1,1-1-1,-1 0 1,0 0-1,0 0 1,0 0 0,0 0-1,1 1 1,-1-1-1,0 0 1,0 0-1,0 0 1,0 1 0,0-1-1,0 0 1,0 0-1,0 0 1,0 1-1,0-1 1,1 0 0,-1 0-1,0 1 1,0-1-1,0 0 1,-1 0 0,9 22 17,-7-16-11,14 37 7,-7-26-8,-1 1 1,-1 1-1,-1 0 1,-1-1-1,-1 1 0,0 1 1,0 20-1,-3-36-2,0 0-1,-1-1 1,1 1-1,-1-1 1,0 1 0,0-1-1,0 0 1,0 1-1,0-1 1,-1 0-1,1 0 1,-1 0 0,-2 3-1,2-4 2,1-1 0,-1 0 1,0 1-1,1-1 0,-1 0 0,0 0 0,1 0 0,-1-1 1,0 1-1,0 0 0,0-1 0,0 1 0,0-1 0,0 0 1,0 1-1,0-1 0,0 0 0,0 0 0,0 0 1,0-1-1,0 1 0,0 0 0,-3-2 0,-13 0 34,15 2-22,0-1 1,0 1-1,0 0 0,0-1 0,0 0 0,0 1 0,1-1 0,-1 0 1,0-1-1,0 1 0,1 0 0,-4-3 0,6 4-12,0 0-1,0 0 1,0-1 0,0 1-1,-1 0 1,1 0 0,0 0-1,0 0 1,0-1 0,0 1-1,0 0 1,0 0 0,0 0-1,0-1 1,0 1 0,0 0-1,0 0 1,1 0 0,-1 0-1,0-1 1,0 1 0,0 0-1,0 0 1,0 0 0,0 0-1,0-1 1,0 1-1,0 0 1,1 0 0,-1 0-1,0 0 1,0 0 0,0 0-1,0-1 1,1 1 0,-1 0-1,0 0 1,0 0 0,0 0-1,14-8 55,20-5-61,-32 12 10,131-36 11,-122 34-26,1-1 0,-1 0 0,0-1 1,-1 0-1,1-1 0,-1 0 0,0 0 1,-1-1-1,16-14 0,-10 6 9,0-1 1,-1 0-1,0-1 0,15-26 0,-27 39 1,0 1 0,0-1 0,0 0 0,0 0 0,0 0 0,-1 0-1,0 0 1,0 0 0,0 0 0,0 0 0,-1 0 0,0-5 0,0 9-3,0-1 1,1 1-1,-1 0 1,0 0-1,0 0 0,0-1 1,0 1-1,0 0 1,0 0-1,-1 0 1,1 0-1,0-1 0,0 1 1,0 0-1,0 0 1,0 0-1,0 0 1,0-1-1,0 1 1,0 0-1,0 0 0,0 0 1,-1 0-1,1 0 1,0 0-1,0-1 1,0 1-1,0 0 0,0 0 1,-1 0-1,1 0 1,0 0-1,0 0 1,0 0-1,0 0 0,0 0 1,-1 0-1,1 0 1,0 0-1,0 0 1,0 0-1,-1 0 0,1 0 1,0 0-1,-6 7 34,-3 13-9,0 7-18,7-22-7,0 1-1,0 0 1,0-1-1,1 1 1,0 0-1,0 0 1,1 0-1,-1 0 1,1 0-1,0 0 1,1 0 0,-1-1-1,1 1 1,3 8-1,-1-5-3,-2-3 7,1-1 0,0 0 0,1 1 1,-1-1-1,7 9 0,-9-13 1,1 0-1,0 0 1,0-1 0,-1 1-1,1 0 1,0-1-1,0 1 1,0 0-1,0-1 1,0 1-1,0-1 1,0 0-1,0 1 1,0-1-1,0 0 1,1 1-1,-1-1 1,0 0-1,0 0 1,0 0 0,0 0-1,0 0 1,0 0-1,1-1 1,-1 1-1,0 0 1,0 0-1,0-1 1,0 1-1,0-1 1,0 1-1,0-1 1,0 1-1,0-1 1,1 0-1,1-1 2,-1 0-1,1-1 1,-1 1-1,1 0 1,-1-1-1,0 0 1,1 1-1,-1-1 0,-1 0 1,1 0-1,1-3 1,14-39 40,-11 26-20,43-131 206,-49 149-229,1 1 1,-1-1-1,0 1 0,0-1 1,0 1-1,0-1 1,0 1-1,1-1 1,-1 1-1,0-1 0,0 1 1,1-1-1,-1 1 1,0 0-1,1-1 0,-1 1 1,0-1-1,1 1 1,-1 0-1,1 0 1,-1-1-1,0 1 0,1 0 1,-1-1-1,1 1 1,-1 0-1,1 0 0,-1 0 1,1 0-1,-1 0 1,1-1-1,-1 1 1,1 0-1,0 0 0,0 1-2,1 0 0,-1-1 0,0 1 0,1 0 0,-1-1 0,0 1 0,0 0 0,0 0 0,0 0 0,0 0 0,0 0 0,1 2-1,22 36-46,-21-33 42,16 34-28,-18-38 31,1 0 0,-1 0-1,0 0 1,1 0 0,-1 0-1,1 0 1,-1 0 0,1 0-1,0-1 1,0 1 0,0-1-1,0 0 1,0 1-1,3 0 1,-4-2 2,-1 0-1,1 0 1,0 0-1,0 0 1,0 0 0,0 0-1,0 0 1,0 0-1,0-1 1,0 1 0,0 0-1,0-1 1,0 1-1,0-1 1,0 1-1,-1-1 1,1 1 0,0-1-1,0 1 1,0-1-1,-1 0 1,1 0 0,1-1-1,12-21 26,6-17 4,-9 20-12,0-1 1,13-40-1,-24 60-17,0 0 0,0 1-1,0-1 1,1 0 0,-1 0-1,0 0 1,1 0 0,-1 1-1,0-1 1,1 0-1,-1 0 1,1 1 0,-1-1-1,1 0 1,1 0 0,-2 1-1,0 0 0,1 0 0,-1 0 0,0 0 0,1 0 0,-1 0 0,0 0 0,0 0 0,1 0 0,-1 0 0,0 0 0,1 0 0,-1 0 0,0 0 0,0 1 0,1-1 0,-1 0 0,0 0 0,0 0 0,0 0 0,1 1 0,-1-1 0,0 0 0,0 0 0,0 1 0,1-1 0,-1 0 0,0 0 0,0 1 0,12 29 8,-10-23 8,0-3-17,0 0-1,0-1 1,0 1-1,1 0 1,-1-1 0,1 0-1,0 0 1,0 0-1,0 0 1,0 0 0,1 0-1,-1-1 1,1 1-1,-1-1 1,1 0-1,0 0 1,0-1 0,0 1-1,0-1 1,0 0-1,0 0 1,0 0 0,0-1-1,1 1 1,-1-1-1,0 0 1,0 0-1,0 0 1,1-1 0,-1 1-1,0-1 1,0 0-1,0-1 1,0 1 0,0-1-1,0 1 1,0-1-1,0 0 1,-1-1-1,1 1 1,-1-1 0,0 1-1,0-1 1,1 0-1,-2 0 1,1 0 0,3-6-1,-1 2 4,0 0-1,-1 0 1,0-1 0,-1 1-1,0-1 1,4-12 0,-6 16 4,-1 1-1,1 0 1,-1 0 0,1 0 0,-1 0-1,0-1 1,0 1 0,0 0 0,-1 0 0,1 0-1,-1 0 1,0-1 0,0 1 0,0 0 0,0 0-1,0 0 1,-1 1 0,1-1 0,-1 0 0,-2-3-1,3 5-4,0 1-1,1-1 1,-1 0-1,0 1 1,1-1-1,-1 1 1,0-1-1,0 1 1,0-1-1,0 1 1,1 0-1,-1-1 1,0 1-1,0 0 1,0 0-1,0-1 1,0 1-1,0 0 1,0 0-1,0 0 1,0 0-1,0 0 1,-1 1-1,0-1 2,0 1 0,0 0 0,-1 0 0,1 0 0,0 0-1,0 0 1,0 0 0,0 0 0,-2 3 0,0-1 0,1 0 0,0 1 0,0-1 1,0 1-1,0-1 0,0 1 0,1 0 1,0 0-1,-1 0 0,0 5 0,2-5-2,0 1 0,1-1 0,0 0 0,0 0 0,0 1 0,0-1 0,0 0 0,1 1 0,0-1 0,0 0 0,0 0 0,1 0 0,-1 0 0,1 0 0,0 0 0,0 0 0,0 0 0,1-1 0,-1 1 0,1-1 0,4 5 0,-2-3 0,1 0 0,-1 0 0,1 0 0,0-1 0,0 0 0,0 0 0,0-1 0,1 0 0,-1 0 0,1 0 0,0-1 0,9 2 0,2-1 93,0 0 0,0-1-1,0-1 1,0-1 0,0-1 0,20-3-1,-33 3-9,-2 1-19,0-1 1,0 0-1,0 1 0,0-1 1,0 0-1,0-1 0,0 1 0,3-3 1,-6 4-69,0 0 1,1 0-1,-1 0 0,0 0 1,0 0-1,0-1 1,0 1-1,0 0 0,1 0 1,-1 0-1,0 0 1,0 0-1,0 0 0,1 0 1,-1 0-1,0-1 1,0 1-1,0 0 0,1 0 1,-1 0-1,0 0 1,0 0-1,0 0 0,0 0 1,1 0-1,-1 0 1,0 0-1,0 0 0,0 1 1,1-1-1,-1 0 1,0 0-1,0 0 0,0 0 1,1 0-1,-1 0 1,0 0-1,0 0 0,0 1 1,0-1-1,0 0 1,1 0-1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48.32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35 0 8032,'0'0'10446,"-6"10"-9989,-19 29-18,25-38-398,-1 0-1,1-1 1,-1 1-1,1-1 1,0 1-1,-1 0 1,1-1 0,0 1-1,0 0 1,0-1-1,-1 1 1,1 0-1,0 0 1,0-1 0,0 1-1,0 0 1,0 0-1,0-1 1,0 1-1,1 0 1,-1-1-1,0 1 1,0 0 0,1 0-1,-1-1 1,0 1-1,0-1 1,1 1-1,-1 0 1,1-1 0,-1 1-1,1-1 1,-1 1-1,1-1 1,-1 1-1,1-1 1,-1 1-1,1-1 1,0 1 0,-1-1-1,1 0 1,0 1-1,-1-1 1,1 0-1,0 0 1,-1 0 0,1 1-1,0-1 1,0 0-1,-1 0 1,1 0-1,1 0 1,1 1 193,26 9 263,54 11 1,-43-12-297,7 1 190,0-3 1,0-1-1,71-1 0,-60-11 965,-57 6-1272,-1-2 148,0 6-81,0-4-6,-5 5-5,-6 7-94,-1 0-1,-1-1 0,1 0 1,-23 13-1,16-11-4,0 1 16,0 0 0,1 1 0,0 1 0,1 0 0,-27 35 0,42-47-54,0 0 0,0 0 0,0 0 1,0 1-1,1-1 0,-1 0 1,0 6-1,2-9-19,-1 1 1,1-1-1,0 0 0,0 1 0,0-1 1,0 1-1,0-1 0,0 0 1,0 1-1,0-1 0,0 0 0,0 1 1,1-1-1,-1 0 0,1 1 1,-1-1-1,1 0 0,0 0 0,-1 1 1,1-1-1,0 0 0,0 0 1,0 0-1,0 0 0,0 0 0,0 0 1,0 0-1,1 1 0,24 9-730,-17-7-2366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49.36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43 145 8840,'0'0'6176,"2"12"-5602,8 27-106,1 0 0,1-1-1,21 42 1,-7-26 909,55 86 0,-45-92 1118,-34-43-1222,-6-11-806,-19-47 164,-42-72 0,35 70-386,7 11-52,11 21-52,0 0-1,-1 1 1,-21-27 0,5 3 110,23 36-177,5 7-69,0 1 0,1 0 1,-1 0-1,0 0 0,1 0 1,0-1-1,-1 1 0,1 0 1,0 0-1,0-1 0,0 1 1,1 0-1,-1-1 0,0 1 1,1 0-1,0 0 0,-1 0 1,1 0-1,0-1 0,0 1 1,0 0-1,0 1 0,1-1 1,-1 0-1,0 0 0,3-2 0,4-4 24,0-1-1,0 1 1,15-11-1,-16 14-30,0 1 0,1-1-1,-1 1 1,1 0 0,-1 1-1,1 0 1,0 0 0,0 1 0,1 0-1,-1 0 1,0 1 0,12 0-1,7 1-10,0 1-1,42 9 1,-58-9 11,5 2-14,-1 1 0,0 1 1,0 0-1,0 0 0,0 2 0,-1 0 0,14 9 1,-26-15 13,-1 0 1,1 0-1,0 0 1,-1 0 0,1 1-1,-1-1 1,1 0 0,-1 1-1,0-1 1,0 1 0,1-1-1,-1 1 1,0 0 0,-1-1-1,1 1 1,0 0 0,0 0-1,-1 0 1,1 0 0,-1 0-1,1-1 1,-1 1 0,0 0-1,0 0 1,0 0 0,0 0-1,0 0 1,0 0 0,-1 0-1,1 0 1,-1 0 0,1 0-1,-1 0 1,0-1 0,1 1-1,-1 0 1,0 0 0,0-1-1,-3 4 1,-1 2 16,-1 1 0,0-2-1,0 1 1,-1 0 0,0-1 0,0-1 0,-9 7 0,-1-3 43,1-1 0,-1 0 0,-1-1 1,1-1-1,-28 6 0,17-5 17,10-2 60,0 1-1,-20 9 1,33-12-502,0-1 1,1 1-1,-1 0 0,1 0 1,-1 0-1,1 1 0,0-1 1,0 1-1,0 0 0,-6 9 1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7:59.38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1247 7632,'0'0'7016,"9"-14"-6550,-1 1-342,0 2 13,0-2 0,-1 1 0,-1-1 0,0 0 1,8-24-1,1-22 915,-2 0 0,6-83 0,-19 141-1025,3-26 456,0 17 3,-3 10-473,0 0 0,0 0 0,0 0 0,0 0 0,0 0 0,0-1 0,0 1 0,0 0 1,0 0-1,0 0 0,0 0 0,0 0 0,0 0 0,0 0 0,1 0 0,-1 0 0,0 0 0,0 0 0,0 0 1,0 0-1,0 0 0,0-1 0,0 1 0,0 0 0,0 0 0,0 0 0,0 0 0,0 0 0,0 0 0,1 0 0,-1 0 1,0 0-1,0 0 0,0 0 0,0 0 0,0 0 0,0 0 0,0 0 0,0 0 0,0 0 0,0 0 0,1 0 1,-1 0-1,0 0 0,0 0 0,0 0 0,0 0 0,0 0 0,0 0 0,0 1 0,0-1 0,0 0 0,0 0 0,0 0 1,0 0-1,0 0 0,1 0 0,-1 0 0,0 0 0,36 46 388,16 20-194,-35-40-79,-1 1 0,-1 0 0,-2 1 0,0 0 0,-2 1 0,9 37 0,-20-65-115,0 0-1,0 0 1,0 0 0,0 0-1,0-1 1,0 1 0,0 0 0,0 0-1,0 0 1,-1 0 0,1 0-1,0 0 1,-1 0 0,1-1-1,0 1 1,-1 0 0,1 0-1,-1 0 1,1-1 0,-1 1-1,0 0 1,1-1 0,-1 1 0,0 0-1,1-1 1,-1 1 0,0-1-1,0 1 1,1-1 0,-1 0-1,0 1 1,0-1 0,0 0-1,0 1 1,-1-1 0,-1 1 7,1-1-1,-1 1 1,1-1 0,-1 0 0,0 0 0,1 0 0,-1 0-1,1 0 1,-1 0 0,1-1 0,-4 0 0,-100-48 1008,101 44-546,12 1-311,20 2-212,-20 1 74,44-3-32,-28 4-13,-1-2 0,0-1 1,1 0-1,-1-2 0,29-9 1,-42 9 7,0 0 1,0-1 0,0 0-1,-1 0 1,0-1 0,7-8 0,18-13 43,-27 23 18,0-1-1,0 1 1,-1-1 0,0 0-1,0-1 1,0 1 0,7-15-1,-4 7 231,-9-18 224,-1 13-388,6-63 65,-2 47-122,-2-56 1,-2 61-34,2 16-15,-1 0 0,-1 0 0,0 0 0,0 0 0,-2 0 0,-6-18 0,-1 21 0,11 11-20,0-1-1,0 1 1,0 0 0,0 0-1,0 0 1,0-1 0,0 1-1,-1 0 1,1 0 0,0 0-1,0 0 1,0-1-1,0 1 1,0 0 0,-1 0-1,1 0 1,0 0 0,0 0-1,0 0 1,0 0-1,-1-1 1,1 1 0,0 0-1,0 0 1,0 0 0,-1 0-1,1 0 1,0 0-1,0 0 1,-1 0 0,1 0-1,0 0 1,0 0 0,0 0-1,-1 0 1,1 0 0,0 0-1,0 0 1,0 1-1,-1-1 1,1 0 0,0 0-1,0 0 1,0 0 0,0 0-1,-1 0 1,1 0-1,0 1 1,0-1 0,0 0-1,0 0 1,0 0 0,-1 1-1,0 5-31,-1 1 0,0-1 0,-1 0 0,0 1 0,-6 10 0,10-12 23,-1-5 11,0 0 0,0 0 0,0 0 0,0 0 0,0 0 0,-1 0 0,1 0 0,0 0 0,0 0 0,0 0 0,0 0 0,0 0-1,0 0 1,0 0 0,0 0 0,0 0 0,0 1 0,0-1 0,0 0 0,0 0 0,-1 0 0,1 0 0,0 0 0,0 0 0,0 0 0,0 0-1,0 0 1,0 0 0,0 0 0,0 0 0,0 1 0,0-1 0,0 0 0,0 0 0,0 0 0,0 0 0,0 0 0,0 0 0,0 0 0,0 0 0,0 0-1,0 0 1,0 1 0,0-1 0,0 0 0,0 0 0,0 0 0,0 0 0,1 0 0,-2-1 4,0 0 0,0 1 1,1-1-1,-1 0 0,1 0 0,-1 0 1,1 0-1,-1 0 0,1 0 0,-1 0 1,1 0-1,0 0 0,-1-2 0,-6-13 69,7 23-42,-1-1 1,2 1 0,-1 0-1,1-1 1,2 11 0,18 81 4,41 118 1,-52-185-15,12 32 59,-22-63-77,0 1 1,0-1 0,0 0 0,0 1 0,1-1-1,-1 0 1,0 1 0,0-1 0,1 0-1,-1 1 1,0-1 0,1 0 0,-1 1 0,0-1-1,1 0 1,-1 0 0,0 1 0,1-1 0,-1 0-1,1 0 1,-1 0 0,0 0 0,1 1 0,-1-1-1,1 0 1,-1 0 0,0 0 0,1 0 0,-1 0-1,1 0 1,-1 0 0,1 0 0,-1 0 0,0 0-1,1-1 1,-1 1 0,1 0 0,-1 0 0,0 0-1,1 0 1,-1-1 0,1 1 0,-1 0 0,0 0-1,1-1 1,-1 1 0,0 0 0,1 0 0,-1-1-1,0 1 1,0 0 0,1-1 0,-1 1 0,0-1-1,0 0 1,16-24 94,-15 23-93,13-26 60,2-2 18,0 0 0,22-28 0,-38 57-80,1 0 0,-1 0-1,1 1 1,-1-1 0,1 0 0,-1 1 0,1-1 0,0 1 0,-1-1 0,1 1-1,0-1 1,0 1 0,-1-1 0,1 1 0,0 0 0,0-1 0,0 1-1,0 0 1,-1-1 0,1 1 0,0 0 0,0 0 0,0 0 0,0 0 0,0 0-1,0 0 1,-1 0 0,1 0 0,0 1 0,0-1 0,0 0 0,0 0 0,-1 1-1,1-1 1,0 0 0,0 1 0,0-1 0,-1 1 0,1-1 0,0 1 0,0 0-1,4 4 4,0 0-1,0 1 1,-1-1 0,6 10-1,5 5-3,-14-19-4,1 1-1,0 0 0,0-1 0,0 1 1,0-1-1,0 0 0,0 0 0,0 1 1,1-1-1,-1-1 0,0 1 0,0 0 1,1 0-1,-1-1 0,1 0 0,-1 1 1,1-1-1,3 0 0,-2-1-1,0 0 0,0 0 0,0 0-1,0 0 1,-1 0 0,1-1 0,0 0 0,-1 0-1,1 0 1,4-3 0,0-2-2,0 0 0,0-1 0,-1 1 0,0-1 0,0-1 0,-1 1 0,9-16 0,-11 17 7,-2 4 1,0 0 1,-1 0-1,1-1 0,-1 1 0,1 0 0,-1-1 1,0 1-1,0-5 0,-1 8 24,-2 2-20,0-1-1,0 1 1,0 0 0,0 0-1,1 0 1,-1 0 0,1 0-1,-1 0 1,1 0-1,-1 1 1,1-1 0,0 0-1,0 1 1,0-1 0,1 1-1,-1-1 1,1 1 0,-1-1-1,1 1 1,0 0-1,0 3 1,-1-1-2,1 1 0,1-1 0,-1 0 0,1 0 0,0 1 0,0-1 0,0 0 0,1 0 0,3 9 0,-4-12-8,0 0-1,0 0 1,0 0 0,1-1 0,-1 1-1,0 0 1,1-1 0,-1 1-1,1-1 1,-1 0 0,1 0-1,0 1 1,-1-1 0,1 0-1,0 0 1,0 0 0,0-1-1,0 1 1,0 0 0,0-1-1,0 1 1,0-1 0,0 0-1,0 0 1,0 0 0,0 0-1,0 0 1,0 0 0,4-1-1,-3 0-2,0 0-1,0 0 1,0-1-1,0 1 1,0-1-1,-1 0 1,1 0-1,0 0 1,-1 0-1,0 0 1,1 0-1,-1-1 1,0 1-1,0-1 1,0 0-1,0 1 1,-1-1-1,3-5 0,-3 5 9,-1 0-1,1 0 0,-1 0 1,1 0-1,-1 0 0,0 0 1,0 0-1,-1 0 0,1 0 1,0 0-1,-1 1 0,0-1 0,0 0 1,0 0-1,0 0 0,0 1 1,0-1-1,-1 1 0,1-1 1,-1 1-1,0-1 0,0 1 1,0 0-1,-3-3 0,2 1 12,-1 1 0,1 0 0,-1-1-1,0 1 1,0 0 0,0 1 0,0-1-1,-1 1 1,1 0 0,-1 0 0,1 0 0,-1 1-1,-9-2 1,10 2 11,-1 1-1,1 0 1,0 0-1,0 0 1,0 1-1,0-1 1,0 1-1,0 0 1,-4 2-1,4-3-10,4 0-14,0 0 1,-1 0-1,1 0 1,0 0 0,0 0-1,-1 0 1,1 0-1,0 0 1,-1 0-1,1 0 1,0 0-1,-1 0 1,1 1-1,0-1 1,0 0 0,-1 0-1,1 0 1,0 0-1,0 1 1,0-1-1,-1 0 1,1 0-1,0 1 1,0-1 0,0 0-1,-1 0 1,1 1-1,0-1 1,0 0-1,0 0 1,0 1-1,0-1 1,0 1-1,0-1 0,0 1-1,0 0 0,1-1 0,-1 1 0,0-1 1,1 1-1,-1-1 0,0 1 0,1-1 0,-1 1 1,1-1-1,-1 1 0,1-1 0,-1 0 0,1 1 0,-1-1 1,1 0-1,-1 1 0,1-1 0,0 0 0,-1 0 1,2 1-1,14 6-51,-13-7 48,1 0 0,-1 0 0,1 0 1,-1 0-1,1-1 0,-1 1 0,1-1 1,-1 0-1,1 0 0,3-2 0,34-18-22,-29 15 10,14-11-15,0-1 0,-1-1 0,-1-1 0,36-39 0,-60 59 31,5-6 1,-3 5 0,-1-1 0,1 0 1,-1 1-1,1-1 0,-1 0 0,1 1 1,0 0-1,0-1 0,0 1 1,0 0-1,0 0 0,3-1 0,-4 3 1,0 0 0,0 0 0,-1 1 0,1-1 0,0 0 0,-1 0-1,1 1 1,-1-1 0,1 0 0,-1 1 0,1-1 0,-1 0-1,0 1 1,0-1 0,0 1 0,0-1 0,0 0 0,0 3-1,0 3 2,6 59-14,-5-43 19,7 36-1,2-29 60,-10-29-65,0-1 1,0 0-1,0 1 0,0-1 1,0 1-1,1-1 0,-1 0 1,0 1-1,0-1 0,0 1 1,1-1-1,-1 0 0,0 1 1,0-1-1,1 0 0,-1 1 1,0-1-1,1 0 0,-1 0 1,0 1-1,1-1 1,-1 0-1,1 0 0,-1 0 1,0 1-1,1-1 0,-1 0 1,1 0-1,-1 0 0,1 0 1,-1 0-1,0 0 0,1 0 1,-1 0-1,1 0 0,-1 0 1,1 0-1,-1 0 0,0 0 1,1 0-1,-1-1 0,1 1 1,-1 0-1,0 0 0,1 0 1,-1-1-1,1 1 0,-1 0 1,0 0-1,1-1 0,-1 1 1,0 0-1,0-1 0,1 1 1,-1 0-1,0-1 0,0 1 1,1 0-1,-1-1 0,0 1 1,0-1-1,0 1 0,0 0 1,0-1-1,1 1 0,-1-1 1,87-148 269,-86 150-264,0 0 1,0 0-1,0 0 0,0 0 1,0 1-1,0-1 1,0 0-1,-1 0 0,1 1 1,0-1-1,-1 0 1,1 2-1,2 8 15,14 38 12,-16-45-33,1 0-1,0 0 0,0-1 0,0 1 1,0-1-1,1 1 0,-1-1 0,1 0 1,4 5-1,-6-8-1,0 1 0,0-1 0,0 1 0,0-1 0,0 0 0,0 1 0,0-1 0,0 0 0,0 0 0,0 0 0,0 0 1,0 0-1,0 0 0,0 0 0,0 0 0,0 0 0,0 0 0,0 0 0,0-1 0,0 1 0,0 0 0,0-1 0,0 1 0,0-1 0,0 1 0,0-1 0,1 0 0,22-21 0,-13 8 5,-1-1-1,0 0 1,-1 0-1,-1-1 1,0 0-1,-1 0 1,-1-1-1,-1 0 1,0 0-1,3-18 1,1-24 23,2-99-1,-23-106 91,11 255-107,0 0 0,-1 1 0,0-1 0,0 1 0,-4-10 0,6 18-9,0 0-1,0 0 1,0 1-1,0-1 1,0 0-1,0 0 1,0 0-1,0 0 0,0 0 1,0 0-1,0 1 1,0-1-1,0 0 1,0 0-1,0 0 1,0 0-1,0 0 0,0 0 1,0 1-1,0-1 1,0 0-1,0 0 1,0 0-1,0 0 0,0 0 1,-1 0-1,1 0 1,0 0-1,0 1 1,0-1-1,0 0 1,0 0-1,0 0 0,0 0 1,0 0-1,-1 0 1,1 0-1,0 0 1,0 0-1,0 0 1,0 0-1,0 0 0,0 0 1,-1 0-1,1 0 1,0 0-1,0 0 1,0 0-1,0 0 1,0 0-1,0 0 0,-1 0 1,1 0-1,0 0 1,0 0-1,0 0 1,0 0-1,0 0 0,0 0 1,0 0-1,-1 0 1,1-1-1,0 1 1,0 0-1,0 0 1,0 0-1,0 0 0,-6 21 8,-2 33-46,7-25 13,1 1 1,1-1-1,2 1 0,1-1 1,10 35-1,-11-50 7,1-1 0,1 1 0,0-1 0,0-1 0,2 1 0,-1-1 0,1 0 0,1 0 0,0-1 0,1 0 0,0-1 0,1 0 0,16 13 0,-23-21 10,1 0 1,-1 0 0,1 0-1,0-1 1,0 0 0,0 0-1,0 0 1,0 0 0,0 0-1,0-1 1,0 0 0,0 0-1,0 0 1,0 0-1,0-1 1,0 1 0,0-1-1,0 0 1,0 0 0,0-1-1,0 1 1,-1-1 0,5-2-1,6-4 5,0 0 0,-1-1-1,0 0 1,18-17 0,32-41 12,-45 46-2,1 1 0,23-19 0,-54 65-2,4-6-5,-77 131-1,82-145 0,1 1 0,0 0 0,0 0 0,0 0 0,-1 10 0,3-15 0,0-1 0,-1 1 0,1 0 0,0-1 0,0 1 0,0 0 0,0-1 0,0 1 0,0 0 0,1-1 0,-1 1 0,0-1 0,1 1 0,0 0 0,-1-1 0,1 1 0,0-1 0,-1 1 0,1-1 0,0 0 0,0 1 0,0-1 0,0 0 0,1 0 0,-1 0 0,0 0 0,0 0 0,4 2 0,-4-3 0,1 0 0,-1-1 0,1 1 0,-1-1 1,1 1-1,-1-1 0,0 0 0,1 1 0,-1-1 0,0 0 0,1 0 0,-1 0 0,0 0 0,0 0 0,0 0 0,0-1 0,0 1 1,0 0-1,1-2 0,1-1 3,6-6 7,-1-1 0,-1 1 0,0-2-1,-1 1 1,0-1 0,0 0-1,6-21 1,-4 4 2,-2 1 0,5-41 0,-10 43-3,-1 0 0,-1 0 1,-1-1-1,-1 1 0,-2 1 1,0-1-1,-2 0 0,-11-27 1,16 47 12,-1-1 0,1 1 0,-1 0 1,0 0-1,-8-10 0,11 16-20,0 0 0,0 0 0,0 0 0,0-1 1,0 1-1,-1 0 0,1 0 0,0 0 0,0 0 0,0 0 0,0-1 0,-1 1 0,1 0 0,0 0 0,0 0 0,0 0 1,-1 0-1,1 0 0,0 0 0,0 0 0,-1 0 0,1 0 0,0-1 0,0 1 0,0 0 0,-1 0 0,1 0 0,0 1 1,0-1-1,-1 0 0,1 0 0,0 0 0,0 0 0,0 0 0,-1 0 0,1 0 0,0 0 0,-1 1 0,-5 9 42,-1 16-8,5-1-35,2 0-1,0 0 1,2 0-1,10 48 1,-3-36-21,1-1 1,24 57-1,-28-80 3,3 8-14,19 32 0,-26-49 13,1 1 1,1-1-1,-1 1 0,0-1 1,1 0-1,0 0 0,0-1 1,0 1-1,1-1 0,-1 0 1,1 0-1,7 3 0,2-1-65,0 0 0,23 4 0,-12-8-3668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01.36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242 1 4120,'0'0'9014,"-15"0"-8491,7 0-431,0 0-20,1 0-1,0 0 1,-1 1 0,1 0 0,0 0 0,0 1-1,0-1 1,0 2 0,0-1 0,0 1 0,0 0-1,-7 5 1,-1 2 220,2 0 0,-1 1 0,1 0 0,1 1-1,0 0 1,1 1 0,-10 15 0,20-26-226,-1 1 0,1 0 0,0 0 0,1 0 0,-1 0 0,1 0 0,-1 0 1,1 0-1,0 1 0,0-1 0,0 0 0,0 0 0,1 0 0,0 0 0,-1 0 0,1 0 0,0 0 1,0 0-1,0 0 0,1-1 0,-1 1 0,3 3 0,3 4 97,0 1 0,0-1 0,1-1 0,10 10-1,-17-18-149,17 16 257,-1 0 0,-1 1 0,-1 1 0,0 1 1,17 29-1,-27-39-82,-1-1 0,0 1 0,0 0 1,2 12-1,-5-17-115,0 0 0,-1 0-1,0 1 1,0-1 0,0 0 0,0 0 0,-1 0 0,0 0 0,0 0-1,-4 9 1,0 0 74,-1 0-1,-1 1 1,-1-2 0,0 1-1,-1-1 1,0-1-1,0 1 1,-2-2-1,0 1 1,0-1-1,-14 10 1,18-16 158,10-4-1560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01.65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0 152 13768,'0'0'2501,"12"-8"-1953,27-18-207,1 2 1,1 2 0,44-17-1,-66 32-101,0 1-1,0 1 0,0 0 0,1 1 1,-1 2-1,32-2 0,-22 7 260,-18 0-2975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5:36.8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93 11048,'0'0'15358,"8"-4"-14837,66-39 1079,-55 31-1159,-9 5 136,0 1 1,0 1 0,13-6-1,-20 10-484,0 0-1,0 0 1,0 1-1,0-1 1,0 1-1,1-1 1,-1 1 0,0 0-1,0 0 1,1 1-1,-1-1 1,0 1-1,0-1 1,0 1-1,6 2 1,-7-2-93,0 1 0,0-1 0,0 0 0,0 1 0,0-1 0,0 1 0,-1 0 0,1-1 0,-1 1 0,1 0 0,-1 0 0,0 0 0,2 3 0,11 32 0,-6-15 0,-5-17 0,-1 0 0,1 0 0,-1-1 0,1 1 0,1-1 0,-1 1 0,7 5 0,-9-9 0,1 1 0,0-1 0,0 0 0,0 1 0,0-1 0,0 0 0,0 0 0,0-1 0,0 1 0,1 0 0,-1-1 0,0 1 0,0-1 0,1 0 0,-1 1 0,0-1 0,1 0 0,-1-1 0,4 1 0,8-3 0,-8 3 0,0-1 0,-1 0 0,1 0 0,-1-1 0,1 0 0,-1 0 0,0 0 0,9-5 0,-5 5 984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03.30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1035 6632,'0'0'6542,"11"-12"-6138,11-12-5,-2-2 0,27-43 1,-15 16 101,-19 34-268,-1-1 0,-1-1 0,0 0 0,14-44 0,-21 50-36,0 1 183,0 1 1,-1 0-1,-1-1 0,1-24 1,-3 37-153,-2 21 626,-2-3-652,4-5-70,0 9 80,4 37 0,-3-53-158,-1-1 0,1 1 0,1 0 0,-1 0 0,1 0 0,0-1 0,0 1 0,0-1 1,0 1-1,1-1 0,0 0 0,0 0 0,4 5 0,-5-8-26,0 1 0,-1-1 0,1 0-1,0 0 1,0 0 0,-1-1 0,1 1 0,0 0 0,0-1-1,0 1 1,0-1 0,0 1 0,0-1 0,0 0 0,0 0 0,0 0-1,0 0 1,0 0 0,0-1 0,0 1 0,0 0 0,0-1-1,0 0 1,0 1 0,0-1 0,0 0 0,-1 0 0,1 0 0,0 0-1,2-2 1,5-4 59,0 0 0,-1-1 0,0 0 0,8-10 0,-10 12-28,14-19 198,-1-1 0,26-49 0,-13 22 235,-31 51-467,-1 1 1,1 0 0,0-1-1,0 1 1,0 0-1,0 0 1,1-1-1,-1 1 1,0 0-1,3-1 1,-4 2-14,0-1 0,1 1 0,-1 0 0,0 0 0,1 0 0,-1 0 0,0 0 0,1 0 0,-1 0 0,0 0 0,1 0 0,-1 0 0,0 0 0,1 0 0,-1 0 0,0 0 0,1 1 0,-1-1 0,0 0 0,0 0 0,1 0 0,-1 0 0,0 0 0,1 1 0,-1-1 0,0 0 0,0 0 0,1 1 0,-1-1 0,0 0 0,2 4 63,0-1 0,-1 1 0,1-1 0,-1 1-1,0-1 1,2 7 0,0 4-139,3 3 129,-2-9-4,-1 1 1,-1-1-1,1 1 1,-1 0-1,1 14 1,-3-23-56,0-1 1,0 1-1,0 0 0,0 0 1,0 0-1,0 0 1,0 0-1,1-1 1,-1 1-1,0 0 1,0 0-1,0 0 1,0 0-1,0 0 1,1 0-1,-1 0 1,0 0-1,0 0 1,0-1-1,0 1 1,1 0-1,-1 0 1,0 0-1,0 0 1,0 0-1,1 0 0,-1 0 1,0 0-1,0 0 1,0 0-1,0 0 1,1 0-1,-1 0 1,0 1-1,0-1 1,0 0-1,0 0 1,1 0-1,-1 0 1,0 0-1,0 0 1,0 0-1,0 0 1,0 0-1,1 1 1,-1-1-1,0 0 1,0 0-1,0 0 0,0 0 1,0 1-1,0-1 1,0 0-1,0 0 1,0 0-1,0 0 1,1 1-1,-1-1 1,0 0-1,0 0 1,10-14 118,19-46 33,-21 40-86,2 0 0,0 1 0,17-23 0,-26 41-65,-1 0 0,1 1-1,-1-1 1,1 0 0,0 0 0,0 0 0,-1 1-1,1-1 1,0 0 0,0 1 0,0-1-1,0 1 1,0-1 0,0 1 0,2-1-1,-3 1-1,1 0 0,-1 0-1,0 0 1,1 0-1,-1 0 1,1 0 0,-1 1-1,0-1 1,1 0-1,-1 0 1,1 0 0,-1 1-1,0-1 1,1 0-1,-1 0 1,0 1 0,1-1-1,-1 0 1,0 1-1,0-1 1,1 0 0,-1 1-1,0-1 1,0 1-1,1 0 1,1 4 21,-1 0-1,1 0 1,-1 0-1,1 10 1,-2-10-34,4 33 42,-4-27-19,1 0 0,0 0-1,1 0 1,0 0 0,0-1 0,1 1-1,1 0 1,0-1 0,6 12 0,-10-22-12,1 1 0,-1-1 1,1 1-1,-1-1 0,1 0 1,-1 1-1,1-1 0,0 0 1,-1 0-1,1 1 1,-1-1-1,1 0 0,0 0 1,-1 0-1,1 0 0,0 0 1,-1 0-1,1 0 0,0 0 1,-1 0-1,1 0 1,-1 0-1,1 0 0,0 0 1,-1 0-1,1-1 0,-1 1 1,1 0-1,0 0 1,-1-1-1,1 1 0,-1 0 1,1-1-1,-1 1 0,1-1 1,-1 1-1,1-1 0,24-22 51,-19 17-35,5-4 3,151-153 180,-74 65-67,-76 87-48,-12 11-27,-6 4 80,-11 11-94,1 1-1,0 1 1,1 0-1,-23 35 1,15-14-15,-27 62-1,49-99-30,0 0-1,1 1 1,-1-1-1,1 0 0,-1 1 1,1-1-1,-1 0 1,1 1-1,0-1 0,0 1 1,0-1-1,0 0 0,0 1 1,0-1-1,0 1 1,0-1-1,0 1 0,1-1 1,-1 0-1,1 1 1,0 1-1,0-2 0,0 0 0,0 0-1,0 0 1,0 0 0,0-1 0,0 1 0,0 0 0,0 0-1,0-1 1,1 1 0,-1-1 0,0 1 0,1-1 0,-1 0-1,0 1 1,0-1 0,1 0 0,1 0 0,1 1-1,0-1 0,1-1-1,-1 1 1,0 0 0,0-1 0,0 0 0,0 0 0,0 0 0,0-1 0,0 1 0,0-1-1,0 0 1,5-3 0,-2-2 7,1-1 0,-1 1-1,-1-1 1,0 0 0,0-1 0,0 1-1,-1-1 1,-1 0 0,1-1-1,4-16 1,0-2 20,-2-1 1,5-40-1,-5 21 60,-2 0 1,-3 0-1,-1 0 0,-3 0 1,-12-79-1,6 102-8,6 19-47,1 1 0,-1-1 1,1 0-1,-1-11 0,-7 59 10,5-5-84,0 51-1,4-72 27,1 0 0,1 1 0,1-1 0,1 0 0,9 29 0,6 1-56,1-1 1,3 0 0,35 51-1,-56-93 49,0-1 0,0 0 0,1 0 0,-1 0 0,1 0 0,-1-1 0,1 1 0,0-1 0,-1 1 0,1-1 0,0 0 0,0 0 0,0 0 0,0-1 0,0 1 0,0-1 0,0 0 0,5 0 0,16-3-4053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03.54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 14968,'0'0'3023,"60"0"-2839,-5-2 8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06.65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0 213 6224,'0'0'19134,"5"15"-18974,-3-9-139,2 7 14,0-1 0,1 0 1,1 0-1,0 0 1,0-1-1,1 0 0,9 12 1,60 68 299,-17-18 2,82 79 0,-129-143-283,0 0 0,1 0 0,24 12 0,3 1 203,-31-14-69,-9-8-159,1 1-1,0 0 0,-1-1 0,1 1 1,0 0-1,-1-1 0,1 1 0,0-1 1,0 1-1,-1-1 0,1 0 1,0 1-1,0-1 0,0 0 0,0 0 1,0 1-1,-1-1 0,1 0 1,2 0-1,4 3 138,-3-3 428,-4-12-276,-17-159 5,6 83-144,2-137 1,10 194-99,1 0-1,1 1 1,2-1 0,15-50 0,-19 77-54,0 1 0,0 0 0,1-1 0,-1 1 1,1 0-1,-1-1 0,1 1 0,0 0 0,1 0 0,2-4 0,-5 7-31,0 0 0,1 0 0,-1 0 0,0-1 0,0 1 0,0 0 0,0 0 0,0 0 0,0-1 0,0 1 0,0 0 0,0 0 0,1 0 0,-1 0 0,0-1 0,0 1 0,0 0 0,0 0-1,0 0 1,1 0 0,-1 0 0,0 0 0,0-1 0,0 1 0,1 0 0,-1 0 0,0 0 0,0 0 0,0 0 0,1 0 0,-1 0 0,0 0 0,0 0 0,0 0 0,1 0 0,-1 0 0,0 0 0,0 0 0,1 0-1,-1 0 1,0 0 0,0 0 0,0 0 0,1 1 0,-1-1 0,0 0 0,0 0 0,0 0 0,0 0 0,1 0 0,-1 0 0,0 1 0,0-1 0,0 0 0,0 0 0,0 0 0,1 0 0,-1 1 0,0-1-1,0 0 1,0 0 0,0 0 0,0 1 0,0-1 0,0 0 0,0 0 0,7 11-118,-3-6 29,0 0-1,-1 1 1,0 0-1,0-1 1,4 11-1,-1 2-2718,-5-15 1556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07.77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358 1 3808,'0'0'10006,"-10"6"-9508,9-6-503,-14 9 407,-1 0 0,2 1 0,-1 0 0,1 1 0,-24 25 0,-76 115 1517,59-76-912,44-61-613,0 1 0,1 0 0,1 1 0,-7 17 0,11-23 551,2 1 246,3-11-1150,0 1 0,0-1 0,0 0 0,0 1 0,0-1-1,1 0 1,-1 0 0,0 1 0,0-1 0,0 0 0,1 0 0,-1 1-1,0-1 1,0 0 0,1 0 0,-1 0 0,0 1 0,0-1 0,1 0 0,-1 0-1,0 0 1,1 0 0,-1 0 0,0 0 0,1 0 0,-1 0 0,0 0-1,1 0 1,-1 0 0,0 0 0,1 0 0,-1 0 0,0 0 0,1 0-1,-1 0 1,0 0 0,1 0 0,20-4 212,-8 1-59,69-2 75,1 4 0,122 13 0,-192-11-201,0 1 0,0 1 1,0-1-1,14 7 0,-18-7 16,-8-3-78,-1 1 0,0 0 0,1 0 0,-1 0-1,0 0 1,1 0 0,-1 0 0,0 0 0,1 0 0,-1 0 0,1 0 0,-1 0 0,0 0 0,1 0 0,-1 0 0,0 0 0,1 1 0,-1-1 0,0 0 0,1 0 0,-1 0 0,0 0 0,0 1 0,1-1 0,-1 0 0,0 0 0,1 1 0,-1-1 0,0 0 0,0 0 0,0 1 0,1-1-1,-1 0 1,0 1 0,0-1 0,0 0 0,0 1 0,0-1 0,1 0 0,-1 1 0,0-1 0,0 0 0,0 1 0,0-1 0,0 0 0,0 1 0,0-1 0,0 1 0,0-1 0,-1 0 0,1 1 0,0-1 0,0 0 0,0 1 0,0-1 0,0 0 0,-1 1 0,1-1 0,0 0 0,0 0 0,-1 1-1,1 3-91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08.81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0 218 8432,'0'0'5257,"6"9"-4544,143 219 3463,-131-202-3696,2 0 0,39 37-1,-12-14 126,-23-19-290,-19-22-211,0-1 0,1 0 0,0 0 0,1-1 0,8 8 0,-4-5 107,0 0 0,-1 1 0,0 0 0,0 1 1,-1 0-1,-1 1 0,0 0 0,0 0 0,5 15 1,23 33 1678,-27-50-881,-12-22-437,0-9-499,-8-72 154,5-1 1,7-118 0,3 153-174,1-30 112,25-126 1,-27 199-137,0 4 15,0 0-1,-1 0 1,0-17-1,-2 28-33,0 1 0,0-1 0,0 0-1,0 0 1,0 0 0,0 1 0,0-1 0,0 0-1,0 0 1,-1 0 0,1 1 0,0-1 0,0 0-1,-1 0 1,1 1 0,-1-1 0,0 0 0,1 1-11,0-1 0,0 1 1,-1 0-1,1 0 0,0 0 1,-1 0-1,1 0 1,0 0-1,0 0 0,-1 0 1,1 0-1,0 0 1,-1 0-1,1 0 0,0 0 1,0 0-1,-1 0 1,1 1-1,0-1 0,0 0 1,-1 0-1,1 0 0,0 0 1,0 0-1,-1 1 1,1-1-1,0 0 0,0 0 1,0 0-1,-1 1 1,0 0-36,0 1 1,-1-1-1,1 1 1,0 0 0,0-1-1,1 1 1,-1 0-1,0-1 1,0 1 0,1 0-1,-1 0 1,1 0 0,0 0-1,-1 2 1,5 25-410,-1-15-3521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09.4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58 78 8744,'0'0'7913,"-9"10"-7208,3-3-563,2-4-70,0 1-1,0 0 1,1 1-1,-1-1 1,1 0-1,0 1 1,0 0 0,1 0-1,-1 0 1,1 0-1,0 0 1,1 0-1,-1 1 1,1-1-1,-1 8 1,2-8 27,1 1-1,0-1 1,-1 1 0,2-1 0,-1 1 0,1-1 0,0 0-1,0 0 1,0 0 0,0 0 0,1 0 0,0 0 0,0-1-1,1 0 1,-1 1 0,1-1 0,0 0 0,0-1 0,0 1-1,0-1 1,1 1 0,0-1 0,-1-1 0,1 1 0,0-1-1,9 3 1,-4-1 5,-1-1 1,1 0-1,0-1 0,1 0 0,-1-1 0,0 0 0,0 0 0,1-1 1,-1-1-1,0 0 0,0 0 0,0-1 0,15-4 0,-17 3-32,0-1 0,0 0 0,0 0 0,0-1 0,-1 0 0,0 0 0,0-1 0,0 0 0,-1 0-1,0 0 1,11-15 0,-14 17-35,0-1 0,-1 1 0,1 0 0,-1-1 0,0 1-1,0-1 1,-1 0 0,1 1 0,-1-1 0,0 0 0,0 0 0,-1 0-1,1 0 1,-1 0 0,0 0 0,0 0 0,-1 0 0,0 0 0,0 0-1,0 0 1,0 0 0,-3-6 0,0 3 22,0 0-1,-1 0 1,0 0 0,-1 1-1,1-1 1,-1 1-1,0 1 1,-1-1 0,0 1-1,-11-8 1,13 11-18,0 0 0,0 0 1,-1 1-1,1-1 0,-1 1 0,1 0 0,-1 1 1,0-1-1,0 1 0,0 0 0,1 1 0,-1 0 1,0 0-1,0 0 0,0 0 0,0 1 0,-7 1 1,3 0-2,0 1 1,0 0-1,1 1 1,-1 0-1,1 0 1,0 1 0,0 0-1,0 0 1,0 1-1,1 0 1,0 1-1,1 0 1,-9 9 0,15-15-60,1 0 0,-1 0 0,0 0 1,1 0-1,-1 0 0,0 0 0,1 0 1,-1 0-1,1 1 0,0-1 0,-1 0 1,1 0-1,0 1 0,0-1 0,0 0 1,0 3-1,5 3-3590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57.7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5624,'0'0'11817,"10"2"-11653,-10-2-165,30 7 372,0-1 0,43 2 0,49-14 738,-114 9-886,-7-3-178,0 1 0,-1-1 0,1 1 0,0-1 0,0 0 0,-1 0 0,1 1 0,0-1 0,0 0 0,0 0 0,0 0 0,-1 0 0,1 0 1,0 0-1,0 0 0,0 0 0,0 0 0,1 0 0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59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0 3504,'0'0'8360,"-3"14"-8090,-3 34 114,-2 78-1,-7 55 459,8-126-265,0 96 1,8-128-207,2 0 0,7 35-1,-2-42 82,-7-16-440,-1 0 0,0 0 0,1 1 0,-1-1 0,1 0 1,-1 0-1,0 0 0,1 0 0,-1 0 0,1 0 0,-1 1 0,0-1 0,1 0 0,-1 0 0,1 0 1,-1 0-1,1 0 0,-1 0 0,0-1 0,1 1 0,-1 0 0,1 0 0,-1 0 0,0 0 1,1 0-1,-1-1 0,0 1 0,1 0 0,-1 0 0,0-1 0,1 1 0,-1 0 0,0 0 0,1-1 1,-1 1-1,0 0 0,0-1 0,1 1 0,-1 0 0,0-1 0,19-31-2176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00.2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0 4720,'0'0'3736,"-2"14"-3398,1 258 1380,7-149-332,-12 126 1,4-200-907,2-25 160,-6 36 0,4-39-107,2-21-518,0 0-1,0 0 1,0 0-1,0 0 0,0 0 1,0 0-1,0 0 1,0 0-1,1 0 1,-1 0-1,0 1 1,0-1-1,0 0 1,0 0-1,0 0 1,0 0-1,0 0 1,0 0-1,1 0 0,-1 0 1,0 0-1,0 0 1,0 0-1,0 0 1,0 0-1,0 0 1,0 0-1,1 0 1,-1 0-1,0 0 1,0 0-1,0 0 1,0-1-1,0 1 0,0 0 1,0 0-1,0 0 1,1 0-1,-1 0 1,0 0-1,0 0 1,0 0-1,0 0 1,0 0-1,0 0 1,0-1-1,0 1 1,0 0-1,0 0 0,0 0 1,0 0-1,0 0 1,0 0-1,0 0 1,0-1-1,0 1 1,0 0-1,0 0 1,0 0-1,0 0 1,0 0-1,0 0 1,13-28-1983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00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 7632,'0'0'4377,"10"-1"-3832,203-12 3085,-143 13-3061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5:49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63 9848,'0'0'9701,"-7"-1"-9259,-35 0 454,41 1-681,1 0 0,-1-1-1,1 1 1,-1 0-1,1-1 1,-1 1 0,1 0-1,-1-1 1,1 1 0,-1-1-1,1 1 1,0-1-1,-1 1 1,1-1 0,-1 1-1,1-1 1,0 1 0,0-1-1,-1 1 1,1-1-1,0 1 1,0-1 0,0 0-1,0 1 1,0-1 0,0 1-1,0-1 1,0 0-1,0 1 1,0-1 0,0 1-1,0-1 1,0 0 0,1 0-1,1-6 1047,-2 7-1223,0 0 1,0-1-1,0 1 1,0 0-1,0 0 1,0-1-1,0 1 1,0 0-1,0-1 1,0 1-1,0 0 1,0 0-1,0-1 1,0 1-1,0 0 1,1 0-1,-1-1 1,0 1-1,0 0 1,0 0-1,0 0 1,1-1-1,-1 1 1,0 0-1,0 0 1,0 0-1,1 0 1,-1-1-1,0 1 1,0 0-1,1 0 1,-1 0-1,0 0 1,1 0-1,16-7 189,-10 3-88,0 1-1,1 0 1,-1 0 0,0 1-1,1 0 1,0 0 0,-1 1-1,1 0 1,0 1-1,14 0 1,-4 2-139,2 2 0,-1-2 0,0 0 0,1-2 0,24-1 0,-35 0 0,-1 1 0,1 0 0,-1 1 0,1 0 0,-1 0 0,16 4 0,-14-2 0,1-1 0,0 0 0,14 0 0,-7-1 0,0 1 0,19 4 0,-23-3 0,1-1 0,0 0 0,-1-1 0,21-1 0,-14-3 0,30-8 0,-34 6 0,0 1 0,0 1 0,29-1 0,95 6 0,-123-4-3935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01.3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 7232,'0'0'3257,"-1"9"-3032,-27 457 2398,30-382-1957,-2 27 335,0 12-399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02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6520,'0'0'7833,"12"-5"-7425,3-2-250,-7 3-18,0 1-1,0-1 1,0 1 0,0 1 0,1 0-1,14-2 1,-21 4-76,1 0 0,0 0 0,0 0 1,0 0-1,-1 1 0,1-1 0,0 1 1,0 0-1,-1 0 0,1 0 0,-1 0 0,1 0 1,-1 0-1,1 1 0,-1 0 0,0-1 1,1 1-1,-1 0 0,0 0 0,0 0 0,-1 0 1,1 0-1,0 1 0,-1-1 0,1 0 0,-1 1 1,0-1-1,1 1 0,-1-1 0,-1 1 1,1 0-1,0 0 0,-1-1 0,1 1 0,-1 0 1,0 5-1,-1 7 24,-1 1 1,-1-1-1,0 0 1,-1 0-1,-1 0 1,0 0-1,-10 18 1,-19 26 376,33-58-449,1-1 0,0 0 0,0 1 1,-1-1-1,1 1 0,0-1 0,0 1 0,0-1 0,0 1 0,-1-1 0,1 1 0,0-1 1,0 1-1,0-1 0,0 1 0,0-1 0,0 1 0,0-1 0,1 1 0,-1-1 0,0 0 1,0 1-1,0-1 0,0 1 0,1-1 0,-1 1 0,0-1 0,1 1 0,16 3 222,138 1 1406,-136-4-1179,-15-1-3058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04.7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1 214 5120,'0'0'10464,"13"-4"-10135,99-29 256,1 5 0,2 5 0,1 6 0,0 4 0,133 3 0,-183 10-214,1-3 0,0-3 0,96-20 0,-115 16-197,-22 5 113,-1-1 0,31-12 0,-47 17-111,-9 1-161,0 0 1,0 0 0,1 0 0,-1 0-1,0 0 1,1 0 0,-1 0-1,0 0 1,0 0 0,1 0 0,-1-1-1,0 1 1,0 0 0,1 0-1,-1 0 1,0 0 0,0 0 0,1 0-1,-1 0 1,0-1 0,0 1-1,0 0 1,1 0 0,-1 0 0,0-1-1,0 1 1,0 0 0,0 0-1,1-1 1,-1 1 0,0 0 0,0 0-1,0-1 1,0 1 0,0 0-1,0 0 1,0-1 0,0 1 0,0 0-1,0-1 1,0 1 100,-1-3-2911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05.8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48 5120,'0'0'5672,"-10"0"-5298,-9 1-49,1 1 0,-1 1-1,1 1 1,0 0 0,-34 13-1,28-8 88,18-7-145,-1 0-1,1 0 0,0 1 0,0 0 1,0 0-1,1 0 0,-1 0 1,1 1-1,-1 0 0,-8 9 0,13-11-183,0 0 0,0 0-1,0 0 1,0 0-1,0 0 1,0 0-1,0 0 1,1 1-1,-1-1 1,1 0 0,-1 1-1,1-1 1,0 0-1,0 0 1,0 1-1,0-1 1,1 0-1,-1 1 1,1-1 0,-1 0-1,1 0 1,0 1-1,-1-1 1,1 0-1,1 0 1,-1 0-1,0 0 1,0 0 0,1 0-1,-1-1 1,1 1-1,3 3 1,0 0-10,1-1 0,0 1 0,1-1 0,-1 0 1,1 0-1,0-1 0,0 0 0,0 0 0,7 1 0,3 1 51,-1-2 0,1 0-1,0-1 1,-1-1-1,1 0 1,0-2-1,27-3 1,-35 3-49,0-1 1,0 0-1,0 0 0,0-1 1,-1 0-1,1-1 1,-1 0-1,0-1 0,0 1 1,-1-1-1,1-1 0,-1 1 1,0-1-1,-1-1 1,11-11-1,-7 6 56,9-16 146,-18 26-265,-1 1 1,1-1 0,-1 0-1,1 0 1,-1 0 0,0 1-1,0-1 1,0 0 0,0 0-1,0 0 1,0 1 0,0-1 0,0 0-1,-1 0 1,1 0 0,-1 1-1,0-3 1,-2-2 11,1 0-1,-1 0 1,0 0 0,-1 1-1,1 0 1,-1-1-1,0 1 1,-1 0 0,1 1-1,-1-1 1,0 1 0,0 0-1,0 0 1,0 1 0,-1-1-1,0 1 1,1 0-1,-1 1 1,0 0 0,-1-1-1,-10-1 1,6 3-3,0-1 13,0 1-1,-22 0 0,30 1-42,1 0 0,-1 0 1,1 0-1,-1 1 0,1-1 0,0 1 1,0 0-1,-1 0 0,1 0 0,0 0 1,0 0-1,0 0 0,0 0 1,0 1-1,0-1 0,0 1 0,0-1 1,0 1-1,1 0 0,-2 2 0,-2 10-516,4-10-2147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06.6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188 45 9240,'0'0'6954,"-11"-2"-6627,-34-5-1,41 7-260,-1 0-1,1 1 0,0-1 0,0 1 0,0 0 0,1 0 0,-1 0 0,0 1 0,0-1 1,0 1-1,1 0 0,-1 0 0,1 0 0,0 1 0,0-1 0,-1 1 0,-4 6 0,2-4 71,0 0 30,1 0-1,-1 1 1,1-1-1,1 1 1,-1 0-1,1 0 1,-7 13-1,10-15-86,-1-1-1,1 0 0,0 1 0,0 0 0,1-1 0,-1 1 1,1-1-1,0 1 0,0 0 0,0-1 0,0 1 0,0 0 1,1-1-1,0 1 0,0 0 0,0-1 0,0 0 1,2 5-1,0-2-6,0 0 1,0-1-1,0 1 1,1-1 0,-1 0-1,1 0 1,0-1-1,1 1 1,-1-1-1,1 0 1,0 0-1,0 0 1,0-1 0,1 0-1,5 3 1,-5-4-20,1 0 0,-1 0 0,1 0 0,-1-1 1,1 0-1,0-1 0,0 0 0,-1 0 0,1 0 0,0-1 1,-1 1-1,1-2 0,-1 1 0,8-3 0,2-1 50,-1-1 0,1 0 0,-1-1 0,0-1 0,-1 0-1,21-16 1,-27 18-28,0-1-1,-1 0 0,0 0 1,0-1-1,0 0 0,-1 0 1,0 0-1,-1-1 0,0 0 1,-1 0-1,7-18 0,-10 23-39,0 0-1,0-1 1,0 1 0,-1 0-1,0 0 1,0 0 0,0-1-1,0 1 1,-1 0-1,0 0 1,-1-7 0,1 9-17,0 0 0,1-1 0,-1 1 0,0 0 1,0 0-1,-1 0 0,1 0 0,0 0 0,-1 0 1,1 1-1,-1-1 0,1 0 0,-1 1 1,0-1-1,0 1 0,0 0 0,0-1 0,0 1 1,0 0-1,0 0 0,-4-1 0,-5-1 34,-1 1-1,0 1 1,1 0-1,-1 0 0,0 1 1,-20 2-1,-16 5-268,47-7 56,2-1-216,-1 1 237,1-1 0,-1 1 0,1-1-1,-1 1 1,1 0 0,-1-1 0,1 1-1,0 0 1,-1-1 0,1 1 0,0 0-1,-1 0 1,1 0 0,0-1 0,0 1-1,-1 0 1,2 0 0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07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6520,'0'0'11233,"1"13"-10809,8 193 1712,-3-108 206,-6-98-2084,0-9-461,1 2-2714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07.9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11448,'0'0'4792,"3"12"-4302,-1 0-349,2 5 149,-1-1-1,2 34 0,6 180 3661,-10-211-3516,0-15-252,0 1 1,-1-1-1,0 0 1,0 1-1,-1 7 1,-3 0 542,3-24-115,0-6-4061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08.7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96 5824,'0'0'11471,"11"-8"-10977,84-67 1214,-93 74-1644,0 0 0,-1-1 1,1 1-1,0 0 0,-1 0 1,1 0-1,0 0 0,0 0 1,0 1-1,0-1 0,0 1 1,0-1-1,0 1 0,0 0 1,0-1-1,0 1 0,0 0 1,0 0-1,0 1 0,0-1 1,0 0-1,0 1 0,0-1 1,0 1-1,0 0 0,0-1 1,0 1-1,3 2 0,0 2 106,1 0-1,0 1 1,-1 0 0,0 0-1,-1 0 1,7 10-1,-8-10-65,1 0-1,1 0 0,-1 0 0,1-1 1,0 1-1,0-1 0,7 5 0,-3-5 4,-1 0 0,1 0 0,1-1-1,-1 0 1,14 3 0,-19-6-55,1 0 0,0 0 0,0-1 0,-1 0 0,1 0 0,0 0 0,0 0 0,-1-1 0,1 0 0,0 0 0,-1 0 1,1-1-1,8-3 0,5-5 272,-1-2 1,1 0 0,-2 0 0,0-2 0,27-29-1,-29 29 200,-10 9 447,-10 4-4654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20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1 567 4512,'0'0'6914,"2"-10"-6648,3-8-27,1 0 0,0 0 0,2 0 0,15-27 1,-20 39-111,0 1 0,1 0 1,-1 0-1,1 0 0,1 0 1,-1 0-1,0 1 0,1-1 1,7-3-1,-12 7-111,0 1 0,1 0 0,-1 0 0,0 0 0,0 0 0,1 0 0,-1-1 0,0 1 0,1 0 1,-1 0-1,0 0 0,1 0 0,-1 0 0,0 0 0,1 0 0,-1 0 0,0 0 0,1 0 0,-1 0 0,0 0 0,1 1 0,-1-1 0,0 0 0,0 0 0,1 0 1,-1 0-1,0 0 0,1 1 0,-1-1 0,0 0 0,0 0 0,1 0 0,-1 1 0,0-1 0,0 0 0,1 1 0,6 16 244,0 20-103,-4-1-65,11 80 361,-11-102-378,0 0 1,1-1-1,0 1 0,1-1 0,1 0 0,7 13 1,-13-24-58,1 0 1,0-1 0,0 1-1,0-1 1,0 1 0,1-1 0,-1 1-1,0-1 1,1 0 0,-1 1-1,0-1 1,1 0 0,0 0 0,-1 0-1,1 0 1,-1 0 0,1-1 0,0 1-1,0 0 1,0-1 0,-1 1-1,4-1 1,-3 0 1,0 0 0,0-1 0,1 1 1,-1-1-1,0 0 0,0 0 0,0 0 0,0 0 0,0 0 0,0 0 0,0 0 1,-1-1-1,1 1 0,0-1 0,2-2 0,3-5 45,0 1-1,-1-1 1,-1 1-1,0-2 1,0 1-1,7-19 0,-10 18-26,-1 1 0,-1 0 0,1 0-1,-1-1 1,-1 1 0,0 0-1,0 0 1,-4-16 0,1 6 5,-23-79 276,27 74-241,1 24-81,-1 0-1,0-1 1,0 1 0,0-1-1,1 1 1,-1-1-1,0 1 1,1-1 0,-1 1-1,0 0 1,1-1-1,-1 1 1,1 0 0,-1-1-1,0 1 1,1 0 0,-1 0-1,1-1 1,-1 1-1,1 0 1,-1 0 0,1 0-1,-1 0 1,1 0-1,-1-1 1,1 1 0,-1 0-1,1 0 1,-1 0-1,1 0 1,-1 0 0,1 1-1,-1-1 1,1 0 0,-1 0-1,1 0 1,-1 0-1,1 1 1,-1-1 0,1 0-1,0 1 1,53 11-9,-41-10 10,19 2 21,1-1 0,34-1 0,-56-3 30,-3 1 128,-12 14-116,-4 2-35,1 1 0,1 0 0,0 1 0,1 0 0,1-1 0,1 1 0,0 1 0,1-1 0,1 0 0,3 28 0,-1-40 3,0 1-1,1-1 0,0 1 0,5 11 0,-6-17-21,-1 0 1,1 0-1,-1 0 1,1 0-1,0 0 0,0 0 1,-1 0-1,1 0 1,0 0-1,0-1 0,0 1 1,0 0-1,0 0 1,0-1-1,1 1 1,-1 0-2,0-1 1,0 0 0,-1 0 0,1 0 0,0-1 0,0 1 0,0 0 0,-1 0 0,1 0 0,0 0 0,-1-1 0,1 1 0,0 0 0,0-1 0,-1 1 0,1 0 0,0-1 0,-1 1 0,1-1 0,-1 1 0,1-1 0,-1 0 0,1 1 0,-1-1 0,1 1-1,-1-1 1,1-1 0,1-1 13,-1 0 0,1 0-1,-1 0 1,0-1 0,0 1-1,0-1 1,0 1 0,-1-1-1,1 1 1,-1-1 0,0 1-1,0-1 1,-1-6 0,-10-50 161,9 51-150,1 3-9,-1 1-1,1 0 1,-1 0 0,0 0-1,0 0 1,-1 0-1,0 0 1,1 0-1,-2 1 1,1-1-1,0 1 1,-1 0 0,0 0-1,0 1 1,0-1-1,0 1 1,-6-4-1,7 5-24,2 1 0,1 1 1,-1-1 0,0 1-1,1-1 1,-1 1-1,0-1 1,0 1 0,1 0-1,-1-1 1,0 1 0,0 0-1,1 0 1,-1 0-1,0-1 1,0 1 0,-1 0-1,27 14-52,-19-13 48,1 0 0,-1-1 0,1 0-1,-1 0 1,1 0 0,-1-1 0,0 0 0,1-1 0,-1 1-1,0-1 1,0 0 0,0-1 0,0 1 0,0-1 0,-1 0-1,1-1 1,6-5 0,5-4 18,0 0-1,-1-2 1,27-30-1,-25 20 61,-2 0-1,0-1 1,-2-1-1,0 0 0,-2-1 1,15-51-1,-25 73-62,0-1-1,-1 0 0,0 0 1,0 0-1,0 0 1,-1-1-1,0 1 1,0 0-1,-1 0 1,0 0-1,0 0 1,-1 0-1,0 0 1,0 0-1,-1 1 1,-5-13-1,8 19-9,-1 0-1,1-1 0,0 1 0,0 0 0,0-1 1,0 1-1,-1 0 0,1 0 0,0-1 1,0 1-1,0 0 0,-1 0 0,1 0 0,0-1 1,-1 1-1,1 0 0,0 0 0,0 0 1,-1 0-1,1 0 0,0 0 0,-1-1 0,1 1 1,0 0-1,-1 0 0,1 0 0,0 0 1,-1 0-1,1 0 0,0 0 0,-1 0 0,1 0 1,0 0-1,-1 1 0,1-1 0,0 0 1,0 0-1,-1 0 0,1 0 0,0 0 0,-1 1 1,1-1-1,0 0 0,0 0 0,-1 0 1,1 1-1,0-1 0,0 0 0,0 0 0,-1 1 1,1-1-1,0 0 0,0 0 0,0 1 1,-1 0-1,-9 20 26,7-16-33,-4 11-13,0 1 0,1 0 1,0 0-1,2 0 0,0 1 1,0-1-1,2 1 0,0 0 1,2 0-1,-1 0 0,6 33 1,6 96 74,-6-101-23,-3-22 22,9 40-1,5-16-30,-15-45-13,0 0 0,1 0-1,0 0 1,0 0 0,0-1 0,0 1 0,0-1 0,0 1-1,1-1 1,-1 0 0,1 0 0,-1 0 0,5 2 0,-5-3 11,0-1 0,-1 0 0,1 0 1,0 0-1,0 0 0,0 0 0,0-1 0,0 1 1,0 0-1,0-1 0,0 0 0,0 1 1,-1-1-1,1 0 0,0 0 0,2-2 0,28-18 147,-27 16-145,0 0 0,-1 0 0,0-1 0,0 1 0,0-1 0,-1 0 0,0 0 0,4-9 0,14-54 151,-14 44-80,-3-6 49,-5 24-178,-5 21-31,2 4 33,1 1-1,0 0 1,1 0 0,1 0 0,1 0-1,1 0 1,1 0 0,0 0 0,9 32-1,-11-50 38,0 0-1,0 0 0,1 0 1,-1 0-1,0 0 0,0 0 1,1 0-1,-1-1 1,0 1-1,1 0 0,-1 0 1,1 0-1,-1-1 0,1 1 1,0 0-1,-1-1 0,1 1 1,0 0-1,-1-1 0,1 1 1,0-1-1,0 1 0,-1-1 1,1 1-1,0-1 1,0 0-1,1 1 0,0-1 2,0 0 0,-1 0 0,1-1 0,-1 1-1,1-1 1,-1 1 0,1-1 0,-1 1 0,0-1 0,1 0 0,-1 0-1,1 1 1,-1-1 0,2-2 0,4-3 12,0-1 1,-1 0-1,0 0 0,7-11 1,-4 1 20,-1 0 1,0-1-1,-2 1 1,0-2-1,7-33 0,-6 21 37,-6 29-69,-1 1 0,0 0-1,1-1 1,-1 1-1,0-1 1,0 1 0,0-1-1,0 1 1,0-1 0,0 1-1,0 0 1,0-1 0,-1-1-1,-3 4 19,-2 12-32,0 10-72,-6 46 0,11-61 69,0-1-1,1 1 0,0-1 1,1 1-1,0-1 0,0 0 0,0 1 1,1-1-1,0 0 0,5 11 1,-7-17 12,1-1 0,-1 1 0,1 0 0,-1-1 0,1 1 1,-1-1-1,1 1 0,-1-1 0,1 1 0,0-1 0,0 1 1,-1-1-1,1 1 0,0-1 0,-1 0 0,1 0 0,0 1 0,0-1 1,0 0-1,-1 0 0,1 0 0,0 0 0,0 0 0,0 0 0,-1 0 1,1 0-1,0 0 0,0 0 0,0 0 0,1-1 0,28-11 54,-22 8-31,-4 1-2,0-1 0,-1 1 0,0 0 0,1-1-1,-1 0 1,-1 0 0,1 0 0,0 0 0,-1 0 0,3-7 0,6-9 80,30-42 15,-41 62-119,0 0 1,0-1-1,0 1 1,0 0-1,1-1 1,-1 1-1,0 0 1,0-1-1,1 1 1,-1 0-1,0 0 1,0-1-1,1 1 1,-1 0-1,0 0 1,1 0-1,-1-1 1,0 1-1,1 0 1,-1 0-1,0 0 1,1 0-1,-1 0 1,0 0-1,1 0 1,-1 0-1,0 0 1,1 0-1,-1 0 1,1 0 0,-1 0-1,0 0 1,1 0-1,-1 0 1,0 0-1,1 0 1,-1 0-1,0 0 1,1 1-1,-1-1 1,0 0-1,1 0 1,-1 0-1,0 1 1,1-1-1,-1 0 1,0 0-1,0 1 1,0-1-1,1 0 1,-1 1-1,0-1 1,0 0-1,0 1 1,1-1-1,-1 0 1,0 1-1,0-1 1,0 0-1,0 1 1,0 0-1,7 24-98,-7-20 88,0 7-1,0 1 0,1-1 0,4 18 1,-4-19 30,3 1 160,-3-12-168,0-1 0,-1 1 0,1 0 0,0-1 1,0 1-1,-1 0 0,1-1 0,0 1 1,-1-1-1,1 1 0,0-1 0,-1 1 1,1-1-1,-1 0 0,1 1 0,-1-1 1,1 0-1,-1 1 0,1-2 0,25-35 164,-17 22-69,1 1 1,17-18 0,-27 32-104,0 0-1,0 1 1,0-1-1,0 0 1,0 0-1,-1 1 1,1-1 0,0 0-1,0 0 1,0 1-1,0-1 1,1 0-1,-1 0 1,0 1 0,0-1-1,0 0 1,0 0-1,0 1 1,0-1-1,0 0 1,0 0 0,0 0-1,1 1 1,-1-1-1,0 0 1,0 0-1,0 0 1,0 1 0,1-1-1,-1 0 1,0 0-1,0 0 1,1 0-1,-1 0 1,0 1 0,0-1-1,0 0 1,1 0-1,-1 0 1,0 0 0,0 0-1,1 0 1,-1 0-1,0 0 1,0 0-1,1 0 1,-1 0 0,0 0-1,0 0 1,1 0-1,-1 0 1,0 0-1,0 0 1,1 0 0,-1-1-1,0 1 1,0 0-1,1 0 1,-1 0-1,0 0 1,0 0 0,0-1-1,1 1 1,-1 0-1,0 0 1,0 0-1,0-1 1,0 1 0,-1 20 24,-2-2-7,0 1 0,1-1 0,1 23 0,1-40-16,0-1 0,0 0-1,0 0 1,0 0-1,0 0 1,0 0 0,0 0-1,0 0 1,0 0 0,0 0-1,0 1 1,0-1-1,0 0 1,0 0 0,0 0-1,0 0 1,0 0 0,0 0-1,0 0 1,0 0-1,0 0 1,0 1 0,0-1-1,0 0 1,0 0-1,0 0 1,1 0 0,-1 0-1,0 0 1,0 0 0,0 0-1,0 0 1,0 0-1,0 0 1,0 0 0,0 0-1,0 0 1,1 0 0,-1 0-1,0 0 1,0 0-1,0 0 1,0 0 0,0 0-1,0 0 1,0 0 0,0 0-1,0 0 1,1 0-1,-1 0 1,0 0 0,0 0-1,0 0 1,0 0 0,0 0-1,0 0 1,0 0-1,0 0 1,0 0 0,0-1-1,1 1 1,-1 0 0,0 0-1,0 0 1,0 0-1,0 0 1,0 0 0,10-10 84,8-15 32,-2-1-16,-5 8 28,0 1 1,2 0-1,14-16 1,-27 32-126,1 0 0,0 1 0,-1-1 0,1 0 0,0 1-1,-1-1 1,1 1 0,0-1 0,0 1 0,0-1 0,0 1 0,-1-1 0,1 1 0,0 0 0,0 0 0,0-1 0,0 1 0,0 0-1,0 0 1,0 0 0,0 0 0,0 0 0,0 0 0,0 0 0,0 0 0,0 0 0,0 1 0,1 0-3,0 0-1,-1 0 1,1 0 0,-1 1 0,1-1 0,-1 0 0,1 1-1,-1-1 1,0 1 0,0 0 0,0-1 0,2 4 0,2 7-1,0 0 0,-1 0 0,4 16 0,-7-22 22,3 3-31,1 0 0,0 1 0,1-2 0,0 1 0,0-1-1,1 1 1,0-2 0,0 1 0,13 9 0,-18-15 13,0-1 0,0 1 0,0-1 0,0 0 0,0 0 0,0 0 0,0 0 0,0 0 0,0-1 0,0 1 0,1-1 0,-1 1 0,0-1 0,1 0 0,-1 0 0,0 0 0,1 0 0,-1 0 0,0 0 0,0-1 0,1 1 0,-1-1 0,0 1 0,0-1 0,0 0 0,1 0 0,-1 0 0,0 0 0,0-1 0,-1 1 0,1 0 0,0-1 1,2-1-2,1-2 16,0 0-1,-1 0 1,1 0-1,-1 0 1,0 0-1,0-1 0,0 0 1,-1 0-1,0 0 1,3-8-1,-5 10-1,0-1-1,0 1 1,0-1 0,0 1-1,-1-1 1,0 1 0,0-1-1,-1-6 1,1 9-15,0 1 0,0 0 0,-1 0 0,1 0 0,0 0 0,-1 0-1,1 0 1,-1 0 0,1 0 0,-1 0 0,0 0 0,1 0 0,-1 0 0,0 0 0,0 1-1,0-1 1,0 0 0,1 0 0,-1 1 0,0-1 0,0 0 0,0 1 0,0-1 0,-1 1-1,1 0 1,0-1 0,0 1 0,0 0 0,0 0 0,0-1 0,0 1 0,-1 0 0,1 0-1,0 0 1,0 1 0,0-1 0,0 0 0,-2 1 0,2-1-7,-1 1 1,0 0 0,0 0-1,1 0 1,-1 0-1,1 0 1,-1 0-1,1 0 1,-1 1 0,1-1-1,0 0 1,-1 1-1,1-1 1,0 1 0,0 0-1,0-1 1,0 1-1,0 0 1,1 0-1,-1-1 1,0 4 0,0-1-5,-1-1 1,2 1 0,-1-1 0,0 1 0,1-1 0,-1 1-1,1-1 1,0 1 0,0-1 0,1 1 0,0 4 0,1-4 10,0 1 0,0 0 0,0 0 0,1-1 0,-1 1 0,1-1 0,0 0 0,1 0 0,-1 0 0,1-1 0,-1 1 0,1-1 0,0 1 0,1-1 1,-1-1-1,0 1 0,1 0 0,-1-1 0,1 0 0,0 0 0,0-1 0,0 1 0,0-1 0,0 0 0,9 0 0,0 0 133,-1-1 1,1 0-1,-1-1 0,0-1 0,0 0 0,1-1 1,-1 0-1,21-9 0,-34 12-137,0 0 1,0 0-1,0 0 1,0 0-1,0 0 0,0 0 1,0 1-1,0-1 1,0 0-1,0 0 1,0 0-1,0 0 0,0 0 1,0 0-1,0 0 1,0 0-1,0 0 1,0 1-1,0-1 0,0 0 1,0 0-1,0 0 1,0 0-1,0 0 1,0 0-1,0 0 0,0 0 1,0 0-1,0 0 1,1 0-1,-1 1 1,0-1-1,0 0 0,0 0 1,0 0-1,0 0 1,0 0-1,0 0 1,0 0-1,0 0 0,0 0 1,1 0-1,-1 0 1,0 0-1,0 0 1,0 0-1,0 0 0,0 0 1,0 0-1,0 0 1,0 0-1,0 0 1,1 0-1,-1 0 0,0 0 1,0 0-1,0 0 1,0 0-1,0 0 1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25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174 79 3808,'0'0'8929,"-11"4"-8569,-1 0-160,-1 0-1,1 1 1,1 1-1,-1 0 1,1 0 0,-19 16-1,23-16 12,0 0-1,1 1 1,0 0-1,1 0 1,-1 0 0,1 1-1,1-1 1,-6 14-1,9-18-149,0-1 1,0 0-1,0 0 0,1 1 0,-1-1 0,1 0 0,-1 1 1,1-1-1,0 1 0,0-1 0,0 0 0,1 1 1,-1-1-1,0 1 0,1-1 0,-1 0 0,1 1 0,0-1 1,0 0-1,0 0 0,0 0 0,0 0 0,1 0 1,-1 0-1,1 0 0,-1 0 0,1 0 0,0 0 0,-1-1 1,1 1-1,0-1 0,0 0 0,0 1 0,0-1 1,0 0-1,1 0 0,1 1 0,-1-1-3,-1 0 0,1 0-1,-1 0 1,1 0 0,-1-1-1,1 1 1,0-1 0,-1 1 0,1-1-1,0 0 1,-1 0 0,1 0-1,0-1 1,-1 1 0,1 0 0,0-1-1,-1 0 1,5-1 0,-4 0-4,0 0 0,0 0-1,0 0 1,0 0 0,-1-1 0,1 1 0,0-1 0,-1 0 0,0 0-1,0 0 1,0 0 0,2-4 0,0-1 38,0 0 1,-1-1-1,0 0 1,0 1-1,-1-1 0,0 0 1,-1 0-1,0 0 1,-1 0-1,0-11 0,-2-3 214,-1 18-81,1 16-105,2-2-99,0-1 1,1 1-1,0-1 0,0 1 0,0-1 1,1 0-1,4 11 0,-4-15-9,-1 0-1,1 1 1,-1-1-1,1 0 1,1 0-1,-1 0 0,0-1 1,1 1-1,0-1 1,0 1-1,0-1 1,0 0-1,1 0 0,-1 0 1,6 3-1,-7-5 8,0-1-1,0 1 0,1-1 0,-1 0 1,0 0-1,0 0 0,1 0 1,-1 0-1,0 0 0,0-1 1,0 1-1,1-1 0,-1 1 0,0-1 1,0 0-1,0 0 0,0 0 1,0 0-1,0 0 0,0 0 0,0-1 1,-1 1-1,1 0 0,2-4 1,4-2 57,-1-1 0,0-1 1,10-13-1,43-67 919,-59 93-958,1 0 1,-1 0-1,-1 0 1,1 0-1,0 1 1,-1 7-1,-2 17 3,-7 162-17,5 32 244,4-270-126,-1-15 54,3 0 0,12-81 0,-6 95-82,16-70 100,-20 103-172,0 1 0,1-1 0,1 1 0,1-1 0,11-18 0,-17 32-39,-1 1 0,0-1 0,0 0 0,1 1 0,-1-1 0,1 1 0,-1-1 0,0 0 0,1 1 0,-1-1 0,1 1 0,0-1 0,-1 1 0,1 0 0,-1-1 0,1 1 0,-1 0 0,1-1 0,0 1 0,-1 0 0,1-1 0,0 1 0,-1 0 0,1 0 0,0 0 0,0 0 0,-1 0 0,1 0 0,1 0 0,-1 1-4,0-1 1,0 1-1,0 0 0,0 0 0,0 0 1,0 0-1,-1 0 0,1 0 0,0 0 1,-1 0-1,1 0 0,0 0 0,-1 0 1,1 0-1,-1 2 0,3 6-20,0 0 0,-1 0-1,1 11 1,-3-12 8,0 0 0,0 0 0,0 0 0,-1 0 0,0-1 0,0 1 0,-1 0 0,0 0 1,-1-1-1,0 1 0,0-1 0,0 0 0,-1 0 0,0 0 0,0-1 0,-1 1 0,-9 10 0,8-14 45,7-5 9,9-7-4,-7 8-34,-1 0-1,0 0 1,1 0 0,-1 0 0,1 0 0,-1 0 0,1 1-1,-1-1 1,1 1 0,-1 0 0,1 0 0,0 0-1,-1 0 1,1 0 0,-1 1 0,1-1 0,-1 1-1,1-1 1,-1 1 0,4 1 0,-3 0-2,1 1-1,-1-1 1,0 1 0,0-1 0,0 1-1,0 0 1,0 0 0,-1 0 0,1 0-1,-1 1 1,3 5 0,2 7-7,0-1 1,-2 1 0,0 0 0,0 1-1,1 17 1,-2-8-26,-2 0 1,-1-1-1,-1 1 0,-6 42 1,4-37-34,2-21 87,2-22 107,8-55 55,3 1 0,39-121 0,-48 176-162,1 0 0,0 0 0,1 1 0,0 0 0,0 0 0,14-17 0,-19 27-24,-1-1 1,0 1 0,1 0 0,-1 0 0,0-1 0,1 1 0,-1 0 0,1 0 0,-1 0 0,0-1 0,1 1 0,-1 0 0,1 0-1,-1 0 1,1 0 0,-1 0 0,0 0 0,1 0 0,-1 0 0,1 0 0,-1 0 0,1 0 0,-1 0 0,0 0 0,1 0-1,-1 1 1,1-1 0,-1 0 0,0 0 0,1 0 0,-1 0 0,0 1 0,1-1 0,-1 0 0,0 1 0,1-1 0,-1 0 0,0 1-1,1-1 1,-1 0 0,0 1 0,0-1 0,1 0 0,-1 1 0,0 0 0,9 19-77,-7-11 54,-1 0 0,0 0 1,0 0-1,-1 0 0,0 0 1,-3 17-1,2-20 12,0 0 1,0 0-1,0-1 0,-1 1 1,0 0-1,0-1 0,-1 1 1,1-1-1,-1 0 0,0 0 1,-6 8-1,7-11 19,0-1 0,1 1 0,-1 0-1,0-1 1,0 1 0,0-1 0,0 1 0,0-1-1,0 0 1,-1 0 0,1 0 0,0 0-1,0-1 1,-1 1 0,1 0 0,-1-1 0,1 0-1,0 1 1,-1-1 0,1 0 0,-1 0 0,1-1-1,-1 1 1,1 0 0,0-1 0,-1 0 0,1 1-1,0-1 1,-1 0 0,1 0 0,-4-3 0,5 4 8,0 0 0,0-1 0,0 1 0,0-1 0,0 0 0,0 1 0,0-1 0,0 0 1,0 0-1,0 0 0,1 1 0,-1-1 0,-1-2 0,2 2-11,0 1 0,0-1-1,0 0 1,0 1 0,0-1-1,0 0 1,1 1 0,-1-1-1,0 1 1,0-1 0,1 0-1,-1 1 1,0-1 0,1 1 0,-1-1-1,0 0 1,1 1 0,-1-1-1,1 1 1,-1 0 0,1-1-1,-1 1 1,1-1 0,0 1-1,-1 0 1,1-1 0,-1 1 0,2 0-1,2-2-2,0 0-1,0 1 1,1-1-1,-1 1 0,1 0 1,-1 1-1,1-1 1,-1 1-1,1 0 1,-1 0-1,1 0 1,-1 0-1,1 1 0,-1 0 1,7 2-1,28 2 1,-16-6 21,1 0-1,41-9 0,-35 4 231,-30 6-230,0 0-19,1 0 0,-1-1 0,1 1 0,-1 0 0,1 0 0,-1 0 0,1-1 0,-1 1 0,1 0 0,-1 0 0,1 0 0,-1 0 0,1 0 0,0 0 0,-1 0 0,1 0 0,-1 0 1,1 1-1,-1-1 0,1 0 0,-1 0 0,1 1 0,11-1 12,-6-2-15,-1-1 0,1 0 0,0 0 0,-1 0 0,0-1 0,1 0 0,-2 0-1,1 0 1,0-1 0,-1 1 0,5-7 0,4-7 11,19-35-1,-28 46-3,-1 3-2,-1 0 0,1 0 1,-1-1-1,0 1 0,-1-1 1,1 0-1,-1 0 1,0 1-1,0-1 0,0 0 1,-1 0-1,0 0 1,0 0-1,0 0 0,0 0 1,-1 0-1,0 1 1,0-1-1,0 0 0,-1 0 1,-2-5-1,3 8-4,0-1 0,0 1 0,0 0 1,0-1-1,0 1 0,-1 0 0,1 0 0,-1 0 0,1 0 0,-1 0 0,0 1 0,0-1 0,0 0 1,0 1-1,0-1 0,0 1 0,0 0 0,-1 0 0,1 0 0,0 0 0,-1 0 0,-2 0 0,-1-2 18,5 3-20,1 0 0,0-1 0,-1 1 0,1 0 1,-1 0-1,1 0 0,0-1 0,-1 1 0,1 0 0,-1 0 0,1 0 0,0 0 0,-1 0 0,1 0 0,-1 0 1,1 0-1,-1 0 0,1 0 0,0 0 0,-1 0 0,1 0 0,-1 1 0,1-1 0,-1 0 0,1 0 0,0 0 1,-1 1-1,1-1 0,0 0 0,-1 0 0,1 1 0,0-1 0,-1 0 0,1 1 0,0-1 0,0 0 0,-1 1 1,-3 4-6,1-1 0,0 1 0,0 0 0,0 0 0,0 0 1,1 0-1,0 0 0,0 0 0,0 1 0,1-1 1,-1 1-1,1-1 0,1 1 0,-1 0 0,1-1 1,0 1-1,1 9 0,2 10 47,1 0 0,12 39 0,-14-57-43,16 40 88,-18-44-78,1-1 1,1 0 0,-1 0-1,0 0 1,0 0 0,1 0-1,-1 0 1,1-1 0,0 1-1,0 0 1,-1-1 0,1 1-1,0-1 1,0 0 0,0 1-1,0-1 1,1 0 0,2 1-1,-1-2 8,0-1 1,0 1-1,-1-1 0,1 0 1,0 0-1,-1 0 0,1-1 1,-1 1-1,0-1 0,1 0 1,-1 0-1,0 0 0,0 0 1,0-1-1,4-3 0,3-8 60,0-1 0,-1 0 0,10-23 0,-13 24-11,0 1 0,1 0 0,1 1 0,0-1 0,17-19 0,-23 31-59,-1-1-1,0 1 1,1 0 0,-1 0-1,1 0 1,0 0 0,-1 0 0,1 0-1,0 0 1,-1 0 0,1 1 0,0-1-1,0 1 1,0-1 0,0 1-1,-1 0 1,1-1 0,0 1 0,0 0-1,0 0 1,3 1 0,1 1-15,0 0 1,-1 0-1,1 0 0,-1 0 1,8 6-1,18 7 8,-29-15 99,-10-5-57,-15-7 13,21 12-52,1-1 0,-1 1 0,0-1 0,1 1 0,-1 0-1,0-1 1,1 1 0,-1 0 0,0 0 0,1 0-1,-1 0 1,0 1 0,1-1 0,-1 0 0,0 1-1,1-1 1,-1 1 0,1-1 0,-1 1 0,0 0 0,1 0-1,0 0 1,-1 0 0,1 0 0,0 0 0,-1 0-1,1 0 1,0 0 0,0 1 0,0-1 0,0 0 0,0 1-1,0-1 1,0 1 0,0 2 0,-4 6-17,0 0 0,1 0 1,1 0-1,0 0 0,-3 18 1,5-21 5,1-1 0,0 0-1,0 1 1,0-1 0,1 0 0,0 1 0,0-1 0,0 0 0,1 0 0,4 11 0,-5-16 6,-1 1 0,1 0 0,0-1 0,0 1 0,0-1 0,0 1 0,0-1 0,0 1 0,0-1 0,0 1 0,0-1 0,1 0 0,-1 0 0,1 0 0,-1 0 0,3 2-1,-3-3 8,0 0 0,0-1 0,0 1 0,1 0-1,-1 0 1,0-1 0,0 1 0,0 0-1,0-1 1,0 1 0,0-1 0,-1 1-1,1-1 1,0 1 0,0-1 0,0 0-1,0 0 1,-1 1 0,1-1 0,0 0-1,-1 0 1,1 0 0,0 0 0,-1 0-1,1 0 1,-1 0 0,1 0 0,-1 0-1,1-2 1,3-10 57,0 0 1,-1-1-1,-1 1 0,2-27 1,-1 48-58,1 0 0,0-1 0,0 0 0,0 1 0,8 8 0,-10-12 2,1-1-1,0 0 0,0-1 0,0 1 0,0 0 1,0-1-1,1 0 0,-1 1 0,1-1 0,0-1 1,-1 1-1,1 0 0,5 0 0,-7-2-4,-1 1-1,1-1 0,-1 0 1,1-1-1,-1 1 1,1 0-1,0 0 1,-1-1-1,1 1 0,-1 0 1,1-1-1,-1 0 1,0 1-1,1-1 1,-1 0-1,0 0 0,1 0 1,-1 0-1,0 0 1,0 0-1,0 0 1,0 0-1,0 0 0,0-1 1,0 1-1,1-2 1,3-5 2,0-1-1,-1 1 1,4-12 0,-3 8-2,1-1 29,0 0 0,-1 0 0,-1 0-1,0-1 1,-1 0 0,0 0 0,1-20 0,-4 34-31,0-1 0,1 0 0,-1 0 0,0 0-1,1 0 1,-1 0 0,1 0 0,-1 0 0,1 0 0,0 1 0,-1-1 0,1 0 0,0 0 0,-1 1 0,1-1 0,0 1 0,0-1 0,0 0 0,0 1 0,-1-1 0,1 1 0,0 0 0,0-1-1,0 1 1,0 0 0,0 0 0,0-1 0,0 1 0,0 0 0,0 0 0,0 0 0,0 0 0,0 0 0,0 1 0,0-1 0,0 0 0,0 0 0,0 1 0,0-1 0,0 0 0,0 1-1,1 0 1,2 2-7,0 0 0,0 1 0,0 0 0,0 0 0,0 0 0,-1 0 0,0 0 0,0 1-1,4 7 1,17 47-57,-20-46 33,1 0 1,0 0 0,12 20-1,-14-28 36,1-1-1,0 1 0,0 0 0,0-1 1,0 0-1,0 0 0,1 0 0,0-1 1,0 0-1,0 1 0,6 2 0,-8-6 0,-1 1-1,0 0 0,0 0 0,1-1 0,-1 0 1,0 1-1,1-1 0,-1 0 0,1 0 0,-1 0 1,0 0-1,1-1 0,-1 1 0,0-1 0,1 1 1,-1-1-1,0 0 0,0 0 0,0 0 0,1 0 1,-1 0-1,0 0 0,-1-1 0,1 1 0,0-1 1,0 1-1,0-1 0,-1 0 0,1 0 0,-1 0 1,2-2-1,5-9 15,-1 0 1,0-1 0,-1 0-1,0 0 1,4-18 0,-5 14 43,2 1 1,14-30-1,-16 37 95,0 0 0,7-20-1,-12 30-154,0 0 0,0-1 1,0 1-1,0 0 0,0 0 0,0 0 0,0 0 1,0 0-1,0 0 0,0 0 0,0 0 0,0 0 1,0 0-1,0 0 0,0 0 0,0 0 0,0 0 1,0 0-1,0-1 0,0 1 0,0 0 0,0 0 0,0 0 1,1 0-1,-1 0 0,0 0 0,0 0 0,0 0 1,0 0-1,0 0 0,0 0 0,0 0 0,0 0 1,0 0-1,0 0 0,0 0 0,0 0 0,0 0 1,0 0-1,0 0 0,1 0 0,-1 0 0,0 0 1,0 0-1,0 0 0,0 0 0,0 0 0,0 0 0,0 0 1,0 0-1,0 0 0,0 0 0,0 0 0,0 0 1,0 0-1,0 0 0,0 0 0,0 0 0,1 1 1,-1-1-1,0 0 0,0 0 0,0 0 0,0 0 1,0 0-1,0 0 0,0 0 0,3 8 39,3 10-8,0 12-18,0 0 1,-2 0-1,1 37 0,-5-46 3,-1 0 0,-1 0 0,0 0 0,-2-1 0,-9 34 0,13-54-13,0 1 1,0 0-1,0-1 0,0 1 0,0-1 0,-1 1 1,1 0-1,0-1 0,0 1 0,0-1 0,-1 1 1,1-1-1,0 1 0,-1-1 0,1 1 0,0-1 1,-1 1-1,1-1 0,-1 1 0,1-1 1,-1 0-1,1 1 0,-1-1 0,1 0 0,-1 1 1,1-1-1,-1 0 0,1 0 0,-1 1 0,0-1 1,1 0-1,-1 0 0,1 0 0,-1 0 1,0 0-1,1 0 0,-1 0 0,0 0 0,1 0 1,-1 0-1,1 0 0,-1 0 0,1-1 0,-1 1 1,0 0-1,1 0 0,-1-1 0,0 1 0,-2-2 11,1-1-1,-1 1 0,1 0 0,0-1 1,0 1-1,0-1 0,0 1 0,-2-4 1,1-2 9,-1 0 1,1 0-1,1-1 1,-4-15-1,-5-18 91,11 42-114,0-1 0,0 1 0,0 0-1,0 0 1,0-1 0,0 1 0,0 0 0,0 0 0,0-1 0,0 1-1,0 0 1,0 0 0,0-1 0,0 1 0,0 0 0,0 0 0,0-1-1,0 1 1,0 0 0,0 0 0,0 0 0,0-1 0,1 1 0,-1 0-1,0 0 1,0 0 0,0-1 0,0 1 0,1 0 0,-1 0 0,0 0-1,0 0 1,0 0 0,1-1 0,-1 1 0,13-3 11,12 4-6,-10 5-4,0-1 0,19 12 0,-18-9 7,-1-1-1,18 6 1,11 2 75,-32-10-28,1-1 0,0 0-1,0 0 1,0-1 0,1-1-1,-1 0 1,20 0 0,9-9 454,-16 2-1316,-9 3-2668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5:58.5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7936,'0'0'4616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29.4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192 392 6224,'0'0'7706,"-11"-4"-7448,-33-14 19,42 18-244,1-1-1,-1 1 1,0-1 0,0 1-1,1 0 1,-1 0 0,0 0-1,0 0 1,1 0 0,-1 1-1,0-1 1,1 0 0,-1 1 0,0-1-1,0 1 1,1 0 0,-1-1-1,1 1 1,-1 0 0,1 0-1,-1 0 1,-1 1 0,-1 1 80,-4 2 38,0 1 0,1-1-1,0 1 1,0 0 0,0 1-1,1 0 1,0 0 0,0 0 0,0 1-1,1 0 1,-4 9 0,7-13-97,0-1 0,1 0 0,0 1 0,0-1 1,0 1-1,0 0 0,0-1 0,1 1 1,0 0-1,0-1 0,0 1 0,0 0 0,0 0 1,1-1-1,-1 1 0,1-1 0,0 1 1,0 0-1,1-1 0,-1 0 0,1 1 0,0-1 1,-1 0-1,1 0 0,1 0 0,-1 0 1,0 0-1,1 0 0,-1-1 0,5 4 0,-2-3 20,-1 0-1,0-1 0,1 1 0,0-1 0,-1 0 0,1 0 0,0-1 0,0 0 0,0 1 1,0-2-1,0 1 0,10 0 0,-8-1 30,0 0 0,0-1 0,0 0 0,0 0 0,0 0 0,0-1 0,-1 0 0,13-5 0,-18 6-75,1 1 0,-1-1 0,1 0 0,-1 0 1,1 0-1,-1 0 0,1-1 0,-1 1 0,0 0 1,0-1-1,0 1 0,1-1 0,-1 1 0,-1-1 1,1 1-1,0-1 0,0 1 0,-1-1 0,1 0 1,0-3-1,-1 2 3,1 0 0,-1 0 0,-1-1 0,1 1 0,0 0 0,-1 0 0,1 0 0,-1-1 0,0 1 0,-2-5 0,-3-3 60,0 1 1,0-1-1,-1 1 1,-14-17-1,19 25-62,0 0 1,0 0-1,0 0 0,-1 1 0,1-1 0,0 1 0,-1-1 1,1 1-1,-1 0 0,-4-2 0,-6-2 138,1-3 325,22 6-152,4 0-356,7-1 68,0 2-1,0 0 1,1 1-1,-1 1 0,0 1 1,29 6-1,-47-7-39,-1-1 1,0 1-1,1-1 0,-1 1 0,0 0 0,0 0 0,0 0 1,0 1-1,1-1 0,-2 0 0,1 1 0,0-1 1,0 1-1,0 0 0,-1-1 0,1 1 0,-1 0 0,1 0 1,-1 0-1,0 0 0,0 0 0,0 1 0,0-1 0,0 0 1,-1 0-1,1 1 0,0-1 0,-1 0 0,0 1 0,0-1 1,1 1-1,-2 2 0,0 9 31,-1-1 0,0 0 1,-1-1-1,-8 24 0,3-9 86,7-26-104,0 0-1,1 0 1,0 0 0,-1 0-1,1 0 1,0 1 0,-1-1-1,1 0 1,0 0 0,0 0-1,0 0 1,0 0 0,0 0 0,0 1-1,0-1 1,1 2 0,12-16 341,-1 1-393,2-3 112,2 0 0,0 1 1,0 1-1,1 1 0,20-11 1,-36 22-74,-1 0 1,1 1-1,0-1 1,-1 1 0,1 0-1,0-1 1,0 1 0,-1-1-1,1 1 1,0 0 0,0 0-1,-1-1 1,1 1-1,0 0 1,0 0 0,0 0-1,-1 0 1,1 0 0,0 0-1,0 0 1,1 0-1,-1 19 155,-2-15-178,0 10 36,1 0 0,2 26 0,-1-35-21,0 1-1,0 0 1,1-1-1,0 1 1,0-1-1,0 0 1,1 0-1,-1 0 1,7 8 0,-8-12-5,-1 0 1,1 0 0,0-1-1,-1 1 1,1 0 0,0 0-1,0-1 1,0 1 0,-1-1-1,1 1 1,0-1 0,0 1-1,0-1 1,0 0 0,0 1-1,0-1 1,0 0 0,0 0-1,0 0 1,0 0 0,0 0 0,2 0-1,-1 0 5,1 0-1,-1-1 1,1 0-1,-1 0 1,1 0-1,-1 0 0,0 0 1,5-2-1,2-4 19,0 0-1,0 0 0,8-10 1,-15 15-18,16-18 36,-2 0-1,0-1 1,-1 0-1,-1-1 1,-1-1 0,-1-1-1,18-46 1,-14 18 48,-1 0-1,14-100 1,-29 152-88,5-63 71,-5 59-69,0-1 1,0 1 0,-1-1-1,1 1 1,-1 0 0,0-1-1,0 1 1,-1 0 0,1 0-1,-1 0 1,0 0 0,-2-4-1,3 8-4,1 0 0,0-1 0,-1 1 1,1 0-1,0 0 0,-1 0 0,1 0 0,-1 0 0,1-1 0,0 1 0,-1 0 0,1 0 0,-1 0 1,1 0-1,0 0 0,-1 0 0,1 0 0,-1 0 0,1 0 0,0 1 0,-1-1 0,1 0 0,-1 0 0,1 0 1,0 0-1,-1 1 0,1-1 0,0 0 0,-1 0 0,1 0 0,0 1 0,0-1 0,-1 0 0,1 1 1,0-1-1,0 0 0,-1 1 0,-13 15-31,12-14 20,-4 9-10,-1 1 0,1 0 0,1 0 0,0 0 1,1 0-1,0 1 0,-4 24 0,3-15-6,-3 14-7,2 1 0,1 1 1,1 53-1,10 10 112,4-36 43,-9-57-79,1-1 1,0 0-1,1-1 0,-1 1 1,1 0-1,7 11 0,-9-17-30,-1 0 0,1-1-1,0 1 1,-1 0 0,1 0-1,0-1 1,0 1 0,-1 0-1,1-1 1,0 1 0,0-1-1,0 1 1,0-1 0,0 1-1,0-1 1,0 0 0,0 0-1,0 1 1,0-1 0,0 0-1,0 0 1,0 0 0,1 0-1,0 0 9,1-1-1,-1 0 1,0 1 0,1-1-1,-1 0 1,0 0-1,0 0 1,1 0 0,2-3-1,5-4 41,-1 0 0,0 0 0,9-12 0,-12 13-22,14-17 76,-16 19-72,-1 0 1,2 0-1,-1 0 0,1 0 0,-1 1 0,12-8 0,-15 12-15,-1-1 0,1 1-1,-1 0 1,1-1-1,0 1 1,-1-1-1,1 1 1,-1-1-1,1 1 1,-1-1 0,1 1-1,-1-1 1,1 0-1,-1 1 1,0-1-1,1 1 1,-1-1-1,0 0 1,0 0-1,1 1 1,-1-1 0,0 0-1,0 1 1,0-1-1,0 0 1,0 0-1,0 1 1,0-2-1,23 8 234,-21-6-237,1 0-1,-1-1 1,1 1 0,-1 0 0,1-1 0,-1 1 0,1-1-1,-1 0 1,1 0 0,-1 0 0,4-2 0,16-5 138,-22 8-156,1 0 0,-1 0 0,1 0 0,-1 0 0,1 0 0,0 0 0,-1 0 0,1 0-1,-1 0 1,1 0 0,-1 0 0,1 1 0,-1-1 0,1 0 0,-1 0 0,1 1 0,-1-1 0,1 0 0,-1 1 0,0-1 0,1 1 0,-1-1 0,1 0-1,-1 1 1,0-1 0,1 1 0,-1-1 0,0 1 0,0-1 0,1 1 0,-1-1 0,0 1 0,0-1 0,0 1 0,0-1 0,0 1 0,0-1-1,0 1 1,0 0 0,0-1 0,0 1 0,-2 28 61,2-24-55,-5 30 20,2-3 14,-1-1 0,-2 0 0,-20 59 0,14-53-14,9-27-17,0 0 0,0-1 0,-1 1 0,-1-1 0,-9 17-1,13-25-6,1-1-1,-1 1 0,1 0 0,-1-1 1,1 1-1,-1-1 0,0 1 0,1-1 1,-1 1-1,0-1 0,1 1 0,-1-1 1,0 0-1,0 1 0,0-1 0,1 0 1,-1 0-1,0 0 0,0 1 0,0-1 1,1 0-1,-1 0 0,0 0 0,0 0 1,0 0-1,0-1 0,1 1 0,-1 0 1,0 0-1,0 0 0,0-1 0,1 1 1,-1 0-1,0-1 0,0 1 0,1-1 1,-1 1-1,0-1 0,1 1 0,-1-1 1,1 1-1,-1-1 0,1 0 0,-1 1 1,1-1-1,-1 0 0,1 1 1,-1-1-1,1-1 0,-1 1 2,0-1-1,0 0 1,0 1-1,0-1 1,0 0 0,0 1-1,1-1 1,-1 0-1,1 0 1,-1 0 0,1 0-1,0 1 1,0-1-1,0 0 1,0 0 0,0 0-1,0 0 1,0 0-1,1 0 1,-1 1 0,1-1-1,0-3 1,6-1-2,0-1 1,1 1-1,0 0 1,0 1-1,0 0 1,0 0-1,1 1 1,0 0 0,11-4-1,83-23 68,-99 30-114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37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1 5624,'0'0'8485,"-4"12"-8208,-8 27 77,1 0 0,3 0 0,-6 55 0,4 211 2547,10-294-2728,1-7-80,-1 0 0,0 0 1,0 0-1,-1 0 0,1 0 0,-1 0 0,0-1 0,-2 9 0,2-2 168,1-9-223,0 0 0,0-1 0,0 1 0,1 0 0,-1 0 0,-1 0 0,1 0 0,0 0 1,0 0-1,0 0 0,0 0 0,-1 0 0,1 0 0,0 0 0,-1 0 0,1 0 0,-1-1 0,1 1 0,-1 0 0,1 0 0,-1-1 1,0 1-1,0 1 0,3-32 319,6-1-177,19-51 0,-22 70-142,1 0 1,0 0-1,0 1 0,1-1 0,1 2 0,17-20 0,-17 23-14,-7 7-26,-1 0 0,1-1 0,0 1 0,-1 0 1,1-1-1,-1 1 0,1-1 0,-1 1 0,1-1 0,-1 0 0,1 1 0,-1-1 0,1 1 0,-1-1 1,0 0-1,1 1 0,-1-1 0,0 0 0,1 1 0,-1-1 0,0-1 0,1 2-3,0 0-1,-1 0 1,1 0 0,0 1-1,-1-1 1,1 0-1,0 1 1,-1-1-1,1 0 1,0 1-1,-1-1 1,1 1 0,-1-1-1,1 1 1,-1-1-1,1 1 1,-1-1-1,1 1 1,-1-1 0,0 1-1,1 0 1,-1-1-1,0 1 1,1 0-1,-1 23 42,2 0 0,0-1-1,2 1 1,1-1-1,0 0 1,10 22 0,-14-42-22,1-1 0,-1 1 0,1-1 0,0 0-1,0 1 1,0-1 0,0 0 0,0 0 0,1 0 0,-1-1 0,1 1 0,-1-1 0,1 1 0,0-1 0,-1 0 0,4 1 0,-2 0-1,1-1 0,-1 1-1,0-1 1,1 0 0,-1 0 0,1-1 0,-1 0-1,1 1 1,7-2 0,-2-1 24,0 0 0,0 0 0,0-1 0,-1 0 0,1-1 0,-1 0 0,0-1 1,0 1-1,9-8 0,14-12 32,-18 15-2,0-1-1,-1-1 1,19-19 0,-28 25-44,-1 1 0,0-1 0,0 1-1,0-1 1,0 0 0,0-1 0,-1 1 0,0 0-1,0-1 1,-1 1 0,0-1 0,0 1 0,0-1 0,0-11-1,-1 16-17,0-1-1,0 0 0,0 0 0,0 0 1,-1 1-1,1-1 0,-1 0 0,1 0 0,-1 1 1,1-1-1,-1 0 0,0 1 0,0-1 1,0 1-1,0-1 0,0 1 0,0 0 1,-1-1-1,1 1 0,0 0 0,-1 0 1,1 0-1,-1-1 0,1 2 0,-1-1 1,1 0-1,-1 0 0,0 0 0,1 1 1,-1-1-1,0 1 0,0-1 0,1 1 1,-1 0-1,0 0 0,0 0 0,0 0 1,-2 0-1,-1 0-4,1 1 0,-1-1-1,0 1 1,1 0 0,-1 0 0,1 0 0,-1 1 0,1 0 0,0-1 0,0 2 0,0-1 0,0 0-1,0 1 1,-4 3 0,5-3-12,1 1 1,-1-1-1,1 1 0,0-1 0,1 1 0,-1 0 0,1-1 0,-1 1 0,1 0 0,0 0 1,0 0-1,1 0 0,-1 0 0,1 0 0,0 0 0,0 0 0,1 1 0,-1-1 1,1 0-1,-1 0 0,1 0 0,3 7 0,0-1 56,0 1 0,0 0-1,1-1 1,1 0 0,0 0 0,0-1 0,9 11 0,-13-18-17,1 1 0,0 0 0,0-1 1,0 1-1,1-1 0,-1 0 0,1 0 1,-1-1-1,1 1 0,-1-1 1,1 1-1,0-1 0,0 0 0,0 0 1,0-1-1,-1 1 0,1-1 0,0 0 1,0 0-1,8-1 0,-4-1 24,-1 1-1,1-1 1,-1 0 0,1-1-1,-1 1 1,0-1-1,0-1 1,0 0 0,10-7-1,-8 4 5,0-1-1,0-1 1,-1 1-1,0-2 1,0 1-1,-1-1 1,-1 0-1,9-16 1,-11 10 62,-4 15-111,0 0 1,1 0 0,-1 0-1,0 0 1,0 0 0,0 0 0,1 0-1,-1 0 1,0 0 0,1 1-1,-1-1 1,1 0 0,-1 0-1,1 0 1,-1 1 0,1-1 0,1-1-1,-1 1-2,0 0 0,0-1 0,0 1 0,1 0 0,-1 0 0,0 0-1,1 0 1,-1 0 0,1 0 0,-1 1 0,1-1 0,0 0 0,-1 1 0,1-1 0,0 1 0,-1 0-1,4-1 1,-4 2-4,0-1 0,0 0-1,1 1 1,-1-1 0,0 0-1,0 1 1,0 0 0,0-1-1,1 1 1,-1 0 0,0-1-1,0 1 1,0 0 0,-1 0-1,1 0 1,0 0 0,0 0-1,1 1 1,2 7-12,0-1 0,0 1-1,0 0 1,-1 0 0,2 11 0,1 0 21,0-2-5,-4-11-5,0-1 0,1 0-1,-1 0 1,1 0 0,5 8-1,-7-13 5,0 1 0,1-1 0,-1 1 0,0-1 0,1 0 0,-1 1 0,1-1 0,0 0-1,-1 0 1,1 0 0,0 0 0,0 0 0,0-1 0,0 1 0,-1 0 0,1-1 0,0 0-1,0 1 1,0-1 0,0 0 0,0 0 0,3 0 0,7-1 11,0-1 1,-1 0 0,1 0-1,-1-1 1,0-1-1,0 0 1,0 0-1,19-11 1,-16 6 33,1-1 0,-2-1 0,1 0 0,-2 0 0,16-18 0,-27 27-34,1 0 0,-1 0 0,0 0 0,0 0 0,0-1 0,0 1 0,0 0 0,-1 0 0,1-1 0,-1 1 0,1-1 0,-1 1 0,0 0 0,0-1 0,0 1 0,-1-5 0,1 6-6,0 0 0,0 0-1,-1-1 1,1 1 0,0 0 0,-1 0 0,1-1 0,-1 1 0,1 0-1,-1 0 1,1 0 0,-1 0 0,0 0 0,0 0 0,1 0-1,-1 0 1,0 0 0,0 0 0,0 1 0,0-1 0,0 0 0,0 0-1,0 1 1,-1-1 0,1 1 0,0-1 0,0 1 0,0-1-1,0 1 1,-1 0 0,1 0 0,-2-1 0,-4 2 8,0-1-1,0 1 1,0 0 0,0 0 0,0 1 0,-8 3-1,12-4-11,1 0-1,-1 0 0,1 0 0,-1 1 0,1-1 1,0 1-1,0-1 0,-1 1 0,1 0 0,0 0 1,1-1-1,-1 2 0,0-1 0,0 0 0,1 0 1,0 0-1,-1 1 0,1-1 0,-2 5 1,3-3 2,-1 0 1,1-1 0,0 1 0,0 0 0,0 0 0,1-1-1,-1 1 1,1 0 0,0 0 0,0-1 0,0 1-1,0-1 1,1 1 0,-1-1 0,1 0 0,0 1 0,0-1-1,0 0 1,1 0 0,-1 0 0,1 0 0,-1-1 0,1 1-1,0-1 1,5 4 0,6 3 45,1 1 1,0-2-1,0 0 0,23 8 0,-32-14 26,-1 0 0,2 0 0,-1-1-1,0 0 1,0 0 0,0-1 0,0 1-1,1-1 1,-1-1 0,7 0 0,-9 0-247,-1 1 0,0-1 0,0 0 0,0 0 0,1 0 0,-1 0 0,0 0 0,0-1 0,-1 0 0,1 1 0,0-1 0,0 0 0,-1 0 0,1-1 0,-1 1 0,0 0 0,0-1 0,0 0 0,3-4 0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38.1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81 3312,'0'0'12325,"-1"-9"-11996,1 6-671,-2-28 1852,3 27-97,3 25-849,40 450 1110,-44-403-1446,1 18 202,2-71-258,-2-12-126,-1-1-1,1 0 1,0 0 0,-1 1-1,0-1 1,1 1 0,-1-1-1,0 0 1,0 1 0,0-1-1,0 0 1,-1 1 0,1-1-1,-1 1 1,1-1 0,-3 4-1,2-5 33,1-83 454,4-204-66,-4 248-387,0-1 0,-3 0 0,-1 1 0,-16-64 0,2 52-54,16 40-20,2 7-17,-1 0-1,0 0 0,1 0 1,0 0-1,0 0 0,0 0 1,0 0-1,1-4 0,-1 6 7,1 0 0,-1 0-1,1 0 1,0 0-1,0 0 1,-1 0 0,1 0-1,0 0 1,0 0-1,0 0 1,0 0 0,0 0-1,0 1 1,0-1-1,0 0 1,1 1-1,-1-1 1,0 1 0,0-1-1,0 1 1,1 0-1,-1-1 1,2 1 0,8-2-15,-1 0 1,1 1 0,0 0 0,-1 0-1,1 1 1,0 1 0,-1 0-1,1 1 1,17 4 0,-18-2-14,0 0-1,0 1 1,0 1 0,-1-1 0,16 14-1,0-1-10,-17-12 33,0-1 0,-1 1-1,1 0 1,-2 0 0,1 1-1,-1 0 1,0 0-1,0 1 1,-1 0 0,0 0-1,0 0 1,-1 0 0,0 1-1,4 14 1,-8-21 12,1 0 0,-1 0-1,0 0 1,0 1 0,0-1 0,0 0 0,-1 0 0,1 1 0,0-1-1,-1 0 1,0 0 0,1 0 0,-1 0 0,0 0 0,0 0-1,0 0 1,-2 2 0,0 0 0,0 0 1,-1 0-1,0-1 0,1 0 0,-1 1 0,0-1 1,-6 3-1,-2 1 36,-1-1 1,0 0-1,0-1 1,-23 6-1,-6-4 130,-18 7 256,46-14-100,11-2-866,8-1-2426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39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3912,'0'0'13687,"11"-5"-13532,1-1-80,0 2-1,0-1 1,1 2 0,0-1-1,0 2 1,22-3 0,-26 6-13,0 0 1,-1 1 0,1 0-1,-1 0 1,1 1-1,-1 0 1,0 0 0,10 6-1,-7-4 51,1 0-1,0 0 1,12 2-1,-16-7-8,1 0 0,-1 0 0,0-1-1,0-1 1,0 0 0,0 0 0,8-3 0,5-4 225,-5 2 122,-16 7-443,0 0-1,0-1 1,0 1-1,0 0 0,1 0 1,-1 0-1,0 0 1,0 0-1,0 0 1,0 0-1,1 0 1,-1 0-1,0 0 0,0 0 1,0 0-1,0 0 1,1 0-1,-1 0 1,0 0-1,0 0 1,0 0-1,0 0 0,1 0 1,-1 0-1,0 0 1,0 0-1,0 0 1,0 0-1,1 0 1,-1 0-1,0 0 0,0 0 1,0 1-1,0-1 1,0 0-1,0 0 1,1 0-1,-1 0 1,0 0-1,0 0 0,0 1 1,0-1-1,0 0 1,0 0-1,0 0 1,0 0-1,0 1 1,0-1-1,0 5-87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40.2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 5824,'0'0'8990,"12"-4"-8764,86-25 432,-70 23-410,1 2 0,-1 1-1,1 2 1,0 0 0,39 6 0,19-5 1432,-86 0-1707,-1 1 1,0 0 0,1-1-1,-1 1 1,0-1-1,0 1 1,1-1 0,-1 1-1,0 0 1,0-1-1,0 1 1,0-1 0,0 1-1,0 0 1,0-1-1,0 1 1,0 0-1,0-1 1,0 2 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42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 5416,'0'0'10328,"-6"10"-10174,-15 33-22,20-40-112,0 0 1,0 1-1,0-1 0,1 1 0,-1-1 0,1 0 1,0 1-1,0-1 0,0 1 0,1-1 0,-1 1 1,1-1-1,1 5 0,2 10 77,7 124 356,4 31 213,-5-117-416,1 19 138,-1-18-53,-7-41-169,0 0 0,0 25 1,-3-41-41,0-19 202,-7-91-62,6 68-196,-2 0 1,-2 1 0,-16-66-1,16 80-28,-3-44 0,7 52-3,-1-1 1,-1 1 0,-1 0-1,0 0 1,-10-25 0,12 39-45,0 0-1,0-1 1,1 1 0,0-1 0,0 1 0,-1-9 0,2 7-18,2 4 43,8 1 13,-2 0-24,0 1 0,0 0-1,0 0 1,0 1-1,1 0 1,-1 0-1,14 4 1,21-1-2,87 3 89,-120-6-45,0 1 0,0-1 0,0 2 0,-1-1 1,1 2-1,0-1 0,-1 1 0,0 1 0,0-1 0,14 9 0,-20-10-39,0 0 0,0 1 1,-1-1-1,1 1 0,-1-1 1,1 1-1,-1 0 1,0 0-1,0 0 0,0 0 1,-1 0-1,1 1 0,-1-1 1,1 0-1,-1 1 0,0-1 1,-1 1-1,1-1 1,0 7-1,-1-4 20,0-1-1,-1 1 1,1-1 0,-1 1-1,0-1 1,0 1-1,-1-1 1,0 0 0,0 0-1,0 0 1,-1 0 0,-4 7-1,4-8 4,-1 1-1,1-1 0,-1 1 0,-1-1 0,1 0 1,0-1-1,-1 1 0,0-1 0,0 0 1,0 0-1,0 0 0,-11 3 0,-3 0 34,0-1-1,-30 3 0,9-2 6,15-1 99,-51 2 0,45-3 255,30-4-598,0 0 0,-1 0 0,1 0 0,0 0 0,0 1-1,-1-1 1,1 0 0,0 1 0,0-1 0,0 1-1,0-1 1,0 1 0,0 0 0,0 0 0,0-1 0,0 1-1,0 0 1,-1 1 0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44.0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28 4512,'0'0'12449,"-9"-1"-12199,-29-1-12,37 2-207,0 0 1,0 0 0,1 0 0,-1 0-1,0 1 1,0-1 0,0 0-1,0 0 1,0 1 0,1-1-1,-1 0 1,0 1 0,0-1-1,0 1 1,1-1 0,-1 1-1,0-1 1,1 1 0,-1-1-1,0 1 1,1 0 0,-1-1 0,1 1-1,-1 0 1,1 0 0,0-1-1,-1 1 1,1 0 0,0 0-1,-1 1 1,-1 22 1089,2-20-904,2 1-89,-1 1 1,1-1 0,0 0 0,0 0-1,1 0 1,-1 0 0,1 0 0,0 0-1,1-1 1,5 7 0,-5-5 55,-2-4-122,1 0 1,-1 0-1,1 0 1,-1 0-1,1 0 1,0-1-1,-1 1 1,1-1 0,0 0-1,0 0 1,0 0-1,0 0 1,0 0-1,0-1 1,0 1-1,0-1 1,0 0-1,1 0 1,-1 0 0,0 0-1,0-1 1,5-1-1,4 0 97,-1 0 1,0-2-1,0 1 0,19-10 0,-24 10-94,-1-1-1,0 1 0,0-1 0,0-1 1,0 1-1,-1 0 0,0-1 1,0 0-1,0 0 0,0 0 0,-1-1 1,0 1-1,4-8 0,-7 12-45,1 0-1,-1-1 1,1 1 0,-1 0-1,1 0 1,-1 0-1,0 0 1,0 0-1,1 0 1,-1-1 0,0 1-1,0 0 1,0 0-1,0 0 1,0-1-1,-1 1 1,1 0 0,0 0-1,0 0 1,-1 0-1,1 0 1,-1-1-1,1 1 1,-1 0 0,0-1-1,-1 0 6,0 0 0,0 1 0,0-1 0,0 0 0,0 1 0,0 0 0,0-1 0,-1 1 0,1 0 0,0 0 0,-4-1 0,-4-1 76,0 1 0,0 0 0,0 1 0,-19-1 0,-9 5 788,21-1-4445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45.3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0 5824,'0'0'7896,"-8"11"-7522,-66 84 1050,57-73-974,2 1 0,1 0 0,0 0 0,-15 39-1,21-41-181,1 1 0,1 0 0,1 0 0,1 1 0,0 0 0,2-1 0,1 1 0,1 0 0,1 0 0,0 0 0,2-1 0,1 1 0,1-1 0,12 37 0,-10-35-8,-4-14-138,0-1 1,0 1-1,1-1 0,0 0 0,0 0 0,1 0 0,10 14 1,7 10 404,-19-27-424,1-1 1,-1 1-1,1-1 0,0 0 0,5 5 0,75 59 1056,-51-45-427,-33-23-525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47.1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0 136 6632,'0'0'12190,"10"6"-11891,28 19-11,-35-23-235,-1 0 0,1 0 1,-1 0-1,0 1 0,0-1 1,0 1-1,0-1 0,0 1 1,0 0-1,-1 0 0,1 0 1,-1 0-1,0 0 0,1 3 1,5 11 191,12 20 430,23 66-1,-22-51-268,10 30 351,-8-17 358,-21-62-1025,0-1 0,0 0 1,0 1-1,0-1 0,-1 1 1,1-1-1,-1 1 1,1 3 346,1 18-115,2-22-309,-4-1-8,1-1-1,0 1 0,0-1 1,-1 1-1,1-1 0,0 1 1,-1-1-1,1 1 1,0 0-1,-1-1 0,1 1 1,-1 0-1,1 0 1,-1-1-1,1 1 0,-1 0 1,0 0-1,1 0 1,-1 0-1,0 0 0,0-1 1,0 1-1,0 0 1,0 0-1,0 0 0,0 0 1,0 1-1,0-1 272,0 5-260,0-5-17,0 0 0,0 0-1,0 0 1,-1 0-1,1 0 1,0 0-1,0 1 1,1-1 0,-1 0-1,0 0 1,0 0-1,1 0 1,-1 0-1,0 0 1,1 0 0,0 1-1,-1-2 0,1 0-1,0 0 0,-1 0 1,1 0-1,-1 0 0,1 0 1,-1 0-1,1 0 1,0 0-1,-1 0 0,1 0 1,-1 0-1,1 0 0,-1 1 1,1-1-1,-1 0 0,1 0 1,-1 1-1,1-1 1,-1 0-1,1 1 0,-1-1 1,1 0-1,-1 1 0,0-1 1,1 1-1,0 0 1,-1-2 47,8-13-2,8-16-6,-2 0 0,21-61 0,0-3 1,86-171 93,-81 160-114,-36 94 362,3-8-881,-5 9-3101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51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205 1 4616,'0'0'12134,"-4"11"-11867,-1 0-186,3-7-51,1 0-1,-1 0 0,0 0 0,1 0 1,0 1-1,0-1 0,0 0 0,1 1 0,0-1 1,0 1-1,0-1 0,0 1 0,0-1 1,2 7-1,2 3 205,-1 1-1,-1 0 1,0 0 0,-1 1 0,-1-1-1,0 0 1,-1 0 0,-5 24 0,6-36-194,-1 1 0,0-1 0,0 0 1,0 0-1,0 0 0,-1 0 0,1 0 1,-1 0-1,0 0 0,0-1 0,0 1 0,0-1 1,0 1-1,-1-1 0,1 0 0,-1 0 1,1 0-1,-1 0 0,0 0 0,0-1 1,0 1-1,0-1 0,0 0 0,0 1 0,0-1 1,0-1-1,0 1 0,-1 0 0,1-1 1,0 0-1,0 0 0,-1 0 0,1 0 0,-4-1 1,-12-2 155,-3-1 270,-30-9 0,52 12-458,-1 1 0,1 0 1,0 0-1,-1 0 1,1 0-1,0-1 0,-1 1 1,1 0-1,-1 0 0,1 0 1,0 0-1,-1 0 1,1 0-1,-1 0 0,1 0 1,0 0-1,-1 0 1,1 0-1,-1 0 0,1 1 1,0-1-1,-1 0 0,1 0 1,-1 0-1,1 0 1,0 1-1,-1-1 0,0 1 1,2-1-95,-1 0 0,0 0 1,0 1-1,0-1 0,0 0 1,0 0-1,0 0 0,0 1 0,1-1 1,-1 0-1,0 0 0,0 1 1,0-1-1,0 0 0,1 0 1,-1 0-1,0 0 0,0 0 1,1 1-1,-1-1 0,0 0 0,0 0 1,1 0-1,-1 0 0,0 0 1,0 0-1,1 0 0,-1 0 1,0 0-1,0 0 0,1 0 1,-1 0-1,0 0 0,0 0 1,1 0-1,-1 0 0,1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5:59.7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0 10152,'0'0'13193,"-10"3"-12697,-70 15 958,76-17-1096,-1 0 0,1 1 0,0 0 0,-1-1 0,-4 4 0,2-1 2125,27 0 349,93-3-2831,-73 0-1,50-3 0,-57-1 0,100-12 0,-131 15 0,1-1 0,0 1 0,0 0 0,0 0 0,0 0 0,-1 0 0,1 0 0,0 1 0,0-1 0,5 3 0,-5-5 935,-1 1-1599,-1 5-3542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53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 4912,'0'0'13114,"-4"11"-12866,4-10-243,-7 21 186,2 0 0,0 0 0,-3 37 0,14 152 812,1-31-98,-3-61 215,-4-115-1053,1 3 115,-2 0 1,1 0 0,0 0 0,-1-1 0,-3 12 0,2-16 184,2-5-245,1-8-1382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53.9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6632,'0'0'10366,"9"8"-9942,-1-1-324,-5-3-54,1-1 0,0 1 0,0-1 0,0 0 0,0 0 0,1 0-1,-1 0 1,1-1 0,0 0 0,-1 0 0,1 0 0,0-1-1,0 1 1,9 0 0,55 3 615,29 3 687,156 30 0,-229-30-981,-20-6-230,0 0 0,0-1-1,0 0 1,0 1 0,1-2-1,-1 1 1,0 0 0,9-1 0,-10-1-47,1 0 0,0 0 1,-1 0-1,0 0 0,1-1 1,-1 0-1,0 0 0,0 0 1,0 0-1,0 0 0,0-1 1,5-4-1,10-13-3064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5:54.7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7232,'0'0'7746,"10"12"-7396,126 168 1392,-108-145-1355,-3 2 0,0 1-1,-3 1 1,-1 1 0,29 82 0,-41-95-225,-2 0 0,-1 1 0,-1 0 1,-1 0-1,-2 0 0,-1 0 0,-1 1 1,-1-1-1,-2 0 0,-9 43 0,5-46 48,-1 0 0,-1-1 0,-1 0 0,-20 34 0,5-8 353,17-32-47,-2 0-1,-17 27 1,19-37-132,2-4-3786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39.3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72 4616,'0'0'7301,"1"-10"-6986,5-30-5,0 18 3854,-6 35-3421,-3 8-362,-7 27 0,6-30-187,0-1 0,-1 32 0,4-23 3,-2 45 679,12 121 0,-7-62 133,-2-111-1483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6:40.6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131 111 7232,'0'0'11799,"-4"12"-11561,1-3-224,-26 75 593,23-69-424,-1 0 1,0 0-1,-18 26 0,12-23 345,-21 37 0,32-50 219,4-8-301,11-21-170,18-39-223,27-105 225,-50 142-209,-3 13 11,-1 0 1,-1 0-1,0 0 1,-1-1 0,1-15-1,-3 29-61,4 26-62,-2-19 47,46 135 75,-41-126-58,0-1 0,1 1-1,1-2 1,0 1 0,1-1 0,20 22-1,-17-28 18,-12-7-26,1-1 1,-1 1 0,0 0 0,1 0 0,-1 0 0,0 0 0,0 0 0,0 0 0,1 0-1,-1 0 1,1 2 0,-4-4-4,0 0 0,0 0 0,0 1 0,0-1 0,-1 0 0,1 1 0,0-1-1,0 1 1,-1 0 0,1 0 0,-3 0 0,-2-1 15,-17-3 20,14 2 13,0 0 0,0 0 0,0 1 1,0 1-1,0 0 0,0 0 0,0 1 0,0 0 1,-19 5-1,27-5-30,0-1-1,0 1 1,0 0 0,0 0-1,0 0 1,0 1 0,0-1-1,0 0 1,1 1 0,-1-1-1,-2 3 1,-3 6-3258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37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6 241 4616,'0'0'6898,"-2"13"-6646,0 14-7,1 0 0,1 1 0,5 43 0,26 77 778,-1-11 128,-25-108-793,10 49 802,-13-71-660,-1-5-345,0 1 0,0-1 0,0 1 0,-1 0 0,1 0 0,-1 0-1,0-1 1,0 1 0,0 0 0,-1 4 0,-8-25 197,-6-14-249,2 0-1,2-1 1,1 0-1,1-1 1,2 0-1,2 0 1,0 0-1,3-1 1,1 0 0,4-42-1,2 44-32,2 0-1,15-44 1,-10 37-15,-12 40-54,34-100 194,-31 91-162,2 0 0,-1 0 0,1 1 1,0 0-1,1-1 0,0 2 0,1-1 0,8-8 1,-3 5 18,-9 8-34,0 0-1,0 0 1,0 1-1,1-1 0,-1 1 1,1 0-1,-1 0 0,1 0 1,0 0-1,-1 1 1,9-2-1,-8 1-10,1 2 0,-1-1-1,1 1 1,-1-1 0,1 1 0,0 1-1,-1-1 1,1 1 0,-1-1 0,1 1-1,-1 0 1,1 1 0,-1-1 0,0 1 0,0 0-1,0 0 1,4 3 0,-2-1-3,-1 1-1,1-1 1,-2 1 0,1 0 0,0 1 0,-1-1-1,0 1 1,0 0 0,-1 0 0,5 9 0,-3-2 3,0 1 0,0 0 0,-2 0-1,1 0 1,-2 1 0,0-1 0,-1 1 0,0-1 0,-1 1 0,-2 16 0,1-27-2,1 1-1,-2 0 1,1 0 0,0 0-1,-1 0 1,0-1-1,0 1 1,-1-1 0,1 0-1,-1 1 1,0-1 0,0 0-1,0-1 1,0 1-1,-1 0 1,0-1 0,0 0-1,0 0 1,0 0 0,0 0-1,0-1 1,-1 0-1,1 0 1,-1 0 0,0 0-1,-7 1 1,-10 2 43,1-2 1,-1 0 0,-1-2-1,-36-1 1,27-1-8,44-2-3145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40.3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1 432 6424,'0'0'3240,"7"-13"-2730,-5 11-474,16-28 747,34-42 0,-4 12 533,11-14 338,-30 47-422,-21 24-304,-4 12-468,-1-1-401,37 102 745,-39-107-778,1 1 1,-1-1-1,1 1 0,0-1 1,0 0-1,0 0 1,0 0-1,0 0 1,1 0-1,0 0 0,-1-1 1,1 1-1,0-1 1,0 0-1,0 0 1,0 0-1,7 3 0,-5-3 6,0-1-1,0 0 1,0 1-1,1-2 0,-1 1 1,0-1-1,0 1 1,0-2-1,1 1 1,-1 0-1,0-1 0,7-2 1,23-5 78,-1-2 0,35-16-1,-58 21-55,-1 0-1,1-1 0,-1 0 0,0 0 0,-1-1 0,0-1 0,0 1 0,0-2 0,-1 1 0,10-13 0,-17 19-36,0 0 0,0 0-1,0 1 1,0-1 0,0 0 0,0 0 0,-1 0-1,1 0 1,-1 0 0,1 0 0,-1 0 0,0-1-1,0 1 1,0 0 0,0 0 0,0 0 0,0 0-1,-1 0 1,1 0 0,-1 0 0,1 0 0,-1 0-1,0 0 1,0 0 0,0 0 0,0 0 0,0 1-1,0-1 1,0 0 0,-1 1 0,1-1-1,0 1 1,-1-1 0,0 1 0,1 0 0,-1-1-1,0 1 1,0 0 0,1 0 0,-1 0 0,0 1-1,0-1 1,0 0 0,0 1 0,0-1 0,0 1-1,0 0 1,0-1 0,-1 1 0,1 0 0,-2 1-1,-3 1-5,-1 0-1,1 0 0,0 1 1,0 1-1,0-1 0,1 1 1,-1 0-1,1 0 0,0 1 1,0 0-1,1 0 0,-1 0 0,1 1 1,0 0-1,0 0 0,1 0 1,0 1-1,-5 9 0,8-12-5,0 0-1,1 0 1,-1 0-1,1 0 1,0 0-1,0 1 1,0-1-1,1 0 1,0 0-1,-1 0 1,1 0-1,1 0 1,-1 0-1,0 0 1,1 0-1,0-1 1,3 6-1,2 2-5,0 0 0,0-1 0,1 1-1,13 11 1,-19-19-5,0 0 0,1-1 0,0 1 0,-1-1 0,1 0 0,0 0 0,0 0 0,1 0 0,-1 0 0,0-1 0,0 1 0,1-1 0,-1 0-1,1 0 1,-1 0 0,1-1 0,0 1 0,-1-1 0,1 0 0,0 0 0,-1 0 0,1 0 0,-1 0 0,1-1 0,0 0 0,-1 0 0,1 0 0,-1 0 0,0 0 0,1-1 0,-1 0 0,0 0 0,3-2 0,15-10 27,-1 0 1,-1-2 0,-1 0-1,0-1 1,-1-1 0,20-27-1,74-128 553,-109 169-558,1 0 8,-1 1 0,0-1 1,1 1-1,-1 0 0,1 0 0,0 0 1,5-3-1,-8 5-21,1 1 1,0-1 0,-1 1-1,1 0 1,0-1-1,-1 1 1,1 0 0,0-1-1,-1 1 1,1 0-1,0 0 1,0 0 0,-1 0-1,1 0 1,0 0-1,0 0 1,-1 0 0,1 0-1,0 0 1,0 0-1,-1 1 1,1-1 0,0 0-1,0 0 1,-1 1-1,1-1 1,0 1 0,-1-1-1,1 0 1,-1 1-1,1-1 1,-1 1 0,1-1-1,0 1 1,-1 0-1,0-1 1,1 1 0,-1-1-1,1 1 1,-1 0-1,0-1 1,1 1 0,-1 0-1,0 0 1,0-1-1,0 1 1,1 1 0,4 14-1,-1 0 1,0 0 0,-1 0 0,-1 0-1,0 1 1,-2 0 0,0-1 0,0 1-1,-1-1 1,-7 31 0,6-41-8,0-2-1,1 1 1,-2 0-1,1 0 1,0-1-1,-1 1 1,0-1 0,0 0-1,0 0 1,-1 0-1,-4 4 1,6-5 13,0-2 1,0 1-1,0 0 1,-1 0-1,1-1 1,0 1-1,-1-1 1,1 0-1,-1 1 1,0-1-1,1 0 1,-1-1-1,0 1 1,1 0-1,-1-1 1,0 0-1,0 1 1,0-1-1,0 0 1,1-1-1,-1 1 1,-4-1-1,7 1-4,0 0 0,0 0 0,-1 0-1,1 0 1,0 0 0,0 0 0,0 0-1,0 0 1,-1-1 0,1 1-1,0 0 1,0 0 0,0 0 0,0 0-1,0 0 1,-1 0 0,1 0 0,0-1-1,0 1 1,0 0 0,0 0 0,0 0-1,0 0 1,0 0 0,0-1 0,0 1-1,0 0 1,-1 0 0,1 0 0,0 0-1,0-1 1,0 1 0,0 0 0,0 0-1,0 0 1,0 0 0,0-1 0,0 1-1,0 0 1,1 0 0,-1 0-1,0 0 1,0-1 0,0 1 0,0 0-1,0 0 1,0 0 0,0 0 0,0-1-1,0 1 1,0 0 0,1 0 0,-1 0-1,0 0 1,0 0 0,0-1 0,16-9 89,23-8-67,-10 6-39,0-1 0,-1-1-1,34-22 1,73-60-50,-119 84 61,-6 5 4,-3 2 4,0 0 0,0-1 0,-1 1 1,9-11-1,-15 16-7,1-1 0,-1 1 0,0 0-1,0 0 1,1-1 0,-1 1 0,0 0 0,0 0 0,1 0-1,-1-1 1,0 1 0,1 0 0,-1 0 0,0 0 0,1 0 0,-1 0-1,1 0 1,-1 0 0,0 0 0,1 0 0,-1 0 0,0 0 0,1 0-1,-1 0 1,0 0 0,1 0 0,-1 0 0,0 0 0,1 0-1,-1 0 1,0 0 0,1 1 0,-1-1 0,0 0 0,1 0 0,-1 0-1,0 1 1,0-1 0,1 0 0,-1 0 0,0 1 0,0-1 0,1 0-1,-1 0 1,0 1 0,0-1 0,0 0 0,0 1 0,1-1-1,-1 0 1,0 1 0,0-1 0,0 1 0,10 23-59,-9-21 50,6 19-24,-1-1 0,7 42 0,-12-56 40,0 0 1,0 0 0,-1 0-1,0 0 1,-1 0-1,1 0 1,-1 0-1,-1 0 1,1 0-1,-1 0 1,0 0 0,-1 0-1,-3 7 1,5-13-1,0 0 0,0 0 0,0 0 0,0-1 0,-1 1 0,1 0 1,0 0-1,-1-1 0,1 1 0,0 0 0,-1-1 0,1 0 0,0 1 1,-1-1-1,1 0 0,-1 1 0,1-1 0,-1 0 0,1 0 0,-1 0 1,1-1-1,-3 1 0,-36-9 122,36 8-109,-4-1 21,0-1 0,1 1-1,-1-2 1,1 1 0,0-1 0,0 0 0,-11-8 0,7 8 7,10 4-47,1 0 0,-1 0 0,1 0 0,0 0 0,-1 0 0,1 0 0,0 0 0,-1 0 0,1 0 1,-1 0-1,1 0 0,0-1 0,-1 1 0,1 0 0,0 0 0,-1 0 0,1 0 0,0-1 0,0 1 0,-1 0 0,1 0 0,0-1 0,-1 1 0,1 0 0,0 0 0,0-1 0,0 1 0,-1 0 0,1-1 0,0 1 0,0 0 0,0-1 0,0 1 0,0 0 0,-1-1 1,1 1-1,0-1 0,0 1 0,28 13-29,-17-9 32,1-1 1,0 0-1,0-1 1,1 0-1,-1-1 1,0-1-1,0 0 1,1 0-1,-1-1 1,0-1-1,0 0 0,0 0 1,16-7-1,-10 2 30,0 0-1,-1-1 1,0-2 0,0 1-1,-1-2 1,0 0-1,25-24 1,18-33 211,-49 54-152,-9 12-52,-2 6-15,-1 5-23,-1 3-18,1-1 0,1 1 1,0-1-1,1 20 1,0-25 14,0 0 0,1 0 1,0 0-1,0-1 1,1 1-1,-1 0 1,1-1-1,1 1 0,-1-1 1,1 0-1,3 6 1,-5-10 1,-1 0 1,1 0 0,0 0-1,-1-1 1,1 1 0,0 0 0,0 0-1,-1-1 1,1 1 0,0-1-1,0 1 1,0-1 0,0 1-1,0-1 1,0 1 0,0-1 0,0 0-1,0 1 1,0-1 0,0 0-1,0 0 1,0 0 0,0 0 0,0 0-1,2 0 1,-1-1 4,0 1 0,0-1 0,0 0 0,0 0 0,-1 0 0,1 0 0,0-1 0,0 1 0,-1 0 0,1-1 0,2-2 0,3-4 35,-1-1 0,0 1 0,9-19 0,27-58 294,-29 54-73,-1 75-120,-10-32-132,-1-4-9,0 0-1,0-1 1,1 1-1,0-1 1,5 10 0,-7-15-1,1-1 0,-1 0 1,1 0-1,0 0 0,-1 0 1,1 0-1,0 0 0,0 0 1,0 0-1,0-1 0,0 1 1,0 0-1,0 0 0,0-1 1,0 1-1,0-1 0,0 1 1,0-1-1,0 1 0,1-1 1,-1 1-1,0-1 0,0 0 1,1 0-1,-1 0 0,0 0 1,0 0-1,1 0 0,-1 0 1,0 0-1,0 0 1,1-1-1,-1 1 0,0-1 1,0 1-1,0 0 0,0-1 1,1 0-1,0-1 0,11-5 13,-1-1-1,0-1 1,0 0-1,17-18 0,20-17 32,-13 10 14,-22 20-31,-14 14-28,1-1 1,-1 0-1,1 1 1,-1-1-1,1 1 0,0-1 1,-1 1-1,1-1 1,0 1-1,0 0 0,-1-1 1,1 1-1,0 0 1,0-1-1,-1 1 1,1 0-1,0 0 0,0 0 1,0 0-1,-1 0 1,1 0-1,0 0 0,0 0 1,0 0-1,-1 0 1,1 0-1,0 1 0,0-1 1,0 0-1,-1 0 1,1 1-1,0-1 1,0 1-1,-1-1 0,1 0 1,1 2-1,2 2 4,-1 0 0,1 0-1,-1 1 1,6 8 0,7 9 3,16 10-21,-26-26 7,-1 0-1,1 0 1,0-1-1,12 8 1,-15-11 6,0 0 0,0-1 0,1 0 0,-1 1 0,0-1 0,1-1 0,-1 1 0,1 0 0,-1-1 0,1 0 0,0 0 0,-1 0 0,1 0 0,5-1 0,0-1 16,-1 0 0,0-1 0,0 1 1,0-1-1,-1-1 0,1 0 0,-1 0 0,0 0 1,0-1-1,0 0 0,0 0 0,-1-1 1,0 0-1,0 0 0,-1 0 0,0-1 1,0 1-1,0-1 0,-1-1 0,5-8 1,-8 13-2,0-1 1,0 0 0,0 0 0,0 0-1,0 0 1,-1 1 0,0-1 0,1 0-1,-1 0 1,-2-7 0,2 9-10,0 1 0,0 0 0,-1 0 0,1 0 1,-1-1-1,1 1 0,-1 0 0,1 0 0,-1 0 0,0 0 0,1 0 0,-1 0 1,0 0-1,0 0 0,0 0 0,0 1 0,0-1 0,0 0 0,0 0 0,0 1 1,0-1-1,0 1 0,0-1 0,0 1 0,0-1 0,-1 1 0,1 0 0,0-1 1,0 1-1,-1 0 0,1 0 0,0 0 0,0 0 0,-1 0 0,1 0 0,-1 1 1,-4 0 0,0 0 1,0 1-1,0-1 1,0 1-1,1 1 1,-1-1 0,1 1-1,-1 0 1,1 0-1,0 1 1,0-1 0,0 1-1,1 0 1,-5 6-1,7-8-8,0 0 0,0 1 0,0-1 0,0 1 0,0 0 0,1 0 0,-1-1 0,1 1-1,0 0 1,0 0 0,0 0 0,0 0 0,1 1 0,-1-1 0,1 0 0,0 0 0,0 0 0,0 0 0,0 0-1,1 1 1,-1-1 0,1 0 0,-1 0 0,1 0 0,0 0 0,1 0 0,-1 0 0,0-1 0,2 4 0,1 0 3,0 0 1,1-1 0,-1 1 0,1-1-1,0 0 1,1-1 0,-1 1-1,1-1 1,0 0 0,0 0 0,0-1-1,0 1 1,1-1 0,10 3 0,-6-3 16,1-1 1,-1 0 0,1 0 0,0-1-1,-1-1 1,1 0 0,0 0-1,12-3 1,-17 2-21,0 0 0,-1 0 0,0 0 0,1-1-1,-1 0 1,0 0 0,0-1 0,0 0 0,0 0 0,0 0 0,-1-1-1,8-5 1,-10 4-3339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41.7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 6632,'0'0'12294,"10"5"-12003,-1-1-200,0 0 1,0-1-1,0 0 1,0 0 0,1-1-1,-1 0 1,1-1-1,11 1 1,220-10 2198,-219 9-2056,-13 0-51,0-1-1,-1 0 1,1-1 0,0 1 0,15-5 0,-23 5-151,-1-1 0,1 1 0,0 0 0,-1-1 0,1 1 1,0-1-1,-1 1 0,1-1 0,-1 0 0,1 1 0,-1-1 0,1 0 0,-1 1 0,1-1 0,-1 0 1,0 1-1,1-1 0,-1 0 0,0 0 0,0 1 0,0-1 0,1 0 0,-1 0 0,0 0 1,0 1-1,0-2 0,0 0-93,0-1 0,-1 1 0,1-1 0,0 1 1,-1 0-1,1-1 0,-1 1 0,0 0 0,-1-3 1,-2 5-1003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42.3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8136,'0'0'5680,"10"0"-5184,11 0-10,0-1 0,1-1 0,32-7 0,-6-2 301,1 2 0,0 2 1,1 2-1,60 3 1,-21-2 521,-88 4-1288,-1 0 0,0 0 0,1 0 0,-1 0 0,0 0-1,1 0 1,-1 0 0,0 0 0,1 0 0,-1-1 0,0 1 0,1 0 0,-1 0 0,0 0 0,1 0-1,-1 0 1,0-1 0,0 1 0,1 0 0,-1 0 0,0 0 0,0-1 0,1 1 0,-1 0 0,0-1-1,0 1 1,0 0 0,0 0 0,1-1 0,-1 1 0,0 0 0,0-1 0,0 1 0,0 0 0,0-1-1,1-6-2896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43.9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37 7232,'0'0'15675,"7"15"-15623,2 7-37,-1 0 0,-1 1-1,6 35 1,6 76 24,11 283 678,-39-564-292,5 77-244,-3 0-1,-16-71 0,13 88-62,-3 6-38,10 36-50,-1 1 1,2-1 0,-3-14 0,0 4 62,5 20-88,-1-1 1,1 1-1,-1-1 0,1 1 1,-1-1-1,1 1 0,0-1 1,0 1-1,0-1 0,0 1 1,0-1-1,0 1 0,0-1 1,0 1-1,1-1 0,-1 1 1,1-1-1,-1 1 0,1 0 1,0-3-1,3-1-4,-1 0-1,1-1 1,0 1 0,1 1-1,-1-1 1,1 0 0,0 1-1,0 0 1,0 0 0,0 1-1,1-1 1,9-3 0,-4 2-1,1 0 1,0 1 0,0 0 0,0 1-1,19-3 1,-21 5-1,-1 1 0,0 0 0,1 1 0,-1 0 0,0 0 0,14 5 0,54 20 0,-56-18 0,-12-4 0,-1-1 0,0 1 0,0 1 0,0 0 0,0 0 0,-1 0 0,0 1 0,0 0 0,0 1 0,-1-1 0,0 1 0,0 1 0,-1-1 0,0 1 0,0 0 0,-1 0 0,0 0 0,-1 0 0,1 1 0,-1 0 0,-1-1 0,3 19 0,-4-22 2,-1-1 0,0 1 0,0 0 0,-1-1 0,1 1 0,-1 0 0,0-1 0,0 1 0,-1 0 0,1-1 0,-1 0 0,0 1 0,0-1 0,0 0 0,-1 0 0,0 0 0,1 0 0,-1-1 0,-4 4 0,-5 5 10,0-1 1,-1 0 0,-28 18 0,27-21 11,0-1-1,-1 0 1,0 0 0,0-2-1,-1 0 1,1-1 0,-1 0 0,0-1-1,0-1 1,-19 0 0,3-2 57,0-1 0,1-2-1,-1-1 1,-35-8 0,46 4-17,18 6-58,0 1 0,1 0 0,-1 0 0,0 0 0,0 1 0,1-1 0,-6 0 0,16-4-1386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47.1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75 394 7936,'0'0'5610,"-7"5"-5027,-25 11-6,32-15-534,-1-1 0,0 0 0,0 1-1,0-1 1,1 0 0,-1 1 0,0-1 0,0 0 0,0 0-1,0 0 1,0 0 0,1 0 0,-1 0 0,0 0-1,0 0 1,0 0 0,0 0 0,0-1 0,1 1-1,-1 0 1,0 0 0,0-1 0,0 1 0,1-1-1,-1 1 1,0-1 0,1 1 0,-1-1 0,0 1-1,1-1 1,-2 0 0,1-1 60,0 0 1,0 0-1,0 0 0,0 0 1,0-1-1,1 1 0,-1 0 1,0-4-1,0-3 62,1 0-1,0 0 0,0 0 1,0 0-1,2 0 1,-1 0-1,1 0 0,0 0 1,4-10-1,6-10 358,18-35 0,-21 46-291,1 1-1,1 1 0,1-1 1,0 2-1,18-19 1,-20 25-45,0 0 0,0 0 0,1 1 1,0 0-1,1 1 0,0 1 0,0 0 0,18-7 1,-29 13-157,0-1 1,0 1 0,0 0 0,0-1 0,-1 1 0,1 0-1,0 0 1,0 0 0,0 0 0,0 0 0,0 0-1,0 0 1,0 0 0,0 0 0,0 0 0,0 1 0,0-1-1,1 1 1,-1-1-10,-1 1-1,1-1 1,-1 1 0,1-1-1,-1 1 1,1 0-1,-1-1 1,0 1-1,1-1 1,-1 1 0,0 0-1,0-1 1,1 1-1,-1 0 1,0-1 0,0 1-1,0 0 1,0-1-1,0 2 1,0 4 60,-1 0 0,0-1-1,0 1 1,-4 9 0,4-11-61,-8 21 179,0-1 0,-2 0 0,-17 28 0,24-44-119,1-5-10,1 0 0,1 0 0,-1 1 1,0-1-1,1 1 0,0-1 1,-1 1-1,1-1 0,0 8 1,7-16 367,27-26-56,2 2-1,1 1 1,1 2 0,72-38-1,-109 64-369,1-1-1,-1 1 1,0 0 0,1 0 0,-1 0-1,1 0 1,-1-1 0,0 1-1,1 0 1,-1 0 0,0 0-1,1 0 1,-1 0 0,1 0-1,-1 0 1,1 0 0,-1 0-1,0 0 1,1 0 0,-1 0-1,1 0 1,-1 0 0,0 1-1,1-1 1,-1 0 0,0 0-1,1 0 1,-1 1 0,0-1-1,1 0 1,-1 0 0,1 1 0,-1 0 3,1 0 0,-1 0 1,1 0-1,-1 0 1,0 0-1,0 0 1,1 1-1,-1-1 1,0 0-1,0 0 1,0 0-1,-1 1 1,-6 37 148,6-36-136,-14 46 112,8-32-94,2 0 1,0 1-1,-3 26 0,8-42-42,0-1-1,0 0 0,0 1 1,0-1-1,0 0 1,0 1-1,0-1 1,0 0-1,0 1 1,1-1-1,-1 0 1,1 1-1,-1-1 1,1 0-1,-1 0 0,1 0 1,0 1-1,-1-1 1,1 0-1,0 0 1,0 0-1,0 0 1,1 1-1,0-1 1,0 0 0,0 0-1,0 0 1,0-1 0,0 1 0,0-1-1,0 1 1,0-1 0,0 0 0,0 0-1,1 0 1,-1 0 0,3-1-1,5-1 11,0 0 0,0-1 0,0 0-1,18-9 1,70-46 141,-47 26 19,-43 25-107,0 1 24,-10 11 102,-12 14-128,3-5-24,1 0 0,-15 28 0,23-38-34,0-1 1,0 1-1,1 0 1,0 0-1,0 0 0,0 1 1,0-1-1,0 0 1,1 0-1,0 0 1,0 1-1,0-1 0,0 0 1,1 0-1,-1 1 1,1-1-1,2 4 0,-3-7-4,0 1-1,1-1 1,-1 0-1,1 0 0,-1 1 1,1-1-1,-1 0 1,1 0-1,0 0 1,0 0-1,0 0 0,-1 0 1,1 0-1,0 0 1,0 0-1,0 0 1,0-1-1,0 1 0,1 0 1,-1-1-1,0 1 1,0-1-1,0 1 0,1-1 1,-1 1-1,0-1 1,0 0-1,1 0 1,-1 0-1,0 1 0,1-1 1,-1-1-1,0 1 1,1 0-1,-1 0 0,0 0 1,0-1-1,1 1 1,-1 0-1,2-2 1,1 0 6,0 0 0,0-1 0,0 1 1,0-1-1,0 0 0,-1 0 1,0-1-1,1 1 0,4-7 0,-4 2 14,1 1 0,-1-1-1,0 0 1,-1 0-1,1 0 1,-2 0 0,1-1-1,-1 1 1,-1-1 0,2-13-1,-3 15 8,0 1 1,0-1-1,0 0 0,-1 0 0,0 1 1,-1-1-1,1 0 0,-1 1 0,-1-1 1,1 1-1,-1 0 0,0 0 1,0 0-1,-5-6 0,2 6 54,-1 1-14,8 5-67,-1 0-1,0 0 1,0 0 0,0 0 0,0 0 0,0 0 0,0 0 0,0 0 0,0 0 0,0 0 0,0 0 0,0 0 0,0 0 0,0 0 0,0 0 0,0 0 0,0 0 0,0 0 0,0 0 0,0 0 0,1 0 0,-1 0 0,0 0 0,0 0 0,0 0 0,0 0 0,0 0 0,0 0 0,0 0 0,0 0 0,0-1 0,0 1 0,0 0-1,0 0 1,0 0 0,0 0 0,0 0 0,0 0 0,0 0 0,0 0 0,0 0 0,0 0 0,0 0 0,0 0 0,0 0 0,0 0 0,0 0 0,11 1 8,0 1 0,0-2 0,0 1 1,0-2-1,16-1 0,-7 0 2,74-7 42,-1-4 1,-1-3-1,102-33 0,-189 47-420,12-4 809,-11 2-4928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00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11256,'0'0'17255,"7"-3"-16782,-3 2-434,5-2 186,1 1 0,0-1 0,-1 1 0,1 1 1,15-1-1,123 2 2092,-127 0-2291,0 1 0,38 7 0,-20-3-36,-28-4 10,0 1 0,12 3 0,-19-4 242,4 3 109,-6 0-4879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56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97 212 5520,'0'0'6832,"-10"-7"-6431,-31-24 39,9 15 1901,22 15-858,7 2-317,7-1 1250,-4-4-1160,0 4-1202,0 0-1,0 0 1,0-1 0,0 1 0,0 0-1,0-1 1,0 1 0,-1 0-1,1 0 1,0-1 0,0 1-1,0 0 1,0-1 0,0 1 0,0 0-1,1-1 1,-1 1 0,0 0-1,0 0 1,0-1 0,0 1-1,0 0 1,0-1 0,0 1-1,1 0 1,-1 0 0,0-1 0,0 1-1,0 0 1,1 0 0,-1 0-1,0-1 1,0 1 0,0 0-1,1 0 1,-1 0 0,0 0 0,1-1-1,-1 1 1,1 0 0,-1 0-46,1 0 0,-1 0 1,1 0-1,0 1 1,-1-1-1,1 0 0,-1 0 1,1 0-1,0 1 1,-1-1-1,1 0 0,-1 1 1,1-1-1,-1 0 1,1 1-1,-1-1 0,1 1 1,-1-1-1,0 1 0,1-1 1,-1 1-1,0-1 1,1 1-1,-1-1 0,0 1 1,0-1-1,1 1 1,-1 0-1,0 0 0,3 23 68,-3-16-43,6 53 132,47 358 899,-45-387-788,13 35 0,-21-66-265,0-1 0,0 0-1,0 0 1,0 1 0,0-1 0,0 0 0,0 1 0,0-1-1,0 0 1,0 0 0,0 1 0,0-1 0,0 0 0,0 0-1,1 1 1,-1-1 0,0 0 0,0 0 0,0 1 0,0-1-1,0 0 1,1 0 0,-1 0 0,0 0 0,0 1 0,0-1-1,1 0 1,-1 0 0,0 0 0,0 0 0,1 0 0,-1 1-1,0-1 1,0 0 0,1 0 0,-1 0 0,0 0 0,1 0-1,-1 0 1,0 0 0,0 0 0,1 0 0,-1 0 0,0 0-1,0 0 1,1 0 0,6-16 190,1-28-68,-2-22 21,1-2 135,-5-134-1,-3 196-269,-3-52 340,-17-78 1,14 113-213,5 17-119,0-1 0,1 1 0,-1-1 0,1 0 0,0-13 0,1 17-23,1 1 0,-1-1 0,1 1 0,0 0-1,-1-1 1,1 1 0,0-1 0,0 1 0,1 0 0,-1 0 0,0 0 0,1 0 0,-1 0 0,1 0 0,0 0 0,0 0 0,-1 1 0,1-1 0,0 0 0,4-1-1,9-6-6,0 2-1,0-1 0,0 2 0,1 0 0,0 1 0,1 1 0,-1 0 1,1 1-1,-1 1 0,1 0 0,0 1 0,0 1 0,24 3 0,-29-1 3,1 0-1,-1 1 0,0 0 0,0 1 1,0 1-1,0 0 0,-1 0 0,1 1 0,-2 1 1,1 0-1,10 8 0,-13-8-2,-1 1 0,1-1 0,-1 1-1,-1 1 1,1 0 0,-2 0 0,1 0 0,-1 0 0,0 1-1,-1 0 1,0 0 0,3 15 0,-7-23 7,1 1 1,-1-1-1,0 1 1,-1-1 0,1 1-1,0-1 1,-1 1-1,1-1 1,-1 1-1,0-1 1,0 1 0,0-1-1,0 0 1,0 1-1,0-1 1,-2 2-1,0 0 7,-1-1 0,1 1 0,0-1 0,-1 0 0,0 0 0,0 0 0,0-1 0,-5 3 0,-8 2 36,0 0-1,0-2 1,-29 7 0,36-10-29,-43 8 140,-74 3-1,63-7 57,45-5-425,15-1 274,0 0 0,-1 0-1,1 0 1,0 1 0,-7 2 0,10-3-381,-1 1-1,1-1 1,0 1-1,0 0 1,-1-1-1,1 1 1,0 0-1,0 0 1,0 0-1,0 0 1,0 0-1,-1 2 1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21.9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453 138 4416,'0'0'6738,"-1"10"-6500,0-1-126,-1-1-1,1 1 1,-2-1 0,1 0 0,-1 0 0,0 0 0,-1 0-1,-4 8 1,-143 234 3418,121-196-2984,-21 41 217,50-92-743,-45 109 633,-35 92 520,64-153-903,3 1-1,2 0 0,-9 104 1,24 77 232,3-78-130,-6-97-212,3-1-1,3 1 0,2-1 0,18 64 0,-20-104-67,0-1 0,2 1 1,0-1-1,1 0 0,12 15 0,-10-14-9,33 37 179,-40-49-233,0 1 1,0-1-1,1 0 1,0 0-1,-1-1 1,2 1-1,-1-1 1,0 0-1,1-1 1,0 1-1,10 3 1,-6-3 13,0-1 1,0 0-1,0-1 1,1 0 0,-1 0-1,19-1 1,-1-2 30,1-1 1,-1-2-1,0-1 1,42-13 0,-34 6 11,0-3 1,41-22 0,-31 14-19,-25 12-26,-1-2 0,0 0 1,0-1-1,-1-1 0,-1-1 1,-1-1-1,0-1 1,26-35-1,-17 23 21,-2-2-1,-1-1 1,-2-1 0,-1-1-1,17-41 1,5-46 107,26-131 0,-54 181-119,-3 0 0,-4-2 1,-2 1-1,-4 0 0,-3-1 0,-14-86 1,16 154-51,-4-25 4,0 0 1,-3 1-1,-19-60 0,17 66-10,-2 0 0,-15-25 1,19 39-21,0 0 1,-1 0 0,0 0 0,0 1 0,-1 1-1,-16-13 1,-115-74-145,119 80 152,-26-24 0,33 26 8,-1 1 0,-1 0-1,-31-18 1,37 26-5,0 0 0,0 0 0,0 1 0,-1 1 0,0 0 0,1 0 0,-1 1 0,0 0 0,0 1 0,0 0 0,1 1 0,-1 0 0,0 0 0,0 1 0,-10 4 0,-14-5-159,33 0 142,1 0 19,0-1 1,0 1-1,0-1 0,0 1 0,0-1 0,0 0 0,1 1 0,-1-1 0,0 0 0,0 0 0,0 0 0,0 0 0,-2 1 1,8-1 11,0 1 1,0-1 0,0 1-1,0 1 1,8 2 0,-8-2-12,0 0 0,0-1 0,1 0 0,-1 0 0,10 1 0,15 0-28,-22-1 46,1-1 0,-1 0 0,12-1 1,22-3-20,0 1 0,0 1 1,70 8-1,-96-5 6,-1 0 1,19-3-1,-20 1-13,0 0-1,-1 1 1,21 3-1,-5 0 2,1-2-1,48-2 1,-58 0 20,107-7 85,5-1-54,2 1-104,7 7 118,213 3-99,-45-12-41,-273 9 103,48 5 1,-50-2-2,57-2-1,181-14 119,136-25-106,-296 22 53,-66 8-75,1 2 0,-1 3 0,83 2 0,17 8-18,-70-7 74,100-15 0,-88 6 3,-48 7-42,161-23 32,-166 21-48,0 1 1,49 1-1,1 6 25,33 0 22,19-14 24,-94 8 255,53 4-1,-31 0-119,-62 0-209,1 0-1,-1 1 1,0-1-1,0 1 0,1-1 1,-1 1-1,5 4 1,1 0-5,55 35-31,-12-6 82,-41-27-25,1 0 0,-2 1 1,1 0-1,-1 0 0,11 14 0,-17-17-9,10 10-14,-1 0 1,-1 1 0,-1 1 0,-1 0-1,10 22 1,34 102-38,-44-114 40,69 208-71,-36-109 97,-37-106-18,-2 1 1,-1-1 0,0 1-1,-1 23 1,-12 68-7,1 1 0,-1 1 55,4-35 93,0-19 20,2-41-58,-1-2 1,-9 27-1,8-29-31,1 1 0,0 0 1,-3 23-1,7-36-70,1-1 0,-1 1 0,-1-1 0,1 0 0,0 1 0,-1-1 0,0 0 0,0 0 0,-3 5 0,3-5 0,0 0 0,0 0 0,0 0-1,0 1 1,0-1 0,1 1 0,-1-1 0,1 1 0,-1 5 0,1-1-3,-1 0 1,-1 0 0,1 0 0,-1 0 0,0-1 0,-1 1 0,-6 9 0,-35 47 36,-18 15-43,53-69 0,9-8 0,-1-1 0,0 1 0,1 0 0,-1-1 0,1 1 0,0 0 0,0 0 0,0 0 0,0 0 0,-1 3 0,-5 4 3,6-8-4,0 0 1,1-1-1,-1 1 0,1 0 0,-1-1 0,0 1 0,1 0 1,-1 0-1,1 0 0,0-1 0,-1 1 0,1 0 1,0 0-1,-1 0 0,1 0 0,0 0 0,0 0 0,0 0 1,0 1-1,0-1-64,10-10-4462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24.2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1 215 5224,'0'0'4154,"10"-3"-3830,139-20 1198,-133 21-1394,35-6 324,-28 4-146,0 0 1,0 2-1,1 0 0,24 3 1,18 1 928,132-14 0,-108 4-604,176-32 745,-185 24-755,158-11 0,-150 20-164,-64 4-227,0 1-1,1 1 0,-1 1 1,48 7-1,130 22 695,-75-13-409,-65-9-123,-1-3-1,1-3 1,120-13 0,-97 7-27,122 7 0,313-11 805,-323 8-716,-43 3-74,143-7 382,-264 3-672,-7 0-3,-1 1 0,38 4 0,-43-1-25,35-2-1,12 1 14,124 8 167,15-25 40,-185 14-257,121-12 123,-133 13-134,48-5 143,83-17 0,-82 11 127,-51 9-272,1 1 0,-1 0 0,1 0 0,0 1 0,0 1 0,-1-1 0,1 1 0,0 1 0,0 0 0,9 2 0,42 8 109,-59-10-127,0-1-1,0 0 0,0 0 0,0 0 0,-1 0 1,1 0-1,0 0 0,0 0 0,0 0 0,0 0 0,0 0 1,0 0-1,0-1 0,0 1 0,0 0 0,0-1 1,0 1-1,0 0 0,-1-1 0,1 0 0,0 1 1,0-1-1,-1 1 0,1-1 0,0 0 0,-1 1 0,1-1 1,0 0-1,-1 0 0,1 0 0,-1 1 0,1-1 1,-1 0-1,0 0 0,1 0 0,-1 0 0,0 0 0,0 0 1,1 0-1,-1 0 0,0 0 0,0 0 0,0 0 1,0-1-1,-2-4-3806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50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88 105 3912,'0'0'9829,"3"-9"-9530,-2 5-237,6-16 610,7-34 0,-10 37 1102,-4 17-1703,-3 28 1311,1-10-1556,-29 199 1187,-4 43 172,24-180-724,2-30-74,6-26-93,3-19-194,0 0 0,-1 0-1,1 0 1,-1 0 0,-1 1 0,1-1-1,-1-1 1,0 1 0,-4 7 0,5-10-123,0 0 1,0-1 0,0 1 0,1 0 0,-1-1 0,0 1-1,1 0 1,-1 0 0,1 0 0,-1 3 0,1-5-205,5-8-3161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51.6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61 6224,'0'0'800,"9"-8"-484,2-3-206,-5 5 3,0 0 0,0 0 0,1 1-1,8-6 1,-6 3 3118,-21 19-1523,1 4-1412,1 0-1,1 1 1,0 0 0,1 1-1,-12 32 1,-18 93 391,13-40-180,-10 13 16,-26 99 768,46-129-75,12-72-1076,-1 0 741,11-20-3635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52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63 7328,'0'0'6672,"10"-1"-6176,93-18 604,-28 3 76,1 5-1,97-4 0,-167 15-1079,3 0 234,-1 0 0,1 0 0,-1 1 0,1 0 0,15 4 0,-25-4-308,1-1 0,0 0 0,0 0 0,0 0 0,0 0 0,0 0 0,0 0 0,0 0 0,0 0-1,0 0 1,0 0 0,0 1 0,0-1 0,0 0 0,0 0 0,0 0 0,0 0 0,0 0 0,0 0 0,0 0 0,0 1 0,0-1 0,0 0 0,0 0 0,0 0 0,0 0 0,0 0 0,0 0-1,0 0 1,0 1 0,0-1 0,0 0 0,0 0 0,0 0 0,0 0 0,0 0 0,0 0 0,0 0 0,0 0 0,0 0 0,1 0 0,-1 0 0,0 1 0,0-1 0,0 0 0,0 0 0,0 0-1,-11 0-3170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52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1 7736,'0'0'2442,"-4"12"-2102,-72 251 1500,11-28 103,16-58-156,33-117-964,10-42-582,-1 5 1263,7-23-1494,0 0-1,0 0 1,0 0-1,0 0 1,0 0-1,0 0 1,0 0-1,0 0 0,0 0 1,0 0-1,1 0 1,-1-1-1,0 1 1,0 0-1,0 0 1,0 0-1,0 0 1,0 0-1,0 0 1,0 0-1,0 0 0,0 0 1,0 0-1,0 0 1,0 0-1,0 0 1,0 0-1,0 0 1,1 0-1,-1 0 1,0 0-1,0 0 1,0 0-1,0 0 1,0 0-1,0 0 0,0 0 1,0 0-1,0 0 1,0 0-1,0 0 1,0 0-1,0 0 1,1 0-1,-1 0 1,0 0-1,0 0 1,0 0-1,0 0 0,0 0 1,0 0-1,0 1 1,0-1-1,0 0 1,0 0-1,0 0 1,0 0-1,0 0 1,0 0-1,0 0 1,0 0-1,0 0 0,0 0 1,0 0-1,0 0 1,11-13 142,3-9-2494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54.1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 5320,'0'0'12495,"10"-4"-12064,11-3-116,0 2-1,0 0 1,40-3 0,-14 6 189,105 3 1464,-103 0-1344,-35-1-375,-1 0 1,0 0-1,18 5 0,-27-5-179,-1 1 0,1-1-1,0 0 1,-1 0 0,1 0 0,-1-1 0,1 1-1,0-1 1,-1 0 0,5-1 0,-4 0-22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54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1 124 7632,'0'0'5984,"11"-11"-5583,39-31 11,-45 38-307,1 1 1,0-1 0,0 1-1,0 1 1,0-1-1,0 1 1,1 0-1,-1 1 1,1-1-1,-1 1 1,1 0-1,0 1 1,-1 0-1,13 1 1,-5-1 122,193-15 2620,-135 7-1783,-58 8-702,-1 0 0,20 3 0,11 0 754,-34-1-674,-6-2 531,-3-8-819,0 6-254,-1 1-1,1 0 0,-1 0 0,0-1 1,1 1-1,0 0 0,-1 0 0,1 0 1,0 0-1,0 0 0,-1 0 0,1 0 1,0 0-1,0 0 0,2-1 0,-1 0-1666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4:55.5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1 10448,'0'0'3608,"-9"11"-3023,7-9-555,-9 12 235,0 0 1,0 1 0,1 0-1,1 1 1,-10 23 0,9-9 241,1 1 0,2 0 0,-6 51-1,11-64-299,1 1-1,1 0 0,1 0 0,1-1 0,0 1 1,1-1-1,9 27 0,-9-37-125,0-1-1,0 1 1,1-1 0,1 0-1,-1 1 1,1-2 0,0 1 0,0-1-1,1 0 1,0 0 0,0 0-1,1-1 1,-1 0 0,1 0-1,0-1 1,0 1 0,1-2-1,-1 1 1,1-1 0,0 0-1,12 2 1,-7-2 6,-1-1-1,0 0 1,1-1-1,-1 0 1,1-1-1,-1-1 1,1 0-1,-1-1 1,1 0-1,-1 0 1,0-2 0,0 1-1,19-10 1,-1-2 78,-1-1 1,0-2 0,-1 0 0,38-34-1,-55 42-95,0-1-1,0 0 1,-1-1-1,-1 0 0,0 0 1,0-1-1,-2-1 0,1 1 1,-2-1-1,0 0 1,9-30-1,-14 39-29,0 0-1,0-1 1,-1 1 0,1 0 0,-1-1-1,0 1 1,-1-1 0,1 1 0,-1-1-1,0 1 1,-1 0 0,1 0-1,-1-1 1,-5-8 0,3 7 5,0 1 0,0 0 0,-1 0 0,0 0 0,-1 1 0,1-1 0,-1 1 0,0 1 0,-11-8 0,0 3 33,-1 0 0,-1 1 0,1 0 1,-1 2-1,-1 0 0,1 1 1,-23-2-1,19 5 16,-1 2-1,0 0 1,0 1 0,0 2 0,0 0-1,1 1 1,-1 2 0,1 0-1,-42 19 1,48-17-1,-30 20-1,39-19 119,8-8-307,0-1 0,0 0-1,0 0 1,0 0 0,0 1-1,0-1 1,0 0 0,0 0-1,0 0 1,0 1 0,0-1-1,0 0 1,0 0 0,1 0-1,-1 1 1,0-1 0,0 0-1,0 0 1,0 0 0,0 0-1,1 0 1,-1 1-1,0-1 1,0 0 0,0 0-1,0 0 1,1 0 0,-1 0-1,0 0 1,0 0 0,0 0-1,1 0 1,-1 0 0,0 0-1,0 0 1,1 0 0,-1 0-1,0 0 1,0 0 0,0 0-1,1 0 1,-1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03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235 36 9344,'0'0'14199,"-7"-7"-13623,-23-17-1,30 23-553,-1 1 0,1 0 0,0-1 0,0 1 0,-1 0 0,1 0 1,0-1-1,0 1 0,-1 0 0,1 0 0,0-1 0,-1 1 0,1 0 0,0 0 0,-1 0 0,1 0 0,0-1 0,-1 1 1,1 0-1,-1 0 0,1 0 0,0 0 0,-1 0 0,1 0 0,-1 0 0,1 0 0,0 0 0,-1 0 0,1 0 0,0 0 1,-1 1-1,1-1 0,-1 0 0,-3 0 924,3 0-782,0-1 0,-1 1-1,1 0 1,0 0 0,0 0-1,0 0 1,0 1 0,0-1-1,0 0 1,0 0 0,0 1-1,0-1 1,0 1 0,0-1-1,0 1 1,0-1 0,0 1-1,0-1 1,0 1 0,0 0-1,-7 4 464,0-1-310,1 0 0,0 1-1,0 0 1,1 0 0,-1 1 0,-8 9 0,7-6-231,-4 4-86,1 0 0,0 1 0,1 1 0,-8 16 0,16-27 0,1 0 0,-1 0 0,1 0 0,0 1 0,-1 5 0,-3 11 0,5-19 0,0-1 0,0 0 0,0 0 0,-1 0 0,1 0 0,0 0 0,0 0 0,1 1 0,-1-1 0,0 0 0,1 2 0,-1-2 0,0 0 0,0 0 0,0 0 0,1 0 0,-1 0 0,0 0 0,0 0 0,0 0 0,-1 0 0,1 0 0,0 0 0,-1 1 0,0 4 0,-1 1 0,1-1 0,-1 12 0,-1 5 0,2-13 0,0 0 0,1 0 0,0 0 0,1 0 0,3 19 0,-4-11 0,0-15 0,0 0 0,-1-1 0,2 1 0,-1-1 0,0 1 0,0 0 0,2 3 0,3 10 0,1 0 0,10 19 0,-13-32 0,-1 1 0,1-1 0,0 0 0,0 0 0,0 0 0,1 0 0,-1-1 0,1 1 0,-1-1 0,1 0 0,0 0 0,0 0 0,-1 0 0,2-1 0,6 2 0,11 6 0,-18-7 0,0-1 0,0 1 0,0-1 0,8 2 0,1-1 0,1-2 0,-1 0 0,1 0 0,-1-1 0,0-1 0,0 0 0,18-6 0,-1-6 0,-25 10 0,2 1 0,-1 0 0,11-3 0,-13 4 0,0 1 0,-1-1 0,1 0 0,0 0 0,-1 0 0,0-1 0,0 1 0,0-1 0,0 1 0,0-1 0,0 0 0,0-1 0,-1 1 0,0 0 0,4-7 0,-4 6 0,18-17 0,-16 18 0,0 0 0,-1 0 0,0-1 0,1 0 0,1-4 0,33-40 0,-35 44 0,-1 0 0,0 0 0,1 0 0,-2 0 0,1 0 0,0 0 0,-1-1 0,0 1 0,0 0 0,1-10 0,-1 3 0,-1 10 0,1 0 0,-1-1 0,0 1 0,0 0 0,0-1 0,0 1 0,0-1 0,0 1 0,-1 0 0,0-3 0,-1-19 0,0 15 0,0 0 0,-1 0 0,0 1 0,-1-1 0,0 1 0,0 0 0,0 0 0,-1 0 0,-9-10 0,9 12 0,3 5 0,1-1 0,0 0 0,0 0 0,0 0 0,0-1 0,0 1 0,0 0 0,0 0 0,0-1 0,-1-1 0,1 2 0,0 1 0,1-1 0,-1 0 0,0 1 0,0-1 0,0 1 0,0-1 0,0 1 0,0-1 0,0 1 0,0 0 0,0 0 0,-1-1 0,-11-4 0,-1-7 0,12 10 0,0 1 0,1-1 0,-1 0 0,-1 1 0,1-1 0,0 1 0,0 0 0,0-1 0,-1 1 0,1 0 0,-1 1 0,1-1 0,-3 0 0,-57-13 0,15-4 0,46 18 31,1 0 1,-1 0-1,0 0 1,1 0-1,-1 0 1,0 0-1,1 0 1,-1-1-1,0 1 1,1 0-1,-1 0 1,0-1-1,1 1 1,-1 0-1,1-1 1,-1 1-1,1-1 1,-1 1-1,1-1 1,-1 1-1,1-1 0,-1 1 1,1-1-1,0 1 1,-1-1-1,0-1 1,3-10-4817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6:36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 5224,'0'0'12542,"3"12"-12445,-3-12-95,26 107 342,40 206 925,-37-227-851,-16-51-98,9 38 1,-20-55-178,0 0 1,0-1 0,-3 27 0,2 22 93,3-43-200,0 19-24,-4-42-13,0 0 0,0 1 0,0-1 0,0 0 0,0 0 0,0 0 0,1 1 0,-1-1 0,0 0 0,0 0 0,0 1 0,0-1 1,0 0-1,1 0 0,-1 0 0,0 0 0,0 1 0,0-1 0,1 0 0,-1 0 0,0 0 0,0 0 0,0 0 0,1 0 0,-1 0 0,0 0 0,0 0 0,1 1 0,-1-1 0,0 0 0,0 0 0,1 0 0,-1 0 0,0 0 0,0 0 0,1-1 0,-1 1 0,0 0 0,0 0 0,0 0 0,1 0 0,-1 0 0,0 0 0,1 0 0,5-1 3,-6 1 47,8-15 104,-3 7-129,0 1 0,-1-1-1,0 0 1,0 0 0,-1-1-1,0 1 1,3-17 0,11-26 44,-5 25-41,36-88 24,-32 74-43,-9 22-3,9-33 0,-4 14 14,1 0 0,1 1 0,2 1 0,25-39 0,22-52 24,-44 86-41,8-24 2,-20 31-5,-7 45 262,1-4-3762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6:37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8 4008,'0'0'9425,"-10"4"-9088,-32 15-17,38-16-223,0-1-1,0 1 1,0 0-1,1 1 1,-1-1-1,1 1 1,0-1-1,0 1 1,0 0 0,0 0-1,1 0 1,0 1-1,-1-1 1,-1 7-1,3-8-25,0 0 0,0 0-1,1 0 1,-1 0 0,1 0-1,-1 1 1,1-1 0,0 0-1,0 0 1,0 1 0,1-1-1,-1 0 1,1 0-1,0 0 1,0 0 0,0 0-1,0 0 1,0 0 0,1 0-1,0 0 1,-1 0 0,1-1-1,0 1 1,0 0 0,0-1-1,1 0 1,-1 0 0,0 1-1,1-1 1,0-1 0,-1 1-1,6 2 1,-2-1 11,1 0-1,0 0 1,1-1-1,-1 0 1,0-1 0,1 0-1,-1 0 1,1 0-1,-1-1 1,1 0-1,-1 0 1,0-1 0,1 0-1,-1-1 1,1 1-1,-1-1 1,0-1-1,0 1 1,0-1 0,0 0-1,-1-1 1,1 0-1,-1 0 1,0 0-1,0-1 1,0 0 0,8-9-1,-7 6 9,-3 4-12,-1-1 1,1 1-1,-1-1 0,5-7 1,-7 9-53,0 1 0,0-1 0,-1 1 0,1-1 0,-1 1 0,1-1 0,-1 1 0,0-1 0,0 1-1,0-1 1,0 1 0,-1-1 0,0-3 0,0 2 4,-1 1-1,1-1 1,-1 1-1,0-1 1,0 1-1,0-1 1,0 1-1,0 0 1,-1 0-1,1 0 1,-1 1-1,0-1 0,0 1 1,0-1-1,0 1 1,0 0-1,-1 0 1,1 0-1,-1 1 1,1-1-1,-1 1 1,0 0-1,1 0 1,-1 0-1,-5 0 1,-1-1 31,-1 1 1,0 0 0,1 0 0,-1 1 0,0 1-1,0 0 1,1 0 0,-13 4 0,0 5-257,29-10-2707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6:38.7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263 1 4008,'0'0'9774,"-10"8"-9446,0 0-238,-59 51 748,48-36-468,1 1 0,1 1 1,1 1-1,-28 54 0,38-64-223,1 1-1,0 1 1,2-1 0,0 1 0,-3 24-1,3-6 167,0 61-1,7-61 11,13 69 0,-3-30-1,-10-58-182,1 0 0,9 27 0,-10-37-76,1 1 0,0-1 0,0-1 0,0 1 0,1 0 0,0-1 0,1 0 0,7 8 0,1 0 79,-5-5-11,0-1-1,1 0 1,0-1-1,0 0 1,14 8-1,41 17 817,-57-29-809,-1-1 90,3-10-145,7-16-2941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6:40.4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34 4512,'0'0'11468,"-3"12"-11158,-4 15-27,2 2-1,0-1 0,2 0 1,1 37-1,9 26 421,3 111 373,-9-172-521,4 31 0,1-30 291,-6-30-481,0-9-133,-8-124 280,2 62-347,2 12 59,-3 0 0,-23-90 0,18 117-99,10 26-106,-1 0 0,1 0 0,0 0 0,1-1 0,-1 1 0,1 0 1,-1-10-1,-4-12 71,6 27-98,14-10-85,10 1 85,0 0 1,1 2-1,0 1 1,0 1-1,1 1 1,-1 1-1,1 1 1,0 2-1,-1 0 0,1 2 1,35 7-1,-55-8-2,-1 0-1,1 0 1,0 1 0,0 0-1,-1 1 1,1-1-1,-1 1 1,0 0 0,1 0-1,-1 1 1,-1-1-1,1 1 1,-1 0 0,5 5-1,-6-6 4,-1 0-1,0 1 1,0-1-1,0 0 1,0 1-1,-1-1 1,1 1-1,-1 0 1,0-1 0,0 1-1,0 0 1,0 0-1,-1 0 1,0 0-1,1 0 1,-1 0-1,-1-1 1,1 1-1,-1 0 1,1 0-1,-1 0 1,-2 5-1,-1 1-5,0 0 0,0-1-1,-10 17 1,11-22 18,1-1 0,-1 1 0,0-1 0,0 0 0,0 0 0,0 0 0,0 0 0,-1-1 0,1 1 0,-1-1 0,0 0 0,-5 2 0,-114 35 134,-30 11 200,147-48-257,1 1 1,-1 0 0,1 0 0,-10 8 0,14-11-193,0 1 1,1-1 0,-1 1-1,0 0 1,0 0-1,0-1 1,1 1 0,-1 0-1,0 0 1,1 0-1,-1 0 1,1 0 0,-1 0-1,1 0 1,-1 0-1,1 0 1,0 0 0,0 0-1,-1 0 1,1 0-1,0 0 1,0 0 0,0 0-1,0 0 1,0 0 0,0 0-1,0 0 1,1 0-1,-1 0 1,0 0 0,0 1-1,1-1 1,0 1-1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6:41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160 0 7136,'0'0'9037,"6"12"-8641,17 40-12,-23-50-357,1 0 1,-1 0-1,0 0 1,0 1-1,0-1 1,0 0-1,0 0 1,-1 0-1,1 0 1,0 0 0,-1 1-1,0-1 1,1 0-1,-1 0 1,0 0-1,0 0 1,-3 3-1,-23 24 405,22-23-327,-63 53 806,59-52-731,-1 0 0,0-1 0,0 0 1,-1 0-1,-15 5 0,26-11-197,0 1 1,0-1 0,-1 0 0,1 0 0,0 0-1,0 0 1,0 0 0,0 0 0,0 0-1,0 0 1,0 0 0,0 0 0,0 0-1,0 0 1,0 0 0,-1 0 0,1 0-1,0 0 1,0 0 0,0 0 0,0 0-1,0 0 1,0 0 0,0 0 0,0 0-1,0 0 1,0 0 0,-1 0 0,1 0-1,0 0 1,0 0 0,0 0 0,0 0 0,0 0-1,0 0 1,0 0 0,0 0 0,0 0-1,0 0 1,0-1 0,0 1 0,0 0-1,-1 0 1,1 0 0,0 0 0,0 0-1,0 0 1,0 0 0,0 0 0,0 0-1,0 0 1,0 0 0,0-1 0,0 1-1,0 0 1,0 0 0,0 0 0,0 0-1,0 0 1,0 0 0,0 0 0,0 0-1,0 0 1,0 0 0,0-1 0,0 1 0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6:42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5416,'0'0'14178,"4"9"-13937,4 10-120,-1 1-1,-1-1 1,0 1-1,-2 0 1,3 26 0,4 117 612,-7-81-363,-4-14 46,-1-46 209,3 38-1,-31-74-464,22 5-3210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6:42.9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1 128 6016,'0'0'7358,"4"-10"-6938,30-57 1339,-9 52 1170,6 6-2540,1 1 1,0 2-1,44-3 0,99 6 278,29 12 454,-166-4-293,-36-3-533,-6 2-106,-11 8-46,6-6-159,5-2-126,-3 3 1,2-4-2695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6:43.8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6128,'0'0'7176,"11"10"-6728,3 1-307,-2 0 33,1-1 1,0-1-1,24 13 0,2 2 708,67 55-1,-85-61-673,-5-5-37,-1 0 1,-1 1-1,0 0 0,-1 1 1,-1 1-1,14 23 0,-18-26-51,-2-1 0,0 1 0,-1 0 0,0 1 0,-1-1 0,0 1 0,-1 0 0,0-1 0,0 27-1,-3-18 8,-2 0-1,0 0 0,-2 0 0,0 0 1,-2-1-1,0 1 0,-1-1 0,-1-1 1,-1 1-1,-17 27 0,-2-4 226,-3 0 1,-1-2 0,-47 48-1,-18 31-112,82-101-2024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00.2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4720,'0'0'15206,"11"6"-15090,32 19 1,-38-21-93,-1-1 0,0 1 0,0-1-1,0 1 1,0 1 0,0-1-1,-1 0 1,1 1 0,-1 0-1,-1 0 1,4 7 0,2 3 58,26 57 207,-5-7-7,-25-57-242,9 16 163,0 0 0,-2 0 0,-1 1 1,12 45-1,-11-28 34,-6-27-152,-2-1 1,3 16-1,-5-23-51,-1-3-16,0 0 0,1 0 1,-1 0-1,1 0 0,0 0 0,1 0 1,-1 0-1,0 0 0,1 0 0,3 5 1,2 17 197,36-125 302,7-33-262,-1 9 19,-39 94-214,-4 13-2,-1-1 0,0 0-1,4-32 1,-8 43-46,1-1 1,0 1-1,1 0 0,-1 0 1,1 1-1,0-1 1,0 0-1,8-9 0,2-4-16,9-9-266,-12 18-3618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02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550 59 4008,'0'0'10098,"-9"-4"-9842,-32-12 0,38 15-196,0 1-1,0-1 0,0 0 1,-1 1-1,1 0 0,0 0 1,0 0-1,0 0 1,-1 1-1,1-1 0,0 1 1,0 0-1,0-1 0,0 1 1,-5 3-1,-1 0 142,2-2-68,1 1-1,0 0 1,0 1 0,1 0-1,-8 6 1,6-5 29,1 0-1,-1-1 1,-14 8-1,7-6 31,1 1-1,0 0 0,1 1 0,0 1 0,0 0 0,1 0 0,0 1 0,0 1 0,1 0 0,-16 23 0,17-20 92,1 1 1,-12 27-1,-4 9 149,7-22-23,1 1-1,-23 62 1,14-25 37,13-40-159,-7 29 0,15-34-120,0 0 1,0 38-1,2-22-61,-1-8 54,2 1 0,4 42 0,0-47 15,0-1 0,2 1 0,1-1 0,9 26 1,-8-31-78,0 1 132,1-1 0,1 1 0,1-2 1,19 32-1,-23-45-180,0 0 0,-1-1 1,2 1-1,-1-1 0,1 0 1,-1-1-1,1 0 0,1 0 1,-1 0-1,0-1 0,1 0 1,0 0-1,0-1 0,10 2 1,-5-4 3,1 0 0,0-1 0,0-1 1,0 0-1,-1 0 0,21-8 1,76-34 258,-8 2 29,-78 32-235,-1-2-1,0 0 0,0-1 0,36-29 1,-8 6 84,-35 24-143,0 0 0,-1-1 0,0-1 1,-1-1-1,-1 0 0,0 0 0,-1-1 0,-1-1 0,-1 0 0,0-1 0,14-36 0,-3 6 19,-10 24-8,-1 0 0,-1 0 1,-1-1-1,5-31 0,-8 24-4,-3 0 0,0-1 0,-2 1 0,-2-1 0,-5-33-1,4 47-50,-2 0 0,0 1 0,-1-1 0,-1 1 0,0 0 0,-2 1-1,0 0 1,-12-16 0,2-2 20,15 26-13,0 1-1,0 0 1,-1 0-1,0 1 0,-10-11 1,-16-16 1,24 25-8,0 1 0,-1 0 0,0 0 0,0 0 0,-1 1 0,0 0 1,-1 1-1,1 0 0,-1 0 0,-13-5 0,1 4 5,13 3 2,0 1-1,0 0 1,0 1-1,0 0 1,-1 0-1,-15 0 1,-42 6-140,61-3 111,0 0 0,-1 1-1,1-1 1,0 1 0,0 0 0,0 1 0,1-1 0,-10 7 0,6 3 70,9-12-152,0 0 0,0 0 0,0 1 0,0-1 0,0 0 0,0 1 0,0-1 0,0 0 0,0 0 0,0 1 0,0-1 0,0 0 0,0 0 0,0 1 0,0-1 0,0 0 0,0 0 0,0 1 0,1-1 0,-1 0 0,0 0 0,0 1 0,0-1 0,0 0 0,1 0 0,-1 0-1,0 1 1,0-1 0,0 0 0,1 0 0,-1 0 0,0 0 0,0 1 0,0-1 0,1 0 0,-1 0 0,0 0 0,1 0 0,-1 0 0,0 0 0,0 0 0,1 0 0,-1 0 0,0 0 0,0 0 0,1 0 0,-1 0 0,0 0 0,0 0 0,1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15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1 121 10656,'0'0'21632,"5"-12"-21226,-1 4-400,0 0 0,0 0-1,1 0 1,0 0 0,1 1 0,-1 0 0,1 0 0,1 0 0,-1 1 0,14-10 0,-17 14-6,0 0 0,0 0 0,0 0 0,0 0 0,1 1 0,-1 0 0,0-1 0,1 1 0,-1 0 0,1 0 0,-1 1 0,1-1 0,6 1 0,-9 1 0,0 0 0,0 0 0,1 0 0,-1 0 0,0 0 0,0 1 0,0-1 0,0 0 0,0 1 0,-1-1 0,1 1 0,0-1 0,0 2 0,3 4 0,4 7 0,0 1 0,7 18 0,-5-13 0,-8-15 0,1 0 0,-1 0 0,2-1 0,-1 1 0,0-1 0,1 1 0,5 4 0,-7-8 0,-1 1 0,1-1 0,0 0 0,-1 0 0,1 1 0,0-1 0,0 0 0,0-1 0,0 1 0,0 0 0,0-1 0,0 1 0,0-1 0,0 1 0,0-1 0,0 0 0,0 0 0,0 0 0,1 0 0,-1 0 0,0 0 0,3-1 0,50-11 0,-36 7 0,3 0 0,-21 5 30,-1 0-1,0 0 1,1 0 0,-1 0 0,0 0-1,1-1 1,-1 1 0,0 0-1,1 0 1,-1-1 0,0 1 0,0 0-1,1-1 1,-1 1 0,0 0-1,0-1 1,1 1 0,-1 0 0,0-1-1,0 1 1,0 0 0,0-1-1,0 1 1,1 0 0,-1-1 0,0 1-1,0-1 1,0 1 0,0 0-1,0-1 1,0 1 0,0-1 0,-1-9-2291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05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58 160 3504,'0'0'6304,"-10"7"-6036,-29 20-14,39-26-197,-1-1-1,1 0 1,-1 0-1,1 1 0,-1-1 1,1 1-1,-1-1 1,1 0-1,-1 1 0,1-1 1,-1 1-1,1-1 1,0 1-1,-1-1 0,1 1 1,0 0-1,0-1 1,-1 1-1,1-1 0,0 1 1,0 0-1,0-1 1,0 1-1,0-1 0,0 1 1,0 0-1,0-1 1,0 1-1,0 0 0,0-1 1,0 1-1,0-1 1,0 1-1,0 0 0,1-1 1,-1 1-1,0-1 1,1 1-1,-1-1 0,0 1 1,1-1-1,-1 1 1,0-1-1,1 1 0,-1-1 1,1 1-1,0 0 1,1 1 82,1-1 0,-1 1 0,1 0 0,-1-1 0,1 1 0,0-1 0,-1 0 0,4 1 0,6 1 75,0 0-1,1-2 1,-1 1 0,0-2-1,1 1 1,-1-2 0,1 0-1,16-3 1,8-5 247,50-18 0,6-2 166,-69 24-460,0 2 0,0 0 0,26 2 0,12-2 66,51-5 532,119 6 1,-111-2-79,-1 0-134,-72 7-386,-8-1 30,57-2-1,325-24 950,-297 12-876,-80 6-166,51-1 0,49 6 132,160-23 1,-252 15-216,58-5 41,-3 3-18,83-4 92,-39 9 53,-93 2-84,185-1 551,-95-1-8,-36 14-185,6 1-51,197-12 177,-281 1-349,-35 2-229,0-9-639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06.6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0 7024,'0'0'10783,"13"7"-10325,100 42 1207,-97-43-1093,-1 1 0,0 0 0,24 16 0,-35-20-465,-1 0 1,1 0 0,-1 0 0,1 0-1,-1 0 1,0 1 0,0-1 0,-1 1-1,1 0 1,-1 0 0,0 0-1,0 0 1,0 0 0,0 0 0,-1 1-1,1-1 1,-1 1 0,1 7 0,10 117 1104,-1-10-434,-9-80-540,-4 52-1,-1-69-188,0 0 1,-2 0-1,-1 0 0,0 0 1,-2-1-1,0 0 0,-1 0 1,-1-1-1,-1-1 0,-15 21 1,-1 10 1,22-39-37,0-1-1,-1 1 1,0-1 0,0 0-1,-14 15 1,9-14-4,-12 11-3,-27 36 1,41-49 40,-1 0-1,1 0 1,-18 12 0,23-18-26,-36 26-50,38-28-132,-6 2 420,8-3-351,0 0 1,0 0-1,0 0 1,0 0-1,-1 0 1,1 0-1,0 0 1,0 0 0,0-1-1,0 1 1,0 0-1,0 0 1,-1 0-1,1 0 1,0 0-1,0-1 1,0 1-1,0 0 1,0 0 0,0 0-1,0 0 1,0-1-1,0 1 1,0 0-1,0 0 1,0 0-1,0 0 1,0-1-1,0 1 1,0 0 0,0 0-1,0 0 1,0-1-1,0 1 1,0 0-1,0 0 1,0 0-1,0 0 1,0-1 0,0 1-1,0 0 1,1 0-1,-1 0 1,0 0-1,0 0 1,0-1-1,0 1 1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08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10 326 4312,'0'0'7709,"0"10"-7604,0 29-6,0-37-71,0-1 0,0 1 1,-1-1-1,1 1 0,0-1 0,0 1 0,-1-1 1,1 1-1,-1-1 0,1 1 0,-1-1 1,0 0-1,0 2 0,-2 8 664,5-10-614,0-1-1,0 0 1,0 1 0,0-1 0,0 0 0,0 0 0,0 0 0,0 0 0,4-1 0,6 0 55,101-4 1231,167-28 1,309-44 2776,-456 68-3618,45-6 285,257-26 425,6 38-169,-286 3-653,-27 3-182,105-4 319,-4-6 139,-46 3-261,218 0 973,-234 5-926,-109 2-309,-40-1-122,0-2-1,1 0 1,21-2 0,-12-1 11,0 1 0,30 3 0,-27 0 62,44-4 0,20-2 67,-15 2-115,-20-3 131,-58 6-181,0-1 1,0 1-1,-1 0 1,1-1-1,0 1 0,0-1 1,-1 0-1,1 0 1,0 0-1,-1 0 1,3-1-1,12-5 203,-3 1-262,-1 0 1,0-1-1,-1-1 0,0 1 0,0-2 0,-1 1 1,0-2-1,0 1 0,-1-1 0,0-1 1,-1 0-1,0 0 0,-1 0 0,7-14 0,3-6-3913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19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1 4216,'0'0'7246,"-4"11"-6891,-5 28 63,1 1 0,1 0 0,-1 67 0,11 135 1257,0-160-1071,-3-3 483,0-79-1071,1 0-1,-1-1 0,0 1 0,0 0 0,0 0 0,0 0 0,1 0 0,-1-1 0,0 1 0,0 0 0,0 0 0,0 0 0,1 0 0,-1 0 0,0 0 0,0 0 0,1-1 0,-1 1 0,0 0 0,0 0 0,0 0 1,1 0-1,-1 0 0,0 0 0,0 0 0,1 0 0,-1 0 0,0 0 0,0 0 0,1 0 0,-1 0 0,0 1 0,0-1 0,0 0 0,1 0 0,-1 0 0,0 0 0,0 0 0,0 0 0,1 1 0,-1-1 0,0 0 0,0 0 1,0 0-1,0 0 0,1 1 0,-1-1 0,0 0 0,0 0 0,0 0 0,0 1 0,0-1 0,0 0 0,0 0 0,0 0 0,0 1 0,0-1 0,0 0 0,0 0 0,0 1 0,0-1 0,13-17 183,12-30-2460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19.9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83 0 5624,'0'0'5074,"-4"10"-4662,-7 20-84,2 0 0,1 0 0,-5 47 0,-4 107 1001,5-38-246,7-107-344,2 0 0,3 70-1,0-109-724,1 0 0,-1-1 0,0 1 0,0 0 0,0-1 1,1 1-1,-1 0 0,0-1 0,1 1 0,-1 0 0,0 0 0,1-1 0,-1 1 0,0 0 0,1 0 0,-1 0 0,0-1 0,1 1 0,-1 0 0,0 0 0,1 0 0,-1 0 1,1 0-1,-1 0 0,0 0 0,1 0 0,-1 0 0,1 0 0,-1 0 0,0 0 0,1 0 0,-1 0 0,1 0 0,-1 0 0,0 0 0,1 1 0,-1-1 0,0 0 0,1 0 1,-1 0-1,0 1 0,1-1 0,-1 0 0,0 0 0,1 1 0,-1-1 0,0 0 0,0 1 0,1-1 0,-1 0 0,0 1 0,0-1 0,0 0 0,0 1 0,1-1 1,-1 0-1,0 1 0,0-1 0,0 1 0,0-1 0,0 0 0,0 1 0,0-1 0,0 1 0,0-1 0,0 0 0,0 1 0,-1 0 0,17-22-2282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20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7432,'0'0'7761,"11"4"-7390,-2-1-285,1 0 1,-1-1 0,1 0 0,-1-1 0,1 0 0,0 0 0,0-1 0,12-1 0,12-4 224,119-9 985,-137 14-1005,0 0 1,0 1 0,0 1-1,0 0 1,-1 1 0,1 1-1,21 8 1,-27-5 97,-6-4 94,-2-13-855,-2 3-2445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21.1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0 6824,'0'0'1685,"-2"11"-1248,-16 89 1181,4 1 0,0 171 0,14-261-1275,0-1 0,1 0 0,1 1 0,-1-1 0,2 0 0,-1 0 0,6 11-1,-8-21-302,0 0-1,0 1 1,1-1-1,-1 1 1,0-1-1,1 0 0,-1 1 1,1-1-1,-1 0 1,0 1-1,1-1 1,-1 0-1,1 0 0,-1 1 1,1-1-1,-1 0 1,1 0-1,-1 0 1,1 0-1,-1 1 0,1-1 1,-1 0-1,1 0 1,-1 0-1,1 0 1,-1 0-1,1 0 0,-1-1 1,1 1-1,-1 0 1,1 0-1,-1 0 1,1 0-1,-1-1 0,1 1 1,-1 0-1,1-1 1,15-9-1911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23.5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0 234 7232,'0'0'5166,"9"-1"-4684,12-1-153,377-11 3163,55 4-1689,-7-2-309,-187 7-636,-125-1-364,130-16 691,-254 19-1040,0 0 0,1-1-1,-1 0 1,18-10 0,-27 13-137,1-1 8,-1 1 6,0 0 0,0-1 0,0 1 1,0-1-1,0 1 0,0-1 1,0 1-1,0-1 0,0 1 1,0-1-1,0 0 0,0 0 1,0 1-1,-1-1 0,2-1 1,-2 0-13,-1 1 0,1 0 0,0 0 0,-1 0 0,1-1 0,-1 1 0,1 0 1,-1 0-1,0 0 0,1 0 0,-1 0 0,0 0 0,0 0 0,0 0 1,0 0-1,0 1 0,-1-2 0,-5-4 12,-1-1 0,0 1 0,0 1 0,0 0 0,-1 0 0,1 0 0,-16-5 0,-72-17 107,24 7-46,56 16-58,1 0 67,17 2-35,9 0 0,37-2-13,-1 2 0,1 3 0,54 6-1,-32-1-21,1 0 26,1 3 0,122 32 0,-188-40-34,-1 1 0,1 0 1,-1 0-1,1 1 0,6 3 0,-11-5-7,-1-1-1,1 1 1,0 0-1,0-1 0,0 1 1,-1 0-1,1 0 1,0 0-1,-1-1 1,1 1-1,-1 0 0,1 0 1,-1 0-1,1 0 1,-1 0-1,1 0 0,-1 0 1,0 0-1,0 0 1,0 0-1,1 0 0,-1 0 1,0 0-1,0 0 1,0 0-1,-1 0 0,1 0 1,0 0-1,0 0 1,-1 0-1,1 0 1,0 0-1,-1 0 0,1 0 1,-1 0-1,0 2 1,-2 1 15,-1 1 1,1 0 0,-1-1 0,0 0-1,0 0 1,-1 0 0,1 0 0,-1-1-1,-5 4 1,-52 25 119,43-24-89,-255 105-1137,223-94-1617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25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4912,'0'0'5465,"6"10"-5157,35 49 621,-38-55-829,0-1-1,0 1 1,1-1-1,0 0 1,0 0-1,0 0 1,0 0 0,0-1-1,0 0 1,1 0-1,4 2 1,52 15 453,32 5 179,128 26 979,-124-35-1145,1-3-1,0-5 1,126-8-1,-173-2-358,124-14 1150,-159 13-1078,0 0 0,0 0 0,29-14 0,-33 13-113,-5 3-47,-1 0 0,1 0 0,-1 1 0,14-1-1,-14 2-49,1-1 0,-1 0-1,1 0 1,-1-1 0,10-3-1,12-5 50,1 1 0,0 2 0,0 0 0,38-2 0,-14 1 2,170-14 234,-37 6-106,-178 15-432,1 1-1,-1 0 1,0 1 0,1 0-1,8 2 1,-11-2-1520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35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106 204 5016,'0'0'6681,"-9"14"-6380,-29 46-3,35-54-255,1-1 0,0 1 0,0-1 0,0 1 0,1 0 0,0 0-1,0 0 1,0 0 0,1 0 0,0 8 0,0 6 77,0 37 545,8 84 0,1 11 830,-5-125-849,-2-18-144,-2-16 344,-34-206 288,2 23-344,31 173-732,2 0-1,0 1 0,0-1 1,2 1-1,0-1 0,1 1 1,0 0-1,2 0 0,0 0 1,0 1-1,1 0 0,14-20 1,-14 25-29,1 0 0,1 0 0,0 1 0,0 0 0,0 1 0,1 0 0,1 0 0,11-6 0,-15 10-14,1 0-1,0 0 0,-1 1 1,1-1-1,1 2 0,-1-1 1,0 1-1,1 0 0,-1 1 1,1 0-1,-1 1 0,17 0 1,-21 1-14,-1-1 0,0 1 1,1 0-1,-1 0 0,0 1 1,0-1-1,0 1 0,0-1 1,0 1-1,0 0 1,-1 0-1,1 0 0,-1 1 1,5 3-1,-3-1 4,0 1 0,-1-1-1,1 1 1,-1 0 0,0 0 0,-1 0-1,3 7 1,-1 0 10,-1 1-1,0-1 0,-1 1 0,-1-1 1,0 1-1,-1 23 0,-2-26 12,1-1-1,-1 1 1,-1-1-1,0 0 1,0 0-1,-1 0 1,0-1-1,-1 1 1,0-1-1,0 0 1,-1 0-1,-1-1 1,1 0-1,-1 0 1,-9 8-1,14-14-8,0 0-1,0-1 1,-1 1-1,1-1 1,0 1-1,0-1 0,-1 0 1,1 0-1,-1 0 1,1 0-1,-1-1 1,0 1-1,1-1 1,-1 1-1,0-1 0,1 0 1,-1 0-1,0 0 1,1 0-1,-1-1 1,0 1-1,1-1 1,-1 1-1,1-1 0,-1 0 1,1 0-1,-1 0 1,1 0-1,0-1 1,-1 1-1,1-1 1,0 1-1,0-1 0,0 0 1,0 0-1,0 0 1,1 0-1,-3-2 1,3 2-1,0 1 1,0-1 0,0 1 0,0-1-1,0 1 1,0-1 0,0 1 0,0-1-1,1 0 1,-1 0 0,1 1-1,-1-1 1,1 0 0,0 0 0,-1-3-1,1 5-18,1-1 0,-1 1 0,0 0-1,0-1 1,1 1 0,-1-1-1,0 1 1,1 0 0,-1-1 0,0 1-1,1 0 1,-1-1 0,0 1 0,1 0-1,-1 0 1,1-1 0,-1 1 0,1 0-1,-1 0 1,0 0 0,1 0 0,0-1-1,22 1-334,-6 2-2612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16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90 12760,'0'0'16743,"11"-10"-16146,-5 6-522,22-18 1195,47-30 0,-74 52-1268,-1 0-1,1 0 1,0-1-1,-1 1 1,1 0-1,-1 0 1,1 0 0,0-1-1,-1 1 1,1 0-1,-1 0 1,1 0-1,0 0 1,-1 0 0,1 0-1,0 1 1,-1-1-1,1 0 1,-1 0-1,1 0 1,0 1 0,-1-1-1,1 0 1,-1 0-1,1 1 1,-1-1-1,1 1 1,-1-1 0,1 0-1,-1 1 1,1-1-1,-1 1 1,1 0-1,12 23-6,-8-13 1,0-3 4,-2 0 0,2-1 0,-1 0 0,1 0 0,8 8 0,-11-12 0,0-2 0,0 1 0,0 0 0,1 0 0,-1-1 0,0 1 0,1-1 0,0 0 0,-1 0 0,1 0 0,0 0 0,0 0 0,-1 0 0,1-1 0,0 0 0,0 1 0,3-1 0,0-1 118,0 1 0,0-1 0,-1-1 0,1 1 0,0-1 0,7-3 0,16-4-4879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35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0 152 8936,'0'0'1720,"5"9"-1536,3 12-32,0 0 1,-2 1 0,6 32-1,-6-13 1230,0 65-1,-6-107-1360,0 1-1,0 0 1,0 0 0,0 0 0,-1 0-1,1 0 1,0 0 0,0 0 0,0 0-1,0 0 1,0 0 0,0 0 0,0 0-1,0 0 1,-1 0 0,1 0 0,0 0-1,0 0 1,0 0 0,0 0 0,0 0-1,0 0 1,0 0 0,-1 0 0,1 0-1,0 0 1,0 0 0,0 0 0,0 0-1,0 0 1,0 0 0,0 0 0,0 0-1,0 0 1,-1 0 0,1 1 0,0-1-1,0 0 1,0 0 0,0 0 0,0 0-1,0 0 1,0 0 0,0 0 0,0 0-1,0 0 1,0 1 0,0-1 0,0 0-1,0 0 1,0 0 0,0 0 0,0 0-1,0 0 1,-5-11 385,-5-37 369,-4-77 1,14 103-579,0 1 1,1 0 0,1 0-1,1 0 1,0 0-1,10-26 1,-12 43-162,1 1 0,-1-1-1,1 1 1,0 0 0,0-1 0,1 1-1,-1 0 1,1 0 0,-1 1 0,1-1-1,0 0 1,0 1 0,6-4 0,-3 2 30,0 1 0,1 0 0,0 0 0,-1 1 1,1-1-1,11-1 0,-13 4-38,0 0 0,-1 0 0,1 0 0,0 1 0,0 0-1,-1 0 1,1 0 0,0 0 0,-1 1 0,0 0 0,1 0 0,-1 0 0,0 0-1,0 1 1,7 5 0,1 1 112,0 1 0,-1 0 0,17 20-1,30 41 1039,-57-69-1039,0-1 1,0 1 0,1-1-1,-1 1 1,0-1 0,1 0 0,0 1-1,-1-1 1,1 0 0,2 1-1,6 0-2681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38.2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96 339 11552,'0'0'3320,"4"-10"-3060,11-32-15,-15 41-230,1 1 0,-1-1 1,0 0-1,0 0 0,0 0 1,0 0-1,0 0 0,1 1 1,-1-1-1,-1 0 0,1 0 0,0 0 1,0 0-1,0 0 0,0 0 1,-1 1-1,1-2 0,-1 2-4,1-1-1,0 1 0,0 0 1,-1 0-1,1-1 1,0 1-1,-1 0 0,1 0 1,0 0-1,-1 0 1,1 0-1,-1-1 0,1 1 1,0 0-1,-1 0 1,1 0-1,-1 0 0,1 0 1,0 0-1,-1 0 1,1 0-1,0 0 0,-1 0 1,1 1-1,-1-1 1,-20 11 395,13-3-317,0 0-1,0 0 1,1 1 0,0 0 0,1 0 0,0 0 0,0 1-1,1 0 1,0 0 0,-5 21 0,8-26-44,0 1 0,1-1 0,0 1 0,0-1 0,1 1 0,0 0 0,0-1-1,0 1 1,0 0 0,1-1 0,0 1 0,0-1 0,1 1 0,-1-1 0,1 1 0,0-1 0,1 0 0,-1 0 0,1 0 0,0 0 0,0-1 0,1 1 0,6 6 0,-7-8-8,0 0 0,1-1 1,-1 1-1,0-1 0,1 0 1,-1 0-1,1 0 0,-1-1 0,1 1 1,0-1-1,0 0 0,0 0 1,0 0-1,0 0 0,0-1 0,6 0 1,-4 0 7,1-1 0,0 0-1,-1 0 1,1-1 0,-1 0 0,1 0 0,-1-1 0,0 0 0,6-3-1,9-8 73,0-1-1,-2 0 0,0-2 0,18-19 1,-3-1 151,-3-2-1,44-67 1,-29 38 57,-28 37-93,-14 24-72,0 0-1,0 0 1,0 1 0,9-10-1,-12 15-4,-2 38 409,1-32-552,-3 42 139,-13 71 0,13-105-126,0 0-1,-1 0 1,-1 0-1,1 0 1,-2-1-1,0 0 1,-1 0-1,0 0 1,0-1-1,-12 13 1,9-15 13,-1 0 1,0-1-1,0-1 0,0 0 0,-1 0 1,-22 8-1,33-14-32,0-1 1,0 1 0,0-1-1,0 1 1,0-1-1,0 0 1,0 0-1,-1 1 1,1-1-1,0 0 1,0 0-1,0 0 1,0 0 0,0 0-1,-2-1 1,2 1-5,1 0 0,0-1 1,-1 1-1,1 0 1,-1-1-1,1 1 0,0 0 1,-1-1-1,1 1 1,0 0-1,0-1 1,-1 1-1,1-1 0,0 1 1,0 0-1,-1-1 1,1 1-1,0-1 0,0 1 1,0-1-1,0 1 1,0-1-1,0 0 0,0-1 1,0-1-1,0 1 1,0-1-1,1 1 0,-1 0 1,1-1-1,0 1 0,-1 0 1,1 0-1,0-1 0,3-2 1,0-1-2,0 0 1,1 1-1,0 0 0,0 0 1,0 0-1,0 1 1,1-1-1,0 1 1,0 1-1,0-1 1,13-5-1,2 2 10,1 1-1,32-6 1,-37 9-12,1-1-1,0-1 1,-1 0 0,31-14-1,-39 13 10,1 1-1,-1-2 0,0 0 1,0 0-1,-1 0 0,0-1 1,0 0-1,-1-1 0,0 0 1,-1 0-1,0 0 0,0-1 1,-1 0-1,0 0 0,7-22 1,-5 16 25,1 1 1,0-1-1,14-17 1,1-2 77,-19 33-68,-2 9-15,-1 13 5,-6 45 3,-25 116 0,29-173-35,-1-1-1,-1 1 1,1 0 0,-2-1-1,1 1 1,-1-1 0,0 0-1,0 0 1,-1-1 0,0 1-1,0-1 1,0 0 0,-11 9-1,15-15 4,0 1-1,0 0 0,0-1 0,0 0 1,0 1-1,0-1 0,0 1 0,0-1 1,0 0-1,0 0 0,0 0 0,0 0 1,0 1-1,0-1 0,0-1 0,0 1 1,0 0-1,0 0 0,0 0 0,0 0 1,0-1-1,0 1 0,0 0 0,0-1 1,0 1-1,1-1 0,-1 1 0,0-1 1,0 0-1,0 1 0,1-1 0,-1 0 1,0 1-1,0-1 0,1 0 0,-1 0 1,1 0-1,-1 0 0,0-1 0,-2-4 22,0 0-1,0 0 0,1 0 1,-3-10-1,5 16-24,0-1 4,0 0 1,0 0-1,0-1 0,0 1 0,1 0 0,-1 0 1,0 0-1,1-1 0,-1 1 0,1 0 1,-1 0-1,1 0 0,0 0 0,-1 0 0,1 0 1,0 0-1,0 0 0,0 0 0,0 1 0,1-2 1,21-16 32,-6 9-20,0 1 0,1 1 1,33-9-1,-29 10 4,0-2 1,23-10-1,-15 2 15,0-1 0,-1-1 0,30-26 0,-38 28 29,-1-2-1,0 0 1,27-35 0,-12 14 252,-38 43-295,1 1 0,0 0 0,0-1 0,1 1 0,-1 0 0,1 0 0,0 0 0,1 0 0,-1 0 0,1 0 0,0 0 1,1 6-1,0 1 16,0 0 1,1 0 0,1-1-1,6 20 1,-8-30-34,-1 0-1,0-1 1,1 1 0,-1-1 0,0 1-1,1 0 1,-1-1 0,1 1 0,-1-1-1,1 1 1,-1-1 0,1 1 0,-1-1-1,1 0 1,-1 1 0,1-1 0,-1 0-1,1 1 1,0-1 0,-1 0 0,1 0-1,0 1 1,-1-1 0,1 0 0,0 0 0,-1 0-1,1 0 1,0 0 0,0 0 0,-1 0-1,1 0 1,0 0 0,-1 0 0,1-1-1,0 1 1,-1 0 0,1 0 0,0 0-1,-1-1 1,1 1 0,-1-1 0,1 1-1,0-1 1,30-22 140,-24 17-112,1-2 9,0 0 0,-1 0 0,0 0 0,-1-1 0,10-16 0,-12 18-8,0-1 1,1 1-1,0 0 0,1 0 0,0 0 0,0 1 0,0-1 0,13-8 1,-14 12-14,-5 3-21,0 0 1,0 1 0,0-1 0,0 0-1,0 0 1,0 0 0,0 0-1,0 0 1,0 1 0,0-1 0,0 0-1,0 0 1,0 0 0,0 0-1,0 0 1,0 1 0,0-1 0,0 0-1,0 0 1,0 0 0,0 0 0,0 0-1,1 1 1,-1-1 0,0 0-1,0 0 1,0 0 0,0 0 0,0 0-1,0 0 1,1 0 0,-1 0-1,0 0 1,0 0 0,0 0 0,0 0-1,0 0 1,1 1 0,-1-1-1,0 0 1,0 0 0,0 0 0,0 0-1,1 0 1,-1-1 0,0 1-1,0 0 1,0 0 0,0 0 0,0 0-1,1 0 1,-1 0 0,0 0-1,0 0 1,0 0 0,0 0 0,0 0-1,1-1 1,-1 10-1,1 6 8,-1-12-7,0 0 1,0 0-1,0 0 0,0 0 1,0 0-1,1 0 0,-1 0 0,1 0 1,0 0-1,0 0 0,0-1 1,0 1-1,0 0 0,0-1 0,1 1 1,0-1-1,-1 1 0,3 2 0,-2-5 4,0 1 0,0 0 0,0-1 0,0 0 0,0 1 0,-1-1 0,1 0 0,0 0 0,0 0 0,0 0 0,0 0 0,0 0 0,0-1 0,0 1 0,0-1-1,0 1 1,0-1 0,0 0 0,-1 1 0,4-3 0,32-20 75,89-77 222,-124 98-298,-1 1 1,1-1-1,0 1 0,0 0 1,0 0-1,0 0 0,0 0 1,0 1-1,0-1 0,0 0 1,0 1-1,0-1 0,0 1 1,0 0-1,1 0 1,-1 0-1,0 0 0,0 0 1,4 1-1,-2 1 3,0-1-1,0 1 1,-1 0 0,1 0 0,-1 1-1,0-1 1,0 1 0,1 0 0,2 3-1,1 1-5,0 0-1,1 0 0,0-1 0,0-1 0,0 1 0,1-1 0,-1 0 0,19 6 0,-22-10 1,0 1 0,1-1-1,-1 0 1,0-1 0,1 1 0,-1-1-1,1 0 1,-1 0 0,0-1-1,1 0 1,-1 0 0,0 0 0,1 0-1,-1-1 1,0 0 0,0 0 0,0 0-1,5-4 1,-6 3 6,1-1 1,-1 0-1,0 0 0,0 0 1,0 0-1,-1-1 0,1 0 1,-1 1-1,0-1 0,-1 0 1,1-1-1,-1 1 0,2-6 1,-4 10-6,1 1 0,-1-1 0,0 1 0,0-1 0,0 1 1,0-1-1,1 1 0,-1-1 0,0 1 0,0-1 0,0 1 0,0-1 1,0 0-1,-1 1 0,1-1 0,0 1 0,0-1 0,0 1 0,0-1 0,0 1 1,-1-1-1,1 1 0,0-1 0,-1 1 0,1-1 0,0 1 0,-1-1 1,0 1-2,0 0 0,1 0 1,-1-1-1,0 1 1,0 0-1,1 0 1,-1 1-1,0-1 0,1 0 1,-1 0-1,0 0 1,0 0-1,1 1 1,-1-1-1,0 0 0,1 0 1,-2 1-1,-2 2-8,0-1 0,0 1 1,0 0-1,0 0 0,-4 5 0,5-5-1,0 0 0,1 1-1,-1-1 1,1 1 0,0 0 0,0 0 0,0 0 0,1 0 0,-1 0 0,1 0 0,0 1-1,0-1 1,0 0 0,1 1 0,-1-1 0,2 8 0,-1-6 4,2 0 0,-1 0 0,0-1 1,1 1-1,0 0 0,1-1 0,-1 0 0,1 0 1,0 1-1,0-2 0,6 8 0,-1-4 41,-1 1 0,2-2-1,-1 1 1,1-1 0,0 0 0,0-1 0,1 0-1,0-1 1,0 0 0,0 0 0,1-1 0,20 5-1,-24-8 18,0 0 0,-1-1-1,1 0 1,0 0 0,-1-1-1,1 0 1,-1 0 0,1 0-1,-1-1 1,1 0 0,-1 0-1,0-1 1,0 0-1,0 0 1,6-4 0,25-23-4260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39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6224,'0'0'12017,"11"3"-11485,3 0-323,0-1 1,0 0 0,0 0-1,26-2 1,37-6 809,160-6 3423,-236 12-4182,4 0-696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39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 8840,'0'0'5424,"14"-1"-4879,253-22 2823,-209 17-1452,74 1 0,-124 7-1616,-7 1-3010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6:11.0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1 161 5720,'0'0'11606,"11"-2"-11389,191-26 865,78-3-170,-87 7-166,-152 20-548,-23 4-83,0-2 0,0 0 0,0-2-1,23-6 1,-3-2 58,1 1 0,51-6 0,-7 5 208,-73 11-310,0 1-1,0 0 0,-1 1 0,1-1 0,0 2 1,0 0-1,-1 0 0,1 0 0,-1 1 0,12 6 0,38 9 225,-51-17-248,-1-1 1,1 0-1,0 0 0,0 0 1,0-1-1,11-3 1,28-1 227,-42 5-262,0 0 0,0 1 0,0-1 0,0 1 0,0 1 0,0-1-1,0 1 1,0-1 0,0 1 0,-1 1 0,1-1 0,7 6 0,-6-4-17,21 8-231,-17-9-2704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12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0 2808,'0'0'11110,"2"12"-10676,0-4-352,1 6 74,-1 0 0,0 0 0,-1 0 0,-1 21 0,-26 271 2125,-22-2 249,34-223-1220,11-72-993,1-9 176,5-19-221,17-35-3307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13.4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1 8840,'0'0'2200,"-3"13"-1764,-58 337 2698,9-32 813,49-292-3476,3-22-319,0 1 0,-1-1 0,0 1 0,1-1 0,-2 0 0,1 1 1,-3 5-1,4-5 184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14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 5824,'0'0'7065,"11"-4"-6592,9-3 31,1 0-1,37-5 1,-40 10-213,14-3 396,1 2-1,44 1 0,-8 4 364,-43-2-333,0 1-1,0 0 1,27 7-1,-29-5 139,-15-5-3262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15.3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 5624,'0'0'7326,"1"17"-6827,-6 246 1532,-3 82 2776,21-365-4072,-4 0-3328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26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5120,'0'0'7280,"7"10"-6935,25 31 14,-29-39-313,0 0 0,0 0 1,0 0-1,0 0 0,0-1 1,0 1-1,0-1 0,1 0 1,-1 0-1,1 0 0,-1 0 1,1 0-1,-1-1 0,1 0 1,-1 0-1,1 0 0,-1 0 1,1 0-1,4-2 0,6 2 117,34-1 359,144 7 1123,14 6-294,100 21 249,207-3 481,-437-27-1787,-18-2 131,-1-2-1,1-3 1,109-21 0,-155 22-325,0-1 1,0 0 0,0-1 0,-1 0 0,0-1 0,0 0-1,13-10 1,-19 12-766,1-1 1,-1 0-1,1-1 0,4-6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17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9648,'0'0'11946,"0"10"-11301,15 278 2539,0-109-1374,7 28 189,-6-82-768,-9-71-83,15 62 0,-22-116-1121,0 1 0,0-1 0,0 0 0,1 1-1,-1-1 1,0 0 0,0 1 0,0-1 0,0 0 0,0 1 0,1-1 0,-1 0 0,0 1-1,0-1 1,0 0 0,0 1 0,0-1 0,0 0 0,0 1 0,0-1 0,0 1 0,0-1-1,-1 0 1,1 1 0,0-1 0,0 0 0,0 1 0,0-1 0,0 0 0,-1 1 0,1-1-1,0 0 1,0 0 0,-1 1 0,1-1 0,-1 1 0,-6-10-5002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5:28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0 346 4312,'0'0'8396,"15"0"-8000,206-13 753,325-22 904,-302 37-1162,9-1 161,-68-6-88,378-25 2808,-542 28-3511,-6 1-12,0 0 1,-1-1-1,1-1 1,-1 0-1,1-1 1,-1-1-1,17-7 1,-31 12-223,1 0 1,-1 0-1,1-1 1,-1 1-1,0 0 0,1 0 1,-1-1-1,1 1 1,-1 0-1,0 0 0,1-1 1,-1 1-1,0 0 1,0-1-1,1 1 1,-1-1-1,0 1 0,0 0 1,1-1-1,-1 1 1,0-1-1,0 1 0,0 0 1,0-1-1,0 1 1,0-1-1,0 1 1,0-1-1,0 1 0,0-1 1,0 1-1,0 0 1,0-1-1,0 1 0,0-1 1,-13-14 367,5 8-416,-122-112 220,125 114-183,-1 0 1,1-1-1,0 0 0,1 0 1,-1 0-1,1 0 0,-6-14 1,10 20-16,0-1 0,0 1 0,0-1 0,0 0 0,0 1 0,0-1 0,0 0 0,0 1 0,0-1 1,1 0-1,-1 1 0,0-1 0,0 1 0,1-1 0,-1 0 0,0 1 0,0-1 0,1 1 0,-1-1 1,1 1-1,-1-1 0,1 1 0,-1-1 0,1 1 0,-1-1 0,1 1 0,-1 0 0,1-1 0,-1 1 0,1 0 1,-1 0-1,1-1 0,0 1 0,-1 0 0,1 0 0,0 0 0,-1 0 0,1 0 0,-1-1 0,1 1 1,0 1-1,0-1 0,32-2 3,-31 2-3,45 5 2,1 2 1,78 22-1,-99-20-18,0 0 0,0 2 0,-1 1 0,45 29 1,-69-40 15,-1-1 1,0 1 0,0-1 0,0 1 0,1 0 0,-1 0 0,0 0 0,0-1 0,0 1 0,0 0 0,0 0 0,-1 0 0,1 1 0,0-1 0,0 0 0,-1 0 0,1 0 0,-1 0 0,1 1 0,-1-1 0,1 0 0,-1 1 0,0-1 0,1 0 0,-1 1 0,0-1 0,0 0 0,0 1 0,0-1 0,0 0 0,-1 1 0,1-1-1,0 0 1,-1 1 0,1-1 0,-1 0 0,1 1 0,-1-1 0,1 0 0,-1 0 0,0 0 0,0 0 0,-1 2 0,-4 3 8,0 1 0,-1-1 0,0-1 0,0 1 0,-10 5 0,17-11-10,-28 17 43,0-2 1,0-1-1,-46 16 0,-95 19-20,159-47-163,0-1 0,0 1-1,-18-1 1,22-2-403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6:12.8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0 210 6632,'0'0'3265,"10"-7"-2753,-9 6-483,9-7 185,0 0 0,0 2 0,1-1 0,-1 1 0,19-7 0,-14 8 172,-9 2-144,1 0 0,0 1 0,0 0 0,0 1-1,0-1 1,12 0 0,-14 2 10,0-1 0,1 1 0,-1-1 0,0-1 0,6-1 0,-6 1 92,0 0 0,1 1 0,-1 0 0,1 0 0,6 0 0,237-15 3299,-92 4-3253,-32 11-96,-83 2-172,1-1 0,0-3 0,43-7-1,-34-1-3,-4 0 30,-1 2 1,90-5-1,-40 7 48,-1-1-27,-70 7-149,-13 1 3,0-1 0,-1 2 0,25 3 0,17 3 62,-38-6-55,0-1 31,0-1 1,0 0-1,0-1 0,21-6 1,-12 3 44,0 2 56,1 1 1,0 1-1,30 3 0,-24-1-110,48-4-1,-57 1-5,6-1-3258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04.0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278 1 4720,'0'0'8072,"-6"9"-7894,4-6-167,-4 8 120,-1 0-1,0-1 0,-1-1 1,0 1-1,-1-1 1,-15 13-1,1-3 191,0 2-1,1 1 0,1 0 1,1 2-1,2 0 0,-19 30 1,32-45-189,0 0 0,1 0 0,-1 0 0,2 1 0,-1-1 0,2 1-1,-1 0 1,1 0 0,1-1 0,-1 2 0,2 17 0,1-12 52,0 1 0,2-1 0,0 0 1,1 0-1,0 0 0,10 23 0,-8-28 42,0 0 0,0-1 1,12 15-1,-2-2 207,7 12 382,-22-31-438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05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88 132 5016,'0'0'11551,"2"14"-11313,8 111 452,2 129 2462,-12-253-3133,0-1 0,0 0 0,0 0 0,0 0 0,0 1 0,0-1 0,0 0 0,-1 0 0,1 1 0,0-1 0,0 0 1,0 0-1,0 0 0,0 0 0,0 1 0,0-1 0,0 0 0,-1 0 0,1 0 0,0 0 0,0 1 0,0-1 0,0 0 0,-1 0 0,1 0 0,0 0 0,0 0 0,0 0 0,0 0 0,-1 0 0,1 1 0,0-1 0,0 0 0,-1 0 0,1 0 0,-1-1 0,1 1 0,0 0 0,-1 0 0,1 0 1,0 0-1,-1-1 0,1 1 0,-1 0 0,1 0 0,0-1 0,-1 1 0,1 0 1,0-1-1,0 1 0,-1 0 0,1-1 0,0 1 0,0 0 0,0-1 0,-1 1 1,1 0-1,0-1 0,0 1 0,0-1 0,-15-48 166,3 0-1,-8-63 1,8 40 28,5 37-118,-5-42 92,11 73-180,1-2 13,-1 0-1,1 0 1,-1 0 0,-1 0-1,1 0 1,-1 0 0,-5-11-1,6 13-43,-1 1-1,1-1 1,0 0 0,1 0-1,-1 0 1,1 1-1,-1-1 1,1 0-1,1-5 1,-1 8 7,19-5-34,1 1 57,0 1-1,32-2 1,-45 6 0,1-1 1,-1 2-1,0-1 1,0 1-1,0 0 1,0 0-1,0 1 1,-1 0-1,1 0 1,0 1-1,7 3 1,-2 2-5,0-2 4,-1 1 0,0 0 0,0 1 0,13 13 0,-22-18-10,1-1 1,-1 1-1,0 0 0,0 0 1,0 0-1,0 0 0,0 1 1,-1-1-1,0 0 0,0 1 0,0-1 1,0 1-1,0-1 0,0 1 1,-1-1-1,0 1 0,0 0 1,0-1-1,0 1 0,-1 6 1,0-7 10,1 0 1,-1 0 0,0 0-1,0 0 1,0 0 0,-1 0 0,1 0-1,-1-1 1,1 1 0,-1 0-1,0-1 1,0 1 0,0-1-1,-1 0 1,1 1 0,0-1 0,-4 2-1,-1 1 19,0 0 0,0-1-1,-1 0 1,1 0-1,-1-1 1,0 0 0,0 0-1,0-1 1,0 0-1,0-1 1,0 1 0,-1-2-1,1 1 1,0-1-1,-1 0 1,1-1 0,0 0-1,-10-2 1,3 2-320,10 1-2627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07.5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198 0 5320,'0'0'8296,"-3"10"-7991,1-2-204,-1 1 1,-1-1-1,0 0 1,0-1-1,0 1 1,-1-1-1,0 1 1,-8 7-1,-4 2 159,0-1-1,-1-1 0,-25 16 1,36-26-163,1 0 1,0 0-1,0 0 1,-9 12-1,-1-1-1910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08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 4216,'0'0'12048,"-1"12"-11659,-8 50 651,0 66 1,14 36 2243,-7-173-6052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09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 9040,'0'0'5974,"12"-1"-5531,210-22 1613,-177 16-1625,0 1 1,0 3-1,0 2 0,0 1 1,0 2-1,65 13 1,-85-12 554,-24-3-1076,0 0 0,0 0 1,0 0-1,0 0 0,0-1 0,-1 1 0,1 0 0,0 0 0,0-1 0,0 1 1,-1 0-1,1-1 0,0 1 0,-1-1 0,1 1 0,0-1 0,-1 1 0,1-1 1,0 1-1,-1-1 0,1 0 0,-1 1 0,1-2 0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09.6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30 7936,'0'0'4608,"11"-6"-4295,36-15 70,-43 20-323,0 0 0,0 1 1,0 0-1,0 0 0,0 0 0,-1 0 1,1 0-1,0 1 0,0 0 1,0-1-1,-1 2 0,1-1 1,0 0-1,-1 1 0,1-1 1,-1 1-1,0 0 0,1 0 1,3 4-1,-2-2 31,6 3 48,-1 0 1,0 2-1,-1-1 1,0 1-1,0 0 1,-1 1 0,0 0-1,0 1 1,-1-1-1,-1 1 1,0 1-1,-1-1 1,0 1-1,4 13 1,-5-14-33,-2 0 1,1 1 0,-1-1-1,-1 1 1,0 0 0,-1-1 0,0 1-1,-1-1 1,0 1 0,0-1-1,-1 1 1,-1-1 0,0 0-1,-1 1 1,-7 15 0,-14 17 542,-51 71 0,-41 34 586,14-20-207,89-109-971,10-13-2709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40.4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563 60 4008,'0'0'10098,"-10"-4"-9842,-32-11 0,39 14-196,0 0-1,0 1 0,-1-1 1,1 1-1,0 0 0,0 0 1,-1 0-1,1 0 1,0 0-1,0 1 0,-1-1 1,1 1-1,0 0 0,0 0 1,-5 3-1,-2-1 142,4 0-68,0 0-1,0 0 1,0 1 0,0-1-1,-8 7 1,8-4 29,-1-2-1,0 1 1,-15 6-1,9-4 31,-1 0-1,1 0 0,1 1 0,-1 0 0,1 1 0,1 1 0,-1 0 0,2 0 0,0 1 0,-18 24 0,19-21 92,1 0 1,-12 29-1,-5 7 149,8-20-23,1-1-1,-24 64 1,14-27 37,14-39-159,-7 30 0,14-35-120,2 0 1,-2 37-1,3-20-61,-1-9 54,2 1 0,4 41 0,0-46 15,1 0 0,0 0 0,2-1 0,10 26 1,-9-31-78,0 0 132,2 1 0,0-1 0,0 0 1,22 30-1,-26-44-180,1 0 0,0 0 1,0-1-1,1 0 0,0 0 1,0 0-1,0-1 0,0 0 1,1-1-1,-1 1 0,1-1 1,0-1-1,0 1 0,10 0 1,-3-2 3,-1-2 0,0 1 0,0-2 1,0 0-1,0-1 0,20-6 1,79-36 258,-9 3 29,-80 32-235,0-1-1,0-1 0,-1-1 0,38-30 1,-9 8 84,-36 23-143,1-1 0,-2 0 0,0-1 1,-1 0-1,0-1 0,-1-1 0,-1 0 0,-1 0 0,0-1 0,-1-1 0,15-36 0,-4 5 19,-10 26-8,-1-1 0,0 0 1,-3-1-1,7-31 0,-9 24-4,-2-1 0,-2 1 0,-1-1 0,-1 1 0,-7-34-1,5 47-50,-2 0 0,0 0 0,-1 1 0,-1 0 0,-1 0 0,-1 1-1,0 0 1,-12-17 0,1-1 20,16 27-13,0 0-1,0 0 1,-1 0-1,-1 0 0,-9-10 1,-16-15 1,23 24-8,1 1 0,-1-1 0,0 1 0,-1 1 0,0 0 0,0 0 1,-1 0-1,1 2 0,-1-1 0,-14-5 0,2 3 5,13 5 2,0 0-1,-1 0 1,1 1-1,-1 0 1,1 0-1,-17 0 1,-43 6-140,63-3 111,0 0 0,-1 0-1,1 1 1,0 0 0,0 0 0,0 0 0,0 1 0,-9 5 0,6 4 70,9-11-152,0-1 0,0 0 0,0 0 0,0 1 0,0-1 0,0 0 0,0 0 0,0 1 0,0-1 0,0 0 0,0 1 0,0-1 0,0 0 0,0 0 0,0 1 0,0-1 0,0 0 0,0 0 0,0 1 0,0-1 0,1 0 0,-1 0 0,0 0 0,0 1 0,0-1 0,1 0-1,-1 0 1,0 0 0,0 1 0,0-1 0,1 0 0,-1 0 0,0 0 0,0 0 0,1 0 0,-1 1 0,0-1 0,0 0 0,1 0 0,-1 0 0,0 0 0,0 0 0,1 0 0,-1 0 0,0 0 0,1 0 0,-1 0 0,0 0 0,0 0 0,1 0 0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40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60 160 3504,'0'0'6304,"-10"7"-6036,-31 20-14,41-26-197,-1-1-1,1 0 1,-1 0-1,1 1 0,-1-1 1,1 1-1,-1-1 1,1 0-1,-1 1 0,1-1 1,0 1-1,-1-1 1,1 1-1,-1-1 0,1 1 1,0 0-1,0-1 1,-1 1-1,1-1 0,0 1 1,0 0-1,0-1 1,0 1-1,0-1 0,0 1 1,0 0-1,0-1 1,0 1-1,0 0 0,0-1 1,0 1-1,0-1 1,0 1-1,1 0 0,-1-1 1,0 1-1,0-1 1,1 1-1,-1-1 0,0 1 1,1-1-1,-1 1 1,1-1-1,-1 1 0,0-1 1,1 1-1,0 0 1,1 0 82,1 1 0,-1 0 0,1 0 0,0-1 0,-1 1 0,1-1 0,0 0 0,3 1 0,6 1 75,1 0-1,-1-2 1,1 1 0,0-2-1,-1 1 1,1-2 0,-1 0-1,19-3 1,6-5 247,52-18 0,7-2 166,-72 24-460,0 2 0,1 0 0,26 2 0,12-2 66,53-5 532,121 6 1,-113-2-79,-1 0-134,-74 7-386,-8-1 30,57-2-1,334-24 950,-304 12-876,-82 6-166,52-1 0,50 6 132,164-23 1,-258 15-216,60-5 41,-4 3-18,85-4 92,-39 9 53,-96 2-84,190-1 551,-98-1-8,-37 14-185,6 1-51,203-12 177,-289 1-349,-34 2-229,-1-9-639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18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10952,'0'0'11055,"4"10"-10543,9 33 181,11 65 0,11 45 404,-11-78-226,-4 1 1,16 122-1,-30-150-428,-1-7 498,0 1 0,-4 81 0,-1-111-146,0-10-161,-2-9-394,1 4-538,0-1-1,0 0 1,1 0 0,-1 1 0,1-1-1,0-5 1,0 5-1825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40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0 7024,'0'0'10783,"12"7"-10325,104 42 1207,-100-43-1093,0 1 0,-1 0 0,25 16 0,-36-20-465,-1 0 1,1 0 0,-1 0 0,1 0-1,-1 0 1,0 1 0,0-1 0,0 1-1,-1 0 1,1 0 0,-1 0-1,0 0 1,0 0 0,0 0 0,-1 1-1,1-1 1,-1 1 0,1 7 0,11 117 1104,-3-10-434,-8-80-540,-4 52-1,0-69-188,-2 0 1,-1 0-1,0 0 0,-2 0 1,-1-1-1,0 0 0,-2 0 1,0-1-1,-1-1 0,-16 21 1,0 10 1,22-39-37,-1-1-1,1 1 1,-2-1 0,1 0-1,-15 15 1,10-14-4,-12 11-3,-29 36 1,43-49 40,0 0-1,-1 0 1,-17 12 0,22-18-26,-36 26-50,40-28-132,-7 2 420,8-3-351,-1 0 1,1 0-1,0 0 1,0 0-1,0 0 1,0 0-1,0 0 1,-1 0 0,1-1-1,0 1 1,0 0-1,0 0 1,0 0-1,0 0 1,0 0-1,0-1 1,-1 1-1,1 0 1,0 0 0,0 0-1,0 0 1,0-1-1,0 1 1,0 0-1,0 0 1,0 0-1,0 0 1,0-1-1,0 1 1,0 0 0,0 0-1,0 0 1,0-1-1,0 1 1,0 0-1,0 0 1,0 0-1,1 0 1,-1-1 0,0 1-1,0 0 1,0 0-1,0 0 1,0 0-1,0 0 1,0-1-1,1 1 1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40.4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10 328 4312,'0'0'7709,"0"9"-7604,0 31-6,0-38-71,0-1 0,0 1 1,0-1-1,-1 1 0,1-1 0,0 0 0,-1 1 1,1-1-1,-1 1 0,1-1 0,-1 1 1,1-1-1,-2 2 0,-1 8 664,5-11-614,0 1-1,0-1 1,0 0 0,0 1 0,0-1 0,1 0 0,-1-1 0,0 1 0,4-1 0,6 0 55,103-3 1231,172-30 1,314-42 2776,-465 67-3618,46-6 285,264-26 425,4 37-169,-291 5-653,-29 2-182,108-4 319,-3-6 139,-48 3-261,223 0 973,-239 5-926,-113 2-309,-39-2-122,0 0-1,0-1 1,21-3 0,-11 1 11,0 0 0,31 3 0,-29 0 62,46-5 0,20 0 67,-16 1-115,-19-3 131,-60 5-181,0 1 1,-1 0-1,1-1 1,0 1-1,0-1 0,0 1 1,0-1-1,-1 0 1,1 0-1,0 0 1,2-2-1,12-4 203,-3 2-262,-1-2 1,0 0-1,0 0 0,-1-1 0,0 0 0,0-1 1,-1 0-1,0-1 0,-1 0 0,0 0 1,0-1-1,-1 0 0,-1-1 0,7-13 0,3-5-3913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7:40.5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7432,'0'0'7761,"11"4"-7390,-1-1-285,-1 0 1,1-1 0,0 0 0,0-1 0,0 0 0,0 0 0,0-1 0,12-1 0,13-4 224,122-9 985,-141 14-1005,1 0 1,-1 1 0,0 1-1,0 0 1,0 1 0,0 1-1,22 8 1,-28-5 97,-5-4 94,-4-13-855,-1 3-2445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36.7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21 4720,'0'0'9802,"0"15"-9330,17 265 1660,-8-177-1438,-4-33-40,3-1 0,17 70 0,-15-110-229,-8-23-194,1 0 0,-1 1 0,0-1 1,-1 1-1,2 10 0,-11-33 526,-9-41-367,-2-4-45,4 0-1,-9-67 1,2 15 145,15 83-216,1 0 1,1 0 0,-2-58-1,8 76-177,0 0-1,0 1 1,1-1-1,1 1 1,0-1-1,1 1 1,0 0-1,0 0 1,1 1-1,7-12 1,-10 19-77,1 1 0,-1 0 1,1 0-1,-1 0 1,1 0-1,-1 0 1,1 1-1,0-1 1,0 1-1,0 0 0,0 0 1,0 0-1,0 0 1,0 0-1,0 0 1,0 1-1,1 0 1,4 0-1,0 0 14,0 0-1,-1 1 1,1 0 0,-1 0-1,1 1 1,13 5 0,-8-1-10,0 0 1,-1 2 0,0-1-1,-1 1 1,0 1 0,0 0 0,0 1-1,-1 0 1,-1 0 0,15 20-1,-17-20 4,-1 0-1,1 1 0,-2 0 1,1 0-1,-1 0 0,-1 0 0,0 1 1,-1 0-1,0 0 0,-1 0 1,0 0-1,0 23 0,-2-32-19,-1 1 0,1 0 0,-1 0 0,0-1 0,0 1-1,0 0 1,-1-1 0,1 1 0,-1-1 0,0 0 0,0 0 0,0 1 0,0-1 0,-4 3 0,1-1 2,-1 0 1,1 0 0,-1-1 0,0 0 0,0 0 0,0-1 0,-9 4 0,4-2 7,-1-1-1,0 0 1,0-1 0,0 0 0,-1-1-1,1-1 1,0 0 0,-21-1-1,-75-9-474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37.5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1 148 10544,'0'0'4469,"5"11"-4072,5 7-141,-2 1-1,10 32 1,-4-9 255,-9-28-114,0 0-1,-1 0 0,-1 0 0,0 1 1,2 21-1,-10-146 1918,1-60-1431,4 159-706,1 0-1,1 1 0,5-20 0,-6 26-85,1 0-1,-1 0 0,1 0 1,0 1-1,0-1 0,0 1 1,1-1-1,-1 1 0,1 0 0,-1 0 1,1 0-1,0 0 0,5-3 1,-6 6-44,0-1 1,0 1 0,0-1-1,0 1 1,0 0 0,1-1 0,-1 1-1,0 0 1,0 1 0,0-1-1,0 0 1,1 1 0,-1-1-1,4 2 1,30 13 541,-32-13-497,0 1 1,-1 0 0,1 0 0,-1 0 0,1 1 0,-1-1 0,0 1 0,-1 0 0,1 0 0,0 0 0,-1 0 0,0 0 0,0 1 0,0-1-1,-1 1 1,0-1 0,1 1 0,-1 0 0,-1-1 0,1 1 0,-1 0 0,0 6 0,0-11-88,11-17-891,-5 6-2749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38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73 13464,'0'0'2257,"11"4"-2073,0 0-111,1 0 1,-1-1-1,1 0 0,0-1 1,0-1-1,18 1 0,-23-2 48,-1-1 0,1 0 0,0 0 0,-1-1 0,0 1 0,1-2 0,10-4 0,-15 6-86,-1 1-1,0-1 0,0 0 1,1 1-1,-1-1 1,0 0-1,0 0 1,0 0-1,0 0 1,0 0-1,0 0 1,-1 0-1,1 0 1,0-1-1,0 1 0,-1 0 1,1 0-1,-1-1 1,1 1-1,-1 0 1,1-1-1,-1 1 1,0 0-1,0-1 1,0 1-1,0 0 1,0-1-1,0 1 0,0-1 1,0 1-1,0 0 1,-1-1-1,1 1 1,0 0-1,-1-1 1,1 1-1,-1 0 1,0 0-1,1-1 0,-1 1 1,0 0-1,0 0 1,0 0-1,-1-1 1,0-1 2,0 1-1,1 0 1,-1 0 0,-1 0 0,1 1 0,0-1-1,0 0 1,-1 1 0,1 0 0,-1-1 0,1 1 0,-1 0-1,1 0 1,-1 0 0,-5 0 0,3 0 3,0 1 0,-1 0-1,1 0 1,0 0 0,-1 0 0,1 1 0,0 0-1,-6 2 1,3-1 25,0 1 0,0 0 0,0 1 0,1 0 0,0 0 0,-1 0 0,1 1 0,0 0 0,1 0 0,-9 10 0,11-11-15,1-1 0,1 1 0,-1 0 0,0 1-1,1-1 1,0 0 0,0 1 0,0-1 0,1 1 0,-1 0-1,1-1 1,0 1 0,0 0 0,1 0 0,0 0 0,-1 0-1,2-1 1,-1 1 0,0 0 0,1 0 0,2 7-1,-1-6 15,1 0-1,-1 0 1,1 0-1,1-1 1,-1 1-1,1-1 0,-1 0 1,2 0-1,-1 0 1,0-1-1,1 0 0,0 0 1,0 0-1,0 0 1,11 5-1,-5-3 55,1-1 0,0-1 0,0 0 0,0 0-1,0-2 1,1 1 0,0-1 0,-1-1 0,17 0 0,-10-2 214,-1 0-1,1-2 1,-1 0 0,1 0-1,27-11 1,-17 3 527,-28 10-810,1 1 1,-1-1 0,1 1-1,-1-1 1,0 0-1,1 0 1,-1 0-1,0 1 1,1-1-1,-1 0 1,0-1-1,0 1 1,2-2-1,-3 3-195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38.6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0 13864,'0'0'1162,"-10"2"-698,-9 3-266,0 1-1,1 1 1,0 0 0,-24 14-1,24-11-30,-23 15 266,38-23-343,1 0 1,-1 0 0,1 0-1,-1 0 1,1 0-1,0 1 1,0-1-1,0 1 1,1 0 0,-1-1-1,-2 6 1,4-6-38,0 0 1,0 0-1,0-1 0,1 1 1,-1 0-1,0 0 0,1-1 1,-1 1-1,1 0 0,-1-1 1,1 1-1,0-1 1,0 1-1,0-1 0,0 1 1,0-1-1,0 1 0,0-1 1,0 0-1,1 0 0,-1 0 1,2 2-1,36 27 401,-34-27-381,-4-2-59,36 24 322,-1 2 1,-1 1-1,35 37 0,-69-64-321,-1 0-1,1 0 1,0 0 0,-1 0-1,1 0 1,-1 1 0,1-1 0,-1 0-1,0 0 1,1 0 0,-1 1-1,0-1 1,0 0 0,0 0-1,0 1 1,0-1 0,0 0-1,0 0 1,0 1 0,-1-1 0,1 0-1,0 0 1,-1 1 0,1-1-1,-1 0 1,0 0 0,1 0-1,-1 0 1,0 0 0,1 0 0,-1 0-1,0 0 1,0 0 0,0 0-1,0 0 1,-2 1 0,-5 5 62,0-1 1,-1 0-1,-12 7 1,14-8 4,-2-1 18,1 1 0,-1-1 0,1-1 0,-1 0 0,0 0 0,0-1-1,-1 0 1,1 0 0,0-1 0,0-1 0,-1 1 0,1-2 0,-1 1 0,1-1 0,0 0 0,-19-6 0,28 7-97,-1 0 0,0 0 0,1 0 0,-1 0 0,0 0 0,1 0 0,-1 0 0,0-1 0,1 1 0,-1 0 0,0-1 0,1 1 0,-1 0 0,1-1 0,-1 1 0,0 0 0,1-1 0,-1 1 0,1-1 0,-1 1 0,1-1 0,0 0 0,-1 1 0,1-1 0,0 1 0,-1-1 0,1 0 0,0 1 0,-1-1 0,1 0 0,0 1 0,0-1 0,0 0 0,0 1 0,0-1 0,0 0 0,0 1 0,0-1 0,0 0 0,0 0 0,0 1 1,0-1-1,0 0 0,1 1 0,-1-2 0,2-1-73,-1 0 0,1 1 0,0-1-1,0 0 1,0 1 0,0 0 0,0-1 0,0 1 0,4-2 0,51-36-3664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39.1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269 0 9440,'0'0'48,"-9"4"217,-36 15 620,-53 32-1,81-42-542,-16 12 366,31-19-606,0-1 0,0 0 1,1 1-1,-1-1 0,1 1 0,-1 0 0,1-1 0,0 1 0,0 0 0,0 0 0,0 0 0,0 0 0,0 0 0,-1 2 1,2-3-58,0 0 0,0 0 0,0 0 0,0 0 0,0 0 0,1 0 0,-1 0 1,0 0-1,0 0 0,1 0 0,-1 0 0,0 0 0,1 0 0,-1 0 0,1-1 1,-1 1-1,1 0 0,0 0 0,-1 0 0,1-1 0,0 1 0,-1 0 1,1-1-1,1 1 0,23 14 488,-19-12-400,135 69 1595,-137-70-1619,0 0 0,-1 1 0,1-1 0,0 1 0,-1-1 0,0 1 0,6 7 0,-8-9-80,0 0-1,-1 0 1,1 0 0,-1 0 0,1 0 0,-1 0-1,0 0 1,1 0 0,-1 0 0,0 0-1,0 0 1,1 0 0,-1 0 0,0 1-1,0-1 1,0 0 0,-1 0 0,1 0-1,0 0 1,0 0 0,-1 0 0,1 0 0,0 1-1,-1-1 1,1 0 0,-1 0 0,1 0-1,-1 0 1,0-1 0,1 1 0,-1 0-1,0 0 1,0 0 0,-1 1 0,-8 6 73,0 0 1,0-1 0,-1 0 0,0 0 0,0-1-1,-1 0 1,0-1 0,-22 6 0,2-2 172,0-2 0,-41 4 0,122-31-3516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39.7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46 8936,'0'0'2002,"-3"12"-1507,-17 100 747,16-87-778,2 1 0,0-1-1,3 29 1,-1-49-337,1 0 0,0 0 1,0 0-1,0 0 0,1 0 0,-1 0 0,1 0 0,0 0 0,0 0 0,1-1 0,3 6 0,-4-8-53,0 0 0,0 0 0,1 0 0,-1 0 0,0 0 0,0-1 0,1 1 0,-1-1 0,1 0 0,0 0 0,-1 0-1,1 0 1,0 0 0,0-1 0,-1 1 0,1-1 0,0 1 0,0-1 0,0 0 0,0 0 0,0-1 0,3 0-1,0 1 1,0-2-1,0 1 1,0 0-1,0-1 0,0 0 1,0-1-1,-1 1 0,0-1 1,1 0-1,-1-1 0,0 1 1,0-1-1,6-6 0,-5 3 19,0 0 0,0 0 0,-1-1 0,0 1 0,-1-1-1,0 0 1,0 0 0,4-14 0,-3 5 108,-1-1 1,-1 0-1,0 0 1,-1 0-1,-1 0 0,-1 0 1,0 0-1,-6-31 1,5 45-84,0-1 1,0 1 0,-1 0-1,1-1 1,-1 1 0,0 0-1,0 0 1,-1 1 0,1-1-1,-1 0 1,-5-5 0,0-3 621,8 11-830,0 1 0,0 0 0,0 0 0,0 0 0,0-1 0,0 1 0,1 0 0,-1 0 0,0 0 0,0 0 0,0-1 0,0 1 0,0 0 0,1 0 0,-1 0 0,0 0 0,0 0 0,0-1 0,0 1 0,1 0-1,-1 0 1,0 0 0,0 0 0,0 0 0,1 0 0,-1 0 0,0 0 0,0 0 0,1 0 0,-1 0 0,0 0 0,0 0 0,0 0 0,1 0 0,-1 0 0,0 0 0,0 0 0,1 0 0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40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0 103 6424,'0'0'2776,"5"11"-2291,35 77 755,-36-75-973,0-1 1,0 1 0,-1 0 0,-1 0 0,0 0 0,0 20 0,-9 24 1230,4-49-877,-1-11 20,-5-16-27,-5-44 29,2-1 0,-3-93 0,15 152-539,0 0-1,0 0 0,0-1 1,1 1-1,0 0 0,0 0 1,0 0-1,3-7 0,-3 11-79,-1 0 0,1 0 0,-1 0 0,1 0 0,-1 0 0,1 0 0,0 0 0,0 0 0,0 0 0,-1 0 0,1 1 0,0-1 0,0 0 1,0 0-1,0 1 0,0-1 0,0 1 0,0-1 0,0 1 0,1-1 0,-1 1 0,0 0 0,0 0 0,0-1 0,0 1 0,1 0 0,-1 0 0,0 0 0,0 0 0,0 0 0,1 1 0,-1-1 0,0 0 0,0 0 0,0 1 0,0-1 0,0 1 0,0-1 0,0 1 0,0-1 0,2 2 0,30 18 599,-2 2 1,0 0-1,36 36 0,-49-42-52,2-1 721,-1-17-491,-14 1-1049,6-1-3082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18.7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1 135 11656,'0'0'8046,"10"-4"-7418,24-11-164,98-40 1753,-99 42-1297,2 2 0,-1 1 0,2 2 0,-1 1 0,65-4 0,-93 11-622,-3 0 97,0 0 0,0 0 1,0 0-1,0 0 1,7 3-1,-10-3-361,-1 0-1,0 0 0,0 0 0,1 0 1,-1 0-1,0 0 0,0 0 0,0 1 0,1-1 1,-1 0-1,0 0 0,0 0 0,0 1 1,1-1-1,-1 0 0,0 0 0,0 0 0,0 1 1,0-1-1,1 0 0,-1 0 0,0 1 1,0-1-1,0 0 0,0 1 0,0-1 0,0 0 1,0 0-1,0 1 0,0-1 0,0 0 0,0 1 1,-11 13 427,4-8-248,0 0 0,-1 0 1,-13 6-1,-7 1-5014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41.0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89 105 13056,'0'0'2032,"11"6"-1804,34 16 17,-42-21-182,0 0 0,-1 0 0,1 0 0,0 0 1,0 0-1,0-1 0,0 1 0,0-1 0,0 0 0,0 0 1,0 0-1,0 0 0,0-1 0,0 1 0,0-1 0,-1 1 0,1-1 1,0 0-1,0 0 0,-1-1 0,1 1 0,0 0 0,-1-1 0,1 0 1,-1 0-1,0 1 0,0-1 0,1-1 0,2-3 0,-3 4-6,-1 0-1,0-1 0,1 1 0,-1 0 0,0-1 1,0 1-1,-1-1 0,1 1 0,0-1 1,-1 1-1,1-1 0,-1 1 0,0-1 0,0 1 1,0-1-1,0 1 0,-1-1 0,1 0 0,-1 1 1,1-1-1,-1 1 0,0-1 0,0 1 1,0 0-1,0-1 0,0 1 0,-1 0 0,1 0 1,-1 0-1,-3-3 0,1 1-11,0 0-1,0 1 1,0 0 0,-1 0 0,1 0-1,-1 1 1,0-1 0,0 1-1,0 0 1,0 0 0,0 1 0,0 0-1,-1 0 1,1 0 0,0 0-1,-1 1 1,1 0 0,-1 0 0,1 1-1,0-1 1,-1 1 0,1 0-1,0 0 1,-6 3 0,6-2-2,-1 0 1,1 1 0,0-1-1,-1 1 1,1 0-1,1 1 1,-1-1-1,0 1 1,1 0 0,0 0-1,0 1 1,0-1-1,1 1 1,-1 0-1,1 0 1,0 0 0,0 0-1,1 0 1,0 1-1,0-1 1,0 1-1,-1 6 1,1-2 14,1 0 0,0 1 1,1-1-1,0 0 0,1 0 0,0 0 0,0 0 1,1 0-1,0 0 0,1 0 0,0-1 0,1 1 1,0-1-1,0 0 0,1 0 0,1 0 0,-1 0 1,1-1-1,11 12 0,-9-12 24,1 0 1,0 0-1,0-1 0,1 0 1,0 0-1,0-1 0,1-1 1,-1 0-1,1 0 1,0-1-1,0 0 0,1-1 1,-1 0-1,1-1 0,0-1 1,20 1-1,-13-2-25,0-2-1,0 0 1,0-1 0,30-9-1,-3-6-3227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41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4816,'0'0'10064,"14"5"-9470,-1-1-441,-3 0-35,-1-1 0,1 0 1,0 0-1,0-1 0,0-1 1,0 0-1,0 0 0,14-1 0,33-3 1119,0 2-1,92 11 1,-122-8-672,-20-2-255,0 0-1,0 1 0,-1 0 0,11 3 1,-9-3 782,-23-1-1787,-13 9-2926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42.2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11352,'0'0'1001,"16"1"-762,265 4 1842,-219-3-1372,45 4 1186,-105-5-1820,1-1 0,-1 0 0,0 1 0,1-1 0,-1-1 0,1 1 1,-1 0-1,0 0 0,1-1 0,-1 0 0,0 1 0,1-1 0,-1 0 0,0 0 1,0 0-1,0 0 0,0-1 0,0 1 0,4-3 0,7-13-2518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43.4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 3 7232,'0'0'6698,"-3"14"-6052,-10 76 802,-1 94 1,7-15 200,3-107-1004,4-37 110,2 0 0,5 36 0,-6-55-524,2 2 445,-1-20 250,-4-72-884,-3 1 1,-5-1 0,-3 1-1,-38-133 1,48 205-94,-1 1 1,0 0 0,-1 1-1,0-1 1,-7-10-1,12 20 58,0 0 0,-1 0-1,1-1 1,0 1-1,0 0 1,0 0 0,-1-1-1,1 1 1,0 0 0,0-1-1,0 1 1,0 0 0,0-1-1,-1 1 1,1 0 0,0-1-1,0 1 1,0 0 0,0-1-1,0 1 1,0 0-1,0-1 1,0 1 0,0-1-1,0 1 1,0 0 0,1-1-1,-1 1 1,0 0 0,0-1-1,0 1 1,0 0 0,0 0-1,1-1 1,-1 1-1,0 0 1,0-1 0,1 1-1,-1 0 1,0 0 0,0 0-1,1-1 1,-1 1 0,0 0-1,1 0 1,-1 0 0,0 0-1,1-1 1,-1 1-1,0 0 1,1 0 0,-1 0-1,0 0 1,1 0 0,-1 0-1,0 0 1,1 0 0,-1 0-1,0 0 1,1 0 0,22 2 486,-11 2-391,33 7 382,74 31-1,-112-39-446,25 10 167,-1 2 0,0 0 0,-1 2 0,52 40 1,-81-56-193,1 0 0,-1 1 0,1-1 0,-1 0 1,0 1-1,1-1 0,-1 1 0,0-1 0,0 1 1,0-1-1,0 1 0,-1 0 0,1 0 0,0-1 1,-1 1-1,1 0 0,-1 0 0,1 0 0,-1 0 1,0-1-1,0 1 0,0 0 0,0 0 0,0 0 1,0 0-1,-2 3 0,1-2 4,0-1-1,0 1 0,-1-1 1,1 0-1,-1 0 1,0 1-1,0-1 1,0 0-1,0-1 1,0 1-1,0 0 1,0-1-1,0 1 1,-1-1-1,1 1 1,-1-1-1,-4 1 0,-8 4 51,-1-1-1,0-1 1,0-1-1,0 0 1,0-1-1,0-1 1,-1 0-1,1-1 0,0-1 1,-1-1-1,-26-5 1,5-1-86,24 8-3655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44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0 4720,'0'0'20454,"-3"14"-20171,1-3-212,-1-2-12,1 1-1,1-1 0,0 1 0,0-1 0,1 1 1,0-1-1,3 13 0,-1 1 189,0 1-1,-1 0 1,-5 45 0,-20 68 696,18-109-751,4-12-47,3-14-102,-1 0 0,-1 1 0,1-1 0,0 0-1,0 1 1,-1-1 0,1 0 0,-1 0 0,0 1 0,0-1-1,0 0 1,0 0 0,0 0 0,0 0 0,0 0 0,-1 0 0,-2 3-1,10-27-1717,-5 18-1208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45.7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6328,'0'0'19993,"13"4"-19929,-4-1-54,3 1 1,-1-1-1,1 0 1,0-1 0,0 0-1,0-1 1,12 0 0,192-7 197,-138 0-104,3 1 292,-104 13-235,-7 0-127,0-2 0,-1-1-1,-45 0 1,-13 3 30,-22-1 73,30-3-328,73-2 13,7-2 129,0 0 0,1 1 1,-1-1-1,0 0 0,1 1 0,-1-1 0,0 0 0,0 0 0,0 0 0,1 0 0,-1 1 0,0-1 0,0 0 0,0 0 0,1-1 1,-1 1-1,0 0 0,0 0 0,0 0 0,1 0 0,-1-1 0,0 1 0,0 0 0,0-2 0,1 0-1016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57.1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70 3000,'0'0'5094,"4"-10"-4826,-1-2-169,-1 7-33,-1 0-1,1-1 1,0 1-1,0 0 1,1 0-1,2-4 1,-5 8 9,0 1 0,1 0 0,-1-1 0,0 1 0,0-1 0,1 1 0,-1-1 0,0 1 0,1 0 0,-1-1 0,0 1 0,1 0 0,-1-1 0,1 1 0,-1 0 0,1 0 1,-1-1-1,1 1 0,-1 0 0,0 0 0,1 0 0,-1-1 0,1 1 0,-1 0 0,1 0 0,-1 0 0,1 0 0,0 0 0,-1 0 0,1 0 0,-1 0 0,1 0 0,0 1 0,0-1 61,0 1-1,0 0 1,0-1-1,0 1 1,-1 0-1,1 0 1,0-1-1,0 1 1,-1 0-1,1 0 1,0 0 0,-1 0-1,1 0 1,-1 0-1,1 1 1,14 38 568,12 60 1,-3-11 44,18 67 904,-38-145-1432,-2 0 0,1 0 0,-2 0-1,1 1 1,-2-1 0,1 0 0,-1 0-1,-1 1 1,0-1 0,-3 11-1,2 3 620,2-24-738,1-8-538,4-2-2307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57.8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5016,'0'0'8482,"1"13"-8094,30 241 1698,-27-195-1602,-1-2 595,16 88 0,-19-144-1030,0 0 0,0-1 0,0 1 0,0 0-1,0-1 1,1 1 0,-1 0 0,0-1 0,0 1 0,1 0 0,-1-1-1,0 1 1,1 0 0,-1-1 0,0 1 0,1-1 0,-1 1 0,1-1-1,-1 1 1,1-1 0,-1 1 0,1-1 0,1 1 0,-1-1-213,0 0 0,0 0 1,0-1-1,0 1 1,-1-1-1,1 1 0,0-1 1,0 1-1,0-1 1,0 1-1,0-1 0,-1 0 1,1 0-1,0 1 0,0-2 1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58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 7432,'0'0'3844,"10"-4"-3446,32-13 12,-37 15-315,-1 1 0,1-1 1,0 1-1,-1 1 1,1-1-1,0 1 0,-1-1 1,1 1-1,5 1 1,10-1 130,344-15 3141,-349 18-2886,-10 0 518,-13 0-515,7-3-603,1 0 0,0 0 1,-1 1-1,1-1 0,-1 0 0,1 0 1,-1 0-1,1 0 0,-1 1 0,1-1 0,-1 0 1,1 0-1,-1 0 0,1 0 0,0 0 1,-1 0-1,1 0 0,-1 0 0,1-1 1,-2 1-1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59.0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0 6520,'0'0'10974,"-2"14"-10790,-13 158 340,6-75-196,0 42 200,8-104-307,0-27-98,0 0 0,1 1 0,0-1 0,1 1 0,0-1 0,0 0 0,0 0 0,4 9 0,-5-16-109,0-1-1,0 0 0,0 1 1,0-1-1,0 0 1,0 0-1,0 1 1,0-1-1,0 0 1,1 1-1,-1-1 1,0 0-1,0 0 1,0 1-1,0-1 1,0 0-1,1 0 1,-1 0-1,0 1 0,0-1 1,1 0-1,-1 0 1,0 0-1,0 1 1,1-1-1,-1 0 1,0 0-1,0 0 1,1 0-1,-1 0 1,0 0-1,0 0 1,1 0-1,-1 0 1,0 0-1,1 0 1,-1 0-1,0 0 0,0 0 1,1 0-1,-1 0 1,0 0-1,1 0 1,-1 0-1,0 0 1,0 0-1,1-1 1,11-15 405,5-22-2906,-17 37 1905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19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14368,'0'0'7686,"3"19"-7085,38 236 1111,-15-35-179,-9-53-159,-8-31 57,-2-25 760,-9-86-1104,-3-17-544,4-8-534,1 0 0,-1 0 0,1 0 0,0-1 0,-1 1 0,1 0 0,-1 0 0,1 0 0,0 0 0,-1-1 0,1 1 0,0 0 0,-1 0 0,1-1-1,0 1 1,-1 0 0,1 0 0,0-1 0,-1 1 0,1 0 0,0-1 0,0 1 0,0-1 0,-1 1 0,1-1 0,-27-46 367,19 33-4748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59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6520,'0'0'11038,"11"4"-10619,18 4 133,53 7 0,-79-14-499,4-1 80,0 1 1,1 0-1,-1 1 1,8 3-1,-13-5-107,-1 1 0,0-1-1,0 1 1,0-1 0,1 1 0,-1-1 0,0 1-1,0 0 1,0 0 0,0 0 0,0-1-1,0 1 1,-1 0 0,1 0 0,0 0 0,0 0-1,-1 1 1,1-1 0,0 0 0,-1 0-1,1 0 1,-1 0 0,0 1 0,1-1 0,-1 0-1,0 0 1,0 1 0,1-1 0,-1 0-1,0 1 1,-1 1 0,-1 6 39,0-1 0,-1 1 0,0-1 0,0 1 1,-1-1-1,0-1 0,-8 11 0,-41 52 288,27-38-167,23-29-167,-6 9 160,0-1 0,-18 17 0,26-27-151,0-1-1,1 1 1,-1 0 0,0 0 0,0-1-1,0 1 1,0 0 0,1 0 0,-1 0-1,0 0 1,1 0 0,-1 0 0,1 0-1,-1 1 1,1-1 0,0 0 0,-1 0-1,1 0 1,0 0 0,0 3 0,0-3-7,0 0 1,1 0 0,-1-1 0,1 1-1,-1 0 1,1 0 0,-1 0-1,1-1 1,0 1 0,-1 0 0,1-1-1,0 1 1,-1 0 0,1-1 0,0 1-1,0-1 1,0 1 0,0-1 0,1 1-1,6 2 69,0-1-1,1 0 1,-1-1-1,11 2 0,-16-3-78,23 2 193,-1 2 1,31 8 0,-14 4-3467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9:00.8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0 142 3000,'0'0'10238,"15"0"-9818,220-7 807,609-69 1559,-477 35-1440,-324 34-676,80-4 1,-123 12-653,0-1 0,0 0 0,0 1 0,0-1 0,0 1 0,0-1 0,0 1 0,0-1 0,-1 1 0,1-1 0,0 0 0,0 1 0,0-1 0,-1 1 0,1-1 0,0 0 0,0 1 0,-1-1 0,1 0 0,0 1 0,-1-1 0,1 0 0,0 0 0,-1 1 0,1-1 0,0 0 0,-1 0 0,1 1 0,-1-1 0,-12 12-46,6-7-2621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9:09.7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275 100 4616,'0'0'9041,"-12"-4"-8530,-43-11-3,51 15-424,-1 0 0,1 0 0,0 1 0,-1-1 0,1 1 0,0 0 0,0 0 0,0 1 0,0-1 1,0 1-1,0 0 0,0 0 0,0 0 0,-6 5 0,2-1 117,-5 1 100,0 2 0,1 0 0,0 0 0,1 1 0,0 0 1,0 1-1,1 1 0,1-1 0,-12 19 0,20-27-250,0-1 0,-1 0 0,1 1 0,1-1 0,-1 1 0,0-1 1,0 1-1,1-1 0,0 1 0,-1 0 0,1-1 0,0 1 0,0 0 0,1-1 1,-1 1-1,0 0 0,1-1 0,0 1 0,1 3 0,0-2 22,0 0-1,0 0 0,1 0 1,0-1-1,0 1 0,0-1 1,0 1-1,0-1 0,1 0 1,4 4-1,5 1 89,-1-1 1,1 0-1,1-1 1,-1 0-1,1-1 0,17 4 1,-16-5 4,0-1 0,0-1 1,0 0-1,24-1 1,-32-1-98,0-1 0,1 0 0,-1 0 1,1-1-1,-1 1 0,0-2 0,0 1 0,0-1 1,0 0-1,-1 0 0,10-6 0,-7 2 20,1-1-1,-1 1 0,-1-1 1,1-1-1,-1 0 0,-1 0 0,9-13 1,-12 16-47,-1-1 0,0 1-1,0-1 1,0 0 0,-1 0 0,0 0 0,-1 0 0,1-1 0,-2 1 0,1 0 0,-1-1 0,0 1 0,-1-10 0,0 7 11,-1 0 1,-1 0 0,0 0-1,0 0 1,-1 0 0,0 1 0,0 0-1,-1 0 1,0 0 0,-9-10 0,11 14-13,0 1 0,-1 0 0,0 0 0,1 0 0,-1 1 0,-1-1 0,1 1 0,0 0 0,-1 0 0,0 1 0,0-1 0,1 1 0,-1 0 0,-1 0 0,1 1 0,0-1 0,0 1 0,-1 0 0,1 1 0,0-1 0,-10 1 0,11 1 1,0 0 0,0 0 0,0 0 0,0 0 0,0 0 0,0 1 0,1 0 0,-1 0 0,0 0 0,1 0 0,-1 0 0,1 1 1,0-1-1,0 1 0,-4 5 0,5-6-243,0 0 1,1 1-1,-1-1 0,1 0 1,-1 1-1,1-1 1,0 1-1,0 0 1,0-1-1,0 1 1,1 0-1,-1-1 1,1 1-1,0 0 0,0 0 1,-1-1-1,2 1 1,-1 0-1,0 0 1,1-1-1,-1 1 1,2 4-1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9:10.3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73 9648,'0'0'3841,"-11"0"-3388,-34 1-1,40 0-358,1 0 0,1 0-1,-1 1 1,0-1 0,0 1 0,0 0-1,1 0 1,-1 0 0,1 1-1,0-1 1,-1 1 0,1 0 0,-3 3-1,-6 6 322,10-11-348,0 1 0,1-1 0,-1 1-1,1 0 1,-1-1 0,1 1 0,-1 0 0,1 0 0,0 0 0,0 1 0,0-1 0,0 0 0,0 0 0,1 0-1,-1 1 1,1-1 0,-1 0 0,1 1 0,0-1 0,0 0 0,0 1 0,0-1 0,0 0 0,0 1 0,1-1-1,-1 0 1,1 1 0,0-1 0,1 3 0,0-1 12,-1 0 1,1-1-1,0 0 0,1 1 0,-1-1 0,1 0 1,-1 0-1,1 0 0,0 0 0,0-1 1,0 1-1,0-1 0,1 0 0,-1 0 0,0 0 1,1 0-1,4 1 0,2-1 21,0 0-1,-1 0 1,1-1 0,0-1-1,0 0 1,0 0-1,0-1 1,0 0 0,15-4-1,0-1 131,0-1 0,36-16-1,-44 15-75,0-1 0,20-12 0,-32 18-108,-1 0 1,1 0-1,-1-1 1,0 0-1,0 0 1,0 0 0,-1 0-1,1 0 1,-1-1-1,0 1 1,0-1-1,3-7 1,-6 9-31,1 1 0,-1 0 0,1-1-1,-1 1 1,0-1 0,0 1 0,0-1 0,0 1 0,0 0 0,-1-1 0,1 1-1,-1-1 1,0 1 0,1 0 0,-1 0 0,0-1 0,0 1 0,0 0 0,-1 0-1,1 0 1,-1 0 0,1 0 0,-1 0 0,1 1 0,-1-1 0,0 0-1,0 1 1,0-1 0,0 1 0,0 0 0,-3-2 0,-4-2 40,-1 0 0,0 1 0,0 0 0,0 1 0,-18-5 0,17 7 8,-1-1-1,0 2 1,1 0-1,-1 0 1,0 1-1,1 0 1,-1 1-1,1 0 1,0 1-1,-1 0 1,1 1 0,0 0-1,1 1 1,-19 11-1,27-15-56,0 0 0,0 0-1,0 1 1,0-1 0,0 0-1,1 1 1,-1-1 0,1 1-1,-1 0 1,1-1 0,0 1-1,-1 0 1,0 2 0,2-4-21,0 1 1,0-1-1,0 1 1,0-1 0,1 1-1,-1-1 1,0 1-1,0-1 1,0 0-1,0 1 1,1-1 0,-1 1-1,0-1 1,0 0-1,1 1 1,-1-1 0,0 0-1,1 1 1,-1-1-1,0 0 1,1 0 0,-1 1-1,1-1 1,-1 0-1,0 0 1,1 0 0,-1 1-1,1-1 1,-1 0-1,1 0 1,16 6-289,9-1-2934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9:11.0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6824,'0'0'9854,"4"13"-9275,1 9-163,0-1 0,-2 1 0,2 32 0,-5-47-299,-1 1 163,1 0-1,0 0 1,1 0 0,-1 0 0,2-1-1,-1 1 1,1 0 0,0-1 0,0 1 0,6 10-1,-8-18-261,0 0 0,0 1 0,1-1 0,-1 0-1,0 0 1,0 1 0,0-1 0,0 0 0,1 0-1,-1 0 1,0 0 0,0 1 0,1-1 0,-1 0-1,0 0 1,0 0 0,1 0 0,-1 0 0,0 0-1,0 0 1,1 1 0,-1-1 0,0 0 0,0 0-1,1 0 1,-1 0 0,0 0 0,1 0 0,-1-1 0,0 1-1,0 0 1,1 0 0,-1 0 0,0 0 0,0 0-1,1 0 1,-1 0 0,0-1 0,11-7-427,-6 3-2543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9:11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71 5416,'0'0'4020,"8"-11"-3486,23-31 29,-30 40-428,0 1-1,0-1 1,0 1 0,1-1 0,-1 1-1,0 0 1,1-1 0,0 1-1,-1 0 1,1 0 0,2-1 0,-4 2-54,1 0 0,0-1 0,-1 1 0,1 0 0,-1 0 0,1 0 0,0 0 0,-1 0 0,1 0 0,-1 0 0,1 0 0,-1 0 0,1 1 0,0-1 1,-1 0-1,1 0 0,-1 0 0,1 1 0,-1-1 0,1 0 0,-1 1 0,2 0 0,-1 1 81,1-1-1,-1 2 1,1-1-1,-1 0 1,0 0 0,0 0-1,1 0 1,-2 1-1,1-1 1,1 5 0,27 159 2951,-15-78-1500,-11-63-1127,-2-16-139,0 0 0,1 0-1,-1-1 1,2 1 0,3 9 0,-12-28 924,-2-8-4809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9:12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1 382 9848,'0'0'2885,"6"-12"-2346,-1 4-434,2-4 47,0 0 0,0 1 0,1 0 0,1 0 0,10-10 0,5-3 195,72-67 954,-83 80-1008,0 1 0,1 1 0,0 0 0,1 0 0,26-10 0,-35 17-111,0 0-1,0 0 1,0 1-1,0 0 1,0 0-1,0 1 1,0-1-1,0 1 1,1 1-1,-1-1 1,0 1-1,11 2 1,-7 1 179,0 0-1,0 0 1,0 1 0,-1 0 0,0 1 0,11 8 0,-14-10-117,-1 1 1,1-2 0,1 1-1,-1-1 1,1 0 0,-1 0 0,1 0-1,12 2 1,-14-5-142,-1 1 0,1-1-1,0 0 1,-1 0 0,1-1 0,-1 1-1,1-1 1,-1 0 0,1 0 0,-1-1-1,0 1 1,0-1 0,1 0 0,5-4 0,8-6 92,0-1 1,-1-1 0,-1 0-1,0-2 1,16-20 0,7-15-3932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9:28.786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353 349 3616,'0'0'5736,"-10"2"-5570,-29 5-3,38-7-108,-1 0-1,0 1 1,1-1-1,-1 0 1,0-1-1,1 1 1,-1 0-1,0 0 1,1-1 0,-1 1-1,0-1 1,1 1-1,-1-1 1,-1-1-1,-12-2 376,15 4-385,-1 0 0,1 0 0,-1 0 0,1 0 0,-1 0 0,0 0 0,1 0 0,-1 0 0,1 0 0,-1-1 0,1 1 0,-1 0 0,1 0 0,-1-1 0,1 1 0,-1 0 0,1 0 0,-1-1 0,1 1 0,-1-1 0,1 1 0,-1 0 0,1-1 0,0 1 0,-1-1 0,1 1 0,0-1 0,-1 1 0,1-1 0,0 1 0,0-1 0,0 0 0,-1 1 0,1-2 169,-8 6 194,-12 29-118,15-27-251,1 0-1,0 1 1,0-1-1,1 1 1,-1 0-1,2 0 1,-5 14 0,1 5 80,-17 45 1,14-45-20,-11 45-1,17-56-82,-2 0-1,-6 16 1,6-19-5,1 1 0,0 0 0,-4 24 0,-3 11 21,9-41-22,0 0-1,0 0 0,0 1 1,1-1-1,0 1 0,1-1 1,0 1-1,1 12 0,2 10 63,2 9-20,10 3 57,-9-26-58,0 1 1,-2-1-1,1 1 1,-2 0-1,0 0 0,0 18 1,-3-16-8,0 2 45,-3 34-1,-2-7-10,1 64 1,-1-28 22,5-79-81,1 0 0,0-1 0,0 1 0,1-1 0,-1 1 0,5 7 0,-1 2-54,3-3 57,-7-10 83,-6-8-40,-4-5-60,0-1 0,1 0 0,0-1 1,2 1-1,-1-1 0,-4-17 0,-19-90 38,5 19 48,24 99-86,0-1-1,0 1 1,1 0-1,-1 0 1,1-1 0,-1 1-1,1 0 1,0-1-1,1 1 1,-1 0 0,0-1-1,1 1 1,0 0-1,1-4 1,-2 7 18,-2-16 1,-2-9-26,2 3 0,1 22 0,1-1 0,-1 1 0,1-1 0,0 1 0,-1-1 0,1 1 0,0-1 0,0 0 0,-1 1 0,1-1 0,0 0 0,0 1 0,0-1 0,0 0 0,0 1 0,0-1 0,0 0 0,0 1 0,0-1 0,0 0 0,0 1 0,1-1 0,-1 0 0,0 1 0,0-1 0,1 1 0,-1-1 0,0 0 0,1 1 0,-1-1 0,0 1 0,1-1 0,-1 1 0,1-1 0,-1 1 0,1-1 0,0 0 0,4-3 0,-4 2 4,1 0 1,-1-1 0,0 1 0,1 0 0,-1-1 0,0 1-1,0-1 1,-1 1 0,1-1 0,0 0 0,-1 1 0,0-6 0,1 5 3,-1-1 0,1 0 0,0 1 1,-1-1-1,2 1 0,-1-1 1,3-4-1,-4 7-5,10-14 52,-1 0-1,0-1 1,11-31-1,-15 33-31,0 1 0,10-17 0,7-18 64,-1-6 20,10-27 107,26-59 31,-32 84-100,-19 42-97,11-31 136,-11 28-135,-5 14-42,1 0 1,-1 0 0,0 0 0,0 0-1,-1 0 1,1-1 0,0-4-1,-1 4 2,0 0-1,1 0 1,0 0-1,-1 0 0,2 0 1,-1 0-1,0 0 1,1 0-1,-1 1 0,1-1 1,0 0-1,1 1 1,-1 0-1,1-1 0,-1 1 1,1 0-1,0 0 1,0 0-1,4-2 0,47-31-54,-46 31 29,-7 4 12,0 0-1,1 0 1,-1 0-1,1 0 1,-1 0-1,0 1 1,1-1-1,0 1 1,-1-1-1,1 1 1,1-1-1,7-8-1,-6 4 8,-2 7-2,-2 0 1,1-2 0,0-1 0,0 1 0,0 0 0,-1 0 0,1 0 0,0 0 0,0 0 0,0 1 0,0-1 0,0 0 0,0 0 0,0 1 0,0-1 0,1 1 0,4 7 0,0-1 0,1 0 0,8 8 0,13 14 0,-19-20-8,1 0-1,1-1 0,-1 1 0,1-2 0,1 0 0,-1 0 1,1-1-1,0-1 0,19 7 0,-17-7-5,-4 1-7,1-1 0,-1 1 0,10 8 0,24 14-39,32 14 18,-49-21 42,-6-4 0,-18-14 3,-1 1 0,0 0-1,1 0 1,-1-1-1,-1 1 1,1 1 0,-1-1-1,1 0 1,-1 0-1,0 0 1,-1 1 0,1 4-1,2 5 10,-1-6-4,-1 0 0,0 1 0,0-1 0,-1 0 0,0 0 1,-1 0-1,1 0 0,-1 0 0,-1 0 0,-2 8 0,-9 41 38,7-25 1,-21 60 0,6-35-120,12-29 77,-18 35 0,13-36 28,-26 37 0,28-45-34,-16 36 0,10-20-37,5-7 44,-11 18 22,14-30-2,1-3 14,-19 24 1,25-34-34,0 0 0,-1 1 0,1-1 1,-1 0-1,0-1 0,0 1 0,0-1 0,0 1 1,0-1-1,-9 2 0,9-1 3,-1-1 0,0 1-1,1 0 1,0 0 0,0 0-1,0 1 1,0-1 0,0 1-1,1 0 1,-6 7 0,-8 9 11,-101 95 111,107-106-117,0-1 1,-1 0 0,1 0-1,-2-1 1,1-1 0,-1 0-1,-20 7 1,25-9-7,7-4-6,1 1 0,-1-1 1,1 0-1,-1 0 0,1 1 1,-1-1-1,1 0 0,-1 1 1,1-1-1,-1 0 0,1 0 1,-1 0-1,0 0 1,1 0-1,-1 0 0,1 0 1,-1 0-1,1 0 0,-1 0 1,0 0-1,1 0 0,-1 0 1,1 0-1,-1 0 0,1 0 1,-1-1-1,0 1 0,0-1 2,0 1-1,0-1 1,1 1-1,-1-1 0,0 1 1,0-1-1,1 1 1,-1-1-1,1 1 1,-1-1-1,0 0 0,1 1 1,0-1-1,-1 0 1,1 0-1,-1 1 0,1-1 1,0 0-1,-1 0 1,1 0-1,0 1 0,0-1 1,0 0-1,-1 0 1,1 0-1,0 0 1,0 0-1,0 1 0,1-1 1,-1 0-1,0 0 1,0-1-1,0-1-2,1-13 10,1 0 1,1 0-1,0 1 0,1-1 1,1 1-1,0 0 0,1 0 1,0 0-1,2 1 1,-1 0-1,2 0 0,10-13 1,-7 12-10,-1 1-1,28-25 1,-37 38-12,0 0-1,0 0 1,0 0-1,0 0 0,0 1 1,0-1-1,0 1 1,0-1-1,3 1 1,15-5-14,-15 0 29,0 1 0,0-1 0,-1 0-1,1 0 1,-1 0 0,0 0 0,-1-1 0,1 0 0,-1 0 0,0 0 0,-1 0 0,3-8 0,2-21 25,4-53 1,-10 63-17,2 1-1,0 0 1,2 0-1,0 1 1,14-35-1,93-185-75,-102 221 61,0 1 1,1 0 0,19-27-1,-7 12 1,-19 28 0,0 1 1,1-1-1,0 1 1,1 0-1,-1 0 1,10-8-1,-8 9 15,-1-1 0,0 1-1,-1-2 1,10-13 0,-11 13-18,0 1 0,1 1 0,0-1 0,1 1 0,-1 0 0,8-6 0,-12 11 4,0-1-1,1 1 0,-1 0 1,0-1-1,-1 1 0,1-1 1,0 1-1,0-1 1,-1 0-1,1 1 0,0-3 1,-1 3 0,0 0 1,1 0-1,-1 0 1,0 0 0,1 0-1,-1 0 1,0 0 0,1 0-1,0 0 1,-1 0-1,1 0 1,-1 1 0,1-1-1,0 0 1,0 0 0,-1 0-1,1 1 1,0-1 0,0 1-1,0-1 1,2 0-1,-3 0 0,1 1-1,0-1 1,0 0-1,-1 1 0,1-1 1,0 0-1,-1 1 1,1-1-1,0 0 1,-1 0-1,1 1 0,-1-1 1,0 0-1,1 0 1,-1 0-1,0 0 0,1 0 1,-1 0-1,0 0 1,0 1-1,0-1 0,0 0 1,0 0-1,0 0 1,0 0-1,0 0 1,0 0-1,0 0 0,0 0 1,-1 0-1,1 0 1,0 0-1,-1 0 0,1 1 1,-1-1-1,1 0 1,-1 0-1,1 0 1,-1 1-1,1-1 0,-2 0 1,-2-2 2,0 1 1,0 0 0,-1 0-1,1 0 1,-9-1-1,-14-6 22,1-2 45,22 10-67,1 0 1,-1 0 0,1 0-1,-1-1 1,1 0 0,0 0 0,0 0-1,0 0 1,0 0 0,0 0-1,0-1 1,-4-4 0,4 3-3,-5-7 1,8 10-2,0 1 0,0 0 0,0 0-1,-1-1 1,1 1 0,0 0 0,0-1 0,0 1 0,0 0-1,0 0 1,0-1 0,0 1 0,0 0 0,0 0 0,0-1-1,0 1 1,0 0 0,1-1 0,-1 1 0,0 0-1,0 0 1,0-1 0,0 1 0,0 0 0,0 0 0,1-1-1,-1 1 1,0 0 0,0 0 0,0 0 0,1-1 0,-1 1-1,0 0 1,1 0 0,9-8-70,-9 6 64,0 1 0,1 0 0,-1 0 0,0 0 0,1 0 0,-1 0 0,1 0 0,-1 1 0,1-1 0,-1 0 0,1 1 0,0-1 0,-1 1 1,1 0-1,0-1 0,-1 1 0,3 0 0,34-2-29,66-12 0,-13 1 7,-46 6 11,-29 5 3,-1 0-1,1 0 1,0 2 0,24 1-1,-18 0 2,0 0 0,0-2 0,38-6 0,-37 4 12,0 1 1,0 1-1,27 1 0,210 24 1,-137-3 0,-104-18 0,0-2 0,1 0 0,-1 0 0,1-2 0,21-3 0,-30 3 0,27-6-3,-31 6 6,1-1-1,-1 1 1,0 0 0,1 0 0,-1 1-1,0 0 1,1 1 0,-1-1 0,8 3-1,15 4-14,46 4 0,-60-9 12,-2-1 0,1-2 0,0 0 0,-1 0 0,25-7 0,-11 3 0,94-24 0,-71 12 0,-44 14 0,1 0 0,0 0 0,0 1 0,0 0 0,0 0 0,1 1 0,9-1 0,46-5 0,-47 5 0,30-2 0,114 3 0,-154 1 0,-1 1 0,1-1 0,0 1 0,-1 1 0,8 1 0,-8-1 0,0-1 0,0 0 0,0 0 0,0 0 0,11 0 0,216-20 0,-219 19 1,-1 0 0,26 2 0,8 2 36,27-3 22,-61 0-72,1 0-1,25 7 1,-26-5 1,-1-1-1,1 0 1,25 1 0,-10-4 7,45 5 0,-65-3 5,1-1 0,-1-1 0,12-1 0,15-1 0,5 1 0,56-10 0,-13 1 0,-37 13 0,-36-1 0,0 0 0,21-2 0,-18-1 12,-1 1-1,1 0 0,-1 1 0,1 0 1,-1 1-1,14 2 0,-22-3-5,1 1-1,-1-1 1,0 0-1,1-1 0,6 0 1,9-1 8,61 8-4,-61-3-10,-8-1 0,1 0 0,0-1 0,22-1 0,34-8 0,-32 4 0,-25 4 1,1-1-1,0 0 0,0-2 1,-1 1-1,1-1 1,-1-1-1,0 0 1,0-1-1,20-11 0,-31 15 3,12-8 32,1 1-1,16-8 1,-24 13-28,1-1-1,0 0 1,-1 0-1,11-11 1,-12 11-7,-3 3 3,-1 0-1,1 0 0,0 0 1,-1 0-1,1 1 0,0-1 0,-1 0 1,1 1-1,0-1 0,0 1 1,-1 0-1,1-1 0,0 1 0,0 0 1,0 0-1,-1 0 0,1 1 1,0-1-1,0 0 0,2 1 0,-2-2 52,-2 3-36,28 6 6,-16-1-24,-11-6-6,0 0 1,1-1 0,-1 1 0,0 0 0,0 0-1,0 0 1,0 0 0,0 0 0,0 0 0,0 0 0,0 0-1,0 0 1,1 3 0,5 6-4,-1-1-1,1 1 0,1-1 1,-1-1-1,14 11 1,-6-4 3,-6-6 6,1 0 0,0 0 0,1-1 0,0-1 0,0 0 0,1 0 0,14 5 0,-20-8 0,-1-1 0,0 1 0,0-1 0,0 1 0,-1 1 0,0-1 0,1 1 0,-1-1 0,-1 1 0,1 0 0,-1 1 0,0-1 0,5 11 0,-5-8 0,1-1 0,0 0 0,0 0 0,1 0 0,0-1 0,12 12 0,-10-11 0,1 1 0,11 15 0,4 4 0,2 10 0,-22-31 0,0 0 0,0 0 0,0 0 0,-1 1 0,0-1 0,0 0 0,0 1 0,-1 0 0,0-1 0,0 1 0,-1 9 0,5 15 0,-6-24 0,0 0 0,0-1 0,0 1 0,1 0 0,1 0 0,-1 0 0,1 0 0,0-1 0,3 10 0,-2-5 0,1-1 0,-1 1 0,-1-1 0,0 13 0,1 38 40,-2-56-31,-1 0-1,1 0 0,-1 0 1,0 0-1,0 0 0,0 0 0,-4 8 1,3-8 0,0 0 0,1 0 0,0 0-1,-1 1 1,1 8 0,0-12 1,1 1 0,-1 0 0,1-1-1,-1 1 1,0-1 0,0 1 0,-2 4 0,-5 15 18,4 0-32,-10 28 0,6-21-23,4-18 33,-1 0-1,0 0 0,0 0 0,-1 0 1,-1-1-1,0 0 0,0 0 0,-17 16 0,15-16-4,2-1 21,1-1 0,-10 20 0,-8 10 32,-22 20-60,42-53-4,-1 0 1,0-1-1,0 1 1,-7 3-1,-8 9 40,-6 1 3,8-8-18,15-6 11,3-3-22,-1 0 0,1-1-1,0 1 1,-1-1 0,1 1 0,-1 0 0,1-1 0,-1 1 0,1-1 0,-1 1 0,0-1 0,1 0 0,-1 1 0,1-1 0,-1 0 0,0 1 0,1-1 0,-1 0 0,0 0 0,1 1 0,-1-1 0,0 0 0,0 0 0,1 0-1,-2 0 1,-11 21 0,8-16-48,2-3 47,1 1 1,0-1-1,0 0 1,0 0 0,0 1-1,0-1 1,1 1-1,-1 0 1,1-1 0,-2 5-1,1-6 9,-1 1 0,0-1 1,1 0-1,-1 0 0,0 0 0,1 0 1,-1 0-1,0 0 0,0-1 0,0 1 0,0-1 1,-4 0-1,3-1-2,1 1 0,-1-1 1,1 0-1,-1-1 0,1 1 0,0-1 1,-1 1-1,1-1 0,0 0 0,0 0 1,-5-5-1,-20-10 28,16 12-28,-1 0 1,0 1-1,0 0 1,0 1-1,-1 1 0,1 0 1,-1 1-1,1 0 1,-19 2-1,-39 4 26,-71 16 0,72-5 18,-31 6 12,8 3-89,62-22 23,-1 0 0,1-2 0,-46-5 0,64 3 0,0-1 0,0 0 0,-22-8 0,31 9-9,-1 0-1,1 1 0,0-1 1,-1 1-1,-6 0 0,6 1 0,1-1 0,0-1-1,-1 1 1,1 0 0,-7-3-1,9 3 14,0 0-1,0 0 0,0 0 1,0 0-1,0 0 0,0 1 1,0-1-1,1 0 0,-1 1 1,0 0-1,-2 0 0,-21 4 32,-2-6-25,0 1 0,0 1 1,-1 2-1,-46 10 0,31-6-5,22-2-4,0-2 0,-1-1 0,0 0 0,1-2 0,-36-3 0,51 3 0,1 0 0,-1 0 0,0 0 0,-9 2 0,-22 0 0,-45-14-36,-19 2 34,80 8 7,0 0 1,-1 2 0,1 0-1,-1 1 1,-34 7 0,4-1-2,-20 6-32,-7 1-14,-47 5-4,12-2 74,-61-8 54,148-7-79,22-1-2,0-1-1,0 0 1,-1 1-1,1-2 1,-7 0-1,-4-1 10,0 1 0,-23 1 0,18 1-6,14-2-4,1 0 1,0 0-1,0-1 1,0 0-1,0 0 0,-10-5 1,-14-4-27,15 7 28,-32-2 0,8 1 57,22 2-54,10 1-11,1 1 0,-1 0 0,0 1 0,1-1 0,-1 1 1,0 0-1,1 1 0,-8 1 0,-169 26-65,96-16 84,36-5-4,-73 14 14,119-20-17,-1-1-1,0 1 1,0-1-1,0 0 1,0 0-1,1-1 1,-10-2-1,0 1 6,-27-8 146,-9-2 21,-46-3-137,17 1 15,33 14-16,40 1-33,-1 0 0,0-1 0,0 0 0,1-1 1,-15-2-1,-2 0-1,19 2 0,1 1 0,0 0 0,0-1 0,0 0 0,0 0 0,0 0 0,0-1 0,-6-2 0,9 3 12,2-2-18,-1 0 0,1 0 0,-1 1 0,1-1-1,0 0 1,0 0 0,0 1 0,1-1 0,-1 0-1,0 1 1,1-1 0,2-1 0,26-31-39,-18 23 34,3-5 4,115-118-128,-109 110 98,-19 21 20,1 1-1,-1-1 1,1 1-1,0 0 1,0 0-1,0 0 1,0 0-1,7-4 1,-9 6 17,1 0 1,-1 1-1,0-1 0,0 0 1,0 0-1,0 0 1,0 1-1,0-1 1,0 0-1,0 0 0,0-1 1,-1 1-1,1 0 1,0 0-1,-1 0 0,1 0 1,-1-1-1,1 1 1,-1-2-1,7-30 144,-1 1-70,-4 28-67,-1 2-1,0 0-1,0 0 0,-1 0 1,1 0-1,0 0 0,-1 0 0,0-1 1,1-3-1,-1 6-6,1 0 0,0-1 1,-1 1-1,1 0 0,0 0 0,0-1 0,-1 1 0,1 0 1,0 0-1,-1 0 0,1 0 0,0 0 0,0 0 1,-1 0-1,1 0 0,0 0 0,-1 1 0,1-1 0,0 0 1,-1 0-1,1 1 0,0-1 0,0 1 0,22 8-12,-3 2-15,0 0-1,0-1 0,1-1 1,1-1-1,-1-1 0,1-1 1,31 4-1,-21-7-15,40 0 1,-12-2-20,22-2-15,20 3 25,-16 5-29,133-7 0,-171-3 42,0-2 0,0-3 0,47-13 0,30-10 8,41-12-4,-101 23 30,1 4 0,129-17 0,-42 12 42,52-5 40,-106 19-17,-49 2-33,1 2 1,-1 2 0,74 8-1,-72-1 37,94-2-1,-107-4-42,271 17 131,-284-14-167,-12 0 3,1-2-1,25 0 1,52-1-9,20-2 1,-80 0 15,-23 2 0,-1 0 0,1-1 0,0 0 0,-1 0 0,1-1 0,-1 0 0,1-1 0,-1 0 0,14-6 0,-9 2 2,1 0 1,21-6-1,21-10 1,-38 13-18,-1 0 1,30-23-1,-40 27 6,-1 1 0,0-1-1,-1-1 1,1 1 0,-1-1 0,-1 0-1,1 0 1,-1 0 0,5-13 0,-8 16 7,0 1 0,0-1-1,-1 1 1,1-1 0,-1 1 0,0-1 0,0 1 0,-1-1 0,1 1 0,-1-1 0,1 1 0,-3-5-1,-16-42-30,14 39 30,2 5-3,1 0 0,-2 0 1,1 1-1,-1-1 0,0 1 1,0 0-1,0 0 0,-1 1 1,1-1-1,-1 1 0,0 0 1,-1 0-1,1 0 0,-11-4 1,6 4-13,0 0 1,0 1 0,0 0 0,0 0 0,-1 1-1,1 1 1,-1 0 0,-14 0 0,3 1 4,9-1-5,0 1-1,1 1 1,-1 0 0,-19 4 0,-287 78 96,290-75-76,0-2 0,0-1-1,-1-1 1,1-1-1,-1-2 1,0-1 0,0-2-1,1 0 1,-33-8-1,-10-3-1,46 9 0,-33-9 0,18 3 35,-1 1-1,1 3 0,-1 1 0,0 2 0,0 2 0,0 1 1,-67 11-1,31 1 13,-120 13 38,104-13-68,56-6 0,-41 1 1,44-4 7,-65 13 0,8 0-27,-75 11-22,139-22 11,-38 13 1,-13 2 49,56-16-30,4 0 12,-1 0-1,0-2 1,1 0-1,-1-1 1,-24-2-1,-31-4 33,46 5-7,-42-7 0,-4-4 62,0 4 0,-1 2 0,-110 9 0,54-5 216,76-1-192,18 0-23,18 1-24,0 0 1,-22 3-1,34-2-54,1 0 0,-1 0 0,1-1 0,-1 0 0,1 0-1,-1-1 1,-12-4 0,-11-3 116,16 8-40,-8 1 13,22 0-115,1 0 1,-1 0-1,1 0 0,0 0 1,-1 0-1,1 0 1,-1 0-1,1-1 0,-1 1 1,1 0-1,-1 0 1,1 0-1,0 0 0,-1-1 1,1 1-1,-1 0 1,1 0-1,0-1 0,-1 1 1,1 0-1,0-1 1,-1 1-1,1 0 0,0-1 1,-1 1-1,1-1 1,0 1-1,0 0 0,0-1 1,-1 0-1,2 0-1,-1 0-1,1 0 0,-1 0 0,1 0 1,0 1-1,0-1 0,-1 0 1,1 0-1,0 1 0,0-1 0,0 1 1,0-1-1,0 0 0,0 1 1,1-1-1,7-4 2,114-73-2865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9:34.792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670 645 18310,'-668'-275'0,"1289"-95"0,-1242 740 0,4939-687 0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9:42.162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1 238 2304,'0'0'723,"7"-9"-494,22-32 15,-27 38-141,1 0-1,0 0 1,0 1-1,0-1 1,1 1 0,-1 0-1,0 0 1,1 0 0,0 0-1,-1 0 1,1 1-1,0 0 1,0 0 0,0 0-1,0 0 1,0 0 0,0 1-1,0 0 1,0 0 0,0 0-1,4 1 1,-2-1 19,116 5 1916,-40-5-1124,-62 1-711,-1-2 1,1 0 0,-1-1-1,20-5 1,-15 3 24,-14 2-83,1 2-1,-1 0 1,16 1-1,23 0 381,-34-2-379,0 1 0,17 3-1,9 0 55,-2-3 72,-1-1 0,0-1-1,71-16 1,-42-6 269,-67 24-536,0 0-1,0 0 0,0 0 1,1 0-1,-1 0 0,0 0 1,0 0-1,0 0 1,0 0-1,0 0 0,0 0 1,0 0-1,0 0 0,0 0 1,0 0-1,1 0 1,-1 0-1,0 0 0,0 0 1,0 0-1,0-1 0,0 1 1,0 0-1,0 0 1,0 0-1,0 0 0,0 0 1,0 0-1,0 0 0,1 0 1,-1 0-1,0 0 0,0 0 1,0 0-1,0-1 1,0 1-1,0 0 0,0 0 1,0 0-1,0 0 0,0 0 1,0 0-1,0 0 1,0 0-1,0 0 0,0-1 1,0 1-1,0 0 0,0 0 1,0 0-1,0 0 1,0 0-1,0 0 0,0 0 1,0 0-1,0 0 0,-1-1 1,-6-2 189,-14-1-48,-5 2-52,-40 1 1,-6 1-10,-20-1 231,-123 13-1,177-8-198,-22 4 60,42-4-93,0-2 0,0 0 1,-33-1-1,34-1 0,0 0 1,0 2-1,0 0 1,-18 4 0,8-1 78,27-5-161,0 0 0,-1 0 0,1 0-1,-1 0 1,1 0 0,0 0 0,-1 0-1,1 0 1,-1 0 0,1 0 0,0 0 0,-1 0-1,1 0 1,-1 1 0,1-1 0,0 0 0,-1 0-1,1 0 1,0 1 0,-1-1 0,1 0-1,0 0 1,-1 1 0,1-1 0,0 0 0,0 1-1,-1-1 1,1 1 0,10 6 85,30 5 71,-30-9-143,11 2-32,2-1 0,-1-1-1,36 0 1,-19-1-6,-2-2-16,-1-1 0,64-11 0,15-1 15,-55 10 28,262-3-129,-266 8 85,0-2 0,77-11 1,-57 1 22,2 4 1,83 4 0,-94 2 26,20 1 18,146 12 46,-60-5-82,-85-3-9,-1-4 1,1-3 0,111-18-1,-43-3 100,-87 10-80,-47 9-2,-1 0 0,41-2 1,-29 5-2,0-1 0,1-2 0,36-10 0,-40 9 14,36-3 0,3 1 12,29-11 148,-81 14-159,-10 2 16,-1 0 0,1 1 0,0 0 0,7 0 0,12-5 2,-20 4-27,-6 2-6,0 0 1,0 0 0,0 0-1,0 0 1,0 0-1,1 0 1,-1-1 0,0 1-1,0 0 1,0 0-1,0 0 1,1 0-1,-1 0 1,0 0 0,0 0-1,0 0 1,1 0-1,-1 0 1,0 0-1,0 0 1,0 0 0,0 0-1,1 0 1,-1 0-1,0 0 1,0 0-1,0 1 1,0-1 0,1 0-1,-1 0 1,0 0-1,0 0 1,0 0-1,0 0 1,0 0 0,0 1-1,1-1 1,-1 0-1,0 0 1,0 0-1,0 0 1,0 0 0,0 1-1,2-1 7,0 1 1,0-1-1,0 1 0,0-1 0,0 0 1,0 0-1,0 0 0,0 0 0,0 0 1,3-1-1,6 0 10,-1 1-14,0 0-1,0 1 0,0 0 1,0 0-1,0 1 0,12 4 0,-16-5 35,-12 2 0,-32 25 28,37-28-61,1 0-1,0 1 1,-1-1 0,1 0-1,0 0 1,-1 0 0,1 1-1,0-1 1,-1 0 0,1 0 0,0 1-1,-1-1 1,1 0 0,0 1-1,0-1 1,-1 0 0,1 1-1,0-1 1,0 0 0,0 1-1,-1-1 1,1 0 0,0 1-1,0-1 1,0 1 0,0-1-1,0 0 1,0 1 0,0-1-1,0 1 1,0-1 0,0 0-1,0 1 1,0-1 0,0 1-1,1 0 1,14 11 49,33 5-67,-40-14 7,0 0 2,-5-2 5,-1 0-1,1 0 1,0 0-1,-1 0 1,1-1-1,0 1 1,-1-1-1,1 1 1,0-1-1,3 0 0,-6 0 2,1 0 0,-1-1 0,0 1-1,0 0 1,1 0 0,-1 0 0,0 1-1,0-1 1,1 0 0,-1 0-1,0 0 1,1 0 0,-1 0 0,0 0-1,0 0 1,0 0 0,1 0-1,-1 1 1,0-1 0,0 0 0,1 0-1,-1 0 1,0 0 0,0 1 0,0-1-1,0 0 1,1 0 0,-1 1-1,0-1 1,0 0 0,0 0 0,0 0 0,0 0 0,0 0 1,0 0-1,0 0 0,0 0 0,0 0 0,0 0 0,0 0 0,0 0 0,0-1 0,0 1 0,0 0 0,0 0 0,0 0 1,0 0-1,0 0 0,0 0 0,0 0 0,0 0 0,0 0 0,0 0 0,0 0 0,1 0 0,-1 0 0,0 0 1,0 0-1,0 0 0,0 0 0,0 0 0,0 0 0,0 0 0,0 0 0,0 0 0,0 0 0,0 0 0,0 0 0,0-1 54,1 1-52,-1 0 0,1 0 0,-1 1-1,0-1 1,1 0 0,-1 0 0,1 0 0,-1 0 0,0 1 0,1-1-1,-1 0 1,0 0 0,1 1 0,-1-1 0,0 0 0,1 1-1,-1-1 1,0 0 0,0 1 0,1-1 0,-1 0 0,0 1-1,0-1 1,0 1 0,1-1 0,-1 0 0,0 1 0,4 21 0,-5 31-112,1-35 58,-6 77 9,-1-65 64,6-26 1,0 0 1,0 0-1,0 0 0,0 1 0,1-1 0,-1 0 1,1 1-1,1 7 0,-1 24 26,1-21-41,-1-7 14,0-1-1,0 1 1,-1 0-1,0-1 1,-2 11-1,2-16-16,0 0 0,0 0-1,0 0 1,0 0-1,0 0 1,0 0 0,0 0-1,-1 0 1,1 0-1,-1-1 1,1 1 0,-1 0-1,0-1 1,0 0-1,0 1 1,0-1 0,0 0-1,0 0 1,0 0-1,0 0 1,0 0 0,-3 0-1,-20 7 21,17-5-13,0 0 0,0-1 0,0 0 0,0 0 0,0-1 0,-8 1 0,-117-11 48,83 3-37,-54 3 0,4 0 40,44 0-34,15 1-19,18 0-5,0 2 1,-29 2-1,-25 1 25,47-2-11,-32 3-1,12 1-2,28-3 2,-30 5 0,-51 6 1,46 0-16,-64 4 0,65-7 27,38-6-13,1-1 1,-32 1 0,30-4-15,-11 0 22,-48 5-1,70-4-22,1-1 0,-1 0 0,1 0 0,-11-3-1,10 2-1,1 0 0,-1 1 0,0 0 0,-14 1 0,-3 2-17,-1-1-1,1-1 0,-30-3 0,50 2 24,-18 1-3,-1 0-1,0 2 0,0 1 1,1 1-1,0 1 1,-30 11-1,52-16-2,-28 6 13,-1-1-1,-60 5 0,13-3-1,60-5-11,1-1 0,-1-1 0,1 0 0,-1-1 0,-23-4 0,-2 4 0,17 1 26,-46 8 60,-16-8-54,59-3-19,-36-7 0,30 0 41,25 6-28,-1 1-1,1 0 0,0 0 1,-16-1-1,-1 2 109,0-1 0,-27-6-1,42 6-105,-1 2 0,0-1 0,-14 2 0,14 0-2,0 0 0,0-2 0,-13-1 0,9 1 5,0 0 0,0 2 0,-24 2 0,26-2-16,-33 5 51,31-3-30,1-1 0,-1-1 0,1 0 1,-28-2-1,31 0-4,-1 1 1,1 0-1,0 1 0,-1 0 1,1 1-1,-19 6 0,-10 1 59,10-7-51,-39 7-35,18 0-42,40-6 3,0-1 1,-1 0 0,-14 1 0,22-3-223,8 2 377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20.6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92 8936,'0'0'13639,"12"-4"-13040,69-17 766,112-14 1,99 8 943,-268 26-2097,2-1 196,-1 1 0,0 1 0,0 1 0,28 6 0,-50-7-245,0 1-1,0 0 1,0 0 0,0 0 0,-1 0 0,1 0 0,3 3-1,-5-4-131,0 1 0,-1-1 0,1 1 0,-1-1 0,1 1 0,-1 0 0,1-1 0,-1 1 0,0 0 0,1 0 0,-1-1 0,0 1 0,0 0 0,1 0 0,-1-1 0,0 1 0,0 0 0,0 0 0,0 0 0,0-1-1,0 1 1,0 0 0,0 0 0,0 0 0,0-1 0,-1 1 0,1 0 0,0 0 0,0-1 0,-1 1 0,0 1 0,-6 12 184,0-1 0,-1 1 0,-12 14 0,-10 9-5058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28.0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 4416,'0'0'9165,"6"0"-8834,24-2 315,-28 3-371,0 1 1,0 0-1,0-1 0,0 1 0,0 0 1,2 5-1,26 41 1105,-18-30-1085,-1 1-1,0 0 1,15 41-1,10 38 605,-26-70-611,-3-11-110,-2-1 0,0 1 0,4 24 0,-5-19-27,-2-15-72,-1 0-1,1 12 1,1-2 216,0-11-64,-3-6-227,0 0-1,0 0 1,0 0-1,0 0 0,0 0 1,0 0-1,0 0 1,0 0-1,0 0 1,0 0-1,0 0 1,0 0-1,0 0 1,0 0-1,0 0 1,0 0-1,0 0 1,0 0-1,0 0 1,0 0-1,0 0 1,0 0-1,0 0 1,0 0-1,0 0 1,0 0-1,0 0 1,0 0-1,0 0 1,0 0-1,0 0 1,0 0-1,0 0 1,0 0-1,1 0 1,-1 0-1,0 0 0,0 0 1,0 0-1,0 0 1,0 0-1,0 0 1,0 0-1,0 0 1,0 0-1,0 0-11,1-1-3,0 0 7,-1 1 0,1-1 1,0 1-1,0-1 1,-1 0-1,1 1 0,0-1 1,-1 0-1,1 0 1,0 0-1,-1 1 0,1-1 1,-1 0-1,0 0 1,1 0-1,-1 0 0,0 0 1,1 0-1,-1-1 0,3-5-8,3-7 0,0-1-1,-1 0 0,-1 0 0,4-17 1,-5 14 10,2-1 0,12-29 0,-13 40 9,12-29 104,33-53 0,23-20 248,-62 88-247,-8 18-91,-1 1 1,1-1-1,0 1 1,-1-1-1,1 1 1,1 0-1,2-3 1,-5 5 8,1 0 0,-1 0 0,1 0 1,-1 0-1,0-1 0,1 1 0,-1 0 0,0 0 0,0 0 1,0 0-1,1 0 0,-2-2 0,1 3-45,0 0 0,0 0 0,0 0-1,0 0 1,0 0 0,0 0 0,-1 0 0,1 1 0,0-1-1,0 0 1,0 0 0,0 0 0,0 0 0,-1 0 0,1 0 0,0 0-1,0 0 1,0 0 0,0 0 0,-1 0 0,1 0 0,0 0 0,0 0-1,0 0 1,-1 0 0,1 0 0,0 0 0,0 0 0,0 0-1,0 0 1,0 0 0,-1 0 0,1-1 0,0 1 0,0 0 0,0 0-1,0 0 1,0 0 0,-1 0 0,1-1 0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29.3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249 0 4720,'0'0'8914,"-5"6"-8430,0-1-369,-37 37 1193,32-33-937,-1 0 66,0 0 0,1 1 0,0 0 0,0 0 0,-11 18 0,7-6 6,1 1 0,0 0 0,2 0 0,1 1 1,-8 29-1,8-12-40,1 2 1,2-1 0,2 1 0,2 0 0,4 82-1,2-105-119,7 28-1,0-8 64,-4-14-20,1-1 1,1 0 0,16 32-1,-22-52-150,1-1 0,0 1-1,0-1 1,0 0 0,0 0-1,1 0 1,0 0-1,-1 0 1,1-1 0,1 0-1,6 5 1,-10-8-180,-1 0-1,0-1 1,1 1-1,-1 0 0,0 0 1,1 0-1,-1-1 1,0 1-1,0 0 1,1 0-1,-1-1 1,0 1-1,0 0 1,1-1-1,-1 1 0,0 0 1,0-1-1,0 1 1,0 0-1,0-1 1,0 1-1,1 0 1,-1-1-1,0 1 1,0 0-1,0-1 0,0 1 1,0 0-1,0-1 1,1-3-139,10-33-296,1-1-3641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30.8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39 5824,'0'0'8141,"0"6"-7529,12 108 2180,-5-33-1322,2 62 785,-9-132-1925,1-1 0,0 1 0,4 20 0,-9-104 1698,-21-118-1327,24 185-673,0 0-1,-1 0 0,0 0 1,-4-8-1,-5-16 52,10 25-54,0 1-1,0-1 0,0 0 1,0 0-1,1 0 0,0 1 1,0-1-1,0 0 0,1 0 1,1-7-1,-1 10-15,-1 0 0,1 1 0,-1-1 0,1 1 0,0-1 0,0 1 0,-1 0 0,1-1 0,0 1 0,0 0 0,0-1 0,1 1 0,-1 0 0,0 0 0,0 0-1,1 0 1,-1 0 0,0 0 0,1 0 0,2 0 0,8-5 30,1 1 0,-1 0 0,22-4 0,-29 8-25,0 1-1,1-1 0,-1 1 1,0 0-1,0 0 0,0 1 1,0-1-1,0 1 0,0 1 1,0-1-1,0 0 0,8 5 1,-9-4-8,0-1 0,-1 2 0,1-1 0,0 0 1,-1 1-1,1 0 0,-1 0 0,0 0 1,0 0-1,0 0 0,0 0 0,0 1 1,-1 0-1,0-1 0,0 1 0,0 0 1,0 0-1,0 0 0,-1 1 0,0-1 1,2 6-1,-3-5 5,1-1 0,-1 0 0,0 1-1,0-1 1,0 1 0,0-1 0,-1 1 0,0-1 0,0 0 0,0 1 0,0-1 0,-1 0-1,0 0 1,0 0 0,0 0 0,0 0 0,-1 0 0,1-1 0,-1 1 0,0-1 0,0 0-1,0 0 1,-6 4 0,7-5 7,0-1-1,0 1 1,-1-1-1,1 0 1,-1 0-1,1 0 1,-1 0-1,0 0 1,1-1-1,-1 1 1,0-1-1,0 0 1,1 0 0,-6 0-1,4 0 22,1-1 0,-1 1 0,1-1 0,-1 0-1,1 0 1,-1 0 0,1 0 0,0-1 0,-1 1 0,-3-4 0,5 4-57,-1-1 1,1 1-1,0 0 1,-1 0-1,1 0 1,-1 0-1,1 0 1,-1 0-1,0 1 1,1-1-1,-1 1 1,0 0-1,1 0 1,-1 0-1,-4 1 1,6 1-3265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33.3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4008,'0'0'13431,"0"7"-12981,-2 12 91,2 1 0,1 19 1,2 23 416,1 14 277,-3-63-1016,0-8-38,-1 0 0,1 0-1,0 0 1,2 8 0,-3-12-153,0-1 0,0 0 0,0 0 0,0 1 0,0-1 0,0 0 0,0 1 0,0-1 0,0 0 0,0 0 0,0 1 0,0-1 0,-1 0 0,1 0 0,0 1 0,0-1 0,0 0 0,0 0 0,-1 0 0,1 1 0,0-1 0,0 0 0,0 0 0,-1 0 0,1 1 0,0-1 0,0 0 0,-1 0 0,1 0 0,0 0 1,0 0-1,-1 0 0,1 0 0,0 0 0,-1 0 0,1 0 0,0 0 0,-1 0 0,-4 0-3559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33.7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10752,'0'0'1113,"6"-2"-881,-3 1-223,6-2 265,0 1 0,0 0 0,0 0-1,0 1 1,0 0 0,0 1 0,15 1 0,-4 3 411,-17-3-485,0 0 1,0 0-1,0 0 1,0-1-1,0 1 1,0-1-1,0 0 0,1 0 1,-1 0-1,0 0 1,0 0-1,0-1 1,0 1-1,0-1 1,0 0-1,0 0 1,5-3-1,4-3-2512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34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 6520,'0'0'2873,"9"-2"-2440,-3 1-346,12-3 374,0 1 0,19-1 0,-23 3 223,26-6 0,-27 4-134,-1 1 0,20-1 0,-26 3-149,-1 0 0,0-1 1,0 1-1,1-1 0,5-3 0,-7 6 362,-4-2-796,0 0 0,0 0 0,0 0 0,0 0 0,0 0 0,0 0 0,0 0 0,1 1-1,-1-1 1,0 0 0,0 0 0,0 0 0,0 0 0,0 0 0,0 0 0,0 0 0,0 0-1,0 0 1,0 0 0,0 0 0,0 0 0,0 0 0,0 0 0,0 0 0,0 0 0,0 0-1,1 0 1,-1 0 0,0 0 0,0 0 0,0 0 0,0 0 0,0 0 0,0 0 0,0 0-1,0 0 1,0 0 0,0 0 0,0 0 0,0 0 0,0 0 0,0 0 0,0 0 0,1 0-1,-1 0 1,0 0 0,0 0 0,0 0 0,0 0 0,0 0 0,0-1 0,0 1 0,0 0-1,0 0 1,0 0 0,0 0 0,0 0 0,0 0 0,0 0 0,0 0 0,0 0 0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35.5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4720,'0'0'6516,"3"6"-5924,3 11-133,-1 1-1,0-1 1,-1 1 0,1 21 0,5 63 1616,-10-88-1506,-3 24 0,0 5 911,3-40-1418,0-1 386,0-3-23,2-6-3068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35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7432,'0'0'2137,"3"10"-1812,0-2-228,0 3 56,1-1 0,-2 2 1,0-1-1,1 12 0,-5 123 1864,-2-40 2120,12-123-3321,8-24-3067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36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9240,'0'0'2313,"9"0"-1860,97 10 1874,-47-6 987,-58-4-3270,-1 0 0,1 0 0,-1 0 0,0 0 0,1 0 0,-1 0 0,0 0 0,1 0 0,-1 0 0,0-1 0,1 1 0,-1 0 0,1 0 0,-1 0 0,0 0 0,0-1 0,1 1 0,-1 0 0,0 0 0,1-1 0,-1 1 0,0 0 0,0 0 0,1-1 0,-1 1 0,0 0 0,0-1 0,0 1 0,0 0 0,1-1 0,-1 0 0,1-3-2511,-1 4 2248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36.7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7832,'0'0'2049,"3"8"-1753,-2-6-266,3 6 75,-1 0 0,-1 0 0,1 0 0,-1 0 0,-1 0 0,1 10 0,0 16 687,-3 1 0,-9 64 0,0 7 1032,9-105-1693,1 1 0,0-1 0,0 1 0,-1 0-1,1-1 1,0 1 0,1 0 0,-1-1 0,0 1 0,0 0 0,1-1-1,-1 1 1,2 2 0,4-12 608,8-8-1784,25-38 1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58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1 799 9344,'0'0'12209,"11"-7"-11784,-1 1-306,-2 2-32,-1 0 1,0 0-1,0-1 0,0 0 0,-1-1 1,1 1-1,8-12 0,14-20 1408,-3-2 0,43-80-1,-69 119-1457,0 0 0,-1 1-1,1-1 1,0 0 0,-1 0-1,1 0 1,0 0 0,0 0-1,-1 0 1,1 1 0,0-1-1,-1 0 1,1 0 0,0 0 0,-1 0-1,1 0 1,0 0 0,-1 0-1,1 0 1,0 0 0,0-1-1,-1 1 1,1 0 0,0 0-1,-1 0 1,1 0 0,0 0-1,0 0 1,-1-1 0,1 1 0,0 0-1,0 0 1,-1 0 0,1-1-1,0 1 1,0 0 0,-1 0-1,1-1 1,0 1 0,0 0-1,0-1 1,0 1 0,0 0 0,0 0-1,-1-1 1,1 1 0,0 0-1,0-1 1,0 1 0,0 0-1,0-1 1,0 1 0,0 0-1,0-1 1,0 1 0,-9 13 105,0 0 1,1 1-1,0 0 1,1 1-1,0 0 1,1 0-1,1 0 1,-4 21-1,-1-3 148,8-26-182,0 0 0,1 0 1,0 0-1,0 1 1,1-1-1,0 13 0,1-17-52,-1 0 1,0 0-1,1 0 0,0 0 0,-1-1 0,1 1 0,0 0 0,0 0 1,1 0-1,-1-1 0,1 1 0,-1 0 0,1-1 0,0 0 0,0 1 1,0-1-1,0 0 0,3 3 0,-3-5-55,0 1 1,-1 0-1,1-1 1,0 1-1,-1-1 0,1 0 1,0 1-1,-1-1 1,1 0-1,0 0 0,0 0 1,-1 0-1,1 0 1,0-1-1,-1 1 0,1 0 1,0-1-1,-1 1 1,1-1-1,0 0 0,-1 1 1,1-1-1,-1 0 1,3-2-1,3-2-3,-1 0 1,1 0-1,9-10 0,105-125 2,-82 106 0,-39 102 0,-1-56 0,0-7 0,1 1 0,-1-1 0,1 1 0,0-1 0,1 1 0,-1-1 0,2 7 0,29-33 0,-20 15 0,0-1 0,0-1 0,-1 0 0,16-15 0,-25 22 0,-1 0 0,1 0 0,-1 0 0,1 1 0,0-1 0,-1 0 0,1 1 0,0-1 0,-1 0 0,1 1 0,0-1 0,0 1 0,-1-1 0,1 1 0,0-1 0,0 1 0,0 0 0,0-1 0,0 1 0,0 0 0,0 0 0,0 0 0,0 0 0,0 0 0,0 0 0,-1 0 0,1 0 0,0 0 0,0 0 0,0 0 0,0 1 0,1-1 0,0 2 0,0-1 0,-1 1 0,0 0 0,1 0 0,-1-1 0,0 1 0,0 0 0,0 0 0,0 0 0,0 0 0,0 0 0,0 4 0,2 4 0,1 0 0,0 0 0,0-1 0,1 0 0,0 0 0,9 12 0,-13-20 0,-1-1 0,1 1 0,0-1 0,0 1 0,0-1 0,0 0 0,-1 1 0,1-1 0,0 0 0,0 0 0,0 1 0,0-1 0,0 0 0,0 0 0,0 0 0,0 0 0,0 0 0,0-1 0,-1 1 0,1 0 0,2-1 0,19-7 0,-7 0 0,-1-1 0,-1 0 0,1-1 0,-2 0 0,1-1 0,21-26 0,-17 17 0,-1-2 0,-1 0 0,19-38 0,-16 15 0,-16 46 0,-1 0 0,0 1 0,0-1 0,0 0 0,0 0 0,0 1 0,0-1 0,-1 1 0,1-1 0,0 1 0,0 1 0,-1-2 0,5 14 0,-1 1 0,-1-1 0,0 1 0,-2-1 0,1 1 0,-3 30 0,1-36 0,0-7 0,0 1 0,0-1 0,0 0 0,-1 0 0,0 0 0,1 1 0,-4 4 0,4-7 0,0 0 0,-1 0 0,1-1 0,0 1 0,-1-1 0,1 1 0,-1 0 0,1-1 0,-1 1 0,1-1 0,-1 1 0,0-1 0,1 1 0,-1-1 0,0 1 0,1-1 0,-1 0 0,0 1 0,1-1 0,-1 0 0,0 0 0,0 1 0,1-1 0,-1 0 0,0 0 0,0 0 0,1 0 0,-1 0 0,0 0 0,0 0 0,1 0 0,-1 0 0,0-1 0,-1 1 0,-29-7 0,24 6 0,0-1 0,-1 1 0,1-1 0,0-1 0,-11-4 0,14 7 0,6 7 0,7 7 0,-4-10 0,0 0 0,1 0 0,-1 0 0,1-1 0,0 0 0,0 0 0,0 0 0,1-1 0,-1 0 0,0 0 0,1 0 0,0-1 0,-1 0 0,9 0 0,-6 0 0,-1-1 0,1-1 0,-1 1 0,1-1 0,-1-1 0,0 1 0,0-2 0,1 1 0,-1-1 0,-1 0 0,9-5 0,1-3 0,-1-1 0,0-1 0,-1 0 0,-1-1 0,0 0 0,-1-2 0,22-31 0,-19 25 0,-7 11 0,-15 24 0,-5 8 0,2 1 0,1 1 0,1 1 0,-7 39 0,14-61 0,-1-1 0,1 1 0,0-1 0,0 1 0,0 0 0,0-1 0,0 1 0,0-1 0,0 1 0,0-1 0,0 1 0,1-1 0,-1 1 0,1-1 0,-1 1 0,1-1 0,0 1 0,-1-1 0,1 0 0,0 1 0,0-1 0,0 0 0,0 0 0,0 1 0,0-1 0,0 0 0,1 0 0,-1 0 0,0-1 0,1 1 0,-1 0 0,0 0 0,1-1 0,-1 1 0,1-1 0,-1 1 0,1-1 0,-1 1 0,1-1 0,-1 0 0,1 0 0,-1 0 0,4 0 0,2-1 0,1 1 0,0-1 0,-1-1 0,1 1 0,0-1 0,-1-1 0,10-4 0,10-7 0,-2-1 0,38-28 0,27-16 0,-34 21 0,-7 4 0,-35 21 0,-43 44 0,23-26 0,-88 74 0,79-65 0,1 1 0,1 0 0,0 1 0,-12 18 0,25-32 0,-1-1 0,0 0 0,0 0 0,0 0 0,1 1 0,-1-1 0,0 0 0,1 1 0,-1-1 0,1 1 0,0-1 0,-1 0 0,1 1 0,0-1 0,0 1 0,0-1 0,0 1 0,0-1 0,0 1 0,1-1 0,-1 1 0,0-1 0,1 1 0,-1-1 0,1 0 0,-1 1 0,1-1 0,0 0 0,1 2 0,-1-2 0,0 0 0,1 0 0,0 0 0,-1 0 0,1 0 0,0 0 0,-1-1 0,1 1 0,0-1 0,0 1 0,-1-1 0,1 0 0,0 0 0,0 1 0,0-1 0,-1 0 0,1-1 0,0 1 0,0 0 0,0-1 0,-1 1 0,4-1 0,3-2 0,0-1 0,-1 1 0,1-1 0,0-1 0,-1 1 0,0-1 0,0-1 0,-1 1 0,8-9 0,5-6 0,24-34 0,-27 31 0,-1-2 0,-1 1 0,-1-2 0,-1 0 0,-2 0 0,0-1 0,11-54 0,-12 28 0,-2-1 0,-3-1 0,-3-63 0,-1 102 0,-2-41 0,1 52 0,0-1 0,0 1 0,0 0 0,0 0 0,-1 0 0,0 0 0,0 1 0,-4-7 0,6 10 0,0 1 0,0-1 0,0 1 0,0 0 0,-1-1 0,1 1 0,0-1 0,0 1 0,-1 0 0,1-1 0,0 1 0,-1 0 0,1-1 0,0 1 0,-1 0 0,1-1 0,0 1 0,-1 0 0,1 0 0,-1-1 0,1 1 0,-1 0 0,1 0 0,0 0 0,-1 0 0,1 0 0,-1 0 0,1 0 0,-1 0 0,1 0 0,-1 0 0,1 0 0,-1 0 0,1 0 0,-1 0 0,1 0 0,0 0 0,-1 0 0,1 0 0,-1 1 0,1-1 0,-1 0 0,1 0 0,0 1 0,-1-1 0,1 0 0,-1 1 0,-12 21 0,12-19 0,-14 30 0,1 1 0,-16 64 0,26-76 0,0-1 0,1 1 0,2 0 0,0 0 0,5 43 0,-3-47 0,1 0 0,1 0 0,1 0 0,1-1 0,0 0 0,1 0 0,1 0 0,17 30 0,-7-19 0,-12-18 0,0-1 0,1 1 0,13 15 0,-17-23 0,0 0 0,0 0 0,0 0 0,1-1 0,-1 1 0,0-1 0,1 1 0,-1-1 0,1 0 0,-1 0 0,1 0 0,-1 0 0,1 0 0,0-1 0,0 1 0,-1-1 0,1 0 0,0 0 0,0 0 0,3 0 0,6-2 0,0-1 0,0 0 0,0-1 0,0 0 0,0-1 0,-1 0 0,0-1 0,0 0 0,0-1 0,-1 0 0,0 0 0,-1-1 0,17-18 0,-18 18 0,-1 0 0,-1-1 0,1 1 0,-1-2 0,-1 1 0,0-1 0,0 1 0,-1-1 0,0-1 0,0 1 0,-2 0 0,1-1 0,-1 0 0,-1 1 0,0-1 0,0-12 0,-1 21 0,0 1 0,0-1 0,0 1 0,0 0 0,-1-1 0,1 1 0,-1-1 0,1 1 0,-1 0 0,1-1 0,-2-1 0,2 3 0,0 0 0,-1-1 0,1 1 0,0 0 0,-1-1 0,1 1 0,-1 0 0,1 0 0,0-1 0,-1 1 0,1 0 0,0 0 0,-1 0 0,1 0 0,-1 0 0,1 0 0,-1-1 0,1 1 0,0 0 0,-1 0 0,1 0 0,-1 0 0,1 1 0,-1-1 0,1 0 0,-4 1 0,0 1 0,1 0 0,0 0 0,-1 0 0,1 0 0,-6 5 0,2-2 0,-2 3 0,1-1 0,0 1 0,0 1 0,0-1 0,1 1 0,0 1 0,1-1 0,0 1 0,-6 15 0,9-19 0,0 1 0,1 0 0,0-1 0,0 1 0,1 0 0,-1 0 0,2 1 0,-1-1 0,1 0 0,0 0 0,0 0 0,1 0 0,0 0 0,0 0 0,1 0 0,4 11 0,-3-10 0,0-1 0,1 0 0,0 0 0,1-1 0,0 1 0,0-1 0,0 0 0,0 0 0,1-1 0,0 0 0,0 0 0,1 0 0,13 7 0,-6-5 0,0-1 0,1-1 0,-1 0 0,1-1 0,1-1 0,19 3 0,-32-6 0,0 0 0,0 0 0,-1 0 0,1-1 0,0 1 0,0-1 0,0 1 0,0-1 0,0 0 0,3-2 0,-5 3 0,0-1 0,0 1 0,-1 0 0,1-1 0,0 1 0,-1-1 0,1 1 0,0-1 0,-1 1 0,1-1 0,-1 1 0,1-1 0,-1 0 0,1 1 0,-1-1 0,1 0 0,-1 1 0,0-1 0,1 0 0,-1 0 0,0 1 0,0-1 0,1 0 0,-1 0 0,0 1 0,0-1 0,0 0 0,0 0 0,0 0 0,0 1 0,0-1 0,0 0 0,-1 0 0,1 0 0,0 1 0,0-1 0,-1 0 0,1 0 0,0 1 0,-1-1 0,1 0 0,-2-1 0,2 1-36,-1 0 0,0 0 0,0 1 1,0-1-1,0 0 0,-1 0 0,1 0 0,0 1 0,0-1 1,0 0-1,-1 1 0,1-1 0,0 1 0,0 0 0,-2-1 1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37.3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7024,'0'0'3061,"8"-3"-2505,-5 1-488,2 0 68,0 0 0,0 0 0,0 0 1,1 1-1,-1-1 0,0 1 0,1 0 0,-1 1 0,1-1 0,-1 1 0,10 1 0,-12 0-26,0 0 1,0-1-1,0 1 0,-1 0 0,1 0 0,0 1 0,2 1 0,-4-3-52,0 1-1,0 0 0,0 0 0,-1 0 0,1 0 0,0 0 0,0 0 1,-1 0-1,1 0 0,-1 0 0,1 0 0,-1 0 0,1 0 0,-1 1 1,1-1-1,-1 0 0,0 0 0,0 0 0,0 3 0,0 1 56,0-1 0,0 1 1,0-1-1,-1 1 0,0-1 0,0 0 0,0 1 0,-1-1 0,1 0 0,-5 8 0,-1-1 148,0-1-1,-13 14 1,13-15 67,0 0 0,0 1 0,-8 13-1,15-22-242,0-1 0,-1 0 0,1 1 0,0-1 0,0 1 0,0-1 0,0 1 0,-1-1 0,1 1 0,0-1 0,0 1 0,0-1 0,0 1 0,0-1 0,0 1 0,0-1 0,0 0 0,1 1 0,-1-1 0,0 1-1,0-1 1,0 1 0,0-1 0,1 1 0,-1 0 0,1-1-3,0 1 0,-1 0 0,1-1 0,0 1 0,0-1-1,0 1 1,0-1 0,-1 1 0,1-1 0,0 0 0,0 1 0,1-1 0,5 1 90,-1 0 0,0 0 1,9-1-1,-12 0-47,71-4 1004,-50 2-2363,43 1 1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38.9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5520,'0'0'10498,"9"3"-10107,8 2-173,1-1 0,-1 0-1,1-2 1,23 2 0,74-4 747,-84 0-592,32-5 0,-5 0 139,-44 4-318,1 0 1,-1-1 0,0-1-1,0 0 1,16-6 0,-25 8 97,-1-1 0,0 1 0,0 1 1,6-1-1,-20 7 61,3-2-3599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39.6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 0 8136,'0'0'2580,"-7"2"-2176,-5 0-246,-3 1 329,-19 5 0,26-5-205,-1 1-1,1-1 1,1 2 0,-1-1 0,1 1 0,-1 0 0,1 1 0,-8 8 0,14-13-189,0 0 0,1-1 0,-1 1 0,0 0 1,1 0-1,-1 0 0,0 1 0,1-1 0,-1 0 0,1 0 0,0 0 1,-1 0-1,1 0 0,0 1 0,0-1 0,0 0 0,-1 0 0,1 0 1,0 1-1,1-1 0,-1 0 0,0 0 0,0 0 0,0 1 0,2 0 1,-2 0-5,1 0 1,0-1-1,0 1 1,0-1-1,0 1 1,1-1-1,-1 0 1,0 0-1,1 1 1,-1-1 0,1 0-1,-1 0 1,1 0-1,-1-1 1,1 1-1,3 1 1,0-1 10,0 1 1,0-1 0,0-1-1,0 1 1,0-1 0,0 0-1,1 0 1,-1 0 0,0-1-1,0 0 1,0 0-1,6-2 1,-5 1 59,0 0 0,0 0 0,-1-1-1,1 0 1,-1 0 0,0 0 0,0-1 0,0 0 0,9-8-1,-14 11-125,1 1 0,-1-1 1,1 0-1,-1 0 0,1 1 0,-1-1 0,1 0 0,-1 0 0,1 0 0,-1 0 0,0 0 0,0 1 0,1-1 0,-1 0 0,0 0 0,0 0 0,0 0 0,0 0 0,0 0 0,0 0 1,-1-1-1,1 0 11,-1 1 1,1-1 0,-1 0 0,0 1-1,0-1 1,0 1 0,0-1 0,0 1-1,0 0 1,-3-3 0,2 2 20,0 0 1,-1 0 0,1 0-1,-1 1 1,1-1 0,-1 0-1,0 1 1,1 0-1,-1 0 1,0 0 0,0 0-1,0 0 1,-4 0 0,2 1 42,-6 0 187,11 0-306,0 0 1,-1 0 0,1 0-1,0 0 1,0 0 0,0 0-1,0 0 1,0 0 0,0 0-1,0 0 1,-1 0 0,1 0-1,0 0 1,0 0 0,0 0-1,0 0 1,0 0 0,0 0-1,0 0 1,-1 0 0,1 0-1,0 0 1,0 0 0,0 0-1,0 0 1,0 0 0,0 0-1,0 0 1,0 0 0,-1 1-1,1-1 1,0 0 0,0 0 0,0 0-1,0 0 1,0 0 0,0 0-1,0 0 1,0 0 0,0 1-1,0-1 1,0 0 0,0 0-1,0 0 1,0 0 0,0 0-1,0 0 1,0 0 0,0 1-1,0-1-103,1 0-1,-1 1 1,1-1-1,-1 0 1,0 1 0,1-1-1,-1 0 1,1 0-1,-1 1 1,1-1-1,-1 0 1,1 0-1,0 0 1,-1 0-1,1 0 1,-1 0 0,1 0-1,-1 0 1,1 0-1,0 0 1,0 0-1130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40.0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0 10656,'0'0'969,"-6"6"-756,-1-1-148,1 0 23,-1 0 0,1 1 0,1 0-1,-10 11 1,3-2 179,-28 40 928,39-52-1087,-1-1 1,1 0-1,0 1 1,0-1 0,0 1-1,0 0 1,0-1 0,1 1-1,-1 0 1,1-1 0,-1 6-1,1-7-64,0 0 0,0 0-1,1 0 1,-1 0 0,0 0-1,0-1 1,1 1 0,-1 0 0,0 0-1,1 0 1,-1 0 0,1-1-1,-1 1 1,1 0 0,0 0 0,-1-1-1,1 1 1,0 0 0,-1-1-1,1 1 1,0-1 0,0 1 0,-1-1-1,1 1 1,0-1 0,0 1-1,0-1 1,0 0 0,0 0 0,0 1-1,-1-1 1,1 0 0,0 0-1,0 0 1,2 0 0,-1 0 29,1 0-1,0 0 1,-1 0 0,1-1-1,-1 1 1,1-1 0,0 0-1,-1 1 1,1-1 0,-1 0-1,0-1 1,1 1 0,-1 0-1,0-1 1,4-2 0,-1-1 144,0 0 0,0-1 0,0 0 0,5-8 0,-9 13-183,-1 1-1,1-1 1,0 0 0,-1 0 0,1 0 0,-1 0-1,1 0 1,-1 0 0,1-1 0,-1 1 0,0 0-1,1 0 1,-1 0 0,0 0 0,0 0-1,0 0 1,0 0 0,0-1 0,0 1 0,0 0-1,-1 0 1,1 0 0,0 0 0,-1 0 0,1 0-1,0 0 1,-1 0 0,0 0 0,1 0 0,-1 0-1,1 0 1,-1 0 0,0 0 0,0 0 0,1 0-1,-1 1 1,0-1 0,0 0 0,0 1 0,0-1-1,0 0 1,0 1 0,0 0 0,-1-1 0,-2-1 29,0 0 1,0 1 0,0 0 0,0 0 0,0 0 0,0 0 0,0 1 0,0 0 0,0 0 0,0 0 0,-5 0 0,6 1-55,1 0 1,-1-1-1,0 1 1,1 0-1,0 0 1,-1 0-1,1 1 1,0-1-1,-1 0 1,1 1-1,0 0 1,0-1-1,0 1 1,-3 4-1,20-5-311,-3-2-732,0-1 0,14-3 0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40.6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6520,'0'0'4592,"2"6"-3648,1-1-718,-1 0-30,0 0 1,-1-1 0,1 1 0,-1 0-1,0 0 1,0 0 0,1 9 0,-3 13 2187,-7 38-1,8-49-648,10-26-648,5-20-3883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41.0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11256,'0'0'2321,"0"9"-1901,0 146 1935,0-151-2086,-1 1 1,1-1 0,1 1-1,-1-1 1,1 0 0,1 6-1,-3-5 983,2-8-128,8-25-3664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41.4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1 120 10544,'0'0'622,"6"-3"-342,91-45 1722,-94 46-1834,0 1 0,0 0 0,0-1 0,0 1 0,1 0 0,-1 1 1,0-1-1,5 0 0,-7 1-62,1 0 0,-1 0 0,0 1 0,1-1 0,-1 0 0,0 1 0,1-1 0,-1 1 1,0-1-1,0 1 0,1 0 0,-1-1 0,0 1 0,0 0 0,0 0 0,0 0 0,0 0 0,0 0 0,0 0 1,0 0-1,0 0 0,0 2 0,7 10 469,-6-9-291,0-1 0,0 1 0,0-1 0,0 1 0,1-1 0,0 0 0,2 2 0,-4-4-215,1 0 0,-1 0 0,0-1-1,0 1 1,0-1 0,1 1 0,-1-1 0,0 0 0,1 1 0,-1-1-1,0 0 1,1 0 0,-1 0 0,1 0 0,-1 0 0,0 0-1,1 0 1,-1 0 0,0-1 0,1 1 0,-1-1 0,0 1-1,0-1 1,1 1 0,1-2 0,1 0 27,0-1 0,0 0 0,0 1 0,-1-1 0,1 0 0,-1-1 0,1 1 0,2-5 0,3-4 385,8-16 0,-12 19-1222,1 0 0,0 0 1,10-11-1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43.9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116 0 5720,'0'0'8414,"-1"8"-7883,-5 22 6,5-28-418,0 0-1,1 0 1,-1 0-1,-1 0 1,1 0-1,0-1 1,0 1-1,-1-1 1,1 1-1,-1-1 1,1 1-1,-1-1 1,0 0-1,1 0 1,-1 0-1,0 0 1,0 0-1,-2 1 1,1 0 289,2-2-366,1 0-1,0 0 0,0 0 1,-1 0-1,1 1 1,0-1-1,0 0 1,-1 0-1,1 0 0,0 0 1,0 0-1,-1 0 1,1 0-1,0 0 1,-1 0-1,1 0 0,0 0 1,0 0-1,-1 0 1,1 0-1,0 0 1,-1 0-1,1 0 1,0 0-1,0 0 0,-1 0 1,1 0-1,0 0 1,-1 0-1,1-1 1,0 1-1,0 0 0,0 0 1,-1 0-1,1-1 1,0 1-1,0 0 1,-1 0-1,1-1 15,0 1-1,0-1 1,0 1-1,0-1 1,0 1-1,0-1 1,0 1-1,0-1 1,0 1-1,0-1 1,0 1-1,1-1 1,-1 1-1,0-1 1,0 1-1,0-1 1,1 1-1,-1-1 1,0 1-1,0 0 1,1-1-1,4-5 298,3-3 420,-8 9-743,1 0 1,-1 0 0,0 0 0,1 0 0,-1 0 0,1 0 0,-1 0 0,1 0 0,-1 0 0,0 0 0,1 0 0,-1 0 0,1 0 0,-1 0 0,1 0 0,-1 0 0,0 1 0,1-1 0,-1 0-1,0 0 1,1 0 0,-1 1 0,0-1 0,1 0 0,-1 1 0,0-1 0,1 0 0,-1 1 0,1 0-10,-1-1 1,0 1-1,0 0 0,0-1 0,1 1 1,-1 0-1,0-1 0,0 1 1,0 0-1,0-1 0,0 1 0,0 0 1,0-1-1,0 1 0,0 0 1,-1-1-1,1 1 0,0 0 1,0-1-1,0 1 0,-1-1 0,1 1 1,0 0-1,-1-1 0,0 1 1,-10 15 165,10-15-156,-1 1 0,1-1 0,0 0 0,-1 0 0,1 1-1,-1-1 1,0 0 0,1-1 0,-3 2 0,3-2-11,1 1 0,-1-1 0,0 0 1,1 0-1,-1 0 0,0 1 0,1-1 0,-1 0 1,0 0-1,1 0 0,-1 0 0,0-1 0,0 1 0,1 0 1,-1 0-1,0 0 0,1 0 0,-1-1 0,0 1 0,1 0 1,-1-1-1,1 1 0,-1 0 0,0-1 0,0 0 1,1 0 206,-7 3-36,3 0-175,0 1 0,0-1 0,1 1-1,-1 0 1,1 1 0,-6 6 0,9-8-4,17-2 87,-13 1-74,0 0 1,-1 0-1,1 0 1,0 0 0,-1 1-1,1-1 1,-1 1 0,0 0-1,1 0 1,-1 0 0,0 1-1,0-1 1,0 1-1,-1-1 1,1 1 0,0 0-1,-1 0 1,0 0 0,0 1-1,0-1 1,3 6 0,-5-6-1,1-1 0,-1 0 0,1 1 0,-1-1 0,0 0 0,0 1 0,0-1 0,0 0 0,0 1 0,0-1 0,-1 0 0,1 1 0,-1-1 0,0 0 0,0 0 0,0 0 0,0 0 0,0 1 0,0-1 0,-2 1 0,-2 5 101,-1 0-1,-1-1 0,-9 9 0,13-13-69,3-3-49,-3 4 87,-1-1 0,1 0 0,-1 0 0,1 0 0,-1-1 0,0 1 0,0-1 0,0 0 0,-7 3 0,11-5-95,0 0 0,0 0 1,0 0-1,0 0 0,-1 0 1,1 0-1,0 0 0,0 0 0,0 0 1,0 0-1,0 0 0,0 0 1,0 0-1,0 0 0,0 0 0,0 0 1,0 0-1,0 0 0,0 0 1,0 0-1,0 0 0,0 0 0,0 0 1,-1 0-1,1 0 0,0 0 1,0 0-1,0 0 0,0 0 0,0 0 1,0 0-1,0 0 0,0 0 1,0 0-1,0 0 0,0 0 0,0 0 1,0 0-1,0 0 0,0 0 1,0 0-1,0 0 0,0 0 0,0 0 1,0 0-1,0 0 0,0 0 1,0 0-1,0 0 0,0-1 0,0 1 1,0 0-1,0 0 0,0 0 1,0 0-1,0 0 0,0 0 0,0 0 1,0 0-1,2-4-76,6-4-2625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45.2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0 5416,'0'0'13655,"-4"7"-13008,-14 23-38,17-27-502,0 0 1,0 0-1,0 0 0,0 0 0,1 0 0,-1 0 0,1 0 0,0 0 0,0 0 0,0 0 0,1 5 0,-1 9 330,0 197 4001,1-208-4102,-2 0 0,1 1 0,-1-1-1,0 1 1,0-1 0,-1 0 0,-3 11 0,5-16-312,0-1 0,0 0 0,0 0 0,0 0 0,0 0 0,0 0 0,-1 1-1,1-1 1,0 0 0,0 0 0,0 0 0,0 0 0,0 0 0,0 0 0,0 0 0,0 1 0,0-1 0,-1 0 0,1 0 0,0 0 0,0 0 0,0 0 0,0 0 0,0 0 0,0 0 0,-1 0 0,1 0 0,0 0 0,0 0 0,0 0 0,0 0 0,0 0 0,-1 0 0,1 0 0,0 0-1,0 0 1,0 0 0,0 0 0,-1 0 0,1 0-28,0 0 0,0 0-1,0-1 1,-1 1-1,1 0 1,0 0 0,0-1-1,0 1 1,0 0-1,0-1 1,-1 1 0,1 0-1,0-1 1,0 1-1,0 0 1,0 0 0,0-1-1,0 1 1,0 0-1,0-1 1,0 1-1,1-1 1,2-14-732,8-26 0,-6 27-2622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45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8336,'0'0'8717,"6"2"-7963,2 1-467,-1 0 0,1-1-1,-1 0 1,1 0 0,0-1-1,0 0 1,9-1 0,95-9 2737,-25 1-596,-38 2-1153,-26 3 15,25 0-1,-46 3-1278,0-1 0,0 1-1,0-1 1,0 1 0,0-1-1,0 0 1,-1 0 0,3-1 0,4-1-4124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53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1 765 7832,'0'0'5872,"7"4"-5018,-5-3-816,1 2 60,0-1-1,1 0 1,0 0-1,-1-1 1,1 1-1,0-1 1,0 0-1,-1 0 1,1 0-1,0 0 1,0-1-1,0 1 1,0-1-1,1 0 1,-1 0-1,0-1 1,0 1-1,5-2 1,-1-2 46,0 1 1,0-1 0,-1 0-1,1 0 1,-1-1 0,0 0-1,0-1 1,-1 1 0,0-1-1,0-1 1,0 1-1,6-10 1,4-9 299,0 0-1,13-34 1,-26 52-350,88-218 2598,-72 173-1823,-16 43-613,-2 5-33,1 0 1,-1 0 0,1 0-1,0 0 1,0 0 0,4-5 0,-5 11-150,0-1 1,-1 1 0,1-1-1,0 1 1,-1-1 0,1 1-1,-1 0 1,0-1 0,1 1-1,-1 2 1,6 36 144,-2 0-1,-2-1 1,-2 2 0,-1-1-1,-11 65 1,12-100-182,-1 1 0,-1 0-1,1-1 1,-1 1 0,0-1 0,0 0 0,-1 1 0,1-1 0,-1 0 0,0 0 0,-4 4-1,6-8-16,0-1 0,-1 1 0,1-1-1,0 1 1,0-1 0,-1 1-1,1-1 1,0 0 0,-1 0 0,1 1-1,0-1 1,-1 0 0,1 0-1,0 0 1,-1-1 0,1 1 0,0 0-1,-1 0 1,1-1 0,0 1-1,-2-2 1,-26-12 200,20 8-119,-1-1 0,1 0 0,0 0 0,1-1 1,-1 0-1,-8-12 0,12 16 148,4 4-167,3 2-43,6 6-29,0-1 0,0 0 0,1 0 0,0-1 0,0-1 0,0 1-1,1-1 1,17 6 0,-20-9-14,1 0 0,-1 0 0,1-1 0,0 0-1,0 0 1,0-1 0,0 0 0,-1 0 0,1-1 0,0 0-1,0 0 1,14-5 0,-4-2 4,0-1 1,0 0-1,-1-1 0,-1-1 0,29-24 0,-22 14 47,0-2-1,-1-1 1,-2 0-1,0-2 1,26-44-1,-41 60 74,-10 13-6,-11 17-44,6-4-73,1 1 0,1 1-1,0-1 1,-6 22 0,12-34 2,1 0 0,-1 1-1,1-1 1,0 0 0,1 1 0,-1-1 0,1 1-1,0-1 1,1 1 0,-1-1 0,1 1 0,0-1-1,0 1 1,1-1 0,0 0 0,0 0 0,0 0-1,0 0 1,5 6 0,-7-10 2,1 0-1,0 0 1,-1-1-1,1 1 1,0 0-1,0 0 1,0-1-1,0 1 0,0-1 1,0 1-1,-1-1 1,1 1-1,0-1 1,0 1-1,1-1 1,-1 0-1,0 0 1,0 1-1,2-1 1,-1 0 1,0-1 1,0 1-1,1 0 1,-1-1-1,0 1 0,0-1 1,0 0-1,0 0 1,3-1-1,3-3 13,1-1 1,-1 0-1,10-10 0,-13 12-7,25-25 66,0-2-1,25-36 1,-44 54-46,-3 2 3,-2 2 32,1 1 1,0 1-1,13-12 0,-20 19-57,0 1 1,1 0-1,-1 0 0,0 0 1,0-1-1,1 1 0,-1 0 1,0 0-1,0 0 0,0-1 0,0 1 1,0 0-1,-1 0 0,1 1 1,-17 82 125,9-53-99,-3 35 0,9-55-22,1 4-13,-1 24 0,2-35 3,1 0 1,-1 0-1,1-1 0,-1 1 0,1 0 0,0 0 1,0-1-1,1 1 0,-1-1 0,1 1 1,3 5-1,-4-8-1,0 0 1,0 0 0,0 0 0,0 0 0,0-1-1,0 1 1,0 0 0,1 0 0,-1-1-1,0 1 1,0-1 0,0 1 0,1-1-1,-1 1 1,0-1 0,1 0 0,-1 0-1,0 0 1,1 0 0,-1 0 0,0 0-1,1 0 1,-1 0 0,0 0 0,1 0-1,-1-1 1,0 1 0,1-1 0,-1 1-1,0-1 1,0 1 0,2-2 0,4-2 1,-1 0 0,1 0 0,-1-1-1,6-6 1,3-2 8,4-4 105,28-33-1,-56 97 207,-67 193 37,49-154-246,-23 80-6,42-137-92,3-8 37,-12 32 0,25-77 34,-1 1-1,5-31 0,0 1 35,22-75-55,60-148-1,-77 236-63,2 1 0,1 1 0,2 0 0,35-45 0,-52 76 0,1 0 0,0 0 0,1 0 0,-1 1 0,1 0 0,11-7 0,-17 13 0,0-1 0,0 1 0,-1-1 0,1 1 0,0 0 0,0-1 0,0 1 0,0 0 0,0 0 0,0 0 0,0 0 0,0-1 0,0 1 0,-1 1 0,1-1 0,0 0 0,0 0 0,0 0 0,0 0 0,0 1 0,0-1 0,0 0 0,0 1 0,-1-1 0,1 1 0,0-1 0,0 1 0,-1-1 0,1 1 0,0-1 0,0 1 0,-1 0 0,1-1 0,-1 1 0,1 0 0,-1 0 0,1-1 0,-1 1 0,1 0 0,-1 0 0,1 1 0,1 4 0,1 1 0,-1-1 0,0 1 0,1 8 0,-2-13 0,2 15 0,-1 1 0,-1-1 0,0 0 0,-1 1 0,-3 27 0,1-35 0,1-1 0,-1 0 0,0-1 0,-1 1 0,0 0 0,-1-1 0,0 1 0,0-1 0,0 0 0,-1-1 0,0 1 0,-10 10 0,15-17 0,-1-1 0,0 1 0,1 0 0,-1 0 0,0-1 0,1 1 0,-1 0 0,0-1 0,0 1 0,0-1 0,0 1 0,0-1 0,1 0 0,-1 1 0,0-1 0,0 0 0,0 1 0,0-1 0,0 0 0,0 0 0,0 0 0,0 0 0,0 0 0,0 0 0,0 0 0,0 0 0,0 0 0,0-1 0,0 1 0,0 0 0,0-1 0,0 1 0,0-1 0,0 1 0,0-1 0,1 1 0,-1-1 0,0 1 0,0-1 0,1 0 0,-1 1 0,0-1 0,1 0 0,-1 0 0,1 0 0,-1 0 0,0 0 0,-1-4 0,0 1 0,0 0 0,0 0 0,0-1 0,1 1 0,0-1 0,0 0 0,-1-8 0,2-28 0,0 40 0,0 1 0,0-1 0,0 1 0,1 0 0,-1-1 0,0 1 0,0-1 0,1 1 0,-1 0 0,0-1 0,0 1 0,1 0 0,-1 0 0,0-1 0,1 1 0,-1 0 0,1 0 0,-1-1 0,0 1 0,1 0 0,-1 0 0,1 0 0,-1 0 0,0 0 0,1-1 0,-1 1 0,1 0 0,-1 0 0,1 0 0,-1 0 0,1 0 0,-1 0 0,0 1 0,1-1 0,-1 0 0,1 0 0,18 5 0,0 3 0,3 2 0,0-2 0,1 0 0,29 6 0,-45-13 0,0 0 0,0 0 0,0-1 0,0 0 0,0 0 0,0-1 0,0 0 0,0 0 0,-1 0 0,1-1 0,0 0 0,0 0 0,-1-1 0,0 0 0,12-6 0,-7 0 0,0 0 0,-1-1 0,-1 0 0,1 0 0,-1-1 0,-1 0 0,0-1 0,-1 0 0,0 0 0,-1-1 0,0 1 0,-1-1 0,-1-1 0,0 1 0,0-1 0,1-15 0,-5 26 0,0 1 0,0-1 0,0 1 0,0-1 0,0 1 0,-1-1 0,1 1 0,-2-3 0,2 5 0,0-1 0,0 1 0,0-1 0,-1 1 0,1-1 0,0 1 0,0 0 0,-1-1 0,1 1 0,0 0 0,0-1 0,-1 1 0,1 0 0,-1-1 0,1 1 0,0 0 0,-1 0 0,1-1 0,-1 1 0,1 0 0,0 0 0,-1 0 0,1 0 0,-1 0 0,1-1 0,-1 1 0,1 0 0,-1 0 0,1 0 0,0 0 0,-1 0 0,1 0 0,-1 1 0,1-1 0,-1 0 0,1 0 0,-1 0 0,1 0 0,0 0 0,-1 1 0,1-1 0,-1 0 0,1 0 0,0 1 0,-1-1 0,1 0 0,0 1 0,-1-1 0,1 1 0,-6 3 0,1 1 0,0 1 0,0-1 0,1 1 0,-1-1 0,1 1 0,1 1 0,-1-1 0,1 0 0,0 1 0,0 0 0,1-1 0,0 1 0,0 0 0,1 0 0,-1 14 0,1-12 0,0 0 0,1 0 0,0 0 0,1 0 0,0 0 0,0 0 0,1 0 0,0 0 0,1-1 0,0 1 0,0-1 0,1 1 0,5 7 0,-8-14 0,1 1 0,0 0 0,0-1 0,0 0 0,0 1 0,0-1 0,1 0 0,-1 0 0,1-1 0,-1 1 0,1 0 0,0-1 0,-1 1 0,1-1 0,0 0 0,0 0 0,0 0 0,0 0 0,0-1 0,0 1 0,0-1 0,0 0 0,0 0 0,0 0 0,0 0 0,1 0 0,-1-1 0,0 1 0,0-1 0,0 0 0,4-2 0,7-3 0,0 0 0,-1-2 0,0 0 0,24-18 0,-28 19 0,117-97 0,-48 39 0,-77 64 0,-1 0 0,1 1 0,0-1 0,-1 1 0,1-1 0,0 1 0,0-1 0,0 1 0,-1-1 0,1 1 0,0 0 0,0-1 0,0 1 0,0 0 0,0 0 0,0 0 0,-1 0 0,3 0 0,-3 0 0,1 0 0,-1 1 0,1-1 0,-1 0 0,1 1 0,-1-1 0,1 0 0,-1 1 0,1-1 0,-1 1 0,0-1 0,1 0 0,-1 1 0,0-1 0,1 1 0,-1-1 0,0 1 0,0-1 0,1 1 0,-1 0 0,0 0 0,1 6 0,0-1 0,-1 0 0,1 1 0,-2 8 0,1-3 0,1 8 0,5 36 0,-4-48 0,0 0 0,0 0 0,1 0 0,0 0 0,0-1 0,1 1 0,5 8 0,-8-15 0,0 0 0,0 0 0,-1 0 0,1 0 0,0 0 0,0 0 0,0 0 0,1 0 0,-1-1 0,0 1 0,0 0 0,0-1 0,0 1 0,1-1 0,-1 1 0,0-1 0,0 0 0,1 0 0,-1 1 0,0-1 0,1 0 0,-1 0 0,0 0 0,1 0 0,-1-1 0,0 1 0,0 0 0,1-1 0,-1 1 0,0 0 0,0-1 0,1 1 0,-1-1 0,0 0 0,0 1 0,2-3 0,4-2 0,0 0 0,0-1 0,0 0 0,6-7 0,-13 12 0,12-11 0,37-41 0,95-78 0,-139 127 0,-1 0 0,2 1 0,-1 0 0,0 0 0,1 0 0,7-2 0,-11 4 0,0 1 0,0-1 0,-1 1 0,1 0 0,0 0 0,0 0 0,0 0 0,0 0 0,0 0 0,0 0 0,0 1 0,0-1 0,0 1 0,0-1 0,0 1 0,0 0 0,-1 0 0,1 0 0,0 0 0,-1 0 0,1 0 0,0 0 0,1 2 0,6 5 0,-1 1 0,1 1 0,-1-1 0,-1 1 0,10 17 0,-17-27 0,0 0 0,0 0 0,0 0 0,0 0 0,0 0 0,1 0 0,-1 0 0,0 0 0,0 1 0,0-1 0,0 0 0,0 0 0,0 0 0,0 0 0,0 0 0,0 0 0,0 0 0,0 0 0,0 0 0,0 1 0,0-1 0,0 0 0,0 0 0,0 0 0,0 0 0,0 0 0,0 0 0,0 0 0,0 0 0,0 0 0,0 1 0,0-1 0,0 0 0,0 0 0,0 0 0,0 0 0,-1 0 0,1 0 0,0 0 0,0 0 0,0 0 0,0 0 0,0 0 0,0 0 0,0 0 0,0 1 0,0-1 0,0 0 0,0 0 0,-1 0 0,-6-2 0,-12-6 0,16 6 0,-8-3 0,-1 0 0,1 0 0,-1 2 0,0-1 0,0 1 0,-1 1 0,-15-1 0,24 3 0,0-1 0,0 1 0,0 1 0,0-1 0,0 1 0,0-1 0,1 1 0,-1 0 0,0 1 0,0-1 0,0 1 0,1-1 0,-1 1 0,1 0 0,0 0 0,-1 1 0,1-1 0,0 1 0,0-1 0,0 1 0,1 0 0,-1 0 0,1 1 0,-1-1 0,1 0 0,-2 6 0,1-1 0,0 0 0,1 0 0,0 0 0,1 0 0,0 0 0,0 0 0,1 0 0,0 0 0,0 0 0,1 1 0,0-1 0,0 0 0,1 0 0,0 0 0,1-1 0,-1 1 0,1 0 0,1-1 0,6 11 0,-7-12 0,1 0 0,0 0 0,0 0 0,1-1 0,-1 1 0,1-1 0,0 0 0,1-1 0,-1 1 0,1-1 0,0 0 0,0 0 0,0-1 0,0 0 0,1 0 0,-1 0 0,1-1 0,0 0 0,0 0 0,-1-1 0,1 0 0,14 0 0,-8-2 0,0-1 0,-1 0 0,1-1 0,-1 0 0,0-1 0,0-1 0,0 0 0,-1 0 0,22-14 0,2-6 0,51-47 0,-59 49 0,36-38 0,-59 55 0,-7 5 0,-10 8 0,5 0 0,0 1 0,1 0 0,0 0 0,1 1 0,0 0 0,-10 17 0,13-19 0,0 0 0,0-1 0,1 1 0,0 0 0,0 0 0,0 0 0,1 0 0,0 1 0,1-1 0,0 0 0,0 10 0,1-15 0,-1 0 0,0 1 0,1-1 0,-1 0 0,1 0 0,0 1 0,0-1 0,0 0 0,0 0 0,0 0 0,0 0 0,0 0 0,1 0 0,-1 0 0,1-1 0,-1 1 0,1 0 0,0-1 0,0 0 0,0 1 0,0-1 0,0 0 0,0 0 0,0 0 0,0 0 0,0 0 0,0 0 0,0-1 0,1 1 0,3 0 0,-2-1 0,1 0 0,0 0 0,0 0 0,0-1 0,-1 1 0,1-1 0,0 0 0,-1-1 0,1 1 0,0-1 0,-1 0 0,0 0 0,0 0 0,6-5 0,1-1 0,1-2 0,-2 0 0,1 0 0,-1-1 0,-1 0 0,0 0 0,12-22 0,-15 23 0,-1 0 0,0 0 0,-1-1 0,0 1 0,-1-1 0,0 0 0,0 0 0,-1 0 0,-1 0 0,1-17 0,-2 25 0,0 1 0,0 0 0,-1 0 0,1 0 0,-1 0 0,1 0 0,-1 0 0,0 0 0,0 0 0,0 0 0,0 0 0,0 0 0,0 0 0,-1 1 0,1-1 0,0 0 0,-1 1 0,-3-3 0,2 2 0,0 0 0,0 0 0,0 0 0,-1 1 0,1-1 0,-1 1 0,1 0 0,-1 0 0,0 0 0,-5 0 0,4 0 0,-1 1 0,1 0 0,0 0 0,0 0 0,0 1 0,0 0 0,-1 0 0,1 0 0,0 1 0,1-1 0,-1 1 0,0 0 0,0 1 0,1-1 0,-1 1 0,-5 4 0,10-7 0,0 1 0,0-1 0,-1 0 0,1 0 0,0 0 0,0 0 0,0 0 0,0 0 0,0 0 0,0 0 0,0 1 0,0-1 0,0 0 0,0 0 0,-1 0 0,1 0 0,0 0 0,0 1 0,0-1 0,0 0 0,0 0 0,0 0 0,0 0 0,0 0 0,0 1 0,0-1 0,0 0 0,0 0 0,0 0 0,0 0 0,0 0 0,1 1 0,-1-1 0,0 0 0,0 0 0,0 0 0,0 0 0,0 0 0,0 0 0,0 1 0,0-1 0,1 0 0,7 3 0,12 0 0,-20-3 0,128-3 0,-98 1 0,1 0 0,-1 2 0,1 2 0,41 6 0,-68-7 0,0 0 0,1 0 0,-1 1 0,0-1 0,0 1 0,0 0 0,-1 0 0,1 0 0,0 1 0,-1-1 0,1 1 0,-1 0 0,0 0 0,0 0 0,0 0 0,-1 1 0,1-1 0,-1 1 0,1-1 0,-1 1 0,0 0 0,-1 0 0,1 0 0,-1 0 0,1 0 0,-1 1 0,-1-1 0,1 0 0,0 0 0,-1 1 0,0-1 0,-1 7 0,0 3 0,0-9 0,0 1 0,1-1 0,0 0 0,0 1 0,1 10 0,-1-16 0,1 1 0,-1-1 0,0 0 0,0 0 0,0 0 0,0 1 0,0-1 0,0 0 0,1 0 0,-1 0 0,0 0 0,0 1 0,0-1 0,0 0 0,1 0 0,-1 0 0,0 0 0,0 0 0,0 0 0,1 0 0,-1 0 0,0 1 0,0-1 0,0 0 0,1 0 0,-1 0 0,0 0 0,0 0 0,1 0 0,-1 0 0,0 0 0,0 0 0,1 0 0,-1 0 0,0-1 0,0 1 0,0 0 0,1 0 0,-1 0 0,0 0 0,0 0 0,0 0 0,1 0 0,-1-1 0,0 1 0,0 0 0,0 0 0,1-1 0,10-8 0,-11 9 0,34-33 0,-15 13 0,2 1 0,31-24 0,-51 43 0,0-1 0,-1 1 0,1-1 0,-1 1 0,1 0 0,0-1 0,-1 1 0,1 0 0,0-1 0,-1 1 0,1 0 0,0 0 0,0 0 0,-1 0 0,1 0 0,0 0 0,0 0 0,-1 0 0,1 0 0,0 0 0,1 0 0,-2 0 0,1 1 0,-1-1 0,1 1 0,-1-1 0,0 1 0,1-1 0,-1 1 0,1-1 0,-1 1 0,0-1 0,0 1 0,1-1 0,-1 1 0,0 0 0,0-1 0,1 1 0,-1 0 0,0-1 0,0 2 0,0 5 0,0 0 0,0 0 0,-2 12 0,0-8 0,2-7 0,0 0 0,0 0 0,0 0 0,1 0 0,-1 0 0,1 0 0,0 0 0,0 0 0,3 6 0,-3-8 0,0-1 0,0 1 0,0-1 0,1 1 0,-1-1 0,0 1 0,1-1 0,-1 1 0,1-1 0,-1 0 0,1 0 0,0 0 0,0 0 0,-1 0 0,1 0 0,0-1 0,0 1 0,0-1 0,0 1 0,0-1 0,0 1 0,2-1 0,5 0 0,1 0 0,-1 0 0,0-1 0,1 0 0,13-4 0,48-16 0,-42 11 0,104-44 0,-106 42 0,-12 5 0,-18 7 0,-26 11 0,6-1 0,0 2 0,-31 21 0,42-25 0,1 1 0,0 0 0,1 1 0,-1 0 0,2 0 0,-10 14 0,17-21 0,0 1 0,0 1 0,0-1 0,0 0 0,0 0 0,1 1 0,0-1 0,-1 6 0,2-9 0,-1 0 0,1 0 0,0 0 0,0-1 0,0 1 0,0 0 0,0 0 0,0 0 0,0 0 0,0 0 0,0 0 0,1 0 0,-1 0 0,0 0 0,1-1 0,-1 1 0,0 0 0,1 0 0,-1 0 0,1-1 0,-1 1 0,1 0 0,0 0 0,-1-1 0,1 1 0,0-1 0,-1 1 0,1 0 0,0-1 0,0 1 0,0-1 0,-1 0 0,1 1 0,0-1 0,0 0 0,0 1 0,0-1 0,0 0 0,0 0 0,0 0 0,-1 0 0,1 0 0,0 0 0,0 0 0,0 0 0,0 0 0,1-1 0,2 1 0,1-1 0,-1-1 0,0 1 0,0-1 0,0 1 0,0-1 0,0 0 0,0-1 0,0 1 0,-1-1 0,1 1 0,2-5 0,8-6 0,17-21 0,-3-3 0,-1-2 0,-3 0 0,-1-1 0,29-71 0,-37 76 0,-2-1 0,-1 0 0,-2-1 0,-2-1 0,4-40 0,-11 77 0,-1 0 0,0 0 0,0 0 0,0 0 0,0 0 0,0 0 0,0 0 0,0 0 0,0 0 0,0 0 0,0 0 0,-1 0 0,1 0 0,0 0 0,-1 0 0,1 0 0,-1 1 0,1-1 0,-1-1 0,0 2 0,1 0 0,-1-1 0,1 1 0,-1 0 0,1 0 0,-1 0 0,1 0 0,-1 0 0,1 0 0,-1 0 0,1 0 0,-1 0 0,1 1 0,-1-1 0,1 0 0,-1 0 0,1 0 0,-1 1 0,1-1 0,-1 0 0,1 0 0,-1 1 0,1-1 0,0 0 0,-1 1 0,-4 3 0,0 1 0,0 0 0,1 0 0,-5 7 0,0 1 0,1 2 0,1-1 0,0 1 0,1 0 0,1 0 0,0 1 0,-5 30 0,6-23 0,2 0 0,0 0 0,2 0 0,4 46 0,0-48 0,0 0 0,11 34 0,-12-46 0,1 0 0,0 1 0,1-1 0,0-1 0,0 1 0,1-1 0,11 12 0,-15-17 0,1-1 0,0 0 0,0 0 0,0 0 0,1 0 0,-1 0 0,0-1 0,1 1 0,-1-1 0,1 0 0,0 0 0,-1 0 0,1-1 0,0 1 0,-1-1 0,1 0 0,0 0 0,5-1 0,0 0 0,0 0 0,0-1 0,0 0 0,0-1 0,-1 0 0,13-6 0,7-7 0,-1-1 0,0-2 0,-2 0 0,0-2 0,-1-1 0,-1 0 0,20-27 0,-49 57 0,1 1 0,0 0 0,1 0 0,0 0 0,0 0 0,1 1 0,0 0 0,-3 18 0,4-15 0,0 0 0,1-1 0,0 1 0,1 0 0,0 0 0,1 0 0,3 15 0,-3-25 0,0 1 0,0-1 0,0 1 0,0-1 0,1 0 0,-1 0 0,1 0 0,0 0 0,0 0 0,0 0 0,4 4 0,-4-6 0,-1 0 0,0 0 0,1 0 0,-1-1 0,1 1 0,-1 0 0,1-1 0,-1 1 0,1-1 0,0 1 0,-1-1 0,1 1 0,0-1 0,-1 0 0,1 0 0,0 0 0,-1 0 0,1 0 0,0-1 0,-1 1 0,1 0 0,-1-1 0,1 1 0,3-2 0,9-5 0,1 0 0,-1-1 0,0-1 0,12-10 0,50-45 0,-4 2 0,-61 53 0,9-7 0,-19 15 0,0 1 0,0-1 0,0 0 0,0 1 0,1-1 0,-1 1 0,0-1 0,0 1 0,1 0 0,-1-1 0,0 1 0,0 0 0,1 0 0,1 0 0,-2 0 0,-1 1 0,1-1 0,-1 0 0,1 1 0,-1-1 0,1 1 0,-1-1 0,0 1 0,1-1 0,-1 1 0,0-1 0,1 1 0,-1-1 0,0 1 0,0-1 0,1 1 0,-1-1 0,0 1 0,0 0 0,0-1 0,0 2 0,3 18 0,-2-12 0,0-3 0,0 0 0,0 0 0,1 0 0,-1 0 0,1 0 0,0-1 0,1 1 0,-1-1 0,1 0 0,0 1 0,0-1 0,0 0 0,0-1 0,8 7 0,-6-6 0,0-1 0,0 0 0,0 0 0,0 0 0,1-1 0,0 0 0,-1 0 0,1 0 0,0-1 0,0 0 0,0 0 0,6 0 0,12 0 0,0-1 0,0-2 0,-1 0 0,1-2 0,29-8 0,111-42 0,-151 49 0,27-13 0,-80 36 0,26-9 0,1 1 0,0 0 0,0 1 0,1 0 0,0 1 0,-11 16 0,21-26 0,0 1 0,0-1 0,1 1 0,-1-1 0,1 1 0,0 0 0,0-1 0,0 1 0,0 0 0,1 0 0,-1 0 0,1 0 0,-1 0 0,1 0 0,0 3 0,0-4 0,1 0 0,-1-1 0,0 1 0,1-1 0,0 1 0,-1 0 0,1-1 0,0 1 0,0-1 0,-1 1 0,1-1 0,0 0 0,0 1 0,1-1 0,-1 0 0,0 0 0,0 0 0,1 0 0,-1 0 0,0 0 0,1 0 0,-1 0 0,1-1 0,0 1 0,-1 0 0,1-1 0,2 1 0,3 0 0,-1 0 0,1 0 0,0-1 0,0 1 0,0-2 0,-1 1 0,1-1 0,8-2 0,6-2 0,24-9 0,-20 4 0,0 0 0,-1-2 0,-1-1 0,0 0 0,39-32 0,-35 22 0,0-2 0,-2 0 0,40-54 0,-31 29 0,-2-2 0,-2-1 0,-2-2 0,37-107 0,-61 151 0,1-2 0,-1 0 0,0 0 0,3-26 0,-6 39 0,-1 0 0,0 0 0,0 0 0,0-1 0,0 1 0,0 0 0,0 0 0,0 0 0,0 0 0,0 0 0,0 0 0,0 0 0,0-1 0,0 1 0,0 0 0,0 0 0,0 0 0,0 0 0,0 0 0,0 0 0,0-1 0,0 1 0,0 0 0,0 0 0,0 0 0,0 0 0,0 0 0,0 0 0,0 0 0,0-1 0,0 1 0,0 0 0,-1 0 0,1 0 0,0 0 0,0 0 0,0 0 0,0 0 0,0 0 0,0 0 0,0 0 0,0-1 0,-1 1 0,1 0 0,0 0 0,0 0 0,0 0 0,0 0 0,0 0 0,0 0 0,-1 0 0,1 0 0,0 0 0,0 0 0,0 0 0,0 0 0,0 0 0,0 0 0,0 0 0,-1 0 0,-8 9 0,-7 14 0,5 1 0,0 1 0,2 1 0,1 0 0,0 0 0,3 0 0,-5 38 0,6-23 0,1 65 0,5-80 0,0-1 0,1 0 0,13 45 0,-15-66 0,0-1 0,0 1 0,0-1 0,1 0 0,-1 1 0,1-1 0,0 0 0,0 0 0,0 0 0,1 0 0,-1 0 0,1-1 0,-1 1 0,1-1 0,0 1 0,0-1 0,0 0 0,0 0 0,0 0 0,0-1 0,1 1 0,-1-1 0,1 0 0,-1 0 0,1 0 0,-1 0 0,7 0 0,6 0 0,-1-2 0,1 1 0,0-2 0,-1 0 0,1-1 0,-1-1 0,0 0 0,17-8 0,18-8 0,48-29 0,-91 45 0,38-22 0,-42 24 0,1-1 0,-1 0 0,1 1 0,-1-1 0,0 0 0,0 0 0,-1-1 0,1 1 0,2-5 0,-5 8 0,-1 0 0,1 0 0,0 0 0,-1-1 0,1 1 0,0 0 0,-1 0 0,1 0 0,-1 0 0,1 0 0,0 0 0,-1 0 0,1 0 0,-1 0 0,1 0 0,0 0 0,-1 0 0,1 0 0,0 0 0,-1 0 0,1 0 0,-1 0 0,1 0 0,0 1 0,-1-1 0,0 0 0,-10 4 0,1 1 0,-1-1 0,1 2 0,0 0 0,0 0 0,0 0 0,1 1 0,-13 12 0,19-16 0,0 1 0,0-1 0,1 1 0,-1-1 0,1 1 0,-1 0 0,1 0 0,0 0 0,1 0 0,-1 0 0,1 0 0,0 0 0,0 1 0,0-1 0,0 0 0,1 1 0,0-1 0,0 0 0,0 1 0,0-1 0,1 1 0,-1-1 0,1 0 0,0 1 0,3 5 0,-3-7 0,0-1 0,0 0 0,0 1 0,0-1 0,0 0 0,1 0 0,-1 0 0,1 0 0,-1 0 0,1 0 0,0 0 0,0 0 0,0-1 0,0 1 0,0-1 0,0 0 0,0 1 0,0-1 0,1 0 0,-1 0 0,0 0 0,1-1 0,-1 1 0,1 0 0,-1-1 0,1 0 0,-1 1 0,1-1 0,-1 0 0,1 0 0,-1-1 0,1 1 0,-1 0 0,1-1 0,-1 0 0,5-1 0,0-1 0,1 0 0,-1-1 0,0 1 0,0-1 0,-1-1 0,1 1 0,-1-1 0,0 0 0,0-1 0,8-9 0,-9 9 0,0 0 0,-1-1 0,1 0 0,-1 0 0,4-11 0,-7 17 0,-1-1 0,1 0 0,-1 0 0,1 1 0,-1-1 0,0 0 0,0 0 0,0 0 0,0 0 0,0 1 0,0-1 0,0 0 0,-1 0 0,1 0 0,-1 1 0,1-1 0,-1 0 0,1 1 0,-1-1 0,0 0 0,0 1 0,0-1 0,0 1 0,0-1 0,0 1 0,-1 0 0,1-1 0,0 1 0,-1 0 0,-2-2 0,0 1 0,-1-1 0,0 1 0,0 0 0,1 1 0,-1-1 0,0 1 0,0 0 0,-1 0 0,-6 0 0,6 1 0,0-1 0,0 0 0,0 0 0,0-1 0,-11-4 0,59 2 0,1 3 0,-1 2 0,1 1 0,-1 3 0,60 14 0,-92-16 0,0 0 0,0 0 0,-1 1 0,1 1 0,-1 0 0,0 0 0,15 12 0,-3 1 0,29 32 0,16 14 0,-59-58 0,1-1 0,0 1 0,0-1 0,0 0 0,1-1 0,-1 0 0,1-1 0,0 0 0,0 0 0,0-1 0,1 0 0,-1 0 0,1-1 0,-1 0 0,1-1 0,-1 0 0,1-1 0,-1 1 0,0-2 0,1 0 0,-1 0 0,0 0 0,0-1 0,0-1 0,0 1 0,-1-2 0,15-8 0,-9 4 425,19-17 0,-9 2-5210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58.4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20303,'0'0'3448,"94"24"-3192,-61-9 16,-14 3-144,-7-5-8,-12 1-120,-6 0 0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47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5720,'0'0'16270,"5"6"-15871,14 19-13,-18-24-337,0 0 0,1 1 0,-1-1 0,1 0 0,0 0 0,-1 0-1,1-1 1,0 1 0,0 0 0,-1-1 0,1 1 0,0-1 0,0 1 0,0-1-1,0 0 1,3 0 0,7 1 186,41 16 690,-48-15-840,0 0 1,0 0-1,0 0 1,-1 1-1,1 0 1,-1 0-1,0 0 1,0 1-1,0-1 1,0 1-1,4 6 1,3 3 128,-1 1 0,9 18 0,-7-9 231,18 42-1,-25-53-306,-2 0 0,0 0 0,0 0 0,-1 1 0,1 21 0,-3-4 40,-1 0 0,-2 0 0,-1 0 0,-1 0 0,-1-1 0,-2 0 0,-1 0 0,-1-1 0,-1 0 0,-2-1 0,-17 27 0,13-24 61,10-16-89,-2 0 0,1-1-1,-1 0 1,-1-1 0,-15 15-1,10-12 100,11-10-127,0-1 0,-1 0 0,0 0 0,0 0 1,-7 4-1,5-4-50,0-1 1,1 0 0,-11 3-1,8 0-1065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0:59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38 4120,'0'0'13150,"-5"6"-12807,-14 18-13,7-11 428,11-12-648,0 0-1,0 0 1,0 0 0,0 0 0,0 0 0,0 0-1,0 0 1,1 1 0,-1-1 0,0 0 0,1 0-1,-1 1 1,1-1 0,-1 1 0,1-1 0,-1 0-1,1 1 1,0-1 0,0 3 0,0-2 2,-1 0 1,1 0 0,0 0-1,0-1 1,1 1-1,-1 0 1,0 0 0,1 0-1,-1-1 1,1 1 0,-1 0-1,1 0 1,0-1-1,0 1 1,0 0 0,0-1-1,0 1 1,2 1 0,5 10 206,-7-11-277,0 0 0,0-1 0,0 1 0,0-1 0,0 1 0,0-1 0,0 1 0,1-1 0,-1 1 0,0-1 0,1 0 0,-1 0 0,1 0 0,0 0 1,-1 0-1,1 0 0,1 0 0,1 1 9,0-1 1,0-1-1,0 1 1,0-1-1,0 1 1,-1-1-1,1 0 1,0-1-1,0 1 1,0-1-1,0 1 1,0-1-1,-1 0 1,1-1-1,0 1 1,-1 0-1,1-1 1,-1 0-1,1 0 1,-1 0-1,0-1 1,0 1 0,0-1-1,4-3 1,0-1 64,-6 6-97,0 0 1,0 0-1,-1 0 0,1 0 0,0 0 1,0 0-1,0 0 0,-1 0 0,1 0 0,-1 0 1,1-1-1,0 0 0,0-2 50,0 0 0,0-1 0,0 1 0,0 0 0,-1-4 0,0 6-57,0 0-1,0 1 0,0-1 0,-1 0 0,1 1 1,-1-1-1,1 1 0,-1-1 0,0 0 0,1 1 1,-1 0-1,0-1 0,0 1 0,0-1 0,-2 0 1,1-1 15,-1 0 0,0 1 1,0-1-1,0 1 0,0 0 1,0 0-1,-1 0 1,1 0-1,0 0 0,-6-1 1,5 2 9,1 1 0,0-1 0,0 1 1,0-1-1,-1 1 0,1 0 0,0 1 0,0-1 1,-1 0-1,1 1 0,0 0 0,0 0 0,0 0 1,0 0-1,-5 2 0,-10 4 241,18-7-277,-1 0 0,1 0 0,0 0 1,0 1-1,0-1 0,-1 0 0,1 0 0,0 0 0,0 0 0,0 0 0,-1 0 0,1 0 0,0 0 1,0 0-1,-1 0 0,1 0 0,0 0 0,0 0 0,-1 0 0,1 0 0,0 0 0,0 0 0,-1 0 1,1 0-1,0 0 0,0-1 0,0 1 0,-1 0 0,1 0 0,0 0 0,0 0 0,0 0 0,-1 0 0,1-1 1,0 1-1,0 0 0,0 0 0,0 0 0,0-1 0,0 1 0,-1 0 0,1 0 0,0 0 0,0-1 1,0 1-1,0 0 0,0 0 0,0-1 0,0 1 0,0 0 0,0 0 0,0-1 0,0 1 0,0 0 1,0 0-1,0-1 0,0 1 0,0 0 0,0 0 0,0 0 0,0-1 0,1 1 0,-1 0 0,0 0 1,0 0-1,0-1 0,10-16-127,18-13-352,-17 20-2768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1:26.891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426 367 2208,'0'0'2711,"-7"-10"-2275,-24-26 14,30 34-340,-1 0 1,0 0-1,0 1 0,1-1 0,-1 1 0,0-1 0,0 1 1,0 0-1,0 0 0,0 0 0,-1 0 0,1 0 1,0 0-1,0 1 0,-1-1 0,1 1 0,0-1 1,-1 1-1,1 0 0,-1 0 0,-2 0 0,-1 1 47,0 1 1,0-1-1,0 1 0,1 0 0,-11 5 0,10-4-80,-83 39 947,83-38-948,-1 0-1,1 1 1,0-1 0,1 1-1,-1 1 1,1-1 0,-6 9-1,-15 15 153,13-15-56,0 0-1,-13 22 1,8-11 177,14-19-275,1 1-1,-1 0 0,1 0 0,1 0 1,-1 0-1,1 1 0,1-1 0,-1 1 1,1-1-1,1 1 0,-1 0 0,1-1 1,0 1-1,1 0 0,0-1 0,0 1 1,1-1-1,4 14 0,-2-15-37,0 0 0,0 0-1,0 0 1,1 0 0,0 0-1,0-1 1,0 0 0,1 0-1,0-1 1,0 1 0,10 5-1,-6-4 2,1-1 0,0 0 0,1 0-1,-1-1 1,1 0 0,14 2 0,-12-4-19,1-2 1,-1 0 0,1 0 0,-1-1 0,1-1 0,-1 0 0,0-1 0,0-1-1,0 0 1,0-1 0,-1-1 0,0 0 0,22-13 0,-7 2-12,-2-2 0,-1 0-1,0-2 1,-1 0 0,24-29 0,-43 44-6,-1 0-1,1 0 1,-2 0-1,1 0 1,0 0 0,-1-1-1,0 1 1,-1-1-1,0 0 1,3-10 0,-5 14-1,1 0 0,-1 0 0,0 0 0,0-1 0,0 1 1,0 0-1,0 0 0,-1 0 0,0 0 0,1 0 0,-1 0 0,0 0 0,0 0 1,-1 1-1,1-1 0,0 0 0,-1 0 0,0 1 0,0-1 0,0 1 1,0 0-1,0-1 0,0 1 0,0 0 0,-1 0 0,1 1 0,-4-3 1,-7-2 22,0 0 0,-1 1 1,0 1-1,0 0 0,0 1 1,-1 1-1,1 0 0,-1 0 1,1 2-1,-1 0 0,-19 2 1,-20 7 67,34-5 117,-1-1 0,-28 1 1,26-4-9,10-1-141,0 1 1,1 0 0,-1 1 0,0 1 0,0 0 0,1 0-1,-20 8 1,22-7-52,-2 2 16,0 0 1,0 1 0,-12 8 0,-22 17-58,42-26 18,13-9 12,16-9 5,-2-3-2,0 2 0,2 1 0,-1 0 0,2 2 0,0 1 0,45-12 0,-57 21 11,0 0 1,0 1 0,0 0-1,0 1 1,26 5 0,2 0 7,24 2 5,-29-2 21,0-2 0,1-2 0,61-4 0,-58 0-30,0 2 1,1 2-1,-1 2 1,60 13-1,13 1 1,-100-17-17,5 3-12,1-2 0,-1-1 0,1 0 0,0-1 0,-1-1 0,25-5 0,165-36 7,-190 39 6,35-12 0,-36 9 0,1 0 0,21-2 0,5 2-2,-18 1-5,1 2-1,0 0 1,48 3 0,-65 3-59,-15-1-20,-20 1-3,-71 0 35,-1-5 1,-140-20 0,159 8 45,50 8-3,-33-3-1,-130-14-38,-6-1 109,-16-2 136,200 24-160,12 2-33,-1 0 0,1 0 0,0 0 0,0 0 0,0 0 0,0 0 0,0-1-1,0 1 1,0 0 0,0 0 0,0 0 0,0 0 0,0 0 0,0 0 0,0 0 0,0 0 0,0 0 0,-1 0 0,1 0 0,0-1-1,0 1 1,0 0 0,0 0 0,0 0 0,0 0 0,0 0 0,0 0 0,0 0 0,0 0 0,0-1 0,0 1 0,0 0 0,1 0-1,-1 0 1,0 0 0,0 0 0,0 0 0,0 0 0,0 0 0,0 0 0,0 0 0,0 0 0,0-1 0,0 1 0,0 0 0,0 0-1,0 0 1,0 0 0,0 0 0,1 0 0,-1 0 0,0 0 0,0 0 0,23-7 110,28-1-110,1 3 0,-1 2 0,90 6 0,102 13-2,-227-14 3,1-1 0,0-1 1,0-1-1,29-4 1,-22 2 2,0 1 1,0 1-1,0 1 1,45 7 0,7 0-33,-26-4 20,-29-1 3,1-1 0,-1 0 0,1-2 0,-1 0 0,24-5 0,-30 4 12,0 0 0,0 2 0,0 0 1,1 0-1,26 5 0,7 0 13,279 31-98,-296-32 74,50 0 3,-20-2-1,118 7 0,-132-7-55,-1-3 0,74-9 0,38-1-52,-101 9 113,26 0 30,44 1 76,-6 0-35,-103 1-73,0-1 0,0 0 0,31-7 0,-24 3 27,34-1 1,41-3-13,-70 4 0,-1 3 1,1 0 0,-1 2 0,42 5 0,-51-3 50,0-1 1,1-1 0,-1-1 0,0 0 0,32-7 0,-49 7-53,89-7 670,-89 8-670,0 0-1,0-1 0,0 1 0,0-1 0,-1 0 0,1 0 1,0 0-1,-1-1 0,1 1 0,-1-1 0,1 0 0,-1 0 1,0 0-1,0 0 0,4-4 0,9-3 49,-14 8-64,-1 1 1,0-1 0,1 1-1,-1-1 1,0 1 0,0-1-1,0 0 1,0 0 0,1 1-1,-1-1 1,0 0 0,0 0-1,-1 0 1,1 0-1,1-2 1,-1 2 0,0 0-1,0 0 0,1 0 1,-1 0-1,0 0 1,0 0-1,1 1 0,-1-1 1,1 0-1,-1 1 1,1-1-1,-1 1 0,1-1 1,-1 1-1,1 0 1,2-1-1,32-1-3,-22 2 2,82 2-1,-30 0 0,-56-1 0,-7-1 0,0 0 0,0 0 0,0 0 0,0 0 0,0-1 0,0 1 0,0-1 0,4-1 0,-7 2 0,0 0 0,1 0 0,-1 0 0,0 0 0,0 0 0,1 0 0,-1 0 0,0 0 0,0 0 0,1 0 0,-1 0 0,0 0 0,0 0 0,1 0 0,-1 0 0,0 1 0,0-1 0,0 0 0,1 0 0,-1 0 0,0 0 0,0 0 0,0 1 0,0-1 0,1 0 0,-1 0 0,0 0 0,0 1 0,0-1 0,0 0 0,0 0 0,0 0 0,1 1 0,-1-1 0,0 0 0,0 0 0,0 1 0,0-1 0,0 0 0,0 0 0,0 0 0,0 0 0,0 0 0,0 0 0,0 1 0,0-1 0,0 0 0,0 0 0,1 0 0,-1 0 0,0 0 0,0 0 0,0 0 0,0 0 0,0 1 0,0-1 0,1 0 0,-1 0 0,0 0 0,0 0 0,0 0 0,0 0 0,0 0 0,0 0 0,1 0 0,-1 0 0,0 0 0,0 0 0,0 0 0,0 0 0,0 0 0,1 0 0,-1 0 0,0 0 0,0 0 0,0 0 0,0 0 0,1 0 0,-1-2 0,-47-5 87,-34 12 60,47 0-94,31-6-53,1 1 0,-1 1 1,1-1-1,0 0 0,-1 1 0,1-1 0,0 1 1,-3 0-1,-12 3-1,-44-5 36,1 4-1,0 1 0,-75 17 1,97-15-14,-1-1 0,-47 0 0,-42 5 20,-28 7 4,-17 3 19,-389 35 136,487-55-187,-114-15-1,-147 4-107,179 11 64,51 3 27,-177 29 1,137-12 40,74-8-26,-75 23-1,-38 6-39,-76 7 8,213-36 5,0 2 0,1 2-1,-58 28 1,104-44 16,-17 9-49,1-1 1,-34 11-1,50-19 44,1 0 0,-1 0 0,0 0 0,0 0 0,0 1 0,0-1 0,0 0 0,0 0 0,0 1 0,0-1 0,1 1 0,-1-1 0,0 1 0,0-1 0,0 1 0,1-1 0,-1 1 0,0 0 0,1-1 0,-1 1 0,1 0 0,-1 0 0,1-1 0,-1 1 0,1 0 0,-1 1 0,1-1-2,0 0 0,1 0 0,-1 0 0,0 0 1,1 0-1,-1 0 0,1 0 0,-1 0 0,1 0 0,0 0 1,-1 0-1,1 0 0,0 0 0,0 0 0,0-1 1,-1 1-1,1 0 0,1 0 0,7 5-25,0 0-1,0-1 1,15 6 0,-9-6 1,1 0 1,-1 0 0,1-2-1,22 3 1,70 0-100,-23-2 24,-39-4 29,-36 0 64,1 0 0,-1 0 0,20 3-1,36 13-72,38 7-10,-80-18 95,18 1-25,52-2-29,-29-4 28,41-3-3,184-18 23,-247 15 5,48-13-1,-49 9-7,48-5 0,-29 5-28,-37 5 18,38-1 1,1 1 3,-36 2 7,1 2 1,30 2-1,112 8-63,-28-4 63,-85-3 35,67 12-1,-67-6-12,66 1-1,-53-7 61,-41 0-55,0-2 0,50-5 0,42-4-6,-33 4 16,125-24 26,-146 25-73,-46 3 28,0 0 0,26-6 0,-34 5-1,29-8 25,71-5 0,-11 7-3,-84 6-39,-16 1 12,0 1 0,-1 0 0,1-1 0,-1 1 0,1 0 0,0 0 0,-1 0 0,1 0 0,0 0 0,-1 0 0,1 1 0,0-1 0,-1 1 0,1-1 0,2 2 0,36 16 144,-32-15-136,0 0-1,1 0 1,15 2 0,-12-2-6,9-6-35,-4 1-6,-2 2 22,-1-1-1,1 0 0,-1-1 1,0 0-1,1-1 0,-1-1 1,13-5-1,-22 7 12,-1-1 0,0 1 0,1-1-1,-1 0 1,0 0 0,-1 0 0,1-1 0,-1 1-1,1-1 1,-1 0 0,0 0 0,0 0 0,4-8-1,-1-2-3,-1 0-1,-1 0 0,5-19 0,6-21 84,-13 48-70,0 1 0,-1 0 0,1-1 1,-1 0-1,0 1 0,-1-1 0,0 0 0,1 1 0,-2-1 0,1 0 0,-1 0 0,0 1 0,0-1 0,0 1 1,-1-1-1,0 1 0,0-1 0,0 1 0,-1 0 0,-5-8 0,2 6-12,-1 0 1,0 0-1,-1 1 1,0 0-1,0 0 0,0 1 1,0 0-1,-1 1 0,0-1 1,0 2-1,0-1 0,-11-2 1,-4-3 3,-12-3 2,32 12 3,1-1-1,0 0 0,0 1 0,0-1 0,0 0 0,0-1 1,0 1-1,0 0 0,0-1 0,0 0 0,0 0 0,1 0 1,-1 0-1,1 0 0,-1 0 0,1 0 0,0-1 0,0 0 0,0 1 1,-2-4-1,-52-59-2,48 56-8,0 1 1,0-1 0,-1 1-1,0 1 1,-16-10-1,-4-4 7,20 15 1,0 1 0,-1 1 0,1-1 0,-1 1 0,0 1 0,0 0 0,0 0 0,-1 1 0,1 1 0,-1-1 0,-16 1 0,-150 15 120,152-10-114,-36 9 0,2 0-2,33-7 4,16-4 1,-1 0 0,1 0 0,-1-1 1,0 0-1,1-1 0,-19-2 0,-1-1 43,0 1 0,-59 5-1,-21-1 82,71-3-90,1 2-1,-48 7 1,-78 20 92,16-2 170,10-20-39,94-4-64,57-11-74,48-11-113,1 2 0,71-11 0,-37 9-8,-31 9-7,0 3 0,92 0 0,-61 5 0,129 9 0,-130 0 0,-88-5-10,0 0-1,-1 1 0,1-1 0,-1 1 0,1 1 1,-1-1-1,0 1 0,0 0 0,0 1 1,9 6-1,8 2 1,-21-11 10,0-1 0,0 0 0,-1 0 0,1 1 0,0-1 0,-1 1 0,1 0 0,-1-1 0,1 1 0,-1 0 0,3 2 0,16 5 0,12-3-2,59 10-26,-61-9 3,-21-4 11,0-1 0,0 2 1,16 5-1,-21-6 15,0-1 1,1 0 0,-1 1-1,1-1 1,0-1 0,-1 1-1,1-1 1,0 0-1,-1 0 1,1 0 0,0 0-1,-1-1 1,1 0-1,-1 0 1,1 0 0,-1-1-1,1 1 1,4-4 0,0 0-400,0 0 1,0 0 0,-1-1 0,0 0 0,0 0 0,11-13 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20 268 4512,'0'0'9464,"-4"-11"-9215,-11-31 6,15 41-210,0 0 1,-1-1 0,1 1 0,0 0 0,0-1-1,0 1 1,0 0 0,0-1 0,0 1 0,1 0 0,-1-1-1,0 1 1,1 0 0,-1 0 0,1-1 0,-1 1-1,1 0 1,0 0 0,-1 0 0,1 0 0,1-2 0,2-3 176,-1-2-10,1 1 0,-1-1 1,10-11-1,1-5 191,-10 18-212,0 0 1,0 0-1,1 1 0,-1-1 1,1 1-1,0 0 0,9-6 1,-14 11-174,0 0 0,0 0 0,1-1 0,-1 1 0,0 0 0,1 0 0,-1 0 0,1 0 0,-1 0 0,0 0 0,1 0 0,-1 0 0,0 0 0,1 0 0,-1 0 0,0 0 0,1 0 0,-1 0 0,1 0 0,-1 0 0,0 0 0,1 0 0,-1 1 0,0-1 0,1 0 0,-1 0 0,0 0 0,0 1 0,1-1 0,-1 0 0,0 0 0,1 1 0,8 14 202,0 18-60,-12 23 93,1-40-176,1 0 0,1 1-1,1-1 1,3 29-1,-2-37-31,-1 0-1,1 0 0,1 0 1,0 0-1,0 0 1,0-1-1,1 1 0,0-1 1,0 0-1,11 13 0,-13-18-23,-1-1 0,1 1-1,0 0 1,0-1-1,1 1 1,-1-1 0,0 0-1,0 0 1,1 0 0,-1 0-1,1 0 1,-1 0-1,0-1 1,1 1 0,0-1-1,-1 1 1,1-1 0,-1 0-1,1 0 1,-1 0-1,1-1 1,-1 1 0,1-1-1,0 1 1,-1-1 0,4-1-1,1-1 17,-1 0 0,1 0 0,0 0-1,-1-1 1,0 0 0,0 0 0,0-1 0,6-6-1,-6 5-4,0 0 0,0-1-1,-1 1 1,0-1 0,0 0-1,4-9 1,-7 10-16,0 1-1,0-1 1,-1 1 0,1-1 0,-1 0-1,-1 1 1,1-1 0,-1 0 0,0 0-1,-1-6 1,0 0 28,0 0 0,-1 0-1,-1 0 1,0 1 0,0-1 0,-1 1 0,-7-14 0,5-2-6,6 25-38,1 1 0,0-1 0,0 1 0,0-1 0,0 1 0,0-1 0,0 1 0,1 0 0,-1-1 0,0 1 0,1 0 0,-1 0 0,1 0 0,-1 0 0,1 0 0,0 1 0,-1-1 0,1 0 0,2 0 0,1-1 0,-1 0-3,0 1-1,0-1 1,0 1-1,0 0 1,1 0-1,-1 1 1,0-1 0,1 1-1,-1 0 1,0 0-1,1 0 1,-1 1-1,1-1 1,-1 1-1,0 0 1,0 1-1,0-1 1,7 3-1,22 6-3,-14-7 48,0 0 0,0-2 0,28-1 0,-19 0-2,-28 1-35,1-1 0,-1 1 0,1 0 0,-1 0 0,0-1 1,0 1-1,1 0 0,-1 0 0,0 0 0,0 0 0,0-1 1,0 1-1,0 0 0,0 0 0,0 0 0,0 0 0,0 0 0,0-1 1,-1 1-1,1 0 0,0 0 0,-1 0 0,1-1 0,0 1 1,-2 1-1,-9 27 22,2-14-8,1 0 0,0 1 1,1-1-1,-6 23 0,11-33-9,1 0-1,-1 0 1,1 0 0,0 0 0,1 0-1,-1 0 1,1 0 0,0 1 0,1-1 0,-1 0-1,1 0 1,0 0 0,0 0 0,1 0-1,-1 0 1,1 0 0,0 0 0,5 8 0,-6-13-5,-1 1 1,1-1 0,0 1-1,-1-1 1,1 0-1,0 1 1,-1-1 0,1 0-1,0 0 1,-1 1 0,1-1-1,0 0 1,-1 0-1,1 0 1,0 0 0,0 0-1,-1 0 1,1 0 0,0 0-1,0 0 1,-1 0 0,1 0-1,0-1 1,-1 1-1,1 0 1,0 0 0,-1-1-1,1 1 1,0-1 0,-1 1-1,1 0 1,-1-1-1,1 1 1,0-2 0,18-17 139,-16 14-125,0 0-1,-1-1 1,1 1-1,-1-1 1,-1 0-1,1 0 0,-1 1 1,0-1-1,-1 0 1,1 0-1,-1 0 1,0 0-1,0 0 1,-2-8-1,-1 2 17,0 1 0,0 0 0,-1 0 1,0 1-1,-1-1 0,-9-15 0,3 13-3,0-1 8,9 9-36,0-2 3,13 5-34,78 9-47,-78-7 69,0 0 0,0-1 0,0-1 0,0 0 0,0 0 0,12-5 0,-19 5 5,-1 1 0,0-1 1,1-1-1,-1 1 0,0 0 1,0-1-1,4-3 0,17-14 79,-23 20-74,0-1 0,-1 0 0,1 1 0,0-1 1,-1 0-1,1 0 0,0 0 0,-1 0 0,1 0 0,-1 1 0,1-1 1,-1 0-1,1-2 0,-1 3 1,0-1 0,0 0 0,0 1 0,0-1 0,1 0 0,-1 1 0,0-1 0,1 0 1,-1 1-1,0-1 0,1 1 0,-1-1 0,1 1 0,-1-1 0,1 1 0,-1-1 0,1 1 0,-1-1 0,1 1 1,0-1-1,-1 1 0,1 0 0,-1-1 0,2 1 0,-1 0-5,-1 0 0,0-1 1,1 1-1,-1 0 0,0 0 0,1 0 1,-1 0-1,0-1 0,1 1 0,-1 0 0,0 0 1,0-1-1,1 1 0,-1 0 0,0 0 1,0-1-1,1 1 0,-1 0 0,0-1 1,0 1-1,0 0 0,0-1 0,0 1 0,0 0 1,1-1-1,-1 1 0,0 0 0,0-1 1,0 1-2,0 0 0,0 0 0,0 0 0,0 1 0,0-1 0,0 0 0,0 0 0,0 0-1,1 1 1,-1-1 0,0 0 0,0 0 0,0 0 0,0 1 0,1-1 0,-1 0 0,0 0 0,0 0 0,0 0 0,1 0 0,-1 0 0,0 0 0,0 1 0,0-1 0,1 0 0,-1 0 0,0 0 0,0 0 0,1 0 0,-1 0 0,0 0 0,0 0 0,1 0 0,-1 0 0,0 0 0,0 0 0,1 0 0,-1 0 0,0-1 0,0 1 0,0 0 0,1 0 0,-1 0 0,0 0 0,0 0 0,0 0 0,1-1 0,-1 1 0,0 0 0,0 0 0,0 0 0,0 0 0,0-1 0,1 1 0,-1 0 0,0 0 0,0 0 0,0-1 0,0 1 0,0 0 0,0 0 0,0-1 0,0 1 0,0 0 0,0 0 0,0-1 0,0 1 0,0 0 0,1 0 77,2-7-3229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0 603 3208,'0'0'9520,"10"-10"-9259,0-1-186,9-8 253,30-42 1,-32 34-118,-2-1 1,0-1-1,-2 0 1,-1-1-1,-2 0 1,0-1-1,-2 0 1,-2 0-1,0-1 1,1-50 0,-8 60 16,0-1 0,-4-24 1,5 45-194,-1 0 0,1-1 0,-1 1 0,0 0 0,0 0 0,1-1 0,-2 1 0,1 0 0,0 0 0,-2-2 0,3 4-29,0-1 0,-1 1 0,1 0 0,-1-1 0,1 1 0,-1 0 0,1 0 0,-1-1-1,1 1 1,-1 0 0,1 0 0,-1 0 0,1 0 0,-1 0 0,0 0 0,1 0 0,-1 0 0,1 0 0,-1 0 0,1 0 0,-1 0-1,1 0 1,-1 0 0,1 0 0,-1 1 0,1-1 0,-1 0 0,1 0 0,-1 1 0,1-1 0,-1 0 0,1 1 0,-1-1 0,1 0 0,0 1-1,-1-1 1,1 0 0,-1 1 0,1-1 0,0 1 0,0-1 0,-1 1 0,1-1 0,0 1 0,-11 15 15,0 1 0,1 0 0,2 0 0,-1 1 0,2 0 0,0 0 0,2 0 0,-5 23 0,-17 159 120,21-138-93,3-25 39,1-1 0,2 1 0,8 63 0,-6-91-24,0 1 0,0-1 0,1 0 0,0 0 0,1 0 0,7 14-1,-10-22-41,0 0 0,-1 0-1,1 0 1,0 0-1,0 0 1,0 0 0,0 0-1,0-1 1,0 1-1,0 0 1,0 0 0,0-1-1,0 1 1,0-1-1,0 1 1,0-1 0,1 1-1,-1-1 1,0 0-1,0 1 1,1-1-1,-1 0 1,2 0 0,0 0 8,0-1 1,0 1 0,0-1-1,-1 0 1,1 0-1,0 0 1,0 0 0,-1-1-1,6-2 1,-1-1 28,1-1 0,-1 0 1,0 0-1,0-1 0,9-12 0,-10 10-10,0-1-1,-1 0 1,-1 0-1,5-14 0,-4 12 34,-1 1 1,2-1-1,7-13 0,-9 18 32,-1-1 0,0 1 0,4-15 0,-6 17 136,-4 23-158,3-15-95,-5 24-16,2 1 0,1 0 0,1 0 0,2 0 0,0 0 0,11 52 0,-12-79 21,0 0 0,0 0 0,1 0 0,-1-1 0,0 1 0,1 0 0,-1 0 0,0 0 0,1-1 0,-1 1 0,1 0 1,-1-1-1,1 1 0,-1 0 0,1-1 0,0 1 0,-1-1 0,1 1 0,0-1 0,-1 1 0,1-1 0,0 0 0,0 1 0,1 0 0,0-1 6,-1 0-1,1 0 0,-1 0 1,1 0-1,0 0 0,-1-1 0,1 1 1,0 0-1,-1-1 0,1 1 1,-1-1-1,2 0 0,4-2 17,-1-1-1,0 0 1,-1 0-1,11-9 1,-5 2 10,-2 0 1,1 0-1,-2-1 0,1 0 1,-2-1-1,10-20 0,28-85 149,-43 108-157,-4 8 27,1 3-46,0 0 0,1-1-1,-1 1 1,0 0 0,1 0 0,-1 0 0,1 0-1,-1-1 1,1 1 0,-1 0 0,1 0-1,-1 0 1,1 0 0,0 2 0,-7 24 10,-6 55 0,12-70-29,1-1-1,0 0 0,1 1 0,0-1 1,1 0-1,0 1 0,6 19 0,-7-29 13,0-1 0,-1 1 0,1 0 0,0-1 0,0 1-1,0 0 1,0-1 0,0 1 0,0-1 0,0 1 0,0-1 0,1 0-1,-1 1 1,0-1 0,1 0 0,0 0 0,-1 0 0,1 0 0,-1 0-1,1 0 1,0-1 0,0 1 0,-1-1 0,1 1 0,0-1 0,0 1-1,0-1 1,0 0 0,0 0 0,-1 0 0,1 0 0,0 0 0,0-1-1,0 1 1,0 0 0,-1-1 0,1 1 0,0-1 0,0 0 0,2-1-1,5-2 29,0-1-1,0-1 0,0 1 0,0-1 1,13-14-1,51-52 306,34-29 172,-106 99-496,0 1-1,1 0 1,-1 0-1,0 0 1,1 0-1,-1 0 1,1 0-1,0 0 1,-1 0-1,1 0 1,0 1-1,-1-1 1,1 1-1,0-1 1,0 1-1,-1 0 1,1 0 0,0 0-1,0 0 1,-1 0-1,1 0 1,0 0-1,0 0 1,2 1-1,-3 1 0,1-1 0,0 1 0,-1-1 0,1 1 0,-1-1-1,1 1 1,-1 0 0,0 0 0,1 0 0,-1 0 0,0 0 0,-1 0-1,1 0 1,0 0 0,0 0 0,-1 0 0,1 0 0,-1 5 0,1 33 67,-2-33-42,0-1-1,1 0 0,0 0 1,1 0-1,-1 0 1,3 10-1,-3-16-26,0 0 0,0 1-1,0-1 1,1 0 0,-1 1 0,0-1-1,0 0 1,0 1 0,0-1 0,0 0-1,1 1 1,-1-1 0,0 0 0,0 1-1,1-1 1,-1 0 0,0 1-1,1-1 1,-1 0 0,0 0 0,0 0-1,1 1 1,-1-1 0,0 0 0,1 0-1,-1 0 1,1 0 0,-1 0-1,0 1 1,1-1 0,-1 0 0,0 0-1,1 0 1,-1 0 0,1 0 0,-1 0-1,0 0 1,1 0 0,-1-1 0,0 1-1,1 0 1,-1 0 0,1 0-1,-1 0 1,0 0 0,1-1 0,20-16 121,-13 9-105,26-26 46,-20 19-10,0 1-1,1 0 0,0 1 0,1 1 1,19-11-1,-33 21-47,0 1 1,0 0-1,0 0 0,0 0 0,1 0 1,-1 0-1,0 1 0,1-1 0,-1 1 1,4-1-1,-6 1-7,1 1 1,0-1-1,0 0 1,0 1-1,0-1 0,0 1 1,0-1-1,-1 1 0,1-1 1,0 1-1,0 0 0,-1-1 1,1 1-1,0 0 1,-1-1-1,1 1 0,-1 0 1,1 0-1,-1 0 0,1 0 1,-1 0-1,0 0 0,1-1 1,-1 1-1,0 0 1,0 0-1,0 0 0,1 1 1,2 14 22,-1 0 0,0 0 0,-1-1 0,-1 1 0,0 0 0,-4 19 0,2-8 53,3-8 51,-1-19-126,1 0 0,-1 0 0,0 1 0,0-1 0,0 0 0,0 0 0,0 0 0,0 0 0,0 1 0,0-1 0,1 0 0,-1 0 0,0 0 1,0 0-1,0 0 0,0 0 0,0 0 0,1 1 0,-1-1 0,0 0 0,0 0 0,0 0 0,1 0 0,-1 0 0,0 0 0,0 0 0,0 0 0,0 0 0,1 0 0,-1 0 0,0 0 0,0 0 0,0 0 0,1 0 0,-1 0 0,0 0 0,0 0 0,0 0 0,0 0 0,1-1 0,-1 1 1,21-22 176,-8 8-165,26-27 39,-24 24-20,1 0 0,0 1-1,1 1 1,1 1 0,30-19 0,-42 30-27,11-4 101,-16 7-104,0 1 0,0-1 1,-1 0-1,1 1 1,0-1-1,0 1 0,-1-1 1,1 1-1,-1-1 1,1 1-1,0-1 0,-1 1 1,1 0-1,-1-1 1,1 1-1,-1 0 0,0 0 1,1-1-1,-1 1 1,0 0-1,1 0 0,-1 0 1,0 1-1,11 29 50,-1-2-39,1 0 0,21 38 0,-29-63-6,1 0 0,-1 1 0,1-1 0,0-1-1,0 1 1,0 0 0,0-1 0,0 0 0,1 0 0,0 0 0,0-1 0,-1 1 0,1-1 0,9 2 0,5 2 64,1-2 0,29 3 1,-46-6-72,1-1 3,-1 0 0,0 1 0,1 0 0,-1 0 0,0 0 0,0 0 1,1 0-1,-1 0 0,0 1 0,0 0 0,-1 0 0,1 0 0,5 4 0,2 13-3320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45 238 5824,'0'0'5049,"8"-9"-4730,108-107 1457,-113 112-1699,0 0 1,0 0 0,-1-1 0,1 1-1,-1-1 1,0 0 0,0 0 0,-1 0-1,0 0 1,1 0 0,-1-5-1,0 8-44,-1 0-1,0 0 1,0 0-1,0 1 0,0-1 1,0 0-1,0 0 0,0 0 1,-1 1-1,1-1 0,-1 0 1,1 0-1,-1 1 0,1-1 1,-1 0-1,0 1 0,0-1 1,0 1-1,0-1 1,0 1-1,0 0 0,-1-1 1,1 1-1,0 0 0,-1 0 1,1 0-1,-1 0 0,1 0 1,-1 0-1,1 0 0,-1 0 1,0 1-1,0-1 1,-2 0-1,-1 0 13,-1 0 0,1 1 0,-1 0 0,1 0 0,-1 1 0,1-1 0,-1 1 0,1 0 0,-1 1 0,1-1 0,0 1 0,0 0 0,0 0 0,0 1 1,0-1-1,0 1 0,1 0 0,-1 1 0,1-1 0,0 1 0,-6 6 0,5-5-4,1 0 1,0 0-1,0 0 0,0 0 1,1 1-1,0 0 1,0 0-1,0 0 0,1 0 1,0 0-1,0 0 0,0 1 1,1-1-1,0 1 1,0-1-1,1 1 0,-1-1 1,2 8-1,-1-11-7,1 1 0,0 0 0,0-1 0,0 0 0,0 1 0,0-1 0,1 1 0,-1-1 0,1 0 0,0 0 0,0 0 0,0 0 0,1 0 0,-1-1 0,1 1 0,4 4 0,-2-4 31,0 0-1,0-1 1,0 1-1,0-1 1,0 0-1,1 0 1,-1-1-1,1 1 1,10 0-1,4-1 159,0-1 0,0 0-1,0-2 1,37-7-1,-3 4 70,-34 5-2687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0 102 6016,'0'0'12167,"11"9"-11957,-4-3-171,8 6 98,0 1 0,0 1 0,21 27-1,-31-33-73,36 51 608,44 83-1,-80-134-533,0 1-1,13 14 0,-14-19-41,-1 0 1,0 0-1,1 0 0,-1 0 1,-1 0-1,1 1 1,-1 0-1,0-1 1,0 1-1,0 0 1,0 0-1,-1 0 0,0 0 1,1 6-1,-2-11-80,0 0-1,0 0 0,-1 0 0,1 0 1,0 0-1,0 0 0,0 0 0,0 0 0,0 0 1,0 1-1,0-1 0,0 0 0,0 0 1,0 0-1,0 0 0,0 0 0,0 0 1,0 0-1,0 0 0,0 0 0,0 1 1,0-1-1,0 0 0,0 0 0,0 0 1,0 0-1,0 0 0,0 0 0,0 0 1,1 0-1,-1 0 0,0 0 0,0 1 1,0-1-1,0 0 0,0 0 0,0 0 1,0 0-1,0 0 0,0 0 0,0 0 0,0 0 1,0 0-1,1 0 0,-1 0 0,0 0 1,0 0-1,0 0 0,0 0 0,0 0 1,0 0-1,0 0 0,0 0 0,0 0 1,1 0-1,-1 0 0,0 0 0,0 0 1,0 0-1,0 0 0,0 0 0,0 0 1,0 0-1,0 0 0,0 0 0,1 0 0,2-10 298,8-130-204,-8 118-116,2-4 20,1 0 0,1 1 0,2 0 0,0 0 0,24-42 0,-6 10 6,26-42 246,-48 98-1209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286 1 6728,'0'0'4298,"-7"10"-3987,-130 168 1148,109-134-698,2 1 1,-34 80 0,54-109-534,1 1 0,1 0 0,0-1 0,1 1 0,0 1 0,2-1 0,0 0 0,3 34 0,1-24 19,1-2 0,1 1 0,2 0-1,0-1 1,13 28 0,-12-38-58,0 0-1,1 0 1,12 14-1,2 5 295,-19-30-345,-1 0 0,1-1 0,0 1 0,0-1 0,1 1 0,-1-2 0,9 6 0,-6-4 69,-6-3-176,0-1 1,0 1-1,0 0 0,0-1 1,1 1-1,-1-1 1,0 1-1,0-1 0,1 0 1,-1 1-1,0-1 0,1 0 1,-1 0-1,2 0 1,6-2-2700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1 163 9944,'0'0'3445,"10"1"-3218,-2-1-177,-6 0-36,0 0 0,1 0 0,-1 0-1,0 0 1,1 0 0,-1 1 0,0-1 0,0 1 0,1-1 0,-1 1 0,0 0 0,0 0 0,0 0 0,0 0 0,0 0 0,0 0-1,0 1 1,0-1 0,0 1 0,0-1 0,-1 1 0,1 0 0,-1-1 0,1 1 0,-1 0 0,0 0 0,2 3 0,25 69 1345,31 127 0,-56-188-1037,-2-11-184,-1 0 0,1 0 0,-1-1 0,1 1 0,-1 0 0,0 0 0,0 0 1,1 0-1,-2 0 0,1 0 0,0 3 0,-11-30 363,-53-156 135,40 95-169,22 82-453,1-1 0,0 1 0,0 0 0,0 0-1,1-1 1,0 1 0,-1-1 0,2 1 0,-1 0 0,0-1 0,1 1 0,0 0 0,0-1 0,0 1 0,0 0 0,1 0 0,0 0 0,2-5 0,5-5 30,0 1 1,1 0 0,18-19-1,-13 16 14,-11 12-37,0 0 0,1 0 0,0 1-1,-1-1 1,1 1 0,1 0 0,-1 1 0,0-1-1,1 1 1,-1 0 0,1 1 0,0-1 0,8 0 0,-3 0 26,1 1 1,1 0 0,-1 1 0,0 1 0,18 2 0,-23-1-26,1 0 0,-1 1 1,0-1-1,0 1 1,0 1-1,0-1 0,-1 1 1,0 1-1,0-1 1,0 1-1,0 0 0,6 7 1,-10-10-12,1 1 0,-1-1 1,0 1-1,0 0 0,0 0 1,0-1-1,0 1 0,-1 1 0,1-1 1,-1 0-1,0 0 0,0 1 1,0-1-1,0 0 0,-1 1 1,1-1-1,-1 1 0,0-1 0,0 0 1,0 1-1,0-1 0,-1 1 1,0-1-1,1 1 0,-1-1 0,0 0 1,-1 0-1,-2 6 0,1-5 7,0 0 0,-1 0 0,1 0 0,-1 0 0,0-1 0,0 1 0,0-1-1,-1 0 1,1-1 0,-1 1 0,-8 3 0,4-2 37,-1-1 0,0 0 1,0 0-1,-20 2 0,15-4 21,1 1-1,0 1 1,0 0-1,0 1 1,-16 6-1,18-6 1,10-4-63,0 0 1,0 0-1,0 1 0,0-1 1,1 1-1,-1-1 0,0 1 1,0 0-1,1 0 1,-1-1-1,0 1 0,1 0 1,-1 1-1,1-1 0,0 0 1,-3 2-1,4-3-19,0 1 0,0-1 0,0 0 0,1 0 1,-1 0-1,0 1 0,0-1 0,0 0 0,0 0 0,0 0 0,0 1 0,0-1 1,0 0-1,1 0 0,-1 0 0,0 0 0,0 0 0,0 1 0,0-1 0,0 0 0,1 0 1,-1 0-1,0 0 0,0 0 0,0 0 0,1 0 0,-1 0 0,0 1 0,0-1 1,0 0-1,1 0 0,-1 0 0,0 0 0,0 0 0,0 0 0,1 0 0,-1 0 1,0 0-1,0 0 0,0-1 0,1 1 0,-1 0 0,0 0 0,0 0 0,0 0 0,0 0 1,1 0-1,-1 0 0,9-3-3082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9744,'0'0'3153,"2"11"-2850,1-1-221,3 13 214,4 30 0,-1 6 345,36 205 2470,-43-256-2828,-2-4-160,1 0 0,0-1 0,-1 1 0,1-1 0,1 1 0,-1-1 0,0 0 0,1 1 0,0-1 0,2 4 0,-6-10-123,0 0 0,0 1 0,0-1 0,1 0 0,-1 0 0,1-1 0,-1 1-1,1 0 1,0 0 0,0-1 0,1 1 0,-1-1 0,0-3 0,-1-5-2210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6:58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17583,'0'0'5280,"113"-4"-6264,-49 16 712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92 9440,'0'0'425,"13"-4"19,231-55 1679,3 32 1182,-203 26-3277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0 8536,'0'0'2598,"10"2"-2066,34 8-6,-43-10-495,0 0 1,0 1-1,0-1 1,-1 0 0,1 1-1,0-1 1,0 1-1,0-1 1,-1 1-1,1-1 1,0 1 0,-1-1-1,1 1 1,0 0-1,-1-1 1,1 1-1,-1 0 1,1-1 0,-1 1-1,1 0 1,-1 0-1,0 0 1,1 0 0,-1-1-1,0 1 1,0 0-1,1 0 1,-1 0-1,0 0 1,0 0 0,0 0-1,0-1 1,0 1-1,0 0 1,0 0-1,-1 0 1,1 1 0,-2 2 132,1 0 1,-1 0-1,0 0 1,0 0-1,-4 6 1,3-6-39,-2 5 109,-1-1 1,0 0-1,0 0 1,-9 7 0,13-12-312,-1-1 0,0 1 0,0-1 0,1 0 0,-1 0 0,0-1 0,-1 1 0,1-1 0,0 1 0,0-1 0,-1 0 0,1 0 0,-1 0 0,1-1 1,-5 1-1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7136,'0'0'1520,"12"9"-964,-3-2-439,32 26 926,60 61-1,-71-58-245,40 60 0,-58-76-583,-1 0 0,-1 1-1,-1 0 1,0 0 0,5 24-1,-11-33-121,0-1 0,-1 1 0,0 0 1,-1 0-1,-1-1 0,0 1 0,0 0 0,-1 0 0,0 0 0,-1-1 0,-1 1 0,0 0 0,0-1 0,-1 0 0,0 0 0,-1 0 0,-1 0 0,-8 13 1,-85 115 742,68-98-677,18-24-459,-1-1 0,-1 0 0,0-1-1,-1-1 1,-28 21 0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41 696 4616,'0'0'10860,"-5"10"-10622,1-3-201,-2 4 60,0 0 1,1 0-1,-4 12 1,8-20-44,0 0-1,0 1 1,0-1 0,1 0-1,-1 0 1,1 1-1,0-1 1,0 0 0,0 1-1,0-1 1,0 0-1,1 0 1,0 1-1,-1-1 1,1 0 0,0 0-1,1 0 1,1 4-1,-2-5-8,1 0 0,-1 0-1,1 0 1,-1-1 0,1 1-1,-1 0 1,1-1-1,0 1 1,0-1 0,0 0-1,0 1 1,0-1 0,0 0-1,0 0 1,0-1-1,0 1 1,0 0 0,1-1-1,-1 1 1,0-1 0,5 1-1,-3-2-8,-1 1 0,1-1 0,-1 0-1,1 0 1,-1 0 0,1 0 0,-1-1-1,0 1 1,1-1 0,-1 0 0,0 0 0,0 0-1,5-5 1,7-5 57,-1-1 0,0-1 1,-1 0-1,0-1 0,-2 0 0,19-31 0,-27 40-15,0 0-1,0 1 1,0-1 0,-1-1-1,0 1 1,0 0-1,-1 0 1,2-8 0,-3 13 90,-4 31 9,4-17-145,0-1 0,1 1 0,0 0 0,5 18 0,-2-11 12,-4-16-37,1-1 1,0 1-1,0-1 0,1 1 1,-1-1-1,1 1 1,-1-1-1,4 4 0,-5-6 1,1 0-1,0 0 1,-1 0-1,1 0 1,0-1-1,0 1 1,-1 0-1,1-1 1,0 1-1,0 0 0,0-1 1,0 1-1,0-1 1,0 1-1,0-1 1,0 0-1,0 1 1,0-1-1,0 0 1,0 0-1,0 0 1,0 0-1,0 0 1,0 0-1,0 0 1,0 0-1,0 0 0,0 0 1,0 0-1,0-1 1,2 0-1,4-2 32,-1 0-1,0-1 1,0 0-1,0 0 1,-1-1-1,1 0 1,-1 0-1,0 0 0,-1 0 1,1-1-1,-1 0 1,0 0-1,0 0 1,-1 0-1,0-1 1,0 1-1,0-1 1,-1 0-1,0 0 1,0 1-1,-1-2 0,0 1 1,0 0-1,0 0 1,-2-10-1,1 8 22,-1 4-32,1 1 1,0 0-1,-1-1 1,2 1-1,-1 0 1,2-8-1,35 8-15,21-6 36,-38 7-8,39-11 0,-58 14-42,-1 0-1,1-1 1,-1 1-1,1 0 1,0-1-1,0 1 1,-1 0 0,1 0-1,0-1 1,-1 1-1,1 0 1,0 0 0,0 0-1,-1 0 1,1 0-1,0 0 1,-1 0-1,1 0 1,0 1 0,0-1-1,-1 0 1,1 0-1,0 0 1,-1 1 0,1-1-1,0 0 1,-1 1-1,1-1 1,-1 1-1,1-1 1,0 1 0,-1-1-1,1 1 1,-1-1-1,0 1 1,1-1-1,-1 1 1,1 0 0,-1-1-1,0 1 1,1 0-1,-1-1 1,0 1 0,0 0-1,0 0 1,1-1-1,-1 1 1,0 0-1,0-1 1,0 1 0,0 0-1,0 1 1,-1 5-10,0 1 1,0-1-1,-1 0 0,-3 10 1,2-6 17,1-4-5,1 0 1,0 0-1,0 1 0,0-1 1,1 1-1,0 7 1,0-14-1,0 0 0,1 1 1,-1-1-1,0 0 1,1 0-1,-1 0 0,1 0 1,-1 0-1,1 0 0,-1 0 1,1 0-1,0 0 1,-1 0-1,1 0 0,0 0 1,0 0-1,0 0 0,1 0 1,0 0-1,-1 0 1,1-1-1,0 0 1,-1 1 0,1-1-1,0 0 1,-1 1-1,1-1 1,0 0-1,-1 0 1,1-1-1,0 1 1,0 0-1,-1-1 1,1 1-1,3-2 1,7-2 12,-1-1-1,1-1 1,-1 0 0,0-1 0,0 0-1,-1-1 1,18-15 0,-5 1-3,-2-2-1,20-25 1,-9 2 33,-1-1 0,-3-1 0,-2-2 0,-2 0 0,27-87 0,-16 41 168,-71 291-321,34-185 100,-44 313-288,46-321 296,-4 52-40,4-49 32,0 0 0,0-1 0,1 1 0,-1 0 0,1 0-1,0-1 1,0 1 0,0-1 0,0 1 0,1-1 0,3 6 0,-4-8 8,-1-1-1,1 1 1,-1-1 0,1 1 0,0-1 0,-1 1 0,1-1 0,0 0 0,0 1 0,-1-1-1,1 0 1,0 0 0,0 0 0,0 1 0,-1-1 0,1 0 0,0 0 0,0 0 0,0 0 0,-1-1-1,1 1 1,0 0 0,0 0 0,0 0 0,-1-1 0,1 1 0,0 0 0,0-1 0,-1 1-1,2-1 1,23-16 48,-22 15-46,8-8 15,-1 0 1,0-1-1,0 0 0,-1-1 0,14-23 0,-6 8 15,16-27 39,-3-1-1,33-85 1,-24 50 16,23-66 91,-42 102-120,-20 53-56,16-36 34,-14 34-39,-1 4-4,-3 21-17,-33 204-99,-11 64 78,38-250 65,1-6 36,-3 37 0,8-61 16,2-8-55,0-1 1,-1 1 0,1-1-1,0 1 1,0 0 0,0-1-1,0 1 1,0 0-1,0-1 1,1 1 0,-1 0-1,1 1 1,0-3 2,1 0-1,-1-1 1,1 1 0,-1-1-1,1 0 1,-1 1 0,0-1-1,0 0 1,1 0 0,-1 1-1,0-1 1,0 0 0,1-2-1,0 2 1,14-13 96,-1-1 0,19-24 1,12-11 46,-45 49-154,1 0 0,-1 0 0,0 0 0,1 1 1,-1-1-1,0 0 0,1 1 0,-1-1 0,1 1 1,-1 0-1,1-1 0,-1 1 0,1 0 1,-1 0-1,1 0 0,-1 0 0,1 0 0,0 0 1,-1 1-1,1-1 0,-1 0 0,1 1 0,-1-1 1,0 1-1,1 0 0,-1-1 0,0 1 0,1 0 1,-1 0-1,0 0 0,2 1 0,4 4-3,0 0 0,0 0 0,9 12-1,-14-16-4,7 8 0,2 3-5,23 22-1,-32-35-78,-1 1 0,0 0-1,0-1 1,0 1 0,0-1 0,1 0-1,-1 1 1,0-1 0,0 0 0,0 0-1,1 0 1,-1 0 0,0 0 0,2 0-1,0 0-2131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1 162 11760,'2'-1'377,"69"-30"346,1 3 1,84-21-1,-150 47-693,56-13 484,1 1-1,111-7 1,-154 23 74,-19-2-640,-1 0 1,1 0 0,-1 0 0,1 0 0,-1 1-1,0-1 1,1 0 0,-1 0 0,0 0-1,1 1 1,-1-1 0,0 0 0,1 1-1,-1-1 1,0 0 0,1 1 0,-1-1-1,0 0 1,0 1 0,1-1 0,-1 1 0,0-1-1,0 1 1,0-1 0,0 0 0,0 1-1,0-1 1,1 1 0,-1-1 0,0 1-1,0-1 1,0 1 0,0-1 0,-1 0-1,1 1 1,0-1 0,0 1 0,0 0 0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10152,'0'0'816,"61"-20"-936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5016,'0'0'8189,"3"11"-7860,1 1-239,-1 1-1,0-1 0,-1 1 1,-1 0-1,0 0 0,0 16 1,-10 233 1336,5-47 354,5-157-585,-1-58-1079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82 1 7736,'0'0'785,"-1"9"-497,-5 42 88,-19 240 2005,19-220-1253,-16 78-1,7-62 66,8-11 771,7-75-1559,4-1-2406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94 7024,'0'0'3432,"10"-5"-3094,26-9 124,1 1 0,0 2 0,46-8 0,-14 5 555,-40 8 17,42-5-1,-39 11-1573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8432,'0'0'1657,"2"10"-1184,4 22-134,-1 1 0,-2 0 0,-1 38 0,-10 112 729,3-101-480,-8 55 637,3-37 82,1-35-1928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00.7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382 506 9944,'0'0'8321,"-12"3"-7691,-16 4-235,0 2 0,1 1 0,0 1 0,-32 18 0,35-13 36,0 1 0,2 0 0,-24 24 0,36-31-149,0 1 1,1 0-1,0 0 0,1 1 0,0 0 0,1 1 1,0-1-1,-6 17 0,12-26-188,0 0 0,1 0 0,-1 0 0,1 0 0,-1 0-1,1 0 1,0 0 0,0 0 0,0 0 0,1 0 0,-1 0 0,1 0 0,-1 0 0,1 0 0,0 0 0,0 0 0,1 0 0,-1 0-1,1-1 1,-1 1 0,1 0 0,0-1 0,0 0 0,0 1 0,0-1 0,0 0 0,0 0 0,1 0 0,-1 0 0,1 0 0,-1-1-1,1 1 1,0-1 0,0 0 0,-1 0 0,1 0 0,0 0 0,0 0 0,0 0 0,0-1 0,0 0 0,0 1 0,1-1 0,-1 0 0,0-1-1,0 1 1,0 0 0,0-1 0,0 0 0,0 0 0,0 0 0,0 0 0,-1 0 0,1 0 0,3-3 0,2-2 27,-1-1 1,0 0 0,0 0 0,0 0-1,-1-1 1,0 0 0,-1-1-1,0 1 1,0-1 0,6-17-1,2-7 393,13-60-1,-21 76-513,-2-1 0,0 1 0,0 0 0,-2-1 0,0 1 0,-2-1 0,-2-21 0,3 39 0,0-1 0,0 1 0,0 0 0,0-1 0,0 1 0,0-1 0,0 1 0,0 0 0,0-1 0,0 1 0,0 0 0,0-1 0,-1 1 0,1 0 0,0-1 0,0 1 0,-1 0 0,1-1 0,0 1 0,0 0 0,-1-1 0,1 1 0,0 0 0,-1 0 0,1 0 0,0-1 0,-1 1 0,1 0 0,-7 7 0,-4 20 0,11-25 0,-7 20 0,1 1 0,1 0 0,1 0 0,-1 31 0,5-45 0,-1-1 0,2 1 0,-1 0 0,1-1 0,0 1 0,1-1 0,0 1 0,0-1 0,1 0 0,0 0 0,1 0 0,-1 0 0,2-1 0,-1 1 0,7 8 0,-10-15 0,0 0 0,1 0 0,-1 0 0,0 0 0,0-1 0,0 1 0,1 0 0,-1-1 0,0 1 0,1-1 0,-1 1 0,1-1 0,-1 1 0,0-1 0,1 0 0,-1 0 0,1 0 0,-1 0 0,1 0 0,-1 0 0,1 0 0,-1 0 0,1-1 0,-1 1 0,0-1 0,1 1 0,0-1 0,4-2 0,0 0 0,0 0 0,-1 0 0,0-1 0,7-5 0,19-19 0,48-55 0,-60 60 0,2 0 0,1 1 0,1 1 0,1 1 0,29-19 0,-43 32 0,5-1 0,-14 8 0,-1 0 0,1 0 0,-1 0 0,1 0 0,0 1 0,-1-1 0,1 0 0,-1 1 0,1-1 0,-1 0 0,1 1 0,-1-1 0,1 0 0,-1 1 0,1-1 0,-1 1 0,0-1 0,1 1 0,-1-1 0,1 1 0,-1-1 0,0 1 0,0-1 0,1 1 0,-1-1 0,0 1 0,0 0 0,0 0 0,2 4 0,-1 1 0,0-1 0,0 0 0,0 1 0,-1-1 0,0 0 0,0 1 0,0-1 0,-2 7 0,-11 49 0,9-48 0,-2 9 0,-1 0 0,-14 28 0,20-47 0,1-3 0,-1 1 0,1-1 0,0 1 0,-1-1 0,1 1 0,0-1 0,0 1 0,-1 0 0,1-1 0,0 1 0,0-1 0,0 1 0,0 0 0,0-1 0,0 1 0,0 0 0,0-1 0,0 1 0,0-1 0,0 1 0,1 0 0,-1-1 0,1 2 0,11-12 0,7-8 0,21-24 0,2 3 0,69-51 0,-109 89 0,3-2 0,-1 0 0,1 0 0,0 0 0,9-3 0,-13 6 0,0-1 0,0 1 0,0 0 0,0 0 0,0 0 0,0 0 0,0-1 0,-1 1 0,1 0 0,0 1 0,0-1 0,0 0 0,0 0 0,0 0 0,0 0 0,0 1 0,-1-1 0,1 0 0,0 1 0,0-1 0,0 1 0,-1-1 0,1 1 0,0-1 0,-1 1 0,1 0 0,0-1 0,-1 1 0,1 0 0,-1-1 0,1 1 0,-1 0 0,1 0 0,-1-1 0,1 1 0,-1 1 0,5 12 0,-2 0 0,0 0 0,0 0 0,-1 1 0,-1-1 0,0 1 0,-3 26 0,1 0 0,4-24 0,-3-16 0,0-1 0,1 0 0,-1 1 0,0-1 0,0 0 0,1 0 0,-1 1 0,0-1 0,0 0 0,1 0 0,-1 0 0,0 1 0,1-1 0,-1 0 0,0 0 0,1 0 0,-1 0 0,0 0 0,1 0 0,-1 1 0,0-1 0,1 0 0,-1 0 0,0 0 0,1 0 0,0 0 0,1-1 0,1-1 0,0 1 0,0 0 0,-1-1 0,1 1 0,-1-1 0,5-3 0,0 0 0,9-7 0,0-1 0,-1-1 0,0 0 0,-1-1 0,-1 0 0,0-1 0,-1-1 0,-1 0 0,13-25 0,-1 3 0,-16 30 0,-1 0 0,-1-1 0,0 0 0,5-10 0,-13 20 0,-6 6 0,-10 13 0,-72 96 0,79-98 0,0 1 0,2 1 0,0 0 0,-13 39 0,22-55 0,0-1 0,0 1 0,1 0 0,-1-1 0,1 1 0,0 0 0,0-1 0,0 1 0,0 0 0,0-1 0,1 1 0,-1 0 0,1-1 0,0 1 0,-1 0 0,1-1 0,0 1 0,1-1 0,-1 0 0,0 1 0,4 3 0,-3-4 0,-1-1 0,1 1 0,0-1 0,0 0 0,0 1 0,0-1 0,0 0 0,0 0 0,1-1 0,-1 1 0,0 0 0,0-1 0,1 1 0,-1-1 0,0 0 0,1 0 0,-1 0 0,0 0 0,1 0 0,-1 0 0,0 0 0,1-1 0,-1 0 0,0 1 0,3-2 0,3-2 0,-1 1 0,1-1 0,-1 0 0,0-1 0,-1 0 0,1 0 0,-1 0 0,0-1 0,9-10 0,-4 2 0,-1 1 0,0-2 0,13-25 0,-5 0 0,-2-1 0,-2 0 0,-2-1 0,13-72 0,3-174 0,-27 275 0,-1-1 0,0 0 0,-1 0 0,-4-27 0,5 41 0,0 0 0,0-1 0,0 1 0,0 0 0,-1-1 0,1 1 0,0 0 0,0 0 0,0-1 0,0 1 0,0 0 0,0-1 0,0 1 0,-1 0 0,1 0 0,0-1 0,0 1 0,0 0 0,0 0 0,-1-1 0,1 1 0,0 0 0,0 0 0,-1 0 0,1 0 0,0-1 0,0 1 0,-1 0 0,1 0 0,0 0 0,-1 0 0,1 0 0,0 0 0,0 0 0,-1 0 0,1 0 0,0 0 0,-1 0 0,1 0 0,0 0 0,-1 0 0,1 0 0,0 0 0,0 0 0,-1 0 0,1 0 0,-1 0 0,-10 13 0,3 4 0,0 1 0,2 1 0,0-1 0,1 1 0,-4 25 0,1-5 0,-5 23 0,-9 104 0,21-138 0,1-1 0,1 1 0,1-1 0,1 0 0,2 0 0,10 36 0,26 53 0,-36-97-3935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244 545 7328,'0'0'6298,"-9"4"-5931,4-1-320,-94 51 880,86-46-764,1 0 1,0 1-1,1 0 0,0 1 1,0 1-1,-12 14 0,16-16 5,2-3 36,0 0 0,0 1-1,-7 13 1,11-20-179,1 1-1,0 0 1,-1-1-1,1 1 1,0-1-1,-1 1 1,1 0-1,0-1 1,0 1-1,-1 0 1,1-1-1,0 1 1,0 0-1,0 0 0,0-1 1,0 1-1,0 0 1,0-1-1,0 1 1,0 0-1,1-1 1,-1 1-1,0 0 1,0-1-1,1 1 1,-1 0-1,0-1 1,1 1-1,-1 0 1,0-1-1,1 1 1,-1-1-1,1 1 1,-1-1-1,1 1 1,-1-1-1,1 0 1,0 1-1,-1-1 1,1 1-1,-1-1 1,1 0-1,0 0 1,-1 1-1,1-1 1,0 0-1,-1 0 1,1 0-1,0 0 1,0 0-1,-1 0 1,1 0-1,1 0 0,3 0 42,0 0-1,0-1 0,0 0 1,0 0-1,0 0 0,0 0 0,0-1 1,-1 0-1,1 0 0,0 0 0,-1-1 1,0 1-1,1-1 0,-1 0 0,6-7 1,6-5 114,0 0 0,14-22 1,-28 36-167,9-13 106,-2 3 66,0 0 0,0-1 0,8-16 0,-14 44 676,8 42-612,-10-52-222,0-1 0,1 1 0,0 0 0,0-1 0,1 1 0,-1-1 0,6 8 0,-7-13-18,0 1-1,0 0 0,0 0 1,0-1-1,0 1 0,0-1 1,0 1-1,1-1 0,-1 1 1,0-1-1,0 0 0,0 0 0,1 0 1,-1 1-1,0-1 0,1 0 1,-1-1-1,0 1 0,0 0 1,1 0-1,-1 0 0,0-1 1,0 1-1,1-1 0,0 0 1,32-16 132,-30 15-125,8-6 45,25-13 82,-35 20-123,0 0-1,0 0 1,1 1 0,-1-1-1,0 0 1,0 1-1,0-1 1,0 1 0,1 0-1,-1 0 1,0 0-1,0 0 1,0 0-1,1 0 1,1 1 0,-3 0-16,0 0 0,0 0 0,0-1 0,0 1 0,0 0 0,-1 0 0,1 0 0,0 0 0,-1 0 0,1 0 1,-1 0-1,1 0 0,-1 0 0,1 0 0,-1 0 0,0 0 0,0 1 0,1-1 0,-1 0 0,0 0 0,0 2 1,1 3 11,6 45 53,-1 1-1,-3 83 1,-17 106 46,-11-30 52,22-197-122,-1-12 71,3-4-102,1 0 1,-1 0 0,0 1 0,1-1 0,-1 0-1,1 0 1,-1 0 0,1 0 0,0 0-1,0-4 1,-2-82 229,13-116 0,-6 162-171,2 0 0,2 1-1,1 0 1,32-78 0,-22 72 15,42-88 99,-47 106-120,2 1-1,26-36 1,-40 59-48,14-15 41,-17 19-58,1 1 0,-1 0-1,0-1 1,1 1 0,-1-1-1,0 1 1,1 0 0,-1-1-1,0 1 1,1 0 0,-1-1-1,1 1 1,-1 0 0,1 0-1,-1 0 1,1-1 0,-1 1-1,1 0 1,-1 0 0,1 0-1,-1 0 1,1 0 0,-1 0-1,1 0 1,-1 0 0,1 0-1,-1 0 1,1 0 0,-1 0-1,1 0 1,-1 0 0,1 1-1,-1-1 1,1 0 0,0 2-6,0 0 1,-1-1 0,1 1-1,-1 0 1,0 0 0,1-1 0,-1 1-1,0 0 1,0 0 0,0-1-1,0 1 1,0 0 0,-1 2 0,0 1-8,0 9-3,-1 1-1,0-1 1,-1 0-1,-1 0 1,0 0 0,-8 17-1,0-5-37,-1-1 0,-20 28 1,63-72 47,-25 15 9,49-34 26,-50 36-30,-1 0 0,0 0 0,1 0 0,-1 0 0,1 1 0,0 0 0,-1-1-1,1 1 1,0 1 0,0-1 0,0 1 0,0-1 0,7 1 0,-8 1-1,0 0 0,0 1 0,-1-1 0,1 0 0,0 1 0,0 0 0,-1-1 0,1 1-1,-1 0 1,1 0 0,-1 1 0,0-1 0,0 0 0,0 1 0,2 2 0,2 4-6,-1 1-1,0-1 1,4 12 0,-2 1-12,0 1 0,-1 0 0,-1 0 1,-1 1-1,0 24 0,-2 5-40,-5 63 0,-5-58 7,-3-1 0,-1 0 0,-33 87 1,37-121 32,7-21 15,0 6-5,-1-1 0,-1 1-1,0-1 1,0 0 0,0 0-1,-1-1 1,0 1-1,0-1 1,-1 1 0,-9 9-1,14-15 9,-1-1-1,1 0 1,0 1-1,-1-1 1,1 0-1,0 1 1,-1-1-1,1 0 1,-1 0 0,1 0-1,0 0 1,-1 1-1,1-1 1,-1 0-1,1 0 1,-1 0-1,1 0 1,0 0-1,-1 0 1,1 0-1,-1 0 1,1 0-1,-1 0 1,1 0-1,0 0 1,-1 0-1,1-1 1,-1 1 0,1 0-1,-1 0 1,1 0-1,0-1 1,-1 1-1,1 0 1,-2-2 3,1 1 0,1 0 1,-1 0-1,0-1 1,0 1-1,0-1 0,1 1 1,-1-1-1,1 1 1,-1-3-1,-4-18 27,1 1 1,2-1 0,0-40-1,10-68 56,4 57-9,2 1 0,4 0-1,2 1 1,4 1 0,3 1 0,46-84-1,-71 149-67,6-12 38,20-28 1,-26 41-42,0 0 0,0 0 0,1 1 0,-1-1 0,1 1 0,-1-1 1,1 1-1,0 0 0,0 0 0,0 0 0,0 0 0,0 1 1,1-1-1,-1 1 0,0 0 0,5-1 0,-7 2-5,-1 0-1,1 0 1,0 0-1,0 0 1,0 1-1,0-1 0,0 0 1,0 1-1,-1-1 1,1 0-1,0 1 1,0-1-1,-1 1 1,1 0-1,0-1 1,0 1-1,-1-1 1,1 1-1,-1 0 0,1 0 1,-1-1-1,1 1 1,-1 0-1,1 0 1,-1 0-1,0-1 1,1 1-1,-1 0 1,0 0-1,1 1 1,4 28-1,-4-9-17,0 0 0,-1-1 0,-2 1 0,0 0-1,-8 35 1,8-48 9,0 0-1,-1 0 0,0 0 1,0-1-1,0 1 0,-1-1 1,-1 0-1,1 0 0,-1 0 1,0-1-1,0 1 0,-1-1 1,0 0-1,0-1 0,0 1 1,-1-1-1,-10 6 0,14-10 7,1 0 0,-1-1 0,0 1-1,1 0 1,-1-1 0,0 1 0,1-1 0,-1 0-1,0 0 1,0 0 0,1-1 0,-5 0 0,6 1 2,0 0 0,1 0 1,-1 0-1,0-1 0,1 1 1,-1 0-1,0-1 0,1 1 1,-1 0-1,0-1 0,1 1 1,-1-1-1,1 1 0,-1-1 1,1 1-1,-1-1 0,1 0 1,-1 1-1,1-1 0,0 1 1,-1-1-1,1 0 0,0 1 1,-1-1-1,1 0 0,0 0 0,0 1 1,0-1-1,0 0 0,0 0 1,0 1-1,0-1 0,0 0 1,0 1-1,0-1 0,0 0 1,0 0-1,0 1 0,0-1 1,1 0-1,-1 1 0,0-1 1,1 0-1,-1 1 0,0-1 1,1 0-1,-1 1 0,1-1 1,-1 1-1,1-1 0,0 0 1,1-2 1,1-1 1,0 1 0,0 0 0,0 0 0,0 0 0,1 0-1,-1 1 1,1 0 0,-1-1 0,1 1 0,0 0 0,0 1-1,0-1 1,0 1 0,6-2 0,8-1 13,0 2 0,26-2 0,6-1 9,81-20 78,-118 23-100,0 0 0,-1-1 0,0-1-1,1 0 1,-1-1 0,-1 0 0,1-1 0,-1 0-1,0-1 1,0 0 0,-1-1 0,0 0-1,0 0 1,-1-1 0,0 0 0,-1-1 0,0 0-1,0-1 1,-1 1 0,-1-1 0,0-1 0,0 1-1,-1-1 1,6-19 0,-4 2 4,-1-1 1,-1 0-1,-2 1 0,-1-1 1,-1-1-1,-4-36 0,-1 26 24,-3 1-1,-1 0 1,-1 0-1,-16-39 1,23 73-21,-1 0-1,1 1 1,-1 0 0,0-1 0,-7-8-1,10 13-9,-1 1 0,1-1 0,-1 1-1,1-1 1,-1 0 0,1 1 0,-1-1 0,0 1-1,1-1 1,-1 1 0,0 0 0,1-1-1,-1 1 1,0 0 0,0-1 0,1 1 0,-1 0-1,0 0 1,0 0 0,1 0 0,-1 0 0,0-1-1,0 1 1,0 1 0,1-1 0,-1 0-1,0 0 1,0 0 0,0 0 0,1 0 0,-1 1-1,0-1 1,1 0 0,-1 1 0,0-1-1,0 1 1,1-1 0,-1 1 0,1-1 0,-1 1-1,0-1 1,1 1 0,-1-1 0,1 1-1,0 0 1,-1-1 0,1 1 0,-1 0 0,1-1-1,0 1 1,-1 0 0,1 0 0,0 0 0,-7 12-12,2 0 0,-1 0 0,2 0 1,0 1-1,0-1 0,1 1 1,1 0-1,-1 28 0,3 6-11,8 60 0,-7-99 20,7 69-35,3 1 1,4-2-1,29 95 0,-21-117 17,-21-50 25,1-1-1,0 1 1,-1-1 0,2 1-1,-1-1 1,0 0 0,1-1-1,0 1 1,4 3 0,-6-6 3,-1-1-1,1 1 1,0 0 0,0-1-1,0 0 1,0 1-1,0-1 1,0 0 0,0 0-1,0 0 1,0 0 0,0 0-1,0-1 1,-1 1 0,1 0-1,0-1 1,0 0 0,0 1-1,2-2 1,34-18 116,-27 13-87,0 0 1,0-1-1,-1 0 0,0 0 0,-1-1 0,0 0 1,0-1-1,-1 0 0,0 0 0,12-23 1,2-9 226,29-89-1,-47 118-92,-5 17-15,-5 24-57,4-8-78,1 1 0,0 0 1,2 0-1,5 34 0,-5-47-23,0-1-1,1 0 1,0 1-1,1-1 1,-1 0-1,1 0 1,0 0-1,1 0 1,0-1-1,0 0 1,0 1-1,1-1 1,0-1-1,0 1 1,1-1-1,6 6 1,-10-10 8,0 0 0,-1 0 0,1-1 0,0 1 0,-1-1 0,1 1-1,0-1 1,-1 1 0,1-1 0,0 0 0,0 0 0,0 0 0,-1 0 0,1 0 0,0 0 0,0-1 0,0 1 0,-1 0 0,1-1 0,0 1 0,-1-1 0,1 0 0,0 0 0,-1 0 0,1 0 0,-1 0 0,1 0 0,-1 0-1,2-2 1,5-4 49,-1-1-1,0 0 0,11-16 0,-10 14-9,0 4 148,-1 0-643,-5 0-3925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13672,'0'0'2016,"64"0"-2032,-35 8 0,-5 7-64,-1 3-8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1 548 8432,'0'0'1557,"11"5"-1329,-11-5-227,10 5 69,0-1 0,0-1 0,0 0 0,1 0 0,-1-1 0,1 0 0,0-1 0,12 0 0,-15-1 15,-1 0 0,1-1 0,0 0 0,7-3 0,-13 4-52,0-1 0,-1 1 0,1-1 0,0 0 0,-1 1 0,1-1 0,-1 0 0,1 0 0,-1 0 0,1 0 0,-1-1 0,0 1 0,1 0 0,-1-1 0,0 1 0,0 0 0,0-1 0,0 1 0,0-1 0,0 0 0,-1 1 0,1-1 0,0-3 0,0 4 18,-1-1 0,1 0 1,-1 0-1,0 0 0,0 0 0,0 1 0,0-1 0,0 0 1,0 0-1,0 0 0,-1 0 0,1 0 0,-1 1 1,1-1-1,-1 0 0,-1-2 0,0 2 11,0 0 0,0 0 0,0 0-1,0 1 1,0-1 0,0 0 0,0 1 0,-1-1-1,1 1 1,-1 0 0,-2-1 0,3 1-19,0 0 0,0 1 1,-1-1-1,1 1 0,0-1 0,0 1 0,-1 0 1,1 0-1,0 0 0,-1 0 0,1 1 1,0-1-1,-1 0 0,1 1 0,0 0 0,0-1 1,0 1-1,0 0 0,-1 0 0,1 0 1,0 1-1,1-1 0,-1 0 0,0 1 0,0-1 1,1 1-1,-1 0 0,0-1 0,-1 3 1,1-1 19,0 0 1,0 0 0,0 0 0,0 0 0,1 1 0,-1-1 0,1 0 0,0 1 0,0-1-1,0 1 1,0-1 0,0 1 0,1-1 0,0 1 0,0-1 0,0 1 0,0 0 0,1 4 0,0-3 1,1 0 0,0 0 1,0-1-1,0 1 1,0-1-1,1 0 1,0 0-1,0 0 1,0 0-1,0 0 1,0 0-1,7 4 1,-3-3 16,0 0 1,1 0 0,-1-1-1,1 0 1,0 0-1,14 4 1,-1-3 90,0 0-1,1-1 1,0-1 0,41 0 0,-42-4-23,0 0 0,0-1 0,0-2 0,0 0 0,0-1 0,-1-1 0,1 0 0,-2-2 0,1-1 0,-1 0 0,0-1 0,32-24 0,-34 22 55,-10 7-47,1 0 0,-2 0 0,1 0 1,-1-1-1,0 0 0,8-10 0,-14 16-151,0 0 0,0 0-1,0 0 1,0 0-1,0 0 1,0-1 0,0 1-1,0 0 1,0 0-1,0 0 1,0 0 0,0 0-1,0-1 1,0 1-1,0 0 1,0 0 0,0 0-1,0 0 1,0 0-1,0-1 1,0 1 0,0 0-1,0 0 1,0 0-1,-1 0 1,1 0 0,0 0-1,0 0 1,0-1-1,0 1 1,0 0 0,0 0-1,0 0 1,-1 0-1,1 0 1,0 0 0,0 0-1,0 0 1,0 0-1,0 0 1,0 0 0,-1 0-1,1 0 1,0 0-1,0 0 1,0 0 0,0 0-1,0 0 1,-1 0-1,1 0 1,0 0 0,0 0-1,0 0 1,0 0-1,0 0 1,-1 0 0,1 0-1,0 0 1,0 0-1,0 0 1,0 0 0,-11 3 129,-7 6-47,1 1 0,0 1-1,1 0 1,1 1 0,-1 1 0,2 1 0,0 0 0,1 1 0,-20 27 0,31-40-75,1 0-1,-1 0 1,1 0 0,-1 1 0,1-1-1,0 0 1,0 0 0,0 1 0,0-1-1,1 1 1,-1-1 0,1 1-1,-1-1 1,1 1 0,0-1 0,0 1-1,0-1 1,0 1 0,1-1 0,-1 1-1,0-1 1,1 1 0,0-1-1,0 1 1,0-1 0,0 0 0,0 1-1,0-1 1,0 0 0,1 0 0,-1 0-1,1 0 1,0 0 0,-1 0 0,1 0-1,4 2 1,-1 0 12,-1 1-1,2-1 1,-1-1 0,0 1 0,1-1-1,-1 0 1,1 0 0,0-1 0,0 0-1,0 0 1,0 0 0,0-1 0,1 0-1,6 1 1,-9-2-9,1 0 0,0-1 0,-1 0-1,1 1 1,0-1 0,-1-1 0,0 1-1,1-1 1,-1 0 0,0 0 0,0 0 0,0 0-1,0-1 1,0 0 0,0 0 0,-1 0-1,1 0 1,-1 0 0,0-1 0,4-5 0,0-1 11,0-1 1,-1-1-1,0 1 1,-1-1-1,0 0 1,-1 0-1,0-1 1,-1 1-1,2-17 1,0-19 70,0-54 0,-5 84-72,1-56 133,-4-1 0,-3 0 0,-3 1 0,-20-78 0,23 142 35,5 10-189,1 1 1,0-1-1,-1 0 0,1 1 0,-1-1 0,1 0 1,0 1-1,-1-1 0,1 0 0,0 1 0,-1-1 0,1 1 1,0-1-1,0 1 0,0-1 0,-1 1 0,1-1 0,0 1 1,0-1-1,0 1 0,0-1 0,0 1 0,0-1 1,0 1-1,0-1 0,0 1 0,0 0 0,-5 45 67,2 0 0,2 1 0,2 0-1,14 88 1,55 184 143,-46-224-140,-22-85-69,1 1 0,1-1 0,0 1 0,7 13 0,5-2-3476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0 329 4216,'0'0'6713,"11"-7"-6386,8-5-69,-2-1 0,0 0 0,21-22 0,-16 12 286,-2 0 0,0-2 1,28-45-1,-39 54-275,38-75 1636,-54 108-1549,0 1 0,1 0 0,0 0 0,-2 19 0,8-29-325,0 1-1,0-1 0,1 1 0,1-1 1,-1 0-1,6 15 0,-6-20-14,0 0-1,0 0 1,1 0 0,-1 0 0,1 0-1,0 0 1,-1 0 0,1-1-1,0 1 1,1-1 0,-1 0-1,0 1 1,1-1 0,-1 0 0,1 0-1,0-1 1,0 1 0,0 0-1,-1-1 1,6 2 0,-4-3 12,0 1 1,0-1 0,0 0 0,0 0-1,0 0 1,1-1 0,-1 1 0,0-1-1,0 0 1,0-1 0,0 1-1,-1 0 1,1-1 0,6-4 0,-3 3 23,-1-1 0,0-1 1,0 1-1,0-1 0,-1 0 0,1-1 1,5-6-1,-5 2 5,0 1 0,-1-1 1,0 0-1,4-13 0,9-19 144,-12 25-79,-6 15-93,0 0-1,0 1 1,1-1 0,-1 0 0,1 0-1,0 1 1,-1-1 0,1 1 0,0-1-1,0 0 1,0 1 0,0-1 0,0 1-1,2-2 1,3 30 156,-4 2-188,0 0-1,-4 38 1,2-64 0,0 0 0,0 1 0,-1-1 1,1 0-1,-1 0 0,1 0 0,-1 0 1,0 0-1,0-1 0,-1 1 0,1 0 1,0 0-1,-4 3 0,5-6 9,-1 1 0,1-1-1,-1 0 1,1 0 0,-1 0 0,1 0 0,-1-1-1,1 1 1,-1 0 0,1 0 0,-1 0 0,1 0 0,-1 0-1,1-1 1,-1 1 0,1 0 0,0 0 0,-1-1-1,1 1 1,-1 0 0,1-1 0,0 1 0,-1 0-1,1-1 1,0 1 0,-1-1 0,1 1 0,0 0-1,0-1 1,-1 1 0,1-1 0,0 1 0,0-1 0,0 1-1,0-1 1,-1 1 0,1-1 0,0 1 0,0-1-1,0 1 1,0-1 0,0 1 0,0-1 0,1 1-1,-1-1 1,0 1 0,0-1 0,0 1 0,0-1-1,0 1 1,1-1 0,-1 1 0,0 0 0,1-1-1,-1 0 1,6-5 25,-1-1 0,1 1 0,0 1 0,1-1 0,0 1 0,-1 0 0,12-6 0,1 1 4,34-13 0,-45 20-148,1 1 1,0 1 0,0-1-1,0 1 1,0 1-1,17 0 1,-10 0-2176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11448,'0'0'1496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0 908 6328,'0'0'2358,"13"-9"-1892,22-16 73,0-2 0,59-60 0,-75 63-306,0-2 1,-2 0-1,-1-1 0,13-29 1,-7 7 255,23-79 0,-39 109-266,-1-2-1,-1 1 0,0 0 1,1-30-1,-7 48 83,-1 8-164,-2 12 20,-8 39 59,4 1 1,1-1-1,2 63 0,6-114-181,0 0 0,0 0 0,1 0 0,0 0-1,0 0 1,1 0 0,-1 0 0,1 0 0,1-1 0,-1 1 0,1-1-1,0 0 1,6 9 0,-8-13-26,0 0-1,0-1 0,-1 1 1,1 0-1,0-1 1,0 1-1,0-1 1,0 1-1,0-1 0,0 0 1,0 1-1,0-1 1,0 0-1,0 0 0,0 1 1,0-1-1,0 0 1,0 0-1,0 0 1,1-1-1,-1 1 0,0 0 1,0 0-1,0 0 1,0-1-1,0 1 0,0 0 1,0-1-1,0 1 1,0-1-1,1-1 1,2 0 24,1-1 0,-1-1 0,0 1 0,0 0 0,4-6 0,11-14 62,-2-1 0,0-1-1,-1 0 1,-2-1 0,-1-1-1,0 0 1,14-52 0,-4-6 313,16-117 1,-34 169 93,0-60 1,-5 88-322,-2 6-6,-2 12-6,0 12-103,-27 214 380,27-173-323,-8 83 110,8-120-103,-1 0 1,-2 0 0,-10 29 0,15-46 11,2-11-132,0 0 0,0-1-1,0 1 1,0-1 0,0 1 0,0 0 0,0-1-1,0 1 1,0 0 0,0-1 0,-1 1 0,1 0-1,0-1 1,0 1 0,0-1 0,-1 1 0,1-1-1,0 1 1,-1 0 0,1-1 0,0 1 0,-1-1-1,1 1 1,-1-1 0,1 0 0,-1 1 0,1-1-1,-1 1 1,1-1 0,-1 0 0,0 0 0,0 1-1,0-1 430,2-3-380,-1 0 0,1 1 0,0-1-1,0 0 1,0 1 0,0-1 0,1 1 0,-1-1 0,1 1 0,-1-1 0,3-1-1,22-25 52,-21 24-87,1 1 0,-1 0 0,1 0 0,0 0 0,0 1 1,1-1-1,-1 1 0,11-3 0,-13 5-7,1 0-1,-1 0 1,1 0 0,-1 1 0,1 0-1,-1-1 1,1 2 0,-1-1 0,1 0-1,-1 1 1,1 0 0,-1 0-1,0 0 1,8 3 0,2 3-3,0-1 1,0-1-1,21 5 1,-28-8-13,0-1 0,0 0 0,0-1 0,0 0 0,1 0 1,-1 0-1,0-1 0,0 0 0,10-3 0,-14 3 0,-1 0-1,1 0 1,-1 0-1,1-1 1,-1 1-1,0-1 1,0 0-1,0 0 1,0 0-1,0 0 1,0 0-1,0 0 1,0 0-1,-1-1 0,1 1 1,-1-1-1,0 1 1,0-1-1,0 1 1,0-1-1,0 0 1,0 1-1,-1-1 1,1-3-1,0-1 10,0 1-1,-1-1 0,0 0 1,0 0-1,0 1 0,-1-1 1,0 0-1,-3-10 0,4 15-11,-1 1 0,1 0 1,-1 0-1,1 0 0,-1-1 0,1 1 0,-1 0 0,0 0 0,0 0 0,1 0 1,-1 0-1,0 0 0,0 0 0,0 0 0,0 0 0,-2 0 0,3 0-1,-1 1 0,0 0-1,0 0 1,1 0 0,-1 0 0,0-1-1,0 1 1,1 0 0,-1 0-1,0 0 1,0 0 0,1 1 0,-1-1-1,0 0 1,0 0 0,1 0-1,-1 1 1,0-1 0,1 0 0,-2 1-1,0 1 0,0-1 0,0 0 1,1 1-1,-1 0 0,1-1 0,-1 1 0,1 0 0,0 0 0,-1 0 0,1 0 0,0 0 0,0 0 0,1 0 0,-1 0 0,0 0 0,1 0 0,-1 3 0,0 0-4,0-1 0,1 1 0,0-1 0,0 0 0,0 1 0,0-1 0,1 1 0,0-1-1,0 0 1,0 1 0,0-1 0,1 0 0,0 0 0,-1 0 0,1 0 0,1 0 0,-1 0 0,1-1 0,-1 1 0,1-1-1,0 0 1,0 0 0,1 0 0,-1 0 0,1 0 0,-1 0 0,1-1 0,0 0 0,7 3 0,8 4 17,0-1 0,30 7 0,-42-14-30,0 1 0,0-2-1,1 1 1,-1-1 0,0 0 0,0 0 0,1-1 0,-1 0 0,0 0-1,12-4 1,-18 4-206,6-1 475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0 173 11048,'0'0'1664,"59"-56"-1320,-11 27-168,16-1-8,4 1-64,6 8 16,8 13 0,-8 8 0,-4 2-96,-14 4 0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1 336 4912,'0'0'4864,"11"-3"-4368,0 1-344,-7 2-90,0-1-1,0 0 1,1 0 0,-1 0-1,0-1 1,0 1-1,0-1 1,0 0-1,-1 0 1,1 0-1,0-1 1,-1 1-1,0-1 1,1 0-1,4-5 1,15-24 734,-1-1-1,-1 0 1,-2-2-1,-1 0 1,-2-1 0,13-43-1,-28 79-743,-1-1-1,0 0 0,0 0 1,0 1-1,1-1 0,-1 0 1,0 0-1,1 1 1,-1-1-1,1 0 0,-1 1 1,1-1-1,-1 1 1,1-1-1,-1 0 0,1 1 1,0-1-1,-1 1 1,1-1-1,0 1 0,1-1 1,-2 1-20,1 0-1,0 0 1,-1 0 0,1 0 0,0 0 0,0 1 0,-1-1 0,1 0-1,0 0 1,-1 1 0,1-1 0,-1 0 0,1 1 0,0-1 0,-1 1-1,1-1 1,-1 1 0,1-1 0,0 1 0,4 5 85,-1 0 1,0 0 0,7 11-1,-8-11-46,12 19 130,-2 0-1,16 38 0,-26-54-130,0 0 1,-1 1-1,0-1 0,0 0 1,-1 1-1,0-1 1,-1 1-1,0 0 0,0-1 1,-1 1-1,-2 11 1,2-19-52,1 0 1,0 0-1,-1 0 1,1-1-1,-1 1 1,0 0-1,0 0 1,1-1-1,-1 1 1,0 0-1,0-1 1,-1 1-1,1-1 1,0 0-1,0 1 0,-1-1 1,1 0-1,-1 0 1,1 0-1,-1 0 1,0 0-1,1 0 1,-1 0-1,0 0 1,1-1-1,-1 1 1,0-1-1,0 1 1,0-1-1,0 0 1,0 1-1,1-1 1,-1 0-1,0 0 1,0-1-1,0 1 1,0 0-1,0-1 1,1 1-1,-1-1 1,0 1-1,0-1 1,-2-1-1,-2-1 37,-1 0 0,0 0 0,1-1 1,0 0-1,0 0 0,0-1 0,0 1 0,1-1 0,0-1 0,-5-5 0,8 8-24,0 1 0,0-1-1,0 0 1,1 0 0,-1 0-1,1 0 1,0 0-1,-1 0 1,2 0 0,-2-4-1,2 6-15,0-1-1,0 1 1,0-1-1,1 1 1,-1-1-1,0 1 1,1-1 0,-1 1-1,1-1 1,-1 1-1,1-1 1,0 1-1,0 0 1,0-1-1,-1 1 1,1 0-1,0 0 1,1 0-1,-1 0 1,0 0-1,0 0 1,0 0-1,1 0 1,1-1-1,6-3 11,1 0 0,0 0-1,0 1 1,0 0-1,0 1 1,16-3 0,68-7 43,-47 9-23,44-5-29,52-8-4,-121 13-12,-1-1 0,0-1-1,0 0 1,30-16-1,-23 6 53,-27 15-50,0 0 0,0 1 0,0-1 0,-1 0 0,1 0 0,0 1 0,0-1 0,0 0 0,-1 0 0,1 0 0,0 0 0,-1 0 0,1 0 0,-1 0 0,1 0 0,-1 0 0,0-1 0,1 1 0,-1 0-1,0 0 1,0 0 0,0 0 0,0-3 0,0 4 1,-1 0 1,0 0-1,1 0 0,-1 0 0,0 0 0,1 0 0,-1 0 0,0 0 0,1 0 1,-1 0-1,0 0 0,0 0 0,1 1 0,-1-1 0,1 0 0,-1 0 1,0 1-1,1-1 0,-1 0 0,0 1 0,1-1 0,-1 1 0,1-1 0,-1 1 1,0 0-1,0 0 3,-27 17 13,0 3 0,2 0-1,1 1 1,0 2 0,2 0 0,-30 40 0,51-61-15,1 0 1,-1 0 0,0 1 0,1-1 0,0 0-1,-1 1 1,1-1 0,1 1 0,-1 0 0,0-1-1,1 1 1,0-1 0,0 1 0,0 0 0,0-1-1,1 1 1,-1 0 0,1-1 0,0 1 0,0-1 0,0 1-1,1-1 1,-1 0 0,1 0 0,0 1 0,0-1-1,0 0 1,0 0 0,0-1 0,1 1 0,-1 0-1,1-1 1,4 4 0,-6-5-2,0-1 0,0 1 0,1 0 1,-1-1-1,0 1 0,1 0 0,-1-1 0,1 0 1,-1 1-1,1-1 0,-1 0 0,0 0 0,1 0 0,-1 0 1,1 0-1,-1 0 0,1 0 0,2-1 0,0 0 5,-1 0 0,1 0 0,-1-1 0,0 0 0,0 0 0,1 1 0,3-5 0,2-1 28,-1-1 1,1-1 0,11-14-1,-10 7 69,-1 0-1,0-1 0,-1 0 1,-1 0-1,7-23 0,40 157 637,-53-115-741,0 0 1,0 0-1,0 0 1,0 0 0,0 0-1,0 0 1,1 0 0,-1 0-1,1 0 1,-1-1-1,1 1 1,-1-1 0,4 3-1,-4-4 0,1 1 1,-1-1-1,1 1 0,0-1 0,-1 0 0,1 1 1,-1-1-1,1 0 0,0 0 0,-1 0 1,1 0-1,-1 0 0,1-1 0,0 1 0,-1-1 1,1 1-1,-1-1 0,1 1 0,-1-1 0,3-1 1,10-6 23,-1-1 0,24-19 1,-6 3 18,5-5 32,-27 21-32,1 1 1,0 0 0,16-10-1,-25 18-38,0-1 0,0 0 0,0 1-1,0-1 1,0 1 0,0-1 0,0 1-1,0 0 1,0-1 0,0 1 0,1 0 0,-1 0-1,0 0 1,0 0 0,0 0 0,0 0-1,1 0 1,-1 0 0,0 1 0,0-1 0,0 0-1,0 1 1,0-1 0,0 1 0,0-1-1,2 2 1,-1 0 3,0-1 0,-1 1 0,1 0-1,-1 0 1,1 0 0,-1 1 0,0-1-1,0 0 1,0 0 0,0 1 0,1 4-1,1 5 49,-1 1 0,-1-1 0,1 23 1,-3-17-2,2-4 213,9-28-104,10-17-116,2 2 0,0 0 0,33-32 0,-54 61-49,5-6 6,0 0 0,0 1 1,11-7-1,-16 11-3,1 0 0,-1 0 0,1 0 0,0 0 1,-1 1-1,1-1 0,0 0 0,-1 1 0,1 0 1,0-1-1,0 1 0,-1 0 0,1 0 0,0 0 1,0 0-1,-1 0 0,1 0 0,0 1 0,0-1 1,-1 0-1,1 1 0,0 0 0,2 0 1,-3 1 1,0-1 0,1 1 0,-1-1 1,0 1-1,0 0 0,0 0 1,0-1-1,0 1 0,-1 0 0,1 0 1,0 0-1,-1 0 0,1 0 1,-1 0-1,0 0 0,0 0 0,0 0 1,0 0-1,0 2 0,2 11 50,-2-15-52,0 0 0,0 0-1,0 1 1,0-1-1,0 0 1,1 0 0,-1 0-1,0 0 1,0 0-1,0 0 1,1 1 0,-1-1-1,0 0 1,0 0-1,0 0 1,1 0 0,-1 0-1,0 0 1,0 0-1,0 0 1,1 0-1,-1 0 1,0 0 0,0 0-1,0 0 1,1 0-1,-1 0 1,0 0 0,0 0-1,0 0 1,1 0-1,-1 0 1,0-1 0,0 1-1,0 0 1,1 0-1,-1 0 1,0 0 0,0 0-1,0 0 1,0-1-1,0 1 1,1 0 0,-1 0-1,0 0 1,0-1-1,0 1 1,0 0 0,27-30 34,-23 24-23,0 1-1,0 0 1,1 0-1,9-8 1,-13 13-12,0 0 0,0 0 0,0 0 0,0 0 0,0 0 0,0 1 0,0-1 0,0 0 0,0 0 1,0 1-1,0-1 0,0 0 0,0 1 0,-1-1 0,1 1 0,0-1 0,0 1 0,0 0 0,-1-1 0,1 1 0,0 0 0,-1 0 0,1-1 0,0 1 1,-1 0-1,1 0 0,0 1 0,18 27-27,-7-3 8,-10-19 14,1 0 0,0-1 0,0 0 0,0 1 0,1-1 1,0-1-1,0 1 0,0 0 0,1-1 0,0 0 0,0 0 1,0 0-1,7 4 0,-3-4 1,-1 0-1,1-1 1,18 7 0,-24-10 3,1 0 1,0-1-1,-1 1 1,1-1-1,-1 0 0,1 0 1,0 0-1,-1 0 0,1-1 1,-1 1-1,1-1 1,-1 0-1,1 0 0,4-3 1,-1 1 5,-1-1 1,1 0 0,-1 0-1,0 0 1,0-1 0,0 0-1,0-1 1,-1 1 0,8-11-1,-11 13-5,1 0 0,-1-1 0,-1 1 0,1 0 0,0-1 0,-1 1 0,1-1 0,-1 1 0,0-1 0,0 0 0,-1 1 0,1-1 0,-1 0 0,1 0 0,-1 1 0,-1-1 0,1 0 0,0 0 0,-1 1 0,0-1 0,-1-5 0,1 7 1,1 1 0,-1 0 0,1 0 0,-1-1 0,0 1 0,1 0 0,-1 0 0,0 0 0,0 0 0,0 0 0,0 0 0,0 0 0,0 0 0,0 0 0,0 0 0,0 1 0,0-1 0,0 0 0,0 1 0,-1-1 0,1 1 0,0-1 0,-2 1 0,1 0 1,0 0 1,0 0 0,1 0-1,-1 0 1,0 1 0,0-1-1,0 1 1,1-1-1,-1 1 1,0 0 0,0-1-1,1 1 1,-1 0 0,-2 2-1,0 1 4,0-1-1,0 0 0,1 1 1,-1 0-1,1 0 0,0 0 1,0 0-1,0 0 0,1 0 0,-1 1 1,-2 8-1,4-7-2,0 0 0,1-1 0,-1 1 0,1 0 0,1-1 0,-1 1 0,1 0 0,0 0 0,0-1 0,0 1 0,1-1 0,0 1 0,0-1 0,1 0 0,-1 0 0,1 0 0,0 0 0,0 0 0,1-1 0,0 1 0,-1-1 0,2 0 0,-1 0 0,7 5 0,-4-3 3,2 0 0,-1 0 0,1-1-1,0 0 1,0-1 0,0 0 0,1 0 0,0-1 0,-1 0-1,1 0 1,0-1 0,0-1 0,12 1 0,-3-3-16,0-1 0,0-1-1,-1-1 1,1 0 0,-1-2 0,0 0 0,0-1 0,-1 0 0,0-2 0,0 0 0,29-21-1,-43 27-23,-1 1-1,1 0 0,-1-1 0,1 0 1,-1 1-1,0-1 0,0 0 0,0 0 1,-1 0-1,1 0 0,-1-1 0,0 1 1,0 0-1,0-1 0,0 1 0,1-6 1,-1-12-3329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197 152 6016,'0'0'4956,"-11"1"-4694,-3-1-166,9 0-54,1 0-1,-1 0 1,0 0 0,0 1 0,0 0 0,0 0 0,1 0-1,-1 1 1,0-1 0,1 1 0,-7 3 0,-2 2 156,7-4-76,0-1 1,1 1 0,0 0-1,-1 0 1,1 1 0,0 0 0,0 0-1,1 0 1,-1 0 0,1 1-1,0-1 1,0 1 0,-4 7 0,1 0 122,5-10-139,1 0-1,-1 0 1,0 1-1,1-1 1,0 0 0,-1 1-1,1 0 1,0-1-1,1 1 1,-1-1 0,0 1-1,1 0 1,-1 0-1,1-1 1,0 1 0,0 0-1,0 0 1,1 4 0,-1-6-78,1-1 1,-1 1 0,1-1 0,-1 0 0,1 1 0,0-1 0,-1 1 0,1-1 0,0 0 0,-1 1 0,1-1 0,0 0 0,0 0 0,-1 0 0,1 1 0,0-1 0,-1 0 0,1 0-1,0 0 1,0 0 0,-1 0 0,1 0 0,0-1 0,1 1 0,21-6 321,-15 3-276,0 0 1,-1-1-1,1 0 0,-1 0 1,0-1-1,0 0 1,-1 0-1,1-1 0,9-10 1,-3-1 218,0-1 0,16-30-1,-28 48-268,-1 0-1,1 0 0,-1 0 0,1 0 0,-1 1 0,1-1 0,-1 0 0,1 0 0,-1 1 0,0-1 1,1 0-1,-1 1 0,1-1 0,-1 0 0,0 1 0,1-1 0,-1 1 0,0-1 0,0 1 0,1-1 1,-1 1-1,0-1 0,0 0 0,0 1 0,1-1 0,-1 1 0,0 0 0,0 0 0,15 31 42,-1-4 11,-11-23-43,1 1-1,-1-1 1,2 0-1,-1 0 1,0-1-1,1 1 1,0-1 0,0 0-1,0 0 1,1 0-1,-1-1 1,1 0-1,0 0 1,-1-1 0,9 3-1,-10-4 1,-1 0 0,0 0 1,1-1-1,-1 1 0,1-1 0,-1 0 0,1 0 0,-1-1 1,0 1-1,1-1 0,-1 1 0,0-1 0,1 0 0,-1 0 1,0-1-1,0 1 0,0-1 0,0 1 0,0-1 0,0 0 1,0 0-1,-1 0 0,1-1 0,-1 1 0,1 0 0,-1-1 1,0 0-1,0 0 0,0 1 0,2-6 0,10-19 211,-1-2-1,-1 1 0,-2-1 0,13-59 0,-5 33 288,-18 55-524,0-1-1,1 1 1,-1 0 0,0 0 0,1 0-1,-1 0 1,0 0 0,0 0-1,1 1 1,-1-1 0,0 0 0,1 0-1,-1 0 1,0 0 0,1 0-1,-1 0 1,0 0 0,0 1 0,1-1-1,-1 0 1,0 0 0,0 0-1,1 1 1,-1-1 0,0 0 0,0 0-1,0 1 1,1-1 0,-1 0-1,0 1 1,0-1 0,0 0 0,0 0-1,0 1 1,0-1 0,0 0-1,1 1 1,-1-1 0,9 16 36,-1 1-18,-1 0-1,0 0 1,-1 1-1,-1-1 1,-1 1-1,-1 1 0,0-1 1,0 22-1,-3-39-20,0 0-1,0 0 1,0-1-1,0 1 1,0 0-1,-1-1 1,1 1-1,0 0 1,0-1-1,-1 1 1,1 0-1,0-1 1,-1 1-1,1 0 1,0-1-1,-1 1 1,1-1-1,-1 1 1,1-1-1,-1 1 1,0-1-1,1 1 1,-1-1-1,1 0 1,-1 1-1,0-1 1,1 0-1,-1 1 1,0-1-1,1 0 1,-1 0-1,0 0 1,0 0-1,1 1 1,-1-1-1,0 0 1,1 0-1,-1 0 1,0-1-1,-1 1 1,-1 0 22,1-1 1,-1 1-1,0-1 1,0 0-1,1 1 0,-1-1 1,1-1-1,-1 1 1,-4-3-1,7 4-17,-1 0-1,1-1 1,0 1 0,-1 0-1,1-1 1,0 1-1,-1-1 1,1 1 0,0 0-1,-1-1 1,1 1-1,0-1 1,0 1-1,0-1 1,-1 1 0,1-1-1,0 1 1,0-1-1,0 1 1,0-1 0,0 1-1,0-1 1,0 1-1,0-1 1,0 1 0,0-1-1,0 1 1,0-1-1,1 1 1,-1-1-1,0 1 1,0 0 0,0-1-1,1 1 1,-1-1-1,0 1 1,0-1 0,1 1-1,-1 0 1,0-1-1,1 0 1,1 0 6,-1 0 0,1-1 1,-1 1-1,1 0 0,-1 0 1,1 0-1,0 0 0,0 0 0,3-1 1,11-1 39,1 1 0,0 1 1,-1 0-1,24 3 0,-1-1 43,-31-1-74,-1 0-1,1 0 1,0 1-1,-1 0 1,1 1-1,-1-1 1,1 2-1,8 2 0,-13-3-602,1 0 0,0 1-1,-1-1 1,0 0-1,6 6 1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1 134 4312,'0'0'14870,"10"4"-14571,32 17-26,-39-19-243,-1-1 0,0 1 0,1 0 0,-1 0 0,0 0 0,0 0 0,0 0 0,0 1 0,-1-1 0,1 0-1,0 1 1,1 3 0,4 6 82,7 9 52,10 12 155,22 45 1,15 20 265,-3-4 349,-41-68-533,-13-20-249,0-1 0,-1 1 0,1 0 1,-1 0-1,3 8 0,11 40 1106,-17-54-1247,0 0 1,0 0 0,0 0 0,0 0-1,0 0 1,0 0 0,0 0 0,0 0 0,0 0-1,0 0 1,0 0 0,1 0 0,-1 0-1,0 0 1,0 0 0,0 0 0,0 0 0,0 1-1,0-1 1,0 0 0,0 0 0,1 0-1,-1 0 1,0 0 0,0-1 0,0 1 0,0 0-1,0 0 1,0 0 0,0 0 0,0 0-1,1 0 1,-1 0 0,0 0 0,0 0 0,0 0-1,0 0 1,0 0 0,0 0 0,0 0-1,0 0 1,0 0 0,0 0 0,0-1 0,0 1-1,0 0 1,1 0 0,-1 0 0,0 0-1,0 0 1,0 0 0,0 0 0,0 0 0,0 0-1,0-1 1,7-10 130,5-14-138,124-337 451,-89 251-263,-14 35-20,-27 58-147,-5 13-19,1 0 1,0 0-1,0 0 1,0 0-1,0 0 1,1 1-1,3-6 1,-6 10-12,0 1 1,0-1 0,0 0-1,0 0 1,0 0-1,0 0 1,0 0-1,0 0 1,0 1-1,0-1 1,0 0-1,0 0 1,0 0 0,0 0-1,0 0 1,0 1-1,0-1 1,0 0-1,0 0 1,0 0-1,0 0 1,0 0 0,0 0-1,1 0 1,-1 1-1,0-1 1,0 0-1,0 0 1,0 0-1,0 0 1,0 0-1,0 0 1,1 0 0,-1 0-1,0 0 1,0 0-1,0 0 1,0 0-1,0 0 1,0 0-1,1 0 1,-1 0 0,0 0-1,0 0 1,0 0-1,0 0 1,0 0-1,1 0 1,-1 0-1,0 0 1,0 0 0,0 0-1,0 0 1,0 0-1,0 0 1,1 0-1,-1 0 1,0 0-1,0 0 1,0 0-1,0 0 1,0-1 0,0 1-1,0 0 1,0 0-1,1 0 1,-1 0-1,0 0 1,0 0-1,-1 13-1445,1-10-895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03.3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185 517 10848,'0'0'7730,"-10"4"-7239,-6 2-221,1 0 0,0 2 0,0-1 0,1 2 0,-17 12 0,23-15-23,0 1 1,0 0-1,1 1 0,0 0 1,1 0-1,-8 12 1,12-17-140,1 1 0,-1-1 0,1 1 0,0-1-1,0 1 1,0 0 0,0-1 0,1 1 0,0 0 0,-1 0 0,1-1 0,1 1 0,-1 0 0,0 0 0,1-1 0,0 1 0,0 0-1,0-1 1,0 1 0,4 5 0,-3-5 10,0-1 0,0 0 0,1 0 0,0 0-1,-1 0 1,1 0 0,0-1 0,0 1 0,0-1 0,1 0-1,-1 0 1,0 0 0,1 0 0,-1-1 0,1 1-1,0-1 1,0 0 0,-1 0 0,1 0 0,6 0 0,-2 0 65,0 0 1,0-1 0,1 0-1,-1 0 1,0-1 0,0 0 0,0-1-1,13-3 1,-15 2-18,0 0 0,1 0 0,-1 0 0,0-1-1,-1 0 1,1 0 0,-1-1 0,0 0 0,0 0 0,0 0 0,7-11 0,-5 7 74,-1-1 0,-1 0 0,0 0 0,0-1 1,-1 1-1,4-16 0,-8 24-235,1 0 1,0 1-1,-1-1 0,1 0 1,-1 0-1,0 0 1,0 0-1,0 0 0,0 1 1,0-1-1,0 0 0,0 0 1,-1 0-1,1 0 0,-1 0 1,1 1-1,-1-1 1,0 0-1,1 0 0,-1 1 1,0-1-1,0 1 0,0-1 1,-1 1-1,1-1 0,0 1 1,0 0-1,-1-1 1,1 1-1,-1 0 0,1 0 1,-1 0-1,1 0 0,-1 0 1,0 0-1,0 1 0,1-1 1,-1 0-1,0 1 1,0 0-1,0-1 0,0 1 1,-2 0-1,-3-1-1,0 1-1,-1 0 1,1 0-1,0 1 1,-1 0 0,1 0-1,0 1 1,0 0-1,-12 4 1,-18 12-4,37-18 0,0 0 0,-1 0 0,1 0 0,0 0 0,0 0 0,0 0 0,0 0 0,0 1 0,0-1 0,0 0 0,0 0 0,0 0 0,0 0 0,0 0 0,-1 0 0,1 1 0,0-1 0,0 0 0,0 0 0,0 0 0,0 0 0,0 0 0,0 1 0,0-1 0,0 0 0,0 0 0,0 0 0,0 0 0,0 0 0,1 0 0,-1 1 0,0-1 0,0 0 0,0 0 0,0 0 0,0 0 0,0 0 0,0 0 0,0 0 0,0 1 0,0-1 0,0 0 0,1 0 0,-1 0 0,0 0 0,0 0 0,0 0 0,0 0 0,0 0 0,0 0 0,1 0 0,-1 0 0,0 0 0,0 0 0,0 0 0,8 3 0,-8-3 0,9 1 0,0-2 0,0 1 0,0-1 0,0-1 0,0 1 0,14-6 0,13-5 0,-2-1 0,1-2 0,48-28 0,-79 41 0,-1-1 0,1 1 0,-1-1 0,0 0 0,1 0 0,-1 0 0,0 0 0,4-7 0,-7 10 0,0-1 0,0 0 0,1 1 0,-1-1 0,0 1 0,1-1 0,-1 1 0,1-1 0,-1 1 0,1-1 0,-1 1 0,1 0 0,-1-1 0,1 1 0,-1 0 0,1-1 0,-1 1 0,1 0 0,0 0 0,-1-1 0,2 1 0,-2 0 0,1 0 0,-1 1 0,1-1 0,-1 0 0,0 0 0,1 1 0,-1-1 0,0 0 0,1 1 0,-1-1 0,0 0 0,1 1 0,-1-1 0,0 1 0,0-1 0,1 0 0,-1 1 0,0-1 0,0 1 0,0-1 0,0 2 0,5 30 0,-5-27 0,4 80 0,-4-83 0,0 0 0,0 0 0,0 0 0,0 0 0,0 0 0,1 0 0,-1 0 0,0 0 0,1 0 0,0 0 0,-1 0 0,1-1 0,0 1 0,0 0 0,0 0 0,0-1 0,0 1 0,2 2 0,-1-4 0,-1 1 0,0 0 0,1-1 0,-1 1 0,0 0 0,1-1 0,-1 0 0,1 1 0,-1-1 0,0 0 0,1 0 0,-1 0 0,1 0 0,-1 0 0,1 0 0,-1 0 0,1 0 0,2-1 0,4-2 0,-1 0 0,1 0 0,-1-1 0,0 1 0,0-2 0,0 1 0,6-6 0,1-1 0,-2 0 0,1 0 0,-1-2 0,11-14 0,-23 27 0,0-1 0,0 1 0,0 0 0,0 0 0,1-1 0,-1 1 0,0 0 0,0 0 0,0 0 0,0-1 0,1 1 0,-1 0 0,0 0 0,0 0 0,0 0 0,1 0 0,-1-1 0,0 1 0,0 0 0,0 0 0,1 0 0,-1 0 0,0 0 0,0 0 0,1 0 0,-1 0 0,0 0 0,0 0 0,1 0 0,-1 0 0,0 0 0,0 0 0,1 0 0,-1 0 0,0 0 0,0 0 0,1 0 0,-1 0 0,0 0 0,0 1 0,1-1 0,-1 0 0,0 0 0,0 0 0,0 0 0,1 0 0,-1 1 0,0-1 0,0 0 0,0 0 0,0 0 0,1 1 0,-1-1 0,0 0 0,0 0 0,0 1 0,0-1 0,0 0 0,0 0 0,0 1 0,0-1 0,0 0 0,0 0 0,0 1 0,0-1 0,0 0 0,0 0 0,0 1 0,3 21 0,-2-20 0,0 8 0,0-1 0,1 0 0,0 0 0,1 0 0,0 0 0,0 0 0,7 13 0,-9-20 0,1 0 0,-1 0 0,0 0 0,1 0 0,-1 0 0,1 0 0,-1-1 0,1 1 0,0 0 0,0-1 0,0 0 0,0 1 0,0-1 0,0 0 0,0 0 0,0 0 0,1 0 0,-1 0 0,0-1 0,1 1 0,-1-1 0,0 1 0,1-1 0,-1 0 0,0 0 0,1 0 0,-1 0 0,1 0 0,-1-1 0,0 1 0,1-1 0,-1 0 0,0 1 0,0-1 0,3-1 0,7-5 0,-1 1 0,0-1 0,0-1 0,0 0 0,-1 0 0,0-1 0,12-15 0,-4 3 0,-1-1 0,21-36 0,-20 26 0,-2-1 0,-1-1 0,-2 0 0,12-48 0,19-144 0,-42 216 0,-1 8 0,-1 0 0,1 1 0,-1-1 0,1 0 0,-1 1 0,0-1 0,0 0 0,0 1 0,0-1 0,0 0 0,0 0 0,0 1 0,0-1 0,-1 0 0,1 1 0,-2-4 0,-4 25 0,0 11 0,1 1 0,1-1 0,2 1 0,2 0 0,0 0 0,8 45 0,46 188 0,-52-255 0,37 112 0,-31-104 0,-1-11 0,-7-7 0,0 0 0,0 0 0,0 0 0,0 0 0,0 0 0,0 0 0,0 0 0,0 0 0,1 0 0,-1 0 0,0 0 0,0 0 0,0 0 0,0 0 0,0 0 0,0 0 0,1 0 0,-1 0 0,0 0 0,0 0 0,0 0 0,0 0 0,0 0 0,0 0 0,0 0 0,1 0 0,-1 0 0,0 0 0,0 0 0,0 0 0,0 0 0,0-1 0,0 1 0,0 0 0,0 0 0,0 0 0,1 0 0,-1 0 0,0 0 0,0 0 0,0 0 0,0-1 0,0 1 0,0 0 0,0 0 0,0 0 0,0 0 0,0 0 0,1-2-37,-1 1 0,0 0 0,1-1-1,-1 1 1,0 0 0,1-1 0,-1 1 0,0-1 0,0 1 0,0 0 0,0-1-1,0 1 1,-1-1 0,1 1 0,0 0 0,-1-3 0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75 143 4512,'0'0'10317,"-10"3"-9809,-32 11-5,40-13-458,1 0 1,0-1 0,0 1 0,-1 0-1,1 0 1,0 0 0,0 0 0,0 0 0,0 0-1,0 0 1,0 0 0,0 0 0,1 0 0,-1 0-1,0 1 1,0-1 0,1 0 0,-1 1 0,1-1-1,0 0 1,-1 1 0,1-1 0,0 1 0,0-1-1,0 0 1,-1 1 0,2-1 0,-1 1 0,0-1-1,0 1 1,0-1 0,1 0 0,0 3 0,0 0 111,-1-1-96,1-1 0,0 1-1,-1-1 1,1 0 0,0 1-1,0-1 1,1 0 0,-1 0-1,0 1 1,1-1 0,0 0 0,-1 0-1,1 0 1,0-1 0,0 1-1,0 0 1,0-1 0,0 1 0,0-1-1,0 0 1,1 0 0,-1 0-1,1 0 1,-1 0 0,0 0-1,1-1 1,-1 1 0,1-1 0,0 1-1,-1-1 1,1 0 0,2 0-1,1 0 19,0 0 0,0-1-1,0 0 1,0 0-1,0 0 1,-1 0 0,1-1-1,0 0 1,-1 0 0,1-1-1,-1 1 1,10-8-1,-7 4 11,-1-1 0,1 0-1,-2-1 1,1 1-1,-1-1 1,0-1 0,0 1-1,-1-1 1,-1 0-1,5-11 1,-7 16-54,-1 1 0,0-1 0,0 1 0,0-1 0,-1 0 0,1 0 0,-1 1 0,0-1 0,0 0 0,0 0 0,-1 1 0,1-1 0,-1 0 0,0 1 0,0-1-1,0 0 1,0 1 0,-1-1 0,0 1 0,1 0 0,-1-1 0,0 1 0,-1 0 0,1 0 0,0 0 0,-1 1 0,0-1 0,1 1 0,-1-1 0,-5-2 0,3 2 2,0 0 1,0 0-1,0 0 1,0 1-1,0 0 1,-1 0-1,1 0 1,-1 1-1,0 0 0,1 0 1,-1 0-1,0 1 1,0 0-1,1 0 1,-1 0-1,0 1 1,1 0-1,-1 0 1,0 0-1,1 1 0,-1 0 1,1 0-1,0 0 1,0 1-1,0-1 1,0 1-1,0 1 1,0-1-1,1 1 0,-1-1 1,1 1-1,0 0 1,-4 7-1,6-9-22,1-1-1,0 1 0,0 0 0,0 0 1,0 0-1,1 0 0,-1 0 0,1 0 1,-1 0-1,1 1 0,-1-1 0,1 0 1,0 0-1,0 0 0,0 0 1,0 1-1,1-1 0,-1 0 0,1 0 1,1 4-1,-1-2-397,1-1 0,0 1-1,0-1 1,0 0 0,1 1 0,-1-1 0,1 0 0,0 0 0,6 4-1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72 120 4816,'0'0'13606,"-4"15"-13323,-1 1-203,0 3 34,0 0 1,1 0-1,-2 27 0,-4 38 575,6-55-344,0 0 0,2 1 0,2-1-1,3 36 1,-2-52-238,0 0 0,-1 0 0,0 0 0,-1 0 0,0 0 0,-1 0 0,-1-1 0,-4 15 0,3-15 43,-4 5 97,7-6-50,2-8 106,0-12-266,0 1 0,1-1-1,0 0 1,1 1 0,0 0-1,0-1 1,6-9 0,5-15 19,-10 20-30,1-1-1,0 1 1,1 0 0,1 1 0,0-1 0,0 2 0,2-1 0,-1 1 0,1 0 0,20-18 0,-14 17-14,-3 1 4,1 1 1,0 0 0,1 1-1,26-13 1,-36 21-19,1-1 0,-1 1 0,1-1 0,-1 2 0,1-1 0,0 0-1,-1 1 1,1 0 0,0 0 0,-1 0 0,1 0 0,0 1 0,-1 0 0,1 0 0,0 0 0,-1 1 0,1-1 0,-1 1-1,0 0 1,0 0 0,6 4 0,-6-3-6,-1 0 0,1 0 0,0 0 0,-1 1 0,1 0 0,-1-1 0,0 1 0,0 0 0,-1 0 0,1 1 0,-1-1 0,0 0 0,0 1 0,0 0 0,-1-1 1,0 1-1,0 0 0,0 0 0,1 9 0,-2-7 6,0 1 0,-1 0 1,0 0-1,0-1 0,0 1 1,-1-1-1,0 1 0,0-1 1,-1 0-1,0 0 0,-1 0 1,-4 8-1,0-2 19,-1-1 0,0 0-1,0 0 1,-17 14 0,21-22-8,0 1 1,-1-1-1,0-1 1,0 1-1,0-1 1,0 0-1,0 0 0,-1-1 1,0 0-1,1 0 1,-1 0-1,-8 0 1,-8 1 29,-87 6 238,109-9-267,29-3 30,-13 1-38,30-5 7,63-17-1,-95 21-4,-1-2 0,1 0 0,-1 0-1,0-1 1,0 0 0,0-1 0,-1-1 0,0 0 0,16-15 0,54-48 93,-61 50-59,-18 18-31,1 0 0,0 0 0,0 0 0,0 1 0,0-1-1,0 1 1,1 0 0,3-3 0,-2 2 16,1 0 0,-1-1 0,0 0 0,0 0 1,-1-1-1,1 1 0,-1-1 0,0 0 0,0 0 0,-1 0 0,1-1 1,-1 1-1,3-8 0,-2 6 48,0 1 1,0-1-1,1 1 1,10-10-1,-13 12 118,-9 10-115,-8 16-42,0 1 1,2 1-1,-20 48 0,28-60-20,-1 5 1,0 0 0,1 0 0,0 1 0,2-1 0,0 1 0,1 0 0,0 18 0,2-35-11,0 1 1,0-1-1,0 0 0,0 0 0,0 1 1,1-1-1,-1 0 0,0 0 0,1 0 1,-1 1-1,1-1 0,-1 0 0,1 0 1,0 0-1,-1 0 0,1 0 0,0 0 1,0 0-1,0 0 0,0 0 1,1 1-1,0-2-1,-1 1 1,0-1-1,0 0 1,1 1-1,-1-1 1,0 0-1,1 0 1,-1 0-1,0 0 1,0 0-1,1 0 1,-1-1 0,0 1-1,1 0 1,-1-1-1,0 1 1,2-1-1,4-3 1,-1 1 1,1-1-1,-1-1 0,0 1 1,11-11-1,122-140 38,-122 132-16,16-18 40,-24 35-48,-12 21-7,0 4-9,1 1 0,1-1 0,0 1 0,1-1 0,1 1 0,5 24 0,-6-42 0,1 0 0,-1 0 0,1 0 0,-1 0 0,1 0 0,0 0 0,-1 0 0,1-1 0,0 1 0,0 0 0,0 0 0,1-1 0,-1 1 0,0 0 0,1-1 0,-1 0 0,1 1 0,-1-1 0,1 0 0,0 1 0,-1-1 0,1 0 0,0 0 0,0-1 0,0 1 0,0 0 0,3 0 0,7 4 0,-10-4-1,0 0 0,0-1 0,0 0 0,1 1-1,-1-1 1,0 0 0,0 0 0,0 0 0,0 0-1,0-1 1,1 1 0,-1 0 0,0-1 0,0 0 0,0 1-1,0-1 1,3-2 0,33-21-18,-36 23 19,19-16 8,-1-1 0,0 0 0,-2-2 0,0 0 1,-1-1-1,-1 0 0,19-34 0,-11 9 24,-1 0-1,31-94 1,-47 115-3,6-51 0,2-5 96,-9 69-32,-3 27-63,-2-8-33,5 51 6,10 64 3,0-12-7,6 29 8,-18-123 5,1 1 1,1-1 0,1 0-1,0 0 1,10 16 0,-13-23 0,-4-9-14,0 1 0,1 0 0,-1-1 1,0 1-1,0 0 0,0-1 0,1 1 1,-1 0-1,0-1 0,1 1 1,-1 0-1,0-1 0,1 1 0,-1-1 1,1 1-1,-1-1 0,1 1 0,-1-1 1,1 1-1,0-1 0,-1 0 1,1 1-1,-1-1 0,1 0 0,0 1 1,-1-1-1,1 0 0,1 0 1,-2-1-67,0 0 0,-1 0 0,1 0 0,0-1 0,0 1 0,0 0 1,1 0-1,-1 0 0,0-1 0,0 1 0,1 0 0,-1 0 0,0 0 1,1 0-1,0-1 0,0 0-58,-1-6-3363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1 174 11656,'0'0'600,"60"-43"-488,-9 17 416,11-10 8,8 1-32,-2 11 0,-2 15-48,-10 9 8,-7 0-96,-8 3 0,-12 7-120,-6 8 15,1 5-151,-13 0 16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99 494 5920,'0'0'8760,"-8"10"-8442,5-5-274,-17 22 388,-17 35 0,31-50-178,1 0 0,0 0 1,1 1-1,-5 26 0,9-38-218,-1 1 1,1-1-1,0 0 1,0 1-1,0-1 0,0 0 1,0 1-1,0-1 1,0 0-1,0 1 1,1-1-1,-1 0 0,0 0 1,1 1-1,-1-1 1,1 0-1,-1 0 1,1 0-1,0 1 0,0-1 1,-1 0-1,1 0 1,0 0-1,0 0 1,0 0-1,0-1 0,2 2 1,-2-1-10,0-1 1,1 1-1,-1-1 1,1 0 0,-1 1-1,1-1 1,-1 0-1,1 0 1,-1 0-1,1 0 1,-1-1-1,1 1 1,-1 0-1,1-1 1,-1 1-1,1 0 1,-1-1-1,0 0 1,1 1 0,-1-1-1,0 0 1,1 0-1,-1 0 1,0 0-1,1-1 1,5-5 36,0 0 1,0 0-1,-1-1 0,0 0 1,-1 0-1,0 0 1,0-1-1,5-14 0,15-24 227,-15 23 87,-11 27-355,1 0 1,0-1-1,0 1 1,1 0-1,-1-1 1,0 1-1,1 0 1,0-1-1,-1 1 1,1-1-1,0 1 1,2 3-1,-2-4-10,1 2 6,0 3 22,1-1 0,0 1 0,0-1 0,0 0 0,1 0 0,7 10 0,-10-15-32,0 0-1,1 0 1,-1 0 0,0 0 0,0 0 0,1 0 0,-1-1 0,0 1-1,1 0 1,-1-1 0,0 1 0,1-1 0,-1 0 0,1 1-1,2-1 1,-2 0-1,1 0 0,-1-1-1,0 1 1,0-1-1,1 1 1,-1-1 0,0 0-1,0 0 1,0 0-1,0 0 1,0 0 0,0-1-1,2-1 1,2-2 10,-1 0 1,-1 0 0,1-1-1,-1 1 1,0-1 0,6-12-1,10-13 21,-16 26-24,0-1 0,-1 0-1,0 0 1,0 0 0,0 0 0,-1-1-1,0 1 1,0-1 0,-1 0 0,0 1-1,0-1 1,0 0 0,-1-11 0,0 17 14,13-5 40,26-8 1,-14 5-66,1 0 1,1 2-1,28-4 0,-64 39 131,-12 10-94,-12 24-9,30-56-39,1 1 1,-1 0 0,1 0-1,1-1 1,-1 1 0,1 1 0,0 8-1,1-15 6,-1 0 1,1 0-1,0 0 0,0 0 0,0 0 0,0 0 0,0 1 0,0-1 0,0 0 0,1 0 0,-1 0 0,0 0 0,1 0 1,-1 0-1,0 0 0,1 0 0,0 0 0,-1 0 0,1 0 0,-1 0 0,1 0 0,0-1 0,0 1 0,-1 0 0,1 0 1,0-1-1,0 1 0,0 0 0,0-1 0,0 1 0,0-1 0,0 1 0,0-1 0,1 1 0,2-1-1,0 0-1,0-1 0,0 1 1,0-1-1,0 0 0,0 0 1,-1 0-1,7-2 0,3-3 3,1 0 0,-1-1 0,-1 0 0,1-1 0,-1-1 0,0 0 0,-1 0 0,0-1 0,10-13 0,11-15 0,36-57 0,-50 69 0,4-11-12,-1 0 0,-2-2 1,15-44-1,-21 51 5,16-32-67,-37 123-35,-64 240-102,64-266 196,3-14-10,0 1 0,2 0 1,0 0-1,0 23 1,3-42 23,0-1 1,0 1 0,0 0-1,0 0 1,0 0 0,0 0 0,0 0-1,0 0 1,0 0 0,0 0-1,1 0 1,-1 0 0,0-1-1,1 1 1,-1 0 0,0 0-1,1 0 1,-1 0 0,1-1 0,0 1-1,-1 0 1,1-1 0,0 1-1,-1 0 1,1-1 0,0 1-1,0-1 1,1 1 0,-1 0 2,1-1 0,0 0 1,-1 0-1,1 0 0,0 0 0,-1-1 1,1 1-1,0 0 0,-1-1 0,1 1 1,-1-1-1,1 1 0,-1-1 0,3-1 1,5-3 8,-1-1 0,0 1 0,0-1 1,12-12-1,-4 0-2,-1-1-1,-1 0 1,18-32 0,31-71 7,-26 47-39,99-196-193,-143 291 227,0 1 0,2-1 0,-6 42 0,-6 29 37,-5-9 6,-49 218 440,67-279-406,2-9 95,0 0 0,-1 21 0,19-45 325,-4 0-416,-1 1-1,1-2 0,17-25 1,-18 22 22,1 2 1,21-23 0,-32 36-102,1-1 0,0 1 0,0-1 0,-1 1 0,1 0 1,0 0-1,0 0 0,0 0 0,0 0 0,0 0 0,1 1 0,-1-1 1,0 1-1,0-1 0,0 1 0,1 0 0,-1 0 0,0 0 0,0 0 1,4 1-1,-3 0-2,1 0 0,-1 0 0,0 1 0,1-1 0,-1 1 0,0 0 0,0 0 0,0 0 0,0 0 0,0 0 0,4 6 0,46 38 6,-45-39-17,13 17-250,-20-22 225,0-1-1,0 1 1,0 0-1,0-1 0,0 1 1,0 0-1,-1-1 1,1 1-1,0 0 1,-1 0-1,1 0 0,-1 0 1,0 0-1,0 2 1,-5-2-3426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74 11352,'0'0'1432,"59"-21"-1056,-11 9 8,19-1-168,8-3 0,1 6-56,-8 8 8,-10 4-56,-9 2-8,-14 2-64,-10-2 0,-7-2-72,-6 2 0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9536,'0'0'1904,"107"24"-1968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131 228 5416,'0'0'5890,"-3"12"-5416,-16 59 103,-42 142 1059,34-108-653,6-19 818,57-207 745,25-95-1930,-42 162-321,49-98 0,-61 140-227,0 0-1,0 0 1,2 1 0,-1 0 0,1 0 0,1 1 0,0 0 0,0 1 0,1 0 0,0 1-1,17-10 1,-26 17-44,0 0-1,0 0 1,0 0-1,0 0 0,0 0 1,0 1-1,0-1 1,0 1-1,0 0 0,0 0 1,1-1-1,-1 1 1,0 0-1,0 1 0,0-1 1,0 0-1,1 1 1,-1-1-1,0 1 0,3 1 1,-2 0 4,0 0 0,-1 0-1,1 0 1,-1 0 0,0 0 0,0 1 0,0-1 0,0 1 0,0-1-1,0 1 1,-1 0 0,3 4 0,0 4 39,-1 0-1,0-1 1,0 1-1,-1 0 1,0 0 0,0 21-1,-2-21-21,-1-1 0,-1 1 0,1-1 0,-2 0-1,1 1 1,-1-1 0,-1 0 0,0-1 0,0 1-1,-1-1 1,-8 13 0,9-16-11,0-1 1,0 1-1,-1-1 0,0 1 1,0-2-1,0 1 0,-1 0 1,1-1-1,-1 0 0,0-1 1,0 1-1,-1-1 1,1 0-1,-1 0 0,1-1 1,-1 0-1,-13 2 0,17-4-13,0 1-1,1-1 0,-1 0 0,0 0 1,0-1-1,1 1 0,-1 0 1,0-1-1,0 0 0,1 1 0,-1-1 1,-2-2-1,4 3-15,1-1-1,-1 1 1,1-1 0,-1 1-1,0-1 1,1 0 0,-1 1-1,1-1 1,-1 0 0,1 1-1,0-1 1,-1 0 0,1 0-1,0 1 1,0-1 0,-1 0-1,1 0 1,0 0 0,0 1-1,0-1 1,0 0 0,0 0-1,0 0 1,0 0 0,0 1-1,0-1 1,0 0 0,1 0-1,-1 0 1,0 1 0,0-1 0,1 0-1,-1 0 1,1 1 0,-1-1-1,1 0 1,-1 1 0,1-1-1,-1 0 1,1 1 0,0-2-1,13-15 25,1 0-1,0 0 0,1 2 0,0 0 1,34-23-1,104-55 29,-31 21-18,-106 62-36,12-8 5,-28 17-8,0 0 0,1 0 1,-1 0-1,0 0 1,0 0-1,-1 0 0,1 0 1,0 0-1,0 0 1,-1-1-1,1 1 0,0 0 1,-1-1-1,1 1 1,-1 0-1,0-1 0,1 1 1,-1-2-1,0 2 291,1 9-234,0-3-50,0 1 0,1-1 0,0 0 0,0 0-1,0 0 1,5 7 0,4 11 3,3 11 12,1 0 1,1-1 0,2 0-1,34 47 1,-47-73-9,1 0 0,0-1 0,0 0 0,1 0 0,0 0 0,0-1 0,0 0 0,12 6 0,-16-9-7,1-1 0,0 1 1,0-1-1,0 0 0,0 0 0,0-1 0,0 1 1,0-1-1,0 1 0,0-1 0,0-1 0,0 1 1,0 0-1,0-1 0,0 0 0,0 0 0,0 0 1,-1-1-1,1 1 0,6-4 0,-3 0 3,0 0-1,-1 0 1,0-1-1,0 0 0,-1 0 1,0 0-1,0-1 1,0 1-1,-1-1 0,7-14 1,-7 13 1,0-1 0,-1 1 1,0-1-1,0 0 0,-1 0 0,0-1 1,0 1-1,-1 0 0,0-13 0,-2 15 6,0 1 1,0-1-1,-1 0 0,0 0 0,-3-8 0,4 13-10,1 0 0,-1 1-1,0-1 1,0 0 0,0 1-1,0-1 1,0 1 0,0-1-1,0 1 1,0 0-1,0-1 1,-1 1 0,1 0-1,-1 0 1,1 0 0,-1 0-1,1 0 1,-1 0 0,0 0-1,1 0 1,-1 1 0,0-1-1,1 0 1,-4 1 0,3 0-2,0 0 1,1 1 0,-1 0 0,1-1 0,0 1 0,-1 0 0,1 0-1,0 0 1,-1 0 0,1 0 0,0 0 0,0 0 0,0 0 0,0 0-1,0 1 1,0-1 0,0 0 0,0 1 0,-1 2 0,0 0 0,-1 1 1,1 0 0,0 0-1,1-1 1,-2 7 0,2-3-7,1 0 0,0 0 0,0 1 0,1-1 0,0 0 0,0 0 0,1 0 0,0 0 0,1 0 0,0-1 0,0 1 0,0-1 0,1 1 0,0-1 0,0 0 0,1-1 1,9 11-1,-7-9-1,1 1 1,0-1 0,0-1 0,1 1-1,0-2 1,0 1 0,1-1-1,0-1 1,0 0 0,0 0 0,1-1-1,12 4 1,-18-7 2,1 1 0,-1-1-1,0-1 1,0 1 0,0-1-1,0 0 1,1 0 0,-1-1-1,0 1 1,0-1 0,0 0-1,0-1 1,0 1 0,0-1 0,0 0-1,0 0 1,-1-1 0,1 1-1,-1-1 1,0 0 0,1 0-1,-1 0 1,-1-1 0,1 0-1,0 1 1,-1-1 0,0-1-1,0 1 1,3-6 0,9-16 42,-2-1-1,-1 0 1,-1-2 0,12-43 0,5-15 229,-28 86-269,0 0 1,0 0-1,1 0 1,-1 1-1,0-1 1,1 0-1,-1 0 0,1 1 1,-1-1-1,0 0 1,1 1-1,0-1 1,-1 1-1,1-1 1,-1 0-1,1 1 0,0-1 1,-1 1-1,1 0 1,0-1-1,0 1 1,-1-1-1,1 1 1,0 0-1,0 0 0,-1 0 1,1-1-1,0 1 1,0 0-1,0 0 1,-1 0-1,1 0 1,0 0-1,0 0 0,0 0 1,0 1-1,-1-1 1,1 0-1,0 0 1,0 1-1,-1-1 1,1 0-1,0 1 0,0-1 1,-1 1-1,1-1 1,0 1-1,-1-1 1,1 1-1,-1-1 1,1 1-1,-1 0 0,1-1 1,-1 1-1,1 0 1,-1-1-1,0 1 1,1 0-1,-1 1 1,7 13 17,-1 0 0,-1 1 0,-1 0 0,4 30 1,2 69 24,-11-107-40,1 0 0,-1-1 0,0 1 0,-1 0-1,1-1 1,-2 1 0,1 0 0,-1-1 0,0 0 0,0 0 0,-1 0-1,0 0 1,-9 10 0,11-15-2,0 0 0,0 1 0,-1-1 0,0 0 0,1-1 0,-1 1 0,0 0 0,0-1 0,0 0 0,0 0 0,0 1 0,0-2 0,0 1 0,0 0 0,0-1 0,0 1 0,-1-1 0,1 0 0,0 0 0,0 0 0,-1-1 1,1 1-1,0-1 0,0 1 0,-4-3 0,-2 1 14,1-1 1,-1 0 0,0 0-1,1-1 1,0-1 0,0 1-1,-12-10 1,16 11 4,-6-5 24,1 0 0,-14-16 0,21 23-38,1-1-1,0 1 1,0 0 0,0-1-1,0 0 1,0 1 0,0-1-1,0 1 1,0-1 0,0 0 0,1 0-1,-1 1 1,1-1 0,0 0-1,-1 0 1,1 0 0,0 0 0,0 0-1,0 1 1,0-1 0,0 0-1,0 0 1,1 0 0,-1 0-1,2-3 1,-1 4-7,0 0-1,0 0 0,0 0 1,0 0-1,0 0 0,0 0 1,0 1-1,0-1 0,1 0 1,-1 1-1,0-1 1,0 1-1,1-1 0,-1 1 1,0 0-1,1-1 0,-1 1 1,1 0-1,-1 0 1,2 0-1,32 2 17,-31-1-16,21 3 2,0 2 0,31 11-1,-30-9-3,1 0-1,30 4 0,-54-12-4,1 0 0,0 0-1,-1 0 1,1-1 0,-1 1 0,1-1 0,0 0 0,-1 0 0,1 0-1,-1 0 1,0-1 0,1 1 0,-1-1 0,0 0 0,0 0 0,0 0-1,0 0 1,-1-1 0,1 1 0,0-1 0,-1 0 0,3-3 0,6-9-4,-2 0 0,0 0 0,11-24 0,-5 9 5,2 1 5,-12 21 10,0 0-1,0-1 1,0 0-1,-1 1 1,-1-2 0,5-16-1,-6 18 8,-2 2 1,2-1-1,-1 1 0,1 0 1,0 0-1,0-1 0,4-6 1,-3 17-15,1 1 0,-1-1 0,0 1 0,0-1 0,-1 1 0,4 8-1,-1-1 3,-1 0 0,-1-1-1,0 2 1,0-1 0,-1 0 0,0 0-1,-1 1 1,-1-1 0,0 1-1,-2 15 1,-1-9 3,-1 0 0,0 0 0,-1 0 0,-1-1 0,-1 0 0,-9 18 0,16-35-5,-1 1-1,0-1 1,0 1-1,1-1 1,-1 1-1,0-1 1,0 1-1,-1-1 0,1 0 1,0 0-1,0 0 1,-1 1-1,1-1 1,0 0-1,-1-1 1,1 1-1,-3 1 0,3-2 1,0 0-1,0 0 0,0 0 0,0 0 0,1 0 0,-1 0 0,0 0 0,0 0 0,0 0 0,0-1 0,0 1 0,0 0 0,0-1 0,1 1 0,-1-1 0,0 1 0,0-1 0,1 1 0,-1-1 0,0 1 0,0-1 0,0-1 0,-2-1 3,1 0-1,0 0 0,0-1 0,0 1 0,0-1 0,1 1 0,-1-1 0,1 0 1,0 1-1,0-1 0,1 0 0,-1 0 0,0-4 0,1 3 2,0 0 1,0 1-1,1-1 0,-1 0 0,1 1 0,0-1 1,1 1-1,-1-1 0,1 1 0,2-5 0,-3 6-4,1 1-1,0 0 0,0-1 0,0 1 0,0 0 1,0 0-1,0 1 0,1-1 0,-1 0 0,1 1 1,-1-1-1,1 1 0,0 0 0,-1 0 1,1 0-1,0 0 0,4 0 0,10-2 3,31-1 1,-37 4-5,0-1 0,-1 0 1,1 0-1,0-1 1,-1 0-1,1-1 1,19-8-1,-25 8-2,0-1-1,-1 1 0,1-1 1,-1 0-1,0 0 1,0-1-1,0 0 0,-1 1 1,6-11-1,-2 2 27,0 0-1,8-25 1,-20 54-20,2 0 1,0 0 0,0 1-1,2-1 1,0 1 0,1-1-1,0 1 1,1-1 0,1 1-1,9 31 1,-8-36-6,-2-7 0,0 0 0,1 0 0,0 0 0,0 0 0,0 0 0,4 6 0,-5-10-1,-1 0 1,1-1-1,0 1 0,-1-1 1,1 1-1,-1-1 0,1 1 1,0-1-1,-1 1 0,1-1 1,0 1-1,0-1 0,-1 0 1,1 0-1,0 1 1,0-1-1,-1 0 0,1 0 1,1 0-1,0 0 1,0 0-1,-1-1 1,1 1-1,-1-1 1,1 1 0,-1-1-1,1 1 1,-1-1-1,0 0 1,1 0 0,-1 0-1,0 0 1,0 0 0,2-1-1,6-8 11,0-1-1,0 0 1,-2 0 0,1-1-1,-1 0 1,-1 0-1,0 0 1,6-20-1,19-36 134,-31 68-142,0 0 0,0 0 0,0 0 0,0 0 1,0-1-1,0 1 0,1 0 0,-1 0 0,0 0 1,0 0-1,0-1 0,0 1 0,0 0 0,0 0 0,0 0 1,0 0-1,0 0 0,1-1 0,-1 1 0,0 0 1,0 0-1,0 0 0,0 0 0,0 0 0,1 0 0,-1 0 1,0 0-1,0-1 0,0 1 0,0 0 0,1 0 1,-1 0-1,0 0 0,0 0 0,0 0 0,0 0 0,1 0 1,-1 0-1,0 0 0,0 0 0,0 0 0,0 0 1,1 0-1,-1 1 0,0-1 0,0 0 0,0 0 0,0 0 1,1 0-1,3 12 43,0 24-19,-3-30-9,0 6-6,-1-2 0,1 0 0,0 0 0,1-1 0,0 1 0,0-1 0,1 1 0,0-1 0,7 15-1,-9-23-6,0-1 0,-1 1 0,1 0 0,-1 0 0,1 0 0,0-1 0,0 1 0,-1 0 0,1-1 0,0 1-1,0-1 1,0 1 0,0-1 0,-1 1 0,1-1 0,0 0 0,0 1 0,0-1 0,0 0 0,0 0 0,0 1-1,0-1 1,0 0 0,0 0 0,0 0 0,0 0 0,0-1 0,0 1 0,0 0 0,0 0 0,0 0 0,0-1-1,0 1 1,0-1 0,0 1 0,0-1 0,0 1 0,-1-1 0,1 1 0,0-1 0,0 0 0,0 1-1,-1-1 1,1 0 0,-1 0 0,2-1 0,3-4 7,1-1 0,-1 1-1,0-1 1,3-8 0,4-9 1,10-27 1,-15 32 4,0 1 0,2 0 0,11-18 0,-14 28-7,9-12 44,-14 19-53,-1 1-1,1 0 1,0 0 0,-1 0 0,1 0-1,-1-1 1,1 1 0,0 0 0,-1 0-1,1 0 1,-1 0 0,1 0 0,-1 1-1,1-1 1,0 0 0,-1 0 0,1 0-1,-1 0 1,1 1 0,-1-1 0,1 0-1,-1 0 1,1 1 0,-1-1 0,1 0-1,-1 1 1,1-1 0,-1 1 0,0-1-1,1 1 1,-1-1 0,0 1 0,1-1-1,-1 1 1,0-1 0,1 1 0,-1-1 0,0 1-1,0-1 1,0 2 0,59 75 83,-51-64-76,2 0 0,-1 0 1,2-1-1,19 18 0,-7-5 11,-19-20-8,1 0 0,-1 0 1,1 0-1,0-1 0,1 1 0,6 3 0,-10-7-8,0 0-1,0 0 0,0 0 1,0-1-1,1 1 0,-1-1 1,0 1-1,0-1 0,1 0 1,-1 0-1,0 0 0,1 0 1,-1 0-1,0-1 0,1 1 1,-1-1-1,0 1 0,0-1 0,0 0 1,0 0-1,1 0 0,2-2 1,-2 1-2,0-1 1,0 1-1,0-1 1,0 1-1,-1-1 1,1 0-1,-1 0 1,0 0-1,0 0 1,0-1-1,0 1 1,0-1-1,-1 1 0,0-1 1,1 1-1,-1-1 1,-1 0-1,1 0 1,0 1-1,-1-1 1,0 0-1,0 0 1,-1-4-1,1 1 5,0 0 0,-1 1-1,0-1 1,-1 0 0,0 1-1,0-1 1,0 1 0,0 0-1,-1 0 1,0 0 0,-1 0-1,-5-8 1,7 11-2,0 1 0,0 0 0,-1 0 0,1 0 0,0 0 1,-1 0-1,0 0 0,1 0 0,-1 1 0,0 0 0,0-1 0,0 1 0,0 0 0,0 0 0,0 1 0,0-1 0,0 0 0,0 1 1,0 0-1,0 0 0,0 0 0,-1 0 0,1 0 0,0 1 0,0 0 0,0-1 0,0 1 0,0 0 0,0 0 0,0 1 0,1-1 0,-1 0 1,0 1-1,-4 3 0,3-2 0,1 0 0,-1 0 0,1 0 1,0 0-1,0 0 0,0 1 0,1-1 0,-1 1 1,1 0-1,-1 0 0,1 0 0,1 0 1,-1 0-1,0 0 0,1 0 0,0 1 1,0-1-1,0 1 0,1-1 0,0 1 0,-1-1 1,2 0-1,0 9 0,1-5 8,0 1-1,1-1 1,0 0-1,0 0 1,1 0-1,0 0 1,1-1-1,-1 0 1,2 0-1,-1 0 1,1 0 0,11 10-1,-7-9 8,0-1 0,0 0 0,1-1 0,0 0 0,0 0-1,0-1 1,1-1 0,15 5 0,-5-4 24,0-1-1,0-1 1,0-1-1,1-1 1,-1-1-1,1 0 1,-1-2-1,0-1 1,36-8-1,-3-3 294,2 0-4651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164 1 4216,'0'0'8462,"-5"12"-8156,-18 38-4,19-41-192,1 0-1,1-1 1,0 1 0,0 0-1,1 0 1,0 0-1,0 0 1,1 0 0,0 0-1,2 10 1,-1 14 199,3 45 391,2-1-1,4 0 1,25 94-1,-33-164-500,1 0-1,-1 0 0,8 12 0,-5-9 289,-57-111 1816,-55-153-1431,100 236-778,0-1 0,1-1 0,1 1 1,-5-32-1,9 39-52,-1 3-1,1-1-1,0 0 1,1 1 0,0-1 0,0 0-1,1 1 1,1-1 0,-1 0 0,1 1 0,6-16-1,-5 22-21,-1 0 0,1 0 0,0 1 0,1-1 0,-1 1 0,0 0 0,1 0 0,-1 0 0,1 0 0,-1 0 0,1 1 0,0 0 0,0 0 0,0 0 0,7-1 0,-3 1-7,0 1-1,0 0 1,0 1 0,-1 0-1,1 0 1,0 0-1,0 1 1,-1 0-1,1 1 1,-1-1-1,11 7 1,-2-1 5,0 2 1,0-1-1,26 23 0,-33-24-2,-1 0 0,0 1 0,0 0 0,-1 1 0,0-1-1,6 14 1,-10-18-1,0 0 0,-1 0-1,0 0 1,0 0 0,0 0-1,-1 1 1,0-1 0,0 0-1,0 1 1,0-1 0,-1 1-1,0-1 1,0 1 0,-1-1-1,-1 9 1,1-11 0,0-1-1,0 1 1,0-1-1,0 1 1,0-1 0,-1 1-1,1-1 1,-1 0-1,0 0 1,0 0-1,0 0 1,0 0 0,0 0-1,0 0 1,0-1-1,-1 1 1,1-1 0,-1 1-1,1-1 1,-1 0-1,1 0 1,-1 0 0,0 0-1,-4 0 1,-5 0 71,0 0 1,0 0 0,0-2 0,-18-1-1,-9-1 215,39 3-300,0 0 0,0 0 0,0 0-1,0-1 1,0 1 0,0 0 0,0 0 0,0 0 0,0 0 0,0 0 0,0 0 0,0 0-1,0 0 1,0-1 0,0 1 0,0 0 0,0 0 0,0 0 0,0 0 0,0 0 0,0 0-1,0 0 1,0 0 0,0-1 0,0 1 0,-1 0 0,1 0 0,0 0 0,0 0 0,0 0 0,0 0-1,0 0 1,0 0 0,0 0 0,0 0 0,0 0 0,0 0 0,-1 0 0,1 0 0,0 0-1,0 0 1,0-1 0,0 1 0,0 0 0,0 0 0,0 0 0,0 0 0,-1 0 0,1 0-1,0 0 1,0 0 0,0 1 0,0-1 0,0 0 0,0 0 0,0 0 0,0 0 0,-1 0-1,15-7-159,19-6-190,-8 6-2902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5224,'0'0'14639,"0"11"-14436,-1 30 72,3 0 0,1-1 0,16 75 0,-16-97-180,0-1 1,1 25-1,-3-27 23,0 0-1,1 0 1,7 26-1,-2-16 608,-7-23-360,-4-15-504,-4-14-485,5 18-2247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10040,'0'0'2218,"10"1"-1915,48 7 135,-5 0 654,0-2 0,86-2 1,-6-20 799,-67 8-1082,-24 7-2786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03.5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59 20207,'0'0'1480,"80"-17"-1008,-3-1 208,28 1 16,8 11 104,-12 8 8,-13 2 184,-18 2 8,-24 1 64,-17 7 8,-17-6-312,-12 7 16,-12 11-600,-19 5 8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3912,'0'0'7476,"-2"13"-7168,-2 9-164,1 0 0,1 1 0,1 29 0,4 17 190,-2-22 72,2 0-1,12 61 0,4 28 650,-16-108-599,4 7 877,-7-40-3357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6728,'0'0'2041,"0"11"-1858,17 196 993,6 118 1758,-23-304-2583,0-15-110,0 0-1,1 1 0,-1-1 1,1 0-1,3 11 1,-15-46-1257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50 5224,'0'0'4712,"12"-7"-4258,41-20-3,-44 24-293,0 0-1,0 0 1,0 1-1,0 0 1,1 1-1,-1 0 1,0 0-1,1 1 1,-1 0-1,1 1 1,16 3-1,13 0 385,-5 1 78,-28-4-674,0 0 0,0 0-1,0 0 1,0-1 0,0 0 0,0 0-1,0 0 1,11-3 0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7736,'0'0'2629,"1"10"-2288,2 19-131,2 8 146,-2 1-1,-3 71 0,-6 41 632,2-11 102,0-113-788,2-21-187,1 0-1,0 0 1,0 0-1,1 1 1,-1-1-1,1 0 1,0 0-1,1 0 1,0 7-1,-1-12-105,0 0 0,0 0 0,0 0 0,0 0 1,1 1-1,-1-1 0,0 0 0,0 0 0,0 0 0,0 0 0,0 0 0,0 1 0,0-1 0,0 0 0,0 0 0,1 0 0,-1 0 0,0 0 0,0 0 1,0 1-1,0-1 0,0 0 0,0 0 0,1 0 0,-1 0 0,0 0 0,0 0 0,0 0 0,0 0 0,1 0 0,-1 0 0,0 0 0,0 0 1,0 0-1,0 0 0,1 0 0,-1 0 0,0 0 0,0 0 0,0 0 0,0 0 0,1 0 0,-1 0 0,0 0 0,0 0 0,0 0 0,0 0 0,0-1 1,1 1-1,-1 0 0,0 0 0,0 0 0,0 0 0,0 0 0,1-1 0,4-5-1978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6520,'0'0'5636,"9"-5"-5310,-4 2-276,-2 0-7,0 1 0,0 0 1,1 0-1,-1 1 0,1-1 0,-1 1 0,1-1 0,0 1 0,-1 0 1,1 0-1,0 1 0,0-1 0,0 1 0,-1 0 0,1 0 1,0 0-1,0 0 0,0 1 0,0 0 0,6 1 0,-6 0 14,-1 0-1,1 0 1,-1 0 0,0 0-1,0 1 1,0-1 0,0 1-1,0 0 1,0 0-1,-1 0 1,1 0 0,-1 0-1,0 1 1,0-1-1,0 1 1,-1-1 0,1 1-1,-1 0 1,0-1 0,1 6-1,-1-4 13,0 0 0,-1 0 0,0 0 1,0 1-1,-1-1 0,1 0 0,-1 0 0,0 0 0,0 0 0,-1 0 0,0 0 0,0 0 0,0 0 0,-5 8 1,1-4 93,0 0 0,-1-1 0,0 0 0,0 0 0,-17 14 0,24-22-147,0 0-1,0 0 0,0 0 1,-1 0-1,1 0 0,0 0 1,0 1-1,0-1 0,0 0 1,0 0-1,-1 0 0,1 0 1,0 0-1,0 0 0,0 1 1,0-1-1,0 0 1,0 0-1,0 0 0,0 0 1,0 0-1,-1 1 0,1-1 1,0 0-1,0 0 0,0 0 1,0 1-1,0-1 0,0 0 1,0 0-1,0 0 1,0 0-1,0 1 0,0-1 1,0 0-1,0 0 0,1 0 1,-1 0-1,0 1 0,0-1 1,0 0-1,0 0 0,0 0 1,0 0-1,0 0 0,0 1 1,0-1-1,1 0 1,-1 0-1,0 0 0,0 0 1,0 0-1,0 0 0,0 0 1,1 1-1,16 2 324,31-2-220,-39-1 2,40-1-114,54 1 863,-93 1-1165,0 0 0,0 0 0,-1 1 1,1 1-1,-1-1 0,1 2 0,15 7 0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1064 1 3616,'0'0'8464,"-11"10"-8116,-187 157 941,67-41-634,-63 57 134,53-65-228,-109 87 654,236-196-1082,0 0 0,-21 10 0,2-2 204,31-15-298,0-1-1,1 0 1,-1 1 0,0-1 0,1 1-1,-1 0 1,1-1 0,0 1 0,-1 0-1,1 0 1,0 0 0,-1 3 0,1-3 16,0 0 1,0 0 0,0 0 0,0 0-1,0 0 1,-1 0 0,1-1-1,-4 4 1,2-3 38,-3 3 1125,12-12-3809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304 109 7736,'0'0'994,"-10"2"-532,-36 14 559,1 1 1,-52 29 0,88-42-827,0 1-1,1 0 1,0 0 0,0 1 0,0 0 0,1 0-1,-1 1 1,2 0 0,-1 0 0,1 0-1,0 1 1,-5 9 0,11-16-154,-1 0-1,0 0 1,1 0 0,0 0-1,-1 0 1,1 0 0,0 0 0,-1 0-1,1 1 1,0-1 0,0 0-1,0 0 1,0 0 0,0 0 0,0 0-1,0 1 1,1-1 0,-1 0-1,0 0 1,1 0 0,-1 0 0,0 0-1,1 0 1,-1 0 0,1 0 0,0 0-1,-1 0 1,1 0 0,0 0-1,0 0 1,0 0 0,-1-1 0,1 1-1,0 0 1,0 0 0,0-1-1,0 1 1,0-1 0,0 1 0,2-1-1,3 3 57,0-1 0,0 0-1,0-1 1,1 1 0,-1-1 0,9 0-1,6 0 66,0 0-1,1-2 0,26-4 0,-37 3-100,-1 0 1,0 0-1,0-1 0,0-1 0,0 0 1,0 0-1,-1-1 0,0 0 0,10-7 1,-3 0 76,0-1 1,-1 0-1,0-1 0,-1-1 1,-1 0-1,0-1 1,-1 0-1,0-1 0,13-28 1,-24 41-89,1 1 0,-1-1 0,0 0-1,0 0 1,0-1 0,-1 1 0,1 0 0,-1 0 0,0 0 0,-1-5 0,1 6-24,-1 1-1,1 0 1,-1 0-1,1 0 1,-1 0-1,0 0 1,0 0-1,0 0 1,0 0-1,0 1 1,0-1-1,0 0 1,-1 0-1,1 1 1,-1-1-1,1 1 1,-1 0-1,1-1 1,-1 1-1,0 0 1,-3-2-1,0 0 11,-1 1 0,0-1 0,1 1 0,-1 0 0,0 0 0,0 1 0,0 0 0,0 0 0,-1 0 0,1 1 0,0 0 0,0 0 0,0 0 0,0 1 0,-1 0-1,1 0 1,0 1 0,0 0 0,1 0 0,-1 0 0,0 0 0,1 1 0,-9 5 0,9-4-15,1-1 1,-1 1-1,1 0 1,0 0-1,0 0 0,0 0 1,0 1-1,1 0 1,0-1-1,0 1 0,0 1 1,1-1-1,-1 0 1,1 1-1,-2 10 0,2-6-37,2-1-1,-1 1 1,1 0-1,0-1 1,1 1-1,1-1 0,-1 1 1,6 16-1,2 3-2828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142 141 11352,'0'0'1049,"-9"8"-664,-5 3-251,-52 49 470,60-55-513,0 1 0,0 1 0,1-1 0,0 1 0,1 0-1,0 0 1,0 0 0,-6 14 0,10-19-66,-1-1 0,1 0 0,-1 1 0,1-1 0,0 1 0,0-1 0,-1 1 0,1-1 0,0 0 0,1 1-1,-1-1 1,0 1 0,0-1 0,1 1 0,-1-1 0,0 0 0,1 1 0,0-1 0,-1 0 0,1 1 0,0-1 0,-1 0 0,1 0 0,0 1 0,0-1-1,0 0 1,0 0 0,0 0 0,0 0 0,1 0 0,-1-1 0,0 1 0,0 0 0,1-1 0,-1 1 0,0 0 0,1-1 0,-1 0 0,3 1 0,3 1 56,0-1 1,0-1 0,0 1 0,0-1 0,0-1 0,13-1 0,-6-1 27,0 0 1,0-1-1,0-1 0,0 0 1,-1-1-1,0 0 1,0-1-1,22-16 0,-26 16-24,0 0 0,-1-1 0,0 1 0,0-1 0,-1-1 0,0 0 0,0 0 0,-1 0 0,0-1 0,-1 0 0,0 0 0,5-12 0,-9 18-46,0 0 0,0-1 0,0 1 0,-1 0 0,1 0 0,-1-1 0,0 1 0,0 0 0,-1-1 0,1 1 0,-1 0 0,0 0 0,0-1 0,0 1 0,-1 0 0,-2-6 0,1 5-2,0 0 1,-1 1-1,1-1 0,-1 1 0,0 0 1,0 0-1,0 0 0,0 0 1,-1 1-1,0 0 0,-7-5 0,5 5-6,1 0-1,-1 0 0,0 0 1,0 1-1,0 0 0,0 0 1,0 1-1,0 0 1,0 0-1,-1 1 0,1 0 1,0 0-1,0 1 0,-1 0 1,1 0-1,0 0 0,0 1 1,0 0-1,-12 6 0,9-2 24,0 0-1,0 2 1,1-1 0,0 1-1,-10 11 1,15-16-52,1 1-1,0-1 1,0 1 0,1 0 0,-1 0 0,1 0 0,0 1-1,0-1 1,0 1 0,0-1 0,1 1 0,0-1 0,0 1-1,0 0 1,0 6 0,1-9-14,0-1 0,0 1 0,1 0 0,-1-1 0,1 1 0,-1-1 0,1 1 0,0-1 0,-1 1 0,1-1 0,0 0-1,0 1 1,0-1 0,0 0 0,0 0 0,0 1 0,1-1 0,-1 0 0,3 1 0,6 4-2519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1 449 9440,'0'0'1377,"12"-13"-849,-5 4-438,10-10 253,0 1 0,0 1 0,41-31 1,-50 44-207,-1-1 1,1 2 0,0-1 0,0 1 0,0 0-1,0 0 1,1 1 0,-1 1 0,12-2-1,-14 2-25,0 1-1,0 1 1,-1-1-1,1 1 1,0 0-1,-1 0 0,1 0 1,-1 1-1,1 0 1,-1 0-1,0 0 1,1 1-1,-1-1 0,7 7 1,2 2 421,0-1 0,1-1 1,0 0-1,27 11 0,-40-19-444,1 0-1,-1-1 0,1 0 1,-1 0-1,1 1 1,-1-1-1,1-1 0,-1 1 1,1 0-1,-1-1 0,1 1 1,-1-1-1,0 1 0,1-1 1,-1 0-1,0 0 0,1-1 1,-1 1-1,0 0 0,0-1 1,0 1-1,0-1 0,0 1 1,0-1-1,-1 0 0,4-4 1,3-4 177,-1-1-1,0 0 1,10-21 0,-16 30-227,4-9 78,0-1 0,0 0 0,-2 0-1,1 0 1,-1 0 0,-1 0-1,-1-1 1,1 1 0,-2-1 0,0 1-1,0-1 1,-1 0 0,-1 1 0,0 0-1,-1-1 1,0 1 0,-8-20 0,-9-18-2931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5320,'0'0'9598,"-2"11"-9175,-2 15 566,-2 44 0,8-40-146,1-1-1,10 45 1,-2-15 39,-8-46-536,0 1 0,9 20 0,-7-21 70,0 0 0,3 19 0,-6-22 104,-2-22 56,-10-39-371,-21-149 430,23 125-65,6 73-487,-2 7-58,-2 8-64,-1 7-472,5-14-2403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05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314 29 8840,'0'0'12215,"-16"-5"-11559,4 0-492,4 1-65,1 1-1,-1 1 1,1-1 0,-1 1-1,0 1 1,0-1-1,0 1 1,0 1-1,0-1 1,0 2-1,-14 1 1,8 0 238,0 2-1,0 0 1,1 1-1,-1 0 1,1 1-1,0 0 1,0 1-1,1 1 1,0 0-1,1 1 1,-13 10 0,23-18-225,1 0 1,-1 0-1,0-1 1,0 1-1,0 0 1,1 0-1,-1 0 1,1 0-1,-1 0 1,0 0-1,1 0 1,0 0-1,-1 0 1,1 0 0,0 0-1,-1 0 1,1 0-1,0 0 1,0 0-1,0 0 1,0 1-1,0-1 1,0 0-1,1 2 1,-1-1-18,1-1 0,0 1 0,0-1 0,0 1 1,0-1-1,1 0 0,-1 1 0,0-1 0,0 0 0,1 0 1,-1 0-1,1 0 0,2 2 0,5 1 136,0 0 0,1 0 0,-1-1 1,13 2-1,78 22 74,12 3-249,-109-30-56,1 1 0,0 0 0,-1 0 0,1 0 0,0 1 0,-1-1 0,1 1 0,-1 0 0,0-1 0,0 2 0,1-1 0,-1 0 0,-1 1 0,1-1 0,0 1 0,-1 0 0,1 0 0,-1 0 0,0 0 0,0 0 0,0 1 0,0-1 0,0 0 0,-1 1 0,0 0 0,0-1 0,0 1 0,0 0 0,0-1 0,-1 1 0,0 0 0,1 0 0,-2 0 0,1 5 0,-1-6 0,0-1 0,0 1 0,0 0 0,0-1 0,0 1 0,0-1 0,-1 1 0,1-1 0,-1 0 0,1 0 0,-1 0 0,0 0 0,0 0 0,0 0 0,0 0 0,-1 0 0,-3 2 0,-3 2 0,-1-1 0,1 0 0,-13 4 0,-1-1 0,-1 0 0,0-2 0,0 0 0,-1-2 0,0 0 0,0-2 0,0-1 0,-32-3 0,35 6 0,13 0 0,101 7 0,12-15 850,-41-2-5635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5016,'0'0'13814,"8"13"-13626,23 42 7,-29-52-174,-1 1 1,0-1-1,1 0 1,-1 0-1,-1 1 1,1-1 0,0 1-1,-1-1 1,0 1-1,0-1 1,0 1-1,0 3 1,-1 7 58,3 27 382,1-1 0,15 63 0,-24-192 1885,0-23-1966,3 85-569,-4-40 616,0 24-3764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180 0 3912,'0'0'12409,"-11"1"-12108,-32 1-4,40-1-214,-1 0 0,1 0 0,0 0-1,-1 1 1,1-1 0,0 1-1,0-1 1,0 1 0,0 0-1,0 0 1,0 1 0,1-1-1,-1 1 1,1-1 0,0 1-1,-4 5 1,1-3 63,-2 5 9,-1-1-1,2 1 1,-1 0-1,1 0 0,1 1 1,0 0-1,0 0 0,1 0 1,0 1-1,1-1 1,1 1-1,0 0 0,-1 19 1,2-29-130,1 0 0,0 0 1,0 0-1,1 1 0,-1-1 1,0 0-1,1 0 0,-1 0 0,1 0 1,0 0-1,-1 0 0,1 0 1,0 0-1,0 0 0,0 0 1,1-1-1,-1 1 0,0 0 0,1-1 1,-1 1-1,1-1 0,0 1 1,-1-1-1,1 0 0,0 0 1,0 0-1,-1 0 0,1 0 0,0 0 1,0 0-1,0 0 0,1-1 1,2 1-1,0 0 8,0-1 1,1 0-1,-1 0 1,0-1 0,0 1-1,1-1 1,-1 0-1,0 0 1,0-1-1,0 0 1,0 0-1,8-4 1,7-5 23,-13 8-29,0-1 0,0 0 0,0 0 0,-1-1 0,0 1 0,1-1 0,7-9 0,-5 3 12,-2 4 16,-1-1 0,0 0 0,6-10 0,-11 17-27,-1 10 23,1 1-1,0-1 1,0 0 0,1 0-1,1 0 1,-1 0-1,1 0 1,5 8-1,-7-14-43,0 1 0,1-1 0,0 0 1,0 0-1,0 0 0,0 0 0,0-1 0,1 1 0,-1-1 0,1 1 0,0-1 0,-1 0 0,1 0 0,0 0 0,0 0 0,1 0 0,-1-1 0,0 1 0,0-1 0,1 0 0,-1 0 0,1 0 1,-1-1-1,6 1 0,-1-1 4,0 0 0,0 0-1,0-1 1,-1 0 0,1 0 0,0-1 0,0 0 0,-1-1 0,1 0 0,-1 0 0,0 0 0,0-1 0,0 0 0,0 0 0,-1-1 0,1 0 0,-1 0 0,0 0 0,-1-1 0,0 0-1,1 0 1,-2 0 0,9-14 0,-8 11 17,-1 0 0,0 1 0,0-2 0,-1 1 0,0 0 0,1-11-1,-3 16-9,0 0 0,-1 0 0,0 0 0,0-1 0,0 1 0,-1 0 0,0 0 0,1 0 0,-1 0 0,-1 0 0,1 0 0,0 0 0,-1 0-1,0 1 1,0-1 0,-4-5 0,3 6-8,0 0 0,0 1 1,-1 0-1,1-1 0,0 1 0,-1 0 0,0 1 0,1-1 0,-1 1 0,0 0 0,-4-2 1,4 2-6,-2-3 129,10 4-3732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154 580 5016,'0'0'8512,"-10"0"-8031,-34 1-2,41-1-379,0 0 1,0 1-1,0 0 1,-1-1 0,1 1-1,0 0 1,0 1 0,0-1-1,0 0 1,0 1-1,1 0 1,-1 0 0,0 0-1,1 0 1,-1 0 0,-3 4-1,-3 3 253,6-6-227,0 1-1,0 0 0,0 0 0,0 0 0,1 0 0,-1 0 0,1 0 0,0 1 0,-1 5 0,-3 3 204,5-11-279,1 0 0,-1 0 0,0-1-1,1 1 1,-1 0 0,1 0 0,0 0-1,-1 0 1,1 0 0,0-1-1,0 1 1,0 0 0,1 0 0,-1 0-1,0 0 1,1 0 0,-1 0 0,1-1-1,0 1 1,-1 0 0,1 0 0,0-1-1,0 1 1,0 0 0,0-1-1,1 1 1,-1-1 0,0 0 0,1 1-1,1 0 1,0 1 19,1-1 1,-1 0-1,1 1 1,0-1-1,0-1 1,0 1-1,0-1 0,0 1 1,0-1-1,0 0 1,1-1-1,3 1 0,3-1 21,-1 0-1,0 0 1,1-2 0,-1 1-1,0-1 1,19-6-1,-26 7-66,1-1 1,-1 1-1,1-1 0,-1 1 0,1-1 0,-1 0 0,0 0 0,0 0 0,0-1 0,0 1 1,0-1-1,-1 0 0,1 1 0,-1-1 0,1-1 0,-1 1 0,0 0 0,0 0 1,-1-1-1,1 1 0,-1-1 0,2-3 0,-3 4-4,1 1 0,-1-1 0,0 1 0,0-1 0,0 1 0,0-1 0,0 1 0,0-1 0,-1 1 0,1-1 0,-1 1 0,0-1 0,0 1 0,0-1 0,0 1 0,0 0-1,0 0 1,-1-1 0,1 1 0,-1 0 0,1 0 0,-1 0 0,0 1 0,0-1 0,-2-1 0,1 1 7,0 0 1,0 0-1,0 1 0,0-1 0,-1 1 0,1 0 0,-1 0 0,1 1 1,0-1-1,-1 1 0,0-1 0,1 1 0,-1 0 0,1 0 1,-1 1-1,1-1 0,-6 2 0,-2 0-2,-11 5 157,40-13-52,-1 1 0,34-5-1,-19 4-71,70-19 125,-87 20-104,1-1 1,-1 0-1,0-1 0,18-11 0,-30 16-35,11-7 310,-14 9-344,0 0 1,0-1-1,0 1 1,0 0-1,1 0 1,-1 0 0,0 0-1,0 0 1,0 0-1,0 0 1,0-1-1,0 1 1,1 0-1,-1 0 1,0 0-1,0 0 1,0 0-1,0 0 1,1 0-1,-1 0 1,0 0-1,0 0 1,0 0 0,0 0-1,1 0 1,-1 0-1,0 0 1,0 0-1,0 0 1,0 0-1,1 0 1,-1 0-1,0 0 1,0 0-1,0 0 1,0 0-1,1 0 1,-1 1-1,0-1 1,0 0 0,0 0-1,0 0 1,0 0-1,0 0 1,1 0-1,-1 1 1,0-1-1,0 0 1,0 0-1,0 0 126,-12 23 141,0 3-212,1 0 0,-12 48 0,22-70-53,0 0 0,0-1 0,0 1 1,1 0-1,0 0 0,0 0 0,0 0 0,0 0 0,0 0 0,1 0 1,1 5-1,-2-7-5,1-1-1,-1 0 1,1 0 0,0 0 0,0 0 0,-1 0 0,1 1-1,0-2 1,0 1 0,0 0 0,0 0 0,0 0-1,0 0 1,0 0 0,0-1 0,1 1 0,-1-1 0,0 1-1,0-1 1,0 1 0,1-1 0,-1 0 0,0 1 0,1-1-1,-1 0 1,0 0 0,1 0 0,-1 0 0,0 0-1,0 0 1,1 0 0,-1-1 0,0 1 0,1 0 0,-1-1-1,2 0 1,3-1 10,1-1 0,-1 1 0,0-1 0,0 0 0,0-1 0,0 1 0,-1-1 0,11-9 0,-1-3 22,21-24 0,4-7 145,-33 37-136,-7 9-43,0 1 0,1-1 0,-1 0 0,1 0 1,-1 1-1,1-1 0,-1 0 0,1 1 0,-1-1 0,1 1 0,-1-1 1,1 0-1,0 1 0,-1-1 0,1 1 0,1-1 0,-2 26 12,1-16-16,-1 0 0,2 1 0,-1-1 0,5 16 0,-4-21 0,-1 1 0,1-1 0,0 1 0,0-1 0,0 0 0,1 0 0,-1 0 0,1 0 0,0 0 0,0-1 0,4 4 0,-5-5 0,1-1 0,0 0 0,-1 1 0,1-1 0,0 0 0,0 0 0,0-1 0,0 1 0,0-1 0,0 1 0,0-1-1,0 0 1,0 0 0,0 0 0,-1-1 0,1 1 0,0-1 0,0 1 0,0-1 0,0 0 0,0 0 0,4-2 0,1-1 1,-1 0 0,1 0 0,0-1 0,-1 0 0,0 0 0,10-10 0,3-8 28,0 0 1,-2-1 0,-1-1 0,28-54 0,-35 55-29,0 0 0,-2 0 0,11-46 0,4-78-8,-21 130 7,0 0 0,0-1 0,-2 1 0,-1 0 0,0-1 0,-1 1 0,-1 0 0,-7-27 0,10 44-1,0 1 0,-1-1 0,1 1 0,0-1 1,0 1-1,0 0 0,0-1 0,0 1 0,-1 0 0,1-1 0,0 1 0,0-1 0,-1 1 0,1 0 0,0 0 0,-1-1 0,1 1 0,0 0 0,-1-1 1,1 1-1,0 0 0,-1 0 0,1 0 0,0-1 0,-1 1 0,1 0 0,-1 0 0,1 0 0,-1 0 0,1 0 0,0 0 0,-1 0 0,0 0 1,-11 10-65,-6 20-32,6 7 43,1 1 1,3 0-1,-8 63 0,10 43 54,6-124 46,2 0-1,0-1 1,1 1 0,8 30-1,-8-44-16,0 1 0,0-1 1,1 0-1,0 0 0,0 0 0,0-1 0,1 1 0,0-1 0,0 0 0,0 0 1,1-1-1,11 8 0,-11-9-15,0-1-1,0 0 1,0 0-1,1-1 1,-1 1 0,0-1-1,1-1 1,-1 1 0,1-1-1,-1 0 1,1-1 0,9-1-1,0-1 5,-1 0 0,0-1 0,0-1 0,16-7 0,-13 3-1,0 0 0,-1-2 1,0 0-1,28-25 0,-8 12 3,-36 24-18,1 0-1,-1 0 0,0 0 1,1 0-1,-1 0 1,0 0-1,0 0 1,1 1-1,-1-1 0,0 0 1,0 1-1,0-1 1,0 1-1,1-1 1,-1 1-1,0 0 0,0-1 1,0 1-1,0 0 1,0 0-1,0 0 1,1 1-1,-2-2 1,1 1 0,-1-1 0,1 1 0,0 0 0,-1-1 0,1 1 1,-1 0-1,1-1 0,-1 1 0,0 0 0,1-1 0,-1 1 0,0 0 0,0 0 0,1 0 0,-1 0 0,0 0 0,0-1 0,0 1 0,-1-1-1,1 1 1,0-1 0,0 0 0,-1 1-1,1-1 1,0 1 0,-1-1 0,1 0-1,0 1 1,-1-1 0,1 0 0,0 0-1,-1 1 1,1-1 0,-1 0 0,1 0-1,0 1 1,-1-1 0,1 0 0,-1 0-1,1 0 1,-1 0 0,1 0-1,-1 0 1,1 1 0,-1-1 0,1 0-1,-1-1 1,-16 4 15,1 0-1,0 1 0,0 0 1,-26 12-1,38-15-12,0 1-1,0 0 1,0 1-1,0-1 1,0 1-1,0-1 1,0 1 0,1 0-1,0 1 1,-1-1-1,1 0 1,1 1-1,-1 0 1,0 0-1,1 0 1,0 0-1,0 0 1,0 0 0,0 0-1,1 1 1,-2 6-1,3-9-1,-1 1 1,1-1-1,0 1 0,1 0 1,-1-1-1,0 1 0,1-1 1,0 1-1,-1-1 0,1 1 1,0-1-1,0 1 0,0-1 1,1 0-1,-1 0 0,0 0 1,1 1-1,0-1 0,-1 0 1,1-1-1,0 1 0,0 0 1,0 0-1,0-1 0,0 0 1,0 1-1,1-1 0,-1 0 1,0 0-1,5 1 0,-3 0 3,0-1 1,1 1-1,-1-1 0,1-1 0,-1 1 0,1-1 0,-1 1 1,1-1-1,-1-1 0,1 1 0,-1-1 0,1 1 0,-1-1 1,1 0-1,-1-1 0,8-2 0,-6-1 6,1 0 1,-1 0-1,0 0 0,0 0 0,-1-1 1,0 0-1,0-1 0,0 1 0,0-1 1,-1 1-1,-1-1 0,1-1 0,-1 1 1,0 0-1,0-1 0,2-13 0,0-3 14,-1 0 0,-1-1-1,-2 1 1,0-30 0,-5 0 21,-13-61 0,15 103-44,-6-23 58,1 24-50,2 16-34,-1 21-4,7-17 36,0 1 0,0-1 1,5 15-1,2 13-41,1 26-40,24 88 0,-28-137 75,1 1 0,13 23-1,-1-3 38,-15-28-16,0 0 0,1 0-1,0 0 1,0-1 0,1 0-1,0 0 1,0 0 0,11 10-1,-14-16-16,-1 1 0,0 0 0,0-1 0,1 1 0,-1-1 0,1 1 0,-1-1 0,0 0 0,1 0 0,-1 0 0,1 1 0,-1-1 0,0-1 0,1 1 0,-1 0 0,1 0 0,-1 0 0,0-1 0,1 1 0,-1-1 0,1 1 0,-1-1 0,0 1 0,0-1 0,1 0 0,-1 0 0,0 0 0,0 1 0,0-1 0,0 0 0,2-3 0,1 0-45,1-1 0,-1-1 0,1 1 0,-2-1 0,5-7 0,-1-1-3594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2:41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0 410 5624,'0'0'6550,"10"2"-6180,32 6 10,-39-8-330,0 0 0,0 0 1,-1-1-1,1 1 0,0-1 1,0 1-1,0-1 0,0 0 1,-1 0-1,1-1 0,0 1 1,-1 0-1,1-1 0,-1 1 1,1-1-1,1-2 0,3-3 106,0 0 1,-1 0-1,7-9 0,-10 12-75,8-12 156,0-1 0,-1 0 0,-1-1 0,-1 0 0,7-20 0,-3-1 278,11-58 0,-18 46-95,-5 47-351,0 0 0,0 0 0,0 0 0,-1 0 0,0-1-1,0 1 1,0 0 0,0 0 0,-4-7 0,5 11-58,-1 0 0,1 0-1,0-1 1,0 1 0,-1 0-1,1 0 1,0 0 0,0 0-1,-1 0 1,1 0 0,0 0-1,0 0 1,-1 0 0,1 0 0,0 0-1,-1 0 1,1 0 0,0 0-1,0 0 1,-1 0 0,1 0-1,0 0 1,0 1 0,-1-1-1,1 0 1,0 0 0,0 0 0,0 0-1,-1 0 1,1 1 0,0-1-1,0 0 1,0 0 0,-1 0-1,1 1 1,0-1 0,0 0 0,0 0-1,0 1 1,0-1 0,-1 0-1,1 0 1,0 1 0,0-1-1,0 1 1,-12 18 114,8-11-53,-15 25 114,3 2 0,0-1-1,-15 55 1,-3 7 111,17-46-59,3 0 0,1 0-1,3 2 1,-4 61-1,14-105-144,0 0-1,0 0 0,1 1 1,0-1-1,0 0 1,1 0-1,0 0 0,0 0 1,1-1-1,6 13 0,-9-20-84,0 0 1,0 0-1,0 1 0,1-1 0,-1 0 0,0 0 0,0 0 0,1 1 0,-1-1 1,0 0-1,0 0 0,1 0 0,-1 0 0,0 0 0,0 0 0,1 0 0,-1 1 1,0-1-1,1 0 0,-1 0 0,0 0 0,0 0 0,1 0 0,-1 0 0,0 0 0,1-1 1,-1 1-1,0 0 0,0 0 0,1 0 0,-1 0 0,0 0 0,0 0 0,1 0 1,-1-1-1,0 1 0,0 0 0,1 0 0,-1 0 0,0 0 0,0-1 0,0 1 1,1 0-1,-1 0 0,0-1 0,0 1 0,0 0 0,0 0 0,0-1 0,0 1 0,1 0 1,-1-1-1,0 1 0,0-1 0,12-20 118,-9 16-96,41-81 195,38-66 141,-81 152-363,-1-1 0,0 0 0,1 0 0,-1 0 1,1 0-1,-1 0 0,1 1 0,0-1 0,-1 0 0,1 1 1,0-1-1,-1 0 0,1 1 0,0-1 0,0 1 0,0-1 1,-1 1-1,1-1 0,0 1 0,0 0 0,0-1 0,0 1 1,0 0-1,0 0 0,0 0 0,0-1 0,0 1 1,0 0-1,0 0 0,0 1 0,0-1 0,1 0 0,1 2 10,0 0-1,0 0 1,0 0-1,-1 0 0,1 0 1,0 1-1,3 4 0,10 9 66,-11-12-57,0-1-1,1 1 1,-1-1-1,1 0 1,-1-1 0,1 1-1,0-1 1,0 0-1,0 0 1,0-1 0,1 0-1,-1 0 1,0 0-1,1-1 1,-1 0 0,0 0-1,1-1 1,-1 0 0,0 0-1,0 0 1,0-1-1,0 0 1,0 0 0,0 0-1,0-1 1,0 0-1,-1 0 1,0 0 0,1-1-1,-1 0 1,-1 0-1,1 0 1,0-1 0,7-9-1,-9 10-13,7-8 23,-1 1 0,-1-1 0,9-17 0,-15 27-22,-1-1 0,0 1 0,0-1-1,1 1 1,-2-1 0,1 1 0,0-1 0,-1 1-1,1-1 1,-1 0 0,1 1 0,-1-1-1,0 0 1,0 1 0,-1-1 0,1 1 0,-1-1-1,1 0 1,-1 1 0,0-1 0,1 1-1,-2-1 1,1 1 0,0-1 0,-3-3 0,3 4 3,-1 1 0,1-1 0,-1 0 0,1 1-1,-1 0 1,0-1 0,1 1 0,-1 0 0,0 0 0,0 0 0,0 0 0,0 0 0,0 0 0,0 1 0,0-1 0,0 1 0,0-1 0,0 1 0,-1 0 0,-2 0 0,2 0 3,1 1 1,-1 0-1,0-1 0,0 1 1,0 1-1,0-1 0,1 0 0,-1 1 1,1-1-1,-1 1 0,1 0 0,-5 4 1,0 1 33,0 1 0,0 0 0,1 1 0,0 0 1,0 0-1,-7 17 0,10-20-9,1 0-1,0 0 1,0 0 0,1 0 0,-1 0 0,1 1-1,1-1 1,-1 0 0,1 1 0,0-1 0,1 0-1,1 12 1,0-13 0,-1-1-1,0 0 1,1 0 0,0 0-1,0-1 1,0 1 0,0 0-1,1-1 1,-1 1 0,1-1-1,0 0 1,0 0 0,0 0-1,0 0 1,1-1 0,-1 1-1,1-1 1,0 0 0,4 3-1,4-1 25,0 0 0,0 0 0,0-1 0,0-1 0,1 0 0,-1 0 0,1-2 0,-1 1 0,1-2 0,-1 1 0,15-4 0,18-5 94,75-24-1,-38 8-461,-51 17-837,-25 7-1536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34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0 3808,'0'0'15961,"-9"10"-15660,-31 33-4,35-38-226,1 0 0,1 1-1,-1 0 1,1 0 0,0 0-1,0 0 1,-1 7 0,-4 8 182,-27 74 715,31-86-746,1 0 1,1 0-1,-3 18 0,-2 8 653,2-19-44,5-25 67,6-20-4226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35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395 54 4912,'0'0'9434,"-11"-9"-8971,-34-24-2,42 31-390,1 0 1,-1 1-1,0 0 0,0 0 1,0 0-1,0 0 0,0 0 0,0 1 1,0-1-1,0 1 0,-1 0 0,1 0 1,0 0-1,0 0 0,0 1 1,0-1-1,0 1 0,0 0 0,0 0 1,0 0-1,-4 2 0,1-1 105,-4 2 79,-1 0 0,1 0 1,1 1-1,-1 1 0,1 0 0,0 0 0,0 1 0,0 0 0,1 0 0,0 1 0,1 0 1,-11 14-1,13-15-121,1 1 1,-1-1-1,1 1 1,1 0-1,-1 0 1,2 0-1,-1 1 1,1-1 0,0 1-1,1-1 1,0 1-1,0 0 1,1 0-1,0-1 1,0 1-1,3 11 1,29 103 832,-13-58-526,-17-57-378,-1 0 1,0-1-1,-1 1 0,0 0 0,0 0 1,-1-1-1,1 1 0,-2 0 1,1-1-1,-1 1 0,0-1 0,-1 0 1,0 1-1,-4 7 0,0-2 33,0 0 0,-1-1 0,-1 1-1,0-1 1,-1-1 0,-13 13 0,-10-1 93,8-8-27,25-15-165,0 0 0,0 1 1,0-1-1,0 0 0,0 0 1,0 0-1,0 0 0,0 0 0,0 0 1,0 0-1,0 0 0,0 0 1,-1 0-1,1 1 0,0-1 1,0 0-1,0 0 0,0 0 1,0 0-1,0 0 0,0 0 1,0 0-1,0 0 0,0 0 1,0 0-1,-1 0 0,1 0 1,0 0-1,0 0 0,0 0 1,0 0-1,0 0 0,0 0 1,0 0-1,0 0 0,-1 0 1,1 0-1,0 0 0,0 0 1,0 0-1,0 0 0,0 0 1,0 0-1,0 0 0,0 0 1,0 0-1,-1 0 0,1 0 1,0 0-1,0 0 0,0 0 1,0 0-1,0-1 0,0 1 0,0 0 1,0 0-1,0 0 0,0 0 1,0 0-1,0 0 0,0 0 1,0 0-1,0 0 0,0-1 1,3-8-294,8-14-165,21-33-1381,-28 47-256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35.8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 10344,'0'0'-96,"13"2"273,31 4 685,0-2 1,0-2-1,55-5 0,-18-13 1817,-79 15-2783,5 0 993,-7 1-924,0 0 0,0-1-1,0 1 1,0 0 0,0 0 0,0 0 0,0 0 0,0 0 0,0 0-1,0 0 1,0 0 0,0 0 0,0-1 0,0 1 0,0 0 0,0 0-1,0 0 1,0 0 0,0 0 0,0 0 0,0 0 0,0-1 0,0 1-1,0 0 1,0 0 0,0 0 0,0 0 0,0 0 0,0 0 0,0 0-1,0 0 1,0 0 0,0-1 0,0 1 0,0 0 0,0 0 0,-1 0-1,1 0 1,0 0 0,0 0 0,0 0 0,0 0 0,0 0 0,0 0-1,0 0 1,0 0 0,0 0 0,-1 0 0,1 0 0,0 0 0,0 0-1,0 0 1,0 0 0,0 0 0,0 0 0,0 0 0,0 0 0,-1 0-1,1 0 1,0 0 0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36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10848,'0'0'2360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37.2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0 5720,'0'0'5865,"-11"10"-5522,-35 32 1,41-36-241,0 0 0,0 0 0,1 0 1,0 1-1,0-1 0,0 1 0,1 0 1,0 0-1,1 0 0,-1 0 0,-1 15 1,-2-1 113,-7 42 418,2 0 0,-2 70 1,3-32 48,-40 191 1812,45-275-2076,3-10 624,11-14-3547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37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203 0 6128,'0'0'3790,"-2"15"-3550,-46 240 1362,-25 63 655,38-194-1182,20-76-502,12-39-432,2-4 0,0 1 0,-1-1 0,1 0-1,-1 0 1,-1 0 0,1 0 0,-1 0 0,-4 7 0,7-12-134,0 0 0,0 0 0,0 0 0,0-1 0,0 1 0,0 0 1,0 0-1,0 0 0,0 0 0,0 0 0,0 0 0,0 0 0,0-1 0,0 1 0,0 0 0,0 0 0,0 0 0,0 0 0,0 0 0,0 0 0,0-1 0,0 1 0,0 0 0,0 0 0,0 0 0,0 0 1,0 0-1,0 0 0,0-1 0,0 1 0,0 0 0,-1 0 0,1 0 0,0 0 0,0 0 0,0 0 0,0 0 0,0 0 0,0 0 0,0 0 0,0 0 0,-1-1 0,1 1 0,0 0 0,0 0 0,0 0 1,0 0-1,0 0 0,0 0 0,-1 0 0,1 0 0,0 0 0,0 0 0,0 0 0,0 0 0,0 0 0,0 0 0,-1 0 0,1 0 0,0 0 0,0 1 0,0-1 0,5-12 12,0 2-2264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05.3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17887,'0'0'4130,"4"11"-3793,0 0-223,-2-6-62,0-1 0,-1 1 0,1 0-1,-1-1 1,0 1 0,0 0-1,-1 0 1,1 0 0,-1 0-1,0 0 1,-1 0 0,-1 8 0,1 7 326,1-17-250,0 0 0,0 0 0,-1 1 0,1-1-1,-1 0 1,0 0 0,-1 5 0,1-3 650,5-6-7,8-12-129,11-23-386,-12 18-3478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38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7832,'0'0'5438,"13"-1"-4947,0 1-350,10-1 162,-1-1-1,24-4 1,147-24 2089,23-4 287,-158 25-1353,-48 2-1119,-6 2-3111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38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164 0 9848,'0'0'2397,"-2"13"-2121,-75 313 1883,35-160-614,25-75-472,-4 13 832,20-95-1538,-1 0-1,1 0 1,1 0-1,0 10 0,0-9 312,0-9-541,0-4-2850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40.4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 5624,'0'0'10064,"12"2"-9674,9 1-115,1 0-1,0-2 1,33-2 0,50-18 753,-71 12-643,40-5 0,-8 3 137,-43 5 351,44-2-1,-60 6-88,-5 0-879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41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 6632,'0'0'9257,"11"-1"-8888,48-6 74,74-7 1050,-118 14-1343,152-1 1216,-158 1-1132,-1 1 0,1 0 0,0 1 0,0-1 0,8 5 0,-15-6-261,0-1 0,-1 1 1,1 0-1,0 0 0,-1-1 0,1 1 0,-1-1 1,1 1-1,-1-1 0,1 0 0,-1 1 0,1-1 1,-1 0-1,1 0 0,-1 0 0,0 0 0,2-2 1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41.8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249 45 9440,'0'0'2074,"-13"4"-1644,8-2-383,-6 1 120,0 1 0,0 0 0,0 1 1,1 0-1,0 0 0,0 1 0,1 0 0,-18 15 1,14-7 174,1 0 1,0 0 0,1 1-1,0 0 1,1 1 0,1 0-1,1 1 1,0 0-1,1 0 1,1 1 0,-6 24-1,11-34-220,1 0-1,-1 0 0,1 0 0,1 0 0,-1 0 0,1-1 0,1 1 0,-1 0 1,2 0-1,-1-1 0,1 1 0,0-1 0,0 0 0,1 0 0,0 0 0,0 0 0,1-1 1,-1 1-1,2-1 0,-1-1 0,0 1 0,1-1 0,0 0 0,1 0 0,-1 0 0,1-1 1,0 0-1,0 0 0,0-1 0,15 5 0,-5-4-37,0 0-1,1-2 1,-1 0-1,1-1 1,0 0-1,-1-2 1,1 0-1,0-1 1,-1-1-1,0 0 1,1-1-1,-1-1 1,-1-1-1,1 0 1,-1-2 0,0 1-1,-1-2 1,0 0-1,16-13 1,-17 12-27,12-11 206,29-28-1,-47 41-177,0 0 0,-2 0 0,1-1 0,-1 0 0,0-1 0,-1 1 0,8-18 0,-10 17 8,1 0-1,-1 0 1,0 0-1,-1 0 1,-1 0-1,2-18 1,-4 22-50,1 0-1,-1 0 1,0 0 0,0 0 0,-1 1 0,0-1-1,0 1 1,0-1 0,-1 1 0,0 0 0,0 0-1,0 0 1,-6-7 0,2 4 10,-1 0 0,0 1 0,-1 0 0,1 0 0,-1 0 0,-1 1 0,1 1 0,-1 0 0,-11-5 0,-4 1 85,0 0 1,-45-8-1,47 13-53,-1 1-1,1 2 0,-1 0 1,0 1-1,1 2 1,-1 0-1,1 1 0,-1 2 1,1 0-1,1 2 1,-1 0-1,-29 15 0,49-21-79,1 0-1,0 0 1,1 0-1,-1 0 1,0 1-1,0-1 1,0 1-1,1-1 0,-1 1 1,1 0-1,-1-1 1,1 1-1,0 0 1,-1 0-1,1 0 0,0 0 1,0 0-1,1 0 1,-1 1-1,0-1 1,1 0-1,-1 0 0,1 0 1,0 4-1,0-4-367,0 0 0,0 0-1,1 0 1,-1 0 0,1 1-1,-1-1 1,1 0 0,0 0-1,1 2 1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48.4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4616,'0'0'14593,"10"4"-14256,10 3-25,0-2-1,35 5 1,-13-7 240,-1-2 0,60-6 0,12 0 276,-98 5-588,0 1 0,28 4 0,-37-4-74,-1 0-1,1 1 1,-1 0-1,0 0 1,0 0-1,0 1 1,0-1-1,0 1 1,0 0-1,-1 1 1,6 4-1,-9-7-138,0-1-1,0 1 0,0-1 1,0 1-1,0-1 0,0 0 1,1 1-1,-1-1 1,0 0-1,0 0 0,0 0 1,0 0-1,0 0 0,0 0 1,1 0-1,-1 0 1,0-1-1,0 1 0,0 0 1,0-1-1,2 0 0,3 0-3722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3:49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6424,'0'0'16482,"14"3"-16209,4 1-186,-1 0 18,0-1-1,0-1 1,23 1 0,153-11 1253,-154 3-711,-1 0-258,-13 4-3185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33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3712,'0'0'12767,"11"9"-12433,34 26-12,-41-32-264,0-1-1,0 0 1,1 0-1,-1 0 0,0-1 1,1 0-1,-1 1 1,1-1-1,-1-1 0,1 1 1,-1-1-1,1 0 1,-1 0-1,1 0 0,7-2 1,7 1 153,13-1 185,-1-1 0,1-2 0,-1-1 0,38-12 0,-34 8-140,38-2 266,-72 12-500,0 0-1,0 0 0,0-1 0,0 1 0,0 0 0,0 0 1,0 0-1,0 0 0,1 0 0,-1 0 0,0 1 1,0-1-1,0 0 0,0 0 0,1 1 0,-2-1-9,0 1-1,0-1 0,1 0 1,-1 0-1,0 1 0,0-1 1,1 1-1,-1-1 0,0 0 1,0 1-1,0-1 0,1 0 1,-1 1-1,0-1 0,0 1 1,0-1-1,0 0 1,0 1-1,0-1 0,0 1 1,0-1-1,0 0 0,0 1 1,0-1-1,0 1 0,0-1 1,0 0-1,-1 1 0,1-1 1,0 1-1,0-1 0,0 0 1,-1 1-1,1 0 0,-1-1-11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34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7024,'0'0'9236,"10"3"-8921,-6-2-305,5 2 141,0 0 0,-1-1 0,1-1 0,0 1 0,0-1 0,0-1 0,0 0 0,13-1-1,154-16 1402,-165 15-1503,29-3 234,-1-3-1,48-15 0,-83 21-186,0 1-1,0 1 1,0-1-1,0 1 1,0-1-1,6 1 0,-9 0-25,-2 13 350,-1-10-3228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28:35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326 0 7432,'0'0'3426,"-12"5"-3047,-17 8 305,2 1 1,0 2-1,-38 27 0,28-14 388,21-17-474,0 1 0,0 0 0,1 2 0,1-1 0,-13 18 0,24-27-479,0-1 0,0 1-1,0 0 1,1 0 0,0 0 0,0 0 0,0 0 0,1 1 0,0-1 0,0 0 0,0 1 0,1-1-1,-1 1 1,1-1 0,1 1 0,-1-1 0,1 1 0,0-1 0,0 0 0,0 1 0,1-1 0,0 0-1,4 9 1,-3-8-27,1 1-1,0-1 0,0 0 0,0 0 1,1-1-1,0 0 0,0 1 0,0-1 0,1-1 1,-1 1-1,9 4 0,-4-3 15,1-1 0,0 0 0,0 0 0,1-1 0,-1-1 0,15 3 0,4-1 97,1-2-1,0-2 1,-1 0-1,44-6 1,-43 3-9,0-2 0,-1-1 0,1-1 0,50-19 0,-72 22-122,1-2 0,-1 1 1,1-1-1,-2 0 0,1-1 0,0 0 1,-1-1-1,0 0 0,-1 0 0,0 0 1,0-1-1,0 0 0,-1-1 0,0 1 0,-1-1 1,1-1-1,5-15 0,-9 20-20,0 0 0,-1 0-1,0-1 1,0 1 0,0 0-1,-1-1 1,1 1 0,-1 0-1,-1-1 1,1 1 0,-1-1 0,0 1-1,0 0 1,-2-7 0,0 5 6,0 0 0,-1 0 0,0 0 0,0 1 0,0-1 0,-1 1 0,0 0 0,0 0 0,-7-5 0,-2 0 33,0 0 0,-1 0 1,-1 2-1,0 0 0,0 0 0,0 2 0,-30-10 0,28 12-12,0 1 0,0 1-1,-1 1 1,-19-1 0,-77 5 350,29 1-448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05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16479,'0'0'3072,"50"59"-2696,-21-22-408,6 0 8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4:34.5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5016,'0'0'5280,"5"11"-5022,3 8-55,0 0 0,-2 1-1,8 34 1,-8-7 254,-1 94 0,-14 50 225,5-120-426,-11 81 808,15-151-1029,0 0-1,0 1 1,0-1-1,0 0 1,0 0 0,0 1-1,0-1 1,0 0 0,1 1-1,-1-1 1,1 0-1,0 3 1,4-2 273,2-10-153,10-36-1961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4:35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1 6520,'0'0'4050,"-7"9"-3780,-20 31 0,26-38-205,0-1 0,-1 1 0,1 0-1,0 0 1,0 0 0,0 0-1,1 1 1,-1-1 0,0 0 0,1 0-1,-1 0 1,1 1 0,0-1 0,0 0-1,0 0 1,0 1 0,0-1-1,1 4 1,1 6 93,-1 30 157,0 150 982,-7-30 1034,6-161-2321,0-1 1,0 1 0,0-1-1,0 0 1,0 1 0,1-1-1,-1 0 1,0 0-1,0 1 1,0-1 0,1 0-1,-1 1 1,0-1 0,1 0-1,-1 0 1,0 1-1,0-1 1,1 0 0,-1 0-1,0 0 1,1 0-1,-1 1 1,0-1 0,1 0-1,-1 0 1,1 0 0,-1 0-1,0 0 1,1 0-1,-1 0 1,0 0 0,1 0-1,-1 0 1,1 0 0,-1 0-1,0 0 1,1-1-1,-1 1 1,0 0 0,1 0-1,-1 0 1,0 0 0,1-1-1,-1 1 1,0 0-1,1 0 1,-1-1 0,16-7-2122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4:36.0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1 5520,'0'0'2388,"-3"11"-2056,-38 182 2684,36-171-2491,-2 23 1128,12-49-2981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4:37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99 1 3712,'0'0'8665,"-4"11"-8236,-12 50 591,-11 100 0,-14 95 1087,39-246-1965,-5 24 309,7-32-387,-1 0 0,1-1 0,0 1-1,0 0 1,0 0 0,0 0-1,0-1 1,1 1 0,-1 0-1,0 0 1,1 0 0,0-1-1,1 4 1,-2-5-52,0 0-1,0 1 1,1-1 0,-1 0-1,0 0 1,0 0 0,1 0-1,-1 0 1,0 1 0,1-1-1,-1 0 1,0 0 0,0 0-1,1 0 1,-1 0 0,0 0-1,1 0 1,-1 0 0,0 0-1,1 0 1,-1 0 0,0 0-1,1 0 1,-1 0 0,0-1-1,1 1 1,-1 0 0,0 0-1,0 0 1,1 0 0,-1 0-1,0-1 1,0 1 0,1 0-1,-1 0 1,0-1 0,0 1-1,1 0 1,-1-1 0,11-11 92,2-11-2398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5:12.045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1 4416,'0'0'2286,"10"6"-1960,31 19 12,-38-22-248,0 0-1,0 0 0,0 0 0,0 1 1,-1-1-1,0 1 0,1-1 0,-1 1 1,-1 0-1,1 0 0,0 0 0,-1 0 1,1 6-1,1-2 56,10 42 577,-2 1 1,5 59-1,0 0-90,0-46-293,-11-50-217,-1 1 1,-1-1 0,0 1-1,-1 0 1,0 0-1,-1 0 1,-2 26 0,-2-26-54,-3 22 249,2 1 0,0 73 1,4-103-274,1 10 32,1-1-1,0 1 1,6 20 0,-6-34-53,0 0 1,-1-1-1,1 1 1,0 0 0,1-1-1,-1 0 1,1 1 0,-1-1-1,1 0 1,0 0 0,6 4-1,1 0 12,2 1 0,14 6-1,13 8 61,-31-17-80,-1-1 0,1 0-1,0-1 1,0 1 0,1-2-1,-1 1 1,12 1 0,66 6 18,-57-7-22,5-2-7,35-2-1,-14 0 1,4 3 48,-31 0-18,32-2-1,-17-2 40,53 6 0,-63-1-22,0-2-1,0-1 1,51-7 0,37-9 71,-73 12-40,94-24 0,21-11 66,-106 26-83,-10 5 51,0 3-1,0 1 1,75 4 0,-9 0 29,-78-2-88,-1 2 0,1 2 0,51 9 0,-64-7-51,98 25 210,-119-29-212,-1 0-1,1 0 1,0 1-1,0-1 1,-1 0-1,1 1 1,0-1-1,0 0 1,-1 1-1,1-1 1,0 1-1,-1 0 1,1-1 0,-1 1-1,1-1 1,0 1-1,-1 0 1,0-1-1,1 1 1,-1 0-1,1 0 1,-1-1-1,0 1 1,1 0-1,-1 0 1,0-1-1,0 1 1,0 2-1,0-2-1,0 0 0,0 0-1,-1 0 1,1 0-1,-1 0 1,1 0 0,-1 0-1,1 0 1,-1 0-1,0 0 1,0 0-1,1 0 1,-1-1 0,0 1-1,0 0 1,0 0-1,0-1 1,0 1 0,0-1-1,0 1 1,0-1-1,0 1 1,-1 0-1,-35 11 7,-1-2 0,0-1-1,-68 7 1,67-12-19,-206 33-55,-60 14 30,126-24 22,52-5 28,-185 26 49,20-32 120,314-18-189,-1-1-1,20-6 1,21-2 13,377-37-119,-394 43 111,-16 4 1,39 3 0,-41-1 30,50-3 0,-50 0-36,-1 0 0,0 2 0,1 1 0,36 6 0,-34-4 37,1-1-1,37-3 1,-19 0-14,-15 3-20,-21-1 0,0-1 0,19-1 0,10-1 2,1 1 0,0 1 0,48 8 0,-21-1 0,-37-5 9,64 7 46,-1-3 88,-84-5-129,0-1-1,-1 0 1,15-3-1,15 0 0,23-3 9,-47 4 6,1 0 0,23 1-1,-12 4 1,-19-2-15,-1 0-1,0 0 1,0-1-1,12-1 1,9-2 54,33 1-1,19-2 42,14-3 5,14-1-11,127-30 62,-86 21-131,217-44 211,-333 57-188,39-1 0,0 0 20,-31 1-25,0 1 0,75 4 0,-103 0-32,0-1-1,1-1 1,16-2 0,22-2 21,-37 6-34,1 1 0,17 3 0,-19-2-2,-1-1 0,1 0 0,19-1-1,61 1-3,-3 1 0,-46-4 0,36-2 0,51-10 0,76-10 0,-145 21 0,-18 1 0,-31 1 17,0 1-1,19 3 0,22 0 29,170-19 28,-212 14-75,0 1-1,24 2 1,14 0 5,-20-5 23,48-11 0,-52 8-7,0 1 0,46-1 0,64 0 92,-115 5-70,42-8 0,-47 6-24,0 0 0,1 1 0,34 2-1,229 11 23,-179-10-34,-47 1 10,97-1 64,-85-3-57,-27 2-11,46-7 0,96-14 26,70 2 39,-114 11-117,-55 4 22,38-4-9,96 0 17,-46 4 15,-21 4 47,-1 0-10,97-4 82,-234 4-109,21 2 20,-1-2-1,0-1 0,0-2 1,33-7-1,-62 10-32,0-1 1,0-1-1,0 1 0,0-1 0,-1 1 0,1-1 0,0 0 0,-1 0 0,0-1 0,1 1 0,-1-1 0,3-3 0,-4 4 0,0 0-1,-1-1 1,1 1 0,-1-1-1,0 0 1,0 0-1,0 1 1,0-1-1,0 0 1,0 0-1,-1 0 1,1 0 0,-1 0-1,0 0 1,0 0-1,0 0 1,-1-3-1,-1-11-14,-1 1-1,-1 0 0,-1-1 0,0 1 1,-1 1-1,-1-1 0,-12-19 0,4 9-19,-2 1-1,-1 0 1,-26-27-1,28 36-1,0 1-1,-1 0 1,-1 2-1,0 0 1,-1 1-1,-36-17 1,-127-40-158,176 67 189,-92-39-158,40 8 27,40 21 49,-36-16 1,-6 0-49,37 17 79,0 0-1,-41-11 1,26 13 5,-1 1 1,0 3 0,-76-2-1,-223 17-45,142-3 40,-77 4 84,43 0 111,210-11-131,-176-1 101,-204-16 91,78 18-99,268 1-76,-192 1 55,34 10 25,36 0-20,-227 8 93,45-17-52,131 4-4,97-2-52,49-4-11,-353 6 49,226-5-103,-75-2-1,171-10 16,55 4 3,0 1 0,-58 5-1,-163 2 52,176-3-31,-37-1-13,-219-26 114,240 20-64,-145 9 1,-32 1 38,209-7-34,-1 5 1,0 3-1,-122 22 0,35 6 79,-163 36 159,204-32-247,130-35-76,1-1 1,0 1-1,-1 0 0,1 0 1,0 0-1,0 0 0,0 0 1,0 0-1,0 0 0,0 1 1,0-1-1,0 1 0,0-1 1,1 1-1,-1 0 0,0 0 1,1-1-1,0 1 0,-1 0 1,1 1-1,0-1 0,0 0 1,0 0-1,-1 4 0,2 0-10,0-1-1,0 0 1,0 0-1,1 0 0,-1 0 1,1 1-1,0-1 1,1 0-1,0-1 0,-1 1 1,4 5-1,2 4-13,0 0 1,1-1-1,1 0 0,0-1 0,1 0 0,0 0 0,1-1 0,0 0 0,1-1 0,0-1 1,17 11-1,-15-9-60,26 25 0,-1 0 14,-33-30 61,1 1 0,-1 0 0,-1 0-1,1 0 1,-1 1 0,0 0 0,-1 0 0,0 0-1,0 0 1,-1 1 0,0-1 0,-1 1-1,0 0 1,2 12 0,1 15 19,-2 1 1,-2 40-1,-1-75-8,0 14-2,0 11 31,4 30 1,-3-47-22,1-1 1,0 1 0,1-1 0,0 0 0,0 1 0,8 14 0,-8-19-4,-1 0 0,1 1 0,0-1-1,1 0 1,-1 0 0,1-1 0,0 1 0,0-1 0,1 0 0,-1 0 0,1 0 0,0-1 0,0 0 0,0 1 0,0-2 0,1 1 0,-1-1 0,12 4 0,9 2 1,0-2 1,0 0 0,0-2-1,1 0 1,30-1 0,33-3-7,36 1 4,169-20 0,13-23 66,-280 32-49,-25 8-9,1 1 0,-1-1 0,1 1 0,0 0 0,-1 0 0,1 0 0,4 0 0,-7 1 13,-2 1-27,0 0-1,0 0 1,0 0 0,0 0 0,0-1 0,0 1 0,0 0 0,0 0 0,-1-1 0,1 1 0,0-1 0,0 1-1,-1-1 1,-1 1 0,-2 0 7,-11 6 1,4-3-2,1 0 1,-1 1-1,1 1 1,-16 10-1,26-16-7,1 1 0,-1-1-1,1 0 1,-1 0 0,1 1 0,-1-1 0,1 0-1,-1 1 1,1-1 0,0 0 0,-1 1 0,1-1-1,0 1 1,-1-1 0,1 0 0,0 1 0,0-1-1,-1 1 1,1-1 0,0 1 0,0-1 0,0 1-1,-1-1 1,1 1 0,0 0 0,0-1-1,0 1 1,0-1 0,0 1 0,0-1 0,0 1-1,0-1 1,1 1 0,-1-1 0,0 1 0,0-1-1,0 1 1,0-1 0,1 1 0,-1-1 0,0 1-1,1-1 1,-1 1 0,0-1 0,1 0 0,-1 1-1,0-1 1,1 1 0,-1-1 0,1 0 0,-1 0-1,1 1 1,-1-1 0,1 0 0,-1 0 0,1 1-1,-1-1 1,1 0 0,0 0 0,7 3-14,0-1 0,1 1 1,10 0-1,1 1 21,-14-2-11,0-1 1,0 0-1,0 0 1,0 0-1,10-1 1,-10 3-41,-6-3 43,0 0 1,0 1 0,0-1-1,0 0 1,1 0 0,-1 0-1,0 0 1,0 0 0,0 0-1,0 0 1,0 1 0,0-1-1,0 0 1,1 0 0,-1 0-1,0 0 1,0 0 0,0 0-1,0 0 1,0 0 0,1 0-1,-1 0 1,0 0 0,0 0-1,0 0 1,0 0 0,0 0-1,1 0 1,-1 0 0,0 0-1,0 0 1,0 0 0,0 0-1,0 0 1,1 0 0,-1 0-1,0 0 1,0 0 0,0 0-1,0 0 1,0 0 0,0-1-1,1 1 1,-1 0 0,0 0-1,0 0 1,-4 10-15,3-5 16,-1 0-1,0 1 1,-1-1-1,1 0 1,-7 9-1,-11 10 1,-23 37 0,1 0 0,14-23 38,-1-2-1,-67 63 0,64-65-10,25-26-25,0 0 1,0-1-1,-11 9 0,9-9 12,1 1 0,-1 0 0,1 1-1,1-1 1,-10 15 0,-25 18 26,20-13 1,10-15-16,2 1-1,-1 0 0,2 1 1,0-1-1,1 2 1,-10 24-1,18-40-24,-3 8 8,0-1-1,1 1 0,0 0 0,0 0 0,1-1 1,0 1-1,0 0 0,1 0 0,0 0 0,0 0 0,3 11 1,20 78-32,30 68-228,5 5 231,-33-99-20,28 120-55,6 0 32,-52-166 51,2 0 0,1-1-1,1-1 1,1 0 0,19 29-1,-10-18-46,-13-21 67,0 1 0,1-1 0,0-1 0,1 0-1,1 0 1,0-1 0,0 0 0,17 11 0,-11-10-6,3 3-9,1-1-1,44 22 1,-63-35 1,-1-1 0,0 1 0,0-1-1,1 1 1,-1-1 0,0 1 0,0 0 0,0 0 0,0 0 0,0-1 0,0 1 0,0 0 0,0 0 0,0 0 0,1 2 0,-2-3 5,0 1 1,0-1-1,0 1 1,0-1-1,0 1 1,0-1-1,0 1 1,0-1-1,-1 1 1,1-1-1,0 1 1,0-1-1,0 0 1,0 1-1,-1-1 1,1 1-1,0-1 1,0 0-1,-1 1 1,1-1-1,0 1 1,0-1-1,-1 0 1,1 1-1,-1-1 1,1 0-1,0 0 1,-1 1-1,-5 2 5,-1 1 0,1-2 0,0 1-1,-11 2 1,10-2 1,-17 3-13,1 0 0,-1-1-1,-1-2 1,1 0 0,-44-2 0,-128-18-53,56 3-2,113 12 52,0-2 1,0 0 0,-48-15-1,58 13 3,0-1 0,1 0 0,0-1 0,0-1 0,1 0-1,0-1 1,-15-13 0,-7-13-1,1-1 1,2-1-1,2-2 0,1-2 0,-34-62 1,14 11 25,-62-161 1,81 170 10,3-1 1,3-2 0,-17-113-1,29 71-7,3-242 0,43-130-88,-25 442 11,23-103 0,-22 141 40,-7 18 14,1-1-1,-1 1 0,0-1 1,0 1-1,0-1 1,0-7-1,-13 81-84,-65 355 32,55-318 56,6-33 0,-10 107 0,13 289 46,51 68 38,5-218-78,-5-11-6,-34-274 15,1 1-1,1-1 1,2 0-1,1 0 1,20 45-1,-21-60-1,1 0-1,19 33 1,-24-46-13,1-1-1,-1 0 1,1 0-1,0-1 1,1 1-1,-1-1 1,1-1-1,0 1 1,0-1-1,0 0 1,14 7-1,-1-3-14,1-1 0,0-1 0,0-1 1,22 4-1,-31-8 14,0 0 1,1-1-1,-1 0 0,0-1 1,0 0-1,1-1 1,-1 0-1,0-1 1,13-4-1,44-15-28,89-16 0,-94 25 34,75-6-12,-43 8-44,44-1 5,-11 2 30,-49 4 14,-49 5 2,39-7 0,229-41-102,-62 27 36,-216 18 53,0-2-1,0 0 0,35-16 0,-11 4-49,-24 10 20,-11 4 23,0 1-1,0 0 0,1 0 1,-1 0-1,1 1 1,16-1-1,-7 2-53,0-1 0,27-6 1,-23 4-18,28-3 0,-29 7 61,-1 2-1,33 4 1,-29-2 18,33 0 1,-2-2-1,-31 0-23,36-3-1,-38 0 8,-1 2 0,1 0 0,0 2 0,26 6 0,-22-4 4,0-1-1,31 0 1,-41-3 23,0 1 1,28 7-1,-10-3 1,139 35 0,-38-17 0,-116-22 0,0-2 0,0 0 0,-1-1 0,1-1 0,-1-1 0,26-6 0,-23 4 0,181-30 124,-170 30-180,60-2 0,-80 7 54,80-6-8,-67 5 10,0 0 0,-1-2 0,39-9 0,-63 12 0,0 0 2,-1 0-1,0-1 1,0 1-1,0 0 0,1 0 1,-1 0-1,0 0 0,0 0 1,1 0-1,-1 0 1,0-1-1,0 1 0,0 0 1,1 0-1,-1 0 1,0 0-1,0 0 0,1 0 1,-1 0-1,0 0 0,0 0 1,1 0-1,-1 0 1,0 1-1,0-1 0,1 0 1,-1 0-1,0 0 1,0 0-1,0 0 0,1 0 1,-1 0-1,0 1 0,0-1 1,0 0-1,1 0 1,-1 0-1,0 0 0,0 1 1,0-1-1,-12 5 45,-389 40-186,316-35 90,-1-3-1,0-4 1,-98-10 0,-24 2 15,65 5 22,124 0 14,0 1-1,-33 6 1,31-4-79,-37 2-1,88-7-6,0-1 0,-1-2 0,38-11 0,-4 2-6,-33 6 39,46-18 0,-50 16 20,0 1 1,34-6 0,-52 13 27,16-2-15,-1 0 0,0-2 0,36-13 0,70-26-92,-124 42 92,-5 3 16,0 0 1,1-1 0,-1 1 0,0 0 0,0 0-1,1 0 1,-1 0 0,0-1 0,0 1 0,1 0-1,-1 0 1,0 0 0,0 0 0,1 0 0,-1 0-1,0 0 1,0 0 0,1 0 0,-1 0 0,0 0-1,1 0 1,-1 0 0,0 0 0,0 0 0,1 0-1,-1 0 1,0 0 0,0 1 0,1-1 0,-1 0-1,0 0 1,0 0 0,1 0 0,-1 0 0,0 1-1,0-1 1,0 0 0,1 1 0,7-3-45,-8 2 46,1 0-1,-1-1 1,1 1 0,-1 0 0,1 0 0,-1 0 0,1-1 0,-1 1-1,1 0 1,0 0 0,-1 0 0,1 0 0,-1 0 0,1 0 0,0 0 0,-1 0-1,1 0 1,-1 0 0,1 0 0,-1 0 0,2 1 0,8 2 1,0 1 0,0-1-1,0-1 1,1 0 0,-1 0 0,1-1 0,0-1 0,-1 0 0,13-1-1,229-16-33,-213 12 37,12-1-58,54 0 0,4 11 156,-102-5-107,0 0 0,0 0-1,0-1 1,7-1 0,-8 0-2,0 1 1,1 1-1,-1-1 0,0 1 1,10 1-1,4 1 1,0-1 1,0-1-1,37-4 0,15 0 7,92-6 0,-54-2 0,-71 7 0,45-1 0,25 9 0,42-1 0,76-3 91,-80 12-118,-138-11 17,0 0-1,0-1 1,11-1-1,-12 0 7,0 1 1,-1 1-1,17 0 0,8 3 7,1-1 0,-1-2 0,44-5 0,-62 4 15,0 2-1,23 2 0,-22-2-4,-1 0 0,20 0 0,95-1 13,-16-2 4,-63 3-26,-15-3-12,23 2 0,57 0-74,-91 1 86,0-1-1,39-5 1,14 1 24,215-6 69,-210 4-50,-51 3-9,1 2 0,49 3-1,-40-2 15,-35 0-37,0 0-1,0 0 1,1 0 0,-1 0 0,0 1 0,0 0 0,6 3 0,-1-2 50,-10-2-49,0 0-1,0 0 1,0 0 0,0 0-1,0 1 1,0-1-1,0 0 1,0 1 0,0-1-1,0 1 1,0-1 0,-1 1-1,5 2 238,-7 5-142,1-7-105,0 0-1,1 0 1,-1 0 0,0 0-1,0 1 1,0-1-1,1 0 1,-1 0 0,0-1-1,-1 1 1,1 0 0,0 0-1,-1 0 1,0 0-6,0-1 1,0 0-1,0 0 1,0 0-1,0 0 0,0 0 1,0 0-1,-1-1 1,1 1-1,1-1 1,-1 0-1,0 1 1,0-1-1,0 0 0,0 0 1,0 0-1,1 0 1,-1 0-1,0 0 1,1-1-1,-3-2 1,-33-36-34,36 40 33,-56-74-132,-91-155 0,143 219 125,-1-1-1,2 1 1,0-1 0,0 0-1,-2-13 1,3 15 0,1 1 0,-1 0 0,0 1 1,-1-1-1,-6-10 0,5 11-23,2 0-1,-1 0 1,1 0 0,0 0 0,-3-11-1,6 17 21,0-1-1,0 1 1,0 0-1,0-1 1,0 1-1,1-1 1,-1 1-1,0 0 0,1-1 1,-1 1-1,1 0 1,-1 0-1,1-1 1,0 1-1,-1 0 1,1 0-1,0 0 0,0 0 1,0 0-1,0 0 1,0 0-1,1-1 1,8-10-36,16-9-58,-9 9 96,-15 10 7,0 1 0,0 0 1,0 0-1,0-1 0,-1 1 0,1-1 1,0 0-1,0 1 0,1-3 0,6-5-19,-8 8 17,0 1 1,0-1 0,0 0-1,0 0 1,0 0 0,0 0-1,0 0 1,-1 0-1,1 0 1,0 0 0,1-2-1,2-10 10,-1 1 0,0 0 0,3-25 0,1-4 5,-3 14-11,-1 0-1,-2 1 0,-1-41 1,-1 19 2,15-131 104,0 6-194,-20 86 71,3 42 16,-14-78 0,16 118 0,-3-9 0,1 1 0,-2 0 0,-8-19 0,-5-14 3,16 43 5,0 0-1,1-1 1,-1 1-1,-1 0 1,1 0-1,0 0 1,-6-5-1,-10-16 20,-11-24 18,25 41-41,4 5-13,-1 1 1,1-1-1,-1 1 0,0-1 0,0 1 0,1 0 1,-1-1-1,0 1 0,0 0 0,-1 0 0,1-1 1,0 1-1,0 0 0,0 0 0,-1 0 1,1 1-1,0-1 0,-1 0 0,1 0 0,-1 1 1,-2-1-1,3 0 8,1 1-1,-1 0 1,0-1 0,0 1 0,0 0-1,0 0 1,0 0 0,0 0-1,0 0 1,0 0 0,0 0 0,0 0-1,0 1 1,0-1 0,0 0 0,0 1-1,0-1 1,0 0 0,0 1 0,0-1-1,0 1 1,0-1 0,1 1 0,-1 0-1,0-1 1,0 1 0,1 0 0,-1 0-1,0-1 1,1 1 0,-1 0 0,0 2-1,-2 3-6,0 0-1,1 0 1,0 1-1,-2 7 1,0 2 2,-11 44 6,-12 97 0,19-97 0,0 76 0,6-86 27,0-32-6,2 1 1,2 23-1,-2-32-7,-1-1 0,0 0 1,0 1-1,0-1 0,-1 0 0,-4 11 0,-3 16 22,-9 42 117,11-48-140,0 1 0,-2 35 0,8-60-4,-1 0 1,1 1-1,-1-1 1,0 0-1,-1 0 1,-3 8-1,-7 15 18,2-2-9,-2 0 0,-23 38 0,-6 10 9,36-64-3,-1-1-1,0 1 1,-1-2-1,0 1 1,-1-1-1,0 0 1,0-1-1,-20 13 0,0 2 81,16-14-27,11-8-64,0 0 0,0 0 0,1 1-1,-1-1 1,0 0 0,1 1 0,-1-1 0,0 1 0,0 1-1,0 0-4,3-2 2,15-5-50,17-6 26,-1-1 0,0-2 0,36-21 0,-42 21 20,12-9 12,0-3-1,58-47 1,-23 15 0,-24 21-6,-2-3-1,45-48 1,34-57 69,-108 120-57,-1-2 0,-1 0 0,-1-1 0,13-34 0,-13 18 36,-2-1 0,-1 0 0,-3-1 0,-2 0 0,-1-1 0,-3 1 0,-1-1 0,-3 0 0,-8-59 0,9 88 30,5 11 63,-3 6-142,1 1 1,-1-1 0,0 1 0,0-1 0,1 1 0,-1 0 0,0 0 0,0 0 0,0 0-1,2 2 1,3 0-6,154 76 71,-131-66-72,1-2 0,0-1 0,50 9 0,-49-14 1,107 14-25,-113-17 7,1-1-1,0-1 1,33-4-1,17-10-29,0-3-1,-2-3 0,91-37 1,-98 29 91,-2-4 0,71-44 1,-122 66-13,-1 0 1,-1-1 0,21-23-1,-21 21 17,-13 13-53,0 0 0,0 0 0,0 0 0,0 0 1,0 0-1,0 0 0,0 0 0,0 0 0,0-1 1,1 1-1,-1 0 0,0 0 0,0 0 0,0 0 0,0 0 1,0 0-1,0 0 0,0 0 0,0 0 0,0 0 1,0 0-1,1 0 0,-1 0 0,0 0 0,0 0 1,0 0-1,0 0 0,0 0 0,0 0 0,0 0 0,0 0 1,0 0-1,0 0 0,1 0 0,-1 0 0,0 0 1,0 0-1,0 0 0,0 0 0,0 0 0,0 1 0,0-1 1,0 0-1,0 0 0,0 0 0,0 0 0,0 0 1,0 0-1,1 0 0,-1 0 0,0 0 0,0 0 1,0 0-1,0 0 0,0 1 0,0-1 0,0 0 0,0 0 1,0 0-1,0 0 0,0 0 0,1 12 33,-4 25-26,1-17 2,-16 260 126,15 116 29,0-131-131,-2-159-28,-8 106-5,10-163 2,0 4 31,2-27-8,-1 0 0,0 0 1,-9 33-1,-1 8 62,10-53-56,0 0 0,-1 1 0,0-1 0,-1 0 0,-10 22 0,6-15-1,0 0-1,2 0 1,-7 40 0,9-32-58,2-1 1,1 33-1,1-45 11,1-16 16,-1 0 0,0 1 0,0-1-1,0 0 1,0 1 0,0-1 0,0 0 0,0 1 0,0-1 0,0 0 0,-1 1 0,1-1 0,0 0 0,0 1 0,0-1 0,0 0 0,0 0 0,0 1 0,-1-1-1,1 0 1,0 0 0,0 1 0,0-1 0,-1 0 0,1 0 0,0 1 0,0-1 0,-1 0 0,1 0 0,0 0 0,0 0 0,-1 1 0,1-1 0,0 0 0,-1 0 0,1 0-1,-1 0 1,-14-5-2,-21-23-2,31 23 3,-52-39 9,-76-43-1,114 74-3,3 5-4,0 0 0,0 0 1,-1 1-1,0 2 0,0-1 0,0 2 0,-1 0 1,0 1-1,-35-1 0,-7 4-32,-97 13-1,93-5 7,-82 17-41,20-2 6,52-10 26,-87 28 0,70-17 19,-50 16-44,-45 12 38,10-10 54,-113 22 50,-15 6 45,50-9 29,150-39-119,-123 17-58,157-30-23,0 2 0,-82 25 0,121-27 24,0-2-1,-1-1 1,-33 1 0,-76 3 51,-64 2 40,7-3-88,-41 0-30,-164-15-23,224 6 123,1 8 0,-274 48 1,-186 8 78,444-50-104,-162-10 60,188-7-88,-11-11 28,93 5-16,19 3-1,2-1-5,-87 3 1,-50 2 37,-51 4 152,232-2-116,-38-3 1,4 0 100,48 5-130,7-2-45,-1 0 0,1 1-1,-1-1 1,1 0 0,-1 0 0,1 1 0,-1-1-1,1 0 1,-1 0 0,1 0 0,-1 0 0,1 0 0,-1 0-1,0 0 1,1 0 0,-1 0 0,1 0 0,-1 0-1,1 0 1,-1 0 0,0 0 0,1 0 0,-1 0-1,1-1 1,-1 1 0,1 0 0,-2-1 0,8 3 2,0 0 0,-1 0 0,1 0 1,0-1-1,11 2 0,319 41-15,-41-30-100,0-24-8,-54 0 39,-189 8 54,302-16-58,458-62 67,-614 61-21,166-10-59,-248 23 62,261-16-86,360-38-87,-11-10 39,-193 14 48,-90 15 51,-143 26 53,-159 11 10,-87 4 4,-1 1 0,1 3-1,53 11 1,62 5 54,17 3 6,-22-3-57,-112-15 14,0 1 1,56 16 0,-96-19-11,-1 0-1,1 1 1,-1 1-1,0 0 1,0 0 0,20 14-1,-25-14-4,1-1 0,1 0-1,-1 0 1,1-1 0,-1 0-1,1 0 1,12 2 0,28 11-21,-32-10-18,1-1 0,0-1 0,24 4-1,-40-8 37,-1 0-3,1 0 0,0 0 0,-1 0 1,1 0-1,0 0 0,-1 0 0,1 0 0,0 0 0,-1 0 1,1 0-1,0 0 0,-1-1 0,1 1 0,0 0 0,-1 0 0,1-1 1,0 1-1,-1 0 0,1-1 0,-1 1 0,1-1 0,-1 1 0,1-1 1,-1 1-1,1-1 0,0-1-1,0 0 1,0 1-1,0-1 1,-1 0-1,1 1 1,-1-1-1,1 0 1,-1 0-1,1-3 1,-4-41-26,3 43 23,-7-36-19,-1 0 0,-16-47-1,-35-75-66,3 11 9,-67-200-86,55 133-3,56 185 157,2-1 1,2 0-1,0 0 0,-3-51 1,11 70 1,1 1 0,0-1 0,1 0 0,1 0 0,0 1 0,0 0 0,7-14 0,-8 21 5,-2 5 7,0 0 0,0 1 1,0-1-1,0 0 1,0 0-1,1 0 0,-1 1 1,0-1-1,0 0 1,1 0-1,-1 1 1,0-1-1,1 0 0,-1 1 1,1-1-1,-1 0 1,1 1-1,-1-1 0,1 1 1,0-1-1,-1 0 1,1 1-1,0 0 1,-1-1-1,1 1 0,0-1 1,0 1-1,-1 0 1,1-1-1,0 1 0,0 0 1,-1 0-1,1 0 1,0 0-1,0 0 1,0 0-1,0 0 0,-1 0 1,1 0-1,0 0 1,0 0-1,0 0 0,-1 1 1,1-1-1,0 0 1,0 0-1,-1 1 1,1-1-1,1 1 0,8 5 19,1 0-1,-1 0 1,0 1-1,15 14 1,-17-14-4,-1 0-1,1-1 1,1 0 0,-1-1-1,1 0 1,0 0 0,0-1-1,10 4 1,-12-6-1,-3-1 7,1-1 1,-1 2-1,0-1 1,0 0-1,1 1 0,-1 0 1,0 0-1,0 0 1,0 0-1,-1 1 0,1-1 1,-1 1-1,6 5 1,-8-7-10,-1 0 0,1 1 1,-1-1-1,0 0 0,1 0 1,-1 0-1,0 1 0,0-1 1,0 0-1,0 0 0,0 1 1,0-1-1,0 0 0,0 3 0,-1-3-2,1 0 0,0 0 0,0 0-1,0 1 1,0-1 0,0 0-1,0 0 1,0 0 0,0 1 0,0-1-1,0 0 1,1 0 0,-1 0-1,1 1 1,-1-1 0,1 0 0,-1 0-1,1 0 1,-1 0 0,1 0-1,1 1 1,-2-2-21,1 1 1,-1 0-1,0-1 0,1 1 1,-1-1-1,0 1 1,0 0-1,0-1 0,1 1 1,-1 0-1,0-1 0,0 1 1,0 0-1,0-1 0,0 1 1,0 0-1,0-1 1,0 1-1,0 0 0,-1-1 1,1 1-1,0-1 0,0 1 1,0 0-1,-1-1 0,1 1 1,0-1-1,-1 1 1,1 0-1,-1-1 0,1 1 1,0-1-1,-1 1 0,1-1 1,-1 0-1,0 1 0,1-1 1,-1 1-1,1-1 1,-1 0-1,1 0 0,-1 1 1,-1-1-1,2 0 4,-2 0-117,1-10-39,12-193-2932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5:26.257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67 264 3808,'0'0'6664,"3"12"-6376,0-1-209,-1-6-41,-1 1 0,1-1 1,-1 1-1,0 0 0,-1-1 0,1 1 0,-1 0 1,0 0-1,-1-1 0,1 1 0,-1 0 0,-2 7 1,-7 24 211,-2 4 125,2 1 0,-5 49-1,2 0 129,0 12 62,10-33-9,10 94 1,19 67 166,5 77 144,-18-116-268,0 193 472,-17-296-699,-23 134 0,20-172-200,1 0 0,2 76 0,15 212 242,36 222 171,-32-448-385,46 169 0,-57-271-181,0 1-1,12 18 1,-11-19-3,1 0 0,-1 0 0,4 14 0,2-10 13,-5-10-25,-5-5-5,-1 0 1,0 0 0,0 0-1,0 0 1,0 0-1,0 1 1,0-1 0,0 0-1,0 0 1,0 0-1,0 0 1,1 0 0,-1 0-1,0 0 1,0 0 0,0 0-1,0 0 1,0 0-1,0 0 1,0 0 0,0 0-1,0 0 1,1-1 0,-1 1-1,0 0 1,0 0-1,0 0 1,0 0 0,0 0-1,0 0 1,0 0-1,0 0 1,0 0 0,0 0-1,0 0 1,1 0 0,-1 0-1,0 0 1,0 0-1,0-1 1,0 1 0,0 0-1,0 0 1,0 0 0,0 0-1,0 0 1,0 0-1,0 0 1,0 0 0,0 0-1,0-1 1,0 1-1,0 0 1,15-69-23,4-30 29,9-171-1,-20-110-34,-7 226 17,-4-604-122,0 517 114,-12-221-19,4 159 5,-14-225-125,4 128 109,18 258 91,-2-22 0,3 152-57,2-1 0,1-23 0,-1 32 12,1 0 0,0 1 0,-1-1 0,1 0 0,0 0 0,1 1 0,-1-1 0,1 1 0,0-1 0,-1 1 0,1 0 0,1 0 0,2-4 0,-3 6 0,1 1-1,0-1 0,0 0 0,0 1 0,-1-1 1,1 1-1,0 0 0,0 0 0,0 0 0,0 1 1,0-1-1,-1 0 0,6 3 0,-2-2-1,267 58-140,-177-36 112,198 38-26,-13-4-17,65-6 2,-245-39 36,492 26-141,-588-38 179,435-14-51,-103 11 63,-117 6 29,321 15 23,-259-4-9,107 14-5,169-23-14,-452-9-31,403-29 4,-264 13-7,734-116 142,-304 48-134,-328 79 23,-3 0 19,-290 5-24,54-4 54,169 10 0,-130 2-13,-86-3-38,77 9 0,67 8 50,-54-7 26,-62-5-15,-47-4 4,49 8-1,4 0 62,-67-8-121,0 1 0,35 9 0,-60-11-35,2 0 13,-1 0 0,1 0 0,-1 1 0,1-1 0,-1 1 0,0 0 0,6 4 0,-9-5-5,1 1 0,-1-1-1,0 1 1,0-1-1,0 1 1,0 0 0,0-1-1,0 1 1,0 0 0,-1 0-1,1 0 1,-1-1-1,1 1 1,-1 0 0,0 0-1,1 0 1,-1 0 0,0 0-1,0 0 1,-1 0-1,1 3 1,-21 165 180,9-89-115,4 1 1,2 113 0,8-134-36,4 51 31,5-24-4,-5-1 1,-7 152-1,-20 97 66,23-175-43,2-12-32,-16 248-40,7-191-70,3-122 67,-9 152 26,-6-56-19,-33 450 184,22-336-57,2-54-72,-1-4-60,11-107 43,11 0 64,1-13-35,1-88-132,1-1 1,2 1-1,0 0 0,2-1 0,1 1 0,1-1 0,9 31 1,-5-25-46,-6-23 47,1 0 1,0 0 0,0-1 0,1 1 0,5 10 0,6 12-285,-15-33 322,-1 1 0,1 0 0,0 0 0,0 0 0,0 0-1,0 0 1,0 0 0,0 0 0,-1 0 0,1 0 0,0 0-1,0 0 1,0 0 0,0 0 0,0 0 0,-1 0 0,1 0-1,0 0 1,0 0 0,0 0 0,0 0 0,0 0 0,-1 0 0,1 0-1,0 1 1,0-1 0,0 0 0,0 0 0,0 0 0,0 0-1,0 0 1,-1 0 0,1 0 0,0 0 0,0 1 0,0-1-1,0 0 1,0 0 0,0 0 0,0 0 0,0 0 0,0 0 0,0 1-1,0-1 1,0 0 0,0 0 0,0 0 0,0 0 0,0 0-1,0 1 1,0-1 0,0 0 0,0 0 0,0 0 0,0 0-1,0 0 1,0 1 0,0-1 0,-16-7-1,12 6-14,-38-17-21,-96-35-82,113 45 90,0 1 1,0 2-1,-46-4 0,-239 4-110,199 6 123,-540-39-89,418 22-1,49 5-20,52 3-7,-163 11-1,-132 47-35,327-31 145,50-9 25,-67 5-1,74-12 10,-401 16 44,304-6-96,47-3-2,-166 27-60,146-18 80,-93 26 17,128-25 8,-104 13-1,-249 7 87,398-38-45,-32-3 1,-20 1 11,13 0-44,1-2 1,-124-20 0,67 5-61,-60 7 88,-92-13 27,95 11-56,-23-2-1,38-3 25,-225-34 77,232 23-52,-283-12 0,227 22 34,3 0 28,133 14-67,-150 13 1,189-6-64,-54-3 0,43 0 16,-81-11 70,1 0 82,-94-6 72,221 16-223,-7-1 1,7 2-1,0 0-1,0-1 1,1-1 0,-1 1-1,0-1 1,1 0 0,0-1-1,-1 0 1,1 0 0,-9-5-1,8 2 8,-1 1-1,0 1 0,0 0 1,-13-5-1,-25-11 35,-46-33 105,92 53-151,0 0-1,0-1 0,1 1 1,-1-1-1,0 1 1,0-1-1,1 0 0,-1 1 1,0-1-1,1 0 1,-1 1-1,1-1 0,-1 0 1,0 0-1,1 1 1,0-1-1,-1 0 0,1 0 1,0 0-1,-1 0 0,1 0 1,0 0-1,0 0 1,0 0-1,0 1 0,0-1 1,0 0-1,0 0 1,0 0-1,0 0 0,0 0 1,0 0-1,1 0 1,-1 0-1,0 0 0,1 0 1,-1 1-1,0-1 0,1 0 1,-1 0-1,1 0 1,0 1-1,-1-1 0,1 0 1,0 0-1,5-6-11,0 1-1,0-1 1,13-9-1,-16 13 12,11-6-17,0-1-1,1 2 1,0 0 0,16-6-1,13-6-12,-14 7-13,1 2 1,0 1-1,0 2 0,62-9 0,-56 11 13,14-3-23,86-18-50,-114 21 65,1 2 0,-1 0 1,1 1-1,30 0 0,-43 4 37,1 0 1,-1 0 0,0 1 0,0 0 0,0 1 0,0 0-1,-1 1 1,1 1 0,-1-1 0,0 1 0,10 7 0,71 46-95,-84-54 97,0 0-1,0 0 0,1-1 0,0 0 1,-1 0-1,1-1 0,15 2 1,63 4-21,-48-6-12,-2-1-9,0-2-1,67-9 1,-44 2-2,-20 4 2,52-5-102,-48 5 45,-32 3 79,-1-1 1,1 2 0,0-1 0,-1 2-1,1-1 1,-1 1 0,12 3 0,-16-3 11,0 0 0,-1 0 0,1-1 0,11 0 0,-5-1-36,-11 1 23,25 0 84,-18 1-62,0 0 0,0 0 0,0 1 0,0 0 0,11 4 0,24 6 0,169 23 8,-93-27-32,-99-8-1,31-5 1,15-1-5,83 11-4,69-1 88,36-1-24,-181 6-14,-50-5-25,42 2 0,-32-6-6,204-3-114,-159-2 45,79-14-1,215-20 9,-299 32 73,-44 3-5,1 1-1,53 3 1,-56 1 7,-1-1 0,52-7 0,-21 1 44,76 5 35,-54 0-108,128 14 1,46 1-14,-158-16-8,145-22-1,-227 22 50,121-4 13,-7 1 32,-8-12 17,-62 7-67,97-3 0,-35 8 3,-103 3 4,1 0 0,-1-2 0,0 0-1,31-11 1,-47 14 4,1 1 0,-1 0 0,1-1-1,-1 1 1,0-1 0,1 1-1,-1 0 1,0-1 0,1 1-1,-1-1 1,0 1 0,1-1 0,-1 1-1,0-1 1,0 0 0,0 1-1,0-1 1,0 1 0,1-1 0,-1 1-1,0-1 1,0 1 0,0-1-1,-1 0 1,1 1 0,0-1-1,0 1 1,0-1 0,0 1 0,0-1-1,-1 1 1,1-1 0,0 1-1,-1-1 1,-9-19 68,9 19-67,-7-10 45,-1-1 0,-16-15 0,19 21-33,-1-1 1,1 0-1,0-1 1,0 1-1,1-1 1,0 0-1,0-1 1,-4-10-1,7 12-5,-1 0 1,2 0-1,-1 0 0,1 0 0,0-1 0,0 1 1,1 0-1,0-1 0,0 1 0,0-1 1,1 1-1,4-14 0,5-15 1,1 1 1,2 0-1,1 1 1,20-35-1,-12 21-66,-2-1-1,19-75 1,-15 46 8,-9 12 21,-6 20 12,6-43-37,-11 60 5,12-47 1,-13 64 34,0 0 1,-2 0-1,1-1 0,-2-14 1,0 15 8,1 1 1,0-1 0,0 0 0,1 1-1,4-14 1,19-66 52,-6 16-11,-11 42-29,-1 0 0,-2 0-1,-1 0 1,-2-1-1,-2-42 1,0 68-9,0-26 21,1 13-10,-1 0 0,-3-25-1,-83-415 25,77 425-40,6 27 0,1-1 0,0 1 0,0 0 0,1-1 0,0 1 0,0-1 0,1 1 0,2-12 0,0-9 0,-2 29 0,0 0 0,0-1 0,0 1 0,-1 0 0,1 0 0,0-1 0,-1 1 0,1 0 0,-1 0 0,1-1 0,-1 1 0,1 0 0,-1 0 0,0 0 0,0 0 0,1 0 0,-1 0 0,0 0 0,-2-1 0,-24 7-53,1-3 37,1 1 0,0 1 0,-36 11 0,37-9-10,-1-1 0,1-1-1,-1-1 1,-45-1 0,-103-14-110,44 1 56,-79-13 17,15 1 40,67 9 37,-30-2 21,55 16-12,-111-9 26,12-10 26,-56-8 57,250 26-128,-237-33 123,167 28-68,-94 2 0,81 7-46,-284 20 22,-316 75 114,534-80-110,-71 13 60,-492 110 98,585-113-138,-73 11 7,139-31 53,-1-3 1,-116-5-1,41-16 167,131 15-289,-1 1-1,-17 1 1,-1 0-4,24-1 7,0 0-1,-1 1 1,1 0 0,0 0 0,0 1-1,-1 0 1,1 0 0,0 1-1,1 0 1,-1 0 0,1 0 0,-1 1-1,1 0 1,-8 6 0,7-3-1,-1 0 1,2 1 0,-1 0 0,1 0-1,0 0 1,1 1 0,-1 0 0,2 0 0,-8 18-1,2 5 1,-11 57 0,8-27 0,1 19 0,0-5 0,3-10 0,9-52 0,-2 0 0,0-1 0,0 1 0,-6 16 0,3-14 32,1 0 0,-2 25 0,4-24 5,-1 0 1,-8 26-1,3-19 1,-11 26 39,14-37-55,0 1 0,1-1 0,1 1 0,-2 15-1,1-9 5,1-6-31,-1 6-53,0-1 0,0 35 0,8-68-3,62-418-11,-61 388 70,3-63 5,-6-110 0,-2 29 9,2 111 8,8-137 32,1 59-112,-7 0 1,-25-255-1,10 286 63,5-131 1,6 223-15,1 0-1,2 0 1,2 0 0,0 0 0,11-32 0,-9 42-9,8-19-20,-14 38 33,0 1 0,1 0 0,-1 0 0,1 0-1,0 0 1,-1 0 0,1 0 0,0 0 0,0 1 0,0-1 0,1 1 0,-1-1 0,0 1-1,5-2 1,10-3-24,1 1-1,0 1 0,0 0 0,1 2 0,-1 0 0,1 1 1,23 1-1,15 5-62,58 13 1,-20-3 6,42 5 13,195 20-86,-188-27 134,62 3 1,-66-5 64,145 30 0,-230-31-36,199 17-101,-26-4 6,-154-15 70,-40-5 9,50 11 0,13 5-34,121 8 0,-113-16 18,-76-9 25,-1-1 0,49-5 0,-73 4 7,1-1 90,-9 1 40,-11 1-85,-264 18 183,130-7-175,36 0-9,-132 30 0,-111 46 41,-21 4 13,262-68-55,-347 79 196,45-14 155,400-85-326,21-2-23,32-1-28,516-47-119,348-92-162,-134 43-90,-494 65 272,866-61-117,-691 74 124,-74 4 7,298 22-108,-205 5 187,-345-13 19,294-13 45,361-91-149,-749 99 75,94-15-36,178-5 0,-169 26 256,-166 17-148,-44 14-69,0-4-1,-93 21 0,-175 22 6,218-47-11,-431 46-1,-3-52 3,532-19-1,-20 0 28,-101 14-1,60-3 6,138-9-146,133-29-5,-85 10 67,968-174-292,-847 151 313,230-14 0,-312 52 26,-7 0 2,-92 0 0,-1 2 0,44 6 0,-74-6 25,0 1-1,0 0 0,1 0 0,-1 0 0,0 0 0,0 0 1,0 1-1,0-1 0,-1 1 0,1-1 0,0 1 0,-1 0 1,1-1-1,-1 1 0,3 4 0,10 18-7,-2 2 0,-1-1 0,0 1 0,-2 1 0,8 41 0,4 6 2,139 385 251,-152-439-245,-7-16-20,1 1 0,-1-1-1,1 0 1,0 0 0,0 0 0,0 0 0,0 0-1,1-1 1,0 1 0,0-1 0,0 0 0,0 1-1,0-1 1,4 3 0,-6-7-3,0 1 0,0 0 0,-1 0 0,1-1 0,-1 1 0,1 0 0,0-1 0,-1 1 0,1-1 0,-1 1-1,1-1 1,-1 1 0,1-1 0,-1 1 0,1-1 0,-1 0 0,0 1 0,1-1 0,-1 0 0,0 1 0,1-1 0,-1 0 0,0 1 0,0-1 0,0 0 0,0 0 0,0-1 0,8-32 6,-3-1 1,-1 1 0,-1-1-1,-4-70 1,-30-143 29,6 67 14,19 75 93,6 106-139,0-1-1,0 0 1,-1 1 0,1-1-1,0 1 1,0-1-1,0 0 1,0 1-1,0-1 1,0 0-1,1 1 1,-1-1 0,0 1-1,0-1 1,0 0-1,0 1 1,1-1-1,-1 1 1,0-1 0,1 1-1,-1-1 1,0 1-1,1-1 1,-1 1-1,1-1 1,-1 1-1,1-1 1,-1 1 0,1 0-1,-1-1 1,1 1-1,-1 0 1,1 0-1,-1-1 1,1 1-1,0 0 1,1 0-1,-1 0 0,0 1 0,0-1 0,0 1 0,0-1 0,0 1-1,0 0 1,0-1 0,0 1 0,0 0 0,0 0 0,0 0 0,-1-1 0,1 1 0,0 0 0,0 0 0,-1 0 0,1 0-1,0 3 1,9 16 4,-2 1 1,0 0-1,-1 0 0,5 30 0,9 94 25,-19-130-34,17 207 38,-14 359-1,-6-563-34,-21 405 89,14 84 63,10-388-104,4-13 16,5 0-1,24 106 0,-15-100 113,-19-100-170,-1 0-1,0 1 1,-1-1 0,0 0 0,-1 0 0,0 0 0,-1 0 0,-6 15 0,-5 25 47,10-35-12,-1 0 0,0-1-1,-10 20 1,-9 31 13,9-20-14,9-27-20,0 1-1,-4 25 0,5-26 5,1-13-30,0-9-53,-21-70 26,-192-502 41,127 347-8,16 40-12,-91-251-23,118 292 26,10 36 3,-33-158 1,67 236-18,3 24 9,0 1 1,-1 0-1,0-1 1,-1 1 0,1 0-1,-1 0 1,-6-13-1,8 20 12,0 0-1,0 0 1,0 1 0,0-1-1,0 0 1,0 0-1,0 0 1,-1 0 0,1 1-1,0-1 1,0 0-1,0 0 1,0 0-1,0 0 1,0 0 0,0 1-1,-1-1 1,1 0-1,0 0 1,0 0-1,0 0 1,0 0 0,-1 0-1,1 0 1,0 0-1,0 0 1,0 0 0,0 1-1,-1-1 1,1 0-1,0 0 1,0 0-1,0 0 1,0 0 0,-1 0-1,1 0 1,0 0-1,0-1 1,0 1-1,-1 0 1,1 0 0,0 0-1,0 0 1,0 0-1,0 0 1,0 0 0,-1 0-1,1 0 1,0 0-1,0-1 1,0 1-1,0 0 1,0 0 0,-1 0-1,1 0 1,0 0-1,0-1 1,0 1 0,0 0-1,0 0 1,0 0-1,0 0 1,0-1-1,0 1 1,0 0 0,0 0-1,0 0 1,0 0-1,0-1 1,-4 20 12,3-14-9,-32 348 53,27-264-36,-15 289 48,3-40 17,11-228-62,-22 233 88,16-243-80,-41 228 141,54-327-169,-1 1 0,1-1 0,0 1 0,-1-1 0,0 1 0,1-1 0,-1 1 0,0-1 0,1 1-1,-1-1 1,0 0 0,0 1 0,0-1 0,-2 1 0,2-1-1,1-1-1,-1 0 1,1 1-1,-1-1 1,1 0 0,-1 0-1,0 0 1,1 0-1,-1 0 1,1 0 0,-1 0-1,0 0 1,1 0-1,-1 0 1,0 0 0,1 0-1,-1 0 1,1 0-1,-1-1 1,0 1 0,1 0-1,-1 0 1,1-1-1,-1 1 1,0-1 0,-3-2 5,0-1 0,0 0 1,0 0-1,0 0 0,1-1 1,-1 1-1,-2-7 1,-27-45 13,2-3 1,-41-111 0,-23-148-2,23 6-9,0-44 5,19 59-11,-67-285 8,60 369-86,53 198 53,2 10 2,2 9-1,0 9 16,2 0 0,-2 19-1,2-4 2,1 326 21,27 7 18,-20-271-34,29 543-16,-36-476-10,-39 309-1,35-440 34,-1-1 1,-2 1-1,0-1 1,-17 37-1,24-61-10,0 0 0,0-1 1,-1 1-1,1 0 0,0 0 0,0-1 0,-1 1 0,1 0 0,0-1 0,-1 1 0,1-1 0,-1 1 0,1 0 1,-1-1-1,1 1 0,-1-1 0,1 1 0,-1-1 0,1 1 0,-1-1 0,0 0 0,1 1 0,-1-1 0,0 0 1,1 1-1,-1-1 0,0 0 0,1 0 0,-1 0 0,0 0 0,0 1 0,1-1 0,-1 0 0,0 0 0,0-1 0,1 1 1,-1 0-1,0 0 0,1 0 0,-1 0 0,0 0 0,-1-1 0,0-1 1,-1 0-1,1 0 1,0-1-1,0 1 1,0 0 0,0-1-1,0 0 1,0 1-1,-2-6 1,-10-26 3,1 1 0,1-2 0,2 1 0,-7-49 0,6 32 5,-78-444 9,4 18-102,72 409 64,1 8-8,-27-85 1,37 141 24,1 0 0,-1 0 1,1 1-1,-1-1 0,0 1 1,0-1-1,-5-4 0,6 7 1,1 0 0,-1 1 0,0-1 0,0 0-1,0 1 1,0-1 0,0 1 0,0-1 0,0 1 0,0 0 0,0-1 0,0 1-1,0 0 1,0 0 0,0-1 0,0 1 0,0 0 0,-1 0 0,1 0 0,0 1-1,0-1 1,0 0 0,0 0 0,0 0 0,0 1 0,0-1 0,0 1 0,0-1-1,0 1 1,0-1 0,0 1 0,-1 0 0,-5 4-4,0 1-1,0-1 1,0 1-1,0 1 1,1-1 0,0 1-1,1 0 1,-8 11 0,0 5-3,-18 42 1,6 0-2,-32 132 0,2 81 28,43-213-13,-17 104 5,-39 190-22,48-278-2,-13 62 19,29-121-6,-1-1 1,0 1-1,-2-1 0,-1-1 0,-19 38 1,19-38 8,1-6-31,6-15 20,1 0 1,-1 0-1,1 0 1,-1 0-1,1 0 1,-1 0-1,1 0 1,-1 0-1,1 0 1,0 0-1,0 0 1,0 0-1,0 0 1,-1 0-1,1 0 1,0 0-1,1-3 1,-11-279-74,8 169 60,-15-522-182,17 608 153,5-48 0,-5 63 19,1 3 7,0 6 1,-3 7 14,-4 14 23,-31 153 28,35-161-46,-53 276 88,43-230-78,4-17-12,-1-1 0,-1 0 0,-3 0 0,-21 44 0,-19 1-40,51-77 49,-2-1 0,1 1-1,-1 0 1,1-1 0,-1 0 0,0 0-1,-1 0 1,-6 4 0,7-4-1,1-1 0,0 0 0,0 1 0,0-1 0,-5 8 0,-9 11-24,-17 17-143,34-40 159,0 1-1,0 0 1,0 0 0,0 0-1,0 0 1,0-1-1,0 1 1,0 0-1,0 0 1,0 0-1,0 0 1,0-1 0,0 1-1,0 0 1,0 0-1,0 0 1,-1 0-1,1 0 1,0-1 0,0 1-1,0 0 1,0 0-1,0 0 1,0 0-1,0 0 1,-1 0-1,1-1 1,0 1 0,0 0-1,0 0 1,0 0-1,0 0 1,-1 0-1,1 0 1,0 0 0,0 0-1,0 0 1,0 0-1,-1 0 1,1 0-1,0 0 1,0 0-1,0 0 1,0 0 0,-1 0-1,1 0 1,0 0-1,0 0 1,0 0-1,0 0 1,0 0 0,-1 0-1,1 0 1,0 0-1,0 0 1,0 1-1,0-1 1,0 0-1,-1 0 1,1 0 0,0 0-1,0 0 1,0 0-1,0 0 1,0 1-1,0-1 1,0 0 0,1-13-4,4 2-8,0 0-1,1 1 1,1-1-1,14-17 1,3-6-21,39-50-43,-7 12 18,-15 17 61,54-54 1,-90 103-3,16-20 3,0 0 0,-2-2 0,0 0 0,-2-2 0,-2 0 0,0 0 0,-2-1 0,13-47 0,-23 62-7,1 0 1,-2 1-1,0-1 0,-1-32 1,-12-60-7,-16-7 9,9 44 0,9 23-110,-4-93-1,12 112 82,2 0-1,1 0 1,8-41 0,27-86-80,7-39-148,-31 57-2723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5:28.198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0 363 4616,'0'0'2568,"14"0"-2392,22 2-4,1 1 0,-1 2 0,42 11 0,-61-11 11,1-1 0,0-1 1,0 0-1,29-1 0,77-7 816,-50 1-408,-12 2 419,117-19 0,-5-4 236,-153 22-1120,38-2 335,115 4 0,-115 5-289,96 2 293,-52-10 46,129-24-1,-176 21-389,66-2 89,-41 5-64,-5 0-48,-22 1 47,80-13 0,-107 12-74,29-2 0,-35 5-34,0-1 0,0-1 1,25-6-1,-14 1 13,0 2 1,1 1-1,39-1 0,32-4 45,-75 7-66,0 1 1,33 3-1,33-3 43,-43 2-14,-38 1-32,0-1 0,-1 0 1,20-4-1,-4-1-4,-1 1 1,51-1 0,-25 4-14,90 4 20,-110 0-10,0-1-1,0-2 0,0-2 0,0 0 1,45-11-1,-37 6 10,1 1-1,0 2 1,53 2 0,21-2 9,15 7-31,-104-5 10,-1 1 0,33 4 0,-17 0 24,-19-2-16,0 1-1,25 6 1,8 0 53,-16-4-45,44 16 88,-68-16-108,-1-1 23,0 0 0,19-1-1,-32-2-31,90 4-34,-74-3 51,33-4-1,-38 2-13,1 0 1,-1 1-1,0 0 1,27 5-1,-6 1 37,-1-2 0,44-1 0,-8 1 35,-14-3 11,20 3 66,-67-3-136,0-1 1,0 0-1,0-1 1,12-1-1,6-1 0,-17 1-21,0 0 0,0-1 1,0 0-1,0 0 0,-1-1 0,1-1 1,-1 1-1,0-1 0,0-1 1,-1 0-1,0 0 0,11-10 0,4-6-78,-2 0 0,36-49 0,-17 9-2489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5:41.250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19 4912,'0'0'3686,"10"-4"-3384,30-10-50,-39 14-240,0 0 0,-1 0 0,1 0 0,0-1 0,0 1 0,0 1 0,0-1 0,0 0 0,0 0 0,0 0 0,0 0 0,0 1 0,-1-1 0,1 0 0,0 1 0,0-1 0,0 1 0,-1-1 0,1 1 0,0-1 0,0 1 0,-1-1 0,1 1 0,0 0 0,-1-1 1,1 1-1,-1 0 0,1 0 0,-1-1 0,1 1 0,-1 0 0,0 0 0,1 0 0,-1 0 0,1 1 0,0 2 49,11 22 226,-2 0-1,11 42 1,-9-30-89,40 196 846,-30-120-563,55 300 1138,-32-120-689,-17-106-548,-8 1 1,-9 1-1,-8 0 0,-9 0 0,-48 310 0,12-215-78,-28 154 226,36-229-299,-8 38 104,20-103-223,11-65-54,4-23-9,-6 32 39,10-69-45,-1 40 1,0-5 54,4-50-86,-1 0 0,1 1 0,0-1 0,0 0 0,0 0 0,1 0 0,0 0 0,0 0 0,0 0 0,0 0 0,1-1 0,3 8 0,-3-10-7,-1 1 0,1-1 0,0 1 0,0-1 0,1 1 0,-1-1 0,0 0 0,1 0-1,-1-1 1,1 1 0,0 0 0,0-1 0,-1 1 0,1-1 0,0 0 0,0 0 0,0 0-1,0-1 1,0 1 0,6 0 0,13 1-13,0-2 0,0 0 0,40-6 0,64-20-53,-96 18 54,35-3-37,0 2 0,89 0-1,-63 5 31,80-4 9,73-4 2,-227 9 15,-1 0 0,1 0 0,29-13 0,-31 11-1,0 0 0,0 1 0,0 0 0,21-2 0,-17 4-1,0-2 0,-1 0 0,34-12 0,-23 7 7,-21 5-9,0 1 0,-1-1 0,1 0 0,-1-1-1,0 0 1,0 0 0,10-9 0,25-18 44,-24 21-14,-14 7-31,1 1 0,0 0 0,-1 0 0,1 1 0,0-1 1,1 1-1,9-2 0,32-7 3,-32 6-5,0 1-1,1 1 1,0 1-1,-1 0 1,1 1-1,0 0 1,21 3-1,57 4 71,-84-6-76,1 0 1,0 0-1,13-3 1,-14 2 1,1 0 1,20 1 0,-18 2 6,16-2 22,-12-1-29,0 0 0,-1 2 0,1 0-1,0 0 1,31 9 0,-24-6 9,36 4-1,-14-8 1,0-1 0,-1-2-1,1-2 1,-1-2 0,-1-2-1,1-2 1,68-27 0,-71 21 13,1 1 1,70-15-1,-85 22-23,-24 7 0,0 1 0,0 0 0,0-1 0,1 1 0,-1 1 0,8-2 0,-7 5 65,-5-3-63,0 0-1,0 0 0,0 0 0,0 0 1,0 0-1,0 0 0,0 0 1,-1 0-1,1 0 0,0 0 0,0 0 1,0 0-1,0 0 0,0 0 0,0 0 1,0 0-1,0 0 0,-1 0 1,1 0-1,0 0 0,0 0 0,0 0 1,0 0-1,0 0 0,0 0 0,0 0 1,0 0-1,0 0 0,0 0 1,-1 1-1,1-1 0,0 0 0,0 0 1,0 0-1,0 0 0,0 0 0,0 0 1,0 0-1,0 0 0,0 0 1,0 0-1,0 1 0,0-1 0,0 0 1,0 0-1,0 0 0,0 0 0,0 0 1,0 0-1,0 0 0,0 0 1,0 0-1,0 1 0,0-1 0,0 0 1,0 0-1,0 0 0,0 0 0,-53 2 106,30 0-48,-37-4-1,25-1-33,0 2 0,0 0 0,-1 3 0,-40 6-1,-47 20-49,-16-1 2,114-30-24,6 1 6,24-4-35,4 0 27,-3 3 36,1 1 0,0 0 0,0 0-1,1 0 1,-1 1 0,10 0 0,30-6-39,91-45 1,-124 47 47,0-1-1,20-12 0,-21 11 2,0 0 0,18-6-1,-22 10-1,-6 1-1,0 1 0,0 0 0,0 0 0,1 0 0,-1 0 0,0 1 0,0-1-1,0 1 1,1 0 0,-1 0 0,0 0 0,0 0 0,0 0 0,1 1 0,3 0 0,87 25-28,-77-22 17,0-1 1,0 0-1,1-1 0,-1-1 0,32-3 0,-8 1-2,96 7-5,-116-5 24,25 0 0,-15 0 0,-26 0 0,1-1 0,0 0 0,-1 0 0,11-2 0,-10 2 0,-1-1 0,1 1 0,-1 0 0,1 1 0,10 1 0,19 1 0,47-2 0,103-10 0,13-2-30,-116 9-5,76 4-28,-131-1 59,0-2-1,36-4 0,-36 2 4,-1 1 1,47 3-1,-49 0 1,-1 0 0,1-1 0,0-2 0,-1 0 0,44-11 0,-30 7 0,75-5 1,-63 8 1,3 5 35,-5 1 5,35-2 53,23-1-49,-97-1-57,183-20 39,-140 14-14,-31 6-7,35-9-1,-38 7-24,1 0-1,0 1 1,31 0-1,20-2 50,-8-1-9,-36 3 2,35-6 1,-50 6-13,1 1 0,-1 0 0,1 1 0,0 0 0,-1 1 1,1 0-1,11 2 0,-8-1 14,-6-1-9,1-1 1,-1 0 0,16-3-1,12 0-25,11 2-12,-25-1 3,44 4 1,-10-5 13,-29 2 26,7 0 20,-28 1-29,0 1 1,0-1 0,-1 0 0,1-1-1,9-1 1,-10 1-1,0 0 0,0 0-1,0 1 1,0 0 0,0 0 0,0 0 0,6 1-1,5 2-5,0-1 0,0 0 0,0-2 0,18 0 0,-15-1 26,0 1 1,26 4-1,-2 3 19,4 2 14,0-3-1,53 1 0,110 5 78,-51-4-97,-78-1-77,138-5 1,60-14 88,-189 2-52,9-1 48,-63 8 56,66-14-1,-42 6 37,-21 3-64,-21 5-12,0-1 0,34 0 0,-46 4 20,23-2 609,-36-1-679,-5 3-31,0 3-27,0 0 1,0 1 0,0 1 0,-20 10-1,-25 10-143,38-18 127,-2 1-73,-1-1 1,0-1-1,0-1 1,0-1-1,-31 2 1,52-6 123,0-1 1,-1 1-1,1-1 1,-1 0 0,1 1-1,0-1 1,0 0-1,-1 0 1,1 0 0,0 0-1,0 0 1,0 0-1,0 0 1,0 0 0,0 0-1,1-1 1,-1 1-1,0 0 1,1 0 0,-1-1-1,0 1 1,1-1-1,-1-2 1,-9-36-23,9 13 4,1 0 0,1-1-1,7-37 1,-1 13-1,16-79-117,-10 64 90,-1-41 48,-10 83 0,-4-6 0,2 27 0,-1-1 0,1 1 0,-1 0 0,1-1 0,0 1 0,1 0 0,0-5 0,4-31 0,-5 32 0,0 0 0,1 0 0,0 0 0,4-11 0,-2 10 0,0 0 0,-1 0 0,0 0 0,0-1 0,0-12 0,-10 31 17,-3 8 12,-69 160 32,26-52-38,5 8-17,39-103-6,5-18 0,4-8 0,-1 1 0,1 0 0,-1-1 0,1 1 0,0 0 0,0 9 0,0-14 8,-1 1 0,1 0 0,-1-1 0,0 1 1,1-1-1,-1 1 0,0-1 0,1 0 0,-1 0 0,0 0 0,1 0 0,-1 0 0,0 0 0,-2-1 0,2 1-1,-2 0 5,3 0-11,0 0 0,0 0 1,0-1-1,0 1 1,0 0-1,0 0 0,1 0 1,-1 0-1,0 1 0,0-1 1,0 0-1,0 0 0,0 0 1,1 1-1,-1-1 0,0 0 1,0 1-1,0-1 1,1 1-1,-1-1 0,0 1 1,0-1-1,1 1 0,-1 0 1,0 1-1,14-30-19,1 1-1,24-34 1,-17 29 9,20-42 1,25-103 65,-38 95 17,47-128 99,-48 143-103,-13 34-47,-1 0-1,-2 0 1,8-41-1,-13 20 23,-2-1-1,-4-68 1,0 56-26,-2 46 33,0 0 0,-1 0 0,-12-37 0,-2-19 54,-3-118-124,18 176 37,0-31 0,2 34-2,0-1 1,-5-26-1,-7-29 92,-1 17-60,9 34-36,-11-32 0,7 31-11,-22-52 2,13 35-1,12 25 3,-1 1-1,0 0 0,-11-14 0,-64-94 82,68 102-78,4 5-1,-1 1 1,-16-18 0,-16-15 29,26 27-46,-24-22-1,-11-8 22,-65-80-1,102 114-4,-1 0 0,-23-17-1,19 17 40,-23-26-1,9 7-3,15 15-17,-27-34 0,-24-30-131,67 80 85,0 1 1,1-1 0,-1 0-1,1 0 1,0 0 0,0 1-1,-1-7 1,2 8 16,0 1 0,0-1 0,0 0 0,0 1 0,0-1 0,0 1 0,0-1 0,0 0 0,0 1 0,0-1 0,0 0 0,1 1 0,-1-1 0,0 1 0,0-1 0,1 0 0,-1 1 1,0-1-1,1 1 0,-1-1 0,1 1 0,-1-1 0,1 1 0,-1 0 0,0-1 0,1 1 0,0-1 0,-1 1 0,1 0 0,-1 0 0,1-1 0,-1 1 0,1 0 0,0 0 0,-1 0 0,1-1 0,0 1 0,-1 0 0,1 0 0,-1 0 0,1 0 1,0 0-1,-1 0 0,2 1 0,26-8 38,4 1 60,-31 6-91,1 0-1,0 0 0,-1 0 0,1 1 0,0-1 1,-1 1-1,1-1 0,-1 1 0,1-1 1,-1 1-1,1 0 0,-1 0 0,1 0 1,-1 0-1,0 0 0,1 0 0,-1 0 0,1 2 1,19 18-2,0 0 1,1-1-1,1-1 0,1-1 1,30 17-1,-50-33-6,-1 0-1,0 0 1,1-1-1,0 0 1,-1 1-1,1-1 1,0-1-1,-1 1 1,6 0-1,-8-1 8,0 0 0,0 0 0,1 0 1,-1-1-1,0 1 0,0 0 0,1-1 0,-1 1 0,0 0 0,0-1 0,0 0 0,0 1 0,0-1 0,1 0 0,-1 1 0,0-1 0,-1 0 0,1 0 0,0 0 0,0 0 0,0 0 0,0 0 0,-1 0 0,1 0 0,0 0 0,-1 0 0,1 0 1,-1-1-1,0 1 0,1-2 0,1-7 39,-1 0 0,-1 0 0,0 0 0,0 0 1,-1-1-1,0 1 0,-1 1 0,0-1 0,-1 0 0,-5-14 1,5 18-18,-1 0 1,1 0-1,-1 0 1,0 0-1,-1 1 1,1 0-1,-1 0 1,0 0-1,0 0 1,-1 1-1,-9-7 1,-19-16 53,16 11-49,-2 1 1,0 1-1,-1 1 1,0 1-1,-28-11 1,22 10 5,-80-34 38,94 41-55,0 0 0,0-1 0,1-1 0,0 0 1,0-1-1,-12-12 0,12 13-15,-1 0 0,1 1 0,-1 0 0,0 1 0,-1 1 0,1 0 1,-20-4-1,10 2-3,19 6-4,1 0 0,-1 1 0,0-1 0,1 1 0,-1 0 0,0 0 0,1 1 0,-5 0 0,-22-1-11,12-1 18,1 1 1,-1 1 0,1 0-1,-24 5 1,-21 1 8,-200 26 112,74-5-25,21-4-56,-112 15 26,27-21 10,172-14-31,-45-4 3,9-1-16,65 1-47,-1-3-1,-80-15 1,3 1-39,42 5 34,-29-3 7,-539-5-65,533 19 48,-126 3-12,-185-3 49,123-2 125,-284 14 84,41 4-171,195-1-49,147 0 0,117-8 0,-139 28 0,165-21 33,-1-3-1,-96 1 1,129-10-5,0 1 1,-66 14 0,-40 5 66,129-16-101,14 0-26,9 2 7,0-3 16,0-1-1,1 0 0,-1 0 1,1-1-1,0 0 0,-1-1 1,19 0-1,81-8-105,-58 2 63,180-17-244,-125 22 169,-16 1 68,-19 0 36,-43 0 10,45-4 1,214-26-70,-159 3 41,-82 15 28,-19 6 7,0 1 1,31 0-1,20-2-19,62-3-39,-6 1 2,-96 2 40,26-2 37,73-2 0,44 13-10,177 6 52,-103-3 42,-166-1-120,96-7-1,24 2-66,-154-1 69,-43 0 21,-1 1 0,1 0 1,0 0-1,18 4 0,-28-3 3,10 2-11,0-1 0,26 2 0,-40-4 6,1 0 0,0 1 0,0-1-1,0 0 1,0 0 0,0 0 0,-1 0 0,1 0 0,0 0 0,0 1 0,0-1 0,0 0-1,0 0 1,0 0 0,0 0 0,0 0 0,0 1 0,-1-1 0,1 0 0,0 0-1,0 0 1,0 0 0,0 1 0,0-1 0,0 0 0,0 0 0,0 0 0,0 1-1,0-1 1,0 0 0,0 0 0,1 0 0,-1 0 0,0 1 0,0-1 0,0 0-1,0 0 1,0 0 0,0 0 0,0 0 0,0 1 0,0-1 0,1 0 0,-1 0 0,0 0-1,0 0 1,0 0 0,0 0 0,0 0 0,1 1 0,-1-1 0,0 0 0,0 0-1,0 0 1,0 0 0,1 0 0,-1 0 0,0 0 0,0 0 0,0 0 0,-15 10-4,-1-5 15,0-1-1,0-1 1,-1 0-1,0-1 0,1-1 1,-27-1-1,16 0 16,-34 4-1,-244 32 127,-42 7-46,2 21-75,248-46-26,-48 20-1,11-4-2,-266 19-2,349-48 0,22 0 1,-1 1-1,-37 13 0,-11 2-5,56-16-27,12-2 35,1 0-1,-1-2 1,0 1 0,-11 0 0,-65 5-69,125-15-56,45-15-1,-27 7 71,34-5-50,-56 14 47,-1-1-1,0-1 1,51-23-1,-70 26 39,-1 1 0,1 0 0,0 2-1,17-3 1,22-6-44,2-2-30,75-10 0,-59 14 44,55-6-25,-36 7 47,9-1 34,-51 7-35,-29 1 12,0 1 0,21 2 0,144 14 34,-122-16-18,-45 0-11,0 1-1,30 3 0,6 2-34,0-2 1,56-5-1,26 1 1,-97 0 24,66-9 0,0-1 9,79 4 160,-128 4-119,58-9 0,-21 0-51,-55 13 19,-31 0-3,-1-1-1,1 0 1,-1 0-1,1 0 1,0-1-1,10-2 1,39-14 40,79-11 1,-59 11 14,-58 12-46,0 1-1,0 0 1,1 2-1,0 0 1,29 1 0,-21 1-7,-1 0 0,37-6 0,29-1-56,88 0 11,-92 1 93,-54 3-21,1 1-1,38 2 1,-39 1 12,1-1 1,53-8-1,-25 1-25,61-1-96,154 10 0,-176-2-24,5 0 9,-49 2 42,67-9 0,-62 3 37,29-5 4,100-24 0,-144 24 14,-46 9 2,67-13 0,76-5 0,-96 13 21,77-19 1,15-1 14,162-6 12,-212 14-47,-63 11 6,0 0 1,0 2 0,29 0 0,-10 2 30,73-13 1,-5 0-12,0 9 41,-103 6-36,0 0 0,0 1 0,0 0 0,19 5 0,-28-4-29,-1-1 1,0 0-1,0 1 1,0-1-1,0 1 1,0 0-1,0 0 1,0 0-1,-1 0 1,1 0-1,-1 0 1,1 0-1,-1 0 0,0 1 1,0-1-1,0 0 1,0 1-1,1 4 1,1 4 5,-1 1 0,2 18 1,-3-27-4,7 87 92,19 127 55,46 96-136,-46-193-20,-9-45 5,7 77 0,-5 13 50,8 92 31,-18-160-20,1 46 26,1-1-21,-1-34-28,-10-94-39,3 55 11,22 119 0,6 20 34,-2-3 7,-25-174-42,-2 0-1,-1 1 1,-1 0-1,-2 0 1,-5 32 0,2-23 25,2-1 0,4 50 0,-1-67 2,-1 1-1,-3 25 1,0-5 10,-3 17 26,0 11 84,0 2 42,8-65-220,8-24-38,-2-3-28,-1-2 1,-1 1 0,-1-1-1,-1 1 1,3-31 0,-2 1-2834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5:42.080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0 325 9344,'0'0'225,"1"-11"-160,0-1-85,1 1-1,0 0 0,0 0 0,1 0 1,0 0-1,1 0 0,0 1 0,8-13 1,18-32-424,5-6-206,-16 22-209,-17 33 939,1 0 0,0 0 0,0 1 1,0-1-1,1 1 0,6-8 0,-10 15 26,0-1 1,-1 1 0,2 0 0,-1 0-1,0 0 1,0 0 0,1 0-1,-1 0 1,0-1 0,1 1-1,0 0 1,1 2 0,2 10 223,-2 19 64,-2 0 1,-1 0-1,-1-1 0,-2 1 0,-2-1 1,-9 32-1,-2 14 289,10-41-148,-16 49 0,4-15-35,13-47-122,-12 33-1,12-43-189,4-11-121,1 1-1,0-1 1,-1 0 0,1 1 0,0-1 0,-1 7 0,0 5 123,2-11-142,-1-1-1,1 1 0,-1-1 0,1 1 1,0 0-1,0-1 0,2 6 0,-2-8-37,0 0-1,1 0 1,-1 0 0,1 0-1,0 0 1,-1 0-1,1 0 1,0 0-1,0 0 1,0 0-1,0 0 1,-1-1 0,1 1-1,0 0 1,0 0-1,0-1 1,1 1-1,-1-1 1,0 1-1,0-1 1,0 0 0,0 1-1,0-1 1,1 0-1,-1 0 1,0 1-1,2-1 1,2 0 10,0 0-1,1 0 1,-1-1 0,0 0-1,0 0 1,0 0 0,10-4-1,38-17 38,-36 14-34,36-19 21,-35 17-53,1 1 1,34-13 0,44-11-118,-87 28 126,-1 0-1,0-1 1,0 1-1,-1-2 0,1 1 1,-1-1-1,13-15 1,47-66-53,-44 55 28,12-17-42,-3-1 0,32-63-1,-23 13-2145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5:46.079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1145 453 2608,'0'0'1487,"11"-2"-1187,20-2 251,41-2 0,-61 7-358,0 0 0,0 1 0,-1 0-1,1 1 1,12 4 0,25 7 297,-22-10-255,1-2 0,40 0 0,-2 0 269,63 15 761,-124-17-1167,0 1 0,0-1 0,-1 1 0,1 0 0,0 0 0,-1 0 0,1 1-1,0-1 1,-1 1 0,0 0 0,6 3 353,-9-3-348,0 0 0,0 0 0,0 0 0,-1-1 0,1 1 0,0 0 0,-1 0 0,1 0 0,-1-1 0,0 1 0,-1 2 10,-19 47 638,-24 90 0,21-50-61,20-74-577,-1-1 0,0-1 1,-1 1-1,-12 22 0,8-17 28,-11 32 0,-31 100 387,24-76-283,17-51-123,-9 35 0,-82 322 1028,91-346-942,-26 60 0,24-70-78,2 2 0,1 0 0,-12 55 0,15-31 163,-1 73 0,9-113-249,1 1 0,6 24 0,1 13 38,-8-41-69,0 1 13,0 1 0,0-1 0,1 0-1,1 1 1,0-1 0,6 14 0,8 15 77,17 65 0,6 13 9,-26-81-86,-7-16-13,1-1 1,1 0 0,1-1-1,23 35 1,-19-33 4,-1 0-1,-2 0 1,0 1 0,-1 1 0,9 27-1,-8-18 81,30 56-1,-27-60 11,21 59 1,-22-53 6,18 36 1,-26-57-73,0 0 0,-1 0 0,-1 0 0,4 25 0,-6-27 15,1-3-30,0 7 245,-2-14-267,-1-1 0,1 0 0,0 0 0,-1 1 0,1-1-1,0 0 1,-1 0 0,1 0 0,-1 1 0,1-1 0,-1 0 0,1 0 0,0 0-1,-1 0 1,1 0 0,-1 0 0,1 0 0,-1 0 0,1 0 0,-1 0 0,1 0-1,0 0 1,-1 0 0,1 0 0,-1 0 0,1-1 0,-1 1 0,1 0 0,0 0-1,-1 0 1,1-1 0,-1 1 0,1 0 0,0 0 0,-1-1 0,1 1-1,0-1 1,-87-50 183,14 6-98,-191-129 107,223 145-161,15 9-5,2-1 0,0-1 0,1-2 0,1 0 0,1-1 0,1-1 0,-29-53 0,23 30 10,2-1 0,2-2 1,-28-98-1,25 42-8,-13-126 0,5-113 34,26 260-64,-9-155-8,19-294 0,0 494 4,31-336-5,-29 344-9,1-3 1,19-68-1,-17 90-21,-4 13-9,-5 11 4,-7 23 18,2 0 0,-3 58 1,5-44 9,-8 81-26,-26 447-96,37-452 96,1 500-166,-12-79 147,5-444 51,1-37 37,4 79 0,4-76-13,-2-33 26,2 0 0,9 53-1,-11-79-33,0 1 0,-1-1-1,0 0 1,0 0 0,-1 0-1,1 0 1,-4 7-1,5-12-3,-2 3 20,1 0-1,0 0 1,-1 0-1,0-1 1,0 1-1,0 0 1,0-1-1,-4 5 1,5-7-17,0-1 0,0 1 1,0 0-1,0 0 0,0-1 0,0 1 1,-1-1-1,1 1 0,0-1 0,0 0 0,0 1 1,-1-1-1,1 0 0,0 0 0,0 0 1,-1 0-1,1 0 0,0 0 0,0 0 1,-1 0-1,1 0 0,0-1 0,0 1 0,0 0 1,-1-1-1,1 1 0,0-1 0,0 1 1,0-1-1,0 0 0,-2-1 0,-3-2 12,0-1 0,1 0 0,-1 0 0,1 0 0,1-1 0,-1 0 0,1 0-1,0 0 1,0 0 0,-4-10 0,-1-4 16,0-2 0,-6-25-1,-3-33 21,4-1 0,-6-107 0,5 38 12,-42-476 200,32 303-147,-53-189 53,72 482-148,-15-39 0,17 58-22,0 2-1,-1-1 1,0 1-1,0-1 1,-1 1-1,0 1 1,-13-14-1,9 10-11,8 10 3,1 0 1,0 0 0,-1 1-1,0-1 1,1 0-1,-1 1 1,0-1-1,0 1 1,0-1-1,0 1 1,0 0-1,0 0 1,-1 0 0,1 0-1,-3 0 1,-11-4-19,1 0 0,0-2 0,0 1 0,0-2 0,1 1 0,-13-11 0,21 14 6,-21-9-28,20 10 31,1 0 0,0 0-1,0 0 1,-9-7 0,8 3-10,-9-9-32,16 16 54,0-1 0,-1 1 0,1 0 0,0 0 1,-1 0-1,1-1 0,0 1 0,-1 0 0,1 0 0,-1 0 0,1 0 0,0 0 0,-1-1 1,1 1-1,-1 0 0,1 0 0,0 0 0,-1 0 0,1 0 0,-1 0 0,1 1 1,-1-1-1,1 0 0,0 0 0,-1 0 0,1 0 0,-1 0 0,1 1 0,0-1 1,-1 0-1,1 0 0,0 0 0,-1 1 0,1-1 0,0 0 0,-1 1 0,1-1 1,0 0-1,0 1 0,-1-1 0,1 1 0,-4 6-4,1 1 0,0-1 0,1 1 1,-1 0-1,2-1 0,-1 1 0,0 10 0,0-3-1,-9 69-31,3 0 0,7 156 0,21 132-70,-16-339 96,1 1-1,14 46 1,-12-53 0,-7-25 10,0 1 1,1-1-1,0 0 0,-1 0 0,1 0 1,0 0-1,0 0 0,0 0 1,1 0-1,-1 0 0,0 0 1,1 0-1,-1 0 0,1-1 0,-1 1 1,1-1-1,0 1 0,0-1 1,0 0-1,2 2 0,-1-3-4,-1 1 0,0-1-1,1 1 1,-1-1 0,0 0-1,1 0 1,-1 0 0,0-1-1,1 1 1,-1 0 0,0-1-1,1 0 1,-1 1 0,0-1-1,0 0 1,1 0 0,-1 0-1,0 0 1,2-3 0,8-5-11,-1 0 1,0-1-1,0 0 1,-1-1 0,-1 0-1,14-21 1,-2 3 3,190-272 14,-135 189 13,-23 38 30,80-86 1,-97 126-24,1 2 0,2 1 1,66-40-1,-24 16 13,-2 2-23,90-45 0,-110 65-18,-22 12-6,0 2 0,40-15 0,-42 22-32,0 1-1,1 2 1,1 1-1,51-4 1,-45 9-1,-20 3 5,1-2 1,-1 0-1,0-2 1,24-6-1,-39 7 30,1 2 1,0-1-1,0 1 1,0 0-1,14 2 1,-11-1-17,-1 0 1,21-4 0,-17 4-49,-14 12 81,-1-2-15,-1 6-3,0 0 0,-1 0-1,-1-1 1,-1 1 0,0-1 0,-1 0 0,0 0 0,-1-1-1,-1 1 1,-10 15 0,-1-2-6,-1-1 1,-2 0-1,-41 42 1,54-62 15,-1 0 0,1 0 0,-1 0 1,0-1-1,0 0 0,-1-1 0,0 0 0,0-1 1,0 0-1,0 0 0,-13 2 0,22-6 1,0 0 0,0 0 0,0 0-1,-1 0 1,1 0 0,0 0 0,0 0-1,0 0 1,-1 0 0,1-1 0,0 1-1,0 0 1,0-1 0,0 1 0,0-1-1,0 1 1,0-1 0,0 0 0,0 1 0,0-1-1,0 0 1,0 0 0,0 0 0,1 1-1,-1-1 1,0 0 0,1 0 0,-1 0-1,0 0 1,1 0 0,-1-1 0,1 1-1,-1-1 1,0-2-9,0 0 1,0 0-1,0 0 1,0 0-1,1 1 0,0-1 1,0 0-1,0 0 0,0-5 1,6-24-59,2 0 1,1 1 0,2-1 0,1 2-1,18-36 1,2 7-290,63-89-1,-57 101 63,2 1 0,46-42 0,-63 67 199,-3 4-9,0 1 0,1 1 0,1 1 0,46-25 0,101-35-499,-139 65 426,-1 1 0,55-10 0,62 0-597,-51 7-1785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06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12552,'0'0'5303,"1"12"-4343,1-1-752,7 100 4151,-8-104-2401,1-11-621,3-12-431,4-27 179,2 1 1,18-44-1,-29 85-1073,1 1-1,-1 0 1,0-1 0,0 1-1,0 0 1,0-1 0,1 1-1,-1 0 1,0-1 0,0 1-1,1 0 1,-1 0 0,0-1-1,0 1 1,1 0 0,-1 0-1,0-1 1,1 1 0,-1 0-1,0 0 1,1 0-1,-1 0 1,1-1 0,-1 1-1,0 0 1,1 0 0,-1 0-1,0 0 1,1 0 0,-1 0-1,1 0 1,-1 0 0,0 0-1,1 0 1,14 9 636,10 20 216,5 35-864,-26-56 0,-1-1 0,0 0 0,0 1 0,0-1 0,-1 1 0,0 0 0,1 11 0,6 22 0,-1-11 0,-8-29 26,1-1 0,-1 0 0,0 1 0,1-1 0,-1 0 0,0 0 0,1 1 0,-1-1 0,0 0 0,1 0 0,-1 0-1,0 1 1,1-1 0,-1 0 0,1 0 0,-1 0 0,0 0 0,1 0 0,-1 0 0,1 0 0,-1 0 0,0 0 0,1 0 0,-1 0 0,1 0 0,-1 0 0,0 0 0,1 0 0,-1 0 0,1 0 0,-1-1 0,0 1 0,1 0-1,18-9-1424,-14 7-2019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5:49.843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1 422 4120,'0'0'168,"12"-7"-85,25-14 44,0 3 1,1 1 0,62-20-1,26 10 834,-124 26-801,0 1-1,0-1 0,0 0 1,0 1-1,0-1 0,1 1 0,-1 0 1,0 0-1,0 0 0,0 0 0,0 0 1,1 0-1,-1 1 0,0-1 0,0 1 1,0-1-1,3 2 0,1 8 446,-5-9-561,-1 0-1,1 0 1,0-1-1,-1 1 1,1 0 0,-1 0-1,1 0 1,-1 0-1,1 0 1,-1 0-1,0 0 1,0 0 0,1 0-1,-1 0 1,0 0-1,0 0 1,0 1-1,2 3 47,-1-1-1,1 1 0,0-1 0,1 0 1,-1 0-1,1 0 0,0 0 0,0 0 0,0 0 1,0-1-1,1 1 0,-1-1 0,5 3 1,36 18 347,-38-21-383,-1 0 1,1 0-1,0 0 0,0-1 0,0 0 1,0 0-1,0-1 0,10 2 0,54 3 304,-63-6-325,19-1 124,-1-1 0,1-1 1,-1-1-1,0-2 0,41-14 1,9 8 202,-39 0-229,-28 9-105,1 0 0,-1 1 0,0-1 0,1 2 0,0-1 0,8 1 0,31-2 14,76-13 0,-24 2 5,-83 11-57,30-8 0,-34 7 15,0 0-1,1 2 0,-1-1 1,18 1-1,24-1 111,78-13-1,-28 2 94,17 5-15,-73 2-145,0 3 1,0 1 0,71 6-1,-101-2-39,1-1-1,25-3 1,-25 1-6,-1 2-1,24 0 1,7 3 27,97-10 1,-111 5 0,2-1 20,-1-1 0,42-10 0,-59 10-47,0 1 1,0 2-1,0-1 0,0 2 1,20 3-1,-15-2 8,87-1 19,-80 0 2,64-10 1,16 1 39,-88 7-30,0 0 0,26-6 0,-27 4-6,1 0 0,26 0 0,-11 3 25,46-9 0,-45 5-28,47-1 0,-60 4-1,49-9 1,-11 1 18,5 3 40,159-24 258,-178 17-266,-34 9-62,-1 0 0,1 2 0,30-4 0,105-4 74,-84 2-58,-55 6-25,1 0 0,-1 1 0,1 1 0,26 1 0,-19 1 13,0-1 0,1-1 0,39-6 0,-33 2-8,40 0 0,13 9 107,-1 4 0,0 3 0,80 22 0,-108-19-22,-34-9-13,0 0 0,1-1 0,0-1-1,25 1 1,-40-3-56,0 0-1,-1 1 1,1-1-1,-1 1 0,1-1 1,-1 1-1,6 4 1,4 2 51,-5-3-53,0 0 0,-1 1 1,0-1-1,0 2 0,0-1 1,-1 1-1,7 8 0,12 12 29,-17-17-52,-1-1-1,1 1 1,-2 0-1,7 12 1,10 16 0,75 121 16,-73-115-21,0 5-19,-2 2-1,-2 0 0,14 57 1,-30-93 14,3 21-6,0 0 1,-3 0-1,-1 1 0,-1 0 0,-2 0 1,-8 72-1,-1-61 8,-2-1 1,-2 0 0,-26 66-1,16-50 5,-48 141 32,5-39 51,29-83-36,22-50-23,-2 0 0,-1-1 0,-28 38 0,-71 79 83,77-101-105,26-31 17,1 1 0,1 0 0,1 1 0,-11 23 0,9-25-3,11-15-17,-1 1-1,0 0 0,1 0 0,-1 0 1,1 0-1,-1 0 0,-1 4 0,0 1-2,0 0 0,0-1 0,-1 1 0,0-1 0,0 0 0,-1 0 0,1 0 0,-2-1 0,1 0 0,-11 9 0,-3-1 0,-1 0 0,-22 10 0,9-5 0,21-11 0,0 0 0,0 2 0,0-1 0,1 1 0,1 1 0,-16 17 0,23-24 3,1 0 8,0 0 1,0 0-1,0 0 0,-1-1 1,1 1-1,-1-1 1,0 0-1,-4 4 1,6-6-13,1 0 0,0 0-1,0 0 1,0 0 0,-1 0 0,1 0 0,0 0 0,0 0 0,-1 0 0,1 1 0,0-1 0,0 0-1,0 0 1,-1 0 0,1 0 0,0 0 0,0 1 0,0-1 0,0 0 0,0 0 0,-1 0 0,1 1-1,0-1 1,0 0 0,0 0 0,0 0 0,0 1 0,0-1 0,0 0 0,0 0 0,0 1 0,0-1-1,0 0 1,0 0 0,0 1 0,0-1 0,0 0 0,0 0 0,0 0 0,0 1 0,0-1 0,0 0-1,0 0 1,0 1 0,0-1 0,0 0 0,1 0 0,-1 0 0,0 1 0,0-1 0,0 0 0,0 0 0,0 0 1,0 0-1,0 0 0,0 0 1,0 0-1,0 0 1,0 0-1,0 0 1,0 0-1,0 0 1,0 0-1,-1 0 1,1 0-1,0 0 1,0 0-1,0 0 1,0 0-1,0 0 1,0 0-1,0 0 1,0 0-1,0 0 0,0 0 1,0 0-1,0 0 1,0 0-1,-1 0 1,1 0-1,0 0 1,0 0-1,0 0 1,0 0-1,0 0 1,0 0-1,0 1 1,0-1-1,0 0 1,0 0-1,0 0 0,0 0 1,0 0-1,0 0 1,0 0-1,0 0 1,0 0-1,0 0 1,0 0-1,0 0 1,0 0-1,0 1 1,0-1-1,0 0 1,0 0-1,0 0 1,0 0-1,0 0 16,3-23-18,-2 21-1,5-7-17,-1 1 0,1 1 0,0-1 0,10-8 0,-13 16-9,-7 6 10,1-3 20,0-1 0,0 1 0,0 0 0,1 0 0,-1 0 0,1 1 0,-1-1 0,-1 5 0,-7 9 0,-117 128 0,122-139 1,1-1 3,0 0-1,-1 1 1,2-1-1,-1 1 1,-5 9-1,10-14-3,-1 0-1,1 0 1,-1 0 0,1 0 0,0 0-1,-1 0 1,1 0 0,0 0-1,0 0 1,0 0 0,0 1-1,0-1 1,0 0 0,0 0-1,0 0 1,0 0 0,0 0-1,0 0 1,1 0 0,-1 0 0,1 1-1,-1-1 1,1 0 0,-1 0-1,1-1 1,-1 1 0,1 0-1,0 0 1,-1 0 0,1 0-1,0 0 1,0-1 0,0 1-1,0 0 1,0-1 0,0 1 0,0-1-1,0 1 1,0-1 0,0 1-1,0-1 1,0 0 0,2 1-1,5 1-104,0 0 0,0-1 0,0 0 0,0 0-1,1-1 1,11-1 0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5:51.495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38 4216,'0'0'-79,"10"-3"-1,125-21 235,-115 20-40,-13 2 13,-1 0 1,1 1-1,-1 0 0,1 1 1,0-1-1,0 1 1,-1 0-1,11 2 0,-12-1 120,0 1-1,0-1 0,-1 1 0,1 0 0,0 0 0,14 9 598,-16-10-546,1 0 0,-1 0 0,1 0 0,-1-1 0,1 1 0,0-1 0,6 0 0,-5 0-237,-1-1 0,0 0 1,0 0-1,0 0 0,0 0 0,0-1 0,0 0 0,0 0 0,-1 0 0,1 0 0,-1 0 0,7-6 0,-3 7-1,1 1 1,-1 0-1,0 0 0,1 0 1,9 3-1,2-5 84,1 2-34,85 31 386,-101-30-486,31 13 57,0-2 0,1-2 0,0 0 0,39 3 0,-51-12-461,0-2 1,0 0-1,30-6 0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7:54.690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34 2400,'0'0'2336,"11"4"-2192,32 14 0,-5-8 401,-28-8-407,1 0 0,-1-1 0,0 0 0,0-1 0,1 0-1,-1-1 1,0 0 0,18-4 0,6 0 108,2-1 106,-27 4-219,1 0 1,0 1-1,0 0 0,0 0 0,0 1 0,0 0 0,0 1 0,16 2 0,-23-2-99,-1-1-1,1 1 0,-1-1 0,1 0 0,-1 0 0,1 0 1,-1 0-1,6-2 0,-6 2-8,1-1-1,0 1 1,0 0 0,-1-1-1,1 1 1,0 1 0,0-1-1,0 0 1,3 1 0,-3 0-2,1 0 1,0-1-1,0 1 1,1-1 0,-1 0-1,0-1 1,0 1-1,0-1 1,5-1-1,-5 1-7,0 1-1,0-1 1,0 0-1,0 1 1,0 0-1,0 0 0,0 0 1,6 2-1,-3-1 12,0 1-1,0-1 0,0-1 0,14 0 0,-15 0-10,1 0 0,0 0-1,-1 1 1,12 2 0,-10-1 0,-1-1-1,1 0 1,0-1 0,8 0 0,15 1 43,-7 2 48,0-2-1,0 0 0,38-5 1,82-8 147,-140 12-248,4-2 21,0 1-1,0 0 1,0 0 0,1 1-1,-1 0 1,16 3-1,-17-2-8,0-1 0,0 1 0,0-2-1,0 1 1,13-3 0,-13 2 4,1 0 0,-1 1 0,1-1 0,-1 1 0,9 2 0,-6-2 13,0 0 1,0 0-1,0 0 0,0-2 1,0 1-1,0-1 0,0 0 0,0-1 1,13-6-1,-10 5 5,-7 2-19,-1 2-1,0-1 0,0 1 1,0-1-1,1 1 0,-1 1 1,0-1-1,9 3 1,17 0 47,-5-3-27,3-1 60,57 7 0,-67-4-49,31 0 0,-3 0-9,12-2 31,-42-1-37,0 1 1,28 4-1,31-1 79,-2 2 22,-58-4-97,1 0 0,0-2 0,0 0 1,0-1-1,24-6 0,32-3 86,-36 6-82,-30 4-40,1-1-1,0 1 0,0 1 0,0-1 0,0 1 1,-1 1-1,10 1 0,60 3 3,-43 3 1,-17-4 6,0 0 0,0-1 0,0-1-1,0-1 1,1 0 0,32-3 0,-4-2 19,6-1-75,43-4 51,-92 9-2,1 0 0,0 0 1,0 0-1,0 0 0,0 1 0,6 0 0,17 3 75,67 1-31,-37-4-16,13 2 23,-38 0-58,1-1 0,0-2 1,0-1-1,55-9 0,-55 2 14,-24 6-10,-1 0 0,1 0 0,0 0 0,9 1 0,13 0 21,41-8 0,10-1 10,-20 10 16,-16 1-58,-30-1-17,0 0 0,19 3 0,47 0 44,-67-1-7,69 9 47,-72-9-58,0-1-1,1 2 1,-1 0-1,0 0 1,15 8 0,-16-8-3,0-1 1,23 3-1,6 1 8,-13 1 23,32 9-21,-46-12 9,0 0 0,1-2 0,0 1 0,19 0 0,-18-2 13,0 1-1,0 0 1,24 8 0,-24-6-4,0 0-1,0-1 1,0-1-1,26 0 1,25 4 59,26 6 15,-41-3-34,1-2-1,63 0 1,27-7 66,-130-1-120,-1 0 1,1 0-1,-1-1 0,1-1 0,-1 0 1,0-1-1,0 0 0,19-9 0,-16 5-353,-1 0 1,0 0-1,0-2 0,-1 1 0,17-18 0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8:04.109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1118 2808,'0'0'859,"11"0"-705,13 0-15,37 6 0,-43-4-48,0-1 1,1-1 0,28-3 0,-27 1-6,-1 1-1,0 1 0,21 3 1,-14-1 57,1-1 1,36-3-1,-36 0 18,0 2 0,34 3 0,-50-2-57,0-1 0,0 0 0,21-3 1,-24 1-19,0 1 1,1 1 0,-1-1 0,1 1 0,-1 1 0,1-1 0,-1 1 0,10 3 0,75 21 599,-85-24-623,-1 0 0,0-1-1,1 1 1,-1-1-1,0-1 1,13-2 0,15 0 212,3-6 214,-25 9 268,-31 1-410,-18 2-178,6 4-86,-18 5 90,-63 7 1,105-19-170,-1 0 0,0 0 1,1 0-1,-1-1 0,0 0 0,1 0 1,-1 0-1,1-1 0,0 0 1,-1 0-1,1-1 0,-11-6 1,2-1 9,0-1 1,1-1-1,-16-16 1,5 5-9,6 10-34,16 12 23,1-1 0,0 1 0,0 0 0,0-1 0,0 0 0,0 1 0,0-1 0,1 0 0,-1 0 0,1 0 0,-3-2 0,4 3 2,-1 0 0,0 1 0,1-1 0,-1 0 0,0 1 0,0-1 1,0 1-1,1-1 0,-1 1 0,0 0 0,0-1 0,0 1 0,-2-1 0,2 1 2,1 0 0,-1 0-1,1 0 1,-1 0 0,1 0-1,-1 0 1,0 0 0,1 0-1,-1 0 1,1-1 0,-1 1-1,1 0 1,-1 0 0,1-1-1,-1 1 1,1 0 0,-1-1-1,1 1 1,-1-1 0,1 1-1,0 0 1,-1-1 0,1 1 0,0-1-1,-1 1 1,1-1 0,0 1-1,0-1 1,-1 0 0,1 1-1,0-1 1,0 1 0,0-1-1,0 1 1,0-1 0,0 0-1,0 1 1,0-1 0,0 1-1,0-1 1,0 1 0,0-1-1,0 0 1,0 1 0,0-1-1,1 1 1,-1-1 0,0 0-1,1 1 0,-1 0 1,0-1-1,0 1 1,0 0-1,1-1 0,-1 1 1,0 0-1,0 0 0,1-1 1,-1 1-1,0 0 1,1 0-1,-1 0 0,0-1 1,1 1-1,-1 0 0,0 0 1,1 0-1,-1 0 1,0 0-1,1 0 0,-1 0 1,1 0-1,0 0 1,-1 0 0,1 0-1,-1 0 1,1 0 0,-1-1 0,0 1-1,1 0 1,-1 0 0,1 0 0,-1 0-1,0-1 1,1 1 0,-1 0 0,1 0-1,-1-1 1,0 1 0,1 0 0,-1 0-1,0-1 1,0 1 0,1-1 0,-1 0-1,2-1-7,0-1-1,1 0 0,-1 0 0,0 1 1,1-1-1,0 1 0,0 0 0,-1-1 1,1 1-1,0 1 0,0-1 0,4-1 0,40-14-9,-42 16 10,1 1 1,-1-1-1,0 1 0,0 0 1,10 2-1,-10-2-10,1 1 0,0-1 0,-1 0 0,1 0 0,6-1 0,15-4-51,1 2 0,39 1 0,-16 6 6,-25-3 58,-23 0 6,1-1 0,0 0-1,0 0 1,0 0-1,0-1 1,6 0 0,18-1 0,-25 3 0,0-1 0,0 0 0,1 0 0,-1 0 0,0 0 0,0-1 0,6-1 0,18-5 16,1 1 1,0 1 0,1 1 0,33 0-1,-38 3-14,-2-1 4,-15 1-4,-1 0-1,1 1 1,0 0 0,0 0 0,8 2 0,30 4-34,-1-1 0,60-2 0,-93-2 31,0 0 0,0 1 0,0 0 0,21 8 0,-4-1 0,-22-7 12,1 1 0,-1 0 0,11 6 0,8 5 22,3 4 13,-25-15-35,0 0-1,1 0 0,0 0 1,0-1-1,6 3 0,-3-2-3,1 0 0,0 0 1,1-1-1,-1 0 0,0-1 0,1 0 1,-1 0-1,1-1 0,-1 0 0,1 0 0,8-2 1,17 4 13,-29-1-16,-1-1 1,1 1 0,0-1-1,0 0 1,6-1-1,14-3 100,0 1 0,29 1 0,-53 2-103,-1 0 0,0 0-1,0 0 1,0 0 0,0 0 0,1 0 0,-1 0-1,0 0 1,0 0 0,0 0 0,0 0 0,1 0-1,-1 0 1,0 0 0,0 0 0,0 0 0,0 0-1,1 0 1,-1 0 0,0 0 0,0 0 0,0-1-1,0 1 1,0 0 0,1 0 0,-1 0 0,0 0-1,0 0 1,0 0 0,0 0 0,0-1 0,0 1 0,0 0-1,1 0 1,-1 0 0,0 0 0,0 0 0,0-1-1,0 1 1,0 0 0,0 0 0,0 0 0,0 0-1,0-1 1,0 1 0,-6-8 167,-13-7 74,11 11-240,0 1 0,0 0 0,-1 0-1,1 1 1,-1 0 0,1 1 0,-1 0 0,0 0 0,0 1 0,-17 1 0,-1 3 18,1 1 1,-33 10-1,38-8-12,-1-2 0,1 0 1,-1-1-1,-27 1 0,-90 1-57,126-3 55,12-3-9,1 0 1,-1 1 0,0-1-1,1 0 1,-1 0 0,0 0-1,1 0 1,-1 1 0,0-1-1,0 0 1,1 0 0,-1 0 0,0-1-1,0 1 1,1 0 0,-1 0-1,0 0 1,0 0 0,1-1-1,-1 1 1,-1-1 0,0-1-4,-9-7-74,11 9 77,0 0 0,0-1 0,0 1 0,0 0 0,0-1 0,0 1 0,0 0 1,0-1-1,0 1 0,0 0 0,0-1 0,0 1 0,0 0 0,0-1 0,1 1 1,-1 0-1,0 0 0,0-1 0,0 1 0,0 0 0,1-1 0,-1 1 0,0 0 1,0 0-1,1-1 0,-1 1 0,0 0 0,0 0 0,1 0 0,-1-1 0,0 1 1,1 0-1,-1 0 0,0 0 0,1 0 0,-1 0 0,0 0 0,1 0 0,3-3-18,-1 1-1,1 0 0,-1-1 0,1 0 0,-1 0 1,4-4-1,-5 4 10,0 1 0,1-1 0,-1 1 0,1 0 1,-1-1-1,1 1 0,0 1 0,0-1 0,0 0 0,0 1 1,0-1-1,0 1 0,5-1 0,2-1-21,-1 0 1,1-1-1,12-6 0,22-9-68,-31 15 83,154-41-179,-139 41 167,54 1 1,26 12-51,-50-2 131,-48-5-44,1 0-1,-1 1 1,1 0 0,-1 0-1,0 1 1,11 7 0,-13-7-7,1 1 1,0-2-1,-1 1 1,1-1 0,1-1-1,-1 1 1,0-2-1,14 2 1,58 0-19,-49-2 17,-21 0 0,1 0 0,-1-1 0,23-4 0,-8 0 0,34-1 0,-36 4 0,5-2 0,-20 1 0,0 1 0,-1 1 0,1-1 0,-1 1 0,10 2 0,45 1 0,16 5 0,-29-4 0,-42-4 0,1 0 0,-1 0 0,0-1 0,1 0 0,9-3 0,27-2 0,-29 5 16,-13 1-10,0-1 0,0 1 0,0 0 0,0 0 0,0 0 1,-1 1-1,5 0 0,-4 0 0,0-1-1,1 0 1,-1 1 0,0-1 0,1-1-1,5 0 1,12 1 9,13-3-4,-9 0-6,-14 3 1,0-1 0,0-1 0,10-3 1,26-2 22,-32 5-12,17 2 17,-19 1-29,1-1-1,-1 0 1,0 0 0,23-5 0,-21 3-2,0 0 1,0 1 0,22 1 0,25 0-4,-46-1 0,0 0 0,18 3 0,3 2 23,1-2 0,0-2-1,0-1 1,41-7 0,-63 7-26,31 1 0,-32 1 6,-1-1 1,28-3-1,-33 3 29,0 0 0,0 0 0,1 1 0,-1 0 0,0 1 0,9 3 0,11 1 42,82 5 152,-68-8-198,40 6-4,36 3 2,-93-13-6,-21 0-11,1 1-1,-1 0 1,1 0-1,-1 0 1,9 2 0,-9-1-3,1-1 0,0 1 0,0-1 0,0-1 0,-1 1 0,1-1 1,11-3-1,22-2 17,-32 5-29,-6-2-8,-13-1-24,-35 7-64,-1 2-1,-83 19 1,-43 6-97,-28-27 16,55-4 106,141 1 77,-1 0 0,1-1 0,-1 1 0,1-2 0,-1 1 0,-7-3 0,7 2 21,-4-1 7,9 2-30,-1 1 0,0-1 1,0 0-1,0 0 0,0 0 0,0-1 0,1 1 0,-1-1 0,0 1 1,1-1-1,0 0 0,-5-4 0,2 1-5,0 1-1,-1-1 1,0 1 0,0 0 0,0 1-1,-1 0 1,1 0 0,-1 0 0,1 1-1,-1 0 1,0 0 0,0 0 0,0 1-1,0 0 1,0 1 0,0-1-1,0 1 1,0 1 0,-14 2 0,0 0-33,21-3 34,0 0 0,0 0 1,0 0-1,0 1 0,-1-1 0,1 0 0,0 0 0,0 0 1,0 0-1,-1 0 0,1 0 0,0 0 0,0 0 0,0 0 0,-1 0 1,1 0-1,0 0 0,0 0 0,0 0 0,-1 0 0,1 0 1,0 0-1,0 0 0,0 0 0,-1 0 0,1 0 0,0 0 0,0 0 1,0 0-1,-1 0 0,1 0 0,0 0 0,0-1 0,0 1 1,0 0-1,-1 0 0,1 0 0,0 0 0,0 0 0,0-1 0,0 1 1,0 0-1,-1 0 0,1-1 0,5-2-23,0 0 1,1 0-1,-1 1 0,0-1 1,1 1-1,0 0 0,10-2 1,12-5-38,-10 4 14,-1 0-1,31-4 0,20-4-70,-59 11 106,1 0-1,-1 1 1,0 0 0,1 1 0,-1 0-1,12 2 1,34-2-41,-42-1 44,1 0-1,0 1 1,-1 1-1,1 0 1,-1 1 0,20 5-1,-8-2 2,46 4 0,-44-7 5,38 9 1,-52-8 11,0-1 0,1 0 1,19-1-1,-31 0 66,-4-1-22,-14-3 3,-16-3-23,-1 2-1,0 1 0,-54 2 0,9 1 15,-93 2 51,97 1-58,-209 19 53,145-9-16,88-8-45,11-1 14,1-1 0,-41-3 1,43-2-23,-1 2 0,-39 5 0,61-5-16,0 0 1,-19-3-1,-12 0 2,6-6-5,40 9 0,0 0 0,0 0 0,0 0 0,0 0 0,0 0 0,0 0 0,0 0 0,0 0 0,1 0 0,-1 0 0,0 0 0,0 0 0,0 0 0,0 0 0,0 0 0,0-1 0,0 1 0,0 0 0,0 0 0,0 0 0,0 0 0,0 0 0,0 0 0,0 0 0,0 0 0,0 0 0,1 0 0,-1 0 0,0 0 0,0 0 0,0 0 0,0 0 0,0-1 0,0 1 0,0 0 0,0 0 0,0 0 0,0 0 0,0 0 0,0 0 0,0 0 0,0 0 0,0 0 0,0 0 0,0 0 0,0-1 0,0 1 0,0 0 0,0 0 0,-1 0 0,1 0 0,0 0 0,0 0 0,0 0 0,0 0 0,9-3 0,8 0-2,-1 0 0,-1-1 1,1 0-1,16-8 0,33-8-13,-30 13-11,41-1 1,5-1-3,-48 7 24,0 0-1,0 2 1,0 2-1,41 7 1,27 1-30,69-2-9,127 8-27,-101 9 11,31 3-18,-144-16 74,-55-7 32,42 3-1,-53-7-1,-1 2-1,1 0 0,25 8 1,-25-6 21,0-1 1,0 0 0,25 1-1,-16-5 20,0-2-1,0-1 1,0-1 0,34-10-1,-29 6 16,1 2 1,40-4-1,8 5 79,-34-1 712,-75-9-636,29 14-238,-1 0 3,0 0 0,0 0 0,0 0 0,-1 0 0,1 0 0,0 0 0,-1 1 1,1-1-1,0 0 0,-1 1 0,1-1 0,-1 1 0,1-1 0,-1 1 0,-1 0 0,1-2-4,0 1 0,0 0 0,1-1 0,-1 0 0,1 1 1,-1-1-1,1 0 0,0 0 0,-1 1 0,1-1 0,0 0 0,-1-3 0,-6-8-27,-12-16-18,-20-35-1,23 34-45,16 29 91,1 1 0,-1-1 0,1 0 0,0 1 0,-1-1 0,1 0 0,-1 1 0,1-1 0,-1 1 0,1-1 0,-1 1 0,0 0 0,1-1 0,-1 1 0,0-1 0,1 1 0,-1 0 0,0 0 0,1-1 0,-1 1 0,0 0 0,0 0 0,1 0 0,-1 0 0,0 0 0,0 0 0,1 0 0,-1 0 0,0 0 0,0 0 0,1 0 0,-1 0 0,0 1 0,0-1 0,1 0 0,-1 0 0,0 1 0,1-1 0,-2 1 0,0 1 1,-1-1 0,1 0 0,0 0 0,-1 1 0,1-2 0,-1 1 0,1 0 0,-1-1 0,1 1 0,-5 0 0,-10 2 0,-1 4 11,-1 2 1,1 0-1,-29 21 1,-21 11 26,23-19 7,-86 41 110,116-56-142,9-4-1,1-1 1,-1 1-1,1-1 0,-1 0 1,0 0-1,0-1 0,0 0 0,0 0 1,0 0-1,0-1 0,0 0 1,-8-1-1,-7-1 30,18 2-34,0 0-1,0 0 0,0 0 0,1 0 1,-1-1-1,0 1 0,0-1 0,0 0 1,1 0-1,-1 0 0,0 0 1,1-1-1,-1 1 0,1-1 0,0 1 1,-1-1-1,-1-2 0,-2-2 14,0 1-1,0 1 1,-1-1 0,1 1-1,-1 0 1,0 1-1,-10-5 1,-55-13 33,45 13-10,14 5-28,7 2-3,1-1-1,-1 1 1,1-1 0,-1-1 0,1 1 0,-8-5-1,10 5 5,1 1-18,1 0-1,-1 0 0,1 0 0,0 0 0,-1 0 1,1 0-1,0 0 0,0 0 0,0-1 1,-2-2-1,3 3-2,0 0 0,0 0 0,0 0 0,0 0 0,0 0 0,0 0 0,0 0 0,0 0 0,0 0 0,1 0 0,-1 0 0,0 0 1,1 0-1,-1 0 0,1 0 0,-1 1 0,1-1 0,-1 0 0,1 0 0,0 0 0,1-1 0,-1 0 0,11-17-102,-12 18 105,0 1-1,0-1 0,0 1 0,0-1 0,0 1 0,0-1 0,0 1 1,-1-1-1,1 1 0,0-1 0,0 1 0,0-1 0,-1 1 0,1-1 1,0 1-1,0 0 0,-1-1 0,1 1 0,0-1 0,-1 1 0,1 0 1,0-1-1,-1 1 0,1 0 0,-1 0 0,1-1 0,0 1 0,-1 0 1,1 0-1,-1 0 0,1-1 0,-1 1 0,1 0 0,-1 0 0,1 0 1,-1 0-1,1 0 0,-1 0 0,1 0 0,-1 0 0,1 0 0,-1 0 1,-31-4 14,24 2-2,-1 1-1,1-1 1,-1 2-1,1-1 1,-1 1-1,1 0 0,-1 1 1,1 0-1,0 0 1,-1 1-1,1 0 1,-13 6-1,-59 15 95,21 3-85,59-25-26,0-1-1,-1 0 0,1 0 1,0 0-1,-1 0 0,1 0 1,0 0-1,-1 1 0,1-1 1,0 0-1,-1 0 0,1 0 1,0 1-1,0-1 0,-1 0 0,1 0 1,0 1-1,0-1 0,0 0 1,-1 1-1,1-1 0,0 0 1,0 0-1,0 1 0,0-1 1,0 0-1,0 1 0,-1-1 1,1 1-1,0-1 0,0 0 1,0 1-1,0-1 0,0 0 1,0 1-1,0-1 0,1 0 1,-1 1-1,0-1 0,0 0 1,0 1-1,1 0 0,-1-1-1,1 1 1,-1 0 0,1-1-1,0 1 1,-1 0-1,1-1 1,0 1 0,-1-1-1,1 1 1,0-1 0,0 0-1,0 1 1,-1-1 0,1 0-1,0 1 1,0-1 0,1 0-1,29 5-29,-1-2-1,1-2 1,0-1-1,34-3 0,46-7-53,182 8 0,-71 7 148,-194-6-32,0 0-1,0-3 1,0 0-1,46-14 1,-51 12-16,3 1 74,36-3 0,-52 7-85,4 1 10,-12 0-4,1 0 0,0 0 0,0-1 1,-1 1-1,1-1 0,0 1 0,-1-1 1,1 0-1,0 0 0,-1 0 0,5-2 1,-2 1 27,-3 0 38,-4-6-26,-57-114 111,7 18-40,23 54-56,24 43-44,0-1-1,0 1 1,0-1 0,1 0-1,1-1 1,-1 1-1,1-1 1,-3-13-1,5 13-12,-3-17 9,1 1-1,1-1 1,1 1 0,2-1-1,4-31 1,-3 42-14,-1 3-6,1 1 0,1 0 1,-1-1-1,2 1 0,0 0 0,0 1 0,8-16 0,-11 24 16,0 0 0,0 0 1,0 0-1,0 0 0,-1-1 0,1 1 0,-1 0 0,0 0 0,1-1 0,-1 1 0,0 0 1,0-1-1,-1 1 0,1 0 0,0-1 0,-1 1 0,1 0 0,-1 0 0,0-1 0,-1-2 1,2 5-8,-21-47 180,20 44-176,-1-12 16,3 27-20,1-1 0,0 0 0,1 1 0,6 16 0,0-2 0,56 150 0,-34-100 0,-21-49 0,2 0 0,0 0 0,30 45 0,-41-71 0,0 0 0,1 0 0,-1 0 0,0 0 0,0 0 0,1 0 0,-1 0 0,0-1 0,1 1 0,-1 0 0,1-1 0,-1 1 0,1-1 0,-1 0 0,1 0 0,-1 1 0,1-1 0,-1 0 0,1 0 0,0 0 0,-1 0 0,1-1 0,-1 1 0,1 0 0,-1-1 0,1 1 0,-1-1 0,1 1 0,-1-1 0,0 0 0,3-1 0,6-4 0,-1 0 0,0 0 0,11-10 0,-14 12 0,11-13 0,1-1 0,-2 0 0,-1-1 0,0-1 0,16-29 0,-14 22 0,4-11 14,-17 29-7,0 1 0,1 0-1,0 0 1,0 0 0,8-7-1,-10 11 13,3 0 55,-1 16-20,15 98 133,10 206 1,-28-272-50,-1 0 0,-10 82 0,9-67 258,0-58-358,7 0 270,-7-1-306,1 0 0,-1 1-1,1-1 1,-1 0 0,1 0-1,-1 0 1,1 0 0,0 0-1,-1 0 1,1 0 0,-1 0-1,1 0 1,-1 0 0,1 0-1,0-1 1,-1 1 0,1 0 0,-1 0-1,1 0 1,-1-1 0,1 1-1,-1 0 1,1-1 0,-1 1-1,1 0 1,-1-1 0,0 1-1,1-1 1,-1 1 0,0 0-1,1-1 1,-1 1 0,0-1-1,1 1 1,-1-1 0,0 1 0,0-1-1,0 0 1,1 0 0,3-10-150,0 1 0,-1-1 0,0 0 0,2-20 0,-3 18-996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8:06.137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958 0 4416,'0'0'2753,"-13"7"-2565,-43 21 21,48-25-134,0 0 0,1-1 0,-1 0 0,0 0 0,0-1 0,-1 0 0,-15 0 0,-10 2 175,-81 18 558,2-4 163,59-7-181,-100 4 1,90-17-157,41 1-355,1 1 0,-37 3 1,17 2-29,19-2 83,-45 10-1,38-5 31,22-5-94,8 0-263,0 0-1,0 0 1,1 0 0,-1 0 0,1 0 0,-1-1 0,1 1 0,-1 0 0,1 0 0,0 0 0,0-1 0,0 1 0,0-1 0,0 1 0,0-1 0,1 1 0,1 1 0,8 13-3,2 7 0,28 37 0,9 16-11,-45-68 1,65 131-81,-62-119 81,-1 0 0,-1 1 0,0-1 0,-2 1 0,3 28 0,-5-23 5,4 40 1,-5 94 0,-4-91 0,6 77 0,-3-124 7,-1 0 1,-1 0-1,-6 28 1,2-11 7,2-18 38,-9 29 0,-2 11 45,16-35-81,0-23-16,0 0-1,-1-1 1,0 1 0,1 0-1,-1-1 1,0 1 0,0 0-1,-1 0 1,0 2 0,1 1-1,-1-1 1,1 1 0,0 0-1,1-1 1,-1 1-1,1-1 1,0 1 0,1-1-1,3 10 1,1 9 0,11 19-32,-17-43 7,0 29 191,6-49-400,-1 0 1,3-34-1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8:08.706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1 259 2704,'0'0'816,"11"-3"-720,11-4-59,128-46-86,-140 48 24,0 2 1,0 0-1,0 0 0,1 0 1,17-1-1,-25 4 54,11-2 141,-1 1 0,0 0 1,0 1-1,17 2 0,-17-1 57,-1 0 1,1-1-1,-1-1 0,20-3 1,26-2 421,-5 11 20,-41-4-535,0 1 0,0-2 0,-1 1 0,1-2 0,12-1-1,12-2 344,55-1 0,-53 5-112,48-8 0,-76 7-313,0 0 0,0 1-1,0 0 1,0 0-1,0 1 1,11 3 0,22-4 61,-39 1-100,-1-1 0,1 1 0,0-1-1,0 0 1,0 0 0,0 0 0,-1-1 0,1 1-1,7-3 1,36-14 71,-11 4-44,13 2-24,-37 9-11,0 0-1,0-1 0,0-1 1,-1 1-1,21-11 1,-26 10-4,2-1 11,0 0-1,0 1 1,1 0-1,-1 0 1,1 1-1,0 0 1,0 0-1,16-1 1,-2-2 195,-24 6-196,0 1 0,-1-1 0,1 1 0,0-1 0,-1 1 0,1 0 0,0 0 1,0-1-1,0 1 0,0 0 0,0 0 0,0 0 0,0 0 0,0 0 0,-1 2 1,-9 8 20,-2-4 4,-1 0 0,0 0 0,0-1 0,-28 7 0,21-7 14,-37 16 0,-119 65 212,122-55-165,48-26-69,-1-1 1,0 0 0,-1 0-1,1-1 1,-1 0 0,0 0 0,0-1-1,0-1 1,-11 3 0,-19 1 194,25-3-151,0-1 0,0 0 0,-1-1 0,1 0 0,0-1-1,-25-4 1,-7 0 69,13 2-51,19 1-38,1 0-1,-1 0 1,0 1 0,-18 3 0,29-3-31,0 1 1,-1-1 0,1 0 0,-1 0 0,1 0 0,-1-1-1,-4 0 1,7 1-16,0 0 1,1 0-1,-1 0 0,0 0 0,0 0 0,1 0 0,-1-1 0,0 1 1,1 0-1,-1 0 0,0 0 0,1-1 0,-1 1 0,0 0 1,1-1-1,-1 1 0,0-1 0,1 1 0,-1 0 0,1-1 0,-1 1 1,1-1-1,-1 0 0,-20-16 134,21 17-130,0 0-13,0-1 1,0 1 0,0 0 0,0-1 0,1 1 0,-1 0 0,0-1 0,0 1-1,0 0 1,0 0 0,1-1 0,-1 1 0,0 0 0,0 0 0,1-1-1,-1 1 1,0 0 0,1 0 0,-1 0 0,0 0 0,0-1 0,1 1 0,-1 0-1,1 0 1,263-10-176,-211 4 146,-1-2 0,1-3 0,-2-2 1,60-23-1,-54 17 16,94-21 0,-55 16-73,-71 22 106,0 1 1,0 1-1,27 4 1,-14-1 0,-29-2-15,0 1 1,-1 0 0,13 4 0,20 4 5,151 23-9,-173-29 0,7-1 0,-1-1 0,1-1 0,-1-1 0,44-6 0,4 0 0,-48 4-115,0-2 0,0 0 0,0-2 1,0-1-1,-1-1 0,0 0 0,0-2 1,-1-1-1,-1-1 0,0-1 0,0-1 1,-1 0-1,31-30 0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8:21.058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88 232 3312,'0'0'5905,"10"-8"-5744,32-25-19,-37 30-59,0-1 0,1 1 0,-1 1 0,1-1 0,-1 1 0,1 0 0,0 0 0,9-1 0,-4 0 91,-2 0-14,2-2-44,-10 5-110,-1 0 1,0 0 0,0 0 0,0 0 0,0 0-1,1 0 1,-1 0 0,0 0 0,0 0-1,0 0 1,0 0 0,1 0 0,-1 0 0,0 0-1,0 0 1,0 0 0,0 0 0,0 0 0,1 0-1,-1 0 1,0 0 0,0 1 0,0-1-1,0 0 1,0 0 0,1 0 0,-1 0 0,0 0-1,0 0 1,0 0 0,0 1 0,0-1 0,0 0-1,0 0 1,0 0 0,0 0 0,1 0-1,-1 1 1,0-1 0,0 0 0,0 0 0,0 0-1,0 0 1,0 0 0,0 1 0,0-1 0,0 0-1,0 1 1,-1 0 0,1 0 0,0 0 0,0 0 0,-1-1-1,1 1 1,0 0 0,-1 0 0,1 0 0,-1-1 0,1 1-1,-1 0 1,0 0 0,1-1 0,-1 1 0,0-1 0,1 1 0,-1 0-1,0-1 1,0 0 0,0 1 0,1-1 0,-1 1 0,-1-1-1,-25 9 60,20-8-43,-10 3 22,1-1-1,-22 0 0,-7 2 65,41-5-86,0 0 0,0 0 1,0-1-1,0 1 0,0-1 0,1 0 1,-9-3-1,11 4-8,-1-1-1,1 1 1,0-1-1,-1 1 1,1-1-1,0 1 1,-1-1 0,1 0-1,0 0 1,0 0-1,-1 0 1,1 0-1,0 0 1,0 0-1,0 0 1,0 0 0,0 0-1,1-1 1,-1 1-1,0 0 1,1-1-1,-2-1 1,3 2 5,-1-1 1,0 1-1,1-1 0,-1 1 1,1-1-1,0 1 1,-1 0-1,1-1 0,0 1 1,0 0-1,0-1 0,0 1 1,0 0-1,0 0 1,0 0-1,1 0 0,-1 0 1,0 0-1,0 0 0,1 0 1,-1 1-1,1-1 1,-1 0-1,1 1 0,-1-1 1,1 1-1,-1 0 0,1-1 1,1 1-1,6-2 45,1 1 0,-1 0 0,14 0 0,43-5 258,-52 4-231,1 0-1,0 1 1,0 1 0,26 2 0,-25-1 0,-14-1-72,0 0 1,0 0-1,0 0 0,0 0 0,-1 1 0,1-1 0,0 0 0,0 1 0,0-1 0,-1 1 0,4 1 1,-5-1-16,0-1 0,1 0 1,-1 1-1,0-1 0,1 1 1,-1-1-1,0 1 0,0-1 1,0 1-1,1-1 1,-1 1-1,0-1 0,0 1 1,0-1-1,0 1 0,0-1 1,0 1-1,0-1 0,0 1 1,0 0-1,0-1 1,0 1-1,0-1 0,0 1 1,-1-1-1,1 1 0,0-1 1,0 1-1,-1-1 0,1 1 1,0-1-1,0 0 0,-1 1 1,1-1-1,0 1 1,-1-1-1,1 0 0,-1 1 1,0 0-1,-20 18 55,3-5-17,-34 19 0,43-28-31,0-1-1,0 0 1,-1-1 0,1 0 0,-1-1-1,-15 3 1,2-2 27,14-1-13,-1 0 0,0-1-1,1-1 1,-1 1 0,0-1-1,-15-3 1,17 2 0,0-1 27,14-1-13,156-44 166,-119 34-167,-29 8-16,0 1 0,0 0 1,0 1-1,1 0 1,23 0-1,-33 3 25,-4-1-44,-1 1 0,0 0 0,1 0 0,-1 0 0,0 0 0,1 0 0,-1 0 0,0 0 1,1 0-1,-1-1 0,0 1 0,1 0 0,-1 0 0,0 1 0,1-1 0,-1 0 0,1 0 0,-1 0 0,0 0 0,1 0 0,-1 0 0,0 0 0,1 1 0,-1-1 0,0 0 1,1 0-1,-1 0 0,0 1 0,0-1 0,1 0 0,-1 0 0,0 1 0,0-1 0,0 0 0,1 1 0,-1-1 0,0 0 0,0 1 0,0-1 0,0 0 0,1 1 0,-1-1 0,0 1 1,25-1 41,8 2-39,-27-1-5,1-1-1,-1 1 0,1-1 1,-1 0-1,1-1 1,-1 1-1,1-1 1,-1-1-1,11-3 1,137-45-2,-139 46 8,-10 2-1,0 0 1,0 1 0,0 0 0,0 0 0,0 1 0,1-1-1,5 1 1,36-2 107,15 2-14,-46 3-62,0-1-1,1 0 0,-1-2 1,0 0-1,0 0 0,1-2 1,-1 0-1,25-7 1,-17-4 24,-22 11-54,0 1-1,1-1 1,-1 1 0,0-1 0,1 1 0,-1 0 0,1 0 0,-1 0 0,5-1 0,4 0 41,-12 0 75,-18-1-6,-32 5-88,-51 10 0,77-9-28,10-1-9,0 0 0,0-2 0,-28-1 0,-9 3-57,17 0 33,16-2-8,1-1 0,0-1 0,-20-5 0,31 6 12,-7-3-36,1 2 0,-17-2 0,10 4-6,4-4-55,19 9-3,24 10 21,56 25 64,-63-29 29,0-1 0,1-1 0,35 11 1,-29-13 11,0-2 0,0-1 0,1-1 0,-1-2 0,1 0 0,27-4 0,-30 2 19,31 2 1,-39 0-5,0-1-1,0 0 1,0-1-1,29-6 1,-16 1 22,54-3 0,-7 1 23,27-4-34,-65 9-2,0-2-1,0-1 1,0-2 0,52-18-1,-73 16-11,-15 8-11,-1 0 1,1 0-1,0 0 1,0 1-1,0-1 1,0 1-1,0 0 1,6-1 0,-9 2-3,0 0 1,0 0 0,0 0 0,0 0-1,0 0 1,0 0 0,0 0 0,0 0-1,0 0 1,0 0 0,0 0 0,0 0-1,0 0 1,0 0 0,0 0 0,0 0 0,0 0-1,0 0 1,0 0 0,0 0 0,0 0-1,0 0 1,0 1 0,0-1 0,0 0-1,0 0 1,0 0 0,0 0 0,0 0 0,0 0-1,0 0 1,0 0 0,0 0 0,0 0-1,0 0 1,0 0 0,0 0 0,0 0-1,0 0 1,0 0 0,0 0 0,0 0 0,0 0-1,0 0 1,0 0 0,0 0 0,0 0-1,0 0 1,0 0 0,0 0 0,0 0-1,1 1 1,-9 3-27,-12 4-21,17-8 48,-1 1 1,0 1-1,1-1 1,-1 0 0,1 1-1,-1 0 1,1 0-1,0 0 1,0 0 0,-3 3-1,-7 2 19,12-7-14,1 0 0,-1 0 1,0 1-1,0-1 0,0 1 0,0-1 1,1 1-1,-1-1 0,0 1 0,0-1 1,1 1-1,-1 0 0,0-1 0,1 1 1,-1 0-1,0 0 22,2-1 19,41 2-184,-30-1 116,0-1-1,0 0 1,0 0-1,0-1 1,0-1 0,0 0-1,12-3 1,14-6 19,1 2 0,51-4 0,-77 11 25,175-16 52,-50 10-57,-96 4-26,-33 0 32,-9 3-4,-5 3-4,1-1-11,0 0 1,0 0-1,0-1 0,-1 1 1,1-1-1,0 0 1,0 0-1,0 0 0,0 0 1,-6-2-1,-20 0 21,-290 41 102,170-3-114,91-20-12,-80 11 0,54-12 0,-8 1-7,80-14 19,1-2 0,0 0 0,0 0 0,0-1 0,-19-4 0,20 2 53,0 0-1,1-1 1,-17-9-1,75 25 1,-5 0-94,0-1-1,1-2 1,0-2 0,0-2 0,1-2 0,0-2 0,50-5 0,39 3 9,-83 2 37,69-7 1,-78 1-40,0-2 0,64-19-1,-91 22 6,0 1 1,25-3-1,23-5 53,-54 9-34,1-1 0,0 2 0,0-1 0,0 2 0,0-1 0,0 1 0,20 3 0,-23-2-9,0-1 0,1 0 0,-1 0 0,0-1 1,14-2-1,-4 0-30,-7 1 29,-1 0 0,0-1 0,0 0 0,0 0 0,0-1 0,0 0 0,12-8 0,-12 7 6,4 4 0,-13 1 2,0 0 1,1 0-1,-1 0 1,1 1-1,-1-1 1,0 0 0,1 0-1,-1 0 1,1 0-1,-1 0 1,0 0-1,1 0 1,-1 0-1,1 0 1,-1 0 0,0 0-1,1 0 1,-1 0-1,0-1 1,1 1-1,-1 0 1,1 0-1,-1 0 1,0-1-1,1 1 1,-1 0 0,0 0-1,0 0 1,1-1-1,-1 1 1,0 0-1,1-1 1,-1 1-1,0 0 1,0-1-1,0 1 1,1 0 0,-1-1-1,0 1 1,0-1-1,0 1 1,0 0-1,0-1 1,0 1-1,0 0 1,0-1 0,0 0-16,-22-10-4,17 10 24,-1 0 0,1 1 0,-1 0 0,0 0 1,1 0-1,-9 2 0,-17 1 6,-8-1-5,0 1-1,1 2 1,-1 2-1,-45 14 1,66-18-18,0 0 0,-30 1 0,27-2 11,-32 5-1,-31 12 20,133-14-8,149-1-129,-162-4 59,1-2-1,52-9 0,34-3-30,37-3 12,-100 9 32,70-2 1,-104 11 65,-1-2 0,0-1 0,0-1 0,0-1 0,0-1 0,46-16 0,-42 6 49,-29 15-69,0 0 1,0 0-1,0 0 1,0 0 0,0 0-1,1 0 1,-1 0-1,0 0 1,0 0 0,0 0-1,0 0 1,0 0 0,0 0-1,0 0 1,0-1-1,0 1 1,0 0 0,1 0-1,-1 0 1,0 0 0,0 0-1,0 0 1,0 0-1,0 0 1,0 0 0,0 0-1,0 0 1,0 0 0,0 0-1,0-1 1,0 1-1,0 0 1,0 0 0,0 0-1,0 0 1,0 0-1,0 0 1,0 0 0,0 0-1,0 0 1,0 0 0,0-1-1,0 1 1,0 0-1,0 0 1,0 0 0,0 0-1,0 0 1,0 0 0,0 0-1,0 0 1,0 0-1,0 0 1,0-1 0,0 1-1,0 0 1,0 0 0,0 0-1,0 0 1,-1 0-1,1 0 1,0 0 0,0 0-1,0 0 1,0 0 0,0 0-1,0 0 1,0 0-1,0 0 1,-19 2 19,-174 45-20,125-28 0,0-3 0,-102 10 0,23-7 36,86-10-14,2-2 122,56-7 59,12-4-138,19-3-41,105-12-5,-49 5-43,243-33 94,-297 39-64,-22 6 15,-1 0 1,1 0-1,0 1 0,11-1 0,-10 1 132,0 0 0,0-1-1,11-3 1,19-4-157,-18 5-11,0-1 0,-1-1 0,39-16 0,-27 9-12,-29 12-108,16-8 378,-19 8-319,0 1 1,1 0-1,-1-1 1,1 1-1,-1-1 1,0 1 0,1-1-1,-1 1 1,0-1-1,0 1 1,1-1-1,-1 1 1,0-1-1,0 1 1,0-1 0,0 0-1,0 1 1,0-1-1,0 1 1,0-1-1,0 1 1,0-1-1,0 0 1,0 1-1,0-1 1,0 1 0,0-1-1,0 1 1,-1-1-1,1 1 1,0-1-1,-1 0 1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8:26.167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3465 0 4416,'0'0'2736,"5"10"-2479,29 51 4185,-25-50-4239,-4-1 431,-5-10-591,0 1-1,0-1 0,0 1 1,0-1-1,0 0 0,0 1 1,0-1-1,0 0 0,1 1 0,-1-1 1,0 0-1,0 1 0,0-1 1,1 0-1,-1 0 0,0 1 1,1-1-1,-1 0 0,0 0 1,0 1-1,1-1 0,-1 0 1,0 0-1,1 0 0,-1 0 1,0 1-1,1-1 0,-1 0 1,0 0-1,1 0 0,-1 0 1,1 0-1,-1 0 0,0 0 1,1 0-1,-1 0 0,0 0 1,1 0-1,-1 0 0,1-1 1,-11 20 478,9-18-489,-1 0 0,0 0 0,0 0 0,0 0 0,0-1 0,0 1 0,0-1 0,0 1 0,0-1 0,-1 0 0,1 0 0,0 0 0,0 0 0,0 0 0,0-1 0,0 1 0,0-1 0,-4 0 0,5 0-27,-16-3 101,11 2-38,-1 1 0,0-1 0,0 1 0,0 0 0,0 0 0,0 1 0,1 0 0,-1 1 0,-14 1 0,16-1-13,0 0 1,-1 0 0,1-1 0,0 1 0,-7-2 0,-1 1-24,0 0 22,-28-2 51,-46-11-21,81 13-72,-1 0 0,1 0 0,0 1 0,-8 1 1,-17 2 6,-54 0 158,-102 17 1,157-17-94,4-2 2,0-2 0,0-1-1,-38-5 1,53 5-47,-13-1 56,0 1-1,-48 4 0,8 3 273,-28-17-50,84 10-282,0 0 0,1 0 1,-1-1-1,-8-2 0,8 2-10,0 0 0,0 0 0,0 1 0,-10-1 0,-30 1 47,-42 1-42,-21 1 39,57-5-22,37 2-36,0 1 0,-24 1 0,-24 1-3,-11 1-7,-46 4 112,25-3-10,40-3-61,39-1-20,1 1 0,-25 3 0,-306 31 37,283-29-91,-104 22 0,-27 2 136,161-26-114,0-3-1,0-1 1,0-1-1,0-2 1,0-2-1,-43-12 1,72 16 16,-1 1 1,0 0 0,0 0-1,0 0 1,0 1 0,0 0-1,0 0 1,0 1 0,0 0-1,-8 2 1,14-3-8,0 1 1,0-1-1,0 0 1,0 0-1,0-1 1,-1 1-1,1 0 0,0 0 1,0 0-1,0-1 1,0 1-1,0 0 1,0-1-1,1 1 0,-1-1 1,0 0-1,0 1 1,0-1-1,-1 0 1,0-4-50,11 4 3,-2 2 36,0-1 0,0 0 0,1 0 0,-1-1 0,0 0 0,0 0 0,0 0-1,0-1 1,7-3 0,32-5-9,14 2 0,-32 3 5,0 1-1,0 2 1,0 1-1,36 3 1,-14 5-23,-17-2 27,1-1 0,48 0 0,-43-10 11,-40 7 5,1 0 0,0 0 0,-1 0-1,1 0 1,0 0 0,-1 0-1,1 0 1,-1-1 0,0 1-1,1 0 1,-1 0 0,0 0 0,1-1-1,-1 1 1,0 0 0,0-1-1,0 1 1,-1 0 0,-188 78 33,173-73-38,-1 0 0,0-1 0,-37 5 0,44-8 0,1-1 0,0 0 0,-1-1 0,1 0 0,0 0 0,-1-1 0,1-1 0,0 0 0,-20-6 0,25 6 0,0 1 0,0 0 0,0 0 0,0 0 0,-10 1 0,9 0 0,1 0 0,-1-1 0,1 1 0,-1-1 0,-6-3 0,7 3 4,-1 1 0,1-1 0,-1 1 0,1 0 0,0 0 0,-1 0-1,1 1 1,0-1 0,-1 1 0,1 1 0,-10 3 0,-26 4 20,-69 2 164,101-11-165,-1 0 0,1 0 0,0-1 0,0 0 0,-10-3 0,-11-1 59,21 8-39,9-3-43,0 0 1,0 0-1,0 0 1,0 0 0,0 1-1,0-1 1,0 0-1,0 0 1,-1 0-1,1 0 1,0 0 0,0 0-1,0 0 1,0 0-1,0 0 1,0 0-1,0 0 1,0 1 0,0-1-1,-1 0 1,1 0-1,0 0 1,0 0-1,0 0 1,0 0-1,0 0 1,0 0 0,-1 0-1,1 0 1,0 0-1,0 0 1,0 0-1,0 0 1,0 0 0,0 0-1,0 0 1,-1 0-1,1 0 1,0 0-1,0-1 1,0 1 0,0 0-1,0 0 1,0 0-1,0 0 1,0 0-1,0 0 1,-1 0-1,1 0 1,0 0 0,0 0-1,0-1 1,0 1-1,0 0 1,0 0-1,0 0 1,0 0 0,0 0-1,0 0 1,0 0-1,0 0 1,0-1-1,0 1 1,0 0-1,0 0 1,1-1 0,0 0-1,0 1 1,0-1-1,0 0 1,0 1-1,1-1 1,-1 1 0,0-1-1,0 1 1,1 0-1,-1-1 1,0 1-1,0 0 1,1 0 0,-1 0-1,3 0 1,27-1 6,11-1-7,79-15 0,-22 2 0,-54 9 0,-25 3 0,-1 1 0,0 1 0,1 0 0,23 3 0,-24-1 0,0-1 0,0 0-1,34-6 1,-35 3 1,1 1 1,-1 1-1,1 1 0,23 2 1,206 19 0,-202-18-2,-21-1 0,46-2 0,127-17-88,-157 16 95,-1-2-1,70-14 0,-85 12-38,1 1 0,27-1 1,38-5-51,-74 8 73,1 0 0,-1 1 0,1 1 0,0 0 0,-1 1 0,1 2 0,19 4 0,-23-9 15,-14 2-5,1-1-1,-1 1 0,1 0 1,-1 0-1,1 0 0,0-1 1,-1 1-1,1 0 0,-1 0 1,1 0-1,0 0 0,-1 0 0,1 0 1,-1 0-1,1 0 0,0 0 1,-1 0-1,1 0 0,-1 0 1,1 1-1,0-1 0,-1 0 1,1 0-1,-1 1 0,1-1 0,-1 0 1,1 1-1,-1-1 0,1 1 1,-2-1 3,0-1 0,0 0 1,-1 1-1,1-1 0,-1 1 1,1-1-1,0 1 0,-1 0 1,1 0-1,-1 0 0,1 0 0,-1 0 1,-2 0-1,-35 0-6,23 0 18,-197 12-159,109-5 106,10-9 2,68 0 10,-1 1-1,-31 3 0,-99 20-22,67-18 48,81-3 3,0-2-1,0 1 0,0-1 1,-11-3-1,13 2 0,-1 1-1,1 0 1,0 0-1,0 1 1,0-1-1,-1 2 1,-12 1-1,-6 4-25,36-1 13,1-1 0,-1 0-1,1 0 1,0-1-1,-1 0 1,17 1-1,-5 0-2,99 11-38,-14-2-18,-49-6 22,0-2 0,0-2 0,94-9 0,-106 4 41,-26 2 2,0-1 1,0-1 0,21-5 0,1 0 4,-32 5 0,0 1 0,1-1 0,-1-1 0,16-6 0,-20 7 1,1 1-1,-1-1 0,1 1 0,-1 0 0,1 1 0,7-1 0,11 0-6,33-6-57,147-23 98,-123 6-20,-12 3-5,-27 14-10,11-4 0,-36 6-8,1 0 0,0 2-1,1 0 1,-1 0 0,0 2-1,1 1 1,27 2 0,-39-1 14,0-1 0,0 0 0,12-3 0,-13 2-3,0 1 1,0-1 0,0 1 0,13 1-1,59 5 21,101 11-153,-138-17 122,-29-1 6,1 1 0,0 1-1,16 3 1,-27-4-11,1 0 0,-1 0 0,0 0 0,1 0 0,-1 0 0,1-1 0,-1 0 0,0 0 0,0 1 0,0-2 0,1 1 0,-1 0 0,0-1 0,0 1 0,4-4 0,0 0-64,-1 0 1,0 0-1,0-1 1,11-12 0,-2-2-2362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8:27.545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1033 7 3312,'0'0'5625,"-12"4"-5412,-40 16-3,42-16-107,0-2 1,0 1-1,-1-2 1,-20 2-1,22-3-27,1 1 0,-1 0-1,1 0 1,0 1 0,-9 3 0,8-2-4,-8 4 143,0-2 0,-33 7 0,16-6 257,-62 23 0,9-3 181,84-25-631,-212 43 1414,157-33-1110,43-7-238,0-1 1,-1 0-1,-17 0 1,7-2 167,-40 7 1,3 0 178,46-9-226,17 1-205,0 0-1,0 0 1,0 0 0,0 0 0,0 0 0,0 0-1,0 0 1,0 0 0,0 0 0,0 0 0,0 0-1,0 0 1,1 0 0,-1 0 0,0 0 0,0 0-1,0 0 1,0 0 0,0 0 0,0 0 0,0 0-1,0 0 1,0 0 0,0 0 0,0 0 0,0 0-1,0 0 1,0 0 0,0-1 0,0 1 0,0 0-1,0 0 1,0 0 0,1 0 0,-1 0 0,0 0-1,0 0 1,0 0 0,0 0 0,0 0 0,0 0-1,0 0 1,0-1 0,0 1 0,-1 0 0,1 0-1,0 0 1,0 0 0,0 0 0,0 0 0,0 0-1,0 0 1,0 0 0,0 0 0,0 0 0,0 0-1,0 0 1,0-1 0,0 1 0,0 0 0,0 0-1,0 0 1,0 0 0,0 0 0,0 0 0,-1 0-1,1 0 1,28-8 151,165-24-22,-106 24-164,76-14-74,-160 22 107,15-3-14,-1-1 0,0 0 0,0-1 0,-1-1 0,1 0 1,-1-1-1,-1-1 0,22-15 0,-7 1-1103,43-44 0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8:40.124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248 332 2808,'0'0'1503,"12"-8"-1285,94-55 248,-18 4 27,-79 51-120,-15 13 39,5-4-399,-1 0 0,1 0-1,-1 0 1,0 0 0,0 0-1,0-1 1,1 1 0,-1-1-1,0 1 1,0-1 0,0 0-1,0 0 1,0 0 0,0 0 0,-2 0-1,-11 1 62,-64 15 222,77-16-292,1 0-1,0 1 1,-1-1-1,1 1 1,0-1-1,-1 1 1,1 0-1,0 0 1,0 0-1,-1-1 1,1 1-1,-1 2 1,1-2 1,0 0 0,1-1 1,-1 1-1,1 0 0,-1-1 1,0 1-1,0-1 0,1 1 1,-1-1-1,0 1 0,0-1 1,0 1-1,0-1 0,0 0 1,1 1-1,-1-1 0,0 0 1,0 0-1,0 0 0,0 0 1,0 0-1,0 0 0,0 0 1,0 0-1,0 0 0,0 0 1,0 0-1,0 0 0,0-1 1,1 1-1,-1 0 0,-1-1 1,-20-14 418,-22-17 1,44 32-405,0 0 0,0 0 0,0 0-1,0 1 1,0-1 0,0 0 0,0 0 0,0 0 0,0 1-1,0-1 1,0 0 0,0 0 0,0 0 0,0 1-1,0-1 1,0 0 0,0 0 0,-1 0 0,1 0 0,0 1-1,0-1 1,0 0 0,0 0 0,0 0 0,-1 0 0,1 0-1,0 0 1,0 1 0,0-1 0,0 0 0,-1 0-1,1 0 1,0 0 0,0 0 0,0 0 0,-1 0 0,1 0-1,0 0 1,0 0 0,0 0 0,-1 0 0,1 0 0,0 0-1,0 0 1,0 0 0,-1 0 0,1 0 0,0 0-1,0 0 1,0 0 0,-1 0 0,1-1 0,0 1 0,0 0-1,0 0 1,0 0 0,-1 0 0,1 0 0,0-1 0,0 1-1,0 0 1,0 0 0,0 0 0,0 0 0,0-1-1,-1 1 1,2 1-12,-1 0-1,0 0 0,0 0 1,1 0-1,-1 0 1,1 0-1,-1 0 0,1 0 1,-1-1-1,1 1 1,0 0-1,-1 0 0,1 0 1,0-1-1,0 1 1,-1 0-1,2 0 0,25 17 50,-24-15-55,1 0 0,0 0 0,0-1 0,0 0 0,0 1 0,0-1 0,0-1 0,0 1 0,1-1 0,4 2 0,7-1 11,0-1 1,30-1-1,11 0 40,-45 0-46,0-1 0,0 0 0,0-1 0,0 0 0,0-1 0,12-4 0,27-6 42,-4 4-39,-1-2 1,-1-2 0,57-25-1,-90 34 5,-10 4-12,-1 0-1,1 0 0,-1 0 1,1-1-1,0 1 1,-1-1-1,1 1 0,-1-1 1,1 0-1,-1 1 1,0-1-1,1 0 0,-1 0 1,0 0-1,1 0 0,-1 0 1,0 0-1,0 0 1,2-3-1,-6 6 4,1-1 0,0 1 0,-1-1 0,1 0 0,-1 0 0,1 0 0,-1 0 0,1 0 0,-4 0 0,-2 1-11,-4 3 6,0-1 1,0 0-1,0-1 1,0 0 0,-1-1-1,1 0 1,-1-1-1,1 0 1,-1-1 0,0-1-1,1 0 1,-1-1-1,1 0 1,0-1-1,-23-7 1,13 0 22,10 4 13,0 1 0,1 1 0,-1 0 0,-1 0 0,1 1 0,0 1 0,-17-2 0,12 3 43,14 1-62,1-1 0,-1 1-1,0 0 1,0 0 0,0 0 0,1 0-1,-1 0 1,-5 2 0,-27-2 207,24 3-180,0 1-1,1 0 1,0 0-1,0 1 0,0 1 1,0-1-1,1 2 1,0-1-1,-12 12 0,13-12-22,0 1 0,-1-2 0,1 1-1,-10 4 1,-3 1 29,15-7-36,1-1 0,-1 0 0,0-1 0,-1 1-1,1-1 1,0 0 0,-1-1 0,1 1 0,-1-1-1,1-1 1,-1 1 0,0-1 0,1 0 0,-1-1-1,0 1 1,1-1 0,-1-1 0,1 1 0,-13-6-1,11 6 32,7 1-40,0 0 0,1 0 1,-1 0-1,0 0 1,1 0-1,-1 0 1,0-1-1,0 1 0,1 0 1,-1 0-1,0 0 1,1-1-1,-1 1 1,0 0-1,1-1 1,-1 1-1,1-1 0,-1 1 1,1 0-1,-1-1 1,1 1-1,-1-1 1,1 0-1,-1 1 0,1-1 1,-1 1-1,1-1 1,0 0-1,-1 1 1,1-1-1,0 0 0,0 1 1,-1-2-1,32-5 186,39-12-92,2 3 0,125-12 0,-73 12-44,-111 15-49,3-1-4,0-1 1,0 0 0,22-9 0,37-8 0,-58 12 91,-17 8-93,0 0-1,0 0 0,0-1 1,0 1-1,0 0 0,0 0 1,0 0-1,0 0 1,0 0-1,0 0 0,0-1 1,0 1-1,0 0 0,0 0 1,0 0-1,0 0 1,0 0-1,0 0 0,0-1 1,0 1-1,0 0 0,0 0 1,0 0-1,0 0 0,0 0 1,0 0-1,-1 0 1,1-1-1,0 1 0,0 0 1,0 0-1,0 0 0,0 0 1,0 0-1,0 0 1,0 0-1,-1 0 0,1 0 1,0 0-1,0 0 0,0 0 1,0 0-1,0 0 1,0 0-1,-1 0 0,1 0 1,0 0-1,0 0 0,0 0 1,0 0-1,0 0 1,0 0-1,-1 0 0,1 0 1,-37-2 81,15 1-83,-3-2 25,-25-2 35,-84 1-1,-78 27 50,12-1-62,175-18-41,25-4-6,-1 0 0,1 0 0,-1 0 0,1 0 1,-1 0-1,1 0 0,-1 0 0,1 0 0,-1 0 0,1 0 0,-1 0 0,1 0 0,-1 1 1,1-1-1,-1 0 0,1 0 0,-1 1 0,1-1 0,0 0 0,-1 0 0,1 1 1,-1-1-1,1 1 0,0-1 0,0 0 0,-1 1 0,1-1 0,0 1 0,-1-1 0,1 1 1,1 0-1,0 0 0,0 0 0,0-1 0,1 1 0,-1 0 0,0-1 0,0 1 0,1-1 0,-1 1 0,0-1 0,1 0 0,1 1 0,-2-1 0,1 0 0,-1 0 0,1 1 0,-1-1 0,1 1 0,-1-1 0,1 1 0,-1 0 0,0-1 0,1 1 0,-1 0 0,2 1 0,1 1-9,1 0 1,-1 0-1,1 0 1,-1-1 0,1 0-1,0 0 1,0 0-1,0 0 1,6 0-1,6 3-9,-3 1 18,0-2 0,1 0 0,0 0 0,0-1 0,0-1 0,18 0 0,20 1 29,-34-1-18,1-2 1,23-1 0,-28-1-17,0 1 0,-1 0 0,1 1 1,0 1-1,0 0 0,0 1 0,16 4 0,-1 2-6,-13-3 3,1 0 1,-1 1-1,18 9 1,-26-11-1,0 0 1,1 0 0,0-1-1,-1 0 1,1 0-1,0-1 1,1-1-1,-1 0 1,0 0-1,11-1 1,10-2 15,60-13 0,-78 12 1,128-24 45,-95 24-12,-39 4-36,0-1-1,1 0 0,-1-1 0,0 0 0,0 0 0,1-1 0,-1 0 0,11-4 0,3-3 4,37-11 0,-41 15 5,-2 0 0,1 0 0,0-2 0,21-12 0,-7 1 60,-28 17-66,-1 1 30,-14 15 37,4-13-68,0-1 0,1 0 1,-1 0-1,-10-1 0,-5 1 18,5-1-10,1 0-1,-1-2 1,-24-5 0,29 4-2,-1 1 1,0 0 0,0 1 0,0 0-1,0 2 1,-18 1 0,28-1-14,-3 1 8,0 0 0,0 0 0,0-1-1,-1 0 1,1-1 0,0 0 0,-1 0 0,1-1 0,0 0 0,0 0 0,-13-5 0,9 3-6,-1 0 1,-19-3 0,24 6-2,-1-2 0,0 1 0,0-1 0,1-1 0,-1 1 1,-14-8-1,9 8-113,23 4 100,1 1 1,-1 1 0,0-1 0,0 2 0,0-1 0,11 9-1,19 8-21,-27-15 26,-1-1-1,0 0-1,1 0 1,-1-1 0,1-1 0,24 5 0,-20-2 112,-15-6 64,-10-5-92,-161-87 137,165 90-204,0 0 0,0 0 0,0 0 0,0 1 0,0-1 0,-6 1 0,9 0-5,-1 1 0,1 0 0,-1 0 0,1 0 0,-1 0 0,1 0 0,-1 1 0,1-1 0,0 1 0,-1-1 0,1 1 0,-1 0 0,1 0 0,0 0 0,-3 2 0,5-3-4,0 0 0,-1 0 1,1 0-1,0 0 1,-1 1-1,1-1 1,0 0-1,-1 0 1,1 1-1,0-1 0,-1 0 1,1 0-1,0 1 1,-1-1-1,1 0 1,0 1-1,0-1 0,0 0 1,-1 1-1,1-1 1,0 0-1,0 1 1,0-1-1,0 1 1,0-1-1,0 0 0,-1 1 1,1-1-1,0 1 1,0-1-1,0 0 1,0 1-1,1-1 1,-1 1-1,0-1 0,0 0 1,0 1-1,0-1 1,0 0-1,0 1 1,1 0-1,16 8 6,-6-4-10,8 5-4,1-1 0,0-1 1,0 0-1,1-2 0,0 0 1,0-1-1,0-1 0,1-1 1,0-1-1,-1-1 0,30-2 1,52-14 38,-73 10-15,0 0 0,33 1 1,-17-2-9,-37 4-6,-1 0-1,0 1 1,1 1-1,14-1 1,-22 1 5,0 1 0,0-1 0,0 0 0,0 0 0,0 0 0,0 1 0,-1-1 0,1 0 0,0 1 0,0-1 0,0 1 0,0-1 0,-1 1 0,1-1 0,0 1 0,-1 0 0,1-1 0,0 1 0,-1 0 0,1-1 0,-1 1 0,1 0 0,-1 0 0,1 0 0,-1-1 0,0 1 0,1 2 0,2 3 18,11-3 20,1 1-30,-9-2-19,1 1 0,-1-1 0,0-1-1,1 1 1,-1-1 0,1 0 0,0 0 0,-1-1 0,12 0 0,31 3-52,-44-2 51,-1-1 1,0 0 0,1 0 0,-1 0-1,0 0 1,6-2 0,-4 1 11,-1 1-1,0-1 0,0 1 1,0 0-1,6 0 1,73 14-35,-31-4 8,77 3 1,-89-12-9,-12 1 11,0-1 0,-1-2 0,52-8 0,-55 5 9,27-1-1,1 1 4,-26 2 8,12-2 18,-29 5 29,-9 1 2,-7-2 3,-36-1 24,0-2 0,1-2 0,-1-1 0,1-3 0,0-1 0,-45-18 0,69 21-59,0 2-1,-1-1 1,1 2-1,-27-3 1,-53-8 64,24 4-36,3 11 65,23 4-81,36-3-26,-1 0 0,1 0 0,-1-1-1,-15-2 1,-1-2 21,1 0 0,-1 3 0,0 0 0,1 1 0,-1 2 0,-34 6 1,54-6-34,0 1 0,0-1 0,0 2 1,0-1-1,1 1 0,-1 0 1,-10 8-1,14-10 0,1 0 0,0 1 0,0-1 0,0 1 0,1 0 0,-1-1 0,1 1 0,-1 0 0,1 1 0,0-1 0,0 0 0,0 1 0,1-1 0,-1 1 0,1-1 0,0 1 0,0 0 0,-1 7 0,2-10 5,1 1 0,-1-1 1,1 0-1,-1 0 1,1 1-1,0-1 0,-1 0 1,1 0-1,0 0 1,0 0-1,0 0 0,0 0 1,0 0-1,0 0 1,0 0-1,2 0 1,20 13-6,-15-10 6,0 0 0,1-1 0,0 0 0,-1-1 0,1 0 0,0 0 0,13 0 0,67-2 0,-38-2 0,126-4 47,58 0 31,-227 6-75,0 0 0,-1 1 0,1-1 0,0 1 1,-1 1-1,1 0 0,-1 0 0,0 0 0,0 1 0,14 7 1,-15-8 4,1 0 1,-1 0 0,1-1 0,-1 0 0,1 0 0,0-1 0,-1 0-1,1 0 1,0 0 0,0-1 0,-1 0 0,1 0 0,9-4 0,-15 5 0,0 0 0,0-1 0,0 1 0,0-1 0,0 1 0,0-1 0,0 1 0,0-1 1,0 1-1,0-1 0,0 0 0,-1 0 0,1 0 0,0 1 0,0-1 0,-1 0 1,1 0-1,0 0 0,-1 0 0,1 0 0,-1 0 0,1 0 0,-1 0 0,1-2 0,-1 1-3,-1 1 0,1 0 0,-1-1 0,1 1 0,-1 0 0,1-1 0,-1 1 0,1 0 0,-1 0-1,0 0 1,0-1 0,0 1 0,0 0 0,0 0 0,0 0 0,-2-1 0,-7-6-4,-1 1-1,0 0 1,-16-7 0,19 10-5,-16-7-2,-1 0 0,0 2 0,-27-6 0,-82-13-15,105 22 20,-16-2 0,-1 2 0,1 1 0,-1 3 0,-77 6 0,84 4 0,31-5 0,0-1 0,0-1 0,-1 1 0,-11-1 0,2-1 0,0-2 0,-23-5 0,39 7 0,-1 0 0,1 0 0,-1 0 0,1 0 0,-1 0 0,1 1 0,-5 0 0,5 0 0,-1-1 0,1 1 0,0-1 0,-1 0 0,1 0 0,0 0 0,0 0 0,-1 0 0,-3-1 0,-3 0-5,-1 0 1,1 1 0,0 0 0,-1 0 0,1 1 0,-1 0 0,1 1-1,0 0 1,-16 5 0,16-3-1,-1-2-1,1 1 1,-1-1 0,0-1-1,1 0 1,-1 0 0,0-1 0,-15-1-1,9-1-1,1 1 1,-1 0-1,0 2 0,1-1 0,-1 2 0,1 0 0,-30 9 1,-31 16-66,74-27 69,-1 1 0,1 0 1,0 0-1,0 0 1,0 0-1,0 1 1,0-1-1,0 1 0,0-1 1,1 1-1,-1-1 1,0 1-1,1 0 0,0 0 1,-1 0-1,1 0 1,0 0-1,-2 3 1,3-4-1,-1 1-1,1-1 1,-1 0 0,1 1 0,0-1 0,-1 1 0,1-1 0,0 1 0,0-1 0,0 1 0,0-1 0,0 1 0,0-1 0,1 1 0,-1-1 0,0 1-1,1-1 1,-1 0 0,1 1 0,-1-1 0,1 0 0,0 1 0,0-1 0,-1 0 0,1 0 0,0 0 0,0 1 0,0-1 0,0 0 0,3 1 0,13 9-5,1 0 0,1-2 0,-1 0 0,1-1 0,1-1 0,0 0 0,28 4 0,6-1-24,89 3 1,-62-11-11,1-3 0,-1-4 0,127-25 0,-206 30 41,492-78-45,-337 61 103,63-6-6,-67 23-46,-94 1-3,77-7 1,34-4-18,38-5 0,109-25 130,-251 32-98,-19 4-9,0 3-1,62 5 1,94 19 10,-190-21-17,9 1-1,0-1 0,1-1 0,26-2 0,-33 0 4,15-1 47,0-1 1,-1-1 0,0-2-1,41-13 1,-70 19-53,1-1 8,0 1 0,-1-1 0,1 1-1,0-1 1,-1 0 0,1 1-1,-1-1 1,1 0 0,-1 0-1,1 0 1,-1 0 0,0-1 0,1 1-1,-1 0 1,0 0 0,0-1-1,0 1 1,0-1 0,0 1-1,1-3 1,-2 3 8,0-4 60,-8 3-44,5 1-33,-19-3 8,0 1 0,0 2 0,0 0-1,0 1 1,-1 1 0,-26 4 0,32-1-1,13-3-4,0 0 0,1 0 0,-1 0 0,0-1-1,1 0 1,-1 0 0,0 0 0,1 0 0,-8-1 0,64-21 113,-50 21-111,1 0 0,0 0 0,0 0 0,0 0 0,0 0 0,0 1 0,0 0 0,0 0 0,0 0 0,-1 0-1,1 1 1,0 0 0,0-1 0,7 4 0,-34 11-9,8-12 6,-1-1 0,-24 2 0,40-4 0,0 0 0,0 0 0,0 0 1,-1 0-1,1 0 0,0 0 1,0 0-1,0 0 0,0 0 0,0 0 1,-1 0-1,1 0 0,0 0 1,0 0-1,0 0 0,0-1 1,0 1-1,-1 0 0,1 0 0,0 0 1,0 0-1,0 0 0,0 0 1,0 0-1,0 0 0,0 0 1,-1-1-1,1 1 0,0 0 0,0 0 1,0 0-1,0 0 0,0 0 1,0 0-1,0-1 0,0 1 1,0 0-1,0 0 0,0 0 0,0 0 1,0 0-1,0-1 0,0 1 1,0 0-1,0 0 0,0 0 1,0 0-1,0-1 0,5-8 33,11-6 25,-16 15-56,0 0 0,1 0-1,-1 0 1,0 0 0,0-1 0,1 1 0,-1 0 0,0 0 0,1 0-1,-1 0 1,0-1 0,0 1 0,0 0 0,1 0 0,-1 0-1,0-1 1,0 1 0,0 0 0,1 0 0,-1-1 0,0 1 0,0 0-1,0-1 1,0 1 0,0 0 0,0 0 0,0-1 0,0 1 0,0 0-1,1-1 1,-1 1 0,-1 0 0,1-1 0,0 1 0,0 0-1,0-1 1,0 1 0,0 0 0,0 0 0,0-1 0,0 1 0,0 0-1,0-1 1,-1 1 0,1-1 0,-1 1 0,1 0 1,-1-1-1,1 1 0,-1 0 0,1-1 0,-1 1 0,1 0 1,-1 0-1,1-1 0,-1 1 0,1 0 0,-1 0 0,1 0 1,-1 0-1,0 0 0,1 0 0,-1 0 0,1 0 0,-1 0 1,0 0-1,1 0 0,-1 0 0,0 0 0,-27 10 29,1 1 0,0 1 1,1 1-1,-35 23 0,45-24-27,0 0 0,1 1 0,0 0 1,2 1-1,-1 1 0,2 0 0,-19 29 1,-59 127-959,81-150-283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06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243 12 17383,'0'0'4787,"-14"-2"-4422,1-1-242,7 2-63,0-1-1,0 1 1,-1 0 0,1 0-1,-1 1 1,1 0-1,0 0 1,-1 0-1,1 1 1,-1 0 0,1 0-1,-7 3 1,4-1 265,1 1 0,0 0 0,0 0 0,0 1 0,0 0 0,1 1 0,-1-1 0,1 2 0,1-1 0,-1 1 1,1-1-1,0 2 0,1-1 0,0 1 0,0 0 0,-7 16 0,11-20-216,0-1 0,0 1 0,1-1 0,0 1 0,-1-1-1,1 1 1,1-1 0,-1 1 0,0-1 0,1 1 0,0-1 0,0 1 0,0-1 0,0 0 0,0 1-1,1-1 1,-1 0 0,1 0 0,2 3 0,-1-2-8,-1-1 1,1 0-1,-1 1 1,1-1-1,0 0 0,0-1 1,0 1-1,0-1 0,1 1 1,-1-1-1,1 0 1,-1 0-1,1 0 0,0-1 1,7 3-1,0-3-101,0-1 0,0-1 0,0 0 0,0 0 0,0-1 0,0 0 0,0-1 0,-1 0 0,1-1 0,10-5 0,47-30 0,-68 39 0,0 0 0,0 0 0,1 0 0,-1-1 0,0 1 0,0 0 0,1 0 0,-1 0 0,0 0 0,0 0 0,1 0 0,-1-1 0,0 1 0,0 0 0,1 0 0,-1 0 0,0 0 0,0 0 0,1 0 0,-1 0 0,0 0 0,1 0 0,-1 0 0,0 0 0,0 0 0,1 0 0,-1 0 0,0 1 0,0-1 0,1 0 0,-1 0 0,1 0 0,-3 9 0,1-3 0,-1 2 437,1 1-73,12-6-5100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9:53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2219 3912,'0'0'4705,"11"-4"-4496,2 0-140,-3 1-6,0-1 0,0 0 0,0 0-1,10-7 1,21-9 336,80-28 0,-46 21-168,244-73 499,-142 50-400,397-125 529,-413 121-659,76-22 35,-103 37-132,427-115 288,-131 42-85,12-2-22,219-79 50,-222 58-81,-104 34-83,408-118 193,-467 140-198,263-91 179,-377 109-223,-96 34-42,1 2 0,111-24-1,-176 48-76,45-7 90,-1-2 0,48-18 0,-90 26-87,14-4 83,-14 3-15,-11 2 13,-119 7 156,106-5-222,13 0-5,1 0 1,-1-1 0,0 0-1,1-1 1,-14-2-1,-20-6 213,-2-7 278,34 12-477,-1 0-1,1 1 1,-1 0 0,-17-3 0,-3 4 64,-45 3-1,-9 0-12,-100-3 172,158 4-203,0 0 1,0 2 0,0 1 0,0 1 0,-26 10 0,9-3 36,34-12-61,0 2 1,0-1-1,0 1 1,-10 5-1,-10 5 43,22-11-43,0 0 0,1 1 0,-1-1 0,1 1 0,-9 7-1,12-9-14,-6 8 184,27-7-90,113-18-34,-24 1-49,-30 9-20,0-3-1,0-4 1,-1-3-1,81-29 1,-126 35-24,35-6-1,10-3-19,-61 17 33,-12 1 6,-10 2 2,-3 1 2,0 0 0,-1 1 0,1 0 0,-9 5 0,-3 0 7,-72 31 127,-112 64 0,172-83-91,1 2 0,1 0 0,1 2 0,-40 42 1,-92 122 291,153-176-292,2 1-1,0-1 1,0 1 0,1 1 0,1-1-1,0 1 1,1 0 0,0 0 0,2 0-1,-1 0 1,0 18 0,3-21-97,0 0 1,0 0-1,1 1 0,1-1 1,-1 0-1,6 15 0,-5-21-136,-1 1 0,2-1 0,-1 0 0,1 0 0,-1 0 0,1-1 0,1 1 0,-1-1 0,1 1 0,-1-1 0,1 0 0,8 6-1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39:56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80 4912,'0'0'3441,"10"-5"-3252,17-6 85,0 0-1,54-12 0,-35 13 38,-17 4 9,0 0 0,58-2 0,472 22 1414,-5 52-927,407 63 135,-362-58-569,179 20 66,-28-35-129,-422-66-226,-94-2-17,248-15 90,-335 2-39,-125 21-82,1 1 0,29 0 1,-30 2 3,0 0 1,31-7-1,-32 3-14,-7 1 22,-1 0 1,1 2-1,0-1 1,0 2-1,-1 0 1,26 1 0,-31 3-19,-8-3-28,1 0 0,-1 0 0,1 1 0,-1-1 0,1 0 0,-1 0 0,1 0 0,0 0 0,-1 0 0,1 0 0,-1 0 0,1 0 0,-1 0 0,1 0 0,0 0 0,-1 0 0,1 0 0,-1 0 0,1-1 0,-1 1 0,1 0 0,0-1 0,0 1 0,0 0 0,0-1 1,0 1-1,0 0 0,0 0 0,0 0 0,0 0 0,0 0 0,0 0 0,0 0 0,0 0 0,2 1 1,-4-3 11,-6-2 6,-17-12 3,-1 1-1,0 1 1,-42-16 0,-167-41 207,156 49-132,13 4 4,5-1 114,-1 4-1,-98-13 1,127 24-120,-28-2 63,56 6-141,-1 0-1,0 0 0,1 0 0,-1 1 0,0 0 0,1 0 0,-1 0 1,1 1-1,-8 2 0,12-4-15,-1 1 1,1-1 0,-1 0-1,1 0 1,0 0 0,-1 0-1,1 1 1,0-1-1,-1 0 1,1 0 0,0 1-1,0-1 1,-1 0 0,1 1-1,0-1 1,0 0-1,-1 1 1,1-1 0,0 0-1,0 1 1,0-1 0,-1 0-1,1 1 1,0-1-1,0 0 1,0 1 0,0-1-1,0 1 1,0-1 0,0 0-1,0 1 1,0-1-1,0 1 1,0-1 0,0 0-1,0 1 1,0-1 0,1 1-1,-1-1 1,0 0-1,0 1 1,0-1 0,1 0-1,-1 1 1,0-1 0,0 0-1,1 1 1,-1-1-1,21 15 55,-18-13-60,42 23 21,2-3 0,92 31 0,-122-47-17,406 104-112,-414-109 115,0 1-1,0 0 0,-1 0 1,1 1-1,0 0 0,-1 1 0,0 0 1,0 0-1,0 1 0,7 5 0,-14-9 0,0-1 0,0 1 0,-1 0 0,1 0-1,0-1 1,0 1 0,-1 0 0,1 0-1,-1 0 1,1 0 0,-1 0 0,1 0-1,-1 0 1,0 0 0,1 0 0,-1 0-1,0 0 1,0 0 0,0 0 0,0 0-1,0 1 1,0-1 0,0 1 0,-1 0 0,1 0 0,-1 0 0,0 0 0,0 0 0,0 0 0,0 0 1,0-1-1,-1 1 0,1 0 0,0-1 0,-3 3 0,-6 4 6,1-1 0,-1-1-1,-16 9 1,17-10-1,-11 6 5,-1-1 0,0-1 0,-39 11-1,-68 8 94,27-7 26,62-9-33,0 1 0,-36 19-1,-12 4 97,62-27-149,-64 27 276,83-32-270,19-13-31,12-15 16,-2 0 0,0-2-1,27-42 1,-36 50-17,-2-1-1,-1 0 1,0 0 0,-1-2-1,-1 1 1,-2-1 0,10-36-1,-16 50-143,0 0 0,-1-1 0,1 1 0,-2 0 0,1 0 0,-3-12 0,1 8-1560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0:04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0 3616,'0'0'6752,"-10"7"-6555,3-2-213,1-1 103,-1 1 0,0 0 0,1 0 0,0 1 0,0 0 0,1 0 0,-1 0 0,1 0 0,1 1 0,-7 12 0,-3 20 145,3 2-1,1 0 0,2 0 0,1 1 0,3-1 1,0 57-1,6-57-72,9 50-1,-6-55-26,-1-1 0,-1 49 0,-2-53 12,-1-29-125,0 0 1,0-1-1,0 1 1,1-1-1,-1 1 1,0 0-1,1-1 1,0 1-1,-1-1 1,1 1-1,0-1 1,0 1-1,0-1 1,0 0-1,0 0 0,1 2 1,-1-3-13,-1 0 0,0 0 0,1-1 1,-1 1-1,1 0 0,-1 0 0,1-1 0,-1 1 0,0 0 1,1 0-1,-1-1 0,0 1 0,1 0 0,-1-1 0,0 1 1,1-1-1,-1 1 0,0 0 0,0-1 0,1 1 0,-1-1 0,0 1 1,0-1-1,0 1 0,0-1 0,9-20 47,-7 15-27,19-49 101,25-56 152,-37 94-218,0 0-1,1 0 1,1 2-1,18-22 1,18-24 121,-33 41-34,33-37 0,-30 40-89,0 1 0,1 0 1,0 2-1,1 0 0,33-18 0,-10 17 125,-22 10-75,-16 4-159,0 0 0,0 1-1,1 0 1,-1 0 0,6 1 0,-4-1-1641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4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0 4816,'0'0'8729,"6"11"-8481,41 71 479,14 58 643,-15-27-605,30 78 376,-61-150-872,-8-18-2,-1 0 0,-1 0 1,3 38-1,-8-58-142,0 1-1,1 0 1,0 0 0,-1 0 0,1 0-1,3 5 1,-4-9-115,0 0 1,0 0 0,0 0-1,0 0 1,1 0-1,-1 0 1,0 0-1,0 0 1,0 0-1,0 0 1,0 0 0,0 0-1,1 0 1,-1 0-1,0 0 1,0 0-1,0 0 1,0 0 0,0 0-1,0 0 1,0 0-1,1 0 1,-1 0-1,0 0 1,0 0-1,0-1 1,0 1 0,0 0-1,0 0 1,0 0-1,0 0 1,0 0-1,0 0 1,0 0 0,1 0-1,-1-1 1,0 1-1,0 0 1,0 0-1,0 0 1,0 0-1,0 0 1,0 0 0,0-1-1,0 1 1,0 0-1,0 0 1,0 0-1,0 0 1,0 0 0,0 0-1,-1-1 1,5-20 165,1-36-22,19-153 455,2 97-257,15-11-177,-32 105-162,2-7-44,5-13 24,-8 23 22,19-29 46,-8 15-24,-4 20 41,-14 10-72,0 0 0,0 0 0,-1 0 1,1-1-1,0 1 0,-1 0 1,1-1-1,0 1 0,-1 0 0,1-1 1,0 1-1,-1-1 0,1 1 0,-1-1 1,1 1-1,-1-1 0,1 1 1,-1-1-1,1 0 0,-1 1 0,1-2 1,-1 2-10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5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207 0 3408,'0'0'10448,"-11"2"-10252,-3 2-118,6-2 1,0-1-1,0 1 1,0-2-1,0 1 0,-8-1 1,11 2 76,0 0 0,0 0 1,0 0-1,0 1 0,1-1 0,-8 7 1,-2 0 118,10-8-225,1 1 0,-1 0 0,1 0-1,0 1 1,0-1 0,0 0 0,0 1 0,0 0-1,-3 5 1,5-7-24,0 0 0,0 0 0,0 0 0,0 0 0,0 0 0,0 0 0,0 0 0,0 0 0,0 0 0,0 0 0,-2 0 0,2 0-8,0-1 0,0 1-1,0-1 1,0 1 0,0-1 0,1 1-1,-1-1 1,0 1 0,0 0-1,1 0 1,-1-1 0,0 1-1,1 0 1,-1 0 0,1 0-1,-1-1 1,1 1 0,-1 0-1,1 0 1,0 0 0,-1 0-1,1 1 1,0-1-5,0-1 0,0 1 0,0-1 0,0 0 0,0 1 0,0-1 0,0 1 0,0-1 0,-1 1 0,1-1 0,0 1 0,0-1 0,0 0 0,-1 1-1,1-1 1,0 1 0,0-1 0,-1 0 0,1 1 0,0-1 0,-1 0 0,1 1 0,0-1 0,-1 0 0,1 0 0,-1 1 0,5 2 649,-1-2-477,19 8 0,-18-7-136,0 0 0,0 0 0,0 0-1,0-1 1,0 0 0,1 0 0,-1 0 0,0 0 0,6-1 0,-4 1 9,1 0 0,-1 0 0,0 1 0,1 0 0,-1 0 0,0 0 0,0 1 0,0 0 0,6 4 0,20 9 145,-29-15-178,-1 0 1,0 1-1,0-1 1,0 1-1,0-1 1,0 1-1,0 0 1,-1 0-1,1 0 1,0 0-1,-1 0 1,0 0 0,1 0-1,-1 1 1,0-1-1,1 3 1,-1-1 5,0-1 1,1 1-1,-1-1 0,-1 1 1,1 0-1,-1-1 1,1 1-1,-1 0 1,0-1-1,-1 6 1,1-7 10,-1 1 0,0 0 0,0-1 0,0 1-1,0 0 1,0-1 0,-1 0 0,1 1 0,-1-1 0,1 0 0,-1 1 0,0-1 0,-4 3 0,-32 18 191,5-4 27,20-13-140,12-5-111,1-1 1,-1 0-1,0 0 0,0 1 1,0-1-1,1 0 1,-1 1-1,0-1 1,1 1-1,-1-1 0,0 1 1,1-1-1,-1 1 1,0-1-1,1 1 1,-1 0-1,1-1 0,-1 1 1,1 0-1,-1-1 1,1 1-1,0 0 1,-1 1-1,-24 6 261,18-2-101,11-13-202,9-10-3852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5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239 0 5016,'0'0'10542,"-10"10"-10286,-30 31-9,35-35-114,0 0-1,0 0 1,0 0 0,1 1 0,0 0-1,-3 7 1,-5 10 307,1-5-83,-13 31 0,6-11-47,2-3 188,-18 61 0,16-39-155,12-39-228,2-1 0,0 1 0,1 0 0,1 0 0,0 22 0,3 1 248,7 56 0,-4-72-190,0 0 0,1 0 0,2-1 0,0 1 0,2-1 0,1-1 0,22 40 0,43 49 771,-62-95-518,-1 1 0,10 23 0,-22-42-416,0 0 0,0 0 0,0 0 0,0 0 0,0 0 0,0 0 0,0 0 0,1 0 0,-1 0-1,0 1 1,0-1 0,0 0 0,0 0 0,0 0 0,0 0 0,0 0 0,1 0 0,-1 0 0,0 0 0,0 0 0,0 0-1,0 0 1,0 0 0,0 0 0,0 0 0,1-1 0,-1 1 0,0 0 0,0 0 0,0 0 0,0 0 0,0 0 0,0 0-1,0 0 1,0 0 0,1 0 0,-1 0 0,0 0 0,0 0 0,0-1 0,0 1 0,0 0 0,0 0 0,0 0 0,0 0-1,0 0 1,0 0 0,0 0 0,0 0 0,0-1 0,0 1 0,0 0 0,0 0 0,0 0 0,0 0 0,0 0 0,0 0-1,0-1 1,0 1 0,0 0 0,0 0 0,0 0 0,6-17-139,-2 5 139,20-65-522,-16 51-2452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5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59 99 6328,'0'0'7118,"-2"13"-6672,-2 10-215,1 0 1,1 1 0,1 0-1,3 32 1,5 12 175,23 165 1647,-21-191-1318,-6-26-123,-3-14-50,0-7 247,-42-174-49,-7-34-77,46 177-332,0-56 0,3 81-261,0 8-53,0-1 1,0 1-1,0-1 1,1 1-1,0 0 1,-1-1-1,1 1 1,0 0-1,1-1 1,-1 1-1,0 0 1,1 0-1,0 0 1,0 0-1,0 0 1,0 1-1,4-4 1,-3 3-10,1 0 1,-1 0-1,1 1 1,0 0-1,0 0 1,0 0 0,1 0-1,-1 1 1,0 0-1,0-1 1,10 0-1,-4 1 1,1 1-1,-1 0 0,1 0 0,0 1 0,-1 1 1,1 0-1,-1 0 0,0 1 0,0 0 1,18 8-1,12 9 72,58 33 71,-88-47-153,-1 1 0,0 0 0,0 0-1,0 1 1,-1 1 0,0-1 0,9 14 0,-16-20-9,1 0 0,-1 1 0,0-1 0,1 1-1,-1-1 1,0 1 0,-1-1 0,1 1 0,0 0 0,-1 0 0,1-1 0,-1 1 0,0 0 0,0 0-1,0-1 1,0 1 0,-1 0 0,1 0 0,-1-1 0,0 1 0,1 0 0,-1-1 0,0 1 0,-1-1 0,1 1-1,0-1 1,-1 1 0,1-1 0,-1 0 0,0 0 0,0 0 0,0 0 0,0 0 0,0 0 0,-3 2 0,-4 2 18,0 0 0,0 0 0,-1-1 1,1 0-1,-1 0 0,0-1 0,-16 4 1,1-3 67,0-1 1,-35 1 0,-15 2 202,32-2-23,30-3-269,26-2-490,11-3-67,-11 2-2648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5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203 1 8640,'0'0'4516,"2"12"-4094,10 70 1192,1 138 0,-13-215-1471,0-1 1,-1 1-1,0 0 0,0-1 0,0 1 1,0-1-1,-1 1 0,0-1 0,0 0 0,0 1 1,0-1-1,0 0 0,-1-1 0,-5 8 1,6-9-77,0-1 0,0 1 0,0 0 0,-1-1 0,1 0 0,0 1 0,-1-1 0,1 0 0,0 0 0,-1 0 0,1 0 0,-1-1 0,0 1 0,1-1 0,-1 1 0,1-1 0,-1 0 0,0 0 0,1 0 0,-1 0 0,0-1 1,1 1-1,-1-1 0,1 1 0,-1-1 0,-3-2 0,-7-3 63,-1-2 0,1 0 0,0 0 1,1-1-1,0-1 0,1 0 0,0-1 0,-10-12 1,19 22-151,1-1 0,0 1 1,0-1-1,0 0 1,0 1-1,0-1 0,1 0 1,-1 0-1,0 0 1,1 0-1,-1 1 0,1-1 1,0 0-1,0 0 1,0 0-1,0 0 0,0 0 1,0 0-1,0 0 1,0 0-1,1 0 0,-1 0 1,1 0-1,0 1 0,0-3 1,8-13-2774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5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24 0 9240,'0'0'4009,"1"10"-3398,4 40 97,14 186 1970,-19-193-1981,-1 0 0,-2 0 0,-14 69 0,0-37 975,17-75-1663,0 0 1,0 0-1,0 0 0,0 0 0,0 1 1,-1-1-1,1 0 0,0 0 1,0 0-1,0 0 0,0 0 1,0 0-1,0 0 0,0 0 0,0 0 1,-1 0-1,1 0 0,0 0 1,0 0-1,0 0 0,0 0 0,0 0 1,0 0-1,0 0 0,-1 0 1,1 0-1,0 0 0,0 0 1,0 0-1,0 0 0,0 0 0,0 0 1,-1 0-1,1 0 0,0 0 1,0 0-1,0 0 0,0 0 0,0 0 1,0 0-1,0 0 0,0-1 1,0 1-1,-1 0 0,1 0 1,0 0-1,0 0 0,0 0 0,0 0 1,0 0-1,0 0 0,0-1 1,0 1-1,0 0 0,0 0 1,0 0-1,0 0 0,0 0 0,0 0 1,0 0-1,0-1 0,0 1 1,0 0-1,0 0 0,-4-11 82,3-1-123,1 0 1,0 1 0,1-1-1,2-13 1,2-1-2926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5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31 8336,'0'0'4694,"14"-1"-4138,46-5 590,92 3 0,-124 5-623,0 1-1,1 2 0,-2 0 1,44 15-1,46 13 1714,-115-33-2182,0 0 0,-1 0 0,1 0 0,-1 0 1,1 0-1,0-1 0,-1 1 0,1 0 0,-1-1 0,1 1 0,-1-1 0,1 0 0,-1 1 1,1-1-1,-1 0 0,0 0 0,1 0 0,1-2 0,1 0-2,-1 0 1,1 0-1,-1-1 0,0 0 0,4-4 0,19-45-2781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53.6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0 101 25623,'0'0'2752,"99"-11"-1160,-13 7 16,23 1-424,-1-2-1184,-9-7 0,-8-3 0,-1-3 0,4 3 0,-1 9 0,-16 2 0,-33 1 0,-27-2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07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69 194 16575,'0'0'4242,"9"-3"-3534,2 0-407,-1-1 0,0 0 0,0-1 0,0 0 0,-1 0 0,17-13 1,-20 13-31,-1 1 1,0-1-1,0-1 1,0 1-1,0-1 1,-1 1-1,4-8 1,-7 10-171,0 1 0,0-1 0,0 1 0,0-1 0,-1 0 1,1 0-1,-1 1 0,1-1 0,-1 0 0,0 0 0,0 0 0,-1 1 1,1-1-1,-1 0 0,1 0 0,-1 0 0,0 1 0,0-1 0,0 1 1,0-1-1,-2-3 0,1 4-39,1-1 0,0 1 0,-1 0-1,1 0 1,-1 0 0,0 0 0,1 0 0,-1 0 0,0 0 0,0 1 0,0-1 0,-1 1 0,1-1 0,0 1 0,0 0-1,-1 0 1,1 0 0,-1 0 0,1 0 0,-1 1 0,1-1 0,-1 1 0,0 0 0,1-1 0,-1 1 0,0 0 0,1 1-1,-1-1 1,1 0 0,-1 1 0,1-1 0,-1 1 0,1 0 0,-4 1 0,-2 2 88,0-1 1,1 2 0,-1-1-1,1 1 1,0 0 0,0 0-1,0 1 1,-11 12-1,13-11-58,0-1-1,0 1 0,0 0 1,1 0-1,0 0 0,0 1 0,-5 13 1,8-16-64,0-1 0,0 0 0,1 1 0,-1-1 0,1 1 0,0-1 0,0 1 0,0-1 0,1 1 0,0-1 0,0 0 0,0 1 0,0-1 0,1 0 0,-1 0 0,4 6 0,-1-1-28,2-1 0,-1 1 0,1-1 0,0 0 0,1 0 0,0 0 0,0-1 0,0 0 0,1-1 0,0 0 0,1 0 0,-1 0 0,1-1 0,16 7 0,-8-6 0,1 0 0,-1 0 0,1-2 0,0 0 0,20 1 0,-27-4 0,0-1 0,0 0 0,0-1 0,0 0 0,0-1 0,0 0 0,0-1 0,0 0 0,18-8 0,3-4 414,32-15-375,-25 6-4427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5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0 5824,'0'0'11021,"6"13"-10657,-4-8-320,8 15 173,0-1 1,20 29 0,38 37 515,-47-61-500,-2 0-1,0 1 0,-1 0 0,-2 2 0,18 38 1,-23-35-26,0 0 0,-2 1 0,-2 0 0,-1 0 0,4 56-1,-9-69-103,-1 0 0,-1 0 0,-1 1 0,0-1 0,-2 0 0,0-1-1,-1 1 1,0-1 0,-1 0 0,-2 0 0,-12 23 0,1-8 129,13-19-91,-1-1-1,0 0 0,-1 0 0,0-1 0,-1 0 0,0-1 1,0 0-1,-1 0 0,-15 10 0,24-19-118,0 0 0,-1 0-1,1-1 1,0 1 0,-1 0 0,1-1-1,0 0 1,-1 1 0,1-1 0,-1 0-1,1 1 1,-1-1 0,1 0-1,-1 0 1,1 0 0,0-1 0,-1 1-1,1 0 1,-1 0 0,1-1-1,-1 1 1,1-1 0,0 1 0,-1-1-1,1 0 1,0 1 0,0-1 0,-1 0-1,1 0 1,0 0 0,0 0-1,0 0 1,-1-1 0,-3-4-325,1 0 1,0 0-1,0 0 0,0 0 1,-2-8-1,2 6-1466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5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 5120,'0'0'11597,"12"0"-11291,134 3 800,-93-3-738,-35-1-133,-1 1 0,30 4 0,41 6 922,-81-10-1018,0 1 0,0-1 0,0 0 0,0 0 0,-1 0 0,1-1 0,0-1 0,13-3 0,-16 4 48,0 0 0,1 0 0,-1 1 0,0-1 1,8 1-1,-7 1 361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5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48 6328,'0'0'10542,"14"1"-10134,-6 0-348,11 2 111,0-2 1,0 0 0,35-4 0,-22-2 249,-1 2 1,1 1 0,-1 1 0,1 2-1,-1 1 1,53 11 0,-82-12-330,1-1 1,0 0 0,-1 1 0,1-1-1,0 0 1,0-1 0,-1 1 0,1 0-1,-1-1 1,1 1 0,0-1-1,-1 0 1,1 0 0,-1 0 0,1 0-1,-1-1 1,0 1 0,1-1 0,3-2-1,-3 1-195,0 0 0,0 0 0,0 0 0,0-1 0,0 1-1,-1-1 1,1 1 0,2-6 0,-1 2-2114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6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8 0 5824,'0'0'7793,"-2"11"-7289,0 8-145,0 1-1,1-1 1,2 33 0,2-19 156,-1-9-129,0 1 1,2-1-1,0-1 1,15 44-1,-2-18 183,-8-25-104,21 45 0,81 154 1803,-24-45-81,-82-166-1809,-3-10-288,-1 0-1,0 0 1,0 0 0,0 0 0,-1 0-1,1 0 1,0 0 0,-1 1 0,1 2 0,0-3 216,2 3-87,-3-5-204,0 0 1,0 0-1,0 0 1,0 0-1,0 0 0,0 0 1,0 0-1,0 0 0,0 0 1,0 0-1,0 0 0,0 0 1,0 0-1,0 0 0,0 0 1,0 0-1,0 0 0,0-1 1,0 1-1,0 0 1,0 0-1,0 0 0,0 0 1,0 0-1,0 0 0,0 0 1,1 0-1,-1 0 0,0 0 1,0 0-1,0 0 0,0 0 1,0 0-1,0 0 0,0 0 1,0 0-1,0 0 1,0 0-1,0 0 0,0 0 1,0 0-1,0 0 0,0 0 1,0 0-1,0 0 0,0 0 1,0 0-1,1 0 0,-1 0 1,0 0-1,0 0 1,5-45 276,-1 23-235,4-29 76,3 1 1,2 0 0,2 0-1,33-73 1,98-183 540,-130 275-592,-4 10 147,15-42 0,-26 60-170,-1 0 0,1 0 0,-1 0-1,0 0 1,0-1 0,0 1-1,0-5 1,0-10-996,0 17 622,0-1 0,0 1 1,1 0-1,-1 0 0,1 0 1,-1-1-1,1 1 0,-1 0 1,1 0-1,0 0 0,-1 0 1,1 0-1,1-1 0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6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359 0 6128,'0'0'5169,"-10"3"-4638,-10 1 768,-1-1 1,-32 1-1,48-4-1064,-12 0 451,-1 0 0,-20 4 0,32-3-554,0 1 0,0-1 1,1 1-1,-1 0 0,1 1 1,-1-1-1,1 1 0,0 0 0,0 0 1,-6 6-1,-18 11 561,23-17-494,1 0 0,0 1 0,-1-1 1,1 1-1,1 1 0,-1-1 0,-5 7 1,9-10-165,1 1 0,-1-1 0,0 1 1,1 0-1,0-1 0,-1 1 0,1 0 0,0-1 1,0 1-1,-1 0 0,2 0 0,-1-1 0,0 1 1,0 0-1,0-1 0,1 1 0,-1 0 0,1-1 1,-1 1-1,1 0 0,0-1 0,0 1 1,-1-1-1,1 1 0,0-1 0,0 0 0,1 1 1,-1-1-1,2 2 0,2 2 23,0 0 0,0 0 0,0-1 0,1 1 0,0-1 0,8 4 0,113 48 226,-125-55-279,0 1 0,0-1 0,-1 0 0,1 0 0,-1 1 0,1-1-1,-1 1 1,1 0 0,-1-1 0,0 1 0,0 0 0,1 0 0,-2 0 0,1 0-1,0-1 1,0 1 0,0 1 0,-1-1 0,1 0 0,-1 0 0,0 2 0,3 7 10,-3-9-9,0 0 0,0 1 1,0-1-1,0 0 0,0 0 0,-1 0 0,1 0 0,-1 0 1,1 0-1,-1 0 0,0 0 0,0 0 0,0 0 1,0 0-1,0 0 0,0 0 0,-1-1 0,1 1 1,-1 0-1,-2 2 0,-3 2 30,1 0 0,-1-1 0,-13 9 1,3-5 81,-1-1 1,0-1-1,-21 6 0,16-6 272,-33 15 0,41-16-217,15-6-178,0 0 1,0 0 0,-1 0 0,1 0 0,0 0-1,0 0 1,0 0 0,0 0 0,0 0 0,0 0-1,0 0 1,-1 0 0,1-1 0,0 1 0,0 0 0,0 0-1,0 0 1,0 0 0,0 0 0,0 0 0,0 0-1,0 0 1,0 0 0,-1 0 0,1-1 0,0 1-1,0 0 1,0 0 0,0 0 0,0 0 0,0 0-1,0 0 1,0 0 0,0-1 0,0 1 0,0 0-1,0 0 1,0 0 0,0 0 0,0 0 0,0 0-1,0 0 1,0-1 0,0 1 0,0 0 0,0 0-1,0 0 1,1 0 0,-1 0 0,0 0 0,0 0-1,0 0 1,0-1 0,0 1 0,2-3-79,1 0 0,-1 0 0,1 0 0,-1 0 0,1 0 0,4-3 0,19-14-3249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62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119 40 7528,'0'0'4902,"-11"6"-4362,3-2-439,-2 2 167,0-1 1,-1 2 0,2-1-1,-1 1 1,1 1 0,-15 15 0,22-21-171,0 1 1,1-1 0,-1 1-1,0 0 1,1 0 0,0-1-1,0 1 1,0 0 0,0 0-1,0 0 1,0 0 0,1 1-1,0-1 1,-1 0 0,1 0-1,0 0 1,1 5 0,0-6-36,-1 1 1,1-1 0,0 0-1,0 0 1,0 0 0,0 0-1,0 0 1,1-1 0,-1 1-1,1 0 1,-1 0 0,1-1 0,-1 1-1,1-1 1,0 0 0,0 1-1,-1-1 1,1 0 0,0 0-1,0 0 1,1 0 0,-1 0-1,0-1 1,0 1 0,3 0-1,4 1 108,-1 0-1,1-1 0,0 0 1,-1-1-1,1 0 0,0 0 1,-1-1-1,13-2 0,-18 2-111,0 0 0,0 1-1,-1-2 1,1 1 0,0 0-1,0 0 1,-1-1 0,1 0 0,-1 1-1,1-1 1,-1 0 0,0 0-1,0 0 1,0-1 0,0 1-1,0 0 1,0-1 0,-1 1-1,1-1 1,-1 0 0,0 1-1,0-1 1,0 0 0,0 0-1,0 0 1,0 0 0,0-6-1,-1 6 1,1-1-1,-1 0 0,1 0 1,-1 0-1,-1 0 0,1 0 1,0 0-1,-1 0 0,0 0 0,0 0 1,0 0-1,0 1 0,-1-1 1,0 0-1,1 1 0,-1-1 1,0 1-1,-1 0 0,1 0 1,-1 0-1,1 0 0,-1 0 0,0 0 1,0 1-1,0-1 0,0 1 1,-1 0-1,1 0 0,-4-2 1,-10-4 184,11 4-137,1 2-1,-1-1 0,0 1 1,1 0-1,-9-2 1,11 3-50,-1 0 1,1 1-1,-1-1 1,1 1 0,-1 0-1,0 0 1,1 0-1,-1 0 1,1 1 0,-5 0-1,1 0 51,10-4-118,12-5-181,2 0-3028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6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304 1 4912,'0'0'4617,"-11"9"-4197,-82 75 1357,80-72-1457,2 1 1,0 1-1,0 0 0,2 0 0,0 1 0,0 1 0,-8 22 1,2-5 101,3 2 0,-12 47 0,-8 74 495,25-120-741,2 5 158,-2 60 0,2-13 69,3-59-231,1 0 1,2 0-1,0 0 0,2 0 0,2 0 1,0 0-1,2-1 0,1 0 0,12 27 1,-12-39-16,0-1 1,1 0 0,1 0-1,19 22 1,7 11 247,-20-27-106,1 0 1,25 23-1,-20-22 439,21 29-1,-31-41-240,-4-11 105,-7-1-928,0 1 1,0-1 0,0 0-1,0 0 1,0 0-1,0 1 1,-1-1-1,1 0 1,-1-2-1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6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58 185 8536,'0'0'3962,"1"10"-3562,12 109 490,10 133 1658,-29-139 2170,-2-198-4048,-19-138 88,-8-10 114,33 209-611,-2 0 0,-7-23 0,11 46-236,-1 0 0,1-1 1,0 1-1,0 0 0,-1-1 1,1 1-1,0 0 0,0 0 0,0-1 1,0 1-1,1 0 0,-1-1 1,0 1-1,0 0 0,1 0 1,-1-1-1,1 1 0,-1 0 1,1 0-1,-1 0 0,1-1 1,0 1-1,0 0 0,-1 0 1,1 0-1,0 0 0,0 1 1,0-1-1,0 0 0,0 0 1,0 0-1,1 1 0,-1-1 0,0 1 1,0-1-1,0 1 0,1-1 1,-1 1-1,0 0 0,0-1 1,1 1-1,-1 0 0,0 0 1,2 0-1,7-1 1,0 1 0,0 0 1,0 0-1,15 3 0,12 4 37,0 1-1,37 12 0,-54-13-29,1 1-1,-1 1 1,-1 1-1,36 23 1,-53-32-28,0 0 0,0 0 0,-1 0 0,1 1 1,-1-1-1,1 0 0,-1 1 0,0-1 1,1 1-1,-1 0 0,0-1 0,0 1 0,0 0 1,0 0-1,0-1 0,0 1 0,-1 0 1,1 0-1,-1 0 0,1 0 0,-1 0 0,0 0 1,0 0-1,0 0 0,0 0 0,0 0 0,0 0 1,-1 3-1,0-2 5,-1 0 0,0 1-1,0-1 1,0 0 0,0 0 0,-1 0 0,1 0-1,-1 0 1,0 0 0,0-1 0,0 1 0,0-1 0,0 0-1,-4 2 1,-11 4 29,0 0-1,-1-1 1,0-1-1,0 0 1,-1-2-1,1 0 1,-24 1-1,7 0 94,33-4-121,-1-1 28,1 0 0,-1 1-1,0 0 1,1-1-1,-1 2 1,1-1 0,-4 2-1,26 8-380,0-5-3128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6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51 0 5224,'0'0'12610,"-3"11"-12198,-6 24 252,2 1 0,-5 58 0,2-14 549,6-62-840,2 1 1,0-1-1,1 1 1,1 20-1,2-18 744,-2-20-754,5-9-650,3-1-2942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6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76 9344,'0'0'5809,"12"-2"-5436,82-8 370,96 2 949,-178 8-1528,0-1 0,-1 0-1,1-1 1,-1 0 0,0-1 0,13-4 0,-18 5-58,8-1 231,-12 2-283,1 1 0,-1 0 0,0-1-1,0 1 1,0-1 0,0 0 0,0 0 0,-1 0 0,1 0 0,0 0 0,0 0 0,0 0 0,2-4 0,14-15-2487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20.84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69 164 9344,'0'0'9139,"-3"-9"-8767,2 5-311,-3-7 239,1 1 0,-1 0 0,0 0 1,-12-19-1,12 24 3,1 0 1,-1 0 0,1 0-1,0-1 1,1 1 0,-1-1 0,1 0-1,-2-7 1,1-6 977,1 13 593,2 7-1586,1 1-24,5 14-107,-1 0 1,0 1 0,-1 0 0,-1 0 0,0 0 0,-1 28 0,2-5 23,19 301 1172,-21-279-1032,-2 84 677,3-18 518,-2-106-1137,2 22-330,0-37 926,0-8-3591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6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13 1 3408,'0'0'9505,"-3"17"-9182,2-8-269,-3 13 87,1 0 0,2 0 0,1 32 0,8 55 566,3 104 1022,-10-206-1549,-1 0 0,-1-1 0,0 1-1,0 0 1,0-1 0,0 1 0,-6 11 0,5-12 420,4-13-3243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6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71 0 5320,'0'0'3240,"1"11"-2800,-2 53 296,-3 0 0,-3 0 1,-16 71-1,-12 61 1871,35-196-2550,0 1 1,-1-1 0,1 1 0,0 0 0,0-1 0,0 1 0,0-1 0,0 1 0,0-1-1,0 1 1,0-1 0,0 1 0,0-1 0,0 1 0,0 0 0,0-1 0,0 1-1,0-1 1,0 1 0,1-1 0,-1 1 0,0-1 0,0 1 0,1-1 0,-1 1 0,1-1-1,-1 1-13,1-1 0,0-1-1,-1 1 1,1 0-1,0 0 1,-1 0 0,1 0-1,0 0 1,-1-1-1,1 1 1,-1 0-1,1 0 1,-1-1 0,1 1-1,0 0 1,-1-1-1,1 1 1,-1-1 0,28-26-1327,-26 24 256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6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1 6520,'0'0'5369,"14"3"-4961,92 21 424,-82-19-558,-5 0 90,1-1 1,0-1 0,0-1 0,0 0 0,31-3 0,-47 0-224,-1 1 1,1 0-1,-1 0 1,0 0 0,1 0-1,-1 1 1,1-1-1,-1 1 1,4 1-1,-6-2-106,-1 0 0,0 0 0,1 1-1,-1-1 1,1 0 0,-1 0-1,0 0 1,1 0 0,-1 0-1,1 0 1,-1 0 0,0 0 0,1 0-1,-1 0 1,1 0 0,-1 0-1,0 0 1,1-1 0,-1 1-1,1 0 1,-1 0 0,0 0 0,1 0-1,-1-1 1,0 1 0,1 0-1,-1 0 1,0-1 0,1 1-1,-1 0 1,0-1 0,0 1 0,1 0-1,-1-1 1,0 1 0,0 0-1,0-1 1,1 0 0,-1 1-11,0-1 1,0 0-1,0 1 0,0-1 1,0 0-1,0 1 1,0-1-1,-1 1 0,1-1 1,0 0-1,0 1 1,0-1-1,-1 1 0,1-1 1,0 1-1,-1-1 1,1 1-1,0-1 0,-1 1 1,1-1-1,-1 1 0,1-1 1,-1 1-1,1 0 1,-1-1-1,0 0 0,-9-4-2626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7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10 1 7136,'0'0'2652,"1"10"-2215,5 114 1446,-13 188 1,6-300-1677,-8 172 3575,12-185-3356,4-9-292,5-12-156,-3-1-2323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7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23 7328,'0'0'8265,"11"-4"-7838,-5 2-372,38-11 367,-41 12-333,1 0-1,0 1 1,-1-1-1,1 1 1,0 0-1,0 0 1,-1 0-1,1 1 1,0-1-1,-1 1 1,1 0-1,5 2 0,-7-2-41,-1 1-1,1-1 0,0 0 0,-1 1 1,1-1-1,-1 1 0,0-1 0,1 1 0,-1 0 1,0-1-1,0 1 0,0 0 0,0 0 1,0 0-1,-1 0 0,1 0 0,0 0 0,-1 0 1,0 0-1,1 0 0,-1 0 0,0 0 0,0 0 1,0 1-1,0-1 0,-1 0 0,0 4 1,-2 7 58,0-1 0,0 1 0,-8 15 0,7-16 23,-2 2 172,-1 1-1,-1-1 1,-12 18 0,20-32-276,0 1 1,0 0 0,0-1 0,0 1-1,0-1 1,0 1 0,1 0 0,-1-1 0,0 1-1,0-1 1,0 1 0,0-1 0,1 1-1,-1-1 1,0 1 0,1 0 0,-1-1-1,0 0 1,1 1 0,-1-1 0,0 1-1,1-1 1,-1 1 0,1-1 0,-1 0-1,1 1 1,-1-1 0,1 0 0,-1 0-1,1 1 1,0-1 0,19 10 295,-10-6-247,1-1-1,0 0 1,0 0 0,0-2 0,0 1 0,1-2-1,11 1 1,-15 0-2882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72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54 5520,'0'0'9338,"9"1"-9003,8 1-83,-1-1 0,0-1 0,19-2 0,64-15 690,-52 8-584,61-4 0,-41 10-117,186-2 524,-177 5-508,20 2 215,-87-1-371,1-1-1,-1-1 1,14-1 0,16-2 1140,-39 4-1109,-4-5-2923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7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250 18 4120,'0'0'6552,"-10"-1"-5998,-7 0-73,1 0 0,-25 3-1,33-1-154,-1 0-1,1 1 1,-1 0-1,1 0 0,0 1 1,-1 0-1,-13 7 1,16-6-91,0 0 0,0 0 1,0 1-1,0 0 0,1 0 1,0 0-1,0 1 1,0-1-1,1 1 0,0 0 1,0 1-1,1-1 1,-1 1-1,1 0 0,1-1 1,-1 1-1,1 0 1,0 1-1,1-1 0,0 0 1,-1 11-1,3-15-183,-1 0 0,0 0-1,1 0 1,0 0 0,0 0 0,0 0 0,0 0-1,0 0 1,1 0 0,-1 0 0,1-1-1,0 1 1,0-1 0,0 1 0,0-1 0,0 0-1,1 1 1,-1-1 0,0 0 0,1-1-1,0 1 1,-1 0 0,1-1 0,0 1 0,0-1-1,0 0 1,0 0 0,4 0 0,4 3 43,0-2 0,0 0 0,1 0 0,-1-1 1,1 0-1,15-2 0,-18 1-19,-1-2 0,1 1 0,-1-1 0,0 0 0,1-1 0,-1 0 0,0 0 0,0-1 0,-1 0 0,1-1 0,-1 1 0,0-1 0,0-1 0,-1 1 0,1-1 0,-1 0 0,-1-1 0,1 1 0,-1-1 0,0 0 0,0-1 0,-1 1 0,0-1 0,3-9 0,-6 14-30,0-1 0,-1 0 0,1 0 0,-1 0 0,0 0 1,0 0-1,0 0 0,0 0 0,-1 1 0,0-1 0,1 0 0,-1 0 0,-1 0 1,-1-4-1,0 2 49,0 0-1,-1-1 1,0 1 0,0 0 0,0 0 0,-10-8 0,12 12-61,-1 0 0,0 0 1,-1 0-1,1 0 0,0 1 1,0-1-1,-1 1 0,1 0 1,-1 0-1,1 0 0,-1 1 0,1-1 1,-1 1-1,1 0 0,-1-1 1,0 2-1,1-1 0,-1 0 1,1 1-1,-1 0 0,-6 2 1,20 26 21,-2-10-4363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7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230 0 9648,'0'0'3806,"-9"4"-3470,-28 10 18,-65 27 1498,41-6-218,59-34-1545,1 0-1,0 0 1,-1 0 0,1 0-1,0 0 1,0 0-1,-1 0 1,1 0 0,0 1-1,0-1 1,0 0-1,1 1 1,-1-1 0,0 0-1,0 1 1,1-1-1,-1 1 1,1 0 0,-1-1-1,1 1 1,0-1 0,0 1-1,-1 0 1,1-1-1,0 1 1,0-1 0,1 1-1,-1 0 1,0-1-1,1 3 1,0 0 27,0 0 0,0 0-1,1 0 1,-1-1 0,1 1 0,-1 0-1,1-1 1,0 0 0,1 1 0,-1-1-1,4 4 1,-1-4-26,0 1 1,-1-1-1,1 0 1,1-1-1,-1 1 0,0-1 1,1 0-1,-1 0 1,1-1-1,-1 1 1,1-1-1,0-1 0,10 1 1,-5-1 46,-1 0 1,1-1-1,-1 0 1,0-1-1,1 0 1,18-7-1,-24 7-30,0 0 0,-1 0 0,1-1 0,0 0 0,-1 0 0,8-6 0,-11 8-63,0 0 0,1 0 0,-1-1 0,0 1 0,0 0 0,0-1 0,0 1 0,0-1 0,-1 1 0,1-1 0,0 1 0,-1-1 0,1 0 0,-1 1 0,1-1-1,-1 0 1,0 1 0,0-1 0,0 0 0,0 1 0,0-1 0,0 0 0,0 1 0,-1-3 0,-2-5 53,0 1 0,0 0 1,-1 0-1,0 0 0,-1 0 0,0 1 0,0 0 1,-7-8-1,9 11-79,0 1 1,-1 0-1,1 0 0,-1 0 1,0 0-1,0 0 0,0 1 1,0 0-1,0 0 0,0 0 1,-1 0-1,1 1 0,-1-1 1,1 1-1,-1 0 1,1 1-1,-6-1 0,39-6-4291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7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13 1 6128,'0'0'14223,"1"10"-13740,1 2-325,-1-3-30,1-1 0,-2 1 0,1 0 0,-1-1-1,-2 13 1,-2 18 548,-9 131 2938,17-158-2748,-4-12-869,0 0 1,1 0-1,-1 0 1,0 0-1,0 0 1,1 0-1,-1 0 1,0 0-1,1 0 1,-1 0-1,0 0 1,1 0-1,-1 0 1,0 0-1,1 0 1,-1 0-1,0 0 1,1 0-1,-1 0 1,0-1-1,0 1 1,1 0-1,-1 0 1,0 0-1,0-1 1,1 1-1,-1 0 1,0 0-1,0-1 1,1 1-1,-1 0 1,0 0-1,0-1 1,0 1-1,0 0 1,0-1 0,1 1-1,-1 0 1,0-1-1,0 1 1,4-10-684,-3 4-2635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7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0 10448,'0'0'5181,"2"13"-4556,4 13 356,3 52-1,-2-4 1029,0 25 1662,-1-63-1501,-4-37-2280,-1-1 1,1 0 0,-1 0 0,1 0 0,-1 0 0,0 0 0,0 0 0,0 0 0,1-5 0,1-5-3404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21.94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17 59 8936,'0'0'11579,"-2"-9"-11117,-10-30 3,9 29 12,9 18 4986,1 10-4299,4 20-1111,32 251 2034,-19-103-938,-9-63-712,-9-60-194,16 63 1,-20-117-244,-1 0 0,1 0 0,-1 15 0,0-13 0,-1-10 0,1 0 0,-1 0 0,0 0 0,0 0 0,0 0 0,0 1 0,0-1 0,0 0 0,-1 0 0,1 0 0,0 0 0,0 0 0,-1 0 0,1 0 0,-1 0 0,0 2 0,-8 8 984,1-17-5903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7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1 112 7432,'0'0'9102,"10"-5"-8429,3-4-432,33-15 808,-38 18-166,6-3 1389,-13 9-2225,-1-1-1,0 1 0,1 0 0,-1 0 0,0 0 1,1 0-1,-1 0 0,1 1 0,-1-1 0,0 0 0,1 0 1,-1 0-1,1 0 0,-1 0 0,0 0 0,1 1 1,-1-1-1,0 0 0,1 0 0,-1 1 0,0-1 0,1 0 1,-1 0-1,0 1 0,0-1 0,1 0 0,-1 1 1,0-1-1,0 0 0,0 1 0,0-1 0,1 1 0,-1-1 1,0 0-1,0 1 0,0-1 0,0 0 0,0 1 1,0-1-1,0 1 0,1 2 44,0-1 1,0 1-1,0-1 0,1 1 1,-1-1-1,1 0 0,-1 0 0,1 0 1,0 0-1,0 0 0,-1 0 1,2 0-1,-1-1 0,0 1 1,0-1-1,0 1 0,1-1 1,-1 0-1,1 0 0,-1 0 1,1 0-1,-1 0 0,1-1 0,0 1 1,-1-1-1,1 0 0,2 1 1,6-1 161,-1 1-1,1-2 1,-1 1 0,0-1 0,19-5 0,-24 4-132,0 0 1,-1 0 0,1-1-1,-1 0 1,1 1 0,-1-2-1,0 1 1,0 0 0,0-1-1,-1 0 1,1 1-1,-1-2 1,0 1 0,0 0-1,0-1 1,-1 1 0,1-1-1,-1 0 1,0 1-1,1-8 1,-1 7-330,1-4 337,-4 2-4237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7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273 0 7136,'0'0'3488,"-6"12"-2772,-58 95 2089,59-99-2398,-13 16 353,17-23-622,0 0 1,0 0 0,0 0-1,0 0 1,0 0 0,0 0-1,-1 0 1,1-1 0,0 1-1,-1 0 1,1-1 0,0 1-1,-1-1 1,1 1-1,-1-1 1,-1 0 0,1-2 38,0 0 1,0 0 0,1-1-1,-1 1 1,1-1 0,0 1-1,0-1 1,0 0 0,0 1-1,0-1 1,0-4 0,-1 0 207,0-23 1691,2 31-1883,-2 20 1194,2-21-1372,0 0 0,0 1 1,0-1-1,0 0 1,0 1-1,0-1 1,0 0-1,0 0 1,0 1-1,0-1 1,-1 0-1,1 1 1,0-1-1,0 0 1,0 0-1,0 1 1,-1-1-1,1 0 1,0 0-1,0 0 1,-1 1-1,1-1 0,0 0 1,0 0-1,-1 0 1,1 0-1,0 1 1,0-1-1,-1 0 1,1 0-1,0 0 1,-1 0-1,1 0 1,0 0-1,0 0 1,-1 0-1,1 0 1,0 0-1,-1 0 1,1 0-1,0 0 1,-1 0-1,1 0 1,0 0-1,0 0 0,-1-1 1,1 1-1,0 0 1,-1 0-1,1 0 1,0 0-1,0-1 1,-1 1-1,1 0 1,0 0-1,0 0 1,0-1-1,-1 1 1,1 0-1,0 0 1,0-1-1,0 1 1,-11-10 408,0 0 84,12 8-284,8 6-26,-2 0-178,1 1-1,-1 1 0,0-1 1,-1 1-1,0 1 1,0-1-1,0 1 0,8 12 1,-7-8 46,-2 0 0,1 0 0,-2 0 0,1 0 1,-1 1-1,-1-1 0,0 1 0,-1 0 0,0 0 0,-1 0 1,0 0-1,-1 0 0,-1 0 0,1 1 0,-2-1 0,0 0 0,0-1 1,-1 1-1,-1 0 0,0-1 0,0 1 0,-1-1 0,-1 0 1,0-1-1,-13 19 0,16-25-26,0-1 0,0 0-1,0 0 1,0 0 0,-1 0 0,1-1 0,-1 1 0,1-1 0,-1 0 0,0 0 0,0-1-1,0 1 1,0-1 0,0 1 0,-5-1 0,3 1-3,0-2 0,0 1 0,0-1 0,0 0 1,0 0-1,0 0 0,0-1 0,0 0 0,1 0 0,-9-3 0,12 3-65,0 0-1,1 0 0,-1 0 0,0 0 0,0 0 0,0 0 0,1-1 0,-1 1 0,1 0 0,-1-1 1,-1-1-1,-2-5-3358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7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22 1 5320,'0'0'14991,"-3"14"-14397,2-10-536,-2 11 119,1-1 0,0 1-1,1-1 1,1 1 0,2 21-1,14 148 1809,-15-154-1593,-2-1 0,-1 0 0,-2 0-1,-8 35 1,10-55-126,1 0 0,-1 0 0,2 0 0,-1 10-1,-1-8 763,0-21-538,2-11-989,0 11-3019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8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39 8640,'0'0'8511,"16"-4"-7924,-15 4-584,42-10 561,0 2-1,60-3 0,-40 8 103,-34 1-55,1 1 0,0 2 0,0 0 0,56 12-1,-46-7 306,3 1 1183,-43-6-2038,1-1 0,-1 0 1,0 0-1,1 0 0,-1 1 0,1-1 0,-1 0 1,0 0-1,1 0 0,-1 0 0,0 0 0,1 0 1,-1 0-1,1 0 0,-1 0 0,0 0 1,1 0-1,-1 0 0,1 0 0,-1-1 0,0 1 1,1 0-1,-1 0 0,0 0 0,1 0 1,-1-1-1,0 1 0,1 0 0,-1 0 0,0-1 1,0 1-1,1-1 0,1-12-4317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33.28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131 1 11152,'0'0'2472,"10"8"-1944,10 13-156,-2 1 1,23 34 0,37 65 766,-53-79-709,-2 2 0,-1 1 0,-3 0 0,-2 2 0,-2 0 0,-1 1 0,10 76 0,-22-101-237,-1 0 1,-2-1 0,0 1 0,-1 0-1,-1-1 1,-1 0 0,-1 0-1,-1 0 1,0 0 0,-2-1 0,-1 0-1,-1 0 1,0-1 0,-2-1 0,0 1-1,-28 32 1,12-21 71,-3 5 308,-2-2-1,-62 51 1,47-47-148,-9 6-301,18-19-3377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45.17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8 528 4816,'0'0'7696,"-2"-11"-7422,-3-35-18,5 43-204,0-1 1,0 1-1,1 0 0,0 0 0,0 0 0,0 0 0,0 0 0,0 0 0,0 0 1,1 0-1,-1 0 0,1 1 0,0-1 0,0 1 0,0-1 0,0 1 1,4-3-1,0-2 161,-4 4-103,0 1 1,0 0-1,0-1 0,0 1 0,1 0 1,-1 0-1,0 1 0,1-1 0,0 0 0,-1 1 1,1-1-1,0 1 0,0 0 0,0 0 1,0 0-1,0 0 0,0 1 0,0-1 0,0 1 1,0 0-1,0 0 0,0 0 0,6 1 0,-8-1-90,0 1 0,0-1 0,0 1 0,0 0 0,0 0-1,0-1 1,0 1 0,0 0 0,0 0 0,0 0 0,0 0-1,-1 0 1,1 0 0,0 0 0,-1 0 0,1 0 0,0 2-1,10 24 223,-9-20-161,8 15 93,-6-14-104,0 1 0,-1 0 0,0 0-1,2 12 1,-3-4 93,2-1 0,9 31 0,-11-42-119,-1-1 0,1 1 0,0-1 0,0 0 0,1 0 0,-1 0 0,1 0 0,0 0 0,0 0 0,0-1 0,1 1 0,-1-1 0,1 0 0,6 4 0,-8-6-24,-1-1 0,1 0 0,-1 1 0,1-1 0,-1 0 0,1 0 0,-1 0 0,1 0 0,-1 0 0,1 0 0,-1-1 0,1 1 0,-1 0 0,0-1 0,1 1 0,-1-1 1,1 1-1,-1-1 0,0 0 0,0 0 0,1 0 0,-1 0 0,0 1 0,0-1 0,0-1 0,0 1 0,1-2 0,2-1 16,0 0 1,-1 0-1,0-1 1,0 0-1,0 1 1,3-9-1,2-14 66,-1-2-1,-2 1 0,0-1 0,0-34 0,-3 40-20,-2 16-45,0-1 0,-1 1 0,1 0 0,-3-9 0,-2-21 284,5 36-323,1 1 1,-1-1-1,0 1 1,1-1-1,-1 1 0,1 0 1,-1-1-1,1 1 0,-1 0 1,1-1-1,-1 1 1,1 0-1,-1 0 0,1-1 1,0 1-1,-1 0 0,1 0 1,-1 0-1,1 0 1,-1 0-1,1 0 0,0 0 1,-1 0-1,1 0 0,-1 0 1,1 0-1,0 0 1,-1 0-1,1 1 0,20 4-107,-10 1 95,-7-3 9,0 0 0,1-1 0,-1 1-1,1-1 1,0 0 0,0-1 0,5 2 0,-7-2 13,0 0 1,0 0-1,0 0 1,1 0-1,-1 1 1,0 0 0,-1-1-1,1 1 1,0 0-1,0 0 1,-1 0-1,1 1 1,3 4-1,2 1 45,-6-7-35,0 1 0,-1-1 0,1 1 0,-1-1 0,1 1 0,-1 0 1,1-1-1,-1 1 0,0 0 0,0 0 0,0 0 0,0 0 0,0 0 0,0 0 0,-1 0 0,1 0 0,-1 0 0,1 1 0,-1-1 1,0 0-1,0 0 0,0 0 0,0 1 0,0-1 0,-1 4 0,-5 36 71,2-17-29,0 33 1,4-56-55,0 0 1,0 1-1,1-1 1,-1 1-1,0-1 1,1 0-1,0 1 1,0-1-1,0 0 1,0 0-1,0 1 1,0-1-1,0 0 1,1 0-1,-1 0 1,1-1-1,-1 1 1,1 0 0,0 0-1,0-1 1,0 1-1,0-1 1,0 0-1,0 1 1,0-1-1,0 0 1,0 0-1,1-1 1,-1 1-1,0 0 1,1-1-1,-1 1 1,0-1-1,1 0 1,-1 0-1,1 0 1,-1 0-1,0 0 1,1 0-1,-1-1 1,1 1-1,-1-1 1,0 0-1,0 1 1,1-1-1,-1 0 1,0 0 0,0-1-1,0 1 1,0 0-1,0-1 1,0 1-1,0-1 1,-1 0-1,1 0 1,0 1-1,1-4 1,0 1 0,0 0 1,-1-1-1,1 1 1,-1-1-1,0 1 1,0-1-1,0 0 1,-1 0-1,0 1 1,0-1-1,0 0 1,0-9-1,-1 11 2,0-1-1,-1 1 0,1-1 0,-1 1 1,1-1-1,-1 1 0,0-1 0,0 1 0,-1 0 1,1-1-1,-1 1 0,1 0 0,-1 0 1,0 0-1,0 0 0,-1 1 0,1-1 1,-1 1-1,-3-4 0,2 4 13,1 0 0,-1 0 0,0 1 0,1 0 0,-1-1 0,0 1-1,0 1 1,0-1 0,0 1 0,0-1 0,0 1 0,0 0 0,0 1 0,1-1 0,-1 1 0,0-1 0,0 1 0,-5 2 0,-8 2 139,13-4-128,11-1-47,5 0-6,2 0 22,-1-2 0,0 0 1,-1 0-1,1-1 0,0 0 1,-1-1-1,1-1 0,-1 0 1,-1-1-1,1 0 0,-1-1 1,0 0-1,0-1 0,-1 0 1,0 0-1,0-1 0,-1 0 1,0-1-1,-1 0 0,0-1 1,-1 0-1,0 0 0,8-16 1,-7 9 38,-1-1 1,0 0 0,8-36 0,-13 43-3,-1-1 1,0 1 0,0 0 0,-2-1 0,1 1-1,-2 0 1,-3-19 0,3 27-16,1 1-1,-1-1 1,0 0 0,0 0-1,0 1 1,-1 0 0,-3-5 0,-6-9 61,12 17-80,-1-1 0,1 1 0,0 0-1,-1 0 1,1 0 0,0 0 0,-1 0-1,1-1 1,0 1 0,-1 0 0,1 0-1,0 0 1,-1 0 0,1 0 0,0 0-1,-1 0 1,1 0 0,0 1 0,-1-1-1,1 0 1,0 0 0,-1 0 0,1 0-1,0 0 1,-1 0 0,1 1 0,0-1-1,-1 0 1,1 0 0,0 0 0,0 1-1,-1-1 1,1 0 0,0 0 0,0 1-1,0-1 1,-1 0 0,1 1 0,0-1-1,0 0 1,0 1 0,0-1 0,0 0-1,0 1 1,-1-1 0,-10 19 33,7-8-40,-1-1 0,1 1 0,0 0 1,1 0-1,1 1 0,0-1 0,0 1 0,1 22 0,2-13-13,0 0 0,2 0 0,1 0 0,6 20 0,-1-6 2,-5-18 6,0 0 0,1-1 0,1 1 0,13 24 0,-14-31 3,1 1 20,1 0 1,-1 0-1,2 0 0,0-1 1,16 16-1,-9-10 55,-14-15-48,0 1 0,0-1 1,0 0-1,0 0 0,0 1 1,0-1-1,1 0 0,-1 0 1,0 0-1,1 0 0,-1 0 0,1 0 1,-1-1-1,1 1 0,0 0 1,-1-1-1,1 0 0,-1 1 1,1-1-1,0 0 0,0 1 0,-1-1 1,1 0-1,0 0 0,-1-1 1,1 1-1,0 0 0,-1 0 1,3-1-1,27-5 235,11-3-3508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45.77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88 0 8240,'0'0'2305,"-9"9"-1762,-29 30 65,36-36-485,-1 0 0,1 0 1,0 0-1,0 0 0,1 0 1,-1 0-1,1 1 0,-1-1 1,0 4-1,2-6 38,-1 1 0,1-1 0,0 0 0,-1 0 0,1 1-1,-1-1 1,1 0 0,-1 0 0,0 0 0,0 0 0,1 0 0,-1 0 0,0 0 0,0 0 0,0 0-1,0 0 1,0 0 0,-3 1 1859,4-4-1723,0-1 0,0 0 0,0 1-1,-1 0 1,1-1 0,-1 1 0,0-1 0,-1-2 0,2 4-152,0 1-130,0-1 1,1 0-1,-1 0 0,1 1 1,-1-1-1,1 0 0,-1 1 0,1-1 1,0 1-1,-1-1 0,1 1 1,0-1-1,-1 1 0,1-1 1,0 1-1,0-1 0,-1 1 1,1 0-1,0 0 0,0-1 0,0 1 1,0 0-1,-1 0 0,1 0 1,0 0-1,0 0 0,0 0 1,0 0-1,0 0 0,8-1-17,14-6-2672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48.35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103 254 5824,'0'0'6169,"-10"13"-5649,7-8-457,-15 18 390,1 0 0,-17 34 1,31-49-290,-1 0 1,1 0-1,1 0 1,-1 0-1,1 1 1,1-1 0,0 1-1,0-1 1,0 1-1,1-1 1,1 1-1,-1 0 1,4 12 0,-4-19-121,0-1 0,0 1 1,0 0-1,1-1 1,-1 1-1,0-1 1,1 1-1,0-1 1,-1 1-1,1-1 1,0 0-1,0 1 1,-1-1-1,1 0 0,0 0 1,1 1-1,-1-1 1,0 0-1,0 0 1,0 0-1,1 0 1,-1 0-1,0-1 1,1 1-1,-1 0 1,1-1-1,-1 1 1,1 0-1,-1-1 0,1 0 1,-1 1-1,1-1 1,-1 0-1,4 0 1,-2 0 25,1-1 0,-1 0 0,1 0 0,-1 0-1,1 0 1,-1 0 0,1-1 0,-1 1 0,0-1 0,0 0 0,0 0 0,0 0 0,0 0 0,3-4 0,13-20 318,-17 22-310,0 0 0,1 1 0,0-1 0,-1 0 0,1 1-1,0 0 1,1 0 0,4-4 0,-7 6-57,-1 1 0,1-1 0,-1 1 0,1 0 0,-1-1 0,1 1 0,-1 0 0,1-1 0,0 1 0,-1 0-1,1 0 1,-1 0 0,1-1 0,0 1 0,-1 0 0,1 0 0,0 0 0,-1 0 0,1 0 0,0 0 0,-1 0 0,1 0 0,-1 1 0,1-1 0,0 0 0,-1 0 0,1 0 0,1 1-1,8 16 500,-4-4-460,-3-8-29,1 0 0,-1-1 0,1 1 0,0-1 0,0 0 0,8 7 0,-10-10-23,0 1 1,0-1 0,1 1-1,-1-1 1,0 0 0,0 0 0,1 0-1,-1 0 1,1 0 0,-1-1-1,0 1 1,1-1 0,-1 1-1,1-1 1,0 0 0,-1 0-1,6-1 1,-5 0 10,1 0-1,-1-1 1,1 0-1,-1 0 1,0 0 0,0 0-1,0 0 1,0-1-1,0 0 1,0 1 0,3-6-1,-1 2 17,0-1-1,0 1 1,-1-1-1,5-11 1,-6 11-9,-1 0 0,0 0 1,0 0-1,-1 0 0,0 0 0,0 0 1,0 0-1,-1-11 0,-1 14 13,1-1 0,-1 1-1,0-1 1,0 1 0,0 0 0,0 0-1,-1 0 1,1 0 0,-1 0 0,0 0-1,0 0 1,-1 0 0,1 1 0,-5-6-1,6 9-10,-2-2 153,3 2-183,0 0 1,0 0 0,0 0-1,0 0 1,0 0 0,0-1 0,0 1-1,-1 0 1,1 0 0,0 0-1,0 0 1,0-1 0,0 1 0,0 0-1,0 0 1,0 0 0,0-1-1,0 1 1,0 0 0,0 0-1,0 0 1,0 0 0,0-1 0,0 1-1,0 0 1,0 0 0,1 0-1,-1 0 1,0-1 0,0 1 0,0 0-1,0 0 1,0 0 0,0 0-1,0 0 1,0-1 0,1 1-1,-1 0 1,0 0 0,0 0 0,0 0-1,0 0 1,1 0 0,-1 0-1,0 0 1,0 0 0,0 0 0,0-1-1,1 1 1,-1 0 0,0 0-1,0 0 1,0 0 0,0 0-1,1 0 1,-1 0 0,0 1 0,5-4-2,0 0 0,0 0-1,0-1 1,0 1 0,-1-1 0,0 0 0,0 0 0,0-1 0,5-6 0,-2 3 0,-1 0 0,0-1 0,0 0 0,0 0-1,-1 0 1,-1-1 0,1 1 0,-2-1 0,1 0 0,-1 0 0,2-18 0,-1-2 19,-2 19 2,0 0-1,-1 0 1,0 0 0,-1-1-1,0 1 1,-4-22 0,2 25 195,4 24-106,20 251 173,-4-105-114,-12-112-50,0 28 424,-6-78-533,0 0 0,0 0-1,0 0 1,0 0 0,0 0-1,0 1 1,0-1 0,0 0-1,0 0 1,0 0 0,0 0-1,0 0 1,0 0 0,0 0-1,0 0 1,0 1 0,0-1-1,0 0 1,0 0 0,0 0-1,0 0 1,0 0 0,0 0-1,0 0 1,0 0 0,0 0-1,0 1 1,0-1 0,0 0-1,1 0 1,-1 0 0,0 0-1,0 0 1,0 0 0,0 0 0,0 0-1,0 0 1,0 0 0,0 0-1,0 0 1,0 0 0,1 0-1,-1 0 1,0 0 0,0 0-1,0 0 1,0 0 0,0 0-1,0 0 1,0 0 0,0 0-1,1 0 1,-1 0 0,0 0-1,0 0 1,0 0 0,0 0-1,0 0 1,0 0 0,0 0-1,0 0 1,0 0 0,1 0-1,-1 0 1,0 0 0,0 0-1,0 0 1,0-1 0,0 1-1,9-10 176,7-16-60,6-20 190,34-54 0,-54 97-294,0 1 0,0-1 1,0 1-1,0 0 0,0-1 0,0 1 1,1 0-1,-1 0 0,1 1 0,0-1 1,-1 0-1,6-1 0,-7 3-15,-1 0-1,1 0 1,-1 0 0,1 0-1,-1 0 1,1 0-1,-1 0 1,0 0 0,1 0-1,-1 0 1,1 1 0,-1-1-1,1 0 1,-1 0-1,0 1 1,1-1 0,-1 0-1,1 0 1,-1 1-1,0-1 1,0 0 0,1 1-1,-1-1 1,0 1-1,1-1 1,-1 0 0,0 1-1,0-1 1,0 1-1,1-1 1,-1 1 0,0 0-1,6 17 24,-6-16-19,5 14-5,-1 1-1,-1 0 1,-1-1 0,0 1 0,-1 0 0,-1 0-1,-1 0 1,-3 25 0,3-41-1,1 0 1,0 0-1,0 1 1,-1-1-1,1 0 1,0 0-1,0 0 1,0 1-1,0-1 1,0 0-1,1 0 1,-1 1-1,0-1 1,1 0-1,-1 0 1,0 0-1,1 0 1,-1 0-1,1 1 1,0-1-1,-1 0 1,1 0-1,0 0 1,0 0-1,0-1 1,-1 1-1,1 0 1,0 0-1,0 0 1,0-1-1,0 1 0,1-1 1,-1 1-1,0-1 1,0 1-1,0-1 1,0 1-1,1-1 1,-1 0-1,0 0 1,2 1-1,7-1 18,0 0 0,-1 0 1,1 0-1,15-4 0,0 1 0,-21 3-17,-1-1 0,1 1-1,-1-1 1,0 0 0,1 0 0,-1-1-1,0 1 1,1-1 0,-1 0-1,0 1 1,0-1 0,4-5 0,-1 3 3,-1-1 0,0 0 1,-1 0-1,1 0 0,5-9 1,-7 8 2,2-1 10,0-1 1,-1 0-1,6-16 1,-10 22-12,1 1 0,-1-1 0,1 1 0,-1-1 0,0 1 0,1-1 1,-1 0-1,0 1 0,0-1 0,0 1 0,-1-1 0,1 1 0,0-1 1,0 0-1,-1 1 0,1-1 0,-1 1 0,1-1 0,-1 1 0,0 0 1,0-1-1,0 1 0,1 0 0,-1-1 0,0 1 0,-1 0 0,1 0 1,0 0-1,-2-1 0,2 2-3,-1 1 0,0 0 0,0-1 1,1 1-1,-1 0 0,1 0 0,-1 0 0,1 0 0,-1 1 1,1-1-1,0 0 0,-1 0 0,1 1 0,-1 1 1,0-1-6,1-1 0,0 1 0,-1 0 1,1 0-1,0 0 0,0-1 1,0 1-1,0 0 0,1 0 1,-1 0-1,0 1 0,1-1 1,0 0-1,-1 0 0,1 0 1,0 0-1,0 0 0,0 0 0,0 1 1,1-1-1,-1 0 0,0 0 1,1 0-1,0 0 0,1 4 1,2-1-16,0 1 0,0-1 0,0 1 0,1-1 0,0-1 0,0 1 0,6 3 0,-9-6 10,0-1-1,0 1 1,0-1 0,0 0-1,0 1 1,1-1 0,-1 0-1,0-1 1,0 1 0,1 0-1,-1-1 1,1 1 0,-1-1-1,1 0 1,-1 1-1,1-1 1,-1 0 0,1-1-1,-1 1 1,0 0 0,1-1-1,-1 0 1,1 1 0,-1-1-1,0 0 1,0 0 0,1 0-1,-1 0 1,0-1-1,3-2 1,5-4 1,0 0 0,-1-1 0,0-1 0,13-17 0,-9 11 27,25-21 129,-38 36-150,0 1 0,0 0 0,0 0 0,0 0 0,0 0 0,1 0 0,-1 0 0,0 0 0,0 0 0,0-1 0,0 1 0,1 0 0,-1 0 0,0 0 0,0 0 0,0 0 0,0 0 0,1 0 0,-1 0 0,0 0 0,0 0 0,0 0 0,0 0 0,1 0 0,-1 0 0,0 0 0,0 0 0,0 0 0,0 0 0,0 1 0,1-1 0,-1 0 0,0 0 0,0 0 0,0 0 0,0 0 0,0 0 0,1 0 0,-1 0 0,0 1 0,0-1 0,0 0 0,5 11 14,1 13-10,-4 2 2,0-21-4,-1 1 0,-1-1 0,1 1 0,-1 0 0,0-1 0,-1 1 0,1-1 0,-1 1 0,-2 9 0,11-21 159,5-10-113,5-18 13,-12 23-28,0 0-1,0 0 0,1 1 1,13-16-1,-19 25-29,-1 1 0,0-1 0,1 1 0,-1 0 0,0-1 0,1 1 1,-1 0-1,1 0 0,-1-1 0,0 1 0,1 0 0,-1 0 0,1 0 0,-1-1 0,1 1 1,-1 0-1,1 0 0,-1 0 0,1 0 0,-1 0 0,1 0 0,-1 0 0,0 0 0,1 0 0,-1 0 1,1 0-1,-1 0 0,1 1 0,0-1 0,9 12 46,1 21-18,-6-10 2,-5-16-6,1 0 1,1 0 0,-1 1-1,1-1 1,0 0-1,1-1 1,0 1-1,0 0 1,0-1 0,7 10-1,-7-14-47,0-1 0,0 1 0,0-1-1,0 1 1,0-1 0,0 0 0,0 0 0,0-1-1,1 1 1,-1-1 0,4 1 0,4 0-3212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49.63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20 0 4912,'0'0'11034,"-4"16"-10771,2-9-227,-2 6 31,1 0-1,1 1 1,0-1 0,1 1-1,0-1 1,2 26-1,6 14 431,-2 0 0,-5 102 0,-2-137-138,2 0 1,0 0-1,4 32 0,-3-48-332,-1-1 0,0 1 0,1-1 0,-1 0 0,0 1 0,1-1 0,0 1 0,-1-1 0,1 0 0,0 1 0,0-1 0,2 2 0,-3-2 6,1-1 0,-1 1 0,1-1 0,0 0 0,-1 1 0,1-1 0,-1 0 0,1 0 0,0 1 0,-1-1-1,1 0 1,0 0 0,0 0 0,-1 0 0,1 0 0,0 0 0,-1 0 0,1 0 0,1 0 0,1-1-315,0 0 0,-1 0 0,1 0 0,0-1 0,0 1 0,-1-1 0,1 0 0,-1 0 0,4-2 0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50.18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72 1 8640,'0'0'1785,"-10"13"-1417,-30 48 40,37-54-309,-1 1 1,1-1-1,1 1 1,-1 0-1,1 0 1,0 0-1,1 0 1,0 1-1,1-1 1,-1 0-1,2 0 1,1 14-1,-2-19-61,1 25 409,2 0 0,1 0 0,1-1 1,1 1-1,2-1 0,11 26 0,-17-46-292,0 0-1,1-1 1,-2 1-1,1 0 1,0 12 0,3 14 848,3-27-2784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22.98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9 9144,'0'0'22875,"14"-1"-22303,-1 0-515,40-4-20,0 3 0,62 6 0,-92-1-37,-3 1 0,0-2 0,0-1 0,23 0 0,-24-2 0,-1 1 0,0 1 0,0 0 0,0 2 0,23 5 0,-17-6 677,-4-3-5289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50.71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6928,'0'0'6857,"12"9"-6461,41 31-9,-48-37-307,1-1 1,0 1-1,0-1 1,0 0-1,0 0 1,0-1-1,0 0 1,1 0-1,-1-1 1,0 1-1,0-1 1,1-1-1,8-1 1,-2 1 166,11-1 520,40-10 0,-30 4-2651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51.21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6928,'0'0'698,"4"15"-204,5 19 90,-1 1 0,5 69 0,-22 108 1860,2-111-616,6-94-1584,1-6-146,-1 1-1,1 0 1,0 0-1,0 0 1,0 0-1,0 0 1,0 0-1,0 0 1,0 0-1,1 0 1,-1 0-1,1 0 1,-1-1-1,1 1 1,0 0-1,0 0 1,1 2 0,-2-4-168,1 0 0,-1 0 0,0 0 0,1 0 0,-1 0 1,0 0-1,1-1 0,-1 1 0,0 0 0,1 0 0,-1 0 1,0 0-1,0 0 0,1-1 0,-1 1 0,0 0 0,1 0 1,-1-1-1,0 1 0,0 0 0,0 0 0,1-1 0,-1 1 1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52.14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 0 7528,'0'0'10633,"11"8"-10357,7 4-140,0-2 1,1 0-1,0-1 1,22 7-1,-10-7 87,-18-6-84,1 1 0,0 0 0,-1 1 0,0 1 1,19 11-1,-24-12-95,18 13 810,-26-18-831,0 1 0,1-1 0,-1 0 0,0 1 0,1-1 0,-1 1-1,0-1 1,0 0 0,0 1 0,1-1 0,-1 1 0,0-1 0,0 1 0,0-1 0,0 1 0,0-1-1,0 1 1,0-1 0,0 1 0,0-1 0,0 1 0,-1 0-3,1 0-1,-1 0 1,1-1-1,-1 1 1,1 0-1,-1-1 1,1 1-1,-1 0 1,0-1-1,1 1 1,-1-1 0,0 1-1,0-1 1,1 0-1,-1 1 1,-1 0-1,-133 66 499,106-53-377,-32 24 0,40-24-35,18-12-86,1 0 0,-1 1 0,0-1 0,1 1 1,-1 0-1,1-1 0,-2 5 0,-14 13 80,17-19-102,1-1 0,-1 0 0,1 0 0,0 1 0,-1-1-1,1 0 1,0 0 0,0 1 0,-1-1 0,1 0 0,0 1 0,0-1 0,-1 0 0,1 1 0,0-1 0,0 1 0,0-1 0,-1 0-1,1 1 1,0-1 0,0 1 0,0-1 0,0 0 0,0 1 0,0-1 0,0 1 0,0-1 0,0 1 0,0-1 0,0 0-1,0 1 1,1-1 0,-1 1 0,0-1 0,0 0 0,0 1 0,0-1 0,1 1 0,-1-1 0,0 0 0,0 1 0,1-1 0,-1 0-1,0 0 1,1 1 0,-1-1 0,0 0 0,1 0 0,-1 1 0,0-1 0,1 0 0,-1 0 0,1 0 0,-1 1 0,0-1-1,1 0 1,2 1-39,-1 0 0,1 0 0,-1 0 0,1 0 0,-1-1-1,1 1 1,5 0 0,43-11-3247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52.65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219 90 10248,'0'0'1681,"-4"12"-1169,-4 12-135,0-1 1,2 2-1,-6 42 0,11-59-252,1 0 0,-1-1 0,1 1 1,1 0-1,-1 0 0,1 0 0,1-1 0,-1 1 0,1 0 0,1-1 0,-1 1 1,1-1-1,1 0 0,-1 0 0,1 0 0,1-1 0,-1 1 0,7 7 0,-4-8 69,-1 0 0,1 0-1,0 0 1,1-1-1,14 8 1,-19-11-135,0-1 0,1 0 0,-1 1 0,1-1 0,-1-1 0,1 1 0,-1 0 0,1-1 0,0 0 0,-1 0 0,1 0 0,0 0 0,-1-1 0,1 1 0,-1-1 0,1 0 0,4-1 0,2-3 47,0 0-1,0-1 1,-1 0-1,0 0 1,0-1-1,-1 0 1,1-1-1,-2 0 0,1 0 1,-1-1-1,0 0 1,7-13-1,-8 13-35,-1 0-1,0-1 1,0 0-1,-1 0 0,-1-1 1,1 1-1,-2-1 1,1 1-1,-2-1 0,1 0 1,-1 0-1,-2-18 1,0 22-31,0 1-1,-1-1 1,0 1 0,-1 0 0,0 0 0,0 0 0,0 0 0,0 0-1,-1 0 1,0 1 0,0 0 0,0 0 0,-1 0 0,-8-6-1,0 0 54,0 0 0,-1 1 0,-1 1-1,-21-10 1,26 15-34,1 0 0,-1 0 0,0 1 0,0 1 0,-1 0 0,1 0 0,0 1 0,-1 0 0,1 1 0,-1 0 0,1 0 0,0 1 0,-1 1 0,1 0 0,0 0 0,-18 7 0,16-4 12,0 1 0,1 0 1,-1 0-1,1 1 0,1 1 1,-1 0-1,1 0 1,1 1-1,0 0 0,0 1 1,0-1-1,1 2 0,-7 11 1,12-16-50,0 1 1,0-1-1,0 0 1,1 1 0,0-1-1,0 1 1,1 0 0,0-1-1,0 1 1,0 0-1,1 0 1,0 7 0,1-9-25,-1-1 0,1 1 0,0-1 0,0 1 0,0-1 0,1 1 1,0-1-1,-1 0 0,2 0 0,-1 0 0,0 0 0,1 0 0,-1-1 1,1 1-1,0-1 0,1 1 0,-1-1 0,7 5 0,17 4-3074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56.20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10 577 5016,'0'0'7706,"-3"-11"-7227,2 6-427,0 1-10,0 0-1,0 0 1,0 0-1,0 0 1,1 0-1,0 0 0,0-1 1,0 1-1,0 0 1,0 0-1,1 0 1,0 0-1,0 0 1,0 0-1,1 0 0,-1 0 1,1 0-1,0 0 1,2-3-1,8-8 363,1 1 1,0 1-1,1 0 0,24-16 1,-38 28-377,0 1 0,1 0 0,-1 0 0,1-1 0,-1 1 0,0 0 0,1 0 0,-1-1 0,1 1 1,-1 0-1,1 0 0,-1 0 0,0 0 0,1 0 0,-1 0 0,1 0 0,-1 0 0,1 0 1,-1 0-1,1 0 0,-1 0 0,1 0 0,-1 0 0,0 0 0,1 1 0,-1-1 0,1 0 0,0 1 1,9 12 444,-1 21-15,-5 3-165,-1-3 149,16 63 0,-17-90-369,0-1 0,1 0 0,0 0 0,0 0 0,1 0 0,-1-1 0,1 1 0,1-1-1,-1 0 1,1 0 0,-1-1 0,2 1 0,-1-1 0,6 3 0,-10-6-51,1 0 0,0 0 0,-1 0 0,1-1 1,0 1-1,0-1 0,-1 1 0,1-1 0,0 0 1,0 1-1,0-1 0,0 0 0,-1 0 0,1 0 1,0-1-1,0 1 0,0 0 0,0-1 0,2 0 0,-1-1 6,-1 1-1,1-1 0,0 0 0,-1 0 1,1 0-1,-1 0 0,0 0 0,0 0 1,0 0-1,3-5 0,1-3 34,0 0-1,0-1 0,-2 0 1,7-19-1,-4 9 77,-2-1-1,-1 0 1,0-1-1,0-36 1,-5 46 21,0-1 195,2 14-349,-1-1 0,0 1 0,0 0 0,1 0 0,-1 0 0,0 0 0,1 0 0,-1 0 0,1-1-1,-1 1 1,0 0 0,1 0 0,-1 0 0,0 0 0,1 0 0,-1 0 0,0 1 0,1-1 0,-1 0 0,0 0 0,1 0 0,-1 0 0,0 0 0,1 0 0,-1 1 0,0-1 0,0 0 0,1 0 0,-1 0 0,0 1-1,1-1 1,-1 0 0,0 0 0,0 1 0,0-1 0,1 0 0,-1 1 0,0-1 0,0 1 0,3 0-2,-1 0-1,1 1 1,0-1 0,0 0-1,-1 0 1,1-1-1,0 1 1,0-1 0,0 1-1,5-1 1,32-1 4,-18 0-3,-7 1 1,1-1 0,-1 0-1,1-1 1,-1-1-1,0 0 1,0-2-1,23-8 1,-38 13-2,0 0 0,0 0-1,1-1 1,-1 1 0,0 0 0,1 0-1,-1 0 1,0 0 0,1 0 0,-1 0-1,0 0 1,0 0 0,1 0 0,-1 0-1,0 0 1,1 0 0,-1 0 0,0 0 0,1 0-1,-1 0 1,0 0 0,1 0 0,-1 0-1,0 0 1,0 1 0,1-1 0,-1 0-1,0 0 1,0 0 0,1 0 0,-1 1 0,0-1-1,0 0 1,1 0 0,-1 1 0,0-1-1,0 0 1,0 0 0,0 1 0,1-1-1,-1 0 1,0 1 0,0-1 0,0 0 0,0 0-1,0 1 1,0-1 0,0 0 0,0 1-1,0-1 1,0 0 0,0 1 0,0-1-1,0 0 1,0 1 0,0-1 0,0 0-1,-1 1 1,-2 23 112,2-20-103,-5 20 41,0 0-1,-14 30 0,-2 9 81,21-60-115,0 0 1,1 0-1,-1 0 1,1 0-1,0 0 1,-1 0-1,1 0 1,1 0 0,-1 0-1,0 0 1,1 0-1,0 0 1,1 4-1,-1-6-11,-1 0 0,1 0 1,-1 0-1,1 0 0,0-1 0,-1 1 0,1 0 0,0 0 0,0 0 0,0-1 0,-1 1 0,1-1 0,0 1 1,0 0-1,0-1 0,0 0 0,0 1 0,0-1 0,0 1 0,0-1 0,0 0 0,1 0 0,-1 0 0,0 0 1,0 0-1,0 0 0,0 0 0,0 0 0,0 0 0,0 0 0,0 0 0,0-1 0,0 1 0,0 0 0,0-1 1,0 1-1,0-1 0,0 1 0,2-2 0,0 0 3,0 0 0,-1 0 0,1-1 0,0 1 0,-1-1 0,0 1 0,1-1 0,-1 0 0,0 1 0,0-1 0,-1 0 0,1-1 0,-1 1 0,1 0 0,-1 0 0,0-1 0,0 1 0,-1 0 0,1-1-1,-1 1 1,1-1 0,-1 1 0,-1-6 0,1 1 11,0 0-1,-1-1 1,0 1-1,-1 0 1,0 0-1,0 0 1,0 0-1,-8-13 1,7 16 31,0 0 0,-1 1 0,1 0 0,-1 0 0,0 0 1,-1 0-1,-7-5 0,54 0 10,-29 8-62,1-2 0,-1 0 0,0 0 0,1-2 0,-2 1 0,1-1 0,-1-1 0,0-1 0,0 1 0,0-2 0,-1 0 0,0 0 0,-1-1 0,0 0 0,18-21 0,-15 15 13,9-9 0,-1-2 0,-2 0 0,19-32 0,-33 49 0,-1 0 1,0 0-1,0 0 1,-1 0-1,-1 0 1,1-1-1,-1 1 1,-1-1 0,0 1-1,0-1 1,-1 0-1,0 0 1,-1 1-1,0-1 1,-2-10-1,2 19-6,1-1 0,0 1 0,-1-1 0,1 1 0,-1 0 0,0-1 0,1 1 0,-1 0 0,0-1 0,0 1 0,0 0 0,0 0 0,0 0 0,0 0-1,0 0 1,0 0 0,0 0 0,0 0 0,-1 0 0,1 0 0,-2 0 0,2 0-2,-1 1 0,1 0 0,0 0 0,-1 0 0,1 0 0,0 0 0,-1 0 0,1 1 0,0-1 1,0 0-1,-1 1 0,1-1 0,0 1 0,0-1 0,0 1 0,0-1 0,-1 1 0,1 0 0,0 0 0,0-1 0,0 1 0,1 0 0,-1 0 0,0 0 0,0 0 0,0 0 0,0 2 0,-7 8 3,0 1 1,1 0-1,1 0 0,0 1 0,0 0 1,1 0-1,1 0 0,-4 21 0,6-24 1,1 1-1,0 0 1,0 0-1,1 0 0,1 0 1,0 0-1,0 0 0,1 0 1,0-1-1,1 1 0,7 16 1,1-2 7,27 57 57,-33-74-51,0 1-1,1-1 1,-1 0 0,2-1-1,-1 1 1,15 11 0,-17-16 11,0-1 1,0 0-1,0 0 1,0 0 0,0-1-1,0 0 1,0 1 0,1-1-1,-1-1 1,0 1-1,1-1 1,-1 0 0,1 0-1,7-1 1,-3 0-613,0 0 0,0-1 0,0 0 0,-1 0 0,15-7 0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8:59.16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262 367 4816,'0'0'6889,"-10"3"-6568,9-3-331,-27 8 799,0 2-1,-38 19 1,54-22-519,1 1 0,0 1-1,1-1 1,-10 12 0,-6 5 201,22-22-370,1 1 0,-1 0 0,1 0 0,0 1 0,0-1 1,0 1-1,0-1 0,1 1 0,0 0 0,-2 7 0,3-9-39,0 0-1,0 0 1,1 0 0,-1 0 0,1 0 0,0 0 0,0 0 0,0 0-1,0 1 1,0-1 0,1 0 0,0 0 0,-1 0 0,1 0-1,0 0 1,0 0 0,1-1 0,2 6 0,-2-6-35,-1-1 1,1 1 0,-1-1-1,1 0 1,0 0 0,-1 0-1,1 0 1,0 0-1,0 0 1,0-1 0,0 1-1,0 0 1,0-1 0,0 0-1,0 1 1,0-1-1,0 0 1,0 0 0,0 0-1,0 0 1,0-1 0,0 1-1,0 0 1,0-1-1,0 0 1,0 1 0,2-2-1,6-2 47,-1 0-1,1 0 1,-1-1 0,9-6-1,-4 1 72,-1-1 0,0-1 0,0-1 1,-1 1-1,-1-2 0,17-24 0,-22 31 209,-3 7-121,-1 15-15,-1-2-158,2-2-20,1 0 0,0 0 0,0 0-1,11 18 1,-13-26-35,-1 0-1,1-1 0,1 1 0,-1 0 0,0-1 1,1 1-1,-1-1 0,1 0 0,-1 0 1,1 0-1,0 0 0,0 0 0,0-1 1,0 1-1,1-1 0,-1 0 0,0 0 1,0 0-1,1 0 0,5 0 0,-4 0 5,0-1-1,0-1 0,0 1 0,-1-1 1,1 1-1,0-1 0,-1-1 1,1 1-1,-1-1 0,1 1 0,-1-1 1,0-1-1,0 1 0,0-1 1,0 1-1,0-1 0,4-5 0,-4 4 17,0-1-1,0 1 0,-1-1 0,1-1 0,-1 1 1,0 0-1,-1-1 0,0 1 0,1-1 1,-2 0-1,1 0 0,-1 0 0,1-9 0,0 9 7,-2-1 1,1 1-1,-1-1 0,1 1 0,-2-1 0,1 1 0,-1-1 0,0 1 0,0 0 0,-1-1 1,0 1-1,0 0 0,0 0 0,-5-7 0,5 9 18,0 1-1,0 0 1,1 0 0,-1-1-1,1 1 1,0-1 0,-2-5-1,26 9-33,3 2-20,-12 0-14,0-1 1,0-1 0,20-1-1,-29 0 14,0 0 0,0 0 0,0 0 0,0-1-1,0 0 1,0 0 0,-1 0 0,1 0 0,0-1 0,-1 0 0,0 0 0,0 0-1,6-6 1,-4 2 5,1-1 0,-1-1 0,0 1 0,0-1 0,-1 0 0,-1 0 0,1-1-1,-2 1 1,1-1 0,-1 0 0,-1 0 0,1 0 0,-2 0 0,1-13 0,-1 1 37,-1 0 1,-1 1-1,-1-1 1,0 1 0,-12-41-1,5 48 125,5 13-25,2 10-93,11 172 61,-7-34-50,2 31 149,-7-141-100,2-32-59,1-1 0,-1 1-1,1-1 1,0 1-1,0 0 1,0-1 0,1 6-1,0-14 48,-1 0 0,1-1-1,0 1 1,0 0 0,1 0-1,-1 0 1,1 0 0,3-5-1,21-40 107,-20 38-146,0 1 0,0 0 0,1 1 1,1 0-1,0 0 0,0 0 0,12-9 0,-18 17-41,0 1 0,0-1 0,0 1 0,-1-1 0,1 1 0,0 0 0,0 0 0,0 0 0,0 0 0,0 0 0,0 0 0,0 0 0,0 1 0,0-1 0,0 1 0,0-1 0,0 1 0,0 0-1,0 0 1,-1 0 0,1 0 0,0 0 0,2 2 0,5 4 21,0 0 0,13 14 0,-21-20-28,5 6 20,0 0-1,-1 0 1,7 11 0,-9-11-15,1-2 0,0 1 0,0 0 0,0-1 0,1 0 0,7 7 1,-5-6-2,0-1 0,0 0 0,0 0 0,1-1 0,12 6 1,-17-9-7,0-1 0,-1 1 0,1-1 0,0 1 0,0-1 0,0 0 0,0 0 0,-1 0 0,1 0 0,0-1 0,0 1 0,0-1 0,-1 1 0,1-1 0,0 0 0,-1 0 0,1 0 0,-1-1 0,1 1 0,-1-1 0,4-2 0,-2 1 4,0 0 0,0-1 0,-1 1 0,1-1 0,-1 1 0,0-1 0,0 0-1,0 0 1,-1 0 0,1-1 0,-1 1 0,0-1 0,0 1 0,-1-1 0,1 0 0,1-9 0,-3 8 7,0 0 0,0 0 0,0 1 0,-1-1 0,0 0 0,0 0 0,0 1 0,-1-1 0,0 0 0,0 1 0,0 0 0,-1-1 0,0 1 0,-4-6 0,7 11-12,0-1 1,-1 1-1,1-1 1,0 1-1,-1-1 1,1 1-1,0-1 1,-1 1-1,1-1 0,-1 1 1,1 0-1,-1-1 1,1 1-1,-1 0 1,1-1-1,-1 1 1,1 0-1,-1 0 1,1-1-1,-1 1 1,1 0-1,-1 0 1,0 0-1,1 0 0,-1 0 1,1 0-1,-1 0 1,0 0-1,0 0 1,0 0 2,0 1 0,0 0 0,0-1 0,0 1 0,0 0 1,0 0-1,0 0 0,0 0 0,0 0 0,0 0 0,0 0 0,1 0 1,-2 1-1,-16 42 67,16-40-75,1-1 2,1 1-1,-1-1 0,0 0 1,1 0-1,-1 1 1,1-1-1,0 0 0,0 0 1,1 1-1,-1-1 0,1 0 1,-1 0-1,1 1 1,0-1-1,0 0 0,0 0 1,1 0-1,-1 0 1,1 0-1,0 0 0,0-1 1,2 4-1,4 3-20,1 0 0,1 0 0,-1 0-1,16 9 1,-23-16 20,1-1 0,-1 1-1,0-1 1,1 0 0,0 0 0,-1 0-1,1 0 1,0 0 0,-1-1 0,1 1-1,0-1 1,0 0 0,-1 0 0,1 0-1,0 0 1,0 0 0,-1-1 0,1 1-1,0-1 1,0 1 0,-1-1 0,1 0-1,-1 0 1,1-1 0,2 0 0,7-6 21,1 0-1,-2-1 1,21-18 0,5-4 42,-32 27-50,-4 3-5,0 0-1,0 1 0,0-1 0,0 0 1,0 0-1,1 1 0,-1-1 0,0 1 1,0-1-1,0 1 0,0 0 1,1-1-1,1 1 0,-2 0-1,-1 1 0,1 0-1,0-1 1,0 1 0,-1 0-1,1 0 1,-1-1 0,1 1-1,-1 0 1,1 0 0,-1 0-1,1 0 1,-1 0 0,0 0-1,1-1 1,-1 1 0,0 0-1,0 0 1,0 0 0,1 0 0,-1 1-1,2 12 18,-1 1 1,0-1-1,-1 21 0,-1-10 37,5-27 184,6-12-146,14-22-66,-19 28 7,19-19 46,2-3 96,-26 30-176,0 0 0,0 0 0,0 0 1,0 0-1,1 0 0,-1 0 0,0-1 0,0 1 1,0 0-1,0 0 0,0 0 0,0 0 0,0 0 0,1 0 1,-1 0-1,0 0 0,0 0 0,0 0 0,0 0 1,0 0-1,0 0 0,1-1 0,-1 1 0,0 0 1,0 0-1,0 0 0,0 0 0,0 0 0,1 0 0,-1 1 1,0-1-1,0 0 0,0 0 0,0 0 0,0 0 1,1 0-1,-1 0 0,0 0 0,0 0 0,0 0 1,0 0-1,7 8 57,6 16-3,-10-18-45,20 50 32,-18-41-1,1-1 1,0 0-1,12 20 0,-18-33-32,1 0-1,0 0 0,-1-1 0,1 1 0,0 0 0,0-1 0,-1 1 0,1-1 0,0 1 0,0-1 0,0 1 0,0-1 0,0 1 0,-1-1 0,1 0 1,0 1-1,0-1 0,0 0 0,0 0 0,0 0 0,0 0 0,0 0 0,0 0 0,0 0 0,0 0 0,0 0 0,0 0 0,0-1 0,0 1 1,1-1-1,30-15 160,-21 9-93,63-33 215,-72 39-306,0 1-1,-1-1 1,1 0 0,-1 0 0,1 1 0,0-1 0,0 0-1,0 1 1,-1 0 0,1 0 0,0-1 0,0 1 0,0 0-1,2 1 1,7 2-3897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9:00.53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42 77 3312,'0'0'4256,"-2"-7"-4042,0-2-127,-1-2 266,1 0-1,-2 1 1,-4-13 0,8 22-344,-4-3 1166,1 13 66,3-8-1216,-5 30 482,1 0 0,1 0 1,2 44-1,0-21-96,2 92 786,0-52-77,3-47 282,-3-46-1318,-1 0 1,0 0-1,0 0 1,1 0-1,-1-1 1,0 2-1,1-1 1,-1 0-1,0-1 1,0 1-1,1 0 1,0 0-1,0 0 1,-1-1-1,1 1 1,-1 0-1,1 0 0,0-1 1,0 1-1,0-1 1,-1 1-1,1 0 1,0-1-1,2 1 1,-2-1-287,0 1 0,0-1 0,0 1 0,1-1 0,-2 0 0,1 1 0,1-1 0,-1 0 0,0 0 0,0 0 0,0 0 0,2-1 0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9:01.16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56 0 7232,'0'0'3817,"-6"13"-3496,1 1-224,0-2-1,0 2 0,2-1 1,-1 1-1,2-1 1,-2 23-1,-2 52 623,2-42-109,2 47 0,3-35 517,-10 89 0,9-146-1105,-1-1 61,1 2 0,0-1 0,-1 1 0,1 0 0,0 0 0,0 0 1,0-1-1,0 1 0,1-1 0,-1 1 0,0-1 0,1 1 0,-1-1 0,0 0 1,1 1-1,2 3 0,16-14-1760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9:01.83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74 6016,'0'0'9744,"7"-8"-9334,-2 2-327,-1 2-25,0 0 0,0 0 1,0 0-1,0 1 0,1 0 1,-1 0-1,2 0 0,-2 0 1,1 1-1,1 0 0,6-3 1,11-1 345,0 2 0,1 0 0,32-1 0,-52 5-249,1 0 0,1 1 0,-2 0 1,10 3-1,-13-4-59,1 0 0,-1 1 0,1-1 0,0 1-1,-1 0 1,1-1 0,-1 1 0,0 0 0,1 0 0,-1 0 0,0 0 0,1 1 0,-2-1 0,2 0 0,-1 0 0,0 1 0,-1-1-1,3 2 1,-3-3-41,0 1 0,0 0 0,0 0 0,0-1 0,0 0-1,0 1 1,-1-1 0,1 1 0,0 0 0,0 0 0,-1-1-1,1 0 1,0 0 0,-1 1 0,1 0 0,0-1 0,0 1-1,0-1 1,-1 0 0,1 0 0,-1 1 0,1-1 0,-1 1-1,0-1 1,1 1 0,-1 0-250,1-1 1,-1 0-1,0 0 0,1 1 1,-1-1-1,1 1 0,0 0 1,0-1-1,-1 1 0,1-1 1,-1 1-1,1-1 0,0 1 0,-1 0 1,1 0-1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9:02.27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42 0 9144,'0'0'2761,"0"11"-2545,1 45 255,-10 80 1,9-135-468,-25 187 1494,22-150-1038,0-17-60,1 1 0,1-1-1,1 2 1,2-1 0,3 24 0,-5-45-368,0 0 0,0-1 0,0 1 1,0-1-1,0 0 0,0 1 0,0 0 1,0 0-1,1-1 0,-1 0 0,0 0 1,1 1-1,-1 0 0,0-1 0,0 1 0,0-1 1,1 1-1,-1-1 0,1 0 0,-1 1 1,1-1-1,-1 0 0,1 1 0,-1-1 0,0 1 1,1-1-1,-1 0 0,1 0 0,-1 1 1,1-1-1,0 0 0,-1 0 0,2 0 34,-1 0 1,0-1-1,0 0 0,1 1 0,-2-1 0,1 0 1,1 1-1,-1 0 0,-1-1 0,1 0 0,0 0 1,1 0-1,-1-2 0,5-4-558,1-1 0,5-12 0,-11 18-384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23.92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0 106 11552,'0'0'15935,"7"-10"-15343,25-31 0,-27 36-440,0 1 1,0-1-1,1 1 0,0 0 1,0 1-1,0-1 0,0 1 0,1 0 1,-1 1-1,1-1 0,-1 1 1,1 0-1,0 1 0,0 0 0,10-1 1,-15 2-134,55-4 525,1 2 0,91 8 0,-146-6-544,232 20 0,-222-20 0,-1 1 0,0 1 0,0 0 0,0 1 0,-1 0 0,1 1 0,16 7 0,-24-9 359,6 2 126,-10-4-585,0 0 1,1 0-1,-1 0 1,0 0-1,0 0 0,0 0 1,0 0-1,0 0 1,0 0-1,1 0 1,-1 1-1,0-1 0,0 0-397,0 0 397,1 1 0,-1-1 1,0 0-1,0 0 1,0 0-1,0 0 0,0 0 1,0 1-1,0-1 1,0 0-1,0 0 1,0 0-1,0 0 0,0 0 1,0 1-1,0-1 1,0 0-1,0 0 1,0 0-1,0 0 0,0 0 1,0 1-1,0-1 1,0 0-1,0 0 0,-1 0 1,1 0-1,0 0 1,0 1-1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9:03.15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6128,'0'0'10433,"9"2"-10047,-2 0-298,1 0 21,0 0 1,0-1-1,0-1 0,1 1 0,13-1 0,36-2 664,-24 1 157,42-5 0,-75 6-786,0-1 0,1 1-1,-1 0 1,0 0-1,1 0 1,-1 0-1,0 0 1,1 0 0,-1 0-1,0 0 1,1 1-1,-2-1 1,2 1 0,0-1-1,0 1 1,-2-1-106,1 0 0,-1 0 1,0 1-1,0-1 0,0 0 1,1 0-1,-1 1 0,0-1 1,0 0-1,0 0 0,0 1 1,0-1-1,0 0 0,0 0 1,0 0-1,0 0 0,0 0 1,0 1-1,0-1 0,0 0 1,0 0-1,0 1 0,0-1 1,0 0-1,0 0 0,0 1 1,0-1-1,0 0 0,0 0 1,-10 10 365,5-6-526,-4 3-95,4-3-2680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9:03.62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75 10656,'0'0'3304,"8"-4"-3058,20-6 252,1 0-1,0 3 0,52-9 1,94-5 3036,-166 18-3233,4 0 1381,-13 3-1656,1 0-1,-1 0 1,0 0-1,0 0 0,1 1 1,-1-1-1,0 0 1,1 1-1,-1-1 1,0 0-1,0 0 1,0 0-1,0 0 0,0 0 1,0 1-1,0-1 1,0 0-1,0 1 1,1-1-1,-1 0 1,0 1-1,0-1 0,0 1 1,0-1-1,0 0 1,0 0-1,0 0 1,0 0-1,0 1 1,0-1-1,0 1 0,-1-1 1,1 0-1,0 1 1,0-1-1,0 0 1,0 0-1,0 0 0,0 0 1,0 1-1,0-1 1,-1 1-1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20:09:04.41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106 43 9344,'0'0'4368,"-8"6"-3799,-2 0-288,0 1 1,-13 11-1,19-14-137,0 0 0,1-1 1,0 1-1,0 0 0,0 1 0,0-1 1,1 1-1,0 0 0,-1-2 0,-1 12 0,-2 6 509,0 0 0,3 1 0,-3 36 0,6-49-495,1-1 0,0 1-1,-1 0 1,2-1-1,0 1 1,0 0 0,1-1-1,-1 0 1,2 1 0,0-1-1,-1 0 1,7 7 0,-4-6-21,1 0 0,0-1 0,0 0 0,1-1 0,-1 0 1,1 1-1,1-1 0,10 5 0,-13-8-84,0-1 0,0 0-1,0 0 1,0-1 0,0 0 0,1 0 0,0 0 0,-1-1-1,1-1 1,-1 1 0,1 0 0,0-1 0,-1-1-1,10 0 1,-4-2 34,0 0 0,-1 0-1,0-1 1,0-1 0,0 1 0,19-14-1,-15 7 53,1 0-1,-1-1 1,19-20 0,-28 25-46,1-1 1,-2 0 0,1 0-1,-2-1 1,1 1 0,-1-1-1,0 0 1,-1 0 0,0 0-1,0 0 1,-1-1 0,0 1-1,-1-1 1,0 0 0,-1 1-1,0-1 1,0 1 0,-3-17 0,1 21-36,1 0 1,-1 1 0,1-1-1,-2 0 1,1 0 0,-1 1 0,0 0-1,0 0 1,-3-4 0,-4-3 130,-20-18 0,16 18-88,-2 0 0,1 0-1,-2 1 1,1 1 0,-1 1 0,0 0 0,-1 2 0,-19-6 0,22 9 2,-1 2 1,1 0-1,-1 1 1,0 1 0,-28 4-1,40-4-75,1 0 0,-1-1 0,1 1 0,0 0 0,-1 0 0,1 1 0,-1-1 0,1 1 0,-3 1 0,5-2-38,0 0-1,1-1 1,-1 1-1,0 0 0,1 0 1,-1-1-1,0 1 1,1 0-1,0 0 1,-1 0-1,1-1 1,-1 1-1,1 1 0,-1-1 1,1-1-1,0 1 1,0 1-1,0-2 1,0 1-1,0 0 1,0 1-1,0-2 0,0 1 1,0 1-1,0-1 1,0-1-1,1 1 1,-1 1-1,1-1 0,-1-1 1,1 1-1,-1 0 1,0 0-1,1-1 1,1 3-1,-1-2-64,-1 1 1,2-1-1,-1 0 0,0 1 0,0-1 1,0 0-1,1 0 0,-1 0 0,2 1 1,4 1-3369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22:33.40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 4120,'0'0'15090,"10"2"-14957,-7-2-120,7 2 33,0 0-1,-1-1 1,1-1-1,0 0 0,0 0 1,15-3-1,-14 1 53,-1 1-1,0-1 1,1 2 0,-1 0-1,0 0 1,1 0 0,17 5-1,-8-1 171,-11-2-108,1 0-1,-1 0 0,13 0 1,-9 1 45,-11-3-190,-1 0 0,0 1 0,0-1 1,0 0-1,0 0 0,0 1 0,0-1 0,0 0 0,0 0 0,0 0 0,1 0 0,-1-1 0,0 1 1,2-1-1,-2 1 4,1-1 1,-1 1 0,1-1 0,0 1-1,-1-1 1,1 1 0,-1 0-1,1 0 1,0 0 0,-1 0 0,1 0-1,0 0 1,-1 0 0,1 1-1,-1-1 1,1 0 0,0 1 0,1 0-1,5 0 157,-4-1-159,-7 9-254,-8 11-2960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22:34.16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61 6928,'0'0'10119,"11"-1"-9779,30-6-16,5-6 983,97-13 474,-111 20-1407,-27 4-287,-1 0 0,1 1 0,0 0 0,0 0 0,0 1 0,0-1 0,0 1 0,0 0 0,0 0 0,0 1 0,6 1 0,-3 0 93,1 1 35,-3 0-2892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23:45.11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232 414 4816,'0'0'8233,"-10"-9"-8012,-30-25-3,39 33-207,0 0 1,1 1 0,-1-1 0,0 1 0,0-1 0,1 1-1,-1-1 1,0 1 0,0 0 0,0-1 0,1 1 0,-1 0-1,0 0 1,0 0 0,0-1 0,0 1 0,0 0-1,0 0 1,1 0 0,-1 1 0,0-1 0,0 0 0,0 0-1,0 0 1,0 0 0,0 1 0,1-1 0,-1 1 0,0-1-1,0 0 1,1 1 0,-1-1 0,0 1 0,0-1 0,1 1-1,-1 0 1,1-1 0,-1 1 0,1 0 0,-1 0 0,1-1-1,-1 2 1,-6 5 128,-9 2 108,-3 4 328,-33 25-1,46-33-447,1 0 0,0 1-1,0-1 1,1 1-1,0 0 1,0 0-1,0 0 1,0 0-1,1 1 1,-3 7-1,5-7-41,-1 0 0,1-1 1,1 1-1,-1 0 0,1 0 0,0 0 0,1 0 0,-1-1 0,4 12 0,-3-16-63,0 0-1,1 0 1,-1 0-1,1-1 0,-1 1 1,1-1-1,0 1 0,-1-1 1,1 0-1,0 0 1,0 1-1,0-1 0,0-1 1,0 1-1,0 0 0,0 0 1,0-1-1,0 1 1,1-1-1,-1 0 0,0 1 1,0-1-1,0 0 0,4-1 1,0 1 2,1 0 0,-1-1 1,0 0-1,0 0 0,0-1 0,0 1 1,9-5-1,-9 3 0,-1 0 1,1-1-1,-1 0 1,1 0-1,-1 0 0,0 0 1,-1-1-1,1 0 1,-1 0-1,6-9 1,-4 4 44,-5 10-65,-1-1 0,1 1 1,-1-1-1,1 0 1,-1 1-1,0-1 1,1 0-1,-1 1 1,0-1-1,1 0 0,-1 1 1,0-1-1,0 0 1,0 0-1,0 1 1,1-1-1,-1 0 1,0 0-1,-1-1 0,6-36 231,-12 2-69,5 32-132,1 0 0,0-1 0,0 1 0,0 0-1,1-1 1,0 1 0,-1 0 0,2-7-1,-3 14-23,1 0 0,0 0-1,-1 1 1,1-1-1,1 1 1,-1-1 0,0 1-1,1-1 1,0 1-1,0-1 1,0 1 0,0-1-1,0 1 1,1-1-1,-1 1 1,1-1-1,2 7 1,15 34 40,-14-34-21,5 9 28,-9-19-57,1 1 0,-1-1 0,1 1 0,0-1 0,-1 0 0,1 1 1,-1-1-1,1 0 0,0 0 0,-1 1 0,1-1 0,0 0 0,-1 0 0,1 0 0,0 0 0,0 0 0,-1 0 0,1 0 0,0 0 0,-1 0 0,1 0 0,0 0 0,-1 0 0,1 0 0,0-1 0,-1 1 0,2-1 0,8-3 21,0 0-1,-1-1 1,1 0-1,9-7 1,-15 9-13,0 0 0,-1 0 1,1 0-1,-1 0 1,0 0-1,0-1 1,0 1-1,-1-1 1,1 0-1,-1 0 1,0 0-1,3-7 1,17-52 45,-13 40-25,-1 0 0,8-40 0,-10 31 52,-2 1 0,-1-1 0,-3-62 0,-4 66-98,1 3-32,0-29 1,1 74 42,0 0-1,-1 0 0,-8 27 1,5-27 0,2 1 0,0 0 0,-1 31 0,-1 39 18,3-59-6,1 43 1,2-69-2,0 0 0,1-1 0,0 1 1,0 0-1,1 0 0,0-1 0,0 1 1,5 9-1,-5-12 4,0 0 1,0 0-1,0 0 1,1 0-1,-1 0 1,1-1-1,-1 1 1,1-1-1,0 0 1,0 0-1,0 0 1,0 0-1,1 0 1,-1-1-1,4 2 1,13 5 89,-16-7-84,-1 1 1,1-1-1,-1 0 0,1 1 0,0-2 1,-1 1-1,1 0 0,0-1 0,4 0 0,57-3 258,-56 0 51,-10 3-380,1 0 1,0 0 0,0 0 0,0 0 0,0 0 0,0 0 0,0 0-1,0 0 1,0 0 0,0 0 0,0 0 0,0-1 0,0 1 0,-1 0 0,1-1-1246,0 1 1246,0 0 0,0 0 0,0 0 0,0 0 0,0-1 0,0 1-1,0 0 1,0 0 0,0 0 0,0 0 0,0 0 0,0 0 0,0 0-163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23:45.74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39 7832,'0'0'7246,"10"-6"-6855,37-17-10,-39 20-216,-1 1-1,1 1 1,0-1-1,0 1 1,0 1-1,0-1 1,0 1-1,0 1 1,0 0-1,9 1 0,-6 0 115,10 2 530,35 0-1,-35 1-3174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23:52.59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181 1 5720,'0'0'5552,"-7"11"-5342,-4 7-74,1-1-1,1 2 1,0-1-1,-6 23 1,-26 132 996,4-10 160,26-122-651,-13 42 244,18-52-206,6-23-176,2-19-204,1-6-268,1 1-1,1 0 0,0 0 1,1 1-1,0-1 0,1 1 1,15-22-1,-4 5 24,-13 21-42,0 0 0,2 1 1,10-14-1,-13 17-9,3-6 5,-7 13-8,0 0 0,0-1 0,1 1 0,-1 0 0,0 0 0,0-1 0,1 1 0,-1 0 1,0 0-1,0 0 0,1 0 0,-1-1 0,0 1 0,1 0 0,-1 0 0,0 0 0,0 0 1,1 0-1,-1 0 0,0 0 0,1 0 0,-1 0 0,0 0 0,1 0 0,-1 0 0,0 0 0,1 0 1,-1 0-1,0 0 0,1 0 0,-1 0 0,0 0 0,0 1 0,1-1 0,-1 0 0,1 1 0,0 1 0,-1-1 0,1 0 0,-1 1 0,0-1 0,1 0 0,-1 1 0,0-1 0,0 0 0,0 1 0,0-1 0,0 0 0,0 1 0,0-1 0,-1 3 0,1-3 0,0 14 0,0 0 0,1 1 0,7 29 0,-1 9 0,-6-45 0,-1-1 0,1 1 0,1 0 0,0-1 0,0 1 0,0-1 0,6 13 0,-7-19 8,0-1 0,-1 0 0,1 0 0,0 0 0,-1 0-1,1 1 1,0-1 0,0 0 0,0 0 0,0-1 0,0 1 0,0 0-1,0 0 1,0 0 0,1-1 0,-1 1 0,0-1 0,0 1-1,0-1 1,1 1 0,-1-1 0,0 0 0,1 1 0,1-1-1,-1 0 6,0-1 0,0 1 0,0-1 0,0 0 0,0 0 0,0 1 0,-1-1 0,1 0 0,0-1 0,0 1 0,-1 0 0,1 0 0,-1-1 0,1 1 0,-1-1 0,3-2-1,11-15 72,-1-1-1,0 0 0,-2-1 0,0 0 0,16-42 0,-20 21 109,-8 42-187,1 0 0,-1-1 0,0 1 0,0 0 0,0 0-1,0 0 1,0 0 0,0-1 0,0 1 0,0 0 0,0 0 0,0 0 0,0-1 0,0 1 0,0 0-1,0 0 1,-1 0 0,1 0 0,0-1 0,0 1 0,0 0 0,0 0 0,0 0 0,0 0 0,0-1-1,0 1 1,-1 0 0,1 0 0,0 0 0,0 0 0,0 0 0,0 0 0,0-1 0,-1 1 0,1 0-1,0 0 1,-2 4-5,0 0 0,1 0 0,-1 0 0,1 0 0,-1 7 0,0-3 0,-3 7 0,2-4 0,0 0 0,0 0 0,-1 20 0,5-24 4,0-1 0,0 1-1,0-1 1,1 0 0,0 1-1,1-1 1,-1 0 0,1 0-1,0-1 1,1 1 0,-1 0-1,1-1 1,0 0-1,6 6 1,-9-10 1,1-1 0,-1 1 0,0-1-1,0 1 1,0-1 0,0 1 0,1-1 0,-1 0-1,0 0 1,0 1 0,1-1 0,-1 0 0,0 0 0,0 0-1,1-1 1,-1 1 0,0 0 0,0 0 0,0-1 0,1 1-1,0-1 1,25-11 72,-18 6-54,0 0 0,0-1 0,-1 0-1,0-1 1,-1 0 0,0 0 0,7-11 0,14-14 63,42-56 97,-64 82-177,1 1-1,-1 0 1,1 0 0,8-4 0,-14 9-6,0 1 0,0-1 0,0 1-1,0-1 1,0 1 0,0 0 0,0-1 0,0 1 0,0 0 0,0 0-1,0 0 1,0 0 0,0 0 0,0 0 0,0 0 0,0 0 0,0 0-1,1 1 1,-1-1 0,0 0 0,0 0 0,0 1 0,0-1 0,-1 1-1,1-1 1,0 1 0,0 0 0,0-1 0,0 1 0,0 0 0,-1-1-1,1 1 1,1 2 0,0-1 6,-1 0-1,1 0 1,-1 0 0,0 0-1,1 1 1,-1-1-1,0 1 1,0-1-1,-1 1 1,1-1 0,0 1-1,-1-1 1,1 4-1,-1-5 59,-2-2-57,0 0-1,0 1 1,0-1 0,1 1-1,-1 0 1,0-1-1,0 1 1,0 0-1,0 0 1,0 0-1,0 0 1,0 1-1,-3 0 1,-26 7 100,22-2-93,1 0 0,-1 0 1,1 1-1,-12 13 0,17-17-13,0 0 1,1 1-1,-1-1 0,1 1 1,0-1-1,-1 1 1,2 0-1,-1 0 1,0 0-1,1 0 0,0 0 1,-1 0-1,2 1 1,-2 3-1,3-2-6,-1 0 1,1-1-1,0 1 1,0 0-1,1-1 1,0 0-1,0 1 1,0-1-1,0 0 0,1 0 1,5 8-1,-7-12 12,0-1 0,0 1-1,0-1 1,0 0-1,0 1 1,0-1-1,0 0 1,0 0 0,0 0-1,0 0 1,0 0-1,0 0 1,0 0-1,0 0 1,0 0 0,0 0-1,0 0 1,0-1-1,-1 1 1,1 0-1,0-1 1,0 1 0,0-1-1,0 1 1,0-1-1,0 1 1,-1-1-1,1 0 1,1 0 0,21-21 82,-19 16-49,0-1-1,0 1 1,-1-1 0,0 1-1,0-1 1,-1 0 0,0 0-1,0 0 1,0 0 0,-1-1-1,1-11 1,2-5 248,-5 35-284,1-6 14,0 0-1,0 1 0,0-1 1,1 1-1,0-1 1,0 1-1,0-1 1,3 7-1,3 16 18,-7-25-30,0 0 1,0-1 0,1 1 0,0 0-1,0 0 1,-1 0 0,2 0-1,-1-1 1,0 1 0,3 4 0,4-2 70,-8-5-72,1 0 0,-1 1 0,1-1 0,-1 0 0,1 1 0,0-1 0,-1 0 0,1 1 0,-1-1 1,0 1-1,1-1 0,-1 1 0,1-1 0,-1 1 0,0-1 0,1 1 0,-1 0 0,0-1 0,1 1 0,-1 1 0,0-1 67,2-2-51,-1 1 1,1-1 0,-1 1-1,1-1 1,-1 1 0,1-1 0,-1 0-1,0 1 1,0-1 0,1 0-1,-1 0 1,0 0 0,0 0 0,0 0-1,0 0 1,2-2 0,-3 2 345,0 2-357,1 0 0,-1 0 0,0 1 0,0-1 0,1 0 0,-1 0 0,0 1 1,0-1-1,0 0 0,0 0 0,0 1 0,-1-1 0,1 0 0,0 0 0,0 0 0,-1 1 0,1-1 0,-1 0 0,1 0 0,-1 0 0,0 0 0,1 0 0,-2 2 0,-19 28 8,1-5-16,-2-1 1,0-1 0,-44 35-1,34-32 30,30-26-14,-17 12 72,18-13-84,0 0-1,1 1 0,-1-1 1,0 0-1,0 0 0,1 0 1,-1 1-1,0-1 0,1 0 1,-1 0-1,0 0 1,0 0-1,1 0 0,-1 0 1,0 0-1,0-1 0,1 1 1,-1 0-1,0 0 0,0 0 1,1-1-1,-1 1 1,0 0-1,1-1 0,-1 1 1,0-1-1,-4-4 8,4 4-7,0 1-1,1-1 1,-1 0-1,0 0 1,0 0-1,1 1 1,-1-1-1,1 0 1,-1 0 0,1 0-1,-1 0 1,1 0-1,0 0 1,-1 0-1,1 0 1,0 0-1,0 0 1,0 0-1,0 0 1,0 0-1,0-2 1,0-2-2,0-1 0,1 1-1,-1 0 1,1-1 0,0 1 0,0 0 0,1 0 0,0 0-1,0 0 1,0 0 0,0 0 0,1 0 0,5-6 0,-4 5 0,1-1 0,0 2 1,0-1-1,0 1 0,1 0 1,0 0-1,0 0 1,0 1-1,8-4 0,42-14-3,-25 9 0,-26 12 0,-1-1 0,1 0 0,-1 0 0,1 0 0,-1 0 0,6-5 0,25-24 21,-22 19 0,1 1 0,23-17 0,-30 23-1,0-1 0,-1 1 0,0-1-1,0-1 1,-1 1 0,0-1 0,0 0 0,-1 0-1,6-10 1,-4 6 10,1-1-1,15-17 1,-12 18-31,-1-1-1,0 0 1,0-1-1,-1 0 1,-1 0-1,0-1 1,-1 0-1,-1 0 1,0 0-1,-1 0 1,4-22 0,21-117 181,-28 112-36,-1 40-134,-5 17 8,-7 4-37,1 0 0,1 1 1,1 0-1,-13 43 0,5-13-3,-1 3-24,1 1 1,3 1 0,-9 71-1,20-98 61,2-13 12,-1 0-1,-9 30 1,6-31-7,2-6 155,9-22-54,33-56 53,-20 37-123,-10 19-36,0-1 0,1 2 0,1 0 0,0 0 0,19-15 0,5-6 67,-35 33-80,0 0-1,0-1 1,0 1-1,1 0 1,-1 0 0,0-1-1,0 1 1,0 0-1,0 0 1,1 0-1,-1-1 1,0 1-1,0 0 1,0 0 0,1 0-1,-1 0 1,0 0-1,0 0 1,1-1-1,-1 1 1,0 0-1,0 0 1,1 0 0,-1 0-1,0 0 1,0 0-1,1 0 1,-1 0-1,0 0 1,0 0-1,1 0 1,-1 0 0,0 0-1,0 0 1,1 0-1,-1 1 1,0-1-1,0 0 1,1 0-1,-1 0 1,0 0 0,0 2 3,-12 32-4,9-27-14,0 1 0,1 0-1,-1 0 1,1 0 0,1 0-1,0 0 1,0 0 0,0 0-1,2 10 1,2 15-78,-3-31 89,0 0-1,0 0 0,1 0 0,-1 0 1,1 1-1,-1-1 0,1 0 1,0 0-1,0-1 0,0 1 1,0 0-1,0 0 0,0 0 0,1-1 1,-1 1-1,0 0 0,1-1 1,0 1-1,1 0 0,2 3 1,-4-4 0,-1 0-1,1-1 0,-1 1 1,1-1-1,-1 1 0,1 0 1,0-1-1,-1 1 0,1-1 1,0 1-1,-1-1 0,1 0 1,0 1-1,0-1 0,-1 0 1,1 0-1,0 1 0,0-1 1,0 0-1,0 0 0,-1 0 1,1 0-1,0 0 0,0 0 1,0 0-1,-1 0 0,1 0 1,0-1-1,0 1 0,0 0 1,-1 0-1,1-1 0,0 1 1,0-1-1,-1 1 0,1 0 1,0-1-1,1 0 0,23-11-10,-18 10 10,-1-1 0,1 0-1,-1 0 1,0-1-1,0 0 1,0 0 0,8-8-1,3-4 28,-11 11-3,0 0-1,-1 0 0,0-1 1,0 0-1,0 0 0,-1 0 0,0 0 1,7-14-1,-4 3 46,-5 14-59,-1 0 0,1 0 0,-1 0 0,0-1 0,1 1 0,-2 0 0,1-1 1,0 1-1,-1 0 0,1-1 0,-1 1 0,0-1 0,0 1 0,-1-1 0,1 1 0,-2-7 1,-3-6-1,4 13 10,0 0-1,0 0 0,0 0 0,0 0 1,0 0-1,-4-5 0,4 7-8,0 0-1,0 0 0,0 0 1,0 0-1,0 1 0,0-1 0,0 0 1,-1 0-1,1 1 0,0-1 1,-1 1-1,1-1 0,0 1 1,-1 0-1,1 0 0,0-1 1,-1 1-1,1 0 0,-3 0 1,3 0-8,0 1 0,0-1 0,-1 0 0,1 0 1,0 1-1,0-1 0,0 0 0,0 1 0,0-1 0,0 1 1,0-1-1,0 1 0,0 0 0,0-1 0,0 1 1,0 0-1,0 0 0,1 0 0,-1 0 0,-1 1 1,0 1-10,0 1 1,0-1 0,1 1-1,-1 0 1,1 0 0,-2 4-1,1 4-18,0-1-1,0 1 1,1 16 0,1-20 9,1 0 1,0 0 0,0 1 0,1-1-1,0-1 1,1 1 0,3 8-1,-5-13 9,0-1-1,0 1 0,1-1 0,-1 0 0,1 0 1,0 1-1,0-1 0,0 0 0,0 0 0,3 2 0,-3-3 7,-1 0-1,0-1 0,0 1 1,1-1-1,-1 1 0,1-1 1,-1 1-1,0-1 0,1 0 1,-1 0-1,1 0 1,-1 0-1,1 0 0,-1 0 1,0 0-1,1 0 0,-1-1 1,1 1-1,-1 0 0,0-1 1,3 0-1,10-5-3,-6 3 4,-1 0 0,0 0-1,0-1 1,-1 0 0,13-9-1,51-55 60,-38 34-33,-29 32-20,0 0 1,0-1-1,1 1 1,-1 1-1,0-1 1,7-2-1,-8 3 4,1 0-1,-1 0 0,0 0 0,1 0 0,-1 0 0,0-1 0,0 1 0,0-1 0,0 1 0,0-1 0,3-3 0,-5 4-4,0 1-1,1 0 1,-1 0 0,0-1-1,0 1 1,0 0-1,0-1 1,0 1-1,1 0 1,-1 0 0,0 0-1,0-1 1,0 1-1,1 0 1,-1 0-1,0 0 1,0-1 0,1 1-1,-1 0 1,0 0-1,0 0 1,1 0-1,-1 0 1,0-1 0,0 1-1,1 0 1,-1 0-1,0 0 1,1 0-1,-1 0 1,0 0 0,1 0-1,-1 0 1,0 0-1,0 0 1,1 0-1,-1 1 1,0-1 0,1 0-1,7 12 25,0 18 5,-3 12 33,-5-31-20,1 0 0,0 0 1,1 1-1,0-1 0,1 0 0,0-1 0,10 21 1,-11-28-29,0 0 1,0 0 0,1-1 0,-1 1 0,1-1 0,-1 0-1,1 0 1,0 0 0,0 0 0,0 0 0,0-1-1,1 1 1,-1-1 0,0 0 0,1 0 0,-1 0 0,0 0-1,1-1 1,-1 1 0,1-1 0,-1 0 0,1 0 0,-1 0-1,1-1 1,-1 1 0,6-2 0,-3 1-2,1-1-1,-1 1 1,0-1 0,-1 0-1,1-1 1,0 1 0,-1-1-1,1 0 1,-1-1 0,0 1-1,0-1 1,0 0 0,0 0 0,5-7-1,2-8-79,-9 11-3132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23:53.20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9 13168,'0'0'5007,"59"-8"-4679,-9 14-120,-7-1 0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23:58.97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0 224 3504,'0'0'6720,"12"-9"-6359,35-31-4,-44 36-298,1 0 0,-1 1 0,0-2-1,0 1 1,0 0 0,-1 0-1,0-1 1,0 0 0,0 1 0,2-8-1,-3 9 56,0-1-1,0 0 1,1 1-1,-1-1 0,1 1 1,0 0-1,0-1 0,0 1 1,5-5 490,-7 11-144,-16 178 711,9-81-663,7-99-505,-2 23 169,1 45-1,1-63-120,0 0 0,0 0 0,-1 0 0,0 0 0,-2 9 0,-3 21 263,-5 81 615,35-346 161,-18 184-1055,-2 4 28,2 1 0,17-65 0,-13 66 14,-8 27-54,0 0 1,2-1-1,-1 2 1,7-14-1,-9 22-17,0 1-1,1 0 0,-1-1 0,1 1 0,-1 0 1,1 0-1,0 0 0,-1 0 0,1 0 1,0 1-1,0-1 0,0 1 0,1-1 1,-1 1-1,0 0 0,0 0 0,1-1 0,-1 2 1,1-1-1,-1 0 0,1 0 0,-1 1 1,1 0-1,5-1 0,7 0 25,-14 0-28,0 1 1,0-1-1,0 1 1,0 0-1,1 0 0,-1 0 1,0-1-1,0 1 1,0 0-1,1 0 0,-1 1 1,0-1-1,0 0 1,0 0-1,1 1 0,-1-1 1,0 0-1,0 1 1,0-1-1,0 1 0,0 0 1,0-1-1,0 1 1,0 0-1,0 0 1,0-1-1,0 1 0,0 0 1,-1 0-1,1 0 1,0 0-1,-1 0 0,1 0 1,0 0-1,-1 0 1,1 1-1,-1 0 0,3 8 15,0 1-1,-1 0 0,0 0 0,-1-1 0,0 1 1,0 0-1,-2 0 0,1 0 0,-1 0 0,-1 0 1,0 0-1,-6 16 0,6-21 15,0-1 1,0 0-1,-1-1 1,0 1-1,0 0 0,-6 7 1,8-11-23,1-1 0,-1 1 0,0 0 1,1 0-1,-1 0 0,0-1 0,0 1 1,0 0-1,1-1 0,-1 1 0,0-1 1,0 1-1,0-1 0,0 1 0,0-1 1,0 0-1,0 1 0,0-1 0,0 0 1,0 0-1,-1 0 0,1 0 0,0 0 0,0 0 1,0 0-1,0 0 0,0 0 0,0-1 1,0 1-1,0 0 0,0-1 0,0 1 1,0-1-1,0 1 0,0-1 0,0 1 1,1-1-1,-1 1 0,-1-3 0,1 3-2,1 0 0,0 0-1,-1 0 1,1 0 0,0 0-1,0 0 1,0-1 0,-1 1-1,1 0 1,0 0 0,0 0-1,0 0 1,-1-1 0,1 1-1,0 0 1,0 0 0,0-1-1,0 1 1,0 0 0,-1 0-1,1-1 1,0 1 0,0 0-1,0 0 1,0-1 0,0 1-1,0 0 1,0 0 0,0-1-1,0 1 1,0 0 0,0-1-1,0 1 1,0 0 0,0 0-1,0-1 1,1 1 0,-1 0-1,0 0 1,0-1 0,0 1-1,0 0 1,0 0 0,0 0-1,1-1 1,-1 1 0,0 0-1,0 0 1,0 0 0,1-1-1,-1 1 1,1 0 6,15 0 33,-5 0-44,0 0 0,-1-1 0,1-1 0,0 1 1,-1-2-1,1 0 0,-1 0 0,0 0 0,0-2 0,0 1 1,-1-1-1,1 0 0,-1-1 0,-1 0 0,11-9 0,-1 0 1,-9 8 0,0 0 1,-1-1-1,1 0 1,-2 0-1,1-1 1,-1 0 0,11-19-1,-5 5 31,-10 18-14,0 0-1,0-1 1,-1 1-1,3-9 1,-6 13-7,1 1-1,-1-1 1,1 0 0,-1 0 0,1 0-1,-1 0 1,0 1 0,0-1 0,1 0-1,-1 0 1,0 1 0,0-1-1,0 1 1,0-1 0,0 1 0,0-1-1,0 1 1,0 0 0,0-1-1,0 1 1,0 0 0,0 0 0,0 0-1,0-1 1,-2 1 0,-9-1 140,18 4 55,33 18-247,-28-13 49,0 0-1,-1 1 0,19 18 0,-23-21-7,-2-1-1,0 0 0,-1 1 0,1-1 0,-1 0 0,0 1 0,0 0 0,-1 0 0,0 0 0,3 11 0,-3-10-1,0 0 0,0-1 0,1 1 0,-1-1 0,1 0 0,1 0-1,5 9 1,-5-11 9,0-1 0,0 1 0,1-1 1,-1 0-1,1 0 0,-1 0 0,1-1 0,0 0 0,0 0 0,0 0 0,0 0 0,0-1 0,1 1 0,8-1 0,-9 0 0,-1 0 0,1-1 0,0 0 0,0 0 0,-1-1 0,1 1 0,0-1 0,0 0 0,-1 0 0,1-1 0,-1 1 0,1-1 0,-1 0 0,0 0 0,1 0 0,-1-1 0,4-3 0,1-2 44,-2 3-33,-1 0 1,-1-1-1,1 0 0,-1 1 1,0-2-1,0 1 1,-1 0-1,0-1 0,0 0 1,4-9-1,0-7 114,7-35 0,-15 57-128,0 0 0,0 0 0,0 1 0,1-1 0,-1 0 0,0 0-1,0 0 1,0 0 0,0 1 0,0-1 0,-1 0 0,1 0 0,0 0 0,0 1 0,0-1 0,-1 0 0,1 0 0,0 0 0,-1 1-1,1-1 1,-1 0 0,1 1 0,-1-1 0,1 0 0,-1 1 0,0-1 0,1 1 0,-1-1 0,0 1 0,1-1 0,-1 1-1,0-1 1,1 1 0,-1 0 0,0-1 0,0 1 0,0 0 0,1 0 0,-1 0 0,0-1 0,0 1 0,0 0 0,0 0 0,1 0-1,-1 0 1,0 0 0,0 1 0,0-1 0,1 0 0,-2 1 0,-3-1 14,1 1-1,0 0 1,0 0 0,0 0-1,0 0 1,0 1-1,0 0 1,-7 4 0,-5 6 37,10-9-50,1 1-1,1-1 1,-1 1 0,0 0 0,1 0 0,0 1 0,0-1 0,0 1 0,-5 9 0,9-13-14,0 0 0,0 0 0,0 0-1,0 0 1,0 0 0,0 1 0,0-1 0,0 0-1,1 0 1,-1 0 0,0 0 0,1 0 0,-1 0-1,1 0 1,-1 0 0,1 0 0,0 0-1,-1 0 1,1 0 0,0 0 0,0 0 0,-1-1-1,2 2 1,21 18-73,-6-8 30,-8-5 38,1 0 0,0-1 0,0 0 0,0 0 0,14 4-1,-22-9 20,1 0-1,0 0 1,-1-1-1,1 1 1,0-1-1,0 0 1,-1 0-1,1 0 0,0 0 1,-1 0-1,1-1 1,0 1-1,0-1 1,-1 1-1,1-1 0,-1 0 1,1 0-1,-1 0 1,1-1-1,-1 1 1,0-1-1,1 1 0,-1-1 1,0 0-1,0 0 1,0 1-1,0-2 1,1-1-1,6-9 35,-1 0 0,-1 0 0,0-1 0,-1 0 0,0 0 0,6-24 0,-4 11 21,-7 24-49,12-29 45,-12 30-49,0 0-1,0 1 1,0-1-1,0 1 1,0-1 0,0 1-1,0-1 1,1 1-1,-1 0 1,0-1-1,1 1 1,-1 0 0,1 0-1,-1 0 1,3 0-1,-3 1-7,-1 0-1,1 0 0,-1 0 1,1 0-1,-1 0 0,1 1 1,-1-1-1,1 0 0,-1 1 1,1-1-1,-1 0 0,1 1 1,-1-1-1,1 0 1,-1 1-1,0-1 0,1 1 1,-1-1-1,0 1 0,1-1 1,-1 0-1,0 1 0,0 0 1,1-1-1,-1 1 0,0-1 1,0 1-1,0-1 0,0 1 1,6 20-42,-4-10 40,12 92-51,-14-92 62,0 1 1,0-1 0,-1 0-1,0 0 1,-1 0-1,0 0 1,-6 14 0,8-24-2,-1 1 0,1-1 0,-1 0 0,1 0 0,-1-1 1,0 1-1,1 0 0,-1 0 0,0 0 0,0 0 1,0-1-1,0 1 0,0 0 0,0-1 0,0 1 0,0 0 1,0-1-1,0 0 0,0 1 0,0-1 0,0 0 0,0 1 1,-1-1-1,1 0 0,0 0 0,0 0 0,0 0 0,0 0 1,-1 0-1,1 0 0,0 0 0,0-1 0,0 1 1,0 0-1,-2-2 0,-1 1 24,0 0 0,1-1 0,0 1 0,-1-1 0,1 0 1,0 0-1,0 0 0,0-1 0,-5-3 0,5 2-7,-6-6 87,8 7-55,5 5-14,18 2-36,-3 7-22,-17-10 11,0 1 0,0-1 0,0 0 0,0 1 0,0-1 0,1 0 0,-1 0 0,0 0 0,1-1 0,-1 1 0,1 0 0,-1-1-1,1 0 1,-1 0 0,0 1 0,1-1 0,-1-1 0,5 1 0,-2-2 0,1 1-1,-1-1 1,0 0-1,0-1 0,1 1 1,-1-1-1,-1 0 1,1 0-1,0-1 1,-1 1-1,0-1 0,0 0 1,0 0-1,0 0 1,0-1-1,-1 1 0,0-1 1,0 0-1,0 0 1,-1 0-1,3-6 1,56-154 217,-55 154-161,-1 9 10,2 20-27,-5-13-52,9 57-51,-5-26 25,-4-22 13,-1 0 0,-1 0 0,0 0-1,-3 15 1,3-25 23,0-3 6,0 0 1,0 0 0,0 0-1,0 0 1,-1 0-1,1 0 1,0 0-1,-1 0 1,1 0-1,-1 0 1,1 0-1,-1 0 1,1 0-1,-1 0 1,0-1-1,1 1 1,-1 0 0,0 0-1,1-1 1,-1 1-1,0-1 1,0 1-1,0 0 1,0-1-1,0 1 1,0-1-1,0 0 1,0 1-1,0-1 1,0 0-1,0 0 1,0 1-1,0-1 1,0 0 0,0 0-1,0 0 1,0 0-1,0-1 1,0 1-1,0 0 1,0 0-1,0 0 1,0-1-1,-2 0 1,-1 0 29,-1-1 0,1 0 0,0 1 0,0-2 0,-1 1-1,1 0 1,1-1 0,-7-4 0,-28-32 428,38 40-449,0 0 0,-1 0 0,1 0 1,0 0-1,0-1 0,0 1 1,0 0-1,0 0 0,0 0 0,1 0 1,-1 0-1,0 0 0,0-1 0,0 1 1,1 0-1,-1 0 0,0 0 1,1-1-1,-1 1 0,1 0 0,-1 0 1,2 0-1,6 8-24,1 0-1,1-1 1,-1 0 0,2-1-1,-1 0 1,13 6 0,-20-12 11,0 1 0,1-1 1,-1 0-1,0 0 0,0 0 0,1 0 1,-1-1-1,0 1 0,1-1 0,-1 0 1,0 0-1,1 0 0,-1-1 0,0 1 1,1-1-1,-1 0 0,0 0 0,0 0 1,1 0-1,-1 0 0,0-1 0,0 1 1,0-1-1,-1 0 0,1 0 0,0 0 1,4-5-1,3-5 16,0-1-1,-1 1 1,-1-2 0,0 1 0,-1-1 0,0-1-1,8-26 1,3-5 119,-14 35-102,-4 9-26,0 0 0,1 1 0,-1-1 0,0 0 0,1 1 0,0-1 0,-1 1 0,1-1 0,0 1 0,0-1 0,0 1 0,0-1 0,2-1 0,-2 3 9,-1 7-3,4 55-12,-4-39-3,1-1 1,2 0 0,0 0-1,9 30 1,-12-52 5,0 1 0,0-1 0,0 1 0,0 0 0,0-1 0,0 1 0,1 0 0,-1-1 0,0 1 0,0-1 0,1 1 0,-1-1 0,0 1 0,1 0 0,-1-1 0,1 1 0,-1-1 0,1 0 0,-1 1 0,1-1 0,-1 1 0,1-1 0,-1 0 0,1 1 0,-1-1 0,1 0 0,0 0 0,-1 1 0,1-1 0,-1 0 0,1 0 0,0 0 0,-1 0 0,1 0 0,0 0 0,-1 0 1,1 0-1,0 0 0,-1 0 0,1 0 0,-1 0 0,1-1 0,0 1 0,-1 0 0,1 0 0,-1-1 0,1 1 0,0 0 0,-1-1 0,1 1 0,-1 0 0,1-1 0,-1 1 0,0-1 0,1 1 0,-1-1 0,1 0 0,5-6 9,0 1-1,-1-1 0,7-11 1,-7 10 2,6-10 25,0-1 0,-1-1-1,-1 1 1,13-41 0,-19 58 18,-3 2-52,0 0-1,0 0 1,0 0-1,0 0 1,-1 0 0,1 0-1,0 0 1,0 0-1,0 0 1,0-1-1,0 1 1,0 0 0,0 0-1,0 0 1,0 0-1,0 0 1,0 0-1,0 0 1,0 0 0,0 0-1,0 0 1,0 0-1,0 0 1,0-1 0,0 1-1,0 0 1,0 0-1,1 0 1,-1 0-1,0 0 1,0 0 0,0 0-1,0 0 1,0 0-1,0 0 1,0 0-1,0 0 1,0 0 0,0 0-1,0 0 1,0 0-1,0 0 1,0 0 0,0 0-1,0-1 1,0 1-1,1 0 1,-1 0-1,0 0 1,0 0 0,-1 1 1,1 0 0,-1 0 0,1 0 1,-1 0-1,1 0 0,-1 0 1,1-1-1,0 1 0,-1 0 0,1 0 1,0 0-1,0 0 0,0 0 1,-1 0-1,1 0 0,1 2 0,-2 2 3,-1 6 4,-2 6-10,-1 32 1,5-46-6,-1 1 0,1-1 0,1 1 0,-1-1 0,0 0 0,1 1-1,0-1 1,0 0 0,0 1 0,0-1 0,0 0 0,1 0 0,-1 0 0,1 0 0,0 0 0,2 3 0,-3-6 7,0 1 0,0 0 0,-1-1 1,1 1-1,0-1 0,0 0 0,0 1 0,0-1 0,0 0 0,0 0 0,0 1 0,0-1 0,0 0 0,0 0 0,0 0 1,0 0-1,0 0 0,0 0 0,0-1 0,0 1 0,0 0 0,0 0 0,0-1 0,0 1 0,0 0 0,-1-1 0,1 1 0,0-1 1,0 0-1,0 1 0,0-1 0,-1 1 0,1-1 0,0 0 0,-1 0 0,2 0 0,26-34 17,-24 29-16,1-2-6,0-1 1,-1 1-1,0-1 1,4-11-1,-5 11 1,0 0 1,1 1-1,0 0 0,9-14 1,-6 6 7,-7 14-4,1 0 0,-1 1 0,1-1 0,0 0-1,0 1 1,-1-1 0,1 0 0,0 1 0,1-1-1,0-1 1,2-5 100,-6 20-77,3-3-44,0 0 1,0 0-1,1 0 1,6 17-1,3 15 7,-10-32 11,1 1 1,1-1 0,-1 0 0,1 1 0,1-1 0,0 0 0,0-1 0,1 1-1,0-1 1,8 11 0,-10-17 0,0 0 0,1 0 0,-1 0 0,0 0 0,1 0 0,-1-1 0,1 1 0,-1-1 0,1 0 0,0 0 0,0-1 0,-1 1 0,1-1 0,0 1 0,0-1 0,0-1 0,0 1 0,-1 0 0,1-1 0,0 0 0,0 0 0,-1 0 0,7-3 0,-3 1 5,-1 0 0,0-1-1,1 0 1,-1 0 0,-1-1 0,1 1-1,-1-1 1,0 0 0,0-1-1,0 0 1,-1 1 0,0-1 0,5-9-1,-6 10 2,0-1-1,-1 0 0,1 0 1,-1 0-1,0 0 0,-1 0 1,0 0-1,0 0 1,0-1-1,0 1 0,-1 0 1,0-1-1,-1 1 0,1 0 1,-3-9-1,3 14 2,0 1 0,0-1 0,-1 0 0,1 0-1,0 0 1,0 0 0,-1 0 0,1 0 0,-1 0 0,1 1 0,-1-1-1,1 0 1,-1 0 0,1 1 0,-1-1 0,0 0 0,1 1 0,-1-1-1,0 0 1,0 1 0,1-1 0,-1 1 0,0 0 0,-1-1 0,1 1-4,0 0 1,0 0-1,0 0 1,0 0-1,0 0 1,0 1-1,0-1 1,0 0-1,0 1 0,0-1 1,0 1-1,0-1 1,0 1-1,0-1 1,0 1-1,1 0 1,-2 0-1,-3 4 9,1-1 0,0 1 0,1-1 0,-1 1 0,-4 9 0,6-11-4,1 0 1,-1 0-1,1 1 1,0-1-1,0 0 1,0 1-1,1-1 1,-1 1-1,1-1 1,0 1-1,0-1 1,0 1-1,1 5 1,1-1 11,1-1 1,-1 1 0,1-1 0,8 13-1,-6-10 15,0-1 0,1 0 0,0 0 0,1 0 0,12 12 0,-17-19-19,1 1 0,0-1 1,0 0-1,-1 0 0,1 0 1,0 0-1,1-1 0,-1 1 0,0-1 1,0 0-1,1 0 0,-1 0 1,1 0-1,-1-1 0,1 1 0,-1-1 1,1 0-1,-1 0 0,1 0 1,-1-1-1,5 0 0,15-2 63,-13 3-3578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28.86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3 82 8536,'0'0'12283,"0"-9"-11749,0-49 1164,0 57-1132,-2-13 7703,24 93-7834,-9-32-216,12 68 0,22 329-219,-39-260 0,-5-170 0,-3-14 0,1 0 0,-1 0 0,0 1 0,0-1 0,1 0 0,-1 0 0,0 0 0,0 0 0,0 0 0,1 0 0,-1 0 0,0 0 0,0 0 0,1 0 0,-1 1 0,0-1 0,1 0 0,-1-1 0,0 1 0,0 0 0,1 0 0,-1 0 0,0 0 0,0 0 0,1 0 0,-1 0 0,0 0 0,0 0 0,0 0 0,1-1 0,19-17 0,-14 11 0,15-15-3935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6T20:24:57.8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76 0 640,'0'0'224,"8"5"3152,-2 3-2181,9 22-476,-14-28-671,-1 0 40,1 1 0,0-1 0,-1 1-1,1-1 1,1 1 0,-1-1-1,0 0 1,2 3 0,28 38 616,-26-35-621,-4-5-48,1-1 1,0 1-1,0 0 0,0-1 1,0 0-1,0 1 1,1-1-1,-1 0 1,6 3-1,81 46 898,-37-22-734,-37-22-12,-1 1 1,0 1-1,0 0 1,21 19-1,-32-25-168,-1-1-1,0 1 1,0 0-1,1 0 0,-2 0 1,1 1-1,0-1 0,-1 0 1,1 1-1,0 4 1,0 2 11,0-1 1,0 15 0,2 13-48,-3-25 16,1 0 0,-2 0 0,-1 23 0,0-4 79,1-24-99,-4 85-92,3-81 141,0 0 0,-1 0 1,-1 0-1,0 0 1,-1-1-1,-5 12 0,-6 15-6,12-26-54,-1-1 0,-1 0 0,-8 14 0,1-4 166,-11 25 0,4-8-253,12-26 197,-1 1 1,-12 14-1,-7 8-84,-66 112 604,9-21-465,60-92-110,19-27-9,0 0 0,0 0-1,0 1 1,1 0 0,0-1-1,1 2 1,-1-1 0,1 0-1,-3 12 1,-5 25 82,9-37-75,0 1 155,1-7-727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6T20:33:35.08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458 5 64,'-18'-5'2917,"4"12"-1967,-11 5-188,-21 12 129,26-11-792,0 0 1,0 1-1,1 1 1,1 1 0,-18 20-1,-15 20 126,-18 22 270,52-55-300,-15 25-1,24-33-23,3-9-120,1 1-1,0 0 1,-4 12 0,8-18-121,-3-1 200,6 0-20,0 0-101,0-1-1,0 1 0,-1 0 1,1-1-1,0 0 1,0 0-1,-1 0 0,1 0 1,-1 0-1,1 0 0,-1-1 1,4-2-1,3-2-12,-1-2 0,8-7 0,6-7 30,4 0 1,1 2-1,1 0 1,59-30 0,-40 27 23,65-22 1,48-14 157,-146 50 128,-13 7-226,-9 6-39,0 0-94,0-1-1,0 1 1,-1-1-1,1-1 0,-12 2 1,-10 4 42,15-4-59,-164 55 118,156-49-84,1 1 1,0 0-1,1 2 1,0 0 0,-31 27-1,39-28 77,0 1 0,-19 24 0,29-32-159,1-3-14,4-3 25,7-5 62,43-25-58,-20 11 176,51-23 0,97-17-235,-120 43 189,68-16 93,-123 32-176,0 0 1,-1 0-1,1 1 0,8-1 1,-26 17-55,-1-3 98,0-2 0,0 1 0,-1-2 0,-1 0 0,0-1 0,-17 8 0,-45 27-48,-86 67 195,153-103-144,1 0 1,-12 11-1,-10 8-85,24-20 74,0 1 0,0-1 0,-7 10 1,-13 12-137,12-9 158,0-1-11,-16 8 89,16-12-82,0-1-1,-34 21 0,42-30-111,2 0 89,7-7 191,43-34 188,88-77-154,-122 104-244,1 2 1,0-1-1,1 1 0,20-9 1,-25 13 22,0 1 1,0 0-1,0 0 1,0 0 0,0 1-1,0 0 1,0 1-1,1-1 1,-1 1-1,9 2 1,-15-2-14,0 0 0,0 0-1,0 0 1,0 1 0,0-1 0,-1 0 0,1 1 0,0-1-1,0 1 1,0-1 0,-1 1 0,1-1 0,0 1 0,-1 0-1,1-1 1,0 1 0,-1 0 0,1-1 0,-1 1-1,1 0 1,-1 0 0,1-1 0,-1 1 0,0 0 0,1 0-1,-1 0 1,0 0 0,0 0 0,0-1 0,1 1-1,-1 0 1,0 0 0,0 0 0,0 1 0,-1 0-10,1 0 0,0 0 0,0 0 0,-1 0 0,1 0 1,-1 0-1,0 0 0,1 0 0,-1-1 0,0 1 0,0 0 0,0 0 1,-1-1-1,1 1 0,-2 1 0,-23 19-42,-53 33-1,74-53 69,0 2-12,0-1 0,0 1 0,1-1 0,-1 1 0,1 0 0,0 1 0,0-1 0,0 1 0,-3 5 0,7-9 1,-1 0 0,1 0 1,0-1-1,-1 1 1,1 0-1,0 0 0,0 0 1,0-1-1,-1 1 0,1 0 1,0 0-1,0 0 1,0-1-1,0 1 0,1 0 1,-1 0-1,0 0 1,0-1-1,0 1 0,1 0 1,-1 0-1,0 0 0,1-1 1,-1 1-1,0 0 1,1-1-1,-1 1 0,2 0 1,16 18-100,-14-16 81,0 0 65,0 0 1,1 0-1,8 5 0,5 2-172,-14-8 168,0-1 0,-1 0 0,1 0 0,0 0 0,0 0-1,0 0 1,0-1 0,0 0 0,0 0 0,7 0 0,-3-1-4,5 0-30,-1-1 0,0-1 0,0 0 0,0-1 0,0 0 0,-1-1 0,12-6 1,-23 11-12,22-11 38,0-2 0,-1 0 0,-1-1 0,0-1-1,-1-1 1,0-1 0,-2-1 0,0 0 0,-1-1 0,0-1 0,13-24 0,79-125-224,-90 141 159,-12 21 82,-1 0-1,0-1 1,4-10 0,-9 18-56,0 0 0,0 0 0,0-1 0,1 1 0,-1 0 0,0 0 0,0-1 0,0 1 0,0 0 0,0-1 0,0 1 0,0 0 0,0 0 0,0-1 0,0 1 0,0 0 0,-1 0 0,1-1 0,0 1 0,0 0 0,0 0 0,0-1 0,0 1 1,0 0-1,0 0 0,-1 0 0,1-1 0,0 1 0,0 0 0,0 0 0,-1 0 0,1-1 0,0 1 0,0 0 0,0 0 0,-1 0 0,1 0 0,0 0 0,0 0 0,-1 0 0,1 0 0,0-1 0,-1 1 0,1 0 0,0 0 0,0 0 0,-1 0 0,1 0 0,0 0 0,0 0 0,-1 1 1,1-1-1,0 0 0,0 0 0,-1 0 0,1 0 0,-4 1-16,0 1 1,1-1-1,-1 1 1,1-1 0,-1 1-1,1 0 1,0 1-1,0-1 1,0 0-1,0 1 1,0 0-1,-4 5 1,-3 4-54,-14 27-1,16-26 79,-72 123-2,58-103 75,-2-2 0,-1 0 0,-1-1 0,-32 27 0,38-39-40,0 0 0,-1-1 0,-33 20 0,35-27 36,13-8-49,14-6-140,40-19 58,-8 5 58,-1-3 0,-1-1 0,53-39 0,-60 34-7,-16 13-19,1 1 0,1 0 0,32-19 0,-40 27-154,-13 5 157,-19 7 180,14-5-112,-7 1-54,-1 0 0,0-1 0,1 0 0,-25-2 0,-67-9 89,99 8-83,1 0-6,-89-7 174,78 7-193,1 1 1,-1 1-1,-21 4 1,37-4 17,0 0 0,0 0 0,0 0-1,0 0 1,0 1 0,0-1 0,0 1 0,1 0 0,-1 0 0,1 0-1,-1 0 1,1 0 0,0 0 0,0 1 0,0-1 0,0 1 0,0-1 0,0 1-1,-1 3 1,1 0-9,-1 0-1,1 0 0,0 0 0,0 0 1,1 0-1,0 0 0,0 1 0,0 9 1,1-11 24,-1-1 0,1 0 0,-1 0 0,0 0 0,0 0 0,0 0 0,-1 0 0,0 0 0,1 0 1,-1 0-1,-1-1 0,1 1 0,-3 3 0,1-2 48,0-1 0,-1 1 0,1-1 1,-1 1-1,0-1 0,-1-1 0,1 1 0,-7 3 0,10-7-15,0 1 0,1-1 0,-1 1 0,0-1 0,0 0-1,0 0 1,0 1 0,0-2 0,0 1 0,0 0 0,0 0-1,0 0 1,0-1 0,-3-1 0,-16-1 264,17 3-332,34-2 103,-1-1 223,32-8 1,-12 3-159,288-63 121,-285 59-161,27-11 96,-75 21-280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6T20:42:35.08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21 12 1888,'5'-11'7098,"-22"11"-7268,9 2 272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6T20:44:13.77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134 323 736,'1'-3'189,"-1"1"1,0 0-1,0-1 0,0 1 1,0-1-1,-1 1 0,1 0 1,0-1-1,-1 1 0,0 0 1,-4-7 728,4 8-873,0 0 1,0 1-1,0-1 0,1 0 0,-1 1 0,0-1 0,1 0 0,-1 0 1,0 0-1,1 0 0,-1 0 0,1 0 0,0 0 0,-1 0 1,1 0-1,0 0 0,0 0 0,-1 0 0,1 0 0,0 0 0,0-1 1,-1 0 37,0 0 0,-1 0 0,1 0 0,-1 0 0,1 0 0,-1 1 0,1-1 0,-1 1 0,0-1 1,0 1-1,-3-2 0,4-18 183,1 17-289,0 4 31,1 0-1,-1 0 1,0-1 0,0 1 0,0 0-1,0-1 1,0 1 0,0 0 0,0 0-1,0-1 1,0 1 0,0 0 0,0-1-1,0 1 1,0 0 0,0-1 0,0 1-1,0 0 1,-1 0 0,1-1 0,0 1-1,0 0 1,0 0 0,0-1 0,0 1-1,-1 0 1,1 0 0,0-1 0,0 1-1,0 0 1,-1 0 0,1 0 0,-1-1-1,1 1 47,0 0-18,0-1-25,0 0 1,0-1-1,0 1 1,0 0-1,0 0 0,0 0 1,0 0-1,-1 0 1,1 0-1,0 0 0,-1 0 1,1-1-1,0 1 1,-1 0-1,-1-1 118,-3-4 169,5 5-292,-3-15 644,0 12-749,1 0 268,2 0-341,0 4 174,0 0 0,0-1 1,0 1-1,0 0 0,0 0 0,1 0 0,-1-1 1,0 1-1,0 0 0,0 0 0,0-1 0,0 1 0,0 0 1,0 0-1,0-1 0,-1 1 0,1 0 0,0 0 0,0-1 1,0 1-1,0 0 0,0 0 0,0 0 0,0-1 1,0 1-1,-1 0 0,1 0 0,0 0 0,0-1 0,0 1 1,0 0-1,-1 0 0,1 0 0,0 0 0,0 0 0,0 0 1,-1-1-1,1 1 0,0 0 0,0 0 0,-1 0 1,1 0-1,0 0 0,0 0 0,0 0 0,-1 0 0,-4-16 20,5-18 74,-3 13 432,-10-11-390,8 27-42,4 5-91,1 0 1,0 0-1,0 0 0,-1-1 1,1 1-1,0 0 0,0 0 1,-1 0-1,1 0 0,0-1 1,0 1-1,-1 0 1,1 0-1,0 0 0,0-1 1,0 1-1,0 0 0,-1 0 1,1-1-1,0 1 0,0 0 1,0-1-1,0 1 0,0 0 1,0 0-1,0-1 0,-13-8 97,10 5-10,0-1-1,0 1 1,-1 0 0,-5-5 0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6T20:44:38.50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81 8 736,'22'-7'3361,"-18"7"-3120,30 3-83,-18-1 285,65 3-139,102 20-1,-146-17-314,35 12 0,-59-15 39,0 0 0,-1 1-1,1 0 1,-1 1 0,20 14-1,-30-19 11,-2-2-31,1 1 0,-1-1 0,0 0 0,1 1 0,-1-1 1,0 1-1,1-1 0,-1 1 0,0 0 0,0-1 0,0 1 0,1-1 0,-1 1 1,0-1-1,0 1 0,0-1 0,0 1 0,0 0 0,0-1 0,0 1 0,0-1 1,0 1-1,0-1 0,0 1 0,-1 0 0,1-1 0,0 1 0,-1 0 0,-7 10 240,5-8-212,-1 0 1,0-1-1,0 1 0,1-1 0,-1 0 1,-1 0-1,1 0 0,-8 2 0,-41 8 194,30-8-146,-291 40 676,287-41-750,4-2 256,16-1 24,15 0 251,19-1-367,35-7 1,-5 1-217,32 0 130,-18 3 56,123-25 0,-155 23 28,-38 6-174,-1 0 0,0 0 1,0 0-1,1 0 0,-1 0 1,0 0-1,0-1 0,1 1 1,-1 0-1,0 0 0,0 0 1,0 0-1,1 0 0,-1-1 1,0 1-1,0 0 0,0 0 1,0 0-1,1-1 0,-1 1 1,0 0-1,0 0 0,0 0 1,0-1-1,0 1 0,0 0 1,0 0-1,0-1 0,0 1 1,0 0-1,0 0 0,0-1 1,0 1-1,0 0 0,0 0 1,0-1-1,0 1 0,0 0 1,-7-11-178,-12-4-43,7 7 209,-1 1 0,0 1 0,0 0-1,-1 0 1,0 2 0,0-1 0,-17-2 0,-103-8 225,96 12-240,-18-1 38,-34-3 452,68 5-364,15 2-109,14 2 108,220 21 884,-124-16-845,-52-3-137,45 5-92,-83-7 87,9 1 37,40 0 0,-84 12-745,1-7 681,1 0-1,-39 8 0,-47 2 10,69-12 117,-268 41 239,255-41-328,-43 8 36,71-12-1,18-2-42,1 0 0,-1 1 0,1-1 1,-1 1-1,1 0 0,-7 2 0,42-14-3305,31-11 1499,-27 10 1068,49-18-1754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45:15.89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8336,'0'0'2088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45:16.56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8240,'0'0'0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46:35.77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878 121 5824,'0'0'985,"10"-7"-636,11-10-199,-1 0 5,2 1-1,0 1 1,29-14 0,-44 25-125,0 1 0,1 0 0,-1 1 0,1 0 0,0 0 0,14-2 0,-18 4-28,0 0 0,0 0 0,0 1 0,0-1 0,1 1 0,-1 0 1,0 0-1,-1 0 0,1 0 0,0 1 0,0-1 0,0 1 0,-1 0 0,5 3 0,-5-1 8,1-1 0,-1 1 0,0-1 0,0 1 1,0 0-1,0 0 0,-1 1 0,1-1 0,-1 0 0,0 1 0,0 0 1,-1-1-1,0 1 0,0 0 0,0 0 0,0-1 0,-1 1 1,1 0-1,-1 0 0,0 0 0,-1 0 0,0 6 0,-2 8 37,-1 1-1,-1-1 0,0 0 1,-9 20-1,-17 29 145,-3 0 0,-57 82 0,88-146-181,-222 309 1199,221-307-1131,-1 0-1,0 0 1,0 0 0,0-1-1,-1 1 1,0-2 0,0 1 0,0-1-1,-1 1 1,-10 4 0,16-9-60,0 1-1,1-1 1,-1 0 0,0 0 0,0 0 0,0 0 0,0 0 0,0 0 0,1 0 0,-1 0 0,0 0 0,0 0-1,0 0 1,0 0 0,0-1 0,1 1 0,-1 0 0,0-1 0,0 1 0,1 0 0,-1-1 0,0 1 0,0-1-1,1 1 1,-1-1 0,1 0 0,-1 1 0,0-1 0,1 0 0,-1 1 0,1-1 0,-1 0 0,1 0 0,0 1-1,-1-1 1,1 0 0,0 0 0,0 0 0,-1 1 0,1-1 0,0 0 0,0 0 0,0 0 0,0-1 0,-2-7 52,1-1-1,1 1 1,0-12 0,0 14-17,2-31 162,7-41 0,-4 44-65,-3 22-74,-2 1 0,0 0-1,-1-15 1,1 26-69,-1 0 0,1 0 0,0 0 0,-1 0 0,1 0 0,-1 1 0,1-1 1,-1 0-1,0 0 0,1 0 0,-1 0 0,0 1 0,0-1 0,0 0 0,1 1 0,-1-1 0,0 0 0,0 1 0,0-1 0,-2 0 0,-23-8 59,21 8-53,-9-3 15,-1 2 1,0 0-1,0 0 1,0 1-1,-20 2 1,6-1 24,27 1-44,-1-1 0,0 0 0,1 0 0,-1-1 0,0 1 1,1 0-1,-1-1 0,1 0 0,-1 1 0,1-1 1,-1 0-1,1-1 0,-1 1 0,1 0 0,0 0 0,-4-4 1,5 4-4,0-1 1,0 0 0,0 0-1,0 0 1,0 0 0,0 0-1,1 0 1,-1 0 0,1 0-1,-1 0 1,1-1 0,0 1-1,0 0 1,0 0 0,0 0-1,0 0 1,1 0 0,-1-1-1,0 1 1,1 0 0,0-2-1,7-20 19,0 0 0,1 0 0,2 1 0,0 1 0,2-1 0,0 2 0,1 0 0,1 1 0,20-21 0,1 4 75,2 1 0,2 1 0,62-41 0,-90 68-46,0 1 1,0 0 0,1 1 0,1 0 0,-1 1 0,1 0-1,27-5 1,-33 10 26,-7 4-14,-12 8-3,-192 154 45,141-121-95,-93 53 1,137-88-10,-11 7 14,0-1 0,-1-1-1,-1-2 1,-52 15-1,82-28-16,0 0-1,1 0 0,-1 1 0,0-1 1,0 0-1,0 0 0,0 0 1,0 0-1,0 0 0,0 0 1,0 0-1,0 0 0,0-1 1,0 1-1,0 0 0,-2-1 1,3 0-2,0 1 1,0 0-1,-1-1 1,1 1-1,0 0 0,0-1 1,0 1-1,0-1 1,0 1-1,0 0 1,-1-1-1,1 1 1,0 0-1,0-1 0,0 1 1,0-1-1,0 1 1,0 0-1,1-1 1,-1 1-1,0-1 1,0 1-1,0 0 1,0-1-1,0 1 0,1 0 1,-1-1-1,23-30 8,-19 26-8,25-26 4,0 0-1,2 3 1,63-46 0,-25 29 35,75-38 0,-143 83-37,10-6 2,-15 9-27,-14 9 6,-6 6-5,-192 147-87,106-81 120,110-83-11,-1-1 1,1 0 0,0 0 0,0 0 0,0 0-1,0 0 1,-1 1 0,1-1 0,0 0 0,0 0 0,0 0-1,-1 0 1,1 0 0,0 0 0,0 0 0,0 0 0,-1 0-1,1 0 1,0 0 0,0 0 0,-1 0 0,1 0 0,0 0-1,0 0 1,0 0 0,-1 0 0,1 0 0,0 0 0,0 0-1,-1 0 1,1 0 0,0 0 0,0 0 0,0-1 0,0 1-1,-1 0 1,1 0 0,0 0 0,0 0 0,0 0 0,0-1-1,-1 1 1,1 0 0,0 0 0,0 0 0,0-1-1,0 1 1,0 0 0,0 0 0,0 0 0,0-1 0,0 1-1,0 0 1,0 0 0,0-1 0,-1 1 0,1 0 0,1 0-1,-1 0 1,0-1 0,0 1 0,0 0 0,1-18 24,0 15-18,2-16 5,-2 0 1,0 1-1,0-1 1,-2 0-1,-1 0 1,-4-23 0,5 39-15,-1-1 0,1 1 0,-1 0 0,0 0 0,0 0 1,0 0-1,0 0 0,-1 0 0,1 1 0,-1-1 0,0 1 1,0-1-1,0 1 0,0 0 0,0 0 0,0 1 0,0-1 1,0 1-1,-1-1 0,1 1 0,-1 0 0,1 0 0,-5 0 1,-3-2-5,0 1 1,0 1 0,-1 0 0,1 0 0,0 1 0,-17 3 0,21-2 5,0 0 0,0 1 0,0 0 0,0 0 0,1 0 0,-1 1 0,1 0 0,-1 1 0,1-1 0,0 1 0,1 0 0,-1 1 0,1-1 0,-1 1 0,2 0 0,-1 1 0,0-1 0,1 1 0,0 0 0,0 0 0,1 0 0,0 0 0,-5 12 0,5-10-1,1-1 0,-1 1 1,1 0-1,1-1 1,-1 1-1,2 0 1,-1 0-1,1 0 1,0 0-1,0 0 1,1 0-1,0 0 1,0 0-1,1-1 1,4 10-1,-1-5-1,0 0-1,1-1 1,1 0-1,0 0 1,0 0-1,1-1 1,0 0-1,17 14 1,-4-5-12,2-1 0,-1-1 0,2-1 0,0-1 0,1-2 0,49 21 1,-66-31 11,0 1 1,-1 0 0,0 1 0,1 0-1,-1 0 1,-1 0 0,1 1 0,-1 0-1,0 1 1,-1-1 0,1 1 0,5 9 0,6 2 21,-14-16-14,0 1 0,0 0 0,0 0 0,-1 0 0,1 0 0,3 6 0,-3-3 13,-1 0-1,1 0 1,-1 1-1,0-1 1,-1 1-1,1 0 1,-1-1-1,-1 1 1,1 8 0,-1-14-16,1-1 1,-1 1 0,1-1 0,-1 1 0,1-1 0,-1 1 0,1-1 0,-1 0-1,1 1 1,0-1 0,-1 0 0,1 1 0,0-1 0,-1 0 0,1 0 0,0 0 0,-1 0-1,1 1 1,0-1 0,0 0 0,-1 0 0,1 0 0,0 0 0,-1-1 0,1 1-1,0 0 1,-1 0 0,1 0 0,0-1 0,-1 1 0,2-1 0,28-9 60,-22 5-52,0 0 1,-1-1 0,0 0 0,0-1 0,10-11 0,28-43 126,-39 53-114,17-27 91,22-47-1,-33 58-90,0 1-1,2 0 0,0 1 1,2 0-1,34-36 0,83-54 24,5-4-24,-117 97-21,-14 14-2,-1-1 0,1 0 0,-1 0 0,0 0 0,-1-1 0,6-8-1,-10 15 0,-1-1 0,1 0 0,-1 1 0,1-1 0,-1 1 0,0-1 0,0 0 0,1 1 0,-1-1 0,0 0 0,0 1 0,1-1 0,-1 0 0,0 1 0,0-1 0,0 0 0,0 0 0,0 1 0,0-1 0,0 0 0,0 1 0,-1-1 0,1 0 0,0 1 0,0-1 0,-1 0 0,0 0 0,1 1 0,-1 0 0,0-1 0,0 1 0,1 0 0,-1 0 0,0-1 0,0 1 0,0 0 0,1 0 0,-1 0 0,0 0 0,0 0 0,0 0 0,1 1 0,-1-1 0,0 0 0,-1 0 0,-40 17 0,41-17 0,-16 9-5,1 0-1,0 1 1,1 1-1,1 0 1,-24 23-1,-58 76-43,74-84 43,6-11 9,-1 0-1,0 0 0,-1-2 0,-1 0 0,0-1 0,-22 10 0,26-14 2,-120 72 81,-95 48 129,192-112-162,-1-2 1,0-2-1,-1-2 1,0-2-1,-55 5 0,94-12-48,-1-1 0,1 0-1,-1 0 1,1 1-1,-1-1 1,1 0-1,-1-1 1,1 1-1,-1 0 1,1 0 0,0-1-1,-1 1 1,1 0-1,-1-1 1,1 0-1,0 1 1,-1-1-1,1 0 1,0 1 0,0-1-1,-1 0 1,1 0-1,0 0 1,0 0-1,0 0 1,0-1 0,0 1-1,0 0 1,1 0-1,-1-1 1,0 1-1,1 0 1,-1-1-1,1 1 1,-1-1 0,1 1-1,-1-3 1,1 0 13,-1-1 1,1 1-1,1-1 1,-1 1 0,0-1-1,1 1 1,0-1 0,0 1-1,1 0 1,-1 0-1,4-7 1,-4 9-12,0 1-1,1-1 1,-1 1-1,1-1 1,-1 1-1,1-1 0,-1 1 1,1 0-1,0 0 1,0-1-1,0 1 1,0 1-1,0-1 1,0 0-1,3 0 1,1-1 3,0 1 1,0-1 0,0 2-1,9-1 1,18 1-11,0 1-1,0 2 1,-1 1-1,1 2 1,-1 1-1,59 22 0,-66-20 5,-1 2-1,-1 1 0,0 0 1,-1 2-1,0 1 0,-1 0 1,29 29-1,17 6 89,-45-33-38,-10-13-13,-12-4-41,0 0 0,0 0 0,0 0 0,1 0 0,-1-1 0,0 1 0,0 0 0,0 0 0,1 0 0,-1 0 0,0 0 0,0 0 0,0 0 0,1-1 0,-1 1 0,0 0 0,0 0 0,0 0 0,0 0 0,0-1 0,1 1 0,-1 0 0,0 0 0,0 0 0,0-1 0,0 1 0,0 0 0,0 0 0,0 0 0,0-1 1,0 1-1,0 0 0,0 0 0,0-1 0,0 1 0,0 0 0,0 0 0,0-1 0,0 1 0,0 0 0,0 0 0,-3-27-2254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47:09.55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516 76 2504,'0'0'617,"-2"-10"-445,-6-33 23,7 42-152,1 0 0,-1-1 0,0 1 0,1 0 0,-1 0 1,0-1-1,0 1 0,0 0 0,0 0 0,0 0 0,0 0 0,0 0 0,0 0 0,0 0 1,-1 1-1,1-1 0,0 0 0,0 1 0,-1-1 0,1 1 0,-1-1 0,1 1 0,0-1 1,-1 1-1,1 0 0,-1 0 0,1 0 0,-1 0 0,1 0 0,-1 0 0,1 0 0,0 0 1,-1 1-1,1-1 0,-1 0 0,1 1 0,0-1 0,-3 2 0,-5 4 248,0-1 0,0 0 0,-13 4 0,-8 4 416,20-8-396,5-2 9,0 0 0,0 0 0,0-1 0,0 0-1,-10 3 1,10-5 680,1-1-760,0 1 0,0 0 0,-1 1 0,1-1 0,0 1 0,0 0 0,1 0 0,-6 2 0,-22 4 242,25-6-399,1 0-1,0 0 1,0 0-1,-1 1 1,-5 3 0,2-2 56,0 0 1,0 0-1,-1 0 1,-18 2-1,-20 5 204,35-6-175,0 0 0,0-1 0,-1-1 0,1 0 1,-20 0-1,33 16 449,12 22-291,0 7-187,-2 0 1,6 80-1,-15-113-121,3 52 51,2 0 0,16 66 0,-9-74-2,7 102 0,-18-137-42,2 1 1,0 0 0,2-1-1,9 26 1,-5-15 16,-2 0 1,6 55-1,-3 71 91,-9-136-112,-1 19 42,-2 0 1,-9 60-1,-25 83 75,6-55-38,4-33-33,24-95-60,0 1 0,0-1 0,0 1 0,0-1 1,-1 1-1,1-1 0,-1 0 0,0 0 0,0 0 1,0 0-1,0 0 0,-3 2 0,4-4-1,1 0-1,-1 0 1,0 0 0,1 0-1,-1-1 1,0 1-1,1 0 1,-1 0 0,1 0-1,0 0 1,-1 1-1,1-1 1,0 0 0,-1 1-1,2-1-1,-1-1-1,0 1 0,0-1 1,0 0-1,0 1 1,0-1-1,0 1 1,1-1-1,-1 0 0,0 1 1,0-1-1,0 0 1,1 1-1,-1-1 1,0 0-1,1 1 1,-1-1-1,0 0 0,1 0 1,-1 1-1,0-1 1,1 0-1,-1 0 1,0 0-1,1 1 0,1-1 5,1 1 0,-1-1 0,0 0 0,0 1 0,0-1 0,0 0 0,1 0 0,-1-1 0,0 1 0,0 0 0,0-1 0,0 1 0,2-2 0,-2 2-7,16-7 36,0 0-1,0 2 1,1 0-1,-1 1 1,39-2-1,120 14 178,-61-2-60,-30-6-40,-56-1-80,-1 1 0,0 1 0,31 5 0,-46-3-25,0-1 0,0-1 1,0 0-1,0-1 0,0-1 1,1 0-1,-1-1 0,16-4 0,-23 4-10,-1 0 0,1 0 0,-1 0 1,0-1-1,0 0 0,0 0 0,0-1 0,0 0 0,-1 0 0,0 0 0,0-1 0,0 1 0,0-1 0,-1 0 0,1-1 0,-1 1 0,-1-1 0,1 0 0,2-7 0,1-6-842,-1 0 0,6-38-1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47:12.45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17 18 2400,'0'0'7333,"9"2"-7041,-6-1-315,8 1 329,1 1 1,0-1-1,0-1 0,1 0 0,14-1 1,5 2 701,-28-1-914,0 0 0,1 0 0,-1-1 0,1 0 0,7 0 0,15-3 330,36 0-1,-36 3-129,43-6-1,34-8 301,-78 11-398,7-2-18,-56 69 782,21-55-942,1-1 0,0 1 0,1 0 0,0 0-1,0 0 1,1 0 0,0 0 0,3 10 0,4 9 44,13 32 1,-12-37-17,-1 0 0,8 37 0,-7 20 33,-2 113-1,-5-69-64,-2-99-11,-5 39 1,-1 11-5,6 112 55,11 114 36,-11-239-90,-13 101 0,7-108 0,4-38 0,-1-1 0,-10 27 0,9-28 0,-1 0 0,-3 28 0,5 16-12,9 105-1,-1-72 8,-4-65 10,-1-5 0,5 30 1,-4-41-5,0 1 1,-1-1-1,-1 0 1,-3 22-1,3-24 0,-1-1 0,1 1 0,1-1-1,0 1 1,0-1 0,0 1 0,1-1 0,4 17-1,14 20 4,17 66 154,-26-78-108,-6-21-10,0-1-1,-1 1 0,0 0 0,1 22 0,-1-26 43,-3-8-81,1 0 0,-1 0 0,0 0 0,0 0 0,0 0 0,0 0 0,0 1 0,0-1 0,0 0 0,0 0 0,1 0 0,-1 0 0,0 0 0,0 1 0,0-1 0,0 0 0,0 0 0,0 0 0,0 0 0,0 1 0,0-1 0,0 0 0,0 0 0,0 0 0,0 1 0,0-1 0,0 0 0,0 0 0,0 0 0,0 0 0,0 1 0,0-1 0,-1 0 0,1 0 0,0 0 0,0 0 0,0 0 0,0 1 0,0-1 0,0 0 0,0 0 0,-1 0 0,1 0 0,0 0 0,0 0 0,0 0 0,0 0 0,0 1 0,-1-1 0,1 0 5,-1 1 0,1-1 0,-1 1 0,1 0 0,-1-1-1,1 1 1,-1 0 0,1 0 0,0-1 0,-1 1 0,1 0-1,0 0 1,0 0 0,0-1 0,-1 1 0,1 0-1,0 0 1,0 1 0,-1 5 61,-13-4-2,-163-8 198,-117 3 629,290 3-868,-122 12 913,125-13-928,1 1 0,0-1-1,-1 0 1,1 0 0,0 0 0,-1 0-1,1 0 1,0 1 0,-1-1 0,1 0-1,0 0 1,-1 0 0,1 0 0,-1 0-1,1 0 1,0 0 0,-1 0 0,1 0-1,-1 0 1,1-1 0,0 1 0,-1 0 0,1 0-1,0 0 1,-1 0 0,1 0 0,0-1-1,-1 1 1,1 0 0,0 0 0,-1-1-1,1 1 1,0 0 0,-1-1 0,9-13 9,-1 2-47,7-15-1346,18-50-1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29.59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49 0 9040,'0'0'18770,"-9"13"-18142,7-11-590,-2 4 44,-1 0 0,1 0-1,1 0 1,-1 1 0,1-1 0,0 1 0,1 0-1,-1 0 1,1 0 0,1 0 0,-1 0 0,1 0-1,0 0 1,1 13 0,5 120 871,13 153 1150,-13-212-2103,-5-55 0,2 1 0,6 32 0,-3-47 0,2-16 850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47:22.02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63 3112,'0'0'4100,"8"-9"-3944,26-30 2,-26 29 338,-6 10-416,0 1-1,0-1 1,-1 0-1,1 0 1,0 0-1,0 0 1,0-1-1,0 1 0,-1 0 1,4-2-1,8 0 551,-9 2-547,1 0 0,0 0 0,0 0 1,-1 0-1,1 1 0,0 0 0,-1 0 0,1 0 0,-1 0 0,1 1 0,-1 0 0,1 0 0,-1 0 0,0 0 0,0 1 0,0 0 0,4 3 0,2 1 21,0 0 0,0-2 1,1 1-1,0-1 0,0-1 0,0 0 1,1 0-1,0-1 0,21 3 0,28 8 153,-48-10-204,1 0 1,-1 2 0,0-1-1,0 2 1,0 0 0,11 8 0,253 165 539,-226-148-407,-2 3 0,-1 1 0,45 46 0,-75-67-129,-3-2 1,0-2 0,30 16 0,2 2 6,-24-11-26,-18-13-25,0-1 0,1 0 0,0 0 0,0 0 0,7 3 0,45 24 224,-55-29-214,-1 0 0,1 0 1,-1 1-1,0-1 0,0 0 0,0 1 1,0-1-1,-1 1 0,1 0 0,-1 0 0,1-1 1,-1 1-1,0 0 0,0 0 0,0 0 1,-1 0-1,1 1 0,-1-1 0,1 0 1,-1 5-1,0 31 873,-17-35-143,17-4-745,0 1 0,0-1 0,0 0 0,0 1 0,-1-1 0,1 0 0,0 1 0,0-1 0,0 0 1,0 1-1,0-1 0,0 0 0,-1 0 0,1 1 0,0-1 0,0 0 0,0 1 0,-1-1 0,1 0 0,0 0 0,0 0 0,-1 1 0,1-1 0,0 0 0,0 0 0,-1 0 0,1 1 0,0-1 0,-1 0 0,1 0 0,0 0 0,-1 0 0,1 0 0,0 0 0,-1 0 0,1 0 0,-1 0 0,-12-8 93,-11-19-55,24 26-41,-25-29 28,14 17 9,1-1-1,-16-24 1,-26-44 198,37 50-144,-22-61 0,23 32-86,10 40 25,-13-38 0,14 52-35,1 0 1,0 0-1,0 0 1,1-1-1,-1-12 0,2 20-21,2 2-12,1-1 27,-1 1 0,0 0 1,1 0-1,-1 1 1,0-1-1,-1 0 0,1 1 1,0-1-1,1 4 1,3 3-1,9 13-13,16 29-1,13 21-45,8 15-36,-44-76 92,-2 0-15,1 0 0,0-1 0,1 0 0,0 0 0,1-1 0,0-1 0,16 13 0,5 7-15,-8-6 36,-21-20 7,1-1 0,0 1 0,-1 0 0,1 0-1,-1 0 1,1 0 0,-1 0 0,0 0-1,0 0 1,0 0 0,0 1 0,0-1 0,-1 0-1,1 1 1,-1-1 0,1 0 0,-1 1-1,0-1 1,0 0 0,0 1 0,0-1 0,0 1-1,-2 4 1,2-7-1,0 1 0,-1-1 0,1 1-1,0-1 1,0 0 0,-1 1 0,1-1 0,0 0 0,-1 1-1,1-1 1,-1 0 0,1 1 0,-1-1 0,1 0 0,0 1-1,-1-1 1,1 0 0,-1 0 0,1 0 0,-1 0 0,1 0-1,-1 1 1,1-1 0,-1 0 0,1 0 0,-1 0 0,1 0-1,-2 0 1,-16-3 30,11 1-20,-67-8 126,32 5 52,-46-11-1,78 14-127,-1 1 0,1 0 0,0 1 0,-1 0-1,1 0 1,-16 3 0,7-2 15,16-1-57,0 0 0,0 0 0,-1 0 0,1 1 0,0-1 1,-1 1-1,1 0 0,-4 1 0,7-1-17,-21 5 190,16-9-138,8-8-22,75-140 148,8-16 31,-81 156-204,3-5 22,-1 0-1,-1 0 0,-1-1 1,5-22-1,-10 39-27,0 0-1,0-1 1,0 1 0,1 0 0,-1-1-1,0 1 1,0-1 0,0 1-1,1 0 1,-1-1 0,0 1 0,1 0-1,-1 0 1,0-1 0,0 1-1,1 0 1,-1 0 0,0-1-1,1 1 1,-1 0 0,1 0 0,-1 0-1,0 0 1,1-1 0,-1 1-1,1 0 1,-1 0 0,0 0 0,1 0-1,0 0 1,6-2-2691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32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13 269 4312,'0'0'13825,"-3"15"-13691,2-5-107,-3 6 22,2 1 0,0 0 0,1 0 0,2 21 0,13 367 1234,-14-180 812,8-273-1630,3-48-215,14-140 297,-21 161-335,-6-90-1,-4 54 8,-8-92 190,13 147-192,1 32-146,0 23-70,0 1-1,0-1 1,0 1 0,0-1 0,0 1-1,0-1 1,0 1 0,0-1-1,0 1 1,0-1 0,0 1 0,1-1-1,-1 1 1,0-1 0,0 1-1,0-1 1,1 1 0,-1 0 0,0-1-1,1 1 1,-1-1 0,0 1-1,1 0 1,-1-1 0,1 1 0,-1 0-1,0-1 1,1 1 0,-1 0-1,1 0 1,-1 0 0,1-1 0,-1 1-1,1 0 1,-1 0 0,1 0 0,-1 0-1,1 0 1,-1 0 0,1 0-1,-1 0 1,1 0 0,-1 0 0,1 0-1,-1 0 1,1 0 0,-1 0-1,1 0 1,-1 1 0,1-1 0,-1 0-1,1 0 1,-1 1 0,0-1-1,1 0 1,0 1 0,31 20-8,-24-16 10,30 17-3,-29-17-3,0-1-1,-1 1 0,1 1 0,-1-1 0,-1 2 0,1-1 0,7 9 1,0 4-9,-1 0 0,0 0 0,-2 2 1,-1-1-1,0 1 0,-1 1 1,-2 0-1,11 41 0,-17-56 13,-1 0-1,-1 0 0,1 0 1,-1 0-1,0 0 0,-1 0 0,1 0 1,-2 0-1,1 0 0,-3 7 1,2-9 4,0 0 1,-1 0 0,0-1 0,0 1-1,0 0 1,0-1 0,-1 0 0,1 0-1,-1 0 1,0-1 0,0 1 0,-1-1-1,-5 4 1,-4 1 50,0-1 0,-1 0 0,-25 7-1,26-10 35,1 1 0,-1 0 0,2 1 1,-23 14-1,29-13-141,6-3-3360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34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70 5720,'0'0'16714,"12"-9"-16602,40-25 0,-45 30-71,-1 0 0,1 1 0,0 0 0,0 0 0,0 1 1,1 0-1,-1 0 0,1 1 0,-1 0 0,1 0 0,-1 1 0,1 0 0,14 2 0,6-1 79,144 4 1565,-171-5-1460,-7 19-55,0-10-252,-1 1-354,1-4-2758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34.9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6424,'0'0'13893,"12"-8"-13636,0 0-186,-5 3-33,0 0 1,0 1 0,0 0-1,0 0 1,1 0 0,0 1-1,-1 0 1,1 1 0,12-2-1,15-2 257,0 3 0,0 1-1,66 4 1,-65-3 23,-31 0-203,0 0-1,1 1 0,-1 0 0,0 0 0,1 0 1,-1 1-1,10 1 0,17 1 299,-26-3-2542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38.1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31 121 4720,'0'0'9264,"-2"17"-8846,-1 3-288,-9 92 535,17 185 1546,1-81-474,-4-186-1403,-1-21 11,-1 0 1,0 0-1,0 0 1,-3 17-1,3-22-537,-3-27 3609,-10-390-3226,10 319-154,-3-188 187,6 231 176,1 49-384,0 1 0,1 0-1,-1 0 1,0 0 0,0 1 0,0-1-1,0 0 1,1 0 0,-1 1-1,0-1 1,1 1 0,-1-1 0,1 1-1,-1-1 1,0 1 0,1 0 0,-1 0-1,3-1 1,-1 1 12,6-1-9,0 0 0,0 1 0,0 0 0,1 1 0,-1 0 0,0 0 0,-1 1 0,1 0 0,0 0 0,0 1-1,-1 0 1,11 6 0,14 9 27,51 34 0,-62-37-33,-11-8-3,-1 1 1,1 0 0,-2 0-1,1 1 1,-2 1 0,1 0 0,-1 0-1,0 0 1,9 19 0,-13-22-11,-1 0 1,0 1 0,0 0-1,0 0 1,-1 0 0,0 0-1,-1 0 1,0 1-1,0-1 1,-1 0 0,0 1-1,0-1 1,-1 0 0,0 0-1,-4 16 1,3-19 2,-1 0-1,1 0 1,-1 0 0,0-1 0,0 1-1,0-1 1,-1 0 0,1 0 0,-1 0-1,0 0 1,0-1 0,0 0 0,-1 0-1,1 0 1,-1 0 0,-8 3-1,-4 2 15,0-2 0,0 0 1,-28 6-1,-176 34 389,214-45-374,-3-1-2,10 0-32,0 0-1,0 0 1,-1 0 0,1 0 0,0 0 0,0 0 0,0 0 0,0 1 0,0-1-1,0 0 1,-1 0 0,1 0 0,0 0 0,0 0 0,0 0 0,0 0 0,0 0-1,0 0 1,0 0 0,-1 0 0,1 1 0,0-1 0,0 0 0,0 0 0,0 0-1,0 0 1,0 0 0,0 0 0,0 0 0,0 1 0,0-1 0,0 0 0,0 0-1,0 0 1,0 0 0,0 0 0,0 1 0,0-1 0,0 0 0,0 0 0,0 0-1,0 0 1,0 0 0,0 0 0,0 1 0,0-1 0,0 0 0,0 0 0,32-5-754,-15 2-2732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39.0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115 0 7024,'0'0'8357,"-10"6"-7913,1-1-379,0-1 121,0 1 0,0 0-1,1 1 1,0 0 0,0 0 0,0 1 0,-9 11 0,14-15-99,1 0-1,0 0 1,0 0 0,1 1-1,-1-1 1,1 0 0,-1 1 0,1 0-1,0-1 1,0 1 0,1 0 0,-1-1-1,1 1 1,0 0 0,0 0 0,0-1-1,0 1 1,1 0 0,-1-1 0,3 8-1,-1-7 5,0 1 0,0-1 0,1 0 0,-1 0-1,1 0 1,0 0 0,0 0 0,0 0 0,1-1-1,-1 0 1,1 0 0,0 0 0,0 0 0,0 0 0,7 3-1,-6-3 7,1-1 0,-1 0 0,1 1 0,-1-2 0,1 1 0,0-1 0,0 0 0,10 1 0,-12-2-37,0-1-1,0 1 0,0-1 0,0 0 0,0 0 0,0 0 0,0 0 0,-1-1 0,1 0 0,0 0 0,-1 0 0,1 0 0,5-5 0,-6 4 15,1 1-1,-1-2 1,0 1 0,0 0-1,0-1 1,0 1-1,-1-1 1,0 0 0,1 0-1,-1 0 1,0 0-1,-1 0 1,1 0 0,-1 0-1,0-1 1,0 1-1,0-7 1,-1 8-38,0 0-1,0 0 1,0 0 0,-1 0 0,0 0-1,1 0 1,-1 0 0,0 0-1,0 0 1,-1 1 0,1-1 0,-1 0-1,1 1 1,-1-1 0,0 1 0,0-1-1,0 1 1,0 0 0,0 0-1,-1 0 1,1 0 0,-1 0 0,1 1-1,-1-1 1,0 1 0,-3-2 0,2 2 0,0 0 0,-1 0 0,1 1 0,-1-1 0,1 1 0,0 0 0,-1 0 0,1 1 0,-1-1 0,1 1 0,0 0 0,-1 0 1,1 0-1,0 1 0,0 0 0,-6 3 0,7-4-30,1 1 0,-1-1 0,1 1-1,0-1 1,-1 1 0,1 0 0,0 0 0,0 0 0,0 1 0,1-1 0,-4 4-1,5-4-19,-1-1 0,0 1-1,1-1 1,0 1-1,-1-1 1,1 1-1,0-1 1,0 1 0,0-1-1,0 1 1,0-1-1,0 1 1,0-1-1,0 1 1,1-1 0,-1 1-1,0-1 1,1 1-1,0-1 1,-1 1-1,1-1 1,1 3 0,3 1-3265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41.8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279 0 3912,'0'0'8549,"-12"12"-8113,-1 1-299,-58 63 598,65-68-615,-14 15 245,0 0 0,2 2 1,1 0-1,2 1 1,-17 34-1,21-34-149,2 0 0,1 0 0,0 1 0,2 0 0,1 0 0,2 0 0,-1 38 0,5-41 19,1 0 0,1 1 0,1-1 0,8 25 0,2-5 350,22 51 1,-34-92-553,35 73 928,-33-69-797,0 0 1,0 0 0,1-1-1,0 1 1,0-1-1,1 0 1,0-1-1,7 6 1,8 0 727,-20-11-995,-1 1 1,1-1-1,0 0 1,0 0-1,0 0 0,-1 0 1,1 1-1,0-1 1,0 0-1,0 0 0,-1 0 1,1-1-1,0 1 0,0 0 1,0 0-1,-1 0 1,1 0-1,0-1 0,0 1 1,-1 0-1,1-1 1,0 1-1,0-1 0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42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7528,'0'0'8577,"11"11"-8145,3 1-289,-8-6-76,0-1-1,0 1 1,0 0-1,-1 0 1,0 1 0,0-1-1,0 1 1,-1 0 0,4 9-1,76 184 2753,-9-60 255,-74-139-2984,0 1 0,-1 0-1,1-1 1,0 1-1,0-1 1,0 1 0,0-1-1,0 0 1,0 1 0,3 1-1,-4-3-66,1 0-1,0 0 0,0 0 1,0 0-1,-1 0 0,1 0 1,0 0-1,0-1 0,-1 1 1,1 0-1,0 0 0,-1-1 1,1 1-1,0 0 0,0-1 1,-1 1-1,1 0 0,-1-1 1,1 1-1,0-1 0,-1 1 1,1-1-1,-1 0 0,1 1 1,0-2-1,7-7 20,0-1 1,0 0-1,-1 0 1,-1 0-1,10-19 0,20-61 156,-13 30-55,2-2 33,43-94 582,-65 151-703,-1 1 0,0-1 0,-1 0 0,1 0 0,-1-1 0,2-8 1,0 4 421,0 4-5209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43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152 0 9040,'0'0'3642,"3"11"-3124,2 11 25,-1 1 1,3 44-1,-6-39-24,-1-7 191,-2 35 0,2-51-503,-1 0 0,0 0 0,0-1 0,0 1 1,-1 0-1,0-1 0,0 1 0,0-1 0,0 0 0,0 0 0,-1 0 0,-6 8 0,7-11-93,0 1 1,-1 0 0,1-1 0,-1 1 0,1-1-1,-1 0 1,1 0 0,-1 0 0,0 0-1,0 0 1,1-1 0,-1 1 0,0-1-1,0 0 1,0 0 0,0 0 0,1 0 0,-1 0-1,0-1 1,0 1 0,-4-2 0,-1 0 91,-1-1 1,1 0-1,1 0 1,-1-1-1,-13-8 1,14 8-81,0 0-135,3 0-2812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44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7432,'0'0'9658,"-1"10"-9157,-4 241 2457,5-176-1738,3-49-645,-2-22-439,-1 0 0,1 0 0,-1 0 0,1-1 0,-1 1 0,0 0-1,-1 0 1,1 0 0,-1-1 0,0 1 0,-1 5 0,-1 1 866,3-6-3647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30.41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0 11656,'0'0'20567,"14"0"-20112,-3 0-422,180 5 15,-162-7-48,-25 1 0,0 1 0,-1-1 0,1 1 0,0 0 0,-1 0 0,1 0 0,7 1 0,8-1 910,-3-2-5756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44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60 10152,'0'0'9331,"13"-9"-8799,44-27-6,-53 34-459,0 0 1,0 0-1,1 1 1,-1-1-1,0 1 1,1 0-1,-1 0 1,1 0-1,-1 1 1,1 0 0,4 0-1,7-1 164,15 1 412,0 1 1,0 1-1,0 2 1,0 1-1,-1 1 0,48 17 1,-25-10 870,-50-13-1446,0 1 0,1-1 0,-1 1 0,0-1 0,1 0 0,-1 0 0,0-1 0,1 1 0,-1-1-1,0 1 1,0-1 0,6-2 0,17-14-4358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45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7232,'0'0'9601,"8"13"-9113,-8-11-473,58 97 871,-29-51-181,-3 2-1,22 57 0,-35-71-342,-1 0-1,-2 0 1,-1 1-1,-2 1 1,-2-1-1,1 59 1,-8-59-45,-1 0 1,-2 0-1,-2-1 0,-1 1 1,-2-2-1,-28 69 0,31-88-185,0 0 0,-2 0 0,0 0 0,0-1 0,-2-1-1,1 0 1,-2 0 0,0-1 0,-1 0 0,-25 20 0,35-31-100,0-1 1,0 1-1,-1-1 1,1 0-1,0 1 1,0-1-1,-6 0 0,-3 1-3540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46.8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65 6016,'0'0'19842,"13"-10"-19667,45-29-3,-54 36-147,0 1 0,1 0 0,-1 0 0,1 1 1,-1-1-1,1 1 0,0 0 0,0 0 0,-1 1 1,1-1-1,0 1 0,0 0 0,8 2 0,11-2 75,-11 0-50,205 0 945,-154 1-26,-61 1-555,-1 1-1321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51.5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3504,'0'0'5424,"3"9"-5016,5 34 144,-2 0 0,-2 0 1,-2 73-1,2 18 672,-3 19 877,1-134-1689,-1-16-291,-1 0-1,1 0 1,-1 0-1,0 0 1,0 0-1,0 0 1,0 0-1,0 0 1,-2 5-1,-1 21 1196,3-29-1304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52.1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6824,'0'0'4145,"1"12"-3778,15 377 2813,-12-330-2587,-2-37-82,-1 0 0,-1-1 0,-4 39 0,3-37 1065,3-21-1188,2-13-2703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52.5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8840,'0'0'3080,"11"-2"-2607,15-6-262,85-18 1237,-99 23-1210,0 2 1,0-1-1,0 2 0,0 0 0,1 0 1,-1 1-1,19 4 0,-8 2 161,-14-4-53,0 0 1,0-1-1,0 0 1,0 0-1,10 0 0,-13 3-2364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53.0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1 7832,'0'0'3186,"-5"13"-2804,-9 33 258,-16 78 0,19-25 1012,1 141 1,10-200-685,7 43 0,-7-77-756,1-3-62,-1 1 0,0-1 0,1 1 0,0-1-1,0 1 1,0-1 0,0 0 0,0 0 0,2 4-1,1-9-2406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53.7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7936,'0'0'7729,"9"-8"-7153,-2 3-518,4-5 238,1 1-1,0 1 0,18-10 0,-27 16-193,0 1-1,0-1 0,0 1 0,0 0 0,0 0 0,0 0 0,0 0 1,0 0-1,0 1 0,1-1 0,-1 1 0,0 0 0,0 0 0,1 0 0,-1 1 1,0-1-1,0 1 0,0-1 0,0 1 0,1 0 0,-1 0 0,0 1 0,0-1 1,3 3-1,-5-3-55,0 1 1,1 0-1,-1-1 1,0 1 0,0 0-1,0 0 1,0 0-1,0 0 1,-1 0-1,1 0 1,-1 0-1,1 0 1,-1 0 0,1 0-1,-1 0 1,0 0-1,0 1 1,0-1-1,-1 0 1,1 0 0,0 0-1,-2 4 1,-1 6 101,0 0 1,-9 17 0,0-2 114,-2-1 0,-22 31 0,19-31-7,16-25-226,0 0 0,0 0 0,0 1 0,1-1-1,-1 0 1,0 1 0,1-1 0,-1 0 0,1 1 0,0-1-1,-1 1 1,1-1 0,0 1 0,0-1 0,0 1 0,0-1-1,0 1 1,0 2 0,1-3-3,-1 0 1,1 0-1,0 0 0,-1 0 1,1 0-1,0 0 0,0 0 1,0 0-1,-1-1 1,1 1-1,0 0 0,0 0 1,0-1-1,0 1 0,0-1 1,1 1-1,-1-1 0,1 1 1,6 1 74,1 0 0,-1 0 0,1-1-1,0 0 1,9-1 0,-14 0-90,54-1 521,18 1 294,-75 0-827,1 1 1,-1-1 0,1 1 0,-1-1 0,1 1-1,-1-1 1,0 1 0,1 0 0,-1 0 0,0 0 0,0 0-1,1 0 1,-1 0 0,0 0 0,0 0 0,0 0-1,0 0 1,0 0 0,-1 1 0,1-1 0,0 0 0,0 3-1,4 9-3386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54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6 5224,'0'0'6398,"-9"-1"-5986,-40-3 362,22 3 3569,31 2-3445,102 5 770,138-8 0,1 0-486,-98 3-555,106 8 741,-176-2-115,-65-5-651,-9-1-991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56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104 12 7232,'0'0'6528,"-10"6"-6055,2-2-373,1 0 88,-1 0 1,1 0-1,0 0 0,0 1 0,0 0 1,0 1-1,1 0 0,0 0 0,-9 11 0,14-15-109,0 1 0,0-1 0,0 1 0,0 0-1,0 0 1,0-1 0,1 1 0,-1 0-1,1 0 1,0 0 0,0 0 0,0-1-1,0 1 1,0 0 0,1 0 0,-1 0-1,1-1 1,0 1 0,0 0 0,0 0-1,0-1 1,0 1 0,1-1 0,-1 1-1,1-1 1,-1 0 0,1 1 0,0-1-1,0 0 1,3 2 0,-2 0 3,1-1 0,0 0 0,0 0 0,0-1 0,0 1 0,1-1-1,-1 0 1,1 0 0,-1 0 0,1-1 0,0 1 0,0-1 0,0 0 0,-1-1 0,1 1 0,10-1 0,-7-2 11,0 0-1,0 0 0,0-1 1,-1 0-1,1 0 1,-1-1-1,0 0 1,0 0-1,0-1 1,0 0-1,-1 0 1,0-1-1,0 1 0,0-1 1,-1-1-1,0 1 1,0-1-1,-1 0 1,1 0-1,-2 0 1,1 0-1,4-13 1,-8 18-60,1 0 1,-1 0 0,0 0-1,0 0 1,0 0 0,0 0-1,0 0 1,0 0 0,0 0-1,0 0 1,-1 0 0,1 0-1,-1 0 1,0 1 0,0-1-1,1 0 1,-1 0 0,0 0-1,0 1 1,-3-4 0,2 3 4,-1 0-1,1 0 1,-1 0 0,0 0 0,0 0 0,0 0 0,0 1 0,0-1 0,-1 1 0,1 0-1,-4-1 1,-6 0 97,0-1-1,-1 2 0,1 0 1,-26 2-1,35-1-108,-32 4 275,35-4-313,-1 0 1,1 0 0,0 1-1,-1-1 1,1 0 0,-1 1-1,1-1 1,0 1 0,0 0-1,-1-1 1,1 1 0,0 0-1,0 0 1,0 0 0,-1 0-1,1 0 1,0 0 0,0 0-1,-1 2 1,4 2-719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31.44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133 0 10344,'0'0'22200,"-1"10"-21996,-3 9-202,0 0 0,-1-1 0,0 1-1,-2-1 1,-11 22 0,-2-4-2,2 1 0,1 0 0,-14 50 0,30-86 0,1 1 0,-1 0 0,1 0 0,0-1 0,0 1 0,-1 0 0,1 0 0,0-1 0,1 1 0,-1 0 0,0 0 0,0-1 0,1 1 0,-1 0 0,1-1 0,-1 1 0,1 0 0,0-1 0,0 1 0,1 1 0,0-1 0,0 1 0,0-1 0,0 0 0,1 0 0,-1 0 0,1-1 0,-1 1 0,1-1 0,0 1 0,5 1 0,4 1 0,0-1 0,0 0 0,0-1 0,19 1 0,10-2 0,23 4 0,-44-3 0,-18-2 85,0 0 0,0 1 0,0-1 0,0 0 0,0 0 0,0 0 0,0 0 0,0-1 0,2 0 0,8-5-4870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56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1 10656,'0'0'616,"-9"9"-235,4-4-346,-10 11 303,0 1-1,1 0 0,1 1 1,-19 34-1,30-47-207,-1 0 0,1 0 0,1 0 0,-1 0 0,1 1 0,-1-1 0,2 1 0,-1-1 0,1 1 0,-1-1 0,2 9 0,0-10-28,0 0-1,0 0 1,0-1 0,1 1 0,-1 0 0,1-1-1,0 1 1,0-1 0,0 0 0,1 0-1,-1 0 1,1 0 0,0 0 0,-1 0 0,1-1-1,0 1 1,1-1 0,5 3 0,-6-3-9,0-1 0,0 1 0,0-1 0,1 0 0,-1 0 0,0 0 0,1 0 0,-1-1 0,1 0 0,-1 1 0,1-1 0,-1 0 0,1-1 0,-1 1 0,1-1 0,3 0 0,-1-1 35,-1 1 0,0-1 0,1-1 0,-1 1 0,0-1 0,0 0 0,0 0 0,-1 0 0,8-7 0,-9 7-48,0 0-1,0 0 1,0 0-1,-1 0 1,1-1-1,-1 1 1,0-1-1,0 0 0,-1 1 1,1-1-1,-1 0 1,1 0-1,0-5 1,-2 6-31,0 1-1,0-1 1,0 0 0,0 0 0,0 0 0,-1 1 0,1-1 0,-1 0 0,0 1 0,0-1 0,0 0 0,0 1 0,0-1 0,0 1 0,-1-1 0,1 1 0,-1 0 0,0 0 0,0 0-1,0 0 1,-2-2 0,1 1 6,-1 0-1,0 1 0,1-1 1,-1 1-1,0 0 1,0 0-1,-1 1 0,1-1 1,0 1-1,-1 0 0,1 0 1,0 0-1,-1 0 0,1 1 1,-6 0-1,7 0-33,0 0 1,0 0-1,0 1 0,0-1 0,0 1 1,0 0-1,0 0 0,0 0 0,1 0 1,-1 0-1,0 0 0,0 1 0,1 0 1,-1-1-1,1 1 0,0 0 1,-1 0-1,1 0 0,0 0 0,0 1 1,0-1-1,0 1 0,-1 3 0,3-6-29,0 1 0,0-1 1,0 0-1,0 1 0,0-1 0,0 0 0,0 1 0,0-1 0,0 0 0,0 1 0,0-1 0,0 1 0,0-1 0,1 0 0,-1 1 1,0-1-1,0 0 0,0 1 0,1-1 0,-1 0 0,0 0 0,0 1 0,1-1 0,-1 0 0,0 0 0,1 1 0,-1-1 0,0 0 1,0 0-1,1 0 0,-1 0 0,1 1 0,-1-1 0,0 0 0,1 0 0,-1 0 0,0 0 0,1 0 0,-1 0 0,0 0 0,1 0 1,0 0-1,14 1-3352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57.2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10152,'0'0'4737,"-1"14"-4165,-18 231 2874,19-181-348,12-79-2580,9-17-3632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57.5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0 11760,'0'0'1704,"-1"10"-1170,-19 131 1183,9-79 115,-6 115-1,13-103 1952,12-122-4029,-5 34-2452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49:58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1 182 11552,'0'0'2146,"13"-12"-1790,8-6-219,62-54 526,-64 58-189,1 1 0,0 0 0,1 2 0,27-12-1,-44 22-334,-1 0 0,1 0 0,-1 0-1,1 1 1,-1-1 0,1 1-1,-1 0 1,1 0 0,0 0-1,-1 0 1,1 1 0,-1 0-1,1-1 1,-1 1 0,1 0 0,-1 1-1,0-1 1,4 2 0,5 4 458,0 1 1,0 0-1,13 13 0,1-1 376,-23-18-804,0 1 0,-1-1 0,2 0 0,-1-1 1,0 1-1,0 0 0,0-1 0,1 0 0,-1 0 1,5 1-1,-6-2-115,-1 0 1,0 0-1,1-1 1,-1 1-1,1 0 1,-1-1-1,0 1 1,1-1-1,-1 0 1,0 1-1,0-1 1,1 0-1,-1 0 1,0 0-1,0 0 1,0 0-1,0 0 0,0 0 1,0 0-1,0 0 1,0 0-1,-1-1 1,1 1-1,0 0 1,-1-1-1,1 1 1,-1 0-1,1-3 1,9-36-1730,-9 37 386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12.42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14 163 6424,'0'0'4481,"-2"-10"-3770,0 2-455,-1-8 687,0 1 0,-1-27 0,23 60 188,3 20-761,-2 1 0,-1 1 0,-2 1 0,14 53 0,19 94 802,-42-156-541,7 64 1,-11-81-255,-1-3 651,-9-19-445,-5-17-416,2 1 0,0-2 0,-9-36 0,12 35-62,-31-130 475,32 127-376,2 0 1,1 0-1,2-44 0,2 61-117,0 0-1,0 0 0,1 0 1,1 1-1,0-1 0,0 1 1,1 0-1,12-18 0,-14 22-46,1 1 1,0 0-1,1 1 0,-1-1 1,1 1-1,0 0 0,1 0 0,-1 0 1,1 1-1,0 0 0,0 0 0,0 0 1,1 1-1,-1 0 0,12-4 1,-12 6-23,1 1 0,0-1 0,-1 1 0,1 0 0,-1 1 0,1 0 1,0 0-1,-1 0 0,0 0 0,8 4 0,8 3 29,28 15-1,-46-21-41,2 2 6,0 0-1,-1 0 1,0 0 0,0 0 0,0 1 0,0 0 0,-1 0-1,0 0 1,0 0 0,0 1 0,0 0 0,-1 0-1,0 0 1,0 0 0,-1 0 0,0 0 0,0 1 0,0-1-1,-1 1 1,0-1 0,0 1 0,-1 0 0,0-1-1,0 1 1,0 0 0,-2 8 0,1-12-3,0 0 1,0 0-1,-1 0 0,1-1 1,-1 1-1,1 0 0,-1-1 1,0 1-1,0-1 0,0 1 1,0-1-1,0 0 0,0 0 1,-1 0-1,1 0 0,-1-1 1,0 1-1,1-1 0,-1 1 1,0-1-1,0 0 0,0 0 1,0 0-1,0 0 0,-5 0 1,-8 2 47,-1-1 1,1-1 0,-25-1 0,25 0 22,-39-4 443,54 4-494,28 13-3132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15.72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1 328 4816,'0'0'6452,"7"-11"-5982,0 1-345,3-4 153,-1-1 0,15-30 0,-13 20 491,1 1 1,2 0-1,0 1 0,26-32 0,-35 47-516,-4 7-187,-1 1 1,0-1 0,1 0 0,-1 0 0,1 0-1,-1 1 1,1-1 0,0 0 0,-1 0 0,1 1-1,0-1 1,0 1 0,-1-1 0,1 0 0,0 1-1,0 0 1,0-1 0,0 0 0,5 0 906,-6 2-510,3 6-243,1 0-69,-1 0 0,0 1 0,0 0 0,2 14 0,-3-13-60,0-1 1,1 1-1,7 16 1,1 0 113,-9-19-151,0-1 0,0 0-1,0 0 1,0 0 0,1 0 0,0 0 0,0-1 0,0 1-1,1-1 1,-1 0 0,1 0 0,0 0 0,7 5 0,-1-4 85,1 0-1,0 0 1,0-1 0,0-1 0,18 4 0,-23-7-84,1 1 0,-1-1 0,0 0 0,0 0 0,0-1 0,0 0 0,1 0 0,-1-1 0,0 1 0,-1-1 0,1 0 0,9-5 0,-9 3-24,0 0 0,1 0 0,-1 0 1,-1-1-1,1 0 0,-1 0 0,1 0 1,-1-1-1,-1 1 0,1-1 0,-1 0 1,0-1-1,-1 1 0,6-13 0,-7 13 0,-1 0 0,1 1-1,-1-1 1,0 0 0,0 1-1,-1-1 1,0 0 0,0 0 0,0 0-1,-1 0 1,0 1 0,0-1-1,0 0 1,-1 0 0,1 1-1,-1-1 1,-1 1 0,1 0 0,-5-7-1,6 11-23,1 0-1,-1 0 1,1 0 0,-1 1-1,1-1 1,-1 0-1,1 1 1,-1-1-1,0 0 1,1 1 0,-1-1-1,0 1 1,0-1-1,1 1 1,-1-1-1,0 1 1,0 0 0,0-1-1,0 1 1,1 0-1,-1 0 1,0-1-1,0 1 1,0 0 0,0 0-1,0 0 1,0 0-1,0 0 1,0 0-1,1 1 1,-1-1 0,0 0-1,0 0 1,0 1-1,0-1 1,0 0-1,1 1 1,-1-1 0,0 1-1,0-1 1,1 1-1,-1-1 1,0 1 0,1 0-1,-1-1 1,0 1-1,1 0 1,-1-1-1,0 3 1,-3 2 1,0 0 0,0 1 0,1-1 0,0 1 0,-4 8 1,5-8-9,1-1 1,-1 0 0,1 1-1,0-1 1,0 1 0,1-1-1,-1 1 1,1-1 0,0 1-1,1-1 1,0 1 0,-1-1-1,2 1 1,2 8 0,0-4-10,1 1 0,0-1 1,1 0-1,0 0 0,1 0 1,7 8-1,-8-10 2,1 0-1,0-1 1,0-1-1,0 1 1,17 10 0,-20-14 10,0-1-1,0 0 1,0-1 0,0 1 0,0-1 0,1 1 0,-1-1-1,0 0 1,1-1 0,-1 1 0,1-1 0,-1 0 0,1 0 0,-1 0-1,9-2 1,-9 0 7,1 0 0,-1 0 0,0 0 0,0 0 1,0 0-1,0-1 0,0 0 0,-1 0 0,1 0 0,-1 0 0,0 0 0,5-7 0,3-4 29,-2 0 0,9-16 0,-4 1 46,-1 0 0,-2-1-1,8-32 1,-14 47-8,3-3 223,-8 18-295,0 0 1,0 0-1,1 0 0,-1 0 0,0-1 0,0 1 0,0 0 0,0 0 0,1 0 0,-1 0 1,0 0-1,0 0 0,0 0 0,1 0 0,-1 0 0,0 0 0,0 0 0,0 0 1,1 0-1,-1 0 0,0 0 0,0 0 0,0 0 0,0 0 0,1 0 0,-1 0 0,0 1 1,0-1-1,0 0 0,0 0 0,1 0 0,-1 0 0,0 0 0,0 0 0,0 1 1,0-1-1,0 0 0,1 0 0,-1 0 0,0 0 0,0 0 0,0 1 0,12 33 216,-5-13-218,1 5 40,-1-1 0,-1 1 0,-1 0 0,2 46 0,-7-68-30,0 0 1,0 1 0,-1-1-1,1 1 1,-1-1-1,0 0 1,-1 0 0,-1 6-1,1-5 8,2-5-20,-1 1 1,1-1 0,-1 0 0,1 1 0,-1-1-1,0 0 1,1 0 0,-1 0 0,1 1-1,-1-1 1,0 0 0,1 0 0,-1 0 0,0 0-1,1 0 1,-1 0 0,1 0 0,-1 0 0,0 0-1,1-1 1,-1 1 0,0 0 0,0-1 0,-18-4 42,18 5-41,-10-4 33,1 0-1,-1-1 1,1 0-1,0-1 1,0 0 0,1 0-1,0-1 1,-15-14-1,23 14-35,1 7 0,0 0-1,0 0 1,0 0-1,0 0 1,0 0 0,0 0-1,0 0 1,0-1 0,0 1-1,0 0 1,1 0-1,-1 0 1,0 0 0,0 0-1,0 0 1,0 0 0,0 0-1,0 0 1,0 0-1,1 0 1,-1 0 0,0 0-1,0 0 1,0 0 0,0 0-1,0 0 1,0 0-1,0 0 1,0 0 0,1 0-1,-1 0 1,0 0 0,0 0-1,0 0 1,0 0-1,0 0 1,0 0 0,0 0-1,0 1 1,1-1 0,-1 0-1,0 0 1,0 0-1,0 0 1,0 0 0,0 0-1,0 0 1,0 0 0,0 0-1,0 1 1,0-1-1,0 0 1,0 0 0,0 0-1,0 0 1,0 0 0,0 0-1,0 0 1,0 1-1,3 1-2,-1-1 0,1 1 0,0 0 0,-1-1-1,1 0 1,0 1 0,0-1 0,0 0 0,0 0-1,0-1 1,0 1 0,0-1 0,4 1-1,11 2-14,-3 2 2,4 2-15,1-1 0,0-1-1,37 4 1,-52-9 26,1 0 0,-1 0 0,1 0 0,-1 0 0,0-1 0,1 0 0,-1 0 0,0 0 0,1-1 0,-1 0 0,0 0 0,0 0 0,0-1 0,-1 1 0,1-1 0,-1-1 0,1 1 0,-1 0 0,6-8 1,1-2 17,-2-1 0,0 0 1,-1-1-1,13-29 1,-7 13 20,-10 21-16,-1 1 1,0-1-1,0 0 1,-1-1-1,0 1 0,0-16 1,-1 14 21,1 0 1,0 0-1,4-15 1,-6 27-39,1 1 1,-1-1 0,0 0 0,0 1 0,0-1 0,0 0 0,0 0 0,0 1 0,0-1 0,1 0 0,-1 1 0,0-1 0,0 0 0,0 0 0,1 0 0,-1 1 0,0-1 0,0 0 0,1 0 0,-1 0 0,0 1 0,0-1 0,1 0 0,-1 0 0,0 0 0,1 0 0,-1 0 0,0 0 0,0 0 0,1 0 0,-1 0 0,0 0 0,1 0 0,-1 0 0,0 0 0,1 0 0,-1 0 0,0 0 0,1 0-1,-1 0 1,0 0 0,0 0 0,1 0 0,-1-1 0,0 1 0,1 0 0,-1 0 0,0 0 0,0-1 0,0 1 0,1 0 0,-1 0 0,0 0 0,0-1 0,0 1 0,1 0 0,-1 0 0,0-1 0,0 1 0,0 0 0,0-1 0,0 1 0,0 0 0,0-1 0,0 1 0,1 0 0,-1 0 0,0-1 0,0 1 0,12 27 73,-10-23-72,9 26 29,-1 0 1,-1 1 0,-2 1 0,-1-1 0,-1 1-1,-2 0 1,-2 59 0,0-90-32,-1 0 0,0 0 0,0 1-1,0-1 1,0 0 0,0 0 0,0 0 0,-1 0-1,1 1 1,0-1 0,0 0 0,-1 0 0,1 0 0,-1 0-1,1 0 1,-1 0 0,0 0 0,1 0 0,-1 0-1,0 0 1,1 0 0,-1 0 0,0-1 0,0 1-1,0 0 1,0 0 0,0-1 0,0 1 0,0-1-1,-1 1 1,-1-1 4,1 0 1,-1 0-1,1-1 0,-1 1 0,1-1 0,0 1 1,-1-1-1,1 0 0,0 0 0,-1 0 0,1 0 0,0-1 1,-3-1-1,-4-4 15,0 1 0,1-1 1,-1 0-1,2-1 0,-1 0 1,1 0-1,-11-17 0,15 22 5,1-1 0,0 0 0,-1 0-1,2 0 1,-1 0 0,-2-8-1,4 11-22,0 1 0,0-1 0,0 1 0,0-1 1,0 0-1,0 1 0,0-1 0,0 0 0,0 1 0,0-1 0,0 1 0,0-1 0,0 0 0,1 1 0,-1-1 0,0 1 0,0-1 0,1 1 0,-1-1 1,0 0-1,1 0 0,0 1-2,0-1 0,0 1 0,0-1 0,0 1 0,0 0 0,0 0 0,0-1 0,0 1 1,0 0-1,0 0 0,0 0 0,0 0 0,0 0 0,0 0 0,0 0 0,0 0 0,0 0 0,1 1 0,51 14 12,-41-11-24,-1-1 0,1 0 1,0 0-1,0-1 0,0-1 1,23 1-1,-27-2 7,0-1 0,0 0 0,0 0 0,0-1 0,0 0 0,0 0 0,-1-1 0,1 0 0,-1-1 0,0 1 0,0-1 0,0 0 0,9-8 0,-8 5 21,1 0 0,-1 0 0,-1-1 0,1 0 1,-1 0-1,-1-1 0,0 0 0,0 0 0,0 0 0,-1-1 0,-1 0 1,0 0-1,5-17 0,-7 22 28,-1 3 3,-5 5 31,2 1-65,0 0-1,0 0 1,0 0 0,1 0-1,-1 0 1,1 1 0,0-1 0,0 0-1,0 1 1,0 8 0,1-11-8,-1 23 39,1 1 0,1-1 0,1 1-1,7 30 1,-9-54-41,0 1-1,1-1 1,-1 0 0,1 1-1,0-1 1,0 0-1,0 0 1,0 1 0,0-1-1,1 0 1,-1 0 0,0 0-1,1 0 1,2 2-1,-3-3 3,0 0-1,0-1 0,1 1 0,-1 0 0,0-1 0,1 1 0,-1-1 0,1 1 0,-1-1 0,1 1 0,-1-1 0,1 0 1,-1 0-1,1 0 0,-1 0 0,1 0 0,2 0 0,0-1 7,0-1 0,0 1 0,-1-1 0,1 1 0,0-1 0,-1 0 0,1-1 0,-1 1 0,0-1 0,1 1 1,-1-1-1,-1 0 0,1 0 0,0 0 0,4-7 0,13-24 125,-1-2 0,14-38 1,-18 22 647,-14 63-776,0 0 0,1-1-1,0 1 1,0-1 0,6 14-1,23 51 35,-28-67-42,-3-8 1,1 1 0,-1-1 0,0 1-1,1 0 1,-1-1 0,0 1 0,1-1 0,-1 1 0,1-1-1,-1 0 1,1 1 0,-1-1 0,1 1 0,-1-1 0,1 0-1,-1 1 1,1-1 0,0 0 0,-1 0 0,1 0-1,-1 1 1,1-1 0,0 0 0,-1 0 0,1 0 0,0 0-1,-1 0 1,1 0 0,0 0 0,-1 0 0,1 0 0,-1 0-1,1-1 1,0 1 0,-1 0 0,1 0 0,-1-1 0,1 1-1,0 0 1,-1-1 0,1 1 0,-1 0 0,1-1 0,0 0-1,23-22 108,-1-9 81,37-70-1,-53 89-111,-6 12-65,-1-1 0,1 1-1,0 0 1,0-1 0,0 1 0,0 0 0,0-1-1,0 1 1,0 0 0,1 0 0,-1 0-1,0 0 1,1 0 0,2-1 0,-3 1-10,-1 1-1,1 0 1,0 0 0,0 0 0,0 0 0,0 0-1,-1 0 1,1 0 0,0 0 0,0 0 0,0 1-1,-1-1 1,1 0 0,0 0 0,0 1 0,-1-1-1,1 0 1,0 1 0,-1-1 0,1 1 0,1 0-1,3 5-9,-1-1 0,1 1 0,-1 0 0,0 0-1,5 11 1,5 7 21,12 15-21,-22-31-6,1 0-1,1 1 0,-1-1 1,1-1-1,1 1 0,0-1 1,14 12-1,-19-18 19,0 0 0,0 0 0,0 0 0,0 0 0,0 0 1,0-1-1,0 1 0,0-1 0,1 1 0,-1-1 0,0 0 0,0 0 0,0 0 0,1 0 0,-1 0 0,3-1 0,0 0 3,-1-1-1,1 1 1,-1-1-1,1 0 1,-1 0-1,0 0 1,5-5 0,0 1 8,0-1 0,-1-1 0,0 0 0,-1 0 0,12-16 0,-14 17 1,0 0 1,-1 0 0,0 0-1,-1 0 1,0 0 0,0-1 0,0 0-1,-1 1 1,0-1 0,-1 0-1,1 0 1,-2 0 0,1 0-1,-1-10 1,0 17-12,0 1 1,0 0-1,0-1 0,0 1 0,0 0 1,0-1-1,0 1 0,0 0 1,0-1-1,-1 1 0,1 0 0,0-1 1,0 1-1,0 0 0,0-1 1,0 1-1,-1 0 0,1-1 0,0 1 1,0 0-1,0 0 0,-1-1 0,1 1 1,0 0-1,-1 0 0,1-1 1,0 1-1,0 0 0,-1 0 0,1 0 1,0 0-1,-1 0 0,0-1 1,-8 9 68,-4 17-61,11-19-14,1 1 1,0-1-1,0 1 0,1 0 1,0-1-1,0 1 1,0-1-1,1 1 1,0-1-1,0 1 0,1-1 1,2 7-1,3 7 2,1 0-1,14 25 0,-17-38 9,0 0 0,0 0 0,1-1 0,-1 1 0,1-1 0,1 0 0,-1-1 0,1 0 0,0 0 0,0 0 0,16 6 0,-12-6 11,0 0 0,0-1 0,0 0 1,1-1-1,-1 0 0,1-1 0,23 1 0,-19-4 24,0-1 0,1-1-1,-2 0 1,1-1 0,0-1-1,-1-1 1,0 0 0,0 0-1,14-10 1,-25 14 13,-1 0 1,0 0-1,0 0 0,0-1 0,0 1 1,0-1-1,-1 0 0,1 0 0,-1 0 1,0 0-1,0 0 0,0-1 0,0 1 1,1-5-1,-1 4-761,-1 0 0,0 0 1,0 0-1,0-1 0,-1 1 0,0-6 1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19.84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128 12 5624,'0'0'12122,"-10"8"-11854,-73 60 736,79-64-925,1 0 0,0 0 0,0 0 0,0 1-1,0-1 1,1 1 0,0-1 0,-1 1 0,2 0 0,-1 0 0,1 0 0,-1 0-1,1 0 1,1 0 0,-1 0 0,1 1 0,0-1 0,0 0 0,0 0 0,1 0-1,0 0 1,0 0 0,0 0 0,1 0 0,-1 0 0,1 0 0,0 0 0,1-1-1,-1 1 1,1-1 0,6 9 0,-5-9-33,0-1 0,0 1-1,1-1 1,-1 0 0,1 0 0,0 0 0,-1-1 0,1 1-1,1-1 1,-1 0 0,0-1 0,0 1 0,1-1-1,-1 0 1,0-1 0,1 1 0,-1-1 0,1 0 0,-1 0-1,8-2 1,-5 0 12,0 0-1,0 0 0,0-1 1,0 0-1,-1 0 0,1-1 1,-1 0-1,0 0 0,0-1 1,0 0-1,-1 0 1,10-10-1,-5 2 134,0 0 1,-2 0-1,1-1 0,-2 0 1,9-20-1,-16 34-44,-2 1 201,-1 2-286,1 0 0,0 0 0,-1 0 0,1 1 0,0-1 0,0 5 0,1-1-45,1 0 0,1 1 0,-1-1 0,1 0-1,0 0 1,1 0 0,-1 0 0,1 0 0,1-1-1,-1 1 1,1-1 0,8 10 0,-9-13-12,-1-1 0,0 0 0,1 0 0,0 1 0,-1-2 0,1 1 0,0 0 0,0-1 0,0 1 0,0-1 0,0 0 0,0 0 0,0 0 0,1 0 0,-1-1 0,0 1 0,0-1 0,1 0 0,-1 0 0,0 0 0,1 0 0,3-1 0,2 0 11,0-1 0,0 0 0,0 0 0,0-1 0,-1 0 1,1-1-1,8-4 0,-13 5-5,1-1 1,-1 1 0,0-1-1,0 1 1,0-1 0,0-1-1,0 1 1,-1 0-1,0-1 1,0 0 0,0 1-1,-1-1 1,0 0 0,1 0-1,-2-1 1,1 1-1,-1 0 1,2-10 0,-2 6 22,0-1 1,-1 1-1,0-1 1,0 1 0,-1-1-1,0 1 1,-1-1-1,0 1 1,0 0 0,-5-12-1,5 18-33,1 1 1,-1-1-1,1 0 0,-1 0 0,0 1 0,0-1 0,0 1 0,0-1 1,0 1-1,-1 0 0,1 0 0,-1 0 0,0 0 0,1 1 1,-1-1-1,0 1 0,0-1 0,0 1 0,0 0 0,0 0 1,0 1-1,-5-2 0,26 2-845,-10 0-2463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21.15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67 1 6128,'0'0'9856,"-5"11"-9370,-49 146 1922,52-152-2234,1 1 1,-1 0-1,1 0 0,0-1 1,1 1-1,-1 11 0,2-15-124,-1 0 0,1 0 0,-1 0-1,1 0 1,0 0 0,0 0 0,0 0-1,0-1 1,0 1 0,0 0 0,0-1-1,0 1 1,1-1 0,-1 1 0,1-1 0,-1 0-1,1 1 1,0-1 0,-1 0 0,1 0-1,0 0 1,0 0 0,2 0 0,1 1 23,0 0 0,0-1 0,0 0 0,0 0 0,0-1 0,0 1 0,0-1 0,0 0 0,0 0 0,1-1 0,-1 1 0,0-1 0,0 0 0,7-3 1,5-3 266,1 0 0,25-15 0,-23 7-190,-13 8-3235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21.37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12456,'0'0'2096,"66"9"-2344,-48-5 136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21.91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37 1 7736,'0'0'1953,"0"14"-1510,4 93 350,19 170 2490,-24-246-2416,0 1 0,-11 54 1,11-84-829,0 2 87,0 0-1,0 0 1,-1 0 0,1 0-1,-1 0 1,0-1 0,-1 1 0,-2 4-1,3-5-8,-1 0 0,1 1 0,0-1-1,0 1 1,1-1 0,-1 1 0,1 0 0,-1 4-1,-5 4 357,0 1 838,8-14-1314,0 0 0,0 0 0,0 0 0,0 0 0,0 0-1,0 0 1,-1 0 0,1-1 0,0 1 0,-1 0 0,1-1 0,-1 1-1,1 0 1,-1-1 0,0 1 0,0-2 0,1 1-22,8-31-173,0 3-3003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7:32.04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34 14464,'0'0'18114,"10"-3"-17938,3-1-175,0 1-1,0 1 1,0 0 0,0 1 0,18 0 0,0 4-1,0-3 0,0 0 0,0-2 0,52-10 0,-71 6 733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22.28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53 8640,'0'0'2016,"15"-5"-1383,16-6-74,1 2 0,0 1 1,0 1-1,59-4 0,-46 12 241,-21 0-26,-1-1-1,27-3 1,-23 3 1414,-27 0-2157,0 0-1,0 0 0,0 0 0,0 0 0,0 0 0,1 0 0,-1 0 0,0 0 1,0 0-1,0 0 0,0 0 0,0 0 0,0 0 0,0 0 0,0 0 0,1 0 1,-1 0-1,0 0 0,0 0 0,0 0 0,0 0 0,0 0 0,0 0 0,0 0 1,0 1-1,0-1 0,0 0 0,0 0 0,1 0 0,-1 0 0,0 0 0,0 0 1,0 0-1,0 0 0,0 0 0,0 0 0,0 1 0,0-1 0,0 0 0,0 0 1,0 0-1,0 0 0,0 0 0,0 0 0,0 0 0,0 0 0,0 1 0,0-1 1,0 0-1,0 0 0,0 0 0,0 0 0,0 0 0,-13 6 318,5-4-3062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22.77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10656,'0'0'1848,"3"17"-1491,23 250 1003,-20-95 1026,-6-171-2335,0 0 0,0-1-1,0 1 1,0 0-1,0 0 1,0 0-1,1 0 1,-1 0-1,0-1 1,0 1-1,1 0 1,-1 0-1,0 0 1,1-1-1,-1 1 1,1 0-1,-1 0 1,1-1 0,-1 1-1,1 0 1,-1-1-1,1 1 1,0-1-1,-1 1 1,2 0-1,-1-1 5,0 0-1,0 0 1,1 0-1,-1 0 1,0 0-1,0 0 1,0 0-1,0 0 1,0-1-1,0 1 1,0 0-1,0-1 1,0 1-1,0-1 1,0 1-1,0-1 1,1 0-1,5-5 151,0 0 0,0 0 0,8-11-1,-14 17-204,27-34 392,-15 18-176,0 1 0,1 0-1,0 1 1,27-20-1,-40 33-188,0 0-1,0 1 1,0-1-1,0 0 1,1 1-1,-1-1 1,0 1-1,0-1 1,1 1-1,-1 0 1,0-1-1,0 1 1,1 0-1,-1 0 1,0 0-1,1 0 1,-1 0-1,0 0 1,1 0-1,-1 0 1,0 1-1,0-1 1,1 0-1,-1 1 1,0-1-1,0 1 1,2 0-1,-1 1 4,1 1 0,-1-1-1,0 0 1,0 1-1,0-1 1,0 1 0,-1 0-1,1 0 1,-1 0 0,2 3-1,-1 1 7,0 0 0,0 0 0,-1 1-1,1-1 1,-2 0 0,1 10 0,-1-8 68,1 0 0,0 0 1,3 12-1,-6-10 135,1-7-6,8-10-214,6-7-2978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26.05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68 26 5824,'0'0'15058,"-9"-6"-14866,2 2-144,1 0 0,-1 1 0,-12-5 0,18 8-43,1 0 1,-1 0-1,0 0 1,1 0-1,-1 0 1,0 0-1,1 1 1,-1-1-1,1 0 1,-1 0-1,0 1 0,1-1 1,-1 1-1,1-1 1,-1 0-1,1 1 1,-1-1-1,1 1 1,-1-1-1,1 1 0,-1-1 1,1 1-1,0-1 1,-1 1-1,1 0 1,0-1-1,0 1 1,-1 0-1,1-1 1,0 1-1,0-1 0,0 1 1,0 0-1,0-1 1,0 2-1,-4 29 122,4-25-98,3 238 750,3-81-230,0-40 458,-6-123-975,0 1 0,0 0 0,0 0 0,0-1 0,0 1 0,0 0 0,0-1 0,0 1 0,1 0 0,-1 0 0,0-1 1,1 1-1,-1 0 0,0-1 0,1 1 0,-1 0 0,1-1 0,-1 1 0,1-1 0,-1 1 0,1-1 0,-1 1 0,1-1 0,-1 1 0,1-1 1,0 0-1,0 1 0,0-1-3,0 0 1,0 0 0,0 0 0,0 0 0,0-1-1,1 1 1,-1 0 0,0-1 0,0 1 0,0 0-1,0-1 1,-1 1 0,1-1 0,0 0 0,0 1-1,1-2 1,5-4-740,0-1 0,-1 1 0,7-10 0,-11 14-421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26.79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 0 5824,'0'0'10914,"0"10"-10566,-7 228 1301,15-23-154,-8-209-1440,0 0 108,0-1 0,1 0 0,-1 0 0,1 1 0,0-1 0,0 0 0,0 0-1,1 0 1,0 0 0,0 0 0,0 0 0,1 0 0,4 6 0,-6-11-142,-1 0-1,0 0 1,1 0-1,-1 0 1,0 0 0,1 0-1,-1 0 1,1 0-1,-1 0 1,0 0 0,1 0-1,-1-1 1,0 1-1,1 0 1,-1 0-1,0 0 1,1 0 0,-1-1-1,0 1 1,1 0-1,-1 0 1,0-1 0,0 1-1,1 0 1,-1 0-1,0-1 1,0 1 0,1 0-1,-1-1 1,0 1-1,0 0 1,0-1 0,0 1-1,0-1 1,12-19 180,-10 15-179,32-67-16,-24 43-3035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27.50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30 7632,'0'0'11377,"12"0"-10945,213-12 1973,-190 9-2038,-18 3-74,-1-2 0,0 0 0,0 0 0,17-6 0,-33 8-278,1 0 0,-1 0 0,0 0 0,1-1 0,-1 1 0,0 0 0,0 0 0,1 0 0,-1 0 0,0 0 0,0 0 0,1 0 0,-1 0 0,0 0 0,1 1 0,-1-1 0,0 0 0,0 0 0,1 0 0,-1 0 0,0 0 0,0 0 0,1 1 0,-1-1 0,0 0 0,0 0 0,0 0 0,1 0 0,-1 1 0,0-1 0,0 0 0,0 0 0,1 1 0,-1-1 0,0 0 0,0 0 0,0 1 0,0-1 0,0 0 0,0 0 0,0 1 0,0-1 0,0 0 0,0 1 0,0-1 0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27.93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9240,'0'0'2698,"5"13"-2306,4 12-105,0 0 1,-2 1-1,-1 0 0,4 37 0,-4 134 1806,-4-99-725,-10 29 2030,10-126-2613,3-7-322,3-11-1663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30.87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842 68 5624,'0'0'6116,"-12"0"-5882,-76 8 505,60-5-145,-41 0 0,-10 0 306,35 1 301,-61 15 0,89-14-897,-1 1-1,1 0 0,0 1 0,0 1 0,1 0 1,0 1-1,-18 15 0,6-2 149,2 1 1,-41 46-1,59-60-378,-6 5 63,1 0 0,0 1 0,1 1-1,1 0 1,0 0 0,-8 20 0,8-10 0,1-4 18,0 2 0,2-1 0,-6 32 0,6-3 71,2 2 0,3-1 0,6 59 0,29 160 782,-19-136-560,1 13-56,-13-137-361,36 169 345,-32-161-321,1 0 0,1 0 1,0-1-1,2 0 0,0 0 0,22 29 1,12 9 101,44 53 222,-80-101-349,84 86 370,-74-79-341,1 0 1,0-1-1,2-1 0,0-1 0,0 0 1,23 8-1,-9-7 43,167 61 509,-187-71-546,1-1 0,-1-1 0,1 0 0,21-1 0,66-6 381,-11 0-153,-41 4-86,-1-3 1,96-19-1,91-46 207,-179 50-218,-2-3 0,0-3-1,-2-2 1,56-37 0,-19 8 69,-63 41-181,0-2 1,-2-1-1,49-42 0,29-32 61,-42 38-82,-14 14-14,16-16 4,-43 34-25,-2-2 1,0 0 0,-1-1 0,17-34 0,-25 40-6,-1-1 0,-1 0 0,-1 0 0,7-34 0,7-87 71,-19 118-94,-1-1 0,-1 1 0,-1 0 0,-2 0 0,0-1 0,-1 2 0,-11-38 0,-21-74-8,2 3-15,21 84-17,8 29 20,-11-31 0,-12-9-12,-47-72-1,58 107-5,-1 0 0,-1 2 0,-1 0 0,0 1 0,-2 1 0,-1 1 0,-33-21 0,8 6-14,29 19 6,-1 1 0,0 1 0,-35-16 0,-22 2-102,47 16 141,0 1-1,-1 1 1,0 2 0,-41-4-1,-129 5-24,121 11 18,-99 19 0,0 1-17,140-23 24,1-1 0,-65-6 0,53 0-28,-47-7-20,64 6 23,-37-1-1,57 5-30,0 1 0,0 1 0,-1 0 0,1 1-1,-22 6 1,8 2-835,18-5-3537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33.38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421 3466 3912,'0'0'9009,"-11"-9"-8466,-8-6-139,0-2 0,1 0 0,-21-26 0,26 24-53,0 1 0,1-2 0,1 0 0,1 0 0,1-1 0,-10-31 0,-45-210 2046,15-21-564,-26-163-13,60 359-1385,6 42-154,2 0-1,-1-57 0,8 89-207,1-1 1,0 1-1,1 0 0,0 0 0,1 0 0,9-23 0,-3 8 20,5-12 40,18-25 11,2 3 0,59-81 0,-39 64 74,-35 49-118,38-63 236,41-59-70,-76 120-229,33-68 1,-43 74-20,1 1 0,1 0 0,2 1 0,0 1 0,25-28 0,-18 26-15,-17 18-2,0 0 0,1 0 0,0 0-1,14-10 1,54-36-1,-46 31 0,1 2 0,1 0 0,42-18 0,-41 21 24,-1-1-1,0-2 1,-2 0-1,30-28 1,-21 14-1,-27 23 0,1 0 0,1 0 0,16-9 0,1-1-3,-1 0 0,-1-2 0,38-40 0,-47 47-16,0 0 0,28-16-1,-42 28-6,68-43-22,-68 44 24,68-50 122,-65 48-87,-7 5-25,1-1 0,-1 0-1,0 1 1,1-1 0,-1 0-1,0 0 1,0 0 0,0 0-1,0 0 1,0 0 0,0 0 0,0 0-1,0 0 1,0 0 0,0 0-1,-1-1 1,2 0 0,-2 1 16,-51-10 236,14 11-186,0 2-1,-72 14 1,66-9 3,-21 9 117,36-7-62,20-7-102,-17 7 158,25-9-185,-1 0 0,1 1-1,0-1 1,0 0 0,0 0 0,0 0 0,0 0 0,0 0 0,-1 0 0,1 0-1,0 0 1,0 0 0,0 1 0,0-1 0,-1 0 0,1 0 0,0 0 0,0 0 0,0 0-1,0 0 1,0 0 0,-1 0 0,1 0 0,0 0 0,0 0 0,0 0 0,0 0-1,-1 0 1,1 0 0,0 0 0,0-1 0,0 1 0,0 0 0,-1 0 0,1 0 0,0 0-1,0 0 1,0 0 0,0 0 0,-1-1 0,8-4 50,336-94 127,-340 99-177,-1-1 0,1 1 0,0-1 0,0 1-1,0 0 1,0 0 0,0 1 0,0-1-1,0 0 1,-1 1 0,1 0 0,0-1 0,0 1-1,0 1 1,-1-1 0,1 0 0,-1 0 0,3 3-1,-1-2 2,-1 1 1,0 0-1,-1 1 0,1-1 0,0 0 0,-1 1 0,0-1 0,0 1 0,0 0 0,0 0 0,1 5 0,2 8 17,-1 0 0,-1 1-1,-1-1 1,1 32 0,-8 14 66,3-53-84,1 1 0,-1-1-1,2 1 1,0 0-1,0-1 1,1 1-1,3 14 1,0-15-952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43.68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158 33 4512,'0'0'10918,"-10"-1"-10635,-30-3-8,36 4-208,1 0 1,-1 0 0,1 1 0,-1-1-1,1 1 1,0 0 0,-1 0 0,1 0 0,0 1-1,0-1 1,-1 1 0,1-1 0,0 1 0,0 0-1,1 0 1,-4 3 0,-8 5 254,12-9-267,-1 1 0,1-1 1,0 1-1,-1 0 0,1 0 0,0 0 0,0 0 0,0 0 0,1 0 1,-1 1-1,0-1 0,1 0 0,-1 1 0,1-1 0,0 1 1,0 0-1,0-1 0,0 1 0,0 0 0,1 0 0,-1 0 0,1-1 1,0 1-1,0 0 0,0 0 0,0 0 0,0 0 0,1 0 1,-1-1-1,1 1 0,0 0 0,0 0 0,0-1 0,0 1 0,0-1 1,0 1-1,1-1 0,0 1 0,-1-1 0,1 0 0,0 1 0,0-1 1,3 3-1,8 5 90,-1 0 1,2 0-1,-1-1 1,1-1-1,20 9 1,-29-16-113,-1 0 1,1 0-1,-1-1 0,1 0 1,-1 0-1,1 0 0,-1 0 1,1-1-1,-1 0 1,1 0-1,-1 0 0,0 0 1,1-1-1,-1 1 0,0-1 1,0 0-1,5-4 0,7-4 142,1-2-1,21-19 1,-32 26-107,-1 0-8,0-1 0,0 1 0,0-1 0,4-9-1,3-2 122,-3 9 43,-11 19-100,-3 11-145,5-17 17,1 1 0,-1 0 1,1 0-1,0 0 0,0-1 0,1 1 1,-1 0-1,1-1 0,1 0 1,-1 1-1,1-1 0,0 0 1,0 0-1,7 8 0,-8-10 8,1-1-1,0 0 0,-1 1 1,1-1-1,0 0 0,0-1 1,0 1-1,0 0 1,1-1-1,-1 0 0,0 0 1,1 0-1,-1 0 0,1 0 1,-1-1-1,1 1 0,-1-1 1,1 0-1,-1 0 0,1 0 1,-1-1-1,1 1 1,-1-1-1,1 0 0,4-2 1,-2 1 4,0 0-1,0 0 1,0-1 0,-1 0 0,0-1 0,1 1 0,-1-1 0,0 0-1,-1 0 1,1 0 0,-1-1 0,0 0 0,0 0 0,5-7 0,-4 3 16,0-1 0,-1 0 0,0 1 1,-1-1-1,0-1 0,-1 1 0,3-17 1,-5 22 11,0-1-1,-1 1 1,0-1 0,0 1 0,0-1 0,0 1 0,-1 0 0,0-1 0,0 1 0,0 0 0,-1 0-1,0 1 1,-4-8 0,2 9 106,7 4-188,-1 0-98,-1 0-1,1 0 0,-1 0 1,1 0-1,-1 0 0,1 0 1,-1 0-1,1-1 0,0 1 1,0 0-1,-1 0 0,1-1 1,0 1-1,0 0 1,0-1-1,0 1 0,0-1 1,0 1-1,0-1 0,1 1 1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55.23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474 438 5120,'0'0'8169,"-11"-2"-7710,-92-21 1610,84 18-1462,15 4-494,-1 0 0,1-1 0,-1 2 0,1-1 0,-1 1 0,0-1 0,1 1 0,-1 0 0,1 1 0,-1-1 0,1 1 0,-1 0 0,-4 2 0,7-3-83,-12 4 250,0 1 0,-22 11 0,31-13-210,1-1-1,-1 2 0,1-1 1,0 0-1,0 1 1,0 0-1,1 0 0,-1 0 1,1 0-1,-5 9 0,-20 28 470,18-26-284,-15 27-1,11-12 23,3 0 0,0 2-1,-6 33 1,-13 100 817,27-148-987,-1 17 176,0 40-1,2-19-57,6 176 460,-2-190-582,18 187 437,-15-176-428,2-8 59,19 67 0,-9-45-43,-4-13-33,2-1 0,27 61 1,-28-82-35,1-1 1,1-1-1,2-1 1,38 48 0,-13-21 7,-23-29-12,27 29 1,-7-15 34,1-2 0,53 38 1,-70-61-54,0-1 0,0-2 0,2 0 0,-1-1 1,54 13-1,-27-13 6,-1-1-1,65 2 1,-62-11 26,105-12 0,-26 0 63,-96 7-102,-1-1 1,0-3-1,0 0 0,61-24 1,-7 2 1,54-23 37,-54 18-45,-61 25-6,361-139 134,-192 66-100,-171 69-35,0-2-1,-1-2 0,36-30 1,-12 10 33,-28 19-9,-1 0 1,29-33 0,-1 0 23,-20 22-17,-2-2-1,40-61 0,-64 89-47,52-73 46,38-58 56,-59 86-91,-19 29-7,20-38-1,-5-3-24,24-72 0,-17 40-32,-22 59 1,-2-1 0,12-46 0,-14 38-36,-5 21-9,-1-1-1,2-26 0,-5 6-37,-7-62 0,0 3-21,3 81 124,0-1 0,-2 1-1,0 0 1,-1 0 0,-1 0 0,-12-26 0,-6-20 12,15 37-43,-2 1 0,-1 0 1,-2 1-1,-33-53 1,39 72 35,-1-1 1,0 1-1,-1 1 1,0 0 0,0 0-1,-1 1 1,0 0-1,-24-10 1,-9-7-53,24 13 37,0 1 0,-1 1 1,0 1-1,0 1 0,-1 0 1,0 2-1,-32-4 0,-48-5-116,-144-1-1,238 15 156,-49-1-66,0 3-1,-89 14 1,73-5 4,-118 3-1,87-9 39,-71 9-61,-189 39-1,130-20-5,135-22 77,-109 22 42,-1 1 41,178-31-74,1 2 0,1 0-1,-1 2 1,-48 18 0,74-23 15,0 0-1,1 0 0,-1 0 1,1 0-1,-1 1 1,1-1-1,-4 5 1,7-7-88,-1 1 1,1-1-1,-1 1 1,1-1 0,-1 1-1,1-1 1,0 1-1,-1-1 1,1 1 0,0 0-1,0-1 1,-1 1 0,1-1-1,0 1 1,0 0-1,0-1 1,0 1 0,0-1-1,0 1 1,0 0-1,0-1 1,0 1 0,0 0-1,0-1 1,0 1 0,0 0-1,0-1 1,1 1-1,-1-1 1,0 1 0,0 0-1,1-1 1,-1 1-1,0-1 1,1 1 0,-1-1-1,1 1 1,-1-1 0,1 1-1,-1-1 1,1 0-1,-1 1 1,1-1 0,-1 0-1,1 1 1,-1-1-1,1 0 1,-1 0 0,2 1-1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02.5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1 152 7328,'0'0'4193,"13"-2"-3754,120-11 809,238 6 0,-228 11-504,32 1-2,288 10 393,-43-3-594,437 30 107,137-1 64,-745-36-487,196-2 142,786-46 517,-571 27-593,-481 13-259,565 24 109,-214 0-92,-133-23 70,40 1 60,508-38 261,-647 21-168,367 24 0,-40 12 70,-524-16-303,361 2 133,-1-22-32,-329 8-51,289-36 406,-403 43-460,-1 0 0,1 2-1,-1 0 1,1 1 0,0 1 0,-1 0 0,33 8 0,-156-33 201,-119-31-68,176 39-100,15 4 67,0 2 1,-48-8-1,72 18-79,12 3-17,16 7-5,-12-6-33,91 43 16,113 39 0,-129-59-12,26 11 14,-103-37-3,-1 1-1,1 0 0,0 0 1,-1 0-1,6 5 0,-8-7-10,-1 1 0,0-1 0,1 0 0,-1 1 0,0-1-1,1 0 1,-1 1 0,0-1 0,0 1 0,1-1 0,-1 0 0,0 1 0,0-1-1,0 1 1,0-1 0,0 1 0,0-1 0,0 1 0,1-1 0,-1 1-1,0-1 1,-1 1 0,1 0 0,0 0 1,-1-1-1,1 1 0,-1 0 0,1-1 1,-1 1-1,0-1 0,1 1 1,-1-1-1,1 1 0,-1-1 0,0 1 1,1-1-1,-1 0 0,0 1 0,0-1 1,1 0-1,-2 1 0,-21 7 60,-350 119-135,304-106-3211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8:05.5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312 765 9848,'0'0'9919,"-11"-8"-9581,6 5-307,-10-7 238,-1 0 0,0 1-1,0 1 1,-29-10-1,36 15-109,5 1-33,-1 1 1,1-1-1,-1 1 1,1 0-1,-1 1 1,1-1-1,-1 1 1,0-1-1,1 2 1,-1-1-1,1 0 1,-1 1-1,0 0 1,-6 2-1,6-2-7,0 1 0,1-1-1,-1 1 1,1 0 0,-1 0 0,1 1-1,0 0 1,0-1 0,0 1 0,0 0-1,0 1 1,1-1 0,0 1 0,-1 0-1,1-1 1,1 2 0,-5 5 0,2 0 55,0 1 0,1 0-1,0 0 1,1 0 0,0 0 0,1 1 0,0-1 0,1 1 0,0-1 0,1 16 0,1-19-83,-1-1 0,1 0-1,0 0 1,1 1 0,0-1-1,0 0 1,0 0-1,1-1 1,0 1 0,0 0-1,1-1 1,0 0 0,0 0-1,0 0 1,1 0-1,0-1 1,9 8 0,-8-9-3,0 0-1,0 0 1,1-1 0,-1 0 0,1-1 0,0 1 0,0-1-1,0 0 1,0-1 0,0 0 0,0 0 0,1-1-1,-1 1 1,0-2 0,0 1 0,1-1 0,-1 0 0,0 0-1,12-4 1,3-3 69,0 0-1,-1-1 1,0-1-1,33-21 0,-53 30-151,26-15 313,-1-1-1,39-34 1,-55 42-273,-8 8-45,-1 0 0,1 0 0,0 0 0,-1-1 0,1 1 0,-1-1 0,1 1 0,-1-1 0,1 0 0,-1 1 0,0-1 0,0 0 0,0 0 0,0 0 0,0 0 0,-1 0 0,2-3 0,-26 50 0,22-43 0,1 1 0,-1 0 0,1 0 0,-1 0 0,1 0 0,0 0 0,0 0 0,0 0 0,1 0 0,-1 1 0,1-1 0,0 6 0,0-7 0,1 0 0,0 0 0,0 0 0,-1 0 0,1 0 0,1 0 0,-1-1 0,0 1 0,0 0 0,1-1 0,-1 1 0,1-1 0,-1 1 0,1-1 0,0 0 0,-1 1 0,1-1 0,0 0 0,0 0 0,3 1 0,-1-1 0,1 1 0,0 0 0,-1-1 0,1 0 0,0 0 0,0-1 0,0 1 0,0-1 0,-1 0 0,7-1 0,0 0 0,0-1 0,-1 0 0,13-4 0,-18 4 0,0 0 0,-1 0 0,1-1 0,-1 1 0,0-1 0,0 0 0,0 0 0,0 0 0,4-6 0,-6 8 0,-1-1 0,1 1 0,-1-1 0,0 1 0,0-1 0,0 1 0,0-1 0,0 0 0,0 0 0,0 0 0,-1 1 0,1-1 0,-1 0 0,1 0 0,-1 0 0,0 0 0,1 0 0,-1 0 0,0 0 0,0 0 0,-1 0 0,1 0 0,0 0 0,-1 0 0,0-3 0,-1 0 0,0 1 0,0 0 0,-1 0 0,1 0 0,-1 0 0,0 1 0,0-1 0,0 1 0,-1-1 0,1 1 0,-1 0 0,1 0 0,-1 1 0,0-1 0,0 1 0,-1 0 0,1 0 0,0 0 0,-1 1 0,1-1 0,-1 1 0,1 0 0,-1 0 0,0 1 0,-8-1 0,12 1 0,0 0 0,0 1 0,1-1 0,-1 0 0,0 0 0,1 0 0,-1 0 0,0-1 0,1 1 0,-1 0 0,0 0 0,1 0 0,-1 0 0,0-1 0,1 1 0,-1 0 0,0-1 0,1 1 0,-1 0 0,1-1 0,-1 1 0,1-1 0,-1 1 0,0-2 0,-1 5 0,2-3 0,0 0 0,0 1 0,0-1 0,0 0 0,0 0 0,0 0 0,0 0 0,0 1 0,0-1 0,0 0 0,1 0 0,-1 0 0,0 0 0,0 1 0,0-1 0,0 0 0,0 0 0,0 0 0,1 0 0,-1 0 0,0 0 0,0 0 0,0 1 0,1-1 0,-1 0 0,0 0 0,0 0 0,0 0 0,0 0 0,1 0 0,-1 0 0,0 0 0,0 0 0,0 0 0,1 0 0,-1 0 0,0 0 0,0 0 0,0 0 0,1 0 0,-1 0 0,0 0 0,0-1 0,0 1 0,1 0 0,-1 0 0,0 0 0,0 0 0,44-14 0,44-16 0,-54 16 0,0 1 0,55-12 0,-80 23 0,0 0 0,1 1 0,-1 1 0,0-1 0,1 1 0,10 2 0,-18-2 0,-1 1 0,1-1 0,-1 1 0,1 0 0,-1-1 0,0 1 0,1 0 0,-1 0 0,0 0 0,1 0 0,-1 0 0,0 0 0,0 1 0,0-1 0,0 0 0,0 0 0,0 1 0,0-1 0,-1 1 0,1-1 0,0 1 0,-1-1 0,1 1 0,0 2 0,0 0 0,-1 1 0,1 0 0,-1 0 0,1-1 0,-1 1 0,-1 8 0,-9 45 0,24-64 0,133-82 0,-146 87 0,0 0 0,0 1 0,0-1 0,0 1 0,0-1 0,0 1 0,0-1 0,0 1 0,1 0 0,-1-1 0,0 1 0,0 0 0,0 0 0,1 0 0,-1 0 0,0 0 0,0 0 0,1 0 0,-1 1 0,0-1 0,0 0 0,0 1 0,1-1 0,-1 1 0,0-1 0,0 1 0,0-1 0,0 1 0,0 0 0,0 0 0,0-1 0,0 1 0,0 0 0,-1 0 0,1 0 0,0 0 0,0 0 0,-1 0 0,1 0 0,-1 0 0,1 0 0,-1 1 0,1-1 0,-1 0 0,0 0 0,1 2 0,1 8 0,1 0 0,-2 0 0,0 0 0,0 13 0,-1-14 0,0-9 0,0 5 0,1-1 0,-1 1 0,1-1 0,0 0 0,0 1 0,3 6 0,-4-10 0,1-1 0,0 1 0,0-1 0,-1 0 0,1 0 0,0 1 0,0-1 0,1 0 0,-1 0 0,0 0 0,0 0 0,0 0 0,1 0 0,-1-1 0,0 1 0,1 0 0,-1-1 0,1 1 0,-1-1 0,1 1 0,-1-1 0,1 0 0,-1 1 0,1-1 0,-1 0 0,1 0 0,0 0 0,2-1 0,2 1 0,0-1 0,0 0 0,1 0 0,-1-1 0,0 1 0,0-1 0,0-1 0,0 1 0,-1-1 0,1 0 0,8-6 0,-6 1 0,1 1 0,-1-1 0,-1 0 0,0-1 0,11-16 0,11-16 0,-3-2 0,-1-1 0,-3-1 0,34-94 0,-38 80 0,-3 0 0,-2-1 0,8-100 0,-18 115 0,0 24 0,-2 0 0,0 1 0,-4-36 0,3 56 0,0 0 0,0-1 0,0 1 0,0 0 0,0 0 0,0 0 0,0-1 0,0 1 0,0 0 0,0 0 0,0 0 0,0-1 0,0 1 0,0 0 0,0 0 0,0-1 0,0 1 0,0 0 0,0 0 0,0 0 0,0-1 0,0 1 0,0 0 0,-1 0 0,1 0 0,0 0 0,0-1 0,0 1 0,0 0 0,0 0 0,-1 0 0,1 0 0,0 0 0,0-1 0,0 1 0,-1 0 0,1 0 0,0 0 0,0 0 0,0 0 0,-1 0 0,1 0 0,0 0 0,0 0 0,0 0 0,-1 0 0,1 0 0,0 0 0,0 0 0,0 0 0,-1 0 0,1 0 0,-9 14 0,-5 26 0,3 3 0,1 1 0,3 0 0,2 1 0,0 75 0,7-48 0,4 1 0,18 82 0,-23-149 0,-1-1 0,1-1 0,0 1 0,0 0 0,0 0 0,1-1 0,0 1 0,0-1 0,0 1 0,0-1 0,1 0 0,-1 0 0,5 5 0,-2-3 0,22 20 0,-25-25 0,-1 0 0,1 0 0,-1 0 0,1 0 0,-1-1 0,1 1 0,-1-1 0,1 1 0,0-1 0,-1 1 0,1-1 0,0 0 0,0 0 0,-1 0 0,1 0 0,0 0 0,-1 0 0,1 0 0,2-1 0,2-1 0,1 0 0,-1-1 0,0 1 0,0-1 0,0-1 0,0 1 0,-1-1 0,0 0 0,7-6 0,-3 1 0,-1 0 0,0-1 0,-1-1 0,6-11 0,-8 15 0,-1-1 0,0 0 0,0 1 0,-1-1 0,5-15 0,-5 19 0,1 10 0,2 10 0,-5 5 0,1 0 0,5 25 0,-5-38 0,0 0 0,1-1 0,0 1 0,0 0 0,1-1 0,-1 0 0,2 0 0,9 13 0,-14-19 0,1 0 0,0-1 0,0 1 0,0 0 0,0-1 0,0 1 0,0 0 0,0-1 0,0 1 0,0-1 0,0 0 0,1 1 0,-1-1 0,0 0 0,0 0 0,0 0 0,0 1 0,1-1 0,-1 0 0,0-1 0,0 1 0,0 0 0,0 0 0,1 0 0,-1-1 0,0 1 0,0-1 0,0 1 0,0-1 0,0 1 0,0-1 0,0 1 0,2-3 0,3-2 0,1 0 0,-1 0 0,10-11 0,-9 9 0,27-30 0,36-49 0,-70 85 0,0 1 0,0 0 0,1-1 0,-1 1 0,0 0 0,0 0 0,0-1 0,1 1 0,-1 0 0,0 0 0,0-1 0,1 1 0,-1 0 0,0 0 0,1 0 0,-1 0 0,0-1 0,0 1 0,1 0 0,-1 0 0,0 0 0,1 0 0,-1 0 0,0 0 0,1 0 0,-1 0 0,0 0 0,1 0 0,-1 0 0,0 0 0,1 0 0,-1 0 0,1 1 0,7 9 0,0 15 0,9 103 0,0-148 0,16-30 0,-25 37 0,0 1 0,0 0 0,1 0 0,1 1 0,19-18 0,-27 27 0,-1 1 0,1-1 0,0 1 0,0 0 0,0 0 0,0 0 0,0 0 0,0 0 0,0 0 0,3 0 0,-4 1 0,-1 0 0,1 0 0,0 0 0,-1 0 0,1 0 0,0 0 0,-1 0 0,1 0 0,0 1 0,-1-1 0,1 0 0,0 0 0,-1 1 0,1-1 0,-1 0 0,1 1 0,0-1 0,-1 0 0,1 1 0,-1-1 0,1 1 0,0 0 0,1 3 0,0-1 0,-1 1 0,1 0 0,-1 0 0,1 0 0,-1 0 0,0 1 0,0 4 0,6 18 0,-1-7 0,7 15 0,-12-34 0,0 1 0,0 0 0,0-1 0,0 1 0,0-1 0,0 1 0,0-1 0,1 0 0,-1 1 0,1-1 0,-1 0 0,1 0 0,-1 0 0,1 0 0,3 1 0,-4-2 0,0 0 0,1 0 0,-1 0 0,0 0 0,1 0 0,-1 0 0,0-1 0,1 1 0,-1 0 0,0-1 0,0 1 0,1-1 0,-1 0 0,0 1 0,0-1 0,0 0 0,0 0 0,0 1 0,2-3 0,18-20 0,-12 13 0,-1 0 0,-1-1 0,1 0 0,-1-1 0,-1 0 0,0 0 0,-1 0 0,-1-1 0,5-14 0,-1-5 0,2 220 0,-10-184 0,0-4 0,0 1 0,0 0 0,0 0 0,0-1 0,0 1 0,0 0 0,0 0 0,0 0 0,0-1 0,0 1 0,1 0 0,-1 0 0,0-1 0,0 1 0,1 0 0,-1-1 0,1 1 0,-1 0 0,1-1 0,-1 1 0,1-1 0,-1 1 0,1 0 0,-1-1 0,1 0 0,0 1 0,-1-1 0,1 1 0,0-1 0,1 0 0,-1 0 0,0 0 0,0 0 0,0-1 0,1 1 0,-1 0 0,0-1 0,0 1 0,0-1 0,0 0 0,0 1 0,0-1 0,0 0 0,0 1 0,2-3 0,4-5 0,1 1 0,-2-2 0,7-8 0,4-11 0,-2-1 0,22-59 0,-35 83 0,-2 4 0,1-1 0,-1 1 0,1-1 0,-1 1 0,1 0 0,-1-1 0,1 1 0,0 0 0,0-1 0,0 1 0,0 0 0,0 0 0,0 0 0,0 0 0,0 0 0,0 0 0,0 0 0,0 0 0,3-1 0,-4 3 0,1 0 0,-1-1 0,0 1 0,1 0 0,-1 0 0,1-1 0,-1 1 0,0 0 0,0 0 0,1 0 0,-1-1 0,0 1 0,0 0 0,0 0 0,0 0 0,0 0 0,0 0 0,0-1 0,0 1 0,-1 1 0,1-1 0,-3 54 0,1-42 0,1 1 0,0 0 0,1-1 0,1 1 0,0 0 0,1-1 0,0 1 0,5 14 0,-6-26 0,-1-1 0,1 0 0,-1 0 0,1 0 0,-1 0 0,1 0 0,0 0 0,-1 0 0,1 0 0,0 0 0,0 0 0,0 0 0,0 0 0,-1-1 0,1 1 0,1 0 0,-1-1 0,0 1 0,0-1 0,0 1 0,0-1 0,0 1 0,0-1 0,2 1 0,0-1 0,0 0 0,-1 0 0,1-1 0,0 1 0,-1-1 0,1 1 0,-1-1 0,1 0 0,-1 0 0,1 0 0,1-1 0,7-4 0,-1-1 0,-1 0 0,1 0 0,9-11 0,-3 3 0,0 0 0,-1-2 0,-1 0 0,0 0 0,21-39 0,-25 43 0,-15 21 0,0-1 0,1 1 0,0 0 0,0 0 0,1 0 0,0 0 0,0 1 0,1 0 0,0-1 0,-1 11 0,3-15 0,0-1 0,0 1 0,0-1 0,0 0 0,0 1 0,1-1 0,0 0 0,0 1 0,0-1 0,0 0 0,0 0 0,1 0 0,-1 0 0,1 0 0,2 4 0,-3-6 0,0 1 0,1-1 0,-1 0 0,0 0 0,1 1 0,-1-1 0,0 0 0,1 0 0,-1 0 0,1-1 0,0 1 0,-1 0 0,1 0 0,0-1 0,-1 1 0,1-1 0,0 0 0,0 1 0,-1-1 0,1 0 0,0 0 0,0 0 0,-1 0 0,1 0 0,0-1 0,0 1 0,-1-1 0,1 1 0,0-1 0,2 0 0,-2-1 0,0 1 0,-1 0 0,1 0 0,0-1 0,-1 1 0,1-1 0,-1 1 0,1-1 0,-1 0 0,0 0 0,0 0 0,0 1 0,0-1 0,0 0 0,0 0 0,0 0 0,-1 0 0,1-1 0,-1 1 0,1 0 0,-1 0 0,0 0 0,0 0 0,0 0 0,0-1 0,0 1 0,-1 0 0,1 0 0,0 0 0,-2-3 0,0-3 0,0-1 0,-1 2 0,0-1 0,0 0 0,-1 1 0,-7-12 0,7 13 0,-1 0 0,0 0 0,-11-9 0,14 13 0,0 0 0,-1 1 0,1-1 0,0 1 0,-1-1 0,1 1 0,-1 0 0,0 0 0,1 0 0,-1 0 0,0 0 0,0 0 0,-3 1 0,5 0 0,1 0 0,0 0 0,-1 0 0,1 0 0,-1 0 0,1 0 0,0 0 0,-1 1 0,1-1 0,-1 0 0,1 0 0,0 1 0,-1-1 0,1 0 0,0 0 0,-1 1 0,1-1 0,0 0 0,0 1 0,-1-1 0,1 0 0,0 1 0,0-1 0,0 1 0,-1-1 0,1 0 0,0 1 0,0-1 0,0 1 0,0-1 0,0 0 0,0 1 0,0-1 0,0 1 0,0-1 0,0 1 0,0-1 0,0 0 0,0 1 0,0-1 0,0 1 0,1-1 0,-1 0 0,0 1 0,0-1 0,0 1 0,1-1 0,-1 0 0,0 1 0,0-1 0,1 0 0,-1 1 0,0-1 0,1 0 0,8 3 0,0 0 0,0-1 0,1 0 0,-1-1 0,0 0 0,1 0 0,-1-1 0,1 0 0,-1-1 0,17-3 0,-3-2 0,1 0 0,44-20 0,-63 23 0,23-6 0,-28 9 0,1 0 0,0 0 0,-1 0 0,1 0 0,0 0 0,-1 0 0,1 0 0,-1 1 0,1-1 0,-1 0 0,1 0 0,0 0 0,-1 1 0,1-1 0,-1 0 0,1 1 0,-1-1 0,1 0 0,-1 1 0,1-1 0,-1 0 0,1 1 0,-1-1 0,0 1 0,1-1 0,-1 1 0,0-1 0,1 1 0,-1 0 0,0-1 0,0 1 0,0-1 0,1 1 0,-1-1 0,0 1 0,0 0 0,0-1 0,0 1 0,0 0 0,0-1 0,0 1 0,0 0 0,-4 44 0,2-36 0,1 0 0,0 0 0,1-1 0,-1 1 0,2 0 0,-1 0 0,2-1 0,2 14 0,-4-22 0,0 0 0,1 1 0,-1-1 0,0 0 0,0 0 0,1 1 0,-1-1 0,0 0 0,1 0 0,-1 0 0,0 0 0,1 0 0,-1 1 0,0-1 0,1 0 0,-1 0 0,0 0 0,1 0 0,-1 0 0,0 0 0,1 0 0,-1 0 0,0 0 0,1 0 0,-1 0 0,1 0 0,-1-1 0,0 1 0,1 0 0,-1 0 0,0 0 0,0 0 0,1-1 0,-1 1 0,1 0 0,15-9 0,-14 7 0,9-5 0,-1-1 0,0-1 0,-1 0 0,1 0 0,-2-1 0,11-14 0,-8 9 0,0 2 0,24-23 0,-35 36 0,1 0 0,-1 0 0,0-1 0,0 1 0,0 0 0,0 0 0,1 0 0,-1 0 0,0-1 0,0 1 0,1 0 0,-1 0 0,0 0 0,0 0 0,1 0 0,-1 0 0,0 0 0,0 0 0,1 0 0,-1 0 0,0 0 0,0 0 0,1 0 0,-1 0 0,0 0 0,0 0 0,1 0 0,-1 0 0,0 0 0,0 0 0,1 0 0,-1 0 0,0 0 0,0 1 0,1-1 0,-1 0 0,0 0 0,0 0 0,0 0 0,1 1 0,-1-1 0,0 0 0,0 0 0,0 1 0,5 16 0,-4 22 0,-3-11 0,0-11 0,1 0 0,2 29 0,-1-42 0,1 0 0,-1 1 0,1-1 0,0 0 0,0 0 0,1 0 0,-1-1 0,1 1 0,0 0 0,0-1 0,0 1 0,1-1 0,-1 1 0,1-1 0,0 0 0,4 4 0,-5-6 0,-1 0 0,1 0 0,-1-1 0,1 1 0,-1-1 0,1 1 0,-1-1 0,1 1 0,-1-1 0,1 0 0,0 0 0,-1 0 0,1 0 0,0 0 0,-1 0 0,1 0 0,0 0 0,-1-1 0,1 1 0,-1-1 0,1 1 0,-1-1 0,1 0 0,-1 1 0,1-1 0,1-1 0,5-4 0,1 0 0,-1 0 0,8-9 0,-7 7 0,4-5 0,0-1 0,0 0 0,-1 0 0,19-33 0,31-73 0,-61 116 0,1 1 0,-1-1 0,0 1 0,1 0 0,0 0 0,0-1 0,0 1 0,0 0 0,0 1 0,1-1 0,4-4 0,-7 8 0,1-1 0,0 0 0,-1 0 0,1 0 0,0 1 0,-1-1 0,1 0 0,0 1 0,-1-1 0,1 1 0,-1-1 0,1 1 0,-1-1 0,1 1 0,-1-1 0,1 1 0,-1 0 0,0-1 0,1 1 0,-1-1 0,0 1 0,1 0 0,-1-1 0,0 1 0,0 0 0,0 0 0,1-1 0,-1 1 0,0 1 0,1 2 0,7 13 0,-2 1 0,0 0 0,-1 0 0,-1 0 0,0 1 0,-1-1 0,-1 21 0,-2-37 0,1 0 0,-2-1 0,1 1 0,0 0 0,0 0 0,-1-1 0,1 1 0,-1 0 0,1 0 0,-1-1 0,0 1 0,1-1 0,-1 1 0,0-1 0,0 1 0,0-1 0,0 1 0,-1-1 0,1 0 0,0 1 0,0-1 0,-1 0 0,1 0 0,-1 0 0,1 0 0,-1 0 0,0-1 0,1 1 0,-1 0 0,0-1 0,1 1 0,-1-1 0,0 0 0,1 1 0,-4-1 0,0 0 0,0 0 0,0 0 0,0 0 0,1-1 0,-1 0 0,0 0 0,0 0 0,0 0 0,1-1 0,-1 0 0,-7-4 0,6 3 0,-14-8 0,20 11 0,0 0 0,0 0 0,-1-1 0,1 1 0,0 0 0,-1 0 0,1 0 0,0 0 0,0 0 0,-1 0 0,1-1 0,0 1 0,0 0 0,0 0 0,-1 0 0,1-1 0,0 1 0,0 0 0,0 0 0,0-1 0,-1 1 0,1 0 0,0 0 0,0-1 0,0 1 0,0 0 0,0-1 0,0 1 0,0 0 0,0 0 0,0-1 0,0 1 0,0 0 0,0-1 0,0 1 0,0 0 0,0 0 0,0-1 0,0 1 0,0 0 0,0-1 0,1 1 0,-1 0 0,0 0 0,0-1 0,0 1 0,0 0 0,1 0 0,-1 0 0,0-1 0,1 1 0,1-1 0,0 1 0,1-1 0,-1 1 0,1 0 0,-1 0 0,1 0 0,-1 0 0,1 1 0,-1-1 0,1 0 0,-1 1 0,0 0 0,3 1 0,6 0 0,41 9 0,82 26 0,-125-31 417,-14-2 121,-14-1-3378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58.75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1492 2042 5624,'0'0'6764,"-1"-13"-6383,0-1-263,-1-7 207,-7-41 0,-14-44 1171,-5 2 0,-69-167 0,93 263-1402,-81-173 2018,65 144-1343,-2 0 0,-44-56 0,-152-146 2244,197 221-2738,-1 0 1,-1 1-1,0 1 0,-35-17 0,-106-40 462,143 64-605,0-1-1,0-2 0,1 0 0,0-1 0,1-1 0,1 0 1,-22-23-1,32 29-101,1-1 1,1-1 0,0 1-1,-6-13 1,-8-11 77,-54-99 133,36 60-162,36 67-79,0 1 0,1 0 0,0-1 0,0 1 0,0 0 0,0-7 0,-3-14 0,1 12 0,1 0 0,0-1 0,1 1 0,0-19 0,0 26 0,1 0 0,-1 1 1,-1-1-1,1 1 0,-3-7 0,-5-20-5,9 30-3,-1 0 0,0 0 0,1 0 0,-1 0-1,0 0 1,0 0 0,0 0 0,0 0 0,-1 1 0,-1-4-1,-1 0-18,3 3 18,0 1 1,0-1-1,0 1 1,0 0-1,0-1 1,0 1-1,0 0 1,0 0-1,-1 0 1,1 0-1,-3-2 1,4 3 4,-1 0-1,0 0 1,1 1 0,-1-1 0,1 0 0,-1 0 0,0 0-1,1 0 1,-1 0 0,0 1 0,1-1 0,-1 0 0,1 1 0,-1-1-1,1 0 1,-1 1 0,1-1 0,-1 1 0,1-1 0,-1 1-1,1-1 1,0 1 0,-1-1 0,1 1 0,0-1 0,-1 1-1,1-1 1,-1 2 0,-15 23-38,1 1 0,-23 55-1,-30 114-46,60-173 89,5-15 0,0 1 0,1 0 0,0-1 0,-2 12 0,-3-1 0,19-32 39,3-22 5,-1 0 0,-2-2 0,9-50 0,17-52 97,-34 127-130,-2 8-3,-1 0 0,0 0 0,1 0-1,5-9 1,-7 13-9,1 0 0,-1 1 0,1-1 0,-1 0 0,1 1 0,-1-1 0,1 0 0,0 1 0,-1-1 0,1 1 0,0-1 0,-1 1 0,1 0 0,0-1 0,0 1 0,-1 0 0,1-1 0,0 1 0,0 0 0,0 0 0,-1 0 0,1 0 0,0 0 0,0 0 0,0 0-1,0 0 1,-1 0 0,1 0 0,0 0 0,0 0 0,0 0 0,0 1 0,-1-1 0,1 0 0,0 1 0,0 0 0,35 19-58,-1 2 0,33 28-1,-19-14 30,102 82 63,-150-118-29,0 1 0,-1-1 0,1 1 0,-1-1 0,1 1 0,0 0 0,-1-1 0,1 1 0,-1 0-1,0-1 1,1 1 0,-1 0 0,0 0 0,1 0 0,-1-1 0,0 1 0,0 0 0,1 0 0,-1 0 0,0 0-1,0-1 1,0 1 0,0 0 0,0 0 0,-1 0 0,1 0 0,0-1 0,-1 2 0,0 1 5,0-1 0,0 0 0,-1 0 0,1 1 0,-1-1 1,1 0-1,-1 0 0,0-1 0,-3 4 0,-3 0 14,1 0 0,-1 0 0,1 0 0,-1-1 0,-9 3 0,-19 5 80,-1-2 1,-65 10-1,25-15-4362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20.24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 1 3912,'0'0'14018,"-1"12"-13693,0 33 66,2 0-1,10 77 1,32 99 1040,-36-197-1049,1-1-1,11 24 1,-15-37-170,-3-9-185,-1 0 0,0-1 0,0 1-1,1 0 1,-1-1 0,0 1 0,1 0-1,-1-1 1,1 1 0,-1-1 0,1 1-1,-1-1 1,1 1 0,-1-1 0,1 1-1,-1-1 1,1 1 0,0-1 0,-1 0-1,1 1 1,0-1 0,-1 0 0,1 0-1,0 1 1,-1-1 0,1 0-1,0 0 1,0 0 0,-1 0 0,1 0-1,0 0 1,0 0 0,-1 0 0,1 0-1,0 0 1,-1-1 0,1 1 0,0 0-1,0 0 1,0-1 0,9-6-2844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49.97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1 278 4008,'0'0'6845,"0"-9"-6257,0-31 5,0 38-432,0-1-1,1 0 1,-1 0 0,1 0-1,-1 0 1,1 1-1,0-1 1,2-5-1,2-10 1361,-2 8-141,-1-1-687,0-46 3439,1 15-2782,-2 37-1196,0 0-1,-1-1 0,1 1 1,-1 0-1,0 0 0,-1 0 1,1 0-1,-1 0 0,-2-10 1,3 15-118,0 1-1,0-1 1,0 0 0,0 0 0,1 0 0,-1 0 0,0 0 0,0 0 0,0 0 0,0 0 0,0 0 0,0 0 0,0 0 0,1 0 0,-1 0 0,0 0 0,0 0 0,0 0 0,0 0 0,0 0-1,0 0 1,0 0 0,1 0 0,-1 0 0,-2 9-9,0 0-1,1 0 1,0 0-1,0 0 1,1 0 0,0 1-1,2 12 1,0-2-4,0 53 41,11 117 104,9 45-22,-6-43-13,-16-188-127,1 6 25,1 1 0,-1-1-1,6 14 1,-7-24-19,0 1 0,0-1-1,0 0 1,0 1 0,0-1 0,0 1-1,0-1 1,0 0 0,1 1-1,-1-1 1,0 0 0,0 1 0,0-1-1,0 0 1,1 1 0,-1-1 0,0 0-1,0 0 1,1 1 0,-1-1-1,0 0 1,1 0 0,-1 1 0,0-1-1,1 0 1,-1 0 0,0 0-1,1 0 1,-1 0 0,1 1 0,4-12 132,0-27-150,-4 35 6,9-70-84,2-20-4010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50.60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7936,'0'0'6054,"7"12"-5611,-1-3-347,0 1 0,-1 0-1,-1 0 1,0 0 0,0 1 0,-1 0 0,0-1 0,2 16 0,8 210 1603,7 57 844,-18-226-1095,-2-66-1412,0-1 0,0 0 0,0 1-1,0-1 1,0 0 0,0 1 0,0-1 0,0 0 0,0 1-1,0-1 1,0 0 0,0 1 0,0-1 0,0 0 0,1 1-1,-1-1 1,0 0 0,0 1 0,0-1 0,0 0 0,1 0-1,-1 1 1,0-1 0,0 0 0,1 0 0,-1 1 0,0-1 0,0 0-1,1 0 1,-1 0 0,0 0 0,1 1 0,-1-1 0,0 0-1,1 0 1,-1 0 0,0 0 0,1 0 0,-1 0 0,0 0-1,1 0 1,-1 0 0,0 0 0,1 0 0,5-5-2933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51.48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86 5824,'0'0'16971,"12"-8"-16829,-5 4-120,4-3 13,1 0 1,0 1 0,0 0-1,0 1 1,1 0 0,18-4 0,15 0 249,0 2 0,75-1 1,-62 4 658,-59 4-940,0 0 0,0 0 0,0 0 0,0 0 0,0 0 0,-1 0 0,1 0 0,0 1 0,0-1 0,0 0 0,0 0 0,0 0 0,0 0 0,0 0 0,0 0 0,0 1 0,0-1 0,0 0 0,0 0 0,0 0 1,0 0-1,0 0 0,0 1 0,0-1 0,0 0 0,0 0 0,0 0 0,0 0 0,0 0 0,0 0 0,0 1 0,0-1 0,0 0 0,0 0 0,0 0 0,1 0 0,-1 0 0,0 0 0,0 0 0,0 1 0,0-1 0,0 0 0,0 0 1,0 0-1,0 0 0,1 0 0,-1 0 0,0 0 0,0 0 0,0 0 0,0 0 0,0 0 0,1 0 0,-1 0 0,0 0 0,0 0 0,0 0 0,0 0 0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52.08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7232,'0'0'5313,"6"10"-4761,-4-7-515,3 5 84,-1 1-1,1 0 1,-2 0 0,1 0-1,-1 0 1,0 1-1,-1 0 1,2 13 0,11 152 1473,7 90 1738,-22-260-3160,1 0 1,-1 0-1,0 0 0,0 0 0,-1 0 0,0 0 1,0 0-1,0 0 0,0 0 0,-1-1 0,-3 9 1,5-13-159,0 0 1,0 0-1,0-1 1,0 1-1,0 0 1,0 0-1,0 0 1,0 0-1,-1 0 1,1 0-1,0 0 1,0 0-1,0 0 1,0 0 0,0 0-1,0 0 1,0 0-1,0 0 1,0 0-1,-1 0 1,1 0-1,0 0 1,0 0-1,0 0 1,0 0-1,0 0 1,0 0-1,0 0 1,0 0-1,0 0 1,-1 0-1,1 0 1,0 0-1,0 0 1,0 0-1,0 0 1,0 0-1,0 0 1,0 0 0,0 0-1,0 0 1,0 0-1,0 1 1,0-1-1,-1 0 1,1 0-1,0 0 1,0 0-1,0 0 1,0 0-1,0 0 1,0 0-1,0 0 1,-2-4-2679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47.49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0 878 5224,'0'0'9725,"9"-9"-9297,79-74 846,-60 53-402,-1-1 0,30-45-1,-41 55-240,-8 8-169,-4 6 723,-7 19-683,-2 1-462,1 1 0,0 0 0,1-1 0,-2 27 0,5-34-39,-1 1 0,1-1 1,1 1-1,-1-1 0,1 1 1,1-1-1,-1 1 1,1-1-1,0 0 0,0 1 1,1-1-1,5 9 0,-6-13 9,0 0-1,-1 1 0,1-1 1,0-1-1,1 1 1,-1 0-1,0 0 0,1-1 1,-1 1-1,1-1 0,-1 0 1,1 0-1,-1 0 0,1 0 1,0 0-1,0-1 1,-1 1-1,1-1 0,0 0 1,0 1-1,0-1 0,-1-1 1,1 1-1,0 0 0,0-1 1,0 1-1,-1-1 1,4-1-1,4-1 34,-1 0-1,0-1 1,0 0-1,0-1 1,-1 0-1,15-11 1,-11 6-2,0-2 0,-1 1 0,0-1 0,-1-1 0,-1 0 0,16-28 0,36-91 175,-57 122-207,4-13 28,0-1 0,-2-1 0,0 1 1,-2-1-1,2-46 0,-11-127 194,3 161-153,-3-3 12,0 46-144,-2 11-14,-37 347-511,30-219 360,13-124 125,1 0 0,4 40 0,-5-36 14,1-22 69,-1 1-1,1-1 1,0 0-1,0 1 0,0-1 1,1 0-1,0 6 1,1 4 14,-2-12 8,0 0 1,0 0-1,0 0 0,0 0 1,0 0-1,0 0 0,1 0 1,-1-1-1,0 1 1,0 0-1,1 0 0,-1 0 1,1 0-1,-1 0 0,1 0 1,-1-1-1,1 1 0,-1 0 1,1 0-1,0-1 1,-1 1-1,1 0 0,1 0 1,0 3 72,-1-2 18,5-7-6,44-40 211,-41 33-267,0-1 0,-1 0 0,-1-1 0,9-20 0,19-62 115,-28 74-137,37-150 158,-15 47-72,-15 71-4,-2-1 0,4-57 0,-15 103-72,-2-9 43,1 22-73,0-1 0,0 0 1,-1 0-1,1 0 0,-1 1 0,1-1 1,-3 4-1,-2 15-13,-18 251-168,21-258 174,-27 188-162,18-133 119,8-44 55,-1 0 0,-11 35 0,14-57 367,4-5-137,7-12-49,12-21-55,-15 22-61,0 0 0,1 0 0,0 1 0,0 0 0,1 1 0,1 0 0,12-11 0,-21 21-63,0-1 0,-1 1-1,1-1 1,0 1 0,-1-1-1,1 1 1,0-1 0,0 1-1,-1 0 1,1-1 0,0 1-1,0 0 1,0 0 0,-1 0-1,1 0 1,0 0 0,0 0-1,0 0 1,-1 0 0,1 0-1,0 0 1,0 0 0,0 0-1,0 0 1,-1 1 0,1-1 0,0 0-1,0 1 1,0 0 0,1 0-3,0 1 1,-1-1 0,1 1-1,-1 0 1,0 0 0,0-1-1,1 1 1,-1 0 0,0 0-1,1 4 1,2 5-15,-1 1-1,-1-1 1,2 13-1,-1-5-3,0 0 0,2 0 0,0-1 0,14 34 0,-18-49 20,0-1-1,1 1 0,-1-1 1,1 1-1,-1-1 0,1 1 1,0-1-1,0 0 0,0 0 1,3 3-1,-3-5 6,-1 1 0,1 0 0,-1 0 0,1-1 0,-1 1 0,1 0 1,-1-1-1,1 0 0,0 1 0,-1-1 0,1 0 0,0 0 0,-1 0 0,1 0 1,0 0-1,-1 0 0,1-1 0,0 1 0,-1 0 0,3-2 0,11-3 44,-1 0 0,0-1 0,0-1 0,0 0 0,-1-1 0,0 0 0,19-17 0,0-4 35,-21 19-42,6-8-10,-16 18-35,-1-1 1,0 1-1,1-1 0,-1 1 1,0-1-1,0 0 0,0 1 1,1-1-1,-1 1 0,0-1 0,0 0 1,0 1-1,0-1 0,0 0 1,0 1-1,0-1 0,0 1 1,0-1-1,0 0 0,-1 1 1,1-1-1,0 0 0,0 1 1,0-1-1,-1 1 0,1-1 1,0 1-1,-1-1 0,1 1 1,-1-1-1,1 1 0,-1-1 1,-1-2 36,-7-9 45,9 12-81,0-1 0,0 1 0,0 0 0,0 0-1,0 0 1,-1 0 0,1-1 0,0 1 0,0 0 0,0 0-1,0 0 1,-1 0 0,1-1 0,0 1 0,0 0-1,0 0 1,-1 0 0,1 0 0,0 0 0,0 0-1,-1 0 1,1 0 0,0 0 0,0 0 0,0 0-1,-1 0 1,1 0 0,0 0 0,0 0 0,-1 0-1,1 0 1,0 0 0,0 0 0,-1 0 0,1 0 0,0 0-1,0 0 1,0 0 0,-1 1 0,1-1 0,0 0-1,0 0 1,0 0 0,0 0 0,-1 1 0,1-1-1,0 0 1,0 0 0,0 0 0,0 1 0,0-1 0,-2 2-4,1 0 0,0-1 1,-1 1-1,1-1 1,-1 1-1,1-1 1,-1 1-1,0-1 1,-1 2-1,-15 13-24,16-14 22,1 0 1,-1 0-1,1 0 0,0 0 0,0 0 1,0 1-1,0-1 0,0 0 0,0 1 1,1-1-1,-1 0 0,1 1 0,-1-1 1,1 1-1,0-1 0,0 1 0,0-1 1,1 0-1,-1 1 0,0-1 0,1 1 1,0-1-1,-1 0 0,1 1 0,0-1 1,0 0-1,0 0 0,1 0 0,-1 1 1,0-1-1,1-1 0,0 1 0,-1 0 1,1 0-1,0 0 0,0-1 0,4 3 1,-2 0-1,1-1 0,-1 0 0,1 0 0,0-1 0,0 1 1,0-1-1,0 0 0,0 0 0,10 1 0,-12-3 4,0 0 0,-1 1 0,1-2 0,0 1 0,0 0-1,0-1 1,-1 1 0,1-1 0,0 0 0,-1 0 0,1 0 0,-1 0-1,1 0 1,-1 0 0,1-1 0,-1 1 0,0-1 0,0 0 0,0 0-1,0 0 1,3-3 0,-4 3 4,1 0 0,0 0-1,-1-1 1,0 1 0,0-1 0,0 0-1,0 1 1,0-1 0,0 0-1,-1 1 1,1-1 0,-1 0 0,1 0-1,-1 0 1,0 1 0,-1-1-1,1 0 1,0 0 0,-1 0 0,1 1-1,-1-1 1,0 0 0,0 1 0,0-1-1,0 1 1,-3-5 0,1 1 6,0 1-1,-1 0 1,1 1 0,-1-1 0,0 1 0,0 0 0,0-1-1,0 2 1,-1-1 0,0 0 0,-9-4 0,11 7 2,-1 0 1,0 0 0,1 1-1,-1 0 1,0-1-1,0 1 1,0 1-1,1-1 1,-1 0-1,0 1 1,-6 2-1,-1-1 3,10-2-18,0 0 0,0 0 1,0 0-1,1 0 0,-1 0 0,0 0 0,0 1 0,0-1 0,1 0 1,-1 1-1,0-1 0,0 0 0,1 1 0,-1-1 0,0 1 0,0-1 1,1 1-1,-1-1 0,1 1 0,-1 0 0,1-1 0,-1 1 1,1 0-1,-1-1 0,1 1 0,-1 0 0,1 0 0,0 0 0,-1-1 1,1 1-1,0 0 0,0 0 0,0 0 0,0-1 0,0 1 0,0 2 1,0-2-2,0 0 1,1-1 0,-1 1-1,1 0 1,-1 0 0,1 0 0,-1-1-1,1 1 1,0 0 0,-1-1-1,1 1 1,0-1 0,0 1 0,-1 0-1,1-1 1,0 0 0,0 1-1,0-1 1,0 1 0,0-1 0,-1 0-1,1 0 1,0 1 0,0-1-1,0 0 1,0 0 0,0 0 0,0 0-1,0 0 1,0 0 0,0-1-1,0 1 1,1 0 0,16-3 0,0-1 1,0-1-1,0 0 1,-1-1-1,0-1 1,0 0-1,0-2 1,28-18-1,-41 24 3,0 0 0,0 1 0,0 0 0,1 0 0,-1 0 0,6-2 0,-10 4 0,1 0 0,-1 0 0,0 0 0,1 0 0,-1 0 0,0 0 0,1 0 0,-1 0 0,0 0 0,1 0 0,-1 0 0,0 0 0,1 0 0,-1 1 0,0-1 0,1 0 0,-1 0 0,0 0 0,0 0 0,1 1 0,-1-1 0,0 0 0,0 0 0,1 0 0,-1 1 0,0-1 0,0 0 0,1 0 0,-1 1 0,0-1 0,0 0 0,0 1 0,0-1 0,1 0 0,-1 1 0,0-1 0,0 0 0,0 1 0,0-1 0,0 0 0,0 1 0,0-1 0,0 0 0,0 1 0,0-1 0,0 0 0,0 1 0,-2 15 0,2-16 0,-18 101 0,17-99 3,0 1 0,1 0 0,0-1 0,-1 1 0,1-1 0,0 1 0,0 0 0,1-1-1,-1 1 1,0-1 0,1 1 0,0-1 0,-1 1 0,1-1 0,2 4 0,-3-6 1,1 0 0,-1 0 0,1 1 0,0-1 0,-1 0 0,1 0 0,0 0 0,-1 0 0,1 0 0,-1 0 0,1 0 0,0 0 0,-1 0 0,1 0 0,0 0 0,-1 0 0,1 0 0,-1 0 0,1-1 0,0 1 0,-1 0 0,1 0-1,-1-1 1,2 0 0,13-8 27,-14 8-25,12-10 35,-1 0 0,18-19 1,-22 21-6,0-1 1,1 2-1,1-1 1,0 1 0,0 1-1,12-8 1,-11 12 56,-9 14-48,-2-1-43,1 15 4,-2-18 1,1 0-1,0-1 0,1 1 0,-1-1 1,1 1-1,0-1 0,1 1 0,0-1 0,0 0 1,0 1-1,5 7 0,-6-13-4,0 0 0,0 0 0,0 0 0,0 0 0,0 0 0,1 0 1,-1 0-1,0-1 0,0 1 0,1 0 0,-1-1 0,0 1 0,1-1 0,-1 0 0,1 1 0,-1-1 0,0 0 0,1 0 0,-1 0 0,1 0 0,-1 0 0,1 0 0,-1 0 0,1-1 0,-1 1 0,0 0 1,1-1-1,-1 1 0,0-1 0,2 0 0,5-3 10,0 0-1,0-1 1,11-8 0,-14 10-2,9-8 17,0 0 0,0-2-1,-1 1 1,-1-2 0,0 1-1,-1-2 1,0 0 0,-2 0-1,11-20 1,-7 7 25,-1-1 0,-1 0 0,-1 0 0,8-48 0,-4 10 42,-4 25 12,4-45-1,-14 84-92,0 1-1,0-1 1,0 0-1,0 0 1,-1 0-1,1 0 1,-1 1-1,0-1 1,1 0-1,-4-4 1,4 6-10,0 1 0,0 0 0,0-1 0,-1 1 0,1-1 1,0 1-1,-1 0 0,1-1 0,0 1 0,-1 0 0,1 0 0,-1-1 0,1 1 1,0 0-1,-1 0 0,1-1 0,-1 1 0,1 0 0,-1 0 0,1 0 0,0 0 0,-1 0 1,1 0-1,-1 0 0,0 0 0,0 0-1,0 0-1,0 1 1,0-1-1,0 1 1,0-1-1,0 1 1,0 0 0,0-1-1,0 1 1,0 0-1,1 0 1,-1-1 0,0 1-1,0 0 1,0 2-1,-8 10-6,1 1 0,1 0 0,0 0 0,1 1 0,0 0-1,2 0 1,-1 0 0,-3 28 0,7-26-12,0-1 0,1 1-1,0 0 1,1 0 0,5 20 0,23 80-144,-23-98 138,-3-11 23,-1 0 0,2 0 0,-1-1 1,1 1-1,0-1 0,1 0 0,0 0 0,0-1 0,0 1 0,1-1 0,12 10 0,-9-5 22,-9-10-20,1 0-1,-1 0 1,1 0 0,0 0-1,-1 0 1,1 0 0,0-1-1,0 1 1,-1 0 0,1 0-1,0-1 1,0 1 0,0 0-1,0-1 1,2 2-1,1-1-78,1 2 0,-1-1-1,0 0 1,0 1-1,0 0 1,0 0-1,-1 0 1,6 5-1,-11-8-745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47.73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84 14272,'0'0'1634,"16"-6"-1324,65-17 99,127-21 0,-203 43-377,18-3 192,-1 2 0,0 0 0,1 1-1,-1 1 1,0 1 0,31 5 0,-53-6-216,0 0-1,0 0 1,0 0 0,0 0 0,0 0-1,1 0 1,-1 0 0,0 1 0,0-1 0,0 0-1,0 0 1,0 0 0,0 0 0,0 0 0,0 0-1,0 0 1,0 0 0,1 0 0,-1 0-1,0 0 1,0 1 0,0-1 0,0 0 0,0 0-1,0 0 1,0 0 0,0 0 0,0 0-1,0 0 1,0 0 0,0 1 0,0-1 0,0 0-1,0 0 1,0 0 0,0 0 0,0 0 0,0 0-1,0 0 1,0 1 0,0-1 0,0 0-1,0 0 1,0 0 0,0 0 0,0 0 0,-1 0-1,-5 8 103,-10 4-113,-12 2-2388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48.22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0 140 7328,'0'0'1801,"17"-12"-1132,-5 3-522,4-3 63,0 1 1,1 0 0,0 1 0,1 0-1,30-10 1,0 6 854,94-15-1,-107 27-463,-1 2-1,0 1 0,0 2 1,35 7-1,-67-10-574,24 5 1091,-17-1-811,-9-4-342,0 1 1,0-1 0,0 0-1,0 0 1,0 0 0,0 0 0,0 1-1,0-1 1,0 0 0,0 0 0,0 0-1,0 0 1,-1 1 0,1-1 0,0 0-1,0 0 1,0 0 0,0 0-1,0 0 1,0 1 0,0-1 0,0 0-1,-1 0 1,1 0 0,0 0 0,0 0-1,0 0 1,0 0 0,0 0-1,-1 0 1,1 0 0,0 0 0,0 1-1,0-1 1,0 0 0,-1 0 0,1 0-1,0 0 1,0 0 0,0 0 0,0 0-1,-1 0 1,1 0 0,0-1-1,0 1 1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1:48.41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18 12256,'0'0'1984,"70"-18"-1656,-35 22-224,-4 8 16,-2 11-112,-11 10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8:05.7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23015,'0'0'3688,"72"-10"-3232,-61 16-480,-7-1 8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05.95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62 125 4512,'0'0'14518,"-9"-1"-14498,-43-2 145,51 3-157,1-23 514,17-18-96,-4 12-124,-12 28-277,-1-1 1,1 1-1,0-1 1,0 1-1,0 0 0,0-1 1,0 1-1,0 0 1,0 0-1,0 0 1,1 0-1,-1 0 1,0 0-1,1 0 1,-1 0-1,2 0 0,-2 1-17,0-1 0,-1 1-1,1 0 1,0 0-1,-1 0 1,1-1-1,0 1 1,0 0-1,-1 0 1,1 0-1,0 0 1,-1 0-1,1 0 1,0 1-1,0-1 1,-1 0 0,1 0-1,0 0 1,-1 1-1,1-1 1,-1 0-1,1 1 1,0-1-1,-1 0 1,1 1-1,-1-1 1,1 1-1,-1-1 1,1 1 0,-1-1-1,1 1 1,-1 0-1,1-1 1,-1 1-1,0-1 1,1 1-1,-1 0 1,0 0-1,11 32 208,-1-1-1,10 63 0,-17-75-153,44 201 579,-45-215-575,1-1 0,0 0-1,0 1 1,0-1-1,0 0 1,1 0 0,0-1-1,0 1 1,0-1-1,1 0 1,-1 0 0,6 3-1,-7-5-16,-1-1-1,1 0 1,0 0 0,0 0-1,0 0 1,0-1-1,0 1 1,0-1-1,0 0 1,0 1-1,0-1 1,0-1-1,1 1 1,-1 0 0,0-1-1,0 0 1,-1 0-1,1 1 1,0-2-1,0 1 1,0 0-1,0-1 1,-1 1 0,1-1-1,-1 0 1,5-4-1,0-2 42,-1-1-1,0-1 1,-1 1-1,0-1 0,-1 0 1,0 0-1,3-12 1,-1-2 60,-1 0 1,3-28-1,-6 15 53,-3 0-1,0 0 0,-12-59 1,12 84-144,0 6-15,0 0 0,1-1-1,0 1 1,0-9 0,0 13-39,0 1 1,0 0-1,1 0 1,-1 0-1,0 0 0,0 0 1,0 1-1,1-1 1,-1 0-1,1 0 1,-1 0-1,1 0 1,-1 0-1,1 0 0,-1 0 1,1 1-1,0-1 1,-1 0-1,1 0 1,0 1-1,0-1 1,0 1-1,-1-1 1,1 1-1,0-1 0,0 1 1,0-1-1,0 1 1,0 0-1,0-1 1,0 1-1,0 0 1,0 0-1,1 0 1,18 1 41,-1 1 0,1 1 0,34 10 1,-35-8 89,0 0 1,0-1 0,37 2-1,-12-6 1300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08.86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142 599 12256,'0'0'1762,"-10"5"-1402,1 0-249,2-1-10,0 0 1,0 0-1,0 0 0,1 1 0,-1 0 0,1 1 0,-6 7 0,3-3 171,-29 35 688,36-42-817,0 0 1,1 0-1,-1 0 1,0 0 0,1 0-1,-1 1 1,1-1 0,0 0-1,0 1 1,1-1 0,-1 1-1,1-1 1,-1 6 0,1-9-85,0 1 1,1 0-1,-1 0 0,0 0 1,0-1-1,0 1 0,1 0 1,-1 0-1,0-1 0,1 1 1,-1 0-1,1-1 1,-1 1-1,1 0 0,-1-1 1,1 1-1,-1-1 0,1 1 1,0 0-1,-1-1 1,1 0-1,0 1 0,-1-1 1,1 1-1,1-1 0,0 1 24,1-1 0,-1 1 0,0-1-1,1 0 1,-1 0 0,0 0 0,1 0-1,-1 0 1,3-1 0,2 0 65,0-1 0,-1 0 0,1 0 0,-1-1-1,11-5 1,-11 4-46,-1 0 0,1 0 0,-1-1 1,0 0-1,0 0 0,0 0 0,-1 0 0,0-1 0,0 1 0,0-1 0,-1 0 0,0 0 0,0-1 0,3-8 0,-6 13-56,0-1 0,0 1 0,0 0 0,0 0 0,0 0 0,0 0 0,0 0 0,-1 0 0,1 0 0,-1 0 0,0 0 0,1 0 0,-1 0-1,0 0 1,0 1 0,0-1 0,0 0 0,-1 0 0,1 1 0,-2-2 0,-1-1 131,0 0 0,0 1 1,-1 0-1,1 0 0,-11-5 0,9 4 292,15 3-158,-2 0-286,-1 0 1,0 0-1,0-1 1,0 1-1,0-1 1,6-3-1,6-2 0,9-4 1,-1-1 0,-1-1 0,0-1 0,-1-1 1,29-23-1,-30 18 35,-1-2 0,-1 0 0,32-44 0,-52 66-60,8-12 43,-1 0 0,0-1 0,0 1 0,-1-2 1,-1 1-1,0-1 0,-1 1 0,0-2 0,-1 1 0,-1 0 0,0-1 0,-1 0 0,-1 1 0,0-1 0,-1 0 0,0 0 0,-3-16 0,1 22-16,1 0 37,0 1-1,-1-1 0,-4-13 1,5 21-54,1 0 1,0-1-1,-1 1 1,1 0 0,-1 0-1,0 0 1,1 0 0,-1 0-1,0 0 1,0 0 0,1 0-1,-1 0 1,0 0-1,0 0 1,0 0 0,0 0-1,0 1 1,-1-1 0,1 0-1,0 1 1,0-1-1,0 1 1,0-1 0,-1 1-1,1 0 1,0-1 0,-1 1-1,1 0 1,0 0 0,0 0-1,-3 0 1,2 2-1,-1 0-1,1 0 1,-1 0 0,1 1 0,0-1 0,0 0 0,0 1-1,0 0 1,1-1 0,-1 1 0,-1 5 0,1-5-8,-7 14-4,1 1 0,1-1 0,1 1 0,1 0 0,0 1 0,1-1 0,1 1 0,1 0 0,1 0 0,1 24 0,4 20-6,21 106 1,-22-157 6,0 6 2,1-1 0,1 1 1,1-1-1,0 0 0,1-1 0,1 0 0,12 18 0,-19-31 7,1-1-1,0 1 1,0-1-1,0 1 1,0-1-1,1 0 0,-1 0 1,1 0-1,-1 0 1,1 0-1,0 0 0,-1-1 1,1 1-1,0-1 1,0 0-1,0 0 1,0 0-1,0 0 0,1-1 1,-1 1-1,0-1 1,0 0-1,0 0 0,1 0 1,-1 0-1,0 0 1,0-1-1,0 0 1,0 1-1,0-1 0,0 0 1,0 0-1,0-1 1,4-1-1,1-1 28,-1-1 0,1 0 0,-1 0 0,1-1-1,-2 0 1,1 0 0,-1-1 0,1 0 0,-2 0 0,11-15 0,-9 9 14,12-20 189,24-57 0,-36 77-83,-7 13-154,0 0-1,0 0 1,0 0-1,0 0 1,0 0-1,0 0 1,0 0-1,0 0 1,0 0-1,1 0 1,-1-1-1,0 1 1,0 0-1,0 0 1,0 0-1,0 1 1,0-1-1,0 0 1,0 0-1,0 0 1,0 0-1,1 0 1,-1 0-1,0 0 1,0 0-1,0 0 1,0 0-1,0 0 1,0 0-1,0 0 1,0 0-1,0 0 0,0 0 1,0 0-1,0 0 1,0 0-1,1 0 1,-1 1-1,0-1 1,0 0-1,0 0 1,0 0-1,0 0 1,0 0-1,0 0 1,0 0-1,0 0 1,0 0-1,0 0 1,0 1-1,0-1 1,0 0-1,0 0 1,0 0-1,0 0 1,0 0-1,0 0 1,0 0-1,0 0 1,0 0-1,-1 1 1,1 26 59,-1-14-57,1 9 0,1-1 0,1 0 0,1 1-1,10 36 1,-12-55-3,0 1 0,0-1-1,1 0 1,-1 1 0,1-1 0,0 0-1,0 0 1,0 0 0,1-1 0,2 4-1,-4-5 1,0-1 0,0 1-1,-1 0 1,1-1-1,0 1 1,0-1 0,0 1-1,0-1 1,0 1-1,0-1 1,0 0 0,0 0-1,1 1 1,-1-1-1,0 0 1,0 0 0,0 0-1,0 0 1,0 0-1,0 0 1,0 0 0,0-1-1,0 1 1,0 0 0,0-1-1,0 1 1,0 0-1,0-1 1,0 1 0,0-1-1,0 0 1,0 1-1,0-1 1,0 0 0,-1 1-1,2-3 1,7-6 17,-2-1 0,0 0 1,0 0-1,0-1 0,4-12 1,15-23 73,-18 29-67,-2 6 54,-5 11-76,-1 0-1,1 0 0,-1 0 0,1 0 1,-1 1-1,1-1 0,-1 0 1,1 0-1,-1 1 0,0-1 1,1 0-1,-1 1 0,1-1 0,-1 1 1,0-1-1,1 0 0,-1 1 1,0-1-1,0 1 0,1-1 0,-1 1 1,0-1-1,0 1 0,0-1 1,0 1-1,0-1 0,1 2 0,7 17 48,0 0 28,1 0-1,1-1 1,13 18-1,-22-35-74,0 0-1,0 0 0,0 0 0,0 0 0,0 0 0,0 0 0,0-1 1,1 1-1,-1 0 0,0-1 0,1 1 0,-1-1 0,0 0 0,1 1 1,-1-1-1,0 0 0,1 0 0,-1 0 0,1 0 0,-1 0 0,0 0 1,1 0-1,-1 0 0,1-1 0,-1 1 0,0 0 0,1-1 0,-1 1 1,0-1-1,0 0 0,1 1 0,1-3 0,5-2 29,1 0 0,-2-1-1,12-10 1,-14 12-15,11-11 87,-1 0 0,14-20 0,3-3 154,-26 31-219,-3 3 4,1 0 1,0 0-1,0 0 0,1 0 1,6-5-1,-10 9-35,0 0-1,0-1 0,0 1 1,0 0-1,-1-1 1,1 1-1,0 0 0,0 0 1,0 0-1,0-1 0,0 1 1,0 0-1,-1 0 0,1 1 1,0-1-1,0 0 0,0 0 1,0 0-1,0 0 0,0 1 1,-1-1-1,1 0 0,0 1 1,0-1-1,0 1 0,-1-1 1,1 1-1,0-1 1,-1 1-1,1 0 0,0-1 1,-1 1-1,1 0 0,-1-1 1,1 1-1,-1 0 0,1 0 1,-1 0-1,0-1 0,1 1 1,-1 1-1,4 9 39,0 1 0,-1-1 1,0 1-1,-1-1 0,0 1 0,-1 0 0,-1-1 0,-1 22 0,1-11 116,0-22-159,0 0-1,-1 1 1,1-1 0,0 0 0,0 1 0,0-1 0,0 0 0,0 1 0,0-1 0,0 0 0,0 1 0,0-1-1,0 1 1,0-1 0,0 0 0,0 1 0,0-1 0,0 0 0,0 1 0,0-1 0,1 0 0,-1 1 0,0-1-1,0 0 1,0 0 0,0 1 0,1-1 0,-1 0 0,0 1 0,0-1 0,1 0 0,-1 0 0,0 0-1,1 1 1,-1-1 0,0 0 0,0 0 0,1 0 0,-1 0 0,0 1 0,1-1 0,-1 0 0,0 0 0,1 0-1,-1 0 1,1 0 0,-1 0 0,0 0 0,1 0 0,-1 0 0,0 0 0,1 0 0,-1 0 0,0 0 0,1-1-1,-1 1 1,0 0 0,1 0 0,-1 0 0,0 0 0,1-1 0,-1 1 0,0 0 0,0 0 0,1 0-1,-1-1 1,0 1 0,19-19 94,33-55-96,-33 46 0,24-28 0,-43 55 0,1 0 0,-1 1 0,1-1 0,-1 0 0,1 1 0,-1-1 0,1 1 0,0-1 0,-1 0 0,1 1 0,0 0 0,-1-1 0,1 1 0,0-1 0,-1 1 0,1 0 0,0-1 0,0 1 0,0 0 0,-1 0 0,1 0 0,0-1 0,0 1 0,0 0 0,0 0 0,1 1 0,-1-1 0,-1 1 0,1 0 0,0-1 0,0 1 0,-1 0 0,1 0 0,-1-1 0,1 1 0,0 0 0,-1 0 0,0 0 0,1 0 0,-1 0 0,0 0 0,1 0 0,-1 0 0,0 2 0,1 4 0,0 0 0,0 0 0,-1 1 0,-2 12 0,-3 41 0,5-61 0,0 0 0,0 1 0,0-1 0,0 0 0,0 0 0,0 0 0,0 0 0,0 0 0,0 0 0,1 0 0,-1 1 0,0-1 0,0 0 0,0 0 0,0 0 0,0 0 0,0 0 0,0 0 0,0 0 0,0 0 0,1 0 0,-1 0 0,0 0 0,0 0 0,0 0 0,0 0 0,0 0 0,0 0 0,1 0 0,-1 0 0,0 0 0,0 0 0,0 0 0,0 0 0,0 0 0,0 0 0,1 0 0,-1 0 0,0 0 0,0 0 0,0 0 0,0 0 0,0 0 0,0 0 0,0 0 0,0 0 0,1 0 0,-1 0 0,0 0 0,0-1 0,0 1 0,0 0 0,0 0 0,0 0 0,0 0 0,0 0 0,0 0 0,0 0 0,0-1 0,0 1 0,0 0 0,0 0 0,0 0 0,0 0 0,0 0 0,0 0 0,0 0 0,0-1 0,0 1 0,7-9 0,9-20 0,-11 18 0,0 1 0,1 0 0,0 0 0,1 1 0,0 0 0,13-14 0,-20 23 0,1-1 0,0 1 0,-1 0 0,1-1 0,0 1 0,0-1 0,-1 1 0,1 0 0,0 0 0,0 0 0,0-1 0,-1 1 0,1 0 0,0 0 0,0 0 0,0 0 0,0 0 0,-1 0 0,1 1 0,0-1 0,0 0 0,0 0 0,-1 0 0,1 1 0,0-1 0,0 1 0,-1-1 0,1 0 0,0 1 0,0-1 0,-1 1 0,1 0 0,-1-1 0,1 1 0,-1-1 0,1 1 0,-1 0 0,1-1 0,-1 1 0,1 0 0,-1 0 0,0-1 0,1 3 0,2 2 0,-1 0 0,0 0 0,0 0 0,0 0 0,1 7 0,-2-1 0,1-1 0,0 0 0,1 0 0,0 0 0,1 0 0,0 0 0,6 10 0,-9-19 0,-1 0 0,1-1 0,0 1 0,0 0 0,-1-1 0,1 1 0,0-1 0,0 1 0,0-1 0,0 1 0,0-1 0,0 0 0,-1 1 0,1-1 0,0 0 0,0 0 0,0 0 0,0 0 0,0 0 0,0 0 0,0 0 0,2 0 0,25-8 0,-6 3 0,29-1 0,-45 4 0,0 0 0,0 0 0,0 0 0,0-1 0,-1 0 0,1 0 0,-1-1 0,0 1 0,10-9 0,-13 9 0,1 0 0,-1 0 0,0 0 0,0 0 0,0-1 0,0 1 0,0 0 0,-1-1 0,0 0 0,1 1 0,-1-1 0,-1 0 0,1 0 0,0 1 0,-1-1 0,0 0 0,0 0 0,0 0 0,0 0 0,-1 0 0,0 1 0,1-1 0,-1 0 0,-1 0 0,1 1 0,0-1 0,-3-3 0,4 7 0,-1-1 0,1 0 0,-1 1 0,1-1 0,-1 1 0,1-1 0,-1 1 0,1-1 0,-1 1 0,0-1 0,1 1 0,-1-1 0,0 1 0,1 0 0,-1-1 0,0 1 0,1 0 0,-1 0 0,0-1 0,0 1 0,0 0 0,1 0 0,-1 0 0,0 0 0,0 0 0,1 0 0,-1 0 0,0 0 0,0 1 0,1-1 0,-1 0 0,0 0 0,0 1 0,1-1 0,-1 0 0,0 1 0,1-1 0,-1 1 0,0-1 0,1 0 0,-1 1 0,1 0 0,-1-1 0,1 1 0,-1-1 0,1 1 0,-1 0 0,-3 3 0,1 0 0,0 1 0,0-1 0,0 1 0,-4 6 0,6-6 0,-1 0 0,0 0 0,1 0 0,0 0 0,0 0 0,1 0 0,-1 1 0,1-1 0,0 0 0,1 0 0,-1 0 0,1 0 0,0 1 0,0-1 0,1 0 0,-1-1 0,1 1 0,0 0 0,1 0 0,-1-1 0,1 1 0,0-1 0,0 0 0,4 5 0,1 0 0,0-1 0,0-1 0,0 1 0,1-1 0,0-1 0,0 0 0,1 0 0,0-1 0,0 0 0,14 5 0,-2-6 0,-18-3 0,0-1 0,0 1 0,0 0 0,0 0 0,0 0 0,0 1 0,-1-1 0,7 5 0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11.53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200 66 4416,'0'0'12745,"-9"-6"-12153,-31-17-24,39 22-521,-1 1 1,1 0-1,-1-1 1,0 1-1,1 0 1,-1 0-1,0 0 1,1 0-1,-1 1 0,1-1 1,-1 0-1,1 1 1,-1-1-1,0 1 1,1-1-1,-1 1 1,1 0-1,0-1 1,-1 1-1,1 0 1,0 0-1,-1 0 1,1 0-1,0 0 1,0 1-1,0-1 0,0 0 1,0 0-1,-2 3 1,-1 2 160,-9 9 133,0 0-1,2 0 1,0 1 0,1 1 0,0 0 0,2 0-1,-10 26 1,16-38-199,0 1-1,1-1 1,0 0-1,0 0 1,0 1-1,1-1 1,0 1-1,1 9 0,-1-14-97,0 0 0,0 0 0,0 0-1,0 0 1,1-1 0,-1 1 0,0 0-1,1 0 1,-1 0 0,1 0 0,-1-1-1,1 1 1,-1 0 0,1 0 0,-1-1-1,1 1 1,0-1 0,-1 1 0,1 0-1,0-1 1,0 1 0,1 0 0,-1-1-5,1 0 1,-1 0 0,1 0 0,0 0 0,-1 0 0,1 0-1,-1-1 1,1 1 0,-1 0 0,1-1 0,0 1-1,-1-1 1,0 0 0,1 1 0,-1-1 0,1 0-1,1-2 1,11-6 208,-2-2-1,1 0 1,-2 0-1,16-19 1,-27 30-235,0-1 1,1 1 0,-1-1 0,0 1 0,0 0 0,0-1-1,1 1 1,-1 0 0,0-1 0,1 1 0,-1 0-1,0 0 1,1-1 0,-1 1 0,0 0 0,1 0 0,-1-1-1,0 1 1,1 0 0,-1 0 0,0 0 0,1 0 0,-1 0-1,1-1 1,-1 1 0,1 0 0,-1 0 0,0 0 0,1 0-1,-1 0 1,1 0 0,-1 0 0,0 1 0,1-1 0,-1 0-1,1 0 1,-1 0 0,0 0 0,1 0 0,-1 1 0,0-1-1,1 0 1,-1 0 0,0 1 0,1-1 0,-1 0 0,0 0-1,1 1 1,-1-1 0,0 1 0,9 24 143,-6-13-98,-1-7-39,0-1 1,0 1-1,1 0 0,-1-1 1,1 1-1,0-1 0,0 0 1,0 0-1,1 0 0,6 6 1,-7-8-13,-1-1 1,1 1-1,-1-1 1,1 0 0,-1 1-1,1-1 1,0 0 0,-1-1-1,1 1 1,0 0-1,0-1 1,0 0 0,0 1-1,0-1 1,-1 0-1,1 0 1,0-1 0,0 1-1,0-1 1,0 1 0,2-2-1,5-2 7,-2 0 0,1 0-1,0-1 1,-1 0 0,0-1 0,0 0-1,11-11 1,-8 7 39,-1-1 1,-1 0-1,0 0 0,12-20 0,-20 29-21,0 1 0,0-1 0,0 0 0,0 1 0,0-1 0,-1 0 0,1 0 0,0 0 0,-1 0 0,0 0 0,1 0 0,-1 1 0,0-1 0,0 0 0,0 0 0,0 0 0,-1 0 0,1 0 0,0 0 0,-1 0 0,0 0 0,1 0 0,-1 1 0,0-1 0,0 0 0,0 0 0,0 1 0,0-1 0,-2-2 0,-1-3 86,2 5-51,2 5-34,0-2-31,7-7-293,4 2 163,28-8-479,0-3 0,-1 0 0,43-25 0,-78 38 569,2-2-52,1 0-1,1 1 1,-1-1-1,0 1 1,1 1-1,0-1 1,-1 1 0,10-2-1,-16 5 95,1-1-1,0 0 1,0 1 0,0-1-1,0 1 1,0-1-1,-1 1 1,1 0-1,0-1 1,0 1 0,-1 0-1,1-1 1,0 1-1,-1 0 1,1 0 0,-1-1-1,1 1 1,-1 0-1,0 0 1,1 0 0,-1 0-1,0 0 1,1 0-1,-1 0 1,0 1-1,6 30 198,-5-27-171,2 17 157,-2-8-5,1 0-1,0 0 1,1-1 0,1 1 0,0-1 0,1 0 0,9 17 0,-14-29-168,0-1 0,0 1 1,1-1-1,-1 1 0,0-1 1,0 1-1,1-1 0,-1 1 1,1-1-1,-1 1 0,0-1 0,1 0 1,-1 1-1,1-1 0,-1 0 1,1 1-1,-1-1 0,1 0 1,-1 0-1,1 1 0,-1-1 1,1 0-1,-1 0 0,1 0 0,-1 0 1,1 0-1,-1 0 0,1 0 1,0 0-1,-1 0 0,1 0 1,-1 0-1,1 0 0,0 0 1,0-1 16,1 0 1,-1 0 0,0 0-1,1 0 1,-1 0 0,0 0-1,0-1 1,0 1 0,0 0-1,0-1 1,1-1 0,15-39-4792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11.68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18 14168,'0'0'664,"0"-4"-480,0 2-8,0-2-152,4 3-8,1-3-288,3 2 16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11.99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9040,'0'0'2178,"4"13"-1668,2 11-194,0 0 0,-2 0 0,0 1 0,0 37 0,-10 25 596,2-50-264,2 1 0,2-1 1,4 40-1,17 9 2264,-18-81-2230,-1 1-2883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12.58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0 243 11952,'0'0'392,"4"-9"1401,26-9-1090,1 1 0,0 1-1,38-12 1,-55 22-490,10-2 116,0 1-1,0 1 1,1 2 0,30-3-1,-34 6-31,0-2 0,-1 0-1,1-1 1,-1-1-1,0-1 1,33-16 0,-49 20-420,0-1 0,0 0 1,0 0-1,-1-1 0,0 1 0,0-1 1,0 0-1,0 0 0,0 0 1,-1 0-1,0 0 0,0 0 1,3-7-1,2-4-1658,-4 16 1748,10 22 7148,-9-15-8476,29 53 1949,-4 2 0,-2 1 0,22 78 0,-38-78 403,-9-47-567,-2-12-569,1 3 944,-1-2-4604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13.75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17 1 5520,'0'0'6573,"0"10"-5906,-6 259 2714,0 0-481,4-240-2509,0-5 180,2 34-1,0-50-346,1-1 1,0 0-1,1 1 1,-1-1-1,2 0 0,-1 0 1,1 0-1,6 12 1,-8-18-180,-1 0 1,1 0 0,0 0 0,0 0 0,-1 0 0,1 0-1,0 0 1,0 0 0,0 0 0,0-1 0,0 1-1,0 0 1,1-1 0,-1 1 0,0-1 0,0 1-1,0-1 1,0 1 0,1-1 0,-1 0 0,0 0 0,3 1-1,-1-2 61,0 1-1,0 0 0,-1-1 1,1 0-1,0 0 0,0 1 1,-1-2-1,1 1 0,4-3 0,-1 0-596,1 0-1,-1 0 0,0-1 0,-1 0 0,11-12 1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15.48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16 0 5320,'0'0'22568,"-3"12"-22354,-2 23-16,1-1 1,1 1-1,2 0 0,6 55 1,12 14 373,4 37 578,-21-140-1129,0 0 0,0 0 0,0 0 0,0 0 0,0 0 0,0 0 0,0-1 0,0 1 0,1 0 0,-1 0 0,0 0 0,1 0 0,-1 0 0,0-1 0,1 1 0,-1 0 0,1 0 0,0-1-1,-1 1 1,1 0 0,0-1 0,-1 1 0,1 0 0,0-1 0,0 1 0,0-1-38,1 0-1,-1 0 1,0 0-1,0 0 0,0 0 1,0 0-1,0 0 1,0-1-1,0 1 1,0 0-1,0-1 1,0 1-1,0-1 0,0 1 1,0-1-1,0 0 1,1 0-1,7-6-286,-1-1 0,0 0 0,8-10 0,-14 15 251,15-19-4134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16.04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10040,'0'0'6615,"0"15"-5920,12 368 4705,-8-266-1585,-4-116-3570,2-12 200,3-4-1055,0-1 1,5-27-1,-8 31-1878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24.39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51 83 5520,'0'0'10800,"-10"2"-10395,-31 6-11,144-41 3302,-54 18-2932,1 2-1,51-7 1,-92 20-848,16-2 966,-25 2-987,1 0 1,-1 0 0,1 0-1,0 0 1,-1 0-1,1 0 1,-1-1-1,1 1 1,-1 0 0,1 0-1,-1 0 1,1-1-1,0 1 1,-1 0-1,0-1 1,1 1 0,-1 0-1,1-1 1,-1 1-1,1-1 1,-1 1-1,0 0 1,1-1 0,-1 1-1,0-1 1,1 1-1,-1-1 1,0 0-1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8:06.0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82 18391,'0'0'1768,"95"-23"-592,-2 9 8,36-9-216,12 8 16,-4 9-304,-11 8 0,-15 7-240,-26 3 8,-23-2-112,-30-2 0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27.17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988 14 5224,'0'0'5646,"-10"0"-5414,-127-13 1643,124 13-1432,0 0 0,0 0 0,0 2 0,0-1 0,0 2 0,1 0 0,-1 0 0,1 1 0,-18 8 0,21-9-224,-6 5 120,0 0 0,0 0 0,1 2 0,0 0 0,-20 18 0,1-1 152,-14 13 446,1 2-1,-72 87 1,53-50-29,-72 117 1,118-165-614,1 2 1,2 0-1,-23 69 0,27-58-53,2 1-1,2 0 1,2 1-1,2 0 1,3-1-1,1 1 0,2 0 1,2 0-1,19 85 1,-18-111-169,2 15 91,2 0-1,1-1 1,1 0-1,23 45 0,-19-52-44,1-1 0,1 0 0,1-2 0,1 0 0,2-1-1,0-1 1,27 22 0,-32-30-26,0 0 13,0 0 1,0-1-1,2-1 1,-1-1 0,1 0-1,1-2 1,33 14-1,-15-12 39,-2 1-7,1-2-1,0-2 1,56 7-1,227 14 288,-239-22-339,-15-1 106,94-4 0,-46-8-188,184-36 1,-246 31-5,0-2 0,-1-2 0,50-23 0,-64 21 0,1 0 0,0-1 0,58-39 0,77-53 0,-118 79 0,8-7 0,-3-3 0,-1-2 0,53-52 0,-101 83 0,0-1 0,-1 0 0,0-1 0,-1 0 0,0 0 0,9-27 0,-9 22 0,4-12 0,-2-1 0,0 0 0,-3-1 0,-1 0 0,-1 0 0,-1-1 0,-3 1 0,0-1 0,-7-56 0,2 66 0,-1-1 0,0 1 0,-2 0 0,-1 1 0,-1 0 0,0 0 0,-2 1 0,-1 0 0,-1 1 0,0 0 0,-2 1 0,-25-28 0,-6 1 0,-80-74 0,102 100 0,-1 1 0,-2 1 0,-40-21 0,-23-8 0,-2 5 0,-128-42 0,29 37 0,152 41 0,-1 2 0,-76 1 0,48 8 0,1 4 0,-1 2 0,2 4 0,-1 2 0,2 3 0,-69 31 0,42-7 52,-10 4-6072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2:29.96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2722 1289 5824,'0'0'7126,"-4"11"-6591,-18 32-12,21-40-456,-1-1 0,1 0 1,-1 0-1,0 0 1,1 0-1,-1 0 0,0 0 1,0-1-1,-1 1 1,1 0-1,0-1 0,0 0 1,-1 0-1,1 0 1,-1 0-1,1 0 0,-1 0 1,-4 1-1,-5 1 205,-10 4 183,0-1 1,0-2-1,-1 0 1,0-1-1,0-1 1,-29-1 0,-140-19 1810,38-11-275,-195-63 0,256 65-1342,-75-29 308,89 28-474,-84-18-1,58 19-62,-113-44 0,190 60-354,0-2 0,0-1 0,1-1 0,-29-22 0,10 2 86,-54-52 1,58 52-95,-9-8-48,37 28-32,0 2 26,1 0-1,1-1 1,0-1 0,1 0 0,1-1 0,0 0-1,-7-17 1,-20-41 23,6 14-70,12 20-14,-2 1-1,-1 0 1,-35-44 0,46 70 29,-2-1-1,-19-16 1,2 1-6,18 16-15,11 11 39,-1-1 0,0 1 0,0 0 0,0 0 0,0 0 1,0 1-1,0-1 0,0 0 0,-5-1 0,-10-15-116,8 8 63,-19-12-57,27 21 94,-2 13-132,3-6 142,0 0 0,0 0-1,1 0 1,-1 0 0,1 0 0,3 10 0,2 9-26,2 35-58,16 89-21,-22-132 164,0 0 0,-2 0 0,-1 19 0,0-1 202,1-35-216,0-24 145,-20-179 110,13 165-196,-22-69 0,21 79-35,-3 2-17,9 22-29,0 0 0,0-1 0,0 1-1,0-1 1,1 1 0,0-1 0,-1-8 0,0 3-39,2 7-27,10 13 19,8 6-11,1-1 0,33 22 0,-44-32 36,1 2 4,-1 0-1,1 0 1,10 14-1,19 17-6,29 8 18,-40-28 64,33 28 0,-52-39-55,-4-5 19,-1 1-1,0 0 1,0 0-1,0 0 0,0 0 1,0 1-1,4 6 1,-7-8-17,1-1 0,-1 0 1,0 1-1,0-1 0,0 0 1,0 1-1,0-1 0,0 1 0,0-1 1,0 0-1,0 1 0,-1-1 1,1 0-1,0 0 0,-1 1 1,1-1-1,-1 0 0,0 0 1,1 1-1,-1-1 0,0 0 1,0 0-1,0 0 0,0 0 1,0 0-1,0 0 0,0 0 1,0-1-1,0 1 0,0 0 0,-2 0 1,-2 3 20,0-1 0,0 0 0,0-1 0,-1 1 0,1-1 0,-1 0 0,1-1 0,-7 2 0,-52 4 232,50-6-187,-1 1 0,0 0 0,-21 6 0,33-5-108,9-1 91,8 0-3684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24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170 151 4416,'0'0'10088,"7"10"-9806,21 30-19,-28-37-227,1-1 0,-1 1 0,1-1 0,-1 1 1,0-1-1,0 1 0,0-1 0,0 1 0,0-1 0,-1 1 0,1-1 1,-1 1-1,0-1 0,0 1 0,0-1 0,0 0 0,0 1 0,0-1 1,-1 0-1,1 0 0,-3 3 0,-5 10 192,8-12-176,-1 0 0,0 0 0,0 0 0,0 0 1,-1 0-1,1 0 0,-1 0 0,1-1 0,-1 1 1,0-1-1,0 0 0,0 0 0,0 0 0,0 0 0,-1 0 1,1-1-1,-1 0 0,1 1 0,-1-1 0,1 0 1,-1-1-1,0 1 0,1-1 0,-7 0 0,6 1-7,0-1 0,-1-1 0,1 1-1,0-1 1,0 1 0,0-1-1,1 0 1,-1 0 0,0-1 0,0 1-1,0-1 1,1 0 0,-1 0-1,1 0 1,0-1 0,-1 1 0,1-1-1,0 1 1,0-1 0,1 0-1,-1 0 1,-3-6 0,3 2-1,0 1 0,0-1 0,1 0 1,0 0-1,0-1 0,1 1 0,0 0 0,0 0 1,1-1-1,-1 1 0,2-1 0,-1 1 0,1 0 1,0-1-1,1 1 0,0 0 0,0 0 0,0 0 1,1 0-1,0 0 0,0 1 0,1-1 0,0 1 1,0 0-1,0 0 0,1 0 0,0 1 0,0-1 1,0 1-1,1 0 0,0 1 0,7-5 0,5-3 55,-13 8-60,0 1-1,1-1 1,0 1 0,0 0 0,0 0 0,0 1 0,0 0 0,7-2-1,5 1 131,0 0 0,0 2 0,28 1 0,-39 0-103,0 1 0,1 0 0,-1 1-1,0-1 1,0 2 0,-1-1 0,1 1 0,0 0-1,-1 0 1,0 0 0,11 9 0,-1 0 59,1 0 0,0-1 0,1-1 0,-1-1 0,2 0 0,0-1 0,0-1 1,0-1-1,24 4 0,-27-7-38,0-1 0,0-1 0,0-1 0,0 0 0,1-1 0,-1 0 0,0-2-1,0 0 1,0 0 0,-1-2 0,30-12 0,15-16 458,-25 12 8,-33 20-522,-1-1 0,1 1 0,-1 0 0,1-1 0,-1 1 0,0-1 0,1 1 0,-1-1 0,0 1 1,0-1-1,0 0 0,0 0 0,-1 0 0,1 1 0,0-1 0,-1 0 0,1 0 0,-1 0 0,0-4 1,1-13-3636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25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1 7936,'0'0'12023,"-1"15"-11667,-2 32 268,5 92-1,58 281 1537,-53-376-1749,2 71-1,-9-113-386,-1-1 0,1 0 1,-1 0-1,1 0 0,-1 0 0,1 0 0,-1 0 0,0-1 0,0 1 0,1 0 0,-1 0 1,0 0-1,0-1 0,0 1 0,0 0 0,0-1 0,0 1 0,0-1 0,0 1 1,0-1-1,0 1 0,0-1 0,0 0 0,0 1 0,0-1 0,0 0 0,-1 0 0,1 0 1,0 0-1,-2 0 0,-36-1 302,-73-28 449,42 9-201,60 18-492,0 0 1,1 1-1,-1 1 1,0 0-1,0 0 1,-15 2-1,25-1-86,0-1 0,0 0 0,0 0-1,0 0 1,0 0 0,0 0 0,0 0 0,0 0-1,1 0 1,-1 0 0,0 1 0,0-1 0,0 0-1,0 0 1,0 0 0,0 0 0,0 0 0,0 0-1,0 0 1,0 1 0,0-1 0,0 0 0,0 0-1,0 0 1,0 0 0,-1 0 0,1 0 0,0 0-1,0 1 1,0-1 0,0 0 0,0 0 0,0 0-1,0 0 1,0 0 0,14 2-350,8-4-465,-15 1-2309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26.0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 8136,'0'0'9142,"11"-3"-8727,18-4-38,1 2 1,-1 0 0,42 0-1,51 13 828,27 1 2333,-133-8-4052,-11 0-2300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27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216 52 6128,'0'0'9882,"-10"-8"-9502,-31-26-32,39 33-298,0-1 1,0 1-1,0 0 0,0 0 0,-1 1 1,1-1-1,0 0 0,-1 1 0,1-1 1,-1 1-1,1 0 0,0 0 1,-1 0-1,1 0 0,-1 0 0,1 0 1,-1 1-1,1-1 0,0 1 0,-1 0 1,1 0-1,0 0 0,0 0 0,-1 0 1,-2 3-1,-8 1 195,2-1 55,0 1 0,-17 8 0,26-12-254,1 0 1,-1 0-1,0 0 1,0 0-1,1 0 0,-1 1 1,1-1-1,-1 0 1,1 1-1,-1-1 0,1 1 1,0-1-1,0 1 1,0 0-1,0-1 0,0 1 1,0 0-1,0 0 1,1 0-1,-1 0 0,1 0 1,-1 0-1,1 0 1,-1 3-1,3-2-3,-1 0 0,1-1-1,0 1 1,0-1 0,0 0 0,0 1-1,1-1 1,-1 0 0,0 0 0,1 0-1,-1-1 1,4 3 0,7 4 92,-7-3-75,0-1 0,1 0 1,0-1-1,0 0 0,7 3 1,-7-4 14,1 1-1,-1 0 1,-1 1 0,1 0 0,11 8-1,-3 0 62,-8-7-50,0 1-1,0 0 1,0 0-1,-1 1 1,8 10-1,-13-15-53,0 0 0,0-1 1,0 1-1,0 0 0,0-1 0,-1 1 0,1 0 0,-1 0 0,1 0 1,-1 0-1,0 0 0,1-1 0,-1 1 0,0 0 0,-1 0 0,1 0 0,0 0 1,0 0-1,-1 0 0,1-1 0,-1 1 0,1 0 0,-1 0 0,0 0 1,0-1-1,0 1 0,0-1 0,0 1 0,0-1 0,0 1 0,-1-1 1,-1 3-1,-3 1 82,-1 0 1,1 0 0,-1-1-1,1 1 1,-1-2-1,0 1 1,-1-1 0,1 0-1,-14 4 1,-8 3 211,-7 9-18,31-15-301,1-2 1,0 1-1,-1 0 1,1-1-1,-1 0 1,1 0-1,-1 0 1,0-1 0,0 1-1,0-1 1,-6 0-1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28.6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5320,'0'0'15146,"13"2"-14950,89 13 331,-58-12-259,-1 0 0,1-3 1,74-9-1,-99 6-21,0 2 0,0 0 0,0 1 0,0 1-1,31 6 1,-39-6 110,0 0 1,22-1-1,-16 0 349,-17 2-625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29.4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6424,'0'0'13151,"11"4"-12869,18 5 51,1-2 1,50 6 0,-37-10 271,0-1 0,1-3-1,-1-1 1,77-14 0,-119 15-573,0 1 1,0-1-1,0 1 0,0 0 1,0-1-1,0 1 1,0 0-1,1 0 0,-1 0 1,0 0-1,0 0 0,0 0 1,0 0-1,0 0 1,1 1-1,-1-1 0,0 0 1,0 1-1,0-1 0,0 1 1,0-1-1,0 1 1,0-1-1,0 1 0,0 0 1,0-1-1,0 1 1,-1 0-1,1 0 0,1 1 1,4 12-2714,-5-11 1935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32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185 109 4120,'0'0'8632,"-5"11"-8266,2-4-296,-1 3 58,0 0-1,0-1 1,-1 0-1,-1 0 0,1 0 1,-1-1-1,-8 9 1,3-8 297,-1 0 1,0 0 0,0-1 0,-18 9 0,28-16-369,1-1 0,0 0-1,-1 1 1,1-1 0,-1 0 0,1 0 0,0 1 0,-1-1 0,1 0 0,-1-1-1,1 1 1,-1 0 0,1 0 0,0 0 0,-1-1 0,1 1 0,0-1 0,-1 1 0,1-1-1,0 0 1,-1 1 0,1-1 0,0 0 0,0 0 0,0 0 0,0 0 0,0 0-1,0 0 1,-1-1 0,1 0-21,0 1-1,0 0 1,0-1-1,0 1 1,0-1-1,0 0 1,0 1 0,0-1-1,1 0 1,-1 1-1,1-1 1,-1 0-1,1 0 1,0 1-1,0-1 1,0 0-1,0 0 1,0 1 0,0-1-1,0 0 1,0 0-1,2-3 1,2-2 13,0-1 0,0 1 1,1 0-1,0 1 0,0-1 0,1 1 1,0 0-1,0 0 0,0 1 1,1 0-1,7-5 0,8-3 59,1 1 0,33-13-1,-18 6-9,-30 14-74,0 1 0,0 0 0,0 1 0,0-1 0,1 1 0,15-2 0,-4 1 40,-5 2 31,-1 0 0,22 0 0,-31 2-63,0 1 0,0-1 0,0 1 0,-1 0 0,1 0 0,0 1 1,-1-1-1,1 1 0,-1 0 0,1 0 0,5 4 0,20 14 507,44 23-1,-62-37-389,1-1 1,0 0-1,0 0 1,0-1-1,0-1 1,25 3-1,-27-6-61,1 0 0,-1-1 0,0 0 0,0-1 0,0 0 1,0-1-1,0 0 0,15-7 0,-11 3 59,0-1 0,0-1 0,0 0 0,24-20 0,-26 16-16,-11 11-107,-1 0 0,1 0 0,0 0 0,-1 1 1,1-1-1,0 0 0,0 1 0,0 0 0,1-1 0,-1 1 1,0 0-1,0 0 0,1 0 0,3-1 0,-6 2-24,1 0-1,-1 0 1,1 0-1,-1 0 1,0 0 0,1 0-1,-1 0 1,1-1-1,-1 1 1,1 0-1,-1 0 1,0 0-1,1 0 1,-1-1 0,0 1-1,1 0 1,-1-1-1,0 1 1,1 0-1,-1 0 1,0-1-1,1 1 1,-1-1 0,0 1-1,0 0 1,0-1-1,1 1 1,-1-1-1,0 1 1,0 0-1,0-1 1,0 1-1,0-1 1,0 1 0,0-1-1,0 1 1,0 0-1,0-1 1,0 1-1,0-1 1,0 1-1,0-1 1,0 0 0,0 0-37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33.8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239 0 4616,'0'0'15471,"-3"14"-15211,-1 3-144,0 1-1,1-1 0,1 1 1,1 0-1,1 23 0,23 442 2525,-31-405-1865,8-78-760,0 1 0,0-1 0,-1 1 0,1 0 0,0-1 0,0 1 0,-1 0 0,1-1 0,0 1 0,-1-1 0,1 1 0,-1-1 0,1 1 1,-1-1-1,1 1 0,-1-1 0,1 0 0,-1 1 0,1-1 0,-1 0 0,1 1 0,-1-1 0,0 0 0,1 0 0,-1 1 0,0-1 0,1 0 0,-1 0 0,0 0 0,0 0 0,-23 0 258,-102-44 477,84 28-492,16 14 148,22 2-1478,11 0-2201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8:40.6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109 384 11152,'0'0'9554,"5"-8"-9201,29-50 298,31-52 985,-53 92-1260,-2 0 0,0-1 0,-1 0 0,-1 0 0,-1-1 0,-1 0 0,6-35 0,-11 54-252,-1 0 0,0 0 0,0-1 0,0 1 0,0 0 0,0 0 0,0 0 0,0-1 0,0 1 0,0 0 0,-1 0 0,1-2 0,0 3-67,-1 0 0,1 0 1,0 0-1,0-1 1,0 1-1,-1 0 1,1 0-1,0 0 1,0-1-1,0 1 1,-1 0-1,1 0 1,0 0-1,0 0 1,-1 0-1,1 0 1,0 0-1,-1-1 1,1 1-1,0 0 0,0 0 1,-1 0-1,1 0 1,0 0-1,-1 0 1,1 0-1,0 0 1,0 1-1,-1-1 1,1 0-1,-4 1 307,1 1 0,-1 0-1,1 0 1,0 0 0,-5 4 0,0 0-607,5-3 286,-1 0-1,1 0 1,0 0 0,0 0-1,0 1 1,0-1-1,1 1 1,-1 0 0,-2 6-1,-14 39 477,9-20-392,-84 220-127,85-230 0,0 0 0,-1 0 0,0-2 0,-19 25 0,23-32 0,6-9 0,-1 0 0,1 0 0,0 0 0,-1 0 0,1 0 0,-1-1 0,1 1 0,-1 0 0,1 0 0,-1-1 0,0 1 0,1 0 0,-1-1 0,0 1 0,0 0 0,0 0 0,-2 2 0,-2 1 0,6-7 0,2-2 0,0 0 0,1 1 0,-1-1 0,1 1 0,0 0 0,6-5 0,5-5 0,2-3 0,1 0 0,0 2 0,2 0 0,-1 1 0,2 0 0,22-10 0,50-24 0,-60 37 0,-54 49 0,18-34 0,0 1 0,0-1 0,0 0 0,1 1 0,-1 0 0,1 0 0,-2 7 0,4-11 0,0 1 0,-1 0 0,1-1 0,0 1 0,0 0 0,1-1 0,-1 1 0,0 0 0,0-1 0,1 1 0,-1-1 0,1 1 0,-1 0 0,1-1 0,0 1 0,0-1 0,0 1 0,0-1 0,0 0 0,0 1 0,0-1 0,0 0 0,0 0 0,0 0 0,1 0 0,-1 0 0,2 1 0,0 0 0,-1-1 0,0 0 0,0 0 0,1 0 0,-1 0 0,1-1 0,-1 1 0,0-1 0,1 1 0,-1-1 0,1 0 0,-1 0 0,1 0 0,-1 0 0,1 0 0,-1-1 0,1 1 0,-1-1 0,5-1 0,-5 1 0,0 0 0,0 0 0,0 0 0,0 0 0,-1 0 0,1 0 0,0 0 0,-1 0 0,1-1 0,0 1 0,-1-1 0,0 1 0,1-1 0,-1 0 0,0 0 0,0 1 0,0-1 0,0 0 0,0 0 0,0 0 0,-1 0 0,1 0 0,0-3 0,-1 0 0,1 0 0,-1 0 0,-1 0 0,1 0 0,-1 0 0,0 0 0,0 0 0,0 0 0,0 1 0,-1-1 0,0 0 0,0 1 0,-4-7 0,4 8 0,0 1 0,0-1 0,0 1 0,-1-1 0,1 1 0,-1 0 0,1 0 0,-1 0 0,0 0 0,0 0 0,0 1 0,0-1 0,0 1 0,0 0 0,0 0 0,0 0 0,-1 0 0,1 0 0,0 1 0,-1 0 0,-3-1 0,25 0 0,0-1 0,0-1 0,30-8 0,-24 5 0,29-4 0,-45 9 0,0 0 0,0 1 0,-1 0 0,1 1 0,0 0 0,0 0 0,-1 0 0,9 3 0,-15-3 0,0 0 0,0 0 0,0-1 0,0 1 0,0 0 0,0 0 0,-1 0 0,1 0 0,0 0 0,0 0 0,-1 0 0,1 0 0,0 0 0,-1 0 0,1 0 0,-1 0 0,0 1 0,1 0 0,5 24 0,-6-24 0,5 44 0,-2-23 0,7 36 0,-9-57 0,-1 0 0,1 0 0,-1-1 0,1 1 0,0 0 0,0-1 0,0 1 0,0-1 0,0 1 0,0-1 0,0 1 0,0-1 0,0 1 0,1-1 0,-1 0 0,1 0 0,-1 0 0,1 0 0,-1 0 0,1 0 0,0 0 0,-1-1 0,1 1 0,0 0 0,0-1 0,-1 0 0,1 1 0,0-1 0,0 0 0,0 0 0,0 0 0,3 0 0,4-1 0,1-1 0,-1 0 0,1-1 0,17-7 0,-16 6 0,27-11 462,47-28 0,-11 2-4170,-65 35 2557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34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 7024,'0'0'8721,"13"-1"-8273,32 0-90,126-9 2084,-170 10-2420,27-3 913,0 0 0,51 4 1,-70 2-655,-8-3-253,-1 0 0,0 0 0,1 1 0,-1-1 1,1 0-1,-1 0 0,1 0 0,-1 1 0,1-1 0,-1 0 0,0 0 0,1 0 0,-1 0 0,1 0 0,-1 0 0,1 0 1,-1 0-1,1 0 0,-1 0 0,1 0 0,-1-1 0,1 1 0,-1 0 0,1 0 0,-1 0 0,0-1 0,1 1 0,-1 0 1,1-1-1,0 1 24,-1-1 0,1 0 1,0 1-1,-1-1 0,1 1 1,0 0-1,-1-1 1,1 1-1,0-1 0,0 1 1,-1 0-1,1 0 0,0-1 1,0 1-1,0 0 1,1 0-1,7 3-3517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36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216 9 4416,'0'0'10368,"-10"-2"-10064,2 1-237,-2-1 84,1 0 1,-1 1 0,0 0 0,1 1-1,-1 0 1,-19 3 0,24-2 2,0 0 1,0 0 0,0 1-1,0 0 1,0 0-1,0 0 1,0 1-1,1-1 1,-1 1 0,1 0-1,0 1 1,-1-1-1,-4 7 1,5-6-3,0 0 0,0 0 0,1 0 0,-1 0 0,1 1 1,1-1-1,-1 1 0,0 0 0,-1 5 0,3-6-17,0-1 0,0 1-1,0 0 1,0 0 0,1 0 0,-1 0-1,1-1 1,0 5 0,1-7-114,-1 0 0,0 1 1,0-1-1,1 0 0,-1 0 0,0 0 0,1 0 1,-1-1-1,1 1 0,-1 0 0,1 0 0,0 0 1,-1 0-1,1 0 0,0-1 0,0 1 0,0 0 0,-1-1 1,1 1-1,0 0 0,0-1 0,0 1 0,0-1 1,0 1-1,0-1 0,0 0 0,0 1 0,0-1 1,0 0-1,0 0 0,0 0 0,0 0 0,1 0 1,-1 0-1,1 0 0,41-3 209,-33 1-176,0 1-1,0 1 1,0 0 0,0 0 0,0 1-1,0 0 1,12 3 0,-18-3-5,0 1 0,-1 0 1,1 0-1,0 0 0,-1 1 1,1-1-1,-1 1 0,0 0 0,0 0 1,0 0-1,0 0 0,0 1 0,-1-1 1,1 1-1,-1-1 0,0 1 0,3 7 1,-5-9-37,0 0 0,0-1 0,0 1 1,0 0-1,0-1 0,0 1 1,-1 0-1,1-1 0,-1 1 0,1-1 1,-1 1-1,1 0 0,-1-1 1,0 1-1,0-1 0,0 0 0,0 1 1,0-1-1,0 0 0,0 1 1,-1 0-1,-2 2 34,0 0 0,-1 0-1,1-1 1,0 1 0,-7 2 0,-2 1 104,0-2 0,-27 8 0,27-9 82,1 0-1,-1 0 0,-20 12 1,24-12 314,11-12-3938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37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136 0 5016,'0'0'9024,"-11"4"-8556,0 0-209,-1 1 0,1 0 0,-20 13 0,26-15-98,0 1 0,0-1 1,1 1-1,0 0 0,-1 1 0,1-1 0,1 1 0,-1-1 1,1 1-1,0 0 0,0 1 0,-3 7 0,5-11-82,0 1 0,0 0 0,0 0 0,1 0 0,-1-1 0,1 1-1,0 0 1,0 0 0,0 0 0,0 0 0,0 0 0,1 0 0,-1-1 0,1 1-1,0 0 1,0 0 0,0-1 0,0 1 0,0 0 0,0-1 0,1 1-1,-1-1 1,1 0 0,0 1 0,0-1 0,0 0 0,0 0 0,0 0-1,0 0 1,1-1 0,-1 1 0,0-1 0,4 2 0,1 2 24,0-2 0,0 1 0,0-1 0,1 0 0,-1 0 0,1-1 0,0 0 0,0 0 0,-1-1 0,1 0 0,0-1 0,0 1 0,0-2 0,0 1-1,0-1 1,0 0 0,0-1 0,0 0 0,0 0 0,-1 0 0,1-1 0,-1 0 0,0-1 0,0 0 0,0 0 0,0 0 0,-1-1 0,9-7 0,-14 11-57,1-1 0,-1 1 0,1 0-1,-1-1 1,1 1 0,-1-1 0,0 0 0,0 1-1,0-1 1,0 0 0,0 0 0,0 0 0,0 0-1,-1 0 1,1 0 0,-1 0 0,1 0 0,-1 0-1,0 0 1,0 0 0,0 0 0,0 0-1,0 0 1,0 0 0,-1 0 0,1 0 0,-1 0-1,1 0 1,-1 0 0,0 0 0,0-1 0,-4-4 87,0 1 0,0 0 0,0 1 0,-1-1 0,1 1 0,-12-8 0,0 0 41,-6 1-15,23 12-319,-5-7-107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40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1 3912,'0'0'9721,"-7"10"-9332,-58 79 757,50-68-864,1-1 1,1 2 0,-12 26 0,-26 74 659,32-66-422,2 0 0,2 1 1,-10 93-1,19-106-253,2 0-1,1 1 1,3-1 0,2 1-1,9 54 1,-8-80-169,3 16 184,2 0 0,17 45 0,-20-68-144,0-1 0,1 0 0,0 0 0,0 0 0,1-1 0,1 0 0,0 0 0,0-1 0,1 0 1,15 11-1,-22-18-50,1 0 1,-1 0 0,1 0-1,0 0 1,-1-1-1,1 1 1,0-1 0,0 0-1,0 0 1,0 0 0,6 1-1,-7-2-306,1-1 0,-1 1 0,1 0 0,0-1-1,-1 1 1,1-1 0,-1 0 0,1 0 0,-1 0 0,0 0-1,1-1 1,-1 1 0,3-2 0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41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7936,'0'0'6081,"6"11"-5606,10 21 136,-2 2 0,15 45 0,-18-35 2,-3-9 160,2 1 0,28 64 0,-23-67-173,13 45 1,-22-55-240,2-1 0,1 0 0,0 0 0,2-1-1,20 30 1,-26-43-151,0 0 0,0 0 0,0 0-1,-1 0 1,3 9 0,-7-16-179,0-1 1,1 1-1,-1 0 1,0-1-1,0 1 1,0 0-1,0-1 1,1 1-1,-1-1 1,0 1-1,1-1 1,-1 1-1,0-1 1,1 1-1,-1-1 1,1 1-1,-1-1 1,1 1-1,-1-1 0,1 1 1,-1-1-1,1 0 1,-1 1-1,1-1 1,0 0-1,-1 0 1,1 0-1,-1 1 1,1-1-1,0 0 1,-1 0-1,1 0 1,0 0-1,-1 0 1,1 0-1,0 0 1,0 0-1,0-1-9,1 0-1,-1 0 1,1 0-1,-1 0 1,0 0-1,1 0 1,-1 0 0,0 0-1,0 0 1,0-1-1,0 1 1,0-1 0,0 1-1,0 0 1,1-4-1,20-49 149,17-58 0,9-26 58,26-55 110,-56 152-283,-13 29-47,0 0 0,-1 1-1,0-2 1,3-13 0,-1-7-61,-6 33 34,0-4-258,0 7-223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42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0 6128,'0'0'5661,"2"10"-5192,1 7-218,0 1 0,-2-1-1,0 1 1,-1 0 0,0-1-1,-2 1 1,-3 18 0,2-21 104,-1 0 1,0 0-1,-1-1 1,0 1-1,-1-1 1,-1-1-1,0 1 1,-16 21-1,23-34-316,-1-1-1,0 1 1,1 0 0,-1 0-1,0-1 1,1 1-1,-1 0 1,0-1-1,0 1 1,0-1-1,0 1 1,0-1-1,0 1 1,0-1-1,0 1 1,0-1-1,0 0 1,0 0-1,0 0 1,0 0-1,0 1 1,0-1-1,0 0 1,0-1-1,0 1 1,0 0-1,0 0 1,0 0-1,0-1 1,0 1-1,0 0 1,0-1-1,0 1 1,1-1-1,-1 1 1,0-1 0,0 1-1,0-1 1,0-1-1,-1 1-15,1-1-1,-1 1 1,1-1 0,0 1 0,0-1-1,0 0 1,0 0 0,0 1-1,0-1 1,0 0 0,1 0-1,-1 0 1,1 0 0,-1 0 0,1 0-1,0 0 1,0 0 0,0 0-1,0-3 1,11-36-2626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43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5016,'0'0'13903,"3"15"-13537,-1-4-295,2 6 42,-1 0 1,-1 0-1,-1 0 1,-1 25-1,-5 282 2433,5-232-1180,-4-44-1147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43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6128,'0'0'10441,"10"4"-9945,-4-2-421,7 3 141,0 0 0,1-2 0,23 5 1,73 8 884,168 20 1563,-274-35-2597,7 0 270,0 0-1,1-1 0,-1 0 0,0-1 1,0 0-1,15-3 0,-25 3-281,0 0-1,0 1 1,0-1 0,0 0-1,0 0 1,0 0-1,0 0 1,0 0-1,0 0 1,0 0 0,-1-1-1,1 1 1,1-2-1,0-5-3263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44.6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7832,'0'0'6597,"10"8"-6169,-6-5-383,4 3 62,0 1 0,0 0 1,-1 0-1,1 0 0,-2 1 0,1 0 0,9 17 1,13 29 989,42 111 1,-60-130-790,-1 0 1,-1 1-1,-3 0 0,4 57 1,-7-40 56,-3 0 0,-2-1 0,-2 1 0,-3 0 0,-19 73 0,13-77-8,-6 21 820,-32 78 0,42-132-723,9-15-428,0-1-1,-1 1 1,1-1-1,0 1 0,0-1 1,-1 1-1,1-1 0,0 1 1,-1-1-1,1 1 1,-1-1-1,1 0 0,-1 1 1,1-1-1,-1 0 1,1 1-1,-1-1 0,1 0 1,-1 0-1,1 1 1,-1-1-1,1 0 0,-1 0 1,1 0-1,-2 0 1,1-11 55,1 6-3046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47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 6824,'0'0'13321,"11"-4"-13112,-2 0-160,4-1 34,0 0 0,1 0-1,22-3 1,20-2 292,0 3-1,0 2 1,101 5 0,-15 11 630,-101-6-257,-38-9-788,-4 7-569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8:48.5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8 615 9536,'0'0'13449,"-2"-9"-12809,2 8-622,-1-3 52,0 0 1,0 1-1,0-1 1,0 0 0,1 0-1,0 0 1,0 0 0,0 0-1,0 0 1,1 0-1,-1 1 1,1-1 0,0 0-1,0 0 1,0 0 0,1 1-1,2-6 1,-2 6-11,14-25 644,1 1 0,1 0 1,26-28-1,25-25 1795,-35 50-30,-33 30-2469,-1-1 0,0 1 0,0 0 0,1 0 0,-1 0 0,0 0 0,0 0 0,1 0 0,-1 0 0,0 0 0,0 0 0,1 0 0,-1 0 0,0 0 0,0 0 0,0 1 0,1-1 0,-1 0 0,0 0 0,0 0 0,1 0 0,-1 0 0,0 0 0,0 1 0,0-1 0,1 0 0,-1 0 0,0 0 0,0 0 0,0 1 0,0-1 0,0 0 0,1 0 0,-1 0 0,0 1 0,0-1 0,7 12 0,-4-1 0,1 1 0,-1-1 0,-1 1 0,0-1 0,1 21 0,-3-10 0,0 1 0,-5 25 0,5-43 0,-1-1 0,0 0 0,0 0 0,0 0 0,0 0 0,-1 0 0,0 0 0,0 0 0,0 0 0,0-1 0,0 1 0,-1-1 0,-4 6 0,5-7 0,-1-1 0,1 1 0,-1 0 0,1-1 0,-1 0 0,1 1 0,-1-1 0,0 0 0,1 0 0,-1-1 0,0 1 0,0 0 0,0-1 0,0 0 0,0 0 0,0 0 0,1 0 0,-1 0 0,0 0 0,0-1 0,-3 0 0,-2-2 0,1 0 0,0 0 0,0 0 0,0-1 0,0 0 0,1 0 0,0-1 0,0 1 0,0-1 0,-10-12 0,4 11 0,9 6 0,10 4 0,12 5 0,0-1 0,1-1 0,1 0 0,-1-2 0,1 0 0,33 2 0,-45-6 0,0-1 0,0 0 0,0-1 0,0 0 0,0 0 0,-1-1 0,1 0 0,0-1 0,-1 0 0,1 0 0,-1-1 0,0 0 0,8-5 0,-2 0 0,0-2 0,0 0 0,-1 0 0,0-1 0,19-24 0,-28 32 0,-3 4 0,-1 0 0,0-1 0,1 1 0,-1 0 0,0 0 0,1-1 0,-1 1 0,0 0 0,1 0 0,-1-1 0,0 1 0,0 0 0,1-1 0,-1 1 0,0 0 0,0-1 0,0 1 0,1-1 0,-1 1 0,0 0 0,0-1 0,0 1 0,0-1 0,0 1 0,0 0 0,0-1 0,0 1 0,0-1 0,0 1 0,0 0 0,0-1 0,0 1 0,-1-1 0,3-1 0,-4 2 0,-2 17 0,-1-7 0,0 0 0,2 1 0,-1-1 0,1 1 0,1 0 0,0 0 0,0 0 0,1 0 0,1 20 0,0-29 0,0 0 0,0 0 0,0 0 0,0-1 0,1 1 0,-1 0 0,1-1 0,0 1 0,-1 0 0,1-1 0,0 1 0,0 0 0,0-1 0,0 0 0,0 1 0,0-1 0,0 1 0,1-1 0,-1 0 0,0 0 0,1 0 0,-1 0 0,1 0 0,-1 0 0,1 0 0,0 0 0,-1-1 0,1 1 0,0-1 0,-1 1 0,1-1 0,0 0 0,0 1 0,-1-1 0,1 0 0,0 0 0,0 0 0,0 0 0,2-1 0,2 0 0,0 0 0,0-1 0,0 0 0,0 0 0,0 0 0,0 0 0,-1-1 0,1 0 0,-1 0 0,7-6 0,-3 1 0,-1 0 0,0-1 0,0-1 0,0 1 0,-1-1 0,-1 0 0,9-19 0,-14 29 0,-1-1 0,0 1 0,0 0 0,0 0 0,1 0 0,-1-1 0,0 1 0,0 0 0,0 0 0,0-1 0,0 1 0,1 0 0,-1 0 0,0-1 0,0 1 0,0 0 0,0-1 0,0 1 0,0 0 0,0 0 0,0-1 0,0 1 0,0 0 0,0-1 0,0 1 0,0 0 0,-1 0 0,1-1 0,0 1 0,0 0 0,-1 0 0,0 1 0,0 0 0,0 0 0,0 0 0,1-1 0,-1 1 0,0 0 0,0 0 0,1 0 0,-1 0 0,0 3 0,-1-1 0,-11 25 0,12-27 0,1 0 0,0 0 0,-1 0 0,1 0 0,0 0 0,0 0 0,-1 0 0,1 0 0,0 1 0,0-1 0,0 0 0,1 0 0,-1 0 0,0 0 0,0 0 0,0 0 0,1 0 0,-1 0 0,1 0 0,-1 0 0,1 0 0,-1 0 0,2 1 0,-1 0 0,2 0 0,-1 0 0,0 0 0,0-1 0,0 1 0,1-1 0,-1 1 0,1-1 0,0 0 0,-1 0 0,1 0 0,0 0 0,-1-1 0,1 1 0,0-1 0,0 1 0,-1-1 0,1 0 0,0 0 0,0 0 0,0-1 0,0 1 0,-1-1 0,1 1 0,0-1 0,-1 0 0,1 0 0,3-2 0,5-3 0,0 0 0,0-2 0,-1 1 0,19-18 0,-16 14 0,-7 5 0,0 0 0,-1-1 0,9-12 0,10-12 0,-24 31 0,0 0 0,0 0 0,0 0 0,0 1 0,0-1 0,1 0 0,-1 0 0,0 0 0,0 0 0,0 0 0,0 0 0,0 0 0,0 0 0,0 1 0,0-1 0,0 0 0,0 0 0,0 0 0,0 0 0,0 0 0,1 0 0,-1 0 0,0 0 0,0 0 0,0 0 0,0 0 0,0 0 0,0 0 0,0 0 0,1 0 0,-1 1 0,0-1 0,0 0 0,0 0 0,0 0 0,0 0 0,0 0 0,0 0 0,1-1 0,-1 1 0,0 0 0,0 0 0,0 0 0,0 0 0,0 0 0,0 0 0,0 0 0,1 0 0,-1 0 0,0 0 0,0 0 0,0 0 0,0 0 0,0 0 0,0 0 0,0-1 0,0 1 0,0 0 0,0 0 0,0 0 0,-1 10 0,0-9 0,-71 270 0,63-232 0,-6 30 0,11-44 0,14-42 0,39-113 0,-36 89 0,2 1 0,22-42 0,44-44 0,-63 100 0,-6 7 0,-7 11 0,0 1 0,0-1 0,9-9 0,-14 17 0,1 0 0,-1 0 0,0 0 0,0 0 0,0 0 0,1 0 0,-1 0 0,0 0 0,0 0 0,1 0 0,-1 0 0,0 0 0,0 1 0,0-1 0,1 0 0,-1 0 0,0 0 0,0 0 0,0 0 0,1 0 0,-1 0 0,0 1 0,0-1 0,0 0 0,0 0 0,0 0 0,1 1 0,-1-1 0,0 0 0,0 0 0,0 0 0,0 1 0,0-1 0,0 0 0,0 0 0,0 0 0,0 1 0,0-1 0,0 0 0,0 0 0,0 1 0,0-1 0,0 0 0,0 0 0,0 0 0,0 1 0,3 13 0,-1 0 0,-1-1 0,-1 1 0,0-1 0,-1 1 0,-3 18 0,3-25 0,-1-1 0,1 1 0,-1-1 0,0 0 0,-1 0 0,1 0 0,-1 0 0,-1 0 0,1-1 0,-1 1 0,0-1 0,0 0 0,-7 7 0,9-11 0,0 1 0,0-1 0,1 0 0,-1 0 0,-1 0 0,1 0 0,0 0 0,0 0 0,0 0 0,0-1 0,-1 1 0,1-1 0,0 1 0,0-1 0,-1 0 0,1 0 0,0 0 0,-1 0 0,1-1 0,0 1 0,-1-1 0,1 1 0,0-1 0,0 0 0,0 0 0,0 0 0,0 0 0,0 0 0,0 0 0,-3-3 0,4 4 0,1-1 0,0 1 0,-1-1 0,1 1 0,-1-1 0,1 0 0,0 1 0,-1-1 0,1 0 0,0 1 0,0-1 0,0 0 0,-1 1 0,1-1 0,0 0 0,0 0 0,0 1 0,0-1 0,0 0 0,0 1 0,1-1 0,-1 0 0,0 1 0,0-1 0,0 0 0,1 1 0,-1-1 0,0 0 0,1 1 0,-1-1 0,0 0 0,1 1 0,-1-1 0,1 1 0,-1-1 0,1 1 0,-1-1 0,1 1 0,-1-1 0,1 1 0,0 0 0,-1-1 0,1 1 0,0 0 0,-1 0 0,1-1 0,0 1 0,0 0 0,11-2 0,-1 1 0,0 1 0,1 0 0,-1 0 0,0 2 0,1-1 0,-1 1 0,13 4 0,3 0 0,-19-5 0,0 0 0,0 0 0,0-1 0,0 0 0,0 0 0,0-1 0,0 0 0,0 0 0,0-1 0,-1 0 0,1-1 0,0 1 0,-1-2 0,0 1 0,1-1 0,-1 0 0,-1 0 0,1-1 0,11-9 0,-17 12 0,0 1 0,0 0 0,1 0 0,-1-1 0,0 1 0,0-1 0,0 1 0,-1-1 0,1 1 0,0-1 0,-1 1 0,1-1 0,0 0 0,-1 1 0,0-1 0,1 0 0,-1 1 0,0-1 0,0 0 0,0 0 0,0 1 0,0-1 0,-1 0 0,1 0 0,0 1 0,-1-1 0,1 0 0,-1 1 0,0-1 0,1 1 0,-1-1 0,0 1 0,0-1 0,0 1 0,-2-2 0,2 1 0,-1-1 0,0 1 0,-1 0 0,1 0 0,0 0 0,-1 1 0,1-1 0,-1 1 0,1-1 0,-1 1 0,1 0 0,-1 0 0,0 0 0,0 0 0,0 0 0,0 1 0,1-1 0,-1 1 0,0 0 0,-4 0 0,3 1 0,1 0 0,-1 0 0,1 0 0,-1 0 0,1 1 0,0 0 0,0-1 0,-1 1 0,1 1 0,1-1 0,-1 0 0,0 1 0,0-1 0,1 1 0,0 0 0,-1 0 0,1 0 0,0 0 0,1 0 0,-1 0 0,0 0 0,1 1 0,-2 4 0,1 0 0,-1 0 0,1 0 0,0 0 0,1 1 0,0-1 0,1 0 0,-1 1 0,1-1 0,2 11 0,-1-14 0,0 0 0,0 1 0,1-1 0,0 0 0,0 0 0,0 0 0,0 0 0,1-1 0,0 1 0,0-1 0,4 5 0,-5-6 0,1-1 0,-1 0 0,1 0 0,-1 0 0,1 0 0,0 0 0,0 0 0,0 0 0,0-1 0,0 0 0,0 0 0,1 0 0,-1 0 0,0 0 0,1 0 0,-1-1 0,0 0 0,6 0 0,2-1 0,0 0 0,0-1 0,0 0 0,-1-1 0,1-1 0,-1 1 0,0-2 0,0 1 0,0-2 0,0 1 0,13-11 0,-5 2 0,0-1 0,-1-1 0,-1 0 0,22-29 0,-34 40 0,-3 3 0,1 0 0,0 0 0,0 0 0,-1 0 0,2 0 0,-1 0 0,2-1 0,-2 3 0,0 1 0,-1-1 0,1 1 0,-1-1 0,1 1 0,-1 0 0,1 0 0,-1 0 0,1 0 0,1 2 0,-1-2 0,1 1 0,-1-1 0,1 1 0,0-1 0,0 0 0,1 0 0,-1 0 0,0 0 0,0-1 0,0 1 0,1-1 0,5 0 0,-10 0 0,1 0 0,-1 0 0,1 0 0,-1 0 0,1 0 0,-1 0 0,1 0 0,-1-1 0,1 1 0,-1 0 0,1 0 0,-1 0 0,1 0 0,-1-1 0,1 1 0,-1 0 0,1-1 0,-1 1 0,1 0 0,0-1 0,-1 1 0,1-1 0,-1 1 0,1 0 0,0-1 0,0 1 0,-1-1 0,1 1 0,0-1 0,-1 0 0,27 10 0,-24-8 0,0 1 0,0-1 0,-1 0 0,1 1 0,-1 0 0,1-1 0,-1 1 0,1 0 0,-1 0 0,0-1 0,0 1 0,0 0 0,0 0 0,0 1 0,0-1 0,-1 0 0,1 0 0,-1 0 0,1 0 0,-1 1 0,0 1 0,1 4 0,-1 0 0,-1 0 0,1 1 0,-3 10 0,2-15 0,0 1 0,0 1 0,0 0 0,0-1 0,1 1 0,0 0 0,0 0 0,1 7 0,-1-12 0,1 0 0,-1-1 0,1 1 0,-1-1 0,0 1 0,1 0 0,-1-1 0,1 1 0,0-1 0,-1 1 0,1-1 0,-1 0 0,1 1 0,0-1 0,-1 0 0,1 1 0,0-1 0,-1 0 0,1 0 0,0 1 0,-1-1 0,1 0 0,0 0 0,0 0 0,-1 0 0,1 0 0,0 0 0,0 0 0,-1 0 0,1-1 0,0 1 0,-1 0 0,2-1 0,26-9 0,-25 9 0,12-6 0,1 0 0,-1-2 0,-1 0 0,1 0 0,-1-2 0,-1 1 0,0-2 0,-1 0 0,0 0 0,0-1 0,-2-1 0,10-14 0,-13 17 0,1 0 0,1 0 0,16-15 0,-25 26 0,1 0 0,-1 0 0,1 0 0,-1 0 0,1 0 0,-1 0 0,1 0 0,-1 0 0,0 0 0,1 1 0,-1-1 0,1 0 0,-1 0 0,0 0 0,1 1 0,-1-1 0,0 0 0,1 1 0,-1-1 0,0 0 0,1 1 0,-1-1 0,0 0 0,0 1 0,1-1 0,-1 1 0,0-1 0,0 0 0,0 1 0,5 5 0,5 0 0,14 11 0,-24-17 0,-2-2 0,-1 0 0,1 0 0,-1 0 0,0 0 0,0 0 0,0 1 0,0 0 0,0-1 0,-6 0 0,7 1 0,-1 1 0,1 0 0,-1 0 0,1 0 0,0 0 0,-1 1 0,1-1 0,-1 1 0,1-1 0,0 1 0,-1 0 0,1 0 0,0 0 0,0 0 0,-1 1 0,1-1 0,0 0 0,0 1 0,0-1 0,1 1 0,-1 0 0,0 0 0,1 0 0,-1 0 0,1 0 0,-1 0 0,1 0 0,0 0 0,0 0 0,0 1 0,0-1 0,1 0 0,-1 1 0,0-1 0,1 0 0,0 4 0,-1-1 0,1 0 0,0 0 0,0 1 0,1-1 0,0 0 0,0 0 0,0 1 0,1-1 0,-1 0 0,1 0 0,0-1 0,1 1 0,-1 0 0,1-1 0,0 1 0,0-1 0,0 0 0,1 0 0,-1 0 0,1 0 0,0-1 0,0 1 0,9 4 0,-5-3 0,0 0 0,1 0 0,0-1 0,0 0 0,0 0 0,0-1 0,1-1 0,-1 0 0,1 0 0,-1 0 0,1-1 0,12-1 0,-7-1 0,-1-1 0,0 0 0,0-1 0,0-1 0,0 0 0,21-10 0,-25 9 0,1-1 0,-1 1 0,0-2 0,-1 1 0,1-2 0,-1 1 0,-1-1 0,13-14 0,-9 3 0,-11 19 0,-1-1 0,0 0 0,1 0 0,-1 0 0,0 0 0,1 0 0,-1 1 0,0-1 0,0 0 0,0 0 0,1 0 0,-1 0 0,0 0 0,0 0 0,-1 0 0,1 0 0,0 0 0,0 0 0,0 1 0,-1-2 0,1 1 0,0 1 0,-1 0 0,1 0 0,0 0 0,0-1 0,-1 1 0,1 0 0,0 0 0,0 0 0,-1 0 0,1-1 0,0 1 0,-1 0 0,1 0 0,0 0 0,-1 0 0,1 0 0,0 0 0,-1 0 0,1 0 0,0 0 0,-1 0 0,1 0 0,0 0 0,-1 0 0,1 0 0,0 0 0,-1 0 0,1 0 0,0 1 0,-1-1 0,1 0 0,0 0 0,0 0 0,-1 1 0,1-1 0,0 0 0,-1 1 0,1-1 0,-4 2 0,0 0 0,0 1 0,0 0 0,0 0 0,1 0 0,-1 0 0,1 0 0,0 1 0,0-1 0,0 1 0,-4 7 0,6-9 0,0-1 0,0 1 0,0 0 0,0 0 0,0 1 0,0-1 0,1 0 0,-1 0 0,1 0 0,-1 0 0,1 1 0,0-1 0,0 0 0,0 0 0,0 0 0,0 1 0,1-1 0,-1 0 0,1 0 0,-1 0 0,1 1 0,0-1 0,0 0 0,0 0 0,2 3 0,-2-3 0,1 0 0,-1 0 0,1 0 0,0 0 0,0-1 0,-1 1 0,1 0 0,1-1 0,-1 0 0,0 1 0,0-1 0,0 0 0,1 0 0,-1 0 0,0 0 0,1-1 0,-1 1 0,1-1 0,-1 1 0,1-1 0,-1 0 0,1 0 0,-1 0 0,1 0 0,0 0 0,-1-1 0,1 1 0,-1-1 0,0 0 0,1 1 0,-1-1 0,0 0 0,1-1 0,-1 1 0,0 0 0,0-1 0,0 1 0,0-1 0,0 1 0,0-1 0,0 0 0,-1 0 0,1 0 0,-1 0 0,1 0 0,-1 0 0,2-4 0,-1 3 0,-1 0 0,0 0 0,0 0 0,0 0 0,0 0 0,0-1 0,-1 1 0,1 0 0,-1 0 0,0 0 0,0 0 0,0-1 0,-1 1 0,1 0 0,-2-5 0,2 6 0,-1 0 0,0 0 0,0 0 0,0 0 0,0 0 0,0 0 0,0 1 0,-1-1 0,1 0 0,-1 1 0,1-1 0,-1 1 0,1 0 0,-1-1 0,0 1 0,0 0 0,1 0 0,-1 0 0,0 0 0,0 1 0,0-1 0,0 0 0,0 1 0,0-1 0,-3 1 0,-8-1 0,0 0 0,-21 3 0,-2 0 0,22-1 0,13-1 0,1 0 0,0 0 0,-1 0 0,1 1 0,-1-1 0,1 0 0,-1 0 0,1 0 0,0 0 0,-1 1 0,1-1 0,-1 0 0,1 0 0,0 1 0,-1-1 0,1 0 0,0 0 0,0 1 0,-1-1 0,1 1 0,0-1 0,0 0 0,-1 1 0,1-1 0,0 0 0,0 1 0,-1 0 0,2-1 0,-1 1 0,0-1 0,0 1 0,1-1 0,-1 0 0,0 1 0,0-1 0,1 0 0,-1 1 0,1-1 0,-1 0 0,0 1 0,1-1 0,-1 0 0,1 0 0,-1 1 0,0-1 0,1 0 0,-1 0 0,1 0 0,-1 0 0,1 1 0,-1-1 0,1 0 0,-1 0 0,1 0 0,-1 0 0,2 0 0,-2 0 0,11 0 0,-1 0 0,0-1 0,0 0 0,0-1 0,0 0 0,0 0 0,17-8 0,-1 2 0,-4 2 0,26-4 0,-41 9 0,1 0 0,-1 1 0,1-1 0,0 2 0,-1-1 0,1 1 0,11 3 0,-18-4 0,0 0 0,0 0 0,1 0 0,-1 0 0,0 1 0,0-1 0,0 1 0,0-1 0,1 1 0,-1-1 0,0 1 0,0-1 0,0 1 0,0 0 0,0 0 0,0 0 0,-1-1 0,1 1 0,0 0 0,0 0 0,0 0 0,-1 0 0,1 0 0,-1 1 0,1-1 0,-1 0 0,1 0 0,-1 0 0,1 0 0,-1 1 0,0-1 0,0 2 0,1 2 0,0 0 0,-1 1 0,0-1 0,0 1 0,-1-1 0,0 0 0,-1 7 0,-2 21 0,4-33 0,0 1 0,0-1 0,0 0 0,0 0 0,0 0 0,0 1 0,0-1 0,0 0 0,0 0 0,0 0 0,0 0 0,0 1 0,0-1 0,0 0 0,0 0 0,1 0 0,-1 0 0,0 0 0,0 1 0,0-1 0,0 0 0,0 0 0,0 0 0,0 0 0,1 0 0,-1 0 0,0 1 0,0-1 0,0 0 0,0 0 0,1 0 0,-1 0 0,0 0 0,0 0 0,0 0 0,0 0 0,1 0 0,-1 0 0,9-2 0,8-9 0,8-8 0,23-25 0,-27 24 0,44-32 0,-65 51 0,0 1 0,0 0 0,1 0 0,-1-1 0,0 1 0,1 0 0,-1 0 0,0 0 0,1 0 0,-1 0 0,0-1 0,1 1 0,-1 0 0,0 0 0,1 0 0,-1 0 0,0 0 0,1 0 0,-1 0 0,0 0 0,1 0 0,-1 0 0,0 1 0,1-1 0,-1 0 0,0 0 0,1 0 0,-1 0 0,0 0 0,1 0 0,-1 1 0,1-1 0,4 14 0,-2 26 0,-3-28 0,0-7 0,0 1 0,1-1 0,-1 1 0,1 0 0,1-1 0,2 10 0,-4-13 0,1-1 0,0 0 0,-1 0 0,1 0 0,0 0 0,-1 0 0,1 0 0,0 0 0,0 0 0,0 0 0,0 0 0,0 0 0,0-1 0,0 1 0,0 0 0,0-1 0,1 1 0,-1-1 0,0 1 0,0-1 0,0 1 0,1-1 0,-1 0 0,0 0 0,1 0 0,-1 1 0,0-1 0,0-1 0,1 1 0,-1 0 0,3-1 0,6-1 0,-1-1 0,1-1 0,-1 0 0,1 0 0,13-9 0,3-1 0,-8 4 0,-1-1 0,19-15 0,1 0 0,-23 19 0,-9 6 0,-10 6 0,-16 12 0,-32 32 0,46-41 0,0 1 0,0-1 0,1 1 0,0 0 0,1 0 0,-1 1 0,-3 11 0,8-19 0,1-1 0,-1 0 0,1 1 0,-1-1 0,1 1 0,0-1 0,0 1 0,0-1 0,0 1 0,0-1 0,0 1 0,0-1 0,0 1 0,0-1 0,1 0 0,-1 1 0,1-1 0,0 3 0,0-3 0,0 0 0,-1 0 0,1 0 0,0 0 0,0-1 0,0 1 0,0 0 0,0 0 0,0-1 0,1 1 0,-1 0 0,0-1 0,0 1 0,0-1 0,0 0 0,1 1 0,1-1 0,1 1 0,0-1 0,1 0 0,-1 0 0,1 0 0,-1-1 0,0 1 0,1-1 0,-1 0 0,0 0 0,0-1 0,6-2 0,-3 0 0,0 0 0,0 0 0,-1-1 0,1 0 0,-1 0 0,0 0 0,-1-1 0,1 0 0,-1 0 0,0-1 0,5-8 0,-4 4 0,-1-1 0,1 0 0,-2 0 0,0 0 0,0 0 0,2-18 0,-1-9 0,-2 0 0,-2-1 0,-7-63 0,5 82 0,2 14 0,-1 0 0,-1 0 0,1 0 0,-1 0 0,0 0 0,-1 0 0,0 0 0,0 0 0,-4-8 0,5 10 0,2 5 0,-1-1 0,0 1 0,0 0 0,0-1 0,0 1 0,0-1 0,0 1 0,0 0 0,0-1 0,0 1 0,-1-1 0,1 1 0,0 0 0,0-1 0,0 1 0,0-1 0,-1 1 0,1 0 0,0-1 0,0 1 0,0 0 0,-1-1 0,1 1 0,0 0 0,-1 0 0,1-1 0,0 1 0,-1 0 0,1 0 0,0 0 0,0 0 0,0 0 0,-1 0 0,1 0 0,0 0 0,0 0 0,0 0 0,0 0 0,-1 0 0,1 0 0,0 1 0,0-1 0,0 0 0,0 0 0,0 0 0,-1 0 0,1 0 0,0 0 0,0 0 0,0 1 0,0-1 0,0 0 0,0 0 0,0 0 0,-1 0 0,1 0 0,0 1 0,0-1 0,0 0 0,0 0 0,0 0 0,0 0 0,0 1 0,0-1 0,0 0 0,0 0 0,-4 12 0,2-7 0,-16 43 0,-20 88 0,33-114 0,2 0 0,0 1 0,1 0 0,2-1 0,0 1 0,6 35 0,-6-54 0,1 0 0,0-1 0,0 1 0,0 0 0,0-1 0,1 1 0,-1-1 0,1 1 0,0-1 0,0 0 0,0 0 0,1 0 0,-1 0 0,1 0 0,0 0 0,0-1 0,-1 1 0,2-1 0,-1 0 0,6 4 0,-5-5 0,1 1 0,0-1 0,0 1 0,-1-1 0,1-1 0,0 1 0,0-1 0,0 0 0,0 0 0,0 0 0,-1 0 0,1-1 0,0 0 0,0 0 0,8-3 0,-3-1 0,1 1 0,-1-1 0,0-1 0,-1 0 0,1 0 0,-1-1 0,-1 0 0,1-1 0,8-10 0,0-2 0,-1-1 0,26-43 0,-35 49 0,-7 14 0,0 1 0,1-1 0,-1 1 0,0-1 0,0 1 0,0-1 0,1 1 0,-1-1 0,0 1 0,0-1 0,0 1 0,0-1 0,0 0 0,0 1 0,0-1 0,0 1 0,-1-1 0,1 1 0,0-1 0,0 1 0,0-1 0,0 1 0,-1-1 0,1 1 0,-1-1 0,0 1 0,1 1 0,-1-1 0,0 1 0,0 0 0,1-1 0,-1 1 0,0 0 0,1-1 0,-1 1 0,1 0 0,-1 0 0,1 0 0,-1 0 0,1 0 0,0-1 0,-1 1 0,1 2 0,-1-2 0,-3 8 0,1 0 0,0 0 0,0 0 0,1 1 0,0-1 0,1 0 0,-1 11 0,2-16 0,-1 0 0,2 1 0,-1-1 0,0 0 0,1 0 0,0 0 0,0 0 0,0 0 0,0 0 0,1 0 0,-1 0 0,1 0 0,0-1 0,0 1 0,1 0 0,-1-1 0,1 0 0,4 5 0,-6-7 0,1 0 0,-1-1 0,0 1 0,0 0 0,1-1 0,-1 1 0,0-1 0,1 1 0,-1-1 0,0 0 0,1 0 0,-1 1 0,1-1 0,-1 0 0,1 0 0,-1 0 0,0-1 0,1 1 0,-1 0 0,1-1 0,-1 1 0,0 0 0,1-1 0,-1 1 0,0-1 0,0 0 0,1 0 0,0-1 0,5-2 0,0-2 0,-1 1 0,10-10 0,-13 12 0,5-5 0,-1 0 0,-1-1 0,0 0 0,0 0 0,0 0 0,-1 0 0,6-19 0,-13 36 0,0 0 0,0 0 0,1 0 0,-1 16 0,1-21 0,1 0 0,0 1 0,0-1 0,1 1 0,-1-1 0,1 1 0,-1-1 0,1 0 0,0 1 0,0-1 0,1 0 0,-1 0 0,1 0 0,-1 0 0,1 0 0,4 5 0,-4-6 0,0-1 0,0 0 0,0 0 0,0 0 0,0-1 0,0 1 0,0 0 0,0-1 0,0 1 0,1-1 0,-1 0 0,0 0 0,0 0 0,0 0 0,1 0 0,-1 0 0,0 0 0,3-1 0,4-1 0,-1-1 0,1 1 0,8-5 0,9-6 0,43-29 0,-50 29 0,0 2 0,1-1 0,39-14 0,-52 23 0,-1 1 0,0-1 0,9-6 0,-34 24 0,0 0 0,1 0 0,1 2 0,-22 26 0,37-41 0,1 1 0,-1-1 0,0 1 0,1-1 0,-1 1 0,1 0 0,0-1 0,0 1 0,0 0 0,0 0 0,1 0 0,-1 0 0,1 3 0,0-5 0,0 1 0,0-1 0,0 1 0,0-1 0,1 0 0,-1 1 0,1-1 0,-1 1 0,1-1 0,-1 0 0,1 0 0,0 1 0,0-1 0,0 0 0,-1 0 0,1 0 0,0 0 0,0 0 0,1 0 0,-1 0 0,0 0 0,0 0 0,0 0 0,1-1 0,-1 1 0,0 0 0,0-1 0,3 1 0,6 2 0,1-1 0,-1 0 0,1 0 0,-1-1 0,1-1 0,0 0 0,-1 0 0,1-1 0,-1-1 0,1 1 0,17-7 0,-6 1 0,0-1 0,-1-1 0,0-1 0,29-18 0,-36 18 0,0 0 0,0-1 0,-1-1 0,-1 0 0,0 0 0,-1-2 0,0 1 0,-1-1 0,0-1 0,-1 0 0,-1 0 0,-1-1 0,0 0 0,-1 0 0,0 0 0,-1-1 0,-1 0 0,-1 0 0,-1 0 0,0-1 0,-1 1 0,-1 0 0,0-1 0,-2 1 0,0 0 0,-5-24 0,4 35 0,1-1 0,0 0 0,-1 1 0,-1-1 0,-5-9 0,-7-12 0,16 28 0,0 0 0,0-1 0,0 1 0,0 0 0,0-1 0,-1 1 0,1 0 0,0-1 0,0 1 0,0 0 0,0 0 0,-1-1 0,1 1 0,0 0 0,0 0 0,-1-1 0,1 1 0,0 0 0,0 0 0,-1 0 0,1 0 0,0-1 0,-1 1 0,1 0 0,0 0 0,-1 0 0,1 0 0,0 0 0,-1 0 0,1 0 0,0 0 0,-1 0 0,1 0 0,0 0 0,-1 0 0,1 0 0,0 0 0,-1 0 0,1 0 0,0 0 0,0 0 0,-1 1 0,1-1 0,0 0 0,-1 0 0,1 0 0,0 0 0,0 1 0,-1-1 0,1 0 0,0 0 0,0 1 0,-1-1 0,0 2 0,-1 0 0,1 0 0,-1-1 0,1 1 0,0 0 0,0 0 0,-1 3 0,-4 14 0,0 0 0,1 1 0,1 0 0,1 0 0,-1 35 0,12 103 0,-4-125 0,18 63 0,-17-78 0,-5-16 0,1 0 0,-1-1 0,0 1 0,1 0 0,0-1 0,-1 1 0,1-1 0,0 1 0,0-1 0,0 1 0,0-1 0,0 1 0,0-1 0,0 0 0,0 0 0,1 1 0,-1-1 0,0 0 0,1 0 0,-1 0 0,1-1 0,-1 1 0,1 0 0,-1 0 0,3 0 0,-1-1 0,0 0 0,0 0 0,0 0 0,-1 0 0,1-1 0,0 1 0,0-1 0,0 0 0,-1 1 0,1-1 0,0-1 0,-1 1 0,5-3 0,27-17 0,-2-1 0,-1-2 0,40-39 0,-65 56 0,-6 7 0,0-1 0,1 0 0,0 0 0,-1 1 0,1-1 0,-1 0 0,1 1 0,0-1 0,-1 0 0,1 1 0,0-1 0,0 1 0,0 0 0,-1-1 0,1 1 0,1-1 0,-4 2 0,1 0 0,-1-1 0,0 1 0,0 0 0,1 0 0,-1 1 0,1-1 0,-1 0 0,1 1 0,-1-1 0,1 0 0,0 1 0,0 0 0,-2 2 0,0 1 0,-1 0 0,1 0 0,0 1 0,-2 5 0,4-8 0,0 0 0,0 0 0,0 0 0,0 0 0,1 0 0,0 0 0,0 0 0,-1 0 0,2 0 0,-1 0 0,0 0 0,1 0 0,-1 0 0,1 0 0,0 0 0,0 0 0,0 0 0,2 4 0,-1-4 0,0-1 0,0 0 0,0 0 0,0 0 0,0 0 0,0 0 0,0 0 0,1-1 0,-1 1 0,1-1 0,-1 1 0,1-1 0,0 0 0,-1 0 0,1 0 0,0-1 0,0 1 0,-1 0 0,7-1 0,-3 0 0,1 0 0,0-1 0,0 0 0,0 0 0,-1 0 0,1-1 0,0 0 0,-1-1 0,0 1 0,1-1 0,-1 0 0,0-1 0,-1 1 0,1-1 0,-1-1 0,1 1 0,-1-1 0,-1 0 0,1 0 0,7-10 0,-12 15 0,1-1 0,-1 1 0,0 0 0,1-1 0,-1 1 0,0-1 0,0 1 0,1 0 0,-1-1 0,0 1 0,0-1 0,0 1 0,1-1 0,-1 1 0,0-1 0,0 1 0,0 0 0,0-1 0,0 1 0,0-1 0,0 1 0,0-1 0,0 1 0,0-1 0,0 1 0,0-1 0,-1 1 0,1-1 0,0 1 0,0-1 0,0 1 0,-1 0 0,1-1 0,0 1 0,0-1 0,-1 1 0,1 0 0,0-1 0,-1 1 0,1 0 0,-1 0 0,1-1 0,0 1 0,-1 0 0,1 0 0,-1-1 0,1 1 0,0 0 0,-1 0 0,1 0 0,-1 0 0,1 0 0,-1 0 0,1-1 0,-1 1 0,1 0 0,-1 1 0,1-1 0,-1 0 0,1 0 0,-1 0 0,1 0 0,-1 0 0,1 0 0,0 0 0,-1 1 0,0-1 0,-2 2 0,-4 1 0,0 0 0,0 1 0,-7 5 0,12-8 0,0 1 0,0-1 0,0 1 0,1 0 0,-1 0 0,1 0 0,-1 0 0,1 0 0,0 0 0,-1 0 0,1 1 0,0-1 0,-1 4 0,2-5 0,1 0 0,-1 0 0,0 0 0,0 0 0,0 0 0,1 0 0,-1 0 0,1 0 0,-1 0 0,1 0 0,-1 0 0,1 0 0,-1 0 0,1 0 0,0 0 0,0 0 0,-1-1 0,1 1 0,0 0 0,0-1 0,0 1 0,0 0 0,0-1 0,0 1 0,0-1 0,0 1 0,1-1 0,3 0 0,0 0 0,-1 0 0,1-1 0,0 0 0,-1 0 0,1 0 0,0-1 0,-1 1 0,1-1 0,-1 0 0,0-1 0,0 1 0,0-1 0,0 1 0,0-1 0,0 0 0,-1-1 0,0 1 0,1-1 0,-1 1 0,0-1 0,-1 0 0,5-8 0,-6 9 0,0 0 0,0 0 0,0 0 0,-1 0 0,1 0 0,-1 0 0,0 0 0,0 0 0,0 0 0,0-1 0,0 1 0,-1 0 0,1 0 0,-1 0 0,0 0 0,0 0 0,0 1 0,0-1 0,-1 0 0,1 0 0,-1 1 0,-2-5 0,2 6 0,0-1 0,0 1 0,0 0 0,0 0 0,0 0 0,-1 0 0,1 0 0,0 0 0,0 0 0,-1 1 0,1-1 0,0 1 0,-1 0 0,1 0 0,0-1 0,-1 2 0,-4-1 0,-1 0 0,7 0 0,1 0 0,13 7 0,-8-5 0,-1-2 0,1 1 0,-1 0 0,1-1 0,5 0 0,13 1 0,-13 0 0,0-1 0,0 0 0,0 0 0,0-1 0,-1 0 0,1-1 0,0 0 0,10-4 0,-5 5 0,-15 2 0,0-1 0,0 0 0,1 0 0,-1 0 0,0 0 0,0 1 0,0-1 0,0 0 0,1 0 0,-1 0 0,0 1 0,0-1 0,0 0 0,0 0 0,0 0 0,0 1 0,0-1 0,0 0 0,1 0 0,-1 1 0,0-1 0,0 0 0,0 0 0,0 1 0,0-1 0,0 0 0,0 1 0,-1-1 0,1 0 0,0 0 0,0 1 0,-2 10 0,2-9 0,0 4 0,-1 0 0,2 0 0,-1 1 0,1-1 0,0 0 0,0 0 0,1 1 0,-1-1 0,2 0 0,-1-1 0,0 1 0,1 0 0,0-1 0,1 1 0,-1-1 0,1 0 0,0 0 0,0 0 0,0-1 0,1 0 0,0 1 0,0-1 0,0-1 0,0 1 0,1-1 0,-1 0 0,1 0 0,0-1 0,0 0 0,6 2 0,-9-3 0,0-1 0,-1 0 0,1 1 0,0-1 0,0-1 0,-1 1 0,1 0 0,0-1 0,-1 1 0,1-1 0,-1 0 0,1 0 0,0 0 0,-1 0 0,0 0 0,1 0 0,3-4 0,-2 2 0,1 0 0,-1-1 0,0 0 0,0 0 0,-1 0 0,1-1 0,4-8 0,-7 12 0,-1-1 0,1 0 0,-1 1 0,0-1 0,0 0 0,0 0 0,0 0 0,0 1 0,0-1 0,0 0 0,0 0 0,-1 1 0,1-1 0,-1 0 0,1 1 0,-2-4 0,0 0 0,0 1 0,-1-1 0,1 1 0,-7-8 0,-1 3-3935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47.8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7232,'0'0'8770,"1"15"-8318,-1 212 1557,2-148-1223,1-22-181,-3-43-286,0 0 1,1 0-1,1 0 0,0 0 1,8 26-1,-10-40-310,1 0 1,-1 1-1,0-1 1,0 1-1,0-1 0,1 0 1,-1 1-1,0-1 0,0 0 1,1 1-1,-1-1 1,0 0-1,1 0 0,-1 1 1,0-1-1,1 0 1,-1 0-1,0 1 0,1-1 1,-1 0-1,1 0 0,-1 0 1,0 0-1,1 0 1,-1 1-1,1-1 0,-1 0 1,1 0-1,-1 0 1,0 0-1,1 0 0,-1-1 1,1 1-1,16-9 624,5-14-3586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0.0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0 5224,'0'0'9002,"-2"13"-8651,-15 207 1022,17-202-1271,-7 303 1808,4-228-499,3-93-1396,0 0 0,0 1-1,0-1 1,0 0 0,0 1 0,0-1 0,0 1 0,0-1 0,0 0 0,0 1 0,0-1 0,0 0 0,0 1 0,0-1 0,1 1-1,-1-1 1,0 0 0,0 1 0,0-1 0,1 0 0,-1 0 0,0 1 0,0-1 0,1 0 0,-1 1 0,0-1 0,1 0-1,-1 0 1,0 0 0,1 1 0,-1-1 0,0 0 0,1 0 0,-1 0 0,15-4 637,13-17-2527,-27 20 966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0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0 7528,'0'0'4254,"2"16"-3827,1 48 468,-8 120 1,-11 82 1390,14-221-1251,-13 76-1,9-82 297,6-39-1176,10-19-125,-4 8-2622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1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7736,'0'0'5549,"12"1"-5010,241 12 2212,-210-11-2175,-24-2 227,31 4 1,-44-2-772,15 2 1433,-21-4-1524,1 0 0,-1 1 0,1-1 0,-1 0 0,0 0 0,1 0 1,-1 0-1,1 0 0,-1 0 0,0 0 0,1 0 0,-1 0 0,0 0 0,1 0 0,-1 0 0,1-1 0,-1 1 0,0 0 0,1 0 0,-1 0 0,0 0 0,1-1 1,-1 1-1,0 0 0,1 0 0,-1 0 0,0-1 0,0 1 0,1 0 0,-1-1 0,0 1 0,0 0 0,1-1 0,-1 1 0,0 0 0,0-1 0,0 0 0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1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0 7936,'0'0'4073,"-1"13"-3760,-37 496 3197,35-473-2995,1 0 0,2-1 1,1 1-1,9 53 1,-9-82-315,-1-5-120,0 0 1,0-1 0,1 1-1,-1 0 1,0-1 0,1 1-1,-1 0 1,1-1 0,-1 1-1,1-1 1,0 1 0,0 0-1,-1-1 1,1 0 0,0 1-1,2 0 1,-2-3-73,0 0 0,1 0 1,-1-1-1,0 1 0,0-1 0,0 1 0,0-1 0,0 1 1,0-1-1,0 0 0,0 0 0,-1 1 0,1-1 1,-1 0-1,1 0 0,-1-2 0,3-5-20,9-23-2542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2.6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 7632,'0'0'11129,"12"-2"-10897,-3 0-178,2-1 33,0 0 0,0 1 0,0 1 0,0 0 0,23 1 0,-31 0-54,-1 1 0,1-1 0,0 1 0,0 0 0,0 0 0,-1 0 0,1 1 0,-1-1 0,1 1 0,-1-1 0,1 1 0,-1 0 1,0 0-1,0 0 0,0 0 0,0 0 0,0 0 0,0 1 0,1 2 0,-1-1 2,0 1-1,0-1 1,0 1 0,0-1-1,-1 1 1,1 0 0,-1 0-1,-1-1 1,1 1 0,-1 6-1,0 0 17,-1-1 0,0 1 0,-1-1-1,0 1 1,-1-1 0,0 0 0,0 0 0,-7 13-1,7-17 2,-1 1-1,0-1 1,0 1-1,0-1 1,-1 0-1,0-1 1,0 1-1,0-1 1,-1 0-1,0 0 1,0-1-1,-11 7 1,9-5 321,9-5-362,-1-1 0,0 0 1,1 1-1,-1-1 0,1 0 0,-1 1 1,0-1-1,1 0 0,-1 1 0,1-1 1,-1 0-1,1 0 0,-1 0 1,1 1-1,-1-1 0,1 0 0,-1 0 1,1 0-1,-1 0 0,1 0 0,-1 0 1,2 0-1,19 2 181,38 0 0,-36-2 13,35 5-1,13 3 395,-58-7-1374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4.0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5416,'0'0'9009,"14"1"-8625,31 4-1,0-2 0,54-5 1,107-14 442,-53 3-405,15-1-1,127-5 324,-226 17-542,121 4 612,-176 0-733,-11 2 496,-16 7-547,2-4-2549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4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200 25 7232,'0'0'2960,"-11"1"-2424,-8 1-216,1 1 1,-1 1 0,-28 8-1,40-9-135,0 0 0,0 0-1,0 0 1,0 1 0,-12 9 0,16-10-80,0-1 0,0 1 1,1-1-1,0 1 0,-1 0 0,1 0 1,0 0-1,0 0 0,0 0 1,1 1-1,-1-1 0,1 1 1,-2 6-1,3-7-48,0-1 0,0 1 0,0-1 1,0 1-1,1 0 0,-1-1 0,1 1 0,-1-1 0,1 1 1,0-1-1,0 1 0,0-1 0,0 0 0,1 1 0,-1-1 1,1 0-1,-1 0 0,1 0 0,0 0 0,0 0 0,0 0 1,0-1-1,0 1 0,0-1 0,0 1 0,0-1 0,1 0 1,2 1-1,5 3 72,-1 0 0,2-1 0,-1-1 1,0 1-1,17 1 0,-14-3-22,1-1-1,-1-1 1,1 0 0,-1-1-1,0-1 1,1 0-1,-1 0 1,0-1-1,22-9 1,-26 9 5,0-1-1,-1 0 1,1-1 0,-1 1 0,0-2-1,0 1 1,-1-1 0,1 0-1,-1 0 1,-1-1 0,1 0-1,-1-1 1,0 1 0,7-14-1,-12 20-73,-1-1 1,1 1-1,0-1 0,-1 1 0,1-1 0,-1 0 0,0 1 0,1-1 0,-1 0 0,0 1 0,0-1 0,0 0 1,0 1-1,0-1 0,-1 0 0,1 0 0,0 1 0,-1-1 0,-1-2 0,1 1 10,-1 1-1,1-1 1,-1 1-1,0 0 1,0-1 0,0 1-1,0 0 1,-1 0-1,1 0 1,-4-2-1,-3-1 28,1 1 0,-1 0 0,0 0-1,-1 1 1,1 0 0,-11-2-1,9 3-10,0 1-1,0 0 0,-1 1 0,1 0 0,0 0 1,-1 1-1,1 1 0,0 0 0,0 0 1,0 1-1,-19 8 0,30-11-69,-1 1-1,0-1 1,0 1 0,1-1-1,-1 1 1,0 0 0,1-1 0,-1 1-1,1 0 1,-1 0 0,1-1-1,-1 1 1,1 0 0,-1 0-1,1 0 1,0-1 0,-1 1-1,1 0 1,0 0 0,0 0 0,0 0-1,-1 0 1,1 0 0,0 0-1,0-1 1,1 1 0,-1 0-1,0 0 1,0 0 0,0 0-1,0 0 1,1 1 0,3 8-2994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5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258 1 8840,'0'0'2784,"-12"5"-2499,8-4-263,-28 12 287,1 2 0,-46 28 0,66-36-124,0 1-1,1 1 0,0-1 0,-15 18 1,21-21-57,0 0 0,1 0 1,-1 1-1,1-1 0,0 1 1,0 0-1,1 0 0,0 0 1,0 0-1,-2 12 1,3-15-71,1 1 1,0 0 0,0-1 0,0 1 0,1-1 0,-1 1-1,1 0 1,0-1 0,0 0 0,0 1 0,0-1 0,1 1-1,-1-1 1,1 0 0,0 0 0,0 0 0,0 0 0,0 0-1,0 0 1,1-1 0,-1 1 0,1-1 0,0 0 0,0 1 0,0-1-1,0-1 1,0 1 0,0 0 0,0-1 0,4 2 0,4 1 45,0 0 0,0-1 0,0-1 0,1 0 0,-1 0 0,0-1 1,1 0-1,11-1 0,-5-1 87,-1-1-1,1-1 1,-1-1 0,26-8 0,-35 9-63,1 0 1,-1-1 0,0 0 0,0 0 0,0-1-1,-1 0 1,1 0 0,-1-1 0,-1 0 0,10-10-1,-14 14-85,-1 0-1,1 0 1,-1 0-1,0 0 1,1-1-1,-1 1 1,0 0-1,-1-1 0,1 1 1,0-1-1,-1 1 1,1-1-1,-1 1 1,0-1-1,0 1 1,0-1-1,0 1 0,0-1 1,-1 1-1,1-1 1,-1 1-1,0-1 1,1 1-1,-1-1 1,0 1-1,0 0 0,-1 0 1,1-1-1,0 1 1,-1 0-1,1 0 1,-1 0-1,0 1 1,-2-3-1,0-1 5,-1 1 0,0 0 0,0 0 1,-1 0-1,1 1 0,-1 0 0,0 0 0,0 0 0,0 0 1,0 1-1,0 0 0,-8-1 0,2 2 3,1 0 0,-1 1-1,0 0 1,0 0 0,1 2 0,-1-1 0,-12 5 0,-4 2 12,-43 20 0,70-28-68,-1 1 0,1-1 0,-1 1 0,1 0 0,0 0 0,-1 0 0,1 0 0,0 0 0,-1 0 0,1 0 0,0 0 0,0 0 0,0 0 0,0 0 0,-1 4 0,1-5 1,1 0 0,0 0-1,0 1 1,0-1 0,0 0-1,0 1 1,0-1 0,1 0 0,-1 0-1,0 1 1,0-1 0,0 0-1,0 1 1,0-1 0,0 0-1,0 0 1,0 1 0,1-1-1,-1 0 1,0 0 0,0 0 0,0 1-1,1-1 1,-1 0 0,0 0-1,0 0 1,1 1 0,-1-1-1,0 0 1,1 0 0,17 4-207,28-5-3030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6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6328,'0'0'8361,"0"11"-7633,-6 268 4464,12-236-3387,10-59-2138,-10 7-2639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8:49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46 10848,'0'0'9713,"-4"-7"-9257,-11-22 8,15 28-424,-1 0-1,0 1 1,1-1 0,-1 0 0,0 1 0,1-1 0,-1 1 0,0-1 0,1 1 0,-1-1 0,0 1-1,0-1 1,0 1 0,0 0 0,1 0 0,-1-1 0,0 1 0,0 0 0,0 0 0,0 0 0,0 0-1,0 0 1,0 0 0,1 0 0,-1 0 0,0 0 0,0 0 0,0 1 0,-1-1 0,-2 1 163,-32 3 694,-67 5 1171,98-9-1883,3 0-71,1 0 0,-1 0-1,0 0 1,0 0-1,0 0 1,1 0-1,-1 0 1,0 1-1,0-1 1,1 1 0,-1-1-1,0 1 1,1 0-1,-1 0 1,1-1-1,-2 2 1,3-1-79,-1-1-1,1 0 1,0 1 0,0-1 0,0 0-1,0 0 1,0 1 0,1-1 0,-1 0-1,0 0 1,0 1 0,0-1-1,0 0 1,0 0 0,0 1 0,0-1-1,0 0 1,1 0 0,-1 1 0,0-1-1,0 0 1,0 0 0,0 0 0,1 1-1,-1-1 1,0 0 0,0 0 0,0 0-1,1 0 1,-1 1 0,0-1 0,0 0-1,1 0 1,8 5 318,2-2-3731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6.4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1 11048,'0'0'2488,"-3"10"-2051,-11 29 183,3 1-1,1 0 1,-7 61 0,15-85-274,2 0 1,0 1 0,1-1 0,1 0 0,0 0-1,1 0 1,7 22 0,2 0 1437,0-51-975,4-30-3669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7.2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1 113 5520,'0'0'7424,"10"-10"-6832,20-18 560,44-32 0,-72 58-1030,0 0 0,0 1 0,0-1-1,1 1 1,-1 0 0,0 0 0,1 0 0,-1 0 0,1 0 0,-1 1 0,1-1 0,0 1 0,-1-1 0,4 1 0,-3 1-19,-1-1 0,0 1-1,1 0 1,-1 0-1,0 0 1,0 0-1,0 0 1,0 1-1,0-1 1,0 0-1,0 1 1,0 0-1,-1-1 1,3 4-1,2 1 30,0 0 0,1 0 0,-1-1 0,1 0 0,0 0 0,0-1 0,1 0 0,0 0-1,-1-1 1,1 0 0,0 0 0,0-1 0,1 0 0,-1 0 0,0-1 0,1 0 0,-1 0-1,1-1 1,-1-1 0,1 1 0,-1-1 0,0 0 0,1-1 0,10-3 0,-2 0 266,-1-1 0,-1-1 1,1 0-1,21-13 1,-28 16-92,-8 4-267,-1 0-1,1 0 1,0-1-1,-1 1 1,1 0-1,0 0 1,-1-1-1,1 1 1,-1 0 0,1-1-1,-1 1 1,1 0-1,0-1 1,-1 1-1,1-1 1,-1 1-1,0-1 1,1 1-1,-1-1 1,1 1-1,-1-1 1,0 0 0,1 1-1,-1-1 1,0 1-1,0-1 1,1-1-1,-1 2-205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59:58.7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4312,'0'0'11034,"0"10"-10516,-2 24 1333,4 63 0,47 223 1088,-4-124-1685,-20-102-384,-22-82-679,0-1 176,-1 0 0,1 22 0,-3-32-243,4 5 366,-3-7-441,0 1-1,-1 0 1,1-1-1,0 1 1,0 0-1,-1-1 1,1 1-1,0-1 1,-1 1-1,1-1 1,0 1-1,-1-1 1,1 1-1,-1-1 1,1 0-1,-1 1 1,1-1-1,-1 0 1,1 0-1,-1 1 1,1-2-1,8-22-109,-6 16 159,44-107 160,41-114 59,9-30 36,-70 184-157,-11 3-109,-16 67-341,0 0-846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1:02.5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57 16687,'0'0'4162,"9"-9"-4057,27-29 46,-27 29 2857,-3 15-2359,-3 5-525,-1 0 0,0 0 0,0 0 0,-1 1 0,0 16 0,-8 60 311,3-39-183,-21 182 818,22-207-540,2 41 0,1-45 339,20-48-278,-4-1-937,-11 20-3025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1:03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17079,'0'0'8711,"15"-2"-8448,87-8 255,1 3 1,135 10-1,-2 15 584,-198-18-369,-21 0-4021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0:55.3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92 789 5624,'0'0'7073,"9"-13"-6714,67-89 386,-42 48 89,40-82 0,-32 54-175,-13 22-45,-3-1 0,24-83 0,-45 126-479,11-21 263,-11 31-171,-1-1-1,-1 0 1,1 0 0,-1 0 0,-1-1-1,3-16 1,-20 50 456,-54 123-223,30-55-331,12-34-49,-37 80 226,-103 164 0,164-297-298,-5 7 37,0 0 0,0 0 1,-2-1-1,-11 12 1,7-5 79,12-16-100,1 0 0,-1 1 0,1-1 0,-1 0-1,0 0 1,0 0 0,0 0 0,0 0 0,-3 1 0,1 2 151,4-5-170,0 0 0,0 0 0,0 0 0,0 0 0,0 0 0,0 0 0,0 0 0,0 0 1,0 0-1,0 0 0,1 0 0,-1 0 0,0 0 0,0 0 0,0 0 0,0 0 0,0 0 1,0 0-1,0 0 0,0 0 0,0 0 0,0 0 0,0 0 0,0 0 0,1 0 1,-1 0-1,0 0 0,0 0 0,0 0 0,0 0 0,0 1 0,0-1 0,0 0 0,0 0 1,0 0-1,0 0 0,0 0 0,0 0 0,0 0 0,0 0 0,0 0 0,0 0 0,0 0 1,0 0-1,0 1 0,0-1 0,0 0 0,0 0 0,0 0 0,0 0 0,0 0 0,0 0 1,0 0-1,0 0 0,0 0 0,0 0 0,0 0 0,0 1 0,10-6 10,1 0 0,-1 0-1,0-1 1,-1-1 0,11-8-1,17-11 13,102-69 126,162-142 0,-291 229-144,-8 7-7,0 0 1,0 0 0,-1 0-1,1 0 1,-1 0 0,1-1-1,-1 1 1,1-1 0,-1 1 0,0-1-1,0 1 1,0-1 0,0 1-1,0-1 1,0 0 0,0 0 0,0 0-1,-1 1 1,1-4 0,-2 8 13,0 0 1,-1 0 0,0 0 0,0-1 0,0 1 0,-4 3-1,2-1 0,-4 5-1,-1 0 1,2 1-1,-1 0 1,1 0-1,-6 16 0,11-24-14,1 0 0,0 0 1,0 0-1,1 1 0,-1-1 0,1 0 0,-1 0 0,1 1 0,0-1 0,0 0 0,1 1 0,-1-1 0,1 0 0,-1 0 1,1 1-1,0-1 0,1 0 0,-1 0 0,0 0 0,1 0 0,-1 0 0,1 0 0,0-1 0,0 1 0,0 0 1,4 3-1,-3-4 10,0 1 1,0-1 0,0 1-1,1-1 1,-1 0 0,1 0-1,-1 0 1,1-1 0,-1 1-1,1-1 1,0 0 0,0 0-1,-1 0 1,1-1 0,0 1 0,0-1-1,7 0 1,-8-1 5,-1 1-1,0-1 1,1 1 0,-1-1-1,0 0 1,1 1 0,-1-1-1,0 0 1,0-1 0,0 1-1,0 0 1,0-1 0,0 1-1,0-1 1,0 1 0,-1-1-1,1 0 1,0 0 0,-1 0-1,0 0 1,1 0 0,-1 0-1,0 0 1,0 0 0,0 0 0,0-1-1,-1 1 1,1 0 0,0-5-1,-1-3 32,-1-1 1,0 1-1,0-1 0,-1 1 0,0 0 1,-5-14-1,4 13 8,-9-4 43,12 14-92,-1 0-1,0 1 1,0-1-1,0 0 1,0 0-1,1 0 1,-1 1-1,0-1 1,1 0-1,-1 0 1,1 0-1,-1 0 1,1 0-1,-1 0 1,1 0-1,0 0 1,0 0-1,-1-1 1,1 1-1,0 0 1,0 0-1,0-1 1,26-5 31,30-9-118,88-12 0,-130 26 80,-7 1 12,0 0-1,0 0 1,0 1-1,0 0 1,10 1 0,-14 0-5,-1 0 1,1-1 0,-1 1 0,1 0 0,-1 0 0,0 1-1,1-1 1,-1 0 0,0 1 0,0 0 0,0-1-1,0 1 1,0 0 0,0 0 0,-1 0 0,1 0 0,0 0-1,1 4 1,21 40 147,-19-33-82,1-1-1,1 0 1,0 0 0,1-1 0,13 17 0,-17-24-41,0-1 0,1 0 0,-1 0 1,0 0-1,1 0 0,0-1 0,-1 0 0,1 0 0,0 0 1,0 0-1,0-1 0,1 0 0,-1 0 0,0 0 0,0-1 1,1 0-1,-1 0 0,10-1 0,-7 0-25,-1 0-1,0-1 1,0 0-1,1 0 1,-2-1-1,1 0 1,0 0-1,-1-1 1,1 1-1,-1-1 1,0-1-1,10-8 1,2-1-369,-10 10-3162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0:58.2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346 148 6632,'0'0'3884,"-11"-1"-3304,10 1-564,-10-1 121,0 1 1,1 0-1,-1 1 0,0 0 0,1 0 1,-20 6-1,4 2 152,-7 1 149,-44 21 1,69-27-288,0 0 0,1 0 0,-1 1 0,1 0 0,0 0 0,1 1 0,-1 0 0,1 0 0,0 0 0,-10 15 0,15-20-95,0 1 1,0 0 0,1 0 0,-1 0 0,0 0 0,1 0 0,-1 0 0,1 0 0,0 0 0,0 0 0,-1 1 0,1-1 0,1 0 0,-1 0 0,0 0 0,0 0 0,1 0 0,-1 0 0,1 0-1,0 0 1,0 0 0,0 0 0,0 0 0,0 0 0,0-1 0,0 1 0,0 0 0,1-1 0,-1 1 0,1-1 0,-1 1 0,1-1 0,-1 0 0,1 1 0,3 0 0,0 1 33,-1 0 1,1 0-1,0-1 1,0 1 0,0-1-1,0-1 1,1 1-1,-1-1 1,0 0 0,1 0-1,-1 0 1,10-1-1,-7-1-20,-1 0 0,0 0-1,0-1 1,-1 0-1,1-1 1,0 1 0,-1-1-1,1-1 1,-1 1-1,0-1 1,0 0 0,6-6-1,-3 2 14,-1-1 1,0 0-1,0 0 1,-1-1-1,0 0 0,8-17 1,1-8 262,-2-1 1,-2 0-1,12-55 1,-23 82-22,1 1 0,-2-1 0,1-13 0,-17 57 462,-15 72-491,-24 154 0,51-239-264,-8 34 62,-3 0 0,-3 0 0,-32 68 0,47-117-69,1 0 11,-1 0 1,0-1-1,0 0 1,-1 0-1,0 0 1,0 0-1,0 0 0,-6 5 1,9-11-27,0 1 1,1-1-1,-1 0 1,0 1-1,0-1 0,0 0 1,1 0-1,-1 0 1,0 0-1,0 1 0,0-1 1,0-1-1,0 1 1,1 0-1,-1 0 1,0 0-1,0 0 0,0 0 1,1-1-1,-1 1 1,0 0-1,0-1 0,0 1 1,1-1-1,-1 1 1,0-1-1,1 1 1,-1-1-1,0 1 0,1-1 1,-1 0-1,1 1 1,-2-2-1,-20-28 177,19 25-153,-4-7 43,0 0 1,2-1-1,-1 0 1,2 0 0,0-1-1,0 1 1,1-1 0,-2-22-1,5 33-60,0 0-1,1 0 1,-1 0-1,0 0 1,1 0-1,0-1 1,0 1-1,0 1 1,0-1-1,0 0 1,0 0-1,1 0 1,0 1-1,-1-1 1,1 0-1,0 1 1,0 0-1,0-1 1,1 1-1,-1 0 1,0 0-1,1 0 1,0 1-1,3-3 0,8-4 10,0 0 0,0 1-1,21-6 1,116-30 10,-14 4-26,-114 31-2,0-1 1,-1 0-1,37-24 1,-48 25 18,0-1 1,0 0-1,-1-1 1,0 0-1,0 0 1,-2-1-1,10-13 1,4-12 111,19-41-1,-39 71-119,3-7 2,-4 12-14,-4 52-14,1-33-14,1 0 0,1 25-1,3-23 26,0 0-1,1-1 0,1 1 1,1-1-1,8 20 0,-13-38 2,-1-1 0,0 1-1,0 0 1,1 0 0,-1-1 0,1 1 0,-1 0-1,1-1 1,-1 1 0,1-1 0,-1 1-1,1-1 1,-1 1 0,1-1 0,0 1 0,-1-1-1,1 1 1,0-1 0,0 0 0,-1 1-1,1-1 1,0 0 0,0 0 0,-1 0-1,1 0 1,0 1 0,1-1 0,0-1 2,0 1 1,0 0-1,0-1 1,1 0-1,-1 1 1,0-1-1,0 0 1,0 0-1,-1 0 1,3-2-1,3-2 16,0 0 0,0-1-1,12-13 1,3-10 60,36-61-1,4-5 101,-53 87-42,-7 16-80,-7 27-50,2-22 5,-3 33 29,2 0 0,3 55 0,1-98-39,0 0 1,0 0 0,1 0-1,-1 0 1,1 0 0,0-1-1,0 1 1,0 0-1,0-1 1,0 1 0,0 0-1,3 3 1,-4-6-4,1 0 1,-1 1-1,0-1 0,1 0 1,-1 1-1,1-1 0,-1 0 1,1 0-1,-1 1 1,1-1-1,-1 0 0,1 0 1,-1 0-1,1 0 0,-1 0 1,1 0-1,-1 0 1,1 0-1,-1 0 0,1 0 1,-1 0-1,1 0 0,-1 0 1,1 0-1,0 0 0,0-1 4,1 0 0,0 0 0,-1 0 0,1 0 0,-1 0 0,1-1 0,-1 1-1,0 0 1,1-1 0,1-1 0,13-22 82,0-1 0,-1 0-1,-1 0 1,13-40 0,1 1 83,-24 54-120,6-11-2,-3 20-61,1 12-33,3 9-7,-5-6 29,1-1 0,12 16-1,-10-16 15,-4-4 5,0-1-1,1 0 0,0-1 1,0 0-1,13 11 0,-17-16 6,-1 0-1,1 0 0,0-1 1,-1 1-1,1 0 1,0-1-1,0 1 0,0-1 1,0 1-1,-1-1 0,1 0 1,0 0-1,0 0 0,0 0 1,0 0-1,0 0 0,0 0 1,-1-1-1,1 1 1,0-1-1,0 1 0,0-1 1,-1 0-1,1 0 0,0 0 1,-1 0-1,1 0 0,-1 0 1,1 0-1,-1 0 0,0-1 1,3-2-1,2-2 15,0-1 1,0 0-1,-1-1 0,0 1 0,7-16 0,-10 20-7,-1 0-1,0 0 1,1 0-1,-1 0 1,-1 0 0,1 0-1,0 0 1,-1 0-1,1 0 1,-1-1-1,0 1 1,0 0-1,-1 0 1,1 0-1,0-1 1,-1 1-1,0 0 1,0 0 0,-2-5-1,2 7-7,1 1 0,-1 0 0,1-1 0,-1 1 0,1 0-1,-1 0 1,1 0 0,-1-1 0,0 1 0,1 0 0,-1 0 0,1 0 0,-1 0 0,1 0-1,-1 0 1,0 0 0,1 0 0,-1 0 0,1 1 0,-1-1 0,1 0 0,-1 0 0,0 0-1,1 1 1,-1-1 0,1 0 0,-1 1 0,1-1 0,0 0 0,-1 1 0,1-1-1,-1 0 1,1 1 0,-1-1 0,1 1 0,0-1 0,-1 2 0,-16 18-27,13-12 16,1 1 0,1-1-1,-1 1 1,1 0 0,1 0 0,0 0-1,0 0 1,0 0 0,1 0 0,1 0-1,0 0 1,0-1 0,0 1 0,1 0-1,6 15 1,-7-22 10,-1 1 0,2-1 0,-1 0 0,0 0-1,0 0 1,1 0 0,-1 0 0,1 0 0,-1 0 0,1 0 0,0 0 0,0-1-1,0 1 1,0-1 0,0 1 0,0-1 0,0 0 0,3 1 0,-1-1 2,-1 0 1,0 0 0,1-1-1,0 1 1,-1-1-1,1 0 1,-1 0 0,1-1-1,-1 1 1,1-1 0,4-1-1,7-3 34,0 0 0,-1-2 0,0 0-1,20-13 1,-31 19-27,90-61 390,-93 61-396,1 1 0,-1 0 0,1 0 0,-1 0 1,0 0-1,1-1 0,-1 1 0,1 0 0,-1 0 0,1 0 0,-1 0 0,0 0 0,1 0 0,-1 0 1,1 0-1,-1 0 0,1 0 0,-1 0 0,1 0 0,-1 1 0,0-1 0,1 0 0,-1 0 0,1 0 0,-1 0 1,0 1-1,1-1 0,-1 0 0,0 1 0,1-1 0,-1 0 0,0 1 0,1-1 0,-1 0 0,0 1 0,0-1 1,1 0-1,-1 1 0,0-1 0,0 1 0,0-1 0,0 0 0,1 1 0,-1-1 0,0 1 0,0-1 1,0 1-1,0-1 0,0 1 0,5 32 67,-3-19 4,-1-8-30,0 0 0,0 0-1,-1 0 1,-1 9 0,1-2 33,0-13-75,0 0 1,0 0 0,0 1 0,0-1-1,0 0 1,0 0 0,0 1-1,0-1 1,0 0 0,0 0 0,1 0-1,-1 1 1,0-1 0,0 0-1,0 0 1,0 1 0,0-1-1,0 0 1,1 0 0,-1 0 0,0 0-1,0 1 1,0-1 0,0 0-1,1 0 1,-1 0 0,0 0 0,0 0-1,0 1 1,1-1 0,-1 0-1,0 0 1,0 0 0,1 0-1,-1 0 1,0 0 0,0 0 0,1 0-1,-1 0 1,0 0 0,1 0-1,13-5 62,10-10-9,68-62 167,-91 76-211,0 0 0,0 0 0,1 0 0,-1 0 0,0 0 0,1 0-1,-1 1 1,1-1 0,-1 0 0,1 1 0,-1-1 0,1 1 0,2-1 0,-4 1-6,1 0 0,0 0 0,0 0 0,0 0 0,0 1 0,-1-1 0,1 0 0,0 0 0,0 1 0,0-1 0,-1 0 0,1 1 0,0-1 0,0 1 0,-1-1 0,1 1 0,-1-1 0,2 2 0,1 3 8,0 0 1,0 0-1,0 0 1,-1 1-1,0-1 0,2 8 1,9 18 40,-10-26-35,1 0 0,0 0 0,-1 0-1,2 0 1,-1-1 0,1 1 0,-1-1 0,1 0-1,0-1 1,1 1 0,-1-1 0,1 0-1,-1 0 1,7 1 0,-4-1-2,-1-2-1,1 1 1,0-1 0,-1 0-1,1-1 1,0 0 0,0 0 0,-1 0-1,1-1 1,14-4 0,-12 3-235,-1-1 1,0 0 0,1 0 0,15-9-1,-3-4-4991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0:58.5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11856,'0'0'624,"65"-27"-816,-25 17 0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0:59.8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6328,'0'0'10561,"1"10"-10004,27 176 2194,13 146 130,-35-293-2231,1-1-1,20 60 1,-16-80 155,-11-18-766,0 1 1,0-1-1,1 0 1,-1 0-1,0 1 1,1-1-1,-1 0 1,0 0-1,1 0 1,-1 0-1,0 0 1,1 1-1,-1-1 0,0 0 1,1 0-1,-1 0 1,1 0-1,-1 0 1,0 0-1,1 0 1,-1 0-1,0 0 1,1 0-1,-1 0 1,1-1-1,-1 1 1,1 0-1,1-2 37,0 0 0,0 0 1,0 0-1,0 0 0,0-1 0,-1 1 0,1-1 1,-1 1-1,1-1 0,1-4 0,19-48 134,22-77-1,0-4-41,36-61 86,-74 182-222,0-3 25,1 1-1,1 0 1,1 0 0,0 1-1,1 0 1,23-27-1,-33 42-104,6-4 119,-5 6-62,3 9-5763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1:01.5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331 644 6632,'0'0'7712,"-4"-9"-7264,-4-11-190,1 0 1,1 0 0,1-1 0,-3-22 0,-1-178 1617,6 184-1548,0-24 739,-17-83-1,19 143-1007,1 0-1,0 0 0,-1-1 1,1 1-1,0 0 1,0 0-1,0 0 0,0-1 1,0 1-1,0 0 0,0 0 1,0 0-1,0-1 0,1 1 1,-1 0-1,1 0 1,-1 0-1,0 0 0,1-1 1,0 1-1,-1 0 0,1 0 1,0 0-1,-1 0 1,1 1-1,0-1 0,0 0 1,0 0-1,0 0 0,0 1 1,1-2-1,3 0 50,0 1 0,0-1-1,0 1 1,-1 0 0,1 0 0,8 0 0,0 0 15,-1 0 32,-1 0 0,0 1 1,1 0-1,-1 1 0,0 0 1,1 1-1,-1 1 0,0-1 1,11 6-1,-21-8-141,0 1 0,-1 0 0,1 0 0,0-1 0,0 1 0,-1 0-1,1 0 1,0 0 0,-1 0 0,1 0 0,-1 0 0,1 0 0,-1 0 0,0 0 0,1 0 0,-1 0 0,0 0 0,0 0 0,0 0 0,0 0 0,0 1 0,0-1-1,0 0 1,0 0 0,0 1 0,-6 35 38,5-30-21,-1 2-2,0 1 0,0-1 0,-1 0 0,-1 1 0,1-1 0,-1-1-1,-1 1 1,-5 8 0,2-4 7,1 1 0,-8 21 0,11-22 20,-2 0 1,-12 21-1,15-29-37,-1-1 0,1 1 0,-1-1 0,0 0 0,0-1 0,0 1 0,0-1 0,-1 1 0,1-1 0,-10 4 0,-16 6 68,-45 11 1,47-16-37,0 2 0,-36 17 0,46-18-19,11-6-17,0 0 0,0 0 0,1 1 0,0 0 0,0 0 0,0 1 0,-9 9 0,14-14-13,1 1 1,0-1 0,0 0 0,-1 1 0,1-1-1,0 1 1,0-1 0,0 1 0,0-1 0,0 1 0,-1-1-1,1 1 1,0-1 0,0 0 0,0 1 0,0-1 0,0 1-1,0-1 1,0 1 0,1-1 0,-1 1 0,0-1-1,0 1 1,0-1 0,0 1 0,1-1 0,-1 0 0,0 1-1,1 0 1,15 14 32,-11-12-26,0 0 1,0-1-1,0 1 1,1-1-1,7 2 1,0-2 11,0 0 1,0-2 0,0 1-1,0-2 1,1 0 0,-1 0-1,21-6 1,-12 1 26,-1-1 1,-1 0-1,35-19 0,-48 22-7,-1 0 1,1 1-1,-1 0 0,1 0 1,0 1-1,0-1 0,0 2 1,1-1-1,-1 1 0,0 0 1,12 0-1,-18 1-31,0 1 0,0-1 0,0 1 0,0 0 0,0-1 0,0 1 0,0 0 0,-1 0 0,1-1-1,0 1 1,0 0 0,-1 0 0,1 0 0,0 0 0,-1 0 0,1 0 0,-1 0 0,1 0 0,-1 0 0,0 0 0,0 0 0,1 2-1,5 30 101,-5-23-64,11 34 362,-11-43-400,-1-1 0,0 1 0,0 0 1,0-1-1,1 1 0,-1-1 0,0 1 0,1-1 0,-1 1 0,0-1 0,1 1 0,-1-1 0,1 1 1,-1-1-1,1 1 0,-1-1 0,1 0 0,-1 1 0,1-1 0,-1 0 0,1 1 0,0-1 0,-1 0 0,1 0 1,0 0-1,-1 0 0,1 1 0,-1-1 0,1 0 0,0 0 0,-1 0 0,1 0 0,0 0 0,-1-1 1,1 1-1,-1 0 0,1 0 0,1-1 0,7-2-3689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8:50.0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23 10848,'0'0'4530,"-10"-1"-3459,-2 1-737,-67-6 2682,68 7-2018,11 0-948,0-1-1,0 0 0,0 0 1,-1 0-1,1 0 0,0 0 0,0 0 1,0 1-1,0-1 0,-1 0 0,1 0 1,0 0-1,0 0 0,0 0 0,-1 0 1,1 0-1,0 0 0,0 0 0,0 0 1,0 0-1,-1 0 0,1 0 1,0 0-1,0 0 0,0 0 0,-1 0 1,1 0-1,0 0 0,0 0 0,0 0 1,-1 0-1,1 0 0,0-1 0,0 1 1,0 0-1,0 0 0,0 0 0,-1 0 1,1 0-1,0-1 0,0 1 1,0 0-1,0 0 0,0 0 0,0 0 1,-1 0-1,1-1 0,0 1 0,0 0 1,14-3 1544,54-5 97,1 3 0,128 7 0,-58 12-648,-39-3-149,110-2 0,-162-14-894,-43 5 851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1:33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0 110 4312,'0'0'6278,"12"0"-6022,-8 0-255,38-3 823,78 6 1,-96-1-466,1-1 0,48-5 0,-21 1 32,48-8 250,-66 6-310,50-2-1,-14 17 148,-53-8-385,-3-1 16,1 0-1,0 0 1,-1-1-1,16-3 1,-20 2-33,-1 0 1,1 1-1,0 0 1,0 0-1,0 1 1,12 3-1,-17-3 10,1-1-1,0 0 0,-1 0 0,10-2 0,9 0 181,76 5 277,57-2-144,-86-7-297,3 0 30,6 0-96,70 2 31,-3-1-66,7-7-29,-3 0-8,40 0 36,-157 9 0,-8 3-27,1 0 0,29 5-1,-41-4 21,16 3 1,0-2 0,0-1 0,0-1 0,46-7-1,-70 6 5,-1 0-1,1 1 0,-1 0 0,14 2 0,-13-2 1,0 1 0,0-1 0,0 0 0,9-1 0,-7 0 2,0 0 0,0 1 0,0 0 0,9 1 0,-8 0 1,0 0-1,1-1 1,10-1 0,104-8 107,-39 4 69,-26-4 93,-51 8-431,14-3 736,-23 4-611,0 0 0,1 0 0,-1 0 0,0 0 0,0 0 0,1 0 0,-1 0 0,0 0-1,0 0 1,1 0 0,-1 0 0,0 0 0,0-1 0,1 1 0,-1 0 0,0 0 0,0 0-1,0 0 1,1 0 0,-1-1 0,0 1 0,0 0 0,0 0 0,0 0 0,1-1 0,-1 1-1,0 0 1,0 0 0,0-1 0,0 1 0,0 0 0,0 0 0,0-1 0,0 1 0,0 0-1,0 0 1,1-1 0,-1 1 0,-1 0 0,1 0 0,0-1 0,0 1 0,0 0 0,0 0-1,0-1 1,0 1 0,0 0 0,0 0 0,0-1 0,0 1 0,0 0 0,-1 0 0,1 0-1,0-1 1,0 1 0,0 0 0,0 0 0,-1 0 0,1-1 0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04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387 130 8336,'0'0'10274,"-3"-10"-10090,-1-1-111,2 1 143,-2-1-1,1 0 1,-10-17 0,10 23-92,-1 1 1,1 1-1,-1-1 0,0 0 1,0 1-1,0 0 0,-1 0 1,1 0-1,-1 1 0,1-1 0,-1 1 1,0 0-1,0 1 0,0-1 1,0 1-1,0 0 0,0 0 1,-1 0-1,1 1 0,0 0 1,0 0-1,0 0 0,-1 1 0,1-1 1,0 1-1,0 0 0,0 1 1,0-1-1,-9 6 0,-14 5 183,-6 4 32,20-7-142,8-6-115,0 1 1,1-1 0,0 1 0,0 1-1,-7 6 1,1-2 51,10-8-117,-1 0 0,1 0 0,0 0 0,-1 0 0,1 0 0,0 0 0,0 0 1,0 0-1,0 1 0,0-1 0,0 2 0,-13 16 253,12-17-250,0 0-1,1 1 1,-1-1-1,0 1 1,1-1 0,-1 1-1,1 0 1,-2 4-1,-12 28 239,12-29-184,0 1-1,1-1 1,-1 0-1,-1 8 1,3-8 17,-1 1-22,0 0 0,1 0 0,0-1 0,1 1 0,-1 0-1,1 0 1,2 13 0,1-12 6,2 13 153,-5-19-205,0 0 1,1 0 0,0 0-1,-1 0 1,1 0 0,0 0-1,0 0 1,0 0-1,0 0 1,1 0 0,-1 0-1,0-1 1,1 1-1,2 1 1,-2-1 7,0 0 0,-1 0 0,1 1 0,0-1 0,-1 0 0,1 1 1,-1-1-1,0 1 0,0-1 0,2 5 0,-1-2 18,1-1 0,-1 1 1,1-1-1,0 0 0,0 0 1,0 0-1,1 0 0,-1-1 1,1 1-1,6 3 0,2 4 167,-9-9-182,0 0 0,0 0 0,0 0 0,0 0 0,1 0 0,-1-1 0,1 0 0,-1 0 0,1 0 0,-1 0 0,1 0 0,4 0 0,51 1 237,-53-2-218,38-6 220,-10 1-98,-15 0-119,-16 4-39,1 1 1,-1-1-1,0-1 1,1 1-1,-1 0 1,0-1-1,0 0 0,0 0 1,0 0-1,0 0 1,-1 0-1,1 0 1,3-5-1,3-4 120,-1 0-1,9-16 1,-12 17-68,1 1 0,1-1-1,10-11 1,6-1 3,1 1-1,37-25 1,5-7 73,-39 29-38,-23 19-101,1 0 1,0 1-1,0 0 1,0 0-1,11-6 0,86-46-91,-98 54 92,0 1 0,-1 0 1,1 0-1,0 0 0,7-1 0,18-6 50,-24 7-59,-1-1 0,1 1 0,-1 0 0,1 1-1,-1-1 1,1 1 0,0 0 0,-1 0 0,1 0 0,0 0 0,-1 1 0,1 0-1,-1 0 1,7 2 0,6 1-67,-12-2 62,-1-1 0,1 1 0,-1 0 0,1 0 0,-1 0 0,1 1 0,-1 0 0,0-1 0,0 2-1,-1-1 1,1 0 0,-1 1 0,1-1 0,2 6 0,1 2 37,3 13-14,-3-1 2,-3-9 45,-1-1-1,0 1 1,-1 0 0,1 23 0,-5-24-19,0-1-1,0 1 1,-1 0 0,-1-1 0,0 1 0,-7 13 0,-3 11 126,13-34-143,-1 1-1,0-1 0,0 1 1,0-1-1,0 0 1,-1 0-1,1 0 1,-1-1-1,0 1 1,0 0-1,0-1 1,-4 3-1,-47 25 221,33-19-131,10-6-111,1-1 1,0 0 0,-1 0-1,0-1 1,0-1-1,0 1 1,0-2 0,-22 1-1,17-2 0,-1-1-1,1 0 1,0-2-1,0 0 1,-25-8-1,35 8-4,2 0 0,-1 0 0,0-1 0,1 1 0,-1-1 0,1-1 0,0 1 0,1 0 0,-1-1 0,1 0 0,0 0 0,0 0 0,-4-9 0,3 4 0,0 0 0,0 0 0,2 0 0,-1 0 0,-2-21 0,7 21 0,0-1 0,0 1 0,1 0 0,1 0 0,0 0 0,6-12 0,-6 15 0,0 0 0,-1-1 0,0 0 0,0 0 0,-1 0 0,0 0 0,1-8 0,3-56 0,-9 54 0,-2 25 0,-5 29 0,10-33 0,-6 20 0,1 1 0,0 0 0,0 49 0,4-43 0,-9 56 0,6-57 0,4-19 0,-2 0 0,1-1 0,-4 12 0,0-3 0,2-1 0,-3 28 0,6-39 0,0 0 0,-1 0 0,0 0 0,0 0 0,-1 0 0,1 0 0,-1 0 0,0-1 0,-1 1 0,1-1 0,-1 0 0,0 0 0,-1 0 0,1 0 0,-7 7 0,-7 5 0,14-14 0,1 0 0,-1 0 0,0 0 0,-1 0 0,1 0 0,0-1 0,-7 4 0,-1 0 0,0-1 0,-1 0 0,0 0 0,0-2 0,-13 4 0,-3-4 0,-48-1 0,67-2 0,6 0 0,0 0 0,0-1 0,0 0 0,0 1 0,0-1 0,0 0 0,1-1 0,-1 1 0,0 0 0,1-1 0,-1 1 0,1-1 0,-1 0 0,1 0 0,0 0 0,0 0 0,0 0 0,0-1 0,0 1 0,0-1 0,-1-2 0,3 4 0,-1 0 0,1 0 0,-1 0 0,1-1 0,-1 1 0,1 0 0,0 0 0,-1 0 0,1 0 0,0-1 0,0 1 0,0 0 0,0-2 0,-1-4 0,-9 8 0,7 1 0,0-1 0,0 1 0,0 0 0,0 0 0,0 0 0,0 0 0,0 1 0,1-1 0,-1 1 0,1-1 0,0 1 0,0 0 0,0 0 0,0 0 0,0 0 0,1 0 0,-1 0 0,-1 5 0,3-5 0,-1-1 0,0 1 0,1-1 0,-1 1 0,1 0 0,0-1 0,0 1 0,0-1 0,0 1 0,1 0 0,-1-1 0,1 1 0,-1-1 0,1 1 0,0-1 0,0 1 0,0-1 0,0 0 0,0 1 0,1-1 0,-1 0 0,1 0 0,-1 0 0,1 0 0,4 3 0,-6-4 0,1 0 0,-1-1 0,1 1 0,-1-1 0,1 1 0,0-1 0,-1 1 0,1-1 0,0 0 0,-1 1 0,1-1 0,0 0 0,0 1 0,-1-1 0,1 0 0,0 0 0,0 0 0,-1 0 0,1 1 0,0-1 0,0 0 0,-1 0 0,1-1 0,0 1 0,0 0 0,0 0 0,-1 0 0,1 0 0,0-1 0,0 1 0,-1 0 0,1-1 0,0 1 0,-1-1 0,1 1 0,-1-1 0,1 1 0,0-1 0,-1 1 0,1-1 0,-1 1 0,1-2 0,0 1 0,0-1 0,-1 1 0,1-1 0,0 1 0,-1-1 0,0 1 0,1-1 0,-1 1 0,0-1 0,0 1 0,0-1 0,0 1 0,0-1 0,0 1 0,0-1 0,0 0 0,-1 1 0,1-1 0,-1 1 0,0-2 0,1 2 0,-1 0 0,1 0 0,-1 0 0,0 0 0,1 0 0,-1 0 0,0 0 0,0 0 0,0 0 0,1 0 0,-1 1 0,0-1 0,0 0 0,0 1 0,0-1 0,0 1 0,-1-1 0,1 1 0,0-1 0,0 1 0,0 0 0,0 0 0,0-1 0,-1 1 0,1 0 0,0 0 0,0 0 0,0 0 0,-2 1 0,-2 0 0,-1 0 0,1 1 0,0 0 0,1 0 0,-7 3 0,8-3 0,56-11 0,29-11 850,-36 8-5635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07.2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1 8640,'0'0'11609,"-10"7"-11313,-10 6 138,-40 21 1,48-28 129,-1 0 0,1 1 0,1 1 0,-18 13 0,29-20-536,0-1 0,0 0 0,0 0 1,0 1-1,0-1 0,0 0 0,0 0 0,0 0 1,0 1-1,0-1 0,0 0 0,0 0 0,0 0 0,0 1 1,0-1-1,0 0 0,0 0 0,0 0 0,0 0 1,1 1-1,-1-1 0,0 0 0,0 0 0,0 0 0,0 0 1,0 1-1,1-1 0,-1 0 0,0 0 0,0 0 1,0 0-1,1 0 0,-1 0 0,0 0 0,0 0 0,0 0 1,1 0-1,-1 0 0,0 1 0,0-1 0,0 0 1,1 0-1,-1 0 0,0-1 0,0 1 0,0 0 0,1 0 1,15 4 198,-12-4-96,25 6 279,1 2 1,52 20 0,-81-28-391,0 1 1,0-1-1,0 0 1,0 1 0,0-1-1,0 1 1,0 0-1,0-1 1,-1 1 0,1 0-1,0-1 1,0 1 0,0 0-1,-1 0 1,1 0-1,-1-1 1,1 1 0,0 0-1,-1 0 1,0 0 0,1 0-1,-1 0 1,0 0-1,1 0 1,-1 2 0,0-1 12,0 0 1,-1 0-1,1 0 1,-1 0-1,0-1 1,1 1-1,-1 0 1,0-1-1,0 1 1,0 0-1,0-1 1,0 1-1,-3 1 1,-4 6 136,-1-1-1,-1 0 1,-18 11-1,21-14-81,1-1 24,0 1 0,-1-1 0,1 0 0,-1-1 1,0 0-1,1 0 0,-2 0 0,1-1 0,0 0 0,0 0 0,-1-1 1,-7 0-1,19-2-446,0-1 0,0 0 0,0-1 0,-1 1 1,1-1-1,-1 1 0,0-1 0,4-4 0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08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87 10248,'0'0'15874,"11"-4"-15562,49-15 475,2 1 0,0 4 1,64-7-1,-82 16 573,59-1 0,-102 7-1018,0 0-970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09.1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0 107 10752,'0'0'13223,"13"-5"-12791,-11 4-415,36-16 569,1 2 0,58-14 0,-42 17 140,59-9 978,27 14 676,-137 8-2354,-1-1-1,1 1 1,-1 0-1,1 0 0,-1 0 1,5 2-1,2 1-4208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11.2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350 85 8840,'0'0'10465,"-11"8"-10043,-80 67 820,84-69-1080,-1-1 0,0 1 1,0-1-1,-1-1 0,1 1 1,-1-2-1,0 1 0,0-1 1,-11 2-1,14-4-76,0 0 1,-1 0-1,1-1 1,0 0-1,0 0 1,0-1-1,0 1 1,-1-1-1,1-1 1,0 1-1,0-1 0,0 0 1,1 0-1,-1-1 1,-5-3-1,6 3 18,-1 0 0,1-1 0,0 0-1,1 0 1,-1 0 0,-6-8 0,10 11-72,0-1 0,0 1 0,0 0 1,1-1-1,-1 1 0,0 0 0,0-1 1,1 1-1,-1-1 0,1 1 0,0-1 1,-1 0-1,1 1 0,0-1 1,0 1-1,0-1 0,0 0 0,0 1 1,0-1-1,0 1 0,1-1 0,-1 1 1,1-1-1,-1 1 0,1-1 1,-1 1-1,1-1 0,0 1 0,0-1 1,1 0-1,5-7 85,0 0 0,1 1 1,0 1-1,1-1 0,0 1 0,0 0 1,14-7-1,-4 4 144,1 1 0,41-13 0,-56 20-168,1 1 0,0 0 1,-1 0-1,1 1 0,0-1 0,0 1 0,-1 0 0,1 1 1,0 0-1,8 2 0,2 2 213,1 0 1,16 10-1,-10-7-23,-18-6-200,0 0 0,0 0 0,0 0 0,0 0 0,0 1 0,7 5 0,21 21 380,-22-18-162,1 0 0,15 9 0,-22-17-213,0 0 1,0-1-1,-1 1 1,2-1 0,-1 0-1,0-1 1,0 1-1,1-1 1,-1 0-1,6 0 1,4 0-73,0 0-1,0-1 1,-1 0 0,1-1-1,0-1 1,-1-1 0,1 0-1,-1 0 1,0-2 0,0 0-1,21-11 1,-12 4-16,20-11 0,48-19 0,-90 42 0,0-1 0,0 1 0,0 0 0,0 0 0,0-1 0,0 1 0,0-1 0,0 1 0,0 0 0,0-1 0,0 0 0,-1 1 0,1-1 0,0 0 0,0 1 0,-1-1 0,1 0 0,0 0 0,-1 1 0,1-1 0,-1 0 0,1 0 0,-1 0 0,0 0 0,1-1 0,-1 1 0,1-3 920,-6 6-2802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12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215 58 11656,'0'0'13102,"3"-10"-12794,8-28-24,-7 28 342,-2 12 791,-2 24 2147,-1 14-1762,3 28-1802,0 337 0,-2-402 0,0 0 0,0 0 0,0 1 0,-1-1 0,1 0 0,-1 0 0,0 0 0,0 0 0,0 0 0,0 0 0,0 0 0,-1 0 0,1 0 0,-1-1 0,-3 5 0,3-5 0,-1-1 0,1 0 0,-1 1 0,1-1 0,-1 0 0,1-1 0,-1 1 0,0 0 0,0-1 0,1 0 0,-1 1 0,0-1 0,0 0 0,1 0 0,-7-2 0,-77-10 0,45 5 0,-4 6 868,49 0-2089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12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1 110 12864,'0'0'8094,"10"-4"-7563,51-18 549,2 2 0,0 3 1,81-11-1,-93 20-376,-33 4-276,0 1 1,0 1-1,0 1 1,0 1-1,34 2 0,-31 3 9,31 2 1153,-51-7-1518,0 0-1,0 1 0,0-1 1,-1 0-1,1 1 1,0-1-1,0 1 1,-1-1-1,1 1 1,0-1-1,-1 1 1,1-1-1,0 1 1,-1-1-1,1 1 1,-1 0-1,1 0 1,-1-1-1,0 1 0,1 0 1,-1 0-1,0-1 1,1 1-1,-1 1 1,2 6-4478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14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242 17 9648,'0'0'16481,"-11"-3"-16151,-32-9-14,39 11-230,1 1-1,-1-1 1,1 1-1,-1 1 1,1-1 0,-1 0-1,1 1 1,-1-1-1,1 1 1,-1 0-1,1 1 1,0-1 0,0 0-1,-1 1 1,1 0-1,-5 3 1,3-1 123,1-2 30,0 1 1,0 0-1,1 0 1,-1 1-1,-4 4 1,7-7-188,0 0 0,1 0 0,-1 0 1,1 0-1,-1 0 0,1 0 0,-1 0 1,1 1-1,0-1 0,-1 0 0,1 0 1,0 0-1,0 0 0,0 1 0,0-1 1,0 0-1,0 0 0,0 0 0,0 0 1,1 1-1,-1-1 0,0 0 1,1 0-1,-1 0 0,1 0 0,-1 0 1,1 0-1,1 2 0,30 20 801,-29-19-815,1 0 0,0 0 0,1-1 0,-1 1 0,1-1 0,-1 0 0,1-1 0,0 1 0,0-1 0,0 0 0,6 2 0,13 5 21,-17-4-59,0 0 0,-1 0 0,1 1 0,6 7 0,-12-12 0,0 0 0,-1 1 0,1-1 0,0 0 0,-1 1 0,1-1 0,-1 0 0,1 1 0,-1-1 0,1 1 0,-1-1 0,0 1 0,0-1 0,0 1 0,0-1 0,0 1 0,0-1 0,0 1 0,-1-1 0,1 1 0,0-1 0,-1 1 0,0 1 0,-1 1 0,1 0 0,-1 0 0,0 0 0,0 0 0,0 0 0,-4 4 0,3-5 0,0 0 0,1 0 0,-1-1 0,0 1 0,-1-1 0,1 0 0,0 0 0,0 0 0,-1 0 0,0-1 0,1 0 0,-1 1 0,0-1 0,1 0 0,-1-1 0,-6 1 0,-2 0 0,-1-2 0,0 1 0,-20-5 0,-19-1 0,29 4 981,-3 0-5897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17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1 9240,'0'0'16866,"-1"14"-16483,-16 225 1388,17-227-1675,-6 172 1819,4-119-250,-2-54-1009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0:06.20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83 152 8136,'0'0'16814,"4"15"-16459,1 0-257,-1-3-15,0 0 0,-1 0 1,-1 1-1,0-1 0,0 1 1,-1 13-1,0 47 553,-2 73 648,-8-64 1220,4-49-884,4-26-1091,1-9-329,1-91-200,-5-125 0,-10 25 0,14 165 0,0 21 0,0 0 0,0 1 0,0-1 0,-1 0 0,-2-7 0,-1 5 0,-2-6 0,6 14 0,0 1 0,0 0 0,0-1 0,0 1 0,0-1 0,0 1 0,0 0 0,0-1 0,0 1 0,1-1 0,-1 1 0,0 0 0,0-1 0,0 1 0,0 0 0,1-1 0,-1 1 0,0 0 0,0-1 0,0 1 0,1 0 0,-1-1 0,0 1 0,1 0 0,-1 0 0,0-1 0,1 1 0,-1 0 0,0 0 0,1 0 0,-1 0 0,0-1 0,1 1 0,0 0 0,6-2 0,0 1 0,0 0 0,0 0 0,1 1 0,-1-1 0,0 1 0,1 1 0,-1 0 0,0 0 0,11 3 0,5 2 0,41 19 0,-42-15 0,-1 0 0,29 21 0,-41-25 0,-1 1 0,1 0 0,-1 0 0,0 1 0,-1 0 0,1 0 0,7 13 0,-13-18 0,-1 0 0,1 0 0,-1 0 0,0-1 0,0 1 0,0 1 0,0-1 0,-1 0 0,1 0 0,-1 0 0,0 0 0,0 0 0,0 0 0,0 1 0,0-1 0,-2 4 0,1-2 0,-1 0 0,0 0 0,0 0 0,0-1 0,-1 1 0,0-1 0,0 1 0,-6 7 0,-4 0 0,1 0 0,-2 0 0,0-2 0,-24 16 0,28-19 0,-1-1 0,0 0 0,0 0 0,0-1 0,-1 0 0,0-1 0,1 0 0,-2-1 0,1-1 0,-13 2 0,-11 2 0,46-14 0,9 3 0,1 1 0,-1 1 0,25-1 0,-35 4 0,0 0 0,-1 1 0,1 0 0,0 0 0,0 1 0,-1 0 0,1 1 0,-1 0 0,13 6 0,-11-4 0,-1 1 0,0 0 0,0 0 0,-1 0 0,1 1 0,-2 1 0,1-1 0,-1 1 0,0 1 0,0-1 0,-1 1 0,0 0 0,-1 1 0,0-1 0,6 19 0,-7-19 0,0 1 0,-1 0 0,-1 0 0,1 0 0,0 13 0,-3-19 0,0 0 0,0 0 0,-1 0 0,0 0 0,1 0 0,-1 0 0,-1 0 0,1 0 0,0 0 0,-1 0 0,0 0 0,0-1 0,0 1 0,0-1 0,-1 1 0,-3 2 0,0 1 0,-1 0 0,0 0 0,0-1 0,-1 0 0,0 0 0,0-1 0,-1 0 0,1 0 0,-1-1 0,0 0 0,0-1 0,0 0 0,-1 0 0,1-1 0,-1 0 0,1-1 0,-16 1 0,4-1 0,1 0 0,-1-2 0,1 0 0,0-1 0,-1-1 0,1-1 0,0-1 0,0-1 0,1 0 0,0-2 0,-24-12 0,37 17 0,-12-9 0,17 11 0,1 1 0,0 0 0,0-1 0,0 1 0,0-1 0,0 1 0,0-1 0,-1 1 0,1-1 0,0 1 0,0-1 0,0 1 0,1-1 0,-1 1 0,0-1 0,0 1 0,0-1 0,0 1 0,0-1 0,0 1 0,1-1 0,-1 1 0,0-1 0,1 1 0,-1-1 0,0 1 0,0 0 0,1-1 0,-1 1 0,1 0 0,-1-1 0,0 1 0,1 0 0,-1-1 0,1 1 0,-1 0 0,1 0 0,-1 0 0,1-1 0,-1 1 0,1 0 0,0 0 0,18-10-3935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18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12360,'0'0'14199,"11"2"-13695,176 20 1921,92-6 839,-149-11-3257,-125-7 943,-2 1-1635,4 0-3563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19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56 8744,'0'0'17295,"-4"14"-16872,-4 22-1,1 0-1,-4 66 1,1 190 2514,15-158-840,-1-391-2096,-4 196 0,-2 0 0,-3 1 0,-15-68 0,12 87 0,7 30 0,1 11 0,-1-1 0,1 1 0,0-1 0,0 0 0,0 1 0,0-1 0,0 0 0,0 1 0,0-1 0,0 1 0,0-1 0,0 0 0,0 1 0,0-1 0,0 0 0,0 1 0,1-1 0,-1 1 0,0-1 0,0 0 0,1 1 0,-1-1 0,0 1 0,1-1 0,-1 1 0,1-1 0,-1 1 0,0 0 0,1-1 0,-1 1 0,1-1 0,-1 1 0,1 0 0,0-1 0,-1 1 0,1 0 0,-1 0 0,2-1 0,11-5 0,1 1 0,0 1 0,0 0 0,0 0 0,1 2 0,-1-1 0,1 2 0,-1 0 0,1 1 0,0 0 0,-1 2 0,1-1 0,0 2 0,-1 0 0,0 0 0,20 9 0,-4-2 0,-18-7 0,-1 0 0,0 1 0,1 1 0,-1-1 0,-1 2 0,1 0 0,-1 0 0,12 10 0,-19-12 0,0 0 0,0-1 0,0 1 0,-1 0 0,1 1 0,-1-1 0,0 0 0,0 1 0,-1-1 0,1 1 0,-1-1 0,0 1 0,-1 0 0,1 0 0,-1-1 0,0 1 0,0 0 0,0 0 0,0-1 0,-1 1 0,0 0 0,0 0 0,-3 6 0,2-3 0,-1 0 0,-1 0 0,1 0 0,-1-1 0,-1 0 0,1 1 0,-1-2 0,-1 1 0,1 0 0,-1-1 0,0 0 0,-8 5 0,7-6 0,0 0 0,-1-1 0,1 0 0,-1-1 0,0 0 0,0 0 0,0 0 0,-1-1 0,-8 1 0,-6-1 0,-45 0 0,-7 0 0,71-2 0,1 0 0,0 1 0,0-1 0,0 1 0,-1 0 0,1 0 0,-4 2 0,7-3 15,0 0 1,0 1-1,0-1 1,0 0-1,0 0 1,0 0-1,0 0 1,0 0-1,0 0 1,-1 0-1,1 0 1,0 0-1,0 0 1,0 0-1,0 0 1,0 0-1,0 0 1,0 0-1,0 0 1,0 0-1,0 0 1,0 1-1,0-1 1,0 0-1,0 0 1,0 0-1,0 0 1,0 0-1,0 0 1,0 0-1,0 0 0,0 0 1,0 0-1,0 0 1,0 1-1,0-1 1,0 0-1,0 0 1,0 0-1,0 0 1,0 0-1,0 0 1,0 0-1,0 0 1,0 0-1,0 0 1,0 0-1,0 0 1,0 0-1,1 0 1,-1 1-1,0-1 1,0 0-1,0 0 1,0 0-1,0 0 1,0 0-1,0 0 1,0 0-1,0 0 1,0 0-1,0 0 0,1 0 1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21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9648,'0'0'13499,"8"12"-12895,1 3-414,-2-4 6,0 0-1,-1 1 0,0 1 1,8 23-1,16 91 1404,-2-4-92,55 202 3228,-81-314-4735,1 1 0,0 1 0,-1-1 0,0 14 0,4-17 0,3-37 0,-1 5 0,17-83 0,-15 57 0,32-91 0,-19 81 0,-7 15 0,2 1 0,36-62 0,51-66 0,-102 163 0,-2 7 0,-1 0 0,0 1 0,0-1 0,0 0 0,1 0 0,-1 0 0,0 0 0,1 1 0,-1-1 0,1 0 0,-1 1 0,1-1 0,-1 0 0,1 1 0,0-1 0,-1 0 0,2 0 0,-2-4 901,0 0-1934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23.3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51 8432,'0'0'8659,"-10"-4"-8213,-32-14 12,39 16-259,-1 1 0,0 0 0,0 1 0,0-1-1,1 0 1,-9 1 0,12 0-107,-1 0 1,0 0-1,1 0 1,-1 0-1,0 0 0,0 0 1,1 0-1,-1 0 1,0 0-1,1 0 1,-1 0-1,0 1 0,0-1 1,-8 6 8256,27-7-7422,31-6 1,-7 1-245,330-5 451,-305 11-1077,-60-2 883,-3 1-1583,4 0-3646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2:24.0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16 9648,'0'0'8842,"-10"3"-8386,-3 0-285,6-3-46,1 2-1,0-1 1,0 1 0,0 0-1,-7 4 1,-8 9 1784,20-14-1857,1-1 0,0 0 0,0 0-1,-1 0 1,1 1 0,0-1 0,0 0-1,0 0 1,0 1 0,-1-1-1,1 0 1,0 0 0,0 1 0,0-1-1,0 0 1,0 1 0,0-1 0,0 0-1,0 0 1,0 1 0,0-1 0,0 0-1,0 1 1,0-1 0,0 0 0,0 0-1,0 1 1,1 0-11,-1-1 0,1 0 0,0 1 0,-1-1 0,1 0 0,0 1 0,0-1 0,-1 0 0,1 0 1,0 0-1,-1 0 0,1 0 0,0 0 0,0 0 0,-1 0 0,1 0 0,1 0 0,32-4 843,56-13 1,-21 2-41,7 5 1923,154-2 1,-203 11-2451,-18 0-234,1 1 0,-1 0 0,11 1 0,-5 1-4142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06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8032,'0'0'12982,"10"2"-12714,49 6 225,1-2 0,62-3 0,49-15 581,0-1-2842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07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9848,'0'0'6871,"-1"15"-6496,-6 102 369,3-42 279,3 0 0,4 1 0,14 84 0,-17-159-956,0 1 1,0-1-1,0 0 1,0 1-1,1-1 1,-1 1-1,1-1 1,-1 1-1,1-1 1,-1 0-1,1 0 1,0 1-1,0-1 1,0 0-1,-1 0 1,1 0-1,0 0 1,1 0-1,-1 0 0,0 0 1,0 0-1,0 0 1,2 1-1,-1-2-189,-1 0-1,1 0 1,-1 0-1,0 0 1,1-1-1,-1 1 1,1 0-1,-1-1 1,1 1-1,-1-1 1,0 1-1,1-1 1,-1 0-1,0 1 1,0-1-1,1 0 1,-1 0-1,0 0 1,0 0-1,0 0 1,1-2-1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25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7936,'0'0'11174,"13"2"-10918,31 5 201,-1-2 0,83-2 0,-72-8-22,-21 1 203,1 1 0,63 4 0,-47 11 622,-50-12-1165,3 0 336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25.9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0 134 11656,'0'0'7657,"12"-3"-7387,142-18 834,-103 15-776,197-29 1250,-215 27-1113,0-1 0,60-26 1,-85 31-666,-4 2 301,0 0 0,0 0 0,1 1 1,-1-1-1,0 1 0,6-1 0,-9 2-332,1 0 0,-1 0 0,1 0 0,-1 0 0,1 0 0,-1 1 0,1-1 0,-1 0 0,0 1-1,1-1 1,-1 1 0,1-1 0,1 3 0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3:51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200 52 7736,'0'0'11574,"-6"10"-11406,-47 73 443,50-78-531,-1 0 0,0 0-1,0-1 1,0 1 0,0-1 0,-1 0 0,0 0 0,0 0 0,-6 3 0,9-6-49,1 0-1,-1-1 1,0 1 0,0-1-1,0 1 1,0-1 0,0 1 0,0-1-1,0 0 1,0 0 0,0 0 0,0 0-1,0 0 1,0-1 0,1 1 0,-1-1-1,0 1 1,0-1 0,0 1-1,0-1 1,0 0 0,1 0 0,-1 0-1,0 0 1,1 0 0,-1-1 0,1 1-1,-1 0 1,1-1 0,0 1 0,0-1-1,-2-1 1,-1-2 23,0-1-1,1 1 1,0-1 0,0 1-1,0-1 1,1 0 0,-1 0-1,1 0 1,-1-10 0,2 12-21,0-1 1,1 1 0,0 0 0,0 0 0,0-1 0,0 1 0,1 0 0,-1 0 0,1 0-1,0 0 1,1 0 0,-1 0 0,1 0 0,-1 0 0,4-5 0,-3 6-24,0 0 0,-1 1 1,1-1-1,0 1 1,0 0-1,1-1 1,-1 1-1,0 0 0,1 0 1,-1 1-1,1-1 1,0 0-1,-1 1 0,1 0 1,0-1-1,0 1 1,0 0-1,0 1 0,0-1 1,0 0-1,0 1 1,0 0-1,1 0 1,-1 0-1,6 0 0,2 3 15,1 0 0,-1 1-1,0 0 1,0 1 0,17 9-1,-17-8 7,0 0-1,0-1 1,0-1-1,21 6 0,-9-6 58,35 4 130,-13-5-66,29 0 61,-48-4-130,0 0-1,0-3 1,0 0 0,38-11-1,-41 8 203,0-2 0,0 0 0,21-12 0,-37 18-90,-7 3-181,1 0 0,-1 0 0,0 0 0,0 0 0,0 0 0,1 0 0,-1 0 0,0 0 0,0 0 0,0 0 0,1 0 1,-1 0-1,0 0 0,0 0 0,0-1 0,1 1 0,-1 0 0,0 0 0,0 0 0,0 0 0,0 0 0,0-1 0,1 1 0,-1 0 0,0 0 0,0 0 0,0 0 1,0-1-1,0 1 0,0 0 0,0 0 0,0 0 0,0-1 0,0 1 0,0 0 0,0 0 0,0 0 0,0-1 0,0 1 0,0 0 0,0-1 1,0 1 94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0:06.98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41 10656,'0'0'15263,"9"-1"-14735,75-6 524,-41 2-213,70 1-1,81 4 1672,-155-1-2046,-25 1-312,0 0 0,0-1 1,14-3-1,21-8 359,-30 7-4999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3:52.5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 1 11152,'0'0'12003,"-1"12"-11773,0 14-26,0 1 0,4 27 0,1-10 66,-3-22-153,1 0 1,1 0 0,1 0 0,1 0 0,1-1 0,1 0 0,10 22 0,11 22 289,-13-26 6,-14-38-398,-1 0 0,0-1 0,1 1 0,-1 0 0,1 0 0,-1 0 0,0 0 0,0 0 0,0 0 0,0 0 0,1 0 0,-1 0 0,0 0 0,0 0 0,-1 0 0,1 0 0,0-1 0,0 1 0,0 0 0,-1 0 0,1 0 1,0 0-1,-1 0 0,1 0 0,-1 0 0,1-1 0,-1 1 0,1 0 0,-1 0 0,0-1 0,1 1 0,-1 0 0,0-1 0,0 1 0,1-1 0,-1 1 0,0-1 0,0 1 0,0-1 0,0 0 0,1 1 0,-1-1 0,-2 1 0,-5 0 43,-1 1 0,1-1 1,-1 0-1,-11-1 0,-7 2 103,-15 1 175,32-3-165,0 0 1,0 1-1,-10 3 0,9-3-105,14-4 59,13-5-3564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3:53.0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11656,'0'0'8487,"14"-2"-8101,-4 1-304,86-6 537,37-4 212,24-1 1627,-150 12-2297,4 0 900,-4 0-3884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3:54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307 0 9440,'0'0'7706,"-10"4"-7466,-30 7 14,7-2 754,-61 24 1,88-30-846,0 0 0,1 1 0,-1-1 0,0 1-1,1 1 1,0-1 0,0 1 0,0 0 0,1 0 0,-1 0 0,1 0 0,1 1 0,-7 11 0,10-17-142,0 1 0,0 0-1,0 0 1,0 0 0,0-1 0,0 1 0,0 0 0,1 0-1,-1 0 1,0-1 0,0 1 0,1 0 0,-1 0 0,0-1-1,1 1 1,-1 0 0,1 0 0,-1-1 0,1 1 0,-1-1-1,1 1 1,0 0 0,-1-1 0,1 1 0,0-1-1,-1 1 1,1-1 0,0 0 0,-1 1 0,2-1 0,26 12 295,-24-11-266,8 5 72,0 0 0,0 1 0,-1 0 0,0 1 0,0 0 0,0 1 0,12 13 0,-22-20-102,1-1 0,-1 1 0,1 0 0,-1-1-1,0 1 1,0 0 0,0 0 0,0 0 0,0 0 0,0 0 0,0 0 0,-1 0 0,1 1 0,-1-1-1,1 0 1,-1 0 0,0 0 0,0 0 0,0 3 0,-1-1 14,0 0 1,0-1-1,0 1 1,0 0-1,-1-1 0,1 1 1,-1-1-1,0 1 1,0-1-1,-3 4 0,0 0 33,-1-1 0,1 0 0,-1-1 0,-1 1 0,1-1 0,-1 0 0,1-1 0,-1 0 0,-1 0 0,-7 3 0,6-4 39,0-1-1,0 0 0,-1-1 0,1 0 1,0-1-1,-1 0 0,-13-2 1,-10 1 825,69-4-1353,-19 3-3146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3:54.6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0 14272,'0'0'3903,"-9"13"-3587,-2 0-223,0 1 66,0 1-1,1-1 0,0 2 0,-12 27 0,21-41-120,0 0-1,0 0 1,0 0-1,0 1 1,1-1-1,-1 0 1,1 0-1,0 1 1,0-1-1,0 0 1,0 1 0,0-1-1,0 1 1,0-1-1,1 0 1,-1 0-1,1 1 1,0-1-1,0 0 1,-1 0-1,1 0 1,1 0-1,-1 0 1,0 0-1,0 0 1,1 0-1,0 0 1,-1 0-1,1-1 1,0 1-1,-1-1 1,1 1-1,0-1 1,0 0-1,0 0 1,0 0-1,1 0 1,-1 0-1,4 1 1,4 1 67,0-1 0,0 0 1,0 0-1,0-1 0,0-1 0,0 0 1,19-2-1,-21 1-19,1 0 1,-1 0-1,0-1 0,0 0 0,-1-1 1,1 0-1,13-6 0,-20 8-52,1-1 0,0 1 0,0 0 0,-1-1 0,1 1 0,0-1 0,-1 0 0,0 1 0,1-1 0,-1 0 0,0 0 0,0 0 0,0 0 0,0 0 0,0 0 0,-1 0 0,1 0 0,0 0 0,-1-1 0,0 1 0,1 0 0,-1 0 0,0 0 0,0-1-1,-1 1 1,1 0 0,0 0 0,-1 0 0,1-1 0,-1 1 0,0 0 0,1 0 0,-3-3 0,1 2 20,0-1 0,0 0 0,-1 0 0,1 1 0,-1-1 0,0 1 0,0 0 0,-1 0 0,1 0 0,-1 1 0,1-1 0,-1 1 0,0-1 0,0 1 0,0 1-1,0-1 1,0 0 0,0 1 0,-7-1 0,4 0 27,-1 0-1,1 1 0,-1 0 1,0 1-1,0-1 0,1 2 1,-1-1-1,0 1 0,1 0 1,-11 3-1,-1 6 217,16-8-221,1-1 1,0 0-1,-1 1 0,0-1 1,1 0-1,-1 0 0,0 0 1,-3 0-1,4-2-74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3:56.9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284 1 8336,'0'0'9847,"-9"2"-9611,4-1-191,-1 0 22,1 0 1,-1 0-1,1 1 1,0-1 0,-1 1-1,1 1 1,0-1 0,0 1-1,1 0 1,-10 6-1,-2 8 218,0 0 0,1 1-1,1 1 1,0 0 0,2 1 0,0 0-1,2 1 1,-14 35 0,8-10 64,3 0 1,1 0 0,-6 60 0,11-52 24,3 0 1,4 104-1,2-129-235,2-1 1,1 0-1,1-1 0,2 1 0,0-1 0,2-1 1,18 36-1,-12-32 161,33 46 1,-42-66-203,1-1 1,0 0-1,0 0 1,1-1 0,0 0-1,0-1 1,1 0-1,15 9 1,-21-15-50,-1 0 0,0 1 0,1-1 1,-1 0-1,1-1 0,0 1 0,-1-1 1,1 1-1,-1-1 0,6-1 0,-8 0-29,0 0 1,0 0-1,-1 0 0,1-1 0,0 1 0,0 0 0,-1-1 1,1 1-1,-1 0 0,1-1 0,-1 1 0,1-2 1,0-1 1,4-10-3449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3:58.7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0 100 9536,'0'0'11927,"6"10"-11729,18 29-13,-5-16 470,-17-22-604,-1 1 1,1 0-1,-1 0 1,1 0-1,-1 0 0,1 0 1,-1 0-1,0 1 1,1 2-1,31 72 575,-21-52-454,-1 0 1,13 49 0,-15-42 33,1-1 0,1 0 0,23 44 0,-29-64-106,-1 0-1,-1 0 1,0 1-1,-1-1 1,0 1 0,0-1-1,-1 1 1,-1 17-1,2-20 163,0-8 107,0-6-110,0-6-173,2 0 0,-1-1 0,1 1 0,9-16 0,-2 4 1,56-141 257,10-66 27,-47 130-150,-26 88-149,-1 0 0,-1 0 0,0 0 1,0 0-1,-1-14 0,-1 26-51,0-6-335,0-3-734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3:59.3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1 10152,'0'0'6729,"6"11"-6327,14 37-12,-19-44-330,0 0 0,0 0 0,0 1 0,-1-1 1,0 1-1,0-1 0,0 0 0,0 1 0,-1-1 1,0 1-1,0-1 0,0 0 0,0 0 0,-1 1 0,1-1 1,-4 5-1,2-1 77,0 0 23,-1 0 1,1-1 0,-2 1-1,1-1 1,-1 0 0,0 0-1,0-1 1,-1 1 0,-11 10-1,-1 0 335,-9 6 447,26-22-875,-1 0 0,0 0-1,0-1 1,1 1-1,-1 0 1,0-1 0,0 1-1,0-1 1,0 0-1,0 0 1,0 0 0,0 0-1,0 0 1,1 0-1,-1 0 1,-3-1 0,3 1 9,0-1 0,0 1 0,-1-1 0,1 0 0,0 0 0,0 0 0,0 0 0,0 0 0,0 0 1,0 0-1,0-1 0,-2-1 0,0-9-2920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00.2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83 1 9744,'0'0'9714,"-5"11"-9297,1-1-313,-1 1 11,1-1-1,0 1 0,1 0 0,0 1 0,-2 16 1,-7 138 1166,-17 125 1283,23-247-1507,5-38-266,0-8-579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00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11256,'0'0'7417,"12"-3"-6988,0 1-316,3-2 72,0 2 0,0 0 0,25-1 0,37 2 617,-32-1-229,1 3 0,-1 1 1,70 12-1,-11 9 834,-84-22-878,-12-2-3193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03.5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1 9744,'0'0'11542,"10"3"-11373,-3 0-134,-1-2 7,0 1-1,0 0 1,0 1-1,0 0 0,0-1 1,-1 2-1,1-1 1,-1 1-1,0 0 0,0 0 1,6 6-1,0 5 71,-1 1 0,0 0 0,-1 1 0,0 0 0,-2 0 0,0 1-1,-1 0 1,6 27 0,-6-12 64,-1 1-1,-2-1 0,-3 67 0,-4-33 148,-13 74-1,10-107-167,-1 0-1,-2 0 1,-1-1-1,-16 33 1,-11 10 226,-18 38 167,31-58 133,-62 97 0,85-150-619,0 0-1,0 0 0,0 0 0,0-1 0,0 1 0,-1-1 0,1 1 1,-1-1-1,0 0 0,0 0 0,1 0 0,-7 2 0,25-19 172,-11 7-3780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0:07.93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10152,'0'0'21434,"12"10"-20857,44 30-81,-52-38-485,0 0 0,1 1 0,0-1 0,-1-1 0,1 1 0,0-1 0,0 0 0,0 0 0,0 0 0,8 0 0,18 3-32,-9 2 21,-1-1 0,1-1 0,0 0 0,34 0 0,-42-2 0,-14-2 0,1 0 0,0 1 0,0-1 0,-1 0 0,1 0 0,0 0 0,0 0 0,0 0 0,0 0 0,-1 0 0,1 0 0,0 0 0,0 0 0,0 0 0,-1 0 0,1 0 0,0-1 0,0 1 0,-1 0 0,1-1 0,1 0 0,7-1 0,-9 2 0,1 0 0,-1 1 0,1-1 0,-1 0 0,0 0 0,1 0 0,-1-1 0,1 1 0,-1 0 0,1 0 0,-1 0 0,0 0 0,1 0 0,-1 0 0,0-1 0,1 1 0,-1 0 0,1 0 0,-1 0 0,0-1 0,0 1 0,1 0 0,-1-1 0,0 1 0,1-1 0,0 1-36,-1-1 0,1 1 1,-1 0-1,1 0 0,-1-1 0,1 1 0,0 0 1,-1 0-1,1 0 0,0-1 0,-1 1 0,1 0 1,-1 0-1,1 0 0,0 0 0,-1 0 0,1 0 1,0 0-1,0 1 0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33.0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447 8 9744,'0'0'7406,"-9"-2"-7133,-29-3 1,36 4-190,-1 1 0,1 0 0,-1 1 0,1-1 0,0 0 0,-1 1 0,1-1 0,-1 1 0,1 0 0,0 0 0,0 0 0,-1 0 0,1 0 0,0 0 0,0 1 0,-2 1 0,-24 28 683,21-23-506,-53 76 822,42-59-886,-51 77 505,44-67-421,1 1-1,-28 59 1,46-82-198,0 1 0,2 0 0,-6 23 0,0 3 70,-2 5 14,2 0 0,2 1 1,2 0-1,2 0 0,5 90 0,5-57 22,4-1 0,34 129-1,-32-163-122,2-1-1,1-1 0,3 0 1,26 47-1,-9-24 32,19 29 86,-42-76-66,1 0 1,1-1-1,1-1 1,1 0-1,0-1 1,1-1 0,0 0-1,1-2 1,0 0-1,1-1 1,1 0-1,0-2 1,30 10-1,-3-9-234,-31-8-3034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08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 8032,'0'0'7398,"-1"12"-7123,-4 46 233,5 85 0,29 220 2266,-29-342-2339,0-18-341,0-1-1,-1 1 0,1-1 0,1 0 0,-1 1 0,0-1 0,0 1 0,1-1 0,-1 1 1,1-1-1,0 0 0,0 0 0,1 3 0,0-6 486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09.1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8336,'0'0'6786,"-1"14"-6540,0 214 795,12-77-192,4 144 1836,-17-247-1042,2-48-1259,-3-24-308,5 12-2968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09.9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9344,'0'0'7905,"11"1"-7579,24-3 46,-1-1 0,48-11 0,-57 9-198,9 1 230,51 0 0,-14 1 173,-28 5 15,-12 1 39,-17 1-178,-11-2-2732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0.5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10544,'0'0'5056,"4"11"-4818,15 54 226,-4 0-1,8 73 0,-2 148 1339,-14-207-1205,0 11 473,-1-40 424,-6-49-1302,3-22-833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1.3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0 125 10544,'0'0'5877,"6"-10"-5460,22-36-20,-24 41-272,1-1 0,0 1-1,0 0 1,0 0 0,1 1-1,-1-1 1,1 1 0,0 0-1,0 1 1,1 0-1,-1 0 1,14-4 0,-9 2 108,-10 5-195,0-1 0,1 0 0,-1 1 0,0-1 0,1 1 1,-1-1-1,0 1 0,1 0 0,-1-1 0,0 1 0,1 0 0,-1 0 0,1 0 1,-1 0-1,1 0 0,-1 1 0,0-1 0,1 0 0,-1 1 0,0-1 1,1 1-1,-1-1 0,0 1 0,1-1 0,-1 1 0,0 0 0,0 0 0,0 0 1,0 0-1,0 0 0,0 0 0,0 0 0,0 0 0,0 0 0,0 0 1,0 0-1,-1 0 0,1 1 0,-1-1 0,1 0 0,-1 1 0,1-1 0,-1 0 1,0 1-1,1-1 0,-1 3 0,1 3 45,0 1 0,-1 0-1,0 0 1,0 0 0,-1 0 0,0-1 0,-2 10-1,-9 25 268,-3 0 0,-37 75 0,38-86-134,12-29-175,1 0 1,0 0 0,0 1-1,1-1 1,-1 0-1,0 0 1,1 1 0,-1-1-1,1 1 1,0-1 0,0 0-1,0 1 1,0-1-1,1 5 1,-1-6-16,1 0-1,0 1 1,0-1 0,0 0-1,-1 0 1,1 1 0,0-1-1,0 0 1,1 0-1,-1 0 1,0 0 0,0 0-1,0 0 1,1-1 0,-1 1-1,0 0 1,1-1 0,-1 1-1,1-1 1,-1 1 0,1-1-1,-1 0 1,3 1 0,13 1 143,0 0 0,0-1 1,0-1-1,0 0 0,0-2 1,0 0-1,-1 0 0,1-2 1,0 0-1,22-10 0,0 6 449,-25 6-4028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2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82 10344,'0'0'8127,"14"1"-7819,264-8 1021,14-25-254,170-9 416,-402 38-908,61 4-1,-119-1-566,-1 0 0,1 0 0,0 1 0,-1-1 1,1 0-1,-1 1 0,1-1 0,-1 1 0,1-1 0,0 1 0,-1 0 0,0-1 0,3 3 0,-3-2 24,-1-1 0,1 1-1,-1-1 1,0 1 0,1-1 0,-1 1 0,0-1 0,0 1-1,1 0 1,-1-1 0,0 1 0,0-1 0,0 1-1,0 0 1,0-1 0,0 1 0,0 0 0,0-1-1,0 1 1,0-1 0,0 1 0,0 0 0,-1 0-1,0 2-341,0 0 0,-1 0 0,0 0 0,0 0-1,1-1 1,-2 1 0,1-1 0,0 1 0,0-1 0,-4 3-1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2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309 8 9848,'0'0'5070,"-12"-1"-4695,-1 0-267,4-1-21,-1 2 0,0-1 0,1 1-1,-1 1 1,1 0 0,-13 2 0,5 1 129,0 0 0,0 1 1,1 1-1,-31 15 0,40-17-98,-1 1-1,0 0 0,1 0 0,0 1 0,1 0 1,-1 0-1,1 1 0,0-1 0,1 1 0,-1 1 1,-5 10-1,10-16-77,0-1 0,0 1 0,1-1 0,-1 1 0,1-1 0,-1 1 0,1 0 0,-1-1 0,1 1 0,0 0 0,0-1 0,0 1 0,0 0 0,0-1-1,0 1 1,1 0 0,-1-1 0,0 1 0,1 0 0,-1-1 0,1 1 0,0 1 0,1-1 5,0 1 1,0-1-1,0 1 0,0-1 0,0 0 0,1 0 0,-1 0 0,0 0 0,1-1 1,0 1-1,3 1 0,3 1 44,0-1 0,-1 0 0,2 0 1,-1-1-1,0 0 0,18 1 0,-15-3 6,1-1 0,-1-1 1,1 0-1,-1 0 0,0-2 0,0 1 0,0-1 1,0-1-1,-1 0 0,1-1 0,-1 0 0,-1-1 1,1 0-1,-1-1 0,0 0 0,-1 0 0,0-1 1,0 0-1,7-11 0,-14 16-35,0 1-1,0-1 1,0 1 0,-1-1-1,0 0 1,0 0 0,0 0-1,0 1 1,0-1 0,-1 0-1,1-5 1,-1 7-26,0 0 1,0 0 0,-1 1-1,1-1 1,0 0-1,-1 0 1,1 1-1,-1-1 1,0 0 0,1 1-1,-1-1 1,0 1-1,0-1 1,0 1-1,0-1 1,0 1 0,0 0-1,0-1 1,-1 1-1,1 0 1,-1 0 0,1 0-1,0 0 1,-1 0-1,0 0 1,1 1-1,-4-2 1,-1 0 23,0 0 1,0 0-1,-1 1 1,1 0 0,-1 0-1,1 1 1,0 0-1,-1 0 1,-6 1-1,2 1 37,0 1-1,1 0 1,-1 1 0,-15 7 0,19-7-72,-3 0 54,1 0 0,-16 11 0,22-13-71,1 0-1,-1 1 1,1-1 0,0 0 0,-1 1 0,1 0 0,0-1-1,0 1 1,1 0 0,-1 0 0,1 0 0,-1 0 0,0 4 0,2-6-28,-1 0 0,1 0 1,0 0-1,0 1 1,0-1-1,0 0 1,0 0-1,0 1 1,1-1-1,-1 0 0,0 0 1,1 0-1,-1 0 1,1 0-1,-1 1 1,1-1-1,-1 0 1,1 0-1,0 0 1,-1 0-1,2 1 0,5 5-2668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3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127 1 12864,'0'0'1929,"-11"11"-1524,-5 3-279,-7 7 296,-31 37 0,51-55-349,1 0 0,-1 0 1,1 0-1,0 1 0,1-1 1,-1 1-1,0-1 0,1 1 1,0 0-1,0 0 0,0 0 1,0 0-1,1-1 0,-1 9 1,2-10-33,-1 1 1,1-1 0,-1 0-1,1 1 1,0-1 0,0 0-1,0 0 1,0 0 0,0 1-1,1-1 1,-1 0 0,0-1-1,1 1 1,0 0 0,-1 0-1,1-1 1,0 1 0,0-1-1,0 1 1,0-1 0,0 0-1,0 0 1,0 0 0,1 0-1,-1 0 1,4 1 0,2 0 55,0 0 0,1-1 0,0 0 0,-1 0 0,1-1 0,0 0 0,-1 0 0,1-1 0,-1 0 0,1-1 0,14-4 0,-16 4 15,0 0 0,-1-1 0,1 0 1,0 0-1,-1-1 0,0 1 0,0-2 0,0 1 0,0 0 1,0-1-1,-1 0 0,0-1 0,0 1 0,5-9 0,-8 12-65,-1-1-1,0 1 1,1-1-1,-1 0 1,0 1-1,-1-1 1,1 0-1,0 0 1,-1 0-1,0 0 1,1 1-1,-1-1 1,0 0-1,-1 0 1,1 0-1,0 0 1,-1 0-1,0 1 1,1-1-1,-1 0 1,0 0-1,0 1 1,-1-1-1,1 1 1,-1-1-1,1 1 1,-1-1-1,0 1 1,1 0-1,-1 0 1,-3-2-1,2 1-1,0 1-1,0-1 1,0 1-1,0 0 1,0 0 0,-1 0-1,1 1 1,-1-1-1,0 1 1,1 0 0,-1 0-1,0 0 1,0 0-1,1 1 1,-1-1 0,0 1-1,0 0 1,0 0-1,0 1 1,0-1-1,1 1 1,-6 1 0,7-1-24,-1 0 0,0 0 0,1 0 0,-1 0 0,1 1 0,0-1 0,-1 1 0,1-1 1,0 1-1,-2 2 0,-1 9-3215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3.9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11448,'0'0'8185,"-1"13"-7769,0 39 284,6 54 0,-2-74-48,1-1 1,2 0-1,14 47 0,-17-68-442,-3-9-147,0 0 1,0 0-1,0 0 1,0 0-1,0 0 1,1 0-1,-1 0 1,0 0-1,1 0 1,-1 0-1,1 0 1,-1 0-1,1 0 1,-1 0-1,1 0 1,0 0-1,0 0 1,-1-1-1,2 2 354,-2-9-409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50.2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316 454 9848,'0'0'10786,"-8"-3"-10405,0 1-287,5 1-45,-1 0 0,0 0 0,0 0 0,0 0 0,0 1 0,0-1 0,0 1 0,0 0-1,0 0 1,0 0 0,0 1 0,0 0 0,-7 1 0,-13 8 359,1 1 0,0 0 0,1 2 0,0 1 0,-35 28 0,50-35-219,1 0 1,-1 1-1,1-1 1,0 2-1,-9 15 1,6-8 169,8-14-304,-1 0 0,1 1 1,0-1-1,0 0 0,0 0 1,0 1-1,0-1 0,1 1 0,-1-1 1,1 1-1,0-1 0,0 0 1,-1 1-1,2-1 0,-1 1 0,0-1 1,0 1-1,1-1 0,-1 1 1,1-1-1,0 1 0,0-1 0,0 0 1,0 0-1,0 1 0,0-1 1,4 4-1,-3-4 2,1 1 0,-1 0-1,1-1 1,0 0 0,0 0 0,0 0 0,1 0 0,-1 0-1,0-1 1,1 1 0,-1-1 0,1 0 0,-1 0 0,1 0-1,-1-1 1,1 1 0,0-1 0,6 0 0,-3 0 1,1-1 0,0 0 0,-1-1 1,1 1-1,0-2 0,-1 1 0,0-1 1,0 0-1,0 0 0,0-1 0,0 0 0,-1 0 1,1-1-1,-1 0 0,0 0 0,-1 0 1,9-11-1,25-26 330,47-68 1,-72 90-243,-1-2 0,-1 0-1,-2 0 1,0-1 0,14-47 0,-16 36 158,7-61 0,-14 76-183,0 1 0,-1-1 0,-1 0 0,-7-36 0,6 40-14,-4-17 136,6 31-237,-1 0 0,1 0 0,0 0 0,-1 0 1,1-1-1,-1 1 0,0 0 0,1 0 0,-1 0 1,0 0-1,0 1 0,1-1 0,-1 0 1,0 0-1,0 0 0,0 1 0,0-1 0,0 0 1,0 1-1,-2-2 0,2 2-6,-1 0 0,1 0 0,0 1 0,0-1 0,-1 0 0,1 0 0,0 1 0,0-1 0,0 1 0,-1-1 0,1 1 0,0-1 0,0 1 0,0 0 0,0 0 0,0-1 0,-1 2 0,-17 16 0,9-6-3,0 0 0,0 1-1,1 0 1,1 1 0,0-1 0,1 2 0,-9 24-1,4-1-15,-13 74-1,19-81-5,3-14 45,0 0 1,-1 28-1,3-15-8,1-8-8,0-1-1,1 0 0,1 1 1,5 22-1,-6-41-3,1 1 0,-1-1 0,1 0 0,0 1 0,4 4 0,5 13 0,-9-18 0,0 0 0,-1 1 0,1-1 0,0 0 0,0 0 0,1 0 0,-1 0 0,0-1 0,1 1 0,5 3 0,-5-3 0,-1-2 0,-1 0 0,0 0 0,1 0 0,-1 1 0,0-1 0,0 0 0,0 1 0,1-1 0,0 4 0,2-4 0,-4-1 0,0 0 0,0 0 0,0-1 0,0 1 0,0 0 0,0 0 0,0 0 0,0 0 0,0 0 0,0 0 0,0 0 0,0 0 0,0 0 0,0 0 0,0 0 0,0 0 0,0 0 0,0 0 0,0 0 0,0 0 0,0 0 0,0 0 0,0 0 0,0 0 0,0 0 0,0 0 0,0 0 0,0 0 0,0 0 0,0 0 0,0 0 0,0 0 0,0 0 0,0 0 0,-1-2-62,0 1-1,0-1 1,0 1-1,0-1 1,0 1-1,0-1 1,1 0 0,-1 1-1,0-1 1,1 0-1,-1-1 1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0:08.45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62 13864,'0'0'9015,"14"0"-8492,187-10 1584,33-30 1658,-221 37-3624,16-3 1536,-14 3-5255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4.3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12456,'0'0'4402,"1"11"-3911,15 270 3081,-10-186-1020,-3-81-1158,-1-14-1111,-1-7-3084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4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1 169 11656,'0'0'5569,"13"-12"-5283,-2 2-216,19-17 195,36-25 0,-45 36-29,29-19 302,-46 33-392,0-1 1,0 1 0,1 0-1,-1 1 1,1-1 0,-1 1-1,1 0 1,0 0 0,8-1-1,-9 3-30,-1-1 1,1 1-1,-1 0 0,0 0 0,1 1 0,-1-1 0,0 1 0,0 0 0,0-1 0,0 1 0,0 1 0,0-1 0,-1 0 0,1 1 0,2 2 1,-1-1 9,-1 0 1,1-1 0,0 0 0,0 0 0,9 5 0,-2-4 114,1 1 0,0-2-1,-1 0 1,1 0 0,0-1 0,0-1 0,1 0-1,-1 0 1,0-1 0,0-1 0,0 0 0,0-1-1,0 0 1,0-1 0,0 0 0,-1 0 0,20-10-1,7-3 556,-26 11-367,-1 0-1,21-12 1,-31 16-457,1 1 1,-1-1-1,0 1 1,0-1-1,0 1 0,0-1 1,0 1-1,0 0 1,1 0-1,-1-1 1,0 1-1,0 0 1,0 0-1,1 0 0,-1 1 1,0-1-1,0 0 1,0 0-1,1 0 1,1 2-1,4 0-3304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6.1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45 10248,'0'0'11393,"3"14"-11021,31 197 1298,-27-165-1247,0-5 75,1-1 0,19 56 1,7 12 1386,-32-102-1678,2 11 1131,2-12 943,-5-18-2143,1-1 0,0 0 0,5-14 0,1-10-27,90-405 673,-68 367-784,-28 74 302,0 7 60,-1 9-2734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8.8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1 8744,'0'0'12034,"-8"11"-11658,2-3-303,1-2-15,0 1 1,1-1 0,0 1 0,0 1 0,0-1 0,1 0 0,0 1-1,0 0 1,1-1 0,-2 10 0,-17 246 2004,19-222-1678,1 4 698,4 52-1,-3-77-513,2-6 831,7-30-1728,-5 7-3558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9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66 12552,'0'0'2713,"15"-5"-2314,32-9 246,95-15 0,45 12 590,-153 16-488,0 2 0,-1 1 0,56 10 0,-70-10 203,-6-1-3379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19.8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 9744,'0'0'7585,"0"16"-7099,-2 75 143,-1 107 1104,9-82 678,25 143 0,-30-215-400,-1-43-1782,2-11-4593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20.3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2 299 13360,'0'0'1825,"-1"-9"-1370,1-6-299,-1 0 1,2-1 0,0 1 0,1 0 0,0 0 0,1 0 0,7-17 0,-8 24-74,1 1-1,0 0 1,0 0 0,1 0-1,0 0 1,0 1-1,1 0 1,-1 0 0,2 0-1,-1 0 1,0 1-1,1 0 1,0 0 0,0 0-1,1 1 1,-1 0 0,12-5-1,2 1 178,0 0-1,1 2 0,-1 0 1,1 2-1,1 0 0,22-1 1,-36 5-153,0 0 0,1 0 0,-1 0 0,0 1 0,0 0 0,1 1 0,-1 0 0,0 0 0,0 1 0,-1 0 0,1 0 0,-1 1 0,1 0 0,-1 0 0,0 1 0,0 0 0,-1 0 0,12 12 0,-14-12-24,0 0 0,-1 1 0,1 0-1,-1 0 1,0 0 0,0 0 0,-1 0-1,0 1 1,0-1 0,0 1 0,-1-1-1,0 1 1,0 0 0,-1-1 0,0 9-1,0-9-8,-1-1-1,1 1 0,-1-1 0,0 0 0,-1 1 0,1-1 0,-1 0 0,0 0 0,-1 0 1,1 0-1,-1 0 0,0 0 0,0-1 0,0 1 0,-1-1 0,0 0 0,1 0 0,-10 7 1,4-5 77,-1 1 1,1-1-1,-1-1 0,-1 0 1,1 0-1,-1-1 1,1 0-1,-1-1 1,0-1-1,0 1 1,-1-2-1,1 1 1,0-2-1,-1 1 1,1-2-1,0 1 1,-12-3-1,21 2-123,-21-2 522,23 3-549,-1-1-1,0 1 1,1 0 0,-1 0 0,1 0 0,-1 0 0,1 0-1,-1 0 1,0 0 0,1 0 0,-1 0 0,1 0 0,-1 0 0,0 0-1,1 0 1,-1 0 0,1 1 0,-1-1 0,1 0 0,-1 0 0,1 1-1,-1-1 1,1 0 0,-1 1 0,1-1 0,-1 1 0,0 0-1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21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84 9744,'0'0'6709,"7"9"-6281,1 1-285,-3-5-70,-1-1 1,0 1 0,-1 0-1,1 0 1,-1 1-1,0-1 1,0 1-1,-1 0 1,4 11-1,4 21 467,3 14 562,30 76 0,34 52 1185,-40-100-1022,-28-57-310,2 1 0,25 38-1,-35-61-838,-1 1-1,1-1 1,0 0-1,0 1 1,0-1-1,0 0 1,0 1-1,0-1 1,0 0-1,0 0 1,0 0-1,1 0 1,2 1-1,-4-2-46,1-1-1,0 1 0,-1-1 0,1 1 0,-1-1 0,1 1 0,0-1 0,-1 0 0,0 1 0,1-1 1,-1 0-1,1 0 0,-1 1 0,0-1 0,1 0 0,-1 0 0,0 0 0,0 1 0,0-1 0,0 0 1,0 0-1,0 0 0,0 0 0,0 1 0,0-2 0,9-59 164,29-149 139,-7 107-123,79-178 1,-83 238-151,-4 6-67,-11 21-177,-6 14-4379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34.9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8032,'0'0'13370,"11"8"-13194,-1-1-132,83 51 408,-83-52-396,0 1-1,0 0 1,-1 0 0,0 1-1,-1 0 1,0 1 0,0 0 0,8 13-1,48 85 259,-49-80-242,11 25 104,19 56 0,-9-19-18,-5-22-38,-11-25 2,-1 0 0,-2 2 0,19 80 0,-26-70-44,-3 1-1,-2 0 1,-2 1 0,-5 58-1,-6-64-5,-2 0 0,-18 58 0,24-95-50,-30 88 224,-55 114 1,58-145-135,7-16 139,-2 0-1,-54 80 1,46-97 154,28-32-291,0 0 0,1 1 0,0 0 0,0 0 0,-8 12 0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27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355 97 9744,'0'0'6097,"-7"13"-5594,6-12-501,-48 74 773,39-61-486,0 0 1,-2-1 0,1-1-1,-18 15 1,22-22-117,0 1-1,-1-1 1,0-1 0,1 1 0,-2-1 0,1-1 0,0 1-1,-1-1 1,-9 1 0,14-3-114,0-1 1,0 1-1,0-1 1,1 0-1,-1-1 0,0 1 1,0-1-1,0 1 0,0-1 1,0 0-1,1-1 1,-1 1-1,0-1 0,1 1 1,-1-1-1,1 0 0,0-1 1,0 1-1,-1 0 1,2-1-1,-1 0 0,0 0 1,-2-3-1,-1-2 23,0-1 0,0 0 1,1 0-1,1-1 0,0 1 0,0-1 1,1 0-1,0 0 0,0 0 0,1-1 0,1 1 1,0-1-1,0 1 0,1 0 0,0-1 1,1 1-1,0-1 0,1 1 0,0-1 0,6-18 1,-7 26-65,1 0 1,-1 1-1,1-1 1,0 0 0,0 0-1,0 1 1,0-1 0,0 1-1,1 0 1,-1-1-1,0 1 1,1 0 0,0 0-1,0 1 1,-1-1-1,1 1 1,0-1 0,0 1-1,1 0 1,-1 0 0,0 0-1,0 1 1,0-1-1,1 1 1,5-1 0,3 1 5,0 0 1,0 1 0,0 0-1,0 1 1,20 6 0,81 29 187,38 10 198,-132-44-332,0-2 0,0 0 0,1-1 0,-1-1-1,0 0 1,0-2 0,18-4 0,-24 3 49,-1 0 0,1 0 0,-1-1 0,13-8 0,14-5 570,-8 11 702,-20 7-4579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2:20.79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105 75 9040,'0'0'8079,"-10"0"-7885,-73 0 987,83 0-1034,-8-3 1773,6-20-972,1 20-851,1-1 0,-1 1 0,1-1-1,0 1 1,0-1 0,0 1-1,1-1 1,-1 1 0,1-1 0,0 1-1,2-7 1082,6 94-595,1 89-234,16 167 287,-19-285-452,14 86 736,-21-141-905,1 1-1,-1-1 0,0 1 1,1-1-1,-1 1 1,0-1-1,0 1 1,0-1-1,0 1 0,1 0 1,-1-1-1,0 1 1,0-1-1,0 1 1,0-1-1,0 1 0,0 0 1,-1-1-1,1 1 1,0-1-1,0 1 1,0 0-1,0-1 0,-1 1 1,1-1-1,0 1 1,-1 0-1,-10-12 655,-9-20-4527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28.3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0 9944,'0'0'8690,"-1"11"-8197,-3 33 439,1 78 0,6-77-411,8 68 577,16 110 837,-26-214-1774,-1-1 1,0 0-1,-1 0 1,1 0-1,-1 0 1,-1 0 0,0 0-1,0 0 1,0 0-1,-7 12 1,8-18-122,0-1-1,0-1 1,0 1 0,0 0-1,0 0 1,-1 0 0,1 0 0,0-1-1,0 1 1,-1-1 0,1 1 0,-1-1-1,1 1 1,0-1 0,-1 0-1,1 0 1,-1 0 0,1 0 0,-1 0-1,1 0 1,-1 0 0,1 0 0,-1 0-1,1-1 1,-2 0 0,-42-14 552,33 10-372,-13-3 272,0-2-1,0-1 1,-35-22 0,54 30-234,3 0-76,9-3-210,18-10-1552,-20 13-1081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29.0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9240,'0'0'7562,"12"-3"-7237,51-10 531,109-9 0,-111 20-407,110-8 1166,-116 8 116,-40-4-299,3 0-4160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30.4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227 48 9040,'0'0'8993,"-10"-5"-8672,-49-32 631,57 36-886,0 0 1,0 0-1,0 0 0,0 1 0,0-1 0,0 1 1,-1 0-1,1 0 0,0-1 0,0 1 0,0 1 1,0-1-1,-1 0 0,1 0 0,-2 2 0,-35 11 790,30-10-584,-27 20 738,33-21-929,0-1-1,0 0 1,0 1-1,0-1 1,0 1-1,0 0 1,-3 3-1,5-4-48,0-1 0,1 1 0,-1 0-1,0 0 1,0 0 0,1 0 0,-1 0-1,0 0 1,1 0 0,-1 0 0,1 0 0,-1 0-1,1 0 1,0 0 0,-1 0 0,1 1-1,0-1 1,0 0 0,0 0 0,0 0 0,0 0-1,0 0 1,0 2 0,2-1-13,0-1 1,0 0-1,0 0 0,-1 0 1,1 0-1,0 0 0,0 0 1,0-1-1,1 1 0,-1-1 1,0 1-1,4-1 0,-1 1 26,25 7 99,0-2 0,44 4 0,-64-8-105,1-1-1,0 2 1,0-1 0,-1 1-1,1 1 1,14 7 0,-12-6-11,-11-4-24,-1-1 0,1 0 0,-1 1 0,1 0 0,-1-1 0,1 1 0,-1 0 1,0-1-1,1 1 0,-1 0 0,0 0 0,1 0 0,-1 0 0,0 1 0,0-1 0,0 0 1,0 0-1,0 1 0,0-1 0,-1 1 0,1-1 0,1 3 0,-1-1 13,-1 0-1,1 0 0,0 0 1,-1 0-1,0 0 0,0 0 1,0 0-1,0-1 0,0 1 1,-1 0-1,1 0 0,-1 0 1,0 0-1,0 0 1,0 0-1,0 0 0,0-1 1,-1 1-1,1-1 0,-1 1 1,1-1-1,-1 1 0,0-1 1,0 0-1,0 0 0,-1 0 1,1 0-1,0 0 0,-1 0 1,1-1-1,-5 3 1,1-1 21,0 0 1,-1 0 0,1-1 0,-1 1 0,1-1-1,-1-1 1,0 1 0,0-1 0,1 0 0,-1-1 0,0 0-1,-14-1 1,-2-4 64,-24-2 153,47 7-257,1-1 0,-1 1 0,0 0 0,0 0-1,0 0 1,1 0 0,-1-1 0,0 1 0,0 0 0,0 0 0,1 0 0,-1-1 0,0 1 0,0 0 0,0 0 0,0-1 0,0 1-1,1 0 1,-1 0 0,0-1 0,0 1 0,0 0 0,0 0 0,0-1 0,0 1 0,0 0 0,0-1 0,0 1 0,0 0 0,0 0 0,0-1-1,0 1 1,0 0 0,-1 0 0,1-1 0,0 1 0,0 0 0,0 0 0,0-1 0,0 1 0,-1 0 0,1 0 0,0-1 0,0 1-1,0 0 1,0 0 0,-1 0 0,1 0 0,0-1 0,0 1 0,-1 0 0,1 0 0,0 0 0,0 0 0,-1 0 0,1 0 0,28-7-367,-13 4-2938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37.8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137 0 7632,'0'0'7781,"-11"12"-7489,-77 74 1074,84-82-1253,0 1-1,1-1 0,-1 1 0,1 0 0,0 0 0,1 0 0,-1 1 0,1-1 0,0 1 0,0-1 0,0 1 0,1-1 0,0 1 0,0 0 0,1 0 0,-1 0 0,1 0 0,1-1 0,-1 1 0,1 0 0,0 0 0,0 0 0,0-1 0,1 1 0,0-1 0,0 1 0,1-1 0,-1 0 0,1 1 0,1-1 0,-1-1 0,0 1 1,1 0-1,0-1 0,0 0 0,1 0 0,5 4 0,-6-5-71,1-1 1,0 0 0,-1 0-1,1 0 1,0-1-1,0 0 1,0 0 0,0 0-1,0 0 1,0-1 0,0 0-1,0 0 1,0 0-1,0-1 1,8-1 0,-3 0 24,-1-1 0,0 0-1,0 0 1,0 0 0,-1-1 0,0-1 0,12-7 0,-16 10-28,-1-1 1,1 0-1,-1 0 1,1 0-1,-1-1 1,0 1-1,-1 0 1,1-1-1,-1 0 1,1 0-1,-1 0 1,0 0-1,0 0 1,-1 0-1,1-1 1,-1 1-1,0 0 1,0-1-1,-1 1 0,1-1 1,-1 1-1,0-1 1,0 1-1,-1-1 1,1 1-1,-1-1 1,0 1-1,0 0 1,0-1-1,-1 1 1,1 0-1,-1 0 1,0 0-1,0 0 1,-1 0-1,1 0 1,-1 1-1,0-1 1,0 1-1,0 0 0,0 0 1,-1 0-1,1 0 1,-1 0-1,0 1 1,0-1-1,0 1 1,-7-3-1,4 3 12,0 1 1,0-1-1,0 1 0,0 0 0,0 1 0,0 0 1,-9 1-1,13-1-27,-1 0 0,1 0 0,0 1 0,0 0 0,0-1 0,-1 1 0,1 1 0,0-1 0,0 0 0,0 1 0,1-1 0,-1 1 0,0 0 0,0 0 0,1 0 0,0 0 0,-5 5 0,7-7-23,0 0 1,0 1-1,0-1 0,-1 0 0,1 0 1,0 0-1,0 1 0,0-1 0,0 0 1,0 0-1,0 1 0,-1-1 0,1 0 0,0 0 1,0 1-1,0-1 0,0 0 0,0 0 1,0 1-1,0-1 0,0 0 0,0 0 1,0 1-1,0-1 0,0 0 0,0 0 1,1 0-1,-1 1 0,0-1 0,0 0 0,0 0 1,0 1-1,0-1 0,0 0 0,1 0 1,-1 0-1,0 1 0,0-1 0,1 0 1,11 3 111,9-5-3491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39.3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225 1 7832,'0'0'8202,"-11"9"-7883,9-7-298,-15 13 236,0 1 1,1 1-1,-16 22 0,15-13 60,0 1 0,3 1 0,0 0 0,1 1 0,2 0 0,1 1 0,2 0-1,-6 36 1,8-24-11,2-1-1,2 1 0,2-1 1,2 1-1,11 69 0,-5-67-89,1-1 0,2 1 0,2-2-1,26 57 1,-33-85-129,1 0-1,1 0 1,0-1 0,0 0-1,1 0 1,1-1 0,0 0-1,1-1 1,0 0 0,22 15-1,-28-22 34,0-2 0,-1 1 0,1 0-1,0-1 1,0 0 0,9 3-1,-12-5-265,0 1 0,0-1 0,0 0 0,1 0 0,-1 0 0,0 0 0,0 0 0,0 0 0,0 0 0,1-1 0,-1 1 0,0-1-1,0 0 1,0 1 0,0-1 0,0 0 0,0 0 0,3-2 0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40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1 107 9344,'0'0'8793,"9"5"-8521,-1-2-202,-4-1-37,0 0-1,0 0 0,-1 0 1,1 0-1,0 0 1,-1 1-1,0 0 1,0-1-1,0 1 1,0 0-1,0 1 1,0-1-1,-1 0 1,4 6-1,38 67 766,-22-42-183,25 57 0,7 23 346,11 28 285,-56-120-713,0-2 1,19 33 0,-22-45-68,-4-13 98,0-14-405,81-264 780,-57 213-607,67-130 0,-67 150-177,-17 30 16,1 1 1,18-27-1,-25 42-40,0 0-27,-3 6-147,0 14-397,3-7-3284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42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90 8240,'0'0'5545,"6"-12"-5178,6-7-195,20-36 1348,-32 55-1482,0 0 1,0 0-1,0 0 1,0-1 0,0 1-1,0 0 1,0 0 0,0 0-1,0 0 1,0-1-1,0 1 1,0 0 0,0 0-1,0 0 1,0 0 0,1 0-1,-1 0 1,0-1-1,0 1 1,0 0 0,0 0-1,0 0 1,0 0 0,0 0-1,1 0 1,-1 0-1,0 0 1,0 0 0,0 0-1,0 0 1,0-1 0,1 1-1,-1 0 1,0 0-1,0 0 1,0 0 0,0 0-1,0 0 1,1 0 0,-1 0-1,0 0 1,0 0-1,0 1 1,0-1 0,0 0-1,1 0 1,-1 0 0,0 0-1,0 0 1,0 0-1,0 0 1,0 0 0,1 0-1,-1 0 1,0 0 0,0 1-1,0-1 1,0 0-1,6 14 830,1 26-535,-6-36-155,22 304 2252,-20-226-1751,-4 31 304,-1-39 1286,-1-75-1502,0-8-625,-1-8-512,3 12-2652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42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0 126 12256,'0'0'4545,"5"-9"-4277,15-30-7,-17 35-207,0 1-1,0 0 0,0 0 1,0 0-1,1 0 0,-1 0 1,1 1-1,0 0 0,-1-1 1,1 1-1,0 0 1,0 1-1,1-1 0,-1 1 1,5-1-1,2-2 62,20-5 175,1 2-1,0 0 1,0 2-1,53-1 1,130 10 1186,-210-4-1434,23 2 222,-6-2 234,-1 1 0,0 0 1,1 2-1,-1 1 1,40 13-1,-54-16-250,-4 1 349,-6 2-3878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47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44 8536,'0'0'8590,"-3"10"-8221,-10 31 2,12-40-320,1 1 0,0-1 1,-1 0-1,1 0 0,-1 1 0,1-1 0,-1 0 0,0 0 1,0 0-1,1 0 0,-1 0 0,0 0 0,0 0 0,0 0 0,0 0 1,0 0-1,0-1 0,0 1 0,0 0 0,-1-1 0,1 1 1,0 0-1,0-1 0,-1 0 0,1 1 0,0-1 0,0 0 0,-1 0 1,1 1-1,0-1 0,-1 0 0,1 0 0,0-1 0,-1 1 1,1 0-1,0 0 0,0-1 0,-1 1 0,1 0 0,-2-2 0,2 2-11,0-1 0,0 1 0,1-1-1,-1 1 1,0-1 0,0 1 0,0-1 0,1 0-1,-1 0 1,0 1 0,0-1 0,1 0-1,-1 0 1,1 0 0,-1 0 0,1 0-1,-1 0 1,1 0 0,0 1 0,-1-1-1,1 0 1,0-1 0,0 1 0,0 0-1,0 0 1,0 0 0,0 0 0,0 0-1,0 0 1,0 0 0,0 0 0,0 0 0,1 0-1,-1 0 1,0 0 0,1 0 0,-1 0-1,1 0 1,-1 1 0,1-1 0,-1 0-1,1 0 1,0 0 0,1-1 0,3-3 53,1 0-1,0 0 1,0 1 0,1-1 0,-1 1 0,1 1 0,0-1-1,0 1 1,0 0 0,0 1 0,1 0 0,-1 0 0,10-1 0,-16 3-81,0 0 1,0 0-1,-1 0 1,1 0-1,0 0 1,0 0 0,0 0-1,0 1 1,0-1-1,0 0 1,0 0-1,-1 1 1,1-1 0,0 1-1,0-1 1,0 1-1,-1-1 1,1 1-1,1 0 1,-2 0 0,0-1 0,1 1 1,-1-1-1,0 1 0,0-1 0,0 1 1,0-1-1,0 1 0,0-1 0,0 1 1,0-1-1,0 1 0,0-1 0,0 0 1,0 1-1,0-1 0,0 1 0,0-1 0,0 1 1,-1-1-1,1 1 0,0-1 0,0 1 1,0-1-1,-1 1 0,0 0 11,0 0 0,1 0-1,-1 0 1,0-1 0,0 1 0,0 0-1,0 0 1,0-1 0,0 1 0,0-1-1,0 1 1,0-1 0,0 1 0,0-1 0,0 0-1,-1 1 1,1-1 0,0 0 0,0 0-1,0 0 1,0 0 0,-1 0 0,1 0-1,0 0 1,0 0 0,0 0 0,0-1-1,0 1 1,-1 0 0,0-2 0,0 2 12,1-1 0,0 1 1,0-1-1,0 1 0,0-1 1,0 0-1,0 0 0,0 1 0,0-1 1,0 0-1,0 0 0,0 0 1,0 0-1,0 0 0,1 0 1,-1-1-1,0 1 0,1 0 1,-1 0-1,1 0 0,-1-1 1,1-1-1,0 2-6,0-1 1,0 1-1,1-1 1,-1 0-1,0 1 0,1-1 1,0 1-1,-1-1 1,1 1-1,0-1 0,0 1 1,-1 0-1,1-1 1,0 1-1,1 0 0,-1 0 1,2-2-1,-3 3-25,0 0 1,0 0-1,0-1 0,0 1 0,1 0 0,-1 0 0,0 0 0,0 0 1,1-1-1,-1 1 0,0 0 0,0 0 0,1 0 0,-1 0 0,0 0 1,0 0-1,1 0 0,-1 0 0,0 0 0,1 0 0,-1 0 0,0 0 1,0 0-1,1 0 0,-1 0 0,0 0 0,0 0 0,1 0 0,-1 0 1,0 0-1,0 0 0,1 1 0,-1-1 0,0 0 0,0 0 0,1 1 1,7 11 69,-7-10-66,0 1 0,-1-1 0,1 1 0,0-1-1,-1 0 1,0 1 0,1 0 0,-1-1 0,0 5 0,-2-3 9,0-1 1,1 1-1,-1-1 0,-1 0 1,1 0-1,0 1 1,-1-1-1,1-1 0,-1 1 1,0 0-1,0-1 0,0 1 1,0-1-1,-1 0 1,1 0-1,-1 0 0,1-1 1,-8 3-1,11-3-12,-1-1 1,1 0-1,0 0 0,-1 0 0,1 0 1,0 0-1,0 1 0,-1-1 0,1 0 1,0 0-1,-1 0 0,1 0 0,0 0 0,-1 0 1,1 0-1,0 0 0,-1 0 0,1 0 1,0 0-1,-1-1 0,1 1 0,0 0 1,-1 0-1,1 0 0,0 0 0,0 0 1,-1-1-1,1 1 0,0 0 0,0 0 0,-1 0 1,1-1-1,0 1 0,0 0 0,0 0 1,-1-1-1,1 1 0,0 0 0,0-1 1,0 1-1,0 0 0,0 0 0,-1-1 0,1 1 1,0 0-1,0-1 0,0 1 0,0 0 1,0-1-1,0 0 4,1 0 0,-1 0-1,0 1 1,0-1 0,1 0 0,-1 0 0,0 0 0,1 1-1,-1-1 1,1 0 0,-1 0 0,1 1 0,-1-1 0,1 0-1,0 1 1,-1-1 0,1 1 0,1-2 0,8-4 24,22-13 33,-31 19-66,0-1 1,1 1-1,-1-1 0,0 1 0,1-1 0,-1 1 1,0-1-1,1 1 0,-1 0 0,1 0 0,-1 0 1,0 0-1,1 0 0,-1 0 0,1 0 0,-1 1 1,0-1-1,1 0 0,-1 1 0,2 0 1,-2 0-4,-1-1 0,0 1 0,0-1 1,1 1-1,-1-1 0,0 1 1,0 0-1,0-1 0,0 1 1,0 0-1,0-1 0,0 1 1,0-1-1,0 1 0,0 0 1,0-1-1,0 1 0,0-1 1,0 1-1,-1 0 0,1-1 1,0 1-1,-1 0 0,-7 15-15,5-13 20,-1 1 0,1 0-1,-1-1 1,0 0 0,0 0 0,-1 0 0,1 0-1,-1-1 1,1 1 0,-1-1 0,-6 2-1,7-3 16,1 0-1,-1 0 1,1 0 0,-1 0-1,1-1 1,-1 0-1,0 0 1,1 0 0,-1 0-1,1 0 1,-1 0-1,0-1 1,1 0-1,-1 0 1,1 0 0,-7-3-1,10 4-15,0 0 1,0 0-1,0 0 0,0 0 0,-1 0 0,1 0 1,0 0-1,0 0 0,0 0 0,0-1 1,0 1-1,0 0 0,-1 0 0,1 0 0,0 0 1,0 0-1,0 0 0,0-1 0,0 1 1,0 0-1,0 0 0,0 0 0,0 0 0,0 0 1,0-1-1,0 1 0,-1 0 0,1 0 1,0 0-1,0 0 0,0-1 0,0 1 0,1 0 1,-1 0-1,0 0 0,0 0 0,0-1 1,0 1-1,0 0 0,0 0 0,0 0 0,0 0 1,0 0-1,0-1 0,0 1 0,0 0 1,0 0-1,1 0 0,10-6 27,15-2-77,-25 8 43,2-1-3,1 0-1,-1 1 0,1-1 1,-1 1-1,1 0 0,-1 0 0,1 1 1,-1-1-1,0 1 0,1 0 0,-1 0 1,1 0-1,-1 0 0,0 0 0,0 1 1,0-1-1,0 1 0,0 0 0,0 0 1,0 0-1,-1 0 0,1 1 0,-1-1 1,1 1-1,-1-1 0,0 1 0,0 0 1,2 3-1,0 2-13,0-1 1,0 0 0,-1 1-1,0 0 1,0 0-1,-1 0 1,0 0-1,0 0 1,-1 1 0,1 11-1,-2-13 39,0-1 1,0 0-1,0 0 0,-1 0 0,1 1 1,-1-1-1,-1 0 0,1 0 0,-1 0 1,0-1-1,-1 1 0,1 0 0,-1-1 1,-6 9-1,-3 3-107,-10 12 997,1-17-4183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48.9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8640,'0'0'11513,"10"2"-11233,7 3-163,-1 1-1,0 0 1,0 0 0,-1 2 0,0 0 0,0 1 0,24 20-1,-23-15 9,0 1 0,-2 1-1,0 0 1,-1 1 0,0 1-1,-2 0 1,0 0 0,-1 1-1,-1 0 1,0 1 0,-2 0-1,0 1 1,-2-1 0,0 1-1,-1 1 1,-1-1 0,-1 0-1,-1 1 1,-1-1 0,-1 0-1,0 1 1,-2-1 0,-10 41-1,-81 206 947,79-229-923,-3 8 157,-26 50 1,-53 75 848,91-157-878,5-9-95,4-9 43,5-6-3734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2:21.83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89 8744,'0'0'7133,"3"-9"-6890,12-49 519,-15 58-748,0 0 0,0-1 0,0 1 0,0 0 0,0 0 1,0 0-1,0 0 0,0-1 0,0 1 0,1 0 0,-1 0 0,0 0 0,0 0 0,0 0 0,0-1 0,0 1 0,0 0 0,1 0 0,-1 0 0,0 0 0,0 0 1,0 0-1,0 0 0,1 0 0,-1 0 0,0 0 0,0 0 0,0 0 0,0 0 0,1 0 0,-1 0 0,0 0 0,0 0 0,0 0 0,1 0 0,-1 0 0,0 0 1,0 0-1,1 0 1,-1 0 1,0 0 0,0 0 0,0 0-1,0 0 1,1 0 0,-1 0-1,0 0 1,0 0 0,0 0 0,1 0-1,-1 0 1,0 0 0,0 0 0,0 0-1,1 0 1,-1 0 0,0 0 0,0 0-1,0 0 1,0-1 0,1 1-1,-1 0 1,0 0 0,0 0 0,0 0-1,0 0 1,0 0 0,0-1 0,1 1-1,-1 0 1,0 0 0,0 0 0,0 0-1,0-1 1,0 1 0,0 0-1,0 0 1,0 0 0,0-1 0,0 1-1,0 0 1,0 0 0,0 0 0,0 0-1,0-1 1,0 1 0,0 0 0,0 0-1,0 0 1,0-1 0,0 1 52,0-1 0,0 0 0,0 1-1,0-1 1,0 0 0,1 1 0,-1-1 0,0 0 0,0 1 0,1-1 0,-1 1 0,0-1 0,0 1 0,1-1 0,-1 1 0,1-1-1,-1 1 1,1-1 0,0 0 0,-1 1-15,0 0 0,0 0-1,1 0 1,-1 0 0,0-1-1,0 1 1,0 0 0,1 0-1,-1 0 1,0 0 0,0 0-1,1 0 1,-1 0 0,0 0-1,0 0 1,1 0 0,-1 0-1,0 0 1,0 0 0,1 1-1,-1-1 1,0 0 0,0 0-1,0 0 1,1 0 0,-1 0-1,0 0 1,0 0 0,0 1-1,1-1 1,-1 0 0,0 0-1,0 0 1,0 1 0,0-1-1,1 0 1,-1 0 0,0 0-1,0 1 1,0-1 0,0 0-1,0 0 1,0 1 0,0-1-1,0 0 1,0 0 0,0 1-1,7 26 218,-1 1 0,-1-1 0,1 47-1,-1-18-36,13 496 1828,-19-449-646,-5-111-1607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51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13360,'0'0'1192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52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19 8336,'0'0'7508,"-9"-2"-7198,-2-1-204,5 1-21,0 1-1,0 0 1,0 0-1,0 1 1,-8-1-1,8 0 353,-5-2-164,11 2-217,0 1 0,-1 0 0,1 0-1,0 0 1,0 0 0,-1 0-1,1 0 1,0 0 0,0 1-1,0-1 1,-1 0 0,1 0 0,0 0-1,0 0 1,0 0 0,-1 0-1,1 0 1,0 0 0,0 0-1,0 1 1,0-1 0,-1 0 0,1 0-1,0 0 1,0 0 0,0 0-1,0 1 1,0-1 0,-1 0 0,1 0-1,0 0 1,0 1 0,0-1-1,0 0 1,0 0 0,0 0-1,0 1 1,0-1 0,0 0 0,0 0-1,0 1 1,0-1 0,8 1 552,26 2-246,1-2-1,36-2 1,36 1 223,-83 1-457,138 6 709,-123-7-434,0-2 1,43-8-1,-65 6-212,6-1 1594,-23 5-1768,1 1 1,0-1-1,-1 0 0,1 0 1,0 0-1,-1 0 0,1 1 1,-1-1-1,1 0 1,0 0-1,-1 1 0,1-1 1,-1 1-1,1-1 0,-1 0 1,1 1-1,-1-1 1,0 1-1,1-1 0,-1 1 1,1-1-1,-1 1 1,0-1-1,0 1 0,1 0 1,-1-1-1,0 1 0,0-1 1,1 2-1,3 12-450,-1-10-2822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53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9240,'0'0'11407,"6"12"-11113,0-3-228,2 4 37,-1 0 0,0 0 1,-1 1-1,6 21 0,5 32 539,-4 1-1,7 90 0,3 4 1135,-22-154-1581,1-1 173,-2-5-306,0-1 1,1 1-1,-1-1 0,0 1 0,0-1 1,0 1-1,0-1 0,0 1 0,-1-1 1,1 1-1,0 0 0,-1-1 1,0 3-1,-2 3 95,1 0 1,0 0-1,1 0 1,0 0-1,0 1 1,0-1-1,1 8 1,0-11-434,1 0 0,0-1 0,-1 1 0,1-1-1,1 1 1,-1-1 0,0 1 0,1-1 0,0 0 0,0 0 0,0 1 0,0-1 0,0-1 0,5 6 0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55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79 121 8936,'0'0'5154,"0"-10"-4592,0-24-131,0 14 3300,0 32-3406,1-1 1,1 0-1,4 18 0,2 14 62,30 284 1608,-22-146-477,-11-147-281,-3-24-111,-5-27-446,-14-90-165,-52-179 0,14 101-699,52 177 88,1-1 0,-1 1 0,2-1 0,-2-14 0,3 23 34,0-1 10,0 1 50,0 0-1,0 0 1,-1 0 0,1-1-1,0 1 1,0 0-1,0 0 1,0 0 0,0-1-1,0 1 1,0 0-1,0 0 1,0-1 0,0 1-1,0 0 1,0 0-1,0 0 1,0-1 0,0 1-1,0 0 1,1 0-1,-1 0 1,0-1 0,0 1-1,0 0 1,0 0-1,0 0 1,0-1 0,0 1-1,1 0 1,-1 0-1,0 0 1,0 0 0,0 0-1,0 0 1,1-1-1,-1 1 1,0 0 0,0 0-1,0 0 1,1 0-1,-1 0 1,0 0 0,0 0-1,1 0 1,-1 0-1,0 0 1,0 0 0,0 0-1,1 0 1,15-4 64,-13 4-69,50-16 158,-26 7-90,0 1 0,0 2 0,43-5 0,-47 10-48,-1 1-1,1 1 1,0 1 0,35 8 0,-50-8-7,0 1 1,-1 0 0,1 1-1,-1 0 1,0 0 0,9 7-1,13 8-2,-23-16-5,-1 1 0,0 1 0,1-1 0,-1 1-1,-1 0 1,1 0 0,-1 0 0,0 1-1,0-1 1,4 8 0,-7-11 0,1 1 1,-1 0-1,0-1 1,1 1 0,-1 0-1,-1 0 1,1 0-1,0 0 1,-1 0-1,1 0 1,-1 0-1,0 0 1,0 0 0,0 0-1,0 0 1,-1 0-1,1 0 1,-1 0-1,0 0 1,0 0-1,0 0 1,0 0-1,0 0 1,-1-1 0,-1 5-1,-8 5 34,-1 0-1,0-1 1,-1 0-1,0-1 1,0-1-1,-1 0 1,0 0-1,0-1 1,-1-1-1,-1-1 1,1 0-1,-1-1 1,0 0-1,0-2 1,-20 3-1,-14 2 272,33-5-52,1 0 0,-23 0 0,29-1-177,13 2 430,14 2-4613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57.7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0 10448,'0'0'11586,"-1"16"-11201,-1 40 131,3 0 0,3-1 0,11 62 0,-4-41 173,-4-15 352,-5-54-858,1 9 663,-3-16-824,0 0 1,0-1-1,0 1 1,0 0 0,0 0-1,0 0 1,0 0-1,-1 0 1,1 0-1,0 0 1,0 0 0,0 0-1,0 0 1,0 0-1,0 0 1,0 0 0,0-1-1,-1 1 1,1 0-1,0 0 1,0 0-1,0 0 1,0 0 0,0 0-1,0 0 1,-1 0-1,1 0 1,0 0-1,0 0 1,0 1 0,0-1-1,0 0 1,0 0-1,0 0 1,-1 0-1,1 0 1,0 0 0,0 0-1,0 0 1,0 0-1,0 0 1,0 0-1,0 0 1,0 0 0,0 1-1,-1-1 1,1 0-1,0 0 1,0 0-1,0 0 1,0 0 0,0 0-1,0 0 1,0 1-1,0-1 1,0 0 0,0 0-1,-3-2-6,0 1 1,0-1-1,1 0 0,-2 1 1,1 0-1,0 0 0,0 0 1,0 0-1,0 0 0,-1 1 1,-3-1-1,-11-2-4157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4:58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71 11656,'8'-17'3240,"-7"15"-3014,1 1 1,0-1-1,-1 1 0,1 0 1,0 0-1,0 0 1,0 0-1,0 0 1,0 1-1,0-1 1,0 0-1,0 1 1,0 0-1,0-1 1,0 1-1,0 0 1,1 0-1,1 0 1,7 0-139,62-3 1332,77-7 4,-81-1-946,-36 5-69,0 1 0,34 1 1,-47 7 487,-19-2-1020,0-1-1,-1 1 1,1-1 0,-1 1 0,1-1-1,-1 1 1,1-1 0,-1 1 0,0 0 0,1-1-1,-1 1 1,1 0 0,-1-1 0,0 1 0,0 0-1,0-1 1,1 1 0,-1 0 0,0-1 0,0 1-1,0 0 1,0 0 0,0 0 0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0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9240,'0'0'7546,"0"15"-7354,6 364 1163,-8-201-561,0-58 214,8-79 710,-4-42-1854,-1-1 0,1 1 0,-1-1 0,1 1 1,-1-1-1,0 0 0,0 0 0,0 1 0,0-1 1,0 0-1,0 0 0,0-4 0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0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10448,'0'0'4528,"5"10"-4230,0-1-210,-1 2-1,0-1 0,0 0 1,-1 1-1,0-1 1,2 20-1,-3 440 3293,-8-388-2049,-1-41-2185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1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9944,'0'0'6694,"10"-1"-6299,225 1 1714,-89 5-341,-91 2 219,-54-7-1970,-1 0 1,0 0 0,0 0 0,0 0 0,0 1-1,1-1 1,-1 0 0,0 0 0,0 0-1,0 0 1,0 0 0,1 0 0,-1 0 0,0 0-1,0 0 1,0 0 0,0 0 0,1 1 0,-1-1-1,0 0 1,0 0 0,0 0 0,0 0-1,0 0 1,0 1 0,0-1 0,1 0 0,-1 0-1,0 0 1,0 0 0,0 1 0,0-1-1,0 0 1,0 0 0,0 0 0,0 1 0,0-1-1,0 0 1,0 0 0,0 0 0,0 0 0,0 1-1,0-1 1,0 0 0,0 0 0,-4 2-2654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1.5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0 11256,'0'0'3856,"3"12"-3510,3 13-172,-1-1 0,-1 1 0,-2 0 0,0 28 0,-51 442 3172,48-489-3223,-2 27 373,3-32-426,0 0-1,0 1 1,0-1-1,0 0 1,0 1 0,0-1-1,0 0 1,0 0-1,1 1 1,-1-1 0,0 0-1,1 0 1,-1 1-1,1-1 1,0 0 0,-1 0-1,1 0 1,1 2-1,1-5 15,-1 1 1,0-1-1,1 0 0,-1 0 0,0 0 0,0 0 0,0 0 0,0 0 1,3-5-1,8-13-2810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2:22.34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51 10848,'0'0'8226,"11"-6"-7757,2-1-368,2-1 213,0 1 1,19-7-1,-29 12-201,0 0-1,1 1 0,-1 0 1,1 0-1,-1 0 0,1 1 1,-1 0-1,1 0 0,-1 0 1,1 1-1,9 2 0,36 19 798,-40-17-523,-1 0 1,1 0 0,13 3-1,-19-9-1456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2.2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84 10152,'0'0'6839,"14"-11"-6460,44-31-22,-52 37-253,1 1 0,-1 0 0,1 1 0,0 0 0,0 0 0,12-3-1,-16 5-43,1 1 0,-1-1-1,0 1 1,1 0 0,-1 0 0,0 0-1,1 1 1,-1-1 0,0 1-1,0-1 1,1 1 0,-1 0-1,4 2 1,-6-3-37,-1 1 1,1 0-1,0-1 0,0 1 1,0-1-1,0 1 0,0 0 1,-1 0-1,1 0 1,0-1-1,0 1 0,-1 0 1,1 0-1,-1 0 0,1 0 1,-1 0-1,1 0 0,-1 0 1,0 0-1,1 0 0,-1 0 1,0 2-1,0 0 15,0 0 0,0 1 0,0-1 0,0 1 0,-1-1 0,1 0 0,-2 5 0,-2 3 55,-1 0 0,1 0 0,-8 12 0,-75 107 1371,87-129-1425,-1-1 0,1 1 0,0-1 0,-1 1 0,1-1-1,0 1 1,-1 0 0,1-1 0,0 1 0,0-1 0,0 1-1,0 0 1,-1-1 0,1 1 0,0-1 0,0 1 0,0 0-1,0-1 1,0 1 0,1 0 0,-1-1 0,0 1 0,0-1 0,0 1-1,0 0 1,1-1 0,-1 1 0,0-1 0,1 1 0,-1 0-1,2 0 11,-1 0 1,0 0-1,0 0 0,1-1 0,-1 1 0,1 0 0,-1-1 0,1 1 0,-1-1 0,1 1 0,2 0 0,43 1 442,-47-2-471,58-4 379,-42 1-215,1 2 0,-1 0 0,1 1-1,0 1 1,-1 0 0,30 7 0,-33-2 447,-7-2-4612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3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0 170 9848,'0'0'5020,"14"-4"-4583,19-7-210,125-34 716,300-18 1145,-166 29-805,-264 29-1059,-11 2 278,1 1 1,18 0-1,-83 26 954,32-15-1512,0 0 1,-13 13-1,9-7-2840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3.7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 40 12256,'0'0'3466,"-10"2"-3284,-4 0-66,0 1 1,0 1 0,1 1 0,-22 9 0,31-12-1,-1 0 0,0 0 1,1 1-1,0 0 0,-1 0 0,1 0 0,0 0 1,1 1-1,-1-1 0,0 1 0,1 0 0,0 0 0,0 0 1,0 1-1,1-1 0,-1 1 0,1 0 0,-3 8 0,5-12-77,0 1 0,0-1 0,0 0 0,-1 0 0,2 0 0,-1 0 0,0 0 0,0 0 0,0 0-1,0 0 1,1 0 0,-1 0 0,0 0 0,1 0 0,-1 0 0,1-1 0,-1 1 0,1 0 0,-1 0 0,1 0-1,0 0 1,-1-1 0,1 1 0,0 0 0,0-1 0,0 1 0,-1 0 0,1-1 0,0 1 0,0-1-1,0 0 1,2 1 0,1 1 27,-1-1-1,1 0 0,0-1 1,0 1-1,-1-1 0,1 1 1,7-1-1,8-3 85,1 0 0,0-1 0,-1-1 1,0-1-1,0-1 0,0 0 0,-1-2 0,0 0 0,0 0 1,-1-2-1,-1 0 0,17-16 0,-31 26-111,0 0 0,0 0 0,-1-1 0,1 1 0,-1 0 0,0-1 0,1 0 0,-1 1 0,0-1 0,0 0 0,0 1 0,0-1 0,0 0 0,0 0 0,0 0 0,-1 0 0,1 0 0,0-2 0,-2 2-14,1 1 1,0 0-1,-1-1 1,1 1 0,-1 0-1,0 0 1,1 0-1,-1 0 1,0-1-1,0 1 1,0 0 0,1 0-1,-1 0 1,0 0-1,0 1 1,0-1 0,-1 0-1,1 0 1,0 1-1,0-1 1,0 1 0,-1-1-1,1 1 1,0-1-1,0 1 1,-1 0 0,-1-1-1,-9-2 58,-1 0-1,1 1 1,0 1-1,0 0 0,-1 0 1,1 2-1,-1-1 1,1 1-1,0 1 1,-1 0-1,1 1 0,0 0 1,1 1-1,-1 1 1,0-1-1,-15 11 1,26-15-83,1 0 1,-1 1 0,1-1 0,-1 0 0,1 1-1,-1-1 1,1 0 0,-1 1 0,1-1 0,0 1 0,-1-1-1,1 0 1,0 1 0,-1-1 0,1 1 0,0-1-1,0 1 1,-1 0 0,1-1 0,0 1 0,0-1 0,0 1-1,0-1 1,0 1 0,0-1 0,0 1 0,0 0-1,0-1 1,0 1 0,0-1 0,0 1 0,0-1 0,0 1-1,0-1 1,1 1 0,-1 0 0,0-1 0,0 1-1,1-1 1,-1 0 0,1 1 0,5 5-3301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4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171 116 11448,'0'0'2184,"-14"5"-1634,2-1-420,-3 0 84,0 1-1,0 0 1,1 2 0,0-1-1,-23 16 1,33-19-53,1-1 0,0 1 0,0-1 1,0 1-1,0 0 0,1 0 0,-1 0 0,1 0 0,0 1 0,-4 6 0,6-10-133,0 1 0,1-1 0,-1 0 0,0 1 0,0-1 0,1 0 0,-1 1 0,0-1 0,1 0 0,-1 1 0,0-1 0,1 0 0,-1 0 0,1 1 0,-1-1-1,0 0 1,1 0 0,-1 0 0,1 0 0,-1 0 0,0 1 0,1-1 0,-1 0 0,1 0 0,-1 0 0,1 0 0,0-1 0,15 1 304,3 0-152,0-2 1,0 0 0,-1-2-1,1 0 1,-1-1-1,0 0 1,0-2-1,23-11 1,-29 11 7,-1 0-1,16-14 1,-24 19-107,0-1 1,0 0-1,0 0 0,-1 0 0,1 0 0,-1 0 1,0 0-1,0-1 0,0 1 0,-1-1 0,1 1 1,-1-1-1,2-6 0,-3 8-43,0 0 0,0 1 1,0-1-1,-1 0 0,1 0 0,-1 0 0,1 1 1,-1-1-1,1 0 0,-1 1 0,0-1 0,0 1 1,0-1-1,0 1 0,0-1 0,0 1 0,0-1 1,-3-1-1,1-1 26,-1 1 0,-1-1 1,1 1-1,0 0 1,-6-3-1,2 2-1,-1-1-1,0 2 1,0-1 0,0 1 0,0 1-1,0-1 1,-1 2 0,1-1 0,-1 1-1,1 1 1,-1-1 0,1 2 0,-1-1-1,1 1 1,-1 1 0,-11 3 0,21-5-62,-1 0 0,1 0 1,0 0-1,-1 0 1,1 0-1,0 0 0,-1 0 1,1 0-1,0 0 1,-1 0-1,1 0 0,0 0 1,0 0-1,-1 0 1,1 0-1,0 1 0,-1-1 1,1 0-1,0 0 1,0 0-1,-1 0 0,1 1 1,0-1-1,0 0 1,0 0-1,-1 1 0,1-1 1,0 0-1,0 0 1,0 1-1,0-1 0,-1 0 1,1 0-1,0 1 1,0-1-1,0 0 0,0 1 1,0-1-1,0 0 1,0 1-1,0-1 0,0 0 1,0 1-1,0-1 1,0 0-1,0 1 0,0-1 1,0 0-1,0 0 1,1 1-1,-1-1 0,0 0 1,0 1-1,0-1 1,0 0-1,1 0 0,-1 1 1,0-1-1,0 0 1,0 0-1,1 0 0,-1 1 1,0-1-1,0 0 1,1 0-1,-1 0 0,1 1 1,17 7-3247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5.0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10752,'0'0'9575,"5"14"-9005,4 17-53,-1 0 1,5 37 0,-11-51-115,1 2 500,-1 0 0,-2 0 0,-1 27 0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5.3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14872,'0'0'3511,"2"10"-3064,4 21 150,-1 0-1,1 52 0,-7-69-134,1-1 0,1 0-1,3 22 1,-4-34-392,0 1 0,0-1 0,0 0 0,0 1 0,0-1 0,-1 0 0,1 0 0,0 1 0,0-1 0,-1 0 0,1 0 0,-1 0 0,0 0 0,1 0-1,-2 2 1,-3 12 1496,4-15-1617,0 0-1,0 0 1,0-1-1,0 1 0,1 0 1,-1 0-1,0 0 1,0 0-1,0-1 0,1 1 1,-1 0-1,0-1 1,0 1-1,1-1 1,-2 0-1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5.7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0 185 13264,'0'0'3289,"13"-13"-2916,-12 12-363,28-25 382,0 0 0,35-22-1,-58 44-282,9-5 378,0 0 1,28-12-1,-40 19-344,0 1 1,1 0 0,-1 0-1,0 0 1,1 0-1,-1 0 1,1 1 0,0 0-1,-1-1 1,1 1-1,-1 1 1,1-1 0,-1 0-1,1 1 1,-1 0 0,1 0-1,-1 0 1,1 0-1,5 3 1,-4 0 34,0-1 0,0 0 0,0-1 1,0 1-1,0-1 0,1 0 0,-1 0 0,1-1 0,-1 0 1,1 0-1,0 0 0,-1 0 0,1-1 0,0 0 0,0 0 0,-1-1 1,1 0-1,0 1 0,-1-2 0,1 1 0,0-1 0,-1 0 1,0 0-1,1 0 0,-1-1 0,0 0 0,-1 0 0,6-4 0,23-13 312,-19 14-4031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7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12 9648,'0'0'10353,"10"-3"-9923,-3 1-324,-3 0-63,-1 1 0,1 0-1,-1 0 1,1 0 0,-1 1-1,1-1 1,0 1-1,-1 0 1,1 0 0,0 0-1,-1 1 1,1-1 0,-1 1-1,1 0 1,-1 0-1,6 2 1,5 4 105,0 1 0,0 1 0,-1 0 0,0 1 0,-1 0 0,0 1 0,0 1 0,-1 0 0,10 14 0,2 6 166,-1 1 0,28 57 1,-26-33-51,-2 2 0,-3 0 0,20 106 0,-25-95 58,6 127 0,-19-163-190,-2 0 0,-1 0 0,-1 0 0,-2-1 0,-19 64 0,-5-12 231,-4-2 0,-4-1 1,-55 89-1,74-143-161,-1-1 0,-1-1 0,-2-1 0,-46 42 0,18-18 236,-20 16 590,69-64-1020,0 0 1,0-1-1,1 1 0,-1 0 1,1 0-1,-1-1 1,0 1-1,1 0 0,-1 0 1,1 0-1,0 0 1,-1 0-1,1 0 0,0 0 1,-1 0-1,1 0 1,0 0-1,0 1 1,2 6-3937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09.2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 11448,'0'0'10086,"11"5"-9654,35 19-5,-43-22-368,0 0 0,0 0 1,0 0-1,-1 1 0,1-1 1,-1 1-1,1 0 0,-1-1 1,0 1-1,0 0 0,0 0 1,0 1-1,-1-1 0,0 0 1,1 1-1,0 3 0,4 10 203,26 48 685,-4 0 0,25 86-1,8 38 529,-54-164-1073,-1 1 0,-1-1 0,-1 1 1,-2-1-1,0 33 0,4-21 1791,-6-37-2063,-1 0-129,1 0 0,0 0 1,-1 0-1,1 0 1,0 0-1,-1-1 0,1 1 1,0 0-1,0 0 0,-1-1 1,1 1-1,0 0 1,-1 0-1,1-1 0,0 1 1,0 0-1,0-1 0,-1 1 1,1 0-1,0-1 1,0 1-1,0 0 0,0-1 1,0 1-1,0-1 1,0 1-1,-1 0 0,1-1 1,0 1-1,1-1 0,-2-15 2,1 12-3,2-23 0,2 1 0,1 0 0,1 0 0,11-32 0,-10 37 0,55-164 0,-5 19 0,23-53 0,-80 219 45,1-1 0,-1 1 0,0-1 1,0 1-1,1-1 0,-1 0 0,0 1 0,0-1 0,0 1 1,0-1-1,0 0 0,0 1 0,0-1 0,0 1 0,0-1 0,0 0 1,0 1-1,0-1 0,0 1 0,-1-1 0,1 0 0,0 1-150,-1 0-1,1 0 0,0 0 1,0 0-1,0 0 0,-1 0 1,1 0-1,0 0 0,0 0 1,0 0-1,-1 0 0,1 0 1,0 0-1,0 0 0,0 0 1,-1 0-1,1 0 0,0 0 1,0 0-1,0 1 0,-1-1 1,1 0-1,0 0 0,0 0 1,0 0-1,0 0 0,0 1 1,-1-1-1,1 0 0,0 0 1,0 0-1,0 1 0,0-1 0,0 0 1,0 0-1,0 0 0,0 1 1,0-1-1,0 0 0,0 0 1,0 0-1,0 1 0,0-1 1,0 0-1,0 0 0,0 1 1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12.7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9536,'0'0'12957,"11"5"-12608,0 0-231,1 0 1,-1-1-1,1-1 0,0 0 1,0 0-1,1-1 1,-1-1-1,23 1 0,83-12 793,-70 4-368,-1 2 1,1 3 0,77 6 0,-43 3 1367,-78-8-1527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2:23.00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1 109 10544,'0'0'5130,"2"-9"-4676,23-78 2201,-25 86-2607,0 0-1,0 1 1,1-1-1,-1 1 0,0-1 1,0 1-1,0-1 0,1 1 1,-1-1-1,0 1 0,0-1 1,1 1-1,-1-1 1,1 1-1,-1-1 0,0 1 1,1 0-1,-1-1 0,1 1 1,-1-1-1,1 1 0,-1 0 1,1 0-1,-1-1 1,1 1-1,-1 0 0,1 0 1,-1 0-1,1 0 0,0-1 1,-1 1-1,1 0 0,-1 0 1,1 0-1,-1 0 1,1 0-1,0 0 0,-1 1 1,2-1-1,23 11 600,-17-7-446,21 5 140,-1 0 1,1-2-1,0-2 0,1 0 1,49 0-1,-53-5 224,42-5 1,3-1-3360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13.2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1 107 11552,'0'0'7762,"10"-1"-7310,188-11 1213,-98 4-713,104-22 0,-103 4-249,20-3 436,-118 28-1156,1 1 1,-1 0 0,0 1 0,1-1 0,-1 0 0,0 1 0,4 1 0,1-1-2715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14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 84 9040,'0'0'7939,"-5"11"-7557,-6 15 28,-2 0 0,-1-1 0,-1 0 0,-26 32 0,29-44-36,0 0-1,-1-1 0,0-1 0,-1 0 0,0 0 0,-30 16 0,42-26-319,0-1-1,1 1 1,-1 0-1,0 0 1,0-1-1,1 1 0,-1-1 1,0 0-1,0 1 1,0-1-1,0 0 1,0 0-1,1 0 1,-1 0-1,0-1 0,0 1 1,0 0-1,0-1 1,1 0-1,-3 0 1,1-1 11,1 1 0,0-1 1,-1 0-1,1 0 0,0 1 1,0-2-1,0 1 0,1 0 1,-1 0-1,0-1 0,1 1 1,-2-4-1,-1-3 74,0 0 0,1-1 0,0 0 0,1 0 0,0 0 0,-1-15 1,2 17-86,1-1 1,0 1-1,0 0 1,1 0 0,0-1-1,0 1 1,1 0-1,0 0 1,0 0 0,1 0-1,0 1 1,0-1-1,1 1 1,0-1 0,0 1-1,1 1 1,0-1 0,0 0-1,0 1 1,1 0-1,0 1 1,1-1 0,7-4-1,-4 3-14,6-3 17,0 0 0,1 1-1,18-6 1,-29 13-38,1 0-1,-1 0 1,0 1-1,1 0 1,-1 0-1,0 0 1,1 1-1,-1 0 1,1 1 0,-1-1-1,1 1 1,11 4-1,21 9 116,0 2-1,62 35 1,34 15 99,-117-59-177,-1-1 0,1-1 0,-1 0 0,1-2 0,0 0 0,23 0-1,-25-2 124,1-1 0,-1 0 0,1-2 0,-1 0-1,1 0 1,-1-2 0,0 0 0,0-1-1,-1-1 1,1 0 0,-1-1 0,22-14-1,-33 18 152,1-1 0,-1 1 0,-1-1 0,7-9 0,-9 13-294,-1-1 1,0 0 0,0 1 0,0-1-1,1 0 1,-1 0 0,0 1-1,0-1 1,0 0 0,0 1-1,-1-1 1,1 0 0,0 0 0,0 1-1,0-1 1,0 0 0,-1 1-1,1-1 1,-1 0 0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15.7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335 1 10544,'0'0'9751,"-9"3"-9328,4-1-374,3-2-20,-1 1 1,0 0 0,1 0-1,-1 0 1,1 0-1,-1 0 1,1 1-1,0-1 1,-1 1-1,1-1 1,0 1 0,0 0-1,0 0 1,0 0-1,0 0 1,1 0-1,-1 1 1,1-1-1,-1 0 1,1 1 0,0-1-1,0 1 1,0-1-1,0 1 1,-1 5-1,-2 29 395,1 0 0,2 1 0,7 74 0,30 113 985,-27-179-1040,-3-21-118,-3-15 40,-1 0 1,0 1-1,1 16 0,-3-24-173,0 0 0,-1 0-1,1-1 1,0 1 0,-1 0 0,1-1-1,-1 1 1,0 0 0,0-1-1,0 1 1,0-1 0,-1 1 0,1-1-1,-1 0 1,1 1 0,-1-1-1,0 0 1,-3 3 0,2-3-53,0-1 0,0 1 0,0-1 0,0 1 0,-1-1 1,1 0-1,0 0 0,0 0 0,-1-1 0,1 1 0,-5-1 0,-39 0 393,44 0-413,-19-2 242,0-1 1,1-1 0,-1-1-1,1 0 1,0-2-1,-20-9 1,36 14-188,0-1 0,0 1 0,1-1 0,-1 0 0,1 0 0,-1-1 0,-6-7 0,11 10-100,0 1 0,-1-1 0,1 1 0,0-1 0,0 1 0,0-1 0,1 0 0,-1 1 0,0-1 0,0 1 0,0-1 0,0 1 0,0-1 0,1 1 0,-1-1 0,0 1 0,1-1 0,-1 1 0,0-1 0,1 1 0,-1-1 0,0 1 0,1-1 0,-1 1 0,1 0 0,-1-1 0,1 1 0,-1 0 0,1 0 0,-1-1 0,1 1 0,22-16 0,-20 14 0,40-23 884,-20 12-5861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16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11352,'0'0'11922,"13"2"-11641,34 6 73,1-2 1,65-1-1,232-15 1169,-264 3-106,-80 7-1215,-3-5 1105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17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281 27 10448,'0'0'8090,"-10"-3"-7699,3 0-373,-3-1 195,0 0 0,0 1 0,-1 0-1,1 1 1,-1 0 0,0 1 0,1 0 0,-1 0 0,-12 2-1,17 0-57,-9 0 239,1 1 0,1 1-1,-1 1 1,0 0-1,1 0 1,0 1 0,-15 9-1,26-14-313,1 1 1,0 0-1,0 0 0,-1-1 0,1 1 0,0 0 0,0 0 0,0 0 1,0 0-1,0 0 0,0 0 0,1 1 0,-3 1 0,3-2-48,0 0 0,0 0 0,0-1 0,0 1 0,0 0 0,0 0 0,1-1-1,-1 1 1,0 0 0,0 0 0,0 0 0,1-1 0,-1 1 0,0 0 0,1-1-1,-1 1 1,1 0 0,-1-1 0,1 1 0,-1 0 0,1-1 0,-1 1 0,1-1 0,0 1-1,-1-1 1,1 1 0,0-1 0,-1 0 0,2 1 0,63 35 553,-46-27-461,-1 1 1,25 18 0,-16-8 18,18 13 15,-41-30-134,-1 0 1,0 1-1,0-1 1,0 0-1,0 1 1,-1 0-1,0 0 1,1 0 0,2 7-1,-5-11-15,0 1-1,0 0 0,0 0 1,0 0-1,0 0 1,-1-1-1,1 1 1,0 0-1,0 0 1,-1 0-1,1-1 0,0 1 1,-1 0-1,1 0 1,0-1-1,-1 1 1,1 0-1,-1-1 1,0 1-1,1 0 0,-1-1 1,-1 2-1,-15 8 142,-8-4 84,-1-1 0,0-1 0,0-1 0,-51-2 0,75-1-207,0 0-10,2-1-7,-1 1-1,1 0 0,-1 0 0,1 0 0,-1 0 0,1 0 0,-1 0 0,0 0 0,1 0 0,-1 0 0,1 0 0,-1 0 0,1 0 0,-1 1 0,1-1 1,-1 0-1,1 0 0,-1 0 0,1 1 0,-1-1 0,1 0 0,-1 1 0,1-1 0,0 0 0,-1 1 0,1-1 0,-1 1 0,1-1 0,0 0 0,-1 1 1,1-1-1,0 1 0,-1 0 0,6 0-49,0 0 0,0-1 0,1 0 0,-1 1 0,0-2 0,0 1 0,0-1 0,6-1 0,54-13-656,-44 8-2828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5:18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91 129 14968,'0'0'4994,"0"11"-4734,-2 32-1,3-41-225,-1 0 1,1 0 0,-1 0-1,1 0 1,-1 0-1,1 0 1,0-1 0,0 1-1,0 0 1,0 0-1,0-1 1,0 1 0,1-1-1,-1 1 1,0-1-1,1 1 1,-1-1 0,1 0-1,2 2 1,-1-1 32,0-1-1,-1 1 1,1-1 0,0 0 0,0 0 0,0 0-1,0 0 1,0 0 0,6 0 0,-5-1 10,1-1 0,0 1 1,0-1-1,-1 0 0,1-1 1,-1 1-1,1-1 1,-1 0-1,1 0 0,-1 0 1,0 0-1,0-1 0,6-4 1,-4 1 61,-1 1 0,1 0 0,-1-1 0,0 0-1,0 0 1,-1-1 0,7-11 0,-10 15-83,0 0-1,0-1 0,0 1 0,0 0 1,0-1-1,-1 1 0,1-1 1,-1 1-1,0-1 0,0 1 1,0-1-1,0 1 0,-1-1 0,0 1 1,1 0-1,-1-1 0,0 1 1,-1 0-1,1-1 0,-1 1 1,-2-5-1,1 4 7,0 0 0,0-1 0,-1 1 0,1 0 0,-1 1 0,0-1 0,0 1 0,0-1 0,-1 1 0,1 1 0,-1-1 0,1 0 0,-8-2 1,2 2 47,1 0 0,-1 1 0,0-1 0,0 2 0,-1 0 0,-10-1 0,14 3-33,1-1 0,0 1 0,-1 0 0,1 1-1,0-1 1,-1 1 0,1 0 0,0 1 0,1 0 0,-10 5-1,6-3 58,6-4-56,0 1-1,1 0 0,-1 0 0,0 0 0,1 0 0,-1 0 0,1 0 0,-3 4 0,5-6-71,0 1 0,0-1 0,0 0 0,0 1 0,0-1 0,0 0 0,1 1 0,-1-1 0,0 0 0,0 1 0,0-1 0,0 0 0,1 0 0,-1 1 0,0-1 0,0 0 0,1 0 0,-1 0 0,0 1 0,1-1-1,-1 0 1,0 0 0,0 0 0,1 0 0,-1 1 0,0-1 0,1 0 0,-1 0 0,0 0 0,1 0 0,0 0 0,14 4 6,-3-2-85,1-1-1,0 0 0,24-2 1,-10-1-3071,-24 2 2546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17.24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172 0 9744,'0'0'15357,"-5"13"-15028,-9 31 85,2 1-1,-9 72 1,14-7 543,10 161 0,-2-249-831,-1 14 236,-5 42 1,-1 13 2923,5-115-3264,-8-39 1,1 11-31,-1-117 8,7 99 0,-15-101 0,9 126 0,-2 1 0,-30-82 0,39 107 0,2 19 0,0-1 0,-1 1 0,1-1 0,0 1 0,0-1 0,0 1 0,0 0 0,0 0 0,0-1 0,0 1 0,0 0 0,0 0 0,0 0 0,0 0 0,0 0 0,0 0 0,0 0 0,0 0 0,1 1 0,0-1 0,30 0 0,64 10 0,-80-7 0,0 0 0,0 2 0,-1 0 0,1 1 0,24 12 0,-25-9 0,8 3 0,0 2 0,-1 0 0,25 22 0,-43-32 0,1-1 0,-1 1 0,0 0 0,0 1 0,-1-1 0,1 1 0,-1 0 0,0-1 0,0 1 0,-1 1 0,0-1 0,0 0 0,0 0 0,0 1 0,-1 0 0,0-1 0,0 1 0,0-1 0,-1 1 0,1 0 0,-2 6 0,0-5 0,-1-1 0,0 0 0,-1 0 0,1 0 0,-1 0 0,0 0 0,0-1 0,-1 1 0,0-1 0,0 0 0,0 0 0,0 0 0,-1-1 0,0 1 0,0-1 0,0 0 0,-11 6 0,8-6 0,0 1 0,0-1 0,-1 0 0,0-1 0,0 0 0,0-1 0,0 1 0,0-2 0,0 1 0,0-1 0,-19-1 0,-92-17 0,105 15 0,24 11 0,-2-3 0,22 17 868,-14-12-5753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17.91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229 1 12456,'0'0'4629,"-10"10"-3915,-9 9-30,-2-1 0,-36 25 0,39-32-148,1 1-1,-23 22 1,35-30-390,1 0 1,0 1 0,0-1-1,0 1 1,1 0-1,-1 0 1,1 0-1,0 1 1,1-1 0,-1 1-1,1-1 1,0 1-1,-1 9 1,2-12-85,1 0 0,0 0 0,0 1 0,0-1 0,1 0 1,-1 0-1,1 0 0,0 0 0,0 0 0,0 0 0,0 0 0,0 0 0,1 0 0,-1-1 0,1 1 1,0 0-1,-1-1 0,1 0 0,0 1 0,1-1 0,-1 0 0,0 0 0,1 0 0,-1 0 0,1 0 1,0-1-1,-1 1 0,1-1 0,0 0 0,0 1 0,4 0 0,1 0 58,-1 0-1,1 0 0,0-1 1,1 0-1,-1 0 0,0-1 1,0 0-1,0 0 1,0-1-1,0 0 0,9-2 1,-8 0 55,0 0 0,0 0-1,0-1 1,0 0 0,-1-1 0,1 1 0,-1-2 0,13-9-1,-19 13-104,0 0-1,0 0 0,0-1 1,0 1-1,-1 0 0,1 0 0,0-1 1,-1 1-1,0-1 0,1 0 1,-1 1-1,0-1 0,-1 0 0,1 0 1,0 0-1,-1 1 0,1-1 1,-1 0-1,0 0 0,0 0 0,0 0 1,-1 0-1,1 0 0,0 0 0,-1 1 1,0-1-1,0 0 0,0 0 1,0 1-1,0-1 0,-1 0 0,-2-4 1,1 3 5,0 0 1,-1 1 0,1-1 0,-1 1-1,1-1 1,-1 1 0,0 0 0,-1 1-1,1-1 1,0 1 0,-1 0 0,1 0-1,-1 0 1,0 0 0,1 1 0,-1 0-1,0 0 1,0 0 0,0 1 0,0-1-1,0 1 1,0 0 0,0 1-1,0-1 1,-5 2 0,9-1-76,0-1 0,0 0 0,0 1 0,0-1 0,1 1 0,-1 0 0,0-1 0,0 1 0,1 0 0,-1-1 0,0 1 0,1 0 0,-1 0 0,1-1 0,-2 3 0,2-3 0,0 1 0,0-1 0,0 1 0,0-1 0,0 0 0,0 1 0,0-1 0,-1 0 0,1 1 0,0-1 0,0 1 0,1-1 0,-1 0 0,0 1 0,0-1 0,0 0 0,0 1 0,0-1 0,0 1 0,0-1 0,1 0 0,-1 1 0,0-1 0,0 0 0,0 1 0,1-1 0,-1 0 0,0 0 0,0 1 0,1-1 0,-1 0 0,0 0 0,1 1 0,-1-1 0,0 0 0,1 0 0,-1 0 0,0 0 0,1 1 0,-1-1 0,1 0 0,-1 0 0,0 0 0,1 0 0,0 0 0,26 2 1013,-11-2-3253,-11 0-592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18.90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402 0 10248,'0'0'8598,"-12"4"-8085,5-1-480,-65 24 955,61-23-737,1 1 0,0 1 0,0 0 0,0 1 0,-14 11 0,-1 8 302,0 0-1,2 2 1,0 1-1,3 0 1,-29 53-1,37-58-192,1 0 0,1 1-1,2 0 1,0 0 0,2 1 0,1 0 0,1 0-1,-2 37 1,5-37 72,1 1 0,1-1 0,2 1 0,0-1-1,2 1 1,1-1 0,1-1 0,1 1 0,15 32 0,-5-23-432,2 0 0,1-1 0,1-2 1,3 0-1,40 42 0,-62-71 45,0 0-1,0 0 1,1-1 0,-1 1 0,1-1-1,-1 0 1,1 0 0,0 0 0,0-1-1,-1 1 1,1-1 0,1 0-1,-1 0 1,0 0 0,0-1 0,0 1-1,0-1 1,7-1 0,-5 1-729,0-1 1,1-1-1,-1 1 1,-1-1-1,1 0 1,10-5-1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19.93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1 142 10544,'0'0'11833,"3"13"-11232,8 32 547,2-1 1,25 57-1,-8-26 606,-24-56-1033,1 0 1,1-1-1,1 1 1,19 30-1,-14-32-334,-10-14-322,-1 0 1,-1 1-1,1-1 0,0 1 1,-1 0-1,0 0 0,0 0 1,2 5-1,-2-1-65,1 0 0,1 0 0,0 0 0,0 0 0,10 14 0,-14-22 0,0 0 0,0 0 0,0 0 0,0 0 0,0 0 0,1 0 0,-1 0 0,0 0 0,0 0 0,0 0 0,0 0 0,0 0 0,0 0 0,0 0 0,1 0 0,-1 0 0,0 0 0,0 0 0,0 0 0,0 0 0,0 0 0,0 0 0,0-1 0,0 1 0,1 0 0,-1 0 0,0 0 0,0 0 0,0 0 0,0 0 0,0 0 0,0 0 0,0 0 0,0-1 0,0 1 0,0 0 0,0 0 0,0 0 0,0 0 0,0 0 0,0 0 0,0 0 0,0-1 0,0 1 0,0 0 0,0 0 0,0 0 0,0 0 0,0 0 0,0 0 0,0 0 0,0 0 0,0-1 0,0 1 0,0 0 0,0 0 0,0 0 0,0 0 0,0 0 0,0 0 0,0-3 0,45-251 0,-33 207 0,2 0 0,2 1 0,29-59 0,-29 78 0,1 0 0,30-35 0,-17 24 0,-18 66 0,1 23-136,-10-38-3736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3:37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161 81 8536,'0'0'12629,"-10"-3"-12360,-30-7 4,37 9-215,1 1 0,-1 0-1,1 0 1,-1 1 0,1-1-1,-1 0 1,1 1 0,-1 0-1,1-1 1,-1 1 0,1 0-1,0 0 1,-1 1-1,1-1 1,0 0 0,0 1-1,-3 2 1,-1 0 134,2-2-98,0 1 0,0 0 1,0 0-1,0 0 0,1 0 1,-1 0-1,1 1 0,0-1 1,0 1-1,0 0 0,0 0 1,1 0-1,0 1 0,0-1 1,0 1-1,0-1 1,1 1-1,-1-1 0,1 1 1,-1 9-1,2-5-14,-1-1 1,2 0-1,-1 1 1,1-1-1,0 0 1,1 1-1,0-1 1,0 0-1,1 0 1,0 0-1,0-1 1,1 1-1,0-1 0,0 0 1,1 0-1,8 10 1,-11-16-65,0 1-1,0-1 1,-1 0 0,1 0 0,0 0 0,0 0-1,1-1 1,-1 1 0,0 0 0,0-1 0,0 1-1,0-1 1,1 0 0,-1 0 0,0 0-1,0 0 1,0 0 0,1 0 0,-1-1 0,0 1-1,0-1 1,0 1 0,3-2 0,-1 1 5,0 0-1,-1-1 1,1 1 0,-1-1 0,1 0 0,-1 0-1,1 0 1,-1 0 0,0-1 0,0 1 0,0-1-1,4-4 1,7-14 97,-11 18-86,0 0-1,-1-1 1,1 0 0,-1 0 0,0 0-1,0 0 1,0 0 0,0 0-1,-1 0 1,1 0 0,-1-1-1,-1 1 1,1-1 0,0-4-1,-1 4 10,0-1 0,0 0 0,-1 1 0,1-1 0,-1 1-1,-1-1 1,1 1 0,-1 0 0,0-1 0,0 1-1,-1 0 1,1 0 0,-1 0 0,0 1 0,0-1 0,-1 0-1,-7-7 1,8 10-20,0 0 42,0 0-1,0-1 1,0 1-1,-1 0 1,1 0-1,-1 1 1,-6-3-1,-2-1 146,12 3-171,21 1-206,5 0 115,27-8 28,-1-2-1,57-20 1,-105 29 27,1 0 9,1 0-1,-1 0 0,0 1 1,1 0-1,-1 0 0,1 0 1,-1 0-1,1 1 0,6 0 1,-10 1 4,-1-1 0,1 1 0,-1 0 1,0 0-1,1 0 0,-1-1 0,0 1 0,0 0 0,1 1 1,-1-1-1,0 0 0,0 0 0,0 0 0,-1 1 1,1-1-1,0 0 0,0 1 0,-1-1 0,1 1 0,-1-1 1,1 1-1,-1-1 0,1 1 0,-1-1 0,0 1 1,0-1-1,0 1 0,0 2 0,0 5 52,0 1-1,-1 0 1,-3 12-1,3-16-25,0 2-6,-2 9 86,0 0 0,-7 19-1,6-15-4,4-19-89,0 1 0,0-1 1,0 1-1,-1-1 0,1 0 0,-1 1 1,0-1-1,-1 3 0,2-5-20,0 0 0,0 0 0,0 1 1,0-1-1,0 0 0,0 0 0,0 0 0,0 0 0,0 0 0,0 0 0,0 1 0,0-1 1,0 0-1,0 0 0,0 0 0,0 0 0,0 0 0,0 1 0,0-1 0,0 0 0,0 0 1,0 0-1,0 0 0,0 0 0,0 0 0,0 0 0,0 1 0,0-1 0,0 0 0,1 0 1,-1 0-1,0 0 0,0 0 0,0 0 0,0 0 0,0 0 0,0 0 0,1 0 0,-1 1 1,0-1-1,0 0 0,0 0 0,0 0 0,0 0 0,0 0 0,1 0 0,-1 0 0,0 0 1,0 0-1,0 0 0,0 0 0,0 0 0,1 0 0,-1 0 0,0 0 0,0-1 0,0 1 1,0 0-1,14-6 249,68-91 166,1-2-50,-73 86-290,-9 11-64,0 1-1,0-1 1,0 1-1,0-1 1,0 1-1,0-1 1,1 1-1,-1 0 1,0 0-1,1 0 1,-1 0-1,1 0 1,-1 0-1,1 0 1,-1 0-1,1 0 1,0 1-1,2-2 1,0 2 59,-4 0-73,1 0 0,-1 0 0,1 0-1,-1 0 1,1 0 0,-1 0 0,0 0 0,1 0 0,-1 0 0,1 0 0,-1 0-1,1 0 1,-1 0 0,0 0 0,1 0 0,-1 1 0,1-1 0,-1 0 0,0 0 0,1 1-1,-1-1 1,0 0 0,1 0 0,-1 1 0,0-1 0,1 0 0,-1 1 0,0-1-1,0 0 1,1 1 0,-1-1 0,0 0 0,0 1 0,0-1 0,0 1 0,1-1-1,-1 0 1,0 1 0,0-1 0,0 1 0,0-1 0,0 1 0,5 45-139,-4-36 115,-1-1 0,1 1 1,4 12-1,-3-1 31,-2-19-3,0 0-1,0 0 1,0 0 0,1 0-1,-1-1 1,0 1-1,1 0 1,-1 0 0,1 0-1,0 0 1,1 3-1,7 10 59,-8-12-52,1 1 0,0-1 0,-1-1 1,1 1-1,0 0 0,0 0 1,1-1-1,-1 1 0,1-1 1,-1 0-1,5 4 0,11 9 125,-16-13-120,0 0-1,-1 0 1,1 0 0,0-1 0,0 1 0,0-1 0,0 0-1,0 1 1,0-1 0,1 0 0,-1 0 0,3 1 0,2-1-12,-4 1-5,1-1-1,-1-1 1,1 1-1,0 0 1,-1-1-1,1 0 1,0 0-1,-1 0 1,1 0-1,0 0 1,-1-1-1,6-1 1,-8 2 16,27-9 972,-27 9-1269,1 0-1,-1-1 1,0 1-1,0-1 1,0 1-1,0-1 0,0 1 1,0-1-1,0 1 1,0-1-1,0 0 1,0 0-1,0 0 0,0 1 1,0-1-1,0 0 1,0-2-1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20.40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175 0 13672,'0'0'6954,"-1"13"-6213,-3 10-220,-1-1-1,-11 34 0,13-47-235,-1 0 1,0 0-1,0 0 0,-1 0 0,0-1 0,-1 0 0,0 0 0,0-1 0,0 1 0,-11 8 1,13-13-99,1-1 1,-1 0-1,1 1 0,-1-1 1,0 0-1,0-1 1,0 1-1,0-1 1,-6 1-1,8-1-154,1-1 0,0 0-1,-1 0 1,1 0-1,0 0 1,-1 0 0,1 0-1,0 0 1,-1-1 0,1 1-1,0 0 1,-1-1-1,1 1 1,0-1 0,0 0-1,-1 1 1,1-1-1,0 0 1,0 0 0,0 1-1,0-1 1,0 0 0,0 0-1,0 0 1,0 0-1,1 0 1,-1-1 0,0 1-1,0 0 1,1 0 0,-1 0-1,1-1 1,-1-1-1,0-2-185,1 0-1,-1-1 0,1 1 0,1 0 1,-1-1-1,1 1 0,-1 0 0,2 0 1,-1 0-1,0 0 0,5-9 0,-4 8-1650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21.02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13056,'0'0'9103,"6"14"-8384,-1-4-553,1 2 44,-1 0 0,-1 0 0,0 0 0,0 0-1,3 26 1,-5 7 1030,-2 0 1,-11 88-1,1-23 1832,11-95-2441,-1-12-528,1 0 0,-1 0 0,0 0 1,0 0-1,0 0 0,0 0 0,-1 0 1,1-1-1,-2 5 0,2-6-103,0-1 0,0 0 0,0 0 0,0 0 0,0 0 0,0 0 0,-1 0 0,1 0 0,0 0 0,0 0 0,0 0 0,0 0 0,0 0 0,0 0 0,0 0 0,0 0 0,-1 0 0,1 0 0,0 0 0,0 0 0,0 0 0,0 0 0,0 0 0,0 0 0,0 0 0,-1 0 0,1 0 0,0 0 0,0 0 0,0 0 0,0 0 0,0 0 0,0 0 0,0 0 0,0-1 0,0 1 0,0 0 0,-1 0 0,1 0 0,0 0 0,0 0 0,0 0 0,0 0 0,0 0 0,0 0 0,0-1 0,0 1 0,0 0 0,0 0 0,0 0 0,0 0 0,0 0 0,0 0 0,0 0 0,0 0 0,0-1 0,0 1 0,0 0 0,0 0 0,0 0 0,0 0 0,0 0 0,0 0 0,-1-8 0,2-2 219,-1 0 0,2 1 0,3-13 1,3-7-5156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21.46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1 103 13968,'0'0'6369,"8"-10"-5539,-4 5-718,0 0-2,0 1 1,0-1-1,1 1 0,-1-1 1,1 1-1,0 1 0,0-1 1,0 1-1,1 0 0,-1 0 0,1 0 1,0 1-1,11-4 0,33-5 768,-1 2-1,2 3 0,-1 1 1,1 3-1,58 4 0,-31-1 3758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21.99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94 0 13968,'0'0'7114,"13"0"-6499,-3 0-476,0 1 0,0 0 0,0 0 0,0 1 1,0 0-1,0 0 0,-1 1 0,1 1 0,-1 0 0,0 0 1,0 1-1,15 10 0,-10-4 74,-2 1 1,1 1 0,-1 0-1,-1 1 1,-1 0-1,0 1 1,-1 0-1,11 23 1,-9-13 116,-1 0 1,-1 0-1,-1 1 1,7 50 0,-11-50-59,-2 0 1,0 1-1,-2-1 1,-1 1 0,-2-1-1,0 0 1,-2 0 0,0 0-1,-2 0 1,-1-1 0,-1 0-1,-1-1 1,-14 25 0,11-24-41,-2 1 1,0-2 0,-2 0-1,-1-1 1,0 0 0,-2-2-1,-36 31 1,38-38 96,-1-1-1,-25 13 1,36-22-877,0 0 0,0-1 1,0 0-1,-1 0 0,1-1 0,-1 0 1,0-1-1,-14 1 0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56.93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51 7832,'0'0'10889,"10"6"-10647,1 2-169,-7-5-43,0 1 0,1-1-1,-1 0 1,1-1 0,0 1-1,0-1 1,0 0 0,0 0-1,0 0 1,0-1 0,0 0-1,7 1 1,28 0 394,0-2 0,77-11-1,-28 3-130,-14-1-78,-41 4 9,43-1 0,16 2 220,-57 1-167,0 2 0,42 4 1,79 10 543,148 22 128,-270-32-772,43-1 0,-19-1 112,116 16 609,-68-5-492,-8 4-147,12 1-121,-24-12-55,-6 0 252,114 20-1,-187-23-304,0-1-1,1-1 1,-1 1 0,0-1-1,0 0 1,0-1-1,1 0 1,-1-1 0,14-3-1,1 1 65,1 1 1,0 1-1,35 2 0,-36 0-48,-10 1-17,0 0 1,24 6-1,-26-5-18,0 1 1,0-2-1,0 1 1,16-2-1,108-11 79,39-2-28,-70 3 10,-73 6-46,-1 1 0,1 1 0,40 4 0,-31-1-20,0-2 0,0-1 0,67-12-1,-78 9-4,5-1-1,-20 3 0,0 1 0,22-2 0,41-1 45,-50 2-15,31 1 0,-39 2-17,36-5-1,12-1-5,16 2 54,89-15-1,-82 8-39,-68 9-18,41 3 1,12-1 29,145-15 196,5-2 24,-100 16-205,-76-3-33,146-21 181,-174 21-152,1 2 1,44 1-1,-15 0 27,-3 3 4,-34-1-58,1 0 0,20-3 1,-8 0-4,0 2 1,38 3 0,24 0-14,64-9-65,-123 5 70,-9 0 7,1 0-1,28 4 0,2-3 1,-8 0-8,1 2-1,63-4-1,-61 0-39,51 4 0,-58 1-1,-2 2 31,0-3-1,-1 0 1,46-6-1,-59 2 25,1 1-1,37 3 0,-35 0 5,45-3 0,81-8-36,-111 7 28,52 4 5,-6 1-8,-21-4-8,1 3 0,91 14 0,-135-14-3,-1 0 0,1-2 0,0-1 0,28-4 0,-24 1 0,0 2 0,43 2 0,67 6-53,-91-1 27,-19-2 56,0 0-1,36-3 0,-48-1 24,0 0 0,0 1-1,22 3 1,-16-1 31,37-1 0,-38-2 58,37 5 0,-43-2-36,-1-1-1,1 0 1,-1-1-1,18-2 1,-24-2-248,-10 0 88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8:09.09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621 0 22719,'0'0'2822,"5"10"-1242,3 9-785,51 126 4048,-36-57-4843,-20-69 0,0 0 0,-2-1 0,0 1 0,-1 0 0,-1-1 0,-5 30 0,4-28 0,-2 1 0,0-1 0,-1 1 0,-1-1 0,-17 38 0,7-19 0,12-28 0,-1-1 0,0 1 0,0-1 0,-1 0 0,-9 12 0,-88 119 0,92-124 0,-2 0 0,0-1 0,0-1 0,-19 16 0,-66 50 0,63-55 0,2 2 0,-39 41 0,52-49 0,-37 30 0,38-35 0,17-12 0,-1 0 0,1 0 0,-1 0 0,1 0 0,0 0 0,0 0 0,1 1 0,-3 3 0,5-10 0,0 0 0,1-1 0,-1 1 0,1 0 0,-1 0 0,1 0 0,0 0 0,0 0 0,1 1 0,-1-1 0,0 0 0,4-1 0,11-18 0,-8 11 0,-1-1 0,1 1 0,12-11 0,-14 15 0,0 0 0,0 0 0,-1-1 0,0 0 0,0 0 0,-1-1 0,0 1 0,4-13 0,9-26 0,-21 24 0,0 5 0,4 9 0,0 7 0,-1 1 0,0-1 0,0 0 0,0 0 0,0 1 0,0-1 0,0 0 0,0 0 0,0 0 0,-1 1 0,1-1 0,0 0 0,-1 1 0,0-1 0,-1-2 0,2 4 0,0-1 0,0 1 0,0 0 0,-1 0 0,1 0 0,0 0 0,0-1 0,0 1 0,0 0 0,0 0 0,-1 0 0,1-1 0,0 1 0,0 0 0,0 0 0,0 0 0,0-1 0,0 1 0,0 0 0,0 0 0,0-1 0,0 1 0,0 0 0,0 0 0,0 0 0,0-1 0,0 1 0,0 0 0,0 0 0,0-1 0,0 1 0,1 0 0,-1 0 0,0-1 0,-2 0 0,1 1 0,0 0 0,0 1 0,0-1 0,-1 1 0,1-1 0,0 1 0,0 0 0,0-1 0,0 1 0,0 0 0,0 0 0,1 0 0,-1 0 0,0 0 0,0 0 0,1 0 0,-1 0 0,-1 2 0,-13 25 0,10-17 0,-12 22 0,2 0 0,-17 50 0,-2 0 0,30-73 0,0 1 0,-1-1 0,0 0 0,0 0 0,-1-1 0,0 1 0,-11 11 0,8-9 0,8-11 0,0 1 0,0 0 0,0 0 0,-1 0 0,1-1 0,-1 1 0,0 0 0,1-1 0,-1 0 0,0 1 0,0-1 0,0 0 0,0 0 0,-2 1 0,3-1 0,1-1 0,-1 1 0,1-1 0,-1 0 0,1 1 0,-1-1 0,1 1 0,-1 0 0,1-1 0,-1 1 0,1-1 0,0 1 0,0 0 0,-1-1 0,1 1 0,0 0 0,0-1 0,-1 1 0,1 0 0,0 0 0,3 5 0,8-7 0,203-101 0,-194 91 0,1 1 0,-1 1 0,2 0 0,26-6 0,-41 13 0,-1-1 0,1 1 0,-1-1 0,13-8 0,18-7 0,16-4 0,-47 20 0,-6 1 0,0 1 0,1 0 0,-1 0 0,0 0 0,1-1 0,-1 1 0,1 0 0,-1 0 0,0 0 0,1 0 0,-1 0 0,1 0 0,-1 0 0,1 0 0,-1 0 0,0 0 0,1 0 0,-1 0 0,1 0 0,-1 1 0,0-1 0,1 0 0,-1 0 0,1 0 0,-1 1 0,0-1 0,1 0 0,0 1 0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8:32.52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22 9944,'0'0'10449,"9"0"-10159,11-1 176,36-4 0,-4-2 526,69 1-1,-41 4-327,41 7 92,-40-1-272,-41-3-100,0 2 1,0 2-1,55 13 0,-10 4 529,121 38 158,3 20-688,-193-73-354,-1 0-1,0 1 1,-1 1 0,15 10 0,-11-7 27,27 15 0,-22-16 14,0 1 0,-1 1 1,34 27-1,-24-13 14,-1 1 0,-2 1 0,31 40 0,-29-32-11,-18-22-33,-1 0 0,-1 1-1,12 20 1,-6-2 30,-8-15-36,1 1-1,24 32 1,-2-10 25,-1 1 0,-3 1 0,-1 2 1,36 87-1,-39-68 43,-2 2 1,-2 0-1,-4 2 0,8 79 1,-21-103-32,-2 0 1,-1 0-1,-3 0 1,-13 73-1,-27 55 236,37-152-250,-4 35 0,-1 3 10,4-32-46,2 0 1,0 0-1,2 0 0,1 1 1,2 35-1,0-49-10,-1 1-1,0-1 1,-4 22 0,1-18 10,0 35 0,3-30-45,0-1 0,-1 1-1,-1-1 1,-2 0 0,0 0-1,-1 0 1,-1-1-1,-1 0 1,-1 0 0,-14 23-1,-2 8-102,20-40 71,0 0-1,-1-1 1,0 0-1,-1 0 0,-14 17 1,12-17-6,1 0 1,1 0 0,0 0-1,1 1 1,-8 20 0,-12 21-125,-25 25-226,-16 30-273,-12 30 105,24-43 325,24-33 149,23-45 84,0 0 1,-1-1 0,0 0-1,-2 0 1,0-1 0,-23 25-1,1-8-2,-49 57-1,-21 27 25,-8 10 0,71-82-6,30-34 0,1-1 0,0 1 0,-14 22-1,-17 30 57,-50 61-1,68-95 1,6-7 75,-22 22 0,-52 47 67,84-84-184,-1 0 1,0-1-1,-10 6 1,9-7-16,1 1 1,0 0-1,-9 9 1,6-4 5,8-7-11,-1 0 1,0 0-1,0 0 0,0 0 1,0 0-1,0-1 0,-1 0 0,1 1 1,-1-1-1,1 0 0,-5 1 1,7-3 11,1 0 0,0 0 0,0 0 0,0 0-1,0 0 1,0 0 0,-1 0 0,1 0 0,0 1 0,0-1 0,0 0 0,0 0 0,0 0 0,0 0 0,0 0 0,-1 0 0,1 0 0,0 0 0,0 0-1,0 1 1,0-1 0,0 0 0,0 0 0,0 0 0,0 0 0,0 0 0,0 0 0,0 1 0,0-1 0,0 0 0,0 0 0,0 0 0,0 0 0,0 0 0,0 0-1,0 1 1,0-1 0,0 0 0,0 0 0,0 0 0,0 0 0,0 0 0,0 1 0,0-1 0,0 0 0,0 0 0,0 0 0,1 0 0,-1 0 0,0 0 0,0 0 0,0 0 0,0 0 0,1 0 0,-1 0 0,0 0 0,0 0 0,0 0 0,0 0 0,1 0 0,-1 0 0,0 0 0,0 0 0,0-1 0,0 1 0,0 0 0,1 0 0,-1 0 0,0 0 0,0 0 0,0 0 0,0 0 0,0-1 0,0 1 0,0 0 0,1 0 0,-1 0 0,0 0 0,0 0 0,0-1 0,0 1 0,0 0 0,0 0 0,0 0 0,0 0 0,0-1 0,0 1 0,0 0 0,0 0 0,0 0 0,0 0 0,0-1 0,0 1 0,0 0 0,8-22 53,1 1 0,1 0-1,1 1 1,1 0 0,1 1 0,26-30-1,-10 19 69,-19 21-55,-1-1 1,15-19-1,3-5 69,-20 26-71,-1 0 0,0 0 0,0 0 0,-1-1 0,8-17 0,-12 26-33,-1-1 1,0 1-1,1-1 0,-1 1 0,0-1 1,1 1-1,-1-1 0,0 1 0,0-1 1,0 0-1,0 1 0,1-1 0,-1 1 1,0-1-1,0 0 0,0 1 1,0-1-1,-1 1 0,1-1 0,0 0 1,0 1-1,0-1 0,0 1 0,0-1 1,-1 0-1,1 1 0,0-1 0,-1 1 1,1-1-1,0 1 0,-1-1 0,-19 0 782,3 2-786,9-3 49,12-4 45,2-4-54,10-9-67,-19 46 0,-1 1 0,0-1 0,-2 0 0,-2-1 0,-15 39 0,-3-5 0,-55 96 0,63-125 0,-35 50 0,43-67 0,5-12 0,6-11 0,10-28 0,-8 21 0,1 1 0,1 1 0,0-1 0,1 1 0,1-1 0,12-19 0,-13 25 0,0 1 0,1-1 0,0 1 0,0 0 0,1 1 0,0 0 0,0 0 0,0 0 0,14-7 0,-17 11 0,3-1 0,0-1 0,0 1 0,0 0 0,0 1 0,1 0 0,-1 0 0,17-2 0,99-17 0,-122 22 0,0 0 0,0 0 0,-1 0 0,1 0 0,0-1 0,0 1 0,0 0 0,-1-1 0,1 0 0,0 1 0,-1-1 0,1 0 0,1-1 0,-2 1 0,-1 0 0,1 0 0,-1 0 0,0 0 0,0 0 0,0 0 0,1 0 0,-1 0 0,0 0 0,0 0 0,0 0 0,-1 0 0,1 0 0,0 0 0,0 0 0,0 0 0,-1 0 0,1 0 0,-1 0 0,1 0 0,0 0 0,-1 0 0,0 0 0,0-1 0,-3-4 0,0 0 0,-1 1 0,1-1 0,-1 1 0,0 0 0,-1 0 0,1 0 0,-7-4 0,3 3 0,1-1 0,-14-15 0,20 20 0,2 2 0,0 0 0,0 0 0,-1 0 0,1 0 0,0 0 0,0 0 0,0 0 0,-1-1 0,1 1 0,0 0 0,0 0 0,0 0 0,0 0 0,0 0 0,-1 0 0,1 0 0,0-1 0,0 1 0,0 0 0,0 0 0,0 0 0,0 0 0,0 0 0,-1-1 0,1 1 0,0 0 0,0 0 0,0 0 0,0-1 0,0 1 0,0 0 0,0 0 0,0 0 0,0 0 0,0-1 0,0 1 0,0 0 0,0 0 0,0 0 0,0-1 0,0 1 0,0 0 0,0 0 0,1 0 0,-1 0 0,0-1 0,0 1 0,0 0 0,0 0 0,0 0 0,0 0 0,0 0 0,1-1 0,-1 1 0,0 0 0,0 0 0,0 0 0,0 0 0,0 0 0,1 0 0,-1 0 0,0 0 0,0 0 0,0 0 0,1-1 0,-1 1 0,0 0 0,5-2 0,19-9 856,-11 7-5676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8:36.30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0 824 10952,'0'0'11002,"12"-4"-10517,2-1-249,-1-1 0,1 0 0,-1-1-1,0 0 1,20-16 0,-15 5 110,0-1 0,0-1 0,-2-1 0,0 0 0,13-25 0,-7 10 352,29-33 0,-24 36 39,32-56 0,-55 84-575,-1 0 0,1 0 0,1 0-1,6-6 1,5-6 724,-11 11-740,-5 5-41,1 0-1,0 0 1,0-1 0,0 1-1,0 0 1,0 0 0,0 0 0,1 0-1,-1 0 1,0 0 0,3 0-1,-4 1-75,1 0 0,0 0-1,0 0 1,-1 1 0,1-1 0,0 0-1,-1 1 1,1-1 0,0 1 0,-1-1-1,1 1 1,0-1 0,-1 1-1,1-1 1,-1 1 0,1 0 0,-1-1-1,0 1 1,1 0 0,-1-1-1,1 1 1,-1 0 0,0 0 0,0-1-1,1 1 1,-1 0 0,0 0 0,0-1-1,0 2 1,8 19-29,-1 1 0,-2 0 0,0-1 0,-1 2 0,-1-1 0,-1 0 0,-1 1 0,-2 24 0,0-30 0,0 0 0,-2 0 0,0-1 0,-11 30 0,13-41 0,-1 0 0,-1-1 0,1 0 0,-1 1 0,1-1 0,-1 0 0,0 0 0,-1-1 0,1 1 0,-1-1 0,0 1 0,1-1 0,-2 0 0,1-1 0,0 1 0,0-1 0,-1 0 0,1 0 0,-1 0 0,0 0 0,-5 1 0,-2-2 0,-1 1 0,1-2 0,-1 1 0,0-2 0,1 0 0,-1 0 0,1-1 0,-1 0 0,-14-6 0,26 8 0,0-1 0,-1 1 0,1-1 0,0 1 0,0-1 0,0 1 0,0-1 0,0 0 0,0 1 0,1-1 0,-1 0 0,0 0 0,0 1 0,0-1 0,1 0 0,-2-1 0,2 1 0,0 1 0,0 0 0,0-1 0,0 1 0,0-1 0,0 1 0,0 0 0,0-1 0,0 1 0,0-1 0,1 1 0,-1 0 0,0-1 0,0 1 0,0-1 0,0 1 0,1 0 0,-1-1 0,0 1 0,0 0 0,1-1 0,-1 1 0,0 0 0,0 0 0,1-1 0,-1 1 0,0 0 0,1 0 0,-1-1 0,1 1 0,-1 0 0,0 0 0,1 0 0,-1 0 0,1 0 0,-1 0 0,0-1 0,1 1 0,-1 0 0,1 0 0,0 0 0,203-34 0,-131 24 0,72-19 0,-90 16 0,-24 6 0,0-2 0,40-16 0,-49 18 0,-20 6 0,0 1 0,1-1 0,-1 0 0,0 1 0,1-1 0,-1 0 0,0-1 0,0 1 0,0 0 0,0 0 0,0-1 0,0 0 0,0 1 0,2-4 0,-1 2 0,-4 8 0,-6 9 0,0-2 0,2 1 0,-1-1 0,1 1 0,1 0 0,1 0 0,-3 15 0,5-22 0,0 0 0,1 0 0,0 0 0,0-1 0,0 1 0,1 0 0,0 0 0,0 0 0,0-1 0,1 1 0,0 0 0,0-1 0,0 0 0,1 1 0,0-1 0,6 9 0,-5-9 0,0 0 0,1 0 0,-1 0 0,1-1 0,0 0 0,0 0 0,6 4 0,-9-7 0,-1-1 0,1 1 0,-1 0 0,1-1 0,0 1 0,-1-1 0,1 0 0,0 1 0,0-1 0,-1 0 0,1 0 0,0 0 0,-1 0 0,1 0 0,0-1 0,0 1 0,-1 0 0,1-1 0,0 1 0,-1-1 0,1 0 0,-1 0 0,1 1 0,-1-1 0,1 0 0,-1 0 0,0 0 0,1-1 0,-1 1 0,0 0 0,2-2 0,-1-1 0,0 1 0,1-1 0,-2 1 0,1-1 0,0 0 0,-1 1 0,1-1 0,-1 0 0,0 0 0,-1 0 0,1 0 0,0 0 0,-1-8 0,-1-4 0,-3-30 0,3 36 0,-1 1 0,0 0 0,0 0 0,0 0 0,-1 0 0,-1 1 0,0-1 0,0 1 0,0 0 0,-1 0 0,0 0 0,-1 0 0,-10-10 0,13 16 0,0 0 0,0 1 0,0-1 0,0 1 0,0 0 0,0 0 0,0 0 0,0 0 0,0 0 0,-1 1 0,1 0 0,0-1 0,-5 2 0,14-1 0,0 2 0,0-1 0,0 1 0,11 4 0,15 4 0,-16-6 0,-1-2 0,0 1 0,1-2 0,0 0 0,-1-1 0,1-1 0,-1 0 0,1-1 0,-1 0 0,0-2 0,1 1 0,-2-2 0,1 0 0,0-1 0,-1-1 0,22-13 0,-20 10 0,0-1 0,-1 0 0,0-1 0,-1-1 0,0-1 0,19-24 0,-25 28 0,0-1 0,-1 0 0,-1-1 0,0 1 0,0-1 0,-2-1 0,1 1 0,-1-1 0,-1 1 0,3-23 0,-4 0 0,-1 1 0,-1-1 0,-9-54 0,-2 49 0,10 37 0,0 0 0,0 0 0,0 1 0,-1-1 0,1 0 0,-1 1 0,0-1 0,0 1 0,0-1 0,0 1 0,-3-2 0,5 3 0,-1 1 0,0 0 0,0 0 0,1 0 0,-1 0 0,0 0 0,0 0 0,1 0 0,-1 0 0,0 1 0,0-1 0,1 0 0,-1 0 0,0 1 0,0-1 0,1 0 0,-1 1 0,0-1 0,1 1 0,-1-1 0,1 1 0,-1-1 0,0 1 0,1-1 0,-1 1 0,1-1 0,-1 1 0,1 0 0,0-1 0,-1 1 0,1 0 0,0-1 0,-1 3 0,-12 26 0,4 4 0,1 1 0,2 0 0,1 0 0,1 1 0,2-1 0,4 54 0,1-39 0,1 0 0,20 89 0,-15-102 0,-6-20 0,1 0 0,1-1 0,0 1 0,1-1 0,0-1 0,1 1 0,13 18 0,-19-32 0,0 0 0,1-1 0,-1 1 0,0-1 0,1 1 0,-1-1 0,0 0 0,1 0 0,-1 1 0,0-1 0,1 0 0,-1 0 0,1 0 0,-1 0 0,0-1 0,1 1 0,-1 0 0,0-1 0,1 1 0,-1-1 0,0 1 0,1-1 0,-1 1 0,1-2 0,2 1 0,-1-1 0,0 1 0,0-1 0,0 0 0,0 0 0,0 0 0,0-1 0,0 1 0,3-4 0,6-16 0,-1 0 0,-1 0 0,-1-1 0,-1-1 0,8-36 0,-11 41 0,-3 13 0,0 0 0,0 0 0,-1 0 0,1-8 0,31 101 0,-21-34 0,-10-37 0,1-1 0,1 1 0,1-1 0,0-1 0,12 26 0,-17-40 0,1 1 0,-1-1 0,0 1 0,1-1 0,-1 1 0,0-1 0,1 1 0,-1-1 0,1 0 0,-1 1 0,1-1 0,-1 0 0,1 1 0,-1-1 0,1 0 0,-1 0 0,1 1 0,-1-1 0,1 0 0,0 0 0,-1 0 0,1 0 0,-1 0 0,1 0 0,0 0 0,-1 0 0,1 0 0,-1 0 0,1 0 0,0 0 0,-1 0 0,1 0 0,-1-1 0,1 1 0,-1 0 0,1 0 0,-1-1 0,1 1 0,0-1 0,1 0 0,1-1 0,-1 0 0,0 0 0,0 0 0,0-1 0,0 1 0,2-3 0,11-21 0,-2 0 0,0-1 0,-2 0 0,14-53 0,-19 59 0,-4 16 0,0 0 0,-1 0 0,2 0 0,-1 0 0,0 1 0,1-1 0,0 1 0,0 0 0,0 0 0,1 0 0,0 0 0,5-4 0,-8 8 0,1-1 0,0 1 0,-1 0 0,1 0 0,0 0 0,-1 0 0,1 0 0,0 0 0,-1 0 0,1 0 0,0 1 0,-1-1 0,1 1 0,0-1 0,1 2 0,25 11 0,-25-11 0,91 58 0,-62-39 0,58 31 0,-88-50 0,0-1 0,0 0 0,0-1 0,0 1 0,0 0 0,0 0 0,0-1 0,0 1 0,0-1 0,1 0 0,-1 0 0,0 0 0,0 0 0,0 0 0,0 0 0,1 0 0,-1-1 0,0 1 0,0-1 0,0 1 0,0-1 0,3-2 0,-4 2 0,1-1 0,-1 0 0,1 1 0,-1-1 0,0 0 0,1 0 0,-1 0 0,0 0 0,0-1 0,-1 1 0,1 0 0,0 0 0,-1 0 0,1-1 0,-1 1 0,0 0 0,0-1 0,0 1 0,0 0 0,-1-4 0,1-1 0,-1 1 0,0-1 0,0 0 0,0 1 0,-1 0 0,0-1 0,-1 1 0,-2-6 0,4 9 0,-1 1 0,1 0 0,-1-1 0,1 1 0,-1 0 0,0 0 0,0 0 0,0 0 0,0 0 0,0 1 0,0-1 0,-1 1 0,1-1 0,0 1 0,-1 0 0,1 0 0,-1 0 0,0 0 0,1 0 0,-1 1 0,-4-1 0,1 0 0,1 1 0,-1 0 0,0 0 0,1 0 0,-9 2 0,12-2 0,1 1 0,-1-1 0,1 1 0,0-1 0,-1 1 0,1 0 0,0-1 0,0 1 0,-1 0 0,1 0 0,0 0 0,0 0 0,0 0 0,0 0 0,0 0 0,0 0 0,0 1 0,1-1 0,-1 0 0,0 0 0,1 1 0,-1-1 0,1 1 0,-1-1 0,1 0 0,-1 1 0,1 1 0,0 1 0,1 0 0,-1-1 0,1 1 0,0 0 0,0 0 0,0-1 0,0 1 0,1-1 0,-1 1 0,1-1 0,0 0 0,0 1 0,0-1 0,4 3 0,0 3 0,4 8 0,1-2 0,1 1 0,1-2 0,0 1 0,1-2 0,0 0 0,1-1 0,0 0 0,1-1 0,0-1 0,1 0 0,0-1 0,1-1 0,0-1 0,0 0 0,0-2 0,1 0 0,22 3 0,-35-7 0,0-1 0,-1 0 0,1 0 0,0 0 0,0 0 0,0-1 0,-1 0 0,1 0 0,0-1 0,-1 0 0,1 1 0,6-5 0,-12 5 245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8:38.03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225 817 10344,'0'0'10183,"4"-18"-9644,-3 14-507,4-20 183,1-1-1,2 1 1,0 0 0,14-27-1,1 8 206,52-106 999,-23 46-348,-32 66-454,-2 0 0,-1-1 1,22-79-1,-34 98-327,6-34 464,-11 49-632,0 1 0,1 0-1,-1-1 1,-1 1 0,1-1-1,0 1 1,-1 0 0,0-1 0,0 1-1,0 0 1,0 0 0,-2-5-1,3 8-76,0 0-1,-1 0 1,1-1-1,0 1 1,0 0-1,-1 0 0,1 0 1,0-1-1,0 1 1,-1 0-1,1 0 1,0 0-1,-1 0 0,1 0 1,0-1-1,0 1 1,-1 0-1,1 0 1,0 0-1,-1 0 0,1 0 1,0 0-1,-1 0 1,1 0-1,0 0 1,-1 0-1,1 1 0,0-1 1,-1 0-1,1 0 1,0 0-1,0 0 1,-1 0-1,1 0 0,0 1 1,-1-1-1,-11 9 293,10-7-186,-9 8-110,1 0-1,0 1 1,1 0-1,0 0 1,0 1-1,2 0 1,-8 14-1,-39 97 85,48-106-123,-113 324-2,19-47 0,41-159 0,38-93 0,2 1 0,-27 91 0,46-133 0,-1 0 0,1 0 0,0 0 0,0 0 0,-1 0 0,1 0 0,0 0 0,0 1 0,0-1 0,0 0 0,0 0 0,1 0 0,-1 0 0,1 2 0,-1-3 0,1 0 0,0 0 0,0 0 0,-1 1 0,1-1 0,0 0 0,0 0 0,0 0 0,-1 0 0,1-1 0,0 1 0,0 0 0,0 0 0,-1 0 0,1-1 0,0 1 0,-1 0 0,1-1 0,0 1 0,0 0 0,-1-1 0,1 1 0,-1-1 0,1 1 0,1-2 0,24-18 0,-1 0 0,0-2 0,-2 0 0,0-2 0,29-40 0,-14 18 0,74-97 0,-66 80 0,89-92 0,-123 143 0,0 1 0,0 0 0,1 1 0,1 1 0,22-13 0,-24 11 0,-25 27 0,-27 24 0,25-27 0,2 1 0,0 0 0,-14 19 0,22-24 0,-3 2 0,1 0 0,0 0 0,1 1 0,0 0 0,-7 20 0,13-29 0,-1 0 0,0 0 0,1 0 0,0 0 0,0 0 0,0 0 0,0 0 0,0 0 0,0 0 0,1 0 0,-1 0 0,1 0 0,0 0 0,0 0 0,0-1 0,0 1 0,1 0 0,-1 0 0,1-1 0,0 1 0,-1-1 0,1 0 0,0 1 0,1-1 0,-1 0 0,0 0 0,0 0 0,1-1 0,-1 1 0,6 2 0,-2 0 0,1 0 0,0-1 0,0 0 0,0 0 0,1 0 0,-1-1 0,1 0 0,-1-1 0,1 0 0,-1 0 0,1 0 0,0-1 0,0 0 0,-1-1 0,1 0 0,0 0 0,-1 0 0,1-1 0,-1 0 0,0-1 0,1 0 0,12-6 0,-17 6 0,0 1 0,0-1 0,-1 0 0,1 0 0,-1 0 0,1 0 0,-1-1 0,0 1 0,0 0 0,0-1 0,-1 1 0,0-1 0,1 0 0,0-4 0,1-5 0,-1 0 0,2-23 0,-3 21 0,-1 0 0,-1 0 0,0 0 0,-1 0 0,-1 1 0,0-1 0,-1 1 0,-8-21 0,9 27 0,-1 0 0,0 0 0,-1 0 0,0 1 0,0-1 0,0 1 0,-1 0 0,0 1 0,0-1 0,-1 1 0,0 1 0,0-1 0,0 1 0,-1 0 0,-8-4 0,9 7 0,6 1 0,-1 1 0,0-1 0,1 1 0,-1-1 0,1 0 0,-1 1 0,1-1 0,-1 0 0,1 0 0,0 0 0,-1 0 0,1 0 0,0 0 0,0-1 0,0 1 0,0 0 0,-2-3 0,6 4 0,0 0 0,0 0 0,0 0 0,-1 0 0,1 0 0,0 1 0,4 0 0,-3 0 0,156 8 0,-128-8 0,-13 0 0,-1 2 0,0 0 0,19 6 0,20 3 0,-54-12 0,-1 1 0,0-1 0,0 1 0,0-1 0,0 1 0,0 0 0,0 0 0,0 0 0,-1 0 0,1 0 0,0 0 0,0 0 0,-1 0 0,1 1 0,-1-1 0,1 1 0,-1-1 0,1 1 0,-1 0 0,0-1 0,0 1 0,0 0 0,1 2 0,0 3 0,0 1 0,0 0 0,0-1 0,-1 1 0,0 9 0,-1-11 0,1 1 0,0 0 0,0 0 0,0-1 0,1 1 0,0-1 0,4 11 0,-2-11 0,-1-1 0,1 0 0,0 0 0,0 0 0,1-1 0,-1 1 0,1-1 0,0 0 0,1 0 0,-1-1 0,0 1 0,1-1 0,0-1 0,0 1 0,0-1 0,0 0 0,10 2 0,-4-2 0,0 0 0,-1-2 0,1 1 0,0-1 0,0-1 0,0 0 0,-1-1 0,21-5 0,8-4 141,7-1 258,51-21-1,-85 27-939,-1 0-1,1 0 1,-1-1 0,0 0-1,-1-1 1,0-1-1,0 1 1,14-18-1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8:39.33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1 192 11856,'0'0'17468,"3"13"-16809,54 222 2113,-36-118-2767,-13-62-6,20 68 1,-1-9 0,-26-110 0,-1-1 0,1-1 0,0 0 0,0 1 0,0-1 0,0 0 0,0 1 0,0-1 0,0 0 0,1 0 0,-1 0 0,4 3 0,-5 4 0,1-9 0,-1 0 0,0 0 0,0 0 0,0 0 0,0 0 0,0 0 0,0 0 0,0 0 0,0 0 0,0 0 0,0 0 0,1 0 0,-1 0 0,0-1 0,0 1 0,0 0 0,0 0 0,0 0 0,0 0 0,0 0 0,0 0 0,1 1 0,-1-1 0,0 0 0,0 0 0,0 0 0,0 0 0,0 0 0,0 0 0,0 0 0,0 0 0,1 0 0,-1 0 0,0 0 0,0 0 0,0 0 0,0 0 0,0 0 0,0 0 0,0 1 0,0-1 0,0 0 0,0 0 0,0 0 0,0 0 0,0 0 0,0 0 0,6-5 0,-1 0 0,0-1 0,0 1 0,0-1 0,-1 0 0,0-1 0,0 1 0,0-1 0,-1 0 0,3-8 0,1-2 0,28-57 0,83-166 0,94-159 0,-203 383 0,-7 13 0,0 0 0,1-1 0,-1 0 0,0 1 0,-1-1 0,1 0 0,-1 0 0,1 0 0,-1 0 0,0 0 0,-1 0 0,1 0 0,-1 0 0,0-5 0,0 8 0,0 1 0,0-1 0,0 1 0,0 0 0,0-1 0,-1 1 0,1-1 0,0 1 0,0-1 0,0 1 0,-1 0 0,1-1 0,0 1 0,-1-1 0,1 1 0,0 0 0,-1 0 0,1-1 0,-1 1 0,1 0 0,0-1 0,-1 1 0,1 0 0,-1 0 0,1 0 0,-1 0 0,1-1 0,-1 1 0,1 0 0,0 0 0,-1 0 0,1 0 0,-1 0 0,1 0 0,-1 0 0,1 0 0,-1 0 0,1 0 0,-1 1 0,1-1 0,-1 0 0,1 0 0,-1 0 0,1 1 0,0-1 0,-1 0 0,1 0 0,-1 1 0,1 0 0,-24 16 0,21-15 0,-11 11 142,1 0-1,0 1 1,1 0 0,1 1-1,-15 25 1,14-19-2534,-14 36-1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3:42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0 892 10344,'0'0'11385,"12"-9"-11113,-4 3-223,8-5 109,-1-1 0,0-1 0,-1 0 0,13-16-1,-10 6 217,-2 0 0,0-1-1,19-40 1,-28 49-174,0 0 0,-1-1 0,-1 0 0,0 0 0,-2 0 0,1 0 0,-1-23 0,4-12 676,-6 51-869,0 0 1,0-1 0,-1 1-1,1 0 1,0-1-1,0 1 1,0 0 0,0 0-1,0-1 1,0 1 0,0 0-1,0-1 1,0 1-1,0 0 1,0-1 0,0 1-1,0 0 1,0-1-1,1 1 1,-1 0 0,0-1-1,0 1 1,0 0-1,0 0 1,0-1 0,1 1-1,-1 0 1,0 0-1,0-1 1,1 1 0,-1 0-1,0 0 1,0-1-1,1 1 1,-1 0 0,0 0-1,0 0 1,1 0 0,-1 0-1,0-1 1,1 1-1,-1 0 1,0 0 0,1 0-1,-1 0 1,0 0-1,1 0 1,-1 0 0,0 0-1,1 0 1,-1 0-1,0 0 1,1 0 0,-1 1-1,0-1 1,0 0-1,1 0 1,-1 0 0,0 0-1,1 0 1,-1 1-1,0-1 1,0 0 0,1 0-1,-1 1 1,16 15 166,9 25 16,-10-18-87,17 34 1,-26-44-70,3 6 27,-1 1 1,8 28-1,-14-43-31,-1 1 0,0 0 0,0-1-1,0 1 1,-1-1 0,0 1 0,0 0 0,-1-1 0,1 1-1,-1 0 1,0-1 0,-1 1 0,1-1 0,-4 7-1,3-9 8,1-1-1,-1 0 0,0 0 0,0 0 0,0-1 0,0 1 0,0 0 0,0-1 0,-1 1 0,1-1 0,0 0 0,-1 0 0,1 0 0,-1 0 0,1 0 0,-1 0 0,0-1 0,1 1 0,-1-1 0,0 0 0,1 0 0,-1 0 0,0 0 0,1 0 1,-5-1-1,-3 0 124,-1-1 1,1 0-1,0-1 0,0 0 1,-13-5-1,6 1 133,9 4-87,0-1-1,0 0 0,0 0 1,0 0-1,-10-9 1,17 13-197,1-1 0,-1 1 1,1-1-1,-1 1 0,1-1 0,0 1 1,-1-1-1,1 1 0,0-1 0,-1 1 1,1-1-1,0 1 0,-1-1 1,1 0-1,0 1 0,0-1 0,0 1 1,0-1-1,0 0 0,0 1 1,0-1-1,0 0 0,0 1 0,0-1 1,0 1-1,0-1 0,0 0 1,0 1-1,1-1 0,-1 0 0,0 1 1,0-1-1,1 1 0,-1-1 1,1 1-1,-1-1 0,0 1 0,1-1 1,-1 1-1,1-1 0,-1 1 0,1 0 1,-1-1-1,1 1 0,-1 0 1,1-1-1,-1 1 0,1 0 0,0 0 1,-1-1-1,1 1 0,14 2-93,0 0 0,25 7-1,-23-5 16,-14-3 57,16 4-108,1-1 1,33 3-1,-46-7 107,0 0 0,0-1 1,0 1-1,0-2 0,0 1 1,0 0-1,0-1 1,-1-1-1,1 1 0,-1-1 1,10-5-1,0-3 33,-1 0-1,-1 0 1,0-2 0,0 1-1,13-18 1,53-77 243,-69 93-190,-1-2 0,0 0-1,9-22 1,-19 37-65,0 1-6,0-1 0,1 1 0,-1 0 0,0-1 0,0 1 0,0 0 0,0-1 0,0 1 0,1 0 0,-1 0 0,0-1 0,0 1 0,0 0 0,1 0 0,-1-1 0,0 1 0,0 0 0,1 0 0,-1 0 0,0 0 1,1-1-1,-1 1 0,0 0 0,1 0 0,-1 0 0,0 0 0,1 0 0,-1 0 0,0 0 0,1 0 0,-1 0 0,1 0 0,-1 22-32,-13 39 30,9-47-12,0-1-1,2 1 1,-1 0 0,2-1-1,0 19 1,3-23 14,0 1 0,1-1 0,0 0-1,1 0 1,9 16 0,-9-17 37,-3-5-30,1-1 0,-1 0 0,1 1-1,0-1 1,0 0 0,0 0 0,0 0-1,0 0 1,0-1 0,1 1 0,-1 0-1,1-1 1,-1 0 0,1 1 0,0-1-1,-1 0 1,1-1 0,0 1 0,0 0-1,-1-1 1,1 1 0,0-1 0,0 0-1,0 0 1,0 0 0,3-1 0,-1 1 5,0-1 1,0 0-1,0 0 1,0-1-1,0 1 1,-1-1 0,1 0-1,0 0 1,-1 0-1,1-1 1,-1 0-1,0 0 1,0 0-1,4-4 1,8-11-15,-1-1 0,-1 0 0,-1 0 0,11-23 0,-22 38 0,0 0 0,0 0 0,0 1 0,1 0 0,-1-1 0,1 1 0,0 0 0,0 0 0,0 0 0,0 1 0,0-1 0,1 1 0,-1-1 0,8-2 0,-7 4 0,0 0 0,0 0 0,0 0 0,0 1 0,0 0 0,0 0 0,0 0 0,0 0 0,0 0 0,0 1 0,-1 0 0,1 0 0,0 0 0,0 0 0,5 3 0,33 14 0,-31-14 0,-22-6 0,-66-22 0,74 23 0,0 0 0,0 1 0,0-1 0,1 1 0,-1-1 0,0 1 0,0 0 0,0 0 0,0 0 0,0 1 0,1-1 0,-1 1 0,0 0 0,0-1 0,0 1 0,1 0 0,-1 1 0,1-1 0,-1 0 0,1 1 0,-1-1 0,-3 4 0,-2 2 0,0 1 0,0-1 0,1 1 0,-11 15 0,16-19 0,0-1 0,0 0 0,1 1 0,-1-1 0,1 1 0,0-1 0,0 1 0,0 0 0,1 0 0,-1-1 0,1 1 0,0 0 0,0 0 0,0-1 0,1 1 0,-1 0 0,3 5 0,-1-1 0,0 0 0,1-1 0,0 0 0,0 1 0,1-1 0,0 0 0,5 7 0,-7-12 0,-1-1 0,1 1 0,-1-1 0,1 0 0,-1 0 0,1 1 0,0-1 0,0 0 0,-1-1 0,1 1 0,0 0 0,0 0 0,0-1 0,0 1 0,0-1 0,0 0 0,0 0 0,0 1 0,0-1 0,0 0 0,4-1 0,-3 1 0,1-1 0,-1 0 0,1 0 0,-1 0 0,0 0 0,1 0 0,-1-1 0,0 1 0,0-1 0,0 0 0,4-3 0,7-6 0,-1-1 0,-1-1 0,0 0 0,-1-1 0,0 0 0,-1 0 0,-1-1 0,0-1 0,-1 0 0,0 0 0,-2 0 0,9-33 0,-2-15 0,-2-1 0,-4 0 0,-3 0 0,-4-73 0,0 128 0,-1 0 0,0 0 0,-1 0 0,0 0 0,-1 1 0,0-1 0,0 1 0,-1-1 0,-7-10 0,8 9 0,3 10 0,0 1 0,0-1 0,0 0 0,0 0 0,-1 1 0,1-1 0,0 0 0,0 1 0,-1-1 0,1 0 0,0 1 0,-1-1 0,1 1 0,-1-1 0,1 0 0,-1 1 0,1-1 0,-2 0 0,2 1 0,-1 0 0,0 0 0,0 0 0,1 0 0,-1 0 0,0 0 0,1 0 0,-1 0 0,0 0 0,1 1 0,-1-1 0,0 0 0,1 0 0,-1 1 0,1-1 0,-1 0 0,0 1 0,1-1 0,-1 1 0,1-1 0,-1 1 0,1-1 0,-1 1 0,1-1 0,0 1 0,-1-1 0,1 1 0,0-1 0,-1 1 0,1 0 0,0-1 0,-1 1 0,1 1 0,-13 28 0,4-3 0,2 0 0,2 0 0,-5 52 0,6 86 0,4-146 0,8 75 0,-2-36 0,-5-51 0,0 0 0,1 0 0,0 0 0,0 0 0,1 0 0,-1 0 0,1-1 0,1 1 0,0-1 0,-1 0 0,2 0 0,-1 0 0,1 0 0,0-1 0,0 0 0,0 0 0,8 5 0,-2 1 0,-9-9 0,-1-1 0,1 1 0,-1-1 0,1 1 0,0-1 0,0 1 0,0-1 0,0 0 0,0 0 0,0 0 0,2 1 0,53 24 0,-56-26 0,2 1 0,-1 0 0,1-1 0,-1 1 0,0-1 0,1 1 0,-1-1 0,1 0 0,-1 0 0,1 0 0,3-1 0,11 2 0,-16-1 0,0 1 0,1-1 0,-1 0 0,0 0 0,0 0 0,0 1 0,1-1 0,-1 0 0,0-1 0,0 1 0,0 0 0,1 0 0,-1 0 0,0-1 0,0 1 0,0-1 0,0 1 0,1-1 0,-1 1 0,2-2 0,7-5 0,-9 6 0,1 0 0,0-1 0,0 1 0,0 0 0,-1-1 0,1 1 0,-1-1 0,1 0 0,-1 1 0,1-1 0,-1 0 0,0 0 0,0 0 0,0 0 0,0 0 0,0 0 0,-1 0 0,1 0 0,0-4 0,0 1 0,0 0 0,-1 0 0,1 0 0,-1 0 0,-1 0 0,1 0 0,-1 0 0,0 0 0,0 1 0,0-1 0,0 0 0,-1 0 0,0 1 0,0-1 0,0 1 0,-1 0 0,1-1 0,-1 1 0,0 0 0,0 0 0,-1 1 0,-4-5 0,7 7 0,-1-1 0,1 1 0,-1 0 0,1 0 0,-1 0 0,1 0 0,-1 0 0,0 0 0,0 0 0,0 1 0,-2-2 0,2 3 0,1-1 0,0 0 0,0 1 0,0-1 0,-1 0 0,1 1 0,0 0 0,0-1 0,0 1 0,0 0 0,0-1 0,0 1 0,0 0 0,0 0 0,0 0 0,0 0 0,1 0 0,-1 0 0,0 0 0,0 1 0,-1 1 0,0-1 0,1 1 0,-1 0 0,1 0 0,0 0 0,0 0 0,0 0 0,0 0 0,0 0 0,1 0 0,-1 0 0,1 0 0,0 0 0,0 0 0,0 0 0,0 0 0,0 1 0,1-1 0,0 0 0,-1 0 0,1 0 0,0 0 0,1 0 0,-1-1 0,0 1 0,1 0 0,-1 0 0,1-1 0,0 1 0,0-1 0,5 5 0,5 5 0,-6-5 0,1 0 0,0 0 0,0-1 0,0 0 0,1-1 0,0 0 0,10 6 0,-10-7 0,0-1 0,0 0 0,0 0 0,1 0 0,-1-1 0,1 0 0,0-1 0,0 0 0,-1 0 0,1-1 0,0 0 0,0 0 0,0-1 0,-1 0 0,1-1 0,0 0 0,-1 0 0,1-1 0,14-7 0,-2-1 429,23-11-409,-15 12-4445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9:28.6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9744,'0'0'22747,"13"5"-22518,1 0-205,64 20 0,-67-22-25,-1-1-1,1 0 1,0 0-1,1-1 1,19-1-1,-14-2 2,-10 0 0,0 2 0,0-1 0,0 1 0,0 0 0,12 1 0,157 26 0,-172-26 0,0 0 0,-1-1 0,1 1 0,0-1 0,0 0 0,0 0 0,-1 0 0,1 0 0,0-1 0,0 0 0,-1 1 0,8-4 0,-11 4 19,0 0 1,0 0-1,0 0 0,0-1 1,1 1-1,-1 0 0,0 0 1,0 0-1,0 0 0,0 0 0,0 0 1,1 0-1,-1 0 0,0-1 1,0 1-1,0 0 0,1 0 1,-1 0-1,0 0 0,0 0 1,0 0-1,0 0 0,1 0 1,-1 0-1,0 0 0,0 0 1,0 0-1,1 0 0,-1 0 0,0 1 1,0-1-1,0 0 0,0 0 1,1 0-1,-1 0 0,0 0 1,0 0-1,0 0 0,0 0 1,1 1-1,-1-1 0,0 0 1,0 0-1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9:29.4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67 9536,'0'0'15075,"11"-4"-14535,8-4-120,2 1-1,-1 1 1,1 1-1,27-4 1,-38 8-285,40-3 986,0 1 0,54 5 0,38 7 891,-136-8-2012,-4-1 0,0 1 0,0-1 0,0 1 0,0-1 0,0 0 0,0 0 0,0 0 0,0 0 0,0 0 0,0 0 0,0-1 0,0 1 0,1-1 0,-1 1 0,-1-1 0,1 0 0,0 0 0,0 0 0,0 0 0,0 0 0,-1 0 0,1 0 0,0-1 0,2-1 0,4-7 843,0 1-1685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9:15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385 221 8640,'0'0'13414,"1"-9"-13074,1-3-28,-1 1 0,0 0 0,-1 0 0,0-1 0,-1 1 0,-3-15 0,3 22-115,-1 0 0,1 0 0,-1 0 0,0 0 1,0 0-1,-1 0 0,-4-5 0,-8-14 1135,13 21-1090,-1-1-1,0 1 1,1 0-1,-1 0 1,0 1-1,0-1 1,-4-1-1,-5-3 76,6 3-185,0 0-1,0 0 1,-1 1-1,1 0 0,-1 1 1,1-1-1,-1 1 1,0 1-1,1-1 1,-1 1-1,0 0 0,0 0 1,1 1-1,-1 0 1,0 0-1,1 1 0,-1 0 1,1 0-1,0 0 1,-1 1-1,1 0 1,-11 7-1,3 0-131,1 0 0,-19 17 0,19-15 0,4-2 0,1 0 0,0 0 0,1 1 0,0 0 0,-6 12 0,10-18 0,0 2 0,1 0 0,-1 0 0,1 0 0,-2 12 0,-3 11 0,6-26 0,0 0 0,1 0 0,-1 0 0,1 0 0,0 0 0,0 0 0,0 0 0,1 5 0,1 14 0,-1-16 0,0 0 0,1 0 0,0 0 0,1 0 0,-1 0 0,1-1 0,4 7 0,-4-8 0,17 19 0,-15-17 0,1 0 0,0 0 0,0-1 0,0 1 0,1-2 0,-1 1 0,2-1 0,-1 0 0,0 0 0,1-1 0,11 5 0,-16-7 0,0-1 0,-1 1 0,1 0 0,-1 0 0,1 0 0,3 4 0,-5-5 0,0 1 0,1-1 0,-1 0 0,0 0 0,1 1 0,-1-1 0,1 0 0,-1 0 0,1 0 0,0 0 0,0-1 0,-1 1 0,1 0 0,0-1 0,0 1 0,0-1 0,2 1 0,34 2 0,-11 0 0,9 0 0,-34-3 0,0 0 0,0 0 0,0-1 0,0 1 0,0-1 0,-1 1 0,1-1 0,0 0 0,0 0 0,-1 1 0,1-1 0,-1 0 0,1-1 0,-1 1 0,1 0 0,-1 0 0,2-2 0,33-28 0,8-22 0,-29 38 0,-12 12 0,-1 0 0,1 0 0,0 1 0,-1-1 0,1 1 0,4-2 0,-4 1 0,0 0 0,1 0 0,-1 0 0,-1 0 0,1-1 0,0 1 0,3-8 0,16-18 0,-19 26 0,-1 0 0,1 0 0,-1 0 0,0-1 0,0 1 0,0 0 0,0-1 0,-1 1 0,1-1 0,0-4 0,9-19 0,0 7 0,-4 5 0,1 2 0,0-1 0,1 1 0,19-21 0,-9 11 0,-16 18 0,1 1 0,0-1 0,0 1 0,0 0 0,10-8 0,10-8 0,-21 17 0,1 0 0,-1-1 0,1 2 0,0-1 0,0 0 0,0 1 0,0-1 0,7-1 0,-7 2 0,0 0 0,1-1 0,-1 1 0,0-1 0,5-4 0,18-10 0,-20 14 0,0 0 0,0 1 0,0 0 0,1 0 0,-1 0 0,1 1 0,11-1 0,-15 2 0,0 0 0,0 1 0,0-1 0,-1 1 0,1 0 0,0 0 0,0 0 0,-1 1 0,1-1 0,-1 1 0,1 0 0,-1-1 0,0 2 0,0-1 0,0 0 0,4 5 0,14 11 0,-15-13 0,0 1 0,-1-1 0,1 1 0,-1 0 0,0 1 0,5 8 0,5 11 0,-9-18 0,-1 1 0,7 18 0,-2-14 0,-9-12 0,0-1 0,0 1 0,0 0 0,-1-1 0,1 1 0,0 0 0,-1 0 0,1 0 0,-1-1 0,1 1 0,-1 0 0,1 0 0,-1 0 0,0 0 0,1 0 0,-1 0 0,0 0 0,0 0 0,1 0 0,-1 0 0,0 0 0,0 2 0,-3 46 0,-1-37 0,0 0 0,0-1 0,-1 1 0,-1-1 0,0 0 0,0 0 0,-1-1 0,-10 12 0,-7 5 0,-41 36 0,24-25 0,31-29 0,1-1 0,-1 0 0,-1-1 0,0 0 0,0-1 0,0 0 0,0-1 0,-1 0 0,-23 6 0,26-10 0,0 0 0,-1-1 0,1 0 0,-1-1 0,1 0 0,-1 0 0,-9-4 0,8 1 0,0 0 0,0-1 0,0 0 0,1-1 0,0 0 0,1-1 0,-1 0 0,1 0 0,0-1 0,1-1 0,0 1 0,0-1 0,1 0 0,-9-15 0,13 18 0,0 0 0,0 0 0,1 0 0,0 0 0,0 0 0,0-1 0,1 1 0,0-1 0,0 1 0,1-1 0,0 1 0,0-1 0,0 1 0,3-12 0,0 2 0,2 0 0,0 0 0,1 1 0,12-26 0,14-11 0,-23 40 0,-1-1 0,0 0 0,8-21 0,4-11 0,-20 40 0,0 3 0,-2 21 0,-3-11 0,1-1 0,0 1 0,1 0 0,0 0 0,-4 15 0,-6 16 0,-45 112 0,54-140 0,2-1 0,-1 1 0,1 0 0,0 11 0,-2 11 0,1-10 0,0 46 0,3-45 0,-1-1 0,-4 27 0,-3 45 0,-10-12 0,17-75 0,-1 0 0,-1 1 0,1-1 0,-1 0 0,0 0 0,-1-1 0,0 1 0,0-1 0,-1 0 0,0 0 0,-6 7 0,8-11 0,0-1 0,1 0 0,-1 0 0,0 0 0,0-1 0,0 1 0,0-1 0,-1 1 0,1-1 0,0 0 0,0 0 0,-1-1 0,-3 1 0,-47 0 0,31-1 0,14-2 0,0 0 0,0-1 0,0 0 0,0 0 0,1 0 0,-1-1 0,-8-6 0,13 8 0,1 0 0,0-1 0,0 1 0,0-1 0,0 0 0,0 1 0,0-1 0,1 0 0,-1-1 0,1 1 0,0 0 0,0-1 0,0 1 0,1-1 0,-1 1 0,0-6 0,-4-8 0,5 14 0,0 0 0,0 0 0,0 0 0,1 0 0,-1 0 0,1-1 0,-1 1 0,1-3 0,0 5 0,0 0 0,0 0 0,0 0 0,0 0 0,0 0 0,0 0 0,0 0 0,0 0 0,0 0 0,-1 0 0,1 0 0,0 0 0,-1 0 0,1 0 0,-1 0 0,1 0 0,-1 0 0,1 1 0,-1-1 0,0 0 0,0 0 0,0 0 0,0 1 0,0-1 0,0 1 0,0 0 0,1 0 0,-1 0 0,0 0 0,0 0 0,0 0 0,0 0 0,1 1 0,-1-1 0,0 0 0,0 0 0,0 1 0,1-1 0,-1 0 0,0 1 0,1-1 0,-1 1 0,0-1 0,1 1 0,-1-1 0,0 1 0,1 0 0,-1-1 0,0 2 0,-1 0 0,0-1 0,1 1 0,-1 0 0,0 0 0,1 1 0,-1-1 0,1 0 0,0 0 0,0 1 0,-1 2 0,2-4 0,0-1 0,0 0 0,0 1 0,0-1 0,0 1 0,0-1 0,0 1 0,0-1 0,0 1 0,0-1 0,0 0 0,0 1 0,0-1 0,0 1 0,1-1 0,-1 0 0,0 1 0,0-1 0,0 1 0,1-1 0,-1 0 0,0 1 0,1-1 0,0 1 0,0 0 0,0-1 0,0 1 0,0-1 0,1 0 0,-1 1 0,0-1 0,0 0 0,0 0 0,0 1 0,1-1 0,-1 0 0,1 0 0,-1 0 0,-1 0 0,0 0 0,1 0 0,-1 0 0,0 0 0,1 0 0,-1 0 0,0 0 0,1 0 0,-1 0 0,1 0 0,-1 0 0,0 0 0,1 0 0,-1 0 0,0 0 0,1 0 0,-1 0 0,0-1 0,1 1 0,-1 0 0,0 0 0,1 0 0,-1-1 0,0 1 0,1 0 0,-1 0 0,0-1 0,0 1 0,1 0 0,-1-1 0,0 1 0,0 0 0,0 0 0,0-1 0,1 1 0,-1-1 0,0 1 0,0 0 0,0-1 0,0 1 0,0 0 0,0-1 0,0 1 0,0 0 0,0-1 0,0 1 0,0-1 0,0 1 0,0 0 0,0-1 0,0 1 0,0 0 0,-1-1 0,1 1 0,0 0 0,0-1 0,0 1 0,0 0 0,-1-1 0,1 1 0,0 0 0,0 0 0,-1-1 0,1 1 0,0 0 0,-1-1 0,-1-1 0,1 1 0,-1-1 0,1 0 0,-1 1 0,0-1 0,0 1 0,0 0 0,0 0 0,0-1 0,-2 0 0,2 2 0,0 0 0,1 0 0,-1 0 0,0 0 0,0 0 0,1 1 0,-1-1 0,1 1 0,-1-1 0,0 1 0,1-1 0,-1 1 0,1 0 0,-1 0 0,1 0 0,-1 0 0,1 0 0,0 0 0,0 0 0,-1 0 0,1 0 0,0 1 0,0-1 0,0 0 0,0 1 0,0-1 0,0 3 0,-3 2 0,1 1 0,0-1 0,1 0 0,0 1 0,-2 8 0,3-14 0,1 0 0,0-1 0,0 1 0,0-1 0,0 1 0,0-1 0,0 1 0,0-1 0,0 1 0,0-1 0,0 1 0,0 0 0,0-1 0,0 1 0,0-1 0,0 1 0,1-1 0,-1 1 0,0-1 0,0 1 0,1-1 0,-1 1 0,0-1 0,1 0 0,-1 1 0,0-1 0,1 1 0,-1-1 0,1 0 0,0 1 0,0 0 0,0-1 0,0 0 0,1 0 0,-1 1 0,0-1 0,1 0 0,-1 0 0,0 0 0,1 0 0,-1 0 0,0-1 0,2 1 0,4-2 0,-1 0 0,0 0 0,0-1 0,8-4 0,4-6-3,-1-1-1,0 0 1,17-20-1,-11 12-3917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9:18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206 0 9440,'0'0'14510,"-1"10"-14042,0 3-298,1-7-57,0-1 0,0 1 0,-1 0 0,0-1 0,0 1 0,-3 6 0,2-6 175,-1 0 1,1-1-1,-2 1 0,1-1 0,-7 8 0,-7 13 276,-2 10-64,1 2 0,3 0 0,1 1 0,-18 76 0,-14 170 2063,43-261-2539,-2 32-24,2 0 0,2 0 0,13 106 0,-5-128 0,1-1 0,15 40 0,8 33 0,-27-89 0,1 0 0,1-1 0,1 1 0,0-2 0,0 1 0,21 28 0,-27-42 61,-1-1 1,2 1-1,-1 0 1,0-1-1,0 0 1,0 1-1,1-1 1,-1 0-1,1 1 1,-1-1-1,1 0 1,-1 0-1,1 0 1,0 0-1,1 0 1,-2-1-267,0 0 0,1 0 0,-1 0 0,0 0 0,0 0 0,0-1 0,0 1 0,0 0 0,0-1 0,0 1 0,0-1 1,0 1-1,0-1 0,0 1 0,0-1 0,0 0 0,0 1 0,0-1 0,0 0 0,-1 0 0,1 0 0,0 0 0,1-1 0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9:20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149 105 9848,'0'0'12945,"-7"16"-12361,-1 0-419,3-5-46,-1 1 0,1-1 1,1 1-1,0 0 0,1 0 0,0 1 0,-1 14 0,6 107 1544,-4-68-147,11 108 1,-3-138-830,0 13 1229,-4-31-951,-21-82-965,4 10 0,9 38 0,2 0 0,0 0 0,-2-28 0,4 29 0,1 0 0,-2 0 0,0 0 0,-1 0 0,0 1 0,-8-18 0,5 16 0,1-1 0,-4-18 0,5 19 0,3 9 0,0 1 0,0 0 0,1 0 0,0-1 0,0-11 0,0 4 0,0 12 0,1 0 0,0 0 0,0 0 0,0-1 0,0 1 0,0 0 0,0 0 0,0 0 0,1-2 0,17-74 0,-9 33 0,-8 43 0,0 0 0,0 0 0,0 0 0,1 0 0,-1 1 0,1-1 0,-1 0 0,1 0 0,2-1 0,9-11 0,-11 11 0,0 1 0,1-1 0,0 1 0,-1 0 0,1 0 0,0 0 0,4-2 0,11-9 0,-15 11 0,0-1 0,0 1 0,1 0 0,-1 0 0,0 0 0,1 1 0,-1-1 0,1 1 0,7-2 0,38-5 0,-37 6 0,7 1 0,-1 0 0,1 1 0,-1 1 0,1 1 0,33 7 0,-18 0 0,0 1 0,38 17 0,-65-23 0,1 0 0,-1 0 0,0 0 0,0 1 0,0 0 0,-1 1 0,9 7 0,-13-11 0,0 1 0,0-1 0,0 1 0,0 0 0,0-1 0,0 1 0,-1 0 0,1 0 0,-1 0 0,0 0 0,0 0 0,0 0 0,0 1 0,0-1 0,-1 0 0,1 0 0,-1 1 0,0-1 0,0 0 0,-1 6 0,-2-1 0,1 0 0,-1 0 0,0 0 0,-1-1 0,0 1 0,0-1 0,-1 0 0,1 0 0,-2-1 0,1 1 0,-1-1 0,0 0 0,0-1 0,0 1 0,-1-1 0,0-1 0,0 1 0,0-1 0,-1 0 0,1-1 0,-1 0 0,0 0 0,0 0 0,0-1 0,-16 2 0,-6-2 0,16-1 0,0 0 0,-1-1 0,1 0 0,0-1 0,-16-3 0,18 3 984,11 1-1074,1 0 1,0 1-1,0-1 1,0 0 0,0 0-1,0 0 1,0 0-1,0 0 1,0 1-1,-1-1 1,1 0 0,0 0-1,0 0 1,0 0-1,0 0 1,0 1-1,0-1 1,0 0 0,0 0-1,0 0 1,0 0-1,0 1 1,0-1 0,0 0-1,0 0 1,0 0-1,0 0 1,0 1-1,0-1 1,0 0 0,1 0-1,-1 0 1,0 0-1,0 0 1,0 1-1,0-1 1,0 0 0,0 0-1,0 0 1,0 0-1,1 0 1,-1 0 0,0 0-1,0 1 1,0-1-1,0 0 1,0 0-1,1 0 1,-1 0 0,0 0-1,0 0 1,0 0-1,0 0 1,1 0-1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9:22.3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0 10752,'0'0'15905,"-5"14"-15244,-2 7-333,2 0 0,0 0 0,-3 32 0,-7 73 1473,-3 42 527,16-135-2328,-10 45 0,1-5 0,5-27 0,7-49 82,0 0-1,0 0 1,0 1-1,0-1 1,0 1-1,0-1 1,1 1-1,-1-1 1,1 1-1,0 0 1,2-3-1,12-14-2820,-12 16 529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9:22.8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62 13464,'0'0'5761,"11"-3"-5271,15-6-73,0 1 0,1 1 0,45-5 0,-34 10 14,7-1 388,1 1 0,46 6 0,-51-2 665,62-4 0,-24 0 812,-59 1-691,38-5-1,-50 2-1741,5-2 576,-13 6-524,0 0 0,0 0-1,1 0 1,-1 0 0,0 0 0,0 0-1,0-1 1,0 1 0,1 0-1,-1 0 1,0 0 0,0 0 0,0 0-1,1 0 1,-1 0 0,0 0-1,0 0 1,0 1 0,1-1 0,-1 0-1,0 0 1,0 0 0,0 0-1,0 0 1,1 0 0,-1 0-1,0 0 1,0 0 0,0 1 0,0-1-1,0 0 1,1 0 0,-1 0-1,0 0 1,0 0 0,0 1 0,0-1-1,0 0 1,0 0 0,0 0-1,0 0 1,0 1 0,0-1 0,0 0-1,1 0 1,-1 0 0,0 1-1,0-1 1,0 0 0,-1 0-1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9:23.6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11760,'0'0'8343,"12"13"-7693,0 1-463,8 9 347,40 34-1,-37-37-197,-1 2 1,0 0-1,-1 1 0,-2 1 0,0 0 0,-2 2 0,17 33 1,-1 5 346,-3 2 0,30 98 1,-52-138-448,-2-1 1,-1 1 0,-1 0 0,-1 0 0,-1 0-1,-2 0 1,0 1 0,-2-1 0,-1 0-1,-7 29 1,-9 7 637,-3-1 0,-49 95 1,61-140-763,-1 0 0,0 0 0,-1-1 0,-1-1 1,0 0-1,-21 17 0,31-29-112,0 1 0,1-1 0,-1 0 0,0 0 0,-1 0 0,1 0 0,0-1 0,0 1 0,-1-1 0,1 0 0,-5 1 0,7-2 0,-1 0 0,1 0 0,-1 0 0,1 0 0,0 0 0,-1-1 0,1 1 0,0 0 0,-1-1 0,1 1 0,0-1 0,0 0 0,-1 1 0,1-1 0,0 0 0,0 0 0,0 1 0,0-1 0,0 0 0,0 0 0,0 0 0,0 0 0,0-1 0,0 1 0,1 0 0,-1 0 0,0 0 0,1-1 0,-1 1 0,1 0 0,0-1 0,-1 0 0,-6-27 987,4 12-3577,2 13 205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9:26.1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274 18 9440,'0'0'15425,"-10"-3"-15032,-35-9 11,40 11-271,0 0 0,0 1 0,0-1 0,0 1 0,0 0 0,0 0 0,1 1 0,-1-1 0,-6 2 0,-10 2 605,15-3-509,1 1-1,-1 0 1,0 0 0,0 1 0,1-1 0,-1 1 0,1 0 0,0 1-1,-9 7 1,-5 3 273,15-12-393,1 1 0,-1 0 0,1 0 0,0 0 1,0 0-1,0 1 0,0-1 0,0 1 0,1-1 0,-1 1 0,1 0 0,-2 7 0,-7 8 199,10-18-290,0 0 1,0 0-1,0 0 0,1 1 1,-1-1-1,0 0 0,1 0 1,-1 1-1,1-1 0,-1 0 1,1 1-1,0-1 0,-1 1 1,1-1-1,0 1 0,0-1 1,0 0-1,0 1 0,0-1 0,1 1 1,-1-1-1,0 0 0,1 1 1,-1-1-1,0 1 0,1-1 1,0 2-1,1 0-18,0 1 0,0-1 0,1 0 0,-1 1 0,1-1 0,-1 0 0,1 0 0,0-1 0,0 1 0,0-1 0,1 1 0,-1-1 0,1 0 0,-1 0 0,5 1 0,8 3 0,-1 0 0,24 4 0,-13-4 0,-12-2 0,-9-3 0,-1 0 0,1 0 0,-1 0 0,0 1 0,0 0 0,0 0 0,0 0 0,6 3 0,13 7 0,-22-11 0,1-1 0,0 1 0,0 0 0,0-1 0,-1 1 0,1 0 0,0 0 0,-1 0 0,1 0 0,-1 0 0,1 1 0,-1-1 0,0 0 0,1 1 0,-1-1 0,0 1 0,0-1 0,1 3 0,0 1 0,0 0 0,0 0 0,0 0 0,-1 0 0,0 1 0,0-1 0,0 0 0,0 11 0,-1-14 0,-1 1 0,1-1 0,-1 1 0,1 0 0,-1-1 0,0 1 0,0-1 0,0 1 0,0-1 0,-1 0 0,1 0 0,-1 1 0,1-1 0,-1 0 0,0 0 0,0 0 0,1 0 0,-1-1 0,-1 1 0,-2 2 0,-3 0 0,0 1 0,0-1 0,0-1 0,0 0 0,-1 0 0,1 0 0,-1-1 0,0 0 0,-14 0 0,-26 5 0,25-3 0,-37 1 0,60-7 0,4-1 0,9-4 0,9-6-3935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9:53.6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0 8936,'0'0'14071,"-2"11"-13847,-7 32 3,8-41-176,1 1 0,-1-1 0,0 1-1,0-1 1,0 1 0,0-1 0,0 0 0,-1 0 0,1 1 0,-4 2-1,4-4 37,0 0 0,0 0-1,0 0 1,0-1 0,0 1-1,0-1 1,0 1-1,0-1 1,0 1 0,-1-1-1,1 1 1,0-1-1,0 0 1,0 0 0,-1 0-1,0 1 1,1-1 409,-1-12 741,8 1-792,-5 7-325,0 1 0,1 0 0,0 0 0,0 1-1,0-1 1,0 0 0,4-4 0,-5 7-94,0 0 1,0-1-1,0 1 1,0-1-1,-1 1 0,1 0 1,0 0-1,0-1 0,0 1 1,0 0-1,0 0 0,0 0 1,0 0-1,0 0 1,0 0-1,0 0 0,0 1 1,0-1-1,-1 0 0,1 0 1,0 1-1,0-1 0,0 1 1,0-1-1,0 1 1,-1-1-1,1 1 0,0-1 1,-1 1-1,1 0 0,0-1 1,-1 1-1,1 0 0,0 1 1,1 0 40,0 1 0,0 0 1,-1 0-1,1 0 0,-1-1 1,0 1-1,0 0 0,0 1 0,0-1 1,-1 0-1,1 0 0,-1 0 1,0 0-1,0 1 0,0-1 0,0 0 1,0 0-1,-1 0 0,0 1 1,1-1-1,-1 0 0,0 0 0,-1 0 1,1 0-1,0-1 0,-1 1 1,0 0-1,1 0 0,-1-1 1,0 1-1,0-1 0,-1 0 0,-3 4 1,5-5-46,0-1 0,1 0 0,-1 1 0,0-1 0,0 0 0,1 1 0,-1-1 0,0 0 0,0 0 0,1 0 0,-1 0 1,0 0-1,0 0 0,0 0 0,1 0 0,-1 0 0,0 0 0,0 0 0,0 0 0,1 0 0,-1-1 0,-1 1 0,2-1-11,-1 1-1,1 0 0,0-1 1,-1 1-1,1 0 0,0-1 1,-1 1-1,1 0 0,0-1 1,-1 1-1,1-1 0,0 1 1,0-1-1,0 1 0,0-1 1,-1 1-1,1 0 0,0-1 1,0 1-1,0-1 1,0 1-1,0-1 0,0 1 1,0-1-1,0 1 0,0-1 1,0 1-1,1-1 0,-1 1 1,0-1-1,0 1 0,0 0 1,0-1-1,1 1 0,-1-1 1,0 1-1,1 0 0,-1-1 1,1 0-1,4-8-10,1 0 0,0 0 0,1 1 0,0 0 0,0 0 0,1 0 0,0 1 0,0 0 0,1 1 0,17-10 0,-26 16 0,1-1 0,-1 1 0,0 0 0,1 0 0,-1 0 0,0 0 0,1 0 0,-1 0 0,0 0 0,1 0 0,-1 0 0,1 0 0,-1 0 0,0 0 0,1 0 0,-1 1 0,0-1 0,1 0 0,-1 0 0,0 0 0,1 0 0,-1 1 0,0-1 0,0 0 0,1 0 0,-1 1 0,0-1 0,0 0 0,1 0 0,-1 1 0,0-1 0,0 0 0,0 1 0,1-1 0,-1 0 0,0 1 0,0-1 0,0 0 0,0 1 0,1 0 0,-1 0 0,0 0 0,0 0 0,1 0 0,-1 0 0,0 0 0,0 0 0,0 0 0,0 0 0,0 0 0,0 0 0,0 0 0,-1 0 0,1 2 0,-3 1 0,1-1 0,-1 1 0,0-1 0,0 0 0,0 0 0,-1 0 0,1 0 0,-1 0 0,1-1 0,-1 0 0,0 0 0,0 0 0,-8 3 0,8-3 0,1-1 0,-1 0 0,0 0 0,0 0 0,0 0 0,0-1 0,0 1 0,1-1 0,-1 0 0,0 0 0,0 0 0,0-1 0,0 0 0,0 1 0,-7-4 0,11 4 0,0 0 0,0 0 0,-1 0 0,1 0 0,0-1 0,-1 1 0,1 0 0,0 0 0,0 0 0,0-1 0,-1 1 0,1 0 0,0 0 0,0-1 0,0 1 0,-1 0 0,1-1 0,0 1 0,0 0 0,0-1 0,0 1 0,0 0 0,0-1 0,0 1 0,0 0 0,0-1 0,0 1 0,0 0 0,0-1 0,0 1 0,0 0 0,0 0 0,0-1 0,0 1 0,0 0 0,0-1 0,1 1 0,-1 0 0,0-1 0,0 1 0,0 0 0,1 0 0,-1-1 0,0 1 0,0 0 0,0 0 0,1-1 0,-1 1 0,18-15 0,-12 10 0,-2 2 0,-1 1 0,1-1 0,-1 1 0,1 0 0,0 0 0,0 0 0,0 0 0,7-2 0,-10 4 0,1-1 0,-1 1 0,1 0 0,-1-1 0,1 1 0,-1 0 0,1 0 0,0 0 0,-1 0 0,1 0 0,0 1 0,-1-1 0,1 0 0,-1 1 0,1-1 0,-1 1 0,1-1 0,-1 1 0,1 0 0,-1 0 0,0 0 0,1 0 0,-1-1 0,0 2 0,0-1 0,1 1 0,-1-1 0,-1-1 0,1 1 0,-1 0 0,1 0 0,-1 0 0,0-1 0,1 1 0,-1 0 0,0 0 0,0 0 0,0 0 0,0 0 0,0-1 0,0 1 0,0 0 0,0 0 0,0 0 0,0 0 0,0 0 0,0 0 0,-1-1 0,1 1 0,0 0 0,-1 0 0,1 0 0,-1-1 0,1 1 0,-1 0 0,1 0 0,-1-1 0,1 1 0,-1-1 0,0 1 0,1 0 0,-1-1 0,0 1 0,1-1 0,-1 1 0,0-1 0,-1 1 0,-1 1 0,-1 0 0,1-1 0,0 1 0,-1-1 0,0 0 0,1 0 0,-1 0 0,-5 1 0,0-2 0,3 1 0,0 0 0,-1-1 0,1 0 0,0-1 0,-13-2 0,60 35 0,-29-24 0,-1 0 0,0 1 0,0 1 0,-1 0 0,13 16 0,-17-18 0,0 1 0,-1-1 0,0 1 0,-1 0 0,0 0 0,0 0 0,-1 0 0,0 1 0,0-1 0,-1 1 0,-1 0 0,1 0 0,-1 18 0,-3-22 0,1 0 0,-1 0 0,0 0 0,0-1 0,0 1 0,-1-1 0,0 1 0,0-1 0,-1 0 0,1 0 0,-7 6 0,2-2 0,-1 0 0,0-1 0,0 0 0,-16 10 0,-48 27 0,47-31 850,12-9-5635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3:42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16280,'0'0'4263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2:11.83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84 45 11352,'0'0'9849,"-7"15"-9375,1-2-358,0 0 0,0 1 0,1-1-1,0 1 1,1 0 0,0 0 0,-1 16 0,-13 236 2146,3-37 339,15-228-2581,-1 1 110,1 1 1,-1-1-1,1 1 1,0 0-1,0-1 0,0 1 1,0 0-1,0-1 1,1 1-1,-1-1 0,1 1 1,0 0-1,0-1 1,0 1-1,0-1 1,0 0-1,3 5 0,2-32 1269,4-216-239,-9 111-792,-2 56-368,0 39 0,3-36 0,-1 59 0,0 1 0,-1-1 0,0 1 0,-1-1 0,-3-15 0,4 25 0,0-1 0,0 0 0,0 0 0,0 0 0,0 1 0,1-1 0,-1 0 0,1 0 0,0 1 0,0-1 0,0 0 0,0 1 0,0-1 0,0 1 0,1-1 0,-1 1 0,1 0 0,0 0 0,0 0 0,0 0 0,3-3 0,-1 3 0,1 0 0,-1 0 0,1 1 0,0 0 0,0 0 0,0 0 0,-1 0 0,1 1 0,0 0 0,0 0 0,0 0 0,0 0 0,0 1 0,0 0 0,-1 0 0,1 0 0,7 4 0,4 1 0,0 1 0,-1 0 0,27 17 0,-27-12 0,-1 0 0,0 0 0,-1 1 0,0 1 0,-1 0 0,21 31 0,-30-40 0,-1 1 0,1 0 0,-1 0 0,0 0 0,0 0 0,-1 0 0,0 0 0,0 0 0,0 0 0,-1 0 0,0 1 0,0-1 0,0 0 0,-1 0 0,-3 11 0,3-9 0,-1-1 0,-1 0 0,0 1 0,0-1 0,0 0 0,-1 0 0,0-1 0,0 1 0,0-1 0,-1 0 0,0 0 0,-8 6 0,9-8 0,-1-1 0,1 0 0,-1-1 0,0 1 0,0-1 0,0 0 0,0 0 0,-1-1 0,1 1 0,0-1 0,-1 0 0,1-1 0,-1 1 0,1-1 0,0 0 0,-1-1 0,1 1 0,-1-1 0,1 0 0,-1-1 0,-6-1 0,4 0 0,0 0 0,1 0 0,-1-1 0,0 0 0,1 0 0,0-1 0,0 0 0,0 0 0,1 0 0,0-1 0,0 0 0,-10-13 0,16 19 0,-1 0 0,1-1 0,0 1 0,0 0 0,-1 0 0,1-1 0,0 1 0,0 0 0,0-1 0,0 1 0,0 0 0,-1-1 0,1 1 0,0 0 0,0-1 0,0 1 0,0 0 0,0-1 0,0 1 0,0 0 0,0-1 0,0 1 0,0 0 0,0-1 0,0 1 0,0 0 0,1-1 0,-1 1 0,0 0 0,0-1 0,0 1 0,0 0 0,1 0 0,-1-1 0,0 1 0,0 0 0,0 0 0,1-1 0,-1 1 0,0 0 0,0 0 0,1-1 0,-1 1 0,0 0 0,1 0 0,19-5 0,-10 4 0,54-7 855,-29 5-5670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2:41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365 109 8840,'0'0'15831,"-5"-10"-15360,-14-34-3,17 40-321,0 1-1,0 0 1,0 0 0,0 0 0,-1 0-1,1 0 1,-1 0 0,0 1 0,0-1-1,0 1 1,0 0 0,0 0 0,0 0 0,-1 0-1,1 0 1,-1 1 0,1 0 0,-1-1-1,0 1 1,-5 0 0,-5-3 576,12 3-567,-1 1-1,1-1 1,-1 1 0,1 0-1,-1 0 1,1 0 0,-1 0-1,1 0 1,-4 1 0,-14 0 784,16-1-880,1 0-1,-1 0 1,1 0-1,-1 1 1,1 0-1,-1-1 1,1 1-1,0 0 1,-1 1-1,-5 2 1,-17 5 132,21-7-192,1 0 0,0 0 0,0 0 0,0 1 0,1-1 0,-1 1 0,1 0 0,-1 0 0,1 0 0,-6 7 0,-7 7 0,14-15 0,0 0 0,0 0 0,0 1 0,0-1 0,1 1 0,-1-1 0,1 1 0,-3 4 0,3-4 0,-1 1 0,0-1 0,0 1 0,0-1 0,0 0 0,-4 4 0,5-5 0,-1 0 0,1 0 0,-1 0 0,1 0 0,0 0 0,0 0 0,0 0 0,1 0 0,-2 4 0,1-4 0,1 1 0,-1-1 0,0 1 0,0-1 0,0 1 0,-1-1 0,1 0 0,0 0 0,-4 4 0,3-4 0,0 1 0,1 0 0,-1 0 0,0 1 0,1-1 0,0 0 0,0 0 0,0 1 0,0-1 0,0 0 0,0 5 0,0 0 0,0-1 0,1 0 0,0 1 0,2 11 0,0-12 0,0 0 0,0 0 0,1 1 0,1-2 0,-1 1 0,1 0 0,0-1 0,0 0 0,1 1 0,0-2 0,0 1 0,9 7 0,-3-5 0,0-1 0,0 0 0,1 0 0,0-2 0,0 1 0,0-2 0,15 5 0,-18-6 0,1-1 0,0 0 0,1 0 0,-1-1 0,1 0 0,11-1 0,-8 0 0,0 1 0,17 3 0,-26-4 0,1 0 0,-1 0 0,0 0 0,1-1 0,-1 1 0,0-1 0,1-1 0,-1 1 0,0-1 0,0 0 0,0 0 0,0 0 0,-1-1 0,1 0 0,0 0 0,-1 0 0,0 0 0,0-1 0,0 1 0,0-1 0,4-6 0,-5 7 0,-1 0 0,1-1 0,-1 1 0,1-1 0,-1 0 0,0 0 0,-1 0 0,1 0 0,-1 0 0,1 0 0,0-5 0,-2-1 0,1 1 0,-2-1 0,-1-16 0,1 19 0,-3-20 0,3 20 0,-1 0 0,1-1 0,0 1 0,1 0 0,0-1 0,0 1 0,1 0 0,-1-1 0,2 1 0,-1 0 0,1 0 0,0 0 0,0 0 0,4-8 0,-1 8 0,1 1 0,-1-1 0,1 1 0,0-1 0,1 2 0,0-1 0,-1 1 0,2 0 0,-1 0 0,1 1 0,-1 0 0,12-4 0,22-13 0,-33 17 0,0 0 0,0 1 0,0 0 0,0 0 0,1 1 0,12-2 0,-3 6 0,-17-2 0,0 1 0,0-1 0,0 0 0,0 0 0,0 1 0,0-1 0,0 0 0,0 0 0,0 0 0,0 0 0,0 0 0,0-1 0,2 1 0,2-1 0,0 1 0,0 0 0,0 1 0,0-1 0,0 1 0,0 0 0,0 0 0,0 0 0,0 1 0,-1-1 0,1 1 0,-1 0 0,1 1 0,-1-1 0,1 1 0,3 3 0,-7-4 0,3 1 0,0 0 0,-1 1 0,1 0 0,-1 0 0,0 0 0,0 0 0,0 0 0,-1 0 0,0 1 0,1-1 0,-2 1 0,3 7 0,-1-5 0,-2 0 0,1-1 0,-1 1 0,0 0 0,0 0 0,-1 0 0,0 0 0,0 0 0,-1 0 0,1-1 0,-2 1 0,1 0 0,-1 0 0,0-1 0,0 1 0,-5 9 0,-13 22 0,11-20 0,0 0 0,-7 21 0,10-26 0,0 0 0,-2-1 0,1 0 0,-2 0 0,1-1 0,-2 1 0,-17 15 0,22-22 0,0 0 0,-1 0 0,1 0 0,-1-1 0,0 0 0,0 0 0,-9 3 0,11-5 0,0-1 0,0 0 0,0 0 0,0 0 0,0-1 0,0 1 0,0-1 0,-1 0 0,1 0 0,0-1 0,0 1 0,0-1 0,-7-2 0,2 1 0,-1-1 0,1 0 0,-11-6 0,17 7 0,0 0 0,0 0 0,0-1 0,0 1 0,0-1 0,0 1 0,1-1 0,-1 0 0,1 0 0,0 0 0,-3-4 0,3 3 0,-3-4 0,1 0 0,0 1 0,0-2 0,0 1 0,1 0 0,0-1 0,1 0 0,0 1 0,-1-15 0,-3-21 0,4 38 0,1-1 0,0 1 0,0-1 0,1 1 0,-1-1 0,1 0 0,1 1 0,0-8 0,4-13 0,-2 0 0,1-54 0,-4 80 0,0 1 0,0 0 0,0 0 0,0 0 0,0 0 0,-1 0 0,1 0 0,0-1 0,0 1 0,0 0 0,0 0 0,0 0 0,0 0 0,1 0 0,-1 0 0,0 0 0,0-1 0,0 1 0,0 0 0,0 0 0,0 0 0,0 0 0,0 0 0,0 0 0,0 0 0,0-1 0,0 1 0,0 0 0,0 0 0,1 0 0,-1 0 0,0 0 0,0 0 0,0 0 0,0 0 0,0 0 0,0 0 0,0 0 0,0 0 0,1 0 0,-1 0 0,0 0 0,0 0 0,0 0 0,0 0 0,0 0 0,0 0 0,1 0 0,-1 0 0,0 0 0,0 0 0,0 0 0,0 0 0,0 0 0,0 0 0,0 0 0,1 0 0,-1 0 0,0 0 0,0 0 0,0 0 0,0 0 0,5 4 0,-4 5 0,0-1 0,0 0 0,0 0 0,-1 1 0,-2 14 0,0 5 0,6 30 0,18 103 0,-18-140 0,21 105 0,-22-113 0,-2 1 0,0-1 0,0 0 0,-1 1 0,-1-1 0,0 1 0,-1-1 0,0 0 0,-1 1 0,-1-1 0,0-1 0,-11 25 0,12-30 0,-1 0 0,1-1 0,-1 0 0,-1 0 0,1 0 0,-1 0 0,-9 8 0,11-11 0,1-1 0,-1 0 0,1-1 0,-1 1 0,1 0 0,-1-1 0,0 1 0,0-1 0,0 0 0,0 0 0,0 0 0,0-1 0,0 1 0,0 0 0,0-1 0,0 0 0,0 0 0,0 0 0,-1 0 0,-5-2 0,0 0 0,1 0 0,1 0 0,-1 0 0,0-1 0,1 0 0,-1 0 0,1 0 0,0-1 0,-12-10 0,14 11 0,-10-10 0,-20-24 0,27 18 0,8 17 0,0 0 0,-1 0 0,1 0 0,-1 0 0,0 0 0,0 1 0,0-1 0,0 0 0,0 0 0,-2-2 0,3 3 0,-1 1 0,1-1 0,0 1 0,-1-1 0,1 1 0,0-1 0,-1 0 0,1 1 0,0-1 0,0 0 0,0 1 0,0-1 0,0 1 0,-1-1 0,1 0 0,0 1 0,1-1 0,-1 0 0,0-1 0,-1-10 0,2 19 0,-1-7 0,0 1 0,0 0 0,0 0 0,0-1 0,0 1 0,0 0 0,0 0 0,0-1 0,1 1 0,-1 0 0,0-1 0,1 1 0,-1 0 0,0-1 0,1 1 0,-1 0 0,0-1 0,1 1 0,-1-1 0,1 1 0,0-1 0,-1 1 0,1-1 0,-1 1 0,2 0 0,4 3 0,-2-1 0,1 0 0,-1 0 0,1 0 0,9 3 0,-13-6 0,0 1 0,0-1 0,-1 0 0,1 0 0,0 1 0,0-1 0,-1 0 0,1 0 0,0 0 0,0 0 0,0 0 0,-1 0 0,1-1 0,0 1 0,0 0 0,-1 0 0,1 0 0,0-1 0,0 1 0,-1 0 0,1-1 0,0 1 0,-1-1 0,1 1 0,0-1 0,-1 1 0,1-1 0,-1 1 0,1-1 0,-1 0 0,1 1 0,-1-1 0,1 0 0,-1 1 0,0-1 0,1 0 0,-1 0 0,0 1 0,0-1 0,1-1 0,-1 1 0,0 0 0,0-1 0,0 1 0,0 0 0,0 0 0,0 0 0,0 0 0,0 0 0,0 0 0,0 0 0,-1-1 0,1 1 0,0 0 0,-1 0 0,1 0 0,-1 0 0,0 0 0,1 0 0,-1 1 0,1-1 0,-1 0 0,0 0 0,0 0 0,0 1 0,1-1 0,-1 0 0,0 1 0,0-1 0,0 0 0,-1 0 0,0 0 0,0 0 0,0 1 0,0-1 0,0 0 0,0 1 0,0-1 0,0 1 0,0-1 0,0 1 0,0 0 0,0 0 0,0 0 0,0 0 0,0 0 0,-3 1 0,-4 3 0,0 1 0,1 0 0,0 0 0,0 1 0,0 0 0,-9 10 0,9-9 0,-3 8 0,12-15 0,-1 0 0,0 0 0,0 0 0,0 0 0,0-1 0,1 1 0,-1 0 0,0 0 0,0 0 0,0 0 0,1 0 0,-1 0 0,0 0 0,0-1 0,0 1 0,1 0 0,-1 0 0,0 0 0,0 0 0,1 0 0,-1 0 0,0 0 0,0 0 0,1 0 0,-1 0 0,0 0 0,0 0 0,1 1 0,-1-1 0,0 0 0,0 0 0,0 0 0,1 0 0,-1 0 0,0 0 0,0 0 0,0 1 0,1-1 0,-1 0 0,0 0 0,0 0 0,0 0 0,0 1 0,0-1 0,1 0 0,-1 0 0,0 0 0,0 1 0,0-1 0,0 0 0,0 0 0,0 1 0,0-1 0,0 0 0,0 0 0,0 1 0,0-1 0,0 0 0,0 0 0,0 0 0,0 1 0,0-1 0,0 0 0,0 0 0,0 1 0,0-1 0,0 0 0,-1 1 0,16-7 0,-1 1 0,23-15 0,2-1 0,76-42 850,-51 24-5635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2:44.9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160 34 8536,'0'0'17537,"-9"-6"-17157,-29-18-10,37 23-330,-1 0-1,1 1 1,-1-1 0,1 1-1,-1 0 1,0 0 0,1-1-1,-1 1 1,1 0-1,-1 0 1,0 1 0,1-1-1,-1 0 1,1 0 0,-1 1-1,0-1 1,1 1 0,-1 0-1,1-1 1,-1 1-1,1 0 1,0 0 0,-1 0-1,1 0 1,0 0 0,0 0-1,-1 0 1,1 0-1,0 0 1,-1 2 0,-2 1 68,-9 7 274,11-10-307,0 0 0,0 0 0,0 0 0,1 0 0,-1 1-1,1-1 1,-1 1 0,1-1 0,-1 1 0,1-1-1,0 1 1,0 0 0,0 0 0,0 0 0,0 0 0,0 0-1,1-1 1,-1 1 0,1 1 0,-1 1 0,0-2-1,1 0 0,-1 0 0,1 0 0,-1 0 1,0 0-1,0 0 0,0 0 0,0 0 0,-1 0 1,-1 2-1,2-3-7,0 1 0,0 0 1,0-1-1,0 1 0,0 0 1,0-1-1,0 1 0,0 0 1,1 0-1,-1 0 0,1 0 1,-1 0-1,1 2 0,0 1 41,3 14 671,0-10-779,-3-8 0,1 0 0,-1 0 0,0 0 0,1 0 0,-1 0 0,1 1 0,-1-1 0,1 0 0,0 0 0,-1 0 0,1-1 0,0 1 0,0 0 0,0 0 0,0 0 0,0 0 0,0-1 0,0 1 0,0-1 0,0 1 0,2 0 0,100 52 0,-67-38 0,-29-13 0,-1 0 0,0 1 0,1 0 0,-1 0 0,11 7 0,-15-8 0,0 0 0,-1 0 0,1 0 0,0 0 0,-1 0 0,1 0 0,-1 1 0,1-1 0,-1 0 0,0 1 0,0-1 0,0 1 0,-1 0 0,1-1 0,-1 1 0,1-1 0,-1 1 0,0 0 0,0 3 0,0-4 0,0 0 0,0 0 0,0 0 0,-1 0 0,1 0 0,-1 0 0,1 0 0,-1 0 0,1 0 0,-1 0 0,0 0 0,0 0 0,0 0 0,0-1 0,-1 1 0,1-1 0,0 1 0,-1-1 0,1 1 0,-1-1 0,1 1 0,-1-1 0,0 0 0,1 0 0,-1 0 0,0 0 0,-3 1 0,-4 1 0,0-1 0,0 0 0,-1 0 0,-16 0 0,4 0 0,16-1 0,-1 0 0,1 0 0,0 1 0,-1 0 0,1 0 0,0 0 0,0 1 0,0-1 0,1 2 0,-1-1 0,1 1 0,-1-1 0,-5 7 0,11-10 15,-1 1 1,1-1-1,0 0 0,0 0 1,0 0-1,0 0 1,0 0-1,0 0 0,0 0 1,0 1-1,0-1 0,0 0 1,0 0-1,-1 0 1,1 0-1,0 0 0,0 1 1,0-1-1,0 0 0,0 0 1,0 0-1,0 0 1,0 0-1,0 1 0,0-1 1,0 0-1,1 0 0,-1 0 1,0 0-1,0 0 0,0 0 1,0 1-1,0-1 1,0 0-1,0 0 0,0 0 1,0 0-1,0 0 0,0 0 1,1 0-1,-1 1 1,0-1-1,0 0 0,0 0 1,0 0-1,0 0 0,0 0 1,1 0-1,-1 0 1,0 0-1,0 0 0,0 0 1,0 0-1,0 0 0,0 0 1,1 0-1,-1 0 0,0 0 1,0 0-1,0 0 1,0 0-1,0 0 0,1 0 1,6 1-4935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2:46.0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88 111 8744,'0'0'15574,"-10"1"-15011,-30 5 5,38-5-475,0 0 0,0-1 1,0 1-1,1 0 0,-1 0 0,0 0 1,0 0-1,0 0 0,1 0 1,-1 0-1,1 1 0,-1-1 1,1 1-1,-1-1 0,1 1 1,0 0-1,0-1 0,0 1 1,0 0-1,0 0 0,0 0 1,0-1-1,1 1 0,-1 0 1,0 4-1,1-4 56,-1 1 0,1 0 1,-1 0-1,1 0 0,0 0 0,1 0 1,-1 0-1,0 0 0,1 0 0,-1 0 1,1 0-1,0-1 0,0 1 0,2 4 1,-1-4-61,1 1 0,0-1 0,0 0-1,0 1 1,0-1 0,0-1 0,1 1 0,-1 0 0,1-1 0,0 0 0,0 0 0,-1 0 0,9 3 0,1-2 243,0 0 1,-1-1 0,19 1-1,-13-2-262,-12-1-70,0 1 0,0-2 0,1 1 0,-1-1 0,0 0 0,0 0 0,0 0 0,0-1 0,0 0 0,0 0 0,0-1 0,0 0 0,6-4 0,-1 0 0,-1-1 0,0-1 0,0 0 0,-1 0 0,12-15 0,-19 22 0,0-1 0,-1 1 0,1-1 0,-1 0 0,1 1 0,-1-1 0,0 0 0,0 0 0,0 0 0,0 0 0,-1 0 0,1 0 0,-1 0 0,0 0 0,0 0 0,0-5 0,-1 4 0,0-1 0,0 0 0,0 0 0,-1 1 0,1-1 0,-1 1 0,0-1 0,-1 1 0,-4-7 0,3 5 0,-1 1 0,1 0 0,-1 0 0,1 0 0,-1 1 0,-1 0 0,1-1 0,-1 2 0,1-1 0,-1 1 0,0 0 0,-1 0 0,1 1 0,0-1 0,-7 0 0,7 3 0,1 0 0,-1 0 0,1 0 0,-1 1 0,1 0 0,0 0 0,-1 0 0,1 1 0,0 0 0,0 0 0,0 0 0,-9 6 0,14-8 0,0 0 0,-1 0 0,1 0 0,0 0 0,0 0 0,0 0 0,0 0 0,0 0 0,0 0 0,0 0 0,0 0 0,0 1 0,0-1 0,-1 0 0,1 0 0,0 0 0,0 0 0,0 0 0,0 0 0,0 0 0,0 0 0,0 0 0,0 0 0,0 0 0,0 0 0,0 0 0,0 1 0,0-1 0,0 0 0,0 0 0,0 0 0,0 0 0,0 0 0,0 0 0,0 0 0,0 0 0,0 0 0,0 1 0,0-1 0,0 0 0,0 0 0,0 0 0,0 0 0,0 0 0,0 0 0,0 0 0,0 0 0,0 0 0,0 0 0,0 0 0,0 1 0,0-1 0,0 0 0,0 0 0,0 0 0,1 0 0,-1 0 0,0 0 0,0 0 0,0 0 0,0 0 0,0 0 0,10 3 0,11-2 0,2-2-3935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3:04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382 1 7328,'0'0'13509,"-11"5"-13187,-3 3-84,0-1 1,0 2-1,1 0 0,-22 19 0,14-3 305,1 0 1,1 2-1,1 0 0,1 0 1,-23 55-1,31-62-286,1 0 0,1 1 0,0 1 0,-3 22 0,-6 12 431,3-12-239,11-34-364,-21 104 982,19-95-817,0-1-1,-8 20 0,7-24-55,1 1 1,0 0-1,1 0 1,-1 20-1,-1 52 456,-1 64 555,12-82-1205,17 82 0,-13-92 0,-3-12 0,-5-26 0,1-1 0,1 1 0,1-1 0,7 20 0,15 46 0,-7-19 0,21 25 0,-19-47 0,24 40 0,-23-47 0,-16-24 0,1-1 0,0 0 0,1-1 0,17 19 0,4 7 0,-30-38 0,1 0 0,-1 0 0,0 0 0,0 0 0,0 0 0,0 0 0,0 0 0,0 0 0,1 0 0,-1 0 0,0 0 0,0 0 0,0 0 0,0 0 0,0 0 0,0 0 0,1 0 0,-1 0 0,0-1 0,0 1 0,0 0 0,0 0 0,0 0 0,0 0 0,0 0 0,0 0 0,0 0 0,0-1 0,1 1 0,-1 0 0,0 0 0,0 0 0,0 0 0,0 0 0,0 0 0,0-1 0,0 1 0,0 0 0,0 0 0,0 0 0,0 0 0,0 0 0,0-1 0,0 1 0,0 0 0,0 0 0,-1 0 0,1 0 0,0 0 0,0 0 0,0-1 0,0 1 0,0-15 0,0 10 0,6-124 894,-2 49-5748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27.36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58 40 6928,'0'0'15558,"-9"-3"-15187,-30-9-26,29 9 2650,27 1-2111,45-7-177,1 3 1,73 2-1,-81 11-63,-38-4-296,-12-2-29,-1 0 0,1 1-1,-1-1 1,0 1 0,1 0-1,-1 0 1,7 5 0,1 7-5488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28.02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70 11552,'0'0'16150,"12"-7"-15752,3-1-260,0 1-1,1 0 0,0 1 1,0 0-1,1 2 0,-1 0 1,21-3-1,213-7 2279,-237 16-1946,-12-1-425,0-1 0,1 0 0,-1 1 0,0-1 0,0 0 0,0 0 0,0 0 0,0 0 0,1 0-1,-1 0 1,0 0 0,0 0 0,0-1 0,2 1 0,6 9-45,-8-8 37,-1-1 1,0 1-1,1-1 0,-1 1 0,0-1 1,1 1-1,-1-1 0,1 0 0,-1 1 1,1-1-1,-1 1 0,1-1 1,-1 0-1,1 0 0,-1 1 0,1-1 1,0 0-1,-1 0 0,1 1 0,-1-1 1,1 0-1,0 0 0,-1 0 1,1 0-1,-1 0 0,2 0 0,9 0-2732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29.30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135 43 12056,'0'0'10675,"-8"14"-10040,3-6-536,1 1-1,-1 0 1,2 0 0,-1 0-1,1 1 1,0-1 0,1 1-1,0 0 1,1 0 0,0 0-1,1 11 1,-5 389 3602,-1-250-2045,5-67 976,-5-126-2412,-10-198-220,-6-66 0,18 227 0,4 49 0,-1-1 0,0 1 0,-2 0 0,-1 0 0,0 1 0,-8-23 0,9 36 0,-2-10 0,5 16 0,0 0 0,1 0 0,-1 1 0,1-1 0,-1 0 0,1 0 0,-1 0 0,1 1 0,0-1 0,-1 0 0,1 0 0,0 1 0,0-1 0,0 1 0,-1-1 0,1 1 0,0-1 0,0 1 0,0-1 0,0 1 0,0 0 0,0-1 0,0 1 0,0 0 0,0 0 0,0 0 0,1 0 0,35-4 0,-32 4 0,28 0 0,-1 0 0,0 3 0,0 0 0,0 2 0,-1 2 0,0 0 0,0 3 0,0 0 0,-1 2 0,47 26 0,-61-29 0,0 0 0,0 1 0,-1 1 0,15 15 0,-23-19 0,0-1 0,0 1 0,-1 1 0,-1-1 0,1 1 0,-1 0 0,0 0 0,-1 0 0,7 19 0,-10-24 0,-1 0 0,1 0 0,0 0 0,-1 0 0,0 0 0,0 1 0,0-1 0,0 0 0,0 0 0,-1 0 0,1 0 0,-1 0 0,0 1 0,0-1 0,0 0 0,0-1 0,-3 5 0,1-2 0,0 0 0,-1-1 0,1 0 0,-1 0 0,0 0 0,-1-1 0,1 1 0,0-1 0,-7 4 0,-5 1 0,0-1 0,0 0 0,0-1 0,-1-1 0,-22 5 0,14-8 0,-1 0 0,1-1 0,0-2 0,0-1 0,0 0 0,-31-9 0,36 8 0,8 4 492,16 6 0,11 6-5411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0.88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71 0 8336,'0'0'20566,"-7"11"-20053,7-11-512,-6 7 101,1 0 0,1 0-1,-1 1 1,1 0-1,1 0 1,0 0 0,0 0-1,0 1 1,-2 15-1,-2 102 1097,-2 15-69,8-104-1129,1-31 0,0 1 0,0-1 0,0 0 0,-1 0 0,-2 11 0,2 0 0,1-15 874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1.23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61 16072,'0'0'3219,"10"-4"-2664,21-8-76,0 2-1,1 1 1,0 2-1,45-5 1,-25 8 417,-1 2 0,69 5 0,-80 1-246,104 4 3573,-144-3-5338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3:47.0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108 643 9040,'0'0'13047,"-10"6"-12752,-5 1-187,6-3 11,0 1 0,0 0 0,-8 7 0,13-10 23,1 1 0,0-1-1,0 0 1,0 1 0,1 0 0,-1 0-1,1 0 1,-1 0 0,1 0 0,0 0-1,0 0 1,-3 7 0,5-6-68,-1-1-1,1 1 1,-1-1 0,1 1-1,0-1 1,0 1 0,0-1-1,1 0 1,-1 1 0,1-1-1,0 1 1,0-1 0,0 0-1,3 6 1,1 2 64,0 0-1,0 0 1,1-1 0,9 12 0,-12-19-83,0 1 1,0-1 0,0 0 0,0 0 0,0 0-1,1-1 1,-1 1 0,1-1 0,0 0-1,0 0 1,0 0 0,0 0 0,0-1 0,0 0-1,6 1 1,-6-1-12,-1-1-1,1-1 1,-1 1-1,1 0 1,-1-1-1,1 0 1,-1 0-1,1 0 1,-1 0-1,0 0 0,0-1 1,1 0-1,2-1 1,-2 0-1,0 0 0,0 0 0,0 0-1,0 0 1,0-1 0,0 1 0,-1-1 0,4-5 0,51-88 594,-38 39-45,-16 47-433,4-5 170,-8 16-229,6-1 184,-2 6-244,0 0-1,0 0 1,-1 0 0,4 8 0,-4-7-46,0 0 0,1-1 1,0 1-1,6 6 1,-8-9 5,1-1-1,0 1 1,0-1 0,0 0 0,0 0-1,1 0 1,-1 0 0,1 0 0,-1-1 0,1 0-1,0 1 1,-1-1 0,1-1 0,0 1-1,0 0 1,-1-1 0,1 0 0,0 0 0,0 0-1,0 0 1,0-1 0,-1 0 0,1 1 0,0-1-1,-1-1 1,1 1 0,0 0 0,-1-1-1,0 0 1,1 0 0,-1 0 0,0 0 0,0 0-1,0-1 1,0 1 0,3-4 0,-2-1 27,-1 0 1,0 0-1,0 0 1,0 0-1,-1 0 1,0-1 0,0 1-1,-1-1 1,0 0-1,0-13 1,1-3 83,-1 19-88,-1 1 0,-1-1 0,1 1-1,-1-1 1,1 1 0,-1-1 0,-1 1 0,-1-6-1,1 5 92,1 0-1,-1 0 1,1 0-1,1-1 0,-2-4 1,37 11-142,125 13-80,-108-8 88,62 7-103,-90-16 79,-4-1 315,-26 10 55,-1-4-299,1 0-1,-1 1 0,1 0 1,0 0-1,0 1 0,0-1 1,1 1-1,-1 0 0,1 1 1,0-1-1,0 1 0,-5 7 1,-22 19 61,27-27-88,0 0 0,1 1 0,0-1 0,0 1 0,1 0 0,-1 0 0,1 1 0,0-1 0,0 1 0,1-1 0,0 1 0,0 0 0,0 0 0,1 0 0,0 0 0,0 0 0,0 1 0,1-1 0,0 0 0,0 6 0,2 1 0,-2-11 0,0 0 0,0 0 0,0 0 0,0 0 0,0-1 0,1 1 0,-1 0 0,0 0 0,1 0 0,0-1 0,-1 1 0,1 0 0,0-1 0,0 1 0,0-1 0,0 1 0,0-1 0,0 1 0,1-1 0,-1 0 0,0 1 0,3 1 0,-3-3 0,1 1 0,-1-1 0,0 1 0,1-1 0,-1 0 0,1 1 0,-1-1 0,1 0 0,-1 0 0,1 0 0,-1 0 0,1 0 0,-1 0 0,0 0 0,1-1 0,-1 1 0,1-1 0,-1 1 0,0-1 0,3-1 0,0 0 0,-1 0 0,1-1 0,-1 0 0,0 1 0,0-1 0,0-1 0,3-3 0,5-8 0,-2 0 0,13-25 0,-21 38 0,6-15 0,-2 1 0,0 0 0,0-1 0,3-29 0,-12 22 0,4 24 0,0 0 0,-1 0 0,1 0 0,0 0 0,0 0 0,-1 0 0,1 0 0,0 1 0,0-1 0,-1 0 0,1 0 0,0 0 0,0 0 0,0 1 0,-1-1 0,1 0 0,0 0 0,0 1 0,0-1 0,0 0 0,-1 0 0,1 1 0,0-1 0,0 0 0,0 0 0,0 1 0,0-1 0,0 0 0,0 0 0,0 1 0,0-1 0,0 0 0,0 1 0,0-1 0,0 0 0,0 0 0,0 1 0,0 0 0,11 93 0,-10-89 0,0 0 0,0-1 0,1 1 0,0 0 0,0-1 0,0 1 0,0-1 0,1 1 0,-1-1 0,1 0 0,0 0 0,1 0 0,-1-1 0,1 1 0,-1-1 0,5 4 0,-4-5 0,0 1 0,0 0 0,0 0 0,1 0 0,0-1 0,6 3 0,-9-4 0,0-1 0,0 1 0,0-1 0,0 0 0,0 0 0,0 0 0,0 0 0,0 0 0,0 0 0,0 0 0,0-1 0,0 1 0,0-1 0,0 0 0,0 1 0,0-1 0,3-2 0,4-3 0,-1 0 0,1 0 0,-1-1 0,0 0 0,0-1 0,-1 0 0,0 0 0,-1-1 0,8-11 0,6-14 0,17-43 0,-24 50 0,5-14 0,-2-1 0,-2 0 0,-1-1 0,-3 0 0,-1-1 0,5-79 0,-13 101 0,1 8 0,0-1 0,-2 0 0,0 1 0,-1-1 0,0 0 0,-1 1 0,-5-20 0,0 25 0,0 12 0,-4 18 0,10-19 0,-6 16 0,0 0 0,2 1 0,0 0 0,-3 33 0,-1 83 0,6-59 0,-3 69 0,7-120 0,0 0 0,2-1 0,10 44 0,-13-65 0,1 1 0,0-1 0,1 1 0,-1-1 0,0 0 0,1 1 0,0-1 0,0 0 0,0 0 0,0 0 0,1 0 0,-1 0 0,1-1 0,4 5 0,-4-6 0,-1 0 0,1 0 0,0 0 0,0 0 0,-1 0 0,1 0 0,0-1 0,0 1 0,0-1 0,0 0 0,0 0 0,0 0 0,0 0 0,0-1 0,0 1 0,0-1 0,0 0 0,-1 0 0,4-1 0,5-2 0,-1-1 0,-1 0 0,1-1 0,-1 0 0,0 0 0,0-1 0,0 0 0,-1-1 0,0 1 0,-1-2 0,0 1 0,0-1 0,-1 0 0,8-14 0,6-15 0,-2-1 0,18-53 0,-35 91 0,6-22 0,0 0 0,-1 0 0,-1-1 0,-2 0 0,0 0 0,-1 0 0,-2 0 0,0-1 0,-2 1 0,-7-36 0,6 47 0,-1-1 0,0 1 0,-1-1 0,-1 2 0,-14-25 0,20 37 0,0-1 0,-1 0 0,1 0 0,0 1 0,-1-1 0,1 1 0,-1-1 0,1 0 0,-1 1 0,1-1 0,-1 1 0,1-1 0,-1 1 0,0-1 0,1 1 0,-1 0 0,0-1 0,1 1 0,-1 0 0,0-1 0,1 1 0,-1 0 0,0 0 0,0 0 0,1 0 0,-1 0 0,0 0 0,0 0 0,0 0 0,1 0 0,-1 0 0,0 0 0,0 0 0,1 0 0,-1 1 0,0-1 0,1 0 0,-1 0 0,0 1 0,1-1 0,-1 1 0,0-1 0,1 0 0,-1 1 0,1 0 0,-1-1 0,1 1 0,-1-1 0,0 2 0,-2 1 0,0 1 0,1 0 0,-1 0 0,1 1 0,0-1 0,-2 6 0,-6 24 0,2 1 0,2 0 0,0 0 0,3 0 0,0 45 0,3-62 0,4 230 0,-3-231 0,1 1 0,1-1 0,1 0 0,0 0 0,1 0 0,0-1 0,2 1 0,9 18 0,-14-33 0,-1-1 0,1 1 0,-1 0 0,1-1 0,0 1 0,-1-1 0,1 0 0,0 1 0,0-1 0,0 0 0,0 0 0,0 0 0,0-1 0,1 1 0,-1 0 0,0-1 0,0 1 0,0-1 0,1 0 0,3 0 0,-2 0 0,1 0 0,-1 0 0,0-1 0,0 1 0,0-1 0,0 0 0,0 0 0,0-1 0,0 1 0,7-5 0,-1 0 0,-1-2 0,0 1 0,-1-1 0,1 0 0,-1-1 0,-1 0 0,10-15 0,39-76 0,-37 62 0,-14 29 0,-1 0 0,5-20 0,6-15 0,-6 33 0,-9 11 0,0 0 0,1 0 0,-1 0 0,0 0 0,0 0 0,1 0 0,-1 0 0,0 0 0,0 0 0,1 0 0,-1 0 0,0 0 0,0 0 0,1 0 0,-1 0 0,0 0 0,0 0 0,1 0 0,-1 0 0,0 0 0,0 0 0,1 1 0,-1-1 0,0 0 0,0 0 0,0 0 0,1 0 0,-1 1 0,0-1 0,12 24 0,-7-11 0,2 3 0,0 2 0,0-1 0,-2 1 0,0 0 0,3 28 0,-7-36 0,2 8 0,-2 1 0,0 30 0,-2-47 0,1 0 0,0 0 0,-1-1 0,1 1 0,-1 0 0,0 0 0,0-1 0,1 1 0,-1 0 0,0-1 0,0 1 0,-1-1 0,1 1 0,0-1 0,0 1 0,-1-1 0,1 0 0,-1 0 0,1 0 0,-1 0 0,1 0 0,-1 0 0,-3 1 0,1 0 0,1-1 0,-1 0 0,0 0 0,0-1 0,0 1 0,0-1 0,1 0 0,-1 0 0,0 0 0,-6-1 0,-21-6 0,-49-17 0,61 17 0,16 6 0,1 1 0,0-1 0,0 0 0,-1 1 0,1-1 0,0 1 0,-1 0 0,1 0 0,0 0 0,-1 0 0,1 0 0,0 0 0,-4 1 0,33 12 0,-3-8 0,5 3 0,1-1 0,-1-2 0,1-1 0,52 1 0,-56-5 0,-1 1 0,30 5 0,34 2 0,-80-8 0,1 0 0,-1-1 0,0 0 0,1-1 0,-1 0 0,0 0 0,11-5 0,20-9 444,33-15-460,-66 27-1075,0 0 1,-1-1-1,13-10 0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2.30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74 92 8840,'0'0'5881,"-4"-11"-5380,1 0-286,1 2 159,0 0 0,-1 1 0,0-1 1,-1 1-1,-8-16 0,12 24-344,0 0 0,0-1 1,-1 1-1,1 0 0,0 0 0,0 0 0,0 0 1,0 0-1,0-1 0,0 1 0,-1 0 0,1 0 0,0 0 1,0 0-1,0 0 0,0 0 0,-1 0 0,1 0 0,0 0 1,0 0-1,0-1 0,-1 1 0,1 0 0,0 0 0,0 0 1,0 0-1,0 0 0,-1 0 0,1 0 0,0 1 1,0-1-1,0 0 0,-1 0 0,1 0 0,0 0 0,0 0 1,0 0-1,0 0 0,-1 0 0,1 0 0,0 0 0,0 1 1,0-1-1,0 0 0,0 0 0,-1 0 0,1 1 1,-6 8 561,5-6-509,-4 11 158,0 0 0,1 1 1,1 0-1,0 0 0,1 0 0,0 0 0,1 18 1,1-22-111,-1 42 733,11 86 0,1 18 644,-8-75-56,0 2-3256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2.81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11256,'0'0'7727,"6"10"-7015,-5-9-699,4 7 129,-1-1-1,1 1 0,-2 1 0,1-1 1,-1 1-1,0-1 0,-1 1 0,1 0 0,0 14 1,4 92 2086,-5 1 0,-16 136-1,13-242-2064,0-5 103,1 1-1,-1 0 0,0-1 1,0 1-1,0 0 0,-1-1 0,0 1 1,0-1-1,0 0 0,-1 0 1,-3 6-1,-3-9-1936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3.30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17 13560,'0'0'6706,"17"-2"-6199,72-7 1179,138 3 0,-56 27 1418,-123-14-1521,-46-8-1560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3.82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11552,'0'0'4959,"6"16"-4519,-5-14-419,5 12 96,-1 0 0,0 0 0,-1 0 0,-1 0 0,0 1 0,-1 0 1,1 26-1,-5 14 324,-22 360 4458,17-359-1749,7-56-3130,1 0 1,-1 0-1,0 0 0,0 0 0,0 0 0,0 0 0,0 0 1,0 1-1,0-1 0,0 0 0,0 0 0,0 0 0,0 0 1,1 0-1,-1 0 0,0 0 0,0 0 0,0 0 0,0 0 1,0 0-1,0 0 0,0 0 0,1 0 0,-1 0 0,0 1 1,0-1-1,0 0 0,0 0 0,0 0 0,0 0 0,1 0 1,-1-1-1,0 1 0,0 0 0,0 0 0,0 0 0,0 0 1,0 0-1,0 0 0,1 0 0,-1 0 0,0 0 0,0 0 1,0 0-1,0 0 0,0 0 0,0 0 0,0 0 0,0-1 1,0 1-1,1 0 0,-1 0 0,0 0 0,0 0 0,0 0 1,0 0-1,0 0 0,0-1 0,0 1 0,0 0 0,0 0 1,0 0-1,0 0 0,0 0 0,6-8-3577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4.61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73 0 9344,'0'0'8193,"-9"2"-7701,-31 6 22,17-6 2584,32-4-944,1 3-1824,37 2 831,-1 3-1,72 17 1,-115-23-1086,-1 1-1,0-1 1,0 1-1,0 0 1,0 0 0,0 0-1,0 0 1,0 0-1,0 1 1,-1-1-1,1 0 1,0 1-1,-1-1 1,1 1 0,-1 0-1,0-1 1,1 1-1,-1 0 1,0 0-1,0 0 1,0 0-1,0 0 1,0 0 0,-1 0-1,1 0 1,-1 0-1,1 1 1,-1-1-1,0 0 1,0 0-1,0 0 1,0 1 0,0-1-1,0 0 1,0 0-1,-2 3 1,0 2 80,0 1-1,0-1 1,-1 0 0,-1 0 0,1 0 0,-1 0-1,0 0 1,-9 10 0,-8 5 139,-2 0-1,-46 35 1,27-25-175,26-21-119,14-10 0,1 0 0,-1 0 0,0 1 0,0-1 0,0 0 0,1 1 0,-1-1 0,1 1 0,-3 3 0,4-4 0,0-1 0,0 1 0,0 0 0,0 0 0,0 0 0,0 0 0,0 0 0,0 0 0,0-1 0,0 1 0,1 0 0,-1 0 0,0 0 0,1 0 0,-1-1 0,0 1 0,1 0 0,-1 0 0,1-1 0,-1 1 0,1 0 0,0-1 0,-1 1 0,1 0 0,-1-1 0,1 1 0,0-1 0,0 1 0,1 0 0,20 15 0,1-1 0,36 18 0,-48-27 0,12 5 0,-18-9 0,0 0 0,-1 0 0,1 1 0,0-1 0,-1 1 0,0 0 0,0 0 0,0 1 0,0-1 0,5 6 0,-2 0 618,2 2-971,-6-3-3847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5.80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79 58 9144,'0'0'6849,"-9"0"-6319,0 0-312,1 0 147,-1 0 0,0 0 0,1-1-1,-1 0 1,-8-3 0,34 3 1490,248-26-154,83 10-546,-218 11-787,-8 6 303,129 14 1,-237-12-610,261 13 1397,-142-12 39,-105-3 379,-46 1 2,-81 8-1702,73-4-4478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6.51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268 138 10544,'0'0'7514,"-10"-4"-6971,4 2-452,2 0-33,-1 0 1,1 0-1,-1 0 1,1 1-1,-1 0 1,0 0-1,0 0 1,1 1-1,-1 0 1,0 0-1,0 0 0,0 0 1,0 1-1,1 0 1,-7 1-1,-11 5 291,1 0 0,0 1-1,1 2 1,0 0 0,-23 15-1,41-24-249,0 1-1,0 0 0,0-1 1,0 1-1,1 0 1,-1 0-1,1 0 0,-1 0 1,1 0-1,0 1 0,-1-1 1,1 0-1,1 1 1,-2 3-1,2-5-55,0 0 0,0 0 0,0 0 0,0 0 0,0 1 1,0-1-1,1 0 0,-1 0 0,0 0 0,1 0 0,-1 0 0,1 0 0,0 0 0,-1 0 1,1 0-1,0 0 0,-1 0 0,1 0 0,0 0 0,0-1 0,0 1 0,0 0 0,0 0 0,0-1 1,0 1-1,0-1 0,0 1 0,0-1 0,0 1 0,0-1 0,0 0 0,0 1 0,2-1 1,15 4 112,0 0 1,0-1 0,0-1 0,1-1-1,-1-1 1,0 0 0,1-1 0,-1-1-1,25-6 1,-4-2 200,0-1 0,-2-2 0,46-23 0,-52 24 20,18-9 281,-47 20-554,1 0 0,-1-1 1,1 1-1,-1-1 0,0 0 1,0 0-1,1 0 0,-1 0 0,-1 0 1,1 0-1,0-1 0,0 1 1,2-6-1,-4 7-28,0-1 1,1 1-1,-1-1 0,0 1 1,0 0-1,0-1 0,0 1 0,0-1 1,-1 1-1,1-1 0,0 1 1,-1-1-1,1 1 0,-1 0 0,1-1 1,-1 1-1,1 0 0,-1 0 1,0-1-1,0 1 0,0 0 0,0 0 1,-1-2-1,-28-21 621,14 15-690,-1 0 1,1 1-1,-1 1 0,-1 1 0,1 0 1,-1 1-1,0 1 0,-1 1 0,1 0 1,-23 1-1,39 2-7,0 0 0,1 1 0,-1-1 0,0 1 0,0-1 0,0 1 0,0 0 0,1 0 0,-1 0 0,0 0 0,1 0 0,-1 0 0,1 0 0,-1 1 0,1-1 0,-1 1 0,1-1 0,0 1 0,0-1 0,0 1 0,0 0 0,0-1 0,0 1 0,0 0 0,1 0 0,-1 0 0,1 0 0,-1-1 0,1 1 0,0 0 0,-1 0 0,1 0 0,0 0 0,0 0 0,1 0 0,-1 0 0,0 0 0,2 4 0,7 29 940,-3-16-5041,-6-18 3190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6.97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287 1 15776,'0'0'1681,"-10"4"-1091,-117 67 876,107-57-1252,1-3 27,1 2-1,-31 27 1,45-37-146,0 1 1,0 1-1,0-1 0,1 0 1,0 1-1,0 0 1,0 0-1,1-1 1,-1 2-1,1-1 1,0 0-1,1 0 1,-1 1-1,1-1 0,0 1 1,0 8-1,1-12-38,0 0 0,1 0-1,-1 0 1,1 0 0,-1 0-1,1 0 1,0-1 0,0 1-1,0 0 1,0 0 0,0-1 0,0 1-1,0 0 1,1-1 0,-1 1-1,1-1 1,-1 0 0,1 1-1,-1-1 1,5 2 0,0 1 42,1-1 1,-1 1 0,1-1 0,9 2 0,-4-2-1,0-1 1,0 0-1,0-1 0,0-1 1,0 0-1,0 0 1,1-1-1,-1-1 1,0 0-1,0 0 1,0-1-1,-1-1 1,1 0-1,13-7 1,-10 4 101,0-1 0,0 0-1,0-1 1,-1-1 0,-1-1 0,0 1 0,0-2 0,-1 0 0,18-23 0,-26 30-36,-1 0 0,0 1 0,0-1 0,0 0 0,-1-1 0,0 1 0,2-6 0,-3 9-95,-1 1 0,0-1-1,0 0 1,0 1-1,0-1 1,0 0-1,0 1 1,-1-1 0,1 0-1,0 1 1,-1-1-1,1 0 1,-1 1 0,0-1-1,1 1 1,-1-1-1,0 1 1,0 0 0,0-1-1,0 1 1,0 0-1,0-1 1,-1 1-1,1 0 1,0 0 0,0 0-1,-1 0 1,-1-1-1,-2 0 54,0 0-1,0 0 0,0 0 1,0 1-1,0-1 0,0 1 1,-1 0-1,1 1 0,0-1 1,0 1-1,-10 1 0,5 0-10,0 0 0,0 1 0,0 0 0,0 0 0,-12 6 0,20-7-106,-1 0-1,1 1 0,-1-1 1,1 1-1,0 0 1,0 0-1,0 0 0,0 0 1,0 0-1,-2 2 1,4-3-16,-1-1-1,1 1 1,-1 0 0,1-1 0,0 1 0,-1-1 0,1 1 0,0 0 0,0-1-1,-1 1 1,1 0 0,0-1 0,0 1 0,0 0 0,0-1 0,0 1 0,0 0-1,0-1 1,0 1 0,0 0 0,0 0 0,1-1 0,-1 1 0,0 0 0,0-1-1,1 1 1,-1-1 0,0 1 0,1 0 0,-1-1 0,0 1 0,1-1 0,-1 1-1,1-1 1,-1 1 0,1-1 0,-1 1 0,1-1 0,-1 0 0,1 1 0,0-1-1,-1 0 1,1 1 0,0-1 0,-1 0 0,1 0 0,0 0 0,6 2-782,0 0 0,0 0 1,1-1-1,11 0 1,-17-1-535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7.39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49 1 16879,'0'0'4458,"0"9"-3788,-7 254 2537,5-221-2400,-2-1 0,-11 44 0,6-32 581,-3-19 2063,20-117-3213,-3 53-4222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7.73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15576,'0'0'4259,"7"16"-3357,-2-5-709,1 1 2,-1-1 1,-1 1-1,0 0 1,0 1-1,-1-1 1,-1 1-1,2 17 1,-6 200 4080,0-196-3372,-5 53 3268,6-85-3781,0-5-105,-1-8-50,1-15 745,1 13-3851,0 10 763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5:44.69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1 884 8336,'0'0'11178,"9"-6"-10989,30-18 5,-34 21-68,-1 1 1,1 0 0,-1 0 0,1 1-1,0-1 1,0 1 0,0 0 0,0 0-1,0 1 1,0 0 0,9 0-1,-7 0-44,63-6 1180,-15-6-549,-51 11-653,0 1-1,1-1 1,-1 1-1,0 0 1,1 0 0,7 2-1,11 0 155,22-5 348,-37 1-511,0 1 0,0 0 0,0 1 0,1 0 0,-1 0 0,0 1 0,0 0 0,10 2 0,-13-2-36,0 0 0,0 0 0,0-1 0,0 0 0,0 0 0,0 0 0,0-1 0,0 1 0,7-3 0,24-1 67,-25 3-34,-1-1-1,1 1 1,-1-2-1,0 1 1,14-7 0,-13 6-27,-5 2 2,0 0 1,0 0 0,0 1 0,0-1 0,0 1 0,10 2 0,19-1 46,10-2 78,-38 2-116,0-1 0,-1 0 0,1 0 0,0 0 0,0-1 0,0 0 0,0-1 0,-1 1 0,11-5 0,-2 1 10,-12 4-32,-1 1 1,0-1-1,0 1 1,1-1 0,-1 0-1,0 0 1,0 0 0,3-2-1,7-5 86,-9 6-64,0 1-1,-1-1 1,1 0-1,-1 1 1,0-1-1,1 0 1,2-4-1,11-13 219,25-20-1,-25 24-51,-1-1-1,20-24 0,-22 16-2,-12 21-157,1 0-1,-1 0 1,1 0 0,-1 0-1,1 0 1,0 1 0,0-1-1,1 1 1,3-5 0,12-12 162,-15 16-172,-1 0 0,0 1-1,1-1 1,0 0 0,-1 1-1,1 0 1,0 0-1,5-3 1,-4 2-14,0 1 0,0-1-1,0 0 1,-1 0 0,1-1 0,-1 1 0,4-5-1,18-16 37,36-9 200,-9 6-115,-44 24-140,0 1-1,-1-1 0,1 1 0,0 1 0,0-1 0,0 1 0,0 1 0,1-1 0,-1 2 0,14 1 0,10-1 6,-8-2 38,-16 0-26,-1 1 0,0 0 0,0 0 0,9 2-1,-11-2-7,0 0-1,0 0 1,0 0-1,0 0 1,0-1-1,0 0 1,0 0-1,0 0 1,8-4-1,11-2 56,-5 4 38,-1 2 0,30 0-1,-38 5-80,-9-3-12,0 0-1,0 0 1,0-1 0,0 1-1,0-1 1,0 1-1,0-1 1,0 1 0,1-1-1,-1 0 1,0 1-1,2-1 1,13 0 43,0 0 0,0-2 0,21-3 0,-29 3-33,0-1 0,0 0 0,0 0 0,-1 0 0,1-1 1,-1 0-1,0-1 0,7-5 0,-11 8 0,0 1 1,0-1 0,0 1-1,0 0 1,0 0-1,0 1 1,0-1-1,1 0 1,-1 1 0,0 0-1,0 0 1,0 0-1,1 0 1,-1 0 0,0 1-1,0-1 1,5 2-1,30-9-124,74 1 308,-100 5-219,1 0-1,19-5 1,-19 3-16,-1 0 0,21 0-1,-25 4 25,0-2 1,7 4-46,0 1 3,-11-4 52,-2 0 1,0 0 1,0 0-1,-1 0 1,1 0-1,0 0 1,0 0-1,0 0 0,-1 1 1,1-1-1,0 1 1,-1-1-1,1 1 1,0 0-1,-1-1 1,1 1-1,-1 0 1,4 2-1,-4-2 4,0 0-1,1 0 1,-1-1-1,1 1 1,-1-1 0,1 1-1,-1-1 1,1 0-1,0 1 1,-1-1-1,1 0 1,-1 0 0,1 0-1,0 0 1,-1-1-1,1 1 1,2-1 0,-2 1 0,-1-1 0,1 1 0,0 0 0,0-1 1,-1 1-1,1 0 0,0 0 0,0 1 1,0-1-1,-1 0 0,1 1 0,0-1 0,-1 1 1,1-1-1,2 2 0,-1 0 3,0-1 0,-1 0 0,1 1 0,0-1-1,0 0 1,0-1 0,0 1 0,0 0 0,0-1 0,0 0 0,0 0-1,4 0 1,42-3 2,-35 2-9,3-1-20,-11 2 3,0-1 1,0 1 0,1 0 0,-1 0-1,11 2 1,-13-2 20,-1 0 1,0 0-1,0-1 1,1 1-1,-1-1 0,0 0 1,0 0-1,0 0 1,3-2-1,17-4 15,0 2-22,-13 3-4,1 0 0,-1 1 0,12-1 0,-17 2 5,33 4-100,-34-4 104,1 0 1,-1 0-1,0 0 1,0-1-1,0 1 0,0-1 1,8-2-1,20-3-30,10 1 20,-36 3 12,0 1 0,0 0 0,0 1 0,0-1 0,0 1 0,1 0 0,-1 1 0,0-1 0,7 3 0,-10-3 6,1 1 1,0-1 0,0 1-1,0-1 1,-1-1-1,1 1 1,0 0 0,0-1-1,0 0 1,-1 1-1,8-4 1,-8 3 2,1 0 0,-1-1 1,1 2-1,-1-1 0,1 0 0,0 1 0,-1 0 0,1 0 1,0 0-1,-1 0 0,7 1 0,-8 0-3,0-1 0,-1 0 1,1 0-1,0 0 0,-1 0 0,1 0 0,0 0 0,-1 0 0,1-1 0,0 1 1,-1-1-1,3 0 0,14-3 29,108-4 107,-103 9-134,-18 0-9,0-1 0,-1 0 0,1 0 1,0 0-1,0 0 0,-1-1 0,8-1 1,-9 1-10,0 1 0,0-1 0,0 1 0,0 0 0,0 0 0,0 0 0,0 0-1,0 1 1,3 0 0,-3 0 4,-1-1 0,1 1 0,0-1 0,0 0 0,0 0 0,0 0 0,0 0 0,0 0 0,5-2-1,1 0 3,0 0 0,1 1-1,11-1 1,-7 1 2,53 6 0,108-20 0,-135 11 0,44-9 0,4-1 0,-80 14-13,0 0 0,0 1 1,0-1-1,0 1 0,-1 1 0,1 0 1,0 0-1,8 4 0,15 3-16,39-3 29,-51-2 18,0-1 0,23 0-1,-17-1-5,-8 0-5,-14-1-9,0-1-1,0 1 0,0-1 1,0 0-1,0 0 0,0 0 0,0 0 1,1-1-1,-1 1 0,0-1 1,4-1-1,4-1 2,-1 0 0,0 0 1,15 0-1,-4 0 29,62-5 34,-53 10-55,-26-1-6,1-1-1,-1 1 0,0-1 0,1 0 0,-1 0 1,0-1-1,6 0 0,-5 0 3,-1 0 0,0 1-1,0 0 1,0 0 0,0 0 0,8 1-1,-7 0 9,0 0-1,0-1 1,0 0 0,11-1-1,-2-1-10,0 1 0,1 1 0,-1 0 0,19 3 0,19 0 24,-12-1 0,-28-1-20,1 0 0,-1-1-1,12-1 1,125-13 77,-93 10-100,-1-2 0,69-17 0,-37 13 12,-30 3 7,-35 4 0,0 0 0,-1-1 0,1-1 0,23-8 0,-31 6 5,0 2 1,1 0-1,-1 0 0,1 1 1,0 1-1,0 1 0,0 0 1,25 0-1,-16 3 176,-21-1-152,0 1-1,-1 0 0,1 0 0,0 0 1,-1 1-1,1-1 0,-1 0 1,0 1-1,1 0 0,-1 0 0,3 3 1,16 10 161,-1-7-177,1-1 1,0-1-1,0-1 1,0-1 0,0-1-1,23 1 1,-1 0-12,-10 0-26,0-2-1,48-2 1,40-6 137,-55 7-18,-46 0-28,40-3 0,22-6 32,-37 4-83,-1-1-1,0-2 0,53-16 0,-28 8 47,-65 15-63,-1 0 0,1 0 0,-1 0 1,0 0-1,1 0 0,4 2 0,-5-1 0,0-1-1,0 1 1,0-1-1,0 0 1,1 0-1,-1 0 1,4-1-1,-3 1-3,-1 0-1,0 0 0,0-1 0,0 2 0,1-1 1,-1 0-1,4 2 0,18 0-44,57-1-23,-65-2 71,16-1 0,0 1 0,34 4 0,-57-2 6,-1-1 1,1 0-1,-1-1 0,20-3 1,20-1 5,-10 2 8,-29 2-13,0 0-1,0 0 1,0 1 0,14 2-1,-8 0-28,0-2 0,0 1 0,0-2-1,-1 0 1,27-6 0,22 10-36,-56-4 80,1 0 0,-1 1 0,1 0 0,0 0 0,9 2 0,35-2 56,-31 3-41,0-2-1,36-2 1,-10-1 10,-13 4-26,25-2 4,-7-6-8,139-8-116,-168 13 65,30-5 0,-30 2 19,32 0 0,-42 4 23,0 2 1,18 3-1,-18-2 5,0-1 0,20 1 0,-14-1-57,0 0-1,0 1 1,22 7 0,-2-1 1,-29-7 61,1 0-1,-1-1 0,0-1 1,1 0-1,13-1 0,21 3 68,-10 1-39,11-4-78,0-2 0,74-14-1,-63 12 44,-8 2 61,32-6-4,-41 5-3,72-15 0,27-9-134,-46 16 86,-7 1 25,-21-1-24,-33 4 123,-32 8-129,-1 0-1,1-1 1,0 1 0,0 0 0,0-1 0,0 1 0,0 0 0,0 0-1,0 0 1,0 0 0,0 0 0,-1 0 0,1 0 0,0 0 0,0 0-1,0 1 1,1-1 0,4 11 227,-3-3-198,8 11-123,4 8-61,-7-6 118,1 0 0,1 0 1,15 22-1,-5-7 162,-13-26-101,0 1 0,0-1 0,1 0 0,14 13 0,0-1-3,-16-14-31,-3-5 0,-1 0 0,1 0 0,0 0 0,0 0 0,0-1 0,1 1 0,-1-1 0,5 3 0,11 7 0,-17-11 0,0 1 0,0-1 0,1 1 0,-1-1 0,0 0 0,1 1 0,-1-1 0,1 0 0,-1-1 0,1 1 0,0 0 0,3 0 0,3 0 0,0 0 0,0 1 0,11 4 0,-15-4 0,1-1 0,0 1 0,0-1 0,-1 0 0,1 0 0,0 0 0,0-1 0,0 0 0,6-1 0,37-5 0,-19 11 0,-29-4 0,1-1 0,0 0 0,-1 1 0,1 0 0,0-1 0,-1 1 0,1 0 0,-1 0 0,1-1 0,-1 1 0,3 2 0,-3-1 0,1-1 0,-1 0 0,1 0 0,0 0 0,0 0 0,0 0 0,-1 0 0,1-1 0,0 1 0,0 0 0,0-1 0,3 1 0,3-1 0,1 1 0,0 1 0,12 3 0,23 3 0,-6-5 0,-25-1 0,0-1 0,1 0 0,-1-1 0,18-2 0,-21 1 0,0 0 0,0 1 0,-1 1 0,20 2 0,-19-1 0,1-1 0,-1 0 0,1-1 0,11 0 0,86-4 0,-98 3 0,0-1 0,0 0 0,15-5 0,-17 4 0,1 1 0,-1 0 0,1 0 0,15 0 0,-15 0 0,-9 2 0,1 0 0,0 0 0,0 0 0,0-1 0,-1 1 0,1 0 0,0 0 0,0 0 0,0 0 0,-1 0 0,1 1 0,0-1 0,0 0 0,0 0 0,-1 0 0,1 1 0,1-1 0,21 3 0,-30-2 77,0 1 1,0 0-1,0 0 0,0 1 1,1 0-1,-1 0 1,1 1-1,0-1 0,0 1 1,-6 6-1,4-5-1273,1 0-1,-1 0 1,-16 7-1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07:38.24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0 208 13464,'0'0'4366,"13"-10"-3699,2-3-508,82-63 965,-79 63-720,1 1 0,1 0 1,39-16-1,-49 24-195,1 1 1,0 1-1,0-1 1,0 2-1,0 0 1,0 0 0,0 1-1,0 0 1,0 1-1,0 0 1,0 0-1,-1 2 1,1-1-1,0 1 1,-1 1-1,1 0 1,15 9 0,-20-10-98,32 15 1391,75 26 0,-100-41-1097,0 0 0,0 0 0,0-1 0,0-1 0,0 0 0,1-1 1,-1 0-1,0-1 0,0 0 0,18-5 0,-25 4-406,-1 0 1,1 0-1,-1-1 1,1 0 0,-1 0-1,0 0 1,0-1 0,0 1-1,0-1 1,5-6-1,-9 9 0,1 0 0,-1-1 0,0 1 0,0 0 0,0-1 0,0 1 0,-1 0 0,1-1 0,0 1 0,0-1 0,-1 1 0,1-1 0,-1 0 0,1 1 0,-1-1 0,0 0 0,0 1 0,0-1 0,0 1 0,0-1 0,0 0 0,0 1 0,0-1 0,-1 0 0,1 1 0,-1-1-1,1 1 1,-1-1 0,1 0 0,-1 1 0,0 0 0,0-1 0,0 1 0,0-1 0,0 1 0,0 0 0,0 0 0,0 0 0,-1 0 0,1-1 0,-3 0 0,-4-3-83,0 1 1,0 0-1,-1 1 1,0 0-1,1 0 1,-1 1-1,-11-1 1,7 0-3195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08.16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0 130 8032,'0'0'2529,"0"-10"-1873,0-34 18,0 5 5230,0 39-5586,0-2-22,0 1 0,0-1 0,1 1 0,-1-1 0,0 1 1,1-1-1,-1 1 0,1-1 0,0-2 0,0 4-257,-1 0 0,1 1 0,-1-1 0,0 0-1,1 0 1,-1 0 0,1 0 0,-1 0 0,0 0 0,1 0 0,-1 0-1,1-1 1,-1 1 0,0 0 0,1 0 0,-1 0 0,0 0 0,1 0 0,-1-1-1,0 1 1,1 0 0,-1 0 0,0 0 0,1-1 0,-1 1 0,0 0 0,1-1-1,-1 1 1,0 0 0,0-1 0,0 1 0,1 0 0,-1-1 0,0 1-1,0 0 1,0-1 0,0 1 0,0-1 0,1 1 0,-1 0 0,0-1 0,0 1-1,0-1 1,0 1 0,0 0 0,0-1 0,0 1 0,-1-1 0,1 1 0,0 0-1,0-1 1,0-4 704,0 5-510,0-1-56,1 1-1,0 0 1,0 0-1,-1 0 1,1 0-1,0 0 1,0 0-1,-1 0 1,1 0-1,0 0 1,-1 0-1,1 0 1,0 1-1,0-1 1,-1 0-1,1 0 1,0 1 0,0 2-120,-1 0 1,1 0 0,0 0 0,0 0-1,0-1 1,0 1 0,2 4 0,6 16 150,-4 23 242,-1 0 0,-2 1 0,-7 66 0,4-100-341,0 8 100,0-16-46,0 1-1,1 0 0,0 0 1,0 0-1,1 0 0,1 9 1,-3-7 44,1-7-213,0 0 0,-1 0 0,1 1 0,0-1 0,0 0 0,0 0 0,0 0 0,0 0 0,0 1 0,0-1 0,0 0 0,1 2 0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09.13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0 114 8744,'0'0'6257,"9"-9"-5880,29-31 14,-34 36-5,1 0 1,-1 1-1,1-1 1,0 1-1,10-5 1,-9 3 2558,-3 4-2766,-1 0 0,0 0 0,0-1 0,0 1 0,1 1 0,-1-1 0,1 0 0,-1 1 0,1-1 0,2 0 0,3 0 138,116-20 1159,-117 20-1353,0 1 0,0-1 0,-1 1 0,1 1-1,11 1 1,15 1 516,61 2 463,-37-1-571,-14-1-744,-34-1-2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10.90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8240,'0'0'12449,"4"12"-12156,7 42 421,-2 2 0,2 94 1,-5-73 193,-10-49-554,4-25-282,-1 0 0,0-1 1,1 1-1,-1 0 0,1-1 1,0 1-1,0 0 0,0-1 0,0 1 1,2 4-1,-1 3 773,-3-2-4153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11.69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9744,'0'0'11301,"9"7"-11001,-6-5-277,1 0 11,1 1 0,-1 0 0,0 0 0,-1 0-1,1 1 1,-1-1 0,1 1 0,-1 0 0,0 0 0,0 0-1,-1 0 1,1 1 0,-1-1 0,0 1 0,0-1-1,2 10 1,4 41 828,1 96 0,-7-93-236,3 21 219,-5-78-799,0 0 0,0 0 0,0 0 0,0 0 0,0 0 0,0 0 0,0 0 0,0 0 0,1 0 0,-1 0 0,0 0 0,1 0 1,-1 0-1,0 0 0,1 0 0,0 0 0,-1 0 0,1 0 0,-1 0 0,1 0 0,0 0 0,0-1 0,-1 1 0,1 0 0,1 0 0,4-26-1763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12.26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29 10544,'0'0'9407,"10"-2"-9044,52-9 872,-1 3-1,97 0 1,-158 8-1253,0 1 1,1-1 0,-1 0-1,0 0 1,0 1-1,0-1 1,1 0-1,-1 1 1,0-1-1,0 0 1,0 1-1,0-1 1,0 0-1,1 1 1,-1-1 0,0 0-1,0 1 1,0-1-1,0 0 1,0 1-1,0-1 1,0 1-1,0-1 1,0 0-1,-1 1 1,1 0-1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12.92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9944,'0'0'7655,"4"12"-7143,-3-9-477,5 13 162,-1 1 0,-1 0 0,0 1 0,1 17 0,-2 227 2581,-4-155-1414,11-46 692,-10-62-2045,0 1 1,0 0-1,0 0 1,0 0-1,0 0 1,0 0-1,0 0 1,0 0-1,0 0 1,0 0-1,0 0 1,0 0-1,0 0 1,0 0-1,1 0 1,-1 0-1,0 0 1,0 0-1,0 0 1,0 0-1,0 0 1,0 0-1,0 0 1,0 0-1,0 0 1,0 0-1,0 0 1,0 0-1,1 0 1,-1 0-1,0 0 1,0 0-1,0 0 1,0 0-1,0 0 1,0 0-1,0 0 1,0 0-1,0 1 1,0-1-1,0 0 1,0 0-1,0 0 1,0 0-1,0 0 1,0 0-1,0 0 1,0 0-1,0 0 1,0 0-1,0 0 1,0 0-1,0 0 1,0 1-1,0-1 1,0 0-1,0 0 1,0 0-1,0 0 1,0 0-1,0 0 1,4-9-15,-3-2-3326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13.66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32 10656,'0'0'9378,"11"-4"-8890,39-16-17,-46 18-352,1 1 1,0 0 0,-1-1 0,1 2-1,0-1 1,-1 1 0,7-1 0,-9 1-42,0 1 0,-1-1 1,1 0-1,0 1 0,0-1 0,0 1 1,0-1-1,-1 1 0,1 0 1,0 0-1,-1 0 0,1 0 0,2 2 1,-2-1-20,-1 0 0,1 0 1,-1 0-1,0 0 0,0 0 1,0 0-1,0 1 0,0-1 0,-1 0 1,1 1-1,-1-1 0,1 0 1,-1 1-1,0-1 0,0 1 1,0-1-1,0 1 0,0-1 0,-1 0 1,1 1-1,-1-1 0,0 0 1,-1 5-1,-3 7 96,-1-1 0,0 1 1,-1-1-1,0 0 0,-1-1 0,0 0 0,-1 0 0,-1-1 1,-16 16-1,13-10 530,13-17-667,0 1 0,-1-1 0,1 0 0,0 1 0,0-1-1,0 1 1,0-1 0,0 0 0,0 1 0,0-1 0,0 1 0,0-1 0,1 0-1,-1 1 1,0-1 0,0 1 0,0-1 0,0 0 0,1 1 0,-1-1-1,0 0 1,0 1 0,0-1 0,1 0 0,-1 1 0,0-1 0,1 0-1,-1 0 1,0 1 0,1-1 0,-1 0 0,0 0 0,1 0 0,-1 1 0,0-1-1,1 0 1,-1 0 0,1 0 0,-1 0 0,0 0 0,1 0 0,-1 0-1,1 0 1,0 0 0,22 5 335,1-2 1,37 1-1,-35-3 55,45 8 0,-69-9-403,-1 0 1,0 0-1,1 1 0,-1-1 1,0 1-1,1-1 1,-1 1-1,0-1 0,0 1 1,1 0-1,-1 0 0,0-1 1,0 1-1,0 0 0,0 0 1,0 0-1,0 0 0,0 1 1,1 1-1,1 8-3830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14.55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0 130 9344,'0'0'10589,"6"-10"-10211,-5 9-369,1-3 28,0 0-1,0 0 1,1 0-1,-1 0 1,1 0-1,0 1 1,0 0-1,0-1 1,0 1-1,1 0 1,0 1 0,-1-1-1,1 1 1,0-1-1,0 1 1,0 0-1,0 0 1,1 1-1,-1 0 1,8-2-1,116-20 922,1 6 0,238-1 0,-341 20-693,33 6 0,-35-4 445,42 1 0,-65-5-690,-1 0 0,0 0 0,0 0 0,1 0 1,-1 0-1,0 0 0,0 0 0,1 0 0,-1 0 0,0 0 0,0 0 0,1 0 0,-1 0 0,0 0 0,0 0 0,1 0 0,-1 1 0,0-1 0,0 0 0,0 0 1,1 0-1,-1 0 0,0 0 0,0 1 0,0-1 0,1 0 0,-1 0 0,0 0 0,0 1 0,0-1 0,0 0 0,0 0 0,1 0 0,-1 1 0,0-1 1,0 0-1,0 0 0,0 1 0,0-1 0,0 1 0,-6 11 346,-13 8-42,2-5-315,-7 7-179,9-9-3475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15.38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155 227 9440,'0'0'4121,"5"-11"-3484,14-31-37,-18 41-557,-1 1 0,0-1 0,1 0 0,-1 1 0,0-1 0,0 1 0,0-1 0,1 0 0,-1 1 0,0-1 0,0 0 0,0 1 0,0-1 0,0 0 0,0 1 0,0-1 0,0 0 0,0 1 0,-1-1 0,1 0 0,0 1 0,0-1 0,0 0 0,-1 1 0,1-1 0,0 1 0,-1-1 0,1 0 0,-1 1 0,1-1 0,-1 1 0,1-1 0,-1 1 0,1 0 0,-1-1 0,0 0 0,-20-3 973,19 4-918,-9 0 212,-1 1 0,0 0 0,0 0 0,1 1 0,-1 1-1,1 0 1,0 0 0,-1 1 0,2 1 0,-15 7-1,24-12-261,0 0 1,1 1-1,-1-1 0,0 0 0,1 1 0,-1-1 0,1 0 0,-1 1 1,1-1-1,-1 1 0,1-1 0,-1 1 0,1-1 0,-1 1 0,1-1 0,-1 1 1,1 0-1,0-1 0,-1 1 0,1 0 0,0-1 0,0 1 0,0 0 0,-1-1 1,1 1-1,0 0 0,0-1 0,0 1 0,0 0 0,0-1 0,0 1 1,0 0-1,0 0 0,1-1 0,-1 1 0,0 0 0,0-1 0,0 1 0,1 0 1,-1-1-1,0 1 0,1-1 0,-1 1 0,1 0 0,-1-1 0,1 1 0,-1-1 1,1 1-1,-1-1 0,1 0 0,-1 1 0,1 0 0,5 3 149,-1 0 0,1 0-1,0 0 1,8 3 0,-5-3-94,0-1 1,0 1-1,0-2 0,0 1 0,0-2 1,1 1-1,-1-1 0,1 0 1,-1-1-1,1 0 0,-1-1 1,15-2-1,-10 0 52,1-1-1,-1 0 1,0-1-1,0 0 1,-1-1 0,1-1-1,17-12 1,-28 18-122,-1 0 0,0-1 0,0 1 0,0-1-1,-1 1 1,1-1 0,0 0 0,-1 0 0,1 0 0,-1 0 0,1 0 0,-1 0 0,0 0 0,0 0 0,0-1 0,0 1 0,0 0-1,-1-1 1,1 1 0,-1 0 0,1-1 0,-1 1 0,0-1 0,0 1 0,0-1 0,0 1 0,-1-1 0,1 1 0,-1-1 0,0-2-1,-3-5 81,-1 0-1,0 0 0,0 0 1,-1 1-1,-10-13 0,9 12-54,2 5 29,0-1 0,0 1 0,0 0 0,-7-5 0,10 8-34,-1 0 1,0 0-1,1 0 1,-1 1-1,0-1 1,0 1-1,0 0 1,0-1 0,0 1-1,0 1 1,-4-2-1,6 2-47,0 0 1,0 0-1,0 0 0,0 0 1,0 0-1,-1 0 1,1 0-1,0 0 0,0 1 1,0-1-1,0 0 0,0 1 1,0-1-1,0 1 0,0-1 1,0 1-1,0-1 0,1 1 1,-1 0-1,0-1 0,0 1 1,0 0-1,1 0 0,-1-1 1,0 1-1,1 0 0,-1 0 1,1 0-1,-1 0 0,1 0 1,-1 0-1,1 0 0,0 0 1,-1 0-1,1 0 1,0 0-1,0 0 0,0 1 1,0 0-1,0 2-142,0-1 0,1 1 1,0 0-1,0-1 0,0 1 0,0 0 0,0-1 1,1 1-1,-1-1 0,3 4 0,6 7-3866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02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9144,'0'0'12754,"-1"7"-12275,0-2-386,1-3-45,-1 1 1,1 0-1,0-1 0,0 1 0,0 0 0,0 0 0,0-1 0,0 1 0,1 0 1,0-1-1,-1 1 0,1 0 0,0-1 0,0 1 0,0-1 0,1 0 0,1 4 1,44 46 1150,-13-17-162,-31-32-920,0 1 0,1-1 0,0-1 1,0 1-1,0 0 0,0-1 1,0 0-1,0 0 0,1 0 0,-1 0 1,1-1-1,-1 0 0,1 0 1,0 0-1,6 0 0,8 0 413,-1-1 0,30-3-1,-28 1-121,-5 0-151,0-1 0,0 0 0,0-1 0,-1 0 0,1-1 0,23-12 0,-9 1 500,54-39 0,-52 33-757,-40 26 0,12-3 0,-7-2 0,-22-3 0,21 5 0,-1 0 0,0 1 0,0 0 0,1 0 0,-9 4 0,-11 5 0,19-9 0,0 0 0,1 1 0,-1 0 0,0 0 0,1 1 0,0-1 0,-1 1 0,-5 6 0,10-9 0,-1 1 0,1-1 0,0 0 0,-1 1 0,1-1 0,0 1 0,0-1 0,0 1 0,0 0 0,0-1 0,0 1 0,1 0 0,-1 0 0,1 0 0,-1-1 0,1 1 0,0 0 0,-1 0 0,1 0 0,0 0 0,0 0 0,1 0 0,-1-1 0,0 1 0,0 0 0,1 0 0,-1 0 0,1 0 0,0-1 0,0 1 0,0 2 0,2-1 0,0-1 0,0 1 0,0-1 0,0 1 0,0-1 0,0 0 0,0 0 0,1-1 0,-1 1 0,1-1 0,-1 1 0,6 0 0,-6-1 0,10 3 0,-1-1 0,1-1 0,-1 0 0,1-1 0,13 0 0,65-5 0,-26-5 0,106-29 0,-30 5 0,-131 31 0,0-1 0,0 0 0,0-1 0,14-8 0,-24 11 0,-1 1 0,0-1 0,0 0 0,0 1 0,0-1 0,0 1 0,0-1 0,0 1 0,0 0 0,0-1 0,-1 1 0,-10-3-3935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5:46.3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6824,'0'0'3560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15.96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204 50 12960,'0'0'2970,"-11"3"-2432,-4-1-343,8-1-78,0 0 1,-1 1-1,1 0 0,0 0 1,0 1-1,0 0 1,-6 4-1,-22 7 756,27-11-589,1-1-1,0 1 1,0 0-1,0 1 1,0-1-1,0 2 1,1-1-1,0 0 1,-8 8-1,14-11-220,-1 0 0,1 0 0,0-1 0,-1 1 0,1 0 0,0 0 0,-1 0 0,1 0 0,0 0 0,0 0-1,0 0 1,0 0 0,0 0 0,0 0 0,0 0 0,0 0 0,1 0 0,-1 0 0,0-1 0,0 1 0,1 0 0,-1 0 0,1 0 0,-1 0 0,1 0 0,-1-1 0,1 1 0,-1 0 0,1 0 0,0-1-1,-1 1 1,1 0 0,0-1 0,1 1 0,28 21 733,-21-17-623,2 0 0,-1-1 0,0 0 0,1-1 1,0 0-1,-1-1 0,15 2 0,-22-4-114,1 1 0,-1-1 0,1 0 0,-1 0 0,1-1 0,-1 1 0,0-1 0,1 0 0,-1 0 0,0 0 0,1 0 0,-1 0 0,0-1 0,0 1 0,0-1 0,0 0 0,0 0 0,0 0 0,-1 0 0,1-1 0,-1 1 0,1-1 0,-1 1 0,0-1 0,0 0 0,0 0 0,2-5 0,-3 6-27,-1 0 0,1-1 1,-1 1-1,0 0 0,1 0 1,-1 0-1,0 0 0,0 0 0,-1 0 1,1-1-1,0 1 0,-1 0 0,0-2 1,-11-30 220,9 28-210,0-2 70,-2-1-1,1 1 1,-1-1 0,0 1 0,-1 0 0,0 1 0,0 0 0,-1 0-1,0 0 1,-11-8 0,11 12-127,9 8 67,7 8-4322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16.64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11048,'0'0'12750,"6"9"-12243,22 33-6,-27-38-411,1 0-1,-1 0 1,1 0 0,-1 0 0,0 1 0,-1-1-1,1 0 1,-1 0 0,0 1 0,0 5-1,1 11 373,-1 19 767,-1-34-922,1 0 0,0 0 0,0 1 0,0-1 0,1 0-1,2 9 1,-3-14-490,5 12 1153,-2-7-5278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17.11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14 0 13360,'0'0'7605,"-2"15"-7099,-7 120 1030,8-123-1321,0-1 147,1 1 1,0-1-1,0 0 0,3 16 1,4 8 1464,-5-29-1022,-1-5-328,0-4-239,2-5-239,3-16-292,-5 11-3160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17.62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0 189 12960,'0'0'3578,"13"-12"-3195,1-2-257,-1-1 60,1 2 0,1-1 0,28-18 0,96-46 2253,-136 76-2282,-1 1-1,1 0 1,0 0 0,0 0-1,0 0 1,0 0 0,0 0-1,0 1 1,-1-1 0,1 1-1,1 0 1,-1 0 0,0 0-1,0 0 1,0 1 0,-1-1-1,1 1 1,6 2 0,-2 0 310,0 1 0,0 1 1,-1 0-1,0 0 0,11 10 1,-17-15-465,4 3 205,0 0 1,0 0 0,0 0-1,0-1 1,0 0-1,1 0 1,-1 0-1,1 0 1,-1-1 0,1 1-1,0-1 1,0 0-1,0-1 1,-1 1-1,9-1 1,-9 0-85,0-1-1,0 1 1,0-1-1,0 0 1,0 0-1,-1 0 1,1 0-1,0 0 1,-1-1 0,1 0-1,-1 0 1,0 0-1,0 0 1,1 0-1,-1-1 1,0 0-1,-1 1 1,1-1 0,-1 0-1,4-4 1,0-12-187,-6 12-3728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29.15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47 59 7936,'0'0'19763,"4"-9"-19526,12-29-5,-16 37-216,1 0-1,-1 1 1,1-1-1,-1 0 1,1 0-1,0 1 0,-1-1 1,1 0-1,0 1 1,0-1-1,-1 1 0,1-1 1,0 1-1,0-1 1,0 1-1,0 0 0,0-1 1,-1 1-1,1 0 1,0 0-1,0-1 1,0 1-1,0 0 0,0 0 1,0 0-1,0 0 1,0 0-1,0 1 0,0-1 1,0 0-1,0 0 1,0 1-1,-1-1 0,1 0 1,0 1-1,1 0 1,-1-1 19,1 1 1,-1 0-1,1 0 1,-1 0-1,0 0 1,1 0 0,-1 0-1,0 0 1,0 1-1,0-1 1,0 0-1,0 1 1,0-1-1,0 0 1,0 1 0,1 2-1,-2-1-9,0-1 0,-1 1 0,1 0 0,0-1 0,-1 1 0,1-1-1,-1 1 1,0-1 0,0 0 0,0 1 0,0-1 0,0 0 0,0 0 0,-1 1 0,1-1 0,-1 0-1,0 0 1,1-1 0,-1 1 0,0 0 0,0-1 0,0 1 0,0-1 0,-1 1 0,1-1 0,0 0 0,0 0-1,-1 0 1,-3 1 0,3-1 40,1 0-1,-1 0 1,1 0 0,-1-1-1,1 1 1,-1-1 0,0 1-1,1-1 1,-1 0-1,0 0 1,1 0 0,-1-1-1,0 1 1,1 0 0,-1-1-1,0 0 1,1 0-1,-1 0 1,1 0 0,-1 0-1,1 0 1,0-1 0,0 1-1,-1-1 1,1 1-1,0-1 1,-3-4 0,4-37 664,1 36-659,0 7-71,0-1 0,0 1 0,0 0 0,0-1 0,0 1 0,0 0 0,1-1 0,-1 1 0,0 0 0,0-1 0,0 1 0,0 0 0,0-1 0,1 1 0,-1 0 0,0 0 0,0-1 0,0 1 0,1 0 0,-1 0 0,0 0 0,0-1 0,1 1 0,-1 0 0,0 0 0,0 0 0,1-1 0,-1 1 0,0 0 0,1 0 0,-1 0 0,1 0 0,14 1 0,14 9 0,-21-6 0,0 1 0,0 1 0,0-1 0,0 1 0,-1 0 0,0 1 0,0 0 0,-1 0 0,0 1 0,0-1 0,-1 1 0,9 17 0,-7-11 0,-1 0 0,0 0 0,-1 0 0,-1 1 0,0 0 0,-1 0 0,2 22 0,-5-32 0,0 0 0,0 1 0,0-1 0,-1 0 0,0 0 0,0 1 0,0-1 0,0 0 0,-3 5 0,3-7 0,0-1 0,-1 0 0,1 1 0,-1-1 0,0 0 0,0 0 0,0 1 0,0-1 0,0-1 0,0 1 0,0 0 0,-1-1 0,1 1 0,0-1 0,-1 1 0,1-1 0,-5 1 0,-44 16 0,49-16 850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30.47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68 50 10344,'0'0'17856,"-4"-10"-17296,-15-28 6,19 39-543,0-1 0,0 0 1,0 0-1,0 0 1,0 0-1,0 0 0,0 1 1,0-1-1,0 0 0,-1 0 1,1 0-1,0 0 0,0 0 1,0 0-1,0 0 1,0 0-1,-1 0 0,1 1 1,0-1-1,0 0 0,0 0 1,0 0-1,0 0 0,-1 0 1,1 0-1,0 0 1,0 0-1,0 0 0,0 0 1,-1 0-1,1 0 0,0 0 1,0 0-1,0 0 0,0-1 1,0 1-1,-1 0 1,1 0-1,0 0 0,0 0 1,0 0-1,0 0 0,0 0 1,-1 0-1,1 0 0,0-1 1,0 1-1,0 0 1,0 0-1,0 0 0,0 0 1,0 0-1,0-1 0,0 1 1,0 0-1,0 0 0,0 0 1,-1 0-1,1 0 1,0-1-1,0 1 0,0 0 1,0 0-1,0 0 0,-3 15 1730,3-12-1591,-7 49-162,0 74 0,4-64 0,0 21 0,-8 101 0,9-171 0,1 0 0,1 1 0,0-1 0,2 18 0,-2-18 0,0-11 0,-1 0 0,1 0 0,0-1 0,0 1 0,0 0 0,0 0 0,1 0 0,-1-1 0,1 4 0,-1-5 0,0 1 0,0-1 0,1 0 0,-1 0 0,0 0 0,0 0 0,0 1 0,0-1 0,0 0 0,0 0 0,0 0 0,1 0 0,-1 0 0,0 1 0,0-1 0,0 0 0,0 0 0,0 0 0,1 0 0,-1 0 0,0 0 0,0 0 0,0 0 0,0 0 0,1 0 0,-1 0 0,0 0 0,0 0 0,0 0 0,1 0 0,-1 0 0,0 0 0,0 0 0,0 0 0,1 0 0,-1 0 0,0 0 0,0 0 0,0 0 0,0 0 0,1 0 0,-1 0 0,0 0 0,0 0 0,0-1 0,0 1 0,0 0 0,1 0 0,-1 0 0,0 0 0,0 0 0,0-1 0,9-8 0,-8 7 0,10-8-3935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31.23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95 10040,'0'0'13807,"8"-9"-13264,-2 1-399,-3 3-72,0 1 0,1 0-1,-1 0 1,1 0 0,-1 1 0,1-1 0,1 1-1,-1 0 1,0 0 0,1 0 0,-1 1 0,1 0-1,7-3 1,20-4 468,0 3 0,1 0 0,-1 2-1,1 1 1,35 3 0,-25 2 648,1 2 1,74 18-1,-67-12-772,-47-8-416,-4-1 0,1-1 0,-1 0 0,1 1 0,0-1 0,-1 1 0,1-1 0,0 0 0,0 0 0,-1 1 0,1-1 0,0 0 0,0 0 0,-1 0 0,1 0 0,0 0 0,0 0 0,-1 0 0,1 0 0,0 0 0,0 0 0,-1 0 0,1 0 0,0-1 0,1 1 0,8-4-3937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34.11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106 1 9944,'0'0'17899,"9"10"-17575,20 25 126,-1 1 1,-2 1-1,29 56 0,-39-54-147,-2 1 0,-2 0 0,-2 1-1,7 56 1,-8-10 288,-3 94 0,-6-151-572,-2 0 0,-2 0 0,0 0 0,-15 47 0,-23 105-19,16-63 0,-21 28 0,31-112 0,-2 0 0,-1-1 0,-41 53 0,1 0 0,52-70 0,6-15 0,1-1 0,-1 1 0,1 0 0,-1 0 0,0-1 0,0 1 0,0 0 0,0-1 0,0 1 0,-1-1 0,-1 3 0,5-30-1041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36.80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379 78 8640,'0'0'7850,"1"-10"-7349,2-28-10,-3 37-400,1 0 0,-1 0 0,0 0 0,0 0 1,0 0-1,0 0 0,-1 0 0,1 0 0,0 0 0,0 0 0,0 1 0,-1-1 0,1 0 0,-1 0 0,1 0 1,-1 0-1,1 0 0,-1 0 0,1 1 0,-1-1 0,0 0 0,1 0 0,-1 1 0,0-1 0,-1 0 0,-20-4 1837,13 4-1561,6 0-259,0 1 0,1 0 0,-1 0 1,1 0-1,-1 1 0,1-1 0,-1 1 0,1-1 1,-1 1-1,1 0 0,-1 0 0,-3 1 1,-29 19 1058,27-16-772,-2 4-176,1 0-1,0 0 1,1 1 0,0 0-1,1 0 1,0 0 0,-7 15-1,-59 111 1231,52-92-1053,10-20-128,0 0 0,-9 31 0,5 5 138,2 2 0,2-1 0,4 1 0,2 1 0,3-1-1,2 1 1,13 84 0,-10-127-406,0 0 0,2 1 0,1-1 0,0-1 0,1 1 0,1-1 0,1-1 0,1 1 0,0-2 0,2 1 0,0-1 0,0-1 0,2 0 0,20 18 0,-18-19 0,1 0 0,35 22 0,-46-34 0,1 1 0,0-1 0,-1-1 0,1 1 0,0-1 0,0 0 0,1 0 0,-1-1 0,0 0 0,0-1 0,1 1 0,11-2 0,3-6 850,-11 1-5635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4:57.3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90 1 8536,'0'0'20312,"-5"10"-19824,2-5-443,-4 8 194,1 0 0,0 0 0,1 1 0,0 0 0,-3 14 0,-2 39 409,2 1 0,3 112 0,6-88-648,-2-58 0,1 0 0,8 45 0,-4-57 0,3 24 0,-7-44 0,1 0 0,-1-1 0,0 1 0,1-1 0,-1 1 0,1-1 0,-1 1 0,1-1 0,0 0 0,0 1 0,-1-1 0,3 3 0,-8-35 0,0-21 0,-19-138 0,15 116 0,2-150 0,7 178 0,0-19 0,1 64 0,-1 0 0,1 0 0,-1 0 0,1 0 0,0-1 0,-1 1 0,1 0 0,0 0 0,0 1 0,0-1 0,0 0 0,0 0 0,0 0 0,0 1 0,0-1 0,0 0 0,0 1 0,0-1 0,0 1 0,0-1 0,0 1 0,1 0 0,-1-1 0,0 1 0,3 0 0,35-5 0,-13 6 0,-1 0 0,1 2 0,-1 2 0,0 0 0,26 9 0,-31-7 0,-1 0 0,-1 1 0,1 1 0,-2 1 0,1 0 0,31 26 0,-43-31 0,0 1 0,-1 1 0,1-1 0,-1 1 0,0 0 0,-1 0 0,0 0 0,0 1 0,-1 0 0,1-1 0,1 11 0,-3-14 0,-1 0 0,-1 0 0,1 0 0,0 0 0,-1 0 0,0 0 0,0 0 0,0 0 0,0 0 0,-1 0 0,0 0 0,0 0 0,0 0 0,0 0 0,0 0 0,-1-1 0,0 1 0,1-1 0,-2 1 0,1-1 0,0 1 0,0-1 0,-1 0 0,0 0 0,-4 4 0,-2 0 0,-1-1 0,0 1 0,0-2 0,-1 1 0,0-1 0,0-1 0,0 0 0,-16 4 0,-5-2 0,-55 2 0,51-5 0,-41 8 0,74-11 0,1 1 0,-1-1 0,0 1 0,1 0 0,-1 0 0,1 0 0,-1 0 0,1 0 0,-4 3 0,5-4 0,1 1 0,0-1 0,0 0 0,0 0 0,-1 1 0,1-1 0,0 0 0,0 1 0,0-1 0,0 0 0,0 1 0,0-1 0,0 0 0,0 1 0,0-1 0,0 0 0,0 1 0,0-1 0,0 0 0,0 1 0,0-1 0,0 0 0,0 1 0,0-1 0,0 0 0,0 1 0,0-1 0,0 0 0,1 0 0,-1 1 0,0-1 0,0 0 0,0 0 0,1 1 0,-1-1 0,0 0 0,0 0 0,1 1 0,-1-1 0,0 0 0,1 0 0,5 4 0,0-1 0,0 0 0,0 0 0,0-1 0,0 0 0,9 2 0,27 6-3935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5:52.70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0 558 8936,'0'0'6314,"11"4"-5992,1 0-171,0 0 0,0-1 1,1-1-1,-1 0 0,21 1 0,9-5 839,62-12-1,-84 11-859,-8 1 42,0 0-1,-1 0 1,1 1 0,0 1-1,22 2 1,-15-2-4,-16 0-141,-1 0-1,1 0 1,0 0-1,-1 0 1,1 0-1,0 1 1,3 1-1,-1-1 23,-1 2 1,0-1-1,0 0 0,0 1 1,0 0-1,0 0 0,-1 0 1,1 0-1,-1 1 0,0-1 1,0 1-1,0 0 0,0 0 1,-1 0-1,1 0 0,-1 1 1,0-1-1,-1 0 0,2 6 1,10 27 476,-12-34-489,1 0 0,-1 0 0,1 0 0,0 0 0,0 0-1,0 0 1,0 0 0,1-1 0,-1 1 0,1-1 0,0 0-1,-1 0 1,1 0 0,0 0 0,5 2 0,30 6 95,-27-8-58,0 1-1,0 0 1,-1 1-1,15 7 1,-21-10-50,-1 1 0,1-1-1,0 1 1,0-1 0,7 1 0,-8-2-4,1 1-1,-1-1 0,1 1 0,-1 0 1,0 0-1,0 1 0,1-1 1,4 4-1,-5-4-25,0 1 0,1 0-1,-1-1 1,1 1 0,-1-1 0,1 0 0,0-1 0,6 2-1,-6-2 13,0 1-1,0 0 0,0-1 1,-1 2-1,1-1 0,0 0 0,6 4 1,15-2 55,-21-1-60,-1 0 0,1 0 0,0-1 0,-1 1 0,1-1 0,5 1 0,11 4 1,13-8-2,-22 1 0,5 0 14,1 0 0,-1 2-1,27 3 1,-38-3-6,0-1 1,-1 0-1,1-1 1,0 1-1,6-2 1,14-1 13,20 8 73,-16-4-54,-20 0-37,0-1-1,0 1 0,0-1 1,-1-1-1,1 1 0,16-5 1,-15 3-4,-3 2-1,1-1 0,-1 1 0,0 0 0,14 3-1,-14-2 2,-1-1-1,1 1 0,-1-1 1,13-1-1,-11 0-5,-1 1 0,1 1 0,0 0 0,-1 0 0,1 0 0,14 5 0,0-1-27,-9-2 35,107 19-8,-100-20 4,-1-1 1,1 0 0,-1-2 0,26-3 0,75-8 98,-93 7-70,-9 1 0,0 0 1,27 0-1,28-8 5,-64 12-32,-1-1 0,1-1 0,-1 1 0,14-5 0,-16 3 0,0 1 0,0 1 0,0-1 0,1 1 0,-1 0 0,1 1 0,-1-1 0,1 1 0,11 2 0,-11-1 9,0-1-1,0 0 1,0 0-1,0 0 0,0-1 1,-1 0-1,15-4 1,-12 3-8,1 0 1,0 0-1,12 0 1,0 1-20,39-7 0,-46 5-1,0 0 0,-1 1 0,1 1 0,0 1 0,0 0 1,19 3-1,41 0 9,30 3 74,-15 0-56,-76-4-19,1 0-1,-1 0 0,1-2 0,-1 0 0,30-4 1,-38 4 6,0-1 1,0 1 0,0 0 0,-1 0 0,10 2 0,20 0-3,28-5 0,-31 2-20,-1-1-1,31-7 0,-30 3 35,-1 1-1,61-1 0,-51 7 20,-13 0-13,36-4 0,-40-1-10,-16 3-2,0-1 0,1 1 0,-1 1 0,0 0 0,12 1 0,24 4-10,-24-3-3,0 1-1,0 0 1,-1 1-1,38 14 0,-38-9-11,1-1 0,0-2-1,0 1 1,34 4 0,-33-9 29,-1-1 0,1-1 0,-1-1-1,24-4 1,-24 3-29,35-4-35,73-10 129,-4-4 183,-120 19-247,8-2 17,0 0-1,0 1 1,0 0-1,1 1 1,-1 0-1,20 2 1,-25-1-14,0 0 1,0 0-1,-1 0 1,1-1-1,9-2 0,25-2 52,144 10 174,-66-5-136,-113 1-98,27 1 24,0-2-1,-1-1 0,57-8 0,-46 1 22,0 2-1,70-1 0,-31 4 281,140-21-1,-191 24-260,-28 1-53,0-1 0,1 0 0,-1 0-1,1 0 1,-1 0 0,6-1 0,-4 0-1,-1 1 1,1 0-1,-1 0 0,1 0 1,0 0-1,-1 1 1,1 0-1,7 2 0,17 2 15,22 1-19,-26-3-1,-1-1 0,37-2 0,62 1 31,-93 0-26,16 1 27,0-2 0,-1-2 0,56-9 0,-76 7-13,43-1 0,-22 3-11,-31 2-7,-1 0 0,27 4 0,14 1-4,222 15-3,-132-1 0,-72-11 1,20 2-56,-48-7 23,36 0-8,-16 0 61,-11 1 12,-25-4-9,0-1 0,40-6 0,-63 6-24,0 1 0,0-1 0,0 2 0,8 0 0,13 0 0,3-3 28,1-2 0,-1 0-1,33-10 1,-21 7-3,-33 6-14,1-1 0,-1 1 0,0-1 0,12-5 0,1 0 10,0 0-1,37-6 1,10-2 6,-27 5 8,80-9-1,-106 17-29,2 0 19,56-7-4,87-21 1,-140 24 101,1-1-1,28-13 1,-19 10 32,-25 8-84,0 0 0,0 0 0,0 0 0,11-6 0,43-39 252,-23 16-212,17-16-4,-36 30-94,1 2 0,35-25 1,-45 34-13,1-1 1,13-14-1,-15 14 1,0 0 0,0 0 0,0 1-1,10-5 1,126-58 499,-105 52-349,-20 9 16,35-11 0,-46 17-120,-1 1-1,0 0 1,1 0 0,0 0-1,-1 1 1,1 0 0,-1 1 0,12 1-1,45 14 238,-45-10-207,1-1 0,0-1-1,0-1 1,0 0 0,30-1-1,30-9 50,49-2 208,-91 11-157,-1 1 0,42 11 0,-29-5 68,-45-8-180,1 0-1,-1 0 0,0 1 0,0-1 1,0 1-1,1 1 0,-2-1 1,1 1-1,6 4 0,-10-7-56,-1 1-1,0-1 1,0 0 0,0 0-1,0 0 1,1 1-1,-1-1 1,0 0 0,0 0-1,0 0 1,1 0 0,-1 1-1,0-1 1,0 0 0,0 0-1,1 0 1,-1 0-1,0 0 1,0 0 0,1 0-1,-1 0 1,0 0 0,1 0-1,-1 0 1,0 0-1,0 0 1,1 0 0,-1 0-1,0 0 1,0 0 0,1 0-1,-1 0 1,0 0-1,0 0 1,1 0 0,-1-1-1,0 1 1,0 0 0,0 0-1,1 0 1,-1 0 0,0 0-1,0-1 1,0 1-1,1 0 1,-1 0 0,0-1-1,0 1 1,0 0 0,0-1-1,2-16 657,0 3-277,-1 13-387,-1 0 0,1 0 0,-1 0 0,1 0 0,-1 0 0,1 0 0,-1 0 0,0 0 0,0 0 0,1 0 0,-1 0 0,0-1 0,0 1 0,0 0 0,0 0 0,-1 0 0,1 0 0,0 0 0,0 0 0,-1 0 0,1 0 0,0 0 0,-1 0 0,1 0 0,-1 0 0,1 0 0,-1 0 0,0 0 0,0-1 0,-2-3 0,0 0 0,-1 1 0,0-1 0,-6-6 0,-1 2 0,0 2 0,-1-1 0,0 1 0,0 1 0,-26-9 0,25 10 0,1 0 0,-1-1 0,1 0 0,1-1 0,-22-15 0,29 18 0,2 3 0,1 0 0,0 0 0,-1 0 0,1 0 0,0-1 0,-1 1 0,1 0 0,0-1 0,0 1 0,0-1 0,0 1 0,0-1 0,1 1 0,-1-1 0,0 0 0,1 1 0,-1-1 0,1-3 0,0 5 0,0 0 0,0-1 0,1 1 0,-1-1 0,0 1 0,0-1 0,1 1 0,-1 0 0,0-1 0,1 1 0,-1 0 0,1-1 0,-1 1 0,1 0 0,-1-1 0,0 1 0,1 0 0,-1 0 0,1 0 0,-1 0 0,1-1 0,-1 1 0,1 0 0,-1 0 0,1 0 0,-1 0 0,1 0 0,0 0 0,17 0 0,-1 2 0,0 1 0,-1 0 0,0 2 0,0 0 0,21 9 0,-19-6 0,0-2 0,1 0 0,31 6 0,-39-11 0,0 1 0,0 0 0,-1 1 0,1 0 0,-1 1 0,17 7 0,-26-11 0,-1 0 0,0 1 0,1-1 0,-1 0 0,0 0 0,1 0 0,-1 0 0,0 0 0,1 1 0,-1-1 0,0 0 0,1 0 0,-1 0 0,0 1 0,0-1 0,1 0 0,-1 0 0,0 1 0,0-1 0,0 0 0,1 1 0,-1-1 0,0 0 0,0 1 0,0-1 0,0 0 0,0 1 0,1-1 0,-1 0 0,0 1 0,0-1 0,0 0 0,0 1 0,0-1 0,0 0 0,0 1 0,0-1 0,0 1 0,-1-1 0,1 0 0,0 1 0,0-1 0,0 0 0,0 1 0,0-1 0,-1 0 0,1 0 0,0 1 0,0-1 0,-1 0 0,1 1 0,0-1 0,0 0 0,-1 0 0,1 0 0,0 1 0,0-1 0,-1 0 0,-4 6 0,-5 6 0,0-2 0,0 0 0,-21 17 0,5-7 0,-2 4 0,18-16 0,0 0 0,0 0 0,1 1 0,0 0 0,1 1 0,-1-1 0,2 2 0,0-1 0,-10 20 0,9 6 0,8-32 0,0 0 0,-1 0 0,0 0 0,0 0 0,0 0 0,0-1 0,0 1 0,-1 0 0,1-1 0,-1 1 0,-3 4 0,0-4 71,0-1 0,0 1-1,-1-1 1,1 0 0,-1 0 0,1-1 0,-1 1 0,0-1-1,0 0 1,0-1 0,-11 2 0,11-2-869,-1-1 1,1 1 0,0-1-1,0 0 1,-11-2-1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00.4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89 9440,'0'0'19400,"1"-9"-19002,0-14 655,8-33 0,-12 78-796,2 1-1,0 0 0,3 34 0,0 26 134,-3-19-390,1-25 0,-9 74 0,4-82 0,-4 61 0,14-78 984,-4-14-1061,-1 0 0,0 1 0,0-1 0,0 0 0,0 0 1,0 0-1,0 0 0,0 1 0,0-1 0,0 0 0,1 0 0,-1 0 1,0 0-1,0 0 0,0 0 0,0 0 0,0 1 0,1-1 1,-1 0-1,0 0 0,0 0 0,0 0 0,1 0 0,-1 0 0,0 0 1,0 0-1,0 0 0,0 0 0,1 0 0,-1 0 0,0 0 1,0 0-1,0 0 0,0 0 0,1 0 0,-1 0 0,0 0 1,0 0-1,0 0 0,0-1 0,1 1 0,-1 0 0,0 0 0,0 0 1,0 0-1,0 0 0,0 0 0,1 0 0,-1-1 0,0 1 1,0 0-1,0 0 0,0 0 0,0 0 0,0-1 0,0 1 0,0 0 1,0 0-1,0 0 0,0 0 0,1-1 0,-1 1 0,0 0 0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01.2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0 155 10848,'0'0'7527,"1"-11"-6989,1-33 7,-1 31 444,0 2 84,-1 11-1049,0 0 1,0 0 0,0 0-1,0-1 1,0 1-1,0 0 1,0 0 0,0 0-1,0 0 1,0 0 0,0 0-1,0 0 1,1 0 0,-1 0-1,0 0 1,0 0 0,0 0-1,0 0 1,0 0 0,0 0-1,0 0 1,0-1 0,1 1-1,-1 0 1,0 0 0,0 0-1,0 0 1,0 0-1,0 0 1,0 1 0,0-1-1,1 0 1,-1 0 0,0 0-1,0 0 1,0 0 0,0 0-1,0 0 1,0 0 0,0 0-1,0 0 1,0 0 0,1 0-1,-1 0 1,0 0 0,0 0-1,0 0 1,0 1 0,0-1-1,0 0 1,0 0-1,0 0 1,0 0 0,0 0-1,0 0 1,0 0 0,0 0-1,0 1 1,0-1 24,0 0-1,0-1 1,-1 1 0,1 0 0,0 0-1,0 0 1,-1 0 0,1 0-1,0 0 1,0 0 0,0-1-1,0 1 1,-1 0 0,1 0 0,0 0-1,0-1 1,0 1 0,0 0-1,-1 0 1,1 0 0,0-1 0,0 1-1,0 0 1,0 0 0,0 0-1,0-1 1,0 1 0,0 0-1,0 0 1,0-1 0,0 1 0,0 0-1,0 0 1,0-1 0,0 1-1,0 0 1,0 0 0,0-1 0,0 1-1,0 0 1,0 0 0,0-1-1,1 1 1,-1 0 0,0 0 0,0 0-1,0-1 1,0 1 0,0 0-1,1 0 1,-1 0 0,0 0-1,0-1 1,0 1 0,1 0 0,-1 0-1,0 0 1,0 0 0,1 0-1,-1 0 1,0 0 0,4-12 2967,14 4-2396,0 1-1,0 2 1,1 0 0,0 0 0,35-2 0,-44 5-590,24-3-30,-9 1 0,39-1 0,-58 5 0,0 1 0,-1 0 0,1 0 0,9 3 0,7 1 0,20 8 0,-29-12-3935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02.2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8640,'0'0'13745,"2"13"-13164,25 208 2106,-23-167-1406,-3 0-1,-7 76 0,1 2 1985,8-130-2389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02.9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11856,'0'0'8055,"4"12"-7576,0-1-334,0 1 1,-1-1-1,0 1 0,-1 0 1,-1 0-1,1 24 0,-17 282 3418,14-298-3146,1 1 1,1-1-1,0 0 0,2 0 1,0 0-1,1 0 0,1 0 0,8 18 1,0-22 167,-12-15-480,1 0 0,-1 0-1,0 0 1,0 0 0,0 1 0,0-1-1,0 0 1,0 1 0,0-1 0,0 0-1,-1 1 1,1-1 0,0 3 0,4-12-1447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03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 11048,'0'0'13934,"13"-3"-13363,165-24 1731,-151 23-1753,-14 1-41,0 2-1,-1 0 1,1 0-1,19 2 1,-18 0-101,-9-1-299,-1 0 1,0 1-1,0-1 1,1 1-1,-1 0 1,0 0-1,0 0 1,0 1-1,0-1 1,0 1-1,0 0 1,6 4-1,-10-5-56,1 0 0,-1 0-1,1 0 1,-1 0 0,0 0 0,1 0-1,-1 0 1,0 1 0,0-1-1,0 0 1,0 0 0,0 0 0,0 0-1,0 0 1,0 0 0,0 1 0,-1-1-1,0 2 1,-1 12-870,2-15 645,0 1-1,0-1 1,0 1-1,0-1 0,1 1 1,-1-1-1,0 1 1,0-1-1,0 1 0,0-1 1,1 1-1,-1-1 0,0 0 1,0 1-1,1-1 1,-1 1-1,0-1 0,1 0 1,-1 1-1,0-1 1,1 0-1,-1 1 0,1-1 1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04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11256,'0'0'7791,"7"18"-7279,-5-13-460,8 23 300,-1 0 0,10 50 0,-8 11 1123,-5 0 1,-6 121-1,-9-136-365,5-42 2873,8-126-4484,-3 76-2363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05.0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0 111 10656,'0'0'10807,"8"-11"-10181,-1 1-444,-4 5-93,1 0 1,-1 0 0,1 0-1,0 0 1,0 1-1,1 0 1,-1 0 0,1 0-1,0 0 1,0 1-1,8-4 1,-7 3 46,8-3 562,28-11-1,-37 17-535,0-1-1,0 1 0,0 0 0,0 1 0,0-1 0,1 1 0,-1 0 0,0 0 0,9 2 1,-10-1 77,1 0 0,0 0 1,-1 0-1,1 0 1,-1 1-1,0 0 1,0 0-1,1 0 0,-1 0 1,0 1-1,-1 0 1,6 3-1,-8-3-138,1-1-1,-1 0 0,0 0 0,1 1 1,-1-1-1,0 0 0,0 1 1,0-1-1,-1 1 0,1-1 0,-1 1 1,1 0-1,-1-1 0,0 1 1,0-1-1,0 1 0,0 0 1,-1-1-1,1 1 0,-1-1 0,1 1 1,-1-1-1,-2 5 0,-3 9-16,0 0-1,-2-1 0,0 0 1,0 0-1,-17 20 0,-61 63 162,70-82-239,13-12-6,0 0 0,0 0 0,0 0 0,0 0 0,1 0 0,-1 0 0,-1 7 0,3-10 0,1 0 0,-1 1 0,1-1 0,-1 1 0,1-1 0,0 0 0,0 1 0,0-1 0,0 1 0,0-1 0,0 1 0,0-1 0,0 1 0,1-1 0,-1 0 0,0 1 0,1-1 0,0 1 0,-1-1 0,1 0 0,0 1 0,-1-1 0,1 0 0,0 0 0,0 0 0,0 0 0,0 0 0,0 0 0,2 1 0,6 5 0,1-1 0,1-1 0,-1 0 0,1-1 0,0 0 0,0 0 0,21 3 0,23 8 0,-33-9 0,41 7 0,-61-13 0,8 4 850,-8 2-5635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38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0 7432,'0'0'9831,"-10"3"-9485,-62 9 876,41-3 929,30-9-2036,0 0 1,0 0-1,1 0 1,-1 0-1,0 0 0,0 1 1,1-1-1,-1 0 1,0 0-1,0 1 0,1-1 1,-1 0-1,0 1 0,1-1 1,-1 1-1,0-1 1,1 1-1,-1-1 0,1 1 1,-1 0-1,0-1 1,1 1-1,0 0 0,-1-1 1,1 1-1,-1 0 0,1-1 1,0 1-1,0 0 1,-1 0-1,1-1 0,0 1 1,0 0-1,0 0 1,0 0-1,0-1 0,0 1 1,0 0-1,0 0 1,0 0-1,0-1 0,0 1 1,1 0-1,-1 0 0,1 1 1,0-1-48,0 0 1,0 0-1,1 0 1,-1 0-1,1-1 0,-1 1 1,1 0-1,-1 0 1,1-1-1,-1 1 1,3 0-1,2 1 96,11 4 77,1 0 0,-1-1 0,1 0 0,25 2 0,77 2 547,-83-7-536,359 19 1658,-331-22-1483,1-3 1,126-25-1,-148 22-380,-24 3-47,35-1 0,-36-1 0,-22 10 497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39.6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194 169 10040,'0'0'7671,"-9"-4"-7177,-9-2 192,0 0 1,0 1 0,-21-3-1,30 7 20,1 1 0,-1-1 0,-14 3 0,21-2-589,0 1 0,0-1 0,0 1 0,0 0 0,0 0 0,-1 0 0,1 0 0,1 0 0,-1 0 0,0 1 0,0-1 0,0 1 0,1-1-1,-1 1 1,1 0 0,-1-1 0,1 1 0,0 0 0,0 0 0,-1 0 0,1 0 0,1 0 0,-1 0 0,0 0 0,0 0 0,1 1 0,-1-1 0,1 0 0,0 0 0,0 1 0,0-1-1,0 0 1,0 0 0,0 3 0,1 0-40,-1 0 0,1 0-1,0 0 1,0-1 0,0 1 0,1 0-1,0 0 1,0-1 0,0 1-1,0-1 1,1 0 0,0 0 0,-1 0-1,8 7 1,-5-7-6,1 0 1,0 0-1,0-1 0,1 0 0,-1 0 0,0-1 1,1 0-1,0 0 0,0 0 0,-1-1 1,1 0-1,7 0 0,7 0 175,-1 0 0,37-6 0,-51 4-197,0 0 1,-1-1-1,1 0 1,-1 0-1,1 0 1,-1-1-1,0 0 0,0 0 1,0 0-1,0-1 1,-1 1-1,1-1 0,-1 0 1,0-1-1,0 1 1,-1-1-1,1 1 0,-1-1 1,0 0-1,0-1 1,4-9-1,-2 1 75,0 0-1,0 0 1,-1-1 0,-1 0-1,0 0 1,-1 0-1,0-22 1,-3 32-124,1 0 0,-1 1 0,0-1 0,0 0 0,0 0 0,-1 1 0,0-1 0,0 1 0,-2-6 0,3 8 0,0 1 0,0-1 0,0 0 0,0 1 0,-1-1 0,1 1 0,0-1 0,0 1 0,-1-1 0,1 1 0,-1 0 0,0 0 0,1 0 0,-1 0 0,0 0 0,1 0 0,-1 0 0,0 1 0,0-1 0,0 0 0,0 1 0,0 0 0,0-1 0,0 1 0,-3 0 0,-2 2 0,0-1 0,0 1 0,0 0 0,1 1 0,-1-1 0,1 1 0,0 1 0,0-1 0,0 1 0,0 0 0,0 0 0,1 1 0,0 0 0,0 0 0,0 0 0,1 0 0,-1 1 0,1 0 0,1 0 0,-1 0 0,-2 7 0,5-10 0,1-1 0,0 0 0,0 1 0,0-1 0,0 0 0,0 0 0,0 1 0,1-1 0,-1 0 0,1 0 0,-1 1 0,1-1 0,0 0 0,2 4 0,20 33 0,-15-25 0,9 9 841,-7-11-5851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40.5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153 130 11048,'0'0'8167,"-8"-10"-7584,-26-32-4,33 41-513,0-1 1,0 1 0,0 0 0,0 0-1,0 0 1,0 0 0,0 0 0,0 0-1,0 1 1,-1-1 0,1 0 0,0 0-1,-1 1 1,1-1 0,0 1 0,-1-1-1,1 1 1,-1 0 0,1-1 0,-1 1-1,-1 0 1,-10-4 743,11 3-535,-1-1 0,1 1 0,0 0 0,-1-1 0,1 1 0,-1 0 0,0 1 0,-4-2-1,6 2-158,0 0-1,-1 0 1,1 0-1,0 0 1,0 0-1,0 0 0,-1 1 1,1-1-1,0 0 1,0 1-1,0-1 0,0 1 1,0-1-1,0 1 1,0 0-1,0-1 0,0 1 1,0 0-1,0 0 1,0 0-1,-1 1 0,0 0 33,0 0-1,1 0 0,-1-1 0,1 1 0,0 0 0,0 1 0,0-1 0,0 0 0,0 0 0,0 0 0,0 1 0,0-1 0,1 0 0,0 1 0,-1-1 0,1 1 0,0-1 0,0 0 0,0 1 0,0-1 0,1 1 0,0 3 0,1-1-79,0 0 0,0 0 0,0 0 0,0 0 1,1 0-1,0-1 0,0 1 0,0-1 0,1 0 0,-1 0 1,9 8-1,5 2 351,29 19 0,-31-24-366,-9-4-53,1-2 0,-1 1 0,1-1 0,0 0 0,0 0 0,0-1 0,0 0 0,1 0 0,12 1 0,-15-2 0,-1-1 0,0 0 0,1 0 0,-1-1 0,0 1 0,1-1 0,-1 0 0,0 0 0,0 0 0,0-1 0,0 0 0,0 1 0,0-1 0,-1-1 0,1 1 0,0 0 0,-1-1 0,4-3 0,-2 0 0,1 0 0,-1 0 0,0-1 0,0 0 0,-1 0 0,0 0 0,0 0 0,-1-1 0,0 1 0,0-1 0,0 0 0,2-16 0,-5 19 0,1 1 0,-1 0 0,0-1 0,-1 1 0,1-1 0,-1 1 0,1 0 0,-1-1 0,-1 1 0,1 0 0,-1 0 0,1 0 0,-1 0 0,0 0 0,-1 0 0,1 0 0,-1 0 0,1 1 0,-1 0 0,0-1 0,-1 1 0,1 0 0,0 1 0,-1-1 0,-5-3 0,3 2 0,-1 0 0,1 1 0,-1-1 0,-12-3 0,18 7 0,-1-1 0,1 1 0,-1 0 0,1-1 0,0 1 0,-1 0 0,1 0 0,-1 0 0,1 0 0,0 0 0,-1 1 0,1-1 0,-1 0 0,1 0 0,0 1 0,-1-1 0,1 1 0,0 0 0,-1-1 0,1 1 0,0 0 0,0 0 0,0-1 0,0 1 0,0 0 0,0 0 0,0 0 0,0 1 0,0-1 0,0 0 0,-1 2 0,1-1 43,0-1 0,0 1 0,0 0 0,1 0 0,-1 0 0,0 0 0,1 0 0,-1-1 0,1 1 1,-1 0-1,1 0 0,0 0 0,0 0 0,0 0 0,0 0 0,0 0 0,1 0 0,-1 0 0,2 3 0,-1-3-447,0 0 0,0 0 0,0 0 0,0 0 0,1-1 0,-1 1 0,1 0 0,0-1 0,-1 1 0,1-1 0,2 2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6:12.45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1 611 8840,'0'0'5792,"4"-9"-5535,-1 0-144,3-7 301,0 0 1,10-15 0,-13 28-244,1 0 0,-1 0 0,1 0 0,-1 0 0,1 1 0,5-3 0,-4 2 49,0 2 79,1 0-1,0 0 0,0 0 0,0 0 0,0 1 0,0 0 0,0 0 0,11 3 1,-13-3-135,2 1-27,0 1-1,0 0 0,0 0 0,0 0 1,0 1-1,0 0 0,6 4 0,25 12 476,32 8 23,-37-14-359,32 9-1,-22-10-94,-16-4-11,0-1 0,50 7 0,67 5 314,-94-11-351,1-2-1,-1-2 1,56-2 0,23-9 78,127-12 168,-222 16-281,63 3-1,5-1 46,280-17 87,32-5-68,-164-1-73,-154 15-45,-53 4-13,1 2-1,71 3 1,-73 4-8,1 1 20,62-2-1,36-3 33,29-1 15,-125-2-63,126-7 61,30-6 28,-128 9-63,138-27 112,-2 0 40,184-18 98,-333 46-272,-1 2-1,73 4 0,-4 1-15,158 4 31,1 1 50,-170-5-29,58-4 58,-119 1-53,77 6-1,0 1 34,-76-6-55,71 0 58,43-2 15,3 0 67,122-4 178,-109-2-115,-138 5-123,0-1 0,71-17 0,-49 8-2,-37 9-36,0 1 0,61 2 0,68 12 136,-155-9-222,61 7 60,-32-4-13,1 0 0,43-3 1,-41-3-11,70-5 73,0 5 1,122 13 0,-201-7-102,325 30 299,-285-35-271,9-1 45,232 17 313,-142-9-209,-105-7-112,0-2 0,1-3 0,-2-3-1,93-24 1,-119 23-80,6-1 0,43-5 0,-22 4 0,18-2 0,-50 12 0,-1-1 0,0-2 0,52-15 0,-48 10 0,1 2 0,0 1 0,59-3 0,-58 7 0,-12-1 0,-19 3 0,-1 0 0,1 0 0,-1 1 0,1 0 0,0 0 0,-1 0 0,9 1 0,25 1 0,-39-2 0,0 0 0,0 0 0,0 0 0,0 0 0,0 0 0,0 0 0,0 0 0,0-1 0,-1 1 0,1 0 0,0 0 0,0 0 0,0 0 0,0 0 0,0 0 0,0-1 0,0 1 0,0 0 0,0 0 0,0 0 0,0 0 0,0 0 0,0-1 0,0 1 0,0 0 0,0 0 0,0 0 0,0 0 0,0 0 0,0-1 0,0 1 0,1 0 0,-1 0 0,0 0 0,0 0 0,0 0 0,0 0 0,0-1 0,0 1 0,0 0 0,0 0 0,1 0 0,-1 0 0,0 0 0,0 0 0,0 0 0,0 0 0,0 0 0,0 0 0,1 0 0,-1 0 0,0 0 0,0 0 0,0-1 0,0 1 0,0 0 0,1 0 0,-1 0 0,0 1 0,0-1 0,0 0 0,-35-15 0,-1 3 0,-1 1 0,0 1 0,-54-6 0,67 13 0,11 1 0,-1 0 0,1-1 0,-19-6 0,-8 0 0,33 9 0,0-1 0,1-1 0,-1 1 0,0-1 0,-7-3 0,-36-16 0,38 17 0,0 0 0,0-1 0,0-1 0,0 0 0,-18-14 0,-7-6 0,-8-6 0,22 17 0,14 10 0,10 6 0,36 15 0,2 4 0,1-1 0,49 15 0,-49-19 0,0 1 0,60 34 0,-83-40 0,-7-5 0,-1 1 0,-1-1 0,1 2 0,8 7 0,-17-13 0,0 0 0,0 0 0,1 0 0,-1 0 0,0 0 0,0 0 0,0 0 0,0 0 0,0 0 0,-1 0 0,1 0 0,0 0 0,0 0 0,-1 0 0,1 0 0,0 0 0,-1 0 0,1 0 0,-1 0 0,1 0 0,-2 1 0,-15 23 0,-14 10 0,-2-2 0,-52 42 0,57-53 0,0-1 0,-2-1 0,0-1 0,-1-2 0,-43 17 0,56-28 121,0-1 1,1 0-1,-2-2 1,1 0-1,0-1 0,-30-1 1,30-1-1717,-1-1 0,-35-8 0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41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9040,'0'0'13662,"5"12"-13170,19 41-4,-21-47-302,-1 2 0,0-1-1,0 0 1,-1 0 0,0 0 0,0 1 0,-1-1-1,0 1 1,-1 13 0,0-13 63,1 0-1,0 0 1,0 0 0,2 9-1,-1-5 153,-1 1 0,1-1 0,-2 0 0,0 0 0,-5 23 0,5-28-79,-4 12 453,-1 13-13,-2 24 76,18-66-5530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42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12456,'0'0'12139,"3"10"-11600,-3-9-520,5 15 295,-1 1 0,-1-1-1,0 1 1,0 19 0,4 81 2878,-6-112-2724,-1 1 1,0-1-1,0 0 0,-1 0 1,-1 8-1,3-21-723,0 3-3502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43.2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0 164 9648,'0'0'10523,"11"-8"-9885,130-110 2722,-136 114-3131,0 0 0,0 0 0,1 1 0,-1-1 1,1 1-1,0 0 0,0 1 0,0-1 0,0 1 0,0 1 1,1-1-1,8 0 0,-10 2-10,0 0-1,1 0 1,-1 1 0,0-1-1,0 1 1,0 1 0,0-1 0,0 1-1,0 0 1,-1 0 0,1 0-1,0 1 1,-1-1 0,0 1-1,8 7 1,-5-5-122,0 0 1,1 0-1,-1-1 0,1 0 1,0 0-1,0 0 0,1-1 1,-1-1-1,1 1 0,-1-1 1,18 1-1,-10-2 38,-1-1 0,1 0 0,-1-1-1,1-1 1,-1-1 0,15-4 0,-22 5-135,-1-1 0,-1 0 0,1-1 0,0 1 0,11-9 0,0 0 0,-13 8 756,-1 0-1406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46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1 9944,'0'0'20995,"-10"4"-20831,-29 16-9,26-16 23,9-6-10,11-7 10,-2 8-123,-1 0 1,0 0 0,0 0 0,1 0-1,-1 1 1,0-1 0,1 1 0,5 1-1,-9-1-31,0 0-1,1 0 1,-1 0-1,0 1 0,1-1 1,-1 1-1,0-1 1,1 1-1,-1-1 1,0 1-1,0 0 0,0-1 1,2 2-1,-3-1-18,1-1 0,-1 1 0,0-1 1,1 1-1,-1 0 0,0-1 0,1 1 0,-1 0 0,0-1 0,0 1 0,0 0 0,0-1 0,0 1 1,0 0-1,0-1 0,0 1 0,0 0 0,0-1 0,0 1 0,0 0 0,0-1 0,0 1 0,-1 0 1,1-1-1,0 1 0,-1 0 0,1-1 0,-1 1 0,0 1-5,0 0 0,-1-1 0,0 1 0,1-1 0,-1 1 0,0-1 0,1 0 0,-1 0 0,0 0 0,0 0 0,0 0 0,0 0 0,0 0 0,0-1 0,0 1 0,0-1 0,-3 1 0,4-1 0,0 0 0,0 0 0,0 1 0,0-1 0,0 0 0,0 0 0,0 0 0,0 0 0,0-1 0,1 1 0,-1 0 0,0 0 0,0 0 0,0-1 0,0 1 0,0 0 0,0-1 0,0 1 0,0-1 0,1 1 0,-1-1 0,0 0 0,0 1 0,1-1 0,-1 0 0,0 1 0,1-1 0,-1 0 0,1 0 0,-1 0 0,1 1 0,-1-1 0,1 0 0,0 0 0,-1 0 0,1 0 0,0 0 0,0 0 0,0 0 0,-1 0 0,1 0 0,0-1 0,-9 7 0,9-5 0,1 0 0,-1 0 0,0 0 0,0 0 0,0 0 0,0 0 0,1 0 0,-1 1 0,0-1 0,0 0 0,0 0 0,0 0 0,1 0 0,-1 0 0,0 0 0,0 0 0,0 0 0,0 0 0,0 0 0,1 1 0,-1-1 0,0 0 0,0 0 0,0 0 0,0 0 0,0 0 0,0 1 0,0-1 0,0 0 0,1 0 0,-1 0 0,0 0 0,0 1 0,0-1 0,0 0 0,0 0 0,0 0 0,0 0 0,0 1 0,0-1 0,0 0 0,0 0 0,0 0 0,0 1 0,0-1 0,0 0 0,-1 0 0,1 0 0,0 0 0,0 1 0,0-1 0,0 0 0,0 0 0,0 0 0,0 0 0,0 0 0,-1 0 0,1 1 0,0-1 0,0 0 0,0 0 0,0 0 0,0 0 0,-1 0 0,1 0 0,0 0 0,0 0 0,0 0 0,-1 0 0,22 2 0,-1 1 0,1 1 0,22 8 0,-36-10 0,0 0 0,0 1 0,0 0 0,-1 0 0,1 1 0,-1-1 0,0 1 0,0 1 0,-1-1 0,1 1 0,-1 0 0,9 12 0,-12-14 0,0 0 0,0 0 0,-1 0 0,0 0 0,1 0 0,-1 1 0,0-1 0,-1 0 0,1 1 0,-1-1 0,1 1 0,-1-1 0,0 1 0,-1 5 0,0-2 0,-1-1 0,1 0 0,-1 0 0,0 0 0,-1 0 0,0 0 0,-5 8 0,-1 0 0,0-2 0,-1 1 0,-1-1 0,0-1 0,-21 17 0,-24 8 0,41-28 0,1 1 0,-19 14 0,25-17 984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48.7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54 117 9648,'0'0'10018,"3"-10"-9523,0 1-282,1-1 320,-1 0 0,0 0 0,0-1 0,1-18 0,-4 27-178,0 1-1,0-1 1,0 1-1,0-1 0,-1 0 1,1 1-1,-1-1 1,1 1-1,-1-1 1,0 1-1,1-1 0,-1 1 1,0 0-1,0-1 1,0 1-1,-2-2 0,-1 24 902,-13 199 593,11-106-1259,5-65-590,2-37 0,-1-1 0,0 0 0,-1 1 0,0-1 0,-1 0 0,0 0 0,-1 0 0,0 0 0,-7 15 0,-5 20 0,14-38 850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49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10544,'0'0'17815,"14"-6"-17223,-4 1-465,-2 1-27,0 1 0,1-1 0,-1 1 0,1 1 1,-1-1-1,1 2 0,0-1 0,0 1 0,13 0 0,222 15 1541,-39-1-602,-198-13-1039,-1 1 0,0 0 0,0 0 0,1 0 0,-1 0 0,10 5 0,-11-4 984,-8 4-5903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5:53.7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 10040,'0'0'12721,"13"1"-12164,2-1-370,-9 0-94,0 0 0,1 1-1,-1 0 1,0 0 0,0 0 0,1 1 0,-1-1 0,11 6 0,4 2 262,-14-7-195,1 1 0,0 0 0,-1 1 0,1-1 0,-1 2 0,0-1 0,0 1 0,-1 0 0,0 0 0,9 10 1,7 10 416,-12-15-353,-1 1 1,0 1-1,0-1 1,-1 2-1,9 18 0,37 82 1266,-34-77-938,-2 1 0,-2 0-1,-1 2 1,9 40-1,-11-10-518,-3 1 0,-4-1-1,-4 138 1,1-68-33,-1 15 0,-5-97 0,1-9 0,-1-1 0,-3 0 0,-2 0 0,-17 58 0,4-38 0,6-20 0,-31 70 0,29-88 0,-1 0 0,-44 51 0,44-57 0,-43 44 0,39-45 0,2 0 0,-20 28 0,-44 83 0,37-51 0,43-79 492,3-11 0,1-6-5411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38:50.0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78 4512,'0'0'12111,"1"-10"-11888,2-2-148,1-28 290,-4 40-146,-1-12 1373,0 8-258,1 11-838,6 125 225,0-31-415,1 147 493,-7-232-637,-6 30-1,3-29 346,-1 29-1,4-46-499,0 0 0,0 0 0,0-1 1,0 1-1,-1 0 0,1 0 1,0 0-1,0 0 0,0 0 1,0 0-1,0 0 0,0 0 0,0 0 1,0 0-1,0 0 0,0-1 1,-1 1-1,1 0 0,0 0 1,0 0-1,0 0 0,0 0 0,0 0 1,0 0-1,0 0 0,0 0 1,-1 0-1,1 0 0,0 0 1,0 0-1,0 0 0,0 0 0,0 0 1,0 0-1,0 0 0,-1 0 1,1 0-1,0 0 0,0 1 1,0-1-1,0 0 0,0 0 0,0 0 1,0 0-1,0 0 0,0 0 1,-1 0-1,1 0 0,0 0 1,0 0-1,0 0 0,0 1 0,-5-13 143,-5-10-627,7 17-2336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38:50.7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5520,'0'0'11527,"12"-2"-11120,1-1-278,-9 2-82,1 0-1,-1 0 0,1 0 1,-1 1-1,1-1 0,-1 1 1,1 0-1,0 1 1,-1-1-1,1 1 0,-1 0 1,9 2-1,18 4 337,1-1 0,0-1 1,54 0-1,9 2 227,-20 3-107,-39-4 15,0-1-1,60-1 1,-67-3-75,-25 0-338,0-1 1,1 0-1,-1 0 1,0 0-1,1 0 1,-1-1-1,0 1 1,1-1-1,-1 0 1,0-1-1,0 1 1,0-1-1,5-2 1,-6 2-3061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38:55.3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87 142 3712,'0'0'15581,"-3"14"-15416,0 2-111,0 0 1,2 1-1,-1-1 0,2 0 0,3 31 0,24 368 941,-25-334-796,-2-72-162,0 17 140,1 0 1,2 0 0,0-1-1,9 35 1,-6-36 1159,-12-35-1102,-10-63 49,-11-102 1,22 136-202,-10-151 240,-8-53 83,3 132-223,17 91-146,3 15-29,-1 0 0,0 1-1,0-1 1,-1 0-1,1 1 1,-5-9 0,6 13-10,-1 0 1,0-1 0,1 1 0,-1 0 0,1 0 0,0 0 0,-1 0 0,1 0-1,0-1 1,0 1 0,0 0 0,0 0 0,0 0 0,0 0 0,0-1 0,0 1 0,0 0-1,1 0 1,-1 0 0,0 0 0,1-1 0,-1 1 0,2-1 0,-1 0-7,1 0 0,-1 1 0,1-1 1,0 1-1,-1-1 0,1 1 0,0 0 1,0 0-1,0 0 0,0 0 0,0 0 1,2 0-1,7-3-26,0 2 0,1 0 0,20-2 0,-15 3-10,0 1 0,1 1 1,-1 1-1,0 0 1,-1 1-1,1 1 1,31 11-1,-38-12 23,0 2 0,0-1 0,-1 1 0,0 1 0,1-1 0,-2 2 0,1-1 0,-1 1 0,0 1 0,-1-1 0,1 1 0,-2 1 0,1-1 0,5 10 0,1 7-23,-1 0 0,11 36 1,-18-47 33,-1 1 0,-1 0 0,-1 0 0,0 0 0,-1 0 0,0 16 1,-1-26 13,-1 0 0,0-1 0,0 1 0,0 0 0,0 0 0,-1 0 1,0-1-1,0 1 0,0-1 0,0 0 0,-1 1 0,0-1 0,0 0 1,0 0-1,0-1 0,0 1 0,-1-1 0,0 0 0,0 1 0,-5 2 1,3-2 14,-1-1 0,0 1 0,0-1 0,0 0 0,0-1 0,0 0 0,-1 0 0,1-1 0,-1 1 0,1-2 0,-1 1 0,-11-1 0,-14-4 77,0-1 0,0-2 0,-42-15 0,54 18-18,19 4-55,-1 0 0,0-1 0,0 1 1,0-1-1,0 0 0,0 1 0,1-1 1,-1-1-1,0 1 0,1 0 0,-1-1 1,1 1-1,-1-1 0,1 0 0,-3-3 1,5 4-20,1 0 1,0 1-1,0-1 1,-1 0 0,1 0-1,0 0 1,0 0 0,0 1-1,0-1 1,0 0 0,0 1-1,0-1 1,0 1-1,1-1 1,-1 1 0,1-1-1,0 1-4,20-9-130,42-11-1,-33 13-3001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54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 9648,'0'0'14865,"9"-1"-14493,62-7 677,-6 6-265,38-1 91,15-12 436,-91 13 793,-23 2-5402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38:56.0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18 8744,'0'0'5388,"-11"14"-4871,-32 47 4,39-55-379,0 0 0,0 1 0,1-1-1,0 1 1,0 0 0,0 0 0,1 0 0,0 1 0,1-1-1,0 1 1,0-1 0,0 0 0,1 1 0,0-1 0,0 1-1,3 13 1,-2-17-91,1-1 0,-1 1 0,0-1 0,1 0 0,-1 0 0,1 1 0,0-1 0,0 0 0,0 0 0,1-1 0,-1 1 0,1 0 0,-1-1 0,1 0 0,0 1 0,0-1 0,0 0 0,0 0 0,0-1 1,1 1-1,-1-1 0,0 0 0,1 0 0,-1 0 0,1 0 0,-1 0 0,1-1 0,0 1 0,-1-1 0,1 0 0,0 0 0,5-1 0,3-1 16,0 1-1,-1-2 1,0 1 0,1-2 0,-1 1-1,0-2 1,-1 1 0,16-10 0,-11 4 34,-1 0 1,0-1-1,-1 0 0,0-1 1,13-16-1,-24 26-74,1-1 1,-1 1-1,0-1 0,0 0 1,0 1-1,-1-1 0,1 0 1,0 0-1,-1 0 0,0 0 1,0 0-1,0-1 0,0 1 1,-1 0-1,1 0 0,-1-1 1,0 1-1,1 0 0,-2-1 1,1 1-1,0 0 0,-1 0 1,1-1-1,-1 1 0,0 0 1,0 0-1,0 0 0,-1 0 1,1 0-1,-1 0 0,0 0 1,1 0-1,-1 1 0,0-1 1,-1 0-1,1 1 0,0 0 1,-1 0-1,-3-3 0,-3-1 27,1 0 0,-1 0 0,-1 1 0,1 1 0,-1-1 0,0 2 0,0-1 0,0 1-1,-1 1 1,1 0 0,0 0 0,-1 1 0,0 0 0,1 1 0,-19 2 0,14-1 26,1 1 0,-1 1 0,1 0 0,-1 1 0,1 0 1,0 1-1,1 1 0,-1 0 0,1 1 0,-23 16 0,33-20-45,-1 0-1,1 0 0,0 0 1,0 1-1,1-1 0,-1 1 1,-2 4-1,5-8-28,-1 1 1,1 0-1,0-1 0,0 1 1,-1 0-1,1 0 1,0-1-1,0 1 0,0 0 1,0 0-1,0-1 0,0 1 1,0 0-1,0 0 1,0 0-1,0-1 0,0 1 1,0 0-1,1 0 0,-1 0-3,1 0-1,0-1 0,-1 1 0,1 0 1,0-1-1,-1 1 0,1-1 0,0 1 1,0-1-1,-1 0 0,1 1 1,0-1-1,0 0 0,0 1 0,0-1 1,-1 0-1,1 0 0,0 0 0,0 0 1,0 0-1,1 0 0,4 0-207,0-1 0,-1 0 0,1 0 0,0 0 0,-1 0 0,1-1 0,-1 0 0,1-1 0,5-2 0,-7 3-825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39:00.9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92 3616,'0'0'19057,"12"8"-18908,-2-1-110,-5-4-22,0 0-1,0 0 0,0 1 1,-1 0-1,0 0 1,0 0-1,0 0 0,0 0 1,-1 1-1,1 0 1,-1-1-1,0 1 0,0 0 1,2 9-1,29 92 320,35 106 272,22 17 92,-66-169-468,-11-29-113,-8-17-24,0 0-1,0 1 1,3 16 0,17 37 274,-18-43-251,-7-21-97,1 1 1,-1-1-1,0 0 0,0 1 1,0-1-1,-1 0 1,1 1-1,-1-1 0,0 1 1,-1 6-1,1-11-15,-1 1 0,1-1 1,0 1-1,0-1 0,-1 1 0,1 0 0,0-1 0,0 1 0,0-1 0,0 1 1,0 0-1,0-1 0,0 1 0,0-1 0,0 1 0,0 0 0,0-1 0,0 1 1,0-1-1,0 1 0,1-1 0,-1 1 0,0 0 0,0-1 0,1 1 0,-1-1 1,0 1-1,1-1 0,-1 0 0,0 1 0,1-1 0,-1 1 0,1-1 0,-1 1 1,1-1-1,0 1 0,-1-1 58,0-3-37,1 1-1,-1-1 1,0 1 0,1-1 0,0 1 0,0-1 0,-1 1-1,1 0 1,1-1 0,1-2 0,5-11 25,16-62 99,-16 52-67,16-43 1,90-193 352,15-30-36,-106 243-317,-6 17 39,-2-2 0,21-66-1,-22 63-11,-11 32-303,0 1-1,0 0 1,0 0 0,7-7 0,-5 6-2715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39:11.9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1 567 3712,'0'0'9640,"9"-9"-9352,30-30-4,-35 35-193,-1-1 0,1 0 0,-1 0 0,0 0 0,0 0 0,-1 0 0,0-1 0,0 1 0,3-11 0,4-10 244,47-85 930,-47 94-1034,0 1 0,1 1 0,1-1 0,1 2-1,0-1 1,20-17 0,-17 19-55,0 1 0,1 0 0,0 1-1,1 1 1,1 1 0,30-13 0,5 11 749,-30 13-630,-6 1-181,-8-3-42,-1 1 1,1 0-1,-1 1 0,0 0 0,0 0 0,0 1 0,0 0 0,0 0 0,0 1 1,9 6-1,15 6 113,-23-11-135,-1 0-1,0 0 1,0 1-1,0 0 1,6 7-1,-6-6 19,0 0-1,0-1 0,18 11 1,-20-13-26,1 0 0,-2 0 0,1 0 0,9 10 0,-10-9-5,0-1 0,0 1 0,0-1 0,1 0 0,11 6 0,-7-5 21,0 0 1,1-1 0,0-1-1,0 1 1,0-2 0,0 1-1,1-2 1,21 2 0,65-10 370,-92 6-378,1-1 0,-1 1 0,0-2 0,0 1 0,0-1 1,-1 0-1,8-4 0,-3 1 28,-3 1-25,-1 1 1,0-1-1,0 0 1,0 0-1,0-1 1,-1 0-1,4-6 1,15-14 264,-20 20-230,0 0 0,0 0 0,0-1 0,-1 1 1,0-1-1,0 0 0,3-10 0,-1 2-17,0 0 1,-5 13-58,1 0 0,-1 0 0,1 0 0,0 0 1,0 0-1,-1 0 0,1 0 0,3-3 0,0-19 172,-4 23-126,-2 5 4,0 16 59,2-17-115,-1 0 0,1 0 0,0 0 0,1 0 1,-1-1-1,0 1 0,1 0 0,0 0 0,0 0 0,-1 0 0,2-1 0,-1 1 1,0 0-1,0-1 0,3 4 0,5 4 6,0 1 1,9 15-1,-10-14-12,0-1-1,13 14 0,-16-20-2,0 0 0,0-1 0,0 0 0,0 0 0,1 0 0,-1 0 0,1-1 0,0 0 0,0 0 0,0-1 0,0 0 0,1 0 0,-1 0 0,1-1 0,8 1 0,5-1-8,15-1 58,0-1 1,47-8-1,-47 5-51,-28 3 9,1 0 1,-1 0-1,1 0 0,-1-1 0,0 0 1,0 0-1,0-1 0,11-5 0,-6 2 5,0 0-1,16-5 1,-16 7-5,-1 0 1,1-1 0,11-8-1,7-5-8,45-22 0,-63 35 0,0 2 0,17-5 0,14-3 0,-37 8 1,35-12 38,0-2 0,53-30 0,-85 42-37,0 1 1,1 0 0,-1 1 0,1 0-1,18-3 1,52-5 7,-74 10-10,3 1 0,0 0 0,0 1 0,0 0 0,10 2 0,16 2 0,-15-4 0,42 0 0,-43-1 0,0 1 0,0 0 0,-1 1 0,1 2 0,0-1 0,-1 2 0,0 1 0,33 14 0,38 16 0,-85-34 3,-1 1 0,0-1-1,1 1 1,-1 0 0,0 0-1,-1 1 1,1-1 0,-1 1 0,1-1-1,-1 1 1,0 0 0,3 7-1,6 11 17,-18-38-157,2 3-3094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0:03.3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285 1 4616,'0'0'12469,"-10"6"-12296,7-4-181,-14 10 233,0 1 1,0 1-1,-14 15 0,24-20-35,1 0-1,-1 0 1,-5 13-1,-14 21 389,20-35-426,1 0-1,0 0 1,0 1-1,1-1 1,0 1-1,1 0 1,0 0-1,0 0 1,1 0 0,-1 14-1,-1-5 99,0 0 0,-2 0 1,-12 30-1,9-24-63,-3 40 208,7-47-265,1 1 1,1 1 0,-1 27-1,-8 81 478,8-91-409,3-26-122,0-1 0,0 1 0,1-1 0,0 1 0,2 16 1,30 173 867,-24-156-771,-6-24-97,2-1 1,6 22 0,2-1 36,-6-18-7,1 0 1,1 0-1,16 30 1,-20-45-57,-1 0 1,1 0 0,1 0 0,-1 0 0,1-1-1,8 8 1,28 35 403,-11-16 339,27 39 1,-57-71-798,0 0 0,1 1 0,-1-1 0,0 0 0,0 0 0,0 0 0,0 0 0,0 0 0,0 0 0,0 0-1,0 0 1,1 0 0,-1 1 0,0-1 0,0 0 0,0 0 0,0 0 0,0 0 0,0 0 0,1 0 0,-1 0 0,0 0 0,0 0 0,0 0 0,0 0 0,0 0 0,1 0 0,-1 0-1,0 0 1,0 0 0,0 0 0,0 0 0,0 0 0,0-1 0,1 1 0,-1 0 0,0 0 0,0 0 0,0 0 0,0 0 0,0 0 0,0 0 0,0 0 0,1 0 0,-1 0 0,0-1-1,0 1 1,0 0 0,0 0 0,0 0 0,0 0 0,0-1 0,5-11-177,1-18-197,-3 0-3400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0:11.23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3208,'0'0'7969,"0"11"-7753,6 91 523,-1-71-222,0 1 0,2-1 1,20 53-1,-25-77-428,1-1 0,0 1 0,1-1 0,0 0 0,0-1 0,0 1 0,1-1 0,-1 1 0,1-1 0,1 0 0,-1-1 0,1 0 0,-1 0 0,1 0 0,0 0 0,1-1 0,-1 0 0,1 0 0,-1-1 0,9 2 0,-12-3-54,0-1 0,0 0 0,0 0 0,-1 0-1,1 0 1,0-1 0,0 1 0,0-1 0,3-1 0,17-2 252,-14 5-218,0-1 0,0-1 0,0 1 0,-1-1 0,1-1-1,0 0 1,-1 0 0,0-1 0,1 0 0,-1 0 0,0-1 0,0 0 0,-1 0 0,11-8-1,-9 6 44,1 0 0,18-9-1,-21 13-52,-1-1 0,0 0 0,0-1-1,0 1 1,0-1 0,0 0 0,-1-1 0,0 1-1,9-11 1,43-59 494,-52 68-507,1 0 0,0-1 1,0 2-1,0-1 0,1 1 0,0 0 0,0 0 0,14-7 0,-3 4 8,0 0 0,32-8 1,-45 15-41,0 1 0,1 0 0,-1 0 0,0 1 0,0-1 0,0 1 0,0 0 0,0 0 0,0 1 0,0 0 0,6 3 0,18 4 18,-17-5-4,1 0 0,0 1 0,-1 0 0,16 11 0,10 3 101,-24-13-81,-10-5-39,-1 1 0,0-1 1,0 1-1,0-1 0,0 1 0,0 0 0,0 0 1,0 1-1,2 1 0,1 3 58,5 4-78,-11-11 21,0 0 0,0 0 0,0 0 0,0 0 0,0 0 0,0 0 0,0 1 0,0-1 0,0 0 0,0 0 0,0 0-1,0 0 1,0 0 0,0 0 0,0 0 0,0 0 0,0 0 0,1 0 0,-1 1 0,0-1 0,0 0 0,0 0 0,0 0 0,0 0 0,0 0 0,0 0 0,0 0 0,1 0 0,-1 0 0,0 0 0,0 0 0,0 0 0,0 0 0,0 0 0,0 0 0,0 0 0,0 0-1,1 0 1,-1 0 0,0 0 0,0 0 0,0 0 0,0 0 0,0 0 0,0 0 0,0 0 0,0 0 0,1 0 0,-1-1 0,0 1 0,0 0 0,0 0 0,0 0 0,0 0 0,0 0 0,0 0 0,0 0 0,0 0 0,0 0 0,0 0 0,0-1 0,0 1 0,0 0 0,0 0-1,1 0 1,-1 0 0,0 0 0,0-6 19,1 1 0,1 0-1,-1 0 1,1-1 0,0 1-1,0 0 1,0 1 0,1-1 0,-1 0-1,1 1 1,4-6 0,7-11 52,-10 15-63,1 0-1,1-1 1,-1 2 0,1-1 0,0 1 0,0 0 0,1 0-1,-1 0 1,1 1 0,0 0 0,0 0 0,15-4 0,-1 0-2,-18 6-11,0 1-1,1 0 1,-1 0 0,1 0 0,-1 0 0,1 0 0,5 0-1,9 0 51,-14 1-33,0 0-1,0 0 0,0 0 1,0 0-1,0 0 0,0 1 0,0 0 1,0 0-1,7 2 0,22 9 72,-24-10-82,-1 1-1,0 0 1,13 7-1,32 14 74,-37-16-67,0 0 1,0 0-1,1-2 0,21 6 0,4 2 56,-1-2-26,73 12 0,-58-13-3,85 9 62,-128-19-54,1 0 0,-1-2 0,0 0 1,26-4-1,-5-3 21,-26 5-50,1 1 0,-1 0 0,1 1 0,11-1 0,-14 2 1,0-1-1,0 0 1,0 0 0,0-1-1,0 0 1,0 0 0,0-1 0,-1 1-1,1-1 1,5-4 0,-1 1 42,-1-1 0,0 0 0,0 0 1,12-13-1,-19 16-29,0 1-1,-1-1 1,1 1-1,0-1 1,-1 0 0,1-4-1,-1-7 66,-1 14-99,0 1 0,0 0-1,0 0 1,0-1 0,0 1 0,0 0 0,-1 0 0,1-1 0,0 1 0,0 0 0,0 0 0,0-1-1,-1 1 1,1 0 0,0 0 0,0 0 0,-1-1 0,1 1 0,0 0 0,0 0 0,-1 0 0,1 0-1,0 0 1,0 0 0,-1-1 0,1 1 0,0 0 0,0 0 0,-1 0 0,1 0 0,0 0 0,-1 0-1,1 0 1,0 0 0,-1 0 0,1 0 0,-1 1 0,-49 5-355,35-4-2420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0:13.92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2833 0 3912,'0'0'5482,"-5"10"-5067,0 1-268,4-7-69,-1 1-1,0-1 1,0 0-1,-1 0 1,1 0 0,-1-1-1,0 1 1,-6 6-1,-23 27 1576,24-27-1359,1-1 0,-1 0 0,-1 0 0,-18 14 0,4-7 302,0-2 1,-1 0-1,-44 18 0,15-12 174,-1-3 0,-95 19-1,123-33-575,0-1-1,-1-1 0,1-2 0,0-1 1,-38-6-1,12-3 327,-84-30 0,-267-81 948,308 93-1231,53 15-58,-1 2 0,-88-13 0,59 18-28,-62-5 58,42 8-92,55 0-86,-1 3-1,1 1 0,0 2 1,-59 9-1,64-2-28,0 1 0,1 2 0,0 1-1,-35 21 1,40-21 13,1 1-1,1 2 0,0 0 0,1 1 1,0 2-1,2 0 0,0 2 0,2 0 1,-24 32-1,35-42-5,-1-1 1,0 1-1,-20 16 1,21-21 0,0 1 1,1 0-1,0 1 0,0 0 1,1 0-1,0 0 1,-9 17-1,-11 28 71,15-30 16,-17 44 0,8-15 212,19-47-289,0-1 24,0 0 0,-1 0 0,1 1-1,-1-1 1,1 0 0,-1 0-1,-1-1 1,1 1 0,-5 5 0,7-9 1,-1-1 1,1 0-1,0 0 1,0 0-1,-1 0 1,1 0 0,0 0-1,0 0 1,0 0-1,0 1 1,0-1 0,0 0-1,0 0 1,0 0-1,0-1 1,6-43 279,18-65-1,-3 17 40,8-18 372,-6 48-188,-21 59-510,-1-1 0,1 1-1,0 0 1,0 0 0,4-6 0,-5 8-24,0-2 12,-3 12-98,-19 62-32,11-43 45,-9 48-1,-10 174-148,22-196 150,4-36 65,-1 29-1,0-35 55,1-3 71,11-12-33,122-106 53,-100 87-44,2 2 0,49-26 0,-80 46-103,1 1 6,0-1 0,-1 0 0,1 1 0,0-1 0,-1 0 0,1 0 0,-1 0 0,1 0 1,-1 0-1,1 0 0,-1-1 0,0 1 0,1 0 0,-1-1 0,0 1 0,0-1 0,0 1 0,0-1 0,0 0 1,-1 1-1,1-1 0,0-2 0,-2 2-3,-1 1 0,1 0 0,-1 0 0,0 0 1,1 0-1,-1 0 0,0 0 0,0 1 0,0-1 0,0 1 1,0-1-1,-2 1 0,-2-2 7,-19-7 32,0-1 0,0-1 0,1-1 1,1-1-1,0-1 0,1-2 0,1 0 0,-38-36 0,58 51-27,0 0-1,0 0 1,0 0 0,0 0-1,0 0 1,1 0 0,-1 0 0,0 0-1,1 0 1,-1 0 0,1-1-1,-1 1 1,1 0 0,-1-3-1,1 4-203,1-1 0,-1 0 0,0 1 0,1-1 0,-1 0 1,0 1-1,1-1 0,-1 0 0,1 1 0,-1-1 0,1 1 0,0-1 0,-1 1 0,1-1 0,-1 1 0,1 0 0,0-1 0,0 1 0,-1 0 0,1-1 0,1 1 0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0:19.94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6632,'0'0'6840,"9"5"-6583,43 23 276,-49-24-421,1-1 0,-1 1 0,0-1 1,0 1-1,0 0 0,-1 0 0,1 1 0,2 6 0,8 12 221,61 77 1005,-47-59-934,-20-30-307,1 1 0,-1-1 0,2-1 1,0 1-1,19 17 0,-22-23-44,1 0 1,0 0 0,0 0-1,0-1 1,0 0 0,1 0-1,-1-1 1,1 0-1,0 0 1,0-1 0,0 0-1,1 0 1,-1-1 0,0 0-1,0-1 1,1 1-1,10-2 1,-18 0-48,14 0 82,1-1 1,0-1 0,-1-1 0,1 0 0,-1-1-1,0-1 1,14-7 0,45-32 303,-44 25-139,1 1 0,47-19 0,-35 20-109,-22 8-41,1 2 0,29-9 0,-44 15-91,1 1 0,-1 0 1,1 0-1,0 1 0,-1 0 1,1 0-1,-1 1 1,1 0-1,0 0 0,-1 1 1,9 2-1,2 2-9,0 0-1,-1 1 1,0 0-1,0 2 1,0 0-1,-1 1 1,-1 0-1,22 20 1,-33-26 1,1 0 7,0 1 1,0 0 0,-1 0-1,0 1 1,0-1 0,0 1-1,4 9 1,-4-6 30,-1 0 0,0 1 0,0-1 0,-1 0 0,-1 1 0,1 0 0,-1 10 0,-5 70 127,-1-13-11,5 102 514,-6-150-280,-11-52 19,5 8-336,5 5-30,0 0 0,1-1 0,1 1 0,-1-1 0,2-1 0,0 1 0,-4-17 0,6 22 1,0-1 0,0 0-1,0 1 1,-5-9 0,4 9-6,0 0 1,1 0 0,0-1 0,-3-9-1,4 12-5,0-1 0,0 1-1,0 0 1,-1 0 0,0 1-1,0-1 1,0 0 0,0 0-1,-4-4 1,63 121 236,-38-64-305,9 21-31,-20-53 71,-1 1 0,-1-1 0,0 1-1,3 22 1,-6-30 145,-1-17 134,-1 3-263,0 1 1,0-1-1,0 1 0,0 0 0,0-1 0,1 1 1,-1 0-1,1 0 0,0 0 0,4-5 0,5-10 30,5-15 15,-10 19 23,1 0 1,0 0-1,1 1 1,12-15-1,-19 26-59,0 1 0,0 0 0,0-1-1,0 1 1,0-1 0,0 0 0,0 1 0,0-1 0,0 0 0,-1 0 0,1-3 0,-1 5-7,-21-21 84,9 14-93,0 1 1,0 1-1,0 0 1,0 0-1,-1 1 1,0 1-1,-16-3 1,19 5-22,-1 0 1,1 1-1,0 0 1,-1 0-1,1 1 1,0 1-1,-14 3 1,16 0-1573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1:18.31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67 0 6128,'0'0'14743,"1"12"-14473,1 3-150,-1 1 1,0-1 0,-2 0-1,0 0 1,-4 24 0,-6 31 438,7-43-287,-8 33 1,5-36-107,-16 75 406,16-42 279,9-34 45,-2-22-815,2-1-44,1 1 1,0-1-1,-1 1 0,1 0 0,-1-1 0,1 1 0,-1 0 0,1 1 0,2 1 1,20 7 110,-5-7-84,0-1 1,-1-1-1,1-1 0,0 0 0,36-6 1,-21 6 1,-31 1-50,1 0-1,-1-1 1,1 0 0,-1 0-1,1 0 1,7-2 0,1 2 37,-3 0 107,6-7 194,-15 7-321,1 0 1,-1-1 0,1 0-1,0 1 1,-1-1 0,1 0-1,-1 1 1,0-1 0,1 0 0,-1 0-1,0 0 1,1 0 0,-1-1-1,0 1 1,0 0 0,1-2-1,-4 3 38,-1 0 0,1 0-1,-1 0 1,1 0-1,-1 0 1,1 0 0,-1-1-1,-3-1 1,-16-2-3156,21 3 1987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1:18.77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87 10344,'0'0'4134,"13"-2"-3636,275-49 2669,-137 19-205,-149 32-2862,0 0 1,0-1 0,0 1-1,0 0 1,0 0 0,0 0-1,0 0 1,0 0 0,0 0-1,0 1 1,0-1 0,-1 1-1,4 0 1,-5 0-212,1-1 0,0 1-1,0 0 1,-1 0 0,1-1-1,0 1 1,-1 0 0,1 0 0,0 0-1,-1 0 1,1 0 0,-1 0 0,0-1-1,1 1 1,-1 0 0,0 0-1,0 0 1,1 0 0,-1 1 0,0-1-1,0 0 1,0 0 0,0 1-1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1:20.64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173 0 8432,'0'0'4725,"1"15"-4113,-1-9-533,1 11 150,-1 0-1,0-1 0,-1 1 1,-6 26-1,4-30-72,-21 92 1795,-53 143 1,75-243-1884,-14 34 705,2 0 0,-9 44-1,15-56 448,8-27-778,7-11 366,-4 4-688,0-1 0,-1 1 0,-1-1 0,1 0 0,0-14 0,4-17 178,-3 27-204,1 0 1,0 1-1,1-1 0,1 1 0,0 0 1,0 1-1,1-1 0,0 1 0,1 1 0,0-1 1,0 1-1,1 1 0,0-1 0,12-7 1,-19 15-78,0 0 1,0 0 0,0 0 0,0 0 0,0 0 0,0 1 0,0-1 0,0 1 0,0 0 0,0-1 0,0 1 0,0 0 0,0 0 0,0 0 0,0 0 0,0 1-1,0-1 1,1 0 0,-1 1 0,0 0 0,0-1 0,-1 1 0,1 0 0,0 0 0,0 0 0,0 0 0,0 0 0,-1 1 0,1-1 0,-1 1 0,1-1 0,1 3 0,8 14 10,-7-10-9,1-1 0,-2 1-1,1-1 1,-1 1 0,0 0 0,3 13 0,-5-14-4,3 15 55,-1 0 0,1 28 0,-3-41-41,1 0-1,-1-1 1,2 1 0,-1-1 0,1 0 0,1 1-1,-1-1 1,1-1 0,1 1 0,-1-1 0,1 1-1,1-1 1,-1-1 0,10 9 0,-10-10-13,0-1 0,1 0 0,0-1 1,-1 1-1,1-1 0,0 0 0,1 0 0,-1-1 0,0 0 1,1 0-1,0-1 0,-1 0 0,1 0 0,0 0 0,-1-1 1,1 0-1,0 0 0,9-2 0,-8 1 1,1 0-1,-1-1 1,0 0-1,0 0 1,1-1 0,-1 0-1,-1 0 1,1-1-1,0 0 1,-1-1-1,0 0 1,0 0 0,0 0-1,6-7 1,-9 7-10,5-4 21,-2-1 1,13-16-1,-18 22-20,0-1 0,0 1 0,0 0 0,-1 0 0,1-1 0,-1 1 0,0-1 0,-1 1 0,1-1 0,-1-7 0,0 5 4,1-7 14,-2 1 1,-2-20-1,2 30-14,0-1-1,0 0 0,0 1 0,0-1 1,0 1-1,-1 0 0,0-1 0,1 1 1,-1 0-1,-1 0 0,1 0 1,0 0-1,-6-5 0,7 8-6,0-1 0,-1 0-1,1 1 1,-1-1 0,1 1-1,0 0 1,-1-1 0,1 1-1,-1 0 1,1 0 0,-1 0 0,1 0-1,-1 0 1,1 0 0,-1 1-1,1-1 1,-1 0 0,1 1-1,0-1 1,-1 1 0,1-1 0,0 1-1,-1 0 1,1 0 0,0-1-1,0 1 1,0 0 0,-1 0-1,0 2 1,-4 2 6,2-1-1,-1 1 1,1 0-1,-1 0 1,-4 8-1,6-7-9,-1 0 0,1 1 0,1-1 0,-1 1-1,1-1 1,0 1 0,1 0 0,-1 0 0,2 0 0,-1 0 0,1 0-1,0 0 1,0 0 0,0 0 0,1 0 0,1 0 0,-1 0 0,1 0-1,0-1 1,0 1 0,1-1 0,0 1 0,0-1 0,1 0 0,-1 0-1,1 0 1,6 6 0,-7-10 4,0 1 1,0-1-1,1 0 0,-1 0 1,0 0-1,1 0 0,-1-1 0,1 1 1,0-1-1,-1 0 0,1 0 1,0 0-1,0-1 0,0 1 0,-1-1 1,1 0-1,0 0 0,0 0 1,0-1-1,6-1 0,1 0 14,-1 0-1,1-1 0,-1 0 1,0-1-1,0 0 1,11-7-1,4-5 36,-2-1-1,25-23 0,-30 24 36,0 1-1,1 1 0,0 1 0,29-15 0,-32 19 20,-13 7-81,-1 0-1,1 1 0,0-1 0,-1 1 0,1 0 0,0 0 0,5-1 0,-7 2-13,0 0-1,1 0 0,-1 0 1,0 0-1,0 0 0,0 1 1,0-1-1,0 0 0,0 1 1,0-1-1,0 1 0,0-1 1,0 1-1,0 0 0,0-1 0,0 1 1,0 0-1,0 0 0,0 0 1,-1-1-1,1 1 0,0 0 1,-1 0-1,1 0 0,0 2 1,3 3 23,-1 0-1,0 1 1,0-1 0,-1 1 0,0 0 0,0 0 0,-1 0 0,1 7 0,1 60 305,-3-63-271,-3 3 92,2-8 142,6-15-88,54-81 104,-10 17-54,-48 71-248,0 1 0,0-1 0,0 0 0,0 0 0,0 1-1,1-1 1,-1 1 0,1-1 0,3-2 0,-5 4-15,1 0 1,-1 0-1,1 0 1,-1 0 0,1 0-1,-1 0 1,1 1-1,-1-1 1,1 0 0,-1 0-1,1 0 1,-1 0-1,1 1 1,-1-1 0,1 0-1,-1 0 1,1 1-1,-1-1 1,0 0 0,1 1-1,-1-1 1,0 0-1,1 1 1,-1-1 0,0 1-1,1-1 1,-1 0-1,0 1 1,0-1 0,1 1-1,-1-1 1,0 1-1,0-1 1,0 1 0,0-1-1,0 1 1,1 0-1,-1 0 1,3 11-4,0 1 0,0-1 0,-1 1 0,-1 0 0,0 22 0,-1-23 0,1 1 0,0 0 0,0 0 0,2-1 0,-1 1 0,5 12 0,-6-24 0,2 8 0,1-1 0,0 0 0,0 0 0,6 8 0,-9-14 0,1 0 0,-1 0 0,1 0 0,0-1 0,0 1 0,-1 0 0,1-1 0,0 0 0,0 1 0,1-1 0,-1 0 0,0 0 0,0 0 0,1 0 0,-1-1 0,0 1 0,1 0 0,-1-1 0,0 0 0,4 0 0,-5 0 25,0 0 1,-1 0-1,1 0 1,0 0-1,0 0 1,-1 0-1,1-1 1,0 1-1,0 0 0,-1-1 1,1 1-1,0 0 1,-1-1-1,1 1 1,-1-1-1,1 1 1,0-1-1,-1 1 0,1-1 1,-1 0-1,1 1 1,-1-1-1,0 0 1,1 1-1,-1-1 1,0 0-1,1 0 0,-1 1 1,0-1-1,0 0 1,0 0-1,1 1 1,-1-1-1,0 0 1,0-1-1,-3-32-1475,2 23-2117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54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11952,'0'0'11927,"2"10"-11397,11 62 902,3 83 0,-6-42 3,-4 42 1700,-6-144-2668,1-9-289,-1-2-172,0 0 1,0 1 0,1-1 0,-1 0-1,0 0 1,0 1 0,0-1 0,0 0 0,1 1-1,-1-1 1,0 0 0,0 0 0,0 1 0,0-1-1,0 0 1,0 1 0,0-1 0,0 0-1,0 1 1,0-1 0,0 0 0,0 1 0,0-1-1,0 0 1,0 0 0,0 1 0,0-1 0,0 0-1,0 1 1,-1-1 0,1 0 0,0 0-1,0 1 1,0-1 0,0 0 0,-1 0 0,1 1-1,0-1 1,-1 0 0,1 0-34,0 0 0,-1 0 1,1-1-1,0 1 0,0 0 0,0 0 1,-1-1-1,1 1 0,0 0 0,0 0 1,0-1-1,0 1 0,-1 0 0,1-1 1,0 1-1,0 0 0,0-1 0,0 1 0,0 0 1,0-1-1,0 1 0,0 0 0,0-1 1,0 1-1,0 0 0,0-1 0,0 1 1,1 0-1,-1-1 0,0 1 0,0 0 1,0-1-1,0 1 0,0 0 0,1-1 0,-1 1 1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1:23.31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0 831 6928,'0'0'10287,"10"3"-9753,31 9-10,-39-11-457,0-1 1,1 0-1,-1 0 1,0 0-1,1 0 1,-1-1-1,0 1 1,1-1-1,-1 1 1,0-1-1,0 0 1,0 0-1,0 0 1,0 0-1,0 0 1,0 0-1,0 0 1,3-3-1,4-2 224,-2 1-112,0 0 1,0 0-1,-1-1 1,0 0-1,0 0 0,0-1 1,5-7-1,31-52 726,-37 59-818,3-9 154,-1-1 1,0 1 0,9-36-1,4-12 334,-9 38-321,-5 12 9,0-1 0,-1 1-1,-1-1 1,3-16 0,-5 23 138,2-3 31,-4 11-420,0 0 1,0-1-1,0 1 1,0 0-1,0 0 1,0 0-1,0 0 1,0-1-1,0 1 1,0 0-1,0 0 1,0 0-1,0 0 1,0-1-1,0 1 1,0 0-1,0 0 1,0 0-1,0 0 1,0 0-1,0-1 0,-1 1 1,1 0-1,0 0 1,0 0-1,0 0 1,0 0-1,0-1 1,0 1-1,0 0 1,-1 0-1,1 0 1,0 0-1,0 0 1,0 0-1,0 0 1,0 0-1,-1 0 1,1 0-1,0 0 1,0 0-1,0 0 1,0 0-1,-1 0 1,4 50 1801,8 46-1380,-4-40 8,0 86 1,-7-120-129,-2-1-1,-7 40 1,9-59-293,-1-1 0,1 1 0,-1-1 0,1 0 0,-1 0 0,0 1 0,0-1 0,0 0 0,0 0 0,1 0 0,-2 1 0,1-1 0,0 0 0,0-1 0,0 1 0,0 0 0,-1 0 0,1 0 0,0-1 0,-3 2 0,0-1 8,0 0-1,0 0 1,0-1-1,0 1 1,0-1-1,0 0 1,-8-1-1,3 0 27,-1 0 0,0-2 0,1 1 0,-1-1 0,-17-8 0,18 6 16,1-1-1,0 0 1,0 0 0,1-1 0,-7-7 0,-26-21 397,28 33-452,27 24-16,-4-12 0,0 0 0,0-1 0,1-1 0,0 0 0,0 0 0,1-1 0,0-1 0,24 9 0,-27-12 0,-1 0 0,0-1 0,1 0 0,-1-1 0,1 0 0,-1-1 0,1 0 0,-1 0 0,1-1 0,-1 0 0,1 0 0,-1-1 0,1-1 0,10-3 0,33-13 0,-39 15 0,-1-1 0,0 0 0,0 0 0,0-1 0,-1-1 0,14-9 0,-14 7 0,-1-1 0,-1 0 0,0 0 0,0-1 0,-1-1 0,0 1 0,-1-1 0,0-1 0,-1 0 0,0 0 0,6-19 0,-9 21 0,6-16 0,10-40 0,-18 57 0,-11 45 0,0-9 0,2 1 0,0 0 0,2 0 0,1 1 0,-1 37 0,5-54 0,1-1 0,0 0 0,1 1 0,0-1 0,0 0 0,1 0 0,1 0 0,7 15 0,-11-24 0,1 0 0,-1-1 0,1 1 0,0 0 0,-1-1 0,1 1 0,0-1 0,-1 1 0,1-1 0,0 1 0,-1-1 0,1 0 0,0 1 0,0-1 0,0 0 0,-1 1 0,1-1 0,0 0 0,0 0 0,0 0 0,0 0 0,0 0 0,-1 0 0,1 0 0,0 0 0,0 0 0,0 0 0,0-1 0,-1 1 0,1 0 0,0-1 0,0 1 0,0 0 0,-1-1 0,1 1 0,0-1 0,-1 1 0,1-1 0,1 0 0,27-23 0,-11 5 0,-1-1 0,-1 0 0,-1-1 0,0-1 0,-2 0 0,-1-1 0,17-43 0,-27 60 0,1 0 0,-1 0 0,0 0 0,-1-1 0,2-10 0,-17 50 0,6-9 0,2 0 0,1 1 0,0 0 0,2 0 0,0 33 0,3-54 0,1 0 0,-1 0 0,1 0 0,0 0 0,0 0 0,0-1 0,1 1 0,-1 0 0,1-1 0,0 1 0,4 5 0,-6-8 0,1 0 0,0 1 0,0-1 0,0 0 0,0 0 0,0 0 0,0 0 0,0 0 0,0 0 0,1 0 0,-1 0 0,0-1 0,0 1 0,1 0 0,-1-1 0,1 1 0,-1-1 0,0 0 0,1 1 0,-1-1 0,1 0 0,-1 0 0,1 0 0,-1 0 0,1 0 0,-1 0 0,1 0 0,-1 0 0,1-1 0,-1 1 0,0-1 0,3 0 0,15-11 0,-1 0 0,1-2 0,-2 0 0,0-1 0,22-25 0,-33 34 0,14-14 0,-1-2 0,-1 0 0,-1-1 0,-2-1 0,0 0 0,15-35 0,-7 3 0,-2-1 0,-3 0 0,18-104 0,-36 157 0,6-23 0,-2-1 0,0 1 0,-2-1 0,-1 0 0,-4-36 0,3 63 0,-3-18 0,3 19 0,0-1 0,0 1 0,0 0 0,0 0 0,0 0 0,0-1 0,0 1 0,0 0 0,0 0 0,0 0 0,0-1 0,0 1 0,0 0 0,0 0 0,0 0 0,0-1 0,0 1 0,0 0 0,0 0 0,-1 0 0,1 0 0,0-1 0,0 1 0,0 0 0,0 0 0,0 0 0,0 0 0,0-1 0,-1 1 0,1 0 0,0 0 0,0 0 0,0 0 0,0 0 0,-1 0 0,1 0 0,0 0 0,0 0 0,0-1 0,-1 1 0,1 0 0,0 0 0,0 0 0,0 0 0,-1 0 0,1 0 0,0 0 0,0 0 0,0 0 0,-1 0 0,1 0 0,0 1 0,0-1 0,0 0 0,0 0 0,-1 0 0,1 0 0,0 0 0,0 0 0,0 0 0,0 0 0,-1 1 0,1-1 0,0 0 0,0 0 0,0 0 0,0 0 0,0 1 0,-2 2 0,0 1 0,1 0 0,0-1 0,0 1 0,0 0 0,1 0 0,-1 0 0,1 0 0,0 0 0,0 6 0,0 6 0,-1-3 0,-15 356 0,30-193 0,-14-171 0,1-1 0,0 1 0,0-1 0,0 1 0,1-1 0,2 6 0,-3-9 0,-1 0 0,1 0 0,-1-1 0,1 1 0,-1 0 0,1 0 0,-1-1 0,1 1 0,0 0 0,-1-1 0,1 1 0,0-1 0,-1 1 0,1-1 0,0 1 0,0-1 0,0 1 0,0-1 0,-1 0 0,1 0 0,0 1 0,0-1 0,0 0 0,0 0 0,0 0 0,0 0 0,0 0 0,0 0 0,-1 0 0,1 0 0,0 0 0,0 0 0,0-1 0,0 1 0,1-1 0,6-3 0,0 0 0,0-1 0,-1 0 0,0 0 0,0-1 0,0 0 0,0 0 0,-1-1 0,0 0 0,5-7 0,4-8 0,-1-1 0,13-27 0,-12 9 0,-9 19 0,-6 22 0,0-1 0,1 0 0,-1 1 0,0-1 0,1 0 0,-1 1 0,1-1 0,-1 1 0,1-1 0,-1 0 0,1 1 0,-1-1 0,1 1 0,-1-1 0,1 1 0,0 0 0,-1-1 0,1 1 0,0 0 0,-1-1 0,1 1 0,0 0 0,0 0 0,-1 0 0,1 0 0,0-1 0,0 1 0,24 3 0,-10 0 0,204 12 0,-193-13 0,1-2 0,49-4 0,-64 3 855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1:34.70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7912 4552 4912,'0'0'10536,"-5"-9"-10275,-15-30-10,20 38-143,-1 0 0,0-1 0,1 1 1,-1 0-1,0 0 0,0 0 1,0 0-1,0 0 0,0 0 1,0 0-1,0 0 0,0 0 1,0 0-1,0 1 0,-1-1 1,1 0-1,0 1 0,0-1 0,-1 1 1,1-1-1,0 1 0,-1 0 1,1 0-1,-3-1 0,-11-3 1035,-25-7 325,-3 11-584,-63-29 450,2 1-575,-56-7 251,66 11-580,84 21-371,-1 0-1,1-1 1,-1 0-1,-9-6 1,-16-7 91,-168-78 673,78 33-398,101 49-333,-29-20 0,33 19-9,-43-20-1,43 23-46,0-1-1,1 0 1,0-2-1,1 0 1,1-1-1,-20-20 1,33 30-26,-29-23 37,24 20-25,0-1 0,0 1 0,1-1 0,-8-11 0,-43-54 141,-13-18 49,62 76-181,1 0-1,0-1 1,2 0 0,-9-23-1,-12-38 70,5 13 120,-29-121 0,31 86-79,-10-68 13,18 68-70,6 50-35,-3-59 0,-37-442 217,27 390-156,-2 3 24,-26-147-29,45 235-105,-6-37 0,7 87 3,-1 0 0,-2 0 0,-12-34-1,15 46-1,-1 0 0,-1 0-1,1 1 1,-1-1-1,0 1 1,-1 0 0,0 1-1,0-1 1,-1 1 0,1 1-1,-11-8 1,-72-42-110,76 49 72,0 0 0,-1 0 1,1 1-1,-1 1 0,-16-3 0,-12-7-66,35 11 82,0 0 0,-1 0-1,1 1 1,-12-2 0,6 2-1,0-1-1,0 0 1,1 0-1,0-1 1,-16-8-1,-57-35-34,26 13 25,16 5 9,36 22 26,-2 1 0,1 0-1,-1 0 1,-9-4 0,-25-10-4,-86-34-94,99 44 54,13 4 18,0 0 0,-26-5-1,-113-21-60,6 1 105,26 0-15,68 16-5,-159-47-1,132 45 0,53 11 0,-51-15 0,48 10-15,0 2 1,0 0-1,-1 3 0,0 1 1,0 1-1,-35 1 0,-303 11 79,171-11-61,65-2-55,-12 11 24,76-2 67,-86-6-1,113-1-19,-67 3 0,-39 7-22,62-5-56,-139 23 1,155-13 24,-1-4 0,1-2 1,-111-6-1,-47 3 57,161-4 15,-19 2-3,-178 11-58,233-13 30,-48-7 0,65 5-3,-16-3 29,0 1 0,-1 2-1,1 1 1,-1 2 0,-42 4 0,64-2-35,1-2 0,-1 1 0,-13-2 0,14 0-2,0 0 0,-1 2 0,-14 1 0,-8-3-39,29 1 34,0-1 1,0 1-1,0 0 1,1 0-1,-1 0 1,-6 2-1,3-1-9,0 0 0,0 0 0,0-1 0,0 0 0,0-1 0,-9-1 0,-20 0-9,21 2 13,10 1 19,0-1 1,0 0 0,-1 0 0,1 0 0,0-1-1,-1 0 1,1 0 0,0-1 0,0 1 0,0-1 0,0-1-1,0 1 1,1-1 0,-1 0 0,-5-4 0,8 4 1,-2 1-1,1-1-1,1 0 0,-1 0 0,0 0 0,1-1 0,-1 1 1,1-1-1,0 0 0,0 0 0,1 0 0,-1 0 0,1 0 1,-3-7-1,-6-27 80,9 27-66,1 1 0,1 0 0,0-1 1,0 1-1,3-18 0,-1 15 8,-2 0-1,0 0 1,0-1 0,-1 1 0,-1 0-1,0 0 1,-1 0 0,0 0 0,-9-23-1,-1-8 85,6 21 19,-1-1 0,-15-33 0,2 19-137,9 5 27,15 70-8,1-4-22,-2 36 1,-2-39 2,6 48 1,-3 12-66,-3-87 69,0 0 0,0 0-1,0 0 1,0 0 0,0 0-1,-1 0 1,0 0 0,-1 5 0,-2 16 33,3-20-23,0 0 0,1-1-1,-1 1 1,0 0-1,-1-1 1,1 1 0,-1-1-1,-2 4 1,1-1-4,2-3-2,0-1 4,0-1-1,0 1 1,0 0-1,0 0 1,0-1 0,0 1-1,0-1 1,-1 1-1,1-1 1,-1 1-1,-1 0 1,3 4 27,0-5-30,0-1 0,0 0 0,0 1 0,0-1 0,0 1 0,1-1 0,-1 0 0,0 1 0,0-1 0,0 1 0,0-1 0,0 0 0,0 1-1,0-1 1,-1 1 0,1-1 0,0 0 0,0 1 0,0-1 0,0 1 0,0-1 0,-1 0 0,1 1 0,0-1 0,0 0 0,-1 1 0,1-1 0,0 0 0,-1 1 0,1-1 5,0 0 0,0 0-1,0 0 1,0 0 0,0 0 0,0 0 0,0 0 0,0 0 0,-1 0 0,1 0 0,0 0-1,0 1 1,0-1 0,0 0 0,0 0 0,0 0 0,0 0 0,-1 0 0,1 0 0,0 0-1,0 0 1,0-1 0,0 1 0,0 0 0,0 0 0,0 0 0,0 0 0,-1 0 0,1 0 0,0 0-1,0 0 1,0 0 0,0 0 0,0 0 0,0 0 0,0 0 0,0 0 0,0 0 0,0 0-1,0-1 1,-1 1 0,1 0 0,0 0 0,0 0 0,0 0 0,0 0 0,0 0 0,0 0-1,0 0 1,0-1 0,0 1 0,0 0 0,0 0 0,0 0 0,0 0 0,0 0 0,0 0-1,0 0 1,0-1 0,0 1 0,-1-14 133,3-18-84,33-97 63,-15 61-9,-16 48-79,-1 0 0,-1-1-1,-1 1 1,-3-40 0,1 7 79,1 52-120,-1 0 31,1-1 0,0 1-1,0 0 1,-1-1 0,1 1 0,0-1 0,0 1-1,0-1 1,0 1 0,1-1 0,-1 1 0,0-1 0,1-1-1,1 2-12,0 0 0,0 0 0,-1 0 0,1 0 0,0 1 0,0-1 0,0 1 0,0-1 0,0 1 0,0-1 0,0 1 0,0 0 0,0 0 0,0 0 0,0 0 0,0 0-1,0 1 1,0-1 0,0 1 0,0-1 0,0 1 0,0 0 0,0 0 0,0-1 0,2 3 0,5 2 2,0 0 1,-1 0-1,15 12 0,-7-2-3,21 27-1,8 7-28,-30-33 24,-1 1 0,-1 1 0,-1 0 0,16 32-1,1-1 191,-21-38-65,-3-3 189,-20-7-136,-6-1-180,0 1 0,1 1 0,-1 1 0,1 1 0,-34 10 0,-33 7 0,78-21 0,17-4 0,6-4 0,18-10 0,-18 10 0,1-1 0,-1 0 0,-1 0 0,24-23 0,-29 26 0,-1-1 0,1 1 0,0 0 0,13-6 0,19-15 0,-40 27 0,0 0 0,1 0 0,-1 0 0,0-1 0,0 1 0,1 0 0,-1 0 0,0-1 0,0 1 0,1 0 0,-1 0 0,0-1 0,0 1 0,0 0 0,0 0 0,0-1 0,1 1 0,-1 0 0,0-1 0,0 1 0,0 0 0,0-1 0,0 1 0,0 0 0,0-1 0,0 1 0,0 0 0,0-1 0,0 1 0,0 0 0,0 0 0,0-1 0,0 1 0,-1 0 0,1-1 0,0 1 0,0 0 0,0-1 0,-15-7 0,-19-1 0,19 6 981,3 1-5927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4:04.95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5 712 7528,'0'0'9721,"-1"-14"-9051,-3-46-62,4 54-495,1 1-1,-1 0 0,1 0 0,0 0 1,0-1-1,0 1 0,1 0 0,0 0 1,0 1-1,0-1 0,0 0 0,1 1 1,0-1-1,0 1 0,0 0 0,1 0 0,-1 0 1,1 0-1,0 1 0,0 0 0,7-5 1,-10 7-88,-1 1 0,0 0 1,0 0-1,1-1 0,-1 1 1,0 0-1,1 0 0,-1 0 1,0 0-1,1-1 0,-1 1 1,0 0-1,1 0 0,-1 0 1,0 0-1,1 0 0,-1 0 1,0 0-1,1 0 0,-1 0 1,0 0-1,1 0 0,-1 0 1,0 0-1,1 0 0,-1 1 1,0-1-1,1 0 0,-1 0 1,0 0-1,1 0 0,-1 1 0,0-1 1,1 0-1,-1 0 0,0 1 1,0-1-1,1 0 0,-1 0 1,0 1-1,0-1 0,0 0 1,0 1-1,1-1 0,-1 0 1,0 1-1,4 19 267,-3-17-212,1 39 201,-1 1-1,-2-1 0,-6 42 0,0-8 142,7-70-324,0 1-1,0 0 1,0 0 0,1 0-1,0 0 1,4 11 0,-5-16-69,0-1 0,1 1 0,0-1 0,-1 1 0,1-1 0,0 1 1,0-1-1,-1 0 0,1 1 0,0-1 0,1 0 0,-1 0 0,0 1 1,0-1-1,0 0 0,1 0 0,-1-1 0,0 1 0,1 0 1,-1 0-1,1-1 0,-1 1 0,1-1 0,-1 1 0,1-1 0,-1 1 1,1-1-1,0 0 0,-1 0 0,1 0 0,-1 0 0,1 0 0,3-1 1,2-1 9,-1 0 0,1 0 0,0-1 0,0-1 0,-1 1 0,0-1 0,0 0 0,0 0 0,0 0-1,-1-1 1,1 0 0,-1 0 0,7-10 0,-2 3 5,-1-1 0,0 0 0,-1-1 0,-1 0 0,8-18 0,-2-8 160,14-78 0,-13 49 28,-1 12 552,-12 56-761,-1 1 0,0 0 1,1-1-1,-1 1 1,1-1-1,-1 1 0,1 0 1,-1 0-1,1-1 0,-1 1 1,1 0-1,-1 0 0,1-1 1,-1 1-1,1 0 0,0 0 1,-1 0-1,1 0 0,-1 0 1,1 0-1,-1 0 0,1 0 1,-1 0-1,1 0 0,0 0 1,-1 1-1,1-1 0,-1 0 1,1 0-1,19 7 61,-3 0-4,0-1 0,0 0 0,1-1 0,0-1 0,27 3 0,-31-5-15,-1 0 1,23 8 0,-29-7-32,1 0 0,-1-1 0,1 0 0,0 0 1,0-1-1,0 0 0,0-1 0,-1 0 1,1 0-1,11-2 0,14-4 295,-41 10-284,-1 0 0,2 1 0,-1-1 0,0 2 0,1-1 0,-10 10 0,3-4-8,-5 6-8,1 2 0,1-1 0,1 2 0,1 0 0,0 1 0,-18 37 0,28-50-25,-2 4 18,1 0 0,0 0 0,-5 16 0,11-26-18,-1-1 0,0 1 1,1 0-1,-1 0 0,1 0 1,-1 0-1,1 0 0,0-1 0,0 1 1,0 0-1,0 0 0,0 0 0,0 0 1,0 0-1,1 0 0,-1 0 0,1-1 1,-1 1-1,1 0 0,0 0 0,0-1 1,0 1-1,0 0 0,0-1 0,0 1 1,0-1-1,0 1 0,1-1 0,-1 0 1,1 1-1,1 0 0,-2-1-1,1-1 1,0 1-1,-1-1 1,1 0-1,0 1 1,0-1-1,-1 0 1,1 0-1,0 0 1,0 0-1,0 0 1,-1-1-1,1 1 0,0 0 1,0-1-1,-1 0 1,1 1-1,0-1 1,-1 0-1,3-1 1,31-23 30,-24 15-22,0 0 0,0 0-1,-1-1 1,-1-1 0,0 0 0,0 0 0,-2-1 0,1 0 0,-1 0 0,-1 0 0,-1-1 0,0 0-1,6-26 1,-7-2 80,0-50 0,-5 89 7,-1 8-26,-2 10-25,2 8-33,1-1 0,1 1 0,6 43 0,-4-56-11,0 1 0,0-1 1,1 0-1,1 1 0,0-1 1,0-1-1,1 1 0,0-1 0,0 1 1,11 11-1,-15-20-4,0 0-1,0-1 1,0 1-1,0 0 1,0-1 0,0 1-1,0-1 1,1 0-1,-1 1 1,0-1-1,0 0 1,0 0 0,0 0-1,1 0 1,-1 0-1,0 0 1,0 0 0,1 0-1,1-1 1,24-6-23,-19 4 17,1-1 0,-1-1 0,0 1-1,0-1 1,-1-1 0,1 0 0,-1 0-1,12-13 1,2-4 14,23-36-1,-4 10-24,-29 38 11,0-2 1,-1 0-1,11-18 0,-20 30 6,-1-1 0,1 1-1,-1 0 1,1 0 0,-1-1 0,1 1-1,-1 0 1,0-1 0,0 1 0,0 0-1,1-1 1,-1 1 0,-1-1 0,1 1-1,0 0 1,0-1 0,0 1 0,-1 0-1,1-1 1,-1 1 0,1 0 0,-1-1-1,1 1 1,-1 0 0,0 0 0,0 0-1,0 0 1,1 0 0,-1 0 0,0 0-1,0 0 1,-2-1 0,-1-2 1,-1 2 0,1-1 0,-1 0 1,1 1-1,-1 0 0,-9-3 0,12 5 3,-1 0 0,1 0 1,0 1-1,0-1 0,0 1 0,0-1 0,0 1 0,0 0 1,0 0-1,0 0 0,0 0 0,0 0 0,0 0 0,0 0 1,-2 3-1,19 9 110,9 0-121,-2 1-1,32 26 0,-47-34-8,0 0 0,-1 1 0,0 0 0,0 0 0,-1 0 0,0 1 0,0 0 0,-1 0 1,0 0-1,-1 0 0,4 12 0,-1 1-56,17 36 0,-20-49 63,1-1 0,0-1 1,0 1-1,1-1 0,0 1 0,0-1 1,0 0-1,10 7 0,-13-12 9,0 0 0,0 0 0,0 0 0,0-1 0,0 1 0,0-1 0,0 0 0,0 1 0,0-1 0,0 0 0,0 0 0,0 0 0,0 0 0,0-1 1,0 1-1,0-1 0,0 1 0,0-1 0,0 1 0,3-3 0,3 0 6,0-1 0,-1 1 0,11-9 0,-8 4-2,0 0 0,0 0 0,-1-1-1,0-1 1,-1 0 0,13-20 0,34-72 11,-40 71-8,30-47-1,-29 60-7,3-8 26,-18 26-6,-2 5-30,-2 28 7,1 1 0,1-1 0,2 1 0,1 0 0,8 38 0,-10-69 7,1 0 0,-1 0 0,1 0 0,0 0 0,0 0 0,0 0 0,0 0 0,0-1 0,1 1 0,-1 0 0,1-1 0,0 1 0,0-1 0,0 0 0,0 0 0,0 1 0,0-1 0,0 0 0,1-1 0,-1 1 0,1 0 0,0-1 0,-1 0 0,1 1 0,0-1 0,0 0 0,0 0 0,0-1 0,0 1 0,0 0-1,0-1 1,0 0 0,0 0 0,0 0 0,0 0 0,0 0 0,5-2 0,10-2 10,0 0 0,0-1 0,-1-1 0,0-1 0,0-1 0,0 0 0,20-14 0,103-83 12,-109 80-34,2-10-6,-12 11 89,-29 23-7,3 2-62,1 2 1,-1-1-1,1 0 1,0 1-1,0 0 1,-7 6-1,-2 1 7,-112 91 57,102-79-46,0 1 1,1 1-1,-19 27 1,-12 26 51,52-76-72,0-1 1,1 1-1,-1 0 1,1 0-1,-1 0 1,1 1-1,-1-1 1,1 0-1,-1 0 1,1 0-1,0 0 1,0 0-1,0 0 1,0 1-1,0-1 1,0 0-1,0 0 1,0 0-1,0 0 1,0 1-1,0-1 1,1 0-1,-1 0 1,0 0-1,1 0 1,-1 0-1,1 0 1,0 0-1,-1 0 1,1 0-1,0 0 1,-1 0-1,1 0 1,0-1-1,0 1 1,0 0-1,0 0 1,0-1-1,0 1 1,0 0-1,0-1 1,0 1-1,0-1 1,0 0-1,0 1 1,0-1-1,0 0 1,1 0-1,-1 1 1,0-1-1,0 0 1,0 0-1,0 0 1,1-1-1,-1 1 1,0 0-1,0 0 1,0-1-1,0 1 1,2-1-1,7-3 9,0-1 0,0 0 1,-1-1-1,1 1 0,-2-2 0,1 1 1,-1-1-1,0-1 0,8-8 0,5-8 62,30-47-1,-38 161 94,-11-75-167,0 0 0,1 0 0,0 0 0,1 0 0,1-1 0,1 1 0,0-1 0,9 15 0,-14-28 0,0 0 0,0 0 0,0 0-1,0 0 1,0 0 0,0 0 0,0 0 0,0 0 0,1 0-1,-1-1 1,0 1 0,1 0 0,-1-1 0,0 1 0,1-1 0,-1 0-1,0 1 1,1-1 0,-1 0 0,1 0 0,-1 0 0,1 0 0,-1 0-1,1 0 1,-1 0 0,1-1 0,-1 1 0,0 0 0,1-1-1,-1 1 1,0-1 0,1 1 0,-1-1 0,1-1 0,7-3-5,0 0 1,-1 0-1,14-12 1,-19 15 2,20-19-15,0 0 0,-1-2 1,-1 0-1,-1-2 0,-1 0 1,-1-1-1,27-53 0,-2-15 1,44-133-1,-67 159 69,-2-1 0,15-130 0,-30 182-30,-2 15-21,-1 1 0,1-1 0,-1 1 0,1-1 0,-1 0 0,0 1 0,0-1 0,0 0 0,0 1 0,0-1 0,0 1 0,0-1 0,-1-2 0,-12 22-1,-6 32 0,1 0 0,-18 84 0,21-52-83,3 1 0,5 0 0,3 125 0,4-192 64,0-9 8,-1 1 0,2-1 0,-1 1 0,1-1 0,0 1 0,0-1-1,1 0 1,5 13 0,-7-20 17,1 1-1,-1 0 0,1-1 0,0 1 1,0-1-1,-1 1 0,1-1 0,0 1 0,0-1 1,-1 1-1,1-1 0,0 0 0,0 0 1,0 1-1,0-1 0,0 0 0,-1 0 1,1 0-1,0 0 0,0 0 0,0 0 0,0 0 1,0 0-1,0 0 0,0-1 0,-1 1 1,1 0-1,0 0 0,0-1 0,0 1 1,-1-1-1,1 1 0,0 0 0,0-1 0,-1 0 1,2 0-1,26-23 140,-21 16-133,0 1 1,0-1-1,-1-1 1,0 1-1,0-1 1,-1 0-1,-1 0 1,8-20-1,-12 30-12,0-1 0,0 0 0,0 0 0,1 0 0,-1 1 0,0-1 0,0 0 0,0 0 0,0 0 0,1 0 0,-1 1 0,0-1 0,0 0 0,0 0 0,1 0 0,-1 0 0,0 0 0,0 0 0,0 0 0,1 0 0,-1 0 0,0 0 0,0 1 0,1-1 0,-1 0 0,0 0 0,0-1 0,1 1 0,-1 0 0,0 0 0,0 0 0,1 0 0,-1 0 0,0 0 0,0 0 0,0 0 0,1 0 0,-1 0 0,0-1 0,0 1 0,0 0 0,1 0 0,-1 0 0,0 0 0,0-1 0,0 1 0,0 0 0,0 0 0,1 0 0,-1-1 0,0 1 0,0 0 0,0 0 0,0 0 0,0-1 0,0 1 0,0 0 0,0-1 0,11 28 0,-8-20 0,-1-1 0,1-1 0,0 0 0,0 1 0,0-1 0,1-1 0,-1 1 0,1 0 0,0-1 0,1 0 0,-1 0 0,1 0 0,0-1 0,0 1 0,0-1 0,0 0 0,1-1 0,-1 1 0,1-1 0,-1 0 0,1 0 0,0-1 0,0 0 0,0 0 0,0 0 0,10-1 0,-3-2 0,0 0 0,0-2 0,-1 1 0,0-1 0,1-1 0,-1 0 0,-1-1 0,1-1 0,-1 1 0,0-2 0,-1 1 0,17-17 0,7-9 0,-2-3 0,32-44 0,-57 72 0,8-14 0,0-1 0,-2 0 0,0-1 0,-2-1 0,-1 1 0,9-33 0,-7 12 0,-2 0 0,8-83 0,-17 115 0,1 7 0,-2-1 0,1 1 0,-1-1 0,0 1 0,0-1 0,-1 1 0,0-1 0,0 1 0,-4-12 0,5 18 0,0 0 0,0 0 0,0 0 0,-1 0 0,1 0 0,0 0 0,0 0 0,-1 0 0,1 0 0,0-1 0,0 1 0,0 0 0,-1 0 0,1 0 0,0 1 0,0-1 0,-1 0 0,1 0 0,0 0 0,0 0 0,0 0 0,-1 0 0,1 0 0,0 0 0,0 0 0,0 0 0,-1 1 0,1-1 0,0 0 0,0 0 0,0 0 0,0 0 0,-1 1 0,1-1 0,0 0 0,0 0 0,0 0 0,0 1 0,0-1 0,-10 12 0,-9 24 0,1 0 0,1 1 0,3 1 0,1 0 0,-10 45 0,13-31 0,1 1 0,3 1 0,1 77 0,6-108 0,0 0 0,2 0 0,1 0 0,1-1 0,0 1 0,2-1 0,16 35 0,-22-55 0,0 0 0,0 1 0,0-1 0,0 0 0,0-1 0,1 1 0,-1 0 0,1 0 0,-1-1 0,1 1 0,0 0 0,-1-1 0,1 0 0,0 1 0,0-1 0,0 0 0,0 0 0,0 0 0,0 0 0,1-1 0,-1 1 0,0 0 0,0-1 0,1 0 0,-1 1 0,0-1 0,1 0 0,-1 0 0,0 0 0,1-1 0,-1 1 0,0 0 0,0-1 0,1 0 0,-1 1 0,0-1 0,0 0 0,2-1 0,6-4 0,-1 1 0,0-2 0,0 1 0,-1-1 0,0 0 0,12-14 0,3-4 0,-2-1 0,-1 0 0,-1-2 0,-1-1 0,20-43 0,-36 69 0,8-26 0,-10 28 0,1-1 0,-1 1 0,0 0 0,1-1 0,-1 1 0,0-1 0,0 1 0,0 0 0,0-1 0,0 1 0,-1-1 0,1 1 0,0 0 0,-1-1 0,1 1 0,-2-2 0,2 2 0,-1 1 0,1-1 0,-1 1 0,1 0 0,-1-1 0,1 1 0,-1 0 0,1-1 0,-1 1 0,0 0 0,1 0 0,-1 0 0,0 0 0,1 0 0,-1-1 0,0 1 0,1 0 0,-1 0 0,0 0 0,1 1 0,-1-1 0,1 0 0,-1 0 0,0 0 0,1 0 0,-1 1 0,0-1 0,1 0 0,-1 1 0,1-1 0,-1 0 0,0 1 0,-20 14 0,21-15 0,-9 7 0,1 0 0,-1 1 0,2 1 0,-1-1 0,1 1 0,1 0 0,0 1 0,0 0 0,1 0 0,0 0 0,0 0 0,1 1 0,1 0 0,0 0 0,0 0 0,1 0 0,1 0 0,0 0 0,0 1 0,1-1 0,0 0 0,1 0 0,1 1 0,3 15 0,1-5 0,0-1 0,2 1 0,16 33 0,-21-49 0,0-1 0,0 0 0,1 0 0,-1 0 0,1 0 0,0 0 0,1-1 0,-1 1 0,1-1 0,0-1 0,0 1 0,0 0 0,0-1 0,1 0 0,-1-1 0,1 1 0,0-1 0,10 3 0,-9-4 0,-1-1 0,0 1 0,1-1 0,-1-1 0,1 1 0,-1-1 0,1 0 0,-1 0 0,0-1 0,0 0 0,7-3 0,-11 4 0,0 0 0,0 1 0,0-2 0,0 1 0,0 0 0,-1 0 0,1-1 0,0 1 0,-1 0 0,0-1 0,1 0 0,-1 1 0,0-1 0,1 0 0,-1 0 0,0 0 0,0 0 0,-1 1 0,1-1 0,0-1 0,-1 1 0,1 0 0,-1 0 0,0 0 0,1 0 0,-1 0 0,0 0 0,0 0 0,-1 0 0,1-1 0,0 1 0,-1 0 0,1 0 0,-1 0 0,1 0 0,-1 0 0,0 0 0,-2-3 0,-14-22-4015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4:05.30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17791,'0'0'4264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7:37.68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297 16 4120,'0'0'10400,"-10"-3"-10123,-34-9-12,42 12-224,-1 0 0,1 0 0,-1 0 0,0 0 0,1 0 0,-1 1 0,1-1-1,-1 1 1,1 0 0,-1 0 0,1 0 0,-1 0 0,1 0 0,0 0 0,-1 0 0,1 1 0,0-1 0,0 1 0,-3 3-1,-4 2 138,-2 2-58,0-1-1,1 2 1,0-1-1,1 1 1,0 1-1,0 0 1,1 0 0,1 1-1,-11 22 1,4-4 64,2 0 0,-17 63 0,20-48 7,2 1-1,-2 47 1,8-45 44,9 68 0,-8-110-218,5 29 229,0 1-1,14 42 1,-7-54 208,-12-23-386,1 1 0,0-1-1,0 0 1,-1 0-1,1 1 1,0-1-1,0 0 1,0 0-1,0 0 1,0 0-1,0 0 1,0 0-1,1-1 1,-1 1-1,2 1 1,8-14 638,-8 9-3141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27.08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0 768 8032,'0'0'7496,"11"9"-7119,-3-1-282,-4-3-47,1-1 0,-1 1 1,1-1-1,0 0 0,1-1 0,-1 1 1,0-1-1,1 0 0,0 0 0,0-1 1,0 0-1,0 0 0,8 1 0,-3-2 99,0 0 0,1-1 0,-1-1 0,0 0-1,1 0 1,-1-1 0,0-1 0,0 0-1,0 0 1,19-10 0,-26 12-65,0-2 0,1 1 1,-1 0-1,0-1 0,0 0 0,0 0 1,-1 0-1,1 0 0,-1 0 0,0-1 1,0 0-1,0 0 0,0 0 0,-1 0 1,1 0-1,-1 0 0,0-1 0,0 1 1,-1-1-1,1 1 0,-1-1 0,0 0 1,0 1-1,-1-1 0,1 0 0,-1 0 0,-1-8 1,1 10-45,0 1 0,0-1 0,-1 1 0,1 0 1,-1-1-1,0 1 0,1 0 0,-1-1 0,0 1 0,0 0 1,-1 0-1,1 0 0,0 0 0,-1 0 0,1 0 0,-1 0 1,1 1-1,-1-1 0,0 0 0,0 1 0,0-1 0,0 1 1,0 0-1,0 0 0,0 0 0,0 0 0,-1 0 0,1 0 1,0 1-1,-1-1 0,1 1 0,0-1 0,-1 1 1,1 0-1,-1 0 0,-4 0 0,-1 1 33,0 1 0,-1 0-1,1 0 1,0 0 0,0 1 0,0 0-1,1 1 1,-1 0 0,-10 7 0,9-5-26,1 1 0,0 0 0,0 0 0,0 1 0,1 0 0,-13 17 0,18-21-22,-1 1 1,0-1-1,1 1 0,0-1 1,0 1-1,0-1 0,1 1 0,0 0 1,0 0-1,0 0 0,0 0 1,1 0-1,0 0 0,0 0 0,0 0 1,0 0-1,3 8 0,-2-10-13,0 0-1,0-1 1,1 1-1,-1 0 1,1-1-1,0 1 1,-1-1 0,1 0-1,0 0 1,1 0-1,-1 0 1,0 0-1,1 0 1,-1 0-1,1-1 1,-1 1-1,1-1 1,0 0-1,-1 1 1,1-1 0,0-1-1,0 1 1,0 0-1,0-1 1,0 1-1,0-1 1,5 0-1,6 0 26,1 0 0,-1-1 0,1-1 0,17-4 0,-8 0 9,-1-2 1,1 0-1,-1-1 1,-1-1-1,0-1 1,26-18-1,-14 6 42,-1-2 0,56-55 0,-27 23 239,-60 53-137,-10 5-99,-13 10-27,-7 9-42,0 1-1,2 1 1,0 1 0,2 2 0,-24 31 0,30-33-12,1 2 0,-22 44 1,38-68-9,1 0 0,-1 0 1,1 0-1,-1-1 0,1 1 1,0 0-1,-1 0 0,1 0 0,0 0 1,0 0-1,0 0 0,0 0 0,0 0 1,0 0-1,0 0 0,0 0 1,0-1-1,0 1 0,0 0 0,0 0 1,1 0-1,-1 0 0,0 0 0,1 0 1,-1 0-1,1-1 0,-1 1 0,1 0 1,-1 0-1,1 0 0,0 0 1,0 0-1,1-1 0,-1 1 0,0-1 0,0 0 1,1 1-1,-1-1 0,0 0 0,0 0 0,1 0 1,-1 0-1,0 0 0,1 0 0,-1 0 0,0 0 0,0 0 1,1-1-1,-1 1 0,0 0 0,0-1 0,1 1 1,-1-1-1,0 0 0,1 0 0,16-11 4,0 0 0,-1-2 0,-1 0 0,-1 0 0,18-21 0,-18 14 23,0-1 1,-1-1-1,-1 0 0,17-43 0,-30 66-27,-64 187 176,-71 136-214,114-288 36,9-19 5,9-10 30,6-6 55,10-11 22,136-208 154,-108 161-207,58-76 51,-36 51-36,28-32 11,-59 79-53,-32 36-30,0-1 0,1 1 0,-1 0 0,0-1 0,0 1 0,1 0 0,-1-1 0,0 1 0,1 0 0,-1-1 0,0 1 0,1 0 0,-1 0 0,0 0 0,1-1 0,-1 1 0,0 0 0,1 0 0,-1 0 0,1 0 0,-1 0 0,1 0 0,-1 0 0,0-1 0,1 1 0,-1 0 0,1 1 0,0-1 0,0 11 0,-9 21 0,-16 54-29,17-56 28,-1 0 1,-23 51 0,28-76 10,1 0 1,0 1 0,0-1 0,0 0-1,0 1 1,1-1 0,0 1 0,0-1-1,1 1 1,-1-1 0,1 1 0,0 0-1,2 6 1,-2-12-8,0 0 0,0 1 0,0-1-1,1 0 1,-1 0 0,0 0 0,0 1 0,0-1-1,1 0 1,-1 0 0,0 0 0,1 1 0,-1-1 0,0 0-1,0 0 1,1 0 0,-1 0 0,0 0 0,1 0-1,-1 0 1,0 0 0,1 0 0,-1 0 0,0 0-1,0 0 1,1 0 0,-1 0 0,0 0 0,1 0-1,-1 0 1,0 0 0,1 0 0,-1 0 0,0-1-1,0 1 1,1 0 0,-1 0 0,0 0 0,0 0 0,1-1-1,-1 1 1,0 0 0,0 0 0,1-1 0,-1 1-1,0 0 1,0 0 0,0-1 0,16-15 27,-14 14-20,210-263 216,-205 256-222,7-8 8,-11 13-4,1 1 0,-1-1-1,0 0 1,0 0 0,2-6 0,0 3 55,-5 15-29,-5 17-16,5-23-17,-5 17 2,-11 29-1,9-30 2,-7 33 0,13-45-3,0 1-1,0-1 0,1 1 1,-1-1-1,2 1 1,-1-1-1,1 1 0,0-1 1,2 8-1,-2-12 1,-1-1 1,1 0-1,-1 0 0,1 1 1,-1-1-1,1 0 0,0 0 0,0 0 1,-1 0-1,1 0 0,0 0 0,0 0 1,0 0-1,0 0 0,0 0 1,0-1-1,1 1 0,-1 0 0,0-1 1,0 1-1,3 0 0,-1 0 6,0-1 0,0 1 0,1-1 0,-1 0 0,0 0 0,1 0 0,-1 0 0,6-1 0,3-2 19,1-1 1,-1 0-1,19-9 0,7-8 27,-1-2 0,-1-2 0,64-56 0,-88 71-17,-7 6-19,-1 1 0,1-1 0,-1 0 0,0 0 0,7-10-1,-11 14-15,-1 0 0,1 1 0,0-1 0,0 0 0,0 0 0,0 0 0,0 0 0,0 0 0,0 0 0,0 0 0,0 0 0,0 0 0,0 0 0,0 0 0,-1 0 0,1 0 0,0 0 0,0 0-1,0 0 1,0 0 0,0 0 0,0 0 0,0 0 0,0 0 0,0 0 0,-1 0 0,1 0 0,0 0 0,0 0 0,0 0 0,0 0 0,0 0 0,0 0 0,0 0 0,0 0 0,0 0-1,0 0 1,-1 0 0,1 0 0,0 0 0,0 0 0,0-1 0,0 1 0,0 0 0,0 0 0,0 0 0,0 0 0,0 0 0,0 0 0,0 0 0,0 0 0,0 0 0,0 0 0,0-1-1,0 1 1,0 0 0,0 0 0,0 0 0,0 0 0,0 0 0,0 0 0,-16 7 33,-19 14-9,17-8-19,1 0 1,0 2-1,1 0 0,1 0 1,0 2-1,1 0 0,1 0 1,-12 22-1,23-34-6,0 0 0,0 0 0,0 0 0,1 0 0,0 0 0,-1 8 0,2-10 0,0 0 0,0-1 0,0 1 0,0 0 0,0 0 0,0-1 0,1 1 0,-1 0 0,1-1 0,0 1 0,0 0 0,0-1 0,2 5 0,-2-6 1,0-1 0,0 1-1,0 0 1,0 0 0,1-1-1,-1 1 1,0-1 0,0 1-1,0-1 1,1 1 0,-1-1-1,0 0 1,0 1 0,1-1-1,-1 0 1,0 0 0,1 0 0,-1 0-1,0 0 1,0 0 0,1-1-1,-1 1 1,0 0 0,1-1-1,-1 1 1,0-1 0,0 1-1,0-1 1,2-1 0,4-1 5,-1-1 1,0 1-1,0-1 1,6-6-1,-3 2 4,-1-1 0,0 0 0,0-1-1,-1 1 1,10-18 0,24-57 85,-15 27 15,-26 56-88,3 2 31,0 9-45,-4 7-24,2 1 0,0-1 0,4 24 0,-5-39 14,1 0 0,-1 0 0,0 0 0,1 0 0,0-1-1,-1 1 1,1 0 0,0 0 0,0 0 0,0 0 0,0-1 0,0 1 0,0 0-1,1-1 1,-1 1 0,1-1 0,-1 0 0,1 1 0,1 0 0,-1-1 0,0 0 0,0-1 0,0 1 0,-1-1 0,1 0 0,0 1 0,0-1 1,0 0-1,0 0 0,0 0 0,0 0 0,0-1 0,0 1 0,-1-1 0,1 1 0,3-2 0,3-1 3,0-1-1,0-1 0,0 1 0,-1-1 0,0-1 1,13-11-1,3-6 23,-2-2 0,0 0 0,-2-1 0,-1-1 0,20-37 1,-16 19 43,-2 0 1,25-86-1,-18-1 5,-11 41-9,-11 68-51,-1 13-2,-2-1 0,1 0 0,-2 0 0,1 0 1,-2-1-1,1 1 0,-3-17 0,2 32-7,-1-1-1,1 1 0,-1-1 1,0 1-1,0-1 1,-1 0-1,1 0 1,-3 5-1,-7 17-4,-5 23-37,2 2-1,2-1 1,-7 69-1,0 158-179,19-275 218,-2 14-20,2-1-1,0 1 0,1 0 0,0-1 0,1 1 0,7 26 0,-8-40 22,-1-1-1,0 0 0,1 1 1,0-1-1,-1 0 0,1 1 1,-1-1-1,1 0 0,-1 0 1,1 0-1,-1 0 0,1 1 0,0-1 1,-1 0-1,1 0 0,-1 0 1,1 0-1,0 0 0,-1-1 1,1 1-1,-1 0 0,1 0 1,-1 0-1,1 0 0,0-1 0,-1 1 1,1 0-1,-1 0 0,1-1 1,-1 1-1,1 0 0,-1-1 1,0 1-1,2-1 0,18-15 3,31-47 36,7-9 45,-40 52-62,-13 14-12,0 0 0,0 0 1,1 0-1,-1 1 1,1 0-1,0 0 1,1 0-1,7-3 0,-14 8-8,1 0 0,-1 0-1,1 0 1,-1 0 0,0 0-1,1 0 1,-1 0-1,1 0 1,-1 0 0,0 0-1,1 0 1,-1 1 0,1-1-1,-1 0 1,0 0-1,1 0 1,-1 1 0,0-1-1,1 0 1,-1 1 0,0-1-1,0 0 1,1 1-1,-1-1 1,0 0 0,0 1-1,1-1 1,-1 0-1,0 1 1,0-1 0,0 1-1,0-1 1,0 0 0,0 1-1,0-1 1,1 1-1,-1-1 1,0 1 0,-1-1-1,1 0 1,0 1 0,0-1-1,0 1 1,0-1-1,0 0 1,0 1 0,-1 0-1,2 3 0,4 63-30,-3-32 39,8 45 0,-10-78-9,1 0 1,-1-1-1,0 1 1,1-1-1,-1 0 1,1 1-1,0-1 1,-1 1-1,1-1 1,0 0-1,0 1 1,0-1-1,0 0 1,0 0-1,0 0 1,0 0-1,1 0 1,-1 0-1,0 0 1,0 0 0,1 0-1,-1-1 1,1 1-1,-1 0 1,1-1-1,-1 1 1,1-1-1,-1 0 1,1 1-1,-1-1 1,1 0-1,-1 0 1,1 0-1,-1 0 1,3-1-1,5 0-1,0-1 0,-1 0 0,1-1 0,16-6 0,-16 5-10,-1 0 10,0 0 0,0-1-1,0 0 1,-1 0-1,0-1 1,0 0-1,0 0 1,7-9-1,25-22 13,-23 27 5,-26 22 4,-5 5-23,7-7 9,1 1-1,0 0 0,0 0 1,-5 15-1,10-22-3,0 0 0,1 0-1,-1-1 1,1 1 0,0 0-1,0 0 1,1 0 0,-1 0-1,1 0 1,0 0 0,0 1-1,0-1 1,0 0 0,1 0-1,0 0 1,-1 0 0,4 7-1,-3-10 0,0 0 0,-1 0 0,1 0 0,0 0 0,0 0 0,0-1-1,-1 1 1,1 0 0,0 0 0,0-1 0,0 1 0,0-1-1,0 1 1,1-1 0,-1 1 0,0-1 0,0 0 0,0 1 0,0-1-1,0 0 1,1 0 0,-1 0 0,0 0 0,0 0 0,0 0 0,1 0-1,-1 0 1,0-1 0,0 1 0,0 0 0,0-1 0,0 1-1,0-1 1,1 1 0,-1-1 0,0 1 0,0-1 0,1-1 0,3-1 2,0-1 1,0 0-1,0 0 1,0 0 0,7-9-1,-8 7 2,0 0-1,0 0 1,-1 0-1,0-1 1,0 1-1,0-1 1,-1 1-1,0-1 1,-1 0-1,2-10 0,-3 14 4,1-1 0,-1 1 0,0-1 0,0 1 0,0-1 0,0 1 0,-1-1 0,1 1 0,-1 0 0,0-1 0,0 1 0,0 0 0,0-1 0,-1 1 0,0 0 0,1 0 0,-1 0-1,0 0 1,0 1 0,-1-1 0,1 0 0,0 1 0,-5-4 0,-2-2 41,17 2-33,1 1-16,2-2 2,1 0-1,0 1 0,0 0 0,1 1 0,-1 0 1,1 1-1,0 1 0,0 0 0,24-2 0,-32 5 8,0 0 0,0 0-1,0 1 1,0-1 0,0 1-1,0 0 1,0 1-1,0-1 1,0 1 0,-1 0-1,1 0 1,-1 1-1,9 4 1,-11-4-3,1-1 0,0 1 0,-1-1 0,1 1 0,-1 0-1,0 0 1,0 0 0,0 0 0,0 0 0,-1 1 0,1-1 0,-1 0 0,0 1 0,0-1 0,0 1-1,0 0 1,-1-1 0,1 1 0,-1 5 0,-10 48 177,27-87-92,2 0 1,1 2 0,34-40-1,-51 64-73,1 1 0,0-1 0,0 1 0,0 0 0,0 0 0,9-5 0,-12 7-12,1 1 0,-1-1-1,1 0 1,-1 1-1,1-1 1,-1 1-1,1 0 1,-1-1-1,1 1 1,0 0 0,-1 0-1,1 0 1,-1 0-1,1 0 1,-1 0-1,1 1 1,0-1-1,-1 0 1,1 1 0,-1 0-1,1-1 1,-1 1-1,0 0 1,1-1-1,-1 1 1,2 1-1,60 63 61,-42-42-38,-19-21-34,0 1 0,0-1 1,-1 1-1,1-1 0,-1 1 1,0-1-1,0 1 0,0 0 1,0-1-1,0 1 0,0 0 0,-1 0 1,1 0-1,-1 0 0,0 0 1,0 0-1,0-1 0,0 1 1,-1 0-1,1 0 0,-1 0 1,0 0-1,0 0 0,0-1 1,0 1-1,0 0 0,0-1 0,-1 1 1,-2 3-1,3-5-42,0 0-1,1-1 1,-1 1 0,0-1 0,1 1-1,-1-1 1,0 1 0,1-1-1,-1 0 1,0 1 0,0-1-1,0 0 1,1 1 0,-1-1 0,0 0-1,0 0 1,0 0 0,0 0-1,0 0 1,1 0 0,-1 0-1,0 0 1,0 0 0,0 0 0,0-1-1,1 1 1,-1 0 0,0-1-1,0 1 1,0 0 0,1-1-1,-2 0 1,-6-4-3654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27.24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14064,'0'0'1128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27.45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1 113 10448,'0'0'672,"109"-37"-288,-20 12 16,18-1 168,16 13 16,5 3-96,0 8 8,-11 8-56,-14-4 0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05.61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229 8 2904,'0'0'12974,"-4"12"-12810,2-6-164,-12 32 450,-1-2 0,-34 60-1,47-92-386,-1-1-1,1 1 0,-1-1 0,0 0 1,-1 0-1,1 0 0,0 0 0,-1 0 0,1-1 1,-1 1-1,0-1 0,-6 2 0,7-3-21,1 0 0,-1-1 0,0 1 0,1-1 1,-1 0-1,0 1 0,1-1 0,-1-1 0,0 1 0,1 0 0,-1-1 0,0 1 0,1-1 0,-1 0 0,1 0 0,-1 0 0,1 0 0,0 0 0,-1-1 0,1 1 0,-3-2 0,2 0-1,0 0 0,0 0 0,0 0 0,0 0 0,1 0 0,-1 0 0,1-1 0,0 1 0,0-1 0,0 0 0,0 0-1,1 1 1,0-1 0,-1 0 0,2 0 0,-2-8 0,1 1 23,0 0 0,1 0 0,1 1 0,0-1 1,3-15-1,-3 22-53,1 0 0,-1 0 0,1 0 1,-1 0-1,1 0 0,0 0 0,0 1 1,1-1-1,-1 1 0,1-1 0,0 1 0,0 0 1,0 0-1,0 0 0,0 1 0,1-1 1,-1 1-1,1 0 0,0 0 0,0 0 0,0 0 1,0 1-1,0-1 0,4 0 0,-3 1-8,0 0 1,0 0-1,0 0 0,1 1 0,-1 0 0,0 0 0,0 0 0,0 0 0,0 1 0,0 0 0,0 0 0,0 1 0,0-1 1,0 1-1,-1 0 0,1 0 0,0 1 0,-1-1 0,7 6 0,6 7 5,0-2 0,1 1-1,1-2 1,23 11 0,-33-18 38,0-1 1,1-1-1,-1 0 1,1 0-1,0-1 0,0 0 1,0 0-1,0-1 1,0-1-1,0 0 0,15-2 1,-16 1 33,1-1 1,0-1 0,-1 0 0,0 0-1,0-1 1,0 0 0,0-1 0,-1 0-1,1 0 1,-1-1 0,0 0 0,-1 0-1,0-1 1,0 0 0,7-9 0,-14 25 87,-7 11-50,-20 20-1135,24-36-831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06.62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75 78 7432,'0'0'3920,"10"-3"-3464,29-14 33,-38 17-338,0-1 1,1 1-1,-1-1 0,0 0 1,0 1-1,0-1 1,0 0-1,0 0 0,-1 0 1,1 0-1,0 0 0,0 0 1,-1 0-1,1 0 0,0 0 1,-1 0-1,1 0 1,-1 0-1,1 0 0,-1 0 1,0-1-1,1 1 0,-1 0 1,0 0-1,0-1 0,0 1 1,0 0-1,0 0 1,0-3-1,-1 0 453,1 4-532,1-1-1,-1 0 0,0 0 1,0 0-1,-1 0 1,1 1-1,0-1 1,0 0-1,0 0 0,0 0 1,-1 1-1,1-1 1,0 0-1,-1 0 1,1 1-1,-1-1 0,1 0 1,-1 0-1,1 1 1,-1-1-1,1 1 0,-1-1 1,0 1-1,1-1 1,-1 1-1,0-1 1,0 1-1,1-1 0,-1 1 1,0 0-1,0-1 1,1 1-1,-1 0 1,0 0-1,0 0 0,0-1 1,0 1-1,1 0 1,-1 0-1,0 0 1,-1 1-1,-1 16 672,2-4-646,0 0 1,1 0 0,1 0 0,0 0-1,0 0 1,2-1 0,-1 1 0,7 15-1,5 33 216,-14-60-307,37 174 752,-29-146-585,-2 1 0,0-1 0,1 57 0,-6-83-143,-1 0 1,-1-1 0,1 1-1,0 0 1,-1 0-1,0 0 1,1 0 0,-3 4-1,3-6-18,-1 0-1,1-1 1,-1 1-1,1 0 1,-1-1-1,1 1 1,-1-1-1,0 1 1,1 0-1,-1-1 1,0 1-1,0-1 1,1 0-1,-1 1 1,0-1-1,0 0 1,1 1-1,-1-1 0,0 0 1,0 0-1,0 0 1,0 1-1,0-1 1,1 0-1,-1 0 1,0 0-1,0-1 1,0 1-1,0 0 1,0 0-1,1 0 1,-2-1-1,-42-8 245,-48-5-1,90 14-235,-1-1-1,1 0 1,0 1 0,0-1 0,-1 0 0,1-1-1,0 1 1,0 0 0,0-1 0,1 1-1,-1-1 1,0 1 0,0-1 0,1 0 0,-1 0-1,1 0 1,0 0 0,-1 0 0,1 0-1,0 0 1,0 0 0,0 0 0,1-1 0,-1 1-1,0 0 1,1 0 0,0-1 0,-1 1-1,1-4 1,18-12-4,-12 14-3560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55.6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186 0 11552,'0'0'7375,"-8"10"-6755,-61 78 1642,24-16 3359,4-24-293,30-30-5327,-1 3-1,16-4 0,-2-17 0,0 1 0,1 0 0,-1-1 0,0 0 0,1 0 0,-1 0 0,1 0 0,-1 0 0,0 0 0,5-1 0,2 0 0,104-2 0,-104 2 0,0 1 0,0 0 0,11 2 0,-17-2 0,0 0 0,0 1 0,0 0 0,0 0 0,0 0 0,0 0 0,0 0 0,0 0 0,0 1 0,0 0 0,-1-1 0,5 4 0,-6-4 65,-1 0 1,1-1-1,0 1 0,0 0 1,0-1-1,0 1 1,0-1-1,0 1 0,0-1 1,0 0-1,0 1 0,1-1 1,8 1-4851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09.76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69 1 5920,'0'0'6186,"5"12"-5951,-1-1-172,0-4-13,-1 1-1,0 0 1,0 0 0,-1 0 0,0 0 0,-1 1-1,1 15 1,-1 4 198,-1-1-1,-2 1 1,-1 0-1,-10 45 1,-16 63 862,14-60-566,11-52-202,-1 0 1,-9 25-1,13-44-243,0 0 0,-1 0 1,2 0-1,-1 0 0,1 0 0,-1 7 0,-5 8 1313,4-16-65,5-14-995,22-52-345,33-59-1,-53 113 5,0 1 0,0-1 0,0 1 0,1 1 0,8-8 0,6-8-7,-6 12-56,-14 10 51,0 0-1,1 0 1,-1 0 0,0 0 0,0 0 0,1 0-1,-1 0 1,0 0 0,0 0 0,1 0-1,-1 0 1,0 1 0,0-1 0,0 0 0,1 0-1,-1 0 1,0 0 0,0 0 0,1 1-1,-1-1 1,0 0 0,0 0 0,0 0 0,0 1-1,0-1 1,1 0 0,-1 0 0,0 1-1,0-1 1,0 0 0,0 0 0,0 1 0,0-1-1,2 31-19,-2-21 38,-1 33 4,0-19 13,3 34-1,-2-26-1,-1-28-12,1 0 0,-1 0 0,1 0 0,0 0 0,0 0 0,1 0 0,-1 0 0,1 0 0,0-1 0,0 1 0,0 0 0,0 0 0,1-1 0,0 1 0,2 5 0,-3-9-14,0 1 0,0-1 0,0 1 0,0-1 0,0 0 0,0 1 0,-1-1 0,1 0 0,0 0 0,0 0 0,0 1 0,0-1 0,0 0 0,0 0 0,0 0 0,0-1 0,0 1 0,0 0 0,0 0 0,0 0 0,0-1 0,0 1 0,0 0 0,-1-1-1,1 1 1,0-1 0,0 1 0,1-2 0,23-18 87,-6-1-28,-1-1 1,-1-1 0,27-48-1,-41 64-37,0 1 0,0-1 0,-1-1-1,0 1 1,0 0 0,0 0-1,-1-1 1,0 1 0,0-12 0,-2 42 48,0-3-62,1 0 0,1 0-1,1 0 1,0 0-1,1 0 1,12 37 0,-14-55-17,0 0 0,0 0 0,0 0 1,0 0-1,0 0 0,0 0 1,0 0-1,0 0 0,1-1 0,-1 1 1,1-1-1,0 1 0,-1-1 1,1 1-1,0-1 0,0 0 0,0 0 1,3 2-1,-3-3 4,0 0 1,0 1-1,0-1 0,0 0 1,0 0-1,0 0 0,0 0 1,0-1-1,0 1 0,0 0 0,0-1 1,0 0-1,0 1 0,0-1 1,0 0-1,2-1 0,3-3 10,0 0-1,-1 0 1,1 0-1,-1-1 1,0 0-1,0-1 1,9-13-1,-3 3 25,-1-1 0,-1-1 0,0 0 1,-2 0-1,0-1 0,9-38 0,-8 38 61,-9 19-95,1 1 0,-1 0 0,0-1 0,0 1 0,1 0 1,-1-1-1,0 1 0,1 0 0,-1 0 0,0-1 0,1 1 0,-1 0 0,1 0 1,-1 0-1,0-1 0,1 1 0,-1 0 0,1 0 0,-1 0 0,0 0 0,1 0 1,-1 0-1,1 0 0,-1 0 0,1 0 0,-1 0 0,0 0 0,1 0 0,-1 0 1,1 0-1,-1 0 0,1 1 0,-1-1 0,0 0 0,1 0 0,-1 0 0,0 1 1,1-1-1,1 2-9,-1 0 0,1-1 0,-1 1 1,1 0-1,-1 0 0,0 0 1,0 0-1,1 0 0,-2 0 0,1 0 1,0 0-1,0 3 0,7 33-30,-3-12 19,-4-20 22,10 49 4,-10-52 10,-1 0 1,0 0-1,0 0 0,0-1 0,0 1 0,0 0 0,0 0 0,-1-1 0,0 1 0,1 0 0,-1 0 0,0-1 0,0 1 0,-1-1 0,1 1 1,0-1-1,-3 3 0,3-4-4,0-1 1,0 1 0,0-1 0,0 0-1,0 0 1,0 1 0,0-1 0,0 0-1,0 0 1,0 0 0,0 0 0,-1 0-1,1 0 1,0 0 0,0-1 0,0 1 0,0 0-1,0-1 1,0 1 0,0 0 0,0-1-1,0 1 1,0-1 0,1 0 0,-3-1-1,-24-18 239,24 18-209,1 0 4,-1-1 1,1 0 0,0 0 0,0 0 0,0 0-1,-1-5 1,1-4 131,2 12-174,0-1-1,0 1 1,0 0-1,1 0 1,-1-1 0,0 1-1,0 0 1,1 0-1,-1 0 1,0 0 0,1-1-1,-1 1 1,0 0-1,0 0 1,1 0 0,-1 0-1,0 0 1,1 0 0,-1 0-1,0 0 1,1 0-1,-1 0 1,0 0 0,1 0-1,-1 0 1,0 0-1,1 0 1,-1 0 0,0 0-1,1 0 1,-1 0-1,0 1 1,0-1 0,1 0-1,34 8-32,-29-7 13,1 0 0,0 1 0,-1-1 0,1 1 0,-1 1 0,9 4 0,31 12-117,-38-18 144,-3-1-474,-4 5-2633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09.99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12456,'0'0'1112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13.73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0 798 4416,'0'0'5142,"12"-1"-4642,-8 1-456,2-1 32,0 1-1,0-1 1,0-1-1,1 1 1,-1-1 0,0 0-1,-1 0 1,1 0 0,0-1-1,-1 0 1,1 0-1,6-6 1,5-7 262,0 0 0,-2-1 0,0-1 0,16-25 0,40-80 819,-43 71-667,-16 28-272,-1 0-1,-1-1 0,-1 0 1,6-33-1,-4 9 217,3-65 0,-13 33 603,-11 100-669,-39 168 51,38-141-318,6-24-32,1 0 1,0-1-1,2 1 0,1 0 1,0 1-1,2-1 0,4 28 1,-4-43-20,1 0 1,0 1-1,0-1 1,1-1-1,0 1 1,0 0-1,1-1 1,0 1-1,0-1 1,0 0-1,9 9 0,-10-13-23,0 1 0,-1-1 0,1 0 0,0 0 0,0 0-1,1-1 1,-1 1 0,0-1 0,1 1 0,-1-1-1,1 0 1,-1 0 0,1-1 0,-1 1 0,1-1-1,-1 0 1,1 0 0,0 0 0,-1 0 0,1-1-1,-1 1 1,1-1 0,-1 0 0,1 0 0,4-2-1,2-1 28,-1-1-1,0 0 0,0 0 0,-1 0 1,0-1-1,0-1 0,0 0 0,0 0 1,-1 0-1,-1-1 0,1 0 0,-1 0 1,0 0-1,-1-1 0,7-15 0,-12 24-41,1 0 0,-1-1 1,0 1-1,0-1 0,1 1 0,-1 0 0,0-1 0,0 1 0,0-1 0,0 1 0,1-1 0,-1 1 0,0-1 0,0 1 0,0-1 0,0 1 0,0-1 0,0 1 0,0-1 1,0 1-1,0-1 0,-1 1 0,1 0 0,0-1 0,0 1 0,0-1 0,-1 0 0,-9 9 167,-13 23-42,20-25-121,1-1-1,1 1 1,-1 0 0,1 0 0,0 0 0,0 0 0,1 0 0,0 0 0,0 0 0,0 0-1,1 0 1,2 12 0,-3-16-13,1 1 0,-1-1 0,1 1 0,0-1 0,0 1 0,0-1 0,0 0 0,0 1 0,0-1 0,1 0 0,-1 0 0,1 0 0,0 0 0,-1 0 0,1 0-1,0-1 1,0 1 0,0 0 0,0-1 0,1 0 0,-1 1 0,0-1 0,0 0 0,1 0 0,-1 0 0,1-1 0,-1 1 0,1-1 0,-1 1 0,1-1 0,-1 0 0,6 0 0,-4-1-1,0 0 1,-1 0-1,1 0 1,0-1-1,0 0 1,-1 1-1,1-1 1,-1-1-1,0 1 1,0 0 0,1-1-1,-2 0 1,1 0-1,0 0 1,0 0-1,-1 0 1,3-4-1,-2 2 4,1 0 1,-1-1-1,0 0 0,0 1 0,-1-1 0,1 0 0,-1 0 1,-1 0-1,1-1 0,0-6 0,-2 10 4,1-1 0,-1 0 0,0 1 0,0-1 0,-1 0 0,1 1 0,-1-1 0,0 1 0,0-1 0,0 1 0,0-1 0,0 1 0,-1 0 0,1-1 0,-1 1 0,0 0 0,0 0 0,-1 0 0,1 0 0,0 1 0,-1-1 0,0 1 0,1-1 0,-1 1 0,0 0-1,0 0 1,0 0 0,-1 1 0,1-1 0,0 1 0,-1-1 0,-6 0 0,-10-1 52,20 3-58,0-1 0,-1 1-1,1 0 1,-1 0 0,1 0-1,-1 0 1,1 0 0,-1 0 0,1 0-1,-1 0 1,1 0 0,-1 0 0,1 0-1,-1 1 1,1-1 0,-1 0-1,1 0 1,0 0 0,-1 1 0,1-1-1,-1 0 1,1 0 0,0 1 0,-1-1-1,1 0 1,0 1 0,-1-1-1,1 0 1,0 1 0,-1 0 0,1 0 48,4 0-46,-1 0 1,1 0 0,0-1 0,-1 1-1,1-1 1,5 0 0,3 1 8,39 4-12,1-3 1,75-6-1,-96 1-13,-12 2-6,0-1-1,-1 0 0,32-10 1,-42 12 62,-11 6 22,-11 7 23,-16 5-3,19-13-61,1 0 0,0 2-1,0-1 1,1 1-1,0 0 1,-14 16 0,21-22-22,1 1 0,0 0 0,0-1 1,0 1-1,1 0 0,-1 0 0,0 0 1,1-1-1,-1 1 0,1 0 0,-1 0 1,1 0-1,0 0 0,0 0 1,0 0-1,0 0 0,0 0 0,1 0 1,-1 0-1,0 0 0,1 0 0,0 0 1,-1-1-1,1 1 0,0 0 0,0 0 1,0-1-1,0 1 0,0 0 0,0-1 1,0 1-1,1-1 0,-1 1 0,3 1 1,-2-1 4,1 1 0,0-1 1,0 0-1,-1 0 1,1 0-1,1 0 0,-1 0 1,0-1-1,0 1 1,1-1-1,-1 0 0,1 0 1,-1 0-1,1-1 0,-1 1 1,1-1-1,-1 0 1,5 0-1,-1-1 18,1-1 0,-1 1 0,0-2 0,0 1 1,0-1-1,0 0 0,0 0 0,8-6 0,-13 7-17,1 0-1,0-1 1,-1 1 0,1 0-1,-1-1 1,0 0 0,0 0-1,0 0 1,0 0 0,-1 0-1,1 0 1,-1 0 0,1 0-1,-1 0 1,0-1 0,-1 1 0,1-1-1,0 1 1,-1 0 0,0-7-1,0 6 6,0 0-1,-1 0 1,0 0 0,0 0-1,0 0 1,0 0 0,-1 0-1,1 0 1,-1 1-1,0-1 1,0 0 0,0 1-1,-1 0 1,1-1-1,-1 1 1,-5-5 0,2 3 25,-1-1 0,1 1 1,-1 1-1,0-1 0,-1 1 1,1 0-1,-10-3 0,4 6 17,11 3-96,7-3 35,1 0 0,-1 1 0,0-1-1,0 1 1,0 0 0,10 2 0,10-1-3,-15-2-5,0 0 1,0-1-1,0 0 0,0-1 0,0 0 1,17-8-1,-6 1-33,38-26-1,-51 30 37,0 0 0,1-1 0,-2 0 0,1 0 0,-1-1 0,0 0 0,-1 0 0,7-12 0,-3 2-2,-1-1 0,-1 0 0,7-25 0,-7 18 32,-1-2-1,-1 1 0,-2-1 1,-1 0-1,0-41 0,-12 92 51,-9 37-114,2 2 0,-13 113 0,23-61 3,6-79 41,-1 0-1,-3 0 0,-14 67 0,15-88 37,3-13-23,0 0 0,0 1 0,0-1 0,-1 1 0,1-1 0,0 0 0,-1 0 0,1 1 0,-1-1 0,1 0 0,-1 0 0,0 1 0,-1 0 0,0 3 84,0 0 39,-2-9-31,10-26 181,-5 18-257,0 0 1,1 0-1,0 0 0,1 0 0,0 1 1,1-1-1,1 1 0,-1 0 0,2 0 1,8-14-1,-2 7-2,0 1-1,1 1 1,1 0 0,0 0-1,19-15 1,-30 29-27,0 0 1,-1 0-1,1 1 0,0-1 0,0 0 0,0 1 0,0 0 1,0 0-1,0 0 0,0 0 0,1 0 0,-1 1 0,0-1 1,0 1-1,1 0 0,-1 0 0,5 0 0,-6 1-3,0-1 0,0 1-1,0-1 1,0 1-1,0 0 1,0 0 0,-1 0-1,1 0 1,0 0-1,-1 0 1,1 0 0,0 1-1,-1-1 1,0 1-1,1-1 1,-1 1 0,0-1-1,0 1 1,1 0-1,-1-1 1,-1 1 0,1 0-1,0 0 1,0 0-1,-1 0 1,1 0 0,-1 0-1,1 4 1,-1-1 2,0 0 0,0 0 0,0 1 0,0-1 0,-1 0 0,0 0 0,0 1 0,-1-1 0,0 0 0,0 0 0,0 0 0,0-1 0,0 1 0,-1 0 0,0-1 0,0 0 0,0 0 0,-1 0 0,0 0 0,1 0 0,-1 0 0,0-1 0,-1 0 0,1 0 0,-1 0 0,1-1 0,-1 1 0,0-1 0,0 0 0,0 0 0,0-1 0,0 0 0,0 0 0,0 0 0,-1 0 0,-8-1 0,12 0 94,8-2-35,13 1-52,93 3-98,-60-3 45,-19 2-34,-26 0 62,-1 0 0,0-1-1,1 0 1,-1 0 0,1-1-1,-1 1 1,0-1 0,1-1-1,-1 1 1,0-1 0,0 0 0,0-1-1,10-4 1,-10 2 14,1 0 1,-1 0-1,-1 0 1,1 0-1,0-1 1,-1 0-1,0 0 0,-1-1 1,0 1-1,0-1 1,0 0-1,0 0 1,3-11-1,0-6 60,-1-1 0,6-45 0,-11 67-35,-1 0 1,1 0-1,-1 0 1,1 0-1,0 0 1,0 0-1,4-5 1,-5 8-19,0 0 1,0-1 0,0 1-1,1 0 1,-1-1-1,0 1 1,0 0 0,1 0-1,-1 0 1,0-1-1,0 1 1,1 0 0,-1 0-1,0 0 1,1 0-1,-1 0 1,0-1 0,1 1-1,-1 0 1,0 0-1,1 0 1,-1 0 0,0 0-1,1 0 1,-1 0-1,0 0 1,1 0 0,0 1-6,0 0 1,0-1 0,0 1 0,0 0 0,0-1 0,0 1-1,0 0 1,0 0 0,-1 0 0,1 0 0,0-1 0,-1 1-1,2 2 1,5 11-20,0 1 0,0 0 1,-2 0-1,8 29 0,7 66-35,-19-102 58,0 0 1,0 0 0,-1 0 0,0 0 0,0 0 0,-1 0 0,0 0 0,0 0 0,-1-1 0,0 1-1,0 0 1,-1-1 0,-5 13 0,7-20 0,1 1-1,-1 0 0,1-1 1,-1 1-1,1-1 0,-1 1 1,1-1-1,-1 1 0,1-1 1,-1 1-1,0-1 0,1 0 1,-1 1-1,0-1 0,0 0 1,1 1-1,-1-1 1,0 0-1,0 0 0,1 0 1,-1 0-1,-1 0 0,-23-5 77,-24-20 53,40 19-111,4 3-2,-1 0 1,1 0-1,0-1 0,1 0 1,-1 0-1,1-1 0,0 1 0,0-1 1,0 0-1,0 0 0,1 0 0,0 0 1,0-1-1,0 1 0,1-1 0,0 0 1,0 0-1,0 0 0,0-8 1,2 13-11,-1 0 1,1 0-1,0 0 0,0 0 1,1 0-1,-1 0 1,0 0-1,0 0 1,0 0-1,1 0 1,-1 0-1,0 0 1,1 1-1,-1-1 1,1 0-1,-1 0 1,1 0-1,0 0 1,-1 0-1,1 1 1,0-1-1,-1 0 1,2 0-1,0 0-3,0 0 0,0 0-1,0 0 1,0 0 0,1 0-1,-1 0 1,0 1 0,0-1-1,5 1 1,3-1-5,1 1-1,-1 1 1,15 2 0,-1 3 53,0 0 0,-1 2-1,0 1 1,-1 1 0,0 0 0,0 2 0,25 18 0,-38-27 376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15.82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0 937 7136,'0'0'4834,"14"-10"-4460,0-1-269,8-5 124,-1-1 1,25-27-1,-2-6 675,-3-2 0,56-94 0,-85 128-675,-1-2 0,0 1-1,-2-1 1,0-1 0,-2 0 0,0 0 0,5-30-1,-12 49 242,-2 5-181,-5 10-85,-7 22-145,-2 13 37,3 1 1,1 0 0,-4 55-1,15-92-54,1 0-1,1 0 1,0 0-1,0-1 1,1 1-1,1 0 1,0-1-1,1 1 1,4 10-1,-7-21-29,-1 0-1,1 0 1,-1 0-1,1 0 1,0 0-1,-1 0 1,1-1-1,0 1 1,0 0-1,0 0 1,0-1-1,-1 1 1,1-1-1,0 1 1,0 0 0,0-1-1,0 0 1,0 1-1,0-1 1,1 0-1,0 1 1,1-1 4,-1 0 0,1 0 0,0 0 0,-1-1 1,1 1-1,-1 0 0,1-1 0,4-2 0,2 0 17,-1-1 1,1-1-1,-1 0 0,8-6 0,-4 0 3,0 1 1,0-2-1,-1 1 0,-1-2 0,0 1 0,-1-1 0,14-26 0,43-111 221,-49 107-192,1-4 22,-1-1 0,-3-1 0,13-76 0,-1 10 132,-13 62-110,-12 48-91,0-1 0,0 1 0,-1-1 0,0 0 0,-1-6 1,1-2 56,-2 10 11,-3 8-28,-4 8-19,0 19 17,2 1 1,0 1 0,-2 41-1,-2 15 60,-30 110 195,18-94-83,16-79-55,-1 1 1,-18 41-1,26-68-143,0 1 0,0 0 0,-1-1 0,1 1 0,0 0 0,0-1 0,-1 1 0,1-1 0,-1 1 0,1-1 0,0 1 0,-1-1 0,1 1 0,-1-1 0,1 1 0,-1-1 0,1 0 0,-1 1 0,0-1 0,1 0 0,-1 1 0,1-1 0,-1 0 1,0 0-1,1 0 0,-1 1 0,0-1 0,0 0 0,0-2 25,1 0 1,0 0 0,1 0-1,-1 1 1,0-1-1,0 0 1,1 0 0,-1 0-1,2-2 1,-2 4-40,7-18 33,0 0 0,1 1 1,1 0-1,1 0 1,0 1-1,15-17 1,23-39 98,-48 71-146,1 0 0,-1 0 1,1 0-1,0 0 0,-1 0 0,1 0 0,0 1 0,-1-1 0,1 0 0,0 0 1,0 0-1,0 1 0,0-1 0,0 1 0,0-1 0,0 1 0,0-1 0,0 1 1,1-1-1,-1 1-1,0 0 0,-1 0 0,1 0 0,0 0 0,0 1 0,0-1 0,-1 0 0,1 0 1,0 1-1,0-1 0,-1 1 0,1-1 0,0 1 0,-1-1 0,1 1 0,-1-1 0,1 1 0,0-1 1,-1 1-1,1 1 0,4 5-2,-1 0 0,0 0 1,-1 1-1,4 10 1,0-3-17,-1 0 2,-1 1 1,0-1-1,3 19 1,-5-18-11,1 1-1,1-2 1,9 23 0,-12-33 20,1-1 0,-1 1 0,1-1-1,0 0 1,0 0 0,0 0 0,1-1 0,0 1 0,-1-1-1,1 1 1,0-1 0,1 0 0,-1-1 0,0 1-1,8 2 1,-8-4 7,1 0 1,0 0-1,-1 0 0,1 0 0,0-1 0,0 0 0,0 0 0,-1 0 0,1-1 0,0 0 1,-1 1-1,1-2 0,0 1 0,7-4 0,-1 1 8,0-2 0,0 1 0,0-2 0,16-11 0,-19 11 1,0-1-1,0 1 1,-1-1 0,0 0 0,0-1 0,-1 0 0,0 0 0,0 0 0,-1-1 0,-1 1 0,5-14 0,-6 16 8,-1 0 1,-1 0-1,1 0 0,-1 0 1,-1 0-1,1 0 1,-1-1-1,0 1 0,-1 0 1,0 0-1,0 0 0,0 0 1,-1 0-1,0 0 0,0 0 1,-1 1-1,-6-13 1,9 18-16,-1 1 0,1-1 1,0 0-1,-1 1 1,1-1-1,0 0 1,-1 1-1,1-1 1,-1 0-1,1 1 1,-1-1-1,1 1 0,-1-1 1,0 1-1,1-1 1,-1 1-1,0-1 1,1 1-1,-1-1 1,0 1-1,1 0 0,-1 0 1,0-1-1,0 1 1,1 0-1,-1 0 1,0 0-1,0 0 1,-1 0-1,0 1 11,0 0 0,1 0 0,-1 0-1,0 1 1,1-1 0,-1 0 0,1 1-1,-1-1 1,-1 4 0,-4 3 2,-6 5 10,8-9-16,1 1 0,-1 0 0,1 0 0,-5 8 0,8-11-11,0 0 1,0 1-1,0-1 0,0 0 0,1 0 0,-1 1 0,0-1 0,1 1 0,0-1 0,0 0 1,0 1-1,0-1 0,0 1 0,0-1 0,1 1 0,0 2 0,1 3 0,1 0 0,0-1 0,1 1 0,-1-1 0,1 1 0,1-1 0,0-1 0,0 1 0,0 0 0,0-1 0,1 0 0,0-1 0,1 1 0,-1-1 0,1 0 0,0-1 0,0 0 0,1 0 0,-1 0 0,1-1 0,0 0 0,-1 0 0,2-1 0,-1 0 0,0-1 0,0 0 0,0 0 0,1 0 0,9-2 0,-10-1 2,1 0-1,0 0 1,0-2 0,-1 1-1,1-1 1,-1 0-1,0 0 1,0-1 0,-1 0-1,0-1 1,1 0-1,-2 0 1,1 0 0,8-11-1,-15 16-14,1 0 0,0 0 0,-1 1-1,1-1 1,-1 0 0,1 0 0,-1 0-1,1 0 1,-1 0 0,0 0 0,0 0-1,1 0 1,-1-2 0,-3-2-3450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16.21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90 9648,'0'0'1280,"93"-39"-768,-33 22 0,10 5-16,-6 2 8,-3 8-80,-3-1-8,0 1 16,1-2 8,-7 4-136,-15 0 0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18.88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0 355 5320,'0'0'7686,"9"-5"-7131,1 0-416,-2 0 0,1-1 0,0 1 1,-1-2-1,0 1 0,-1-1 0,11-12 0,-4 1 228,0-1 0,-1-1 0,-1 0 0,-1-1 0,0 0 0,-2 0 0,-1-1 0,0 0 0,-2-1 0,7-39 0,-13 52-202,1-1 461,1 19 345,-1-4-931,0 0 1,0 0-1,1-1 1,-1 1-1,1 0 0,3 5 1,6 13 52,4 15 19,7 15 147,19 72 0,-38-115-211,-2 0 1,1 0-1,-1 0 0,0 1 0,-2 17 0,1-25-29,0 0 1,0 0-1,-1 0 0,1 0 0,0 0 1,-1 0-1,0 0 0,1 0 1,-1 0-1,0 0 0,0-1 0,0 1 1,0 0-1,0 0 0,0-1 0,-1 1 1,1-1-1,0 1 0,-1-1 1,0 0-1,1 0 0,-1 1 0,0-1 1,1 0-1,-1 0 0,0 0 0,0-1 1,0 1-1,0 0 0,0-1 0,0 1 1,0-1-1,-2 0 0,-4 0 45,0 0 1,0-1-1,0 0 0,0-1 0,0 0 0,0 0 0,0-1 0,1 0 1,-1 0-1,1 0 0,0-1 0,0-1 0,0 1 0,0-1 0,1 0 1,0 0-1,0-1 0,-6-6 0,11 11-38,1 1 1,-1-1-1,1 1 1,-1-1-1,0 0 1,1 1-1,-1-1 1,1 1-1,-1-1 1,1 0-1,0 1 1,-1-1-1,1 0 1,0 0-1,-1 1 1,1-1-1,0 0 1,0 0-1,0 1 1,0-1-1,0-1 1,1 1-9,0 1-1,0-1 1,0 1-1,0-1 1,0 1 0,0 0-1,0 0 1,0-1-1,0 1 1,0 0 0,1 0-1,-1 0 1,0 0 0,0 1-1,0-1 1,0 0-1,2 1 1,64 8-19,1-3 1,0-3-1,77-7 0,-132 2-17,1-1-1,-1 0 0,0-1 0,0-1 1,0 0-1,-1-1 0,21-12 1,-10 4-3,-1-2 0,-1 0 0,19-19 0,-33 28 25,0-1 1,0 0 0,-1 0-1,6-9 1,-10 14 3,0 0 1,0-1-1,-1 1 1,1 0-1,-1-1 1,0 0-1,0 1 1,0-1-1,0 1 1,-1-1-1,1 0 1,-1 0 0,0 1-1,-1-5 1,1 8-6,0-1 0,0 1 0,0 0 0,-1 0 0,1-1 1,0 1-1,-1 0 0,1 0 0,0-1 0,0 1 1,-1 0-1,1 0 0,0 0 0,-1 0 0,1-1 0,0 1 1,-1 0-1,1 0 0,-1 0 0,1 0 0,0 0 0,-1 0 1,1 0-1,0 0 0,-1 0 0,1 0 0,0 0 0,-1 0 1,1 0-1,-1 1 0,1-1 0,0 0 0,-1 0 0,1 0 1,0 0-1,-1 1 0,1-1 0,0 0 0,0 0 1,-1 1-1,1-1 0,0 0 0,-1 1 0,-18 12 15,16-11-7,-37 26 52,-60 57-1,83-67-52,0 0 0,1 1 0,1 0-1,1 2 1,-16 28 0,26-41 1,1-1 0,0 1 1,0 0-1,1-1 1,-2 13-1,4-19-5,-1 1 0,1 0 0,0 0 1,0 0-1,0-1 0,1 1 0,-1 0 0,0 0 0,1 0 0,-1 0 1,1-1-1,-1 1 0,2 2 0,-1-3-3,0 0 1,-1-1-1,1 1 0,0 0 0,0 0 1,0-1-1,0 1 0,0 0 1,0-1-1,0 1 0,0-1 0,0 1 1,0-1-1,0 0 0,0 1 1,0-1-1,0 0 0,1 0 0,-1 0 1,0 0-1,0 0 0,0 0 1,2 0-1,3-1 8,0 0 0,0-1 0,0 0-1,-1 0 1,1 0 0,-1 0 0,1-1 0,-1 0 0,0 0 0,9-8-1,3-2 30,25-27 0,1-10 114,-1-1 0,51-85 0,-87 122-100,0 3 122,-6 20-64,-3 19-121,2-1 0,0 1 0,2-1 0,9 55 1,-10-79 1,1 0 0,0 0 0,-1 0 0,1 0 0,0 0 0,1-1 0,-1 1 0,0 0 0,1 0 1,-1-1-1,1 1 0,3 2 0,-4-4 6,0 0 0,0 0 0,0-1 0,0 1 0,0-1 0,0 1-1,0-1 1,0 1 0,0-1 0,0 0 0,1 1 0,-1-1 0,0 0 0,0 0 0,0 0 0,0 0 0,1 0 0,-1 0 0,0 0 0,0 0 0,0-1 0,0 1 0,1 0 0,-1-1 0,0 1 0,0-1 0,0 1-1,0-1 1,0 0 0,0 1 0,0-1 0,0 0 0,0 0 0,16-14 18,-1 0 0,0 0 0,23-32-1,-22 25 42,35-32 0,-32 33 5,-16 16-39,1 0 0,0 0 0,1 0 0,-1 1 1,8-5-1,-13 9-22,0 0 1,1 0-1,-1 0 1,1 0-1,-1 0 1,1-1 0,-1 1-1,1 0 1,-1 0-1,1 0 1,-1 0-1,1 1 1,-1-1-1,1 0 1,-1 0-1,0 0 1,1 0-1,-1 0 1,1 1-1,-1-1 1,1 0-1,-1 0 1,0 1-1,1-1 1,-1 0-1,0 1 1,1-1-1,-1 0 1,0 1-1,1-1 1,-1 0-1,0 1 1,0-1 0,1 1-1,-1-1 1,0 0-1,0 1 1,0-1-1,0 1 1,0-1-1,1 1 1,4 22 26,-4-9-9,0 0 0,-1 0 1,-1-1-1,0 1 1,-1 0-1,0 0 1,-1 0-1,-8 20 1,1-19 104,8-12 70,7-10 10,45-70 27,65-45 17,-112 119-239,-1 1 1,1-1-1,-1 1 0,1-1 0,0 1 0,0 0 1,0 0-1,0 1 0,0-1 0,0 0 1,1 1-1,-1 0 0,1 0 0,-1 0 0,1 0 1,-1 1-1,1-1 0,-1 1 0,1 0 1,4 0-1,-7 1-9,0-1 1,0 1-1,0-1 1,0 1-1,0 0 0,0 0 1,0-1-1,0 1 1,0 0-1,0 0 1,0 0-1,-1 0 1,1 0-1,0 0 0,-1 0 1,1 1-1,-1-1 1,1 0-1,-1 0 1,0 0-1,1 0 1,-1 1-1,0-1 0,0 0 1,0 2-1,1 31 19,-1-33-20,-1 8 0,0 0 0,0 0 0,-1 0 0,0 0 0,-1 0 0,0 0 0,-6 12 0,15-34 1,44-79 34,-43 81-30,0 0 0,1 1 0,0 0 1,1 0-1,0 1 0,13-11 0,-21 20-4,0-1 1,0 0-1,-1 0 0,1 1 1,0-1-1,0 1 0,0-1 0,0 1 1,0-1-1,0 1 0,0 0 0,0-1 1,0 1-1,0 0 0,0 0 1,0-1-1,0 1 0,0 0 0,0 0 1,0 0-1,0 1 0,0-1 1,0 0-1,0 0 0,0 0 0,0 1 1,0-1-1,0 1 0,0-1 0,0 0 1,0 1-1,0 0 0,-1-1 1,1 1-1,0 0 0,0-1 0,1 2 1,1 3 1,0 0 1,0 0 0,-1 0 0,1 0-1,2 11 1,1-1-4,13 42 3,-14-39-27,0 0-1,16 31 0,-20-47 22,0 0 0,0 0-1,1 0 1,-1 0 0,0 0 0,1-1-1,0 1 1,-1 0 0,1-1-1,3 3 1,-4-3 2,1-1-1,-1 1 1,0-1 0,1 0-1,-1 1 1,1-1 0,-1 0-1,0 0 1,1 0 0,-1 0-1,1 0 1,-1 0 0,1 0-1,-1-1 1,0 1 0,1 0-1,-1-1 1,0 1 0,1-1-1,1-1 1,8-3 15,0-2-1,0 1 1,-1-1 0,0-1-1,10-9 1,-16 13-7,1 0 1,-1 0-1,0-1 0,0 0 1,-1 0-1,1 0 0,-1 0 1,0-1-1,-1 1 0,1-1 1,-1 0-1,3-9 0,-5 11 1,0 0-1,0 1 0,0-1 0,-1 1 0,1-1 1,-2-6-1,2 10-6,0-1 0,-1 0 1,1 1-1,0-1 0,0 1 1,0-1-1,0 1 0,0-1 0,-1 0 1,1 1-1,0-1 0,0 1 1,-1-1-1,1 1 0,0-1 0,-1 1 1,1-1-1,-1 1 0,1 0 0,0-1 1,-1 1-1,1-1 0,-1 1 1,1 0-1,-1 0 0,1-1 0,-1 1 1,0 0-1,1 0 0,-1 0 1,1-1-1,-1 1 0,1 0 0,-1 0 1,0 0-1,1 0 0,-1 0 1,1 0-1,-1 0 0,0 0 0,1 0 1,-1 1-1,1-1 0,-1 0 1,1 0-1,-2 1 0,-5 3 8,-1 1 0,1 0 0,0 0-1,0 0 1,1 1 0,-12 13 0,16-17-11,1 1 1,-1 0-1,1 0 0,-1 0 1,1-1-1,0 2 0,0-1 1,0 0-1,0 0 0,1 0 1,-1 0-1,1 0 1,0 1-1,0-1 0,0 0 1,0 0-1,0 1 0,1-1 1,0 0-1,-1 0 0,1 0 1,2 4-1,0-1 3,0 0 0,0 0-1,1 0 1,-1-1 0,1 1 0,1-1-1,-1 0 1,1 0 0,-1-1-1,1 1 1,1-1 0,-1 0 0,1 0-1,-1-1 1,1 0 0,9 4 0,-6-4 11,-1 0 0,1 0 0,-1-1 1,1 0-1,0 0 0,0-1 1,0-1-1,0 1 0,0-1 1,0-1-1,16-3 0,-12 2-13,-1-2-1,1 0 1,-1-1-1,0 0 1,0-1-1,0 0 1,-1 0-1,0-2 1,13-10-1,-23 17-10,0 0-1,0-1 0,1 1 0,-1 0 1,0-1-1,0 1 0,-1-1 0,1 1 1,0-1-1,-1 0 0,2-3 0,-1-3-3615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20.79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280 59 6520,'0'0'7590,"-12"1"-7199,-40 4-12,45-3-298,0 0 0,0 0 1,0 1-1,0-1 1,0 2-1,1-1 1,-1 1-1,1 0 0,0 0 1,0 1-1,0 0 1,1 0-1,0 0 1,0 1-1,-5 6 1,-2 1 88,-56 66 866,65-75-943,0 0 0,-1 0 1,1 1-1,1-1 0,-1 1 1,1 0-1,0 0 0,0 0 0,0 0 1,-1 7-1,2-10-53,1 0 1,-1 0-1,1 0 1,0 0-1,0-1 1,0 1-1,0 0 1,0 0-1,0 0 1,0 0-1,1 0 1,-1 0-1,1 0 1,0-1-1,-1 1 1,1 0-1,0 0 1,0-1-1,0 1 1,0-1-1,0 1 1,0-1-1,1 1 1,-1-1-1,0 1 1,1-1-1,-1 0 1,1 0-1,-1 0 1,4 2-1,-3-3-9,1 1 0,0-1 0,0 0 0,0 0-1,-1 0 1,1 0 0,0-1 0,0 1 0,0-1 0,-1 1 0,1-1 0,0 0 0,-1 0-1,1 0 1,-1 0 0,1-1 0,-1 1 0,3-3 0,6-1 49,8-5 63,0-1 0,0 0 0,-2-2-1,1 0 1,-2 0 0,0-2 0,0 0 0,-2-1 0,17-21 0,-23 23 81,-2 4 159,-4 8-140,-3 5 27,0 1-250,1 0 0,-1 1 0,1-1 0,0 0-1,0 0 1,1 1 0,-1-1 0,1 0 0,0 0 0,0 1 0,1-1 0,-1 0-1,1 0 1,-1 0 0,4 4 0,3 6-9,0-1 1,17 21-1,-23-31-6,1 0 1,-1 0-1,1 0 0,0 0 1,0-1-1,0 1 0,0-1 1,0 0-1,0 0 1,0 0-1,1 0 0,-1-1 1,1 1-1,0-1 0,-1 0 1,1 0-1,0 0 0,0-1 1,-1 1-1,1-1 0,0 0 1,0 0-1,7-1 1,-4-1 10,0 0 1,0 0 0,-1-1 0,1 0 0,-1 0 0,0-1-1,0 0 1,0 0 0,0 0 0,-1-1 0,10-10 0,-7 6 30,1-1 1,-2 0 0,1 0-1,-2-1 1,1 0 0,-1 0-1,-1 0 1,0-1 0,-1 0-1,0 0 1,-1 0 0,0 0-1,-1-1 1,0 1 0,-1-1-1,0 1 1,-1-1 0,-1 1-1,-2-18 1,1 19 176,4 16-18,4 21-104,6 37-71,-7-42-22,-1 0 0,3 32 1,-5-27 2,-1-22-2,0 1 0,-1-1 0,0 1 0,1-1 1,-2 0-1,1 1 0,0-1 0,-1 1 0,0-1 0,0 0 0,0 1 0,0-1 0,-3 6 0,3-10-4,1 1-1,-1-1 1,1 0 0,-1 1 0,1-1-1,-1 0 1,1 1 0,-1-1-1,0 0 1,1 0 0,-1 0 0,1 0-1,-1 0 1,1 0 0,-1 1 0,0-1-1,1-1 1,-1 1 0,1 0 0,-1 0-1,0 0 1,1 0 0,-1 0-1,1 0 1,-1-1 0,1 1 0,-1 0-1,1 0 1,-1-1 0,1 1 0,-1 0-1,1-1 1,-1 1 0,1-1 0,-1 1-1,1-1 1,-24-20 137,18 15-78,-1 1-11,5 4-35,0 0 1,0-1 0,0 1 0,0-1 0,0 0-1,0 0 1,0 1 0,1-1 0,-1 0 0,1 0-1,-1 0 1,1-1 0,0 1 0,-2-3 0,4 4-11,-1 0 1,0 1 0,1-1 0,-1 0 0,1 1 0,-1-1-1,1 1 1,0-1 0,-1 0 0,1 1 0,0-1 0,-1 1 0,1 0-1,0-1 1,-1 1 0,1-1 0,0 1 0,0 0 0,0 0 0,-1-1-1,1 1 1,0 0 0,1 0 0,23-4 36,-5 5-32,-1 0-1,1 1 1,-1 0-1,0 2 1,34 11 0,24 4 52,-31-13 10,-46-6-66,1 0-1,-1 0 0,0 0 1,0 0-1,0 0 0,1 0 1,-1 0-1,0 0 0,0 0 1,1 0-1,-1 0 0,0 0 1,0 0-1,0 0 0,1 0 1,-1 0-1,0 0 0,0 0 1,0 0-1,1 0 0,-1 0 1,0 1-1,0-1 0,0 0 1,1 0-1,-1 0 0,0 0 1,0 0-1,0 1 0,0-1 1,0 0-1,1 0 0,-1 0 1,0 0-1,0 1 0,0-1 1,0 0-1,0 0 0,0 0 1,0 1-1,0-1 0,0 0 1,0 0-1,0 1 0,0-1 1,0 0-1,0 0 0,0 0 1,0 1-1,0-1 0,0 0-132,0 1-1,-1-1 1,1 0-1,0 1 1,0-1-1,-1 0 1,1 1-1,0-1 1,0 0-1,-1 0 1,1 0-1,0 1 1,-1-1-1,1 0 1,0 0-1,-1 0 1,1 0-1,-1 0 1,1 0-1,0 1 1,-1-1-1,1 0 1,0 0-1,-1 0 1,1 0-1,-1 0 1,1 0-1,0-1 0,-1 1 1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22.64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1 901 8936,'0'0'6081,"11"-8"-5514,-3 4-466,3-3 29,0 0-1,-1-1 1,0 0 0,0 0-1,0-1 1,8-12 0,119-178 1588,-124 174-1540,0-1-1,-2 0 0,-1-1 0,-1 0 0,-1 0 1,-1-1-1,-2 0 0,0 0 0,-2 0 1,-1-33-1,-2 57-118,0 0 2,0 1 1,0-1-1,0 0 1,0 1-1,0-1 1,-1 1-1,0-1 1,1 1-1,-1-1 1,-1 1-1,1-1 1,-4-5-1,-2 23 523,-65 234 6,66-228-549,2 1 1,0 0 0,1 0-1,1 1 1,1-1 0,1 0 0,1 1-1,0-1 1,2 0 0,6 23-1,-9-41-30,1-1-1,0 0 0,0 1 1,0-1-1,0 0 0,0 0 1,0 1-1,1-1 0,-1 0 1,1 0-1,-1 0 0,1-1 1,0 1-1,0 0 1,0-1-1,0 1 0,3 1 1,-3-2-1,-1-1 1,1 1 0,0-1 0,0 0 0,0 0 0,0 1 0,0-1-1,0 0 1,0-1 0,0 1 0,0 0 0,0 0 0,0-1 0,0 1-1,0-1 1,0 0 0,0 0 0,0 0 0,-1 0 0,1 0 0,0 0-1,2-2 1,12-10 53,-1 0-1,-1 0 1,-1-1 0,0-1-1,21-30 1,44-90 286,-60 99-234,-2 0 0,-1-2-1,16-64 1,10-119 356,-25 126-12,-12 90-315,-6 6-118,1 2-29,0-1 1,0 0 0,0 1-1,0-1 1,0 0-1,0 1 1,1-1 0,-1 1-1,1-1 1,0 1-1,-1-1 1,1 1 0,1 4-1,-1 4-1,-11 242-27,-2 33 108,7-246 7,-2 0 0,-1-1-1,-20 51 1,22-73 137,5-22 51,6-30 15,-4 33-294,3-20 87,0 0-1,2 1 0,1-1 1,0 1-1,2 1 0,19-39 1,-25 55-58,1 1 0,-1 0 0,1 0 0,0 0 0,0 0 0,1 0 0,-1 1 0,0 0 0,1-1 0,4-1 0,0 0 22,-7 3-39,0 1-1,0 0 0,0-1 0,0 1 0,0 0 0,0 0 0,0 0 0,0 0 0,0 0 0,0 0 0,0 0 0,0 0 0,0 1 0,0-1 0,0 0 0,0 0 0,0 1 0,0-1 0,0 1 0,0-1 0,0 1 0,0-1 0,0 1 0,-1 0 0,1-1 0,0 1 0,0 0 0,-1 0 0,2 0 0,22 31 37,-18-23-36,18 27 12,-20-26-22,2-1-1,-1-1 1,1 1-1,0-1 1,1 0-1,0 0 1,0-1-1,16 13 0,-21-19 5,0-1-1,-1 1 1,1 0-1,0-1 0,0 1 1,0-1-1,0 0 1,0 0-1,-1 1 0,1-1 1,0 0-1,0-1 0,0 1 1,0 0-1,0 0 1,0-1-1,-1 1 0,1-1 1,0 0-1,0 1 0,-1-1 1,1 0-1,0 0 1,-1 0-1,3-3 0,0 2 4,-1-2-1,1 1 0,-1 0 0,0-1 1,0 1-1,-1-1 0,1 0 1,-1 0-1,4-7 0,4-18 30,-1-1 0,-1 0 0,5-40 0,-13 69-27,0 0 0,0 1 0,0-1 0,0 0 0,0 1 0,0-1 1,0 0-1,0 1 0,-1-1 0,1 1 0,0-1 0,0 0 0,-1 1 0,1-1 0,0 1 0,0-1 0,-1 0 0,0 0 0,1 1-2,0 0 0,0 0-1,0 0 1,-1 0 0,1 0-1,0 0 1,0 0 0,0-1-1,-1 1 1,1 0 0,0 0-1,0 0 1,0 0 0,-1 0 0,1 0-1,0 0 1,0 0 0,0 0-1,-1 0 1,1 0 0,0 0-1,0 0 1,0 0 0,-1 1-1,1-1 1,0 0 0,0 0 0,0 0-1,-1 0 1,1 0 0,0 0-1,0 0 1,0 1 0,0-1-1,0 0 1,-1 0 0,1 0-1,0 0 1,0 1 0,0-1 0,0 0-1,0 0 1,0 0 0,0 1-1,0-1 1,-1 0 0,1 0-1,0 0 1,0 1 0,0-1-1,0 0 1,0 1 0,-4 10-3,0 2 0,0-1 0,1 0 0,1 1 0,0 0 1,0-1-1,2 1 0,0 13 0,0-20-3,1 0 0,0 0 0,0 0-1,1-1 1,0 1 0,0 0 0,0-1 0,0 1 0,1-1 0,0 0 0,0 0-1,1 0 1,-1 0 0,1-1 0,0 1 0,1-1 0,-1 0 0,1 0 0,7 5-1,-7-6 6,0 1-1,1 0 0,-1-1 1,1 0-1,0-1 0,0 1 0,0-1 1,1 0-1,-1-1 0,0 1 1,1-1-1,-1 0 0,1-1 0,-1 0 1,1 0-1,-1 0 0,1-1 0,-1 0 1,1 0-1,-1-1 0,0 1 1,1-1-1,10-6 0,-7 3-318,16-9 27,-16 1-3913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23.00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59 11552,'0'0'1496,"76"-41"-1040,-31 30-32,3 5 0,-1 8 0,-6 2-8,-4 4-104,3 1 0,5-3-72,-4-6 16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36.05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1002 8336,'0'0'6778,"5"-10"-6318,106-197 1199,-67 123-1079,-30 55 42,23-36 1,-31 51-367,2-3 667,-13 29-505,1 5-305,-2 4 61,1 1-1,-4 44 1,8-58-136,2 0 0,-1-1 0,1 1 0,0 0 0,0-1 1,1 1-1,0-1 0,1 0 0,-1 1 0,1-1 0,1 0 1,6 11-1,-4-10-1,-1 1-5,1-1-1,0 0 0,0 0 0,1 0 1,9 8-1,-13-14-20,0 0 1,1 0-1,-1 0 1,0 0-1,1-1 1,-1 1-1,1-1 1,-1 0 0,1 0-1,0 0 1,0-1-1,-1 1 1,1-1-1,0 0 1,0 0-1,-1 0 1,1-1-1,4 0 1,0-1 11,1-1 0,-1 0 0,0 0 0,0 0 0,-1-1 0,1 0 0,-1-1 0,0 0 0,0 0 0,0 0 0,-1-1 0,1 0 0,-1 0 0,-1-1 0,1 0 0,-1 0 1,-1 0-1,1 0 0,-1-1 0,0 0 0,-1 0 0,0 0 0,0 0 0,-1 0 0,0-1 0,0 1 0,-1-1 0,0 1 0,-1-1 0,0-16 0,-2 10 43,-6-29 124,8 42-180,0 1-1,0 0 1,-1 0 0,1 0-1,-1-1 1,1 1 0,-1 0-1,1 0 1,-1 0 0,0 0-1,1 0 1,-1 0 0,0 0-1,0 0 1,0 0 0,0 1-1,0-1 1,1 0 0,-2 0-1,1 1 1,0-1 0,0 1-1,0-1 1,0 1 0,0-1-1,0 1 1,-1 0 0,0-1-1,0 2 0,1-1 0,-1 1 1,0-1-1,1 1 0,-1 0 0,1 0 0,-1 0 0,1-1 0,0 1 0,-1 1 0,1-1 0,0 0 1,0 0-1,-1 0 0,1 1 0,0-1 0,-1 3 0,-16 27 27,14-23-35,1 0 1,0 0-1,1 0 0,0 0 0,0 0 0,1 1 0,-1 15 0,2-20-4,0 1-1,0 0 0,1-1 0,-1 1 0,1-1 0,0 1 1,1-1-1,-1 0 0,1 1 0,0-1 0,0 0 0,0 0 1,0 0-1,1 0 0,0 0 0,4 4 0,-2-3-5,1 0 1,0 0-1,0 0 0,1 0 0,-1-1 0,1 0 0,0-1 0,0 1 0,1-2 0,-1 1 1,1-1-1,-1 0 0,1 0 0,0-1 0,-1 0 0,1 0 0,0-1 0,0 0 0,0 0 1,-1-1-1,1 0 0,0-1 0,0 1 0,11-5 0,-6 1 2,-1-1 0,1 0 0,-1 0 0,0-1 0,-1-1 0,1 0 0,-2-1 0,1 0 0,-1 0 0,0-1 0,-1 0 0,-1-1 0,10-14 0,81-142-8,-82 134 35,-1-1 0,-2-1 0,11-40-1,2-47 88,-25 108-78,0 1-1,-2-1 1,0 0 0,0 1 0,-1-1 0,-1 1 0,-3-15 0,5 26-22,0 1 0,0 0 1,0 0-1,-1 0 0,1 0 0,0-1 1,-1 1-1,1 0 0,-1 0 1,1 0-1,-1 0 0,1 0 1,-1 0-1,0 0 0,0 0 1,1 1-1,-1-1 0,0 0 0,0 0 1,0 0-1,0 1 0,0-1 1,0 1-1,0-1 0,0 1 1,-2-2-1,1 3-1,0-1 1,1 0-1,-1 1 1,1-1-1,-1 1 1,1-1-1,-1 1 1,1 0-1,-1 0 1,1-1-1,-1 1 1,1 0-1,0 1 0,0-1 1,0 0-1,-2 2 1,-7 8 8,1 1 0,1 0 0,-8 14 0,15-24-14,-15 28-3,1 0 0,2 1 0,1 1 0,2-1 0,1 2 0,1 0 0,2 0 0,-3 50 0,10-62 33,1 1-1,0-1 0,2 0 1,0 0-1,1 0 0,2-1 1,10 26-1,-15-41-16,1 0 0,-1-1 0,1 1 0,0-1-1,0 0 1,0 0 0,1 0 0,0 0 0,-1 0 0,1-1 0,0 0 0,1 0 0,-1 0 0,1 0 0,-1 0 0,1-1-1,0 0 1,0 0 0,0 0 0,6 0 0,-3 0 8,-1 0-1,1-1 1,0 0 0,0-1-1,0 0 1,0 0-1,0-1 1,-1 0 0,1 0-1,0-1 1,0 0 0,13-5-1,-10 2 18,-1 0 0,1 0 0,-1-1-1,0 0 1,-1 0 0,0-1 0,0-1-1,0 1 1,-1-1 0,0-1 0,-1 0-1,8-10 1,-12 10 296,-9 11-174,-15 18-68,18-18-74,-29 33 121,1 1-1,-28 44 1,58-78-108,-1 0 1,1 0 0,0 0-1,0 0 1,0 1-1,0-1 1,0 0 0,0 0-1,0 1 1,1-1-1,-1 0 1,1 1-1,0-1 1,0 0 0,0 1-1,0-1 1,0 1-1,0-1 1,1 3 0,0-4-20,-1 0 1,0-1 0,1 1 0,-1 0 0,0-1 0,1 1 0,-1-1 0,1 1 0,-1-1 0,1 1 0,-1-1 0,1 1 0,-1-1 0,1 0-1,-1 1 1,1-1 0,0 0 0,-1 1 0,1-1 0,0 0 0,-1 0 0,1 1 0,0-1 0,0 0 0,1 0 0,0 0 0,-1-1 0,1 1 0,0 0 0,0-1 0,-1 1 0,1-1 1,0 1-1,-1-1 0,1 0 0,0 0 0,-1 0 0,3-1 0,7-7 44,0 0-1,0-1 1,-1-1 0,0 1-1,-1-2 1,0 1 0,8-15-1,15-18 123,-30 41-170,10-10 212,-11 13-216,-1 0-1,0 0 1,1 0 0,-1 0-1,0 0 1,1 1 0,-1-1-1,1 0 1,-1 0 0,0 0-1,1 0 1,-1 0 0,0 0 0,1 1-1,-1-1 1,0 0 0,1 0-1,-1 0 1,0 1 0,0-1-1,1 0 1,-1 0 0,0 1-1,0-1 1,1 0 0,-1 1-1,0-1 1,0 0 0,0 1-1,0-1 1,0 0 0,1 1-1,-1-1 1,0 0 0,0 1-1,0-1 1,0 1 0,0-1-1,0 1 1,2 5 10,1 1 0,-1-1 0,2 1 0,-1-1 0,1 0 0,-1 0 0,2-1 0,8 10 0,-11-13-12,0 0 0,0 0 0,0-1 0,0 1 0,0-1 0,0 1 0,1-1-1,-1 0 1,0 0 0,1 0 0,-1 0 0,1 0 0,-1-1 0,1 1 0,0-1 0,-1 0-1,1 0 1,0 1 0,-1-2 0,1 1 0,-1 0 0,1 0 0,0-1 0,-1 0 0,1 1 0,3-3-1,8-4 8,0-1 0,0-1 0,-1 0 0,-1 0 0,1-1-1,-2-1 1,1 0 0,-1-1 0,12-17 0,-1-3 10,-1 0 1,28-59 0,-16 22 42,27-86-1,-51 128-43,-2-1 0,0 0 1,-2-1-1,-1 1 0,-2-1 0,-1-39 0,-2 60-22,0 1-1,-1 0 1,1 0 0,-2 0-1,1 0 1,-1 1 0,0-1 0,-1 0-1,1 1 1,-1 0 0,-1 0 0,-7-9-1,12 15 1,-1 0 0,1-1 0,-1 1 0,1-1-1,-1 1 1,1 0 0,-1-1 0,1 1 0,-1 0-1,0 0 1,1-1 0,-1 1 0,0 0 0,1 0-1,-1 0 1,1 0 0,-1 0 0,0 0 0,1 0-1,-1 0 1,0 0 0,1 0 0,-1 0 0,0 1-1,1-1 1,-1 0 0,1 0 0,-1 0 0,0 1-1,1-1 1,-1 0 0,1 1 0,-1-1 0,1 1-1,-1-1 1,1 1 0,-1-1 0,1 1 0,-19 22-51,9-5 27,1 0 0,1 1 0,0-1 0,2 2 1,0-1-1,1 1 0,-3 26 0,2 11-88,1 78 0,6-103 69,1 0-1,1 0 0,10 44 1,-7-56 16,0 0 0,0 0 0,2-1 0,1 0 0,0-1 0,15 22 0,-21-35 20,1 0 0,-1 0 0,1-1 0,0 1 0,1-1 1,5 4-1,-9-7 8,0 0 1,0 0 0,0-1-1,1 1 1,-1 0 0,0-1-1,1 1 1,-1-1 0,0 1 0,1-1-1,-1 0 1,1 0 0,-1 1-1,0-1 1,1 0 0,-1 0-1,1 0 1,-1-1 0,1 1-1,-1 0 1,1 0 0,-1-1-1,0 1 1,1-1 0,-1 0-1,0 1 1,0-1 0,1 0-1,-1 1 1,2-3 0,7-6 21,-1-1 0,0 0 0,-1-1 0,0 1 0,-1-1 0,9-17 1,-1-2 70,14-44 1,-27 65-55,-1 7-27,-1 0 0,0 0 0,0 0 0,0 0 0,1 0 0,-1 0 0,1 1 0,0-1 0,0 0 0,-1 0 0,1 1 0,0-1 0,0 0 0,3-2 0,-4 4-7,0 1 1,1-1-1,-1 0 1,0 0 0,1 1-1,-1-1 1,0 0-1,1 0 1,-1 1-1,0-1 1,0 0 0,1 1-1,-1-1 1,0 0-1,0 1 1,1-1-1,-1 1 1,0-1 0,0 0-1,0 1 1,0-1-1,0 1 1,0-1-1,0 0 1,0 1-1,0-1 1,0 1 0,0 0-1,0 18 23,0-12-4,2 22 18,0-1 0,2 0-1,1 0 1,11 36-1,-16-62-35,0-1-1,1 1 1,-1-1 0,1 1-1,0-1 1,-1 1 0,1-1-1,0 0 1,0 1 0,0-1-1,0 0 1,0 0 0,0 0-1,0 0 1,1 0 0,-1 0-1,3 2 1,-3-3 1,0 0 1,0 1-1,0-1 0,0 0 0,1 0 0,-1 0 1,0 0-1,0 0 0,0 0 0,0 0 1,0-1-1,0 1 0,1 0 0,-1-1 1,0 1-1,0-1 0,0 1 0,2-2 0,3-2 16,0-1-1,-1 0 0,1-1 0,-1 1 0,7-10 0,-11 14-23,102-127 170,-85 102-75,37-40 0,-54 66-91,-1 0-1,0 0 0,0 0 0,1 0 1,-1 0-1,0 0 0,0 0 1,0 0-1,1 0 0,-1 0 0,0 0 1,0 0-1,1 0 0,-1 0 0,0 0 1,0 0-1,0 0 0,1 0 0,-1 1 1,0-1-1,0 0 0,0 0 0,1 0 1,-1 0-1,0 0 0,0 1 1,0-1-1,0 0 0,0 0 0,1 0 1,-1 0-1,0 1 0,0-1 0,0 0 1,0 0-1,0 1 0,0-1 0,0 0 1,0 0-1,0 0 0,0 1 0,0-1 1,0 0-1,0 0 0,0 1 1,0-1-1,0 0 0,0 0 0,0 0 1,0 1-1,0-1 0,1 15 39,-3 5-24,-2 0 0,0 0 0,-2 0 0,-10 27 1,-6 17 10,17-43 45,11-29-11,6-13-50,4-3 19,1 1-1,30-33 1,-44 54-31,-1-1-1,1 1 1,-1 0 0,1 0-1,0 1 1,-1-1-1,1 0 1,4-1 0,-6 3-1,0 0 1,-1 0 0,1-1 0,0 1 0,0 0 0,-1 0 0,1 0-1,0 0 1,0 0 0,0 0 0,-1 0 0,1 1 0,0-1-1,0 0 1,-1 0 0,1 0 0,0 1 0,0-1 0,-1 0-1,1 1 1,0-1 0,-1 1 0,1-1 0,-1 1 0,1-1 0,0 1-1,-1-1 1,1 1 0,-1 0 0,0-1 0,1 1 0,-1 0-1,1-1 1,-1 1 0,0 0 0,1-1 0,-1 1 0,0 0 0,0 1-1,6 31-3,-5-27 5,-1 0-1,1-1 0,0 1 1,1 0-1,2 7 0,-2-8 1,1 1 3,0 1-1,1 0 1,-1-1 0,8 10-1,-9-14 0,-1-1 0,1 1-1,-1-1 1,1 1 0,0-1 0,0 0-1,0 0 1,-1 0 0,1 0 0,0 0-1,1 0 1,-1 0 0,0-1 0,0 1-1,0-1 1,0 1 0,0-1 0,1 0-1,3 0 1,7-2 13,0 1 0,-1-2 0,1 0 0,0-1 1,-1 0-1,0 0 0,0-2 0,20-11 0,-11 5 13,-1-1 1,-1-2-1,33-31 0,-42 37-11,-1 0 20,1 0 0,-1-1 1,14-22-1,-22 32-36,-1 0 0,0-1 0,0 1 0,1 0 0,-1 0 1,0 0-1,0 0 0,0-1 0,0 1 0,1 0 0,-1 0 0,0-1 0,0 1 1,0 0-1,0 0 0,0-1 0,0 1 0,0 0 0,1 0 0,-1-1 0,0 1 1,0 0-1,0 0 0,0-1 0,0 1 0,0 0 0,0 0 0,0-1 1,-1 1-1,1 0 0,0 0 0,0-1 0,0 1 0,0 0 0,0 0 0,0-1 1,0 1-1,-1 0 0,1 0 0,0-1 0,0 1 0,0 0 0,0 0 0,-1 0 1,1 0-1,0-1 0,0 1 0,-1 0 0,1 0 0,0 0 0,0 0 1,-1 0-1,1-1 0,-2 2 1,1-1 0,0 0 1,-1 0-1,1 1 0,0-1 0,-1 1 1,1-1-1,0 1 0,0-1 0,0 1 0,-3 1 1,-19 18-14,1 1 0,0 1 0,1 1 0,-26 39 0,35-45-3,0 1-1,2 0 1,-9 20-1,15-29 4,1 0-1,-1 0 1,2 0-1,-1 1 1,1-1-1,1 1 1,0 0-1,0 16 1,1-25 8,0 0 1,0 0 0,0-1-1,0 1 1,0 0 0,0 0 0,0 0-1,0 0 1,1 0 0,-1 0-1,0-1 1,1 1 0,-1 0-1,1 0 1,-1-1 0,0 1 0,1 0-1,0 0 1,-1-1 0,1 1-1,0 0 1,-1-1 0,2 1-1,-1-1 1,-1 1 0,1-1-1,0 0 1,0 0-1,0 0 1,0 0-1,0 0 1,0 0-1,0-1 1,0 1 0,-1 0-1,1 0 1,0-1-1,0 1 1,0 0-1,0-1 1,-1 1 0,2-1-1,5-4-9,0 0 0,-1 0 0,11-12 0,-14 13 11,3-2-4,2-2 0,0 0-1,0 1 0,1 0 1,0 0-1,10-5 0,-19 12 6,1-1 0,-1 1 0,0 0 0,1 0 0,-1 0 0,0 0 0,1-1 0,-1 1 0,1 0 0,-1 0 0,0 0 0,1 0 0,-1 0 0,1 0 0,-1 0 0,0 0 0,1 0 0,-1 1 0,1-1 0,-1 0 0,0 0 0,1 0 0,-1 0 0,0 0 0,1 1 0,-1-1 0,0 0-1,1 0 1,-1 1 0,0-1 0,1 0 0,-1 0 0,0 1 0,0-1 0,1 0 0,-1 1 0,0-1 0,0 0 0,0 1 0,1-1 0,-1 1 0,0-1 0,0 0 0,0 1 0,0-1 0,0 1 0,0-1 0,0 0 0,0 1 0,0 0 0,0 28 0,0-19 0,0-3 0,1 18 13,-2-1 1,-1 1-1,-6 30 0,7-48-9,-1 1-1,-1-1 1,1 1 0,-1-1 0,-1 0-1,1 0 1,-1-1 0,0 1 0,-1-1 0,1 0-1,-1 0 1,-1 0 0,1-1 0,-12 10-1,14-14 0,-3 4-3,-1 0 1,0 0-1,0-1 0,0 0 1,-10 3-1,15-6-2,-1 0 0,1-1-1,-1 1 1,1-1 0,-1 0 0,0 0-1,1 0 1,-1 0 0,1 0-1,-1-1 1,1 1 0,-1-1 0,1 1-1,-1-1 1,1 0 0,0 0-1,-1 0 1,1 0 0,0-1 0,0 1-1,-3-3 1,0 0 7,1-1-1,-1 1 0,1-1 1,0 0-1,1 0 1,-1 0-1,1 0 1,0-1-1,1 1 1,-1-1-1,1 0 1,0 0-1,1 0 0,-1 0 1,1 0-1,0 0 1,1 0-1,-1 0 1,1 0-1,0-1 1,1 1-1,0 0 1,0 0-1,0 0 1,0 0-1,1 0 0,0 0 1,1 0-1,-1 1 1,1-1-1,6-8 1,1 1-1,1 1 1,1 0-1,0 0 1,1 1 0,0 1-1,0 0 1,1 1-1,26-12 1,10-3-32,66-19 1,-108 40 23,17-5 19,-24 7-17,0 1 0,0 0-1,0 0 1,0-1 0,0 1 0,0 0-1,0 0 1,0 0 0,0 0 0,0 0-1,0 0 1,0 1 0,0-1-1,0 0 1,0 0 0,-1 1 0,1-1-1,0 1 1,2 0 0,-3 1-30,1 1 1,-1-1 0,1 1 0,-1 0-1,0-1 1,0 1 0,0 0 0,0-1 0,0 1-1,-1-1 1,1 1 0,-1-1 0,0 1-1,-1 2 1,1 1-59,-1 1-116,0 0 1,0 0-1,0-1 0,-1 1 1,-6 11-1,-6-3-4145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56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15176,'0'0'8253,"1"12"-7523,-4 153 2301,3-139-1098,2 37 0,3-25-230,-4-32-1703,4-8 0,4-12 0,-1-5-4015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36.34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12056,'0'0'2792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36.58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70 10448,'0'0'1072,"105"-25"-712,-19 13-104,11 3 0,6 13 104,4-4 0,0-4 8,-10 2 8,-13-4-176,-20-10 8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39.12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0 113 5320,'0'0'10554,"11"4"-10163,-9-3-367,4 1 27,-1 0 1,1 0-1,-1 0 0,0 1 1,0 0-1,0 0 0,0 0 0,-1 1 1,1-1-1,-1 1 0,0 0 1,0 1-1,6 7 0,105 187 1480,-109-187-1451,13 20 347,43 54 0,-23-34-89,-24-31-201,-6-11-11,-1 1 0,-1 0-1,0 0 1,-1 1-1,8 18 1,15 23 715,-27-48-742,0-1-1,1 0 1,-1 0 0,1 0-1,0 0 1,0 0-1,5 5 1,10 12 845,-16-15-615,-2-6-321,0 0-1,-1 1 0,1-1 0,0 0 1,0 0-1,0 1 0,0-1 1,0 0-1,0 1 0,0-1 0,0 0 1,0 1-1,1-1 0,-1 0 1,0 1-1,0-1 0,0 0 0,0 0 1,0 1-1,1-1 0,-1 0 1,0 1-1,0-1 0,0 0 0,1 0 1,-1 0-1,0 1 0,0-1 1,1 0-1,-1 0 0,0 0 0,0 1 1,1-1-1,-1 0 0,0 0 1,1 0-1,-1 0 0,0 0 1,0 0-1,1 0 0,-1 0 0,0 0 1,1 0-1,-1 0 0,0 0 1,1 0-1,-1 0 0,0 0 0,1 0 1,-1 0-1,1 0 0,6-20 329,4-5-251,0 0 0,-2 0 0,12-52 0,-6 18 3,23-102 180,4-12-28,-24 124-144,4-17 35,-18 55-143,0 1 1,1 0 0,0 0-1,10-16 1,5-8-408,-20 32 325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39.84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142 1 9040,'0'0'6417,"-10"6"-5953,3-2-374,-2 2 139,-1-1 1,2 1 0,-1 1 0,1-1-1,0 1 1,0 1 0,1 0-1,-10 12 1,13-14-64,4-6-108,0 1 1,-1-1-1,1 1 0,-1-1 1,1 1-1,0-1 1,0 1-1,-1-1 0,1 1 1,0-1-1,0 1 1,-1 0-1,1-1 0,0 1 1,0-1-1,0 1 1,0 0-1,0-1 1,0 2-1,1-1 1,0 0 0,0 0-1,0 0 1,0-1 0,1 1 0,-1 0 0,0 0 0,0-1-1,1 1 1,-1-1 0,0 1 0,2 0 0,152 49 1045,-153-50-1090,-1 1 1,0-1-1,0 1 1,0-1-1,0 1 1,0-1-1,0 1 1,1 0-1,-1-1 1,-1 1-1,1 0 1,0 0-1,0 0 1,0 0-1,0 0 1,-1 0-1,1 0 1,0 0-1,-1 0 1,1 0-1,-1 0 1,1 0-1,-1 1 1,1-1-1,-1 0 1,0 2-1,0 0 5,0-1 0,-1 1 0,1-1-1,-1 0 1,0 1 0,0-1 0,0 0 0,0 0-1,0 1 1,0-1 0,0 0 0,-4 3 0,-2 3 35,0 0 0,-1 0 0,0-1 0,0 0 0,-10 5 0,4-3 152,0-1 1,-1 0 0,0-2 0,0 0 0,-1 0 0,0-1-1,-30 5 1,46-10-199,0-1 0,0 1-1,0 0 1,0 0 0,-1 0-1,1 0 1,0 0 0,0 0-1,0 0 1,0 0 0,-1 0-1,1 0 1,0 0 0,0 0 0,0 0-1,0 1 1,-1-1 0,1 0-1,0 0 1,0 0 0,0 0-1,0 0 1,-1 0 0,1 0-1,0 0 1,0 0 0,0 1-1,0-1 1,0 0 0,0 0 0,0 0-1,-1 0 1,1 0 0,0 1-1,0-1 1,0 0 0,0 0-1,0 0 1,0 0 0,0 1-1,0-1 1,0 0 0,0 0-1,0 0 1,0 0 0,0 1-1,0-1 1,0 0 0,0 0 0,0 0-1,0 0 1,0 1 0,0-1-1,0 0 1,0 0 0,0 0-1,1 0 1,-1 1 0,0-1-1,9 5-3430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41.81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278 698 7528,'0'0'8169,"-4"-9"-7714,1 2-386,-13-30 568,-13-45 0,-42-239 2995,39 175-1462,23 93-1022,8 27-132,1 16-654,0 9-287,30-5 185,-21 7-250,0-1-1,0 1 1,0 1 0,0 0 0,0 0-1,0 1 1,0 0 0,-1 1-1,1-1 1,14 11 0,6 0-5,-14-5-11,-1-1 1,16 13-1,4 3-38,-31-22 41,0 0 0,0 0 1,0 0-1,0 1 0,0-1 1,-1 1-1,1 0 1,-1-1-1,0 1 0,0 0 1,0 0-1,0 1 1,0-1-1,-1 0 0,1 0 1,-1 1-1,0-1 1,0 1-1,0-1 0,-1 1 1,1 0-1,-1-1 1,0 1-1,0 4 0,-1-3 8,0-1 0,0 1 0,0 0 0,-1 0 0,0-1 0,1 1 0,-2-1-1,1 0 1,-1 1 0,1-1 0,-1 0 0,0 0 0,0-1 0,-1 1 0,1-1-1,-1 1 1,-6 3 0,-8 5 68,-33 15 0,-5 3 53,-29 13 64,59-31-64,0 1 0,-27 19 0,48-29-108,1 0 1,0 1-1,0-1 0,0 1 1,1 0-1,-1 0 0,1 0 0,0 0 1,0 0-1,0 1 0,1-1 1,0 1-1,-1 0 0,2 0 0,-1-1 1,0 2-1,1-1 0,0 0 1,0 0-1,1 0 0,-1 0 0,1 1 1,0-1-1,1 0 0,-1 0 1,1 0-1,0 0 0,0 0 0,1 1 1,0-2-1,0 1 0,0 0 1,0 0-1,4 6 0,-3-6-7,1 1 0,-1 0 0,1-1 0,0 0 1,0 0-1,0 0 0,1 0 0,-1-1 0,1 0 0,1 0 0,-1 0 0,0 0 0,1-1 0,0 0 0,0 0 1,0-1-1,0 1 0,0-1 0,0-1 0,1 1 0,-1-1 0,0 0 0,1-1 0,-1 1 0,1-1 0,-1-1 0,1 1 1,-1-1-1,1 0 0,-1 0 0,0-1 0,1 0 0,-1 0 0,10-5 0,4-4 5,-1-1 0,0 0-1,-1-1 1,-1-1 0,0-1 0,0 0-1,-2-2 1,0 1 0,0-2 0,19-31-1,-32 43-5,2 1-1,-1 1 1,0-1-1,1 0 1,0 1-1,0 0 1,1 0-1,4-4 1,-7 8-4,-1 0 0,0 1 0,0-1 0,0 1 0,1-1 0,-1 1 0,0-1 0,0 1 0,0 0 0,0 0 0,0-1 0,0 1 0,-1 0 0,1 0 0,1 1 0,3 6 24,1 0-1,-2 0 1,1 1 0,-1-1 0,0 1-1,-1 0 1,3 13 0,6 11 86,7 21 427,-21-66 103,-2-13-1401,3 13-2508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43.18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1 212 6728,'0'0'5738,"3"-10"-5204,10-30-62,-12 39-380,-1 1 0,0-1 1,1 0-1,-1 0 1,0 0-1,1 0 1,-1 0-1,1 1 0,-1-1 1,1 0-1,0 0 1,-1 1-1,1-1 1,0 1-1,1-2 0,-2 2-56,1 0 0,-1 0 0,0 0 0,1 0 0,-1 0-1,0 0 1,1 0 0,-1 0 0,1 0 0,-1 0-1,0 0 1,1 0 0,-1 0 0,1 0 0,-1 0-1,0 0 1,1 1 0,-1-1 0,0 0 0,1 0-1,-1 0 1,0 1 0,1-1 0,-1 1 0,15 21 713,-13-18-635,18 28 441,-2 1 0,-1 1 0,18 53 0,9 27 1238,70 127 0,-107-226-1585,-4-10-61,0 0 0,1 0-1,0 0 1,0 0 0,5 4 0,14 18 1112,-22-24-1164,0-1 0,0 1 0,-1-1 0,1 1 0,-1 0 0,0-1 1,1 1-1,-1 4 0,-1-5-35,1 0 1,0 0-1,0 0 1,1 0 0,-1 0-1,0 0 1,1 0 0,-1 0-1,1 0 1,0 0-1,-1 0 1,1 0 0,2 2-1,-3-3-16,0 0 1,1-1-1,-1 1 0,0 0 0,1 0 0,-1-1 1,0 1-1,0 0 0,0 0 0,0 0 0,0-1 1,0 1-1,0 0 0,0 0 0,0 0 0,0-1 1,0 2-1,-1-1-16,1 0 0,0-1 0,0 1 0,0 0 1,0 0-1,0 0 0,0 0 0,0 0 0,0 0 1,0 0-1,0 0 0,0-1 0,1 1 0,-1 0 0,0 0 1,1 0-1,-1 0 0,1-1 0,-1 1 0,1 0 0,-1 0 1,1-1-1,-1 1 0,2 0 0,2 5 2,-3-8 92,0-6-101,13-75 2,12-96 52,-23 154-58,4-59 95,28-132 0,-27 183-91,-4 14-6,1-1 0,0 0-1,2 1 1,0 0 0,16-29-1,15-22 12,-27 60-13,-10 10-15,-1-1 0,1 1 0,0-1 0,0 1 1,-1-1-1,1 0 0,0 1 0,-1-1 0,1 1 0,-1-1 0,1 0 0,-1 0 0,1 1 0,-1-1 0,1-1 0,2-5-33,5-9-71,-7 11-45,-4 4-110,1 8-3736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44.07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263 5 8536,'0'0'7838,"-10"-1"-7382,8 0-428,-3 0 32,1 1-1,-1-1 1,0 1 0,0 0 0,1 0-1,-1 0 1,0 1 0,0 0 0,1 0-1,-1 0 1,1 0 0,-1 1 0,1 0-1,-7 3 1,-2 2 242,0 1 1,0 1-1,1 0 0,0 1 0,1 0 0,0 1 1,0 0-1,-11 16 0,22-26-257,-1-1 1,1 1-1,-1 0 1,1-1-1,-1 1 0,1 0 1,-1 0-1,1-1 0,-1 1 1,1 0-1,0 0 1,0 0-1,-1-1 0,1 1 1,0 0-1,0 0 0,0 0 1,0 0-1,0 0 1,0 0-1,0-1 0,0 1 1,1 0-1,-1 0 0,0 0 1,0 0-1,1-1 1,-1 1-1,0 0 0,1 0 1,-1-1-1,1 1 1,0 1-1,1-1 45,1 1 1,0-1-1,-1 0 0,1 0 1,0 0-1,0 0 0,0-1 1,3 2-1,5 0-98,156 26 667,-167-28-655,1 0 0,0 0 1,0 1-1,-1-1 1,1 0-1,0 0 1,0 0-1,-1 0 0,1 1 1,0-1-1,-1 0 1,1 1-1,0-1 0,-1 1 1,1-1-1,0 1 1,-1-1-1,1 1 1,-1-1-1,1 1 0,-1-1 1,1 1-1,-1 0 1,1-1-1,-1 1 0,0 0 1,1-1-1,-1 1 1,0 0-1,0 0 1,0-1-1,1 1 0,-1 0 1,0 0-1,0-1 1,0 1-1,0 0 0,0 0 1,0 0-1,0-1 1,-1 1-1,1 0 1,0 0-1,0-1 0,-1 1 1,1 0-1,0-1 1,-1 1-1,1 0 0,-1 0 1,-3 5 20,-1 1 0,0-1 0,0-1 0,-8 8 0,4-4 17,-3 3 37,-1-1 1,0-1-1,-18 12 0,-25 19 298,48-35-300,0 0 0,0-1-1,0 0 1,-1 0 0,-10 4-1,-14 7 138,32-15-210,-1 0 0,1 0 0,0 0 0,-1 0 0,1 0 0,0 0 0,0 0 0,-1 0 0,1 1 0,0-1 0,-1 3 0,2-4-10,0 0 0,0 0 0,0 0 0,0 0 0,0 0 0,0 0 1,0 1-1,0-1 0,0 0 0,0 0 0,0 0 0,0 0 0,0 0 1,0 0-1,0 1 0,0-1 0,0 0 0,0 0 0,0 0 0,0 0 1,0 0-1,0 0 0,0 0 0,0 0 0,0 1 0,0-1 0,0 0 1,0 0-1,0 0 0,0 0 0,1 0 0,-1 0 0,0 0 0,0 0 1,0 0-1,0 0 0,0 1 0,0-1 0,0 0 0,0 0 0,1 0 0,-1 0 1,0 0-1,0 0 0,0 0 0,0 0 0,14-4-454,-4 0-2860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44.55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108 110 12160,'0'0'2792,"-1"12"-2515,1-3-211,-2 0 31,2 0-1,0 1 1,0-1 0,0 1 0,1-1 0,1 0 0,-1 0-1,6 15 1,-4-16 31,0-1-5,0-1 0,0 0 0,0 0 1,5 7-1,-7-12-89,1 1 1,-1 0-1,1-1 1,0 1-1,0-1 1,-1 1-1,1-1 0,0 0 1,0 0-1,0 0 1,0 0-1,1 0 1,-1 0-1,0 0 1,0-1-1,4 1 0,4 0 75,0-1-1,0 0 0,0-1 0,0 0 0,0-1 0,-1 0 0,1-1 0,-1 0 0,1 0 0,16-8 0,-8 1 101,0 0 0,-1-1 0,0-1 0,20-17 0,-31 23-106,1-1 0,-1 0 0,0 0 0,0-1 1,-1 1-1,0-1 0,-1-1 0,1 1 0,4-17 1,-8 22-73,1 1 0,-2-1 1,1 0-1,0 0 0,-1 0 1,1 0-1,-1 0 1,0-1-1,0 1 0,0 0 1,-1 0-1,1 0 0,-1 0 1,1 0-1,-1 0 1,0 0-1,0 1 0,0-1 1,-1 0-1,1 0 0,-1 1 1,1-1-1,-1 1 1,0-1-1,0 1 0,0 0 1,0-1-1,-1 1 0,1 0 1,0 1-1,-1-1 1,1 0-1,-5-1 0,0 0 19,0 0-1,-1 1 1,0 0-1,1 0 0,-1 1 1,0 0-1,0 1 1,0-1-1,0 1 0,-11 2 1,3 0 23,0 1 1,1 0-1,-1 1 1,-15 6-1,2 3 56,1 1 1,1 2-1,-43 31 0,61-41-111,1 1 0,-1 0 0,1 1 0,0-1 0,1 2 0,-1-1 0,2 1 0,-11 16 0,11-9-60,8-10-2978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46.30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156 21 6728,'0'0'8773,"-10"6"-8401,-35 15-4,42-19-292,-1-1 1,1 1 0,-1-1-1,0 0 1,1 0-1,-1-1 1,0 1 0,0-1-1,0 0 1,0 0-1,1 0 1,-1 0-1,-4-1 1,6 0-30,1 1-1,0-1 1,-1 1 0,1-1-1,-1 1 1,1-1-1,0 0 1,-1 1 0,1-1-1,0 0 1,0 0-1,0 0 1,0 0 0,0 0-1,0 0 1,0 0-1,0 0 1,0-1 0,0 1-1,1 0 1,-1-1 0,0 1-1,1 0 1,-1-1-1,1 1 1,0-1 0,-1 1-1,1 0 1,0-1-1,0-2 1,0 3-24,-1 1 0,1-1 1,0 0-1,0 0 0,0 1 0,0-1 0,0 0 0,1 0 1,-1 1-1,0-1 0,0 0 0,0 1 0,1-1 0,-1 0 1,0 1-1,1-1 0,-1 0 0,0 1 0,1-1 0,-1 1 1,1-1-1,-1 0 0,1 1 0,-1-1 0,1 1 0,0 0 1,-1-1-1,1 1 0,-1-1 0,1 1 0,0 0 0,-1 0 0,1-1 1,0 1-1,0 0 0,-1 0 0,1 0 0,0 0 0,0 0 1,0 0 2,0 0 0,0 0 1,0 1-1,0-1 0,0 1 1,0-1-1,0 1 0,0-1 1,0 1-1,0 0 0,0-1 1,-1 1-1,1 0 0,0-1 1,-1 1-1,1 0 1,0 0-1,-1 0 0,1 0 1,-1 0-1,1 0 0,-1 0 1,0 0-1,1 0 0,-1 0 1,0 0-1,0 0 0,1 2 1,-1 0 5,-1-1 1,1 1-1,0 0 1,-1-1-1,1 1 1,-1-1-1,0 1 1,0-1-1,0 1 1,0-1-1,0 0 0,-1 1 1,-2 2-1,4-4-9,-1 0 1,0 0-1,1 1 0,-1-1 0,0 0 0,0-1 0,0 1 0,0 0 0,0 0 0,0 0 0,0 0 0,0-1 0,-1 1 0,1-1 0,0 1 0,0-1 0,-1 1 0,1-1 0,0 0 0,-1 1 0,1-1 0,0 0 0,0 0 0,-1 0 0,1 0 0,0 0 0,-1 0 0,-1-1 0,-2-2 282,8 2 161,11 3-219,4 5-145,-1 2 0,0-1 0,24 17 0,-36-20-61,1-1 0,-1 1 0,0 0 1,0 0-1,-1 0 0,1 1 0,-1 0 1,0 0-1,-1 0 0,1 0 0,-1 0 0,0 1 1,2 7-1,-4-10 6,-1 1 0,1-1 1,-1 1-1,1-1 0,-1 1 0,0-1 0,-1 1 1,1-1-1,-1 1 0,0-1 0,0 0 0,-1 1 1,1-1-1,-4 7 0,-3 4 130,-1 0 0,-16 20 1,16-22-93,2-3 22,0-1-1,-1 0 1,-12 11-1,17-17-62,0-1-1,-1 1 0,1-1 0,0 0 0,-1 0 0,1 0 0,-1 0 0,0-1 0,1 0 0,-1 1 0,0-1 0,0 0 0,0-1 0,-4 1 0,7-1-43,1 0 0,0 0 0,0 0 0,0 0 0,0 0 0,0 0 0,0 0 0,0 0 0,0 0 0,0 0 0,-1 0 0,1 0 0,0 0 0,0 0 0,0 0 1,0 0-1,0 0 0,0 0 0,0-1 0,0 1 0,0 0 0,0 0 0,0 0 0,0 0 0,-1 0 0,1 0 0,0 0 0,0 0 0,0 0 0,0 0 0,0-1 0,0 1 0,0 0 0,0 0 0,0 0 0,0 0 0,0 0 0,0 0 0,0 0 0,0 0 0,0 0 0,0-1 0,0 1 0,0 0 0,0 0 0,0 0 0,0 0 0,0 0 0,0 0 0,1 0 0,-1 0 0,0 0 0,0-1 0,0 1 0,0 0 0,0 0 0,0 0 0,0 0 0,0 0 0,7-10-61,-2 4 20,15-21-3278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48.62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130 0 5824,'0'0'6456,"1"13"-5822,0 17-160,-2-1-1,-8 59 0,-21 73 952,11-69-633,-27 147 1542,43-228-2010,0 1 0,-8 20 1,5-18 104,3 1 1534,4-25-1214,1 2-638,0 0-1,0 0 1,1 0-1,8-15 1,3-11 87,-10 20-97,1 0 1,0 1-1,1 0 1,1 0-1,12-18 1,-13 23-53,0 1 0,1 0 0,0 0 0,0 0 0,0 1 0,1 0 1,0 1-1,0-1 0,11-4 0,-15 8-36,1-1 0,0 1 0,0 0 0,0 0 0,0 1 0,0 0 0,0-1 0,7 1 0,-9 1-5,0 0 1,0 1-1,0 0 0,0-1 0,0 1 0,0 0 0,0 0 1,0 1-1,-1-1 0,1 1 0,0-1 0,-1 1 0,1 0 1,-1 0-1,4 4 0,-3-3 1,1 1 0,-1 0 0,0 0-1,-1-1 1,1 2 0,0-1 0,-1 0 0,0 0 0,0 1 0,-1-1-1,1 1 1,-1 0 0,0-1 0,0 1 0,-1 0 0,1 0 0,-1 0 0,0 0-1,0-1 1,-1 1 0,1 0 0,-1 0 0,0 0 0,0-1 0,-1 1 0,-3 8-1,1-5 17,1 0 0,-1 0-1,-1-1 1,0 0-1,0 1 1,0-2-1,-1 1 1,0 0 0,0-1-1,-1 0 1,1-1-1,-1 0 1,0 0-1,-10 5 1,11-8 7,0 0 0,0 0 1,0 0-1,-1-1 0,1 0 0,0-1 0,0 1 1,-1-1-1,1 0 0,0-1 0,0 0 0,-12-2 1,-30-2 601,158-7-544,-92 11-106,0-1 0,-1-1 1,1-1-1,-1 0 1,0-1-1,0-1 1,-1 0-1,1-1 1,-1-1-1,-1-1 1,0 0-1,0-1 1,19-17-1,-7 4 4,0 0-4,39-43 0,-56 57 33,-8 8-12,-1 0 0,0 0 0,0 1 0,0-1 0,0 0 0,0 0 0,0 0 0,0 0 0,0-1 0,-1 1 0,1 0 0,0 0 0,-1 0 0,1-1 0,-1 1 0,1-2 0,-1 2 57,-2 14 53,-2 6-67,-1 0 0,-12 27 0,10-28-15,1 1 1,-7 29-1,12-33-11,0-11 0,1 0 0,-1 1-1,0-1 1,0 1-1,-3 7 1,4-12-20,0 0 1,0 0-1,0 0 1,0 0-1,-1 1 1,1-1-1,0 0 1,0 0-1,0 0 1,0 0-1,0 0 1,0 0-1,0 0 1,0 1-1,0-1 1,0 0-1,0 0 1,0 0-1,0 0 1,0 0-1,0 1 1,0-1-1,0 0 1,0 0-1,0 0 1,0 0-1,0 0 1,0 0-1,0 1 1,0-1-1,0 0 1,0 0-1,1 0 1,-1 0-1,0 0 1,0 0-1,0 0 1,0 0-1,0 1 1,0-1-1,0 0 1,0 0-1,1 0 1,-1 0-1,0 0 1,0 0-1,0 0 1,0 0-1,0 0 1,0 0-1,1 0 1,-1 0-1,0 0 1,0 0-1,0 0 1,0 0-1,0 0 1,0 0-1,1 0 1,-1 0-1,0 0 1,0 0-1,0 0 1,0 0-1,0 0 1,0 0-1,1 0 1,11-4 123,-10 3-108,4-3-3,1 1-1,-1-1 0,0 0 0,-1-1 0,1 0 0,-1 0 0,0 0 0,0 0 0,-1-1 1,1 0-1,3-7 0,12-13 31,42-51 124,-61 77-162,-1-1 0,0 0 0,1 1-1,-1-1 1,1 1 0,-1-1 0,1 1-1,-1-1 1,1 1 0,-1 0 0,1-1-1,-1 1 1,1 0 0,0-1-1,-1 1 1,1 0 0,-1 0 0,2-1-1,5 8 74,2 27-13,-4-10-48,-5-23-19,5 10 5,-1-1 0,1 1 0,8 12 0,-12-22-6,0 1-1,0 0 0,0-1 0,0 1 1,0-1-1,0 1 0,1-1 0,-1 0 1,0 1-1,1-1 0,-1 0 0,1 0 1,-1 0-1,1 0 0,0 0 0,-1 0 1,1-1-1,0 1 0,0 0 0,-1-1 1,1 0-1,0 1 0,0-1 0,0 0 1,0 0-1,0 0 0,-1 0 0,1 0 1,3-1-1,9-4-6,-1-1 0,1-1-1,-1 0 1,-1 0 0,1-2 0,-1 1 0,-1-2 0,13-11 0,-10 5-1,0 0 1,-1 0 0,0-2 0,-2 1-1,11-23 1,-4 2 12,-2-2 1,-2 0-1,-1 0 1,-3-1-1,7-50 1,-2-37 267,-13 286-289,-3 151-164,4-276 168,-2-28 24,-1 1 1,1-1 0,-1 1-1,0 0 1,0 6-1,-5 10 71,3-19-262,2-16-283,1-15-249,-1 14-2689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56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15880,'0'0'5769,"7"6"-5316,-1-1-325,-1-1-1,0 1 1,0 0 0,-1 0-1,0 1 1,0-1 0,0 1-1,0 0 1,-1 0 0,0 1-1,3 9 1,-3-4 162,-1 0 0,0 0 0,-1 0 0,0 0 1,-1 0-1,-2 14 0,1 9 770,1-28-445,1 0 0,0-1 1,0 1-1,0-1 1,1 1-1,3 9 0,-5-16-593,0 0 0,0 0 0,0 0 0,0 0 0,0-1 0,0 1 0,0 0 0,0 0-1,0 0 1,0 0 0,0 0 0,0 0 0,0 0 0,1 0 0,-1 0 0,0 0 0,0 0 0,0 0-1,0 0 1,0 0 0,0 0 0,0-1 0,0 1 0,0 0 0,0 0 0,0 0 0,1 0 0,-1 0-1,0 0 1,0 0 0,0 0 0,0 0 0,0 0 0,0 0 0,0 0 0,0 0 0,0 0 0,1 1-1,-1-1 1,0 0 0,0 0 0,0 0 0,0 0 0,0 0 0,0 0 0,0 0 0,0 0 0,0 0-1,0 0 1,0 0 0,0 0 0,0 0 0,1 0 0,-1 0 0,0 0 0,0 1 0,0-1 0,0 0-1,0 0 1,0 0 0,0 0 0,0 0 0,0 0 0,3-13 785,1-13-5377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48.91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80 14168,'0'0'256,"59"-6"-216,-1 0 568,4-2-8,2-1-48,-7 1 15,-5 2-7,-3-4-8,-3-1-64,-11-5-8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50.58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0 793 7232,'0'0'10126,"13"-12"-9666,-12 11-445,22-21 295,-1 0-1,-1-2 1,18-26-1,-23 26 48,-9 14-99,0-1 0,0 0 0,-1 0 0,0-1 1,7-22-1,-7 13 579,-6 20-356,-4 15-265,-18 65 196,20-70-348,0 1 1,1 0 0,0 0-1,1 0 1,0 0 0,3 14-1,-3-19-8,1 0 1,0-1-1,0 1 0,1 0 0,-1-1 0,1 1 0,4 7 0,-4-10-40,-1-1 0,0 1-1,1-1 1,-1 0 0,1 0-1,-1 0 1,1 0-1,-1 0 1,1 0 0,0 0-1,-1 0 1,1-1 0,0 1-1,0-1 1,-1 1 0,1-1-1,0 0 1,0 0-1,0 0 1,0 0 0,0 0-1,-1 0 1,1 0 0,3-1-1,2-1 8,-1 0-1,1 0 1,-1 0-1,1-1 1,-1 0 0,0 0-1,0-1 1,0 1-1,-1-1 1,7-6-1,9-9 53,20-23-1,-37 38-64,33-39 79,0-1 0,-3-1 0,-2-3 1,-2 0-1,-2-2 0,-3 0 0,27-74 0,-47 103-1,0-1-1,-1 0 1,-2-1 0,0 1-1,-2-43 1,0 33 185,-10 56-161,-11 86-93,11-65-13,-8 85 1,16-86-8,-2 2 51,2 0 0,2 1-1,2-1 1,10 54 0,-12-98-36,1 0-1,-1 0 1,1 0 0,-1 0 0,1 0 0,0 0-1,0 0 1,0 0 0,0 0 0,0 0 0,0-1-1,1 1 1,-1 0 0,0-1 0,1 1-1,0-1 1,-1 0 0,1 1 0,2 0 0,-3-1-37,1-1 0,0 1 1,-1-1-1,1 0 0,0 0 1,-1 0-1,1 0 0,0 0 1,0 0-1,-1 0 0,1 0 1,0-1-1,-1 1 0,1 0 1,0-1-1,-1 0 0,1 1 1,-1-1-1,1 0 0,-1 0 1,1 0-1,-1 0 1,3-2-1,15-15-579,-10 9-2719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50.87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39 13864,'0'0'2550,"10"-2"-2299,55-11 478,1 2 0,0 4 0,102 1 0,-148 10-177,-13 2-2911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51.04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12760,'0'0'2392,"79"6"-2408,-26 0-8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52.31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0 360 8032,'0'0'4425,"9"0"-3846,-8 0-577,5 1 140,0-1 0,1-1-1,-1 1 1,0-1-1,1-1 1,-1 1-1,0-1 1,0 0-1,0 0 1,0-1-1,10-5 1,-5-1 89,0 1 1,-1-1-1,-1-1 0,0 0 1,0 0-1,12-20 0,37-75 1017,-3 5 141,-45 81-1041,-9 15-156,1 0 0,0 1 0,0-1 0,0 1 0,0-1 0,3-3 0,-8 21 112,0 0 0,1-1 0,0 24 0,1-28-223,-1 15 29,1 0 0,3 42 0,-1-59-70,0-1 0,0 1 0,1 0 0,0 0-1,0-1 1,0 0 0,1 1 0,0-1 0,0 0 0,1 0 0,0 0-1,0-1 1,0 1 0,7 6 0,-9-10-19,0 0 0,0-1 0,0 0 0,0 1 0,1-1 0,-1 0 0,0 0 0,0 0 0,1-1 0,-1 1 0,1 0 0,-1-1 0,0 0 0,1 1 0,-1-1 0,1 0 0,-1 0 0,1 0 0,-1-1 0,1 1 0,-1-1 0,0 1 0,1-1 0,-1 0 0,0 0 0,1 0 0,-1 0 0,0 0-1,0 0 1,3-3 0,2-1 19,0-1 0,-1 0 0,1 0 0,-1 0 0,-1-1 0,1 0-1,4-8 1,6-12 119,-2 0 0,0-1-1,-2-1 1,13-51 0,-23 73-80,0-6 45,-2 13-118,0-1 0,0 1 0,0 0-1,0 0 1,0 0 0,0 0 0,0 0 0,0 0-1,0-1 1,0 1 0,0 0 0,0 0-1,0 0 1,0 0 0,0 0 0,0 0 0,0-1-1,0 1 1,0 0 0,0 0 0,0 0 0,0 0-1,0 0 1,0 0 0,1 0 0,-1-1-1,0 1 1,0 0 0,0 0 0,0 0 0,0 0-1,0 0 1,0 0 0,1 0 0,-1 0-1,0 0 1,0 0 0,0 0 0,0 0 0,0 0-1,0 0 1,1 0 0,-1 0 0,0 0 0,0 0-1,0 0 1,0 0 0,0 0 0,1 0-1,-1 0 1,0 0 0,0 0 0,0 0 0,0 0-1,0 0 1,1 0 0,-1 32 219,10 59-95,-5-66-104,-2 0-1,-1 0 1,-1 42-1,-6-39 65,1-24 105,-2-16 66,6 10-239,-1 0 0,1 0 1,-1 0-1,1 0 0,0 0 1,0 0-1,0 0 1,0 0-1,0 0 0,1-1 1,-1 1-1,1 0 0,-1 0 1,1 0-1,0 0 1,0 0-1,-1 0 0,1 1 1,1-1-1,-1 0 0,0 0 1,2-1-1,0-1 20,1 1-1,0 0 1,0-1 0,0 2-1,1-1 1,-1 0 0,0 1-1,6-2 1,0-1 23,1 1 1,0 0-1,1 1 0,12-2 1,-21 4-247,-1 1-1,1 0 1,0-1-1,-1 1 1,1 0 0,-1 0-1,1 1 1,0-1 0,-1 0-1,1 1 1,0 0 0,-1-1-1,1 1 1,-1 0 0,0 1-1,1-1 1,-1 0 0,0 0-1,1 1 1,-1 0 0,0-1-1,0 1 1,0 0 0,2 3-1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52.49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13968,'0'0'1504,"64"27"-2312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54.27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289 48 7936,'0'0'6944,"-10"-4"-6503,3 1-321,3 1-73,1 1 0,0-1 0,-1 1 0,1 0 1,-1 0-1,0 0 0,1 1 0,-1-1 0,0 1 0,1 0 0,-1 0 0,0 0 0,1 0 0,-1 1 1,0-1-1,1 1 0,-5 1 0,-11 6 310,0 2 1,1-1-1,0 2 1,0 1-1,1 0 1,1 1-1,0 0 0,1 2 1,-14 16-1,27-29-303,1 0-1,-1 0 1,0 1-1,1-1 1,-1 1-1,1-1 1,0 1-1,0 0 1,0 0-1,0-1 0,0 1 1,1 0-1,-1 0 1,1 0-1,0 0 1,0 0-1,0 0 1,0-1-1,0 1 1,1 0-1,-1 0 0,1 0 1,0 0-1,0-1 1,0 1-1,0 0 1,0-1-1,0 1 1,1-1-1,0 1 1,-1-1-1,1 1 0,0-1 1,0 0-1,0 0 1,0 0-1,1 0 1,-1-1-1,0 1 1,1-1-1,-1 1 1,1-1-1,0 0 1,-1 0-1,1 0 0,0 0 1,0 0-1,0-1 1,-1 1-1,1-1 1,0 0-1,4 0 1,3 0 18,0 0 0,0-1 0,0-1 0,0 0 0,0 0 0,-1-1 0,18-7 0,-21 7-38,-1 0 0,1 0 1,-1 0-1,0-1 0,0 1 0,0-1 1,-1-1-1,1 1 0,-1-1 0,0 1 1,0-1-1,0 0 0,5-11 1,-2-2 99,1 0 0,-2-1 1,7-37-1,-11 34 185,-4 18-77,-4 14-50,4-1-128,-1 0-1,2 0 1,-1 1-1,1-1 1,0 0 0,1 0-1,0 1 1,1-1-1,0 0 1,0 1-1,5 14 1,-6-22-44,1-1 1,-1 0-1,1 0 0,-1 0 0,1 0 1,0 0-1,0 0 0,0 0 1,0 0-1,-1 0 0,1 0 1,0 0-1,1 0 0,-1 0 1,0-1-1,0 1 0,0 0 1,0-1-1,1 1 0,-1-1 1,0 0-1,2 1 0,0-1 1,0 0 1,0 0-1,0 0 1,0 0-1,-1 0 0,1-1 1,0 1-1,0-1 0,4-1 1,3-2 14,0-1 1,0 0 0,-1 0 0,12-9 0,-2-2 42,-1 0 0,20-23 0,-25 24 20,2 0 0,-1 1 0,2 1 0,21-15 0,-36 28-83,0-1-1,0 0 0,0 1 1,0-1-1,1 1 0,-1-1 1,0 1-1,0 0 1,0-1-1,0 1 0,0 0 1,1 0-1,1 0 0,-3 0-7,1 0 0,-1 0-1,1 0 1,-1 1-1,1-1 1,-1 0 0,1 0-1,-1 1 1,1-1-1,-1 0 1,1 1 0,-1-1-1,0 0 1,1 1 0,-1-1-1,0 1 1,1-1-1,-1 0 1,0 1 0,0-1-1,1 1 1,-1 0-1,1 3 18,0 1-1,0-1 1,-1 1 0,0-1-1,1 1 1,-2 4-1,1 0-27,-6 111 288,19-137-21,22-37-76,45-53 0,-80 106-184,1 1 0,-1-1 1,1 1-1,-1-1 0,0 1 0,1-1 0,0 1 0,-1-1 1,1 1-1,-1-1 0,1 1 0,0 0 0,-1-1 1,1 1-1,0 0 0,-1-1 0,1 1 0,0 0 0,-1 0 1,1 0-1,0 0 0,-1 0 0,1 0 0,0 0 0,0 0 1,-1 0-1,1 0 0,0 0 0,-1 0 0,1 1 0,0-1 1,-1 0-1,1 0 0,0 1 0,-1-1 0,1 0 0,0 1 1,-1-1-1,1 1 0,-1-1 0,1 1 0,-1-1 1,1 1-1,-1-1 0,1 1 0,-1-1 0,0 1 0,1 0 1,-1-1-1,1 2 0,2 4 13,0-1 1,0 1-1,0 1 1,1 6-1,0 0 0,-2 0 1,1 0-1,0 25 1,-2-23 19,0-1 1,6 23 0,-7-36-6,0 0 0,0 0 0,1 0 0,-1 0 0,0 0 0,1 0 1,-1 0-1,0 0 0,1 0 0,-1 0 0,1 0 0,0 0 0,-1 0 0,1 0 1,0 0-1,0 0 0,0-1-209,-1 0 0,1-1-1,-1 1 1,1 0 0,-1-1 0,1 1 0,-1 0 0,1-1 0,-1 1 0,0-1-1,1 1 1,-1-1 0,0 1 0,1-1 0,-1 1 0,0-1 0,0 1 0,0-1-1,1 1 1,-1-1 0,0 1 0,0-2 0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3:57.84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85 256 8336,'0'0'10737,"13"0"-10407,43-4-14,-49 2-225,1 1 0,-1-2-1,0 1 1,0-1-1,0 0 1,0 0-1,-1-1 1,1 0 0,-1 0-1,0-1 1,0 1-1,0-1 1,-1-1-1,0 1 1,9-13-1,-11 15-28,0 0-16,-1 1 1,0-1-1,0 0 0,-1 0 1,1 0-1,-1 0 0,1 0 1,-1 0-1,0 0 1,0 0-1,0 0 0,-1-1 1,1 1-1,-1 0 0,0-1 1,1 1-1,-2-1 0,1 1 1,0 0-1,-1-1 0,1 1 1,-1 0-1,0 0 0,0-1 1,0 1-1,-1 0 1,1 0-1,-1 0 0,-3-4 1,0-1 25,0 1 1,-1 1 0,0-1 0,0 1 0,0 0 0,-1 0 0,0 1-1,0 0 1,-1 0 0,-8-4 0,11 7-39,0 1 0,0-1-1,-1 1 1,1 0 0,0 1 0,-1-1 0,1 1 0,0 0-1,-1 0 1,1 1 0,0-1 0,-1 1 0,1 0 0,0 1-1,0-1 1,0 1 0,0 0 0,0 1 0,0-1 0,-6 5-1,5-3-12,0 0-1,0 0 0,0 1 0,1-1 0,-1 1 0,1 1 0,1-1 0,-1 1 0,1-1 0,0 1 1,0 1-1,0-1 0,1 0 0,-4 13 0,6-13-11,0-1 0,0 1 0,0 0 0,1 0 0,0 0 0,1 0 0,-1-1 0,1 1 0,0 0 0,0 0 0,1-1 0,0 1 0,0-1 0,0 1 0,1-1 0,0 0 0,6 9 0,-3-5 22,0-2-1,1 1 1,0 0-1,0-1 0,1-1 1,0 1-1,0-1 1,1 0-1,12 6 1,-7-5 53,-10-4-51,0-1-1,0 0 1,0 1 0,0-2 0,0 1 0,0 0 0,0-1-1,1 0 1,-1 0 0,0 0 0,1-1 0,-1 1-1,1-1 1,-1 0 0,8-1 0,-2-2 20,0 1 1,0-2-1,-1 1 1,1-1-1,-1-1 0,0 0 1,-1 0-1,1-1 1,-1 0-1,0 0 1,0 0-1,-1-1 0,0-1 1,7-8-1,21-32 94,23-28 106,-51 68-211,1 0-1,-1 1 1,1 0 0,1 0 0,0 1-1,15-9 1,-23 15-38,-1 0-1,1-1 0,-1 1 1,1 0-1,0-1 0,-1 1 1,1 0-1,0 0 0,0 0 1,-1-1-1,1 1 0,0 0 1,-1 0-1,1 0 0,0 0 1,0 0-1,-1 1 0,1-1 1,0 0-1,-1 0 0,1 0 1,0 1-1,-1-1 1,1 0-1,0 0 0,-1 1 1,1-1-1,-1 1 0,1-1 1,-1 1-1,1-1 0,-1 1 1,1-1-1,-1 1 0,1-1 1,-1 1-1,1-1 0,-1 1 1,0 0-1,1 0 0,7 33 68,-7-25-65,2 6 24,-1 0 1,0 1 0,-2-1-1,0 1 1,0 0 0,-1-1-1,-1 1 1,-1-1-1,-7 27 1,6-24 240,4-18-265,1 0 0,-1 0 0,0 0 0,0 0 0,0 0 0,0 1 0,0-1 0,1 0 0,-1 0 0,0 0 0,0 0 0,0 0 0,0 0 0,1 0 0,-1 0 0,0 0 0,0 0 0,0 0 0,0 0 0,1 0 0,-1 0 0,0 0 0,0 0 0,0 0 0,1 0 0,-1 0 0,0 0 0,0 0 0,0 0 0,0 0 0,1 0 0,-1 0 0,0-1 0,0 1 0,0 0 0,0 0 0,0 0 0,1 0 0,-1 0 0,0 0 0,0-1 0,0 1 0,0 0 0,25-27 229,-25 27-236,140-160 491,-139 159-479,-1 0-1,1 0 1,0 0 0,0 0 0,0 0-1,0 0 1,1 1 0,-1-1 0,0 0-1,0 1 1,0-1 0,2 0-1,-2 1-2,-1 0 0,1 0 0,0 0 0,-1 0 0,1 0 0,-1 0 0,1 0 0,-1 0 0,1 0 0,0 0 0,-1 0 0,1 0 0,-1 1 0,1-1 0,-1 0 0,1 0 0,-1 1 0,1-1 0,-1 0-1,1 1 1,2 2 26,-1 0-1,0 0 1,1 1-1,-2-1 1,1 1-1,3 6 0,0 2-37,-1-3 20,-1 0 0,0 0 0,4 19 1,2 7 8,-8-30-22,2 4 0,-1 0 1,2-1 0,-1 1 0,1-1 0,7 11-1,-9-16-2,0-1-1,0 1 0,1-1 1,-1 0-1,1 0 0,-1 0 0,1 0 1,0-1-1,-1 1 0,1-1 1,0 1-1,0-1 0,0 0 0,0 0 1,0 0-1,0-1 0,1 1 1,-1-1-1,5 1 0,-1-1 5,0 0 0,1-1-1,-1 0 1,0 0 0,0 0 0,1-1-1,-1 0 1,0 0 0,-1-1 0,1 0-1,0 0 1,-1-1 0,9-5 0,0-3 8,0-1 1,0 0 0,21-26-1,-31 32-1,-1 0-1,0 0 0,0-1 1,0 1-1,-1-1 0,0 0 1,0 0-1,-1 0 0,0-1 0,-1 1 1,0 0-1,0-1 0,0 1 1,-1-1-1,-1 1 0,1-1 1,-2 1-1,1-1 0,-1 1 0,-3-11 1,4 18-10,1 1 1,0-1 0,-1 0-1,1 0 1,-1 1 0,1-1-1,-1 0 1,1 1 0,-1-1-1,0 0 1,1 1 0,-1-1-1,0 1 1,1-1-1,-1 1 1,0 0 0,0-1-1,1 1 1,-1 0 0,0-1-1,0 1 1,0 0 0,1 0-1,-1 0 1,0-1 0,0 1-1,0 0 1,0 0 0,1 0-1,-1 1 1,0-1 0,0 0-1,0 0 1,0 0-1,1 1 1,-1-1 0,0 0-1,0 1 1,0-1 0,1 0-1,-1 1 1,-1 0 0,-2 2 1,0-1 1,0 1-1,0 0 1,1 0-1,-1 0 1,-4 6-1,5-5-6,0 1 0,0 0 0,0 0 0,0 1 0,1-1 0,0 0-1,0 1 1,0-1 0,1 1 0,0 0 0,0-1 0,0 1 0,1 0 0,0 0 0,0 0 0,0 0 0,1-1-1,0 1 1,0 0 0,0-1 0,1 1 0,0 0 0,0-1 0,0 0 0,1 1 0,-1-1 0,1 0 0,1-1-1,5 8 1,-6-8 0,1 0-1,0 0 1,-1-1 0,1 0-1,0 1 1,1-2-1,-1 1 1,0 0-1,1-1 1,0 0-1,-1 0 1,1 0-1,0-1 1,0 1-1,0-1 1,0-1-1,0 1 1,0 0 0,8-1-1,-5-1-2,0 0-1,-1 0 1,1-1 0,0 1 0,0-2-1,-1 1 1,1-1 0,-1 0-1,0-1 1,0 0 0,0 0-1,0 0 1,-1-1 0,10-8-1,6-9 5,-1 0-1,26-36 0,-26 31 15,22-25 83,-46 104-80,7 32-16,-3-75 0,1 0 0,0-1 0,0 1 0,1 0 0,0 0 0,0-1 0,6 11 0,-7-17-1,0 0 0,0-1 0,1 1-1,-1-1 1,0 1 0,0-1 0,1 0 0,-1 0 0,1 0 0,-1 0-1,1 0 1,-1-1 0,1 1 0,-1-1 0,1 0 0,0 1-1,-1-1 1,4-1 0,8 2-8,-1-2 1,17-2-1,-19 1 9,1-1 0,-1 0 0,0-1 0,0 0 0,18-11 0,49-34-19,-33 18 45,-19 13-11,-25 17-14,1 0 1,-1 0 0,0 0 0,0 0 0,0 0 0,1-1 0,-1 1 0,0 0 0,-1-1 0,1 1 0,0-1-1,0 1 1,-1-1 0,1 1 0,0-3 0,-2 6 6,-1 0-1,1 0 1,-1 0 0,0 0-1,0-1 1,1 1-1,-1-1 1,0 1 0,-3 0-1,2 0 0,-21 18 16,1 1 0,0 1 0,2 0-1,-27 38 1,45-56-19,0 0 0,1 1 0,0-1 0,-1 1 0,2-1-1,-1 1 1,0 0 0,1 0 0,0 0 0,0-1 0,0 11-1,1-13-1,0-1-1,0 1 0,0 0 1,0-1-1,0 1 1,1-1-1,-1 1 0,0-1 1,1 1-1,0-1 0,-1 0 1,1 1-1,0-1 0,-1 1 1,1-1-1,0 0 0,0 0 1,0 0-1,0 1 0,0-1 1,0 0-1,1 0 0,-1 0 1,0-1-1,1 1 0,-1 0 1,0 0-1,1-1 1,-1 1-1,1-1 0,-1 1 1,1-1-1,-1 1 0,1-1 1,-1 0-1,1 0 0,-1 0 1,1 0-1,-1 0 0,1 0 1,-1 0-1,3-1 0,2-1 9,-1 1-1,1-1 0,-1 0 1,0 0-1,0 0 0,0-1 0,0 0 1,0 0-1,-1 0 0,1 0 1,-1-1-1,7-6 0,5-8 40,21-28-1,-35 44-44,7-11 21,-1-1 1,8-17-1,10-15 193,-26 46-209,0 0 0,0 0-1,0 0 1,0 0-1,0 0 1,0 0 0,0 0-1,0 0 1,0 0 0,0 0-1,0 0 1,0 0-1,-1 0 1,1 0 0,0 0-1,0 0 1,-5 15 50,-5 37-32,-3 0 1,-2-1 0,-33 77-1,41-113-24,-1 0 0,0-1-1,-16 23 1,18-31-2,1 1 0,-1-1 0,0 0 0,0 0-1,-1-1 1,0 0 0,0 0 0,-13 7 0,-6-8 68,25-4-62,0 0-1,0 0 0,0 0 0,0 0 0,0 0 1,0 0-1,0-1 0,0 1 0,0 0 0,0 0 1,0-1-1,0 1 0,0 0 0,0-1 0,0 1 1,0-1-1,0 0 0,0 1 0,1-1 0,-1 0 1,0 1-1,0-2 0,1 0-3,1 0 1,-1 0-1,1 0 0,0 0 1,0 0-1,0 1 1,0-1-1,0 0 0,1 0 1,-1 1-1,0-1 0,1 1 1,2-3-1,2-3 1,10-10-17,0-1 1,2 2-1,38-28 0,-6 3-10,73-59-24,114-105-79,-235 202 133,1 0 0,-1 0 1,0-1-1,1 1 0,-2 0 0,4-7 0,4-6 86,-24 84 560,10-47-596,1 0-1,0 0 1,2 0-1,0 36 1,2-57-52,0 1 0,0-1 0,0 1 0,0-1 0,0 1 0,0 0 0,0-1 0,0 1 0,0-1 0,1 1 0,-1-1 0,0 1 0,0-1 0,0 1 0,1 0 0,-1-1 0,0 0 0,1 1 0,-1-1 0,0 1 0,1-1 0,-1 1 0,1-1 0,-1 0 0,1 1 0,-1-1 0,1 0 0,-1 1 0,1-1 0,-1 0 0,1 0 0,0 1 0,1-1 0,-1-1 0,0 1 0,1 0 0,-1-1 0,0 1 0,1-1 0,-1 1 0,0-1 0,1 1 0,-1-1 1,0 0-1,0 0 0,1-1 0,8-6 19,-1 0 0,11-14 0,-17 18 4,80-96 273,-83 100-301,0 0 0,0 0 0,0 0 0,0 0 0,0-1 0,0 1 0,0 0 0,0 0 0,1 0 0,-1 0 0,0 0 0,0 0 0,0-1 0,0 1 0,0 0 0,0 0 0,1 0 0,-1 0 0,0 0 0,0 0 0,0 0 0,0 0 0,0 0 0,1 0 0,-1 0 0,0 0 0,0 0 0,0 0 0,0 0 0,1 0 0,-1 0 0,0 0 0,0 0 0,0 0 0,0 0 0,1 0 0,-1 0 0,0 0 0,0 0 0,4 8 0,-2 13 0,-2-21 0,0 23 0,-2 0 0,0 0 0,-1 0 0,-1 0 0,-10 31 0,-3-3 0,-28 59 0,38-95 0,-1 0 0,-18 28 0,22-38 0,1-1 0,-1 0 0,0 0 0,0 0 0,0 0 0,0 0 0,-1-1 0,1 0 0,-1 0 0,0 0 0,0-1 0,-10 4 0,14-6 0,1 0 0,-1 0 0,0 0 0,1 0 0,-1 0 0,0-1 0,1 1 0,-1 0 0,0 0 0,1-1 0,-1 1 0,0-1 0,1 1 0,-1 0 0,1-1 0,-1 1 0,1-1 0,-1 1 0,1-1 0,-1 1 0,1-1 0,0 0 0,-1 1 0,1-1 0,0 0 0,0 1 0,-1-1 0,1 0 0,-8-23 0,8 20 0,0 0 0,0 0 0,0-1 0,0 1 0,1 0 0,-1 0 0,1 0 0,0 0 0,0 0 0,1 0 0,-1 0 0,1 0 0,0 1 0,0-1 0,0 0 0,3-2 0,5-7 0,1 0 0,23-19 0,-15 14 0,-8 8 0,1 0 0,-1 1 0,2 1 0,25-14 0,56-18 0,1 0 0,-87 36 124,1 1 0,0 0 1,0 0-1,0 1 0,0 0 0,15-2 0,26 3-5018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4:00.15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1 798 7024,'0'0'10478,"0"-12"-10007,0-2-318,0 8-84,0 1 1,0-1 0,1 0-1,-1 0 1,1 1-1,0-1 1,1 0 0,0 1-1,0-1 1,4-8-1,3-5 307,-6 11-165,0 1 0,0 0 0,1 0 0,0 1 0,0-1 0,1 1 0,-1 0 0,1 0 0,1 0 0,-1 1 0,1-1 0,11-7 0,-16 13-178,-1-1 0,1 1 0,0 0 0,-1-1 0,1 1-1,0 0 1,-1-1 0,1 1 0,0 0 0,-1 0 0,1 0 0,0 0 0,-1 0 0,1-1 0,0 1 0,0 0 0,-1 1 0,1-1-1,0 0 1,0 0 0,-1 0 0,1 0 0,0 0 0,-1 1 0,1-1 0,0 0 0,-1 1 0,1-1 0,0 1-1,0 1 13,0-1-1,0 0 1,0 1-1,0-1 0,0 1 1,-1 0-1,1-1 0,0 1 1,-1-1-1,0 1 0,1 0 1,-1 2-1,1 5 55,-1-1 0,0 1 0,0 0 0,-3 9 0,-7 27 299,-2-1 1,-22 52 0,30-78 197,4-18-588,0 0 0,0 0 1,0 0-1,0 0 0,0 1 0,0-1 1,0 0-1,0 0 0,0 0 0,0 0 1,0 0-1,0 0 0,0 0 0,0 1 1,0-1-1,1 0 0,-1 0 0,0 0 1,0 0-1,0 0 0,0 0 0,0 0 1,0 0-1,0 0 0,1 0 0,-1 0 1,0 0-1,0 0 0,0 1 0,0-1 1,0 0-1,0 0 0,1 0 0,-1 0 1,0 0-1,0 0 0,0 0 0,0 0 1,0-1-1,0 1 0,1 0 0,-1 0 1,0 0-1,0 0 0,0 0 0,0 0 1,0 0-1,0 0 0,0 0 0,1 0 1,-1 0-1,0 0 0,0-1 0,24-20 450,-13 10-433,121-116 541,-123 118-506,0 1-1,0 0 1,1 1 0,0 0-1,1 1 1,-1 0 0,21-8-1,-31 14-52,0 0 0,1 0-1,-1 0 1,0 0-1,1 0 1,-1 0-1,1 0 1,-1 0-1,0 0 1,1 0-1,-1 0 1,0 0-1,1 0 1,-1 0 0,0 0-1,1 0 1,-1 0-1,0 1 1,1-1-1,-1 0 1,0 0-1,1 0 1,-1 1-1,0-1 1,0 0-1,1 0 1,-1 1-1,0-1 1,0 0 0,1 1-1,-1-1 1,6 17 110,-3 26-35,-2-33-65,0 3 26,0 1 0,-1 0 0,0-1 0,-5 27-1,5-39-33,0 0-1,-1 0 0,1 0 1,0 0-1,0 0 0,0 0 1,0 1-1,0-1 0,0 0 1,0 0-1,0 0 0,1 0 1,-1 2-1,0-3-3,1 0 1,-1 0-1,0 1 1,0-1-1,0 0 0,1 0 1,-1 0-1,0 1 1,0-1-1,1 0 0,-1 0 1,0 0-1,1 0 1,-1 1-1,0-1 0,1 0 1,-1 0-1,0 0 1,1 0-1,-1 0 0,0 0 1,0 0-1,1 0 1,-1 0-1,0 0 0,1 0 1,-1 0-1,0 0 1,1-1-1,4 0 43,0-2 0,-1 1 0,1 0 0,7-7 0,-2 3-49,14-9 56,-3 2 5,0-1 0,33-28 1,25-25 112,-58 50-124,-15 12-41,9-7 98,-11 12-36,-4 11-8,-4 5-39,-1 0 1,-1 0 0,-10 19-1,11-25-17,0 0 1,1 0-1,-1 0 0,2 1 0,0-1 0,0 1 1,1 0-1,0 0 0,1 0 0,0 15 0,1-25-2,0 0-1,0 0 1,0 0-1,1 0 1,-1 0-1,0 1 0,1-1 1,-1 0-1,0 0 1,1 0-1,-1 0 1,1 0-1,0 0 1,-1-1-1,1 1 0,0 0 1,-1 0-1,1 0 1,0 0-1,0-1 1,0 1-1,0 0 0,0-1 1,0 1-1,0-1 1,0 1-1,0-1 1,0 1-1,0-1 0,0 0 1,0 0-1,0 1 1,0-1-1,0 0 1,0 0-1,0 0 0,1 0 1,-1 0-1,0 0 1,0-1-1,0 1 1,2-1-1,1 0 3,0 0-1,0-1 1,0 1-1,0-1 1,0 0-1,-1 0 0,1 0 1,0-1-1,-1 1 1,5-5-1,-4 1 0,1 1-1,-1-1 0,0 0 1,-1 0-1,1-1 1,-1 1-1,0-1 0,-1 0 1,0 0-1,0 1 0,0-1 1,1-15-1,-2 5 25,-1 0 0,-1 0 1,0 0-1,-4-22 0,4 35-16,0 0-1,0 0 1,0 0 0,-1 1-1,-3-8 1,5 10-9,-1 0 0,1 0 0,-1 0-1,0 0 1,0 0 0,1 0 0,-1 0 0,0 0 0,0 0-1,0 0 1,0 1 0,0-1 0,0 0 0,0 1-1,0-1 1,0 1 0,-1-1 0,1 1 0,0 0 0,0-1-1,0 1 1,-2 0 0,3 0-4,0 0 0,0 0 0,0 0 1,0 0-1,0 0 0,0 0 0,1 0 0,-1 0 0,0 0 1,0 0-1,0 0 0,0 0 0,0 1 0,0-1 0,0 0 0,0 0 1,0 0-1,0 0 0,0 0 0,0 0 0,0 0 0,0 0 0,0 0 1,1 1-1,-1-1 0,0 0 0,0 0 0,0 0 0,0 0 0,0 0 1,0 0-1,0 0 0,-1 1 0,1-1 0,0 0 0,0 0 0,0 0 1,0 0-1,0 0 0,0 0 0,0 0 0,0 0 0,0 0 1,0 1-1,0-1 0,0 0 0,0 0 0,0 0 0,0 0 0,0 0 1,-1 0-1,1 0 0,0 0 0,0 0 0,0 0 0,0 0 0,0 0 1,0 0-1,10 8 7,-8-7-7,5 4-2,0-1-1,0 1 0,0-1 1,1-1-1,-1 1 1,1-1-1,0-1 1,0 1-1,14 1 1,-11-3-11,0 0 1,0 0 0,0-1-1,0-1 1,0 0 0,-1-1 0,1 0-1,0 0 1,-1-1 0,1 0-1,18-10 1,-15 6 4,-1-1 1,0-1-1,0 0 1,-1-1-1,0 0 1,-1-1-1,15-19 0,1-7 8,-2-1-1,-2-1 1,-1-1 0,28-75-1,-10-1 32,-35 99-23,-2 0 0,0 0 0,-1 0 0,-1 0 0,0-19 0,-1 34-3,0 1 1,0-1 0,0 1-1,0-1 1,-1 0 0,1 1 0,0 0-1,-1-1 1,1 1 0,-1-1-1,1 1 1,-1-1 0,0 1-1,-1-2 1,2 3-3,-1 0 0,1-1 0,0 1 0,-1 0 0,1 0 0,0 0 0,-1 0 0,1 0 0,-1 0 0,1 0 1,0 0-1,-1 0 0,1 0 0,-1 0 0,1 0 0,0 0 0,-1 0 0,1 1 0,-1-1 0,1 0 0,0 0 0,-1 0 0,1 1 0,0-1 0,-1 0 0,1 0 0,0 1 0,-1-1 0,1 0 0,0 0 0,0 1 1,-1 0-1,-3 4 7,0 0 1,0 0 0,1 1 0,0 0 0,-3 7-1,-4 11 1,2 1 0,0 1 0,-3 27 0,-8 81 66,14-93-40,2 3 85,2 1 0,8 79 0,1 35 422,-14-78 112,8-74-509,3-12-379,5-16-396,19-67-722,-19 55-2853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4:00.42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1 103 14568,'0'0'1657,"11"-2"-1099,170-32 886,116-16 995,-224 33-716,-72 17-1681,-1 0 0,1 0 0,-1 0-1,1 0 1,-1 0 0,1 0 0,-1 0 0,1 0 0,-1 1 0,1-1 0,-1 0 0,1 0 0,-1 0 0,1 1 0,-1-1 0,0 0 0,1 1 0,-1-1 0,1 0 0,-1 1 0,0-1 0,1 0 0,-1 1 0,0-1 0,1 1 0,2 5-3057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57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1 210 14064,'0'0'7074,"9"-5"-6422,22-13-92,82-42 2491,-110 59-2930,-1 0 1,0 1 0,1-1 0,-1 0 0,0 1 0,1 0 0,-1-1-1,1 1 1,-1 0 0,1 1 0,-1-1 0,0 0 0,1 0 0,3 2-1,1 0 657,-1 1-1,1 0 1,9 6-1,-11-6-474,0 0-1,1 0 1,-1 0 0,1-1-1,-1 0 1,1 0-1,6 1 1,-4-2-303,0-1 0,0 0 0,0 0 0,0-1 0,0 0 0,0 0 0,0-1 0,-1 0 0,1 0 0,-1 0 0,8-5 0,-5 2 0,0-1 0,0 0 0,0 0 0,-1-1 0,0-1 0,-1 1 0,9-11 0,-12 12 142,-1 1-1,1-1 1,-2 0 0,1-1-1,5-11 1,-7 14-826,-1 0 1,0 0-1,0 0 0,0 0 1,0 0-1,0-6 0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4:01.26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299 0 8840,'0'0'5790,"-11"1"-5162,2-1-489,0-1 9,0 2-1,1-1 0,-1 1 0,1 0 1,-1 1-1,1 0 0,-17 6 0,9 0 218,-1 1-1,2 0 0,-1 1 0,2 1 0,-1 0 0,-19 22 0,27-27-188,1 1-1,-1 1 1,2-1-1,-1 1 1,1 0 0,1 1-1,-1-1 1,1 1-1,1 0 1,0 0 0,0 0-1,1 0 1,0 0-1,-2 14 1,4-20-117,0 0 0,0-1 0,0 1 0,0 0 0,0 0 0,1-1 0,-1 1 0,1 0 0,0-1 0,-1 1 0,1 0 0,1-1 0,-1 1 0,0-1 0,0 0 0,1 1 0,0-1 0,-1 0 0,1 0 0,0 0 0,0 0 0,0 0 0,0 0 0,0-1 0,1 1 0,-1-1 0,0 1 0,1-1 0,-1 0 0,1 0 0,-1 0 0,1 0 0,0 0 0,-1-1 0,1 1 0,0-1 0,0 0 0,-1 0 0,1 0 0,0 0 0,0 0 1,-1-1-1,1 1 0,0-1 0,-1 1 0,1-1 0,0 0 0,-1 0 0,3-2 0,4-2 18,0-1 0,-1 0 1,0-1-1,0 0 1,-1 0-1,0 0 1,0-1-1,-1 0 1,0-1-1,0 1 1,-1-1-1,7-15 0,3-11 242,-1 0 1,8-39-1,-20 54 50,-1 15 98,2 17-202,6 29 30,-5-24-169,0 1 0,11 29 0,-14-44-103,1-1-1,-1 0 1,0 0-1,1 1 1,-1-1 0,1 0-1,-1 0 1,1 0-1,0-1 1,0 1-1,0 0 1,0-1 0,0 1-1,1-1 1,-1 1-1,0-1 1,1 0-1,-1 0 1,1 0 0,-1-1-1,1 1 1,-1-1-1,1 1 1,-1-1-1,1 0 1,3 0 0,6 0 10,0-2 0,-1 1 0,0-2 0,19-5 0,-18 5-68,-3 0-69,0-1 0,0 0 0,0 0-1,9-6 1,-2-1-3247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7:40.93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1 678 6632,'0'0'5593,"10"-2"-5140,35-6-3,-42 7-331,0 1 1,0-1-1,0 0 1,0 0-1,0-1 1,0 1-1,0-1 1,-1 1-1,1-1 1,0 0-1,-1 0 1,1 0-1,-1 0 1,0-1-1,0 1 1,4-5-1,-2-1 44,0 1 0,0-1 0,0 0 0,2-11 0,2-3 225,0 5-84,-4 8-126,0 1 1,-1-1 0,0 0 0,4-17-1,-4 5 302,1-1 0,2 0-1,10-28 1,-14 44-241,-2 4-214,0 1 0,1 0 1,-1 0-1,0 0 0,1-1 0,-1 1 1,0 0-1,1 0 0,0 0 1,-1 0-1,1 0 0,0 0 0,-1 0 1,1 0-1,0 0 0,0 0 0,0 0 1,0 0-1,0 1 0,2-2 0,-2 2 33,-1 3-43,1 0 1,0 0 0,0 1 0,0-1-1,0 0 1,0 0 0,1 0 0,0 0-1,2 3 1,7 14 4,-2 10 28,7 34-1,-7-27-14,-6-25-3,-1 0 0,-1-1-1,0 1 1,-1 0 0,0 0-1,0 0 1,-1 0 0,-1 0 0,-4 14-1,6-25-16,0 1-1,-1 0 0,1-1 1,-1 1-1,0-1 1,1 1-1,-1-1 0,0 1 1,0-1-1,0 0 0,0 1 1,0-1-1,0 0 1,-1 0-1,1 0 0,0 0 1,-1 0-1,1 0 0,0 0 1,-1 0-1,1-1 1,-1 1-1,0 0 0,1-1 1,-1 1-1,1-1 0,-1 0 1,0 0-1,1 1 0,-1-1 1,0 0-1,-1-1 1,-6 1 104,0-2 0,0 1 0,0-1 0,-15-6 0,21 7-84,-8-7 106,11 7-120,-1 1 0,1-1 0,-1 1 0,0-1 0,1 0 0,-1 1 0,0-1 0,1 1 0,-1 0 0,0-1 0,0 1 0,1-1 0,-1 1 0,0 0 0,-1-1 0,97-5 205,-81 5-238,-1 0 0,1-2 1,0 1-1,-1-2 0,0 0 1,1-1-1,22-11 0,-15 4-2,0-1 0,0 0 0,30-28 0,-37 28 30,-1-1 0,0 0 0,-1-1 0,16-25 0,-24 31 0,1-2 0,-2 1 1,1 0-1,-2-1 0,1 1 1,-1-1-1,0-19 0,4-11 32,9-111 188,-14 130-198,1 6 47,-2 0-1,0 0 0,-1 1 1,-5-31-1,-2 30 73,8 16-155,0 0 0,-1 0 0,1-1 0,0 1 0,0 0 0,-1 0 0,1 0 0,0 0 0,-1 0 0,1 0 0,0 0 0,-1 0 0,1 0 0,0 0 0,-1 0 0,1 0 0,0 1 0,0-1 0,-1 0 0,1 0 0,0 0 0,-1 0 0,1 0 0,0 1-1,0-1 1,-1 0 0,1 0 0,0 0 0,0 1 0,0-1 0,-1 0 0,1 0 0,0 1 0,0-1 0,0 0 0,0 0 0,-1 1 0,1-1 0,0 0 0,0 1 0,0-1 0,0 0 0,0 1 0,0-1 0,0 0 0,0 1 0,-9 17-50,-2 3 11,0 0 0,2 1 0,0 1 0,2-1 0,-6 27 0,5-10-62,3 0 0,0 0 0,3 1 0,4 64 1,-1-92 70,0 1 0,1-1 0,1 0 0,0 0 0,0 0 1,1-1-1,10 20 0,-4-12 25,-7-13 10,0 1 1,0-1 0,1 0-1,-1 0 1,2 0 0,-1-1-1,1 1 1,-1-1 0,1 0-1,1 0 1,8 5 0,-11-8 10,-1-1 0,1 0 0,0 0 1,1 0-1,-1 0 0,0-1 0,0 0 1,0 1-1,0-1 0,0 0 1,1 0-1,-1 0 0,0-1 0,0 1 1,4-2-1,9-1 57,-14 3-60,0-1 0,0 1 0,0-1 0,0 0 1,-1 0-1,1 0 0,0 0 0,0 0 0,0-1 0,-1 1 0,1 0 0,-1-1 1,3-2-1,17-24 74,-17 21-53,-2 5-25,3-4 25,-1 0 0,0-1 0,0 1 0,-1-1 0,1 0 0,-1 0-1,3-11 1,14-64 358,-19 102-406,1-1-1,1 1 0,1-1 1,0 0-1,14 35 0,-16-47 9,1 0-1,0 1 1,1-1 0,-1-1-1,10 13 1,-12-17 6,0-1-1,0 0 1,1 1 0,-1-1 0,1 0-1,-1 0 1,1 0 0,-1 0 0,1 0 0,0 0-1,0 0 1,-1 0 0,1-1 0,0 1-1,0-1 1,0 1 0,0-1 0,-1 0-1,1 0 1,0 1 0,0-2 0,0 1 0,0 0-1,0 0 1,0 0 0,0-1 0,-1 1-1,1-1 1,3-1 0,1-1 7,0-1-1,0 1 1,-1-1 0,0 0 0,0-1 0,0 1-1,0-1 1,-1 0 0,1 0 0,-1 0-1,0-1 1,-1 0 0,6-10 0,-4 7 13,0 0 1,1 1 0,0-1 0,13-13 0,6-7 86,-21 24-92,0 0 0,0 0 0,0 0 0,1 1 1,0-1-1,7-4 0,-11 9-14,0-1 0,0 1-1,0 0 1,0 0 0,0 0 0,0 0 0,0 0 0,0 0 0,0 0-1,0 1 1,0-1 0,0 0 0,0 0 0,0 1 0,0-1-1,0 1 1,0-1 0,-1 1 0,1-1 0,0 1 0,0 0-1,0-1 1,-1 1 0,1 0 0,0-1 0,-1 1 0,1 0 0,0 0-1,0 2 1,-2-4-1,0 1-1,0 1 0,0-1 1,-1 0-1,1 0 1,0 0-1,0 1 0,0-1 1,0 0-1,0 1 0,0-1 1,-2 2-1,-29 14 50,28-15-41,0 0 0,1 0 0,-1 1 1,1 0-1,-1-1 0,1 2 0,0-1 0,0 0 0,0 0 1,0 1-1,-5 5 0,5-4-8,0 1-1,1-1 1,-1 1 0,1 0-1,0 0 1,0 0 0,1 0 0,0 0-1,0 0 1,0 0 0,-1 10-1,2-12-3,0 1-1,0-1 0,1 0 0,-1 1 0,1-1 0,0 0 0,-1 0 0,1 1 0,1-1 0,-1 0 0,0 0 0,1 0 1,0 0-1,-1-1 0,1 1 0,0 0 0,0-1 0,1 1 0,-1-1 0,3 3 0,-3-4 4,0-1 0,0 1 0,0 0 0,0-1 0,1 1 1,-1-1-1,0 1 0,0-1 0,0 0 0,0 0 0,0 0 0,1 0 0,-1-1 0,0 1 0,0 0 0,0-1 0,0 0 0,0 1 0,0-1 0,0 0 0,0 0 0,0 0 0,0 0 0,3-3 0,0 1-1,0-1 0,0 0 0,0 0 0,0 0 0,-1 0 0,0-1 0,6-8 0,-2-3 12,-1-1-1,0-1 1,-1 1 0,-1-1-1,5-33 1,-6 30-4,0-8 14,2-43-1,-2 9 16,6-129 195,-12 185-202,-2 11-13,-3 12-8,6-11-9,-6 22-31,1-1 0,1 1 0,1 1 0,2-1 0,0 0-1,4 36 1,3-24-34,2-1-1,2 0 0,16 43 1,-22-74 60,1 0 1,0-1 0,0 1 0,1-1-1,0 0 1,0 0 0,0-1 0,7 5 0,-9-7 0,0-1 0,0 1 0,0-1 0,0 0 0,0 0 0,1 0 0,-1-1 0,1 1 0,-1-1 1,1 0-1,0 0 0,0 0 0,-1-1 0,1 1 0,0-1 0,0 0 0,6 0 0,-4-1 1,0 0 0,0-1 0,0 0 0,0 0 0,0 0 0,0 0 0,-1-1 0,1 0 0,-1 0 0,7-6 0,-5 3 22,1 1-1,-2-2 1,1 1-1,-1-1 1,0 0-1,0-1 0,-1 1 1,0-1-1,0 0 1,0-1-1,-2 1 1,1-1-1,-1 1 0,4-18 1,-6 25-13,-1 0 0,0 0 0,0 1 0,0-1 0,0 0 0,0 0 0,0 0 0,0 1 1,0-1-1,-1 0 0,1 0 0,0 1 0,0-1 0,-1 0 0,1 0 0,0 1 0,-1-1 0,1 0 0,0 1 0,-1-1 0,1 0 1,-1 1-1,0-1 0,1 1 0,-1-1 0,1 1 0,-1-1 0,0 1 0,1-1 0,-1 1 0,0 0 0,1-1 0,-1 1 0,0 0 0,0 0 1,0 0-1,1-1 0,-1 1 0,0 0 0,0 0 0,1 0 0,-1 0 0,0 0 0,0 0 0,0 1 0,0-1 0,-5 1 11,1-1 0,-1 2 0,1-1 1,-11 4-1,11-2-13,-1-1 1,1 1 0,0 0 0,-1 0-1,1 1 1,1 0 0,-1 0 0,-7 8-1,11-11-4,-1 1-1,1-1 1,0 1-1,0 0 0,0-1 1,0 1-1,0 0 1,0 0-1,0 0 1,0 0-1,1 0 1,-1 0-1,1 0 1,0 0-1,-1 0 0,1 0 1,0 0-1,0 0 1,0 0-1,1 0 1,-1 0-1,0 0 1,1 0-1,-1 0 0,1 0 1,0 0-1,0 0 1,2 3-1,5 5-8,1 0 0,0 0 0,1-1 1,0 0-1,1-1 0,0 0 0,0-1 0,0 0 0,22 9 0,-24-13 12,1 0 0,0 0 0,0-1 0,0 0 0,0-1-1,0 0 1,0 0 0,0-1 0,0 0 0,0-1 0,0 0 0,0-1 0,0 0 0,0-1 0,10-3 0,-13 3-56,8-2 498,-9 2-3599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7:41.44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8536,'0'0'8055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7:42.39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5520,'0'0'9113,"5"14"-8785,1 1-238,-1-1 0,-1 1 0,-1 0 0,0 0 0,0 0 0,-1 19 1,7 150 1011,-5-121-736,-4-40-80,1 0 1,2 0-1,7 33 0,-9-41 74,-1-14-323,0-1 0,0 1 0,-1-1 0,1 1 0,0-1 0,0 1 0,0-1 0,0 1 0,0 0 0,0-1 0,1 1 0,-1-1 1,0 1-1,0-1 0,0 1 0,0-1 0,1 1 0,-1-1 0,0 1 0,0-1 0,1 1 0,-1-1 0,1 1 0,-1-1 0,0 1 0,1-1 0,0 1 0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7:42.96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8240,'0'0'4289,"3"17"-3978,36 226 1210,-33-169-77,-6 123 0,0-193-1337,-1-1 1,0 0-1,1 1 0,-1-1 1,0 0-1,0 0 0,-2 4 1,-2 6 731,4-11-438,3-5-28,2-3-2412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7:43.66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7832,'0'0'5982,"8"9"-5695,-6-6-273,33 41 610,67 65 1,-52-68-315,-13-11 136,49 49-1,-76-68-357,-1 1 1,0-1-1,0 2 0,-1-1 0,0 1 1,-1 0-1,-1 1 0,0-1 0,3 15 0,-5-11-15,-1-1 0,-1 1 0,-1-1 0,0 1 0,-1-1 0,-1 1 0,0 0 0,-2-1-1,1 0 1,-2 1 0,0-1 0,-1 0 0,-9 18 0,-4 5 109,-2-2-1,-1 0 1,-2-1 0,-30 36 0,45-61-131,-50 63 480,-80 81 0,110-132-2903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7:54.60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458 5 64,'-18'-5'2917,"4"12"-1967,-11 5-188,-21 12 129,26-11-792,0 0 1,0 1-1,1 1 1,1 1 0,-18 20-1,-15 20 126,-18 22 270,52-55-300,-15 25-1,24-33-23,3-9-120,1 1-1,0 0 1,-4 12 0,8-18-121,-3-1 200,6 0-20,0 0-101,0-1-1,0 1 0,-1 0 1,1-1-1,0 0 1,0 0-1,-1 0 0,1 0 1,-1 0-1,1 0 0,-1-1 1,4-2-1,3-2-12,-1-2 0,8-7 0,6-7 30,4 0 1,1 2-1,1 0 1,59-30 0,-40 27 23,65-22 1,48-14 157,-146 50 128,-13 7-226,-9 6-39,0 0-94,0-1-1,0 1 1,-1-1-1,1-1 0,-12 2 1,-10 4 42,15-4-59,-164 55 118,156-49-84,1 1 1,0 0-1,1 2 1,0 0 0,-31 27-1,39-28 77,0 1 0,-19 24 0,29-32-159,1-3-14,4-3 25,7-5 62,43-25-58,-20 11 176,51-23 0,97-17-235,-120 43 189,68-16 93,-123 32-176,0 0 1,-1 0-1,1 1 0,8-1 1,-26 17-55,-1-3 98,0-2 0,0 1 0,-1-2 0,-1 0 0,0-1 0,-17 8 0,-45 27-48,-86 67 195,153-103-144,1 0 1,-12 11-1,-10 8-85,24-20 74,0 1 0,0-1 0,-7 10 1,-13 12-137,12-9 158,0-1-11,-16 8 89,16-12-82,0-1-1,-34 21 0,42-30-111,2 0 89,7-7 191,43-34 188,88-77-154,-122 104-244,1 2 1,0-1-1,1 1 0,20-9 1,-25 13 22,0 1 1,0 0-1,0 0 1,0 0 0,0 1-1,0 0 1,0 1-1,1-1 1,-1 1-1,9 2 1,-15-2-14,0 0 0,0 0-1,0 0 1,0 1 0,0-1 0,-1 0 0,1 1 0,0-1-1,0 1 1,0-1 0,-1 1 0,1-1 0,0 1 0,-1 0-1,1-1 1,0 1 0,-1 0 0,1-1 0,-1 1-1,1 0 1,-1 0 0,1-1 0,-1 1 0,0 0 0,1 0-1,-1 0 1,0 0 0,0 0 0,0-1 0,1 1-1,-1 0 1,0 0 0,0 0 0,0 1 0,-1 0-10,1 0 0,0 0 0,0 0 0,-1 0 0,1 0 1,-1 0-1,0 0 0,1 0 0,-1-1 0,0 1 0,0 0 0,0 0 1,-1-1-1,1 1 0,-2 1 0,-23 19-42,-53 33-1,74-53 69,0 2-12,0-1 0,0 1 0,1-1 0,-1 1 0,1 0 0,0 1 0,0-1 0,0 1 0,-3 5 0,7-9 1,-1 0 0,1 0 1,0-1-1,-1 1 1,1 0-1,0 0 0,0 0 1,0-1-1,-1 1 0,1 0 1,0 0-1,0 0 1,0-1-1,0 1 0,1 0 1,-1 0-1,0 0 1,0-1-1,0 1 0,1 0 1,-1 0-1,0 0 0,1-1 1,-1 1-1,0 0 1,1-1-1,-1 1 0,2 0 1,16 18-100,-14-16 81,0 0 65,0 0 1,1 0-1,8 5 0,5 2-172,-14-8 168,0-1 0,-1 0 0,1 0 0,0 0 0,0 0-1,0 0 1,0-1 0,0 0 0,0 0 0,7 0 0,-3-1-4,5 0-30,-1-1 0,0-1 0,0 0 0,0-1 0,0 0 0,-1-1 0,12-6 1,-23 11-12,22-11 38,0-2 0,-1 0 0,-1-1 0,0-1-1,-1-1 1,0-1 0,-2-1 0,0 0 0,-1-1 0,0-1 0,13-24 0,79-125-224,-90 141 159,-12 21 82,-1 0-1,0-1 1,4-10 0,-9 18-56,0 0 0,0 0 0,0-1 0,1 1 0,-1 0 0,0 0 0,0-1 0,0 1 0,0 0 0,0-1 0,0 1 0,0 0 0,0 0 0,0-1 0,0 1 0,0 0 0,-1 0 0,1-1 0,0 1 0,0 0 0,0 0 0,0-1 0,0 1 1,0 0-1,0 0 0,-1 0 0,1-1 0,0 1 0,0 0 0,0 0 0,-1 0 0,1-1 0,0 1 0,0 0 0,0 0 0,-1 0 0,1 0 0,0 0 0,0 0 0,-1 0 0,1 0 0,0-1 0,-1 1 0,1 0 0,0 0 0,0 0 0,-1 0 0,1 0 0,0 0 0,0 0 0,-1 1 1,1-1-1,0 0 0,0 0 0,-1 0 0,1 0 0,-4 1-16,0 1 1,1-1-1,-1 1 1,1-1 0,-1 1-1,1 0 1,0 1-1,0-1 1,0 0-1,0 1 1,0 0-1,-4 5 1,-3 4-54,-14 27-1,16-26 79,-72 123-2,58-103 75,-2-2 0,-1 0 0,-1-1 0,-32 27 0,38-39-40,0 0 0,-1-1 0,-33 20 0,35-27 36,13-8-49,14-6-140,40-19 58,-8 5 58,-1-3 0,-1-1 0,53-39 0,-60 34-7,-16 13-19,1 1 0,1 0 0,32-19 0,-40 27-154,-13 5 157,-19 7 180,14-5-112,-7 1-54,-1 0 0,0-1 0,1 0 0,-25-2 0,-67-9 89,99 8-83,1 0-6,-89-7 174,78 7-193,1 1 1,-1 1-1,-21 4 1,37-4 17,0 0 0,0 0 0,0 0-1,0 0 1,0 1 0,0-1 0,0 1 0,1 0 0,-1 0 0,1 0-1,-1 0 1,1 0 0,0 0 0,0 1 0,0-1 0,0 1 0,0-1 0,0 1-1,-1 3 1,1 0-9,-1 0-1,1 0 0,0 0 0,0 0 1,1 0-1,0 0 0,0 1 0,0 9 1,1-11 24,-1-1 0,1 0 0,-1 0 0,0 0 0,0 0 0,0 0 0,-1 0 0,0 0 0,1 0 1,-1 0-1,-1-1 0,1 1 0,-3 3 0,1-2 48,0-1 0,-1 1 0,1-1 1,-1 1-1,0-1 0,-1-1 0,1 1 0,-7 3 0,10-7-15,0 1 0,1-1 0,-1 1 0,0-1 0,0 0-1,0 0 1,0 1 0,0-2 0,0 1 0,0 0 0,0 0-1,0 0 1,0-1 0,-3-1 0,-16-1 264,17 3-332,34-2 103,-1-1 223,32-8 1,-12 3-159,288-63 121,-285 59-161,27-11 96,-75 21-280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7:54.62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134 323 736,'1'-3'189,"-1"1"1,0 0-1,0-1 0,0 1 1,0-1-1,-1 1 0,1 0 1,0-1-1,-1 1 0,0 0 1,-4-7 728,4 8-873,0 0 1,0 1-1,0-1 0,1 0 0,-1 1 0,0-1 0,1 0 0,-1 0 1,0 0-1,1 0 0,-1 0 0,1 0 0,0 0 0,-1 0 1,1 0-1,0 0 0,0 0 0,-1 0 0,1 0 0,0 0 0,0-1 1,-1 0 37,0 0 0,-1 0 0,1 0 0,-1 0 0,1 0 0,-1 1 0,1-1 0,-1 1 0,0-1 1,0 1-1,-3-2 0,4-18 183,1 17-289,0 4 31,1 0-1,-1 0 1,0-1 0,0 1 0,0 0-1,0-1 1,0 1 0,0 0 0,0 0-1,0-1 1,0 1 0,0 0 0,0-1-1,0 1 1,0 0 0,0-1 0,0 1-1,0 0 1,-1 0 0,1-1 0,0 1-1,0 0 1,0 0 0,0-1 0,0 1-1,-1 0 1,1 0 0,0-1 0,0 1-1,0 0 1,-1 0 0,1 0 0,-1-1-1,1 1 47,0 0-18,0-1-25,0 0 1,0-1-1,0 1 1,0 0-1,0 0 0,0 0 1,0 0-1,-1 0 1,1 0-1,0 0 0,-1 0 1,1-1-1,0 1 1,-1 0-1,-1-1 118,-3-4 169,5 5-292,-3-15 644,0 12-749,1 0 268,2 0-341,0 4 174,0 0 0,0-1 1,0 1-1,0 0 0,0 0 0,1 0 0,-1-1 1,0 1-1,0 0 0,0 0 0,0-1 0,0 1 0,0 0 1,0 0-1,0-1 0,-1 1 0,1 0 0,0 0 0,0-1 1,0 1-1,0 0 0,0 0 0,0 0 0,0-1 1,0 1-1,-1 0 0,1 0 0,0 0 0,0-1 0,0 1 1,0 0-1,-1 0 0,1 0 0,0 0 0,0 0 0,0 0 1,-1-1-1,1 1 0,0 0 0,0 0 0,-1 0 1,1 0-1,0 0 0,0 0 0,0 0 0,-1 0 0,-4-16 20,5-18 74,-3 13 432,-10-11-390,8 27-42,4 5-91,1 0 1,0 0-1,0 0 0,-1-1 1,1 1-1,0 0 0,0 0 1,-1 0-1,1 0 0,0-1 1,0 1-1,-1 0 1,1 0-1,0 0 0,0-1 1,0 1-1,0 0 0,-1 0 1,1-1-1,0 1 0,0 0 1,0-1-1,0 1 0,0 0 1,0 0-1,0-1 0,-13-8 97,10 5-10,0-1-1,0 1 1,-1 0 0,-5-5 0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37:54.62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81 8 736,'22'-7'3361,"-18"7"-3120,30 3-83,-18-1 285,65 3-139,102 20-1,-146-17-314,35 12 0,-59-15 39,0 0 0,-1 1-1,1 0 1,-1 1 0,20 14-1,-30-19 11,-2-2-31,1 1 0,-1-1 0,0 0 0,1 1 0,-1-1 1,0 1-1,1-1 0,-1 1 0,0 0 0,0-1 0,0 1 0,1-1 0,-1 1 1,0-1-1,0 1 0,0-1 0,0 1 0,0 0 0,0-1 0,0 1 0,0-1 1,0 1-1,0-1 0,0 1 0,-1 0 0,1-1 0,0 1 0,-1 0 0,-7 10 240,5-8-212,-1 0 1,0-1-1,0 1 0,1-1 0,-1 0 1,-1 0-1,1 0 0,-8 2 0,-41 8 194,30-8-146,-291 40 676,287-41-750,4-2 256,16-1 24,15 0 251,19-1-367,35-7 1,-5 1-217,32 0 130,-18 3 56,123-25 0,-155 23 28,-38 6-174,-1 0 0,0 0 1,0 0-1,1 0 0,-1 0 1,0 0-1,0-1 0,1 1 1,-1 0-1,0 0 0,0 0 1,0 0-1,1 0 0,-1-1 1,0 1-1,0 0 0,0 0 1,0 0-1,1-1 0,-1 1 1,0 0-1,0 0 0,0 0 1,0-1-1,0 1 0,0 0 1,0 0-1,0-1 0,0 1 1,0 0-1,0 0 0,0-1 1,0 1-1,0 0 0,0 0 1,0-1-1,0 1 0,0 0 1,-7-11-178,-12-4-43,7 7 209,-1 1 0,0 1 0,0 0-1,-1 0 1,0 2 0,0-1 0,-17-2 0,-103-8 225,96 12-240,-18-1 38,-34-3 452,68 5-364,15 2-109,14 2 108,220 21 884,-124-16-845,-52-3-137,45 5-92,-83-7 87,9 1 37,40 0 0,-84 12-745,1-7 681,1 0-1,-39 8 0,-47 2 10,69-12 117,-268 41 239,255-41-328,-43 8 36,71-12-1,18-2-42,1 0 0,-1 1 0,1-1 1,-1 1-1,1 0 0,-7 2 0,42-14-3305,31-11 1499,-27 10 1068,49-18-1754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40:19.84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1333 165 4216,'0'0'563,"10"-10"-269,4-1-182,-8 6-50,0 0 0,-1 0-1,1 0 1,-1-1 0,0 0 0,-1 0 0,6-10 0,-9 15-40,0 0 1,-1 0-1,0 0 1,1 0-1,-1 0 1,0-1-1,1 1 1,-1 0-1,0 0 0,0 0 1,0-1-1,0 1 1,0 0-1,0 0 1,0 0-1,-1-1 1,1 1-1,0 0 1,-1 0-1,1 0 0,0 0 1,-1-1-1,0 1 1,1 0-1,-1 0 1,0 0-1,1 0 1,-1 1-1,0-1 1,0 0-1,0 0 1,0 0-1,0 1 0,0-1 1,0 0-1,0 1 1,0-1-1,-2 0 1,-6-4 30,0 1 0,-1 0 0,-15-4 0,20 6-35,-26-6 33,1 2-1,-2 0 0,1 3 0,0 0 1,-1 2-1,1 1 0,-33 5 0,-222 45 327,237-39-302,-42 7 35,-146 37 228,197-42-265,-185 62 423,221-74-456,1 1 0,-1 0-1,0 0 1,1 0 0,-1 1 0,-5 4 0,8-7-33,1 1 1,0-1-1,0 0 1,-1 0-1,1 1 1,0-1-1,0 0 1,0 0-1,-1 1 0,1-1 1,0 0-1,0 1 1,0-1-1,0 0 1,0 1-1,0-1 1,0 0-1,-1 1 1,1-1-1,0 0 1,0 1-1,0-1 1,0 0-1,1 1 1,-1-1-1,0 0 1,0 1-1,0-1 1,0 0-1,0 1 1,0-1-1,1 1 1,0-1 3,0 1 0,0 0 0,0 0 0,1-1 0,-1 1 0,0-1 0,0 1 1,1-1-1,-1 1 0,0-1 0,1 0 0,-1 0 0,3 1 0,89 5 135,0-4 0,107-11 0,54-11 47,133-8 183,-306 22-283,-37 2 100,83 4 0,-127-1-187,0 1-1,1 0 1,-1 0 0,1 0 0,-1 0 0,1 0 0,-1 0 0,0 0 0,1 1-1,-1-1 1,1 0 0,-1 0 0,1 0 0,-1 0 0,0 0 0,1 1 0,-1-1 0,0 0-1,1 0 1,-1 1 0,0-1 0,1 0 0,-1 1 0,0-1 0,1 0 0,-1 1-1,-6 8 104,-25 8 7,29-17-111,-53 23 68,-2-2 0,0-3-1,-65 12 1,61-16-34,-611 175 380,339-108 18,358-95-239,-3 0-140,392-178 330,96 5 171,-470 174-408,-1-2 0,65-35 0,-101 48-118,0 0 0,0 0-1,0-1 1,0 1 0,0-1-1,4-4 1,-7 6-27,0 1 0,1 0 0,-1-1 0,0 1 0,0 0 1,0-1-1,1 1 0,-1 0 0,0-1 0,0 1 0,0-1 0,0 1 0,0 0 0,0-1 0,0 1 0,0-1 0,0 1 0,0-1 0,0 1 1,0 0-1,0-1 0,0 1 0,0-1 0,0 1 0,-1-1 2,1 1 0,-1-1 0,1 1 0,-1-1 0,0 1 0,1-1 0,-1 1 0,0 0 0,1 0 0,-1-1 0,0 1 0,0 0 0,1 0 0,-1 0 0,0 0 0,0-1 0,1 1 1,-2 1-1,-18-2 50,0 1 0,0 0 0,1 2 0,-1 1 0,-30 7 1,38-6-40,-1 0 0,1 1 0,0 1 0,0 0 0,0 0 0,1 2 0,0-1 0,0 1 0,-11 12 1,-22 29-609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5:41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 8240,'0'0'18305,"-5"10"-17864,3-5-376,-1 2 20,0-1 0,0 1 0,1 0 0,0 0 0,0 0 0,1 0 1,0 0-1,0 0 0,1 14 0,26 148 1664,-9-73-686,15 166 982,-31-250-2045,-1-7 0,0-1 0,0 1 0,1-1 0,0 1 0,0-1 0,0 0 0,0 1 0,1-1 0,3 7 0,-4-7 0,1-9 0,7-9 856,-4 6-5677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42:51.36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11256,'0'0'1296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9:24.501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148 89 9344,'0'0'7338,"-10"3"-7109,-4 3-2,0-1-1,1 2 0,-25 15 1,31-18-103,-9 7 542,16-10-639,-1-1 0,1 0 0,0 1 0,0-1-1,-1 0 1,1 1 0,0-1 0,0 1 0,0-1 0,-1 0 0,1 1 0,0-1 0,0 1 0,0-1 0,0 0 0,0 1 0,0-1-1,0 1 1,0-1 0,0 1 0,0-1 0,0 1 0,0-1 0,0 0 0,0 1 0,1-1 0,-1 1 0,0-1 0,0 0-1,0 1 1,1-1 0,-1 0 0,0 1 0,0-1 0,1 0 0,-1 1 0,0-1 0,1 1 0,0 0 35,1 0 0,-1-1 0,1 1 0,-1 0 0,1-1 0,-1 1 0,1 0 0,0-1 0,-1 0 0,1 1 0,-1-1 0,1 0 0,0 0 0,-1 0 0,1 0 0,1 0 0,32-6 147,-24 4-88,3-1 19,0-1 0,22-9 1,-19 7 46,-8 2 142,-13 5-14,-17 8-103,11-2-134,0-1 0,-1-1 0,-22 9 0,23-9 79,17-4-40,19-4-37,-25 3-82,31-4 30,0-1 0,-1-2 0,50-16 0,-51 8 13,-26 10-45,-20 8 53,-73 13 358,63-19 22,3-1-269,4 0-81,17 3-68,1 1 1,-1-1-1,0 1 1,0-1-1,1 1 0,-1 0 1,0 0-1,0 0 1,0 0-1,0 0 1,1 0-1,-1 0 0,-2 1 1,-2 1 82,-8 4 21,13-6-100,1 0 0,0 0 0,-1 1 0,1-1 0,0 0 0,0 0 0,-1 1 0,1-1 0,0 0-1,0 1 1,-1-1 0,1 0 0,0 0 0,0 1 0,0-1 0,0 0 0,-1 1 0,1-1 0,0 1 0,0-1 0,0 0 0,0 1 0,0-1-1,0 0 1,0 1 0,0-1 0,0 0 0,0 1 0,0-1 0,0 1 0,1-1 0,-1 0 0,0 1 0,0-1 0,0 1 0,-1-3-7,1 1-1,-1 0 1,0 0 0,-1-1 0,1 1 0,0 0 0,0 0 0,0 0 0,-1 0 0,1 0 0,0 1 0,-1-1 0,1 0 0,-1 1 0,1-1 0,-1 1 0,1-1 0,-1 1 0,1 0 0,-1-1 0,1 1 0,-1 0 0,0 0 0,-2 1 0,-40 6 89,37-5-69,4-2-9,0 1 1,-1 0 0,1 1-1,0-1 1,0 1 0,0-1-1,0 1 1,-3 3 0,6-5-17,0 0 0,-1 0 0,1 0 1,0 0-1,0 0 0,0 1 0,-1-1 1,1 0-1,0 0 0,0 0 0,0 1 1,0-1-1,0 0 0,-1 0 1,1 1-1,0-1 0,0 0 0,0 0 1,0 1-1,0-1 0,0 0 0,0 0 1,0 1-1,0-1 0,0 0 1,0 1-1,0-1 0,0 0 0,0 0 1,0 1-1,0-1 0,0 0 0,0 0 1,0 1-1,1-1 0,0 1 4,0 0-1,0-1 1,0 1-1,1-1 1,-1 1-1,0-1 1,0 1-1,1-1 0,-1 0 1,0 0-1,1 1 1,-1-1-1,2 0 1,21 0 51,1 0 0,40-6 0,-41 2-44,1 2-1,44 2 1,-59 0-4,0 0 0,0-1 0,0 0 0,1-1 0,-2 0 0,1 0 0,12-6 0,15-2 20,-18 7 0,-1 1-1,1 1 1,-1 1-1,21 2 0,6-1-9,66 5 89,-33 2 126,-63-4-182,-1 0 1,17 8-1,4 1 12,-24-9-58,-8-3-6,-1 0 1,1 0-1,-1 0 1,1 0-1,0-1 1,-1 1-1,1-1 0,0 0 1,-1 0-1,5 0 1,51-1 3,-32 2-113,-26-1 94,-24 0-4,-103 2-36,76-3 36,9 3-5,-41 8 0,-13 0-3,81-9 26,0 0 0,1 1 0,-29 8 0,42-10-3,0 0 0,0 0 0,0 0-1,1 1 1,-1-1 0,0 0 0,0 1 0,0-1 0,1 0-1,-1 1 1,0-1 0,1 1 0,-1-1 0,0 1-1,1 0 1,-1-1 0,1 1 0,-1 0 0,1-1 0,-1 1-1,1 0 1,-1-1 0,1 2 0,0-1-1,1 0-1,-1 0 1,1 0 0,0-1-1,-1 1 1,1 0 0,0 0-1,0-1 1,0 1 0,0-1 0,0 1-1,0 0 1,0-1 0,-1 0-1,1 1 1,1-1 0,-1 0-1,0 1 1,0-1 0,1 0 0,4 1-9,0-1 1,-1 0-1,1 0 1,0 0 0,9-2-1,6 0 0,116-12-107,-78 7 89,105-14-108,-113 15 130,-37 4 5,0 0 1,0 1 0,0 0 0,0 1 0,0 0-1,15 4 1,82 11 3,-35-7 80,-37-4-46,-33-3-39,1 0 0,0 0 1,0-1-1,0 1 1,0-2-1,8 0 1,-11 1-3,0-1 0,1 1 1,-1 1-1,0-1 1,1 0-1,-1 1 1,8 2-1,-8-2 5,1 1 0,-1-2 0,0 1 0,0 0 0,1-1 0,-1 0 1,5 0-1,28 0-7,-32 1 8,1-1 0,0 1 0,0-1 0,10-2 0,-10 1 1,0 1 0,1-1 0,-1 1 0,0 1 0,11 1 0,11 0 0,25-9 0,-11-2 0,5 0 0,-13 6 3,38-9 1,26-3 13,-84 14 11,-9 0-18,-1 0-1,1 1 1,-1-1 0,1 1-1,-1 0 1,0 1 0,1-1-1,5 2 1,8 2 165,-34-2-54,-127 15 140,104-15-260,0-2-1,0-2 1,1-2 0,-42-8-1,0 0-48,37 6 31,15 1 4,0 2 1,0 1 0,-45 2-1,27 3-1,-53-4 0,26-1-4,71 2 19,0 0 1,-1-1-1,1 1 1,0-1 0,-1 1-1,1-1 1,0 0 0,0 0-1,-3-2 1,3 2 0,0 0-1,0 0 1,0 0-1,0 1 1,0-1-1,0 0 1,-1 1 0,-4-1-1,230 20-48,-146-10 14,119 1 0,-52-19 7,46-1 53,-98 2 44,-71 5-52,1 1 1,-1 0 0,1 2 0,22 2-1,72 13 223,-81-9-113,42 0 0,-3 0-5,182 20 44,-230-23-162,29-2-1,14 1-32,164 19-71,-187-21 93,-32-1 21,-1 0-1,1 1 1,13 3-1,-20-3-6,-1 1-1,0-1 0,1 0 1,-1-1-1,0 1 0,1-1 1,-1-1-1,0 1 1,0-1-1,11-5 0,0 1 51,-1 2-33,-10 2-29,-1 1-1,1-1 0,0 0 1,-1 0-1,1-1 0,-1 0 1,0 0-1,6-4 0,-11 6-2,1 1 0,0-1 0,-1 1 0,1 0 0,-1-1 0,1 1 0,0 0 0,-1-1 0,1 1 0,0 0 0,0 0 0,-1 0 0,1 0 0,0 0 0,-1 0 0,1 0 0,1 0 0,-13 2-219,-90 2 49,56-1 119,-78-5-1,71-4 50,21 1-32,-61 0 0,56 5 16,26-1 14,0 0 0,0 2 0,-13 0 0,14 1 4,13-2 2,27-3-19,68-2-78,108-18 1,-126 12 24,66 2-8,-59 6 66,-7-5 40,43-1 24,-67 6 1,24 2 101,-76 0-129,1 1 0,-1 0 1,0-1-1,0 0 0,10-4 0,-9 3 15,-1 1-1,1-1 1,0 1-1,10-1 1,14 9 123,-25-6-144,-1 1 0,1-1-1,-1 0 1,1 0-1,6 0 1,75-1 45,-81-1-58,1 1 0,-1-1 0,1-1 0,-1 1-1,1-1 1,7-4 0,-7 4 0,0-1 0,0 1 0,1 0 0,-1 1 0,9-2 0,122-14 167,-118 15-140,-13 1-19,0 1-1,0-1 0,1 1 1,-1 1-1,8 0 1,-8 0-8,1-1 1,-1 1-1,0-1 0,13-2 1,-13 2-10,-1-1 0,0 1 1,1 0-1,-1 0 0,0 1 0,1-1 1,5 3-1,-9-3 7,-1 1 1,1-1-1,-1 1 1,1-1-1,0 1 1,-1-1-1,1 0 1,-1 0-1,1 0 1,0 0 0,-1 0-1,1 0 1,-1 0-1,1-1 1,0 1-1,-1-1 1,3 0-1,0 0 33,-1 1 0,0-1-1,1 1 1,-1 0 0,1 0 0,-1 0-1,1 0 1,-1 1 0,1-1 0,-1 1-1,4 1 1,-4-1-21,11 0-32,0-1-1,-1 0 1,1-1 0,-1-1 0,1 0-1,-1 0 1,0-2 0,13-4 0,-15 4-9,-8 3-16,-1 0 0,1 0 1,0 0-1,0 0 1,-1 0-1,1 1 0,0-1 1,4 1-1,-7 29 31,0-28 13,0-1 0,0 0 0,0 1 0,0-1 0,0 1 0,0-1 0,0 1 0,0-1 0,1 1 0,-1-1 0,0 0 0,0 1 0,0-1 0,1 1 0,-1-1 0,0 0-1,0 1 1,1-1 0,-1 1 0,0-1 0,1 0 0,-1 0 0,0 1 0,1-1 0,-1 0 0,0 0 0,1 1 0,-1-1 0,1 0 0,0 0 0,16-1-209,-14 0 168,1 0 1,0 0-1,-1-1 0,1 0 0,-1 1 1,0-1-1,5-4 0,9-7-245,5-6-214,-22 18 145,1 0 0,0 0 0,-1-1 0,1 1-1,-1 0 1,1 0 0,-1-1 0,0 1 0,1 0 0,-1 0 0,0-1 0,0-1-1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9:25.665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1109 0 9440,'0'0'6752,"1"11"-6458,2 30-3,-3-39-248,0 0 0,0-1 0,0 1-1,-1 0 1,1 0 0,0 0 0,-1-1 0,1 1 0,-1 0 0,0 0 0,1-1 0,-1 1 0,0-1-1,-1 3 1,1-3 2,0 0-1,1-1 0,-1 1 1,1 0-1,-1 0 0,1 0 1,0 0-1,-1 0 0,1 0 1,0 0-1,-1 0 0,1 0 0,0 2 1,0 8 800,1-1 1439,14-7-496,-16-1-1750,1 0 1,0-1-1,-1 1 0,0 0 0,1 0 1,-1-1-1,0 1 0,0-1 1,0 1-1,0-1 0,0 1 0,0-1 1,0 1-1,0-1 0,-1 0 1,1 0-1,-1 1 0,1-1 1,-1 0-1,1-1 0,-1 1 0,1 0 1,-1 0-1,-2 0 0,-6 3 11,0-1 1,0 0-1,-11 1 0,4-1 69,-84 20 415,-1-4 0,-121 7 0,184-24-334,0-1 0,-49-7 0,63 3-82,7 0 21,1 1 0,-1 1 0,-29 1 0,-66 4 471,96-3-482,0 0-1,-1-1 0,-16-3 0,25 3-100,1-2 1,0 1-1,0-1 1,0 0-1,0-1 1,1 0-1,-1 0 1,-9-6-1,15 8-39,1 0 0,-1 0 0,1-1 0,0 1 0,-1 0-1,1-1 1,0 1 0,0-1 0,0 1 0,0-1 0,1 0 0,-1 1 0,0-1-1,0 0 1,1 0 0,0 1 0,-1-1 0,1-2 0,-1-10-3686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9:30.748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62 227 8536,'0'0'2753,"10"-3"-2245,30-11-136,-18 2 620,-22 12-971,0 0 0,0 0-1,0-1 1,1 1-1,-1 0 1,0 0 0,0 0-1,0 0 1,0 0-1,0 0 1,1 0 0,-1 0-1,0 0 1,0 0 0,0 0-1,0-1 1,0 1-1,0 0 1,0 0 0,0 0-1,1 0 1,-1 0-1,0-1 1,0 1 0,0 0-1,0 0 1,0 0 0,0 0-1,0 0 1,0-1-1,0 1 1,0 0 0,0 0-1,0 0 1,0 0 0,0 0-1,0-1 1,0 1-1,0 0 1,0 0 0,0 0-1,0 0 1,0 0-1,-1-1 1,1 1 0,0 0-1,0 0 1,0 0 0,-1 0 239,-17 0 1249,14 1-1399,-1 1 0,1-1 0,0 1-1,0-1 1,0 1 0,-1 0 0,2 1 0,-1-1 0,0 1 0,0-1 0,1 1 0,0 0-1,-1 1 1,1-1 0,0 0 0,1 1 0,-1 0 0,-2 5 0,5-9-99,-10 22 1187,10-21-1168,0-1 0,0 0 0,0 1 0,0-1 0,0 1 0,0-1 0,0 1 0,0-1 0,0 1 0,0-1-1,0 0 1,0 1 0,0-1 0,0 1 0,0-1 0,0 1 0,0-1 0,0 0 0,1 1 0,-1-1 0,0 1-1,0-1 1,1 0 0,-1 1 0,0-1 0,1 0 0,-1 1 0,0-1 0,1 0 0,-1 0 0,0 1 0,1-1 0,-1 0-1,0 0 1,1 0 0,-1 1 0,1-1 0,-1 0 0,0 0 0,1 0 0,-1 0 0,1 0 0,-1 0 0,1 0-1,-1 0 1,1 0 0,-1 0 0,0 0 0,1 0 0,-1 0 0,1 0 0,-1 0 0,1-1 0,-1 1 0,0 0-1,1 0 1,13-5 153,0 1-1,-1-2 0,0 0 0,0 0 0,0-1 1,-1-1-1,0 0 0,18-16 0,-27 22-127,0-1 0,0 0 1,0 0-1,0-1 0,-1 1 0,1 0 0,-1-1 0,0 0 0,0 1 0,0-1 0,0 0 0,1-6 0,-2 7 24,5-10 501,-6 10-156,-4 7 39,-13 13 213,0 0 0,-16 26 0,31-40-565,1-1 0,1 1 0,-1 0 0,0-1 0,1 1 0,-1 0 0,1 0 0,0 0 0,0 2 0,0-3-4,0 0-1,0 0 1,0 1 0,0-1-1,-1 0 1,1 0 0,-1 0-1,1 0 1,-1 0 0,0 0-1,1-1 1,-2 4 0,-5-2 732,7-9-141,0 4-666,1 1 0,-1 0 0,1-1 0,-1 1 0,1 0-1,0-1 1,-1 1 0,1 0 0,0 0 0,0 0 0,2-2 0,63-36 380,-65 39-394,0-1-1,0 0 1,1 1 0,-1-1 0,0 0 0,0 1 0,1-1 0,-1 0-1,0 0 1,0 0 0,0 0 0,0 0 0,-1 0 0,1 0 0,1-2-1,-7-1 201,-12 5-136,-67 7-24,47-5-78,-49 9-1,155-19-99,19-2 19,-78 7 77,0-1 1,0 1-1,0-1 1,0-1 0,0 0-1,13-8 1,-18 9 3,-3 2 15,0 0 0,0 0 0,0 0-1,0 0 1,0-1 0,-1 1 0,1-1-1,0 1 1,-1-1 0,0 1 0,1-1-1,1-3 1,-27 8 81,-10 13-50,0 1 0,1 1 0,-35 27 0,60-40-23,8-5-3,-1 0 0,0 1 0,1-1 0,-1 1 0,1-1 0,-1 0 1,1 1-1,-1-1 0,1 1 0,-1 0 0,1-1 0,-1 1 0,1-1 0,-1 1 1,1 0-1,0-1 0,0 1 0,-1-1 0,1 1 0,0 1 0,0-1 0,0-1 1,0 0-1,0 1 0,0-1 0,1 1 0,-1-1 0,0 1 0,0-1 0,1 0 1,-1 1-1,0-1 0,1 0 0,-1 1 0,0-1 0,1 0 0,-1 1 1,1-1-1,-1 0 0,0 0 0,1 0 0,-1 1 0,1-1 0,2 1 1,1 0-1,-1 0 1,0 0-1,0-1 1,0 1-1,1-1 1,3 0-1,1-1-10,-1-1 1,0 1-1,0-1 0,0-1 1,-1 1-1,1-1 0,0 0 1,-1-1-1,0 0 0,0 0 1,0 0-1,0 0 0,8-9 1,-12 11 9,1 0 2,1 0 0,0 0-1,0 1 1,1-1 0,-1 1-1,8-2 1,11-2 17,10-7-24,0 2 1,1 2-1,0 1 1,62-5-1,-52 6-21,-35 4 14,-1 1 1,1 0-1,0 0 1,-1 0-1,14 2 0,-8 1 3,0 0 1,-1 0 0,0-1 1,1-1-1,17-1 0,-15 0 8,1 0-1,-1 1 1,29 4-1,-26-2 28,0-1 0,20-1 0,16-9 152,-47 7-181,0 0-1,1 0 0,-1 1 1,1 0-1,0 0 1,-1 1-1,1 0 1,0 1-1,15 3 0,35 7 13,-27-9 54,-28-2-55,1 0-1,-1 0 0,0 0 1,0 1-1,1-1 0,-1 1 1,0 0-1,0 0 0,0 1 0,7 2 1,-6-1-8,1-1 1,0 0-1,-1 0 0,1-1 1,0 1-1,0-1 1,0-1-1,0 1 0,0-1 1,0 0-1,0 0 1,6-2-1,9-1 1,41-12 0,-32 8 32,38-4-1,-32 6-57,15 3-11,-41 3 17,0-1 1,0-1 0,19-2 0,-16 0 22,0 1 1,0 1-1,0 0 0,0 0 1,18 3-1,-20 0 5,13-2 3,-15-1-13,0 1 0,0 0 1,0 0-1,10 2 0,13 0-4,-7-3-29,17 2 21,-13 0-60,-1 0 1,40-5-1,-34 2 71,21-4-1,-38 4 10,-1 0-1,1 1 0,0 1 1,0 0-1,17 3 0,-26-2 0,-1-1-1,1 0 0,0 0 1,9-2-1,13 0-28,89 8-276,-96-8 353,35-5-1,-36 3 15,37-1 0,-47 4-80,1 0-1,-1-1 1,13-3 0,-17 3-1,1 0 0,-1 0 0,1 1 1,0 0-1,-1 1 0,1 0 1,0 0-1,9 2 0,-16-2 12,11 4-4,-1-2 0,1 1 0,0-2 0,0 1 0,0-2 0,-1 0 0,24-3 0,-32 3 1,0-1 0,0 1 1,0-1-1,0 1 0,0 0 0,-1 1 0,5 0 0,24-1-7,-15-2-4,-1 1 0,0 1 1,24 2-1,25 0-2,247-44-24,-129 16 63,-160 24-14,-1-1-20,0 2-1,0 0 0,31 4 1,89 27 91,-63-13-115,-74-16 35,0-1 0,-1 0 0,1 0 0,-1-1 0,6 0 0,6-1 3,75-6 46,46-1 35,-41 1-84,-30 2 0,37-7-118,-66 7 29,61-2 1,-66 8 110,1 2 0,-1 1 0,54 13 0,-18-5-55,-57-8 25,1-1 0,-1 0 0,1-1-1,16 0 1,16 2 9,-37-3-1,0 0 0,0 0 0,0-1 0,0 0 0,8-1 0,23-3 0,81-1 337,-115 5-328,1 0-1,0 0 1,-1-1-1,0 1 0,1-1 1,-1 0-1,0 0 1,0 0-1,0-1 0,0 0 1,0 1-1,6-7 1,8-10-4214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9:31.608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113 0 9848,'0'0'8121,"-7"10"-7760,-24 34 638,-39 75-1,69-117-919,1 0 0,-1 1 0,0-1 0,1 0 0,-1 1-1,1-1 1,0 1 0,0-1 0,0 0 0,0 1 0,0-1 0,0 1-1,1-1 1,-1 0 0,1 1 0,-1-1 0,1 0 0,2 4 0,-3-6-33,0 1 1,1 0-1,-1 0 1,1-1-1,-1 1 1,1-1-1,0 1 1,-1 0-1,1-1 1,0 1-1,-1-1 1,1 1-1,0-1 1,-1 0-1,1 1 1,0-1-1,0 0 1,0 1-1,-1-1 1,1 0-1,1 0 1,0 0 10,-1 0 0,1 0 1,0-1-1,-1 1 0,1-1 0,-1 1 1,1-1-1,-1 1 0,0-1 0,1 0 0,-1 0 1,0 0-1,1 0 0,-1 0 0,0 0 1,1-1-1,15-15 196,-2-1 0,15-21 0,-10 11-2548,-18 25 1659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9:39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723 163 7832,'0'0'10553,"-10"7"-10191,-29 21 18,36-26-252,-1 2 283,-1 0 1,-1 0 0,1 0-1,-1-1 1,1 1 0,-10 2 0,12-4-326,-16 4 506,0 0 0,0-1 0,-1-1-1,1 0 1,-1-2 0,-33 0 0,41-3-288,-1 0-1,1-1 1,-1 0 0,1-1 0,0-1 0,0 0-1,0 0 1,1-1 0,-19-11 0,20 11-138,-1-2 51,1 0 0,-1-1 0,1 0 0,1 0 1,-17-19-1,15 15 32,0 0 1,-1 1-1,-19-13 1,-7-5 13,-13-9 152,47 35-396,0 1 0,0 0 0,-1 0 0,1 0 0,-1 0 0,1 1 1,-1 0-1,1 0 0,-1 0 0,-6 0 0,5-1-19,6 2 0,-1 0 0,1 0 0,0 0 0,0-1 0,-1 1 0,1 0 0,0 0 0,0 0 0,-1 0 0,1 0 0,0 0 0,0 0 0,-1 0 0,1 0 0,0 0 0,-1-1 0,1 1 0,0 0 0,-1 1 0,1-1 0,0 0 0,0 0 0,-1 0 0,1 0 0,0 0 0,-1 0 0,1 0 0,0 0 0,0 0 0,-1 1 0,1-1 0,0 0 0,0 0 0,-1 0 0,1 1 0,0-1 0,0 0 0,0 0 0,-1 1 0,1-1 0,0 0 0,0 0 0,0 1 0,0-1 0,0 0 0,0 0 0,-1 1 0,19 33 0,-15-28 0,1 1 0,-1-1 0,2 0 0,-1 0 0,1 0 0,-1-1 0,1 1 0,1-1 0,-1 0 0,1-1 0,7 5 0,14 8 0,38 18 0,-15-8 0,7 8 0,95 77 0,-145-106 0,-1-1 0,1 0 0,1 0 0,-1-1 0,1 0 0,-1 0 0,1-1 0,0 0 0,1-1 0,-1 1 0,0-1 0,1-1 0,-1 0 0,1 0 0,16-1 0,-25 0 0,1 0 0,0 0 0,-1 0 0,1 0 0,0 0 0,-1-1 0,1 1 0,-1 0 0,1 0 0,0-1 0,-1 1 0,1 0 0,-1-1 0,1 1 0,-1-1 0,1 1 0,-1-1 0,1 1 0,-1-1 0,0 1 0,1-1 0,-1 1 0,0-1 0,1 1 0,-1-1 0,0 0 0,0 1 0,1-2 0,-1 1 0,0-1 0,0 0 0,0 1 0,0-1 0,-1 0 0,1 1 0,0-1 0,-1 1 0,1-1 0,-1 0 0,0-1 0,-1-1 0,0 1 0,0-1 0,0 0 0,-1 1 0,1-1 0,-1 1 0,-5-5 0,3 5 0,1 1 0,-1 0 0,0 0 0,0 0 0,-9-1 0,-9-4 0,17 6 0,0 0 0,0 0 0,1 0 0,-1 1 0,0 0 0,0 0 0,0 1 0,0-1 0,0 1 0,0 0 0,0 1 0,-7 2 0,-21 4 0,23-6 0,0-1 0,1 1 0,-1 1 0,1 0 0,-1 1 0,1 0 0,0 0 0,0 1 0,1 0 0,-17 13 0,10-8 0,1 0 0,-32 14 0,31-17 0,1 1 0,-1 0 0,-15 13 0,1 2 0,29-19 850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9:41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516 265 7528,'0'0'13375,"-10"8"-13000,-36 23-6,43-30-322,0 1-1,-1-1 0,1 0 0,0 0 0,0 0 1,0 0-1,-1 0 0,1-1 0,0 0 0,-1 1 1,1-1-1,0 0 0,-1-1 0,1 1 0,0-1 1,0 1-1,-5-2 0,-10-2 213,7 3-62,0-1 1,0-1-1,0 1 1,0-2-1,1 0 1,-1 0-1,1-1 0,0 0 1,0 0-1,1-1 1,-1-1-1,1 0 0,-15-15 1,10 8 78,8 8-118,0 0-1,0 1 1,0 0 0,-8-6 0,8 7 35,1 1 0,1-1 1,-1-1-1,-7-8 0,-7-6 281,-4-3 503,-28-35 1,23 27-108,25 26-761,-8-12 176,9 11 0,9 8 178,36 36-374,-31-27-53,28 21 0,-7-13-6,1-3 0,1 0 0,0-2 0,48 13 0,10 5-13,-67-24-13,-14-5 22,-1 0 0,18 9 0,-25-10 1,7 0 262,-101-8-255,66 3-30,1 0 0,-1 1 0,0 2 1,0 0-1,-46 9 0,64-9-4,-1 1 0,0 0 0,1 1 0,0-1 0,0 1 0,0 0 0,0 1 0,0-1 0,0 1 0,1 1 0,0-1 0,0 1 0,0-1 0,0 1 0,1 1 0,0-1 0,0 1 0,0-1 0,1 1 0,0 0 0,0 1 0,0-1 0,-1 8 0,3-12 0,1 1 0,-1 0 0,1 0 0,0-1 0,0 1 0,0 0 0,1 4 0,1 8 0,-2-15 26,0 1 0,0 0 0,0-1 0,0 1 1,0-1-1,0 1 0,0-1 0,1 1 0,-1-1 0,0 1 0,0-1 0,1 1 1,-1-1-1,0 1 0,1-1 0,-1 1 0,0-1 0,1 0 0,-1 1 0,1-1 1,-1 0-1,0 1 0,1-1 0,-1 0 0,1 0 0,-1 1 0,1-1 0,-1 0 0,1 0 1,-1 0-1,1 0 0,0 1 0,-1-1 0,1 0 0,-1 0 0,1 0 0,0 0 1,19-4-4991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9:42.9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544 267 9144,'0'0'9250,"-10"-1"-8859,-2 0-292,0 1 164,1-1 0,-1 0 1,1-1-1,-1 0 0,-11-4 0,-36-20 2360,-2 3-547,43 16-1157,-34-15 1,45 18-765,-165-98 4355,119 56-3417,47 38-1093,5 7 0,1 0 0,0 1 0,-1-1 0,1 0 0,-1 1 0,1-1 0,0 1 0,-1-1 0,1 0 0,-1 1 0,0-1 0,1 1 0,-1 0 0,1-1 0,-1 1 0,0-1 0,1 1 0,-1 0 0,-1-1 0,2 1 0,0 0 0,0 0 0,0 0 0,0 0 0,0 0 0,0 0 0,0 0 0,0 0 0,0 0 0,0 0 0,0 0 0,0-1 0,0 1 0,0 0 0,0 0 0,0 0 0,0 0 0,0 0 0,0 0 0,0 0 0,0 0 0,0 0 0,0 0 0,0 0 0,0 0 0,0 0 0,0 0 0,0 0 0,0 0 0,0-1 0,0 1 0,0 0 0,0 0 0,0 0 0,0 0 0,0 0 0,0 0 0,0 0 0,0 0 0,10-1 0,64 21 0,-24-6 0,-12-3 0,38 17 0,-41-15 0,45 12 0,13-9 0,-70-13 0,12 0 0,-35-2 0,0-1 0,0 0 0,0 0 0,0 0 0,0 0 0,0 0 0,0 0 0,0 0 0,0 0 0,0 0 0,0 0 0,0 0 0,0 1 0,0-1 0,0 0 0,0 0 0,0 0 0,0 0 0,0 0 0,0 0 0,0 0 0,0 0 0,0 0 0,0 0 0,0 0 0,0 1 0,0-1 0,0 0 0,0 0 0,0 0 0,0 0 0,0 0 0,0 0 0,0 0 0,0 0 0,0 0 0,0 0 0,1 0 0,-1 0 0,0 0 0,0 0 0,0 0 0,0 0 0,0 0 0,0 0 0,0 0 0,0 1 0,0-1 0,0 0 0,0 0 0,1 0 0,-1 0 0,0 0 0,0 0 0,0-1 0,0 1 0,0 0 0,0 0 0,0 0 0,0 0 0,0 0 0,0 0 0,1 0 0,-8 5 0,5-3 0,-13 9 0,1-1 0,-22 12 0,-20 13 0,27-13 0,-2-1 0,0-2 0,-57 26 0,69-35 0,16-7 0,-1-1 0,1 0 0,-1 0 0,0 0 0,1-1 0,-1 1 0,0-1 0,0 0 0,0 0 0,-7 1 0,10-2 19,1 0 0,0 0 0,0 0 0,-1-1 0,1 1 0,0 0 0,0 0 0,0 0 0,-1 0 0,1 0 0,0 0 0,0 0 0,0 0 0,-1-1 0,1 1 0,0 0 0,0 0 0,0 0 0,0 0 0,0-1 0,-1 1 0,1 0 0,0 0 0,0 0 0,0-1 0,0 1 0,0 0 0,0 0 0,0 0 0,0-1 0,0 1 0,0 0 0,0 0 0,0-1 0,0 1 0,0 0 0,0 0 0,0 0 0,0-1 0,0 1 0,0 0 0,0 0 0,0-1 0,0 1 0,0 0 0,1 0 0,5-12-1557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19:58.180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6216 1 7632,'0'0'1577,"-9"1"-981,7-1-571,-13 3 324,0 0-1,-28 11 1,12-5 307,-56 12 1,61-17-405,1 2 1,-1 1-1,-43 18 0,21-8 21,38-14-139,0 1 1,0-1 0,1 1 0,-1 1 0,-11 7 0,-6 4 922,26-13-849,-10-2 45,9-1-243,1 0-1,-1 1 0,1-1 1,0 0-1,-1 1 1,1-1-1,0 1 1,-1-1-1,1 1 0,0 0 1,0 0-1,0-1 1,0 1-1,-1 0 0,-1 2 1,2-2 8,0 0 1,0 0-1,0 0 0,0 0 1,0 0-1,-1 0 0,1 0 1,0 0-1,-1-1 0,1 1 1,-1-1-1,1 1 0,-1-1 1,1 1-1,-1-1 0,-1 0 1,-7 1 0,0-2-1,0 1 1,0-1 0,0-1-1,-16-4 1,11 1 25,-1 1 1,0 0 0,-1 2-1,1-1 1,-24 1 0,14 1 25,-40-8 1,40 5-63,-39-1 0,40 4 35,0 2-1,0 0 0,0 2 1,1 0-1,-48 15 1,33-6 85,-56 10 0,38-16 130,10 0-62,14-3-79,29-3-104,0 0 0,-1 0-1,1 1 1,0-1 0,-1 1-1,1 0 1,0 0 0,0 1 0,-6 1-1,6-1 1,0 0 0,-1-1 0,1 0 0,-1 0 0,1 0 0,-6 0 0,-12 2 40,-78 24 51,71-20-4,-51 5 0,79-12-96,-4 1 12,0-1-1,0 0 0,0-1 0,0 1 1,-5-2-1,-15-1 175,16 2-183,1 0 1,0 0 0,-16-4 0,18 3-5,0 0 0,0 1 1,0 0-1,0 0 1,0 1-1,0-1 0,-1 1 1,-10 2-1,-14 2 0,0 0 1,-43-2-1,-21 2 0,30 6 27,-24 1 31,-8-8 62,27-2-50,58 0-44,-1-1-1,-22-1 1,22 0 0,1 0 0,-24 3 0,-104 17 395,116-21-369,21 1-51,1 1 1,-1 0-1,0-1 1,1 1 0,-1 0-1,0 0 1,1 0-1,-1 1 1,-5 0-1,6 0-2,0-1-1,0 0 0,-1 0 0,1 0 0,0 0 0,-1 0 0,1 0 0,0 0 0,0-1 1,-3 0-1,-11-1 2,5 2 5,-1-1 0,0 1 0,1-2 0,-1 0 0,-17-5 0,3 5-26,23 2 16,1 0 0,-1 0 0,1 0 1,0 0-1,-1 0 0,1 0 0,-1-1 0,1 0 0,-5-1 0,-10-5 5,-1 1 1,1 1-1,-36-6 0,24 5 21,12 4-20,-1 0 0,0 1 0,1 1-1,-1 1 1,-22 4 0,22-3 0,-15 3-16,0 3 0,0 0 1,-42 18-1,-3 0 103,-6-4-99,81-21 7,0 0-1,0 0 1,0 0-1,0 1 1,0-1-1,0 1 1,0 0-1,0 0 1,0 0 0,-3 3-1,-14-4-81,20-1 103,-18-4 96,17 4-113,0-1-1,0 1 0,-1 0 0,1-1 0,0 1 1,0 0-1,0 0 0,0 0 0,0 0 1,-1 0-1,1 0 0,0 0 0,0 0 0,0 0 1,0 1-1,-2 0 0,1-1 0,1 1 0,0-1-1,-1 0 1,1 0 0,-1 1 0,1-1 0,0 0-1,-1 0 1,1 0 0,0-1 0,-1 1-1,1 0 1,-2-1 0,-5-2 1,1 0 8,0 0 0,0 0 0,0-1-1,1 0 1,-7-5 0,8 6-10,0 1 1,0-1-1,-1 1 1,1 1-1,-7-3 0,0 1 0,-2 0-1,0 0 0,0 1 0,0 1 0,-1 0 0,1 1 0,-28 3 0,12-1 0,-90 12 72,90-12-49,-70 5 44,38-7 35,-16-12 49,-23-9-134,69 14-13,-12-4 18,0 2 70,32 6-84,0-1 0,-17-7 0,25 9-10,-54-19-64,50 18 77,0 1 1,0 0 0,0 0 0,0 1 0,-15-1-1,-12 2-11,1 2 0,-1 2 0,-63 14 0,86-15 20,-1 0 0,0-1 0,-1-1-1,-15 1 1,12-1 8,-11-1-12,-13-7 30,28 5-7,0 0 0,-19-5 0,9 0-37,-2 1 0,-42-5 0,49 7-9,16 3 7,0 1-1,-1-1 0,1 0 0,0 1 1,-1 0-1,1 0 0,0 0 0,-1 0 1,1 0-1,0 0 0,-5 1 0,-5 2 1,1-2 0,-1 0 0,-23 0 0,32-1 0,-83 5 110,76-4-108,0 0 0,0 1 1,0 0-1,0 0 0,1 1 1,0 1-1,-12 5 0,11-4 19,-1-1 0,0 0 1,0-1-1,-14 3 0,23-6-11,0 1 0,0-1 0,0 0 0,0 1-1,0 0 1,0-1 0,0 1 0,0 0 0,0 0 0,1 0 0,-1 0 0,0 0 0,1 1 0,-3 1 0,3-2-8,1-1 0,-1 1 0,0-1 0,0 1 0,1-1 0,-1 0 0,0 1 0,0-1 0,0 0 0,0 0 0,0 0 0,1 0 0,-1 0 0,0 0 0,0 0 0,0 0 0,0 0 0,0 0 0,0 0 0,-1 0 0,-3-1 133,5 1-128,-1 0-11,0 0-21,-2 0-73,0 0 89,-1-1-1,1 1 1,0-1-1,-1 0 1,1 0-1,0 0 1,0-1-1,-6-2 0,6 2 1,-1 0 0,1 1-1,-1-1 1,0 1-1,0 0 1,-3-1-1,5 2 10,0 0 1,0-1-1,1 1 0,-1-1 0,0 0 0,0 0 0,1 0 0,-1 1 0,1-2 0,-3 0 0,3 1 0,0 0 0,-1 0-1,1 0 1,0 0 0,-1 0-1,1 1 1,-1-1 0,1 0-1,-1 1 1,1-1-1,-1 1 1,0 0 0,-1-1-1,-3 1-8,1-1-1,0 0 0,-1 0 1,-9-4-1,-19-3 36,7 6 10,-1 0 1,1 2-1,-1 1 0,0 1 1,-28 6-1,46-6-15,0-1-1,0-1 0,0 1 1,-11-2-1,-30 2 12,47-1-22,1 1 1,0-1-1,-1 1 1,1 0-1,0 0 1,-5 2-1,2-1-25,4-1-19,8 0-2,-14-1-18,15 0 59,-5 0-4,-1 0 0,1 0-1,0 1 1,-1-1 0,1 0 0,-1 1-1,1-1 1,0 1 0,-1-1-1,1 1 1,-1 0 0,0-1-1,3 3 1,-3-2-5,0 0-1,0-1 1,0 1-1,0 0 1,0-1-1,0 1 1,0-1-1,1 1 1,-1-1 0,0 0-1,0 1 1,0-1-1,1 0 1,-1 0-1,0 0 1,0 0-1,1 0 1,-1 0 0,2 0-1,20 3-27,-15 1 30,0-1 0,1 0 0,-1 0 1,1-1-1,0 0 0,-1-1 0,14 1 1,7-2-37,27-3 0,-50 3 29,8-2-5,1 0 1,-1-1-1,17-5 0,-24 5-1,-7 2 12,1 1-1,0-1 1,0 1-1,-1-1 1,1 1 0,0-1-1,0 1 1,-1 0-1,1 0 1,0-1-1,0 1 1,0 0 0,0 0-1,-1 0 1,1 0-1,0 0 1,0 0 0,0 0-1,0 0 1,-1 0-1,1 0 1,0 0 0,0 1-1,0-1 1,1 1-1,-2-1 4,0 0-1,0 0 1,1 1-1,-1-1 0,0 0 1,0 0-1,0 0 1,0 0-1,0 0 1,0 0-1,1 0 1,-1 0-1,0 0 0,0 0 1,0 0-1,0 0 1,1 0-1,-1 0 1,0 0-1,0 0 0,0 0 1,0 0-1,1 0 1,-1 0-1,0 0 1,0 0-1,0 0 0,0 0 1,1 0-1,-1 0 1,0 0-1,0 0 1,0 0-1,0 0 0,0 0 1,0-1-1,1 1 1,-1 0-1,0 0 1,0 0-1,0 0 0,0 0 1,0-1 0,0 1-1,0 0 1,0 0 0,1 0 0,-1 0-1,0 0 1,0 0 0,0 0-1,0 0 1,0 0 0,0 0-1,0-1 1,0 1 0,1 0-1,-1 0 1,0 0 0,0 0-1,0 0 1,0 0 0,0 0 0,0 0-1,1 0 1,-1 0 0,0 0-1,0 0 1,0 0 0,0 0-1,0 0 1,0 0 0,1 0-1,-1 0 1,0 0 0,0 0-1,0 1 1,0-1 0,0 0-1,0 0 1,0 0 0,1 0 0,-1 0-1,0 0 1,0 0 0,0 0-1,0 0 1,0 0 0,0 1-1,0-1 1,0 0 0,0 0-1,0 1 6,0 0-1,-1 0 1,1 1-1,-1-1 0,1 0 1,-1 0-1,1 0 0,-1 0 1,0 0-1,0-1 1,1 1-1,-1 0 0,0 0 1,0 0-1,0-1 1,-1 2-1,0-1 4,0 1-1,0-1 1,1 1 0,-1 0 0,0 0 0,1 0-1,-1 0 1,1 0 0,0 0 0,0 0 0,-2 5-1,3-7-15,-2 0 0,1 0 2,1 0 8,0 0 0,-1 0 1,1 0-1,-1 0 0,1 0 1,0 0-1,-1 0 0,1 0 0,-1 0 1,1 0-1,0 1 0,-1-1 1,1 0-1,0 0 0,-1 0 1,1 0-1,0 0 0,-1 1 1,1-1-1,0 0 0,-1 0 1,1 1-1,0-1 0,-1 0 0,1 0 1,0 1-1,0-1 0,-1 0 1,1 1-1,0-1 0,0 1 1,0-1-1,0 0 0,-1 1 1,1-1-1,0 0 0,0 1 1,0-1-1,0 1 0,0-1 0,0 0 1,0 1-1,0-1 0,0 1 1,0-1-1,0 1 42</inkml:trace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0:18.476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1922 7136,'0'0'3802,"10"-3"-3740,-7 2-55,9-2 32,0-1-1,0 0 1,-1-1 0,16-10 0,-17 10 34,0 0 0,0 0 0,0 1-1,1 0 1,17-3 0,-16 4 37,0-1 0,0 0 0,23-10 0,-13 8 120,-3 3-65,8-10 274,-24 12-373,1 1 1,0-1-1,-1 1 0,1-1 1,0 1-1,-1 0 1,1 1-1,5 0 1,1-1-7,5 0 142,-13-1-162,1 1 0,-1 0 0,1-1 0,0 1 0,-1 0 0,1 0-1,-1 0 1,1 1 0,-1-1 0,1 1 0,-1-1 0,1 1 0,-1 0 0,1 0 0,-1 0 0,0 0-1,0 1 1,4 1 0,-5-2-30,1 0-1,0 0 0,-1 0 1,1 0-1,0 0 1,0-1-1,0 1 0,-1 0 1,1-1-1,0 0 1,0 1-1,0-1 0,0 0 1,0 0-1,0 0 1,0-1-1,0 1 0,0 0 1,3-2-1,38-10 98,-25 7-39,29-5 0,-3 2 9,-30 5-49,-1 2 0,1-1 0,-1 2 0,15 0 0,-12 1 46,0-1 0,24-4 1,-35 4-66,0-1 1,-1 1-1,1 1 0,-1-1 1,1 1-1,-1-1 0,1 1 1,4 2-1,26 3 104,26 6 109,-46-11-171,-13 0-40,0-1 1,0 0 0,-1 1-1,1-1 1,0 0 0,0 0-1,-1 0 1,1 0 0,0-1-1,0 1 1,-1 0 0,3-2-1,26 7 132,-6-7-84,4-1 70,-2 7-4,77-19 6,-39 7 10,-41 10-115,-21-2-26,0 1 1,0-1 0,0 1 0,1-1 0,-1 0-1,0 0 1,0 0 0,1 0 0,-1 0 0,0-1 0,0 1-1,3-2 1,0 1-12,-1 0-1,1 0 1,0 0-1,0 0 1,8 1-1,14-3 30,-7-1-14,1 2 0,-1 0-1,30 1 1,-27 7 100,-22-6-97,1 0 0,-1 0 0,0 0-1,1 0 1,-1 0 0,0 1 0,0-1-1,0 1 1,1-1 0,-1 1 0,0-1 0,0 1-1,0 0 1,0 0 0,0-1 0,0 1 0,0 0-1,1 2 1,0-2-1,-1 1 0,1-1-1,-1 0 1,1 1 0,0-1-1,0 0 1,-1 0-1,5 1 1,-3 0-2,1 0-1,-1-1 0,0 1 1,0 1-1,1-1 0,3 4 1,-6-4-2,1-1-1,1 1 1,-1 0 0,0-1 0,0 1-1,0-1 1,1 0 0,-1 1 0,1-1-1,-1-1 1,1 1 0,-1 0 0,1 0-1,-1-1 1,1 0 0,3 1-1,-2-1-1,1 0 0,-1 0 0,0 1 0,1-1 0,-1 1 0,6 2 0,31-8 162,-31 4-123,0-1 0,0 0 1,0-1-1,-1 1 0,14-7 1,24-9 73,-15 7-104,-26 12 17,-5 0-20,-1-1-1,1 0 0,-1 0 0,1 1 0,0-1 0,-1 0 0,1 0 0,0 0 0,-1 1 1,1-1-1,-1 0 0,1 0 0,0 0 0,-1 0 0,1 0 0,0-1 0,-1 1 0,1 0 1,0 0-1,0-1 0,0 1 0,0 0 1,-1-1-1,1 1 1,-1-1-1,1 1 1,-1 0-1,1 0 1,0-1-1,-1 1 1,1 0-1,0 0 1,-1 0-1,1 0 1,0 0-1,-1 0 1,1 0-1,0 0 1,-1 0-1,1 0 1,0 0-1,-1 0 1,1 0-1,0 0 1,-1 1-1,1-1 1,0 0-1,-1 1 1,1-1-1,-1 0 1,2 1-1,5-5 98,-4 3-99,0 0 1,0 1-1,0 0 0,0-1 1,0 1-1,1 0 0,-1 1 0,0-1 1,0 1-1,0-1 0,0 1 0,0 0 1,0 0-1,0 0 0,0 0 1,0 1-1,-1-1 0,6 5 0,-6-5-1,-1-1-1,1 1 1,0 0-1,-1 0 1,1 0-1,0-1 1,0 1-1,0-1 1,-1 0-1,1 1 1,0-1-1,0 0 1,0 0-1,0 0 1,0 0-1,0-1 1,1 1-1,20 0 25,54 9 36,-72-9-62,-1 0 0,1 0 1,-1 0-1,0-1 0,1 0 0,4-1 0,-6 1-1,1 0 0,-1 1 1,1-1-1,0 1 0,-1-1 0,1 1 0,0 0 0,-1 1 0,8 0 0,-9 0 0,0-1-1,0 0 1,0 0-1,0 0 0,0 0 1,1 0-1,-1 0 0,0-1 1,0 1-1,0-1 1,3 0-1,-3 0 8,0 0 0,-1 1 1,1-1-1,0 1 0,0 0 0,-1-1 1,1 1-1,0 0 0,0 0 0,-1 0 1,1 0-1,2 1 0,1 2 12,-5-3-18,0 0 0,0 0-1,0 0 1,0 1 0,0-1 0,1 0-1,-1 0 1,0 0 0,0 0 0,0 0-1,0 0 1,1 0 0,-1 0-1,0 0 1,0 0 0,0 0 0,1 0-1,-1 0 1,0 0 0,0 0-1,0 0 1,0 0 0,1 0 0,-1 0-1,0 0 1,0 0 0,0 0-1,1 0 1,-1 0 0,0 0 0,0 0-1,0-1 1,0 1 0,0 0 0,1 0-1,-1 0 1,0 0 0,0 0-1,0-1 1,6 3 4,-6-1-5,0-1 0,0 0 0,0 0 0,0 0 0,0 0 1,1 1-1,-1-1 0,0 0 0,0 0 0,0 0 0,1 0 0,-1 0 0,0 1 0,0-1 0,0 0 1,1 0-1,-1 0 0,0 0 0,0 0 0,0 0 0,1 0 0,-1 0 0,0 0 0,0 0 0,1 0 1,-1 0-1,0 0 0,0 0 0,0 0 0,1 0 0,-1 0 0,0 0 0,0 0 0,1 0 0,-1 0 1,0 0-1,0-1 0,0 1 0,1 0 0,-1 0 0,0 0 0,0 0 0,0 0 0,1-1 0,1 0 0,1 0 0,0 0 0,0 0 0,0 0 0,0 1 0,0-1 0,0 1 0,0-1 0,0 1 0,6 1 0,18-4 0,-11-1 0,-1 1 0,24-3 0,-6 2 0,-14 6 0,3-1 0,56-10 0,-24-1 2,-7 1 9,56-17 0,-45 12 132,-39 10-63,31-10 0,13-6 3,-60 19-92,-3 0 9,1 1 0,0 0 0,-1-1 0,1 1 0,0 0-1,0-1 1,-1 1 0,1 0 0,0 0 0,0 0 0,0-1 0,-1 1 0,1 0 0,0 0 0,0 0 0,0 0 0,-1 1 0,1-1 0,0 0 0,0 0-1,0 0 1,-1 1 0,1-1 0,0 0 0,0 1 0,0 0 0,32-5 0,-32 5 1,0-1 1,-1 0-1,1 0 0,0 1 0,0-1 0,0 0 1,-1 1-1,1-1 0,0 1 0,-1-1 1,1 1-1,0-1 0,-1 1 0,1 0 1,-1-1-1,2 2 0,10 9 11,-8-10-14,0 1 0,0-1-1,-1 1 1,1 0-1,-1 0 1,1 1-1,-1-1 1,0 1-1,0 0 1,0 0-1,0 0 1,3 4-1,-2-2 5,0 0-1,0 0 1,0 0-1,1-1 0,0 0 1,0 0-1,0 0 1,0-1-1,1 1 0,-1-1 1,1-1-1,0 1 0,0-1 1,0 0-1,0 0 1,0-1-1,1 0 0,-1 0 1,0 0-1,1-1 1,-1 0-1,0 0 0,1 0 1,-1-1-1,10-2 0,100-24 91,-97 23-77,-14 3-13,0-1 1,0 1-1,0-1 1,0 0-1,0 0 1,0 0 0,4-3-1,-6 3 0,0 1 0,1 0 0,-1-1 0,0 1 0,0 1 1,0-1-1,5 0 0,15-4-36,42-10-62,-61 14 107,-1 0 0,0 0 0,1 0 1,-1 1-1,0-1 0,1 1 0,-1 0 0,1 0 1,-1 0-1,1 0 0,-1 0 0,0 1 1,1 0-1,-1 0 0,0 0 0,1 0 0,-1 0 1,0 1-1,0-1 0,0 1 0,4 3 0,-5-4-6,-1 0-1,0 0 0,1 0 0,-1 0 1,1 0-1,-1 0 0,1 0 0,0-1 1,-1 1-1,1-1 0,0 1 0,0-1 1,-1 1-1,1-1 0,3 0 0,-3 0-3,-1 0-1,1 0 0,0 1 0,0-1 0,-1 0 1,1 1-1,0-1 0,-1 1 0,1 0 0,0 0 0,-1-1 1,1 1-1,-1 0 0,3 3 0,-3-4-1,0 1 0,1 0-1,-1 0 1,0-1 0,0 1 0,0-1-1,1 1 1,-1-1 0,0 1 0,1-1 0,-1 0-1,0 0 1,1 0 0,-1 1 0,0-1-1,1-1 1,-1 1 0,1 0 0,1-1 0,-1 1-1,0 0 1,0 0 0,0 0-1,1 0 1,-1 0 0,0 0 0,0 0-1,0 1 1,0-1 0,4 2-1,-1 1 2,0-1 0,0 0 0,1 0 0,-1-1 0,1 1 0,0-1 0,-1-1 0,1 1 0,7-1 0,53-5 0,-49 3 0,-1 1-6,-7 0-3,-1 0 0,1 0 0,-1 0 0,9-4-1,58-15 37,-58 15-19,0 1 0,21-2 0,-20 4-29,-1-1 1,22-7 0,-29 8 11,0 0 0,0 0 1,0 1-1,0 0 0,19 1 1,-16 1-2,0-1 0,24-4 0,-30 3 13,0 1-1,0 0 1,0 0-1,0 0 1,0 1-1,12 3 0,-10-2 2,0 0-1,0-1 1,0 0 0,11-1-1,70-13-30,-64 7 31,0 2-1,37-1 0,42-4 102,-97 8-95,0 1 1,0 1-1,0-1 0,0 2 0,11 1 0,-14-1 8,-4-1-11,0-1 0,-1 1 0,1-1 0,0 0 0,0 0 0,0 1 0,0-1 0,0 0 0,0 0 0,0 0 0,0 0 0,0 0 0,0 0 0,0 0 0,0 0-1,2-1 1,17 6 91,-17-6-87,0 1 0,0-1 1,0 1-1,0 0 0,0 0 1,0 0-1,0 0 0,0 0 1,5 2-1,-4-2 0,-1 0 0,1 0 0,0 0-1,-1-1 1,1 1 0,-1-1 0,1 0 0,-1 0-1,6-2 1,-5 1-3,1 1 0,0-1 0,0 1 0,0 0 0,6 0 0,12-2-2,-19 3-4,-1-1-1,1 1 0,-1-1 0,1 1 0,0 0 0,-1 0 0,1 1 0,-1-1 0,5 2 0,-3-1 0,1 1 0,-1-1-1,1 0 1,-1 0 0,1-1-1,-1 1 1,10-2 0,-15 1 2,0 0 0,1 0 0,-1 0 0,1 0 0,-1 0 0,0 0 0,1 1 0,-1-1 0,1 0 0,-1 0 0,0 0 0,1 0 0,-1 1 0,0-1 0,1 0 0,-1 0 0,0 1 0,1-1 0,-1 0 0,0 0 0,0 1 0,1 0 0,0-1-1,-1 1 1,1-1 0,-1 1 0,1-1 0,-1 1-1,1-1 1,-1 1 0,1-1 0,0 1-1,-1-1 1,1 0 0,0 0 0,-1 1-1,1-1 1,0 0 0,1 0 0,-2 0 3,1 0 0,0 0 0,0 1 0,-1-1 0,1 0 0,0 0 0,0 0 0,-1 0 1,1 1-1,0-1 0,-1 0 0,1 1 0,-1-1 0,1 0 0,0 1 0,-1-1 0,1 1 0,-1-1 1,1 1-1,-1-1 0,2 2 0,-2-2-3,1 1 0,-1 0 1,1-1-1,0 1 0,-1 0 1,1-1-1,0 1 0,0-1 1,0 1-1,-1-1 0,1 0 0,0 1 1,0-1-1,0 0 0,0 1 1,0-1-1,0 0 0,0 0 1,0 0-1,0 0 0,1 0 0,-2 0-12,15 7-14,-12-2 87,14 2-8,-15-5-54,1 0-1,-1-1 0,1 0 1,-1 0-1,1 1 0,-1-1 0,1-1 1,0 1-1,-1 0 0,1-1 1,0 1-1,0-1 0,0 0 0,-1 0 1,6-1-1,-3 1 10,-1 0 0,1 0 1,-1 0-1,1 1 0,7 2 0,-4-2-7,0 0 0,0 0 0,0 0 0,0-1 0,0-1 0,9 0-1,14-1-87,-18 2 82,-4 0 1,0 0 0,1 0 0,13-3-1,0-1 48,29-2-1,-33 5 1,0-1-1,37-9 0,-48 9-22,1 0-1,-1 0 1,1 1 0,-1 1-1,1-1 1,-1 1 0,14 2-1,42-2 2,-60 1-19,-1-1-1,1 0 1,0 0 0,0 0-1,0 0 1,4-1-1,-5 0 1,0 0-1,-1 1 0,1 0 0,-1 0 0,1 0 0,0 0 1,-1 0-1,1 0 0,0 1 0,-1-1 0,1 1 1,-1 0-1,5 2 0,-3-2 8,0 0 0,0 0 0,0 0 0,-1 0 0,1 0 0,6 0 0,17 3 57,-24-4-61,-1 0 0,1 0 0,0 0 0,0 0 0,0 0 0,-1-1-1,5 0 1,15-2-17,-8 2 5,-11 0 3,0 1 0,-1 0 1,1-1-1,0 1 0,-1 1 1,1-1-1,4 1 0,38-4 387,-16-3-213,-3 4-140,0-1-1,0 0 1,45-15-1,-44 12-57,-18 5 44,-9 1-11,1 0-1,-1 1 1,0-1 0,1 0 0,-1 0-1,0 0 1,1 0 0,-1 0-1,0 0 1,1 0 0,-1 0 0,0 0-1,1 0 1,-1 0 0,0 0-1,1 0 1,-1 0 0,0-1-1,1 1 1,-1 0 0,0 0 0,1 0-1,-1 0 1,0 0 0,0-1-1,1 1 1,-1 0 0,0 0 0,0-1-1,1 1 1,-1 0 0,0 0-1,0-1 1,0 1 0,1 0-1,-1-1 1,0 1 0,0 0 0,0-1-1,0 1 1,0-1 43,-25-13 206,15 9-221,1-1 0,0 0 0,0 0 1,-11-11-1,-4-3 64,19 15-70,1 1-1,0-2 1,0 1-1,-5-8 0,6 8 7,2 2-44,0 0-1,1 0 1,0-1 0,-1 1 0,1 0-1,0 0 1,1 0 0,-1 0-1,0 0 1,1 0 0,0 0 0,0 0-1,1-4 1,0 5 2,1 0-1,-1 0 1,0 0-1,1 1 1,-1-1 0,1 1-1,-1-1 1,1 1 0,0 0-1,4-1 1,13-7-68,-7 4 14,-13 4 61,1 1-1,0 0 1,-1 0-1,1 0 0,-1 0 1,1-1-1,-1 1 0,1 0 1,-1 0-1,1-1 1,-1 1-1,1-1 0,-1 1 1,0 0-1,1-1 1,-1 1-1,1-1 0,-1 1 1,0-1-1,1 1 1,-1-1-1,0 1 0,0-1 1,1 1-1,-1-1 1,0 1-1,0-1 0,0 1 1,0-1-1,0 0 1,0 1-1,0-2 0,7-10-12,-6 11 14,-1 1 0,1-1 0,-1 0 0,1 1 0,-1-1 0,1 0 0,-1 0 0,1 1-1,-1-1 1,0 0 0,0 0 0,1 0 0,-1 1 0,0-1 0,0 0 0,0 0 0,0-1 0,1-13 39,-1 0 0,2 0-1,0 0 1,4-15 0,-2 11 15,4-17 104,-8 35-154,1-1 0,0 1 0,-1-1 0,1 0-1,0 1 1,0-1 0,0 1 0,0-1 0,0 1-1,0 0 1,0-1 0,0 1 0,1 0 0,-1 0-1,3-2 1,-3 2-7,0 1 1,1-1-1,-1-1 0,0 1 0,0 0 0,0 0 0,0 0 0,0-1 0,0 1 0,0 0 0,0-1 1,1-2-1,-1 3 0,-1 0 0,1-1 1,-1 1-1,1 0 0,0 0 1,0 0-1,0 0 0,-1 0 1,1 0-1,0 0 1,0 0-1,0 0 0,1 0 1,-1 1-1,0-1 0,2-1 1,-2 2 3,0-1 0,0 0 0,0 0 0,1 1 0,-1-1-1,0 0 1,0 0 0,-1 0 0,1 0 0,0 0 0,0-1 0,0 1 0,-1 0 0,1 0 0,0 0 0,-1-1 0,1 1 0,-1 0 0,0-1 0,1 1 0,-1 0 0,0-1 0,0 1 0,0-1 0,0-2 0,18-8 70,-9-5-91,0-1 0,-1 0 0,9-32 0,-8 5-27,-7 37 45,0 1-1,0-1 1,0 0-1,-1 0 1,0 0 0,-1 0-1,0-8 1,0 11 9,0 1 1,-1-1-1,1 0 0,-1 0 1,0 1-1,-1-1 0,1 1 1,-1-1-1,0 1 1,0-1-1,0 1 0,-6-7 1,0 0 23,1 0-1,0-1 1,0 0 0,1 0 0,-5-14 0,10 21-38,0 0 0,1 0 0,-1 0 0,1-1 0,0 1 0,1 0 0,-1 0 0,1 0 0,0-1 0,0 1 0,3-8 0,3-13-36,0-6 22,2 0 1,1 1 0,25-52-1,-17 37 19,-11 27 0,17-33 0,-21 47 0,12-20 0,-1 0 0,-1-1 0,-1 0 0,9-32 0,-19 51 23,-1 1 0,1 0 0,-1-1 0,-1 1 0,1-1 0,-1 1 0,0-1 0,-2-6 0,2 10-13,0 1 0,0-1-1,-1 0 1,1 1 0,-1-1 0,0 1 0,0-1 0,0 1-1,0 0 1,-1-3 0,0 3-4,1 1 0,-1 0-1,1 0 1,-1 0 0,0 0 0,1 0-1,-1 0 1,0 0 0,1 1 0,-1-1-1,0 1 1,0-1 0,0 1-1,0 0 1,-3-1 0,-9-1-1,11 1-3,0 0-1,0 0 0,0 1 0,0 0 0,0-1 1,0 1-1,0 0 0,0 1 0,-3-1 0,-15 4 12,-1 1 0,1 1 0,0 1-1,1 0 1,0 2 0,-29 16 0,45-21-15,0 0 0,0 0 1,0 0-1,0 1 1,1 0-1,-1 0 1,2 0-1,-1 0 0,0 0 1,1 0-1,0 1 1,0-1-1,0 1 0,1 0 1,0-1-1,0 1 1,0 0-1,1 0 0,0 0 1,1 7-1,16 16-44,-16-25 47,1 0 2,-1 0-1,0 0 1,0 0 0,0-1-1,-1 1 1,1 0 0,-1 6 114,-3 13 60,-2-18-160,3-4-9,1 1 1,-1-1-1,1 0 0,-1 1 0,0-1 0,1 0 0,-1 0 0,0 0 0,0 0 0,0 0 1,0-1-1,0 1 0,0 0 0,0-1 0,0 0 0,0 1 0,0-1 0,0 0 0,-1 0 1,1 0-1,0 0 0,0-1 0,0 1 0,0 0 0,-3-2 0,-1 3 10,-12 0 31,18-1-49,-1 0 1,1 0-1,0 0 1,0 0-1,0 0 1,-1 0-1,1 0 1,0 0-1,0 0 1,-1 0-1,1 0 1,0 0 0,0 0-1,0 0 1,-1 0-1,1 0 1,0 0-1,0 0 1,-1 0-1,1 0 1,0-1-1,0 1 1,0 0-1,0 0 1,-1 0 0,1 0-1,0-1 1,0 1-1,0 0 1,0 0-1,0 0 1,-1 0-1,1-1 1,0 1-1,0 0 1,0 0 0,0-1-1,0 1 1,0 0-1,0 0 1,0 0-1,0-1 1,0 1-1,0 0 1,0 0-1,0-1 1,0 1-1,0 0 1,0 0 0,0 0-1,0-1 1,0 1-1,0 0 1,1-1-1,2-1-18,-4-2-2,1 1 17,1 0 0,0 0 0,0 0 0,0 1 0,0-1 0,0 0 0,2-3 0,9-16-4,-7 11 22,1 1 0,0 0 1,7-10-1,19-22-69,-28 46 52,-3-4 2,-1 1 0,1 0 0,-1 0-1,1-1 1,-1 1 0,1 0 0,-1-1 0,1 1-1,-1 0 1,1-1 0,0 1 0,0-1 0,-1 1-1,1-1 1,0 0 0,0 1 0,-1-1-1,2 1 1,7-2-13,0 1 0,-1-1 0,1 0 0,-1-1 0,1 0 0,-1 0-1,1-1 1,-1 0 0,13-7 0,-10 3 3,0 0-1,-1 0 1,0-1 0,0-1-1,16-18 1,43-40-52,-20 22 33,-26 25 60,7-9 29,-26 26-56,1 0-1,-1 0 1,1 0-1,0 1 1,0 0-1,0 0 1,0 0 0,0 0-1,0 1 1,6-1-1,-2 0 2,0 0-13,1 1 0,-1 1 0,0-1-1,1 1 1,-1 1 0,1 0 0,-1 0 0,0 1 0,1 0 0,-1 1 0,0 0 0,8 4-1,27 6 35,-10 3 13,-28-13-19,1 0 0,-1 0 0,0 0 0,9 1 0,14 4 10,-22-5-18,0-1 0,0 0 1,1 0-1,-1-1 0,1 0 1,-1 0-1,1-1 0,-1 0 1,14-2-1,-9 1-10,0-1 0,1 2 0,-1-1 1,0 2-1,0 0 0,13 2 0,-3 0 3,5-1 11,-13-1-3,0 0 1,23 7-1,-33-7-13,0 0 0,0 1 0,-1 0 0,1-1 1,-1 2-1,1-1 0,-1 0 0,0 1 0,0-1 0,0 1 0,0 0 0,4 5 1,2 4-13,-1 1 0,8 15 1,-2-3-27,1 4 13,14 35 0,14 27 77,80 113-91,-119-198 34,6 9 16,0 0 1,-1 0-1,0 1 0,-2 0 0,0 1 1,0 0-1,5 26 0,-11-41-8,1 12 17,0-1 0,2 1-1,-1-1 1,10 20 0,-8-19-13,0 2 1,-1-1-1,-1 0 1,0 1 0,1 19-1,-2-14-2,1 0 0,8 28 0,2 0 1,13 33 66,-13-44-53,-2 1 0,9 63 1,-17-89-1,-1 0 0,-1 0 0,0 0 1,-1 1-1,0-1 0,-1 0 0,-1 0 1,0 0-1,-1 0 0,-7 23 1,8-31-13,1-1-1,0 0 1,0-1-1,-1 1 0,1 0 0,-1-1 0,0 1 0,0-1 0,0 1 1,-1-1-1,1 0 0,-1 0 0,0 0 0,0 0 0,0-1 0,0 1 1,0-1-1,0 0 0,-1 0 0,-4 2 0,-5 4 10,-2-1 0,1-1 0,-1 0 0,0-1 0,0 0-1,-1-2 1,1 1 0,-31 1 0,4-4 19,-17 1 136,-92 13 0,44-1 1,15-3-6,55-5-69,17-4-30,-30 8 1,-122 33 126,162-41-130,0 0-1,0 0 1,1-1-1,-15 0 1,27-7-26,12-39-60,15-77 1,-18 70 15,48-312-45,-57 346 40,-2-1 0,0 0 0,-2 0 0,-4-36 1,6 44 31,-1 3-1,-2 11-11,-4 19-9,1 1 0,1-1 0,1 1 0,0 35 0,2-22 0,-9 50-70,12-80 38,0 0 53,-2-6-20,0 0 0,0 0-1,0 0 1,-1 1 0,1-1 0,0 0 0,0 0 0,0 0-1,0 0 1,0 1 0,0-1 0,0 0 0,0 0 0,0 0 0,0 0-1,0 1 1,0-1 0,0 0 0,0 0 0,0 0 0,0 0-1,0 1 1,1-1 0,-1 0 0,0 0 0,0 0 0,0 0 0,0 1-1,0-1 1,0 0 0,0 0 0,0 0 0,1 0 0,-1 0-1,0 0 1,0 0 0,0 1 0,0-1 0,0 0 0,1 0 0,-1 0-1,10 0 80,-3 0 2,1 0-76,-1-1 0,0 0 0,1 0 0,-1-1 0,0 0 0,0 0 0,0-1 0,0 0 0,-1 0 0,1 0 0,-1-1 0,1 0 0,-1 0-1,-1-1 1,1 0 0,0 0 0,7-10 0,14-28-3421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05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1 668 13464,'0'0'9434,"7"-2"-8829,92-35 987,-82 30-1278,-1-2 1,0 0-1,0 0 1,19-16-1,-5-1 362,0-2 0,37-44 0,-52 52-400,0 0-1,-2-1 1,0-1-1,-1 0 1,10-27-1,-12 23 81,-1 1-1,-2-2 0,0 1 0,-2-1 0,3-40 0,-8 57-277,0 1 0,-4-18 0,4 23-74,-1 1 0,0 0 0,0 0-1,0 0 1,0 0 0,0-1 0,-1 2 0,0-1 0,1 0-1,-1 0 1,-3-3 0,4 6-4,0-1 0,1 0 0,-1 1 0,0-1 0,0 1 0,0-1 0,0 1 0,0 0 0,0-1 0,0 1 0,0 0 0,0 0 0,-1 0 0,1 0 0,0 0 0,0 0 0,0 0 0,0 0 0,0 0 0,0 0 0,0 1 0,0-1 0,0 0 0,0 1 0,0-1 0,-1 1 0,-25 16 0,15-7 0,1 0 0,1 0 0,-1 1 0,-11 17 0,-32 54 0,48-73 0,-17 30 0,2 0 0,-19 51 0,-23 87 0,48-131 0,-32 112 0,40-129 0,1 1 0,1 0 0,0 43 0,5-72 0,0-1 0,0 0 0,-1 0 0,1 1 0,0-1 0,0 0 0,0 0 0,0 1 0,0-1 0,0 0 0,0 1 0,0-1 0,0 0 0,0 0 0,1 1 0,-1-1 0,0 0 0,0 0 0,0 1 0,0-1 0,0 0 0,0 0 0,0 1 0,1-1 0,-1 0 0,0 0 0,0 1 0,0-1 0,1 0 0,-1 0 0,0 0 0,0 0 0,1 1 0,-1-1 0,0 0 0,0 0 0,1 0 0,-1 0 0,0 0 0,0 0 0,1 0 0,-1 0 0,0 0 0,1 0 0,-1 0 0,0 0 0,1 0 0,13-8 0,-11 6 0,13-9 0,0-2 0,-1 0 0,27-30 0,35-54 0,-50 60 0,-7 10 0,-1 0 0,-2-2 0,21-45 0,-32 55 0,-6 16 0,1 0 0,0 0 0,0 0 0,0 1 0,3-6 0,-4 8 0,0 0 0,0 0 0,0-1 0,0 1 0,0 0 0,0 0 0,1 0 0,-1 0 0,0 0 0,0 0 0,0 0 0,0 0 0,0 0 0,0 0 0,0-1 0,0 1 0,0 0 0,0 0 0,0 0 0,0 0 0,0 0 0,0 0 0,0 0 0,0 0 0,0 0 0,0 0 0,-1-1 0,1 1 0,0 0 0,0 0 0,0 0 0,0 0 0,0 0 0,0 0 0,0 0 0,0 0 0,0 0 0,0 0 0,0 0 0,0 0 0,0 0 0,0 0 0,0-1 0,-1 1 0,1 0 0,0 0 0,0 0 0,0 0 0,0 0 0,0 0 0,0 0 0,0 0 0,0 0 0,0 0 0,-1 0 0,1 0 0,0 0 0,0 0 0,0 0 0,0 0 0,-7 4 0,7-3 0,-1 0 0,1 0 0,-1-1 0,1 1 0,-1 0 0,1 0 0,-1 0 0,1 0 0,0 0 0,-1 0 0,1-1 0,0 1 0,0 0 0,0 0 0,0 0 0,0 0 0,0 0 0,0 0 0,0 0 0,0 0 0,0 0 0,1 0 0,-1 0 0,0 0 0,1 0 0,-1 0 0,1-1 0,-1 1 0,0 0 0,1 0 0,0 0 0,-1-1 0,1 1 0,0 0 0,-1-1 0,1 1 0,0 0 0,0-1 0,-1 1 0,3 0 0,2 1 0,1 1 0,0-1 0,0 0 0,0 0 0,8 0 0,-14-2 0,17 3 0,-1-1 0,1-1 0,1 0 0,-1-1 0,31-5 0,83-24 0,-117 25 0,-4 3 0,-9 1 0,0 0 0,1 0 0,-1 0 0,0-1 0,1 1 0,-1 0 0,0-1 0,0 1 0,1-1 0,1 0 0,-18 17 0,-57 50 0,25-20 0,39-39 0,2-3 0,1 1 0,0-1 0,0 1 0,1 1 0,-1-1 0,1 0 0,-7 13 0,11-18 0,0 1 0,0 0 0,-1 0 0,1 0 0,0 0 0,0 0 0,0 0 0,0-1 0,0 1 0,0 0 0,0 0 0,0 0 0,0 0 0,1 0 0,-1 0 0,0-1 0,0 1 0,1 0 0,-1 0 0,1 0 0,-1-1 0,1 1 0,-1 0 0,1-1 0,-1 1 0,1 0 0,-1-1 0,1 1 0,0 0 0,-1-1 0,1 1 0,0-1 0,0 0 0,0 1 0,-1-1 0,2 1 0,1 0 0,1 1 0,-1-1 0,1 0 0,-1 0 0,1 0 0,-1-1 0,5 1 0,0 0 0,0-2 0,-1 1 0,1-1 0,0 0 0,0 0 0,-1-1 0,1 0 0,-1 0 0,1-1 0,12-7 0,-16 8 0,-1 0 0,0-1 0,1 1 0,-1-1 0,0 1 0,0-1 0,-1 0 0,1-1 0,-1 1 0,1 0 0,-1-1 0,0 1 0,-1-1 0,1 0 0,0 1 0,-1-1 0,0 0 0,0 0 0,0 0 0,0 0 0,-1 0 0,1-8 0,-1 10 0,0-6 0,0 0 0,-1 0 0,0-1 0,-2-8 0,3 15 0,-1 0 0,0 0 0,0-1 0,0 1 0,0 0 0,0 0 0,-1 0 0,1 0 0,0 0 0,-1 0 0,0 0 0,1 0 0,-1 1 0,0-1 0,0 1 0,0-1 0,0 1 0,-3-1 0,-10-8 0,15 10 0,0 0 0,0 0 0,0 0 0,-1 0 0,1 0 0,0 0 0,0 0 0,0 0 0,0 0 0,0 0 0,0 0 0,0 0 0,0 0 0,0 0 0,0 0 0,0 0 0,0 0 0,-1 0 0,1-1 0,0 1 0,0 0 0,0 0 0,0 0 0,0 0 0,0 0 0,0 0 0,0 0 0,0 0 0,0 0 0,0 0 0,0-1 0,0 1 0,0 0 0,0 0 0,0 0 0,0 0 0,0 0 0,0 0 0,0 0 0,0 0 0,0 0 0,0 0 0,0-1 0,0 1 0,0 0 0,0 0 0,1 0 0,-1 0 0,0 0 0,0 0 0,0 0 0,0 0 0,0 0 0,0 0 0,0 0 0,0 0 0,0 0 0,0 0 0,0-1 0,0 1 0,1 0 0,27 1 0,-22-1 0,71 3 0,119-13 0,-65 2 0,-120 7 0,0-1 0,17-4 0,-19 4 0,0 0 0,0 0 0,14 0 0,-49 17 0,-18 4 0,5-2 0,-52 31 0,45-21 0,-28 19 0,72-45 0,1 0 0,0 0 0,0 0 0,0 0 0,0 0 0,0 0 0,0 0 0,0 0 0,0 0 0,0 1 0,0-1 0,0 0 0,1 1 0,-2 2 0,2-4 0,0 1 0,0 0 0,0 0 0,0 0 0,0 0 0,0-1 0,0 1 0,0 0 0,0 0 0,1 0 0,-1-1 0,0 1 0,1 0 0,-1 0 0,0-1 0,1 1 0,-1 0 0,1-1 0,0 2 0,2 1 0,0-1 0,0 1 0,1-1 0,-1 0 0,0 0 0,1 0 0,0-1 0,-1 1 0,7 1 0,-5-2 0,0 0 0,0-1 0,1 1 0,-1-1 0,0 0 0,0-1 0,1 1 0,-1-1 0,0 0 0,0 0 0,0-1 0,0 1 0,9-5 0,0-1 0,0-1 0,-1 0 0,18-14 0,-15 9 0,-2-1 0,1 0 0,-2-1 0,0 0 0,17-28 0,-14 17 0,-1-1 0,22-55 0,-10 1 0,25-123 0,-51 199 0,-1 0 0,1 0 0,-1 0 0,0-10 0,0 15 0,0-1 0,0 1 0,0-1 0,0 0 0,0 1 0,0-1 0,-1 1 0,1-1 0,0 1 0,0-1 0,-1 1 0,1-1 0,0 1 0,-1-1 0,1 1 0,0-1 0,-1 1 0,1 0 0,-1-1 0,1 1 0,-1-1 0,0 1 0,1 0 0,-1 0 0,0 0 0,0 0 0,1 0 0,-1 0 0,0 0 0,0 0 0,1 1 0,-1-1 0,0 0 0,1 0 0,-1 1 0,0-1 0,1 0 0,-1 1 0,0-1 0,1 1 0,-1-1 0,1 1 0,-2 0 0,-6 6 0,1 1 0,-1 0 0,1 0 0,1 0 0,0 1 0,-8 13 0,1 2 0,-12 33 0,19-40 0,1 1 0,0 0 0,2 1 0,-4 34 0,6 73 0,1-113 0,1 0 0,1-1 0,5 24 0,-6-32 0,0-1 0,0 1 0,0 0 0,1-1 0,0 1 0,-1-1 0,1 0 0,0 1 0,1-1 0,-1 0 0,1 0 0,-1 0 0,1-1 0,0 1 0,0-1 0,4 4 0,-2-4 0,-1 0 0,1 0 0,0 0 0,-1 0 0,7 1 0,-8-3 0,0 0 0,0 0 0,0 0 0,0 0 0,-1-1 0,1 1 0,0-1 0,0 1 0,-1-1 0,1 0 0,3-2 0,6-3 0,0-1 0,0 0 0,-1-1 0,15-12 0,41-44 0,-21 19 0,-35 37 0,-13 19 0,0-2 0,-4 14 0,-1-1 0,-17 35 0,4-12 0,20-44 0,-7 20 0,6-20 0,1 0 0,-1 1 0,1-1 0,0 0 0,0 0 0,0 1 0,0-1 0,-1 0 0,2 1 0,-1-1 0,0 0 0,0 1 0,0-1 0,1 2 0,-1-3 0,1 0 0,-1 1 0,1-1 0,-1 0 0,0 0 0,1 0 0,-1 0 0,0 1 0,1-1 0,-1 0 0,1 0 0,-1 0 0,1 0 0,-1 0 0,0 0 0,1 0 0,-1 0 0,1 0 0,-1 0 0,1 0 0,-1 0 0,0 0 0,1 0 0,-1-1 0,1 1 0,-1 0 0,0 0 0,1-1 0,13-6 0,-12 5 0,16-11 0,0 0 0,-1-2 0,0 0 0,17-22 0,3-1 0,-37 38 0,0-1 0,0 1 0,0 0 0,0 0 0,0 0 0,0 0 0,0 0 0,0 0 0,0 0 0,0 0 0,0 0 0,0 0 0,0 0 0,1 0 0,-1 0 0,0 0 0,0 0 0,0 0 0,0 0 0,0 0 0,0 0 0,0 0 0,0 0 0,0 0 0,0 0 0,0 0 0,0 0 0,0 0 0,0 0 0,1 0 0,-1 0 0,0 0 0,0 0 0,0 0 0,0 0 0,0 0 0,0 0 0,0 0 0,0 0 0,0 0 0,0 0 0,0 0 0,0 0 0,0 0 0,0 0 0,0 1 0,0-1 0,0 0 0,0 0 0,0 0 0,0 0 0,0 0 0,0 0 0,1 0 0,-1 0 0,0 0 0,0 0 0,0 0 0,0 0 0,0 0 0,0 0 0,0 1 0,0-1 0,0 0 0,-1 0 0,1 0 0,0 0 0,0 9 0,-3 13 0,-8 22 0,-2-1 0,-33 73 0,30-85 0,-3-2 0,-31 41 0,22-32 0,20-27 0,0-1 0,-1 0 0,0 0 0,-1-1 0,0-1 0,-1 1 0,-17 9 0,28-17 0,-1-1 0,1 0 0,-1 0 0,0 1 0,1-1 0,-1 0 0,1 0 0,-1 0 0,1 0 0,-1 0 0,0 0 0,1 0 0,-1 0 0,1 0 0,-1 0 0,0 0 0,1 0 0,-1 0 0,1 0 0,-1-1 0,1 1 0,-1 0 0,1 0 0,-1-1 0,1 1 0,-1 0 0,1-1 0,-1 1 0,1-1 0,-1 1 0,1 0 0,0-1 0,-1 1 0,1-1 0,0 1 0,-1-1 0,1 1 0,0-1 0,0 0 0,-1 1 0,1-1 0,0 1 0,0-1 0,0 0 0,-6-28 0,5 21 0,1 0 0,0 0 0,0 0 0,1 0 0,0 0 0,0 0 0,1 0 0,0 0 0,1 1 0,0-1 0,0 0 0,0 1 0,1 0 0,0 0 0,0 0 0,1 1 0,0-1 0,0 1 0,1 0 0,0 0 0,0 1 0,0 0 0,0 0 0,13-7 0,-3 3 0,0 1 0,1 0 0,0 1 0,0 1 0,1 1 0,0 1 0,0 0 0,31-2 0,-17 3 0,-22 1 0,-1 1 0,1 0 0,-1 1 0,1 0 0,-1 0 0,1 1 0,11 3 0,-19-3-3,-1 0 1,1 0-1,0 0 0,-1 0 1,1 1-1,-1-1 0,1 1 0,-1-1 1,0 1-1,0-1 0,1 1 1,-1 0-1,0 0 0,-1 0 1,1-1-1,0 1 0,0 0 1,-1 0-1,1 0 0,-1 0 1,0 0-1,1 4 0,2 8-3870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5:42.3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10448,'0'0'12014,"1"8"-11509,44 188 1405,-6-30-432,-27-109-203,5 116 1,-21-110 1369,2-68-1733,2 4-902,0 1 1,0-1-1,-1 1 1,1-1-1,0 1 0,0-1 1,0 1-1,-1-1 1,1 1-1,0-1 1,0 1-1,0-1 1,0 0-1,0 1 1,0-1-1,0 1 1,0-2-1,4-14-268,1-1-1,8-19 1,-7 21-3136</inkml:trace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0:27.795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3057 0 7632,'0'0'4681,"-10"9"-4538,-5 5-79,-1 2 216,-32 25 0,41-37-158,-1 0 1,0 0-1,0 0 1,-11 2-1,8-2 84,1 0-1,-18 10 1,6-4 51,0 0 1,0-1-1,-1-1 0,-35 7 1,17-5 202,1-1-48,-2-1 1,-62 2 0,4-1 236,1 11-24,67-13-452,-1 0 1,-43 2 0,-82-16 302,72 2-30,-126 7 0,124 4-150,-114 22 0,147-16-233,-84 19 147,109-24-73,-35 4-1,-13 3 131,-148 41 149,55-16-187,-25 9 502,152-39-487,35-9-221,8 0-17,0 0 0,0 0 0,0 0 0,0 0 0,0 0 0,0 0 0,0 0 0,0 1 0,0-1 0,0 0 0,0 1 0,0-1 0,0 0 0,-1 2 0,-3 0 8,3-1-10,1-1 0,-1 1 0,1 0-1,0-1 1,0 1 0,-1 0-1,1 0 1,0 0 0,0 0 0,0 0-1,0 0 1,0 0 0,0 0-1,0 1 1,0-1 0,0 0 0,0 0-1,1 1 1,-1-1 0,1 1-1,-1-1 1,1 0 0,-1 1 0,1-1-1,0 3 1,-5 11 9,2 1 1,0 0 0,0 0-1,2 0 1,0 17-1,9 79 19,0 2-18,-7-57-11,0 29 0,-7 117-3,12 42 44,-6-232-44,-3 212 79,-3-130-25,-16 188 88,12-123 18,7-125-120,1-1 0,2 1 0,8 65 0,-7-96-36,0 0 0,-1-1 0,1 1 0,1-1 0,-1 1 0,0-1-1,1 1 1,0-1 0,0 0 0,0 0 0,0 0 0,4 4 0,-4-5-3,0 0 0,0-1 0,0 0 1,0 1-1,0-1 0,0 0 0,0 0 0,0 0 0,0 0 0,1-1 0,-1 1 0,0-1 1,1 1-1,-1-1 0,1 0 0,-1 0 0,0 0 0,1 0 0,-1 0 0,4-1 1,15-4-1,-1 0-1,1-1 1,-1-2 0,0 0 0,0-1 0,33-21 0,-25 16-21,1 1-1,0 1 1,34-8-1,-2-1-6,-32 14 23,0 0 0,0 2 0,0 1 0,1 1 0,49 2 0,-8-1 1,-39 2 3,58 8 0,16 1 0,-42-8 0,0 3 0,-1 2 0,108 25 0,-110-16 0,42 11 0,-69-16 0,0-1 0,0-2 0,1-1 0,64 2 0,-91-8 0,24 0 0,0 0 0,0-2 0,0-2 0,39-9 0,-2-11 0,-68 24 5,0-1 0,0 1 0,0-1 0,-1 0 0,1 1 0,0-1 0,0 0 0,-1 1 0,1-1 0,0 0 0,-1 0 0,1 0 0,-1 0 0,1 0 0,-1 1 0,0-1 0,1 0 0,-1 0 0,0 0 0,1 0 0,-1 0 0,0-2 0,0-24 179,-1 16-141,1 10-25,-8-21 190,7 20-208,-1 0 0,1 0 0,0 0 0,0 0 0,0 0 0,0 0 0,0 0 0,0 0 0,1 0 0,-1-1 0,1 1 0,-1-4 0,0-35 0,-1 6 0,1 27 0,-2-1 0,1-1 0,1 1 0,0-1 0,0 1 0,1-1 0,0 1 0,1-1 0,0 1 0,3-17 0,4-11 0,-4 15 0,-1 4 0,-1 1 0,1-19 0,-4 28 0,-1 0 0,1 0 0,-1 0 0,-1 0 0,1 0 0,-8-13 0,-3-14 0,-1 5 0,12 26 0,-1 0 0,1-1 0,0 1 0,1-1 0,-1 1 0,1-1 0,0 0 0,-1-6 0,-4-112-5,8 62 3,2 1 0,14-71 1,-14 114 3,1 1 1,1 0-1,14-29 1,-11 25-3,-5 14-5,0-1 0,0 0 1,1 1-1,0 0 0,0 0 0,1 1 0,0-1 0,8-5 0,-5 3 0,-1 1 0,1-2-1,7-9 1,27-33 48,-43 51-43,1-1 0,0 0 1,0 1-1,0-1 1,-1 0-1,1 0 0,0 1 1,-1-1-1,1 0 1,-1 0-1,1 0 0,-1 0 1,1 0-1,-1 0 1,0 0-1,1 0 0,-1 0 1,0 0-1,0 0 1,0 0-1,0 0 0,0 0 1,0 0-1,0 0 1,0 0-1,0 0 0,0 0 1,-1 0-1,1 0 1,0 0-1,-1 0 0,1 0 1,-1 0-1,1 0 1,-1 1-1,1-1 0,-1 0 1,1 0-1,-1 0 1,0 1-1,0-1 0,1 0 1,-1 1-1,0-1 1,0 1-1,0-1 0,0 1 1,0-1-1,0 1 0,0-1 1,0 1-1,1 0 1,-1 0-1,-1-1 0,1 1 1,0 0-1,0 0 1,0 0-1,0 0 0,0 0 1,0 0-1,0 0 1,0 1-1,0-1 0,0 0 1,-1 1-1,-165 53 92,20-5-66,-22 1-3,80-22 89,-164 30-1,29-21 98,-13 3 200,204-36-170,-1 0 1,-59-3-1,92-1-225,0 0 0,-1-1 0,1 1 0,0 0-1,0 0 1,0-1 0,0 1 0,0 0 0,-1-1 0,1 1-1,0-1 1,0 1 0,0-1 0,0 0 0,0 0 0,1 1-1,-1-1 1,0 0 0,0 0 0,0 0 0,1 0 0,-2-2-1,1 1 1,0 0-1,1 0 0,-1 0 0,1 0 0,-1 0 0,1 0 0,0-1 0,0 1 0,0 0 0,0 0 1,1-4-1,0-1 3,1-1 0,0 1 0,0 0 0,1 0 0,0 0 0,6-10 0,6-4 18,1 1 0,1 0 0,1 1 0,1 1 0,40-31 0,13-1-6,-72 49-26,1 0-1,-1 1 1,1-1-1,0 1 0,-1-1 1,1 1-1,-1-1 1,1 1-1,0 0 1,-1-1-1,1 1 1,0 0-1,0-1 1,-1 1-1,1 0 1,0 0-1,0 0 0,-1 0 1,2-1-1,-1 3 1,0 0-1,0-1 0,-1 1 1,0 0-1,1-1 0,-1 1 1,0 0-1,1-1 0,-1 1 1,0 0-1,-1 3 0,13 377 67,-2-232-16,-1 40 27,-9-155-66,1-1 0,3 0 0,7 39-1,35 98-7,-41-151-14,1-1 1,1 0-1,1 0 0,0 0 0,2-1 1,0 0-1,1-1 0,20 24 0,-22-29 6,1-1-1,1 0 0,0 0 0,1-2 0,0 1 0,0-1 1,1-1-1,15 8 0,-16-11-8,3 3-4,0-2 0,0 0 0,1 0 0,0-2 0,30 5 0,-3-5-19,27 2-69,109-4 0,-135-7 51,48-13 0,28-3-14,-117 21 66,26-3-7,-1 0-1,50-14 0,-63 11 9,1 2 0,1-1 0,-1 2 0,1 0 0,-1 1 0,1 1 0,19 1 0,-15 1 0,0 0 0,0-2 1,-1 0-1,1-1 0,37-10 0,39-3-5,-74 13-33,-11 1 24,-1 0 0,1 1 0,-1 0 0,1 0 0,13 4 0,-1 0 9,1 0 1,0-2 0,25 0-1,51-13 36,56 4-62,-52-3 31,-66 11 0,0-2 0,0-2 0,60-11 0,-83 11-10,1 1 0,0 1 1,-1 0-1,1 1 0,27 4 0,23 0-19,-32-6 5,-24 1 16,0 1 1,0 0-1,13 2 1,-13-1 17,0 1 0,0 0 1,-1 1-1,1 0 1,14 7-1,-15-7-3,1 1 0,-1-1 0,1 0 0,0-1 0,0-1 0,-1 0 0,15 0 0,25 4 9,254 51 24,-288-54-47,0 0-1,0-1 0,24-2 1,-30 0 6,0 2 1,0-1-1,15 4 1,-15-2 0,-1-1 0,1 0 0,17-1 0,-14-1 11,1 1-1,0 1 1,-1 0 0,1 1-1,-1 0 1,1 1-1,12 5 1,10 4 37,42 22 1,-42-20-32,1-1 0,1-2 0,0-2 0,41 5 0,-1 1-4,-27-7-13,62 2 0,-60-7 0,17 0 0,26 2 0,23 5 0,162-8 0,-207-5 0,0-3 0,134-28 0,164-42 0,-326 67 0,177-15 0,-139 17 0,-34 4-9,-1 2 0,0 3 0,60 9 1,140 40-22,-124-24 44,184 16 0,-214-30-43,-49-6 8,56 2-1,127 4-3,146 6 87,-129-28-10,0 0-57,-171 8-35,63 1-15,-90 3 47,75 12 0,-98-11-5,1 0 0,-1-3-1,50-1 1,-55 0-6,1 1-1,35 6 1,11 0-12,-57-6 30,0 1 1,-1 0 0,1 0-1,11 5 1,25 6 0,-37-11 0,0 1 0,0 0 0,-1 1 0,0 0 0,1 0 0,-2 1 0,1 0 0,10 9 0,10 5 0,-22-15 0,-1 0 0,0 1 0,0-1 0,-1 1 0,1 0 0,-1 1 0,7 10 0,21 46 0,-22-42 0,-8-15 4,0-1 0,0 0 0,0 0 1,1 0-1,0 0 0,-1 0 0,1 0 0,0-1 0,1 0 0,-1 1 0,1-1 0,-1 0 0,1-1 0,0 1 0,5 2 1,-2-1-16,0 0 0,0 0 0,-1 1 0,1-1 0,6 8 0,-13-12 10,0 1 0,0-1 0,1 0 0,-1 1 0,0-1-1,0 0 1,0 1 0,0-1 0,0 0 0,0 1 0,1-1 0,-1 0 0,0 1 0,0-1-1,0 0 1,0 1 0,0-1 0,0 0 0,0 1 0,-1-1 0,1 0 0,0 1-1,0-1 1,0 0 0,0 1 0,0-1 0,0 0 0,-1 1 0,1-1 0,0 0 0,0 1-1,-1-1 1,1 0 0,0 0 0,0 0 0,-1 1 0,1-1 0,0 0 0,0 0-1,-1 0 1,1 1 0,0-1 0,-1 0 0,1 0 0,0 0 0,-1 0 0,1 0 0,0 0-1,-1 0 1,1 0 0,0 0 0,-1 0 0,0 0 0,-22 5-65,-145 4 47,-27 3 16,77 6-44,73-10 38,0-2 0,-47 1 0,-234-4 65,233-1-51,-64-2 4,96 0 11,-1 3-1,-84 14 1,73-7-7,-43 9 51,67-9-15,-78 5 0,-358 20 124,356-27-161,13-1-5,-119 12 53,23-3-15,122-7 0,0-4 0,-165-13-1,-48-19-4,160 9-31,12 1-3,-160-16-6,151 15 0,-7 10 0,13 1 0,-41-8 13,-185 7-1,31 11 132,225-7-46,-117-21-1,-260-34 132,315 47-165,-67-9 26,40 2-38,-14-3-2,-230-63 73,189 37-32,184 37-70,-139-12 14,57 9-25,50 5 32,-1 3 0,-172 14 0,103 15-8,67-7 10,-213 53 31,-51 26-83,280-69 17,51-15-5,-52 10 0,-152 27 11,202-40-15,18-4 0,0 0 0,0 0 0,1 2 0,-27 12 0,39-16-4,0 0 0,0 0 0,0 0 0,0 0 0,1 1 0,0-1 0,-1 1 0,1 0 0,0 0-1,0 0 1,0 0 0,1 0 0,-1 0 0,1 0 0,-1 0 0,1 0 0,0 1 0,0-1 0,1 1 0,-1-1 0,1 1 0,0-1 0,0 1-1,0-1 1,0 1 0,0-1 0,1 0 0,1 7 0,1 1-13,1 0 0,0 0-1,0-1 1,1 1 0,1-1 0,0 0-1,10 13 1,-8-14-13,0-1-1,0 0 1,1 0 0,0-1 0,1 0-1,11 6 1,27 22-151,4 6 41,2-2-1,1-2 1,2-2 0,96 42-1,-91-54 125,1-2-1,0-3 0,88 12 0,-71-14 11,-29-8-11,0-1 1,83-1-1,105-17-58,-152 6 64,38-4 7,208-43 0,-79 10 4,-70 14-16,66-5-21,188 1-114,-362 26 133,2 1-7,102 4 0,-11 4 15,208-24 1,-245 11-13,209-9-28,-56 4 93,-90 5 34,233 18 0,-381-7-70,54-5 0,41 1-32,59 9-59,-94 2 77,293 32-13,-317-30 38,132 2 1,84-25 23,64 3 9,85 23-46,-158-2-4,-148 1-1,-3 0 0,-88-10 5,21 1 36,128-12 0,-178 6-38,174-17 35,-72 8-52,-84 7-6,1 1 1,76 3-1,85 27-16,-30-3 26,467 20 121,-522-43-73,0-6-1,0-4 1,159-35 0,-204 34-29,-47 8 17,0-1 1,33-9-1,-57 12-32,0 1-1,-1-1 1,1 1 0,0 0 0,0-1 0,0 1-1,0 0 1,0 0 0,0 0 0,0 0 0,1 0-1,-1 0 1,0 0 0,0 0 0,0 0 0,0 0-1,0 1 1,0-1 0,0 0 0,0 1 0,-1-1-1,1 1 1,0-1 0,0 1 0,0-1 0,0 1 0,0-1-1,-1 1 1,1 0 0,0 0 0,-1-1 0,1 1-1,0 0 1,-1 0 0,1 0 0,0 1 0</inkml:trace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0:30.607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79 8432,'0'0'5616,"14"5"-5423,0 0-135,2 1 27,0 0 0,1-1-1,23 3 1,113 10 741,-61-9-337,-49-6-116,69-5 0,-29-1-2,2 1 146,108-17-1,-121 12 63,143 6 0,-49 2 85,-111 0-369,1 1 0,78 15 0,-18-5 52,9 2-10,262 37 476,-37-36-321,-260-19-349,-1-5 0,138-32 0,-7 2 100,298-12 183,-252 33-296,-49-3-79,-17 2-18,133 3-17,-219 12-16,155 13 0,-144 5 0,30 2 0,186 20 12,-197-18 2,281 46 151,-137-10-58,92-5-109,-152-41-35,-151-6 24,215-15 20,-36-1 14,-40 5-13,-21 0-2,29 7-36,-24-1-28,-121 0 37,82-6 2,18-1 14,95-2 89,37-1 55,-202 5-61,-71 4-45,46 0 0,42 3 11,35 0 45,-29 5-57,54 4 64,-174-7-95,0 1 23,1-1 1,0 2-1,16 4 1,-27-6-18,1 0 1,-1 0-1,1 0 1,-1 0 0,1 0-1,-1 1 1,0-1 0,0 1-1,1-1 1,-1 1 0,-1 0-1,1 0 1,0 0-1,0 0 1,-1 0 0,1 0-1,-1 1 1,1-1 0,-1 0-1,0 1 1,2 4 0,0 11 16,-1 0 1,0 0 0,-1 0 0,-2 21 0,-11 73 68,5-61-20,-2 47 39,3 0-1,5 1 0,14 128 1,-2-139-87,8 80 62,42 166 1,-24-134 0,-26-128-57,36 129-1,-26-129-26,-4 0 1,-3 2-1,8 110 0,-20-154 2,9 216 179,-11-208-138,-2 0 0,-2 0 0,-12 52 0,9-58 0,1 1 1,-1 36 0,1-3 53,-9 27 55,18-77-161,-3-16 2,0 0 0,0 1 1,0-1-1,1 0 0,-1 1 0,0-1 1,1 0-1,-1 1 0,0-1 1,1 0-1,-1 1 0,0-1 1,1 0-1,-1 0 0,0 0 0,1 1 1,-1-1-1,1 0 0,-1 0 1,0 0-1,1 0 0,-1 0 0,1 0 1,-1 0-1,1 0 0,-1 0 1,0 0-1,1 0 0,-1 0 1,1 0-1,-1 0 0,1 0 0,-1 0 1,0 0-1,1-1 0,-1 1 1,1 0-1,-1 0 0,1-1 1</inkml:trace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0:48.063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2604 7632,'0'0'2634,"10"-1"-2167,40-8-68,-16 1 33,66-3 1,-73 9-212,0-1 0,40-9-1,-9 2 177,61-2 611,-66 16-288,-49-3-642,1 0 1,-1 0 0,0 0 0,0 0-1,0 0 1,0 1 0,0 0-1,0 0 1,-1 0 0,1 0 0,-1 1-1,1-1 1,-1 1 0,0 0 0,0 0-1,0 0 1,3 5 0,-2 4 163,6 10 36,-6-18-227,-1 1 1,1-2-1,1 1 1,-1 0 0,0-1-1,1 0 1,0 0-1,-1 0 1,9 3-1,50 16 159,-51-20-177,-1 0-1,1-2 1,0 1-1,0-2 1,0 0-1,0 0 1,0-1-1,-1 0 1,14-5-1,-10 2 35,-13 4-56,1 0 0,-1 0 0,1 0 1,0 0-1,0 0 0,-1 1 0,5-1 0,-4 1 4,0 0 0,0-1 0,0 0 0,-1 1 0,1-1 0,0 0 0,0-1 0,-1 1 0,5-3 0,17-6 189,20 2 1,-22 8-174,-21 0-28,1 0 1,-1 0-1,1 0 1,-1 0-1,1-1 1,-1 1-1,1 0 1,-1-1 0,1 1-1,-1-1 1,2 0-1,-2 0 1,0 1 0,0-1 0,0 1 0,0 0 0,0-1 0,0 1 0,0 0 0,0 0 0,0-1 0,0 1 0,0 0 0,0 0-1,0 0 1,-1 0 0,1 0 0,0 1 0,0-1 0,0 0 0,0 0 0,2 1 0,-3-1 2,1 1-1,-1-1 1,0 0-1,1 0 1,-1 0-1,1 1 1,-1-1-1,0 0 1,1 0-1,-1 0 1,1 0-1,-1 0 1,1 0-1,-1 0 1,1 0-1,-1 0 1,1 0-1,-1 0 1,1 0-1,-1 0 1,0 0 0,1 0-1,-1-1 1,1 1-1,-1 0 1,1 0-1,-1 0 1,0-1-1,1 1 1,-1 0-1,0 0 1,1-1-1,-1 1 1,0 0-1,1-1 1,-1 1-1,0-1 1,0 1-1,1 0 1,-1-1-1,0 1 1,0-1-1,0 1 1,1-1-1,-1 1 1,0 0 0,0-1-1,0 1 1,0-2-1,0 2 4,0-1-5,1 1-1,0 0 1,-1 0-1,1 0 1,-1-1-1,1 1 1,-1 0-1,1-1 1,-1 1-1,0 0 1,1-1-1,-1 1 1,1-1-1,-1 1 1,0-1-1,1 1 1,-1-1-1,0 1 1,0-1-1,1 1 1,-1-1-1,0 1 1,0-1-1,0 1 1,0-1-1,0 0 1,1 0-1,1-15 151,-2 15-140,2-1 72,5-1-40,6 2-11,-11 1-27,1-1 1,-1 1-1,1 0 0,-1 0 1,1 0-1,-1 0 0,1 0 1,-1 0-1,0 1 0,1-1 1,-1 1-1,1 0 0,-1-1 1,0 1-1,0 0 0,1 1 1,2 1-1,-3-1-12,0-1 1,1 1-1,-1-1 0,1 1 0,0-1 1,-1 0-1,1 0 0,0 0 1,0 0-1,0 0 0,0-1 0,0 1 1,0-1-1,0 0 0,0 0 1,0 0-1,0 0 0,0 0 0,-1-1 1,4 0-1,31 1-19,-15 3 18,37 1 0,8 0 0,-42-1-45,35-1 0,-5 0 19,-41 0 45,0 0 0,0 2 0,0-1 0,25 11 0,-30-9 6,-7-4-12,0 0 1,0 0 0,0 0-1,0-1 1,0 1 0,0-1-1,1 1 1,-1-1 0,0 0-1,0 1 1,4-2 0,45 4 186,-36-2-185,-1 0 0,1 0 0,0-2 0,24-3 0,-16-1 28,0 1 0,34-1-1,-17 5-70,6-6 60,-38 4 0,1 0 0,0 1 0,0 0 0,17 1 0,-18 0-17,51-11 125,-42 8-99,-16 2-32,1 1 0,-1-1 0,1 1 1,0-1-1,0 1 0,-1 0 0,1 0 0,0 0 0,-1 0 0,1 0 0,0 1 0,0-1 0,2 1 0,32 5 51,-14-3-5,4-3-34,-25 0-12,1 0-1,-1 1 1,1-1-1,0 0 0,-1 0 1,1-1-1,-1 1 1,1 0-1,-1 0 1,1-1-1,-1 1 0,1-1 1,-1 0-1,0 1 1,1-1-1,1-1 1,2-1 1,15 8 18,14-13-26,-28 6 16,0 0 0,1 1-1,-1-1 1,0 1 0,9 0-1,1 1 12,0 1 0,-1 1 0,1 0 0,27 8 0,-38-9-29,-1 0 0,1 0 0,-1 0-1,1-1 1,0 0 0,5 0 0,19 2 20,-27-2-7,1 1-1,-1-1 1,0 0-1,1 0 1,-1-1-1,1 1 1,-1 0-1,5-2 1,14-1 32,2 1 9,33-4 1,11-2-1,-48 6-4,1-1 1,32-9-1,-14 2 24,-16 7 13,-1 0-1,35 1 1,15-2 3,-63 3-84,9-1 7,1 0-1,-1 1 1,1 0-1,0 2 1,25 3-1,88 19 80,-43 2 5,16 3 17,-2-19-11,-45-9-36,-49 1-49,-1-1-1,0 0 1,1-1-1,-1 1 1,0-2 0,0 1-1,10-4 1,-12 4-11,12-3 14,-5 0 24,1 1-1,0 0 1,0 1 0,0 0-1,0 1 1,0 0 0,14 2-1,19 0 117,24 6-70,-59-5-76,4 0 41,1 0 0,0 0 0,0-1 0,0-1 0,23-3 0,11 0 73,-38 3-84,0 0 1,18-3-1,-14 1-38,0 0 0,0 2-1,0 0 1,29 4 0,-22-2-5,31 0 0,19-3-7,-60 0-6,0 0 1,19 2-1,-20 0 8,-1-1 0,1 0 0,19-3 1,8 0-12,-33 4 28,0-1 0,0-1-1,0 1 1,0-1-1,7-1 1,-4 0 25,0 0 1,1 1-1,-1 0 0,1 0 1,10 2-1,19-2-12,93-4-57,-119 3 37,-7 1 2,-1 0-1,1 0 1,-1 1-1,1 0 1,-1 0-1,10 2 1,-11-1-2,1-1-1,-1 0 1,0 0 0,0 0-1,0-1 1,4 0 0,12-1 26,5 1 24,0-2-1,48-10 1,-48 7-21,0 1 0,49-2 0,128 1 138,-177 5-153,20 2 32,-35-1-34,0 0-1,0-1 0,0 0 0,0-1 1,15-3-1,3-1 29,-5 2-22,104-22 136,-106 22-139,41-4 1,-38 6 0,30-7 1,-26 4 14,38-3 0,-17 3 26,-6 0 16,1 2 1,76 5 0,-91-1-14,52-7 0,-55 3-26,0 1 0,0 1 0,32 4 0,-20 0-17,1-2 0,42-4 0,-51 2-15,215 10 44,-129-1 12,91-8 73,-158-1-142,55 7-1,-17-1 16,29 3 32,18 1-59,-48-7-18,56-2 13,130 1 20,-165 2 5,-87-3 1,223-1 0,-118-7 17,243-1 80,-161 14-169,-181-8 54,-22 2 22,-1 0-1,1 1 1,-1-1 0,1 1 0,-1 0 0,1 0-1,0 0 1,-1 1 0,1-1 0,5 2 0,1-1 23,-9-1-23,-1 0-1,1 0 1,-1 0 0,1 0 0,0 0 0,-1 0 0,1 0 0,-1 0 0,1 0 0,-1 0 0,1 0 0,-1 0-1,1 0 1,0 0 0,-1 1 0,1-1 0,-1 0 0,1 0 0,0 1 0,5-2 90,-6 1-92,0 0 0,0-1-1,0 1 1,0 0 0,0 0 0,1 0 0,-1 0 0,0 0 0,0 0 0,0-1-1,0 1 1,0 0 0,1 0 0,-1 0 0,0 0 0,0 0 0,0 0-1,1 0 1,-1 0 0,0 0 0,0 0 0,0 0 0,0 0 0,1 0 0,-1 0-1,0 0 1,0 0 0,0 0 0,0 0 0,1 0 0,-1 0 0,0 0 0,0 0-1,0 0 1,0 0 0,1 1 0,-1-1 0,0 0 0,0 0 0,0 0-1,0 0 1,0 0 0,1 0 0,-1 1 0,0-1 0,0 0 0,0 0 0,0 0-1,0 0 1,0 1 0,0-1 0,0 0 0,0 0 0,0 0 0,0 1 0,1-1 11,-1 0 0,0 0 0,0 0 0,0 0 0,1 0 0,-1 0 0,0 0 0,0 0 0,1 0 1,-1 0-1,0 0 0,0 0 0,0 0 0,1 0 0,-1 0 0,0 0 0,0 0 0,0-1 0,1 1 1,-1 0-1,0 0 0,0 0 0,0 0 0,0 0 0,1 0 0,-1-1 0,0 1 0,0 0 0,0 0 1,0 0-1,0 0 0,1-1 0,-1 1 0,0 0 0,0 0 0,0 0 0,0-1 0,0 1 0,0 0 1,0 0-1,0 0 0,0-1 0,0 1 0,0 0 0,0 0 0,0 0 0,0-1 0,0 1 1,0 0-1,0 0 0,0-1 0,0 1 0,0 0 0,0 0 0,0 0 0,-1-1 0,1 1 0,0 0 1,0 0-1,0 0 0,0 0 0,0-1 0,-1 1 0,1 0 0,0 0 0,0 0 0,0 0 0,-1 0 1,-2-5-1,1 1 0,-1 0 0,1-1 0,0 0 1,0 1-1,1-1 0,-1 0 0,1 0 1,-1-6-1,-1-5 12,-52-219 175,35 156-162,-36-118 69,14 59 10,21 64-42,16 51-36,-6-44 1,10 47-27,-2 0 0,-1 1 1,-7-23-1,4 17 19,2-1 0,0 0 1,1 0-1,1-32 0,0 19-22,1 16-9,-31-294 15,22 255-16,1 4 0,-6-109 0,21 85 0,-7 49-26,2 0-1,2 0 0,0 0 1,3 0-1,12-48 0,-14 64-8,0 1 0,2-31 0,-3 24 20,0 10 5,-2 9 1,1 0 1,-1 0-1,1 0 0,-1 0 1,0 0-1,-1 0 0,1 0 1,-2-4-1,1 2 5,1 1 0,-1-1 0,1 1 0,0 0 0,1-1 0,-1 1-1,1-1 1,3-10 0,-2 9 0,-1 0 1,0 0-1,0 0 0,0-10 0,-2 14 4,0-1 1,1 1-1,-1 0 0,0 0 0,0 0 0,-1 0 0,1 0 1,-1 1-1,1-1 0,-1 0 0,0 1 0,0-1 0,0 1 1,0-1-1,-5-3 0,1 3 7,1-1 0,-1 1 0,1 0-1,-1 0 1,0 1 0,0 0 0,0 0 0,0 0 0,-1 1 0,1-1 0,0 2 0,-9-1 0,-8-2 19,-12-1 23,-1 2-1,-61 4 1,36 0-1,31 1-12,0 0-1,-44 12 1,5-1 32,-55 6 48,-114 21 72,79-19-32,18-4-23,14-2-22,17-3-54,8-3-4,67-8-48,-49 10-1,34 3-16,37-11 3,-1 0 1,1 0 0,-21 2-1,-12 0-48,30-3 32,0-1-1,0-1 1,-1 0 0,-20-3-1,-145-13-45,29 3 72,115 10 3,0 2 0,-63 8 0,50-3-15,-56 9 3,8 0-32,-171 36-85,257-47 109,-3 1-23,0-1-1,-1 0 1,-20 0-1,6-1-4,-14-2 7,39-1 42,-1 1 0,0-1 0,1 1-1,-1 0 1,0 1 0,0 0 0,-12 2 0,17-2-2,1-1-1,-1 1 1,0-1 0,1 0 0,-1 0-1,0 0 1,1 0 0,-1 0 0,0 0-1,1 0 1,-3-1 0,-15 0 15,-11 4-36,26-4 7,0 1 1,-1 1-1,1-1 0,0 0 1,-7 3-1,8-3 10,1 0 0,0 0-1,0 0 1,0 0 0,-1 0 0,1-1 0,0 1-1,0-1 1,0 0 0,-3-1 0,-15-2-27,-35-8-91,-32 0 183,73 12-50,0-2-1,-22-4 0,22 3-2,1 0 0,-24 0-1,36 3-10,-12-1-15,0 2 0,0-1 0,-1 2 1,1-1-1,-21 7 0,30-7 5,1 0-5,0 0 0,1 0 0,-1 0 0,1 0 0,-1 0 0,1 0 0,-1 1 0,1-1 0,0 1 0,-4 3 0,5-4 15,0 0-1,0-1 0,0 1 1,0-1-1,0 1 1,0-1-1,0 0 1,0 1-1,0-1 1,0 0-1,-1 0 0,1 0 1,0 1-1,0-1 1,0 0-1,-1-1 1,0 1-1,1 0 1,0 0 0,-1 0-1,1 0 1,0 0-1,-1 0 1,1 1 0,0-1-1,-1 0 1,1 1-1,0-1 1,0 1 0,-1-1-1,1 1 1,0 0 0,-2 1-1,0-1-2,0 1-1,0-1 1,0 0 0,0 0-1,0 0 1,0 0-1,-1-1 1,1 1 0,0-1-1,0 0 1,-5 0 0,-17 3-11,-6 9-9,26-9 15,0-1 1,0 1 0,-1-1-1,1-1 1,0 1-1,-1-1 1,1 0 0,-11 1-1,-5-1 8,0 2 0,0 1 0,0 0 0,-22 8 0,11-3 0,-19 7 0,29-8 0,-34 6 0,-73 22 0,91-27-23,24-5 3,1-1 0,-1 0 0,-26 1 1,17-2-15,19-1 21,0 0 0,0-1 0,-1 0 1,1 0-1,-8-1 0,6 1 3,1-1 1,-1 1-1,1 0 1,-1 1-1,1-1 0,-1 1 1,-5 2-1,-25 2-81,-49-1-81,14-4 149,51-1-1,1-1 0,-1-1 0,0 0 0,1-2 0,0 0 0,0-1 0,-21-10 0,-62-23-68,64 25 126,31 13-38,0-1 0,0 0 0,0-1 0,-8-4 0,7 3 6,0 0-1,-1 1 1,-13-4 0,14 5-2,1-1 0,-1 1-1,1-1 1,-1-1-1,-6-3 1,6 3-3,0 1 0,0 1 0,0-1 1,-1 2-1,1-1 0,-1 1 0,-15 0 0,4-1 2,8 0-3,0 2-1,0-1 0,0 2 1,-22 2-1,-18 3-69,40-5 86,0 0 0,0 0-1,1 1 1,-19 6-1,16-1-21,-1 0 0,1 0 0,-18 14-1,27-18-4,-14 9-1,0-2 0,-25 10 0,-19 16-49,8-12 26,51-17 20,4-6 14,0 0 0,-1 0 0,1 0 0,0-1 0,-1 1 0,1 0 0,-1 0-1,1 0 1,-1 0 0,0-1 0,1 1 0,-1 0 0,0 0 0,0-1 0,1 1 0,-2 0 0,1 0 1,1-1 0,-1 1 0,1-1 0,-1 1 0,1 0 0,-1-1 0,1 1 0,0 0 0,-1-1 0,1 1 1,0 0-1,-1 0 0,1-1 0,0 1 0,0 0 0,0 0 0,0 0 0,0-1 0,0 1 0,0 1 0,0 23-85,0-18 54,-27-7 85,13-2-35,0-1 1,-16-6 0,-13-2 7,26 7-22,-24-4 23,-1 1 0,-68-3 1,86 9 0,-23 2 4,-57 4 42,10-5-22,43 0-51,41-1 7,0 1 0,0 0 0,-11 1 0,13 0-3,0-1 1,0 0 0,0 0 0,0-1 0,0 0 0,-8-3 0,-31-2-25,36 5 0,0 0 0,0-1-1,-20-6 1,-13-2 9,33 9 12,0-1 1,0 0 0,0-1 0,0-1 0,0 1 0,0-2-1,-17-9 1,-10 2 0,35 10-6,-1 0 0,0 0 0,0 0 0,0 1 0,0 0 0,0 0 0,0 0 0,-7-1 0,-16-2-6,2 0 30,-43-1 0,-2 2-6,-28 0-4,54 3 52,27 0-61,-30 2 0,-95 14-21,86-7 77,27-3-33,-52 6-1,75-11-30,-16 4-230,21-5 234,0 0 0,1 0 0,-1 0 1,0 1-1,1-1 0,-1 0 0,0 1 0,1-1 0,-1 0 1,1 1-1,-1-1 0,1 1 0,-1-1 0,1 1 1,-1-1-1,1 1 0,0-1 0,-1 1 0,1-1 0,0 1 1,-1-1-1,1 1 0,0 0 0,0-1 0,-1 1 0,1 1 1,-1-2-2,1 1 0,-1-1 0,1 1 0,-1-1 0,0 1 0,1-1 0,-1 1 1,0-1-1,0 0 0,1 0 0,-1 1 0,0-1 0,0 0 0,1 0 1,-1 0-1,0 0 0,0 0 0,1 0 0,-1 0 0,0 0 0,0 0 0,0 0 1,-13 2-14,-22 15-4,-25 10 25,-46 17 19,60-22-139,42-20 93,-2-1-90,5-13 7,2 11 90,2-10-61,-2 10 78,0 1-1,0 0 0,-1-1 0,1 1 1,0-1-1,0 1 0,0 0 1,0-1-1,0 1 0,0-1 0,0 1 1,1 0-1,-1-1 0,0 1 1,0 0-1,0-1 0,0 1 0,0 0 1,1-1-1,-1 1 0,0 0 1,0-1-1,0 1 0,1 0 0,-1-1 1,0 1-1,1 0 0,-1 0 1,0-1-1,0 1 0,1 0 0,-1 0 1,1 0-1,-1-1 0,0 1 1,1 0-1,-1 0 0,0 0 0,1 0 1,-1 0-1,0 0 0,1 0 1,-1 0-1,1 0 0,-1 0 0,0 0 1,1 0-1,153-16-173,-26 19 151,-50-2-29,-14 2-28,99-9 1,-110 8 46,-38-1 17,0-1 1,15 0 0,48-4-52,-52 4 77,0-2 1,0 0 0,27-7 0,-45 8-9,-1 0 0,1 0-1,-1 0 1,1 1 0,8 1 0,-7 0-12,0-1-1,-1 0 0,15-2 0,-15 2 4,0-1 0,0 1 0,0 0-1,0 1 1,15 3 0,27 1 20,91 7 98,-99-6-143,0-2 1,43-2 0,-30-5 46,0 2 0,109 13 0,7 7-96,-147-17 82,-12-1 0,-1-1 0,1 0 0,0 0 0,16-3 0,-20 2 5,0 0-1,1 0 0,12 2 1,22-3 23,-21-2-2,-11 1-10,0 1-1,19-1 1,0 2-6,24 2 45,-44-1-60,0 0 0,-1 0 0,13-2-1,14-1-3,133-6-1,-90 12 10,98-24-72,-140 18 41,-19 3 24,1-2-1,23-5 1,-24 4 43,-14 2-31,0 0 0,1 0 0,-1 0 0,0 0 0,0-1 0,6-2 0,0-1 1,0 1 0,1 0 1,0 1-1,0 0 0,20-2 1,6-1 1,-28 4-8,0 1 0,0 1 0,-1-1 0,15 2 0,3 0 0,56-12 54,-47 11-26,37 4 1,-39-2-67,47-1 0,-54-2 22,46 5 0,-49-1-9,1-2 1,39-2 0,-53 0 36,1 1 1,21 3 0,16 0 10,6-3-19,-37 1-2,0-1 0,31-3-1,168-30 143,-145 18-144,14-3 0,-54 16 31,55 3 0,4 0 19,-69-3-71,0 2 0,0 0 0,27 5 0,-13 0 68,-20-4-26,0 1 0,27 8 0,97 28-15,-126-36 9,-1 0 1,1-2-1,0 0 0,0 0 0,0-1 1,-1-1-1,1 0 0,22-6 0,-15 3-5,5 1 44,-20 4-46,0 0 0,0-1-1,0 0 1,0 0-1,0 0 1,0-1 0,-1 0-1,1 0 1,8-4 0,-9 4-7,0 0-1,0 0 1,0 0 0,1 1 0,-1 0 0,0 0 0,1 0 0,4 0 0,21-5 25,-26 5-18,1 0-1,0 0 0,0 1 1,0 0-1,0 0 0,0 0 1,0 0-1,-1 1 0,1 0 1,0 0-1,6 2 0,10 1 5,-19-4-11,0 0 0,0 0 1,0 0-1,0 0 0,0 1 1,0-1-1,0 1 0,0 0 0,0-1 1,0 1-1,0 0 0,0 0 0,-1 0 1,1 0-1,2 3 0,6 5-1,-1-1 0,2 0 0,14 10 0,-22-17 7,-1 1 0,0 0 1,0 0-1,0 0 0,0 0 0,0 0 0,0 0 0,-1 1 0,1-1 0,1 4 0,1 1 2,2-1 17,-6-6-24,1 0 1,-1 1-1,1-1 0,-1 0 0,0 1 1,1-1-1,-1 1 0,1-1 1,-1 1-1,0-1 0,0 0 1,1 1-1,-1-1 0,0 1 0,0-1 1,1 1-1,-1-1 0,0 1 1,0 0-1,17 34 95,-14-20-89,-1-1-1,0 1 1,-1-1-1,-1 1 1,0 0-1,-1-1 0,-5 25 1,4-24 9,0 1-1,1 0 1,0 0-1,1-1 1,1 1 0,3 17-1,-4-29-8,1-1 1,-1 0-1,0 0 0,0 0 1,0 1-1,-1-1 0,1 0 0,-2 4 1,1-4-5,1 0 0,-1 0 0,1 0 0,0 1 1,-1-1-1,1 0 0,1 0 0,0 6 0,0 21 7,-2-26-5,1-1-1,0 1 1,0 0-1,0-1 1,0 1-1,1-1 0,1 6 1,-1-3 14,1 0 1,-1 0-1,-1 0 1,1 12-1,2 17 102,-1-21-110,-2-13-11,0 0 0,0 1 0,0-1 0,0 0 0,1 0 1,-1 0-1,0 1 0,1-1 0,-1 0 0,1 0 0,-1 0 0,1 0 0,0 0 1,-1 0-1,1 0 0,0 0 0,0 0 0,1 1 0,2 7-1,-4-9 0,0 1 0,0-1 0,0 1 0,0-1 0,0 0 0,0 1 0,0-1 0,1 0 0,-1 1 0,0-1 0,0 0 0,0 1 0,0-1 0,1 0 0,-1 1 0,0-1 0,0 0 0,1 1 0,-1-1 0,0 0 0,1 0 0,-1 0 0,0 1 0,1-1 0,-1 0 0,0 0 0,1 0 0,-1 0 0,0 1 0,1-1 0,11 3 30,-11-4-26,0 1 0,-1 0 0,1 0-1,0 0 1,-1 0 0,1 1 0,-1-1 0,1 0-1,0 0 1,-1 0 0,1 0 0,0 1 0,-1-1-1,1 0 1,-1 0 0,1 1 0,-1-1 0,1 1-1,-1-1 1,1 0 0,-1 1 0,1-1 0,-1 1 0,1-1-1,-1 1 1,0-1 0,1 1 0,-1 0 0,0-1-1,0 1 1,1-1 0,-1 1 0,0 0 0,0-1-1,0 1 1,0-1 0,1 2 0,-1 2 5,0 1 0,1-1 0,0 1-1,0-1 1,0 1 0,2 4 0,-1-5-2,-1 1 1,1-1-1,-1 1 0,0 0 1,-1-1-1,1 7 0,1 83-7,-2-93 0,0 1 0,0 0 0,0-1 0,0 1 0,1 0 0,-1-1 0,1 1 0,-1-1 0,1 1 0,0 0 0,-1-1 0,2 3 0,-1-4 0,0 1 0,0-1 0,0 1 0,0-1 0,0 0 0,0 1 0,0-1 0,0 0 0,0 0 0,0 1 0,0-1 0,0 0 0,1 0 0,-1 0 0,0 0 0,0 0 0,0-1 0,0 1 0,0 0 0,0 0 0,1-2 0,93-16 0,-37 5-29,87-9-1,-33 7 5,222-14 96,-215 23-59,17 6-10,-5 1-3,56 1 50,-161-1-43,-3 1 11,-15-1-7,1 0-1,0-1 0,0 0 1,10-2-1,-1 0-3,0 1 0,0 1 1,0 1-1,21 3 0,24 0 43,249-18-89,-288 12 83,0 1-1,0 1 1,0 1 0,0 1-1,0 1 1,0 1 0,43 14-1,-31-8 16,1-2 0,-1-1 1,1-2-1,46 0 0,-47-10 807,-50-9-242,2 4-580,0-1 0,1 0 1,0-1-1,1 0 1,1 0-1,-9-15 0,-4-9 47,-17-42-1,-68-165 105,88 206-147,-2 1 0,-44-62 0,25 42-16,29 41-26,-1 1 1,0 0 0,-1 1-1,-15-12 1,27 24-13,0 1-1,0-1 1,0 0 0,0 0 0,0 1 0,0-1-1,0 0 1,-1 1 0,1-1 0,0 1 0,0 0-1,0-1 1,-1 1 0,1 0 0,0 0 0,0 0-1,-1 0 1,1 0 0,0 0 0,-1 0 0,1 0-1,0 0 1,-2 1 0,1 0-9,0 0 0,1 0 1,-1 0-1,0 0 0,1 1 0,-1-1 0,0 0 1,1 1-1,0-1 0,-1 1 0,1 0 0,0-1 1,-2 4-1,1-2-19,0 1-1,1 0 1,-1-1 0,1 1 0,0 0-1,0 0 1,0 0 0,0 0 0,1 0-1,-1 1 1,1-1 0,0 0 0,0 0-1,2 8 1,15 24-261,-16-28 262,-1-8 32,0 1 0,0-1 0,0 0 0,0 1 0,0-1 0,0 0 1,0 1-1,0-1 0,0 1 0,0-1 0,0 0 0,0 1 0,1-1 0,-1 0 0,0 1 0,0-1 0,0 0 1,0 1-1,1-1 0,-1 0 0,0 1 0,0-1 0,1 0 0,-1 0 0,0 1 0,1-1 0,-1 0 0,0 0 1,1 0-1,-1 1 0,0-1 0,1 0 0,-1 0 0,0 0 0,1 0 0,-1 0 0,1 0 0,-1 0 0,1 0 0,6 6-27,1 0-22,-5-6 57,0 0-1,0 0 0,0 0 0,0 0 0,0-1 0,0 0 0,0 1 0,0-1 0,0 0 0,-1 0 0,4-2 0,26-16-2011</inkml:trace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0:50.321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1471 55 8640,'0'0'5385,"-10"-3"-4929,-16-7-129,-1 1 1,-31-6 0,5 8 337,0 1 0,0 3 0,0 2 1,-60 6-1,53 1-297,-109 13 835,126-13-697,-46-1 1,51-5-146,1 3 1,-41 8-1,-14 4 251,61-11-326,-1 1 0,-47 15-1,42-9-9,27-9-17,-1 0 1,1 2-1,0-1 1,1 1-1,-1 1 1,-13 8-1,21-11-211,1 1-1,0 0 1,0 0 0,0 0-1,0 0 1,0 0 0,0 0-1,1 0 1,0 0 0,-1 3-1,-2 14 81,-9 34 112,3 0 0,-4 91 0,13-140-228,-3 40 85,-3 42 245,-20 106 0,-15 26 201,25-106-260,5-28-69,7-42-53,1 0-1,6 73 1,-1-55-28,-1-37-73,2 0-1,0 0 1,1 0 0,2-1 0,0 0-1,2 0 1,0 0 0,19 34-1,-20-44-37,0 0-1,1-1 1,1 0-1,0 0 1,13 12-1,-18-20-18,2 0-1,-1 1 0,0-2 0,1 1 0,0-1 0,0 0 0,0 0 0,0 0 0,0-1 1,0 0-1,1 0 0,-1-1 0,13 2 0,-4-2-7,1-1-1,-1 0 1,1-1-1,-1 0 1,0-2-1,0 0 1,0 0 0,0-2-1,0 1 1,-1-2-1,0 0 1,16-10-1,-9 4 5,25-12-1,-30 16 10,0 0 0,-1-1 1,16-11-1,37-41 137,-68 60-130,1 1-1,0-1 1,0 0-1,0 0 1,-1 0-1,1 0 1,0 0-1,-1 1 1,1-1 0,-1-1-1,1 1 1,-1 0-1,0 0 1,1 0-1,-1 0 1,0 0-1,0 0 1,1 0-1,-1 0 1,0-1 0,0 1-1,0 0 1,-1 0-1,1 0 1,0 0-1,0 0 1,-1 0-1,0-2 1,0-6-26,-3-24 33,3-1-1,0 1 1,2 0 0,8-45 0,1-60-69,-7 78 19,21-113 0,-1 15 3,-5-9-99,-16 153 85,-1 12 37,-1-1 1,0 1-1,1-1 0,-1 1 0,0-1 0,0 1 0,0-1 0,-1 0 1,0-2-1,1 4 3,0 0 0,-1 0 0,1-1 1,0 1-1,0 0 0,0 0 0,0-1 1,0 1-1,0 0 0,0-1 0,0 1 0,0 0 1,1 0-1,-1-1 0,1-1 0,-1 3-3,1-1-1,-1 1 0,1-1 0,-1 1 1,1-1-1,-1 1 0,1-1 0,0 1 0,-1-1 1,1 1-1,0 0 0,-1-1 0,1 1 1,0 0-1,-1-1 0,1 1 0,0 0 0,0 0 1,1 0-1,4 0-28,-1 0 1,1 1 0,0 0-1,0 0 1,9 3-1,6 1-21,20-2-48,-25-2 59,0 0-1,1 1 1,29 9 0,-37-9 17,-1 0-1,0 0 1,12 0 0,10 2-18,-18 2 33,-16 2 24,-20 8 39,16-12-39,-24 22 39,27-21-42,0-1 0,0 1 0,0-1 0,-1 0 0,1-1 0,-1 1 0,-11 4 0,9-5 18,-10 5 66,18-8-101,-1 0 1,1 0-1,-1 1 0,1-1 0,-1 0 1,1 0-1,-1 0 0,1 0 1,-1 0-1,1 0 0,-1 0 1,1 0-1,-1 0 0,1 0 0,-1 0 1,1 0-1,0 0 0,-1 0 1,1-1-1,-1 1 0,1 0 1,-1 0-1,1 0 0,-1-1 0,1 1 1,-1-1-1</inkml:trace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0:55.241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1 104 8032,'0'0'3904,"2"-10"-3388,1 2-431,0 0 1,1-1 0,0 1 0,0 1-1,0-1 1,1 1 0,7-9 0,-10 14-65,-1 0 1,1 0-1,-1 1 0,1-1 1,0 1-1,-1-1 0,1 1 1,0 0-1,0 0 1,0 0-1,0 0 0,0 0 1,0 0-1,0 0 0,1 0 1,-1 1-1,0-1 1,0 1-1,1 0 0,-1 0 1,0 0-1,0 0 0,1 0 1,-1 0-1,0 1 1,0-1-1,1 1 0,-1-1 1,0 1-1,0 0 0,0 0 1,0 0-1,0 0 1,0 0-1,0 0 0,0 1 1,0-1-1,-1 1 1,1-1-1,1 3 0,3 2 53,0 0 0,-1 1 1,0-1-1,-1 1 0,1 0 0,-1 0 0,0 1 0,-1-1 0,0 1 0,0 0 0,-1 0 1,0 0-1,0 0 0,-1 0 0,0 1 0,0-1 0,-1 11 0,-2 13 250,-1-1 1,-2 1-1,-10 35 0,10-41-122,-36 121 920,23-86-329,-14 82 0,18-71-99,8-44-337,1 0-1,-2 32 1,6-31-24,2-1-1,0 0 0,10 52 1,-8-67-265,1 9 54,2-1-1,10 29 1,-13-43-90,0 0 1,1 0-1,0 0 1,0-1-1,1 1 1,-1-1-1,1 0 1,1-1-1,-1 1 1,11 7-1,0-2 4,1-1-1,0-1 0,1 0 0,0-1 1,0-1-1,1-1 0,-1 0 0,21 2 0,0-2 23,0-1-1,0-2 0,42-3 0,93-21 129,-75 6-86,408-32 430,-384 39-417,190-5 159,262 38 56,-202 4-179,3-23 9,-305-6-130,206 11 42,-49-2-11,786-38 325,-816 18-322,381-32 113,-137 11 1,-172 23-29,121 3 66,49 15 21,-303-10-171,107-7 33,135 4 61,-197 7-90,-68-2-35,193-4 68,-5 3 87,-94-5 23,-74 0-67,-70 2-23,82-17 0,-118 15-96,-5 3 11,1 1-1,38 2 0,-8 1 58,1 3 17,-25 0 26,-24-4-74,10 2 16,-16-3-68,1 0 0,-1 1 0,0-1 1,0 0-1,1 0 0,-1 0 0,0 0 0,1 0 0,-1 0 0,0 0 0,0 0 0,1 0 0,-1 0 0,0 0 0,1 0 1,-1 0-1,0 0 0,0 0 0,1-1 0,-1 1 0,0 0 0,0 0 0,1 0 0,-1 0 0,0 0 0,0-1 0,1 1 1,-1 0-1,0 0 0,0 0 0,0-1 0,1 1 0,-1 0 0,0-1 0,2 4 70,1 0-1,-1 0 1,1 0-1,-1 0 1,1-1-1,5 4 1,-4-2-42,-3-3-25,0 0 0,1 1 1,-1-1-1,1 0 0,-1 0 1,1 0-1,0 0 0,-1-1 1,1 1-1,0 0 0,0-1 1,-1 1-1,1-1 0,0 1 1,0-1-1,0 0 1,0 0-1,0 0 0,-1 0 1,5-1-1,5 1 6,-11 0-17,1 0 1,0 0-1,-1 0 1,1 1-1,0-1 0,0 0 1,-1 0-1,1 1 1,0-1-1,-1 0 0,1 1 1,-1-1-1,1 0 1,-1 1-1,1-1 0,0 1 1,-1-1-1,1 1 0,-1 0 1,1 0-1,0 0 1,-1 0 0,1-1 0,-1 1 0,1 0 0,-1-1 0,1 1 0,0-1 0,0 1 0,-1-1 0,1 1 0,0-1 0,0 1 0,-1-1-1,1 0 1,0 1 0,0-1 0,0 0 0,0 0 0,0 0 0,-1 0 0,2 1 0,0-1 3,-1 0 0,0 1-1,0 0 1,0-1 0,0 1 0,0 0-1,0-1 1,0 1 0,-1 0 0,1 0-1,0 0 1,0 0 0,-1 0 0,1 0-1,0 0 1,-1 0 0,1 0 0,-1 0-1,1 0 1,-1 0 0,0 0 0,1 1-1,-1-1 1,0 0 0,0 2 0,5 32 63,-6-20-29,0 0 0,-1 1 0,-1-1 0,-1 0 0,0 0 0,-1-1 1,0 1-1,-1-1 0,-12 19 0,7-13 41,-18 22 0,18-26-12,0-1 1,-14 31-1,-26 69 105,48-103-167,0 0 0,1 0 0,0 0 0,1 0 0,0 1 1,1-1-1,0 1 0,1-1 0,5 22 0,-2 3-29,15 70-38,-17-101 58,-2-5 2,0 0 1,0 0 0,1 0 0,-1-1 0,0 1-1,0 0 1,0 0 0,0 0 0,0 0-1,0 0 1,0 0 0,0 0 0,0 0-1,-1 0 1,1 0 0,0 0 0,-1 0-1,1 0 1,0-1 0,-1 1 0,1 0 0,-1 0-1,0 0 1,1-1 0,-2 2 0,1-1 0,-1 0-1,1-1 1,-1 1 0,1 0 0,-1-1 0,1 0 0,-1 1 0,0-1 0,1 0 0,-1 0 0,1 0 0,-1 0-1,0 0 1,-1 0 0,-8-2 4,1 0-1,-1-1 1,-15-6 0,21 7-1,-318-88 141,174 68-12,70 13-73,19 2 31,-99 2 1,-64 17 209,102-5-94,-596 51-93,481-41-113,81-7 0,-35-3 0,2 0 0,-85-5 0,102-5 0,-249-9 0,313 9 0,-140 13 0,-21 2 0,133-13 0,-391-13 0,360 0 0,-64-4 0,-305-9 0,200 8 0,-238-1 0,209 14 0,-89-1 0,200 24 0,57-2 0,-22-4 0,-99 2 0,95-2 0,101-3 0,-149 2 0,85-4 0,85-12 0,74 1 0,25 6 0,1 0 0,-1 0 0,0 0 0,1 0 0,-1 0 0,1 0 0,0 0 0,-1 1 0,1-1 0,0 0 0,0 0 0,0 0 0,0 0 0,0 1 0,0 1 0,0 25 0,0-26 0,0 9 0,-4 124 0,4-129 0,0-1 0,0 0 0,0 0 0,0 0 0,1 0 0,0 1 0,0-1 0,0 0 0,1 0 0,0-1 0,0 1 0,0 0 0,0-1 0,1 1 0,0-1 0,0 1 0,0-1 0,0 0 0,1-1 0,-1 1 0,1 0 0,0-1 0,0 0 0,0 0 0,1 0 0,-1-1 0,1 1 0,0-1 0,-1 0 0,1 0 0,0-1 0,0 1 0,0-1 0,6 0 0,119 9 0,230-14 0,-203-12 0,19-1 0,-116 16 0,146-9 0,-53-9 0,261 3 0,-264 16-95,-69-1-34,87 10 0,187 11-255,-307-19 341,151-3-75,23 1 49,161 4-19,-279-7 86,382-9-94,-318 17 40,45 0 41,11-2-1,29-1-12,9-2 70,21-1-8,118-25-3,-349 23-30,257-12-1,-112 8 0,86 0 0,-91 3 0,53 8 0,13 0 0,-92-5 0,-99 3 0,15-4 0,29 1 0,-8 2 26,-42-2-4,32 7 27,-45-6 73,82 10 0,12 1 129,81 8-172,-203-15-87,35-2-30,-45-2 44,-1 1-1,1 0 0,-1 1 1,1 0-1,-1 0 0,1 1 1,14 5-1,-6 1-172,-1 0 0,-1 0 0,25 19 0,-26-18-5,0-1 0,0-1-1,0 0 1,1-1 0,0 0 0,0-1 0,1-1 0,-1-1-1,22 2 1,-24-4-893,-1 0 1,0-2-1,15-1 0</inkml:trace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6T20:51:57.64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438 21 1888,'-1'-1'92,"1"0"0,-1 0-1,1-1 1,-1 1 0,0 0 0,0 0 0,0 0 0,1 0-1,-1 0 1,0 0 0,0 0 0,0 0 0,-1 1 0,1-1 0,0 0-1,0 1 1,0-1 0,-1 1 0,1-1 0,-2 0 0,-2 0 147,1 1 1,-1 0 0,0-1 0,-7 2 0,-3-1-504,-33 2 644,0 3 1,-68 13-1,52 0-81,-1-1-219,64-16-84,0-1 0,-1 1 0,1-1 0,-1 1 0,1-1 0,0 1 0,0 0 0,-1-1 1,1 1-1,0 0 0,0 0 0,0 0 0,0 0 0,0 0 0,-1 2 0,2-3 4,0 1 1,-1-1-1,1 0 1,0 1-1,0-1 0,0 1 1,0-1-1,-1 0 0,1 1 1,0-1-1,0 1 0,0-1 1,0 1-1,0-1 0,0 0 1,0 1-1,0-1 0,1 1 1,-1-1-1,0 0 1,0 1-1,0 0 0,1 0 7,-1-1 0,1 1-1,0 0 1,-1-1 0,1 1 0,0-1-1,-1 1 1,1-1 0,0 1 0,0-1-1,0 1 1,-1-1 0,1 0 0,0 1-1,1-1 1,10 2 62,0 0 0,-1-1-1,1 0 1,0-1 0,16-1-1,5 0 59,102-9 352,-1 0-270,-134 10-209,0 0 0,1 0 0,-1 0 0,0 0 0,1 0 0,-1 0 0,0 0 0,0 0 0,1 0 0,-1 0 0,0 0 0,0 0 0,1 0 0,-1 0 0,0 0 0,0 0 0,1 0 0,-1 0 0,0 0 0,0 0 0,0 1 0,1-1 0,-1 0 0,0 0 0,0 0 0,0 0 0,1 1 0,-1-1 0,0 0 0,-5 5 0,-16 5 0,-125 31-78,-6 2-58,59-10 718,131-38 410,113-22-316,74-15-152,-192 34-521,76-14-344,-92 20-64,0 0 0,0 2 0,0 0 0,24 2 0,-15 2-1435,40 12 0,-26-2-405</inkml:trace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6T20:51:58.73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454 301 2912,'-5'-5'250,"0"1"0,0-1 0,0 1 0,1-1 0,0-1 0,0 1 0,0 0 0,-5-12 1,4 8 161,0 0 1,-9-12 0,6 10-254,4 6-189,0 2 1,0-1-1,-1 0 0,0 1 1,0 0-1,1 0 1,-2 0-1,1 1 1,0 0-1,-9-3 0,2 1 119,0 0 0,0 1 0,-1 1 0,1 0 0,0 0 0,-1 1 0,1 1 0,-1 0-1,1 1 1,-1 0 0,-12 3 0,7 1 37,1-1 160,-1 0 0,0-1 0,-19 1-1,51-13 835,147-46-188,-67 26-861,-53 14-105,0 0 42,0 2-1,82-15 1,-119 27-46,1 1 0,-1-1-1,1 1 1,0 1 0,-1-1-1,8 2 1,-11-2 27,-1 0 0,1 0-1,0 1 1,-1-1 0,1 0 0,0 1 0,-1-1-1,1 0 1,0 1 0,-1-1 0,1 1 0,-1-1-1,1 1 1,-1-1 0,1 1 0,-1-1 0,1 1-1,-1-1 1,1 1 0,-1 0 0,0-1 0,1 1-1,-1 0 1,0 0 0,0-1 0,0 1 0,1 0-1,-1-1 1,0 1 0,0 0 0,0 0 0,0-1-1,0 1 1,0 0 0,0 0 0,-1-1 0,1 1-1,0 0 1,0-1 0,0 1 0,-1 0 0,1 0-1,0-1 1,-1 1 0,1-1 0,-1 2 0,-13 22 70,-29 42 0,17-27 84,-2 0-82,-1 0 1,-2-2-1,-42 39 0,48-53-45,-1-1 0,-1-1 0,-1-2 0,-1 0 0,-41 19 0,49-30-14,0 0 0,-26 5-1,38-10 0,5-2-1,1-1 1,0 1 0,-1-1-1,1 0 1,-1 0 0,1 0-1,0 0 1,-1 0 0,1-1 0,-6-1-1,8 1 1,0 1 0,0 0 1,0-1-1,0 1 0,0-1 0,0 1 0,0-1 0,0 0 0,0 1 0,0-1 1,0 0-1,0 0 0,0 0 0,1 1 0,-1-1 0,0 0 0,1 0 0,-1 0 1,1 0-1,-1 0 0,1-1 0,-1 1 0,1 0 0,0 0 0,-1 0 0,1 0 1,0 0-1,0 0 0,0-1 0,0 1 0,0 0 0,0 0 0,0 0 0,0 0 1,1-2-1,1-3-109,0 0 0,0 1 0,1-1 0,0 1 0,0-1 0,0 1 0,0 0 0,1 0 0,4-4 0,5-5-984,25-20 0,57-41-3548,-49 35 3024</inkml:trace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6T20:54:31.99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114 121 1472,'0'-1'21,"0"1"0,0 0 0,0-1 0,0 1 0,0 0 0,0-1-1,0 1 1,0 0 0,0-1 0,0 1 0,0 0 0,0-1 0,0 1 0,0 0 0,-1-1 0,1 1 0,0 0 0,0 0 0,0-1 0,0 1 0,-1 0-1,1 0 1,0-1 0,0 1 0,-1 0 0,1 0 0,0 0 0,0-1 0,-1 1 0,1 0 0,0 0 0,-1 0 0,-3-2 93,4 1-100,0 1 0,0 0 0,-1 0 0,1-1 0,0 1 0,0 0 0,0 0 0,0-1-1,0 1 1,0 0 0,0-1 0,0 1 0,0 0 0,0 0 0,0-1 0,0 1 0,0 0 0,0 0 0,0-1 0,0 1-1,0 0 1,0-1 0,1 1 0,-1 0 0,0 0 0,0 0 0,0-1 0,0 1 0,0 0 0,1 0 0,-1-1-1,0 1 1,0 0 0,0 0 0,1 0 0,-1 0 0,0-1 0,0 1 0,1 0 0,-1 0 0,0 0 0,0 0 0,1 0-1,-1 0 1,0 0 0,1 0 0,-1 0 0,0 0 0,0 0 0,1 0 0,-1 0 0,0 0 0,1 0 0,-1 0-1,0 0 1,0 0 0,1 0 0,-1 0 0,0 0 0,0 0 0,1 1 0,-1-1 0,0 0 0,0 0 0,0 0-1,1 0 1,-1 1 0,0-1 0,57 54 306,-53-51-258,0 1 0,0-1 0,0 0 0,0-1 0,0 1 1,1-1-1,-1 0 0,1 0 0,0 0 0,0-1 0,5 2 0,-2-2 76,0-1 0,0 1 0,0-1 1,0 0-1,0-1 0,9-2 0,152-33 1185,-138 29-1215,-23 6-70,1-1 0,-1 0 0,0-1 0,0 0 0,12-6 0,-25 12-41,0-1 1,0-1 0,0 1-1,0-1 1,-8 2 0,-9 1 0,-63 24-80,-41 11 281,96-31 40,-6 1-85,-1-1-1,1-2 1,-53 3-1,66-11 287,23 2-435,0 0 0,0 0 0,0 0 0,0 0 0,-1 0 0,1 0 0,0 0-1,0 0 1,0 0 0,0 0 0,0 0 0,0 0 0,0 0 0,0 0-1,0 0 1,0 0 0,-1-1 0,1 1 0,0 0 0,0 0 0,0 0 0,0 0-1,0 0 1,0 0 0,0 0 0,0 0 0,0 0 0,0 0 0,0 0-1,0 0 1,0-1 0,0 1 0,0 0 0,0 0 0,0 0 0,0 0 0,0 0-1,0 0 1,0 0 0,0 0 0,0 0 0,0 0 0,0-1 0,0 1 0,0 0-1,0 0 1,0 0 0,0 0 0,0 0 0,0 0 0,0 0 0,0 0-1,0 0 1,0 0 0,0 0 0,0-1 0,13-5 141,56-17 156,-48 17-289,0 0 0,30-15 1,-26 9-11,39-23 91,-54 30-66,-1-1-1,0-1 1,-1 0-1,12-11 0,-18 16-14,0 0-1,-1 0 0,1-1 1,0 1-1,-1 0 0,0-1 0,1 1 1,-1-1-1,0 1 0,0-1 1,-1 0-1,1 0 0,0 1 1,-1-1-1,0 0 0,0-3 0,0 5-16,0-1 0,0 1 0,-1-1 0,1 0 0,-1 1 0,1-1 0,-1 1 0,0-1 0,1 1 0,-1 0 0,0-1-1,0 1 1,0 0 0,0-1 0,0 1 0,0 0 0,-1 0 0,1 0 0,0 0 0,-1 0 0,1 0 0,0 0 0,-1 1-1,1-1 1,-1 0 0,1 1 0,-1-1 0,-1 0 0,-6-1-31,0 1 1,0 0-1,0 0 0,-1 0 1,1 1-1,0 1 0,-12 1 1,-5 3-1,-31 9 0,43-10 31,0 1-1,1 0 0,-1 1 0,-23 14 1,31-16-14,0 1 0,0-1 1,1 1-1,0 0 1,0 0-1,0 0 1,0 1-1,1 0 0,0 0 1,0 0-1,-5 11 1,7-12 1,1 0 1,-1 0-1,1-1 1,0 7 0,0-7 54,1 0 1,-1-1 0,0 1-1,0 0 1,0 0-1,-1-1 1,1 5 487,9-12-239,17-12-43,1 1 31,-14 8-237,0 1 0,0 1 0,0 0-1,1 1 1,-1 0 0,16-2 0,-21 5-86,0 0 1,0 1-1,0 0 0,0 0 0,-1 0 0,1 1 0,0 0 0,0 0 0,0 1 0,0 0 0,-1 0 1,1 1-1,9 4 0,9 9-577,1 3-1824</inkml:trace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6T20:54:33.1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277 234 2400,'3'-6'611,"-2"3"-522,0 0 0,0 1 0,0-1 0,1 1 0,-1-1 1,1 1-1,-1 0 0,4-4 0,56-73 455,-58 76-426,-1-1 0,1 1 0,-1-1 1,1 0-1,-1 0 0,-1 0 0,3-6 0,-3 9-84,-1 0 0,0 0-1,0 0 1,0 1 0,0-1 0,0 0-1,0 0 1,0 0 0,0 0 0,0 0-1,0 1 1,0-1 0,0 0 0,-1 0-1,1 0 1,0 0 0,-1 1 0,1-1-1,-1 0 1,1 0 0,0 1 0,-1-1-1,0 0 1,1 1 0,-1-1 0,1 1-1,-1-1 1,0 0 0,1 1 0,-1-1 0,0 1-1,0 0 1,0-1 0,1 1 0,-1 0-1,0-1 1,0 1 0,0 0 0,0 0-1,1 0 1,-1 0 0,0 0 0,0 0-1,-1 0 1,-2-1 30,0 1 1,0 0-1,0 1 1,-1-1-1,1 1 0,0-1 1,0 1-1,0 0 0,0 1 1,0-1-1,1 1 0,-6 2 1,-3 4 35,-1 0 1,-12 11-1,-17 11 42,36-26-154,-13 7-98,18-10 111,0 0 0,0-1-1,1 1 1,-1-1 0,0 1 0,1 0 0,-1-1-1,1 1 1,-1 0 0,1 0 0,-1-1 0,1 1 0,-1 0-1,1 0 1,0 0 0,-1 0 0,1 0 0,0 1-1,0-2 18,0 1 0,0-1 0,0 0 0,0 1 0,0-1 0,1 1-1,-1-1 1,0 0 0,0 1 0,0-1 0,1 0 0,-1 1 0,0-1-1,0 0 1,1 1 0,-1-1 0,0 0 0,1 0 0,-1 1 0,0-1-1,1 0 1,-1 0 0,0 0 0,1 1 0,-1-1 0,0 0 0,1 0-1,-1 0 1,1 0 0,0 0 0,12 1 321,-12-1-314,8 0 149,0-1 0,0 0 0,1-1 0,-1 0 0,0-1 0,8-3 0,55-26 462,-48 20-458,-19 10-152,149-78 870,-152 79-873,11-10 215,-13 11-233,0-1-1,0 1 1,0 0-1,0-1 1,0 1-1,0-1 1,0 1 0,0 0-1,0-1 1,0 1-1,0-1 1,0 1-1,0-1 1,0 1-1,0 0 1,-1-1-1,1 1 1,0 0 0,0-1-1,0 1 1,-1 0-1,1-1 1,0 1-1,0 0 1,-1-1-1,1 1 1,0 0-1,-1-1 1,1 1-1,0 0 1,-1 0 0,1 0-1,0-1 1,-1 1-1,1 0 1,-1 0-1,1 0 1,0 0-1,-1 0 1,-4-3-20,0 1 0,-1 1 0,1-1 0,0 1 0,-1 0-1,1 0 1,-1 0 0,1 1 0,-7 0 0,-54 6-137,47-3 204,-347 63 306,349-61-907,52-3-1846,-15-5 1323,0 0 1,0-1 0,0-1-1,32-12 1,-39 13 892,75-27-2061</inkml:trace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6T20:55:46.15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219 1 736,'-1'9'1264,"-3"-4"-1088,1-1 1,-1 0-1,0 0 1,0 0-1,-1 0 1,-8 5-1,-9 8 130,-30 36 20,-1 0-81,47-47-181,0 1 1,-8 11-1,-8 9 84,21-27-105,2-1-14,0 1-1,-1-1 1,1 0-1,0 0 1,0 0 0,0 0-1,0 1 1,-1-1 0,1 0-1,0 1 1,2-2 0,-1 1 32,29-22 354,89-56 135,-77 52-144,-24 22 196,59-15 337,-73 20-960,-18 8-91,-28 11 286,29-12-52,-1-1-1,-18 6 0,25-10-53,0-1-1,-1 1 0,1-1 0,-9 0 0,28-12-51,-3 5-29,-1 1-1,14-11 0,15-9-51,-38 25 72,1 0-1,0-1 1,0 1 0,-1 0 0,1-1 0,0 1 0,-1-1-1,1 1 1,-1-1 0,1 1 0,0-1 0,-1 0-1,1 1 1,-1-1 0,0 0 0,1 1 0,-1-1 0,1 0-1,-1 1 1,0-1 0,0 0 0,1 0 0,-1 0 0,0 0-1,0 0-11,0 1-1,-1-1 1,1 1-1,0-1 0,-1 1 1,1-1-1,0 1 0,-1 0 1,1-1-1,0 1 0,-1-1 1,1 1-1,-1 0 1,1 0-1,-1-1 0,1 1 1,-1 0-1,1 0 0,-1-1 1,1 1-1,-1 0 1,1 0-1,-1 0 0,1 0 1,-1 0-1,1 0 0,-1 0 1,0 0-1,1 0 1,-1 0-1,1 0 0,-1 0 1,1 0-1,-1 0 0,0 1 1,-8 1-23,-1 1 0,2 0 1,-1 0-1,-9 6 0,2-2-31,0-1 26,0 2-1,0-1 1,1 2-1,1 0 1,-1 1-1,-21 20 1,21-16 73,8-8-37,0 1-1,1 0 1,-1 0-1,-5 10 1,12-16 104,9-2 159,0-2-260,0 0 0,0-1 0,0 0 0,0-1 0,-1 0 0,12-9 0,4-3 160,-18 14-134,15-10-7,-20 12-19,0 1 0,0-1-1,0 0 1,0 1 0,0-1 0,0 0 0,-1 1-1,1-1 1,0 0 0,-1 0 0,1 0 0,-1 0-1,1 0 1,0 0 0,0-1 0,-6 2-70,-3 3 47,1 2 0,-1-1-1,1 1 1,0 0 0,-11 9 0,15-11 40,1-2-50,0 1 0,0 0 0,1-1 1,-1 1-1,0 0 0,0 0 0,1 0 1,-1 1-1,1-1 0,0 0 0,0 0 1,0 1-1,0-1 0,0 1 0,0-1 1,0 4-1,1-4-184,0 1-1,0-1 1,1 1 0,-1-1 0,0 0 0,1 1 0,0-1-1,0 0 1,-1 1 0,1-1 0,0 0 0,1 0 0,-1 0 0,0 0-1,1 0 1,-1 0 0,4 3 0,17 14-1522,8 1 138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5:43.1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10656,'0'0'19911,"8"-1"-19367,146-28 1104,-138 25-1648,0 0 0,1 2 0,-1-1 0,1 2 0,-1 0 0,1 1 0,0 1 0,19 4 0,-28-5 0,-8 0 0,0 0 0,0 0 0,0 0 0,1 0 0,-1 0 0,0 0 0,0 0 0,0 0 0,1 0 0,-1 0 0,0 0 0,0 0 0,0 0 0,1 0 0,-1 0 0,0 0 0,0 0 0,0 0 0,0 1 0,1-1 0,-1 0 0,0 0 0,0 0 0,0 0 0,0 0 0,0 1 0,1-1 0,-1 0 0,0 0 0,0 0 0,0 0 0,0 1 0,0-1 0,0 0 0,0 0 0,0 0 0,0 1 0,0-1 0,1 0 0,-11 4 0,2 3-3936</inkml:trace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4:50.38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6583 8336,'0'0'5186,"11"-5"-4976,3-1-130,-7 3-24,1 0-1,0 0 1,-1 0-1,1 1 1,0 0-1,12-1 1,42-6 408,128-15 496,-142 18-577,89-23-1,-111 23-290,-1-1 40,0-1 0,-1-2-1,1 0 1,37-23 0,85-67 343,-67 43-256,-39 30-112,-2-1-1,-1-3 0,38-39 1,-39 31-23,-2-2-1,-1-1 1,-3-2 0,36-64-1,-16 6 17,-4-1 0,-4-3 0,-5-1 0,-5-2-1,-5-2 1,25-198 0,-25-138 122,-22 2-17,-2 97-19,-2-92 89,-2 308-167,-20-303 285,0 277 25,-55-222 1,71 359-392,-40-122 176,-1-3-44,30 80-100,-48-248 316,50 238-319,5 35 10,-5-69 0,12 91-44,-8-33 0,6 35-7,0 1-1,0-23 1,11-175 161,1 105-44,-7 49-57,-2-39 86,0 98-153,0 0-1,0 0 0,-1 0 1,1 0-1,0 0 1,-1 0-1,1 0 0,-1 0 1,0 0-1,1 0 0,-1 0 1,0 0-1,1 0 0,-1 1 1,0-1-1,0 0 1,0 1-1,1-1 0,-3 0 1,-24-14 149,9 6-47,4-6 19,14 15-126,-1-1 0,1 1 0,0 0 0,-1-1 0,1 1 0,-1 0 0,1 0 1,0-1-1,-1 1 0,1 0 0,-1 0 0,1 0 0,-1 0 0,1 0 0,-1-1 0,1 1 0,-1 0 0,1 0 0,-1 0 0,1 0 0,-1 0 0,1 1 0,-1-1 0,1 0 0,-1 0 0,1 0 0,-1 0 0,1 0 0,-1 1 0,1-1 0,-1 0 0,1 1 0,0-1 0,-1 0 0,1 0 0,-1 1 0,1 0 0,-16 19 110,8-9-97,1-2 0,1 1-1,0-1 0,1 1 1,0 1-1,-4 10 1,-10 19 31,-11 25 28,23-48-37,0 0 0,-1-1 0,-1 0 0,-1 0 0,-21 26 0,11-18 38,16-19-59,0 0 1,0 0-1,0 0 1,-1-1 0,1 0-1,-1 0 1,0 0 0,-1 0-1,-6 3 1,-37 24 293,48-31-295,1 1 0,-1-1 0,0 1 0,0-1 0,1 1 0,-1-1 0,0 0 0,0 1 0,0-1 0,0 0 0,1 0 0,-1 0 0,0 0 0,0 0 0,0 0 0,0 0 0,0 0 0,0 0 0,0 0 1,1 0-1,-1 0 0,-1-1 0,1 0 0,1-1 0,-1 1 0,1-1 0,0 0 0,0 1 0,0-1 0,-1 1 0,1-1 0,1 1 0,-1-1 0,0 1 0,0-1 0,1 1 0,-1-2 0,4-13 4,-1 0-1,2 0 1,0 1 0,1 0-1,7-15 1,45-68 63,-27 47-39,-17 23-14,-1-1 0,-1 0 1,13-52-1,-4 13 8,42-138 29,-55 180-79,9-53 0,-1 4 25,-15 72-12,-1 1 0,1-1 0,-1 1 0,0-1 0,0 1 0,0 0 0,0-1 0,-1-4 0,1 7-2,0 0 1,0 0 0,0 0 0,0 0-1,0 0 1,0 1 0,0-1-1,0 0 1,0 0 0,0 0 0,0 0-1,0 0 1,0 0 0,0 0-1,0 0 1,0 0 0,0 0 0,0 0-1,0 0 1,0 0 0,0 0-1,0 0 1,-1 0 0,1 0 0,0 0-1,0 0 1,0 0 0,0 0-1,0 0 1,0 0 0,0 0 0,0 0-1,0 0 1,0 0 0,0 0-1,0 0 1,0 0 0,-1 0-1,1 0 1,0 0 0,0 0 0,0 0-1,0 0 1,0 0 0,0 0-1,0 0 1,0 0 0,0 0 0,0 0-1,0 0 1,0 0 0,0 0-1,0 0 1,0 0 0,0 0 0,-1 0-1,1 0 1,0 0 0,0-1-1,0 1 1,0 0 0,0 0 0,0 0-1,0 0 1,-4 17-35,1 23 13,1 60 0,2-60 18,3-3 16,1 0 0,1 0 1,14 47-1,-7-33 7,-8-35-12,2 0 0,0 0 0,0-1 0,2 1 0,18 27 0,-5-8 0,2 2-6,-10-17-1,12 26 0,-21-38 39,0 0-1,1 0 0,0 0 1,11 14-1,-16-22-27,1 1-1,-1-1 1,0 0 0,1 1-1,-1-1 1,0 1 0,0-1-1,0 0 1,0 1-1,1-1 1,-1 1 0,0-1-1,0 1 1,0-1 0,0 1-1,0-1 1,0 1-1,0-1 1,0 0 0,0 1-1,0-1 1,0 1 0,-1-1-1,1 1 1,0-1-1,0 1 1,0-1 0,-1 0-1,1 1 1,0-1 0,0 1-1,-1-1 1,1 0 0,0 1-1,-1-1 1,1 0-1,-1 1 1,0 0 0,1-1-1,-1 1 1,0 0 0,0-1 0,0 1-1,0-1 1,0 1 0,0-1 0,1 0-1,-1 1 1,0-1 0,0 0 0,0 1-1,-1-1 1,1 0 0,0 0 0,0 0-1,-1 0 1,-12-4 32,1 0-1,0-1 0,0-1 1,0 0-1,0 0 0,1-2 1,0 1-1,-11-11 0,-14-7 146,16 2 126,4 3-284,17 19-198,-1 0-1,1 1 1,-1-1 0,0 1 0,1-1-1,-1 1 1,0-1 0,1 1-1,-1-1 1,0 1 0,1 0 0,-1-1-1,0 1 1,0 0 0,1 0-1,-1-1 1,0 1 0,0 0-1,0 0 1,0 0 0</inkml:trace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4:57.865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0 455 7832,'0'0'6136,"12"6"-5863,-3-2-214,3 3 71,1-2 1,-1 1-1,1-2 0,0 0 1,20 4-1,124 10 958,-61-10-241,149 35 1,-173-27-323,75 5 0,28 6 129,129 18 204,-203-33-615,-37-3-93,128 11 272,-70-15-152,173-16 0,-124-9-76,266-67 0,144-15 463,-539 96-590,282-47 358,-164 19-285,216-16 0,118-15 21,-58 7-71,-260 47-37,-6 1 27,195-21 206,1 23-33,-355 8-246,352 7 213,-3-32-40,-81-5-71,-45 5-12,2-11 19,-41 6 0,100 3 62,-162 22-106,-54 1 5,0 2 0,118 14 1,109 46 171,-83-18-85,-125-24-93,48-2 34,-68-9 3,-63-4-75,0 1 0,0 0 0,0 1 0,-1 0 1,1 2-1,26 11 0,-22-9 19,-18-6-42,1-1 1,0 1 0,0-1-1,-1 1 1,1 0 0,0 0-1,-1 0 1,1 0 0,-1 0-1,1 0 1,-1 0 0,1 0-1,-1 1 1,0-1 0,0 0-1,1 1 1,-1-1 0,0 1-1,0-1 1,-1 1 0,1 0-1,0-1 1,0 1 0,-1 0-1,1 0 1,-1 1 0,2 7 35,-1 1 0,0-1 0,-1 0 0,0 1 0,0-1 0,-1 0 1,-4 14-1,2 0 33,2-12-37,1-1 0,0 1 0,3 18 0,-1 10 28,-12-11 66,7-25-127,0 0 0,0 1 0,0-1-1,0-1 1,-1 1 0,1 0 0,-1-1-1,0 0 1,0 0 0,0 0-1,-1 0 1,1 0 0,-1-1 0,1 0-1,-1 0 1,0 0 0,0-1 0,-8 2-1,-9 1-24,1-2 1,-1 0-1,-23-2 0,42 0 13,-28-1-42,0-2 0,-32-8 0,32 5-19,-57-3-1,-120 18-5,84-1 51,38-4 28,-131 24-1,-108 13 70,229-29-51,-155 41 0,-27 4-7,23-13 59,180-29-64,-17 1 0,-88 18 56,-189 64 24,160-55 29,104-25-43,-36 0-13,11-2-48,22 1-15,-1-4 0,-119-2 0,-369 21 92,368-30-20,57-4 12,-57 20 24,183-17-82,0-1 1,1-2-1,-1-2 0,-62-14 0,-49-5 45,48 11-56,-62-5-32,136 14 5,-59-13-1,63 9 3,0 1 0,-48-1-1,-38 3 4,45 0 43,-135 11-1,173-5 6,0-1 0,-46-5 0,-36 1 127,-340 38 671,15-1-52,141-14-115,23 0 115,-257 0-552,442-12-240,-28 2 0,26-5 0,59-2 0,0-1 0,0-2 0,0-1 0,-56-10 0,85 10 0,1 0 0,0-1 0,0 1 0,0-1 0,0-1 0,0 1 0,1-1 0,-1 1 0,1-1 0,-1-1 0,1 1 0,0-1 0,0 1 0,1-1 0,-1 0 0,1-1 0,0 1 0,0-1 0,0 1 0,0-1 0,-3-9 0,3 3 0,0 0 0,1 0 0,0 0 0,1 0 0,0-1 0,1 1 0,0 0 0,0-1 0,2 1 0,2-12 0,19-75-3965</inkml:trace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5:09.607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0 22493,'9751'0'0</inkml:trace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5:15.242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0 104 7936,'0'0'3982,"13"-1"-3732,28-4-29,0-3 0,45-13 1,-61 13-128,1 0 0,-1 1 1,1 2-1,31-3 1,97-13 260,-126 17-293,-4 1 17,0 1 0,24 1-1,17 0 133,-11 0 74,1 2 1,83 14 0,-36-4 19,94 10 150,-102-9-302,-60-7-63,0-1 0,1-2 0,34-1 0,-58-2-65,8-1 41,-1 1 0,1 1-1,28 3 1,22 7 135,36 7 13,-60-9-136,-29-5-45,1 0 0,19 7 0,-19-5 32,1-1 0,0-1 0,30 3 0,-32-5 11,1 0 1,-1 2-1,0 0 0,0 1 0,20 7 0,68 27 287,-72-28-266,-28-9-81,0-1 1,0 2-1,0-1 0,0 0 0,0 1 1,-1 0-1,1-1 0,0 2 0,-1-1 0,1 0 1,-1 1-1,4 3 0,-3-1 22,0 0 0,0 1 0,-1 0-1,1-1 1,-1 1 0,-1 0 0,1 0 0,-1 1-1,0-1 1,-1 0 0,1 1 0,0 7 0,1 15 141,-1 40 0,-2-63-149,-2 102 809,14-62-381,-7-34-169,-4-12-288,-1 0 1,0 0-1,0 1 0,0-1 0,1 0 1,-1 0-1,0 0 0,0 0 1,0 0-1,1 0 0,-1 0 0,0 0 1,0 0-1,0 0 0,1 0 0,-1 0 1,0 0-1,0 0 0,0 0 1,1 0-1,-1-1 0,0 1 0,0 0 1,0 0-1,1 0 0,-1 0 0,0 0 1,0 0-1,0-1 0,0 1 1,0 0-1,1 0 0,-1 0 0,0 0 1,0-1-1,2-2-12,-1 0-1,1 0 1,-1 0 0,0 0 0,0 0-1,0-1 1,0 1 0,0-5 0,5-41-2659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7:19.61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0 765 6520,'0'0'8581,"10"-8"-8354,18-15 181,-1-2 0,-1-1 0,36-47 1,-4-22 320,-53 87-645,-1-1-1,0 0 1,0 1 0,-1-1-1,2-11 1,6-15 273,-9 27-292,6-7 318,-7 15-376,-1 1 1,1-1 0,0 0-1,0 0 1,-1 1-1,1-1 1,-1 0-1,1 1 1,0-1 0,-1 1-1,1-1 1,-1 1-1,1-1 1,-1 1-1,1-1 1,-1 1 0,1-1-1,-1 1 1,0 0-1,1-1 1,-1 1-1,0-1 1,1 1-1,-1 0 1,0 0 0,0-1-1,0 2 1,10 20 43,-2 1 1,-1 0 0,9 45-1,-10-39-24,-2-9 10,0-1-1,0 24 1,-3-36-15,-1 0 0,-1-1 1,1 1-1,-1 0 0,0-1 0,-1 1 0,0-1 0,0 1 0,0-1 0,-4 8 0,5-13-12,1 0 0,-1 0 0,0 0 0,0 1 0,0-1 0,1 0 0,-1-1 0,0 1-1,0 0 1,0 0 0,-1 0 0,1 0 0,0-1 0,0 1 0,0-1 0,0 1 0,-1-1 0,1 1-1,0-1 1,-1 0 0,-1 1 0,0-1 8,0 0 0,0 0 1,0 0-1,0-1 0,0 1 0,0-1 0,0 0 0,-6-2 1,-1-2 24,0 0 1,0 0-1,1-1 1,-10-8-1,-17-17 118,-17-11 134,34 26-130,16 11-104,14 9-95,0 2 17,1-1 1,0 0-1,0 0 0,0-2 0,1 1 1,0-1-1,-1-1 0,1-1 1,0 0-1,0 0 0,0-1 0,23-3 1,-4-2 19,-22 5 4,0-2 1,0 1-1,0-1 0,0-1 1,0 0-1,0 0 1,-1-1-1,0 0 1,13-8-1,-3 0 18,-1 0 0,-1-2 0,0 0 0,-1-1-1,0 0 1,-2-2 0,0 1 0,14-23 0,-3-4 20,-8 16 14,26-60 0,-39 77-35,0 0 0,-1-1-1,-1 0 1,0 0 0,0 0 0,-1 0 0,0 0 0,-1 0-1,-2-19 1,1 25-15,0-9 23,-1 1 0,-1 0 1,0 0-1,0 0 1,-10-20-1,8 20-34,2 6 67,0 1 0,0-1 0,-1 1 0,0-1 0,-7-8 0,11 14-59,-1 0 0,0 0 0,0 1 0,0-1 1,0 0-1,0 1 0,0-1 0,0 0 0,0 1 0,0-1 0,0 1 0,0-1 1,0 1-1,-1 0 0,1 0 0,0-1 0,0 1 0,0 0 0,-1 0 0,1 0 1,0 0-1,0 0 0,0 0 0,0 1 0,-1-1 0,1 0 0,0 1 1,0-1-1,0 1 0,0-1 0,0 1 0,0-1 0,0 1 0,0 0 0,0-1 1,0 1-1,0 0 0,0 0 0,0 0 0,1 0 0,-2 1 0,-33 26-41,28-23 29,1 0 0,-1 1 0,1-1 0,-1 1 0,2 1-1,-1-1 1,-7 11 0,2 3-23,1 0 1,0 0-1,-8 29 0,15-37 16,0 0 0,0 0 0,1 1 0,1-1 0,0 0-1,1 1 1,2 20 0,2-6 13,1-1 0,1 1 0,1-1-1,1 0 1,21 42 0,-20-52 41,1 0 0,25 27-1,-29-35-23,-2-4 13,1 0 1,-1 0-1,1-1 1,0 1-1,0-1 1,0 0 0,1-1-1,-1 1 1,0-1-1,1 0 1,0 0-1,8 1 1,4-3 29,-11 1-36,-1-1 0,1 0 0,-1 0 0,0-1 0,10-2 0,-7 0 10,-1 0 1,1-1-1,-1 0 0,0 0 1,0-1-1,0 0 0,0-1 0,-1 1 1,8-9-1,-2 0 51,0 0 0,-1-1 0,14-22 0,7-7 136,-21 32 28,-12 24-125,0 9-170,1-11 40,0 1 1,1-1 0,0 0-1,1 0 1,0 0 0,1 0-1,0 0 1,0-1 0,7 10-1,-3-3-28,-7-14 29,1 1 0,-1-1 1,0 1-1,1-1 1,-1 1-1,1-1 0,0 0 1,-1 0-1,1 0 0,0 0 1,1 0-1,-1 0 0,0-1 1,0 1-1,1-1 0,-1 1 1,1-1-1,-1 0 1,1 0-1,4 1 0,-4-1 6,-1 0 0,0-1-1,1 1 1,-1-1 0,1 1 0,-1-1-1,1 0 1,-1 0 0,0 0-1,1 0 1,-1-1 0,1 1 0,-1-1-1,5-1 1,7-4 28,-1-1 0,1 0 0,-2-1 0,1 0 0,-1-1 0,0-1-1,15-15 1,-10 9 22,37-26-1,-29 25-20,-18 11-9,0 1 1,0 0-1,1 0 1,14-5-1,-19 9-9,13-3 27,-16 5-38,0-1 0,1 0 0,-1 0-1,1 0 1,-1 0 0,1 1-1,-1-1 1,0 0 0,1 0-1,-1 1 1,0-1 0,1 0 0,-1 1-1,0-1 1,1 0 0,-1 1-1,0-1 1,0 0 0,0 1-1,1-1 1,-1 1 0,0-1 0,0 1-1,0-1 1,0 0 0,0 1-1,1-1 1,-1 1 0,0-1-1,0 1 1,0-1 0,0 1 0,-1-1-1,1 0 1,0 1 0,0-1-1,0 1 1,0-1 0,0 1 0,-1 0-1,1 0 1,-1 1 0,0 0 0,1 0-1,-1-1 1,0 1 0,0-1 0,0 1-1,0-1 1,-1 1 0,1-1 0,0 1-1,-1-1 1,1 0 0,-3 2 0,-26 15 35,25-15-30,-30 14 16,15-7 23,1 0 0,0 1-1,-30 23 1,48-33-40,-1 1 0,1-1 0,-1 0 0,1 1 0,0-1 0,0 1 0,-1-1 0,1 1 0,0-1 0,1 1 0,-1 0-1,0 0 1,0-1 0,1 1 0,-1 0 0,1 0 0,-1 0 0,1 3 0,0-3-8,0 0 0,1-1 0,-1 1 0,1 0-1,-1-1 1,1 1 0,0-1 0,-1 1 0,1-1 0,0 1-1,0-1 1,0 1 0,0-1 0,1 0 0,-1 1 0,2 1 0,2 0-11,-1 0 1,1 0 0,-1 0 0,1-1 0,0 0 0,0 0-1,0 0 1,1 0 0,-1-1 0,0 0 0,9 1 0,-9-2 6,0 0 1,0 0 0,0 0 0,0 0 0,0-1 0,-1 0-1,1 0 1,0-1 0,0 1 0,-1-1 0,1 0 0,-1 0-1,1-1 1,5-3 0,-5 1 3,1 0 0,-1-1 0,0 0 0,0 0 0,0 0 0,-1 0 0,0-1 0,5-12 0,3-3 12,-1-1 0,-2 0 1,0 0-1,-2-1 0,9-45 1,-8 2 55,-1-72 0,-7 114-21,-2-1 0,0 1 0,-2 0 0,0 0 0,-2 1 0,-10-29 0,16 52-36,-1 0 0,1 0 0,0 0 0,-1 0-1,1 0 1,-1 0 0,1 0 0,-1 0 0,1 0 0,-1 1 0,1-1-1,-1 0 1,0 0 0,0 1 0,1-1 0,-1 0 0,0 1 0,-2-2-1,3 2-4,-1 0-1,1 0 1,-1 0-1,1 0 1,-1 1-1,1-1 0,-1 0 1,1 0-1,-1 0 1,1 1-1,-1-1 1,1 0-1,-1 0 0,1 1 1,-1-1-1,1 0 1,0 1-1,-1-1 1,1 1-1,0-1 0,-1 0 1,1 1-1,0-1 1,-1 2-1,-3 4-2,1 1 1,0 0-1,-4 12 0,6-15 0,-9 31-61,1 1 1,1-1-1,2 1 1,-1 47-1,6-26-103,3 0 0,8 59 0,-7-103 114,0-1-1,0 1 0,1-1 1,7 14-1,-9-21 44,1 0 1,-1 0-1,1 0 1,0-1-1,1 1 0,-1-1 1,1 0-1,-1 0 1,1 0-1,0 0 1,1-1-1,-1 1 0,1-1 1,-1 0-1,7 2 1,-3-2 11,-1-1 0,1 0 0,0 0 1,0 0-1,-1-1 0,1-1 0,0 1 0,0-1 0,16-2 1,-10 1 6,-1-1 0,1-1 0,0 0 0,24-10 0,-30 10-10,0-1 1,-1 0-1,0-1 0,1 0 1,-2 0-1,1 0 1,-1-1-1,0 0 0,8-9 1,1-2 5,-5 5 22,0-1 1,16-26-1,-24 36-14,0 0 0,0 0 1,-1-1-1,0 1 0,1-1 1,-1 1-1,-1-1 0,1 1 1,0-1-1,-1 1 0,0-1 1,0 0-1,0 1 0,0-1 1,-1 1-1,1-1 0,-1 0 1,-1-4-1,1 7-6,0 0 0,1 0 0,-1-1 0,0 2 0,0-1 0,0 0 0,0 0 0,0 0 0,0 0 0,0 0 0,0 1 0,0-1 0,0 0-1,0 1 1,0-1 0,-1 1 0,1 0 0,0-1 0,0 1 0,0 0 0,-1-1 0,1 1 0,0 0 0,-1 0 0,-1 1 0,1-1-3,0 0 0,-1 0-1,1 0 1,0 1 0,0-1-1,0 1 1,-1-1 0,1 1 0,0 0-1,0 0 1,0 0 0,0 0-1,0 0 1,-2 2 0,-2 3-5,0 1 0,1 0 0,-1 0 0,1 0 0,0 1 0,1-1 0,0 1 0,0 0 0,1 0 0,0 1 0,0-1 0,1 1 0,-2 12 0,3-15-4,1-1-1,0 1 1,0-1-1,1 0 0,-1 0 1,1 1-1,1-1 1,-1 0-1,1 0 1,-1 0-1,2 0 0,-1 0 1,0 0-1,1-1 1,0 1-1,0-1 1,0 0-1,1 0 0,-1 0 1,1 0-1,0 0 1,0-1-1,8 5 1,-3-2 2,-1 0 0,2-1 1,13 7-1,-18-11 5,0 1 1,-1-1-1,1 0 1,0 0-1,-1-1 1,1 1-1,0-1 1,0 0-1,-1 0 0,9-2 1,-6 0 13,1 0 0,-1 0 0,1-1 0,-1 0 0,0 0 0,12-8 0,2-1 9,11 0-300,-30 12-284</inkml:trace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7:19.89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10 11856,'0'0'1664,"75"-10"-1480,-22 26-32,-4 1 8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7:20.90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38 0 6728,'0'0'14142,"0"14"-14043,-13 298 475,1-128-134,11-132 536,-5-100-257,1 20-3995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47:21.52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 0 6520,'0'0'8769,"2"12"-8352,24 198 1182,-16-68-454,-8-69-485,-1-59-439,-1-1-1,-1 1 1,-3 19-1,4-28-99,-2 0 0,1 0 0,0 0-1,-1 0 1,0 0 0,0 0 0,-1 0 0,1 0 0,-1-1-1,0 1 1,-6 5 0,3-7 86,3-5-2811</inkml:trace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41.5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98 9240,'0'0'9985,"10"2"-9692,52 9 957,81 4 0,-98-13-749,-26-1-201,29-2-1,-27 0-104,0 1 1,25 3-1,10 0 30,159 1 743,-192-3-820,1-1 316,45-5 0,-68 5-448,0 0 1,0 0 0,0 0 0,-1-1-1,1 1 1,0 0 0,0-1 0,-1 1 0,1 0-1,0-1 1,0 1 0,-1-1 0,1 1 0,-1-1-1,1 1 1,0-1 0,-1 0 0,1 1 0,-1-1-1,1 0 1,-1 1 0,0-1 0,1 0 0,-1 0-1,0 1 1,1-1 0,-1 0 0,0 0-1,0 0 1,0 1 0,0-1 0,0 0 0,0 0-1,0 0 1,0 1 0,0-1 0,0 0 0,0 0-1,0 0 1,-1-1 0,0 0 11,1 0 0,-1 0 1,0-1-1,0 1 0,0 0 0,0 0 1,-1 0-1,1 0 0,0 0 0,-1 0 1,0 0-1,1 0 0,-3-1 0,2 2-19,-17-13 117,0 1 1,-1 1-1,-35-15 0,47 25-100,-1 0 0,1 0 0,-15 0 0,15 2-18,-3-1 2,1 1 0,-1 0 0,1 0 0,0 1 0,-1 1 0,1 0 0,0 0 0,0 1 0,0 1 1,1-1-1,-1 1 0,1 1 0,0 0 0,0 0 0,0 1 0,1 0 0,-11 10 0,-17 12 23,27-21-17,1-1 1,-1 1-1,1 0 0,-13 16 1,-63 90 149,71-96-158,10-14-6,0 1-1,0-1 1,1 0 0,-1 1-1,1-1 1,0 1 0,0-1-1,1 1 1,-1 0 0,1 0-1,0 0 1,0 0-1,-1 5 1,0 12 53,1-18-44,1 0 0,0-1 0,-1 1 0,1 0 0,0-1 0,0 1 0,1 0 0,-1-1 0,0 1 0,1 0 0,0-1 0,-1 1 0,3 4 0,0-2 15,1 0-1,-1 1 1,1-2-1,-1 1 0,2 0 1,-1-1-1,0 0 0,1 0 1,0 0-1,0-1 1,0 1-1,6 2 0,2 0 19,0 0-1,0-1 0,0-1 1,18 4-1,-25-7-25,12 3 58,0 0 0,-1 0-1,1 2 1,-1 0 0,0 1-1,25 15 1,-27-12 4,-7-5-61,0 0 0,0 0 1,-1 1-1,0 0 0,0 0 0,-1 1 0,7 7 0,-5-1-8,1 0 0,-1 1 0,-1 0 0,0 0 0,-1 1 0,4 18 0,17 92 83,-19-79-15,-7-38-58,0 0 0,0 0-1,-1-1 1,0 1 0,0 0 0,-1 0 0,0 0 0,-1-1 0,0 1 0,0 0 0,-4 9-1,4-12 1,-1 0 0,1 0-1,-1 0 1,0-1 0,0 1-1,-1-1 1,1 0-1,-1 0 1,0 0 0,0 0-1,0 0 1,-1-1 0,1 0-1,-1 0 1,0 0-1,-8 3 1,-10 2 13,-1-1 1,0-1-1,-1-1 0,1-1 0,-27 1 0,33-4 64,0-1 0,0-1 0,0 0 0,1-2 0,-1 0 0,0-1 0,-29-11 0,35 9 28,-1 0-1,0-2 1,-14-11-1,-24-13 336,35 27-272</inkml:trace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44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208 3 8536,'0'0'9918,"-11"-1"-9619,-34-1 6,42 2-258,0 1 1,0-1-1,1 0 1,-1 1-1,0-1 0,0 1 1,1 0-1,-1 0 0,0 0 1,1 1-1,-1-1 1,1 0-1,0 1 0,-3 2 1,-8 4 192,0-1 80,0 0-1,-15 11 1,24-15-210,1 0 0,-1 1 0,0-1 0,1 1 0,-1-1 0,1 1 0,0 0 0,0 0 0,1 1 0,-4 5 0,6-9-50,-1 0 0,1 0-1,-1 0 1,1-1 0,0 1 0,-1 0-1,1 0 1,0 0 0,0 0 0,0 0 0,0 0-1,0 0 1,0 0 0,0 0 0,0 2-1,17 3 314,-15-5-383,19 2 236,41 2 1,-16-2-88,-28-1-63,7 1 41,34 7 1,-53-9-68,-1 0 1,1 1-1,-1-1 1,0 2-1,0-1 0,0 0 1,0 1-1,0 0 1,0 0-1,-1 1 0,1-1 1,3 5-1,-7-6-23,0-1-1,0 1 1,0 0-1,-1-1 1,1 1-1,-1 0 1,1-1-1,-1 1 1,0 0 0,0 0-1,1-1 1,-1 1-1,0 0 1,-1 0-1,1-1 1,0 1-1,0 0 1,-1 0-1,1-1 1,-1 1-1,0 0 1,1-1-1,-1 1 1,0-1-1,0 1 1,0-1-1,0 1 1,0-1 0,-2 2-1,-4 5 45,1 0 0,-1-1 0,-14 11 0,-11 3 265,-65 35 1,76-45-142,17-8-116,0-1-1,0 0 1,0-1-1,0 1 1,0-1 0,0 0-1,0 0 1,-1 0-1,1 0 1,0-1-1,-1 0 1,1 0 0,-8-1-1,12 1-77,-1 0 0,1-1 0,0 1 0,0-1 0,0 1 0,-1 0 0,1-1 0,0 1-1,0-1 1,0 1 0,0-1 0,0 1 0,0-1 0,0 1 0,0-1 0,0 1 0,0-1 0,0 1 0,0 0 0,0-1 0,0 1-1,0-1 1,0 1 0,0-1 0,1 1 0,-1-1 0,0 1 0,1-1 0,6-18-149,-5 15 110,6-19-3592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5:43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50 8840,'0'0'8531,"1"-8"-7997,3-23 6,-5 21 1351,-4 10-732,-3 10 523,6 0-1429,1 1 0,0-1 0,0 1 0,1-1 0,2 20 0,-1-21-157,3 29 311,2 0 0,11 38 0,29 77 820,-10-34-139,26 92 3041,-59-191-3975,-3-20-145,0 0-1,0 0 1,-1 0 0,1 0 0,0 0-1,0 0 1,0 0 0,0 0 0,-1 0-1,1 0 1,0 0 0,0 0-1,0 0 1,-1 0 0,1 0 0,0 0-1,0 0 1,0 0 0,0-1 0,0 1-1,-1 0 1,1 0 0,0 0 0,0 0-1,0 0 1,0 0 0,0-1 0,0 1-1,0 0 1,-1 0 0,1 0-1,0 0 1,0-1 0,0 1 0,0 0-1,0 0 1,0 0 0,0 0 0,0-1-1,0 1 1,0 0 0,-13-27-4180</inkml:trace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45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334 0 8536,'0'0'6562,"-12"12"-6227,9-9-324,-20 22 316,1 0 0,0 1 0,2 0 0,-26 48 0,-76 242 2483,111-284-2533,-2 10 186,2 0 0,2 0-1,-5 56 1,9-25 334,4 82-1,2-133-587,1-1 0,1 1 0,0-1 0,2 1 0,1-1 0,12 32 0,-13-43-64,0 1-1,1-1 1,-1-1-1,2 1 1,-1-1 0,2 0-1,-1 0 1,1-1-1,0 0 1,1 0 0,0-1-1,0 0 1,0-1-1,12 6 1,-8-5 159,-8-4-183,0 0 0,0 0 0,1-1 0,-1 1 0,8 1 0,-11-4-96,-1 0-1,0 1 0,1-1 0,-1 0 1,1 0-1,-1 0 0,1 0 0,-1-1 0,0 1 1,1 0-1,-1-1 0,0 1 0,1-1 1,-1 1-1,0-1 0,1 1 0,-1-1 1,0 0-1,0 0 0,0 1 0,0-1 0,0 0 1,0 0-1,0 0 0,0 0 0,0-1 1,0 1-1,1-1 0,6-13-224,12-28-1,-13 24-3179</inkml:trace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46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10448,'0'0'5360,"5"12"-4840,-3-7-451,5 10 123,-2 1 1,0 0-1,0 0 1,1 18-1,9 256 2602,-9-71-625,-3-176-1615,-2-12 352,7 32-1,-8-44-121,0-16-246,0-12 28,2-120 251,0 26-265,-4 1 0,-15-105 0,16 203-526,-1-17 149,-2 1-1,0 0 1,-1 0-1,-1 0 0,0 1 1,-12-23-1,17 41-158,1 0-1,-1 0 1,0 0 0,1 0-1,0 0 1,-1 0 0,1 0-1,0 0 1,-1 0-1,1 0 1,0 0 0,0-1-1,0 1 1,0 0 0,0 0-1,0 0 1,0 0 0,1 0-1,-1 0 1,0-1-1,1 1 1,-1 0 0,1 0-1,-1 0 1,1-1 0,1 0-11,0 0 0,0 0 0,0 0-1,0 0 1,0 1 0,0-1 0,0 1 0,1-1 0,-1 1 0,4-2 0,4 0-20,-1-1-1,1 1 1,0 1-1,0 0 1,12 0-1,-7 1 8,-1 1 0,1 0 0,-1 1 0,1 1 0,0 0 0,-1 1 0,0 1 0,0 0 0,0 1 0,0 0 0,-1 1 0,0 1 0,0 0 0,-1 1 0,0 0 0,0 1 0,-1 0 0,14 14 0,-20-18 1,2 2 6,0 0 0,0 0 0,0 0 0,8 15 0,-14-20 4,0-1-1,0 1 1,0 0 0,0 0-1,0-1 1,-1 1 0,1 0-1,-1 0 1,1 0 0,-1 0-1,0 0 1,0 0 0,0 0-1,0-1 1,0 1 0,0 0-1,0 0 1,-1 0 0,1 0-1,-1 0 1,1 0 0,-1-1-1,0 1 1,0 0 0,0 0-1,0-1 1,0 1 0,0-1-1,0 1 1,-3 2 0,-7 7 16,-1-1 0,-1 0 1,0-1-1,0-1 1,-1 0-1,0 0 0,0-2 1,0 0-1,-25 7 1,11-6 215,0-1 0,0-2 0,-1 0 0,-40-2 0,59-3-363,13-1 455,14 0-5158</inkml:trace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47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124 0 10952,'0'0'7807,"8"12"-7357,-1-3-334,-1 0 1,0 0 0,-1 1-1,0 0 1,-1 0 0,0 0-1,0 1 1,-1-1 0,0 1-1,-1 0 1,1 16 0,-3-14 119,0 0 1,-1 1-1,-1-1 1,0 0-1,0 0 0,-9 22 1,9-28-77,-1-1 1,0 1-1,0-1 1,-1 0-1,1 0 0,-1 0 1,-1-1-1,1 1 1,-1-1-1,0 0 0,0 0 1,-1-1-1,1 0 1,-11 7-1,13-10-104,1 0 0,0 0 1,-1 0-1,1 0 0,-1-1 1,0 1-1,1-1 0,-1 1 0,0-1 1,1 0-1,-1 0 0,1 0 1,-1 0-1,0-1 0,1 1 0,-1-1 1,0 0-1,1 1 0,-1-1 1,1 0-1,0-1 0,-1 1 0,1 0 1,0-1-1,0 1 0,0-1 1,0 1-1,0-1 0,0 0 0,0 0 1,-2-3-1,2 2-344,0 1 0,1-1 1,-1 0-1,1 1 0,0-1 1,0 0-1,0 0 0,0 0 0,0 0 1,0-3-1</inkml:trace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47.9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12552,'0'0'7346,"7"12"-6851,5 11-185,-2 1 1,0 1 0,-1-1-1,6 30 1,-6-4 447,-2 0 1,-1 80-1,-20 103 1475,10-201-1376,-2 0 0,-1 0 0,-18 47 0,25-79-830,0 1 0,0-1 1,0 1-1,-1-1 0,1 1 0,0-1 1,0 0-1,0 1 0,0-1 1,0 1-1,0-1 0,-1 0 0,1 1 1,0-1-1,0 0 0,-1 1 1,1-1-1,0 0 0,0 1 0,-1-1 1,1 0-1,0 0 0,-1 1 1,1-1-1,-1 0 0,1 0 0,0 1 1,-1-1-1,1 0 0,-1 0 1,1 0-1,0 0 0,-1 0 0,1 0 1,-1 0-1,1 0 0,-1 0 1,1 0-1,-1 0 0,-4-5-430,1-2-3305</inkml:trace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48.5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 10656,'0'0'7151,"14"-2"-6676,277-23 1521,-208 19-862,-1 4 0,109 10-1,-176-6-562,0 0-1,0 1 0,14 6 1,-28-9-505,0 0 0,0 1 1,-1-1-1,1 1 0,0 0 1,-1-1-1,1 1 1,0 0-1,-1-1 0,1 1 1,-1 0-1,1-1 1,-1 1-1,1 0 0,-1 0 1,0 0-1,1 0 0,-1-1 1,0 1-1,0 0 1,1 0-1,-1 0 0,0 0 1,0 1-1,0-2-29,0 1 1,0-1-1,0 1 0,0-1 1,0 1-1,0-1 0,0 1 1,0 0-1,0-1 1,0 1-1,0-1 0,0 1 1,0-1-1,-1 1 0,1-1 1,0 1-1,0-1 0,-1 1 1,1-1-1,0 1 0,-1-1 1,1 0-1,0 1 0,-1-1 1,1 0-1,-1 1 0,1-1 1,-1 0-1,1 1 0,-1-1 1,1 0-1,-1 0 0,1 1 1,-1-1-1,1 0 0,-1 0 1,0 0-18</inkml:trace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49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11856,'0'0'5497,"10"16"-4977,21 26-195,102 152 1451,-94-130-998,-2 1 0,-4 1-1,32 88 1,-55-124-426,-1-1-1,-2 1 1,0 0-1,-2 1 1,-2 0-1,-1-1 0,-1 1 1,-1 0-1,-2 0 1,-9 49-1,5-57-59,-2 1-1,0-1 1,-2 0-1,0-1 0,-2 0 1,-23 33-1,3-11 677,-72 75 0,83-98-727,-83 80 1141,104-101-1447,-23 15 386,12-12-4456</inkml:trace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52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8336,'0'0'10702,"11"6"-10294,-2-1-313,-3-1-24,1-1 1,-1 1-1,1-1 0,0-1 1,0 1-1,0-1 1,1-1-1,-1 1 0,0-1 1,9 0-1,72 4 970,74-2 801,-71-3-838,-60 1-430,1-2 0,40-4 0,-60 4-441,-11 1-104,0 0 0,0 0 0,0 0 1,0 0-1,0 0 0,1 0 0,-1 0 0,0 0 1,0-1-1,0 1 0,0 0 0,0-1 1,0 1-1,0-1 0,0 1 0,0-1 1,1 0-1,-1 0 171</inkml:trace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52.7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41 11152,'0'0'3398,"11"-3"-2740,47-9 211,1 2 1,70-3 0,-122 12-816,8 0 315,-1 1 0,1 0 0,-1 1-1,1 0 1,-1 1 0,0 1 0,0 0-1,21 8 1,-34-11-388,3 2 212,1 1 0,0-1 0,0-1 1,0 1-1,0-1 0,9 2 0,3-7-2790</inkml:trace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10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0 10952,'0'0'8098,"-11"12"-7466,-36 35-35,44-44-493,0 0-1,0 0 1,-1 0-1,0 0 1,1-1-1,-1 0 0,0 0 1,0 0-1,0 0 1,0 0-1,0-1 1,-1 0-1,1 0 0,0 0 1,-1 0-1,1-1 1,0 1-1,-8-2 1,12 1-70,0 0 0,-1 0 0,1 0-1,-1 0 1,1 0 0,0 0 0,-1-1 0,1 1 0,-1 0 0,1 0 0,0-1 0,-1 1 0,1 0 0,0-1 0,-1 1 0,1 0 0,0-1 0,0 1 0,-1 0 0,1-1 0,0 1 0,0 0 0,0-1 0,0 1 0,-1-1 0,1 1 0,0 0-1,0-1 1,0 1 0,0-1 0,0 1 0,0-1 0,0 1 0,0-1 0,0 1 0,0 0 0,0-1 0,0 1 0,1-1 0,-1 1 0,0 0 0,0-1 0,0 1 0,0-1 0,1 0 0,12-23 504,-10 19-364,-2 3-104,-1 0 0,1 0-1,0-1 1,1 2 0,-1-1 0,0 0-1,0 0 1,1 0 0,-1 0-1,1 1 1,0-1 0,-1 1 0,1-1-1,0 1 1,0 0 0,0 0-1,0 0 1,0 0 0,0 0 0,3-1-1,-16 18 554,7-12-538,-1 1 0,1-2-1,-1 1 1,0 0 0,0-1 0,0 0 0,0 0 0,-1 0-1,1-1 1,-1 0 0,0 0 0,1 0 0,-1 0-1,0-1 1,-8 0 0,14-1-66,1 0 0,-1 0 0,0 0 0,0 0 0,0 0 0,0-1 0,0 1 0,1 0 0,-1 0 0,0 0 0,0-1 0,0 1 0,0 0 0,0 0 1,0 0-1,0-1 0,0 1 0,0 0 0,1 0 0,-1 0 0,0-1 0,0 1 0,0 0 0,0 0 0,0 0 0,-1-1 0,1 1 0,0 0 0,0 0 0,0-1 0,0 1 0,0 0 0,0 0 0,0 0 0,0-1 0,0 1 0,0 0 0,-1 0 0,1 0 0,0 0 0,0-1 0,0 1 0,0 0 0,-1 0 0,1 0 0,0 0 0,0 0 0,0 0 0,0 0 0,-1-1 0,1 1 0,0 0 0,0 0 0,0 0 1,-1 0-1,1 0 0,0 0 0,0 0 0,-1 0 0,2-1 14,0 0 0,0 1 0,1-1 1,-1 0-1,0 0 0,0 1 0,1-1 0,-1 1 1,0-1-1,1 1 0,-1 0 0,1 0 1,1-1-1,20 5 155,0 0 1,-1 2 0,1 0-1,29 14 1,-43-16-134,0 1 1,0 1 0,0 0 0,-1 0 0,0 0-1,0 1 1,0 0 0,-1 1 0,0 0-1,0 0 1,-1 0 0,6 12 0,-5-9 26,-1 2 0,-1-1 1,0 1-1,0 0 1,-1 0-1,-1 0 0,0 0 1,-1 0-1,0 16 0,-1-21-45,-1-1 0,-1 0 0,1 1-1,-1-1 1,0 0 0,-1 0-1,0 0 1,0 0 0,-1 0 0,1 0-1,-1-1 1,-1 1 0,1-1-1,-1 0 1,-1 0 0,1 0 0,-1 0-1,-9 8 1,7-8-37,1-2 0,-1 1 0,0-1 0,0 0 0,-1 0 0,1-1 0,-1 0 0,0 0 0,0-1 0,0 0 0,0-1 0,0 1 0,0-2 0,0 1 0,0-1 0,-1 0 0,-10-2 0,18 2 71,-1-1 0,1 1 0,0-1 0,0 0-1,-1 1 1,1-1 0,0 0 0,0 0 0,0 1 0,-1-1 0,0-2 0,-4-5-4861</inkml:trace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10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0 10152,'0'0'11270,"-2"16"-10675,-17 276 2350,27-191-1703,0 32 469,-8-115-1016,-1 0 1,-1 0-1,0 0 1,-1 0 0,-8 22-1,3-23-383,7-25 314,5-32-2392,-3 34-744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6:35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0 128 8640,'0'0'12399,"6"-9"-12128,0-2-92,1 2 0,0-1 0,0 1 0,1 0 0,0 0 0,13-10 0,-15 14 74,1 1-1,1 0 0,-1 0 0,0 1 1,1 0-1,0 0 0,0 1 0,0 0 1,15-2-1,1 0 212,-19 3-319,1 0 0,0 0 0,0 0 0,-1 1 0,1 0 0,0 0 0,11 1 0,-16 0-121,1 0-1,0 0 1,-1 0 0,1 0-1,-1 1 1,0-1 0,1 0-1,-1 1 1,2 1 0,10 10 155,-7-10-120,-1 1 0,0-1 0,0 1 0,-1 0 0,8 8 0,-5-5 40,-3-5-87,-1 0 0,1 0 0,-1-1 0,1 0 0,0 0 0,-1 0 0,6 1 0,14 4 17,9 0 34,-11-3 25,14 6 144,-30-7-188,0 0 0,0-1 0,0 0 0,0 0 0,0-1 0,1 1 0,-1-1 0,0 0 0,0 0 0,0-1-1,0 0 1,1 0 0,-1 0 0,0 0 0,-1-1 0,1 0 0,0 0 0,0 0 0,-1-1 0,7-3 0,-4-1-194,4-2 350,-5 2-3882</inkml:trace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11.4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11256,'0'0'6759,"11"-1"-6085,137-21 1115,121-11 1207,-227 32-1789,-1 1-1,1 2 1,49 9-1,-90-11-1074,0 0-1,1 0 0,-1 0 0,0 1 0,0-1 0,0 0 0,0 1 0,0-1 0,0 0 0,0 1 0,0-1 0,-1 1 0,1 0 0,0-1 0,0 1 0,0 0 0,0-1 1,-1 1-1,1 0 0,0 0 0,0 1 0,0 9 456,-4-1-3313,3-8 1892</inkml:trace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12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0 11656,'0'0'10983,"9"11"-10436,20 20 12,-2 1 1,-1 2-1,37 64 0,-43-53-144,-3 0 1,-2 1-1,-1 1 0,-3 0 0,10 96 1,-16-74 67,-3 1 0,-4 0 0,-15 108 0,6-119-218,-3 0 0,-2-1-1,-2-1 1,-3-1 0,-2 0-1,-3-2 1,-2-1 0,-3-1 0,-1-1-1,-50 58 1,68-93-265,0-1 0,-2 0 0,-24 18 0,32-29 851</inkml:trace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55.0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9144,'0'0'8639,"9"8"-8277,14 12-38,0-1 0,2-1 1,0-1-1,37 19 0,-33-24 1,1-1 0,0-1-1,1-2 1,0-1 0,40 4 0,-51-9-30,0-1 0,0-1-1,0-1 1,0 0 0,0-2 0,0 0 0,0-1 0,-1-1-1,27-11 1,-43 15-228,0 0-1,0 0 1,0-1 0,0 1-1,0-1 1,0 0 0,0 0-1,-1 0 1,1 0-1,-1 0 1,1-1 0,-1 1-1,0-1 1,0 0-1,0 1 1,0-1 0,0 0-1,-1 0 1,1 0-1,-1-1 1,0 1 0,1-5-1,-2 7-49,1-1 9,-1 0 0,1 1 0,-1-1 0,0 0 0,1 0 0,-1 1 0,0-1 0,0 0 0,0 0 0,-1 1 1,1-1-1,0 0 0,-1 0 0,1 1 0,-1-1 0,0 0 0,1 1 0,-1-1 0,0 0 0,0 1 0,0 0 0,0-1 0,0 1 0,-2-3 0,-1 0-2,0 0-1,0 1 1,0-1-1,-1 1 1,1-1 0,-1 1-1,0 1 1,1-1-1,-1 1 1,-1 0-1,-6-3 1,-1 2-2,-1 0-1,1 1 1,-21-1 0,18 4-6,0 0 1,0 1 0,-29 7-1,8-1 36,14-2-9,0 1 0,0 1 0,1 2-1,-28 14 1,42-20-20,-11 7 41,1 0-1,0 2 1,1 0-1,0 1 1,1 1-1,0 0 1,-14 19-1,27-31-39,1 0-1,-1 0 0,1 1 1,-1-1-1,1 1 0,0 0 1,0 0-1,0 0 0,1 0 1,0 0-1,-1 0 0,1 0 0,1 0 1,-1 0-1,1 1 0,-1-1 1,1 0-1,0 0 0,1 1 1,-1-1-1,1 0 0,0 0 1,0 1-1,0-1 0,1 0 0,2 6 1,-1-3 10,1 0 0,0 0 0,0 0 0,1-1 0,0 0-1,0 1 1,0-2 0,1 1 0,0-1 0,0 1 0,0-2 0,13 9 0,9 4 98,-20-12-61,1 1 0,-1-2 0,12 6 0,-7-1 87,-12-8-144,0 0 0,0 0 0,0 0 0,0 0 0,0-1 0,0 1 0,0 0 0,0-1 0,0 1 0,0 0-1,1-1 1,-1 0 0,2 1 0,2 0 79,-1-1-1,0 1 1,1 0-1,-1 0 0,8 4 1,-7-4 15,0 1-1,0 0 1,-1-1 0,1 0 0,11 1 0,36 4 322,-40-7-333,-1 1 0,1 1-1,-1 0 1,1 1 0,18 4-1,12 7 8,-28-10-64,0 1 0,-1 0-1,18 9 1,-26-10-38,-1-1 1,1 1 0,-1 1 0,0-1 0,0 1 0,0-1 0,0 1 0,0 0 0,-1 0 0,0 1 0,0-1-1,4 9 1,2 6 16,-1 0-1,-1 1 0,0 0 0,-2 1 1,-1-1-1,0 1 0,-1 0 1,-2-1-1,0 1 0,-1 0 0,-1 0 1,-1 0-1,0 0 0,-2 0 0,-1-1 1,-7 21-1,11-37-18,-1-1 0,0 1 0,0-1 0,-1 0 0,1 0 0,-1 0 0,1 0 0,-1 0 0,0 0 0,0-1 0,0 0 0,0 1 0,-1-1 0,1 0 0,-1 0 0,1-1 0,-1 1 0,0-1 0,1 0 0,-7 1 0,-9 3 0,0-2 0,-34 2 0,51-4 0,-20-2 0,-1 0 0,1-1 0,-31-6 0,2-1 0,34 8 0,0 1 0,0 0 0,-21 3 0,-17 1 0,54-4 258,-3-1 84</inkml:trace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57.0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3 7736,'0'0'9858,"-12"-1"-9610,-38-1 5,44 3-112,-1-1 0,1 1-1,0 1 1,-1-1-1,1 1 1,0 0 0,0 0-1,-10 6 1,2-1 427,13-7-525,1 0 1,-1 0-1,0 0 1,1 1-1,-1-1 1,0 0 0,1 1-1,-1-1 1,0 1-1,1-1 1,-1 1-1,1-1 1,-1 1-1,1-1 1,-1 1 0,1-1-1,-1 1 1,1 0-1,-1-1 1,1 1-1,0 0 1,-1-1-1,1 1 1,0 0 0,0 0-1,0-1 1,0 1-1,-1 0 1,1 0-1,0-1 1,0 1-1,0 0 1,0 0 0,1-1-1,-1 1 1,0 0-1,0 0 1,0-1-1,1 1 1,-1 0-1,0-1 1,1 1 0,-1 0-1,1 0 1,3 5 103,0-1 0,1 0 0,-1 1 1,8 5-1,2 3 154,3 4 15,1-1-1,36 28 1,-47-39-230,-4-4-20,0 1 1,0 0-1,0 0 0,0 0 0,-1 0 0,0 0 0,1 1 0,-1-1 1,-1 1-1,1-1 0,0 1 0,-1 0 0,0 0 0,2 7 1,-3-9-17,1 0 0,-1 1 0,0-1 0,0 1 0,0-1 0,-1 1 0,1-1 1,0 0-1,-1 1 0,0-1 0,1 0 0,-1 1 0,0-1 0,0 0 1,0 0-1,-1 0 0,1 0 0,0 0 0,-1 0 0,0 0 0,1 0 1,-1-1-1,0 1 0,0 0 0,-4 2 0,-16 10 356,-1-2-1,-1 0 1,0-1-1,0-1 1,-1-1-1,-27 5 1,39-13 202</inkml:trace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57.5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161 0 12256,'0'0'5193,"-12"11"-4704,3-3-402,-5 4 101,1 0 0,0 0 0,1 1 0,0 1 0,-18 28 0,28-39-116,1 0-1,-1 0 1,1 0 0,0 1 0,0-1 0,0 1 0,1-1-1,-1 1 1,1-1 0,-1 1 0,1-1 0,1 1-1,-1 0 1,0-1 0,1 1 0,0-1 0,-1 1 0,1-1-1,1 0 1,-1 1 0,0-1 0,1 0 0,0 0 0,0 0-1,0 0 1,0 0 0,0 0 0,5 4 0,-3-3 33,1 0 0,0-1 1,-1 1-1,1-1 0,0 0 1,0 0-1,1-1 0,-1 0 0,0 0 1,1 0-1,0 0 0,-1-1 1,1 0-1,0 0 0,0-1 1,11 0-1,-12-1-27,-1 1 1,0-2-1,1 1 1,-1-1-1,0 1 1,1-1-1,-1 0 1,0 0-1,0-1 1,-1 0-1,1 1 0,0-1 1,-1 0-1,0 0 1,0-1-1,0 1 1,0-1-1,0 0 1,-1 0-1,4-6 1,0-1 107,-1 0 0,-1 0 1,1 0-1,-2 0 0,0-1 1,3-18-1,-6 26-119,0 1 0,0-1 0,0 1 0,-1-1 0,1 1 0,-1-1 0,0 1 0,0 0 0,0-1 0,0 1 0,-1 0 0,0 0 0,1 0 0,-1 0 0,0 0 0,0 0 0,-1 0 0,1 1 0,0-1 0,-1 1 0,0-1 0,1 1 0,-1 0 0,0 0 0,-6-2 0,1 0 21,1 0 0,-1 1 0,1 0 0,-1 0 0,0 1 0,0 0-1,0 0 1,0 1 0,-15-1 0,13 3-13,0 0 0,1 1 0,-1 0 1,1 0-1,0 1 0,-1 0 0,1 1 0,-15 8 0,18-8-1038,0 0 0,0 0 0,-10 9 0</inkml:trace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17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372 3 9344,'0'0'14519,"-10"-1"-14231,-30 0-5,36 1-218,0 1-1,0-1 1,0 1 0,0 0-1,0 0 1,0 0 0,0 1 0,0-1-1,1 1 1,-1 0 0,1 0-1,-1 0 1,1 1 0,0-1 0,0 1-1,0 0 1,-4 5 0,-11 7 279,9-7-247,0 0 0,0 1 0,0 0 0,1 0-1,1 1 1,0 0 0,0 0 0,1 1 0,0 0 0,-8 21 0,-5 13 125,1 1 0,3 1 0,1 0 0,3 1 1,-6 53-1,4-3 88,-21 210 669,31-242-634,3 0 0,3 0-1,2 0 1,21 94 0,-18-134-146,0-1-1,2 0 1,0-1-1,2 0 1,18 28 0,3 7 13,-11-22-212,2-1 0,1-1 0,45 47 0,-25-31 0,-24-26 0,1-1 0,42 34 0,-63-58 58,0 1 0,0 0 0,-1-1 0,1 1-1,0 0 1,0-1 0,0 0 0,-1 1 0,1-1 0,0 1 0,0-1 0,0 0-1,0 0 1,0 1 0,0-1 0,1 0 0,-1 0-263,-1-1 0,1 1 0,-1 0 0,1-1 0,-1 1 0,0-1 0,1 1 0,-1 0 0,1-1 0,-1 1 0,0-1 0,1 1 0,-1-1 0,0 1 0,0-1 0,0 0 0,1 1 0,-1-1 0,0 1 0,0-1 0,0 1 0,0-1 0,0-1 0</inkml:trace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3.3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12160,'0'0'3526,"1"12"-3058,16 502 2776,-12-367-1994,-1-69 1967,-4-88-6271</inkml:trace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3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13360,'0'0'4495,"13"2"-4065,191 20 2111,-132-16-912,-63-6-1139,0 0 0,0 0 0,11-2-1,13-1 1531,-26-1-2026</inkml:trace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4.2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0 11760,'0'0'3472,"0"13"-2767,-14 621 4752,12-611-4833,-2-1-1,-11 44 1,13-52-66,2-12-459,0 0-1,0 0 1,-1 0 0,1 0 0,0 0-1,-1 0 1,0 0 0,1 0-1,-1 0 1,0 0 0,0 0-1,0-1 1,0 1 0,0 0-1,-2 1 1,2-3-86,1 0 0,0 0-1,0-1 1,-1 1 0,1 0 0,0 0 0,0-1 0,-1 1 0,1 0 0,0-1-1,0 1 1,-1 0 0,1-1 0,0 1 0,0 0 0,0-1 0,0 1-1,0 0 1,0-1 0,0 1 0,0 0 0,0-1 0,0 1 0,0-1 0,0 1-1,0 0 1,0-1 0,0 1 0,0-1 0,0 1 0,0-13-3216</inkml:trace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4.7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 12256,'0'0'5299,"12"-4"-4893,43-14 24,-52 16-360,0 1 0,0 0-1,0 1 1,1-1-1,-1 0 1,0 1-1,1 0 1,-1 0 0,0 0-1,0 0 1,1 0-1,-1 1 1,0 0-1,0-1 1,1 1 0,-1 0-1,0 1 1,0-1-1,0 0 1,0 1-1,0 0 1,-1-1 0,1 1-1,0 0 1,-1 1-1,0-1 1,1 0-1,-1 1 1,2 2 0,-2-1 27,1 1 1,-2-1 0,1 1 0,0-1-1,-1 1 1,0 0 0,0-1 0,0 1-1,0 0 1,-1 0 0,0 0 0,0-1-1,0 1 1,-1 0 0,1 0-1,-1 0 1,-2 5 0,-1 2 137,-1 0 0,-1 0 0,-11 20 0,0-3 245,17-29-475,-4 7 168,1 0 0,0 0 0,0 0 0,-2 8 1,5-14-140,0 0 1,-1 0-1,1 1 1,0-1 0,0 0-1,0 0 1,-1 0-1,1 1 1,0-1 0,1 0-1,-1 0 1,0 0-1,0 1 1,0-1-1,1 0 1,-1 0 0,1 0-1,-1 0 1,1 0-1,-1 1 1,1-1 0,0 0-1,-1 0 1,1-1-1,0 1 1,0 0-1,0 0 1,0 0 0,0 0-1,0-1 1,0 1-1,0 0 1,2 0 0,4 1 60,1 0 1,0 0 0,0-1 0,0-1 0,0 1 0,0-1 0,0 0 0,0-1 0,0 0 0,0 0 0,-1-1 0,14-4-1,-14 4-15,1-1 0,0 2 0,0-1 0,0 1-1,0 0 1,0 1 0,0-1 0,0 2-1,0-1 1,0 1 0,0 0 0,12 4-1,-5 0-205,-9-4-3217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7:25.73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54 124 8432,'0'0'12367,"-8"11"-12149,-27 35-25,33-42-166,0 0-1,1-1 0,0 1 1,0 0-1,0 0 1,0 0-1,1 0 1,-1 0-1,1 0 1,0 0-1,0 0 1,0 0-1,1 0 1,0 0-1,1 6 1,1 10 94,0 46 169,-2-36-153,1 0 1,7 32 0,-7-47-40,0 1-1,-1 0 1,-2 26-1,1-23 80,2 33 0,-1-34 47,0 0 1,-4 31-1,0 2 728,3-51-444,12-42-148,-7-16-192,-3 0 0,-9-97 0,-22-88 426,28 229-554,1-1 0,0 0 1,1 1-1,1-1 1,5-23-1,-6 33-30,1 1 0,-1 0 0,1 0 0,0 0 0,0 1 0,0-1 0,1 0 0,-1 1 0,1 0-1,0-1 1,0 1 0,0 0 0,0 0 0,1 1 0,-1-1 0,1 1 0,0 0 0,-1 0 0,1 0 0,0 0 0,6-1 0,2-1-3,0 0 0,0 1 0,0 1 1,0 0-1,1 0 0,14 1 1,-18 1-1,1 1 0,-1-1 0,1 2 0,-1-1 1,1 2-1,-1-1 0,0 1 0,0 0 1,0 1-1,0 0 0,-1 1 0,0-1 1,11 9-1,-16-11-10,-1 1 1,1 0-1,0-1 1,-1 1-1,0 0 1,0 0-1,0 0 1,0 0-1,0 1 1,0-1-1,-1 0 1,0 1-1,1-1 1,-1 1-1,-1 0 1,1-1-1,0 1 1,-1 0-1,0-1 1,0 1-1,0 0 1,-1 7-1,0-2 0,-1 0 0,0-1 0,-1 1 0,0 0 0,0 0 0,-1-1 0,0 0 0,-5 9 0,2-7 21,1 0 1,-2 0 0,1 0 0,-1-1 0,-1 0 0,0-1 0,0 0-1,0 0 1,-1-1 0,0 0 0,-1 0 0,1-1 0,-19 7-1,7-3 41,18-7-17,-1 0-1,0-1 0,-1 0 0,1 1 0,0-2 1,-1 1-1,1-1 0,-1 1 0,1-1 0,-11 0 0,5-6 242,11 0 65,1 4-322,0 0 0,0 0-1,0 1 1,0-1 0,0 0 0,1 1 0,-1-1 0,0 1 0,0 0 0,1-1-1,-1 1 1,2-1 0,10 0-7,-1 0 0,0 1 0,1 0 0,-1 1 0,0 1 0,1 0 0,-1 0 0,0 1 0,22 9 0,-18-5-29,0 0 0,-1 1 0,0 0 0,0 1 0,-1 1 0,22 19 0,-30-21 9,0-1 0,0 1-1,-1 0 1,0 1 0,0-1 0,-1 1-1,0 0 1,-1 0 0,0 0 0,0 0 0,-1 1-1,1 14 1,-3-18 10,0-1 0,-1 0 0,0 1 0,0-1 0,0 0 0,-1 0 0,0 0 0,0 0 0,0 0 0,0 0 0,-1 0 0,0-1 0,0 1 0,0-1 0,-7 8 0,-3 1 33,0 0 0,-1-1-1,-20 14 1,6-5 25,19-14-8,0 0 0,-1 0-1,-15 7 1,21-12-38,0 0-1,-1 0 0,1-1 1,-1 0-1,1 0 0,-1 0 1,1-1-1,-1 0 0,0 1 0,1-2 1,-1 1-1,-6-1 0,-4-4 20,0 0-1,1 0 1,-1-1-1,1-1 1,1-1-1,-1 0 1,-13-10-1</inkml:trace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5.9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0 100 8840,'0'0'7381,"11"1"-6969,31-1-109,1-1 0,-1-3 0,42-8 1,13-2 163,363-30 1669,-115 23 32,-170 17 2238</inkml:trace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7.5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64 10040,'0'0'6010,"-13"1"-5487,7-1-454,-8 1 46,0 0 0,0 1 0,-14 4 0,25-6-63,-1 1 0,1 0 0,0 0 0,0 0-1,0 0 1,0 0 0,0 1 0,0 0 0,0-1-1,1 1 1,-1 0 0,0 0 0,1 0 0,0 1 0,-1-1-1,1 1 1,0-1 0,0 1 0,1 0 0,-1 0-1,0 0 1,-1 3 0,3-5-19,0 0-1,0 0 0,0 0 1,0 1-1,-1-1 1,1 0-1,1 0 1,-1 0-1,0 0 1,0 0-1,0 0 0,1 0 1,-1 1-1,0-1 1,1 0-1,-1 0 1,1 0-1,-1 0 1,1 0-1,0 0 0,0 1 1,1 0 21,1 0 0,-1-1 0,0 1 0,0-1 0,1 1 1,-1-1-1,1 1 0,3 0 0,5 2 107,1-1 0,-1-1 0,14 2 0,-25-4-155,25 2 296,-1-1 1,0-1 0,1-2-1,-1 0 1,0-1 0,0-2-1,27-8 1,-46 12-182,-1-1 1,1 0-1,-1 1 0,0-2 1,0 1-1,0 0 0,0-1 1,0 0-1,0 1 0,0-2 1,-1 1-1,0 0 0,0-1 1,6-7-1,-8 9-57,0 0 1,0 0-1,0 0 1,0 0 0,-1-1-1,1 1 1,-1 0-1,1-1 1,-1 1-1,0 0 1,0-1-1,0 1 1,0-1-1,0 1 1,0 0-1,-1-1 1,1 1-1,-1 0 1,0-1-1,1 1 1,-1 0-1,0 0 1,-1 0-1,1 0 1,0 0-1,0 0 1,-1 0-1,1 0 1,-1 0-1,-3-2 1,0 0 31,0 0 0,0 0 0,0 1 0,0 0 0,-1 0 0,1 0 0,-1 1 0,0 0 0,0 0 0,0 0 0,0 1 0,0 0 0,0 0 0,-10 0 0,12 1-66,1 0 1,-1 0-1,0 0 0,0 0 0,0 1 0,1-1 0,-1 1 0,0 0 0,1 0 0,-1 1 0,1-1 0,-1 1 0,1 0 1,0-1-1,0 1 0,0 1 0,0-1 0,0 0 0,0 1 0,0 0 0,1 0 0,-1-1 0,1 1 0,0 1 0,-2 3 0,3-5-84,0 0 0,1 1-1,-1-1 1,0 1 0,1-1-1,0 1 1,0-1-1,0 1 1,0-1 0,1 4-1,1 5-3706</inkml:trace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7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124 15 14368,'-7'5'992,"-10"9"-314,0 1 0,-25 30 0,37-39-590,0 0 0,1 0 0,0 1 1,1-1-1,-1 1 0,1 0 0,0 0 0,1 1 0,0-1 0,0 0 0,-1 9 1,3-12-37,0 0 1,0-1 0,0 1 0,0 0-1,0 0 1,1-1 0,0 1 0,0 0-1,0 0 1,0-1 0,0 1 0,1-1 0,0 1-1,-1-1 1,1 0 0,1 0 0,-1 0-1,0 0 1,1 0 0,-1 0 0,1 0 0,0-1-1,6 5 1,-3-3 68,1-1-1,-1 1 0,1-1 1,0 0-1,0-1 1,0 0-1,0 0 1,1 0-1,-1-1 1,0 0-1,1-1 1,-1 1-1,1-1 0,-1-1 1,1 1-1,-1-1 1,0-1-1,1 1 1,-1-1-1,0-1 1,0 1-1,11-7 1,-11 5 18,0 0 0,0 0 0,-1 0 1,0-1-1,0 0 0,0-1 0,0 1 1,-1-1-1,0 0 0,0 0 1,-1-1-1,0 0 0,0 1 0,0-1 1,-1-1-1,0 1 0,0 0 0,-1-1 1,0 1-1,0-1 0,0-9 1,-1 10-6,-1 0 0,0 0 1,-1 0-1,0 0 1,0 0-1,0 1 1,-1-1-1,1 0 1,-7-11-1,7 14-67,-1 1 0,0 0-1,1 0 1,-1 0-1,-1 0 1,1 1 0,0-1-1,-1 0 1,0 1 0,1 0-1,-1-1 1,0 1-1,0 0 1,0 1 0,0-1-1,-1 0 1,1 1 0,0 0-1,-1 0 1,-5-1-1,3 0 34,0 2 0,0-1 0,0 0 0,0 1 0,0 0 0,0 1 0,0-1 0,0 1 0,0 0-1,0 1 1,1-1 0,-1 1 0,-9 5 0,14-7-102,1 0-1,-1 1 1,1-1 0,0 0-1,-1 1 1,1-1-1,-1 0 1,1 1 0,-1-1-1,1 1 1,0-1-1,-1 1 1,1-1 0,0 1-1,0-1 1,-1 1-1,1-1 1,0 1 0,0 0-1,0-1 1,0 1 0,0-1-1,-1 1 1,1 0-1,0-1 1,0 1 0,1 0-1,2 3-3991</inkml:trace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8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 16184,'0'0'3274,"2"9"-2843,2 16-120,-1 0 0,-2 0 0,0 0 0,-2 0 0,-4 29 0,-8 68 861,-6 28 1943,19-142-2457,4-7 276,8-15-528,9-26-724,-11 18-3263</inkml:trace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8.5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0 13864,'0'0'2534,"-2"9"-1826,-15 218 3258,12-131-1613,3-59-369,2-37-1974,0 0 0,1 0 1,-1 0-1,0 0 1,0 0-1,0 0 0,-1 1 1,1-1-1,0 0 1,0 0-1,0 0 0,0 0 1,0 0-1,0 0 0,0 0 1,0 0-1,0 0 1,0 1-1,0-1 0,0 0 1,0 0-1,0 0 1,0 0-1,0 0 0,0 0 1,0 0-1,-1 0 1,1 0-1,0 0 0,0 0 1,0 0-1,0 0 1,0 0-1,0 0 0,0 0 1,0 0-1,0 0 1,-1 0-1,1 0 0,0 0 1,0 0-1,0 0 1,0 0-1,0 0 0,0 0 1,0 0-1,0 0 0,-1 0 1,1 0-1,0 0 1,0 0-1,0 0 0,0 0 1,0 0-1,0 0 1,0 0-1</inkml:trace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8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87 15272,'0'0'4519,"14"-10"-4083,-5 3-375,3-2 59,0 0 0,1 1 0,-1 1 0,2 0 0,-1 0 0,1 1 0,0 1-1,19-5 1,-19 9 189,0 0-1,0 1 1,1 0-1,-1 2 1,0-1-1,0 2 1,0-1-1,-1 2 1,1 0-1,-1 1 1,1 0-1,20 12 1,-30-14-13,-1-1 0,1 0 1,0 0-1,0-1 0,0 1 0,0-1 1,0 0-1,0 0 0,0 0 0,1 0 1,-1-1-1,0 1 0,0-1 1,1-1-1,-1 1 0,0 0 0,0-1 1,1 0-1,5-2 0,-5 2-134,0-1 0,0 0-1,0-1 1,0 1 0,0-1 0,-1 0-1,1 0 1,7-7 0,2 2 675,-6 3-5642</inkml:trace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6:59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1 14064,'0'0'3753,"0"10"-3085,10 200 1454,3 170 784,-13-218 1100,6-190-2647,-24-383 874,12 370-1994,-2 1 0,-1 0 1,-15-40-1,4 15 136,19 64-366,1 0 0,0 0 0,0 0 1,-1 0-1,1-1 0,0 1 0,0 0 0,0 0 0,0 0 1,0 0-1,0 0 0,0 0 0,0 0 0,1 0 0,-1 0 1,0 0-1,1 0 0,-1 0 0,0 0 0,1 0 0,-1 0 1,1 0-1,0 0 0,-1 0 0,1 1 0,0-1 0,-1 0 0,1 0 1,0 1-1,0-1 0,0 0 0,0 1 0,0-1 0,1 0 1,4-1-15,-1 0 0,1 1 1,0 0-1,0 0 0,7-1 1,3 0 3,2 0-12,1 0 0,0 1 0,0 1-1,-1 0 1,1 2 0,0 0 0,-1 1 0,0 1 0,1 1-1,-1 0 1,-1 1 0,1 1 0,-1 1 0,25 15 0,-36-19 12,5 3 23,0 1 1,-1-1-1,1 2 0,15 17 1,-23-23-18,-1 0 1,1 1-1,-1-1 1,0 1-1,-1-1 1,1 1-1,0 0 1,-1 0-1,0 0 1,0 0-1,0 0 1,-1 0-1,1 0 1,-1 0-1,0 0 1,0 0-1,0 0 1,0 0 0,-3 8-1,1-4-5,-1-1 0,0 1 0,0-1 0,-1 0 0,0 0 0,0 0 0,0-1 0,-1 1 0,0-1 0,-8 8 0,0-3 0,1 1 0,-1-2 0,-29 18 0,35-24 0,0 0 0,-1-1 0,1 0 0,-1 0 0,0-1 0,0 0 0,0 0 0,0-1 0,0 0 0,-10 0 0,-1-2 0,1-1 0,-1 0 0,-23-6 0,41 7 232,-3 1-414,-1 0-3853</inkml:trace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0.4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1 9648,'0'0'10055,"2"12"-9637,2 17-85,-1 0 0,-2 0 0,-3 41 0,-22 99 1320,0 18 1523,12-144-896,12-43-2256,0 1 1,0-1-1,0 0 1,0 0-1,0 0 1,0 1-1,0-1 1,0 0-1,0 0 1,0 0 0,0 0-1,0 1 1,0-1-1,0 0 1,-1 0-1,1 0 1,0 0-1,0 1 1,0-1-1,0 0 1,0 0-1,0 0 1,0 0-1,0 0 1,-1 0-1,1 1 1,0-1-1,0 0 1,0 0-1,0 0 1,0 0-1,-1 0 1,1 0-1,0 0 1,0 0-1,0 0 1,0 0 0,-1 0-1,1 0 1,0 1-1,0-1 1,0 0-1,0 0 1,-1 0-1,1-1 1,0 1-1,0 0 1,0 0-1,0 0 1,-1 0-1,1 0 1,0 0-1,0 0 1,0 0-1,0 0 1,-1 0-1,1 0 1,0 0-1,0-1 1,0 1-1,0 0 1,0 0-1,0 0 1,-1 0 0,1 0-1,0 0 1,0-1-1,0 1 1,0 0-1</inkml:trace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00.7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 13768,'0'0'3383,"11"-1"-2573,38 0 611,-1 2 0,79 11 1,-122-11-1476,12 3 352,0-1 1,26 1-1</inkml:trace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7:27:22.6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73 8432,'0'0'7933,"-4"-9"-7755,-1-5-103,3 7 21,-1 0 0,1 0 0,-1 1 0,-7-12 0,10 18-54,-1 0 1,1-1-1,0 1 0,0 0 1,-1-1-1,1 1 0,0 0 1,0-1-1,-1 1 0,1 0 1,0 0-1,-1-1 0,1 1 1,0 0-1,-1 0 0,1 0 0,-1 0 1,1-1-1,0 1 0,-1 0 1,1 0-1,-1 0 0,1 0 1,0 0-1,-1 0 0,1 0 1,-1 0-1,1 0 0,-1 0 0,1 0 1,0 0-1,-1 1 0,1-1 1,0 0-1,-1 0 0,1 0 1,-1 0-1,1 1 0,0-1 1,-1 0-1,1 0 0,0 1 1,-1-1-1,1 0 0,0 1 0,0-1 1,-1 0-1,1 1 0,0-1 1,0 0-1,0 1 0,-1-1 1,1 0-1,0 1 0,0-1 1,0 1-1,0-1 0,0 0 1,0 1-1,0-1 0,0 1 0,0-1 1,0 1-1,12 231 1514,-8-177-1095,-4 61 0,2 26 169,13-52-178,-12-52 70,2 0-1,2-1 1,12 45 0,-16-65-152,1 4 92,0-22-810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7:27.21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84 1 10544,'0'0'13503,"-10"11"-13341,-29 39-26,37-46-112,-1 1-1,1 0 1,0 0 0,0 0 0,0 0 0,1 1 0,0-1 0,0 0 0,0 1 0,1-1 0,0 0 0,0 8 0,0 9 65,-7 44 186,-3 75 884,22-160-699,38-86-42,-28 56-3,39-64 0,-58 108-292,0 0 0,1 0 0,0 0 0,-1 0-1,2 1 1,8-8 0,-12 12-119,0 0 0,0 0 0,0 0 0,-1 0 0,1 0 0,0 0 0,0 1 0,0-1 0,0 0 0,0 0 0,0 1 0,0-1 0,0 1 0,-1-1 0,1 1 0,0-1 1,0 1-1,0 0 0,-1-1 0,1 1 0,-1 0 0,2 1 0,14 18-65,-8-4 85,-1 1 0,0 0 0,-1 0 0,0 1-1,-2-1 1,0 1 0,-1 1 0,0 18 0,-2-31 32,0 0 1,0 1 0,1-1-1,-1 0 1,1 0 0,1 0-1,-1 0 1,5 6-1,8 8-3894</inkml:trace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1:53.86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4312,'0'0'0</inkml:trace>
</inkml:ink>
</file>

<file path=ppt/ink/ink1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1:54.75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1400,'0'0'48</inkml:trace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1:55.44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1400,'0'0'0</inkml:trace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1:56.01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1600,'0'0'0</inkml:trace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2:00.68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8936,'0'0'1664</inkml:trace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2:01.41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8744,'0'0'0</inkml:trace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2:02.56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41 1 11048,'0'0'0,"-40"62"-200</inkml:trace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2:11.31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3504,'0'0'880</inkml:trace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2:10.53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59 1 6224,'0'0'2208,"-58"52"-1800,58-48-208,2-2-8,7-2-64,5-6 0</inkml:trace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2:11.96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6520,'0'0'1544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7:56.7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245 529 9240,'0'0'8842,"-11"-5"-8605,-31-16-2,39 20-192,1 0-1,0 0 1,-1 1-1,1-1 1,0 1-1,-1-1 1,1 1-1,0 0 1,-1 0-1,1 0 1,-1 0-1,1 0 1,0 1-1,-1-1 1,1 1-1,0-1 1,-1 1-1,-2 2 1,-3-1 81,6-1-80,0 0 0,0 0 0,0 0 0,0 1 0,0-1 0,0 1 0,0-1 0,0 1 0,1-1 0,-1 1-1,-2 3 1,-11 11 226,4-5-114,0 0-1,1 1 0,0 1 0,1 0 0,-14 24 0,18-28-48,3-5-56,0 0 1,0 0-1,0 0 1,0 0-1,1 1 1,0-1 0,-1 0-1,2 1 1,-1-1-1,0 1 1,1-1-1,0 1 1,0 4-1,1-7-25,-1 0-1,1 0 0,-1 0 0,1 1 1,0-1-1,0 0 0,0 0 0,0 0 0,0 0 1,0-1-1,1 1 0,-1 0 0,1 0 1,-1-1-1,1 1 0,-1-1 0,1 1 0,0-1 1,0 0-1,0 0 0,0 0 0,0 0 1,0 0-1,0 0 0,0 0 0,0-1 1,0 1-1,4 0 0,55 20 298,-51-20-285,0 0 1,1 0 0,-1-1 0,0 0 0,0-1 0,0 0-1,0-1 1,0 0 0,0-1 0,0 0 0,-1 0 0,12-6-1,-7 2 3,1-1 1,-2-1-1,1-1 0,-1 0 0,0 0 0,19-22 0,-7 12 66,-21 18-83,-1 0-1,1-1 0,-1 1 1,0-1-1,0 0 0,0 0 1,4-6-1,2 0 283,-11 12-290,0 0 1,0 0 0,0 0-1,0 0 1,0 0-1,1 1 1,-2 4 0,-3 5 6,4-8-21,0 0 1,1 1-1,0-1 1,0 0-1,0 1 1,1-1-1,-1 0 1,1 1 0,1-1-1,-1 0 1,1 1-1,0-1 1,0 0-1,0 1 1,1-1-1,0 0 1,0 0-1,0 0 1,0-1 0,1 1-1,0 0 1,4 4-1,-5-7 5,0 0 1,1 0-1,-1-1 0,0 1 0,1-1 0,0 1 0,-1-1 0,1 0 0,-1 0 1,1 0-1,0-1 0,0 1 0,0 0 0,-1-1 0,1 0 0,3 0 1,-4 0-3,-1 0 0,1 0 0,0 0 0,-1 0 1,1 0-1,0 0 0,0-1 0,-1 1 0,1-1 0,-1 1 1,1-1-1,0 0 0,-1 1 0,1-1 0,-1 0 1,0 0-1,1 0 0,-1 0 0,0 0 0,1-1 1,-1 1-1,0 0 0,0-1 0,0 1 0,0 0 1,0-1-1,0-2 0,0 2 14,-1 0-1,1-1 1,-1 1 0,0-1-1,0 1 1,0-1 0,0 1-1,0-1 1,-1 1 0,1 0 0,-1-1-1,1 1 1,-1 0 0,0-1-1,-2-2 1,-23-38 173,5 11-20,20 31-163,1 0 0,-1 0 1,0 0-1,1 1 1,-1-1-1,0 0 1,0 0-1,1 1 0,-1-1 1,0 0-1,0 1 1,0-1-1,0 1 0,0-1 1,0 1-1,0-1 1,-2 1-1,3 0-2,0 0-1,0 0 1,0 0-1,0 0 1,0 0-1,-1 0 1,1 0-1,0 0 1,0 0-1,0 0 1,0 0-1,0 0 1,-1 0-1,1 0 1,0-1-1,0 1 1,0 0-1,0 0 1,0 0-1,0 0 1,-1 0-1,1 0 1,0 0-1,0 0 1,0 0-1,0 0 1,0-1-1,0 1 1,0 0-1,0 0 1,0 0-1,-1 0 1,1 0-1,0 0 1,0-1-1,0 1 1,0 0-1,0 0 1,0 0-1,0 0 1,0 0-1,0-1 1,0 1-1,0 0 1,0 0-1,0 0 1,0 0-1,0 0 1,0-1-1,0 1 1,5-4-3,0-1 0,0 1 1,1 0-1,-1 1 0,1 0 0,0-1 1,0 2-1,0-1 0,0 1 0,10-3 1,0 0-3,-6 2-14,0 0 0,0 1 0,0 0 0,14 0-1,20-4 4,-43 6 15,1-1 1,0 1 0,0 0-1,-1 0 1,1 0 0,0 0-1,-1 0 1,1 0 0,0 0-1,0 1 1,-1-1 0,1 1-1,0-1 1,-1 1 0,1 0-1,-1-1 1,1 1 0,-1 0-1,1 0 1,-1 0 0,0 0-1,1 0 1,-1 1 0,0-1-1,0 0 1,0 1 0,0-1-1,0 0 1,0 1 0,1 2 0,2 4 56,-1 0 1,0 0-1,0 1 1,2 14-1,-2-8 3,-4-5 43,2-2 172,-1-8-274,1 1-1,-1-1 1,1 0 0,0 0 0,-1 0 0,1 0-1,-1 0 1,1-1 0,-1 1 0,1 0-1,-1 0 1,1 0 0,-1 0 0,1 0-1,-1-1 1,1 1 0,-1 0 0,1-1-1,-1 1 1,1 0 0,-1-1 0,1 1-1,21-15 147,32-27 0,8-7 67,-55 45-208,9-4 36,-16 8-47,1 0 0,-1 1 0,1-1 0,-1 0 0,1 1 0,-1-1 0,1 1 0,-1-1 0,1 1 0,-1 0 0,0-1 0,1 1-1,-1-1 1,0 1 0,0 0 0,1-1 0,-1 1 0,0-1 0,0 1 0,0 0 0,0-1 0,0 1 0,0 0 0,0-1 0,0 1 0,0 0-1,0-1 1,0 1 0,0 0 0,-1 0 0,-2 39-1,2-34 0,0 1 0,1 0 0,-1-1 0,1 1 0,1 0 0,-1-1 0,1 1 0,0-1 0,3 8 0,2 2 0,-4-11 0,0-1 0,0 0 0,-1 0 0,0 0 0,0 1 0,1 5 0,-1-9 8,0 1 0,0 0 0,0-1 0,0 1 1,1-1-1,-1 0 0,0 1 0,1-1 0,-1 0 0,1 0 0,0 0 0,-1 0 0,1 0 0,0 0 0,0 0 0,2 0 0,4-4 8,0-1 0,-1-1 0,0 1-1,0-1 1,0 0 0,0-1 0,-1 0-1,0 0 1,0 0 0,8-12 0,3-8 42,23-44 0,-33 55-45,25-53 65,-3-2 1,29-113-1,-44 131-37,16-50 140,-27 93-143,0 0 0,-1 0 0,0 0-1,-1 0 1,0-1 0,-1 1-1,0 0 1,0-1 0,-1 1-1,-3-16 1,4 25-34,0 0-1,0 0 1,0 0-1,0 0 1,0-1-1,0 1 1,0 0 0,0 0-1,0 0 1,0 0-1,0 0 1,0 0-1,0-1 1,0 1 0,0 0-1,0 0 1,-1 0-1,1 0 1,0 0-1,0 0 1,0-1-1,0 1 1,0 0 0,0 0-1,0 0 1,-1 0-1,1 0 1,0 0-1,0 0 1,0 0 0,0 0-1,0 0 1,-1 0-1,1 0 1,0 0-1,0 0 1,0 0-1,0 0 1,0 0 0,-1 0-1,1 0 1,0 0-1,0 0 1,0 0-1,0 0 1,0 0 0,-1 0-1,1 0 1,0 0-1,0 0 1,0 0-1,0 0 1,0 0-1,0 1 1,-1-1 0,1 0-1,0 0 1,0 0-1,0 0 1,0 0-1,0 0 1,0 0 0,0 1-1,0-1 1,0 0-1,-12 17 30,-9 26-86,6 0-39,1 1 0,3 0 0,-9 64 0,8-37-26,9-45 67,1 1 0,2-1 0,0 1 0,6 35-1,-1-7-6,-5-51 54,1 0 1,-1 0 0,1 0-1,0 0 1,0-1 0,0 1-1,0 0 1,1 0 0,0-1-1,-1 1 1,1-1 0,0 1-1,1-1 1,-1 0-1,1 0 1,-1 0 0,1 0-1,0-1 1,0 1 0,0-1-1,0 1 1,4 1 0,-2-2 9,-1 0 0,1-1 0,0 1 0,-1-1 0,1 0 0,0 0 1,0 0-1,0-1 0,-1 0 0,1 0 0,0 0 0,0-1 0,0 1 1,0-1-1,0 0 0,-1 0 0,8-4 0,-4 3 11,-1-1 0,0-1 0,0 1 0,0-1 0,0-1 0,-1 1 0,1-1 0,-1 0 0,0-1 0,-1 1 0,8-10 0,-5 5 24,-1 0 0,-1-1 0,0 1-1,0-1 1,-1-1 0,0 1 0,4-19 0,7-21 297,-12 46-330,-6 7-46,-2 14-83,1-1 68,-1 0 18,0 0 0,0 1 0,1-1 0,1 1 0,1 0 0,1 22 0,1-27 6,1 1 1,0-1-1,1 0 0,6 18 1,-7-23 23,-2-5 7,1 0 0,-1 0 0,0 0 0,0 0 0,1 0 1,-1 0-1,0 0 0,1 0 0,-1 0 0,1 0 0,0 0 0,-1 0 0,1-1 0,0 1 0,-1 0 0,1 0 0,0-1 0,0 1 0,0 0 0,-1-1 1,1 1-1,0-1 0,0 1 0,0-1 0,0 1 0,0-1 0,0 0 0,0 1 0,0-1 0,0 0 0,0 0 0,0 0 0,0 0 0,1 0 0,-1 0 1,0 0-1,0 0 0,0-1 0,0 1 0,0 0 0,0 0 0,0-1 0,0 1 0,0-1 0,0 1 0,0-1 0,-1 1 0,1-1 0,1-1 0,6-4 35,-1 0-1,0 0 1,0-1 0,8-9-1,-13 13-33,13-17 71,0-1 0,15-29 0,3-5 134,2 11 36,-35 44-242,0 0 0,0-1-1,0 1 1,0 0 0,0-1 0,0 1 0,1 0 0,-1-1 0,0 1 0,0 0-1,0 0 1,1-1 0,-1 1 0,0 0 0,0 0 0,1-1 0,-1 1 0,0 0 0,1 0-1,-1 0 1,0-1 0,1 1 0,-1 0 0,0 0 0,1 0 0,-1 0 0,0 0 0,1 0-1,-1 0 1,0 0 0,1 0 0,-1 0 0,0 0 0,1 0 0,-1 0 0,0 0-1,1 0 1,-1 0 0,0 0 0,1 0 0,-1 0 0,0 0 0,1 1 0,-1-1 0,0 0-1,1 0 1,-1 0 0,0 1 0,0-1 0,1 0 0,-1 0 0,0 1 0,0-1 0,1 0-1,-1 1 1,0-1 0,0 0 0,0 1 0,0-1 0,1 0 0,-1 1 0,0-1-1,0 0 1,0 1 0,0-1 0,0 1 0,2 25-75,-5-5 26,1 29-1,-2 16-1,4-66 49,-1 1-1,1-1 0,0 1 1,0-1-1,0 1 1,0-1-1,0 1 1,0-1-1,0 1 1,0-1-1,0 0 0,0 1 1,0-1-1,0 1 1,0-1-1,0 1 1,0-1-1,0 1 0,1-1 1,-1 1-1,0-1 1,0 0-1,0 1 1,1-1-1,-1 1 1,0-1-1,1 1 0,10-6 38,11-18 29,-12 9-33,-1-1 0,-1 1 0,9-22 1,-7 17 63,14-25 1,-12 28 77,-9 27-169,0 8-41,2 36 21,-5-42-15,1 0 0,1 0 0,0 0-1,0-1 1,6 16 0,-7-26 22,-1 0 0,1 0 0,0 0 0,-1 0 0,1-1 0,0 1 0,0 0 0,0 0 0,1-1 0,-1 1 0,0-1-1,1 1 1,-1-1 0,1 0 0,-1 1 0,1-1 0,0 0 0,-1 0 0,1 0 0,0 0 0,0 0 0,0-1 0,0 1 0,-1 0 0,1-1 0,0 0 0,0 1 0,3-1 0,-1 0 15,0-1 1,0 0-1,-1 0 1,1 0-1,0 0 0,-1-1 1,1 1-1,-1-1 1,1 0-1,-1 0 1,0 0-1,0-1 1,0 1-1,3-4 1,3-3 27,0 0 0,-1-1 0,0-1 0,0 1 0,10-22 0,23-61 395,-32 69-261,-6 18-30,-3 8-52,-3 13-36,3-13-53,-3 14-18,0 0 1,1 1-1,0 0 0,3 32 1,0-40-4,0 0 0,0 0 0,1 0 0,1 0 1,0-1-1,0 1 0,0-1 0,1 1 0,0-1 0,10 13 0,-13-20 20,0 0 0,0 0 0,0 0-1,0 0 1,0-1 0,0 1 0,0 0-1,0-1 1,1 1 0,-1-1 0,0 1-1,0-1 1,1 0 0,-1 1 0,0-1-1,0 0 1,1 0 0,-1 0 0,0 0-1,1 0 1,-1 0 0,0 0 0,1-1-1,-1 1 1,0 0 0,0-1 0,1 1-1,-1-1 1,0 1 0,0-1 0,0 0-1,2-1 1,6-3 8,-1-1-1,-1 1 1,10-9 0,-12 9 12,2-1 26,0 0 1,-1 0-1,1-1 0,-1 0 0,-1 0 0,1 0 1,-1-1-1,-1 0 0,1 0 0,-2 0 0,6-14 1,-10 45 7,1 0 1,6 37-1,-6-56-58,1 1 1,0-1-1,0 0 1,0 0-1,1 0 0,-1 0 1,1-1-1,0 1 0,0 0 1,1-1-1,-1 1 1,1-1-1,0 0 0,4 5 1,-4-6-4,0 0 0,0-1 1,0 1-1,0-1 1,0 1-1,0-1 0,1 0 1,-1 0-1,0 0 1,1-1-1,-1 1 0,1-1 1,-1 0-1,0 0 0,1 0 1,-1 0-1,1-1 1,5-1-1,-1 0 3,0-1 0,1 0 0,-1 0 0,-1-1 0,1 0 0,0-1 0,-1 1 0,0-2 0,0 1 0,7-8 0,-9 9 18,-1 0 0,0-1-1,0 1 1,0-1 0,-1 0-1,1 0 1,-1 0 0,0-1-1,-1 1 1,1 0 0,-1-1 0,0 0-1,-1 0 1,1 1 0,0-12-1,-2 17-6,1 0 0,-1 0-1,0-1 1,0 1 0,0 0-1,0 0 1,0 0-1,0-1 1,0 1 0,0 0-1,0 0 1,0-1 0,0 1-1,0 0 1,0 0-1,0-1 1,0 1 0,0 0-1,-1 0 1,1 0 0,0-1-1,0 1 1,0 0-1,0 0 1,0 0 0,0-1-1,-1 1 1,1 0 0,0 0-1,0 0 1,0 0 0,0 0-1,-1-1 1,1 1-1,0 0 1,0 0 0,-7 7 109,-3 14-48,7-12-68,2 0-1,-1-1 0,1 1 1,0 0-1,1 0 1,1 12-1,0-16-11,-1 0 0,1 0 1,0 0-1,0-1 0,0 1 1,1 0-1,0-1 0,-1 1 0,2-1 1,-1 0-1,0 0 0,1 0 0,4 5 1,-7-8 10,1-1 0,-1 1 0,1-1 1,-1 1-1,1-1 0,-1 1 0,1-1 0,-1 0 1,1 1-1,-1-1 0,1 0 0,0 1 1,-1-1-1,1 0 0,0 0 0,-1 1 0,1-1 1,0 0-1,-1 0 0,1 0 0,0 0 1,-1 0-1,1 0 0,0 0 0,-1 0 0,1 0 1,0-1-1,-1 1 0,1 0 0,0-1 1,1 0 7,-1 0 0,0 0 1,1 0-1,-1 0 1,0-1-1,0 1 1,0-1-1,0 1 0,0 0 1,-1-1-1,1 0 1,0-1-1,2-2 21,-2-1 0,1 1 0,-1-1 1,0 1-1,0-1 0,0 0 0,-1-6 0,0 7-3,0 0 0,-1 0-1,0 0 1,0 0 0,-1 0-1,1 1 1,-1-1 0,0 0 0,0 1-1,-1-1 1,1 1 0,-1-1 0,0 1-1,0 0 1,0 0 0,-6-4 0,-5 2 83,14 6-103,0 0-1,0 0 1,-1 0 0,1 0 0,0 0 0,-1 0-1,1 0 1,0 0 0,0 0 0,-1 0 0,1 0 0,0 0-1,-1 0 1,1 0 0,0 0 0,0 0 0,-1 0-1,1 0 1,0 0 0,-1 1 0,1-1 0,0 0-1,0 0 1,-1 0 0,1 0 0,0 1 0,0-1-1,0 0 1,-1 0 0,1 0 0,0 1 0,0-1 0,0 0-1,0 0 1,-1 1 0,1-1 0,0 0 0,0 0-1,0 1 1,0-1 0,23 15 44,-18-14-50,-1 0 1,1 0-1,-1 0 0,1-1 1,0 0-1,-1 0 1,1 0-1,0 0 1,-1-1-1,1 0 1,-1 0-1,1 0 1,-1 0-1,1-1 0,4-2 1,0 0-11,0 0 0,0-1 0,0 0 0,-1-1 0,16-12 0,-12 6 30,0-1 1,-1 0-1,0 0 0,15-28 1,-26 41-14,0 0 0,0 0 1,0 0-1,0-1 0,0 1 0,0 0 1,0 0-1,0 0 0,1-1 0,-1 1 1,0 0-1,0 0 0,0 0 1,0-1-1,0 1 0,0 0 0,0 0 1,1 0-1,-1-1 0,0 1 0,0 0 1,0 0-1,0 0 0,1 0 1,-1 0-1,0 0 0,0 0 0,0-1 1,1 1-1,-1 0 0,0 0 0,0 0 1,1 0-1,-1 0 0,0 0 1,0 0-1,0 0 0,1 0 0,-1 0 1,0 0-1,0 0 0,0 0 1,1 0-1,-1 0 0,3 12 229,-2-7-209,-1-2-24,0-1 0,0 1 0,0-1 0,-1 1 0,1-1 0,-1 1 0,0-1 0,1 0 0,-3 4 0,-4 19 0,7-9 0,0-1 0,1 0 0,0 0 0,1 1 0,8 27 0,-8-39 0,0 0 0,0 0 0,0 0 0,0-1 0,1 1 0,0-1 0,0 1 0,0-1 0,0 0 0,0 0 0,0-1 0,1 1 0,0 0 0,-1-1 0,7 3 0,4-5 0,-13 0 0,-1 0 0,0 0 0,0 0 0,0 0 0,0-1 0,0 1 0,1 0 0,-1 0 0,0 0 0,0 0 0,0 0 0,0 0 0,1 0 0,-1 0 0,0 0 0,0 0 0,0 0 0,1 0 0,-1 0 0,0 0 0,0 0 0,0 0 0,0 0 0,1 0 0,-1 0 0,0 0 0,0 0 0,0 0 0,0 0 0,1 0 0,-1 0 0,0 1 0,0-1 0,0 0 0,0 0 0,0 0 0,1 0 0,-1 0 0,0 0 0,0 1 0,0-1 0,0 0 0,0 0 0,0 0 0,0 0 0,0 1 0,1-1 0,-1 0 0,0 0 0,0 0 0,0 0 0,0 1 0,-6 12 0,-10-11 0,15-1 0,-1 0 0,1 1 0,-1-1 0,1 1 0,0-1 0,0 1 0,-1-1 0,1 1 0,0 0 0,0 0 0,1-1 0,-1 1 0,0 0 0,1 0 0,-1 3 0,0-4 0,1-1 0,0 1 0,0-1 0,1 0 0,-1 1 0,0-1 0,0 1 0,0-1 0,0 0 0,0 1 0,0-1 0,0 1 0,1-1 0,-1 0 0,0 1 0,0-1 0,1 0 0,-1 1 0,0-1 0,0 0 0,1 1 0,-1-1 0,0 0 0,1 1 0,-1-1 0,0 0 0,1 0 0,-1 0 0,1 1 0,-1-1 0,0 0 0,1 0 0,-1 0 0,1 0 0,-1 0 0,0 0 0,1 0 0,0 0 0,-1 0 0,1 0 0,0 0 0,-1 1 0,1-1 0,-1 0 0,1 0 0,0 0 0,-1 1 0,1-1 0,-1 0 0,1 0 0,-1 1 0,1-1 0,-1 1 0,1-1 0,-1 0 0,1 1 0,0 0 0,-1-1 0,0 1 0,0-1 0,0 0 0,0 0 0,1 0 0,-1 1 0,0-1 0,0 0 0,0 0 0,1 0 0,-1 1 0,0-1 0,0 0 0,0 0 0,1 0 0,-1 0 0,0 0 0,1 0 0,-1 0 0,0 0 0,0 0 0,1 1 0,-1-1 0,0 0 0,0 0 0,1 0 0,-1-1 0,0 1 0,1 0 0,-1 0 0,0 0 0,0 0 0,1 0 0,10-8 0,10-19 0,-18 23 0,13-20 0,-2-1 0,-1 0 0,0-1 0,-2-1 0,9-33 0,-18 53 0,0 1 0,0 0 0,0-1 0,-1 1 0,2-13 0,-5 19 0,-2 7 0,-2 14 0,-11 31 0,13-42 0,0 0 0,1-1 0,0 1 0,1 0 0,0 1 0,1-1 0,-1 20 0,2-27 0,0 1 0,1-1 0,0 0 0,-1 1 0,1-1 0,0 0 0,1 0 0,-1 0 0,0 0 0,1 0 0,0 0 0,0 0 0,-1-1 0,2 1 0,-1-1 0,0 1 0,0-1 0,1 0 0,0 0 0,-1 0 0,1 0 0,0 0 0,0-1 0,0 1 0,0-1 0,0 1 0,0-1 0,0 0 0,0-1 0,1 1 0,-1 0 0,0-1 0,6 0 0,-2 0 0,-1 0 0,0-1 0,0 0 0,0 0 0,0 0 0,-1-1 0,1 0 0,0 0 0,-1 0 0,1-1 0,-1 0 0,1 0 0,-1 0 0,0-1 0,-1 0 0,1 0 0,6-7 0,6-12 0,-1-1 0,-1-1 0,-1 0 0,12-31 0,1-2 0,-27 58 0,0 0 0,0-1 0,0 1 0,0 0 0,0 0 0,0 0 0,0-1 0,0 1 0,0 0 0,0 0 0,0 0 0,0-1 0,0 1 0,0 0 0,0 0 0,1 0 0,-1-1 0,0 1 0,0 0 0,0 0 0,0 0 0,0 0 0,0-1 0,1 1 0,-1 0 0,0 0 0,0 0 0,0 0 0,1 0 0,-1 0 0,0-1 0,0 1 0,0 0 0,1 0 0,-1 0 0,0 0 0,0 0 0,0 0 0,1 0 0,-1 0 0,0 0 0,0 0 0,0 0 0,1 0 0,-1 0 0,2 14 0,-6 29 0,3-36 0,-4 36 0,-2 0 0,-18 61 0,25-103 0,-1 1 0,1-1 0,-1 0 0,1 0 0,-1 0 0,0 0 0,0 0 0,1 0 0,-1 0 0,0 0 0,0 0 0,0-1 0,0 1 0,0 0 0,0 0 0,0-1 0,0 1 0,0-1 0,0 1 0,-1-1 0,1 1 0,0-1 0,0 0 0,-1 0 0,1 1 0,0-1 0,0 0 0,0 0 0,-1 0 0,1 0 0,0-1 0,0 1 0,-1 0 0,1 0 0,0-1 0,0 1 0,0-1 0,-1 1 0,1-1 0,0 1 0,0-1 0,0 0 0,0 0 0,0 1 0,0-1 0,0 0 0,1 0 0,-1 0 0,0 0 0,0 0 0,1 0 0,-1 0 0,0 0 0,1 0 0,-1-1 0,1 1 0,0 0 0,-1 0 0,1 0 0,0-1 0,0 1 0,0 0 0,0 0 0,0-1 0,0-1 0,0-1 0,1 0 0,-1 1 0,1-1 0,0 1 0,0-1 0,1 1 0,-1 0 0,1-1 0,-1 1 0,5-6 0,-4 7 0,1 0 0,-1 0 0,1 1 0,-1-1 0,1 1 0,-1-1 0,1 1 0,0 0 0,0 0 0,0 0 0,-1 0 0,1 1 0,4-1 0,11-4 441,20-4-72,-37 8-546,0 1-1,1 0 1,-1 0 0,0 0 0,0 0 0,0 0-1,0 0 1,0 0 0,0 0 0,0 1 0,0-1-1,0 0 1,1 1 0,-1-1 0,0 1 0,0-1-1,-1 1 1,1-1 0,0 1 0,0 0 0,0-1-1,0 1 1,0 0 0,-1 0 0,1-1 0,1 3-1</inkml:trace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2:53.86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1 132 4912,'0'0'12534,"10"3"-12307,15 5 115,-1-2 1,31 4 0,-48-8-208,0-1-1,0 1 1,0 1 0,9 3 0,16 6 316,-14-8-194,1-1-1,-1 0 1,1-2 0,0 0-1,26-2 1,-28-2-144,-1 0 0,1-1 0,-1-1 0,0-1 1,28-13-1,-15 2-247,-28 17 135,0-1 0,-1 0-1,1 1 1,0-1 0,-1 0 0,1 0-1,-1 0 1,1 1 0,-1-1-1,1 0 1,-1 0 0,0 0-1,0 0 1,1 0 0,-1 0 0,0 0-1,0 0 1,0 0 0,0 0-1,0 0 1,0 1 0,0-1-1,0 0 1,0 0 0,-1 0 0,1 0-1,0 0 1,0 0 0,-2-1-1,-9-29 86,8 26-57,-1 0 1,1 0-1,-2 1 1,1-1-1,0 1 1,-1 0-1,0 0 1,0 0-1,0 0 1,0 1-1,-1 0 1,1 0-1,-11-3 1,-1-2 36,-18-2 68,30 9-103,0 0-1,0 0 1,0 1 0,-1 0-1,1 0 1,0 0-1,0 0 1,0 1-1,-6 1 1,-20 1 149,23-2-141,1 0 0,0 1 0,0 0 0,0 0 1,0 0-1,0 1 0,0 0 0,1 0 0,-1 1 1,1 0-1,0 0 0,0 0 0,0 1 0,-6 6 1,-10 11 152,0 2 0,-26 37 0,37-50-78,10-10-96,0 0 0,0 0 0,0 0 0,-1 0 0,1 1 1,0-1-1,1 0 0,-1 0 0,0 1 0,0-1 0,0 1 0,1-1 1,-1 1-1,1-1 0,-1 1 0,0 1 0,-10 42 366,11-36-317,0 0 0,1 1 0,0-1 0,1 0 0,0 0 0,1 0 0,-1 0 0,2-1 0,-1 1 0,1-1 0,0 0 0,1 0 0,0 0 0,0 0 0,1-1 0,0 0 0,11 10 0,-14-15-37,1 0 1,0 0-1,-1 0 1,1-1-1,0 1 1,0-1 0,0 0-1,0 0 1,0-1-1,0 1 1,0-1-1,0 0 1,1 0-1,-1 0 1,0 0 0,0-1-1,0 1 1,6-3-1,-4 2-8,-1 0-1,1 0 1,0 0-1,-1 1 1,1 0-1,0 0 1,-1 1-1,1 0 1,10 2 0,10 6 49,-19-7-41,0 0 1,0 0-1,0 1 1,-1 0-1,1 0 1,-1 1-1,0 0 1,0 0-1,10 8 0,11 10 48,-23-20-73,0 1 0,0 0 1,0 0-1,0 0 0,0 1 1,-1-1-1,1 1 0,-1 0 1,0 0-1,3 5 0,19 35 89,-17-31-52,0 1 0,-1 0 0,6 18 0,-10-25-13,-2-4-17,0-1-1,0 0 1,0 0 0,0 1 0,-1-1 0,1 0 0,-1 1-1,0-1 1,1 1 0,-1-1 0,0 1 0,-1-1 0,1 0 0,0 1-1,-1-1 1,1 1 0,-1-1 0,0 0 0,1 1 0,-1-1-1,-1 0 1,-1 3 0,2-3 3,0 1 0,0-1 0,-1 0 1,1 0-1,-1-1 0,0 1 0,0 0 0,0 0 0,1-1 0,-2 1 0,1-1 0,0 0 0,0 1 1,0-1-1,0 0 0,-1 0 0,-3 1 0,-4 0 38,0-1-1,0 1 1,-13-1 0,-9 1 65,14 0-39,0-1-1,0-1 1,0-1 0,0 0-1,0-1 1,1-1-1,-1-1 1,-25-9-1,30 7 8,-1 0-1,1-1 1,-21-16-1,-9-4 245,32 19-165,11 7-148,-1 0 1,-1 0-1,1 0 0,0 1 1,0-1-1,0 0 0,0 0 0,0 1 1,-1-1-1,1 1 0,0-1 0,-1 1 1,1 0-1,-3-1 0,4 1-25,0 0 0,-1 0 0,1 0 0,0 0 1,-1-1-1,1 1 0,0 0 0,0 0 0,-1-1 0,1 1 0,0 0 0,-1 0 0,1-1 1,0 1-1,0 0 0,0 0 0,-1-1 0,1 1 0,0 0 0,0-1 0,0 1 0,0 0 0,0-1 1,0 1-1,0 0 0,0-1 0,0 1 0,0-1 0</inkml:trace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2:45.68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244 79 4216,'0'0'13287,"1"-9"-13105,4-29-12,-5 37-138,0 0-1,0 0 0,0 1 0,0-1 0,-1 0 0,1 0 0,0 0 0,0 1 0,-1-1 0,1 0 0,0 0 0,-1 1 1,1-1-1,-1 0 0,1 1 0,-1-1 0,1 0 0,-1 1 0,1-1 0,-1 1 0,0-1 0,1 1 0,-1-1 0,0 1 1,0-1-1,1 1 0,-1 0 0,0 0 0,0-1 0,1 1 0,-1 0 0,0 0 0,0 0 0,-1 0 0,-3-2 91,0 0-13,0 0-1,-1 0 1,1 1 0,-1 0 0,1 0-1,-1 0 1,0 1 0,1-1 0,-1 1-1,-9 2 1,11-2-59,0 1-1,0-1 1,0 1-1,0 0 1,0 0 0,0 1-1,0-1 1,1 1-1,-1 0 1,1 0-1,-1 0 1,1 1-1,0-1 1,0 1-1,-6 5 1,-7 12 175,11-16-187,1 1 1,0 0-1,1 0 0,-1 0 1,1 0-1,0 0 1,-3 8-1,-9 22 118,-3 14 73,17-46-220,-1 3 24,0 1 1,0-1-1,1 1 1,0-1 0,0 1-1,1 0 1,-1-1-1,1 1 1,1 0 0,-1-1-1,1 1 1,1-1-1,2 12 1,22 55 493,-24-67-499,0 0 38,1 0-1,-1 0 1,1-1 0,0 1 0,0-1 0,0 1-1,5 4 1,1 4 29,-8-12-68,0 0 0,0 0-1,0 0 1,0 0 0,0 0 0,1-1 0,-1 1 0,1 0 0,-1 0 0,1-1 0,0 1-1,-1-1 1,1 0 0,0 1 0,0-1 0,0 0 0,0 0 0,3 1 0,-2-3-10,0 0 1,-1 0-1,1-1 1,0 1-1,0-1 1,-1 1 0,1-1-1,0 0 1,-1 0-1,0 0 1,3-2 0,3-4 1,2 1 0,-7 4-17,1 0 1,0 0-1,-1 1 0,1-1 0,0 1 1,0 0-1,1 0 0,-1 0 0,0 0 1,1 1-1,-1 0 0,7-1 0,18-3-2,-26 4-3,0 0 0,0 0 0,0 0 0,0 1 0,0-1 0,0 1 0,0 0 0,0 0 1,0 0-1,0 0 0,0 1 0,0-1 0,6 3 0,25 8 4,-30-11 4,0 1 0,-1 0 1,1 0-1,0 0 0,0 1 0,-1-1 0,1 1 0,-1 0 0,1 0 1,-1 0-1,0 1 0,0-1 0,0 1 0,0-1 0,0 1 0,-1 0 0,1 0 1,-1 1-1,4 5 0,-4-5 11,0 1 1,0-1-1,-1 1 1,1-1-1,-1 1 0,0-1 1,0 1-1,-1 0 1,1-1-1,-1 1 0,0 0 1,0 0-1,-1-1 1,1 1-1,-1 0 0,0-1 1,0 1-1,-3 4 1,1-3 5,0 0 1,0 0-1,-1 0 1,0 0 0,-1 0-1,1-1 1,-1 0-1,0 0 1,0 0-1,0-1 1,-11 7 0,7-5 13,0-2 0,0 1 0,-1-2 0,0 1 0,1-1 0,-1 0 0,-15 1 0,-45 4 386,35 0-243,31-6-153,0-1-1,0 1 0,0-1 0,0 0 0,-1-1 1,1 1-1,0-1 0,-1 1 0,1-1 0,0-1 1,-1 1-1,1 0 0,-7-3 0,-1 0-12,-13-6 73,25 8-124,0 1 0,-1 0-1,1-1 1,-1 1 0,1-1 0,0 1 0,-1-1-1,1 1 1,0-1 0,-1 1 0,1-1-1,0 1 1,0-1 0,0 1 0,-1-1-1,1 0 1,0 1 0,0-1 0,0 1-1,0-1 1,0 1 0,0-1 0,0 0-1,0 1 1,0-1 0,1 1 0,-1-1-1,0 0 1,0 1 0,0-1 0,1 1 0,-1-1-1,0 1 1,1-1 0,-1 1 0,0-1-1,1 1 1,-1 0 0,1-1 0,4-6-3425</inkml:trace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2:47.33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74 1 3504,'0'0'9009,"10"9"-8616,28 30 11,-36-37-331,-1 0 0,1 0 0,0 0 0,-1 0 0,1 0 0,-1 1 0,0-1 0,1 0 0,-1 1 0,0-1 0,-1 1 0,1 0 0,0-1 0,-1 1 0,1-1 0,-1 5 0,1 2 248,0 2-107,0 0 0,0 0 0,-2 0 0,1 1 0,-1-1 0,-1 0 0,0 0 0,0 0 0,-1 0 0,0-1 0,-1 1 0,-7 13 0,8-19-119,0 1 23,0 0 1,0-1-1,-1 1 0,1-1 1,-1 0-1,-5 5 0,8-9-99,0 0 0,0-1 0,-1 1 0,1 0-1,0 0 1,0-1 0,-1 1 0,1 0-1,-1-1 1,1 0 0,0 1 0,-1-1-1,1 0 1,-1 1 0,1-1 0,-1 0-1,1 0 1,0 0 0,-1-1 0,1 1 0,-1 0-1,1 0 1,-1-1 0,1 1 0,0-1-1,-1 1 1,1-1 0,0 0 0,-1 1-1,1-1 1,0 0 0,0 0 0,-2-1-1,0-1-14,-1 0-1,1-1 0,-1 1 1,1-1-1,0 1 0,0-1 1,-4-8-1,1-5-2574</inkml:trace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2:50.21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0 914 4512,'0'0'11360,"9"-10"-11123,0 2-175,4-6 134,0-1 0,19-26-1,-19 23 150,21-23 1,0-1 227,-28 34-347,0 1-1,0-1 1,1 1-1,0 0 1,8-6-1,-13 12-140,-1 0-1,1 0 1,-1 0-1,1 0 1,-1 0-1,1 0 1,0 1-1,-1-1 0,1 1 1,0-1-1,0 1 1,0 0-1,-1-1 1,1 1-1,0 0 1,0 0-1,0 0 1,0 0-1,-1 1 0,4 0 1,-4-1-58,0 1 0,1 0 0,-1 0-1,0 1 1,0-1 0,0 0 0,0 0 0,0 0 0,0 1 0,0-1 0,0 1-1,0-1 1,-1 1 0,1-1 0,0 1 0,-1-1 0,1 1 0,-1-1 0,0 1 0,0 0-1,1-1 1,-1 1 0,-1 2 0,3 24 144,-3 0 0,0 0 0,-1 0 0,-12 49 0,11-58-25,2-11-22,3-9-17,21-37-191,2-7 4,1 1 0,39-48 0,-55 75 35,-9 15 39,0 0 0,0 0-1,0 0 1,0 0 0,1 0-1,-1 1 1,1-1 0,-1 0-1,1 1 1,0-1 0,-1 1 0,4-3-1,5 1-67,-11 11 83,-1 1 28,0 1 22,1 1 0,0 18 0,-1 6 59,1-21-47,1-1-1,0 1 1,1-1 0,1 1-1,0-1 1,1 1 0,7 22-1,-10-35-62,1 0-1,-1 0 1,0-1-1,1 1 0,-1 0 1,1 0-1,-1-1 1,1 1-1,-1-1 1,1 1-1,-1 0 0,1-1 1,-1 1-1,1-1 1,0 1-1,-1-1 1,1 0-1,0 1 0,-1-1 1,1 0-1,0 1 1,0-1-1,-1 0 1,1 0-1,1 1 0,0-1 3,0 0 0,0-1 0,0 1 0,0 0 0,0 0-1,0-1 1,0 0 0,0 1 0,3-3 0,3-1 6,-1 0 1,0-1 0,10-8 0,3-4-19,-2-2 0,29-36 1,-6 6-39,-20 32 28,-10 13 8,-11 4 4,0 0 0,0 0 0,1 0 0,-1 0 0,0 0 0,0 0 0,0 0 0,1 1 0,-1-1-1,0 0 1,0 0 0,0 0 0,0 0 0,0 1 0,1-1 0,-1 0 0,0 0 0,0 0 0,0 1 0,0-1 0,0 0 0,0 0 0,0 0 0,0 1 0,0-1 0,0 0 0,0 0 0,0 1 0,0-1 0,0 0 0,0 0 0,0 0 0,0 1 0,0-1-1,0 0 1,0 0 0,0 1 0,0-1 0,0 0 0,-1 0 0,-3 22 47,1-1 0,1 1 0,0 0 0,3 31 0,-1-49-26,0-1-1,1 0 1,-1 0 0,1 0-1,0 0 1,0 0 0,0 0 0,0 0-1,0 0 1,1 0 0,-1-1-1,1 1 1,0 0 0,0-1 0,0 1-1,2 1 1,-3-4-17,-1 1-1,0-1 1,1 0-1,-1 0 1,1 0 0,-1 0-1,1 0 1,-1 0 0,1 0-1,-1-1 1,1 1 0,-1 0-1,1 0 1,-1 0 0,1 0-1,-1-1 1,1 1-1,-1 0 1,0 0 0,1-1-1,-1 1 1,0 0 0,1 0-1,-1-1 1,0 1 0,1-1-1,-1 1 1,0 0-1,1-1 1,-1 1 0,0-1-1,7-15 13,-5 6-15,-1-1 0,0 0 0,-1 0 0,0 0 0,-1 1 0,-4-22 0,-2 2 28,-13-34 0,15 50-11,-1 0-1,0 1 1,-1 0 0,-16-23-1,23 35-5,-1 0 0,0 0 0,0 0 0,0-1 0,0 1 0,0 0 0,0 0 0,0 1 0,-1-1 0,1 0 0,0 0-1,0 0 1,-1 1 0,-1-1 0,1 5 96,9 10-63,-4-10-39,0 1-1,0-1 1,0 0-1,1 0 1,-1 0-1,1-1 1,0 1-1,0-1 1,1 0 0,-1 0-1,1 0 1,-1-1-1,1 1 1,0-1-1,0 0 1,0-1-1,0 1 1,0-1-1,0 0 1,0 0-1,1-1 1,-1 0-1,0 1 1,0-2 0,1 1-1,-1-1 1,0 1-1,0-1 1,0-1-1,0 1 1,0-1-1,0 0 1,0 0-1,0 0 1,-1-1-1,1 0 1,-1 0-1,0 0 1,6-6 0,0 0 6,-1-1 0,0 0 0,-1 0 0,0-1 0,0-1 0,-1 1 0,-1-1 0,0 0 0,7-23 0,-1-5 51,11-75 0,-20 99-52,17-208 202,-22 120 131,2 104-338,0 0-1,-1 0 0,1 0 1,0 0-1,-1 0 0,1 0 1,0 1-1,0-1 1,-1 0-1,1 0 0,0 0 1,0 0-1,-1 1 0,1-1 1,0 0-1,0 0 1,-1 1-1,1-1 0,0 0 1,0 0-1,0 1 0,0-1 1,0 0-1,-1 1 1,1-1-1,0 0 0,0 1 1,0-1-1,0 1 1,-6 30 104,1 0 1,2 0-1,1 42 1,1-58-75,3 82 204,4 0 0,4 0 0,24 98 0,-29-177-141,0 0 1,0-1-1,2 1 0,0-1 1,1 0-1,1-1 0,17 25 1,-25-40-103,-1 0 0,0-1 0,1 1 1,-1-1-1,1 1 0,-1 0 0,1-1 0,-1 1 1,1-1-1,0 1 0,-1-1 0,1 0 0,-1 1 0,1-1 1,0 0-1,-1 1 0,1-1 0,0 0 0,0 0 1,-1 1-1,1-1 0,0 0 0,0 0 0,-1 0 1,1 0-1,1 0 0,-1-1 19,0 1 1,0-1-1,0 1 1,0-1-1,0 0 1,0 0-1,0 1 0,0-1 1,0 0-1,-1 0 1,1 0-1,0 0 1,0 0-1,0-1 1,13-33-4435</inkml:trace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2:50.56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10 11656,'0'0'3360,"70"8"-2712,-27-4-136,7-2 7,5 2-63,-7-1 0,-3-3-40,-10-3 8,-6-1-128,-4-2 0,3-2-96,-5-2 8</inkml:trace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3:00.10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4816,'0'0'11288,"8"9"-11084,28 34-15,-33-39-158,-1 0 0,0 1 0,1-1 0,-2 1 1,1-1-1,0 1 0,-1 0 0,0-1 0,0 1 0,0 0 0,-1 0 1,0 10-1,1 6 93,3 11 143,1 0-1,1-1 1,1 0 0,14 33-1,-20-59-193,2 0 0,-1 0 0,0-1 0,1 1 0,0-1 0,0 1 0,0-1 0,1 0-1,-1 0 1,1-1 0,0 1 0,0-1 0,1 0 0,-1 0 0,0 0 0,1 0 0,5 1-1,13 7 157,-14-6-149,1 0-1,-1-1 0,1-1 1,0 0-1,-1 0 0,17 2 0,-17-4-1,28 1 90,-35-2-156,-1 0-1,0 0 1,1-1 0,-1 1 0,1 0-1,-1-1 1,0 1 0,1 0 0,-1-1-1,0 0 1,1 1 0,-1-1 0,0 0-1,0 0 1,0 1 0,1-1 0,-1 0-1,0 0 1,0 0 0,0-1 0,1-1-1,-2 2-35,0-1 1,0 0-1,0 1 0,0-1 0,-1 0 0,1 1 0,0-1 0,-1 1 0,1-1 0,-2-1 1,1-2-2376</inkml:trace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3:01.31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72 12 6520,'0'0'4744,"-1"10"-4343,1 8-225,1-10 146,-1 1 1,-1-1-1,-2 17 0,-28 121 3190,10-57-2833,18-70-488,-6 18 415,6-25 319,4-27-537,5-131-2,-4 108-317,0 11 37,-4-41 0,2 56-71,0 1 0,0 0 0,3-12 0,0-19 189,-3 42-220,1 1 0,0-1 0,0 0 0,0 0 0,0 1-1,0-1 1,-1 0 0,1 1 0,0-1 0,0 0 0,-1 1 0,1-1 0,0 1 0,0 0-1,-1-1 1,1 1 0,-1-1 0,2 3 0,18 16 47,3 6 110,-2 1 0,29 45 0,-33-47 47,-14-22-165,-1 1 0,0-1 0,0 1-1,0-1 1,-1 1 0,1 0 0,-1-1 0,1 1 0,-1 0-1,0 0 1,0 0 0,0 0 0,0 1 0,0 4 0,-1-8-32,-1 1 1,1-1 0,0 1-1,0-1 1,-1 1-1,1-1 1,0 1 0,-1-1-1,1 0 1,0 1 0,-1-1-1,1 0 1,-1 1 0,1-1-1,-1 0 1,1 0-1,-1 1 1,1-1 0,-1 0-1,1 0 1,-1 0 0,1 0-1,-1 0 1,1 0 0,-1 1-1,1-1 1,-1 0-1,1 0 1,-1-1 0,1 1-1,-1 0 1,1 0 0,-1 0-1,1 0 1,-1 0 0,-25-5 152,20 4-111,-9-3 15,-25-3 131,39 7-198,-1 0 0,0 0 1,1 0-1,-1 0 1,0 1-1,1-1 1,-1 0-1,1 1 1,-1-1-1,0 1 0,1 0 1,-1-1-1,1 1 1,0 0-1,-1 0 1,1 0-1,0 0 1,-1 0-1,1 0 1,-2 3-1,3-4-31,-1 1 0,1 0 0,0-1 0,0 1 0,-1 0 0,1 0 0,0-1 0,0 1 0,0 0 0,0 0 0,0-1 0,0 1 0,0 0-1,0 0 1,0-1 0,0 1 0,0 0 0,1-1 0,-1 1 0,1 1 0,0 3-2583</inkml:trace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3:19.35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1 831 6824,'0'0'6432,"10"1"-6039,31 2-4,-39-4-353,0 1 1,0-1-1,0 0 0,0 0 1,0 0-1,0-1 0,-1 1 0,1 0 1,0-1-1,-1 1 0,0-1 0,1 1 1,-1-1-1,0 0 0,1 0 0,-1 1 1,0-1-1,-1 0 0,1 0 0,0 0 1,0 0-1,0-4 0,4-5 172,5-8 124,-1 0 0,-1-1 0,9-33 0,9-63 913,-23 101-1024,-1 1-19,-2 11-165,0 1 1,1 0-1,-1 0 1,0 0-1,1 0 1,-1 0-1,1 0 1,0 0-1,0 0 1,-1 0-1,1 0 1,1 0-1,-1 0 1,2-2-1,-3 4-30,1 0 0,-1-1 0,0 1 0,0 0 0,0 0 0,1 0-1,-1 0 1,0 0 0,0 0 0,0-1 0,1 1 0,-1 0 0,0 0 0,0 0 0,1 0 0,-1 0 0,0 0 0,0 0-1,1 0 1,-1 0 0,0 0 0,0 0 0,1 0 0,-1 0 0,0 1 0,0-1 0,1 0 0,-1 0 0,0 0-1,0 0 1,0 0 0,1 0 0,-1 1 0,0-1 0,0 0 0,0 0 0,1 0 0,-1 0 0,0 1 0,0-1-1,0 0 1,0 0 0,0 0 0,0 1 0,0-1 0,1 0 0,5 13 63,-6-10-40,13 27 77,-1 1-1,-2 0 0,-1 1 1,-2 0-1,-1 0 0,3 64 0,-13-77 18,4-18-117,0-1 1,0 0-1,0 1 1,0-1-1,-1 0 0,1 1 1,0-1-1,0 0 1,0 1-1,-1-1 0,1 0 1,0 0-1,-1 1 1,1-1-1,0 0 1,0 0-1,-1 0 0,1 0 1,0 1-1,-1-1 1,1 0-1,0 0 0,-1 0 1,1 0-1,-1 0 1,1 0-1,0 0 1,-1 0-1,1 0 0,0 0 1,-1 0-1,1 0 1,0 0-1,-1 0 0,1 0 1,-1 0-1,1 0 1,0 0-1,-1-1 0,1 1 1,0 0-1,0 0 1,-1 0-1,1-1 1,0 1-1,-1-1 0,-14-7 222,-4-5 66,9 5-144,-5-7 104,14 14-206,41-10 180,-34 10-233,12-2-16,1-1-1,26-10 1,-39 12 23,-1-1 0,1 1 0,-1-1 0,0-1-1,0 1 1,0-1 0,0 1 0,-1-1 0,0-1 0,1 1 0,-2-1-1,5-5 1,36-63 284,-41 67-275,4-5 164,-7 11-172,0 0 1,0 0-1,1 1 0,-1-1 0,0 0 0,1 0 0,-1 0 0,0 0 1,0 1-1,1-1 0,-1 0 0,0 0 0,0 0 0,0 1 1,1-1-1,-1 0 0,0 1 0,0-1 0,0 0 0,0 0 0,1 1 1,-1-1-1,0 0 0,0 1 0,0-1 0,0 0 0,0 1 1,0-1-1,0 0 0,0 0 0,0 1 0,0 0 0,2 8 15,-1 1-1,0 0 0,-1 0 0,0-1 1,-1 13-1,0 2-1,0 36 15,-12 191 125,6-217 47,7-34-198,0 0-1,0 0 0,0 0 1,0 0-1,0 1 0,0-1 0,0 0 1,0 0-1,0 0 0,0 0 1,-1 0-1,1 0 0,0 0 0,0 0 1,0 1-1,0-1 0,0 0 1,0 0-1,0 0 0,0 0 0,0 0 1,0 0-1,0 0 0,0 0 1,-1 0-1,1 0 0,0 0 0,0 0 1,0 0-1,0 1 0,0-1 1,0 0-1,0 0 0,0 0 0,-1 0 1,1 0-1,0 0 0,0 0 1,0 0-1,0 0 0,0 0 1,0 0-1,0 0 0,-1 0 0,1-1 1,0 1-1,0 0 0,0 0 1,0 0-1,0 0 0,0 0 0,0 0 1,0 0-1,-1 0 0,1 0 1,0 0-1,0 0 0,0 0 0,0 0 1,0-1-1,0 1 0,0 0 0,-5-20 182,-3-32-45,3-1-1,2-83 1,5 102-92,2-1 1,1 1 0,1 0 0,22-65 0,-23 84-42,-1 4-5,0-1-1,0 0 1,1 1 0,1 0 0,0 0-1,0 1 1,1-1 0,10-10 0,-12 16-4,0 0 1,0 1-1,0-1 1,1 1-1,8-5 1,-11 8-8,0-1 0,1 1 1,-1 0-1,0 0 1,0 1-1,1-1 0,-1 1 1,0 0-1,1-1 1,-1 1-1,0 1 0,1-1 1,5 2-1,-6-1 2,0 0-1,-1 0 1,1 0-1,0 0 1,-1 1-1,1-1 1,-1 1-1,0 0 1,0 0-1,1 0 1,-1 0-1,0 0 1,0 1-1,-1-1 1,1 0-1,0 1 1,1 3-1,2 5-8,1 0-1,5 21 1,-7-20 7,-1-1 1,0 1-1,-1 0 1,0 0-1,0 24 1,-2-31 8,0 0 1,-1 0 0,0 0-1,0 0 1,0-1-1,0 1 1,-1 0 0,0-1-1,0 1 1,0-1-1,-1 1 1,1-1 0,-1 0-1,0 0 1,0 0-1,0-1 1,-7 6 0,7-7 9,0 0 0,0 0 0,-1 0 0,1-1 0,-1 0 0,1 0 0,-1 0 0,1 0 0,-1 0 0,0-1 0,1 1 0,-1-1 1,0 0-1,1 0 0,-1-1 0,-5 0 0,2 0 16,1 0 0,-1-1-1,1 0 1,-1 0 0,1 0 0,0-1 0,0 0 0,-7-5 0,4 3 60,3 1-15,15 8-53,9 4-51,0-1 0,0 0 1,0-1-1,1-1 0,0-1 0,0 0 0,1-2 1,-1 0-1,28-1 0,-40-2 40,1-1 0,-1 0 0,0 0 0,0 0-1,0-1 1,0 1 0,0-2 0,0 1 0,-1-1 0,0 0 0,1-1 0,-1 1 0,-1-1 0,1 0 0,-1-1-1,0 1 1,0-1 0,-1 0 0,1 0 0,-1-1 0,-1 1 0,6-12 0,-5 8 23,0 1 0,0-1 1,-1-1-1,0 1 0,-1 0 0,0-1 1,-1 1-1,0-1 0,0 1 1,-1-1-1,-1 1 0,0-1 0,0 0 1,-1 1-1,-5-16 0,7 25-26,0 0 0,0 0 0,0 0 0,-1 0 0,1 0 0,-1 0 0,1 0 0,0 1 0,-1-1 0,0 0 0,1 0 0,-1 0 0,1 1 0,-1-1 0,0 0 0,0 1 0,1-1 0,-1 0 0,0 1 0,0-1 0,-1 0 0,0 1-5,1 1 1,0-1 0,0 1-1,0-1 1,0 1 0,0-1 0,0 1-1,0 0 1,0-1 0,0 1-1,0 0 1,1 0 0,-1 0-1,0 0 1,0-1 0,1 1-1,-1 0 1,1 0 0,-2 2 0,-2 5-13,0-1 0,1 1 1,0 0-1,0 1 1,1-1-1,-1 0 0,2 1 1,0-1-1,0 1 1,0 0-1,1-1 0,0 1 1,1 0-1,0-1 1,0 1-1,1-1 0,0 1 1,5 13-1,-3-12 0,1 1 1,0-1-1,8 12 0,-11-19 16,0 0-1,0-1 0,0 1 1,1 0-1,-1-1 0,1 0 1,0 1-1,-1-1 1,1 0-1,0 0 0,0-1 1,1 1-1,-1 0 1,7 1-1,-8-3 1,1 0 1,-1 0 0,1 0-1,0 0 1,-1-1-1,1 1 1,-1-1-1,1 0 1,-1 0-1,1 0 1,-1 0-1,0 0 1,1 0-1,-1-1 1,0 1 0,0-1-1,3-3 1,32-32 102,-36 36-107,66-76 237,-44 46-186,-12 15 20,24-27 0,-31 39-63,0 1 1,0-1-1,0 1 0,0 0 0,0 0 0,1 0 0,-1 0 0,1 1 0,0 0 0,0 0 0,8-2 0,-5 3-1,0 0 0,-1 0 0,1 1 0,0 0 1,0 1-1,0 0 0,-1 0 0,13 4 0,-14-5 73,-11-5-22,-11-5 12,11 8-59,-1 1 0,0 0 0,0 0 0,1 1 0,-1 0 0,0 0-1,0 0 1,0 0 0,1 1 0,-1 0 0,0 0 0,1 1 0,-1 0 0,1 0 0,-1 0 0,1 0 0,0 1 0,0 0 0,0 0 0,-6 5 0,9-6-10,0-1 0,0 1 0,0 0 0,0 0 0,1 0 0,-1 0 0,1 0 0,0 0 0,-1 1 1,1-1-1,0 0 0,0 1 0,0-1 0,1 0 0,-1 1 0,1-1 0,-1 1 0,1 0 0,0-1 1,0 1-1,0-1 0,0 1 0,0-1 0,1 5 0,2 2-5,-1 0 0,2 0 0,-1 0 0,1 0 0,6 9 0,-6-12-13,0 0 0,1-1 0,0 0 0,0 1 0,0-2-1,12 9 1,10 10-60,-25-20 73,1-1 0,0 0 1,0 1-1,0-1 0,1 0 1,-1 0-1,0-1 0,1 1 0,-1-1 1,1 0-1,0 0 0,-1 0 1,1 0-1,0 0 0,0-1 0,0 0 1,-1 0-1,1 0 0,0 0 1,0-1-1,0 1 0,-1-1 0,8-2 1,-4 0 7,0 1 0,0-1 1,-1-1-1,1 1 0,-1-1 1,0-1-1,0 1 0,-1-1 1,1 0-1,-1 0 0,8-9 1,11-11 54,-19 20-47,0 0 1,0 0 0,-1 0 0,1-1-1,4-7 1,31-55 44,-35 60-63,-5 7 11,0 0-1,1 0 1,-1 0 0,1 0-1,-1 1 1,1-1 0,-1 0 0,1 0-1,0 0 1,-1 1 0,1-1-1,0 0 1,0 1 0,0-1 0,1-1-1,-1 4-1,0-1 0,0 0-1,-1 0 1,1 1 0,0-1 0,-1 0-1,1 1 1,-1-1 0,1 1 0,-1-1-1,1 0 1,-1 1 0,0-1-1,0 3 1,4 21 0,5 29 14,-9-51-22,1-1-1,0 1 1,0-1-1,0 0 1,0 1-1,0-1 1,0 0-1,0 0 1,1 0-1,-1 1 1,1-2-1,0 1 1,0 0-1,-1 0 1,1 0-1,4 1 1,-5-2 2,0-1 0,1 1 1,-1-1-1,1 0 1,-1 0-1,1 0 1,-1 0-1,1 0 1,-1 0-1,1 0 1,-1 0-1,1-1 1,-1 1-1,1 0 1,-1-1-1,1 0 1,-1 1-1,0-1 1,1 0-1,-1 1 0,0-1 1,0 0-1,0 0 1,1 0-1,-1 0 1,0 0-1,0 0 1,0-1-1,-1 1 1,2-2-1,4-5 11,0 0-1,-1-1 1,5-10-1,-9 17-6,10-22 13,-2 0 0,0-1 1,-2 0-1,-1 0 1,5-35-1,2-129 142,-12 65 140,-7 201-271,7 55-61,-3 151-149,-20-1 65,20-268 129,1-6 8,0-1 0,0 0 1,0 0-1,-1 0 0,0 0 0,0 0 0,-6 11 0,3-15 113,3-10-41,4-15-10,24-39 44,42-69 1,-38 74-70,-1 8-13,53-69 1,-54 79-38,54-85 88,-75 113-73,-7 8-10,1 0 0,0 1 0,0-1 0,0 0 0,1 1 1,-1-1-1,0 1 0,1 0 0,1-2 0,-1 1 41,-7 10-36,2 6-18,0 0 1,1 0-1,0 0 1,1 0-1,0 0 1,1 0-1,1 0 1,1 0-1,-1 0 1,2 0-1,0 0 1,1-1-1,6 16 1,-9-28 3,-1-1-1,1 1 1,-1-1 0,1 1-1,0-1 1,-1 1 0,1-1-1,0 1 1,0-1 0,-1 0-1,1 1 1,0-1 0,0 0-1,0 0 1,-1 1 0,1-1 0,0 0-1,0 0 1,0 0 0,0 0-1,-1 0 1,1 0 0,0 0-1,0-1 1,0 1 0,-1 0-1,1 0 1,0-1 0,0 1-1,0 0 1,-1-1 0,2 0-1,29-16 30,-27 15-22,59-41 159,-37 25-63,55-30-1,-22 16-56,-47 25-37,-7 5 12,-8 15-1,-14 33 34,13-38-36,1 0 0,0 0 0,0 0 1,1 0-1,0 1 0,0-1 0,1 1 1,0-1-1,0 12 0,1-18-12,1 1 1,-1-1-1,1 0 0,-1 0 1,1 0-1,0 0 0,-1 0 1,1 0-1,0 0 0,1 0 1,-1-1-1,0 1 0,0 0 1,1-1-1,-1 1 0,1 0 1,-1-1-1,1 0 0,0 1 1,0-1-1,-1 0 0,1 0 1,0 0-1,0 0 0,0 0 1,0-1-1,0 1 0,4 0 1,0 0 15,0 0 0,1-1 0,-1 1 0,0-1 0,1-1 0,-1 1 0,0-1 0,8-2 0,-13 3-46,1 0 0,-1-1 0,0 1 0,1 0 0,-1 0 0,0-1 0,0 1 0,1-1 0,-1 1 0,0-1 0,0 0 0,0 1 0,0-1 0,0 0 0,0 0 0,0 0 0,0 0 0,0 0 0,0 0 0,0 0 0,-1 0 0,1 0 0,0 0 0,-1 0 0,1 0 0,-1-1 0,1 1 0,-1 0 0,0 0 0,1-1 0,-1 1 0,0 0 0,0-3-1,1-1-233,-1-1-1,0 1 0,0-1 0,-1 1 1,1-1-1,-3-8 0,-1-4-2973,3 15 2108</inkml:trace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3:19.60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12552,'0'0'2808</inkml:trace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3:19.85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9744,'0'0'1672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7:57.0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0 17183,'0'0'4432,"-58"6"-4392,60-4 8,2 4-120,-2-2 0</inkml:trace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3:21.30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0 191 5720,'0'0'7892,"10"3"-7511,74 14 1180,-64-14-1075,1-1 0,0-1 0,39-2 0,64-15 792,-61 7-632,-26 2-282,38-11-1,-41 8-84,51-6-1,87-12 214,-33 4-105,-98 21-174,45 0 0,19 0 194,121-27 220,-55 6-201,-113 15-250,-36 5-48,1 0-1,26 1 1,85-1 995,-127 8-656,-6-2-902</inkml:trace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3:25.21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1 823 7736,'0'0'2362,"10"2"-1771,4 0-311,-1 0 0,1-1 0,-1 0 0,19-2 0,-28 1-168,0 0-1,1-1 1,-1 0 0,0 1-1,0-2 1,0 1 0,0 0-1,0-1 1,-1 0-1,1 0 1,0 0 0,-1 0-1,1 0 1,-1-1 0,0 0-1,0 1 1,0-1-1,0 0 1,0-1 0,0 1-1,3-7 1,-3 6-32,-1-1 0,0 0 0,0 1 0,0-1 0,0 0 0,-1 0 0,1 0 0,-1-1 0,-1 1 0,1 0 0,-1 0 0,0-1 0,0 1 0,0 0 0,-1 0 0,0 0 0,0-1 0,0 1 0,0 0 0,-1 0 0,0 1 0,0-1 0,-1 0 0,1 0 0,-1 1 0,0 0 0,0-1 0,-5-4 0,-2-3 136,-14-15 211,22 25-386,1 1 0,-1 0-1,1 0 1,-1-1-1,0 1 1,1 0-1,-1 0 1,0 1-1,0-1 1,0 0 0,1 1-1,-1-1 1,0 1-1,-3-1 1,3 1-1,0 1 0,1 0-1,-1-1 1,1 1 0,0 0 0,-1 0 0,1 0 0,0 0 0,-1 0 0,1 0-1,0 0 1,0 0 0,0 1 0,-2 1 0,-15 24 332,16-25-322,-1 4 7,0 1 0,0 0 1,0 0-1,1 0 0,0 0 1,1 0-1,-1 0 0,1 0 1,0 13-1,1-5 38,1 0-1,0 0 1,5 25 0,-3-26 28,1 0 0,0 0 0,2 0 1,-1-1-1,1 1 0,1-1 0,1-1 0,0 0 0,10 13 1,-12-18-21,-6-6-85,1 0 1,-1 0 0,1 0 0,-1-1 0,1 1-1,0 0 1,-1 0 0,1 0 0,0 0-1,0-1 1,-1 1 0,1 0 0,0-1 0,0 1-1,0-1 1,0 1 0,0-1 0,0 1-1,0-1 1,0 0 0,0 1 0,0-1 0,0 0-1,0 0 1,1 0 0,-1 0 0,0 0-1,0 0 1,0 0 0,0 0 0,0 0 0,0-1-1,0 1 1,0 0 0,0-1 0,0 1-1,0 0 1,0-1 0,0 0 0,0 1 0,0-1-1,0 1 1,0-1 0,0-1 0,12-9 71,-2-1 1,1 0-1,-2-1 0,0 0 1,0-1-1,13-25 1,-15 26-42,-5 7-31,65-96 316,-60 91-265,1 1 0,1 0-1,0 1 1,0-1 0,1 2 0,21-14 0,-31 21-59,0 0 1,1 0 0,-1 0 0,0 1 0,1-1-1,-1 1 1,1-1 0,-1 1 0,1-1 0,-1 1-1,1 0 1,-1 0 0,1 0 0,-1 0 0,1 0 0,-1 0-1,1 0 1,-1 0 0,1 0 0,-1 1 0,1-1-1,-1 1 1,1-1 0,-1 1 0,0 0 0,1-1-1,-1 1 1,0 0 0,1 0 0,-1 0 0,0 0-1,0 0 1,0 0 0,0 0 0,0 0 0,0 1-1,0-1 1,-1 0 0,1 0 0,0 1 0,0 2-1,3 5 29,0 0-1,-2 1 1,1-1 0,2 19-1,-5-28-38,7 129 447,-7-129-443,0 1 0,0-1 0,-1 0 0,1 0 0,0 0 1,0 0-1,0 1 0,0-1 0,0 0 0,0 0 0,0 0 0,0 1 0,0-1 0,1 0 1,-1 0-1,0 0 0,0 0 0,0 1 0,0-1 0,0 0 0,0 0 0,0 0 0,0 0 1,0 1-1,0-1 0,1 0 0,-1 0 0,0 0 0,0 0 0,0 0 0,0 0 0,0 0 1,1 1-1,-1-1 0,0 0 0,0 0 0,0 0 0,0 0 0,1 0 0,-1 0 0,0 0 0,0 0 1,0 0-1,0 0 0,1 0 0,-1 0 0,0 0 0,0 0 0,0 0 0,1 0 0,-1 0 1,0 0-1,0 0 0,0 0 0,0 0 0,1-1 0,-1 1 0,0 0 0,0 0 0,0 0 1,0 0-1,0 0 0,1 0 0,-1 0 0,0-1 0,10-11 139,-9 10-141,37-61 181,-25 42-77,0-1 0,28-34 0,-32 45-43,11-12 74,-20 22-124,1 0-1,0 1 0,0-1 1,-1 1-1,1-1 1,0 0-1,0 1 0,0-1 1,0 1-1,0 0 1,0-1-1,0 1 0,-1 0 1,1-1-1,0 1 1,0 0-1,0 0 0,0 0 1,0 0-1,0 0 1,0 0-1,2 0 1,-2 3 4,0 0 0,0 0 0,0-1 0,-1 1 1,1 0-1,-1 0 0,0 5 0,1-3-2,2 28 18,0-2-3,2 0 1,16 59 0,-21-89-31,0 1 1,0-1-1,1 0 0,-1 0 1,0 1-1,1-1 0,0 0 1,-1 0-1,1 0 1,-1 0-1,1 0 0,0 0 1,0 0-1,0 0 0,0 0 1,0 0-1,0 0 1,0-1-1,0 1 0,0 0 1,0 0-1,0-1 0,0 1 1,0-1-1,2 1 0,-1-1 2,-1 0 0,1-1-1,-1 1 1,1 0 0,-1-1-1,1 0 1,-1 1 0,1-1-1,-1 0 1,1 1 0,-1-1-1,0 0 1,0 0-1,1 0 1,-1 0 0,2-3-1,4-4 8,0-1 0,0 0 0,-1-1-1,6-12 1,11-27 38,-3-1 1,-2 0-1,19-90 0,11-161 131,-41 231-62,-2-71 0,-6 138-93,-2 7-12,-2 8-11,-7 52-40,3 0 0,-2 103 1,11-122 19,4 135-48,-1-154 62,0 0 1,1 0 0,2-1-1,15 44 1,-20-68 7,-1 1 1,1-1-1,-1 1 0,1-1 1,0 1-1,-1-1 0,1 1 1,0-1-1,0 0 0,0 0 1,0 0-1,0 1 0,0-1 1,1 0-1,-1 0 0,0 0 1,0-1-1,1 1 0,-1 0 1,1 0-1,-1-1 0,0 1 1,1-1-1,0 1 0,-1-1 1,1 0-1,2 1 0,-1-2 8,0 1-1,1-1 1,-1 0-1,0 0 0,1 0 1,-1 0-1,0-1 1,0 1-1,0-1 1,0 0-1,4-3 1,5-4 43,1-2 0,-1 0 0,-1 0 0,0-1 0,-1 0 0,0-1 1,14-25-1,3-13 203,-26 48-236,0 1 0,0 0 0,0 0 0,1 0 0,-1 0 0,1 0 0,-1 0 0,1 0 0,0 1 0,0-1 0,0 0 0,0 1 0,0 0 0,3-2 0,-3 2-18,0 1 1,-1-1-1,1 1 1,0 0-1,0 0 1,0-1-1,0 1 1,0 1-1,0-1 1,0 0 0,0 0-1,-1 1 1,1-1-1,0 1 1,0-1-1,0 1 1,-1 0-1,1 0 1,2 2-1,1 0-5,0 0 0,-1 1-1,0-1 1,1 1-1,-2 0 1,1 1-1,0-1 1,-1 1-1,5 7 1,22 50-41,-14-24 33,-5-15 11,-9-16 0,1 0 0,1 0 0,-1-1 0,1 1 0,0-1 0,7 9 0,-10-14 0,1 0 0,-1 0 0,1 0 0,-1 0 0,1 0 0,0 0 0,-1 0 0,1 0 0,0 0 0,0-1 0,-1 1 0,1-1 0,0 0 0,0 1 0,0-1 0,0 0 0,0 0 0,-1 0 0,1 0 0,0 0 0,0-1 0,0 1 0,0 0 0,0-1 0,-1 0 0,1 1 0,0-1 0,0 0 0,-1 0 0,4-2 0,3-1 5,0-1 0,0 0 0,-1 0-1,0-1 1,0 0 0,0-1 0,0 1 0,-1-1 0,0 0-1,-1-1 1,1 0 0,5-10 0,-10 14 1,1 0 0,1 0 1,-1 0-1,0 1 0,1-1 0,0 1 1,0-1-1,0 1 0,7-5 0,-8 3 2,-2 5-8,0 0 0,0 0 0,0 0 0,-1 0 0,1 0 0,0 0 0,0 0 0,0 0 0,-1 0 1,1 0-1,0 0 0,0 0 0,0 0 0,-1 0 0,1 0 0,0 0 0,0 0 0,0 0 0,0 0 0,-1 1 0,1-1 0,0 0 1,0 0-1,0 0 0,0 0 0,0 0 0,-1 1 0,1-1 0,0 0 0,0 0 0,0 0 0,0 0 0,0 1 0,0-1 0,0 0 0,0 0 1,0 0-1,0 1 0,0-1 0,0 0 0,0 0 0,0 0 0,0 1 0,0-1 0,-2 4 9,1 0 0,-1 1-1,1-1 1,0 0 0,0 1-1,0 6 1,1-10-6,0 1-1,0-1 1,0 0-1,0 0 1,0 1-1,0-1 1,0 0-1,0 1 1,0-1-1,1 0 1,-1 0 0,0 0-1,1 1 1,-1-1-1,1 0 1,-1 0-1,1 0 1,0 0-1,0 0 1,-1 0-1,1 0 1,0 0-1,0 0 1,0 0 0,0 0-1,0-1 1,1 2-1,0-2 4,0 0-1,-1 0 0,1-1 1,-1 1-1,1 0 1,0-1-1,-1 1 1,1-1-1,-1 1 1,1-1-1,-1 0 1,1 1-1,-1-1 0,0 0 1,3-2-1,19-16 23,-19 15-22,-1-1 1,0 1-1,0-1 1,-1 1-1,1-1 1,-1 0-1,0 0 1,0 0-1,-1 0 1,2-6-1,-2 9 3,-1 0 0,1 0 0,-1-1 0,1 1-1,-1 0 1,0-1 0,0 1 0,0 0 0,0-1-1,-1 1 1,1 0 0,-1-1 0,1 1-1,-1 0 1,0 0 0,0 0 0,0-1 0,0 1-1,0 0 1,0 0 0,0 0 0,-1 1-1,1-1 1,-1 0 0,-2-2 0,3 4 1,1 0 0,-1 0 0,0-1-1,0 1 1,1-1 0,-1 1 0,1 0 0,-1-1 0,0 1 0,1-1 0,-1 1 0,1-1 0,-1 0 0,1 1 0,-1-1-1,1 0 1,-1 1 0,1-1 0,0 0 0,-1 1 0,1-2 0,17-4 32,-10 4-65,3 0 20,-4 0-2,1 0-1,0 1 1,0 0 0,0 0-1,10 1 1,-15 0 4,0 1 0,1-1 0,-1 1 0,0-1 0,0 1 0,1 0 0,-1 0 0,0 0 0,0 0 0,0 0 0,0 1 0,0-1 0,0 1 0,0-1 0,-1 1 0,1-1 0,-1 1 0,1 0 0,-1 0 0,2 3 0,5 10 2,0 0 1,-1 0-1,0 1 1,-2 1-1,0-1 0,-1 1 1,3 17-1,7 125 20,-11-108-14,-3 35 202,7-122-4,-2 15-158,48-223 464,-39 193-333,2 1 0,40-85 0,-54 130-154,1 1-1,-1-1 1,1 0-1,0 1 1,5-6-1,-7 9-20,-1 1-1,1-1 1,-1 0-1,1 1 0,0-1 1,-1 1-1,1 0 1,-1-1-1,1 1 1,0 0-1,0-1 0,-1 1 1,1 0-1,0-1 1,-1 1-1,1 0 0,0 0 1,0 0-1,-1 0 1,1 0-1,0 0 1,0 0-1,0 0 0,-1 0 1,1 0-1,0 0 1,0 1-1,-1-1 1,1 0-1,0 1 0,-1-1 1,1 0-1,0 1 1,-1-1-1,1 0 0,0 1 1,-1-1-1,1 1 1,-1 0-1,1-1 1,-1 1-1,1-1 0,-1 1 1,0 0-1,1-1 1,0 2-1,3 5 3,0 1 0,0-1 0,0 1 1,-1-1-1,0 1 0,3 15 0,-4-19 7,-2 1 0,1-1 1,0 0-1,-1 1 0,0-1 0,0 1 0,-1-1 0,1 1 1,-1-1-1,0 0 0,0 1 0,0-1 0,0 0 1,-5 8-1,5-12-4,0 0 1,0 1 0,0-1-1,-1 0 1,1 0 0,0 0-1,0 0 1,-1-1 0,1 1-1,0 0 1,0 0 0,0-1-1,0 1 1,-1-1 0,1 1-1,0-1 1,0 1 0,0-1-1,0 0 1,0 1 0,-1-3-1,2 3-8,-1 0-1,1 0 1,-1 0-1,1 0 1,-1-1-1,1 1 1,-1 0-1,1 0 1,0-1-1,-1 1 1,1 0-1,0-1 1,-1 1-1,1-1 1,0 1-1,0 0 1,-1-1-1,1 1 1,0-1-1,0 1 1,-1 0-1,1-1 1,0 1-1,0-1 1,0 1-1,0-1 1,0 1-1,0-1 1,0 1-1,0-1 1,0 1-1,0-1 1,0 1-1,0-1 1,0 1-1,0-1 1,0 1-1,1-1 1,-1 1-1,0 0 1,0-1-1,1 1 1,-1-1-1,0 1 1,0 0-1,1-1 1,-1 1-1,0 0 1,1-1-1,-1 1 1,1 0-1,-1-1 1,0 1-1,1 0 1,-1 0 0,1-1-1,-1 1 1,1 0-1,-1 0 1,1 0-1,-1 0 1,0 0-1,1 0 1,-1 0-1,1 0 1,0 0-1,72-15-52,-61 13 40,1 1 0,-1-2 0,0 0 0,0 0 0,-1-1 0,1 0-1,-1-1 1,0 0 0,15-10 0,1-5 19,40-39 0,-66 57 4,0 1 0,1-1 0,-1 1 0,1 0 0,0-1 0,-1 1 0,1 0 0,0 0 0,0 0 0,-1 0-1,1 1 1,0-1 0,0 0 0,0 1 0,0-1 0,0 1 0,4-1 0,-5 2 1,1-1-1,-1 1 1,0-1-1,1 1 1,-1-1-1,0 1 1,0 0 0,1 0-1,-1 0 1,0 0-1,0-1 1,0 1-1,0 1 1,0-1-1,0 0 1,0 0-1,-1 0 1,1 0 0,0 1-1,-1-1 1,1 0-1,0 1 1,-1-1-1,0 0 1,1 3-1,13 50 241,-9-33 55,15 40 0,-20-60-302,0 0-1,0-1 1,0 1 0,1-1-1,-1 1 1,0-1 0,1 1 0,-1-1-1,0 0 1,1 1 0,-1-1-1,1 1 1,-1-1 0,0 0-1,1 1 1,-1-1 0,1 0 0,-1 1-1,1-1 1,-1 0 0,1 0-1,0 0 1,-1 0 0,1 1-1,-1-1 1,1 0 0,-1 0-1,1 0 1,-1 0 0,1 0 0,0 0-1,-1 0 1,1 0 0,-1-1-1,1 1 1,-1 0 0,1 0-1,-1 0 1,1-1 0,-1 1-1,1 0 1,-1 0 0,1-1 0,-1 1-1,1 0 1,-1-1 0,1 1-1,-1-1 1,0 1 0,1-1-1,-1 1 1,1-1 0,23-30 199,-20 25-186,22-39-17,-23 39 0,0-1 0,0 0 0,1 1 0,0 0 0,0 0 0,0 0 0,1 0 0,0 1 0,0 0 0,1 0 0,6-5 0,-11 9 0,-1 1 0,1 0 0,-1-1 0,1 1 0,-1 0 0,1 0 0,-1 0 0,1-1 0,0 1 0,-1 0 0,1 0 0,-1 0 0,1 0 0,-1 0 0,1 0 0,0 0 0,-1 0 0,1 0 0,-1 0 0,1 1 0,-1-1 0,1 0 0,-1 0 0,1 0 0,-1 1 0,1-1 0,-1 0 0,1 1 0,0 0 0,0 0 0,0 0 0,0 1 0,0-1 0,0 1 0,0-1 0,0 1 0,-1-1 0,1 1 0,-1-1 0,1 3 0,5 40 0,-5-12 0,-2 0 0,-1 0 0,-2 0 0,-1-1 0,-13 45 0,0-18 0,-51 107 0,67-161 0,0 0 0,0 0 0,0 0 0,-1-1 0,0 1 0,0-1 0,0 1 0,0-1 0,0 0 0,-6 3 0,9-5 0,-1-1 0,0 1 0,0-1 0,0 1 0,-1-1 0,1 0 0,0 1 0,0-1 0,0 0 0,0 0 0,0 0 0,0 0 0,0 0 0,0 0 0,-1 0 0,1 0 0,0 0 0,-1-1 0,0 1 0,1-1 0,0 0 0,-1 0 0,1 0 0,0 0 0,0 0 0,-1 0 0,1 0 0,0 0 0,0 0 0,0-1 0,0 1 0,1 0 0,-1-1 0,0 1 0,0-3 0,-2-1 0,1 0 0,1-1 0,-1 1 0,1-1 0,0 0 0,0 1 0,1-1 0,0 0 0,0 0 0,0 1 0,0-1 0,1 0 0,0 1 0,0-1 0,1 1 0,0-1 0,0 1 0,0 0 0,0-1 0,5-6 0,-1 3 0,0 1 0,0-1 0,1 1 0,-1 1 0,2-1 0,-1 1 0,1 0 0,1 1 0,-1 0 0,13-7 0,81-38 0,-93 49 782,-3-1-1453</inkml:trace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3:25.64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1 309 11048,'0'0'888,"60"20"-328,6-9 0,26-7 64,20-10 0,13-9 120,1-14 8,-5-10-9,-5-6 1,-7 2-104,-6-11 0,-12 3-160,-19-11 0</inkml:trace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33.2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151 145 4416,'0'0'5062,"-4"10"-4811,3-7-245,-2 10 178,-1-1 1,-1 1-1,0-1 1,-1 0-1,0-1 0,-1 0 1,-12 16-1,16-24-45,0 0-1,1-1 1,-1 1 0,0-1-1,-1 1 1,1-1-1,0 0 1,0-1 0,-6 3-1,7-4-97,1 1 1,0-1-1,-1 0 0,1 0 0,-1 0 0,1 0 1,0-1-1,-1 1 0,1 0 0,-1 0 1,1-1-1,0 1 0,0-1 0,-1 1 1,1-1-1,0 0 0,0 1 0,-1-1 0,1 0 1,0 0-1,0 0 0,0 0 0,0 0 1,0 0-1,1 0 0,-1 0 0,0 0 0,0-1 1,0-1-1,-2-3 23,0 0 1,1 0 0,-1 0-1,2 0 1,-1 0-1,1 0 1,-1-1-1,2 1 1,-1-1 0,1 1-1,0-1 1,0 1-1,1-1 1,1-7-1,2-3 42,0 1-1,0-1 0,2 1 0,8-19 1,-11 30-70,0 1 1,0-1-1,0 1 1,1-1-1,-1 1 1,1 0 0,0 1-1,1-1 1,-1 0-1,7-3 1,10-8 129,-21 14-153,1 0 0,-1 1 0,1-1 0,0 1 1,-1-1-1,1 1 0,-1-1 0,1 1 1,0 0-1,-1-1 0,1 1 0,0 0 1,-1-1-1,1 1 0,0 0 0,0 0 1,-1 0-1,1 0 0,0-1 0,0 1 0,0 0 1,-1 0-1,1 1 0,0-1 0,0 0 1,-1 0-1,1 0 0,0 0 0,-1 1 1,1-1-1,0 0 0,0 1 0,-1-1 1,1 0-1,0 1 0,-1-1 0,1 1 1,-1-1-1,1 1 0,-1-1 0,1 1 0,-1 0 1,1-1-1,-1 1 0,1 0 0,-1-1 1,0 1-1,0 0 0,1-1 0,-1 1 1,0 1-1,3 5 28,-1 0-1,-1 0 1,1 0-1,0 8 1,-2-11-18,4 50 257,-6 92 0,-1-82-145,-3 12 199,-3-1-1,-34 131 1,39-182-234,4-20-38,0-1 1,-1 1-1,0 0 0,0 0 0,0 0 1,0-1-1,0 1 0,-1-1 0,1 1 1,-1-1-1,0 1 0,-3 3 0,1 2 588,7-19-476,-3 1-2716</inkml:trace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33.8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9144,'0'0'4822,"11"-3"-4578,5-1-67,0 0-1,0 1 1,0 1-1,1 0 1,-1 1-1,1 1 1,-1 1-1,1 0 1,17 4 0,2 5 2112,-36-4-4378</inkml:trace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34.6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 1 5224,'0'0'5508,"-2"9"-5280,-23 93 308,-11 49 289,18-70-326,8-45-138,-4 39 0,13-63-267,0 0-1,1 1 0,0-1 1,1 0-1,0 0 0,1 0 1,4 15-1,-3-17 23,0 0 1,0-1 0,1 0-1,1 0 1,0 0 0,0 0-1,0-1 1,1 0-1,0 0 1,1 0 0,0-1-1,0 0 1,1 0-1,-1-1 1,1 0 0,1 0-1,-1-1 1,1 0-1,0-1 1,0 1 0,18 4-1,-22-8-19,0-1 0,-1 1 0,1-1 0,-1 0 0,1 0 0,0-1 0,-1 1 0,6-2 0,3-1 203,-12 3-274,0 0-1,0 0 1,0 0-1,0-1 0,0 1 1,0-1-1,0 1 1,0-1-1,0 1 1,0-1-1,-1 1 0,1-1 1,0 0-1,0 1 1,0-1-1,-1 0 0,1 0 1,0 0-1,-1 0 1,1 0-1,-1 1 0,1-1 1,-1 0-1,1 0 1,-1 0-1,0 0 0,1-2 1,1-29-801,-2 24-716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36.1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36 9144,'0'0'4017,"-4"15"-3781,-17 49 25,19-55-170,0 0 1,0 0-1,1 0 0,0 1 0,0-1 0,1 0 0,0 0 0,1 0 1,3 18-1,-3-24-26,0 1-1,0-1 1,0 1 0,0-1 0,1 0 0,0 1 0,-1-1 0,1 0 0,0 0-1,0 0 1,1 0 0,-1-1 0,1 1 0,-1 0 0,1-1 0,0 0 0,0 0-1,0 0 1,0 0 0,0 0 0,1 0 0,-1-1 0,0 0 0,5 2 0,-6-3-33,0 0 0,-1 0 1,1-1-1,-1 1 1,1 0-1,0-1 1,-1 1-1,1-1 0,-1 1 1,1-1-1,-1 0 1,1 1-1,-1-1 1,1 0-1,-1 0 0,0 0 1,1 0-1,-1-1 1,0 1-1,0 0 1,0 0-1,0-1 0,0 1 1,0 0-1,1-3 1,1-2 34,0 1 1,0-1 0,-1 1-1,0-1 1,3-9 0,-4 10-9,0-1 0,0 0 1,-1 0-1,0 0 0,0 1 0,0-1 0,-1 0 1,1 0-1,-1 0 0,-1 1 0,1-1 1,-1 0-1,0 1 0,0 0 0,-1-1 1,0 1-1,0 0 0,0 0 0,0 0 1,-1 1-1,1-1 0,-1 1 0,-1 0 0,1 0 1,0 0-1,-1 1 0,-7-5 0,10 8-24,-1-1 0,0 1 0,0 0 0,0 0 0,0 0-1,0 0 1,0 0 0,0 1 0,0-1 0,0 1-1,0 0 1,0 0 0,0 0 0,1 0 0,-1 0 0,-3 3-1,5-2 45,9 0-55,9-1 8,-5-1 5,0 0-1,0-1 1,0 0 0,0-1-1,0-1 1,0 0-1,0 0 1,-1-1 0,0-1-1,1 0 1,-2 0 0,1-1-1,-1-1 1,18-13-1,0 1 63,-26 18-89,0 0 1,0 0-1,0 0 0,0 0 0,0 1 1,0-1-1,0 1 0,0-1 1,0 1-1,0 0 0,0 0 0,0 0 1,4 0-1,-5 1-2,0-1 1,0 1-1,0 0 1,-1-1-1,1 1 0,0 0 1,0-1-1,-1 1 0,1 0 1,0 0-1,-1 0 1,1 0-1,-1 0 0,1 0 1,-1 0-1,0 0 0,1 0 1,-1 0-1,0 0 0,0 0 1,1 2-1,0 25 50,-1-24-51,1 27 32,2 0 0,1-1 0,12 42 0,-16-71-35,0 0-1,0 0 0,0-1 0,0 1 0,0 0 1,0 0-1,1 0 0,-1-1 0,0 1 1,1 0-1,-1-1 0,0 1 0,1 0 1,-1-1-1,1 1 0,-1 0 0,1-1 0,-1 1 1,1-1-1,-1 1 0,1-1 0,0 1 1,-1-1-1,1 1 0,0-1 0,0 0 0,-1 1 1,1-1-1,0 0 0,0 1 0,-1-1 1,1 0-1,0 0 0,0 0 0,-1 0 1,1 0-1,0 0 0,0 0 0,0 0 0,-1 0 1,1 0-1,0-1 0,0 1 0,0 0 1,-1 0-1,1-1 0,0 1 0,-1-1 0,1 1 1,0 0-1,-1-1 0,2 0 0,5-4 21,-1 0 1,1 0-1,-1-1 0,6-7 0,-6 7-2,128-129 756,-122 120-671,-5 7 170,-8 25-166,1-3-99,0 0 0,1 0 0,0 0 1,5 21-1,-2-12-5,-3-18-6,-1 0-1,1 0 1,0 0 0,1 0 0,-1 0-1,1 0 1,0 0 0,0-1-1,0 1 1,1-1 0,0 0 0,5 7-1,-7-11 1,-1 1 0,1-1-1,-1 0 1,1 0-1,-1 0 1,1 0 0,0 0-1,-1 0 1,1 0-1,-1 0 1,1 0 0,0 0-1,-1 0 1,1 0-1,-1 0 1,1 0 0,-1-1-1,1 1 1,-1 0-1,1 0 1,0-1 0,-1 1-1,1 0 1,-1-1-1,0 1 1,1-1 0,-1 1-1,1-1 1,14-15 32,-14 14-25,18-22 162,-1 0-1,-2-2 1,16-30 0,-30 53-162,0 0 1,0 1-1,0-1 1,0 1 0,0 0-1,1 0 1,-1 0 0,1 0-1,0 0 1,-1 1-1,1-1 1,0 1 0,0 0-1,4-2 1,54-14 34,-23 8 66,-32 7-358,8-4 640,-7-1-3574</inkml:trace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38.3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1 820 6128,'0'0'5881,"2"-16"-5688,-1 4-153,1-4 12,0 1 0,1-1 0,0 1 0,1 0 0,8-20 0,25-48 299,3-8 72,30-97 1,-61 157-343,3-4 81,-2-1 0,-1-1 0,-2 0 0,3-55 1,-10 86-111,1 1 1,-2 0 0,1 0-1,-1-1 1,1 1 0,-2 0-1,-1-7 1,3 12-49,-1 0 1,1 0 0,0 0-1,-1 0 1,1 0 0,0 0-1,-1 0 1,1 0-1,0 0 1,-1 0 0,1 0-1,0 1 1,0-1-1,-1 0 1,1 0 0,0 0-1,-1 0 1,1 1-1,0-1 1,0 0 0,-1 0-1,1 0 1,0 1 0,0-1-1,0 0 1,-1 0-1,1 1 1,0-1 0,0 0-1,0 1 1,0-1-1,-9 13 62,8-12-52,-9 20 58,1 1 0,0 0 0,2 0 1,-10 45-1,12-42-20,-7 22 59,2 0 1,3 1-1,1 0 1,3 0-1,2 1 0,7 71 1,-4-110-73,0 0 1,0 0-1,1-1 1,0 1-1,1 0 1,0-1-1,0 0 1,1 0-1,0 0 1,7 8-1,-10-16-26,-1 0 0,1 0 0,-1 0-1,1 0 1,0 0 0,-1 0-1,1 0 1,0 0 0,-1-1-1,1 1 1,0 0 0,0-1-1,0 0 1,0 1 0,0-1-1,-1 0 1,1 0 0,0 0-1,0 0 1,0-1 0,0 1-1,0 0 1,0-1 0,-1 1 0,1-1-1,0 0 1,0 0 0,2-1-1,5-3 30,-1 0 0,0 0 0,0 0 0,8-9 0,-5 4 37,-1 0 0,0 0-1,-1-1 1,0 0 0,-1 0 0,14-26 0,-20 33-39,-1 3-14,0 0 0,-1 0 0,1-1-1,0 1 1,-1 0 0,1-1 0,-1 1 0,1-1-1,-1 1 1,1-1 0,-1 1 0,0-1 0,0 1-1,0-1 1,0 1 0,0-1 0,0 1 0,0-1-1,-1 1 1,1-1 0,-1 1 0,1-1 0,-1 1-1,0-2 1,-1 4 6,1 0 0,-1 1-1,0-1 1,1 0 0,-1 1 0,1-1 0,-1 1-1,1-1 1,-2 4 0,2-4-11,-2 2 5,0 1-1,0 0 1,1-1 0,-1 1 0,1 1 0,0-1 0,0 0 0,-2 8-1,3-10-19,1 0-1,0-1 1,0 1-1,0 0 1,0-1-1,0 1 1,1 0-1,-1-1 1,0 1-1,1 0 0,-1-1 1,1 1-1,0-1 1,-1 1-1,1-1 1,0 1-1,0-1 1,0 1-1,0-1 0,0 0 1,0 1-1,0-1 1,1 0-1,-1 0 1,0 0-1,1 0 1,2 1-1,1 2-3,0-1 0,1 0 0,-1 0 0,11 3 0,-13-5 3,-1-1 0,0 0 1,1 1-1,-1-1 0,1 0 0,-1 0 0,0 0 1,1 0-1,-1 0 0,1-1 0,-1 1 1,0-1-1,1 0 0,-1 0 0,3-1 0,-3 1 5,-1 0 0,0 0-1,0 0 1,-1 0-1,1 0 1,0 0 0,0 0-1,0 0 1,-1 0-1,1-1 1,0 1-1,-1 0 1,1-1 0,-1 1-1,0 0 1,1-1-1,-1 1 1,0 0 0,0-1-1,0 1 1,0 0-1,0-1 1,0 1 0,-1-2-1,1 0 17,0-1-1,-1 1 1,1 0-1,-1 0 0,0 0 1,0 0-1,0 0 1,-1 1-1,1-1 1,-3-3-1,4 5-19,-2-1 7,1-1 1,-1 1-1,1 0 0,-1 0 1,0 0-1,0 0 0,0 0 1,0 0-1,0 0 0,0 1 1,0-1-1,-1 1 0,1-1 1,0 1-1,-1 0 0,1 0 0,-1 0 1,0 1-1,1-1 0,-1 0 1,0 1-1,1 0 0,-5-1 1,-34-2 140,57 8-162,59-4 68,95-11-1,-156 9-45,32-5 153,-45 6-149,1-1 0,0 1 0,-1 0 0,1-1 1,0 0-1,-1 1 0,1-1 0,-1 0 0,1 0 1,-1 0-1,1 0 0,-1 0 0,0 0 0,0 0 1,1-1-1,-1 1 0,0 0 0,0-1 0,0 1 0,1-3 1,-4-7-2807</inkml:trace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38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0 125 10344,'0'0'2696,"60"-15"-2200,-13 1-8,4-2-72,7 1 0,2 1-24,0 3 16,-1-1-64,-3 0 16,-3 6-185,-5-3-7</inkml:trace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43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1 454 6520,'0'0'5260,"4"-15"-4959,-3 11-277,4-18 127,1 1 0,1 1-1,1-1 1,1 1-1,12-19 1,-5 15 101,6-12 259,2 1 1,2 1-1,1 1 1,45-42-1,-70 73-432,0 0 22,0 0 1,0 0-1,1 1 0,-1-1 1,0 1-1,0-1 0,1 1 1,-1 0-1,6-2 0,-8 3-88,1 1-1,-1-1 1,0 0 0,0 0-1,1 0 1,-1 1 0,0-1-1,0 0 1,1 0-1,-1 1 1,0-1 0,0 0-1,0 1 1,1-1 0,-1 0-1,0 1 1,0-1-1,0 0 1,0 1 0,0-1-1,0 0 1,0 1 0,0-1-1,0 0 1,0 1-1,0-1 1,0 0 0,0 1-1,0-1 1,0 0 0,0 1-1,-3 17 61,3-13-5,-20 117 391,12-80-219,2 0 0,-2 52 0,8-94-236,0 0 0,0 0-1,0 1 1,0-1 0,0 0 0,0 0-1,0 0 1,0 0 0,0 0-1,0 0 1,0 0 0,0 0 0,0 0-1,0 1 1,0-1 0,0 0 0,0 0-1,0 0 1,0 0 0,1 0 0,-1 0-1,0 0 1,0 0 0,0 0 0,0 0-1,0 0 1,0 0 0,0 0 0,0 0-1,0 1 1,0-1 0,0 0 0,0 0-1,1 0 1,-1 0 0,0 0-1,0 0 1,0 0 0,0 0 0,0 0-1,0 0 1,0 0 0,0 0 0,0 0-1,1 0 1,-1 0 0,0 0 0,0 0-1,0 0 1,0 0 0,0 0 0,0-1-1,0 1 1,0 0 0,0 0 0,0 0-1,0 0 1,1 0 0,-1 0 0,0 0-1,0 0 1,8-7 88,8-11-12,40-60 170,65-84 255,-115 154-442,1 1-1,-1 0 1,1 0 0,0 0 0,1 1 0,14-10 0,-22 17-61,1-1 0,-1 0 0,1 1 0,-1-1 0,1 0 0,-1 1 0,1-1 0,-1 0 0,1 1 0,-1-1 1,0 1-1,1-1 0,-1 1 0,0-1 0,1 1 0,-1-1 0,0 1 0,0-1 0,0 1 0,1 0 0,-1-1 0,0 1 0,0-1 1,0 1-1,0-1 0,0 1 0,0 0 0,3 19-12,-3-13 8,0 0-1,0 1 1,-1-1 0,-1 0 0,1 1 0,-1-1 0,0 0 0,-1 0 0,-3 9-1,-3 5 23,6-8 6,3-9 14,4-9 78,105-165 533,-108 169-641,-1 0 0,1 1 0,-1-1 0,1 0 0,-1 0 0,1 1 0,0-1 0,-1 0-1,1 0 1,0 1 0,0-1 0,-1 1 0,1-1 0,2 0 0,-3 1-7,0 0-1,1 0 1,-1 0 0,0 0-1,1 0 1,-1 0-1,0 0 1,1 0 0,-1 0-1,0 1 1,1-1 0,-1 0-1,0 0 1,0 0-1,1 0 1,-1 1 0,0-1-1,0 0 1,1 0 0,-1 0-1,0 1 1,0-1-1,1 0 1,-1 0 0,0 1-1,0-1 1,0 0 0,0 1-1,9 29 32,-7-19-26,2 4-16,1 0 0,0 0-1,2 0 1,-1-1 0,2 0 0,14 20 0,-18-28-2,0-1 0,0 0 0,1-1-1,0 1 1,0-1 0,0 0 0,0 0-1,1 0 1,0-1 0,-1 0 0,1 0 0,0-1-1,1 1 1,-1-1 0,0-1 0,1 1-1,-1-1 1,10 1 0,-10-2 3,0-1-1,0 0 1,0 0 0,0 0-1,0 0 1,-1-1-1,1 0 1,10-5 0,41-26 45,-50 27-6,1 1-1,-1-1 1,-1-1 0,1 1 0,-1-1-1,0 0 1,0 0 0,-1-1 0,0 0-1,0 0 1,-1 0 0,0 0 0,-1-1-1,3-9 1,-5 15-15,0 0 1,-1 0-1,1 0 1,-1 0-1,0 0 1,0 0-1,0-1 1,0 1-1,0 0 1,-1 0-1,0 0 1,1 0-1,-1 0 1,0 0-1,-1 0 1,1 0-1,0 1 1,-1-1-1,-2-3 1,3 4-9,0 1 0,0 0-1,0 0 1,0 0 0,-1 0 0,1 0 0,0 0 0,-1 0 0,1 0 0,-1 0 0,1 1 0,-1-1-1,1 0 1,-1 1 0,1 0 0,-1-1 0,0 1 0,1 0 0,-1 0 0,0 0 0,1 0 0,-1 0-1,1 0 1,-1 0 0,0 0 0,1 1 0,-1-1 0,1 1 0,-1-1 0,0 1 0,1 0 0,0-1-1,-1 1 1,1 0 0,-1 0 0,1 0 0,-2 2 0,-1 0-13,-1 1 0,1 0 0,0 0 0,0 0 0,1 1-1,-1-1 1,1 1 0,0 0 0,0 0 0,1 0 0,-1 0 0,1 1 0,0-1 0,1 0 0,-1 1-1,1 0 1,0-1 0,1 1 0,-1 0 0,1 0 0,0-1 0,0 1 0,1 0 0,0-1 0,0 1 0,0 0-1,4 8 1,-3-9-12,0 0 0,0-1-1,1 1 1,-1 0-1,1-1 1,0 0-1,1 0 1,-1 0 0,1 0-1,0 0 1,-1 0-1,2-1 1,-1 0 0,0 0-1,1 0 1,-1-1-1,1 1 1,0-1 0,0 0-1,10 2 1,-7-2 6,0-1 0,0-1 1,1 1-1,-1-1 0,0-1 1,0 1-1,0-1 0,0-1 0,1 0 1,-2 0-1,1 0 0,13-7 1,1-2 22,-1 0 1,-1-2-1,35-26 1,48-54 207,-54 47-123,-32 34-25,-18 12-72,1 0 0,0 0 0,0 0 0,0 0 0,0 0 0,0 0 0,0 0 0,0 0 0,0 0 0,0 1 0,0-1 0,0 0 0,0 0 0,0 0 0,0 0 0,0 0 0,0 0 0,-1 0 0,1 0 0,0 0 0,0 0 0,0 1 0,0-1 0,0 0 0,0 0 0,0 0 0,0 0 0,0 0 0,0 0 0,1 0 0,-1 0-1,0 1 1,0-1 0,0 0 0,0 0 0,0 0 0,0 0 0,0 0 0,0 0 0,0 0 0,0 0 0,0 0 0,0 0 0,0 0 0,0 0 0,0 1 0,0-1 0,1 0 0,-1 0 0,0 0 0,0 0 0,0 0 0,0 0 0,0 0 0,0 0 0,0 0 0,0 0 0,0 0 0,1 0 0,-1 0 0,0 0 0,0 0 0,0 0-1,0 0 1,0 0 0,0 0 0,0 0 0,0 0 0,-18 30 36,-14 13-20,-47 72-27,71-100 7,0 1 1,0 0-1,1 1 0,1-1 1,-7 34-1,5 2 14,8-51-11,0-1 1,-1 0 0,1 0-1,0 0 1,0 1 0,0-1-1,0 0 1,0 0 0,0 1 0,0-1-1,0 0 1,0 0 0,1 0-1,-1 1 1,0-1 0,0 0-1,0 0 1,0 0 0,0 1-1,0-1 1,0 0 0,0 0-1,1 0 1,-1 1 0,0-1 0,0 0-1,0 0 1,0 0 0,1 0-1,-1 0 1,0 0 0,0 1-1,0-1 1,1 0 0,-1 0-1,0 0 1,1 0 0,7-4 35,8-13 38,3-6 31,-1-2 0,-2 0 0,0-1 0,13-32 0,6-4 256,-8 130-74,-25-62-286,1-1-1,0 0 1,1 0-1,0 0 1,-1 0 0,1-1-1,1 1 1,6 5 0,-9-8-1,0-1 0,0 0 0,0 1 0,1-1 0,-1 0 1,0 0-1,0 0 0,0-1 0,1 1 0,-1-1 0,1 1 0,-1-1 1,0 0-1,1 1 0,-1-1 0,0-1 0,1 1 0,-1 0 0,1 0 1,-1-1-1,0 0 0,1 1 0,-1-1 0,3-1 0,5-4 10,-1 1 1,0-1-1,0 0 0,-1-1 0,0 0 0,12-14 1,36-52 125,0-1-49,-55 73-83,0 0-1,0 0 1,0 0 0,0 0-1,0 0 1,0 0 0,0 0-1,1 0 1,-1 1 0,0-1-1,0 0 1,1 1 0,-1-1-1,0 1 1,1-1 0,-1 1-1,0 0 1,1 0 0,1-1 0,-1 2-5,-1-1 0,0 0 0,0 1 0,0-1 0,0 1 0,1 0 0,-1-1 0,0 1 0,0 0 0,0 0 0,-1-1 0,1 1 0,0 0 0,0 0 0,0 0 0,0 0 0,-1 0 0,1 0 0,-1 0 0,1 1 0,-1-1 0,1 2 0,5 11-19,-1 2 1,0-1 0,-1 0-1,-1 1 1,-1 0 0,0 0 0,-1 0-1,0 0 1,-2 0 0,0 0-1,0 0 1,-7 27 0,7-43 20,1 1 1,0-1-1,0 1 0,0-1 1,0 0-1,0 1 0,-1-1 1,1 1-1,0-1 0,0 0 1,0 1-1,-1-1 0,1 0 1,0 1-1,-1-1 0,1 0 0,0 1 1,-1-1-1,1 0 0,0 0 1,-1 1-1,1-1 0,-1 0 1,1 0-1,0 0 0,-1 0 1,1 1-1,-1-1 0,1 0 1,-1 0-1,-15-7 68,-16-23 117,25 23-129,1 0 16,0 0 0,0 0-1,-8-14 1,17 22-59,-1-1 0,1 0 0,-1 1 0,1-1 1,-1 1-1,1 0 0,-1 0 0,1 0 0,1 1 0,-1 0-7,9 2-21,1 1-1,0-1 1,0-1 0,0 0-1,1-1 1,-1-1 0,19 0-1,-24-1 10,-1 0 0,0-1 0,1-1 0,-1 1 0,0-1 0,1 0 0,-1-1 0,0 1 0,-1-1 0,1-1 0,0 1 1,-1-1-1,0-1 0,10-8 0,-1 0 9,-1-2 1,-1 0-1,0 0 1,14-24-1,-27 39-4,0 1 0,0-1 0,0 0 0,0 0 0,0 0 0,1 0 0,-1 0 0,0 0 0,0 0 0,0 1 0,0-1 0,0 0 0,0 0 0,0 0 0,0 0 0,0 0 0,1 0 0,-1 0 0,0 0 0,0 0 0,0 0 0,0 0 0,0 0 0,0 1 0,1-1 0,-1 0 0,0 0 0,0 0 0,0 0 0,0 0 0,0 0 0,0 0 0,1 0 0,-1 0 0,0 0 0,0 0 0,0-1 0,0 1 0,0 0 0,0 0 0,1 0 0,-1 0 0,-2 14 0,2-14 0,-1 22 0,0-1 0,1 1 0,2-1 0,0 1 0,1-1 0,7 26 0,-9-45 0,0 2 0,-1 0 0,1 0 0,0 0 0,1-1 0,-1 1 0,1 0 0,-1-1 0,1 0 0,4 6 0,-6-9 1,1 0 0,-1 0 0,1 0-1,-1 0 1,1 0 0,-1 0 0,1 0-1,-1 0 1,1 0 0,-1 0 0,1 0 0,-1 0-1,1 0 1,-1 0 0,1 0 0,-1-1-1,1 1 1,-1 0 0,1 0 0,-1-1 0,1 1-1,-1 0 1,1-1 0,-1 1 0,0 0-1,1-1 1,-1 1 0,0 0 0,1-1-1,-1 1 1,0-1 0,1 1 0,-1-1 0,0 1-1,0-1 1,14-22 40,-12 21-38,100-194 322,-83 157-184,-22 46-127,1 0 1,-1 0 0,1 1 0,0 0-1,1-1 1,0 1 0,0 0 0,1-1-1,0 1 1,0 0 0,0 0 0,1 0-1,2 8 1,1-5 0,-3-5-17,1 0 0,-1 0 0,2 0 0,-1-1 0,0 1 0,1-1 0,0 1 0,1-1 0,6 9 0,-9-14 4,0 1 1,0-1-1,0 0 0,0 1 0,0-1 1,0 0-1,0 0 0,0 0 1,0 0-1,0 0 0,0 0 1,0 0-1,0 0 0,0-1 0,0 1 1,0 0-1,0 0 0,0-1 1,0 1-1,-1-1 0,1 1 1,0-1-1,0 1 0,0-1 0,-1 1 1,1-1-1,0 0 0,1-1 1,25-26 12,-21 22-5,39-50 37,-29 35 56,20-20 0,-36 40-102,0 1 0,0 0 0,0 0 0,1 0 0,-1 0 0,0 0 0,0 0 0,1 0 0,-1 0 0,0 0 0,0 0 0,1 0 0,-1 0 0,0 0 0,0 0 0,0 0 0,1 0 0,-1 0 0,0 0 0,0 0 0,1 0 0,-1 0 0,0 0 0,0 0 0,0 0 0,1 1 0,-1-1 0,0 0 0,0 0 0,0 0 0,1 0 0,-1 0 0,0 1 0,0-1 0,0 0 0,0 0 0,0 0 0,1 1 0,-1-1 0,0 0 0,0 0 0,0 1 0,0-1 0,0 0 0,8 17-2,-4-7-13,1-2 6,0 1 0,1-1 0,0 0 0,1 0 0,0-1 0,0 0 1,0 0-1,1 0 0,0-1 0,10 6 0,-14-10 5,1 0 0,-1 1 1,1-2-1,-1 1 0,1 0 0,0-1 0,0 0 0,0 0 0,0-1 1,0 1-1,0-1 0,0 0 0,0 0 0,0-1 0,0 1 1,0-1-1,-1 0 0,1-1 0,0 1 0,0-1 0,-1 0 0,7-3 1,-3 0 5,0 0 0,0-1 1,-1 0-1,1 0 1,-1-1-1,0 1 1,10-15-1,-13 16 7,-1 0-1,0 0 1,0 0-1,0-1 1,-1 1-1,0 0 1,0-1 0,0 0-1,-1 1 1,0-1-1,0 0 1,0 0-1,-1-11 1,0 16-5,1 0 1,-1 0-1,0 1 0,0-1 0,0 0 1,-1 1-1,1-1 0,0 0 1,0 1-1,0-1 0,0 0 1,-1 1-1,1-1 0,0 0 1,-1 1-1,1-1 0,0 1 1,-1-1-1,1 1 0,-1-1 1,1 1-1,-1-1 0,1 1 1,-1-1-1,1 1 0,-1-1 0,0 1 1,1 0-1,-1-1 0,1 1 1,-2 0-1,0 0 0,1 0 1,-1 0-1,0 0 0,1 1 1,-1-1-1,1 0 0,-1 1 1,0-1-1,1 1 0,0 0 1,-1 0-1,-2 1 0,-2 3 3,0-1-1,0 1 1,1 0-1,-1 0 0,-5 8 1,9-11-7,1 0 0,0 0 0,0 0 0,0 0 0,0 0 0,0 0 0,0 0 0,1 0 0,-1 0 0,1 1 0,-1-1-1,1 0 1,0 0 0,0 0 0,0 1 0,0-1 0,0 0 0,0 0 0,1 3 0,0-2 0,1 0-1,-1 0 0,0 0 1,1 0-1,0-1 1,0 1-1,0-1 1,0 1-1,0-1 0,0 0 1,1 0-1,2 3 1,3 0-1,0 0 1,1 0 0,-1-1 0,1 0-1,0 0 1,0-1 0,19 4 0,-15-5-2,0-1 1,0-1 0,1 0-1,-1-1 1,0 0 0,1-1 0,-1 0-1,0-2 1,20-6 0,-28 7-3279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7:57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1 181 13264,'0'0'408,"81"-46"0,7 7 160,19 0 0,11 12-160,-1 9 16,-4 10-56,3 5-1,1 6-23,-4 5-8,-3 4-160,-8 0 0,2 7-96,-16-2 0</inkml:trace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48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1 613 6928,'0'0'5728,"12"1"-5503,-10-1-214,11 0 66,0 0-1,0 0 0,0-1 0,0-1 1,-1 0-1,25-8 0,-28 7-19,4-2 90,0-1 0,0 0 0,-1 0 0,21-15 0,-31 19-108,0 1 0,0-1-1,0 0 1,0 0 0,0 0 0,0 0 0,0 0 0,-1 0-1,1-1 1,-1 1 0,0 0 0,1-1 0,-1 1 0,0-1-1,-1 1 1,1-1 0,0 0 0,-1 1 0,1-1 0,-1 0 0,0 1-1,0-1 1,0 0 0,0 0 0,-1 1 0,1-1 0,-1 0-1,1 1 1,-1-1 0,0 1 0,-2-4 0,2 3-11,0 1-1,0-1 1,-1 1 0,1-1 0,-1 1 0,0 0-1,1-1 1,-1 1 0,0 0 0,0 0 0,-1 1-1,1-1 1,0 0 0,-1 1 0,1-1 0,-1 1-1,1 0 1,-1 0 0,1 0 0,-1 0-1,0 0 1,0 1 0,1-1 0,-5 0 0,3 1 2,0 1 1,0-1 0,0 1 0,0-1-1,1 1 1,-1 0 0,0 0 0,0 1-1,0-1 1,1 1 0,-1 0-1,1 0 1,-1 0 0,1 0 0,0 1-1,-4 3 1,1 0 13,0 1 0,0 1 0,1-1-1,0 1 1,1 0 0,-1 0 0,1 1 0,1-1 0,0 1-1,0-1 1,-3 18 0,5-22-19,1 1 0,0-1 0,-1 1 0,1-1 0,1 1-1,-1-1 1,1 1 0,-1-1 0,1 0 0,1 1 0,2 6 0,-3-8-6,1-1 0,-1 1 1,1-1-1,0 1 1,0-1-1,0 0 1,0 0-1,1 0 0,-1 0 1,0 0-1,1 0 1,-1-1-1,1 1 0,0-1 1,-1 0-1,1 0 1,0 0-1,5 2 0,-1-2 15,0-1 0,-1 1-1,1-1 1,0 0 0,0 0-1,-1-1 1,1 0 0,0 0-1,-1-1 1,1 0-1,-1 0 1,10-4 0,9-6 125,40-25-1,-47 25-71,12-7 26,-10 6 14,1 1-1,26-11 0,-46 22-110,1 0 0,-1 1 0,1-1-1,-1 1 1,1-1 0,-1 1 0,1-1 0,-1 1 0,1 0 0,-1 0 0,1 0 0,-1 0 0,1 0 0,-1 0 0,1 1 0,-1-1 0,1 0-1,-1 1 1,1-1 0,1 2 0,-1-1-1,-1 0 1,0 0-1,0 0 0,0 0 0,0 0 0,0 1 1,-1-1-1,1 0 0,0 1 0,0-1 0,-1 1 0,1-1 1,-1 1-1,0-1 0,1 1 0,-1 2 0,1 6 45,-1 1-1,0-1 1,-1 1-1,-3 16 1,4-23-49,-3 13 23,-1 10 105,-12 42-1,51-112 288,-21 25-343,1 0 0,0 1-1,2 1 1,33-26 0,-32 25 15,-16 14-76,0 1-1,1-1 1,-1 1 0,0 0 0,1 0-1,-1 0 1,1 0 0,-1 1 0,1-1 0,0 1-1,0-1 1,0 1 0,0 0 0,0 0 0,3 0-1,-5 1-16,0 0 1,-1 0-1,1 0 0,-1 0 0,1 1 0,-1-1 0,1 0 0,-1 0 1,1 1-1,-1-1 0,1 0 0,-1 1 0,1-1 0,-1 0 1,0 1-1,1-1 0,-1 1 0,0-1 0,1 1 0,-1-1 0,0 1 1,1-1-1,-1 1 0,0-1 0,0 1 0,0-1 0,1 1 0,-1-1 1,0 1-1,0 0 0,0-1 0,0 1 0,0 24 24,0-19-14,0 15 2,1-1 0,4 27 0,-4-43-19,0 1 1,0 0-1,0-1 1,0 1-1,1 0 1,0-1 0,0 0-1,0 1 1,1-1-1,-1 0 1,1 0-1,0-1 1,0 1 0,0 0-1,7 5 1,-8-8 0,0-1 1,-1 1 0,1 0-1,0-1 1,0 1 0,-1-1-1,1 0 1,0 0 0,0 0-1,-1 0 1,1 0 0,0 0-1,0 0 1,-1 0-1,1-1 1,0 1 0,0-1-1,-1 1 1,1-1 0,0 0-1,-1 0 1,1 1 0,-1-1-1,1 0 1,2-2 0,3-3 2,-1 1 0,1-1 0,9-11 1,115-134 154,-118 133-137,-1 1 0,-1-2 0,0 0 0,-2 0 0,10-26 0,-8 11 14,0-1-1,6-47 0,-3-42 91,-14 104-85,0 1-1,-1 0 1,-1-1 0,-5-23-1,7 42-30,-1 0 0,1 0 0,0 1 0,0-1 0,0 0 0,0 0 0,-1 1 0,1-1 0,0 0 0,-1 1 0,1-1-1,0 1 1,-1-1 0,1 0 0,-1 1 0,1-1 0,-1 1 0,1-1 0,-1 1 0,0-1 0,1 1 0,-1 0 0,1-1 0,-1 1 0,0 0-1,-1-1 1,1 1-4,0 0 0,0 0-1,0 0 1,0 1 0,0-1-1,0 0 1,0 1 0,0-1-1,0 0 1,0 1 0,1-1 0,-1 1-1,0 0 1,0-1 0,0 1-1,0 1 1,-3 1-13,0 1 0,0 1 0,1-1 0,0 1 0,-6 8 0,4 0-16,1 1-1,0 0 1,1 0-1,0 0 1,-1 25-1,2-17-13,-8 33 0,-36 144-206,43-175 212,0 0 0,1 33 0,2-51 30,0 0 0,0 0-1,1 0 1,0 0-1,0 0 1,0-1 0,1 1-1,0 0 1,0-1 0,0 1-1,1-1 1,0 0 0,0 0-1,0 0 1,1 0-1,-1 0 1,1-1 0,1 1-1,-1-1 1,7 5 0,-7-6 2,0 0 1,0 0 0,0 0-1,0-1 1,0 1 0,1-1 0,-1 0-1,1-1 1,7 3 0,-9-4 9,0 1 1,1-1-1,-1 0 1,0 0 0,1-1-1,-1 1 1,0 0-1,0-1 1,0 0 0,1 0-1,-1 0 1,0 0 0,0-1-1,0 1 1,4-4-1,8-5 32,-1-1-1,-1 0 1,1-1-1,-2-1 1,0 0-1,18-25 1,52-97 379,-78 129-390,1-13 77,-6 31-124,1-6 9,1 0-1,0 0 0,0 0 1,0 0-1,1 0 0,0-1 1,0 1-1,0-1 0,1 1 0,0-1 1,0 0-1,0 0 0,1 0 1,-1 0-1,6 4 0,-6-5 2,1-1 0,-1 1-1,1-1 1,0 0 0,0-1-1,0 1 1,1 0 0,-1-1-1,0 0 1,1 0-1,0-1 1,-1 1 0,1-1-1,0 0 1,0 0 0,0 0-1,-1-1 1,9 0 0,6-3 13,-1-1 0,0 0 0,-1-2 1,1 0-1,-1 0 0,0-2 0,-1 0 0,27-18 1,-19 13 45,-24 13-50,1 0-1,-1 0 1,0 0 0,0 1 0,0-1-1,0 0 1,0 0 0,1 0 0,-1 0 0,0 0-1,0 0 1,0 0 0,0 0 0,0 0 0,0 0-1,1 0 1,-1 1 0,0-1 0,0 0 0,0 0-1,0 0 1,0 0 0,0 0 0,0 1 0,0-1-1,0 0 1,0 0 0,0 0 0,0 0 0,0 0-1,0 1 1,0-1 0,0 0 0,0 0 0,0 0-1,0 0 1,0 0 0,0 1 0,0-1 0,0 0-1,-4 15 48,0-4-32,0-2 7,0 2 1,0-1-1,1 0 0,-2 19 1,4-27-24,1 0 1,0 0 0,0 0 0,0-1 0,0 1 0,0 0 0,0 0 0,1-1 0,-1 1 0,1 0 0,-1 0 0,1-1 0,-1 1 0,1 0 0,0-1 0,0 1-1,0-1 1,0 1 0,0-1 0,0 0 0,0 1 0,1-1 0,-1 0 0,0 0 0,1 0 0,-1 1 0,1-2 0,-1 1 0,1 0 0,0 0 0,-1 0 0,1-1-1,0 1 1,-1-1 0,4 1 0,1 0 2,-1 0 0,1-1-1,-1 0 1,1 0 0,-1 0 0,1-1-1,-1 0 1,1 0 0,-1 0 0,1-1-1,-1 1 1,0-1 0,0-1-1,6-2 1,-8 3 0,-1 1 0,1-1 0,-1 0-1,0 1 1,0-1 0,0 0 0,0 0-1,0-1 1,0 1 0,0 0 0,-1-1 0,1 1-1,-1-1 1,0 1 0,0-1 0,1 0-1,-2 1 1,1-1 0,0 0 0,-1 0 0,1 0-1,-1 1 1,0-1 0,0 0 0,0 0-1,0 0 1,0 0 0,-1 0 0,0-3 0,0 4 1,0 0 1,0 0-1,0-1 1,0 1-1,-1 0 0,1 0 1,-1 0-1,1 1 1,-1-1-1,0 0 1,1 0-1,-1 1 1,0-1-1,0 1 1,0 0-1,-1-1 1,1 1-1,0 0 1,0 0-1,0 1 1,-1-1-1,1 0 1,-1 1-1,1-1 1,0 1-1,-1 0 1,1 0-1,-5 0 0,2 0-3,1 0 0,-1 0-1,1 1 1,-1-1 0,1 1 0,-1 0-1,1 1 1,0-1 0,-1 1-1,1-1 1,0 1 0,0 1-1,0-1 1,-6 5 0,10-7-4,-1 1 1,1-1-1,0 0 1,0 0 0,0 0-1,0 0 1,0 0 0,0 0-1,0 0 1,-1 0 0,1 0-1,0 0 1,0 1-1,0-1 1,0 0 0,0 0-1,0 0 1,0 0 0,0 0-1,0 0 1,0 0 0,0 1-1,0-1 1,0 0-1,0 0 1,0 0 0,0 0-1,0 0 1,0 1 0,0-1-1,0 0 1,0 0-1,0 0 1,0 0 0,0 0-1,0 0 1,0 0 0,0 1-1,0-1 1,0 0 0,0 0-1,0 0 1,0 0-1,1 0 1,-1 0 0,0 0-1,0 0 1,0 1 0,0-1-1,0 0 1,0 0 0,1 0-1,9 2-22,14-4 7,79-27-14,-52 14 6,-23 5 6,-21 7 20,0 0 0,0 0 0,0 1 1,1 0-1,-1 1 0,1 0 1,-1 0-1,1 0 0,12 1 1,-18 1-2,-1 0 1,1-1-1,-1 1 0,1 0 1,-1 0-1,1 0 1,-1 0-1,1 0 1,-1 0-1,0 1 1,0-1-1,1 0 1,-1 1-1,0-1 0,0 1 1,0-1-1,-1 1 1,1-1-1,0 1 1,0-1-1,-1 1 1,1 0-1,-1 0 1,0-1-1,0 1 1,1 2-1,0 6 3,0 0-1,-1 0 1,-1 12-1,-6 71 47,-5 0 0,-26 104 0,34-175-14,-2 6 54,18-73 82,8-12-87,2 1 1,2 1 0,3 1 0,2 1-1,2 2 1,44-55 0,-72 103-79,-1 0 1,1 0-1,-1 0 0,1 1 1,0-1-1,0 1 0,0 0 1,0 0-1,0 0 0,1 0 1,4-2-1,-7 4-5,0-1 0,-1 1 1,1 0-1,0 0 0,0 0 0,0 0 1,0 0-1,-1 0 0,1 0 0,0 0 1,0 0-1,0 0 0,-1 1 0,1-1 0,0 0 1,0 0-1,-1 1 0,1-1 0,0 0 1,0 1-1,0 0 0,0 0 1,0 0 0,0 1 0,0-1 0,0 1 0,0-1 0,-1 0 0,1 1 0,0-1 0,-1 1 0,1 0 0,-1-1 0,1 1 0,-1-1 0,0 4 0,1 2 6,-1 0-1,0 0 0,-1 1 1,0-1-1,0 0 1,0 0-1,-1 0 1,0 0-1,0 0 0,-1 0 1,0-1-1,0 1 1,-1-1-1,0 0 0,-7 11 1,9-15 6,1 0 0,-1 0 1,1 0-1,-1 0 0,0 0 0,0 0 1,0 0-1,0-1 0,0 1 0,0-1 1,0 1-1,-1-1 0,1 0 0,0 0 1,-1 0-1,1 0 0,-1-1 0,1 1 0,-1 0 1,1-1-1,-1 0 0,0 0 0,1 0 1,-5 0-1,7 0-12,0 0 0,0 0 0,0 0 0,1 0 0,-1 0 0,0 0 0,0 0 0,0 0 0,0 0 0,0 0 0,0 0 0,0 0 1,0 0-1,0-1 0,0 1 0,0 0 0,0 0 0,0 0 0,0 0 0,0 0 0,0 0 0,0 0 0,0 0 0,0 0 0,0 0 0,0 0 0,0 0 0,0 0 0,0-1 0,0 1 0,0 0 0,0 0 0,0 0 0,0 0 1,0 0-1,0 0 0,0 0 0,0 0 0,0 0 0,0 0 0,0 0 0,0 0 0,0 0 0,0 0 0,0 0 0,-1 0 0,1 0 0,0-1 0,0 1 0,0 0 0,0 0 0,0 0 0,0 0 0,0 0 0,0 0 1,0 0-1,0 0 0,0 0 0,0 0 0,0 0 0,0 0 0,-1 0 0,1 0 0,0 0 0,0 0 0,7-3 36,103-18 11,-98 18-42,-6 1-7,1 0-1,-1 0 1,1-1-1,-1 0 0,0 0 1,0-1-1,0 1 1,5-6-1,42-40 52,-43 39-10,-4 3-32,2 0 27,-7 7-35,-1 0-1,1 0 1,-1 1-1,1-1 1,-1 0-1,0 0 0,1 1 1,-1-1-1,0 0 1,1 1-1,-1-1 1,0 1-1,1-1 1,-1 0-1,0 1 1,0-1-1,0 1 1,1-1-1,-1 1 0,0-1 1,0 1-1,0-1 1,0 1-1,0-1 1,0 1-1,2 7 4,-1-1 0,0 1 0,0-1-1,-1 1 1,0-1 0,-1 8 0,0-9 13,0 1-1,1-1 1,0 0 0,0 0 0,1 0-1,0 0 1,0 0 0,0 0-1,1 0 1,2 7 0,-3-12-13,-1-1 0,1 1 0,0 0-1,0-1 1,-1 1 0,1 0 0,0-1 0,0 1 0,0-1 0,0 0 0,0 1 0,0-1 0,-1 0 0,1 1-1,0-1 1,0 0 0,0 0 0,0 0 0,0 0 0,0 0 0,0 0 0,0 0 0,0 0 0,0 0-1,0 0 1,0-1 0,0 1 0,0 0 0,0-1 0,0 1 0,0 0 0,0-1 0,0 1 0,1-2-1,31-19 37,-8-1 69,-1 0 0,31-38 0,-38 44 41,-12 17-79,-5 12-46,-8 47 9,-3 0 0,-3 0 0,-2-2 0,-33 79 0,37-111-31,2-2 14,-1 0-1,-1-1 0,-17 24 1,27-44-9,-1 0 1,1-1-1,-1 1 1,0-1-1,1 1 0,-1-1 1,0 0-1,0 0 1,-1 0-1,1-1 0,-4 3 1,6-4-3,0 0 1,0 0-1,0 1 1,0-1-1,0 0 1,0 0-1,0 0 1,0 0-1,0 0 1,0 0-1,0 0 1,0 0-1,0-1 1,0 1-1,0 0 1,0 0-1,0-1 1,0 1-1,0-1 1,0 1-1,0-1 1,0 1-1,1-1 1,-1 0-1,0 1 1,0-1-1,1 0 1,-1 0-1,1 1 1,-1-1-1,0 0 1,1 0-1,-1 0 1,1 0-1,0 0 1,-1 0-1,1 0 1,0 0-1,0 0 1,-1 0-1,1 0 0,0 0 1,0-1 0,0-5 9,0 1 0,0-1 0,0 0 0,1 0 0,0 1 1,0-1-1,1 1 0,0-1 0,0 1 0,1 0 1,-1-1-1,1 1 0,1 1 0,-1-1 0,7-8 0,5-6 15,1 0 0,33-30 1,-24 27-6,0 2 1,2 1-1,0 1 1,42-23 0,-33 31 30,-31 11-36,0-1 0,-1 0 0,1-1 0,0 1 0,-1-1 0,0 0 0,8-4 0,-19 9-43,1 1-1,-1-2 0,0 1 1,1-1-1,-1 0 1,-9 1-1,-42 7-4015</inkml:trace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48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1 201 7936,'0'0'1428,"12"-4"-919,45-10 244,73-10-1,27 2 983,275-77 0,-292 67-1095,-112 26-2007</inkml:trace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52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79 103 4816,'0'0'5478,"-3"-11"-5243,-10-30 6,7 28-699,-5 0 6538,13 14-4994,2 2-989,60 58 719,-57-56-763,0 0-1,0-1 1,0 0-1,0 0 0,1 0 1,0-1-1,-1 0 0,1-1 1,9 2-1,-3 0 8,0-2 1,1 0-1,-1-1 0,20-1 1,-10-2 5,-18 1-28,0 0 0,0 1 1,1-1-1,-1 2 0,0-1 0,11 2 0,-11-1-9,0 0 0,0-1 1,0 0-1,0 0 0,0-1 0,-1 0 1,1 0-1,0 0 0,0 0 0,10-5 0,-12 5-3,0-1-1,0 0 1,0 0-1,0 0 1,0 0-1,-1 0 1,1-1-1,-1 0 1,1 1-1,-1-1 1,0-1-1,0 1 1,0 0-1,-1-1 1,3-3-1,-4 5-5,-1 0-1,0 0 0,1 0 1,-1-1-1,0 1 0,0 0 0,0 0 1,0 0-1,0 0 0,-1 0 1,1 0-1,-1 0 0,1 0 0,-1 0 1,0 0-1,0 0 0,0 0 1,0 0-1,0 1 0,0-1 0,0 0 1,-4-2-1,4 1 3,-1 1 0,0 0 0,0 0 0,-1 0 0,1 0 0,0 1 0,-1-1 1,1 1-1,-1-1 0,1 1 0,-1 0 0,0 0 0,1 0 0,-1 0 0,0 0 0,-5 0 0,-25-2 65,28 2-80,-1 0 0,1 0 0,-1 1 0,1 0 0,-1 0 0,0 0 0,1 1 1,-11 2-1,-20 6 2,20-5 28,0 0 1,-20 9-1,28-9-10,-1 2 0,1-1 1,0 1-1,-10 9 0,2-2-4,12-10-11,0-1 1,0 1-1,0-1 1,0 0-1,-9 2 1,10-3-4,0 0 0,0-1 0,0 1 0,1 1 0,-1-1 0,0 0 0,1 1 0,-1-1 0,1 1 0,-1 0 0,1 0 0,0 0 0,0 0 0,-1 0 0,2 0 0,-5 6 0,-29 42 145,20-28-59,11-17-74,1 0 1,-1 1 0,1-1 0,-1 1 0,1 0-1,1 0 1,-1 0 0,1 0 0,1 0 0,-1 1 0,-1 8-1,0 18 85,2-28-85,0 1 0,0-1 0,1 0 0,-1 0 0,1 1 0,1-1 0,-1 0 0,1 1 0,1 4 0,6 23 49,-7-26-29,1 1-1,0-1 1,0 0-1,4 7 0,0-2 102,6 15 176,5 3-112,-15-28-174,-1 1 1,1 0 0,-1-1 0,1 0 0,0 1-1,0-1 1,0 0 0,1 0 0,1 2 0,-1-3-19,-1 1 0,0 0 0,0 0 0,0 0 1,0 0-1,-1 1 0,1-1 0,2 5 1,-3-6-13,-1 1 0,1-1 0,0 0 0,0 1 0,0-1 1,0 0-1,0 0 0,0 0 0,0 0 0,1 0 0,-1 0 0,0 0 1,0 0-1,1 0 0,-1 0 0,1-1 0,-1 1 0,1 0 1,-1-1-1,1 0 0,-1 1 0,1-1 0,-1 0 0,3 0 0,6 1 25,1-1 0,18-1 0,-9 0-11,-5 5 40,8 3 23,-6-1-52,3 0 82,48-6-92,-66 0-17,0 1 0,0-1 0,0 1 0,0 0 0,0-1 0,0 1 0,-1 0 0,1 0 0,0 1 0,-1-1 0,1 0 0,-1 0 0,1 1 0,-1-1 0,0 1 0,1-1 0,-1 1 0,1 1 0,18 32 0,-19-33 10,0 0 0,0 0 0,-1 0 0,1 1 0,-1-1 0,0 0-1,0 0 1,0 1 0,0-1 0,0 0 0,0 0 0,-1 1 0,1-1 0,-1 0-1,1 0 1,-1 0 0,-1 4 0,-22 36 227,17-32-186,-51 78 263,55-84-301,1 0-1,-1-1 1,0 1-1,0-1 0,0 0 1,0 0-1,-1 0 1,1 0-1,-1 0 1,0-1-1,0 0 1,0 1-1,0-2 0,0 1 1,0 0-1,0-1 1,-1 0-1,1 0 1,-1 0-1,1 0 1,0-1-1,-1 0 0,1 0 1,-1 0-1,1 0 1,-7-2-1,-184-4 411,192 6-423,-5-3 352,14-2-61,12-4-4483</inkml:trace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56.0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282 438 5320,'0'0'6110,"-10"8"-5811,-2 3-191,6-5-39,0-1 0,0 0 0,-1 0 0,1-1 1,-1 0-1,-15 7 0,5-3 201,0 1 0,1 1 0,0 0 0,1 1 1,-20 19-1,26-21-29,0 0 0,0 1 0,1 0 0,0 1 0,1 0 0,0 0 0,0 0 0,-7 22 1,13-31-195,0 1 0,0-1 0,0 1 0,1-1 0,-1 1 1,1 0-1,-1-1 0,1 1 0,0 0 0,0 0 1,0-1-1,1 1 0,-1 0 0,1-1 0,-1 1 0,1-1 1,0 1-1,0 0 0,0-1 0,0 0 0,0 1 1,1-1-1,-1 0 0,1 1 0,0-1 0,-1 0 0,3 2 1,-1-2-19,0 0 0,0-1 1,0 1-1,0-1 0,0 1 1,0-1-1,0 0 0,1 0 1,-1 0-1,0-1 0,1 1 1,-1-1-1,0 0 0,1 0 1,-1 0-1,0 0 0,1-1 1,-1 1-1,0-1 0,1 0 1,3-1-1,3-2 41,0 0-1,-1 0 1,0-1-1,1 0 1,-2-1 0,1 0-1,-1 0 1,1-1-1,12-15 1,-18 19-26,0 0 1,0-1 0,-1 1-1,1-1 1,-1 0-1,0 0 1,0 0-1,0 0 1,-1 0-1,1 0 1,-1 0-1,0-1 1,0 1 0,0 0-1,-1-1 1,0 1-1,0 0 1,0-1-1,0 1 1,-1 0-1,1-1 1,-1 1 0,0 0-1,0-1 1,-1 1-1,-2-4 1,4 7-36,0 1 0,0-1 1,0 1-1,0-1 0,-1 1 1,1-1-1,0 1 0,-1 0 1,1-1-1,0 1 0,-1 0 1,1-1-1,0 1 0,-1 0 1,1-1-1,0 1 0,-1 0 1,1 0-1,-1-1 0,1 1 1,-1 0-1,1 0 0,-1 0 1,1 0-1,-1-1 0,1 1 1,-1 0-1,1 0 0,-1 0 1,1 0-1,-1 0 0,-14 11 77,12-7-80,1-1 0,-1 1 0,1 0 0,0 0-1,0 0 1,-2 5 0,4-5 0,0-1 0,0 0 0,0 0 0,0 1 0,1-1 0,-1 0 0,1 0 0,0 1 0,0-1 0,1 0 0,-1 0-1,0 0 1,1 0 0,0 0 0,0-1 0,3 5 0,-2-4 2,-1 0 0,0 0-1,1 0 1,0 0 0,0-1-1,-1 1 1,2-1-1,-1 0 1,0 0 0,0 0-1,1 0 1,-1 0 0,1-1-1,3 2 1,0-3 16,-1 0-1,0 0 1,1 0-1,-1-1 1,0 0-1,0 0 1,0 0-1,0-1 0,0 0 1,0 0-1,0 0 1,8-5-1,5-5 80,1-1-1,18-17 0,15-8 143,-45 33-153,1-1 0,-1 0 0,0 0 0,14-14 0,-22 20-85,1-1-1,-1 1 1,0-1-1,0 1 1,0-1-1,1 1 1,-1 0-1,0-1 1,1 1-1,-1 0 1,0-1-1,1 1 1,-1 0-1,0-1 1,1 1-1,-1 0 1,1 0-1,-1-1 1,0 1-1,1 0 1,-1 0-1,1 0 1,-1 0-1,1-1 1,-1 1-1,1 0 1,-1 0-1,1 0 0,-1 0 1,0 0-1,1 0 1,6 14 167,-5 22 39,-2-35-208,-4 86 395,5-86-393,0-1 1,-1 0-1,1 0 0,-1 0 0,1 0 0,0 1 0,-1-1 0,1 0 0,-1 0 1,1 0-1,0 0 0,-1 0 0,1 0 0,0-1 0,-1 1 0,1 0 0,-1 0 0,1 0 1,0 0-1,-1-1 0,1 1 0,-1 0 0,1-1 0,-1 1 0,1 0 0,-1-1 1,1 0-1,23-12 59,28-35 56,-41 36-79,1 0 0,0 1 0,0 1 0,21-13 0,-32 23-40,-1-1 1,0 1 0,1 0-1,-1-1 1,1 1-1,-1 0 1,1 0-1,-1-1 1,1 1-1,-1 0 1,1 0-1,-1 0 1,1 0 0,0 0-1,-1 0 1,1 0-1,-1 0 1,1 0-1,-1 0 1,1 0-1,-1 0 1,1 0-1,-1 0 1,1 0-1,0 0 1,-1 1 0,1-1-1,-1 0 1,1 0-1,-1 1 1,0-1-1,1 0 1,-1 1-1,1-1 1,-1 1-1,0-1 1,1 0 0,-1 1-1,0-1 1,1 1-1,-1-1 1,0 1-1,1-1 1,-1 1-1,0-1 1,0 1-1,0-1 1,0 1-1,0-1 1,0 1 0,1 0-1,-1-1 1,0 1-1,0-1 1,-1 1-1,1-1 1,0 1-1,0 0 1,-4 44 50,2-33-25,1-7-18,1-1 0,0 1 0,0 0 0,0 0 0,0-1 0,1 1-1,0 0 1,0-1 0,3 9 0,-3-12-5,-1 1 0,1-1-1,0 0 1,0 1-1,0-1 1,0 0 0,0 0-1,0 0 1,1 0 0,-1 0-1,0 0 1,0 0 0,1-1-1,-1 1 1,1 0 0,-1-1-1,0 1 1,1-1 0,-1 1-1,1-1 1,-1 0-1,1 1 1,0-1 0,-1 0-1,1 0 1,-1 0 0,1-1-1,-1 1 1,1 0 0,-1 0-1,1-1 1,-1 1 0,3-2-1,28-9 37,0-1-1,52-29 1,17-6 88,-81 40 40,-35 16-20,-8 5-126,-20 14 21,-28 19-9,64-41-32,1 0 0,-1 0-1,1 0 1,0 1 0,0 0-1,1 0 1,-6 9 0,10-15-4,1 1 0,-1-1 1,0 0-1,1 1 0,-1-1 1,0 1-1,1-1 1,0 1-1,-1-1 0,1 1 1,0-1-1,0 1 1,-1-1-1,1 1 0,1-1 1,-1 3-1,0-4 0,1 1 0,-1 0 0,0-1 0,1 1 0,-1-1 0,1 1 0,-1-1 0,1 0 0,-1 1 0,1-1 0,-1 1 0,1-1 0,-1 0 0,1 1 0,-1-1 0,1 0 0,0 0 0,-1 1 0,1-1 0,-1 0 0,1 0 0,0 0 0,-1 0 0,1 0 0,1 0 0,2 0 1,1-1-1,0 1 1,-1-1-1,1 0 0,-1 0 1,1-1-1,-1 0 0,0 1 1,5-4-1,8-5 13,-1-1-1,0-1 0,-1 0 0,0-1 1,-1 0-1,0-1 0,16-23 0,-13 13 4,-1-1 0,-1 0-1,-1-1 1,13-36-1,-4-8 14,-3-1 0,-3 0 0,8-78 0,-22 130-12,-1 10-8,0 0 0,-1 0-1,0 0 1,-1 0-1,1 0 1,-2-1 0,0 1-1,-1-10 1,2 19-9,-1 0 0,1-1 0,0 1 1,0 0-1,0 0 0,0-1 0,0 1 0,0 0 1,0 0-1,0-1 0,0 1 0,-1 0 0,1 0 1,0 0-1,0 0 0,0-1 0,0 1 0,-1 0 1,1 0-1,0 0 0,0 0 0,0 0 0,-1-1 0,1 1 1,0 0-1,0 0 0,-1 0 0,1 0 0,0 0 1,0 0-1,-1 0 0,1 0 0,0 0 0,0 0 1,-1 0-1,1 0 0,0 0 0,0 0 0,0 0 1,-1 0-1,1 0 0,0 0 0,0 0 0,-1 1 1,1-1-1,0 0 0,0 0 0,0 0 0,-1 0 0,1 0 1,0 1-1,0-1 0,0 0 0,0 0 0,-1 1 1,-10 11-17,7-5 10,0 1 0,1-1 0,-1 1 0,1 0 0,1 0 0,-3 11 0,-8 55-25,11-60 21,-4 38-21,3 1-1,2 1 1,5 55 0,-1-85 11,0 0 1,2 1-1,0-2 1,17 46-1,-20-65 20,-1-1 0,0 0 0,1 0 0,0-1 0,-1 1 0,1 0 0,0-1 0,1 1 0,-1-1 0,0 1 0,1-1 0,-1 0-1,1 0 1,0 0 0,5 2 0,16 1-3228</inkml:trace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58.3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0 789 7528,'0'0'7049,"10"-12"-6780,74-91 551,-65 82-357,-2-2-1,0 0 0,14-28 0,-31 51-440,1 0-1,-1 0 1,0 0-1,0 0 1,0 0-1,0-1 0,0 1 1,0 0-1,0 0 1,1 0-1,-1 0 0,0 0 1,0-1-1,0 1 1,0 0-1,0 0 0,0 0 1,0 0-1,0-1 1,0 1-1,0 0 0,0 0 1,0 0-1,0-1 1,0 1-1,0 0 1,0 0-1,0 0 0,0 0 1,0-1-1,0 1 1,0 0-1,0 0 0,-1 0 1,1 0-1,0 0 1,0-1-1,0 1 0,0 0 1,0 0-1,-1 0 1,-4 7 188,0 6-106,1-2-59,0 0-1,0 0 0,1 1 1,1-1-1,0 1 1,0 0-1,1 0 0,2 24 1,-1-34-38,1 1 0,0-1 0,0 1 0,0-1 0,0 1 0,0-1 1,1 0-1,-1 0 0,1 1 0,-1-1 0,1 0 0,0 0 0,0-1 0,0 1 1,0 0-1,0 0 0,0-1 0,1 0 0,-1 1 0,5 1 0,-3-2 8,-1 1-1,1-1 0,-1 0 0,1 0 0,0-1 1,-1 1-1,1-1 0,0 0 0,-1 0 0,1 0 1,0 0-1,0 0 0,-1-1 0,7-1 0,4-5 33,1 0 0,-1-1 0,0 0-1,0-1 1,-1 0 0,-1-1 0,1-1-1,-2 0 1,0-1 0,0 0 0,17-25-1,0-8 80,-1 0-1,26-64 1,9-46 102,-53 126-160,-1 0 1,-2-1-1,5-43 0,-11 68-54,0-43 121,0 46-120,0 0-1,0 0 1,0 1 0,-1-1 0,1 0-1,-1 0 1,1 1 0,-1-1 0,0 0-1,1 1 1,-1-1 0,0 1 0,0-1-1,0 1 1,-1-1 0,1 1 0,0-1-1,0 1 1,-1 0 0,1 0 0,-1 0-1,-2-2 1,4 3-14,-1 0-1,0 0 1,0 0 0,0 0-1,0 0 1,0 0 0,0 0-1,1 1 1,-1-1-1,0 0 1,0 0 0,0 1-1,0-1 1,1 1 0,-1-1-1,0 0 1,0 1 0,1-1-1,-1 1 1,0 0 0,1-1-1,-1 1 1,1 0 0,-1-1-1,1 1 1,-1 0 0,1-1-1,-1 1 1,0 2-1,-13 27-14,11-25 14,-9 27-23,1 0 0,1 0 0,2 1 0,-7 58 0,10-34-41,5 114-1,20-16 134,-17-134-35,-2-14 4,1-1 1,-1 0-1,1 0 1,4 9-1,-6-13-20,1 0 0,0 0 1,0-1-1,1 1 0,-1 0 1,0 0-1,0-1 0,1 1 0,-1-1 1,1 1-1,0-1 0,-1 0 1,1 0-1,0 0 0,0 0 0,3 2 1,-3-3 1,1 0 0,-1-1 1,1 1-1,-1 0 1,0-1-1,1 1 1,-1-1-1,0 0 0,1 0 1,-1 0-1,0 0 1,0 0-1,0 0 0,0-1 1,0 1-1,0-1 1,3-3-1,4-1 49,5-6-10,-1 0 1,-1 0 0,0-1-1,0-1 1,-2 0 0,1 0 0,8-17-1,-4 7 171,34-42 0,-46 63-204,-1 1 4,0-1 0,0 1-1,0 0 1,0 0 0,1 0 0,-1 1 0,0-1 0,1 0 0,-1 1 0,1 0 0,5-3 0,-7 4 7,1-1-1,0 0 0,-1 1 0,1 0 1,0-1-1,-1 1 0,1 0 0,0 0 1,-1 0-1,4 0 0,-5 0-25,1 1 1,0-1-1,0 1 0,-1-1 1,1 1-1,0-1 1,-1 1-1,1 0 0,0-1 1,-1 1-1,1 0 0,-1 0 1,1-1-1,-1 1 0,0 0 1,1 0-1,-1 0 0,0 0 1,0-1-1,1 1 0,-1 0 1,0 0-1,0 0 1,0 1-1,1 10 11,-1 0 1,-1 1-1,0-1 1,0 0-1,-5 14 1,2-5-5,3-15-3,-2 12 21,-8 29-1,9-42-19,1 0 0,-1 0 0,0 0 0,-1-1-1,1 1 1,-1-1 0,0 0 0,0 0 0,-1 0-1,-6 6 1,9-9-7,0 0 1,-1-1-1,1 1 0,-1-1 0,0 0 0,1 0 0,-1 1 0,1-1 0,-1 0 1,1 0-1,-1 0 0,1-1 0,-1 1 0,1 0 0,-1-1 0,0 1 1,1-1-1,0 1 0,-1-1 0,1 0 0,-1 1 0,1-1 0,0 0 0,-2-1 1,0 0 18,-1 0 0,1-1 0,0 1 1,0-1-1,0 1 0,0-1 0,1 0 1,-5-6-1,10 8-15,0-1 0,0 1 0,0-1 0,0 1 0,0 0 0,0 0 0,1 0 0,-1 0 0,4 0 1,75-4 24,-17 2 37,-19 0 1,-33 4-19,-1-2 1,0 1-1,0-2 1,0 0-1,-1 0 1,1-1-1,0 0 1,-1-1-1,17-7 1,-28 10-116,0 1 1,1 0 0,-1-1 0,0 1 0,1-1 0,-1 1 0,0 0 0,0-1 0,0 1 0,1-1 0,-1 1 0,0 0 0,0-1-1,0 1 1,0-1 0,0 1 0,0-1 0,0 1 0,1-1 0,-1 1 0,-1-1 0,1 1 0,0-1 0,0 1 0,0 0 0,0-1-1,0 1 1,0-1 0,0 1 0,-1-1 0,1 1 0,0 0 0,-1-1 0</inkml:trace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58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11256,'0'0'3670,"15"0"-3486,217 0 1040,-173 4-763,-43-2-233,1-1 0,0 0 0,-1-2-1,25-2 1,-24-6-2293</inkml:trace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8:58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10848,'0'0'2696,"88"-16"-2608,-34 10-120,-5-2 0</inkml:trace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04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1010 7528,'0'0'4372,"9"-12"-4022,161-208 1512,-127 166-1428,-3-2 1,-2-2-1,-3-2 1,-2-1-1,-3-1 1,-3-2-1,-2 0 1,30-132-1,-55 168-125,0 27-300,0 1 1,0-1 0,0 1 0,0-1 0,0 1 0,0-1 0,0 1-1,0 0 1,0-1 0,0 1 0,0-1 0,0 1 0,-1-1 0,1 1-1,0 0 1,0-1 0,0 1 0,-1-1 0,1 1 0,0 0 0,0-1-1,-1 1 1,1 0 0,0-1 0,-1 1 0,1 0 0,0 0-1,-1-1 1,1 1 0,-1 0 0,1 0 0,-1 0 0,1-1 0,0 1-1,-1 0 1,1 0 0,-1 0 0,1 0 0,-1 0 0,1 0 0,-1 0-1,1 0 1,0 0 0,-1 0 0,1 0 0,-1 0 0,1 0 0,-1 0-1,1 1 1,0-1 0,-1 0 0,0 1 0,-4 2 22,0 0 0,-1 0 1,2 1-1,-1 0 0,0 0 0,1 0 1,0 0-1,0 1 0,-6 9 0,-3 8 3,1 0 0,0 1 0,-9 31 0,-19 77 73,31-91-50,1 1 0,2 0 0,3 0 0,1 73 0,2-99-18,1 0-1,1 0 1,0 0 0,2 0 0,-1 0 0,2-1 0,-1 1 0,8 13-1,-9-25-20,-1 1-1,1 0 1,0-1-1,0 0 1,1 1 0,-1-1-1,0-1 1,1 1-1,0 0 1,0-1-1,0 0 1,0 0-1,0 0 1,0 0-1,0-1 1,1 1-1,-1-1 1,1 0-1,-1-1 1,1 1-1,-1-1 1,1 0 0,-1 0-1,1 0 1,7-2-1,4 0 32,-1-1-1,1-1 0,-1 0 1,0-1-1,0-1 1,15-8-1,-16 6 2,-1 0 1,0-1-1,-1-1 0,0 0 0,0 0 0,-1-1 0,-1-1 0,0 0 0,0 0 0,-1-1 1,8-15-1,-15 25-40,-1 1 0,0-1-1,1 1 1,-1-1 0,-1 0 0,1 0 0,0 1 0,-1-1 0,1 0 0,-1 0 0,0 1 0,0-1 0,0 0 0,0 0 0,0 0 0,-1 0 0,1 1 0,-1-1-1,0 0 1,0 1 0,0-1 0,0 0 0,-3-3 0,3 4-2,0 1 0,-1-1-1,1 0 1,-1 1 0,0 0 0,1-1-1,-1 1 1,0 0 0,0 0 0,0 0-1,1 0 1,-1 0 0,0 0 0,-1 0-1,1 1 1,0-1 0,0 1 0,0 0 0,0-1-1,0 1 1,0 0 0,-1 0 0,1 0-1,0 1 1,0-1 0,0 1 0,0-1-1,0 1 1,0-1 0,0 1 0,-3 1-1,-3 3 15,0-1 0,0 2 0,0-1 1,0 1-1,1 0 0,0 0 0,0 1 0,1 0 0,-1 1 0,2-1 0,-1 1 0,1 0 0,-4 9 0,7-13-18,0-1-1,0 1 1,1-1-1,0 1 1,0 0-1,0 0 1,0-1 0,1 1-1,-1 0 1,1 0-1,0 0 1,0 0-1,0 0 1,1-1 0,-1 1-1,1 0 1,0 0-1,0-1 1,0 1-1,1 0 1,-1-1 0,1 1-1,0-1 1,0 0-1,0 1 1,0-1-1,1 0 1,3 3 0,-2-2-5,0-1 0,0 1 0,0-1 0,0 0 0,1 0 1,-1-1-1,1 0 0,0 1 0,-1-1 0,1-1 0,0 1 1,0-1-1,0 0 0,1 0 0,-1 0 0,0-1 0,0 0 1,0 0-1,1 0 0,5-2 0,5-2 22,0 0-1,-1-1 1,0-1-1,0-1 1,-1 0 0,21-13-1,76-64 132,-73 53-84,44-43 239,-81 74-300,-1-1 0,1 0 0,0 1-1,-1-1 1,1 1 0,0-1 0,-1 1 0,1-1-1,0 1 1,-1 0 0,1-1 0,0 1-1,0 0 1,0-1 0,-1 1 0,1 0 0,0 0-1,1 0 1,-1 0-4,-1 0-1,0 0 1,0 1 0,1-1-1,-1 0 1,0 1 0,1-1-1,-1 0 1,0 1 0,0-1-1,0 0 1,1 1 0,-1-1-1,0 1 1,0-1 0,0 0-1,0 1 1,0-1-1,0 1 1,0-1 0,0 0-1,0 1 1,0-1 0,0 1-1,0 0 1,-7 38 91,4-27-66,-1 19 34,1-11 8,0 1-1,-1-1 1,-8 23-1,8-34 0,2-6 41,11-9-62,21-21 84,45-50 0,-18 16 42,-56 59-169,1 1 0,-1 0 0,0 0 0,0 0 0,1 0 1,-1 0-1,1 0 0,-1 0 0,1 1 0,2-2 0,-3 2-3,-1 0 0,1 0 0,-1 0 0,0 0 0,1 0-1,-1 0 1,1 0 0,-1 0 0,1 0 0,-1 0 0,1 0 0,-1 0 0,1 0 0,-1 0 0,0 1 0,1-1 0,-1 0-1,1 0 1,-1 1 0,0-1 0,1 0 0,-1 0 0,0 1 0,1-1 0,-1 1 0,1 1 2,0 0-1,0 0 1,0 0 0,-1 0 0,1 0 0,-1 0 0,0 0-1,1 0 1,-1 0 0,0 0 0,0 0 0,0 0-1,-1 0 1,1 0 0,-1 3 0,-3 14 7,2-11 5,0 1-1,0-1 1,1 1-1,1 0 1,-1-1-1,2 18 1,-1-26-16,1 1 0,-1-1 1,0 0-1,1 1 0,-1-1 0,0 0 1,1 1-1,-1-1 0,1 0 0,-1 0 1,0 0-1,1 1 0,-1-1 0,1 0 1,-1 0-1,1 0 0,-1 0 0,1 0 1,-1 0-1,1 0 0,-1 0 0,1 0 1,-1 0-1,0 0 0,1 0 0,-1 0 1,1 0-1,-1 0 0,1 0 0,-1 0 1,1-1-1,-1 1 0,0 0 0,1 0 1,-1-1-1,1 1 0,-1 0 0,0 0 1,1-1-1,-1 1 0,1-1 0,20-13 41,-21 14-41,20-17 24,-1 0 1,22-27 0,19-17 87,-60 61-112,0-1 0,1 1-1,-1 0 1,0-1 0,0 1 0,1 0-1,-1-1 1,0 1 0,1 0 0,-1-1 0,0 1-1,1 0 1,-1-1 0,0 1 0,1 0-1,-1 0 1,1 0 0,-1-1 0,1 1-1,-1 0 1,0 0 0,1 0 0,-1 0-1,1 0 1,-1 0 0,1 0 0,-1 0-1,1 0 1,-1 0 0,1 0 0,-1 0-1,0 0 1,1 0 0,-1 0 0,1 1-1,-1-1 1,1 0 0,-1 0 0,0 0-1,1 1 1,-1-1 0,1 0 0,-1 0-1,0 1 1,1-1 0,-1 0 0,0 1-1,0-1 1,1 1 0,-1-1 0,0 0-1,0 1 1,1-1 0,-1 1 0,0-1-1,0 0 1,0 1 0,0-1 0,0 1-1,3 35 5,-3-21 0,0-14-5,1 6 1,0 0 0,1 1 1,-1-1-1,1 0 0,1 1 0,3 7 1,-5-13-2,0-1 0,0 1 0,0-1 0,0 0 0,1 1 0,-1-1 1,0 0-1,1 1 0,-1-1 0,1 0 0,-1 0 0,1 0 0,-1-1 1,1 1-1,0 0 0,-1 0 0,1-1 0,0 1 0,0-1 1,-1 0-1,1 1 0,0-1 0,0 0 0,0 0 0,-1 0 0,1 0 1,0-1-1,0 1 0,0 0 0,-1-1 0,4-1 0,16-5 31,-1-1-1,0-1 1,-1-1-1,0 0 1,18-15 0,43-22 69,-80 46-98,1 1-1,-1 0 0,1 0 1,-1 0-1,0-1 0,1 1 1,-1 0-1,0 0 0,1 0 1,-1 0-1,1 0 0,-1 0 1,1 0-1,-1 0 0,0 0 1,1 0-1,-1 0 0,1 0 1,-1 0-1,0 0 0,1 0 1,-1 0-1,1 1 1,-1-1-1,0 0 0,1 0 1,-1 0-1,0 1 0,1-1 1,-1 0-1,0 0 0,0 1 1,1-1-1,-1 0 0,0 1 1,1-1-1,-1 0 0,0 1 1,0-1-1,0 0 0,0 1 1,1-1-1,-1 1 0,0-1 1,0 0-1,0 1 0,0-1 1,0 1-1,0-1 1,0 0-1,0 1 0,0-1 1,0 1-1,0-1 0,0 1 1,-1-1-1,-2 29 21,3-28-22,-42 158 29,11-46-23,-49 205 0,74-288 21,-3 11 42,18-104 107,7-8-25,3 1 0,52-123 0,88-122 206,-151 302-350,0-3 2,1 0 0,1 1 0,1 0 0,1 0 0,13-14 0,-24 28-8,-1 1 0,1-1 0,-1 0 0,1 1 0,-1-1 0,1 1 0,0-1 0,-1 1 0,1 0 0,0-1 1,-1 1-1,1-1 0,0 1 0,-1 0 0,1 0 0,0-1 0,0 1 0,-1 0 0,1 0 0,0 0 0,0 0 0,0 0 0,-1 0 0,1 0 0,0 0 1,0 0-1,-1 0 0,1 1 0,0-1 0,1 1 0,-1 0 1,0 0 0,0 0 0,0 0 0,0 1 0,-1-1 0,1 0 1,0 1-1,0-1 0,-1 1 0,1-1 0,-1 1 0,0-1 0,1 1 0,-1 1 0,2 9 9,-1-1-1,-2 23 1,-1-2 3,-2 0-1,-2-1 1,-1 0 0,-1 0 0,-23 56 0,30-83-7,-1 0 0,-1-1 0,1 1 0,0 0 0,-1-1 0,0 0 0,1 1 0,-8 4 0,9-7-4,1 0 0,-1 0 0,0-1 0,0 1 0,0-1-1,0 1 1,0-1 0,0 1 0,0-1 0,0 1 0,0-1-1,0 0 1,0 0 0,0 1 0,0-1 0,0 0 0,0 0 0,-1 0-1,1 0 1,0 0 0,0-1 0,0 1 0,0 0 0,0 0-1,0-1 1,0 1 0,0-1 0,0 1 0,0-1 0,0 1-1,0-1 1,0 1 0,1-1 0,-1 0 0,0 0 0,0 1 0,0-1-1,0-1 1,-10-10 21,7 7 0,0 0-1,0 0 1,0 0-1,0 0 1,-5-11-1,5 7 19,4 9-42,0 0 0,0 0 1,0 0-1,1 0 0,-1 0 0,0 0 1,0 0-1,0 0 0,0 0 1,0 0-1,0 0 0,0 0 0,0 0 1,0 0-1,1 0 0,-1 0 0,0 0 1,0 0-1,0 0 0,0 0 0,0 0 1,0 0-1,0 0 0,0 0 1,1 0-1,-1 0 0,0 0 0,0 0 1,0 0-1,0 0 0,0 0 0,0 0 1,0 0-1,0 0 0,0 0 1,0 0-1,1 0 0,-1 0 0,0 0 1,0 0-1,0 0 0,0-1 0,0 1 1,0 0-1,0 0 0,0 0 0,0 0 1,0 0-1,0 0 0,0 0 1,0 0-1,0 0 0,0-1 0,0 1 1,0 0-1,0 0 0,0 0 0,0 0 1,0 0-1,0 0 0,0 0 1,0 0-1,0-1 0,8 4 2,1 1-2,1 0 1,-1-1-1,1 0 1,0 0-1,0-1 1,0-1-1,0 0 1,0 0 0,0-1-1,0 0 1,0 0-1,19-4 1,4-4-2,0-1 1,47-20 0,-63 22 0,9-5 0,0-1 0,-1 0 0,-1-2 0,0-1 0,32-28 0,-49 38 0,0-1 0,0 0 0,0 0 0,-1-1 0,7-10 0,-13 18 0,0 0 0,1-1 0,-1 1 0,0-1 0,1 1 0,-1 0 0,0-1 0,0 1 0,1-1 0,-1 1 0,0-1 0,0 1 0,0-1 0,0 1 0,0-1 0,1 1 0,-1-1 0,0 1 0,0-1 0,0 1 0,0-1 0,-1 1 0,1-1 0,0 1 0,0-1 0,0 1 0,0-1 0,0 1 0,-1-1 0,1 1 0,0-1 0,0 1 0,-1 0 0,1-1 0,0 1 0,-1-1 0,1 1 0,0 0 0,-1-1 0,1 1 0,-1 0 0,1 0 0,-1-1 0,1 1 0,-1 0 0,1 0 0,0 0 0,-1-1 0,1 1 0,-1 0 0,1 0 0,-1 0 0,1 0 0,-1 0 0,0 0 1,-2 0-2,1 0 1,-1 0-1,1 1 1,-1-1 0,1 1-1,-1-1 1,1 1-1,-1 0 1,1 0 0,-3 1-1,-7 6-18,0 0 0,1 1 1,1 0-1,-1 0 0,1 1 0,-14 19 0,22-26 14,-1 0-1,1 1 0,0-1 0,0 1 1,1 0-1,-1 0 0,1 0 1,0 0-1,0 0 0,0 0 0,0 8 1,1-9 2,0 0 0,1-1 0,-1 1 0,1 0 0,0 0 0,-1-1 0,2 1 0,-1 0 0,0-1 0,0 1 0,1-1 0,-1 0 0,1 1 0,0-1 0,0 0 0,0 0 0,0 0 0,0 0 0,3 2 0,1 0 1,0 0 0,0-1-1,1 0 1,-1 0 0,1 0 0,-1-1-1,1 0 1,0 0 0,0 0 0,0-1-1,0 0 1,0-1 0,0 0 0,0 0-1,0 0 1,0-1 0,0 0-1,0 0 1,0-1 0,0 0 0,0 0-1,0 0 1,7-5 0,-2 2 13,-1-1 1,0-1 0,0 1-1,0-2 1,-1 0-1,0 0 1,0 0-1,-1-2 1,0 1-1,-1-1 1,0 0 0,7-12-1,-15 21-9,6-7 21,-1-1 0,0 0 0,-1 0 0,0 0 0,0-1 0,-1 0 0,0 0 0,-1 0 0,3-15 0,-6 25-22,1-1-1,0 1 1,0 0-1,0-1 0,0 1 1,0 0-1,0-1 1,0 1-1,0 0 1,0-1-1,0 1 1,0 0-1,0-1 1,1 1-1,-1 0 1,0 0-1,0-1 1,0 1-1,0 0 0,0-1 1,1 1-1,-1 0 1,0 0-1,0-1 1,0 1-1,1 0 1,-1 0-1,0 0 1,0-1-1,1 1 1,-1 0-1,0 0 0,1 0 1,-1 0-1,0 0 1,1 0-1,-1-1 1,0 1-1,0 0 1,1 0-1,-1 0 1,1 0-1,0 0-2,-1 1 1,1-1-1,-1 0 0,1 1 0,0-1 0,-1 0 1,1 1-1,-1-1 0,1 0 0,-1 1 1,1-1-1,-1 1 0,1-1 0,-1 1 0,1-1 1,-1 1-1,0 0 0,1-1 0,-1 1 1,1 0-1,5 19-33,0 1 0,-1 0 0,4 32 0,-6-26-22,11 38-1,-13-63 56,0 0 0,0 0 0,0 0 0,0 0 0,0 0-1,0 0 1,0 0 0,1 0 0,-1-1 0,1 1 0,-1-1 0,1 1-1,0-1 1,-1 1 0,1-1 0,0 0 0,0 0 0,0 0 0,0 0 0,0 0-1,0 0 1,0-1 0,0 1 0,1-1 0,-1 1 0,0-1 0,0 0-1,1 0 1,-1 0 0,0 0 0,0 0 0,0 0 0,4-1 0,8-2 4,0-1 0,0 0 0,0 0 1,14-7-1,-12 4 6,19-6 24,171-73-27,-157 61 50,-44 23-46,-5 0-2,-12 5 5,-12 7 4,0 0 1,2 2-1,-1 1 1,2 0-1,0 2 1,0 1-1,-25 24 1,44-37-17,-1 0 1,1 0 0,0 0-1,-1 1 1,2-1 0,-1 0-1,0 1 1,1 0-1,-3 6 1,4-9 0,0 1 0,-1-1-1,1 0 1,0 0 0,0 0 0,0 0-1,0 0 1,0 1 0,0-1 0,1 0-1,-1 0 1,0 0 0,1 0 0,-1 0-1,0 0 1,1 0 0,-1 0 0,1 0-1,0 0 1,-1 0 0,1 0 0,0 0-1,-1 0 1,1-1 0,0 1 0,0 0-1,0 0 1,0-1 0,0 1 0,0-1-1,0 1 1,0-1 0,0 1 0,0-1-1,0 1 1,0-1 0,1 0 0,1 1 5,0-1 1,0 0 0,0 0 0,-1 0 0,1 0 0,0 0 0,0-1 0,-1 1-1,1-1 1,0 0 0,3-1 0,30-14 42,-32 13-43,10-5 26,-1-1-1,1-1 1,-2 0 0,1-1-1,16-20 1,23-19 178,-52 50-208,0 0-1,0 0 1,0 1 0,0-1-1,0 0 1,0 0 0,0 0-1,0 0 1,0 0 0,0 1-1,0-1 1,0 0 0,0 0-1,0 0 1,0 0 0,0 0 0,0 1-1,0-1 1,0 0 0,0 0-1,0 0 1,0 0 0,0 0-1,0 0 1,0 1 0,0-1-1,1 0 1,-1 0 0,0 0 0,0 0-1,0 0 1,0 0 0,0 0-1,0 1 1,0-1 0,0 0-1,1 0 1,-1 0 0,0 0-1,0 0 1,0 0 0,0 0 0,0 0-1,1 0 1,-1 0 0,0 0-1,0 0 1,0 0 0,0 0-1,0 0 1,1 0 0,-1 0-1,0 0 1,0 0 0,0 0 0,0 0-1,0 0 1,1 0 0,-1 0-1,0 0 1,0 0 0,0-1-1,-5 24 27,0 8-12,6-28-15,-1-1-1,1 1 0,0-1 0,0 1 0,0-1 0,0 1 0,0-1 1,1 1-1,-1-1 0,1 0 0,-1 0 0,1 0 0,0 0 0,0 0 1,0 0-1,0-1 0,0 1 0,0 0 0,0-1 0,1 0 0,-1 1 1,1-1-1,-1 0 0,1 0 0,-1-1 0,1 1 0,-1 0 1,1-1-1,5 1 0,1-1 0,0 0 0,0 0 1,0-1-1,0 0 0,0 0 1,-1-1-1,16-4 0,-1-3 14,0-1 1,-1 0-1,0-2 0,0-1 1,27-21-1,-35 23-3,-1 0 0,0-2 0,0 1 0,-1-1 0,-1-1 0,-1 0 0,1-1 0,10-22 0,-4-4 42,-2-1 0,13-53 0,5-19 3,-22 83-53,-2 10-14,-2 1 0,-1-1 0,0-1 0,-1 1 0,2-35 0,-7 56 10,0-1 0,0 0 0,1 0 0,-1 0-1,0 0 1,-1 0 0,1 0 0,0 1 0,0-1-1,0 0 1,0 0 0,-1 0 0,1 0 0,0 1-1,-1-1 1,1 0 0,0 0 0,-1 1 0,1-1-1,-1 0 1,1 1 0,-1-1 0,0 0 0,1 1-1,-1-1 1,-1 0 0,1 1 1,0 0-1,0 0 1,-1 0-1,1 0 1,0 1-1,0-1 1,0 0-1,-1 1 1,1-1 0,0 1-1,0-1 1,0 1-1,0-1 1,0 1-1,0 0 1,0 0-1,0-1 1,0 1 0,-1 2-1,-9 9-4,0 0 1,1 1-1,1 0 0,0 0 0,1 1 0,0 0 1,1 1-1,1 0 0,0 0 0,-4 17 0,3-2-26,0 0 0,2 0 0,1 1 0,0 43 0,4-27 8,2 86-45,0-118 52,0 0 1,0-1-1,1 1 1,1 0-1,1-1 1,8 21-1,-11-32 16,-1 0-1,1 0 1,0 0-1,0 0 1,0-1-1,0 1 1,0-1-1,0 1 1,1-1 0,-1 0-1,1 0 1,-1 0-1,1 0 1,0 0-1,0-1 1,0 1-1,0-1 1,0 0-1,0 0 1,0 0-1,1 0 1,-1 0 0,0-1-1,0 1 1,1-1-1,-1 0 1,0 0-1,1 0 1,-1-1-1,0 1 1,1-1-1,-1 0 1,0 0-1,4-1 1,1-2 7,1 1 1,0-2-1,-1 1 1,0-1-1,0 0 0,-1-1 1,1 1-1,-1-2 1,-1 1-1,12-14 0,16-20 37,-22 26-13,0 0 0,18-29-1,-27 36-21,2 1-1,-1-1 0,10-10 1,-16 22-8,1 0 0,0 0 0,-1 0 0,2 0 0,-1 1 0,0 7 0,0-1-18,-4 21-19,2-22 19,1 0 1,1 0-1,-1 0 1,2 0-1,0 0 1,2 18-1,-2-28 15,0 0 0,0 0-1,0 0 1,1 0 0,-1 0-1,0-1 1,1 1 0,-1 0-1,0 0 1,1 0 0,-1 0-1,1-1 1,0 1 0,-1 0-1,1 0 1,0-1 0,-1 1-1,1 0 1,0-1 0,0 1-1,-1-1 1,1 1 0,0-1-1,0 1 1,1-1 0,0 1 2,0-1 1,0 0 0,-1 0-1,1-1 1,0 1 0,0 0-1,-1 0 1,1-1 0,0 1-1,-1-1 1,1 0 0,-1 1-1,3-2 1,4-3 11,0-1-1,0 0 1,14-13-1,1-3 26,-2-1-1,-1-1 1,26-39 0,-23 37-17,-28 66 1,4-35-21,0 1 0,0-1 0,1 0 0,0 0 0,0 0 0,0 1 0,1-1 0,0 0 0,0 0 0,0 0 0,0 0 0,4 8 0,-3-11 0,-1 0 0,1 1 0,-1-2 0,1 1 0,0 0 0,0 0 0,-1 0 0,1-1 0,1 1 0,-1-1 0,0 0 0,0 1 0,0-1 0,1 0 0,-1 0 0,0 0 0,1-1 0,-1 1 0,1-1 0,-1 1 0,1-1 0,-1 0 0,1 0 0,-1 0 0,1 0 0,0 0 0,3-2 0,3 1 3,-1-1 0,1 0 0,-1-1 0,0 0 1,0 0-1,0-1 0,0 0 0,7-5 0,8-8 25,24-21 0,-31 24-17,0 0 1,1 2 0,27-16 0,-43 28-12,0-1 0,0 1 0,0-1 0,0 1 0,0-1 0,0 1 0,1 0 0,-1 0 0,0-1 0,0 1 0,0 0 0,0 0 0,0 0 0,0 0 0,1 0 0,-1 1 0,0-1 0,0 0 0,0 0 0,0 1 0,0-1 0,0 1 0,0-1 0,0 1 0,0-1 0,0 1 0,0 0 0,0-1 0,0 1 0,0 0 0,1 1 0,1 3-9,0 0-1,1 0 1,-2 0 0,1 1 0,2 5-1,7 13-10,-7-16 25,1 0-1,0-1 1,0 0 0,0 0 0,1 0-1,1-1 1,-1 0 0,1-1 0,9 6 0,-13-9-11,1 0 1,-1 0 0,1 0 0,0-1 0,0 0-1,0 1 1,0-2 0,0 1 0,0-1 0,0 1 0,0-1-1,0-1 1,0 1 0,0-1 0,0 0 0,0 0-1,-1 0 1,9-4 0,0-1 5,1 0-1,-2-1 0,1-1 1,-1 0-1,0-1 0,0 0 1,10-11-1,-16 13 9,1 0-1,-1 0 1,0 0-1,-1-1 1,0 0-1,0 0 1,0-1-1,-1 1 1,-1-1-1,1 0 1,3-18-1,-7 26-6,0 1 0,1-1 0,-1 1 0,0-1-1,0 1 1,0-1 0,0 1 0,0-1-1,0 1 1,0-1 0,0 1 0,0-1 0,0 1-1,-1-1 1,1 1 0,0-1 0,0 1-1,0-1 1,-1 1 0,1-1 0,0 1 0,0-1-1,-1 1 1,1 0 0,0-1 0,-1 1-1,1-1 1,-1 1 0,0-1 0,0 1-1,0 0 1,0-1 0,0 1-1,0 0 1,-1 0-1,1 0 1,0 0 0,0 0-1,0 0 1,0 0-1,-1 0 1,-1 1 0,-33 14 5,25-8-2,0 0-1,1 1 1,0 0 0,0 0 0,1 1-1,0 0 1,0 1 0,1 0 0,1 0-1,-9 15 1,15-22 6,-1 0 1,0 0-1,1 0 0,0 0 1,0 0-1,0 0 0,0 0 0,0 0 1,0 1-1,1-1 0,0 0 0,0 1 1,0-1-1,0 0 0,0 1 1,1-1-1,-1 0 0,1 0 0,0 1 1,0-1-1,0 0 0,0 0 0,4 5 1,-2-3 14,0-1 1,1 0-1,-1 0 0,1 0 1,0 0-1,0-1 1,1 0-1,-1 0 1,1 0-1,-1 0 0,1-1 1,0 1-1,9 1 1,-6-1 43,0-2-1,0 1 1,0-1 0,1-1 0,-1 1 0,0-1-1,1-1 1,15-2 0,-19 2-139,-1 0-1,1-1 1,-1 1-1,1-1 1,-1 0-1,0 0 1,7-4 0,-9 4-160,-1 1 0,1-1 0,0 1 1,-1-1-1,1 1 0,-1-1 1,0 0-1,0 1 0,1-1 1,-1 0-1,0 0 0,0 0 0,-1 0 1,1 0-1,0 0 0,0-4 1</inkml:trace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04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13560,'0'0'704,"122"-17"-400,-34 7 0,7 4-200,6-2 8,6 2 136,-14-1 8,-17 5 56,-43-2 8,-9 2 7,-1-2 1,-4 2-24,-1-2 16,-6 2-128,-10 2 8</inkml:trace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05.4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0 180 8744,'0'0'2544,"86"-53"-1984,-9 30-8,28 2-32,18 1 16,3 5 24,8 3 16,-11 6-24,-5-4 0,3 3-112,-12-5-1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8:02.5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96 10448,'0'0'9275,"11"-9"-8981,-8 7-274,11-9 127,0 1-1,1 0 1,0 1 0,0 1 0,21-8 0,-31 14-50,0 0-1,1 1 1,-1-1-1,0 1 1,1 1 0,-1-1-1,1 1 1,-1 0 0,8 1-1,-12-1-59,0 0 0,0 1-1,1-1 1,-1 0 0,0 1-1,0 0 1,0-1 0,0 1-1,0 0 1,0-1 0,0 1-1,0 0 1,0 0 0,0 0-1,0 0 1,0 0 0,-1 0 0,2 1-1,-1 0-9,0 0 0,-1 0 0,1 1 0,-1-1 0,1 0 0,-1 0 0,0 1 0,0-1 0,0 0 0,0 0 0,0 1 0,0-1 0,-1 4 0,-2 3 34,0 0 1,0 0-1,0 0 0,-1-1 0,-1 1 0,1-1 0,-12 15 0,2-5 36,0-1-1,-21 18 1,-12 7 495,-77 53 0,136-97-493,0 0 1,0 0-1,0 1 1,0 1-1,14 0 0,-17 0-42,0 0-16,4 0 22,-1 0 0,1 1 0,12 3 1,-22-4-47,-1 0 0,1 1 0,0 0 0,-1 0 1,1 0-1,-1 0 0,1 0 0,-1 0 0,0 0 1,0 1-1,1-1 0,-1 1 0,0 0 0,0 0 1,0 0-1,-1 0 0,1 0 0,0 0 0,-1 0 1,2 4-1,-2-5-8,-1 1 1,1 0 0,-1 0-1,0 0 1,0-1-1,0 1 1,0 0-1,0 0 1,0 0 0,0-1-1,-1 1 1,1 0-1,-1 0 1,1 0 0,-1-1-1,0 1 1,1 0-1,-1-1 1,0 1-1,0-1 1,0 1 0,0-1-1,-1 1 1,-1 1-1,-4 4 35,-1 1-1,-17 12 1,13-11-5,5-3-10,0 0 0,0-1 0,-1 0-1,1 0 1,-1-1 0,0 0 0,-1 0 0,1-1-1,-18 5 1,9-1 54,15-6-44,0 0 0,0 0 0,-1 0-1,1 0 1,0 0 0,0-1 0,0 1-1,-5 0 1,12-7 179,7-1-144,117-57 238,24-13-107,-98 44-123,89-57 214,-128 77-216,0 0 1,0 0-1,-1-2 1,-1 1 0,-1-2-1,14-19 1,-23 28-51,2-1 55,-1 0 0,0-1 0,6-15 0,-10 22-68,0 1 0,-1-1 0,1 1-1,-1-1 1,0 0 0,1 1-1,-1-1 1,0 1 0,0-1-1,0 0 1,0 1 0,0-1 0,0 1-1,-1-1 1,1 0 0,0 1-1,-1-1 1,0 1 0,1-1 0,-1 1-1,0-1 1,1 1 0,-1 0-1,0-1 1,0 1 0,0 0 0,0-1-1,-1 1 1,0-1 0,0 1 5,1-1 1,-1 1-1,0-1 0,0 1 1,0 0-1,0 0 1,0 0-1,0 0 1,-1 0-1,1 1 0,0-1 1,0 1-1,-1-1 1,1 1-1,0 0 0,-3 0 1,1 1-7,1 0 1,-1 0 0,1 0-1,-1 1 1,1 0-1,0-1 1,0 1-1,0 1 1,-4 1-1,-1 3 10,0 0-1,1 0 0,0 0 0,0 1 0,0 0 0,1 0 0,0 1 0,1-1 0,-1 1 1,-3 12-1,7-18-26,1 0 1,-1 1 0,1-1-1,0 0 1,0 1 0,1-1-1,-1 1 1,1-1-1,-1 1 1,1-1 0,0 1-1,1-1 1,-1 1 0,1-1-1,-1 0 1,1 1 0,0-1-1,0 1 1,0-1-1,1 0 1,-1 0 0,1 0-1,0 0 1,0 0 0,0 0-1,0 0 1,0-1 0,1 1-1,-1-1 1,1 1-1,0-1 1,-1 0 0,5 2-1,1 0-4,0 0 0,1 0 0,-1-1 0,1 0 0,-1-1 0,1 0 0,0 0 0,0-1 0,0 0 0,0-1 0,0 0 0,0 0 0,0-1 0,0 0 0,10-3-1,-7 1 8,0 0 1,1-1-1,-2-1 0,1 0 0,0 0 0,-1-1 0,0-1 0,-1 0 0,1 0 0,10-11 0,7-7 35,-2 1 122,38-44-1,-61 64-101,-1 1 0,0-1 0,0 0 0,-1 0 0,1 0 0,-1 0 0,0 0-1,0 0 1,1-8 0,0 3 144,1 4-7,-3 5-189,0 0-1,0 0 0,1 0 1,-1 0-1,0 0 1,0 0-1,0 0 0,0 0 1,0 0-1,0 0 0,0-1 1,0 1-1,0 0 0,0 0 1,0 0-1,0 0 1,0 0-1,0 0 0,0 0 1,1 0-1,-1-1 0,0 1 1,0 0-1,0 0 1,0 0-1,0 0 0,0 0 1,0 0-1,-1 0 0,1-1 1,0 1-1,0 0 0,0 0 1,0 0-1,0 0 1,0 0-1,0 0 0,0 0 1,0 0-1,0-1 0,0 1 1,0 0-1,0 0 1,0 0-1,0 0 0,-1 0 1,1 0-1,0 0 0,0 0 1,0 0-1,0 0 0,0 0 1,0 0-1,0 0 1,0 0-1,-1 0 0,1 0 1,0-1 412,12 5-381,-9-1-36,0-1 0,0 0 0,1 1 0,-1 0 0,-1 0 0,1 0 0,0 0 0,-1 0 0,1 0 0,-1 1 0,0-1 0,0 1 0,-1 0 0,1-1 0,-1 1 0,0 0 0,0 0 0,0 0 0,1 4 0,1 35 0,-3-32 0,1 0 0,0-1 0,0 1 0,1 0 0,1-1 0,4 13 0,-7-22 0,1 1 0,0-1 0,0 1 0,0-1 0,0 1 0,0-1 0,0 0 0,0 1 0,1-1 0,-1 0 0,0 0 0,1 0 0,-1 0 0,1 0 0,-1 0 0,1 0 0,-1-1 0,1 1 0,0 0 0,-1-1 0,3 1 0,0-1 0,0 1 0,0-1 0,0 0 0,0-1 0,0 1 0,0-1 0,0 0 0,0 1 0,4-3 0,7-3 0,0-1 0,-1 0 0,21-14 0,-19 11 0,-1-2 0,0 1 0,0-2 0,-2 0 0,1-1 0,14-21 0,-33 45 0,0 0 0,0 0 0,-4 14 0,-2 1 0,4-10 0,4-8 0,0-1 0,1 0 0,-1 1 0,1-1 0,0 1 0,-1 9 0,3-14 0,0 0 0,0 0 0,0 1 0,1-1 0,-1 0 0,1 0 0,-1 1 0,1-1 0,0 0 0,0 0 0,0 0 0,0 0 0,0 0 0,0 0 0,0 0 0,1 0 0,-1-1 0,1 1 0,0-1 0,-1 1 0,1-1 0,0 1 0,4 1 0,-5-1 0,1-1 0,0 0 0,0 0 0,0 0 0,1 0 0,-1-1 0,0 1 0,0 0 0,0-1 0,0 0 0,1 1 0,-1-1 0,0 0 0,1 0 0,-1 0 0,0 0 0,0-1 0,0 1 0,3-1 0,0-1 0,-1 0 0,0 0 0,0 0 0,0 0 0,-1-1 0,1 1 0,-1-1 0,1 0 0,3-4 0,2-3 0,-1 0 0,-1 0 0,1-1 0,-2 0 0,11-23 0,-15 28 0,0-1 0,0 1 0,-1 0 0,1-1 0,-2 1 0,1 0 0,-1-1 0,0 1 0,0-1 0,-1 1 0,-1-10 0,1 12 0,0 0 0,0 0 0,0 0 0,-1 1 0,1-1 0,-1 1 0,0-1 0,0 1 0,0-1 0,0 1 0,-1 0 0,1 0 0,-1 0 0,0 0 0,0 1 0,0-1 0,0 1 0,0-1 0,-6-2 0,-1 1 0,9 3 0,-1 0 0,0 0 0,1 0 0,-1 0 0,0 1 0,1-1 0,-1 1 0,0-1 0,0 1 0,1 0 0,-1 0 0,0-1 0,0 1 0,0 1 0,1-1 0,-1 0 0,0 0 0,0 1 0,-3 0 0,-9 1 0,2-1 0,45-3 0,43-7 0,-49 4 0,1 2 0,0 1 0,35 2 0,-47 1 188,49 4 274,-25-4-5115</inkml:trace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10.3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249 565 5520,'0'0'7081,"-10"4"-6734,-24 11 70,-33 18 0,49-23-172,2 0 0,-1 1 0,2 1 0,-22 20 1,32-27-150,1 1 1,0 0-1,1-1 1,-1 2-1,1-1 1,1 0-1,-1 1 1,-2 9-1,5-14-61,-1 0 0,1 0 0,0 0 0,-1 1 0,1-1 0,0 0-1,0 0 1,1 1 0,-1-1 0,0 0 0,1 0 0,-1 0 0,2 3 0,-2-4-16,1 0 1,0 0-1,0 0 1,-1 0-1,1 0 1,0 0-1,0-1 1,0 1-1,0 0 1,0 0-1,0-1 1,0 1-1,0 0 1,0-1-1,1 1 1,-1-1-1,0 0 1,0 1-1,0-1 1,1 0-1,-1 0 0,0 0 1,0 0-1,1 0 1,0 0-1,5-1 34,-1 1 0,0-2 0,0 1 0,0-1-1,0 0 1,0 0 0,0 0 0,0-1 0,0 0-1,-1 0 1,8-7 0,8-5 117,24-26 1,-43 40-162,17-18 105,-1 0 0,-1-1 0,-1-1 0,-1 0 0,15-29 0,-11 13 37,-2 0 1,19-65-1,-32 90-119,38-143 281,-39 137-257,0 1 1,-1-1 0,-1 1 0,-1-1 0,0 0 0,-1 1 0,-4-19 0,5 35-47,0 0 0,0 0 0,-1 1 0,1-1 0,0 0 0,0 0 0,-1 0 1,1 0-1,0 1 0,-1-1 0,1 0 0,-1 0 0,1 1 0,-1-1 0,1 0 0,-1 1 0,0-1 1,1 0-1,-1 1 0,-1-2 0,1 2-5,1 0 1,-1 0-1,1 0 1,-1 0-1,0 0 1,1 0-1,-1 0 1,0 0-1,1 1 1,-1-1-1,0 0 1,1 0 0,-1 0-1,0 1 1,1-1-1,-1 0 1,1 1-1,-1-1 1,1 0-1,-2 2 1,-2 2 6,-1 0 0,1 1 0,0 0 1,-4 7-1,-6 9-7,1 1-1,1 0 1,2 1 0,0 1-1,1-1 1,1 2 0,-6 34-1,6-14-2,3 0-1,2 0 0,2 59 1,3-90 7,0 0 0,0 0 0,1-1 0,1 1 0,0-1 0,1 0 0,10 20 0,-13-30 0,0 0 0,0 1 0,1-1-1,-1 0 1,1 0 0,0-1 0,0 1 0,0-1 0,0 1 0,0-1 0,0 0 0,1 0 0,-1 0 0,1-1 0,0 1 0,-1-1 0,1 0 0,0 0-1,0 0 1,0 0 0,7 0 0,5-1 34,1 0 0,-1-1-1,30-6 1,-32 5-12,5-1 12,-1-1-1,1-1 1,-1-1 0,0 0-1,-1-1 1,20-12-1,-29 15-5,0-1 0,0 0 0,-1 0 0,0-1 0,0 0 0,-1 0 0,1-1 0,-1 1 0,-1-1 0,1-1 0,-1 1 0,0-1 0,-1 0 0,0 0 0,3-9 0,-6 16-22,-1-1-1,1 0 1,0 0 0,-1 1 0,0-1 0,0 0 0,1 0-1,-1 0 1,0 0 0,0 1 0,-1-1 0,1 0 0,0 0-1,-1 0 1,1 1 0,-1-1 0,1 0 0,-1 0 0,0 1-1,0-1 1,0 1 0,0-1 0,-2-2 0,2 3-5,0 0 1,-1 0 0,1 0-1,-1 0 1,1 1-1,-1-1 1,1 0 0,-1 1-1,0-1 1,1 1-1,-1 0 1,1-1 0,-1 1-1,0 0 1,1 0 0,-1 0-1,0 0 1,1 1-1,-1-1 1,0 0 0,1 1-1,-1-1 1,1 1-1,-1-1 1,-1 2 0,-11 4 13,1 1 0,0 1-1,0 0 1,1 0 0,0 1 0,-13 14 0,20-19-16,1 1 0,-1-1 1,1 1-1,0 0 0,1 1 0,-1-1 0,1 1 0,0-1 0,0 1 0,1 0 0,0 0 0,0 0 1,0 0-1,1 0 0,0 1 0,-1 12 0,2-16-3,0 0 0,1 0 0,-1 0 1,1-1-1,-1 1 0,1 0 0,0 0 0,0 0 0,0 0 0,1-1 0,-1 1 1,1-1-1,-1 1 0,1-1 0,0 1 0,0-1 0,4 4 0,-2-4 3,0 1 0,0-1-1,0 0 1,0 0 0,0 0-1,0 0 1,1-1 0,-1 0-1,1 0 1,7 1 0,1-1 12,-1-1 1,1 0 0,0-1 0,0 0-1,-1-1 1,1-1 0,16-5 0,-7 0 44,-1-1 0,26-16 0,-27 13 48,0 2 0,29-11 0,-49 21-110,12-2 161,-15 17-88,-71 203 73,5 3 51,60-180 224,52-170 61,87-180 0,-92 228-340,-16 34 26,41-66-1,-62 112-163,0-1-1,0 1 1,0-1 0,0 1-1,1-1 1,-1 1-1,0 0 1,1 0-1,-1-1 1,1 1 0,-1 0-1,3 0 1,-3 0-3,-1 1 0,1 0-1,0 0 1,0 0 0,-1 0 0,1 0 0,0-1-1,0 1 1,-1 1 0,1-1 0,0 0 0,0 0 0,-1 0-1,1 0 1,0 0 0,0 1 0,-1-1 0,1 0 0,0 1-1,0 0 1,2 1 1,-1 0 0,0 0 0,0 1 0,0-1-1,-1 1 1,1-1 0,-1 1 0,1-1 0,-1 1-1,0 0 1,0 0 0,0 0 0,0 3 0,3 12-2,-2-1 0,0 1 0,-1 0 0,0 0 0,-2 0 0,0 0 0,-1 0 0,-1-1 0,0 1 0,-2-1 0,-7 21 0,11-36 2,1 0 1,-1 0 0,0 0-1,0 0 1,0 0 0,0-1-1,0 1 1,-1 0 0,1-1-1,0 1 1,-1-1 0,1 1-1,-1-1 1,0 0 0,1 1-1,-1-1 1,0 0 0,0 0-1,-3 1 1,3-2 1,1 0 1,0 0-1,-1 0 0,1 0 0,-1 0 0,1 0 1,0-1-1,-1 1 0,1-1 0,0 1 1,-1-1-1,1 1 0,0-1 0,0 0 1,0 1-1,0-1 0,0 0 0,-1 0 1,1 0-1,1 0 0,-1 0 0,0 0 1,0 0-1,0 0 0,0-1 0,1 1 0,-1 0 1,1 0-1,-2-3 0,2 4-1,-1-1-1,0 0 1,1 0 0,-1 0-1,1 0 1,-1 0-1,1 0 1,0 0 0,-1 0-1,1 0 1,0 0 0,-1 0-1,1 0 1,0 0-1,0 0 1,0 0 0,0 0-1,0 0 1,0-1 0,1 1-1,-1 0 1,0 0-1,0 0 1,1 0 0,-1 0-1,1 0 1,-1 0-1,1 0 1,-1 0 0,1 1-1,-1-1 1,1 0 0,0 0-1,0 0 1,-1 1-1,1-1 1,0 0 0,0 1-1,0-1 1,0 0-1,0 1 1,0-1 0,0 1-1,1-1 1,5-1 6,0 1 0,0 0 0,0 0-1,-1 1 1,12 0 0,-11 0-6,32 0-3,0-2 0,51-9 1,-71 7-2,0 0 1,-1-2 0,0 0 0,0-1-1,0-1 1,29-17 0,-33 15-2,0 1 1,-1-2-1,0 0 0,15-16 1,-23 22 3,-1-1 1,1 1-1,-1-1 1,0 0-1,-1 0 1,1-1-1,-1 1 1,-1-1-1,1 0 1,-1 1-1,0-1 1,1-13 0,-2 19-5,-1 0 0,0 0 1,0-1-1,0 1 1,0 0-1,0 0 0,0 0 1,0 0-1,0 0 1,0 0-1,0-1 1,-1 1-1,1 0 0,-1 0 1,1 0-1,0 0 1,-1 0-1,0 0 1,1 0-1,-1 0 0,0 1 1,1-1-1,-1 0 1,0 0-1,0 0 1,0 1-1,1-1 0,-1 0 1,0 1-1,0-1 1,0 1-1,0-1 1,0 1-1,-1-1 0,1 1 1,0 0-1,0 0 1,0-1-1,-2 1 1,0 0 0,-1 0 0,0 1 0,1-1 0,-1 1 0,1-1 0,-1 1 0,1 0 0,0 1 0,-1-1 0,1 0 0,-4 3 0,-1 2-7,0 0 1,1 0 0,0 0-1,0 1 1,0 0 0,-10 15-1,14-18 0,0-1 1,1 1-1,0 0 0,0 0 0,0 0 0,0 0 0,0 1 0,1-1 0,0 0 1,0 1-1,0-1 0,1 0 0,-1 1 0,1-1 0,0 1 0,1 6 1,0-7-1,0 0 0,0 0 1,0-1-1,0 1 0,1 0 1,0-1-1,0 1 1,0-1-1,0 0 0,0 0 1,1 0-1,-1 0 0,1 0 1,0 0-1,0-1 1,0 0-1,0 1 0,0-1 1,1 0-1,-1 0 0,1-1 1,-1 1-1,1-1 1,0 0-1,5 2 0,-1-2 2,0 0 0,0-1 0,0 0 0,1 0 0,-1 0 0,0-1 0,0 0 0,-1-1 0,1 0 0,0 0 0,10-5 1,143-75 0,-97 47 2,-62 34 0,-1 0 0,1 0 0,0 0 0,-1 1 0,1-1 0,-1 0 0,1 1 0,0 0 0,-1-1 0,1 1 0,0 0 0,0 0 0,-1 0 0,1 0 0,2 0 0,-4 0 0,0 0 0,1 0 0,-1 1 0,0-1 0,1 0 0,-1 0 0,0 1 0,1-1 0,-1 0 0,0 0 0,1 1 0,-1-1 0,0 0 0,0 1 0,0-1 0,1 0 0,-1 1 0,0-1 0,0 1 0,0-1 0,0 0 0,0 1 0,1 0 0,-4 16 0,-8 17 0,4-10 0,-17 38 0,24-61 1,-1-1-1,1 1 1,0 0-1,-1-1 0,1 1 1,0-1-1,-1 1 1,1-1-1,0 1 1,0 0-1,0-1 1,-1 1-1,1 0 0,0-1 1,0 1-1,0-1 1,0 1-1,0 0 1,0-1-1,0 1 1,0 0-1,1-1 1,-1 1-1,0-1 0,0 1 1,1 0-1,0 0 2,-1-1-1,1 0 1,0 0-1,-1 0 1,1 1 0,0-1-1,0 0 1,0 0-1,-1 0 1,1 0-1,0 0 1,0-1-1,-1 1 1,1 0-1,0 0 1,0 0-1,-1-1 1,2 1-1,40-22 66,-36 18-56,49-26 55,70-36 168,-125 65-232,1 1 0,-1-1 0,1 1 0,-1 0 0,1-1 1,-1 1-1,1 0 0,-1 0 0,1-1 0,0 1 0,-1 0 0,1 0 1,-1 0-1,1 0 0,0 0 0,-1 0 0,1 0 0,0 0 0,-1 0 0,1 0 1,-1 0-1,1 0 0,0 0 0,-1 1 0,1-1 0,-1 0 0,1 0 0,0 1 1,-1-1-1,1 0 0,-1 1 0,1-1 0,-1 1 0,1-1 0,-1 0 0,0 1 1,1-1-1,-1 1 0,1-1 0,-1 1 0,0 0 0,1-1 0,-1 1 1,0-1-1,0 2 0,1 3 1,0 0-1,-1 1 1,1-1 0,-1 0 0,-1 6 0,1 20-47,1-29 42,0-1 0,0 1 1,-1-1-1,1 0 0,0 1 1,0-1-1,0 0 0,0 0 1,0 0-1,1 1 1,-1-1-1,0 0 0,1-1 1,-1 1-1,0 0 0,1 0 1,-1-1-1,1 1 0,-1 0 1,1-1-1,-1 0 1,1 1-1,-1-1 0,1 0 1,0 0-1,-1 0 0,1 0 1,-1 0-1,4 0 0,5-1 6,0-1 0,1 0-1,13-5 1,-17 5 0,35-10 46,-2-3 0,0-1 1,0-3-1,-2 0 0,0-3 1,42-31-1,-66 42-29,-11 7-18,1 1 0,-1 0 0,1 0 0,0 0 0,1 0 0,-1 1 0,7-3 0,-34 29-3,6-7-18,0 1 0,2 1 1,0 1-1,-14 24 0,27-40 14,1 0 1,-1 0 0,0 0-1,1 0 1,0 1 0,0-1-1,0 0 1,1 1 0,0-1-1,-1 1 1,2 5 0,-1-8 2,0-1 1,0 0 0,0 0 0,1 0 0,-1 0 0,0 1 0,1-1 0,-1 0-1,0 0 1,1 0 0,0 0 0,-1 0 0,1 0 0,-1 0 0,1 0-1,0 0 1,0 0 0,0-1 0,0 1 0,-1 0 0,1 0 0,0-1 0,0 1-1,0-1 1,0 1 0,1-1 0,-1 1 0,0-1 0,0 1 0,0-1-1,0 0 1,0 0 0,1 0 0,-1 1 0,0-1 0,0 0 0,0-1 0,0 1-1,1 0 1,-1 0 0,0 0 0,0-1 0,0 1 0,0 0 0,0-1-1,0 1 1,2-2 0,6-2 5,0-1 1,-1 0-1,1 0 0,-1-1 0,0 0 1,0 0-1,-1-1 0,1 0 0,-2 0 0,1-1 1,-1 0-1,0 0 0,7-13 0,5-12 21,-2 0 0,16-47 0,-12 18 7,-2 0 0,13-100-1,-26 106-15,-5 53-17,0 0 1,0 0 0,0 0 0,0 0 0,-1 0 0,1 1-1,-1-1 1,0 0 0,0 0 0,0 0 0,0 1 0,-1-1-1,1 0 1,-1 1 0,-3-5 0,4 7-1,0-1 0,0 0 0,-1 1 0,1-1 0,0 1 0,-1-1 0,1 1 0,0 0 0,-1-1 0,1 1 0,-1 0 0,1 0 0,0 0 0,-1 0 0,1 0 0,-1 0 1,1 1-1,0-1 0,-1 0 0,1 1 0,0-1 0,-1 1 0,1-1 0,0 1 0,-1 0 0,1-1 0,0 1 0,0 0 0,0 0 0,0 0 0,-2 2 0,-3 2-6,1 0 0,0 1 0,0-1 0,-7 12-1,2 0-3,1 1 0,1-1-1,0 1 1,1 1 0,2 0-1,-1 0 1,-2 24 0,3 1-21,1-1 0,4 52-1,0-82 23,1 0 0,0 0 0,1 0 0,1 0 0,0 0-1,1-1 1,10 25 0,-12-32 4,1 0 0,0 0 0,0 0 0,0-1 0,1 1 0,0-1 0,-1 0 1,2 0-1,-1 0 0,0 0 0,1-1 0,0 1 0,0-1 0,0-1 0,0 1 0,0-1 0,0 0 0,1 0 0,-1 0 0,7 1 0,5-1 3,0-1-1,0 0 0,0-1 1,-1-1-1,1-1 1,0 0-1,0-1 0,-1-1 1,0 0-1,29-13 1,-27 9 26,1-1 0,-1 0 1,-1-2-1,0 0 0,0-1 1,-1-1-1,-1 0 0,21-23 1,-33 33-18,-1 1 1,0 0-1,0-1 1,0 1-1,0-1 1,0 0-1,0 1 1,-1-1-1,1 0 1,-1 0-1,0 0 1,0 0-1,0-1 1,0 1-1,0 0 1,-1 0-1,1-4 0,-2 7-5,1 0-1,-1-1 0,1 1 0,0 0 1,-1-1-1,1 1 0,-1 0 0,1 0 0,-1-1 1,1 1-1,-1 0 0,1 0 0,-1 0 1,1 0-1,-1-1 0,1 1 0,-1 0 0,1 0 1,-1 0-1,1 0 0,-1 0 0,1 0 1,-1 0-1,1 1 0,-1-1 0,0 0 1,-15 3 23,6 0-12,1 1 0,-1 0 0,1 0 0,-11 7 0,15-8-13,1 0 0,0 0 0,0 0 0,0 1 0,0-1 0,0 1-1,1 0 1,0 0 0,0 0 0,-4 6 0,-5 11-11,9-16 6,-1 1 0,1 0 0,0 0 1,0 0-1,-2 10 0,4-14 2,1-1 0,0 1-1,0 0 1,0 0 0,0-1 0,0 1 0,0 0-1,0-1 1,0 1 0,1 0 0,-1-1 0,1 1-1,-1 0 1,1-1 0,0 1 0,-1-1 0,1 1-1,0-1 1,0 0 0,0 1 0,0-1 0,0 0-1,1 1 1,-1-1 0,0 0 0,3 2-1,0-1 5,1 0 0,-1 0-1,0 0 1,1 0-1,-1 0 1,1-1-1,0 0 1,0 0-1,-1 0 1,1-1-1,0 1 1,0-1-1,0-1 1,0 1 0,-1 0-1,1-1 1,0 0-1,4-2 1,13-3 9,0-2 1,32-15-1,-37 15-4,159-82 117,-174 89-115,1 0 0,0 0 0,0 0 0,-1 0-1,1 0 1,0 0 0,0 1 0,0 0 0,0-1 0,3 1-1,-5 1-5,0-1-1,0 0 0,0 0 1,-1 0-1,1 1 1,0-1-1,0 1 0,-1-1 1,1 0-1,0 1 0,0-1 1,-1 1-1,1-1 0,-1 1 1,1 0-1,0-1 0,-1 1 1,1 0-1,-1-1 0,1 1 1,-1 0-1,0 0 0,1-1 1,-1 1-1,0 0 0,0 0 1,1 0-1,-1-1 0,0 1 1,0 0-1,0 0 0,0 0 1,0 0-1,0-1 0,0 1 1,0 0-1,0 0 0,-1 1 1,-21 127 234,22-129-234,0 0-1,0 1 1,0-1 0,0 0 0,0 0-1,0 1 1,0-1 0,0 0-1,0 0 1,0 0 0,0 1 0,0-1-1,0 0 1,0 0 0,0 1 0,0-1-1,1 0 1,-1 0 0,0 0 0,0 0-1,0 1 1,0-1 0,0 0 0,1 0-1,-1 0 1,0 0 0,0 1 0,0-1-1,1 0 1,-1 0 0,0 0 0,0 0-1,1 0 1,-1 0 0,0 0 0,0 0-1,1 0 1,-1 0 0,0 0-1,0 0 1,0 0 0,1 0 0,-1 0-1,0 0 1,0 0 0,1 0 0,-1 0-1,0 0 1,0 0 0,0 0 0,1 0-1,-1-1 1,0 1 0,1 0 0,15-7 41,-15 6-40,29-16 86,-2-2 0,27-22-1,42-27 173,-68 53-178,-28 15-76,1-1 0,0 0 0,0 1 0,-1-1 0,1 1 1,0-1-1,0 1 0,0 0 0,0 0 0,0 0 0,-1 0 0,1 0 0,0 0 0,2 1 0,-3 0-4,0-1-1,-1 1 0,1 0 0,0-1 0,-1 1 0,1 0 1,-1 0-1,0 0 0,1-1 0,-1 1 0,1 0 0,-1 0 1,0 0-1,0 0 0,0 0 0,1 0 0,-1 0 0,0-1 0,0 1 1,0 0-1,0 0 0,-1 0 0,1 1 0,-4 28 12,2-20-8,0 3-10,1-5 15,0 0 1,0 1 0,1-1 0,0 14 0,0-21-10,1 0 1,-1 1-1,0-1 0,0 1 1,1-1-1,-1 0 0,1 1 1,-1-1-1,1 0 0,0 1 0,-1-1 1,1 0-1,0 0 0,0 0 1,0 0-1,0 0 0,0 0 1,0 0-1,0 0 0,0 0 1,0 0-1,0 0 0,1-1 1,-1 1-1,0-1 0,0 1 1,1-1-1,-1 1 0,1-1 1,-1 1-1,0-1 0,1 0 0,1 0 1,11 0 12,0-1 1,-1 0-1,1-1 1,-1 0-1,1-2 1,17-5-1,80-37 72,-81 32-61,37-14 79,104-30-1,-164 56-96,8-3 56,-12 7-32,-9 4-14,-159 123-61,159-123 46,1-1-1,0 1 1,0-1-1,0 2 1,1-1-1,0 0 1,-5 10 0,9-14-3,-1-1 0,0 0 0,1 0 0,-1 1 1,1-1-1,-1 0 0,1 1 0,0-1 1,0 1-1,0-1 0,0 0 0,-1 1 0,2-1 1,-1 1-1,0-1 0,0 0 0,0 1 0,1-1 1,-1 1-1,1-1 0,-1 0 0,1 0 0,-1 1 1,1-1-1,0 0 0,0 0 0,-1 0 1,1 1-1,0-1 0,0 0 0,0 0 0,0-1 1,1 1-1,-1 0 0,0 0 0,0 0 0,0-1 1,1 1-1,-1-1 0,0 1 0,1-1 0,-1 1 1,0-1-1,1 0 0,-1 0 0,1 1 1,1-1-1,22 2 8,1 0 0,0-2 0,0 0 0,-1-2 0,1-1 0,47-12 0,-34 7 23,-2-3 0,1-1 1,-2-2-1,0-1 0,-1-2 1,0-1-1,40-30 0,-72 47-20,-1-1-1,0 0 0,1 0 0,-1 1 0,0-1 1,0-1-1,-1 1 0,1 0 0,0 0 0,1-3 0,-3 4-7,0 1 0,-1 0-1,1 0 1,0-1 0,0 1-1,0 0 1,-1 0 0,1 0-1,0-1 1,0 1 0,-1 0-1,1 0 1,0 0 0,0 0-1,-1 0 1,1 0 0,0 0-1,-1-1 1,1 1 0,0 0-1,-1 0 1,1 0 0,0 0-1,0 0 1,-1 0-1,1 0 1,0 0 0,-1 1-1,1-1 1,0 0 0,0 0-1,-1 0 1,0 0 0,-13 3 24,4 0-24,1 1 1,0 1-1,0 0 1,0 0-1,1 0 0,-1 1 1,1 0-1,0 1 1,-7 9-1,12-14-4,1 0 1,-1 1-1,1 0 0,0 0 0,0 0 0,0 0 0,0 0 0,1 0 1,-1 0-1,1 0 0,0 1 0,0-1 0,0 1 0,0-1 0,1 1 1,0-1-1,-1 1 0,1-1 0,0 1 0,0-1 0,1 1 0,-1-1 1,1 1-1,0-1 0,0 0 0,0 1 0,0-1 0,1 0 0,-1 0 1,3 4-1,-1-3 11,1-1 0,-1 1-1,1-1 1,0 0 0,0 0 0,0 0 0,0 0 0,0-1 0,1 0 0,-1 0 0,1 0 0,4 1 0,4 1 32,0 0 0,0-1 0,18 1 0,-17-2 16,0-2-1,0 0 1,0-1-1,0 0 1,-1-1 0,1 0-1,0-1 1,-1-1-1,0 0 1,14-6-1,-24 8-72,-1 0-1,1 0 1,-1 0-1,0 0 0,1 0 1,-1-1-1,0 1 1,0-1-1,-1 1 0,1-1 1,0 0-1,-1 0 0,0 1 1,2-6-1,2-9-3576,-4 16 3213</inkml:trace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12.3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135 682 8936,'0'0'6684,"13"-14"-6127,-4 3-449,74-94 678,-56 66-449,-2-1 0,-3-1-1,24-57 1,38-135 770,-76 210-975,4-5 108,-10 23-154,1 1 0,-1-1 0,0-1 0,0 1 0,-1 0 0,0 0 0,1-10 0,-5 17 288,-6 9-236,-9 14-49,-28 66 104,-38 110 0,48-111-118,-30 69 225,-140 245 0,197-385-227,7-13 24,8-11 148,166-186 182,-133 153-319,2 2 0,77-54 0,149-96 514,-261 181-560,0 0 0,0-1 0,-1 1 0,8-10 0,-5 4 116,-29 21 628,-16 15-704,-6 7-8,31-24-54,1 0 0,0 1 1,0 0-1,0 1 1,1 0-1,-13 18 0,22-27-31,1 0-1,-1 0 0,0 0 0,0 0 1,1 1-1,-1-1 0,1 0 1,-1 1-1,1-1 0,-1 0 0,1 1 1,0-1-1,0 0 0,-1 1 1,1-1-1,0 1 0,0-1 1,1 0-1,-1 3 0,1-3-2,-1 0 0,1-1 0,-1 1 1,1 0-1,0 0 0,-1-1 0,1 1 0,0 0 0,0-1 0,0 1 0,-1 0 0,1-1 0,0 1 0,0-1 1,0 0-1,0 1 0,0-1 0,0 0 0,0 1 0,1-1 0,6 1 18,0-1-1,0 1 0,0-2 1,-1 1-1,12-3 1,2-1 16,0-2-1,-1 0 1,0-1 0,0-2 0,0 0 0,-1-1-1,0 0 1,-1-2 0,-1 0 0,0-1 0,0-1-1,14-16 1,-30 30-34,-1-1-1,1 1 1,-1 0-1,1-1 1,-1 1-1,1-1 1,-1 1 0,0-1-1,1 1 1,-1-1-1,0 1 1,1-1-1,-1 1 1,0-1-1,0 1 1,1-1-1,-1 1 1,0-1 0,0 0-1,0 1 1,0-1-1,0 1 1,0-1-1,0 0 1,0 1-1,0-2 1,-1 2 0,1-1-1,-1 1 1,1-1 0,-1 1-1,1 0 1,-1-1 0,1 1-1,-1 0 1,0-1 0,1 1 0,-1 0-1,0-1 1,1 1 0,-1 0-1,0 0 1,1 0 0,-1 0-1,0 0 1,-4-1 13,1 1 0,-1 0-1,1 0 1,-1 1 0,-6 1 0,1 1 9,4-1 4,0 0 0,0 0 1,-1-1-1,1 0 0,-8 1 0,48-15 109,16-2-89,0 2 0,87-11-1,-132 24-45,4-2 13,1 1 0,-1 0 0,1 1 0,-1 0 0,1 0 0,-1 1 0,1 0 0,15 4 0,-22-3-5,0 0-1,0 1 1,-1-1-1,1 0 0,0 1 1,-1 0-1,0-1 1,0 1-1,0 0 0,0 0 1,0 0-1,0 1 1,-1-1-1,2 6 0,14 21 122,-13-27-75,0 1 0,1-1 0,-1 0 0,1 0 0,0-1 0,-1 1 0,1-1-1,0 0 1,1 0 0,-1-1 0,0 1 0,0-1 0,1 0 0,-1-1 0,0 1-1,1-1 1,8-1 0,6 0-1076,-1-1-1,0-1 1,26-8 0</inkml:trace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13.2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395 18 3912,'0'0'8770,"-16"-2"-8284,4 0-379,2 1-20,-1 0 1,1 0-1,0 0 0,-1 2 1,1-1-1,0 1 1,-1 1-1,1 0 0,-11 3 1,-18 10 515,1 2 0,-68 41 0,99-53-485,0 0-1,0 1 0,0 0 1,-9 11-1,13-14-46,0 0 1,1 1-1,-1-1 0,1 1 1,0 0-1,0 0 0,0-1 1,1 1-1,0 1 0,-1-1 0,0 5 1,2-8-45,0 0 1,0 0 0,0 0-1,0 1 1,0-1 0,0 0-1,0 0 1,1 0 0,-1 0-1,0 0 1,1 0 0,-1 0-1,1 0 1,-1 0 0,1 0-1,-1 0 1,1 0 0,0 0-1,-1 0 1,1 0-1,1 1 1,0 0 16,1-1-1,-1 0 1,0 1 0,0-1-1,1 0 1,-1 0-1,1 0 1,-1-1 0,4 2-1,3-1 74,1 0 1,-1 0-1,1-1 0,11-1 0,-7-1 14,0 0 0,0-2 0,0 1-1,-1-2 1,1 0 0,-1 0 0,24-15-1,-20 10 55,0-2 0,0 0 0,-1-1 0,27-27 0,-34 29-29,0-1 0,8-15 1,-10 16 197,0 0 1,0 1-1,12-13 457,-15 38-302,-3-8-454,1-1-1,0 0 1,0 0-1,0 1 1,1-1 0,0-1-1,0 1 1,7 8 0,-7-10-18,0-1 1,1 0-1,-1 0 1,1 0-1,-1 0 1,1 0-1,0-1 1,0 0 0,1 0-1,-1 0 1,0 0-1,0-1 1,8 2-1,-3-2 64,0 0 0,0 0-1,1-1 1,-1 0 0,0-1 0,0 0-1,0 0 1,9-3 0,4-2-1733,38-16 0</inkml:trace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16.3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0 677 9040,'0'0'7801,"13"-4"-7371,-4 1-344,1 0 7,1 0-1,-1 0 0,0-1 0,0-1 1,-1 0-1,1 0 0,9-8 0,21-20 489,-2-2-1,-1-1 0,42-54 1,20-45 867,-93 126-1309,-5 7-89,0 0-1,0 1 0,0-1 1,0 1-1,0-1 0,1 1 1,-1-1-1,0 1 0,1 0 1,-1-1-1,1 1 0,-1 0 1,1 0-1,-1 0 1,1 1-1,0-1 0,-1 0 1,5-1-1,-6 3-37,1-1 1,-1 0-1,0 1 0,1-1 0,-1 0 1,1 1-1,-1-1 0,0 0 0,1 1 1,-1-1-1,0 1 0,0-1 1,1 0-1,-1 1 0,0-1 0,0 1 1,0-1-1,1 1 0,-1-1 0,0 1 1,0-1-1,0 1 0,0-1 1,0 1-1,0-1 0,0 1 0,0-1 1,0 1-1,0-1 0,0 1 1,-1-1-1,1 1 0,0-1 0,0 1 1,-6 24 70,6-22-49,-1-2-31,-17 74 266,-3-1-1,-38 88 1,56-155-235,0-1 1,-1 0-1,1 0 0,-1 0 1,0 0-1,-1-1 0,1 1 1,-1-1-1,0 0 0,0-1 1,-1 1-1,1-1 0,-1 0 1,0-1-1,-11 6 0,16-9-19,0 0-1,0 1 1,0-1-1,0 0 1,0 0-1,0 0 1,0 0-1,0 0 1,0-1-1,0 1 1,0 0-1,0 0 1,0-1-1,0 1 1,1 0-1,-1-1 1,0 1-1,0-1 1,0 1-1,0-1 1,1 0-1,-1 1 1,0-1 0,1 0-1,-1 1 1,0-1-1,1 0 1,-1 0-1,1 1 1,-1-1-1,1 0 1,-1 0-1,1-2 1,-10-30 217,9 32-226,1-1 8,-1 0 0,1-1 0,0 1 0,-1-1 0,1 1 1,0-1-1,0 1 0,1-1 0,-1 1 0,0-1 0,1 1 0,-1 0 0,1-1 0,0 1 0,0 0 0,0-1 0,0 1 0,0 0 0,1 0 0,-1 0 0,1 0 0,-1 0 0,1 0 0,2-1 1,0 0 0,0 0 0,0 1 1,0 0-1,0 0 0,1 0 1,-1 0-1,1 1 1,-1 0-1,1 0 0,-1 0 1,9 0-1,202-10 108,60-6-78,-242 11 3,-25 5 19,-28 12-48,-7 2-14,15-8-5,0 1 1,0 1-1,-21 14 0,30-19 0,1 0 0,0 0 0,-1 1 0,1-1 0,0 0 0,0 1 0,1-1 0,-1 1 0,0 0 0,1 0 0,-1 0 0,1-1 0,0 1 0,0 0 0,0 0 0,1 1 0,-1-1 0,1 0 0,-1 0 0,1 0 0,1 6 0,-1-7 0,1-1 0,-1 0 0,1 0 0,-1 1 0,1-1 0,0 0 0,-1 0 0,1 0 0,0 0 0,0 0 0,0 0 0,0 0 0,0 0 0,0 0 0,0 0 0,0-1 0,0 1 0,1 0 0,-1-1 0,0 1 0,0-1 0,1 1 0,-1-1 0,0 0 0,1 1 0,-1-1 0,0 0 0,1 0 0,-1 0 0,2 0 0,45-2 4,-46 1-2,3 1 3,0-1 1,1 0 0,-1 0-1,0-1 1,0 1 0,0-1 0,-1 0-1,1-1 1,0 1 0,-1-1-1,1 0 1,-1 0 0,0 0 0,6-6-1,-6 4 4,0 0 1,-1 0-1,0 0 0,0-1 0,0 1 0,-1-1 0,1 0 0,-1 1 0,-1-1 0,1 0 0,-1 0 0,1-9 1,-2 11 2,0 0 1,0-1-1,0 1 1,0 0-1,-1-1 1,1 1-1,-1 0 1,0-1-1,-1 1 1,1 0 0,-1 0-1,0 0 1,-2-5-1,2 7-5,1 0-1,-1-1 1,0 1-1,0 0 1,0 0 0,0 0-1,0 1 1,0-1-1,0 0 1,-1 1-1,1-1 1,0 1-1,-1 0 1,1 0 0,-1 0-1,0 0 1,1 0-1,-1 1 1,0-1-1,1 1 1,-6-1 0,4 1-3,-1 1 0,1-1 0,-1 1 0,1 0 0,-1 0 0,-6 3 0,11-3-4,-1-1 1,1 0 0,-1 0-1,1 1 1,-1-1-1,0 0 1,1 1 0,-1-1-1,1 0 1,0 1-1,-1-1 1,1 1-1,-1-1 1,1 1 0,0-1-1,-1 1 1,1-1-1,0 1 1,-1-1 0,1 1-1,0 1 1,0-2-1,0 1 0,0 0 0,1 0 1,-1 0-1,0 0 0,1-1 0,-1 1 1,1 0-1,-1 0 0,1-1 0,-1 1 1,1-1-1,0 1 0,-1 0 0,1-1 1,0 1-1,-1-1 0,1 1 0,0-1 1,0 0-1,0 1 0,4 1 2,-1 0 0,0-1 0,1 0 0,-1 0 0,0 0-1,1 0 1,-1-1 0,1 1 0,-1-1 0,7-1 0,47-6 31,-44 4-26,0-1 0,-1 0 1,1-1-1,-1-1 0,0 0 1,17-10-1,66-55 22,-58 41-25,-16 12-4,-1-1 1,-1-1 0,0-1-1,18-27 1,58-100 58,-88 135-38,15-29 56,-22 39-63,0 1 0,0-1 1,0 1-1,-1-1 0,1 1 1,-1-1-1,1 1 0,-1-1 0,0 0 1,0 1-1,0-1 0,0 0 1,0 1-1,-1-4 0,0 6-5,-1 0 1,1-1-1,0 1 0,0 0 1,0 0-1,0 0 0,0 0 1,0 0-1,0 0 0,0 0 1,0 1-1,0-1 0,0 0 1,0 1-1,0-1 0,0 0 1,0 1-1,-2 0 0,-5 6 11,-1 0 0,1 0 0,0 1 0,0 0-1,1 1 1,0 0 0,-9 14 0,1 3 36,-19 43 0,23-41-10,1-1 0,1 1-1,1 1 1,2 0 0,1 0 0,1 0 0,1 0-1,3 48 1,0-73-31,0 1 0,1 0 0,-1-1 0,1 1 0,0 0 0,1-1 0,-1 1 0,1-1-1,0 1 1,0-1 0,0 0 0,1 0 0,-1 0 0,1 0 0,0 0 0,0-1 0,0 1 0,1-1 0,-1 0 0,1 0 0,0 0-1,0-1 1,0 1 0,0-1 0,0 0 0,0 0 0,1 0 0,-1 0 0,1-1 0,-1 0 0,1 0 0,0 0 0,-1-1 0,1 1 0,6-1-1,0 0 14,0-1 0,0 0 1,0-1-1,0 0 0,0 0 0,10-5 0,62-27 283,-28 10 175,-55 24-484,0 0 1,0 0 0,1 0 0,-1 0-1,0 0 1,0 0 0,0 0-1,0 0 1,1 0 0,-1 0 0,0 0-1,0 0 1,0 1 0,0-1-1,1 0 1,-1 0 0,0 0-1,0 0 1,0 0 0,0 0 0,0 1-1,0-1 1,1 0 0,-1 0-1,0 0 1,0 0 0,0 1 0,0-1-1,0 0 1,0 0 0,0 0-1,0 0 1,0 1 0,0-1-1,0 0 1,0 0 0,0 0 0,0 1-1,0-1 1,0 0 0,0 0-1,0 0 1,0 0 0,0 1 0,0-1-1,0 0 1,0 0 0,-1 0-1,1 0 1,0 1 0,0-1 0,0 0-1,0 0 1,0 0 0,0 0-1,0 0 1,-1 0 0,1 1-1,-6 15 56,4-13-26,-2 8 0,1-4-5,-1 1 0,2-1 0,-1 1-1,1 0 1,-2 15 0,4-21-27,0 0 0,0-1 1,0 1-1,0-1 0,1 1 0,-1-1 1,0 1-1,1-1 0,-1 1 1,1-1-1,0 1 0,-1-1 0,1 1 1,0-1-1,0 0 0,0 1 0,0-1 1,0 0-1,0 0 0,0 0 0,0 0 1,1 0-1,-1 0 0,0 0 1,1 0-1,-1-1 0,1 1 0,-1 0 1,1-1-1,-1 1 0,1-1 0,-1 0 1,1 1-1,-1-1 0,1 0 0,2 0 1,16 1-6,-1-2-1,0 0 1,1-1 0,-1-1 0,0-1 0,0 0 0,19-8-1,263-60 269,-286 69-219,-17 2-6,-24 3 0,19-1-35,-1 1 1,1-1-1,0 2 1,0-1-1,0 1 1,0 0-1,1 0 1,-1 1-1,1 0 0,0 0 1,0 1-1,0-1 1,1 1-1,-1 1 1,1-1-1,1 1 1,-1-1-1,-4 9 0,-23 18 204,31-30-226,0-1 0,0 0 0,0 1 0,0-1 0,0 0 0,0 0 0,0 0 0,0 0 0,0 0 0,-1 0 0,1 0 0,0 0 0,0-1 0,-1 1 0,1 0 0,-1-1 0,1 1 0,-3 0 0,-3 1 68,1 1-1,-1 0 1,1 0-1,0 0 0,1 1 0,-9 7 0,14-11-44,-1 0-1,1 0 0,0 1 0,0-1 0,-1 0 0,1 0 0,0 1 0,0-1 0,0 0 1,0 0-1,-1 1 0,1-1 0,0 0 0,0 1 0,0-1 0,0 0 0,0 1 1,0-1-1,0 0 0,0 1 0,0-1 0,0 0 0,0 1 0,0-1 0,0 0 1,0 1-1,0-1 0,0 0 0,0 0 0,0 1 0,1-1 0,-1 0 0,0 1 1,0-1-1,1 0 0,11 2 55,17-11 27,-5-3 4,6-3-62,53-20 0,-77 33-30,-1 1 1,-1-1-1,1 1 1,-1-1-1,1 0 1,4-4-1,-8 6-1,-1 0 1,1-1-1,-1 1 0,1-1 1,-1 1-1,1-1 0,-1 1 1,1-1-1,-1 0 0,1 1 1,-1-1-1,0 0 0,1 1 1,-1-1-1,0 0 0,0 1 1,0-1-1,1 0 1,-1 1-1,0-1 0,0 0 1,0 0-1,0 1 0,0-1 1,0 0-1,0 1 0,-1-1 1,1 0-1,0 0 0,0 1 1,0-1-1,-1 0 0,1 1 1,0-1-1,-1 1 0,1-1 1,-1 0-1,1 1 0,-1-1 1,0 0-1,-21-16-299,10 16 214,-2 1-4,13-2 39,7-3-7,7 0 44,0-2 1,-1 1-1,0-2 0,0 1 1,-1-2-1,0 0 0,-1 0 1,0-1-1,10-11 0,3-13 86,-2-1 0,-1 0 0,-2-2 0,-2 0 0,-1-1 0,-2 0 0,16-79 0,-28 113-39,0 1 0,0-1 0,-1 1 0,0-1 0,0 0-1,0 1 1,0-1 0,-1-6 0,0 9-23,1 0 0,0 0 0,-1 0 0,1 1 0,-1-1 0,1 0 0,-1 0 0,1 1 0,-1-1 0,0 0 0,1 0 0,-1 1 0,0-1 0,1 1 0,-1-1 0,0 1 0,0-1 0,0 1 0,1-1 0,-1 1 0,0 0 0,0-1 0,0 1 0,0 0 0,0 0 0,0 0 0,0 0 0,0 0 0,0 0 0,0 0 0,0 0 0,1 0 0,-1 0 0,0 0 0,0 0 0,-1 1 0,-11 3 18,0 1 0,0 0 0,1 0-1,0 1 1,1 1 0,-1 0-1,1 1 1,0 0 0,1 0 0,-13 14-1,5-3 21,1 1-1,1 1 1,1 0-1,0 1 1,2 0-1,1 1 1,-11 28-1,12-22 60,1 1-1,2 1 0,0-1 1,3 1-1,-4 49 0,8-68-96,1-1 0,0 1 1,2 13-1,-1-22-8,-1 0 1,1 0 0,0 0-1,0 0 1,0 0 0,0-1-1,0 1 1,1 0 0,-1-1 0,1 1-1,0 0 1,-1-1 0,1 0-1,1 1 1,-1-1 0,0 0-1,4 3 1,5 0 0,-1 0 0,1 0 0,0-1 0,0-1 0,1 1 0,-1-2 0,1 0 0,-1 0 0,15 0 0,4-2 0,-1 0 0,47-8 0,-61 6 174,-1-1 1,0 0-1,-1-1 0,22-10 1,-28 11-993,0 0 0,-1-1 0,1 0 0,-1-1 0,11-9 0</inkml:trace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16.5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63 21407,'0'0'5016,"-59"-58"-4832,55 54-8,8 4-208,4 7 0,13 7-88,5 9-8</inkml:trace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16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1 17079,'0'0'5952,"-41"58"-5704,31-54 8,4 2-96,6-4 8,0 2-72,-2-4 0</inkml:trace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27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262 536 4216,'0'0'8369,"-2"-11"-8064,-4-31 14,6 41-284,0-1 1,-1 1 0,1-1-1,-1 1 1,1 0-1,-1-1 1,0 1-1,0 0 1,1 0-1,-1 0 1,0-1-1,0 1 1,0 0 0,0 0-1,0 0 1,-1 0-1,1 1 1,0-1-1,0 0 1,-1 0-1,1 1 1,0-1-1,-1 1 1,1-1 0,-3 0-1,2 1 40,-1-1 1,0 1-1,0 0 1,0 0-1,1 0 1,-1 0-1,0 0 1,0 0-1,-3 2 1,-9 4 169,0 1 1,1 0-1,0 2 1,0-1 0,1 2-1,0-1 1,1 2-1,0 0 1,-20 24-1,27-27-167,0 0-1,0 1 1,1-1-1,-1 1 1,2 0-1,0 1 0,0-1 1,0 1-1,1-1 1,1 1-1,0 0 1,0-1-1,1 1 0,1 12 1,-1-20-61,0 0 0,0 0-1,0 0 1,1 0 0,-1-1 0,1 1 0,0 0 0,-1 0 0,1-1 0,0 1 0,0 0 0,0-1 0,0 1-1,0-1 1,0 1 0,1-1 0,-1 0 0,0 1 0,1-1 0,-1 0 0,1 0 0,0 0 0,-1 0 0,1 0-1,0 0 1,-1 0 0,4 0 0,-2 0 3,0-1-1,0 1 0,0-1 0,0 0 1,0 0-1,0 0 0,0 0 1,0 0-1,0-1 0,0 0 1,0 1-1,0-1 0,-1 0 1,1 0-1,0 0 0,0-1 1,3-1-1,3-5 17,0 1 0,0-1 0,-1-1-1,0 1 1,0-1 0,-1-1 0,0 1 0,7-16-1,3-7 105,18-49-1,21-79 344,-53 146-433,1 1 0,-2-1 0,0 0 0,-1 0 0,0 0 0,-1 0 0,-3-27 0,-23-97 293,25 132-327,-1-2 23,1 1 1,-1 0-1,0 0 0,-1 0 1,0 1-1,0-1 1,-1 0-1,1 1 1,-1 0-1,-1 0 0,1 0 1,-1 1-1,-7-7 1,1 6 8,6 15-81,0 6 20,-2 2-18,2 0 0,0 0-1,1 1 1,0-1 0,2 1 0,-1 34-1,12 112-156,-5-123 145,3 18 38,2-1 1,3 0 0,29 89-1,-34-129 28,1-1 0,0 1 0,2-1 0,19 28 0,-28-44 7,-1 1 0,1-1 0,0 0 0,-1 0 0,1 0 0,0 0 0,0 0 0,0 0 0,0 0 0,0 0 0,0-1 0,0 1 0,2 1 0,-1-15 981,-1-15-3969</inkml:trace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34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85 5824,'0'0'11029,"10"9"-10793,31 26-8,-39-33-186,1 0 1,0 0 0,0-1-1,0 1 1,0-1 0,0 0-1,1 0 1,-1 0 0,0 0-1,0-1 1,1 1 0,-1-1-1,0 0 1,1 0 0,-1 0-1,0 0 1,1-1 0,-1 1-1,0-1 1,1 0 0,-1 0-1,3-1 1,3-1 73,18-2 205,-19 3-157,0 1-1,0-1 0,0-1 0,12-4 0,-19 6-130,1-1-1,-1 1 0,0 0 1,0 0-1,0-1 0,0 1 1,0 0-1,0-1 0,-1 1 0,1-1 1,0 1-1,-1-1 0,1 1 1,-1-1-1,0 0 0,1 1 1,-1-1-1,0 0 0,0 1 1,0-1-1,0 0 0,0 1 0,-1-4 1,1 1 11,-1 1 1,1-1 0,-1 0-1,0 0 1,0 0-1,-1 0 1,1 1 0,-1-1-1,-1-3 1,1 6-26,1-1 0,-1 1 1,1-1-1,-1 1 1,0 0-1,1 0 0,-1 0 1,0 0-1,0 0 1,1 0-1,-1 1 0,0-1 1,0 0-1,-3 1 0,-16-9 135,18 7-129,0 1 1,0-1 0,0 1 0,-1 0-1,1 0 1,0 0 0,-1 1-1,1-1 1,0 1 0,-1 0 0,1 0-1,0 0 1,-1 0 0,1 1-1,-1-1 1,-3 2 0,-23 1-49,24-2 4,1 1-1,-1-1 1,1 1-1,0 0 1,-1 0-1,1 1 1,0-1-1,0 1 0,-5 4 1,-4 2-2,8-5 31,0 0 0,0 1 0,1 0 0,-1 0 0,1 1 0,1-1 0,-1 1 0,1 0 0,-1 0 0,2 1 0,-1-1 0,1 1 0,0 0 0,0-1 0,1 1 0,-3 13 0,-1 9 105,2 1-1,-2 52 0,5-65-97,1-7 44,0 0-1,1 0 1,0 0 0,0 0 0,1 0 0,5 14 0,-6-19-14,1 0-1,0 0 1,1 0-1,-1 0 1,1 0 0,0 0-1,1-1 1,-1 0-1,1 1 1,-1-1-1,1 0 1,9 6 0,-9-7-4,0 0 0,1 0 0,-1 0 0,1 0 0,0-1 0,0 0 0,0 0 1,0 0-1,0-1 0,0 0 0,1 0 0,-1 0 0,0 0 0,9-1 0,12 0 112,35 0 102,-56 1-239,0-1 0,-1 1 0,1 0 0,0 1 0,0-1 0,-1 1 0,1 0 0,-1 0 0,8 5 0,-7-3-3,1 1 0,-1 0-1,-1 0 1,1 0 0,-1 0-1,0 1 1,0 0 0,-1 0-1,1 0 1,-1 0 0,-1 0-1,1 1 1,-1-1 0,0 1-1,-1 0 1,0-1 0,0 1-1,0 0 1,-1 0 0,1 0-1,-2 0 1,-1 10 0,2-15-6,-1 0 0,0 0 0,0 0 0,0 1 0,0-1 0,0 0 1,0 0-1,0-1 0,-1 1 0,1 0 0,-1 0 0,1-1 0,-1 1 0,0-1 1,0 1-1,0-1 0,0 0 0,-4 2 0,-44 19 137,35-16-111,-43 14 59,35-12-57,0 0 1,-38 20 0,59-26-17,-1-1-1,0 1 1,0-1-1,0 0 1,0 0 0,0 0-1,0 0 1,0-1 0,-1 1-1,1-1 1,0 0 0,0 0-1,0 0 1,-5 0 0,6-1-171,0 1 0,0-1 1,1 0-1,-1 1 1,0-1-1,0 0 0,0 0 1,1 0-1,-1 0 0,1 0 1,-1-1-1,1 1 1,-1 0-1,1-1 0,0 1 1,-1-1-1,1 0 0,0 1 1,0-1-1,0 0 1,1 0-1,-1 1 0,-1-4 1</inkml:trace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38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0 109 6520,'0'0'14134,"12"-9"-14019,0-2-80,3-2 49,0 1-1,1 0 1,28-16-1,-32 24 4,-1 0 0,1 1 1,0 0-1,0 1 0,22-2 0,-19 3-18,-5 0 1,0 1 1,0 1-1,12 1 0,15 1 360,-34 2 1,-1-4-87,-2-7-235,-4-1-93</inkml:trace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39.2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6520,'0'0'13543,"12"1"-13319,11 2-15,0-2 0,40-3 0,-31-1 14,134-9 795,-162 12-958,0-1 0,1 1-1,-1-1 1,0 0 0,0 0 0,1-1-1,-1 1 1,0-1 0,0 0-1,0 0 1,-1 0 0,1-1 0,-1 1-1,7-7 1,10-13-2880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08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0 229 10752,'0'0'10737,"9"2"-10147,-7-1-566,1 0 29,0 0 1,0-1-1,1 1 1,-1-1-1,0 1 0,0-1 1,1 0-1,-1 0 0,0 0 1,0-1-1,1 1 0,-1-1 1,0 0-1,0 0 0,0 0 1,0 0-1,0-1 0,0 1 1,0-1-1,0 1 0,-1-1 1,4-3-1,16-16 580,0 0 0,25-35 0,-37 42-111,-1 0 1,0 0 0,-1-1 0,0 0 0,10-31 0,-22 57-138,-1 0 1,-11 18-1,6-13 319,2 0-1,-10 23 0,16-34-616,1 0-1,-1 1 1,1-1 0,0 0-1,1 0 1,-1 0 0,1 1 0,0-1-1,0 0 1,0 1 0,1-1-1,2 10 1,-2-12-87,0 0 0,0 0 0,1-1 0,-1 1 0,1-1 0,-1 1 0,1-1 0,0 1 0,0-1 0,0 0 0,0 0 0,0 0 0,0 0 0,1 0 0,-1-1 0,1 1 0,-1 0 0,1-1 0,0 0 0,-1 0 0,1 0 0,0 0 0,0 0 0,0-1 0,0 1 0,4 0 0,5-1 0,1 0 0,0-1 0,0 0 0,21-5 0,-25 4 0,1-1 0,0 0 0,-1 0 0,0-1 0,0 0 0,0-1 0,0 0 0,-1 0 0,0-1 0,9-7 0,6-9 0,37-45 0,-42 45 0,-11 15 0,-1-1 0,0 0 0,-1-1 0,0 1 0,-1-1 0,5-12 0,-9 21 0,0-1 0,0 1 0,0 0 0,0-1 0,0 1 0,1 0 0,-1 0 0,0-1 0,0 1 0,0 0 0,0-1 0,0 1 0,0 0 0,1 0 0,-1-1 0,0 1 0,0 0 0,0 0 0,1-1 0,-1 1 0,0 0 0,0 0 0,1 0 0,-1 0 0,0-1 0,0 1 0,1 0 0,-1 0 0,0 0 0,1 0 0,-1 0 0,0 0 0,0 0 0,1 0 0,-1 0 0,0 0 0,1 0 0,6 11 0,0 19 0,-5-12 0,0 36 0,-2-45 0,-1 0 0,0 0 0,0 1 0,-1-1 0,-5 15 0,5-20 0,0 0 0,1-1 0,-1 1 0,-1-1 0,-4 7 0,7-10 0,-1 1 0,1 0 0,-1-1 0,1 1 0,-1-1 0,0 1 0,1-1 0,-1 1 0,1-1 0,-1 0 0,0 1 0,1-1 0,-1 0 0,0 1 0,0-1 0,1 0 0,-1 0 0,0 0 0,0 1 0,1-1 0,-1 0 0,0 0 0,0 0 0,0 0 0,1-1 0,-1 1 0,0 0 0,0 0 0,1 0 0,-1-1 0,0 1 0,1 0 0,-1 0 0,0-1 0,1 1 0,-2-1 0,2 0 0,0 1 0,0 0 0,0-1 0,0 1 0,0 0 0,0-1 0,0 1 0,0-1 0,0 1 0,0 0 0,0-1 0,0 1 0,0 0 0,0-1 0,1 1 0,-1 0 0,0-1 0,0 1 0,0 0 0,1-1 0,-1 1 0,0 0 0,0-1 0,1 1 0,-1 0 0,0 0 0,0-1 0,1 1 0,-1 0 0,0 0 0,1 0 0,-1 0 0,1-1 0,15-9 0,-10 7 0,1 0 0,-1 0 0,1 1 0,0 0 0,-1 1 0,11-2 0,47-1 0,-17 2 0,38-2 0,-84 4 233,5-1 134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8:04.5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201 99 10248,'0'0'9434,"-11"-1"-9047,2-1-285,5 1-64,0 0 1,0 1-1,0-1 1,0 1-1,0 0 0,0 0 1,0 0-1,0 1 0,0-1 1,0 1-1,0 0 1,0 0-1,0 0 0,0 1 1,1-1-1,-5 3 0,-1 2 143,0-1-1,0 2 0,1-1 1,0 1-1,0 0 1,0 1-1,1 0 0,0 0 1,1 1-1,0-1 0,0 1 1,1 1-1,-6 11 1,11-18-128,-1 0 0,1 0 1,-1 1-1,1-1 0,0 0 1,0 0-1,0 0 1,0 0-1,1 1 0,-1-1 1,1 0-1,0 0 0,0 0 1,0 0-1,0 0 0,1-1 1,-1 1-1,1 0 0,0 0 1,0-1-1,0 1 1,0-1-1,3 4 0,-3-5-22,-1 1-1,1-1 1,-1 0 0,1 0-1,0 1 1,-1-1-1,1 0 1,0-1-1,0 1 1,0 0 0,0 0-1,0-1 1,0 1-1,0-1 1,0 0 0,0 1-1,0-1 1,0 0-1,0 0 1,0 0-1,0-1 1,0 1 0,0 0-1,0-1 1,-1 1-1,1-1 1,0 0-1,0 0 1,0 1 0,0-1-1,-1-1 1,1 1-1,0 0 1,-1 0-1,1 0 1,-1-1 0,3-2-1,-1 0 21,-1 0-1,1 0 0,-1 0 1,0 0-1,0-1 1,0 1-1,-1-1 0,0 1 1,0-1-1,0 1 1,0-1-1,-1 0 0,1 0 1,-1 1-1,-1-1 1,1 0-1,-1 1 0,1-1 1,-1 0-1,0 1 1,-4-8-1,2 1 69,-1 1 0,0 0 0,-1 0 0,0 1 0,-1-1 0,0 1 0,-1 0 0,-10-11 0,17 20-107,-1 0 0,1-1 0,0 1 0,0 0 0,-1 0 0,1-1 0,0 1 0,0 0 0,-1-1 0,1 1 0,0 0 1,0-1-1,0 1 0,0 0 0,-1-1 0,1 1 0,0 0 0,0-1 0,0 1 0,0 0 0,0-1 0,0 1 0,0-1 0,0 1 0,0 0 0,0-1 0,0 1 0,0 0 0,0-1 0,0 1 0,1 0 0,-1-1 0,0 1 0,0-1 0,0 1 0,0 0 0,1 0 0,-1-1 0,0 1 0,0 0 0,1-1 0,-1 1 0,0 0 1,1 0-1,-1 0 0,0-1 0,1 1 0,-1 0 0,25-10 35,-10 5-17,85-33 57,-60 23-44,-34 13-29,0 1 0,0-1 0,0 1 0,0 0 0,0 1 0,10 0 0,-14-1-2,0 1 0,0 1 0,0-1 0,0 0 0,-1 0 0,1 1 0,0-1 0,0 1 0,0-1 0,-1 1 0,1 0 0,0 0 0,-1 0 0,1-1 0,-1 2 1,1-1-1,-1 0 0,1 0 0,-1 0 0,0 1 0,0-1 0,1 1 0,-1-1 0,0 1 0,0-1 0,0 3 0,2 4 26,-2 0 0,1 0 0,-1 0-1,0 0 1,-1 0 0,0 15 0,-11 50 310,7-50-153,4-23-190,0 0 0,0 0 1,0 1-1,0-1 0,0 0 0,0 0 1,0 0-1,0 0 0,-1 1 0,1-1 0,0 0 1,0 0-1,0 0 0,0 0 0,0 1 0,0-1 1,0 0-1,0 0 0,0 0 0,0 0 0,0 1 1,0-1-1,1 0 0,-1 0 0,0 0 0,0 0 1,0 1-1,0-1 0,0 0 0,0 0 0,0 0 1,0 0-1,0 0 0,1 1 0,-1-1 0,0 0 1,0 0-1,0 0 0,0 0 0,0 0 0,1 0 1,-1 0-1,0 0 0,0 0 0,0 0 0,0 1 1,1-1-1,-1 0 0,0 0 0,0 0 0,0 0 1,0 0-1,1 0 0,-1 0 0,0 0 0,0 0 1,0-1-1,0 1 0,1 0 0,-1 0 0,10-6 122,90-101 437,-81 86-441,-16 18-76,-1-1-1,1 1 1,0 0 0,0 0-1,0 0 1,0 1 0,1-1-1,-1 1 1,1-1-1,5-1 1,-9 4-29,1 0 0,-1 0 0,1 0 0,-1 0 0,1 0 0,-1 0 0,1 0 1,-1 0-1,1 1 0,-1-1 0,1 0 0,-1 0 0,1 1 0,-1-1 0,1 0 0,-1 0 0,0 1 0,1-1 0,-1 1 0,0-1 0,1 0 0,-1 1 0,0-1 1,1 1-1,-1-1 0,0 1 0,1 0 0,5 12 143,7 35 3,-11-37-123,1 0-1,0 0 1,0 0 0,1 0 0,1 0-1,7 12 1,-10-20-29,23 29 990,-24-30-1319,1-1-1,0 0 0,-1 1 0,1-1 0,0 0 1,0 0-1,0 0 0,0 0 0,0-1 0,0 1 1,0 0-1,1-1 0,-1 0 0,0 1 0,4-1 0</inkml:trace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43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268 525 4216,'0'0'9248,"-10"2"-8954,-10 2-52,1 1 0,-1 1-1,1 1 1,0 0 0,1 2-1,-18 10 1,25-12-105,0 0 38,1-1-1,0 2 0,0-1 1,1 1-1,0 1 0,1 0 1,-13 16-1,20-24-145,0 1-1,0-1 0,0 1 1,1 0-1,-1-1 0,1 1 1,-1 0-1,1 0 1,-1-1-1,1 1 0,0 0 1,0 0-1,0 0 0,0-1 1,0 1-1,0 0 1,1 0-1,-1 0 0,1-1 1,-1 1-1,1 0 1,0 0-1,-1-1 0,1 1 1,0-1-1,0 1 0,0-1 1,0 1-1,0-1 1,1 1-1,-1-1 0,0 0 1,1 0-1,-1 0 1,1 0-1,-1 0 0,1 0 1,2 1-1,2 1 20,-1-1 0,0 0-1,1 0 1,-1 0 0,1-1 0,0 1-1,0-2 1,-1 1 0,1 0 0,0-1-1,8-1 1,-7 0-4,-1-1 1,0 1-1,0-1 0,0 0 1,-1-1-1,1 0 0,0 0 1,-1 0-1,0 0 0,0-1 0,0 0 1,0 0-1,0 0 0,-1-1 1,0 1-1,0-1 0,0 0 1,-1 0-1,1-1 0,-1 1 1,4-11-1,2-6 66,-1-1 1,-1 0 0,-1 0-1,4-36 1,-5 11 30,-3 0 0,-2-1 1,-9-70-1,2 40 43,-8-18 32,7 52-97,2 24-121,6 21 1,0 0 0,-1 0 1,1 0-1,0 0 0,0 0 0,0 0 0,-1 0 0,1 0 0,0 1 0,0-1 0,-1 0 0,1 0 0,0 0 0,0 0 0,0 0 0,0 0 0,-1 1 0,1-1 1,0 0-1,0 0 0,0 0 0,0 1 0,0-1 0,-1 0 0,1 0 0,0 0 0,0 1 0,0-1 0,0 0 0,0 0 0,0 0 0,0 1 0,0-1 0,0 0 1,0 0-1,0 1 0,0-1 0,0 0 0,0 0 0,0 1 0,-7 46-89,5-32 84,-7 53 9,3 0 0,2 0 0,4 1 0,3-1 0,3 1 0,16 74 0,-17-121 157,2 1 0,0-1 0,20 38 0,-19-50-74,-4-14 616,-3-23-678,0 16-2565</inkml:trace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44.7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388 108 5320,'0'0'6985,"-11"-4"-6613,-84-36 1376,88 38-1589,0 0 1,0 1 0,0 0-1,0 0 1,0 1 0,0 0-1,-1 0 1,1 1-1,0-1 1,0 2 0,0-1-1,0 1 1,-8 3-1,2 0 57,-1 0 0,1 2 0,1-1 0,-1 2 0,-18 13 0,25-14-91,0 0 0,0 1-1,0-1 1,1 1-1,0 0 1,0 1-1,1-1 1,0 1-1,1 0 1,-3 11 0,-4 7 334,6-15-309,1 0 0,1 1 0,0-1 0,1 0-1,0 1 1,2 18 0,-1-16 18,0-11-130,1 1 0,-1-1 0,1 1 0,0-1 1,1 1-1,-1-1 0,1 0 0,-1 0 0,1 0 0,1 0 0,-1 0 0,0 0 0,1 0 1,0-1-1,0 1 0,0-1 0,0 0 0,1 0 0,-1 0 0,1 0 0,0-1 0,4 3 1,9 5 97,1-2 0,0 0 0,32 10 0,-39-14-65,3 0-33,0-1 0,0 0 0,0-1 0,0 0 0,0-2 0,0 1 0,1-1 0,-1-1 0,0-1 0,0 0 0,17-5 0,-15 3 1,-1-2 1,1 0-1,-1 0 0,0-1 0,0-1 0,-1-1 0,0 0 1,-1 0-1,15-15 0,-19 17 0,0-1-1,-1 1 1,-1-2 0,1 1-1,-1-1 1,-1 0 0,1-1-1,-2 1 1,1-1 0,5-16-1,-6 12 2,-1 0-1,0 0 0,-1 0 0,-1 0 1,0-1-1,-1 1 0,0-1 0,-2 1 1,1-1-1,-5-22 0,3 32-25,0-1-1,-1 1 1,1 0-1,-1 0 1,0 0 0,0 0-1,-1 0 1,1 0-1,-1 1 1,-5-5-1,-3-2 18,0 0 1,-19-12-1,25 20-24,1 0 0,-1 0-1,0 0 1,-1 1 0,1 0 0,0 1 0,0-1-1,-1 1 1,1 0 0,-1 0 0,-10 1 0,-7 2-2,-43 7-1,39-5-34,18-2 17,-1 0 1,0 1-1,-20 8 0,28-10 6,0 0 1,0 0-1,1 1 0,-1-1 1,0 1-1,1 0 0,-1-1 1,1 1-1,0 0 1,0 1-1,0-1 0,0 0 1,0 1-1,0-1 0,0 1 1,1-1-1,-1 1 1,-1 4-1,1 3-41,0 0 0,1 0 0,1 0 0,-1 0 0,2 15 0,3 2-3143</inkml:trace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45.5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8240,'0'0'10777,"2"10"-10463,7 36-12,-8-42-250,1 0 0,0 0 0,0 0 0,1 0 0,-1 0 0,1 0 0,0-1 0,0 0 0,0 1 0,0-1 0,1 0 0,0 0 0,-1-1 0,1 1 0,5 2 0,11 9 202,30 18 282,-37-25-264,0 1 1,19 16 0,-30-23-179,0 0 0,0 1 0,0-1 0,0 0 0,0 0 0,0 0 0,0-1 0,4 2 0,-5-2-145,-1 0-1,0 1 0,1-1 1,-1 0-1,1 0 0,-1 0 1,1 0-1,-1 0 1,1 0-1,-1 0 0,1 0 1,-1 0-1,1 0 0,-1 0 1,0 0-1,1 0 0,-1 0 1,1 0-1,-1-1 0,1 1 1,-1 0-1,0 0 0,1 0 1,-1-1-1,1 1 0,-1 0 1,0-1-1,1 1 0,-1 0 1,0-1-1,1 1 0,-1 0 1,0-1-1,0 1 1,1-1-1,-1 1 0,0 0 1,0-1-1,0 1 0,0-1 1,0 1-1,1-1 0,-1 1 1,0-1-1,0 0 0</inkml:trace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47.0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67 7432,'0'0'11801,"10"-4"-11623,-1 0-133,-3 1 1,0 0-1,0 1 0,1-1 1,-1 1-1,1 1 1,0-1-1,0 1 0,0 0 1,9 0-1,36 7 333,118 9 435,-146-13-691,-16-1-64,0 0 0,0-1 0,0 0 0,13-2 0,98-12 331,-102 11-369,113-18 145,-114 19-138,1 1 0,-1 1 0,1 1 0,-1 0 0,32 7 0,-18-2 27,0-1 1,1-2 0,40 0 0,37 3 116,-97-5-135,0-1-1,-1 0 0,1-1 1,17-3-1,24-1 86,-44 4-91,0 1 0,0-1 1,12-4-1,-20 5-31,1 0 0,-1 0 0,0 0-1,0 0 1,1 0 0,-1 0 0,0 0 0,0 0 0,1-1 0,-1 1-1,0 0 1,0 0 0,0 0 0,1 0 0,-1-1 0,0 1 0,0 0 0,0 0-1,0 0 1,0-1 0,1 1 0,-1 0 0,0 0 0,0-1 0,0 1-1,0 0 1,0 0 0,0-1 0,0 1 0,0 0 0,0 0 0,0-1-1,0 1 1,0 0 0,0-1 0,-5-11 441,-10-8-3755</inkml:trace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47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7736,'0'0'13079,"1"10"-12896,12 152 472,-9-125-387,17 66 0,-13-73 69,-1 0-1,-2 1 1,2 46-1,-7-77-325,0 1 0,0-1-1,0 0 1,0 1-1,0-1 1,0 0 0,0 1-1,0-1 1,0 0-1,0 1 1,0-1 0,0 0-1,0 1 1,0-1 0,0 0-1,0 1 1,0-1-1,0 0 1,0 0 0,-1 1-1,1-1 1,0 0 0,0 1-1,0-1 1,-1 0-1,1 0 1,0 0 0,0 1-1,-1-1 1,1 0 0,0 0-1,0 0 1,-1 1-1,1-1 1,0 0 0,-1 0-1,1 0 1,0 0-1,-1 0 1,1 0 0,0 0-1,0 0 1,-1 0 0,1 0-1,0 0 1,-1 0-1,1 0 1,0 0 0,-1 0-1,0 0 1,1-1-14,-1 1-1,0-1 1,1 1 0,-1-1 0,1 1 0,-1-1-1,1 0 1,-1 0 0,1 1 0,-1-1-1,1 0 1,0 0 0,-1 1 0,1-1-1,0 0 1,0 0 0,0 0 0,0 1-1,-1-1 1,1 0 0,0 0 0,0 0-1,0 0 1,1 1 0,-1-3 0,3-10-3100</inkml:trace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48.7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82 6824,'0'0'14711,"9"-5"-14496,2 1-133,1-1 0,-1 2-1,1-1 1,0 1 0,0 1 0,0 1-1,0-1 1,21 2 0,289 11 1179,-308-11-1117,0-1-1,-1-1 1,19-4-1,-26 4-86,1 1 1,-1-1-1,0-1 0,-1 1 1,1-1-1,0 0 0,-1 0 0,1 0 1,6-7-1,-1-5 123,-8 8-3415</inkml:trace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53.1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113 497 6728,'0'0'11102,"5"-15"-11005,91-269 91,-69 207-142,-17 48-29,-5 18-2,-1 0-1,-1 0 0,0 0 0,0 0 0,1-18 0,-4 28-12,0 1 0,0 0 0,0 0 0,1-1 0,-1 1 0,0 0 0,0 0 0,0 0-1,0-1 1,0 1 0,0 0 0,0 0 0,0-1 0,0 1 0,0 0 0,0 0 0,-1-1 0,1 1-1,0 0 1,0 0 0,0 0 0,0-1 0,0 1 0,0 0 0,0 0 0,-1 0 0,1-1-1,0 1 1,0 0 0,0 0 0,0 0 0,-1 0 0,1 0 0,0-1 0,0 1 0,0 0-1,-1 0 1,-7 6 35,-8 15-11,15-20-23,-15 25 28,1 0 0,1 1 0,-15 39 0,-21 89 73,14-13-27,21-79 30,-32 88-1,41-135-25,1 0 0,1 0-1,-4 27 1,9-34 147,7-15-12,0 0-168,11-10 43,-1-1 0,-1 0 0,28-38 0,3-3 26,28-33 166,66-105 0,-129 178-229,6-4 69,3-5 190,-22 26-245,-1-1 52,0 0-80,-3 7-12,-35 55 65,29-45-86,0 0 1,0 0 0,1 1 0,1 0-1,-9 27 1,15-37-3,0 2-2,0-1-1,0 1 1,1 0 0,-1 11 0,2-17-3,0-1 1,0 1-1,0 0 0,0-1 0,0 1 0,0-1 1,1 1-1,-1-1 0,1 1 0,-1-1 0,1 1 1,0-1-1,-1 1 0,1-1 0,0 0 0,0 1 1,0-1-1,0 0 0,0 0 0,0 0 1,0 0-1,1 0 0,-1 0 0,0 0 0,0 0 1,1 0-1,-1 0 0,1-1 0,1 1 0,-2 0 8,1-1 0,-1 0-1,0 0 1,1 0-1,-1 0 1,1 0-1,-1 0 1,0 0 0,1-1-1,-1 1 1,1-1-1,-1 1 1,0-1 0,1 1-1,-1-1 1,0 0-1,0 1 1,0-1 0,1 0-1,-1 0 1,0 0-1,2-2 1,-1 0 8,1 1-1,-1-1 1,0 0 0,1-1-1,-1 1 1,-1 0 0,4-7-1,2-15 65,-1-1 0,-1 1 0,-1-1 0,-2 1 0,0-42 0,-2 65-57,1-1 0,-1 1-1,1 0 1,0-1-1,0 1 1,0 0 0,0 0-1,0 0 1,1 0-1,-1 0 1,1 0 0,-1 0-1,1 0 1,0 1-1,2-3 1,-1 1-19,1 0 0,0 0 0,0 0 1,0 0-1,0 1 0,8-3 0,-11 4-3,1 1 0,0 0 0,-1 0 0,1 0 0,-1 0-1,1 0 1,0 0 0,-1 0 0,1 1 0,0-1 0,-1 1 0,1-1 0,-1 1 0,1-1 0,-1 1 0,1 0-1,-1 0 1,0 0 0,1 0 0,-1 0 0,0 0 0,0 0 0,1 0 0,-1 0 0,0 1 0,0-1 0,0 0 0,0 2-1,4 4 8,-1 0-1,-1 0 0,1 0 0,2 9 1,8 28 14,-12-32 1,1-1 0,1 0 0,0 0 0,0 0 0,1 0 0,0-1 0,1 1 0,9 11 0,-13-21-11,-1 1 0,1-1-1,0 1 1,0-1 0,-1 0 0,1 0 0,0 0-1,0 0 1,0 0 0,1 0 0,-1-1 0,0 1 0,0 0-1,0-1 1,0 0 0,1 0 0,-1 1 0,0-1-1,4-1 1,4 0 33,1-1 1,0 0-1,10-4 0,16-4-99,3 9-846,-33 2-1316</inkml:trace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57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1002 7328,'0'0'5016,"7"-11"-4579,15-28 121,-1-1-1,27-72 1,-40 89-339,-2 5 151,1-1 0,1 1 1,14-23-1,-18 34 97,-1 1-1,0 0 0,-1-1 1,4-9-1,-5 49-157,7 33 1,-2-20-124,-5-39-153,-1 1 26,1 0 0,0 0 0,0-1 0,1 1-1,0 0 1,0 0 0,1-1 0,0 1 0,5 8 0,0-4 42,-7-9-75,1 0 0,-1 0 0,1-1 0,0 1 0,0-1 0,0 1 0,1-1 0,2 2 0,-4-3-14,1 0 0,0 0 0,0-1 0,0 1 0,0-1 0,0 1 0,0-1-1,0 0 1,0 1 0,0-1 0,0 0 0,0 0 0,0-1 0,0 1 0,-1 0 0,1-1 0,2 0 0,6-2 15,0 0-1,-1 0 1,0-1-1,1-1 0,-2 0 1,1 0-1,0 0 1,-1-1-1,0 0 0,0-1 1,-1 0-1,0 0 0,8-11 1,5-9 110,-1-1 0,24-48 0,-41 71-116,0 1 18,-1-1 1,1 0-1,-1 1 1,-1-1-1,1 0 1,0 0-1,-1 0 1,0 0-1,0 0 1,-1 0-1,0 0 1,1 1 0,-2-1-1,1 0 1,0 0-1,-4-7 1,4 11-30,0 0 0,0 0 1,0 0-1,0 0 1,0 1-1,0-1 0,0 0 1,0 1-1,0-1 1,0 1-1,0-1 0,0 1 1,0-1-1,0 1 1,-1 0-1,1 0 0,0-1 1,0 1-1,0 0 0,-1 0 1,1 0-1,0 0 1,0 1-1,0-1 0,-1 0 1,1 0-1,0 1 1,0-1-1,0 1 0,0-1 1,0 1-1,0-1 1,-2 2-1,-2 0-2,0 1-1,0 0 1,0 1 0,1-1 0,-6 6 0,5-4-13,1 1 1,1-1-1,-1 1 0,1-1 1,0 1-1,0 0 1,1 1-1,0-1 1,0 0-1,0 1 1,-1 11-1,0 7-62,0 42 1,3-61 48,0-1 0,1 1 0,-1 0 0,1 0 0,0 0 0,1-1 0,-1 1 0,1 0 1,5 9-1,-5-11 16,1-1 1,-1 1-1,1-1 1,0 0-1,0 1 1,0-1-1,1-1 1,-1 1-1,1 0 1,-1-1-1,1 0 1,0 0-1,6 3 1,-7-4 9,0-1 0,0 1 0,0-1 0,1 0 0,-1 0 1,0 0-1,0 0 0,0 0 0,0-1 0,0 1 0,0-1 1,0 0-1,0 0 0,0 0 0,0 0 0,0 0 0,-1-1 0,6-3 1,0 0 9,0 0 1,-1-1-1,1-1 1,-1 1 0,6-8-1,72-97 196,10-12 310,-93 122-510,6-8 155,-9 16-63,-2 9-109,0 6 5,-8 87 12,10-92-13,1-1 1,1 1 0,0-1 0,7 28-1,-8-44 0,0 1-1,0-1 0,0 1 1,0 0-1,0-1 1,0 1-1,0-1 0,0 1 1,0-1-1,1 1 0,-1-1 1,0 1-1,0 0 1,1-1-1,-1 1 0,0-1 1,1 0-1,-1 1 0,0-1 1,1 1-1,-1-1 0,1 1 1,-1-1-1,1 0 1,-1 1-1,1-1 0,-1 0 1,1 0-1,-1 1 0,1-1 1,-1 0-1,1 0 1,-1 0-1,1 0 0,0 0 1,-1 1-1,1-1 0,-1 0 1,1 0-1,-1-1 1,1 1-1,0 0 0,-1 0 1,1 0-1,-1 0 0,1 0 1,-1-1-1,1 1 1,-1 0-1,1 0 0,-1-1 1,1 1-1,-1 0 0,1-1 1,-1 1-1,1 0 1,0-2-1,2-1 5,0 0 0,0 0 0,0 0 0,-1-1 0,1 0 1,3-5-1,58-147 243,-60 142-142,0 0 0,-1-1 0,-1 1 0,0-1 0,0-24 0,-2 39-72,9 21-202,-6-14 131,1-1 0,1 0 0,-1 0 0,1 0 0,0 0 0,8 7 0,-10-12 27,-1 1 1,0 0 0,1-1-1,-1 1 1,1-1 0,-1 0-1,1 1 1,0-1 0,-1-1-1,1 1 1,0 0-1,0-1 1,0 1 0,0-1-1,-1 0 1,1 0 0,0 0-1,0 0 1,5-2 0,-1 1 11,-1-1 1,1 0 0,-1-1 0,0 0 0,0 0-1,0 0 1,0-1 0,0 0 0,-1 0 0,1 0-1,-1-1 1,0 1 0,-1-1 0,1 0 0,-1-1 0,0 1-1,0-1 1,5-10 0,1-8 117,-10 11-2,0 12-115,0 1 1,0 0 0,-1-1-1,1 1 1,0 0 0,0 0 0,-1-1-1,1 1 1,0 0 0,0 0-1,-1 0 1,1-1 0,0 1 0,-1 0-1,1 0 1,0 0 0,-1 0-1,1 0 1,0-1 0,-1 1-1,1 0 1,0 0 0,-1 0 0,1 0-1,-1 0 1,1 0 0,0 0-1,-1 0 1,1 1 0,0-1 0,-1 0-1,1 0 1,-2 1-1,0-1 0,1 1 1,-1 0-1,1 0 0,-1 0 1,1 0-1,-1 0 0,1 1 0,-1-1 1,1 0-1,0 1 0,0-1 0,0 1 1,0-1-1,-1 3 0,-12 26-35,11-16 2,1-1 0,0 0 1,0 1-1,1 0 0,1-1 0,0 1 1,1 0-1,1-1 0,0 1 1,1-1-1,0 0 0,10 24 0,-12-35 29,0 0-1,0 0 0,0 0 0,0 0 0,1 0 1,-1 0-1,1 0 0,-1 0 0,1 0 1,0-1-1,0 1 0,-1-1 0,1 1 1,0-1-1,1 0 0,-1 0 0,0 0 1,0 0-1,5 1 0,-4-1 3,0-1 0,0 0 0,0 0 0,0 0-1,1-1 1,-1 1 0,0-1 0,0 0 0,0 0 0,0 0 0,0 0-1,0 0 1,3-2 0,7-6 8,0 0-1,0 0 1,-1-2-1,18-18 1,-26 26-10,115-133 310,-118 134-291,1 0 0,0 0 0,0 1 0,0-1 0,0 0 0,0 1 0,0 0 0,3-2-1,-5 3-15,0 0 0,1-1 0,-1 1 0,1 0-1,-1 0 1,1 0 0,-1 0 0,1 0 0,-1 0 0,1 0-1,-1 0 1,0 0 0,1 0 0,-1 0 0,1 0-1,-1 0 1,1 1 0,-1-1 0,1 0 0,-1 0 0,0 0-1,1 1 1,-1-1 0,1 0 0,-1 0 0,0 1-1,1-1 1,-1 0 0,0 1 0,1-1 0,-1 1-1,0-1 1,0 0 0,1 1 0,-1-1 0,0 1 0,0-1-1,0 0 1,0 1 0,0-1 0,1 1 0,-1-1-1,0 1 1,0-1 0,0 1 0,0-1 0,0 1 0,0-1-1,0 0 1,-1 1 0,1-1 0,0 1 0,2 27-32,1-1 0,6 29 0,-6-46 9,0 0-1,0 0 1,1 0-1,0-1 1,0 0-1,1 0 1,0 0-1,13 16 1,-16-23 18,-1 0 0,1 0-1,0 0 1,0 0 0,0-1 0,0 1 0,1 0 0,-1-1 0,0 0-1,1 0 1,-1 1 0,1-1 0,-1 0 0,1-1 0,0 1-1,-1 0 1,1-1 0,4 1 0,-3-2 9,-1 1-1,1-1 1,0 0-1,-1 0 0,1 0 1,-1 0-1,1 0 1,-1-1-1,0 0 1,1 1-1,-1-1 1,3-3-1,4-4 27,0 0-1,-1 0 0,0-1 0,0 0 0,-1-1 0,10-16 0,88-169 456,-106 196-484,0 0 0,0-1 0,0 1 0,0 0 0,0-1 0,0 1 0,1 0 0,-1-1 0,0 1 0,0 0 0,0-1 0,1 1 0,-1 0-1,0-1 1,0 1 0,0 0 0,1 0 0,-1 0 0,0-1 0,1 1 0,-1 0 0,0 0 0,1 0 0,-1-1 0,0 1 0,1 0 0,-1 0 0,0 0 0,1 0 0,-1 0 0,4 10 30,-3 24-28,-1-31 1,1 43-34,-2 1-1,-2-1 1,-17 85 0,20-130 30,0 0-1,-1 0 1,1 0 0,0-1 0,0 1 0,0 0 0,0 0 0,-1-1 0,1 1 0,0 0 0,-1 0 0,1-1 0,-1 1 0,1 0-1,-1-1 1,1 1 0,-1 0 0,1-1 0,-1 1 0,1-1 0,-1 1 0,0-1 0,1 1 0,-1-1 0,0 0 0,0 1 0,1-1 0,-1 0-1,0 0 1,0 1 0,1-1 0,-1 0 0,0 0 0,0 0 0,-1 0 0,0-1 10,-1 0-1,1 0 1,-1 0 0,1 0 0,0-1-1,0 1 1,0-1 0,0 1 0,0-1-1,-3-3 1,-3-3 22,4 3-13,1 1 1,-2 0 0,1 0 0,0 0 0,-1 1 0,-8-6 0,13 9-23,0 0 0,-1 0 1,1 0-1,0 0 0,0 0 0,-1 0 1,1 0-1,0 0 0,-1 0 0,1 0 1,0 0-1,0 0 0,-1 0 0,1 0 1,0 0-1,0 0 0,-1 0 1,1 0-1,0 0 0,0 0 0,-1 1 1,1-1-1,0 0 0,0 0 0,-1 0 1,1 0-1,0 1 0,0-1 0,0 0 1,-1 0-1,1 1 0,0-1 0,0 0 1,0 0-1,0 1 0,0-1 0,-1 0 1,1 0-1,0 1 0,0-1 0,0 0 1,0 0-1,0 1 0,0-1 0,0 0 1,0 1-1,0-1 0,0 0 0,0 0 1,0 1-1,0-1 0,1 0 0,-1 1 1,0-1-1,0 0 0,0 0 0,0 1 1,0-1-1,0 0 0,1 0 1,-1 0-1,0 1 0,1-1 0,-1 2-4,1 0 0,0-1 0,0 1 0,0 0 0,0-1 0,0 1 0,0-1 1,0 1-1,3 1 0,0 0-1,1-1 0,-1 0-1,0 0 1,1 0 0,0-1 0,-1 1 0,1-1 0,0 0 0,0 0 0,0-1 0,0 1 0,0-1 0,-1 0 0,1-1 0,7 0 0,-5-1 6,-1 0-1,0 0 1,0-1-1,0 1 0,0-1 1,-1-1-1,1 1 1,-1-1-1,0 0 1,0 0-1,6-6 1,30-32 41,49-64 1,-69 77-32,-23 35-10,0 1 0,0-1 0,0 1 0,1-1 0,0 1 0,1-1 0,-1 10 0,0-8-9,1-1 0,0 1 0,0 0 1,0 0-1,1 0 0,0-1 0,1 1 0,0 0 0,0-1 0,1 1 0,-1-1 0,7 11 0,-8-16 11,0-1 1,1 0-1,-1 0 0,0 0 0,0 0 0,1 0 1,-1 0-1,1-1 0,-1 1 0,1 0 0,-1-1 1,1 1-1,-1-1 0,1 0 0,-1 1 0,1-1 1,0 0-1,-1 0 0,1 0 0,-1 0 1,1 0-1,0 0 0,-1 0 0,1-1 0,-1 1 1,1-1-1,0 1 0,1-2 0,4 0 9,-1-1 0,0 1 0,1-2 0,-1 1 0,10-8 0,2-5 21,-1 0 1,0-2 0,-1 0-1,-1 0 1,-1-2 0,0 0 0,14-29-1,3-13 76,29-86 0,-4-35 32,-48 149-121,-1-1-1,-2 0 1,1-50 0,-6 85-19,0 0 0,0 0 0,0 0 0,0-1 0,0 1 0,0 0 0,0 0 0,0 0 0,0 0 1,0-1-1,0 1 0,0 0 0,0 0 0,0 0 0,0-1 0,0 1 0,0 0 0,0 0 0,0 0 0,0 0 1,0-1-1,0 1 0,0 0 0,0 0 0,0 0 0,0 0 0,-1-1 0,1 1 0,0 0 0,0 0 1,0 0-1,0 0 0,0 0 0,0-1 0,-1 1 0,1 0 0,0 0 0,0 0 0,0 0 0,0 0 0,-1 0 1,1 0-1,0 0 0,0 0 0,0 0 0,0 0 0,-1 0 0,1 0 0,0 0 0,-9 9-13,-8 18-24,3 11-20,2 0 0,1 2 0,-9 68 0,2 90-112,12-106 108,2-45 47,0-12 2,2-1 0,2 44 0,0-77 14,0 0-1,0 0 1,0 0-1,0 0 1,1 0-1,-1 0 1,0 0-1,0 0 1,1 0-1,-1 0 1,0 0 0,1 0-1,-1 0 1,1 0-1,-1-1 1,1 1-1,0 0 1,-1 0-1,1 0 1,0-1-1,0 2 1,0-2 1,0 0 1,0 0-1,-1 0 1,1 0-1,0 0 1,-1 0-1,1 0 1,0 0-1,0 0 0,-1 0 1,1-1-1,0 1 1,-1 0-1,1 0 1,0-1-1,-1 1 1,1 0-1,0-1 1,-1 1-1,1-1 1,0 0-1,4-4 25,0 1-1,0-1 1,-1-1 0,6-8-1,60-103 275,-41 63-166,-29 54-136,0 0 0,0 0 0,1 0 0,-1 0 0,0 0 1,0 0-1,0 0 0,0 0 0,0 0 0,0 0 1,1-1-1,-1 1 0,0 0 0,0 0 0,0 0 1,0 0-1,0 0 0,0 0 0,0 0 0,0 0 0,0-1 1,1 1-1,-1 0 0,0 0 0,0 0 0,0 0 1,0 0-1,0-1 0,0 1 0,0 0 0,0 0 0,0 0 1,0 0-1,0 0 0,0-1 0,0 1 0,0 0 1,0 0-1,0 0 0,0 0 0,0 0 0,0-1 1,-1 1-1,1 0 0,0 0 0,0 0 0,0 0 0,0 0 1,0 0-1,0 0 0,0-1 0,0 1 0,0 0 1,-1 0-1,1 0 0,0 0 0,0 0 0,0 0 0,0 0 1,0 0-1,-6 9 7,4 2-7,-1 26 0,3-36 0,0 1 0,0-1 0,0 1 0,1-1 0,-1 1 0,0-1 0,1 1 0,-1-1 0,1 1 0,-1-1 0,1 0 0,-1 1 0,1-1 0,0 0 0,0 0 0,0 0 0,0 1 0,0-1 0,2 1 0,-2-1 0,0-1 0,0 0 0,0 0 0,1 0 0,-1-1 0,0 1 0,0 0 0,0 0 0,0-1 0,0 1 0,0 0 0,0-1 0,0 1 0,0-1 0,0 0 0,0 1 0,1-2 0,18-11 0,-20 12 0,18-13 5,-1-2-1,-1 0 1,0 0-1,-1-1 1,-1-1-1,13-22 1,-4 2 9,-3-1 0,20-49 0,-28 54 3,-2-2 0,8-48 0,-8 35-7,-5 27-8,-1-1 1,-1 1-1,-1-43 0,-2 65-2,1-1 0,-1 0-1,0 1 1,0-1 0,0 1-1,0-1 1,0 1 0,0-1 0,0 1-1,-1-1 1,1 1 0,0-1-1,0 0 1,0 1 0,0-1-1,-1 1 1,1-1 0,0 1 0,-1 0-1,1-1 1,0 1 0,-1-1-1,1 1 1,0-1 0,-1 1 0,1 0-1,-1-1 1,1 1 0,-1 0-1,0-1 1,0 1-1,0 1-1,1-1 1,-1 0 0,0 1-1,0-1 1,0 1 0,0-1-1,1 1 1,-1-1 0,0 1-1,1-1 1,-1 1 0,0 0 0,1 0-1,-2 1 1,-20 33-39,7-3 10,1 1 0,2 0 1,2 1-1,1 0 1,1 0-1,2 1 0,2 0 1,1 1-1,3 52 1,0-69 11,2 1 0,0-1 0,1 0-1,2-1 1,-1 1 0,11 23 0,-11-31 13,1-1 0,0 0 0,1 1 0,0-2 0,1 1 0,0-1 0,1 0 0,0 0 0,0-1 0,0 0 0,16 10 0,-22-16 13,0-1 0,1 0 0,-1 0 0,0 0 0,1 0 0,-1 0 0,0 0 0,1 0 1,-1-1-1,1 1 0,-1-1 0,1 0 0,0 0 0,-1 0 0,1 0 0,-1 0 0,1-1 0,3 0 0,-2 0 12,0-1 0,-1 0 1,1 1-1,0-2 0,0 1 0,-1 0 0,0-1 0,1 1 0,-1-1 0,4-5 0,-2 3 22,0-1 0,-1 0-1,1 0 1,-1-1 0,-1 1-1,1-1 1,-1 0 0,0 0-1,-1 0 1,0 0 0,0 0-1,1-11 1,-2 17-30,-1-1 0,0 0 1,0 1-1,0-1 0,0 0 0,0 1 1,0-1-1,-1 1 0,1-1 0,0 0 1,-1 1-1,1-1 0,-1 1 0,0-1 0,1 1 1,-1-1-1,0 1 0,0-1 0,0 1 1,0 0-1,0 0 0,0-1 0,0 1 1,0 0-1,-3-1 0,2 1-5,-1 0 0,1 1 1,0-1-1,-1 1 0,1 0 0,0 0 0,-1 0 0,1 0 0,-1 0 0,1 0 1,0 1-1,-1-1 0,1 1 0,0-1 0,0 1 0,0 0 0,-4 2 1,3-2-2,1 0 1,0 0-1,0 0 1,0 0-1,0 0 1,0 0-1,0 1 1,0-1-1,1 1 1,-1-1-1,0 1 1,1 0-1,-1 0 1,1 0 0,0 0-1,-1 0 1,1 0-1,0 0 1,0 0-1,0 0 1,1 0-1,-1 1 1,0-1-1,1 0 1,0 0-1,-1 1 1,1-1-1,0 0 1,0 1 0,0-1-1,1 0 1,-1 1-1,0-1 1,1 0-1,0 1 1,-1-1-1,3 4 1,0 0 19,0 0 0,1 0-1,0 0 1,0 0 0,0-1 0,1 0 0,-1 0 0,1 0 0,1 0-1,-1-1 1,10 6 0,-11-8-42,3 3 81,2 0 0,-1-1-1,17 6 1,-23-9-138,1-1-1,-1 1 0,0-1 1,1 1-1,-1-1 1,1 0-1,-1 0 0,1 0 1,-1 0-1,1-1 1,-1 1-1,1 0 0,-1-1 1,0 0-1,1 0 1,-1 0-1,0 0 0,0 0 1,1 0-1,1-2 1</inkml:trace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59:57.9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12360,'0'0'1432</inkml:trace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01.9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51 321 8936,'0'0'4768,"9"-11"-4254,-6 8-467,15-18 577,27-41 0,-43 59-504,-1 1 0,1-1 0,0 1 0,0-1 0,0 1 0,0 0 1,1 0-1,-1 0 0,1 0 0,-1 0 0,1 0 0,2-1 0,-7 11 352,-47 146 372,-30 163 0,58-185-37,15-98 191,17-51-443,2-13-362,-2 0-1,9-35 1,0-1-2,60-153 347,-58 167-329,3 2 1,35-55-1,-38 68-52,-16 25-52,0 1 1,1 0-1,0 1 0,0-1 1,1 1-1,1 1 0,0 0 1,16-14-1,-24 22-83,1 0 1,-1 0-1,1 0 0,0 0 1,-1 0-1,1 0 0,0 1 1,0-1-1,-1 1 0,1-1 1,0 1-1,0-1 0,0 1 1,0 0-1,0 0 0,-1 0 1,1 0-1,0 0 0,0 1 1,0-1-1,0 0 0,0 1 1,-1 0-1,1-1 0,0 1 1,0 0-1,-1 0 0,1 0 1,-1 0-1,1 0 0,-1 0 1,1 0-1,-1 0 0,2 2 1,0 1-3,-1 0 0,1 0 0,-1 0 0,0 0-1,0 0 1,-1 0 0,1 1 0,-1-1 0,0 1 0,0-1 0,0 1 0,-1-1 0,1 8 0,-2 4 4,-1 1 0,0-1 1,-1 1-1,0-1 0,-2 0 0,0 0 0,0 0 0,-14 25 0,12-28-8,1-1 0,-2-1 0,0 1 0,0-1 0,-1-1 0,-1 1 0,1-2 0,-2 1-1,1-1 1,-1-1 0,-13 8 0,11-7 23,10-6-26,0-1 0,0 0 0,0 0 0,-1 0 0,1 0 0,0 0 0,-1-1 0,1 1 0,-6 0 1,24-11 63,62-32 5,129-91 0,-32 8 191,-168 120-245,37-28 171,-41 31-176,0-1 0,0 0 1,0 0-1,-1 0 0,1 0 0,-1 0 0,1-1 1,-1 1-1,0 0 0,1-1 0,-1 1 0,0-1 1,-1 1-1,1-1 0,0 1 0,0-5 0,-2 6 9,0-1 0,1 1-1,-1-1 1,0 1 0,0-1-1,0 1 1,0 0 0,-1 0-1,1-1 1,0 1 0,0 0-1,-1 0 1,1 0 0,0 0-1,-1 1 1,1-1 0,-1 0-1,0 0 1,1 1 0,-1-1-1,1 1 1,-1 0 0,-2-1-1,4 1 33,1 0-50,0 0 0,0 0-1,0 0 1,0 0 0,0 0-1,0 0 1,1 0-1,-1 0 1,0 0 0,0 1-1,0-1 1,0 0-1,0 1 1,0-1 0,0 1-1,2 1 1,21 9-7,-21-9-5,0 0 0,0 1 0,0-1 0,0 1 0,-1 0 0,1-1 1,-1 1-1,0 1 0,0-1 0,0 0 0,0 0 0,-1 1 0,1-1 0,-1 1 0,0-1 0,1 6 0,2 8-17,-1 0 0,1 20-1,-4-27 19,1 7-8,-1-12 4,0 0 1,0-1-1,0 1 0,1-1 0,-1 1 0,1 0 1,0-1-1,1 1 0,-1-1 0,1 0 0,0 1 1,0-1-1,4 6 0,-5-9 1,1 0 0,-1-1 0,1 1 0,-1 0 0,1-1 0,-1 1 0,1-1 0,-1 1 0,1-1 0,0 0 0,-1 0 0,1 0 0,0 0 0,-1 0 0,1 0 0,0 0 0,-1 0 0,1-1 0,-1 1 0,1-1 0,-1 1 0,1-1 0,1 0 0,41-21 9,-34 16-1,168-105 214,-167 104-215,-9 8 3,-10 14 10,1-4-16,6-9-4,-8 12-19,2 0 0,-10 23-1,16-33 15,-1 1 0,1-1 0,0 0 0,0 1 0,0-1 0,1 1 0,0 0 0,0-1-1,0 1 1,0-1 0,1 1 0,0-1 0,2 9 0,-3-11 3,0-1-1,1 0 1,-1 1 0,1-1 0,-1 0 0,1 0 0,0 0-1,-1 1 1,1-1 0,0 0 0,0 0 0,0 0 0,0 0-1,0 0 1,0-1 0,0 1 0,0 0 0,0 0 0,0-1-1,0 1 1,0 0 0,1-1 0,-1 1 0,0-1 0,1 0-1,-1 1 1,0-1 0,0 0 0,1 0 0,-1 0 0,1 0-1,-1 0 1,2 0 0,-1-1 4,1 1-1,-1-1 1,0 0-1,1 0 1,-1-1-1,0 1 1,0 0-1,0-1 1,0 1-1,0-1 1,0 0-1,-1 1 1,1-1-1,-1 0 1,1 0-1,-1 0 1,2-3-1,3-7 10,0 0 0,0 0-1,-2-1 1,7-22 0,-10 30-7,0 1 1,0 0-1,-1 0 1,0 0-1,1 0 1,-1-1-1,0 1 1,-1 0-1,1 0 1,-1 0-1,0-1 1,0 1-1,0 0 1,-1 0 0,1 0-1,-1 0 1,0 1-1,0-1 1,-3-4-1,0 5 4,0 0 1,0 0-1,0 0 0,0 0 0,-1 1 1,1 0-1,-1 0 0,1 1 0,-1 0 1,-10-2-1,41 2-29,34-7 0,-27 4 13,90-21-65,-75 14 58,53-5 1,-87 15 6,0 1 0,0 0 0,-1 1 0,21 4 0,-33-5 8,1 0 0,-1 0 1,0 0-1,0 0 1,0 0-1,0 0 0,0 0 1,0 0-1,0 0 0,0 0 1,0 0-1,0 0 0,1 0 1,-1 0-1,0 0 0,0 0 1,0 0-1,0 0 0,0 0 1,0 0-1,0 0 0,0 0 1,0 0-1,0 0 0,0 1 1,0-1-1,1 0 0,-1 0 1,0 0-1,0 0 1,0 0-1,0 0 0,0 0 1,0 0-1,0 0 0,0 0 1,0 1-1,0-1 0,0 0 1,0 0-1,0 0 0,0 0 1,0 0-1,0 0 0,0 0 1,0 0-1,0 0 0,0 1 1,0-1-1,0 0 0,0 0 1,0 0-1,0 0 0,0 0 1,0 0-1,-1 0 1,1 0-1,0 0 0,0 0 1,0 0-1,0 0 0,0 1 1,-9 5 44,-16 6 34,22-10-76,-120 57-11,119-57 8,1 1 0,0-1 0,0 0 0,0 1 0,0 0 0,0 0 0,1 0 0,-1 0 0,1 0 0,0 0 0,0 0 0,0 1 0,0-1 0,1 1 0,-1 0 0,1-1 0,0 1 0,0 0 0,0 4 0,0-1 0,0 0 0,1-1 0,0 1 0,0 0 0,0 0 0,1-1 0,0 1 0,1 0 0,-1-1 0,5 10 0,-5-13 1,0 0 0,1 0-1,-1 0 1,1 0 0,0 0 0,0 0-1,0-1 1,0 1 0,0-1 0,1 1 0,-1-1-1,1 0 1,0 0 0,-1 0 0,1 0-1,0-1 1,0 1 0,4 1 0,-2-2 2,1 0 0,-1 0 0,1 0 0,-1 0 0,1-1 0,-1 0 0,1 0 0,-1-1 0,0 0 0,8-1 0,6-3 6,-1-1 1,0-1 0,0-1-1,0-1 1,18-11-1,97-68 127,-114 73-101,1-2 0,-2 0 1,0-1-1,19-26 0,-32 38-9,12-19 18,-16 25-41,-1-1 1,1 1-1,-1-1 0,0 0 0,1 1 0,-1-1 0,0 0 0,0 1 0,1-1 0,-1 0 0,0 1 0,0-1 0,0 0 0,0 0 1,0 1-1,0-1 0,0 0 0,0 1 0,0-1 0,0 0 0,-1 1 0,1-1 0,0 0 0,0 1 0,-1-1 0,1 0 1,0 1-1,-1-1 0,1 1 0,-1-1 0,1 1 0,0-1 0,-2 0 0,1 1-2,-1 0 0,1 1 0,-1-1 0,1 0 0,-1 1 0,1 0 0,0-1 0,-1 1 0,1 0 0,0 0 0,-1 1-1,-1-1 6,-3 3-4,1-1 0,0 1-1,0 1 1,0-1 0,0 0-1,1 1 1,0 0 0,0 0 0,0 1-1,0-1 1,1 1 0,0-1-1,0 1 1,1 0 0,-3 10-1,4-13 1,0 0 0,1 0-1,-1 0 1,1 0 0,0 0-1,0 0 1,0 0 0,0 0 0,1 0-1,-1 0 1,1 0 0,-1 0-1,1-1 1,0 1 0,1 0-1,-1 0 1,0 0 0,1-1 0,-1 1-1,1-1 1,0 1 0,0-1-1,0 0 1,0 0 0,0 0-1,0 0 1,1 0 0,-1 0 0,1 0-1,-1-1 1,1 0 0,0 1-1,0-1 1,-1 0 0,5 1-1,-2-1 0,0 0-1,0 0 0,0-1 1,0 1-1,-1-1 0,1 0 0,0-1 1,0 1-1,0-1 0,0 0 1,0 0-1,0 0 0,-1-1 1,1 0-1,-1 0 0,1 0 0,7-5 1,7-6 4,0 0 1,26-24 0,-31 25 9,16-16 2,-1-1 0,31-40 1,-69 155-28,2-40-8,-11 59-25,14-88 55,0-1 0,-2 0 1,1 0-1,-11 18 0,16-33-9,-1 0-1,1 0 0,-1 0 0,1 0 0,-1 0 0,1 0 1,-1-1-1,1 1 0,-1 0 0,0 0 0,1 0 0,-1-1 1,0 1-1,0 0 0,0-1 0,1 1 0,-1 0 0,0-1 0,0 1 1,0-1-1,0 0 0,0 1 0,0-1 0,0 0 0,0 1 1,0-1-1,0 0 0,0 0 0,0 0 0,-1 0 0,1 0 1,0 0-1,0 0 0,0-1 0,0 1 0,0 0 0,0 0 1,0-1-1,0 1 0,0-1 0,-1 0 0,0-1 6,-1 0 1,0 0-1,1-1 0,-1 1 1,1-1-1,0 0 0,0 1 1,0-1-1,0 0 0,1 0 1,-2-4-1,-5-6 38,7 11-38,0 1-1,0-1 0,0 1 0,0-1 1,0 0-1,0 0 0,0 1 0,1-1 1,-1 0-1,1 0 0,-1-3 0,1 0 12,1 0-27,10 12-23,3 2 13,0 0-1,0-1 0,0 0 0,1-1 0,0-1 0,1 0 1,21 5-1,-32-11 19,-1 1 1,0-1 0,1-1-1,-1 1 1,0-1-1,0 1 1,1-1 0,-1 0-1,0-1 1,0 1 0,0-1-1,0 0 1,0 0-1,-1 0 1,1 0 0,4-5-1,6-4 11,-2 0 0,21-25 0,-16 16-6,4-5 62,-2-1 1,-2 0-1,0-2 1,18-41-1,-27 51-15,-8 15-18,-2 14-17,-20 48 47,13-37-48,-7 29 0,6-3-9,6-25-23,-1 0 0,-1-1 0,-1 1 0,-17 34-1,24-56 20,-1 0-1,1 0 0,-1 0 1,1 0-1,-1 0 0,0 0 0,1 0 1,-1-1-1,0 1 0,0 0 1,1-1-1,-1 1 0,0 0 1,0-1-1,0 1 0,-1 0 0,1-1 1,0 0 0,1 0 0,-1 0 0,1 0 0,-1 0-1,0 0 1,1 0 0,-1 0 0,0 0 0,1-1 0,-1 1-1,1 0 1,-1 0 0,1-1 0,-1 1 0,0 0 0,1-1-1,-1 1 1,1 0 0,-1-2 0,-3-2 21,0-1 0,0 0 1,1 0-1,0 0 0,-3-6 0,-6-9 63,12 20-84,-1-1-1,1 1 1,-1-1-1,1 1 1,-1 0-1,1-1 1,0 1 0,-1-1-1,1 0 1,0 1-1,-1-1 1,1 1-1,0-1 1,0 1 0,0-1-1,-1 0 1,1 1-1,0-1 1,0 0-1,0 1 1,0-1-1,0 0 1,0 1 0,0-2-1,1 2 1,-1 0 0,1-1 0,-1 1 0,1 0 0,-1-1 0,1 1 0,-1 0 0,1 0 0,0-1 0,-1 1 0,1 0 0,-1 0 0,1 0 0,-1 0 0,1 0 0,0 0 0,-1 0 0,1 0 1,1 0-1,30 7 93,18 13 348,84 48-1,-119-62-200,1 0-410,-10 0-3496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8:09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124 201 10152,'0'0'11017,"3"12"-10680,-3-11-328,4 14 120,-1 0 1,0 0-1,-2 0 1,0 30-1,-11 71 717,-6 1-1,-37 137 1,47-235-645,-1 0-1,-10 22 0,6-16 114,-7 12 513,162-226 1694,-142 186-2499,32-39 186,-31 38-164,1 1 1,-1 0-1,1 0 1,0 0-1,0 0 1,0 1-1,0-1 1,9-3-1,-13 6-32,1 0 0,0 0 0,0-1 0,-1 1 0,1 0 0,0 0 0,-1 0 0,1 0 0,0 0-1,0 0 1,-1 0 0,1 0 0,0 1 0,-1-1 0,1 0 0,0 0 0,-1 1 0,1-1 0,0 0 0,-1 1-1,1-1 1,0 0 0,-1 1 0,1-1 0,0 2 0,10 18 102,-8-11-98,-1 0 0,-1 0 0,2 12 0,-3-13-6,1 0-1,-1-1 0,0 1 0,-1 0 0,0 0 0,0-1 0,-1 1 0,0 0 1,0-1-1,-1 0 0,0 1 0,0-1 0,0 0 0,-1-1 0,0 1 1,-1-1-1,1 1 0,-1-1 0,-9 8 0,4-5 53,1 0-1,-21 12 1,26-18-24,0-1-1,0 0 1,-1 0 0,1 0 0,-1 0-1,1-1 1,-1 0 0,0 0 0,0 0-1,-8 0 1,10-1 4,0 0-1,0 0 1,0 0 0,0 0-1,0 1 1,0-1-1,0 1 1,-5 2 0,3-4 138,10-2 21,30-4-167,-1-1-1,0-3 1,48-20 0,94-55 77,-131 63-88,15-16 48,-38 24 49,-39 30 10,0 1-1,1 1 1,0 0-1,-13 21 1,28-37-129,1-1-1,-1 1 1,1 0-1,-1-1 1,1 1-1,-1 0 1,1-1 0,0 1-1,-1 0 1,1-1-1,0 1 1,-1 0 0,1 0-1,0-1 1,0 1-1,0 0 1,0 0-1,0 0 1,0-1 0,0 1-1,0 0 1,0 0-1,0 1 1,1-2-1,-1 1 1,1-1-1,-1 1 1,1-1-1,0 1 1,-1-1-1,1 1 1,0-1-1,-1 0 1,1 1-1,0-1 1,-1 0-1,1 0 1,0 1-1,0-1 1,-1 0-1,1 0 1,0 0-1,1 0 1,3 0 0,1 0 1,0 0-1,-1-1 0,1 0 1,6-2-1,-7 2-1,1-1 0,-1 0 0,0 0 0,0-1 0,0 1 0,0-1 0,-1 0 0,1-1 0,-1 1 0,1-1 0,-1 0 0,0 0 0,-1 0 0,1 0 0,-1-1 0,0 1 0,0-1 0,0 0 0,2-6 0,-2 4 0,-1-1 0,0 1 0,0 0 0,-1-1 0,0 0 0,0 1 0,-1-1 0,0 1 0,0-1 0,-1 0 0,0 1 0,0-1 0,-4-10 0,5 16 0,-1 1 0,1 0 0,0 0 0,-1 0 0,1 0 0,-1 0 0,1-1 0,-1 1 0,0 0 0,1 0 0,-1 0 0,0 0 0,0 1 0,0-1 0,0 0 0,0 0 0,0 0 0,0 1 0,0-1 0,0 0 0,0 1 0,0-1 0,0 1 0,0-1 0,-1 1 0,1 0 0,0 0 0,0-1 0,0 1 0,-1 0 0,-1 0 0,1 1 0,0-1 0,0 0 0,0 1 0,0 0 0,-1-1 0,1 1 0,1 0 0,-1 0 0,0 0 0,0 1 0,0-1 0,0 0 0,1 1 0,-1-1 0,1 1 0,-3 2 0,4-3 0,0-1 0,-1 0 0,1 1 0,0-1 0,0 0 0,0 1 0,0-1 0,0 0 0,0 1 0,0-1 0,0 0 0,0 0 0,0 1 0,0-1 0,1 0 0,-1 1 0,0-1 0,0 0 0,0 1 0,0-1 0,0 0 0,0 0 0,1 1 0,-1-1 0,0 0 0,0 0 0,1 1 0,-1-1 0,0 0 0,0 0 0,1 0 0,-1 0 0,0 1 0,0-1 0,1 0 0,-1 0 0,0 0 0,1 0 0,-1 0 0,0 0 0,0 0 0,1 0 0,-1 0 0,1 0 0,16 4 0,4-3 0,-1-2 0,1 0 0,-1-2 0,1 0 0,-1-1 0,0-1 0,-1-1 0,1-1 0,-1 0 0,-1-2 0,1 0 0,16-12 0,-28 17 0,-1 1 0,-7 14 0,0-8 0,-3 20 0,0 1 0,-1 34 0,5-49 0,0 1 0,1 0 0,0 0 0,0 0 0,1 0 0,1 0 0,-1-1 0,8 16 0,-10-24 0,1 1 0,-1-1 0,1 0 0,0 1 0,0-1 0,0 0 0,-1 0 0,1 1 0,0-1 0,0 0 0,1 0 0,-1 0 0,0 0 0,0-1 0,0 1 0,1 0 0,-1 0 0,0-1 0,1 1 0,-1-1 0,1 1 0,-1-1 0,1 1 0,1-1 0,-1 0 0,1-1 0,-1 1 0,0-1 0,1 1 0,-1-1 0,1 0 0,-1 0 0,0 0 0,0 0 0,0 0 0,1 0 0,-1-1 0,2-1 0,7-7 0,-1 0 0,0-1 0,15-21 0,-21 27 0,7-9 0,-1 0 0,-1-1 0,0 0 0,-1-1 0,-1 1 0,-1-1 0,0-1 0,6-26 0,-14 54 0,-1-1 0,0 1 0,1 0 0,0 0 0,1 0 0,1 18 0,0-24 0,1 0 0,-1 0 0,1-1 0,1 1 0,-1 0 0,1-1 0,0 1 0,0-1 0,4 7 0,-6-10 0,1-1 0,0 1 0,0 0 0,0 0 0,0 0 0,0 0 0,0-1 0,0 1 0,0 0 0,0-1 0,1 1 0,-1-1 0,0 1 0,0-1 0,0 0 0,2 1 0,0-1 0,-1 0 0,1 0 0,-1-1 0,0 1 0,1 0 0,-1-1 0,0 0 0,1 1 0,-1-1 0,0 0 0,4-2 0,12-9 0,0-1 0,-1 0 0,-1-1 0,0-1 0,19-23 0,0 2 0,-50 93 0,-27 44 0,42-101 0,0 0 0,0 1 0,-1-1 0,1 0 0,0 0 0,0 0 0,0 1 0,0-1 0,0 0 0,0 0 0,-1 1 0,1-1 0,0 0 0,0 0 0,0 1 0,0-1 0,0 0 0,0 0 0,0 1 0,0-1 0,0 0 0,0 0 0,0 1 0,0-1 0,1 0 0,-1 0 0,0 1 0,0-1 0,0 0 0,0 0 0,0 1 0,0-1 0,1 0 0,-1 0 0,0 0 0,0 1 0,0-1 0,0 0 0,1 0 0,11-3 0,10-12 0,89-88 0,-105 98 0,-1 0 0,0 1 0,0 0 0,0-1 0,0 0 0,-1 0 0,6-8 0,-11 15 0,-1 0 0,1 0 0,0 1 0,0-1 0,1 1 0,-1-1 0,1 1 0,-1-1 0,1 1 0,0 0 0,-1-1 0,1 1 0,1-1 0,-1 1 0,0-1 0,1 1 0,-1 0 0,1-1 0,0 0 0,-1 1 0,1-1 0,3 5 0,-2-4 0,-1 0 0,1-1 0,0 1 0,1-1 0,-1 1 0,0-1 0,1 1 0,-1-1 0,1 0 0,0 0 0,0-1 0,0 1 0,0 0 0,0-1 0,0 0 0,0 0 0,0 0 0,0 0 0,1 0 0,4 0 0,7 0 0,1-1 0,0-1 0,-1 0 0,1-1 0,-1-1 0,0 0 0,0-1 0,18-7 0,-5-1 0,-1 0 0,0-2 0,33-22 0,-47 26 0,0 0 0,15-17 0,-17 16 0,0 1 0,18-13 0,-29 23 0,0 0 0,0 0 0,0 0 0,1 0 0,-1 0 0,0 0 0,0 0 0,0 0 0,0 0 0,1 0 0,-1 0 0,0 0 0,0 0 0,0 0 0,0 0 0,0 0 0,1 0 0,-1 0 0,0-1 0,0 1 0,0 0 0,0 0 0,0 0 0,0 0 0,0 0 0,1 0 0,-1-1 0,0 1 0,0 0 0,0 0 0,0 0 0,0 0 0,0 0 0,0-1 0,0 1 0,0 0 0,0 0 0,0 0 0,0 0 0,0 0 0,0-1 0,0 1 0,0 0 0,0 0 0,0 0 0,0 0 0,0 0 0,0-1 0,0 1 0,0 0 0,0 0 0,0 0 0,-1 0 0,1 0 0,0-1 0,0 1 0,0 0 0,0 0 0,0 0 0,0 0 0,0 0 0,0 0 0,-1 0 0,1 0 0,0-1 0,0 1 0,-12 1 0,5 3 0,-1 1 0,1-1 0,0 1 0,0 1 0,0-1 0,-9 11 0,-35 45 0,37-44 0,7-7 0,0 0 0,1 0 0,0 0 0,-7 16 0,12-23 0,-1 0 0,1 0 0,0 0 0,0 0 0,0 0 0,0 0 0,1 0 0,-1 0 0,1 1 0,0-1 0,0 0 0,0 0 0,0 0 0,1 1 0,-1-1 0,1 0 0,0 0 0,0 0 0,0 0 0,2 5 0,-2-7 0,0-1 0,-1 1 0,1 0 0,0-1 0,0 1 0,0 0 0,0-1 0,0 1 0,0-1 0,-1 1 0,1-1 0,0 0 0,0 1 0,0-1 0,1 0 0,-1 0 0,0 0 0,0 0 0,0 0 0,0 0 0,0 0 0,0 0 0,0 0 0,0 0 0,0-1 0,0 1 0,0 0 0,1-1 0,26-14 0,-20 8 0,0-1 0,-1 1 0,0-1 0,0 0 0,0-1 0,-1 0 0,-1 0 0,0 0 0,7-16 0,7-12 0,2-2 0,-2 0 0,-2-2 0,-2 0 0,12-52 0,-8 9 0,8-99 0,-25 168 0,2-31 0,-4 42 0,0 1 0,0-1 0,0 1 0,-1-1 0,1 1 0,-1-1 0,0 1 0,0 0 0,0-1 0,-2-2 0,2 5 0,1 0 0,-1 1 0,1-1 0,-1 1 0,1-1 0,-1 0 0,1 1 0,-1-1 0,1 1 0,-1 0 0,0-1 0,1 1 0,-1-1 0,0 1 0,1 0 0,-1 0 0,0-1 0,0 1 0,1 0 0,-1 0 0,0 0 0,0 0 0,1 0 0,-1 0 0,0 0 0,0 0 0,1 0 0,-1 0 0,0 0 0,0 0 0,1 1 0,-1-1 0,0 0 0,0 0 0,1 1 0,-1-1 0,1 1 0,-1-1 0,0 1 0,0 0 0,-27 24 0,25-21 0,-10 12 0,1 0 0,0 1 0,2 0 0,0 1 0,1 0 0,0 1 0,2 0 0,0 0 0,1 0 0,1 1 0,-3 25 0,3-11 0,2 0 0,2-1 0,1 1 0,1 0 0,2 0 0,7 35 0,-7-54 0,1 0 0,0 0 0,1 0 0,0-1 0,1 0 0,11 19 0,-14-28 0,0-1 0,1 1 0,0 0 0,-1-1 0,1 0 0,1 0 0,-1 0 0,0 0 0,1-1 0,0 0 0,0 0 0,0 0 0,0-1 0,0 1 0,1-1 0,-1 0 0,1-1 0,-1 1 0,1-1 0,6 0 0,4 0 0,-1-2 0,1 0 0,-1 0 0,1-2 0,-1 0 0,0-1 0,20-7 0,-11 2 0,0-2 0,-1 0 0,34-22 0,-43 23 0,0 0 0,15-14 0,-26 20 0,1 1 0,-1-1 0,0 1 0,0-1 0,0 0 0,-1 0 0,1 0 0,-1-1 0,0 1 0,0-1 0,-1 1 0,2-7 0,-3 11 0,0 0 0,0 0 0,0 0 0,0 0 0,0 0 0,0 0 0,0 0 0,0 0 0,0 0 0,0 0 0,-1 1 0,1-1 0,0 0 0,0 0 0,0 0 0,0 0 0,0 0 0,0 0 0,0 0 0,-1 0 0,1 0 0,0 0 0,0 0 0,0 0 0,0 0 0,0 0 0,0 0 0,-1 0 0,1 0 0,0 0 0,0 0 0,0 0 0,0 0 0,0 0 0,0 0 0,0-1 0,-1 1 0,1 0 0,0 0 0,0 0 0,0 0 0,0 0 0,0 0 0,0 0 0,0 0 0,0 0 0,0-1 0,0 1 0,0 0 0,-1 0 0,1 0 0,0 0 0,0 0 0,0 0 0,0 0 0,0-1 0,0 1 0,0 0 0,0 0 0,0 0 0,-11 11 0,8-8 0,-20 20 0,-45 48 0,61-62 0,0 0 0,1 0 0,0 0 0,1 1 0,0 0 0,0 0 0,-2 11 0,6-19 0,1 0 0,-1 0 0,1 0 0,0 0 0,0 0 0,0 0 0,0 0 0,0 1 0,0-1 0,0 0 0,1 0 0,-1 0 0,1 0 0,0 0 0,-1 0 0,1 0 0,0 0 0,0-1 0,0 1 0,0 0 0,2 2 0,-2-3 0,1 0 0,-1 0 0,0 0 0,0-1 0,0 1 0,0 0 0,1-1 0,-1 1 0,0 0 0,1-1 0,-1 0 0,0 1 0,1-1 0,-1 0 0,1 0 0,-1 1 0,0-1 0,1 0 0,-1-1 0,1 1 0,-1 0 0,1 0 0,-1-1 0,0 1 0,1 0 0,-1-1 0,0 1 0,1-1 0,-1 0 0,0 1 0,0-1 0,2-2 0,5-2 0,0-1 0,-1-1 0,0 1 0,-1-1 0,0 0 0,0-1 0,0 0 0,-1 0 0,0 0 0,6-14 0,0-5 0,-1-1 0,6-32 0,-1 4 0,-14 53 0,0 1 0,0-1 0,-1 1 0,0-1 0,1 0 0,-1 1 0,0-1 0,0 0 0,-1-4 0,1 7 0,0 0 0,0 0 0,0 0 0,0 0 0,0 0 0,0 0 0,0-1 0,-1 1 0,1 0 0,0 0 0,0 0 0,0 0 0,0 0 0,0 0 0,0 0 0,0-1 0,0 1 0,0 0 0,0 0 0,0 0 0,-1 0 0,1 0 0,0 0 0,0 0 0,0 0 0,0 0 0,0 0 0,0 0 0,0 0 0,-1 0 0,1-1 0,0 1 0,0 0 0,0 0 0,0 0 0,0 0 0,0 0 0,-1 0 0,1 0 0,0 0 0,0 0 0,0 1 0,0-1 0,0 0 0,0 0 0,-1 0 0,1 0 0,0 0 0,0 0 0,0 0 0,0 0 0,-9 15 0,-4 17 0,1 0 0,-12 49 0,22-70 0,0 0 0,1 0 0,0 0 0,1-1 0,0 1 0,1 0 0,0 0 0,0 0 0,1 0 0,1-1 0,0 1 0,4 9 0,-6-17 0,0-1 0,0 1 0,0-1 0,0 0 0,1 0 0,-1 0 0,0 0 0,1 0 0,0 0 0,-1 0 0,1 0 0,0 0 0,0-1 0,3 2 0,-3-2 0,1 0 0,-1 0 0,1-1 0,0 1 0,-1-1 0,1 0 0,0 0 0,-1 0 0,1 0 0,0 0 0,-1 0 0,1-1 0,4-1 0,4-1 0,1-1 0,-1 0 0,1-1 0,-1-1 0,-1 1 0,1-2 0,-1 1 0,0-2 0,-1 1 0,11-11 0,9-12 0,39-51 0,-66 79 0,0 0 0,5-6 0,0 0 0,-1-1 0,0 1 0,-1-1 0,1-1 0,-2 1 0,7-18 0,-21 0 0,39 32 0,-2 1 0,-23-6 0,-1 0 0,0 1 0,1-1 0,-1 1 0,0 0 0,1 0 0,-1 0 0,0 0 0,0 1 0,0-1 0,0 1 0,0 0 0,4 3 0,-5-1 0,-2 0 0,1 0 0,0 0 0,-1-1 0,0 1 0,0 0 0,0 0 0,0 0 0,0 0 0,-1 0 0,0 0 0,-2 6 0,1 1 0,-1 3 0,1 0 0,0 1 0,1-1 0,0 1 0,1-1 0,1 1 0,0-1 0,6 27 0,-6-40 0,-1 0 0,1 0 0,-1 0 0,1 0 0,0 0 0,-1 0 0,1 0 0,0 0 0,0 0 0,0 0 0,0 0 0,0-1 0,0 1 0,0 0 0,0-1 0,0 1 0,0-1 0,0 1 0,0-1 0,0 1 0,0-1 0,1 0 0,-1 0 0,0 0 0,0 1 0,0-1 0,1 0 0,-1 0 0,0-1 0,0 1 0,0 0 0,2 0 0,4-2 0,1 0 0,-1 0 0,13-5 0,-19 7 0,23-11 0,-1-1 0,-1-1 0,0-1 0,40-33 0,-57 43 0,-4 3 0,1-1 0,0 0 0,0 1 0,-1 0 0,1-1 0,0 1 0,0 0 0,0 0 0,0 0 0,0 0 0,5-1 0,-13 18 0,-1 3 0,-4 10 0,-7 36 0,16-56 0,0-1 0,1 1 0,1 0 0,-1 0 0,1 0 0,1 0 0,-1 0 0,5 17 0,-5-24 0,1 1 0,0-1 0,0 1 0,0-1 0,0 0 0,0 1 0,0-1 0,1 0 0,-1 0 0,1 0 0,-1 0 0,1 0 0,0 0 0,0 0 0,0-1 0,0 1 0,0-1 0,0 1 0,0-1 0,1 0 0,3 2 0,-2-2 0,-1-1 0,0 1 0,1-1 0,-1 0 0,1 0 0,-1 0 0,1 0 0,-1-1 0,0 0 0,1 1 0,-1-1 0,0 0 0,0 0 0,1-1 0,-1 1 0,3-3 0,16-9 0,-1-2 0,0 0 0,-1-1 0,-1-1 0,30-34 0,-8 2 0,38-62 0,-173 264 0,-18 27 0,-10 11 0,103-159 0,-1 0 0,-41 46 0,60-77 0,0 0 0,1 0 0,-1 0 0,0 0 0,0-1 0,1 1 0,-1 0 0,0-1 0,0 1 0,0-1 0,0 1 0,0-1 0,0 1 0,0-1 0,0 0 0,0 1 0,0-1 0,0 0 0,0 0 0,-2 0 0,3 0 0,-1 0 0,0 0 0,0-1 0,1 1 0,-1-1 0,0 1 0,0 0 0,1-1 0,-1 1 0,0-1 0,1 0 0,-1 1 0,1-1 0,-1 1 0,1-1 0,-1 0 0,1 0 0,0 1 0,-1-1 0,0-1 0,0-2 0,0 0 0,-1 0 0,1 0 0,0-1 0,1 1 0,-1-1 0,1 1 0,0-8 0,3-2 0,0 0 0,0 0 0,1 0 0,1 1 0,0 0 0,1 0 0,1 0 0,0 1 0,0-1 0,1 2 0,1-1 0,11-11 0,0 2 0,0 1 0,2 0 0,0 2 0,1 1 0,30-17 0,-48 31 0,9-6 0,1 1 0,0 1 0,29-11 0,-39 16 0,0 1 0,0 0 0,0 0 0,1 1 0,-1 0 0,0 0 0,1 0 0,-1 0 0,0 1 0,1 0 0,-1 0 0,0 0 0,0 0 0,0 1 0,0 0 0,7 4 0,20 14 850,-17-5-5635</inkml:trace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03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1 5520,'0'0'6633,"-8"9"-6234,-2 2-256,5-7-71,1 0 0,0 0-1,1 1 1,-1-1 0,1 1 0,0 0-1,0 0 1,-2 6 0,4-9-48,0 0 251,-1 1 0,1-1 0,0 1 0,0-1 0,1 1 0,-1 0 0,0 0 0,0 5 0,2-7-200,-1 0-1,0 0 0,1 0 0,-1 0 1,1-1-1,-1 1 0,1 0 1,-1 0-1,1 0 0,0 0 0,-1-1 1,1 1-1,0 0 0,0 0 0,0-1 1,-1 1-1,1-1 0,0 1 0,0-1 1,0 1-1,0-1 0,0 0 1,0 1-1,0-1 0,0 0 0,0 0 1,0 0-1,2 1 0,3-1 55,1 0 1,-1 0-1,1 0 0,0-1 1,-1 0-1,9-2 0,6-1 98,-2 1-44,0 0 0,0-2 1,0 0-1,30-13 0,-8 3 110,1 0 0,58-10 0,-51 13 185,-45 11-414,-1 1 0,0 0-1,0 0 1,1 0 0,-1 0-1,0 0 1,6 2 0,11 0 884,-19-2-516</inkml:trace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04.3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68 10152,'0'0'2860,"13"-4"-2374,44-9 348,1 2 1,97-5-1,-91 15-160,-38 2 14,0-1-1,-1-2 0,47-8 1,-63 8-506,-8 3-245,0-1 1,0 0 0,0 0 0,0 0 0,-1 0 0,1-1 0,0 1 0,0 0-1,0 0 1,-1 0 0,1-1 0,0 1 0,0 0 0,-1-1 0,1 1 0,0-1 0,-1 1-1,1-1 1,0 1 0,-1-1 0,1 1 0,-1-1 0,1 0 0,-1 1 0,2-2-1</inkml:trace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06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563 68 5224,'0'0'11370,"-11"-8"-11057,-34-24-11,40 29-211,0 0-1,0 0 1,-1 1 0,1-1 0,-1 1-1,0 1 1,1-1 0,-1 1 0,0 0 0,0 0-1,0 1 1,-8-1 0,-12-1 154,2 0 52,-1 1 1,0 1-1,1 2 0,-1 0 1,-40 9-1,56-8-208,0 0 0,0 0 0,1 0 0,-1 1 0,1 1 0,0 0 0,0 0 1,1 0-1,-12 10 0,11-5-16,-1-1 1,1 1 0,0 1 0,-11 20-1,-7 9 97,21-31-112,1-1 0,0 1-1,0 0 1,1 1 0,-4 14-1,0 0 89,5-18-89,1 1-1,0-1 1,0 1-1,1 0 1,0-1-1,0 1 1,1-1-1,-1 1 1,2-1-1,-1 1 1,1-1-1,-1 0 1,2 1-1,4 10 1,9 31 155,-10-15-126,-5-26-35,0 1-1,0-1 1,1 1 0,0-1 0,0 0-1,1 0 1,0 0 0,0 0 0,0 0-1,1 0 1,0-1 0,8 10 0,-5-9 18,11 11 148,25 20-1,-37-34-186,0 0 0,0 0-1,1 0 1,-1-1 0,1 0 0,-1 0-1,1 0 1,0-1 0,9 2 0,16 1 78,-8-1 21,48 2 0,-28-4-12,-32-1-64,0 0-1,0-1 1,1 0-1,-1-1 0,0-1 1,0 0-1,22-6 0,-11-2 102,-1-1 0,0-2 1,39-28-1,-24 15 23,-33 24-324,0 0 219</inkml:trace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10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 3616,'0'0'15095,"-4"12"-14891,3-9-185,-3 9 39,0 0 0,1 1 1,0-1-1,1 0 0,0 20 0,1 32 220,7 241 820,-3-219 634,22-182-1272,-19 61-3338</inkml:trace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10.8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9144,'0'0'9163,"11"3"-8855,163 29 1108,-14-11-166,-76-14-214,-83-7-1019,-1 0-1,0-1 1,0 1 0,1 0 0,-1 0 0,0 0 0,1 0 0,-1 0 0,0-1 0,0 1 0,0 0-1,1 0 1,-1-1 0,0 1 0,0 0 0,0 0 0,1-1 0,-1 1 0,0 0 0,0 0-1,0-1 1,0 1 0,0 0 0,0-1 0,1 1 0,-1 0 0,0 0 0,0-1 0,0 1 0,0 0-1,0-1 1,0 1 0,0 0 0,0-1 0,-1 1 0,-1-12-3095</inkml:trace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11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288 1 8536,'0'0'4898,"-10"12"-4506,-64 74 350,42-46-79,-38 61 1,45-62-382,15-24-152,1 1 0,1 1 0,1 0 0,0 0 0,-4 21 0,3-6 219,-7 63-1,14-82-247,0-1 0,1 1 0,1 0 0,0 0 0,0 0 0,2-1 0,-1 1 0,2-1 0,8 24 1,-3-19 62,0-1 1,0 0 0,2 0 0,0-1 0,1-1 0,15 16 0,-7-11 175,2-2 0,-1 0 0,34 19 0,-46-30-170,6 5 209,7 4 355,-14-11 667,-9-4-1381,1-1 0,0 0-1,-1 0 1,1 1 0,0-1 0,0 0-1,0 0 1,0 0 0,-1 1 0,1-1-1,0 0 1,0 0 0,1 0 0,-1 1 0,0-1-1,0 0 1,0 0 0,0 1 0,1-1-1,-1 0 1,1-1 0,5-11-3044</inkml:trace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12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8840,'0'0'5926,"8"10"-5526,27 28 418,46 42-1,-55-58-415,-1 1 0,-1 1 0,-1 1 0,34 49 0,-47-58-256,0 0 0,-2 0 0,1 1 0,-2 0 0,0 0 0,-2 1 1,0 0-1,0 0 0,-2 0 0,2 23 0,-3-3 64,-2 0 1,-2 0-1,-1 0 1,-2-1-1,-2 1 0,-1-1 1,-2-1-1,-22 57 0,27-84-112,1 0 0,-1 1-1,0-2 1,-1 1 0,0 0-1,-1-1 1,0 0 0,0-1 0,0 0-1,-11 9 1,17-16-91,1 0 0,0 0 0,0 0 0,0 1 0,-1-1 0,1 0 0,0 0-1,0 0 1,-1 0 0,1 0 0,0 0 0,0 1 0,-1-1 0,1 0 0,0 0 0,-1 0 0,1 0 0,0 0 0,0 0 0,-1 0 0,1 0 0,0 0 0,0 0 0,-1 0-1,1 0 1,0-1 0,-1 1 0,1 0 0,0 0 0,0 0 0,-1 0 0,1 0 0,0 0 0,0-1 0,0 1 0,-1 0 0,1 0 0,0 0 0,0-1 0,0 1 0,-1 0-1,1 0 1,0 0 0,0-1 0,0 1 0,-1-13-1915,1 11 593</inkml:trace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15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317 356 4720,'0'0'13479,"-10"0"-13395,-66 1 560,71 0-601,0 1 0,0 0 0,0 0 0,1 0 0,-10 6 0,-8 4 81,13-8-80,-1 1 1,1 0 0,0 1-1,0 0 1,1 0 0,0 1-1,0 0 1,0 0 0,-8 11-1,0 3 112,1 0 0,-19 36 0,33-54-124,-1-1-1,1 1 1,0 0-1,-1 0 0,1-1 1,1 1-1,-1 0 0,0 0 1,1 0-1,-1 0 1,1 0-1,0 0 0,0 0 1,0 0-1,0 0 0,1-1 1,-1 1-1,1 0 1,0 0-1,0 0 0,0 0 1,0-1-1,0 1 1,1 0-1,-1-1 0,1 1 1,-1-1-1,1 1 0,0-1 1,0 0-1,5 4 1,-3-3-3,1 1 1,0-1-1,1 0 1,-1 0-1,0-1 0,1 1 1,-1-1-1,1 0 1,0-1-1,0 0 1,0 1-1,0-2 1,0 1-1,0-1 1,6 0-1,-7-1-2,0 1 0,0-1-1,-1-1 1,1 1 0,0-1-1,-1 1 1,1-1 0,-1-1-1,1 1 1,-1-1 0,0 1-1,0-1 1,0 0 0,0-1-1,-1 1 1,1-1 0,-1 1-1,0-1 1,0 0 0,0 0 0,-1 0-1,1-1 1,2-7 0,2-7 52,0 0 0,-1-1 0,-1 0 0,3-27 0,-5 21 15,-1 0 0,-1 0 0,-1 0 0,-5-38 1,-26-102 276,28 149-333,-18-52 140,7 27-138,14 41-40,0 0-1,0 0 1,-1 0 0,1 0 0,0 0 0,-1 0 0,1 0 0,0 0 0,-1 0 0,1 0 0,-1 0 0,0 0-1,1 1 1,-1-1 0,-1-1 0,2 2-2,-1 0-1,1 0 1,0 0 0,-1 0-1,1 1 1,0-1 0,-1 0-1,1 0 1,0 0-1,-1 1 1,1-1 0,0 0-1,0 0 1,-1 1 0,1-1-1,0 0 1,0 0 0,0 1-1,-1-1 1,1 0-1,0 1 1,0-1 0,0 0-1,0 1 1,0-1 0,-1 0-1,1 1 1,0 0-1,-8 39-110,3-1 86,2 0 1,2 0 0,2 0-1,5 39 1,34 155-4,-35-215 148,0 0-1,1 0 1,1 0-1,0-1 1,2 0-1,0-1 1,0 0-1,2 0 0,24 28 1,-34-43-92,0 0 0,1 0 0,-1 0 0,0 0 0,1-1-1,-1 1 1,1 0 0,-1 0 0,1-1 0,-1 1 0,1-1 0,-1 1 0,1-1 0,0 0 0,-1 0 0,1 0 0,-1 0 0,1 0-1,1 0 1,-2 0-9,0 0 0,0 0-1,0 0 1,0-1 0,0 1-1,0 0 1,0-1-1,0 1 1,0 0 0,0-1-1,-1 1 1,1-1 0,0 1-1,0-1 1,-1 0 0,1 1-1,0-1 1,-1 0-1,1 1 1,0-1 0,-1 0-1,1 0 1,-1 0 0,1 0-1,-1 1 1,0-1-1,1 0 1,-1 0 0,0 0-1,0 0 1,0 0 0,1 0-1,-1-2 1,0-14-305,0 11-2700</inkml:trace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23.4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 1 6520,'0'0'16722,"-7"10"-16597,2-3-97,0 1 0,0 1-1,1-1 1,0 1 0,0 0 0,1 0-1,0 0 1,-2 12 0,-9 116 1106,3 188 1,11-324-860,-1-17-395,1 1 1,0 0 0,4-21 0,-2 20-2631</inkml:trace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23.8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 11256,'0'0'4640,"9"-4"-4172,18-4-54,0 1 1,37-4 0,70-4 668,-115 13-959,38-3 722,1 2 0,-1 3 0,75 8 0,-131-8-823,-1 0-1,0 0 1,1 1 0,-1-1-1,1 0 1,-1 0-1,0 0 1,1 0-1,-1 1 1,1-1-1,-1 0 1,0 0 0,1 0-1,-1 1 1,0-1-1,0 0 1,1 1-1,-1-1 1,0 0-1,0 1 1,1-1 0,-1 0-1,0 1 1,0-1-1,0 1 1,1-1-1,-1 0 1,0 1-1,0-1 1,0 1-1,0-1 1,0 0 0,0 1-1,0-1 1,0 1-1,0-1 1,0 0-1,0 1 1,0-1-1,0 1 1,-1-1 0,1 0-1,0 1 1,0-1-1,0 1 1,-1-1-1,1 0 1,0 1-1,0-1 1,-1 1 0,-11 17-1928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8:49.7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8432,'0'0'17510,"3"11"-17383,32 185 786,-17-123-368,-11-52-235,3 30 0,-10-49-194,0 1-1,0-1 1,0 1-1,-1-1 1,1 0-1,-1 1 1,0-1-1,0 1 1,0-1-1,-2 4 1,-3-29-1671</inkml:trace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25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5624,'0'0'11771,"11"11"-11511,5 5-152,49 48 571,-59-59-575,1-1 0,0 0 0,0-1-1,0 1 1,0-1 0,0-1 0,1 1 0,-1-1 0,1 0-1,12 0 1,11 1 238,38-1 1,-65-2-315,21 0 117,-1 2-20,0-2 1,0-1-1,0-1 0,0-1 1,0-2-1,36-10 0,-53 12-107,8-3 37,0 1 0,18-4 1,-27 8-43,0 0 1,0 1 0,0-1-1,0 1 1,0 0 0,0 1-1,0 0 1,-1 0 0,8 2-1,54 13 66,74 8 1,-99-18-72,13-1 29,-1-2-1,63-5 1,-92 2-32,97-5 32,61-2-16,-175 7-17,158-4 73,-135 2-52,0-2 0,0-1 0,38-11 1,-40 6 2,1 2 1,0 1 0,0 1 0,0 2-1,1 1 1,60 2 0,-49 3 28,62-6 1,-76 1-49,0 1 1,0 2-1,0 1 1,0 1-1,44 9 1,-38-2-8,-6 0 3,50 7 0,-69-15-8,0 0 0,0-1 1,0 0-1,0-1 0,0 1 1,0-2-1,0 1 1,0-1-1,16-6 0,2-2 6,1 1 0,1 1-1,43-6 1,89-2 114,-80 9-29,-36-3-39,-37 7-15,0 1-1,0 0 0,0 0 1,14 0-1,-14-2 78,-8 4-109,0 0 1,0 0-1,0 0 1,0 0-1,0 0 1,0 0 0,0-1-1,-1 1 1,1 0-1,0 0 1,0 0-1,0 0 1,0 0 0,0 0-1,0 0 1,0-1-1,0 1 1,-1 0-1,1 0 1,0 0 0,0 0-1,0 0 1,0 0-1,0 0 1,0 0-1,-1 0 1,1 0 0,0 0-1,0 0 1,0 0-1,0 0 1,0 0-1,-1 0 1,1 0 0,0 0-1,0 0 1,0 0-1,0 0 1,0 0-1,-1 0 1,1 0 0,0 0-1,0 0 1,0 0-1,0 0 1,0 0-1,0 1 1,-1-1 0,1 0-1,0 0 1,0 0-1,-16 5 36,0-1 0,-27 3 1,14-5-3006</inkml:trace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26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5520,'0'0'12049,"0"10"-11568,-2 24-66,-1 89 1337,15 156 349,-7-215-1633,1 17 480,-3-58-251,-2-20 2,-2-15-224,-1-14-344,1 1 0,3-32 1,1 13-3642</inkml:trace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27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9440,'0'0'14569,"12"7"-14323,-7-5-220,2 2 11,0 0-1,0 0 0,1-1 0,-1 0 1,1-1-1,0 0 0,0 0 1,0 0-1,0-1 0,14 0 1,332-13 1172,-321 9-985,37-9 0,-12 2 421,-58 10-633,1 0-1,-1 0 0,0-1 1,1 1-1,-1 0 0,1 0 1,-1 0-1,1 0 0,-1-1 1,1 1-1,-1 0 0,1 0 1,-1-1-1,0 1 0,1 0 1,-1-1-1,1 1 0,-1 0 1,0-1-1,0 1 0,1 0 1,-1-1-1,0 1 0,1-1 1,-1 1-1,0-1 0,0 1 1,0-1-1,0 1 0,1-1 1,-2-5-3485</inkml:trace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35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164 183 5920,'0'0'11905,"2"-9"-11795,2-1-46,-2 6 23,-1 1 1,1-1-1,-1 0 0,0 0 1,0 1-1,-1-1 0,1 0 0,-1-7 1,3 10-19,0 1 0,-1-1 0,1 1 0,0 0 0,0 0 0,-1 0 0,1 0 0,0 0-1,0 1 1,4 1 0,7 8-21,-12-8-44,0-1 0,1 1 1,-1 0-1,1 0 0,0-1 1,-1 0-1,1 1 0,0-1 0,0 0 1,4 0-1,7 3 21,1-2 0,-1 0 0,1-1 0,20 0 1,-29-2 8,0 0 0,-1 0 1,1 0-1,-1 0 0,0-1 1,1 0-1,-1 0 1,0 0-1,0-1 0,0 0 1,0 0-1,-1 0 1,1-1-1,6-6 0,-7 6 8,15-17 85,-18 20-122,0-1 1,0 1-1,-1 0 1,1 0-1,0 0 1,-1-1-1,1 1 1,-1 0-1,1-1 0,-1 1 1,0 0-1,1-1 1,-1 1-1,0 0 1,0-1-1,0 1 1,0-3-1,-1 2 12,0 0 0,0 0 0,0 0 0,0 0 0,0 0 0,-1 0 0,1 0 0,-1 0 0,1 1 0,-1-1 0,1 0 0,-1 1 0,-2-2-1,-30-18 13,20 13 26,7 5-51,0 1 0,0 0 0,0 0 0,0 0 0,0 1 0,-1 0 0,1 1 0,-9-1 0,13 1-12,-1 0-1,0 1 0,0-1 0,0 1 1,0 0-1,1-1 0,-1 2 1,0-1-1,1 0 0,-7 4 0,-5 1-26,13-5 30,0-1-1,0 1 0,0 0 1,0 0-1,0 0 0,0 0 1,1 0-1,-1 0 0,0 1 1,1-1-1,-1 1 0,0-1 1,1 1-1,-2 2 0,0 0 6,0-1 0,0 1 0,-1-1 0,1 0 0,-7 5 0,6-6 0,1 1 0,0-1 1,0 1-1,0 0 1,0 0-1,1 0 0,-1 0 1,-2 6-1,-14 15 79,16-22-74,1 1 0,-1-1 1,1 1-1,0 0 0,0 0 1,0 0-1,1 0 0,-3 5 1,-1 4 30,0-1 0,-13 21 0,12-22 14,-1 1 0,-7 22 0,1 26 167,8-32-106,4-22-89,0 1 0,0 0 0,1-1 0,-1 1 0,1 0 0,0-1 0,1 1-1,0 0 1,0 0 0,0-1 0,2 6 0,8 11 48,19 34 212,5 5 245,-34-59-510,0 0 1,0-1 0,0 1-1,0-1 1,1 1 0,-1-1-1,0 0 1,1 1 0,-1-1-1,1 0 1,-1 0 0,1 0-1,0 0 1,0-1 0,-1 1-1,1 0 1,0-1 0,0 1-1,0-1 1,-1 1 0,5-1-1,1 0 35,0 0 0,-1-1-1,1 0 1,12-4 0,19-2 150,-30 8-174,0-1 1,-1 1-1,1 1 1,-1-1-1,1 2 1,-1-1-1,1 1 1,10 5-1,-13-6-18,-1 1 0,1 0 0,0 0-1,-1 0 1,0 1 0,0-1 0,0 1 0,0 0-1,0 0 1,-1 1 0,0-1 0,1 1-1,1 5 1,3 6 63,-1 1 0,-1 0-1,5 20 1,-12-30-56,1 0 0,-1 0 0,0-1 0,-1 1 0,1 0 0,-1-1 0,-1 0 0,1 1 0,-1-1-1,0 0 1,-1 0 0,1 0 0,-8 8 0,0-4 34,0-1 0,0 0 0,-1 0 0,0-1 0,-1-1 0,-24 11 0,21-10 22,13-7-67,0 0 0,0-1 0,-1 1 0,1 0 0,0-1 0,-1 0 1,1 0-1,0 0 0,-1 0 0,1-1 0,0 1 0,-1-1 1,1 0-1,0 0 0,-5-2 0,-28-4 61,16 7-33,1-1 0,-1 0 0,0-1 0,-19-6 1,-14-3 13,39 8-97,35 3-53,14-8-1774,-32 8 399</inkml:trace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40.6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1 4312,'0'0'15921,"-8"11"-15840,2-2-61,1-3-2,1 1-1,-1 0 1,1 0 0,0 0 0,1 1 0,0 0 0,0-1 0,1 1 0,-3 16 0,-17 243 751,17-228-594,1 11 62,4-46-191,0 0 0,0-1 0,1 1 0,-1-1 1,1 1-1,0-1 0,0 1 0,1-1 0,-1 0 0,0 1 0,3 2 0,-3-6-15,0 0 0,0 0 0,-1-1 0,1 1 0,0-1 0,0 1 0,-1-1 0,1 1 0,0-1 0,-1 0 0,1 1 0,-1-1 0,1 1 0,-1-1 0,1 0 0,-1 0 0,1 1 0,-1-1-1,0 0 1,1 0 0,-1-1 0,13-25-69,-5 7-2845</inkml:trace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41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12 8840,'0'0'6169,"-10"-1"-5818,-29-3-2,39 4-284,-1-1-1,1 1 1,-1 0 0,1 0-1,-1 0 1,0-1 0,1 1 0,-1 0-1,1 0 1,-1 0 0,0 0 0,1 0-1,-1 0 1,1 0 0,-1 1-1,0-1 1,1 0 0,-1 0 0,1 0-1,-1 1 1,1-1 0,-1 0 0,0 1-1,-2-2 569,-13-3 1221,14 4-1063,7-1-291,6 0-505,3 0 93,1 1-1,22 3 1,12 0 44,147 4 400,-129-4-339,-47-1-79,-17-1-71,0 0 0,0-1 0,1 0 0,-1 0 0,0 0 0,0 0-1,0 0 1,5-2 0,2 0 1021</inkml:trace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42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299 0 7024,'0'0'6085,"-10"11"-5746,-68 66 691,45-42-149,-30 40 0,48-56-667,3-3-42,1 0-1,1 0 1,1 1 0,0 0-1,2 1 1,-1-1-1,2 2 1,-7 32-1,7-16 66,1 0 0,2 1-1,2 62 1,4-74-97,1 1 1,1-1 0,0 0-1,2 0 1,20 45-1,-9-22 86,-6-20 24,2 0 0,0 0 1,23 30-1,-14-22 249,11 14 570,-33-49-1046,-1 0-1,0 0 0,0 1 0,1-1 0,-1 0 1,0 0-1,1 1 0,-1-1 0,0 0 1,1 0-1,-1 0 0,0 0 0,1 1 0,-1-1 1,0 0-1,1 0 0,-1 0 0,1 0 1,-1 0-1,0 0 0,1 0 0,-1 0 0,0 0 1,1 0-1,-1 0 0,1 0 0,-1-1 1,0 1-1,1 0 0,-1 0 0,0 0 0,1 0 1,-1-1-1,0 1 0,1 0 0,-1 0 1,0-1-1,0 1 0,1 0 0,-1 0 0,0-1 1,0 1-1,1 0 0,-1-1 0,14-19 32,-12 16-29,13-21-2966</inkml:trace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43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7432,'0'0'7640,"10"7"-7346,6 5-104,0 0 1,-2 1-1,1 1 0,-2 0 0,16 21 0,-11-8 37,-1 0 0,-2 1-1,-1 1 1,-1 1 0,-1 0-1,11 47 1,-10-18 161,-4 0 0,3 66-1,-11-95-196,-1 0-1,-2 0 1,0-1-1,-3 1 0,0 0 1,-12 34-1,9-45-4,-1-1 0,-1-1-1,-1 1 1,0-1 0,-1-1 0,-15 16-1,16-20 30,-10 6 354,20-18-549,1 1 0,-1-1 0,0 1 1,1-1-1,-1 0 0,0 1 0,0-1 0,1 0 0,-1 1 0,0-1 0,0 0 1,1 0-1,-1 0 0,0 0 0,0 0 0,1 0 0,-1 0 0,0 0 0,0 0 1,0 0-1,1 0 0,-1 0 0,0 0 0,0-1 0,1 1 0,-1 0 0,0-1 0,1 1 1,-1 0-1,0-1 0,0 0 0,1-11-1278</inkml:trace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44.3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40 4008,'0'0'13617,"-9"-4"-13353,-30-13 1,29 13-18,10 4-198,0 0 1,0 0-1,0 0 1,-1 0-1,1 0 1,0 0-1,0 0 1,0 0-1,0 0 1,0 0 0,0 0-1,0 0 1,0 0-1,0 0 1,-1 0-1,1 0 1,0 0-1,0 0 1,0 0-1,0 0 1,0 0-1,0 0 1,0 0-1,0-1 1,0 1-1,0 0 1,0 0-1,-1 0 1,1 0-1,0 0 1,0 0-1,0 0 1,0 0 0,0 0-1,0 0 1,0 0-1,0-1 1,0 1-1,0 0 1,0 0-1,0 0 1,0 0-1,0 0 1,0 0-1,0 0 1,0 0-1,0-1 1,0 1-1,0 0 1,0 0-1,0 0 1,0 0-1,0 0 1,0 0-1,0 0 1,17-4 90,-1 1 0,1 1-1,0 0 1,0 1 0,31 3 0,-4-1-10,82 5 273,-109-4-281,-15-1-101,0-1 1,-1 1-1,1-1 0,0 0 1,0 0-1,0 0 1,0 0-1,0 0 0,0 0 1,3-1-1,0 0 33,-4 1-44,-1 0 0,0 0 0,0 0-1,1 0 1,-1 0 0,0-1 0,0 1 0,1 0 0,-1 0 0,0 0 0,0 0 0,1 0-1,-1 0 1,0 0 0,0 0 0,0 0 0,1-1 0,-1 1 0,0 0 0,0 0 0,0 0-1,1 0 1,-1-1 0,0 1 0,0 0 0,0 0 0,0 0 0,0-1 0,1 1-1,-1 0 1,0 0 0,0-1 0,0 1 0,0 0 0,0 0 0,0-1 0,0 1 0,0 0-1,0 0 1,0-1 0,0 1 0,0 0 0,0-1 30</inkml:trace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47.0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7832,'0'0'10775,"10"5"-10616,4 3-46,0-1 0,0 0 0,0-1 0,21 6 0,-3-5 308,-1-1-1,1-2 0,0 0 0,48-3 1,56-12 139,-98 4-411,11 0-24,-49 7-15,-5-16 92,-2 11-188,0-1 0,0 1 0,0 0 0,0 1-1,-1 0 1,0 0 0,0 0 0,0 1 0,0 0-1,0 1 1,-1 0 0,1 0 0,-11-1 0,-7 2 9,20 0-20,0 1 0,1-1 0,-1 1 0,0 1 0,0-1 0,-9 3 0,-84 19 17,76-19 63,20-3-75,-1 0-1,0 1 0,1-1 1,-1 1-1,1 0 0,-6 2 0,-10 4 40,12-5-14,0 1 0,1 0 0,-1-1 0,1 2 0,0-1 0,0 1 0,0 0 0,0 0 0,0 1 0,1 0 0,-8 9 0,4 14 67,6-12-77,1-9-3,0-1 0,1 1 1,0 0-1,0 0 1,1 0-1,0 0 1,0 0-1,1 0 0,-1-1 1,2 1-1,-1 0 1,1 0-1,3 7 1,-1-2 23,1-1 0,1 1 0,0-2 0,0 1 0,1-1 0,13 15 0,34 26 207,-51-49-233,0 1 0,0 0 0,0-1 0,1 0 0,-1 0 0,1 0 0,-1 0 0,1 0 0,0-1 0,0 1 0,0-1 0,-1 0 0,8 0 0,6 1 127,33 0-1,-38-3-89,27-2 40,-25 2-36,-1 0-1,1 0 0,14 2 0,-24-1-40,-1 1-1,0-1 0,1 1 1,-1 0-1,0 0 0,1 0 0,-1 0 1,0 1-1,0-1 0,0 1 1,0 0-1,0 0 0,-1 0 1,1 0-1,-1 0 0,1 1 1,2 2-1,-2 1-9,0-1 1,0 1-1,-1-1 1,0 1-1,0 0 1,0 0-1,0 0 1,-1 0-1,1 10 1,2 11 46,-3-23-47,0 1 0,-1 0 0,1 0 0,-1-1 0,0 1 0,-1 0 0,1 0 0,-1-1 0,0 1 0,0 0 0,0-1 0,-1 1 0,1-1 0,-1 1 1,-5 6-1,3-5 1,0 1 1,-1-2-1,1 1 1,-2-1-1,1 1 1,0-2-1,-1 1 1,0 0-1,-7 3 1,1-2 0,1 0 0,-1 0 0,0-1 0,-1-1-1,1 0 1,-17 2 0,20-4 7,0-1-1,0 0 0,0-1 1,-1 0-1,1 0 1,0-1-1,0 0 0,0-1 1,-15-4-1,18 3-11,0 0 0,0 0 0,1 0 0,0-1 0,-1 1 0,-7-8 0,0-7-3593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8:50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 9848,'0'0'7503,"-2"9"-7241,-18 53 900,19-61-1123,1-1-1,0 1 0,0-1 0,0 0 1,-1 1-1,1-1 0,0 1 0,0-1 0,0 1 1,0-1-1,0 1 0,0-1 0,0 1 0,0-1 1,0 0-1,0 1 0,0-1 0,0 1 1,0-1-1,1 1 0,-1-1 0,0 1 0,0-1 1,0 0-1,0 1 0,1-1 0,-1 1 1,0-1-1,1 0 0,-1 1 0,0-1 0,1 0 1,-1 0-1,0 1 0,1-1 0,-1 0 1,0 0-1,1 1 0,-1-1 0,1 0 0,-1 0 1,1 0-1,-1 0 0,0 1 0,1-1 1,-1 0-1,1 0 0,-1 0 0,1 0 0,0 0 1,30-4 611,-16 1-523,185-13 1450,-188 16-1478,0 0-1,1 0 0,-1 1 1,0 1-1,0 0 0,0 0 0,0 2 1,15 5-1,-4-2 129,-10-5-22,-12-2-167,0 0 1,0 0 0,0 0-1,0 0 1,1 0-1,-1 0 1,0 1 0,0-1-1,0 0 1,0 1 0,0-1-1,0 1 1,2 0 0,-3 0-21,1-1 0,-1 0 0,0 0-1,1 0 1,-1 0 0,1 0 0,-1 0 0,0 1 0,1-1 0,-1 0 0,1 0 0,-1 0 0,1 0 0,-1-1 0,0 1 0,1 0 0,-1 0 0,1 0 0,-1 0 0,1 0 0,-1 0 0,0-1 0,1 1 0,-1 0 0,0 0 0,1-1 0,-1 1 0,0 0 0,1 0 0,-1-1 0,0 1 0,0 0 0,1-1 0,-1 0 0,4-3-3113</inkml:trace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48.9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235 63 6016,'0'0'7512,"-11"2"-7239,5-1-251,-3 0 126,0 0-1,0 1 0,1 0 0,-1 1 0,1-1 1,0 2-1,0-1 0,0 1 0,-12 9 1,7-2 229,0 1 0,1 0 0,1 1 1,0 0-1,-16 26 0,22-30-180,0 1-1,0-1 0,2 1 0,-1 0 1,1 0-1,0 0 0,1 0 0,0 1 0,0 14 1,2-19-75,0 1 0,0-1 1,0 0-1,1 1 0,0-1 0,1 0 1,-1 0-1,1 1 0,0-1 1,1-1-1,0 1 0,0 0 0,0-1 1,0 1-1,1-1 0,8 10 1,-6-10-43,0 0 0,1-1 0,-1 1 1,1-1-1,0-1 0,1 1 1,-1-1-1,0 0 0,1-1 0,0 0 1,-1 0-1,1-1 0,0 1 1,0-2-1,0 1 0,8-2 0,3 1 75,1-2 0,-1 0 0,0-2 0,0 0 0,26-9 0,-27 5-16,0 0-1,-1-2 0,0 0 1,-1-1-1,0 0 1,-1-1-1,0-1 0,-1-1 1,22-25-1,-29 30-90,-1 0 1,0-1-1,-1 0 0,0 0 0,-1 0 0,0-1 0,0 1 1,-1-1-1,0 0 0,-1 0 0,0 0 0,-1 0 1,0 0-1,-1 0 0,0 0 0,-1-1 0,0 1 0,-1 0 1,0 0-1,-1 0 0,-6-16 0,7 23-33,0 1-1,0 0 0,0 0 1,-1 0-1,1 0 0,-1 0 1,0 0-1,0 1 0,0-1 1,0 1-1,0 0 0,-1 0 1,1 0-1,0 0 0,-6-1 1,1-1 2,0 1 0,0 1 0,-1 0 0,1 0 0,-17-1 0,-13 3 57,-1 2 1,-60 10-1,84-8-55,-1 0-1,2 1 1,-1 1 0,-27 15 0,23-11-18,11-5 27,0-1-503,4-2-2706</inkml:trace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49.7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284 1 7136,'0'0'6289,"-7"11"-5916,4-6-324,-4 7 128,0-1-1,-1 0 1,0-1-1,-1 0 1,-18 16-1,4-8 319,-1 0 312,-34 33-1,51-43-673,0 1 0,0-1 1,0 1-1,1 1 1,1-1-1,-1 1 0,-6 19 1,0 8 218,3 0 1,1 0 0,1 1-1,2 0 1,2 1-1,2-1 1,1 0-1,7 55 1,-3-72-148,-1 0-1,2 0 1,1 0-1,9 21 1,-10-30-86,1 0 0,0-1 1,1 1-1,0-1 0,1 0 1,0-1-1,16 16 0,43 36 1057,-66-61-1129,-1-1 0,1 1 0,0-1 0,0 0 0,-1 1 0,1-1-1,0 0 1,0 0 0,0 1 0,0-1 0,-1 0 0,1 0 0,0 0 0,0 0 0,0 0-1,0 0 1,0 0 0,-1-1 0,1 1 0,0 0 0,0 0 0,0-1 0,-1 1-1,1 0 1,0-1 0,0 1 0,-1-1 0,1 1 0,0-1 0,-1 1 0,1-1 0,1-1-1,19-24-1176,-16 19-980</inkml:trace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50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8136,'0'0'5978,"8"10"-5595,2 3-295,20 25 589,-2 2 1,25 46 0,-32-44-188,-3 1 0,-2 0 1,-1 1-1,13 70 0,-21-68-23,-1 0 1,-3 0-1,-2 0 1,-1 0-1,-13 80 1,10-112-264,-2 1 0,1-1 0,-2 0 0,0-1-1,-1 0 1,0 0 0,-1 0 0,0-1 0,-1 0 0,-1 0 0,0-1 0,0 0 0,-19 14 0,21-17 64,-4 3-3292</inkml:trace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52.6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5520,'0'0'14134,"12"-3"-13987,5-2-44,0 1 0,0 1 0,1 1 1,-1 0-1,1 1 0,21 2 0,-20 2 0,0-2-1,1 0 1,-1-1-1,1 0 1,21-5-1,-10 2 334,47 0 0,-78 3-100,-12 0-281,8 0-2953</inkml:trace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53.2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66 10752,'0'0'6742,"10"-2"-6411,33-9 211,-1 3-1,61-5 1,-73 13-59,34 6-1,20 0 612,-78-6-1001,0 0 1,0 0-1,0-1 1,0 0-1,0-1 1,0 1 0,0-1-1,-1 0 1,1 0-1,-1-1 1,1 0-1,-1 0 1,0 0-1,0 0 1,0-1 0,-1 0-1,6-5 1</inkml:trace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54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333 0 6520,'0'0'6856,"-8"14"-6576,-4 5-233,-30 48 831,-44 98-1,69-123-570,2-9 68,1 2-1,2-1 1,2 1 0,-12 70-1,20-87-178,0 0-1,2 1 1,0-1 0,2 0-1,0 0 1,7 31-1,-3-26 50,1-1-1,0 0 1,2-1 0,23 41-1,43 64 751,-66-110-905,-1 1 0,0 0 0,-1 1 0,-1-1 0,0 1 0,-1 1 0,-2-1 0,0 0 0,0 1 0,-1 31 0,-4-6 94,-1-1 0,-2 0-1,-16 63 1,-55 125 404,71-217-548,-5 6 79,0-1 0,0 0 0,-2 0 0,-1-2-1,-26 30 1,20-23 108,12-16-141,0 0 1,0-1-1,0 0 1,-1 0-1,1-1 1,-2 0-1,-9 5 1,18-11-85,0 0 0,0 0 1,-1 0-1,1 0 0,0 0 1,0 0-1,0 0 0,-1 0 1,1 0-1,0 0 0,0 0 0,0 0 1,0 0-1,-1 0 0,1 0 1,0-1-1,0 1 0,0 0 1,0 0-1,-1 0 0,1 0 0,0 0 1,0-1-1,0 1 0,0 0 1,0 0-1,0 0 0,0 0 1,-1-1-1,1 1 0,0 0 0,0 0 1,0 0-1,0 0 0,0-1 1,0 1-1,0 0 0,0 0 0,0 0 1,0-1-1,0 1 0,0 0 1,0 0-1,0 0 0,0-1 1,0 1-1,0 0 0,0 0 0,1 0 1,-1-1-1,0 1 0,0 0 1,0 0-1,0 0 0,0 0 1,1-1-1,3-13-77,5 1-3144</inkml:trace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55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149 5 8240,'0'0'9558,"-10"7"-9095,8-6-441,-82 70 1705,79-65-1496,-1 1-1,1-1 1,0 1 0,0 0-1,0 0 1,1 1 0,0-1-1,1 1 1,-4 12 0,6-17-180,0-1 0,1 1 0,-1-1 1,1 1-1,0-1 0,0 1 0,0 0 1,0-1-1,0 1 0,0-1 0,1 1 1,-1-1-1,1 1 0,0-1 0,-1 1 1,1-1-1,0 0 0,1 1 1,-1-1-1,0 0 0,1 0 0,-1 0 1,1 0-1,0 0 0,0 0 0,-1 0 1,1-1-1,0 1 0,1 0 0,-1-1 1,0 0-1,0 0 0,1 1 0,-1-1 1,4 1-1,0 0 2,0-1 0,0 0 0,0 1 1,0-2-1,0 1 0,0-1 0,1 0 0,-1 0 0,0-1 0,0 1 1,0-1-1,0-1 0,0 1 0,0-1 0,-1 0 0,1-1 1,10-5-1,-1 0 27,-1-2-1,-1 0 1,1 0 0,-1-1 0,14-17 0,-24 25-65,-1 1 1,1-1-1,-1 0 1,0 0-1,0 0 0,0-1 1,0 1-1,-1 0 1,1-1-1,-1 1 0,0-1 1,0 1-1,0-1 1,0 0-1,-1 1 1,0-1-1,1 0 0,-1 0 1,-1 1-1,1-1 1,0 0-1,-1 1 1,0-1-1,0 0 0,0 1 1,0-1-1,-3-4 1,2 5 8,0-1 0,-1 0 0,1 1 0,-1-1 0,0 1 0,0 0 0,0 0 1,0 0-1,-1 1 0,1-1 0,-1 1 0,0-1 0,0 1 0,0 1 0,0-1 1,0 0-1,0 1 0,0 0 0,0 0 0,-1 0 0,1 0 0,0 1 0,-6 0 1,2 0 23,0 1 1,0 0 0,0 1 0,0 0 0,0 0 0,1 1 0,-9 3 0,-28 9 326,43-15-360,0 1-1,-1-1 0,1 0 1,0 0-1,-1 0 0,1 0 1,0 0-1,-1-1 0,1 1 1,0 0-1,-1-1 0,0 1 1,-6-4-3550</inkml:trace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57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0 119 4616,'0'0'9361,"4"-11"-8880,9-31-1,-7 7 2088,-3 23-1907,-4 11-588,1 0 1,0 1 0,0-1-1,0 0 1,0 1-1,0-1 1,0 1-1,0-1 1,0 0-1,0 1 1,0-1-1,1 0 1,-1 1-1,0-1 1,0 1-1,0-1 1,1 1-1,-1-1 1,0 1-1,1-1 1,-1 0-1,0 1 1,1 0 0,-1-1-1,1 1 1,-1-1-1,1 1 1,-1 0-1,1-1 1,-1 1-1,1 0 1,-1-1-1,1 1 1,0 0-1,-1 0 1,2-1-1,-2 1 369,3 35 406,0 11-530,-8 6 7,-1 64 445,4 4 1266,3-126-5355</inkml:trace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57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7528,'0'0'9169,"12"-2"-8748,-1 0-315,3-1 57,1 1-1,0 1 1,21 0-1,234-2 1726,-168 1-1057,-61 0 114,-1-2 0,59-13 1,-89 17-408,-3 0-3356</inkml:trace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0:59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543 94 6328,'0'0'9865,"-10"-5"-9540,-30-18-5,-17-17 1103,50 36-1307,0 0 1,0 1 0,0 0-1,-1 1 1,1-1-1,-1 1 1,0 1 0,1-1-1,-1 1 1,0 1-1,0-1 1,0 1 0,0 1-1,1-1 1,-1 1-1,0 1 1,0-1 0,1 2-1,-12 3 1,3 1 14,7-4-57,0 0 0,0 1 1,1 0-1,-1 1 0,1 0 0,0 0 1,-12 10-1,5-1 9,-1 1 1,2 0-1,0 1 1,1 1-1,1 0 1,1 1-1,0 0 1,1 0-1,1 1 0,0 1 1,-6 24-1,6-7 192,2 0-1,-4 45 0,10-75-224,1-1 0,0 1 0,1-1 0,0 1 0,0-1 0,0 0 0,0 1 0,1-1 0,0 0 1,1 0-1,0 0 0,-1 0 0,2 0 0,-1-1 0,1 1 0,0-1 0,0 0 0,0 0 0,1 0 0,-1-1 0,9 7 0,58 39 458,-60-43-476,0 0 0,1-1 0,-1 0 0,1-1 0,0-1 0,1 1-1,-1-2 1,1 0 0,0 0 0,0-1 0,24 0 0,25-6 160,-44 2-101,0 1 0,-1 0-1,23 3 1,-29-1-45,-1-1 1,0 0 0,0 0 0,0-1 0,0-1 0,0 1 0,0-2 0,0 1 0,11-5 0,-16 5-260,-2 1 327,0 0 1,0 0-1,-1 0 1,1 0-1,0 0 0,-1-1 1,4-2-1,6-12-3715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8:52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9344,'0'0'14005,"3"10"-13755,6 28-22,-1 1 0,-2 0-1,-2 0 1,-2 0-1,-1 1 1,-5 44 0,5-49 1,0-29-166,-1 1-1,0-1 1,0 1 0,-2 8-1,0 4 167,2-16-180,0 0 0,-1 0 0,1 0 0,0-1 1,-1 1-1,0 0 0,0 0 0,0-1 0,0 1 0,-3 5 1,2-5-50,-1 1 618,2-8-4399</inkml:trace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00.8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325 0 7136,'0'0'9174,"-9"7"-8826,-8 6-125,0 0-1,1 1 1,1 1 0,0 0-1,-13 18 1,-1 9 279,1 1 0,3 1 0,-34 80 0,47-93-321,1-7 20,2 2-1,0-1 0,2 1 0,-4 29 1,10-43-128,-2 5 58,1 1 0,1-1-1,1 1 1,2 26-1,1-23 44,2 1-1,0-1 1,1 0-1,1 0 1,0-1-1,18 32 1,-21-44-95,1 1-1,0-1 1,0 0 0,1-1 0,-1 1 0,2-1-1,-1 0 1,1-1 0,0 0 0,0 0-1,1 0 1,9 5 0,12 9 248,-26-17-234,1 0 0,-1-1 0,1 1-1,0 0 1,0-1 0,0 0 0,0 0-1,0 0 1,0 0 0,1-1 0,-1 0-1,8 1 1,-12-2-89,1-1 0,0 0 0,-1 1 0,1-1 0,-1 0-1,1 0 1,-1 0 0,1 0 0,-1 0 0,0 1 0,1-1 0,-1 0 0,0 0 0,0 0-1,1-2 1,-1-1-3016</inkml:trace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01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8336,'0'0'10242,"5"13"-9818,1 0-313,-1-2 3,0 0 1,-1 0-1,0 1 0,-1 0 1,3 21-1,16 267 2417,-18-262-1846,-3-25 3,0-11-111,-1-4 210,1-6-1155</inkml:trace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02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96 7736,'0'0'10090,"13"-7"-9618,0-1-332,4-1 112,0 1-1,34-13 1,-21 11 70,1 2 1,0 1-1,0 1 0,1 1 1,54 1-1,-42 3 48,-21 0 62,0 1 0,0 0 0,0 2 1,41 9-1,-54-10-63,-9-1-319,0 0 1,-1 0-1,1 0 1,0 0-1,0 0 1,0 0-1,0 0 1,0 0 0,0 0-1,0 0 1,0 1-1,0-1 1,0 0-1,0 1 1,0-1-1,-1 1 1,1-1-1,0 1 1,0-1-1,0 1 1,-1 0 0,1-1-1,0 1 1,-1 0-1,1-1 1,0 2-1,-1-1 440</inkml:trace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03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7528,'0'0'8478,"9"14"-8115,20 26-108,98 143 1330,-111-158-1435,-2 1 0,-1 0 1,-2 1-1,0 0 0,7 30 0,-13-35-12,0 1-1,-1 0 0,-1 0 1,-1 0-1,-2 0 0,-3 44 0,1-51-18,-1-1-1,-1 1 1,0-1-1,-1 0 1,0 0-1,-1-1 1,-1 1 0,-11 16-1,-17 32 336,21-37-99,-24 35-1,-23 35 855,40-60-374,19-31-632</inkml:trace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05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247 544 4912,'0'0'12921,"-10"-1"-12532,-31-2-33,37 3-272,0 0-1,0 1 0,0-1 1,0 1-1,0 0 1,0 0-1,1 1 1,-1-1-1,0 1 1,1-1-1,-1 1 1,1 1-1,0-1 1,-6 5-1,-10 6 373,7-6-225,1 0 0,0 1-1,1 0 1,0 1 0,-15 17 0,21-22-150,0 0-1,1 1 1,-1-1 0,1 1 0,0 0 0,1 0-1,-1 0 1,1 0 0,0 0 0,1 0 0,-1 1 0,1-1-1,0 0 1,0 1 0,0-1 0,1 8 0,2-10-33,-1 1 1,1 0 0,0-1 0,0 1 0,0-1 0,1 0 0,-1 0 0,1 0-1,0 0 1,0 0 0,0-1 0,0 1 0,0-1 0,1 1 0,-1-1-1,1-1 1,-1 1 0,1 0 0,5 1 0,-4-2-7,0-1-1,0 1 1,0-1 0,1 0 0,-1 0-1,0 0 1,0-1 0,1 0 0,-1 0 0,0 0-1,0-1 1,0 0 0,0 0 0,5-3-1,-3 1 13,0-1-1,-1 0 1,1 0 0,-1 0-1,-1-1 1,1 0-1,-1 0 1,7-11-1,-1 0 19,-1-1 0,-1-1 0,-1 0 0,0 0 0,-2 0 0,7-32 0,-7 17 22,-1-1 0,0-62 1,-12-70 125,4 129-159,2-6 9,1 24 4,-1 0 1,-1 0-1,-1 0 0,-4-19 0,6 37-60,1 0 0,-1 1 0,1-1 0,-1 0 0,1 1 0,-1-1 0,0 1 0,0-1 0,0 1 0,0 0 0,-2-3-1,-3 6 28,-1 12-65,-1 11 1,2 1-1,1-1 0,1 1 1,1 1-1,2-1 0,1 30 1,-2 25-36,0-38 40,2 1-1,2-1 1,2 0-1,2 0 1,1 0 0,15 43-1,-20-78 44,2-1 0,-1 1 0,1-1 0,0 0-1,10 12 1,4 7 171,-18-25-177,0-1 0,1 1 0,-1 0 0,1 0 0,-1-1 0,1 1 0,-1-1 0,1 1 0,0 0 1,-1-1-1,1 1 0,0-1 0,0 0 0,-1 1 0,3 0 0,-3-1-15,0 0 0,1 0 0,-1 0 1,0 0-1,0-1 0,1 1 0,-1 0 0,0 0 0,1 0 0,-1 0 0,0-1 0,0 1 0,1 0 0,-1 0 0,0 0 1,0-1-1,1 1 0,-1 0 0,0 0 0,0-1 0,0 1 0,1 0 0,-1-1 0,0 1 0,0 0 0,0-1 0,0 1 0,0 0 1,0-1-1,0 1 0,0 0 0,0-1 0,0 1 0,0 0 0,0 0 0,0-1 0,0 1 0,0 0 0,0-1 0,0 0 1,0-7-3436</inkml:trace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06.1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99 8240,'0'0'7565,"3"-10"-7240,10-30 16,-12 38-127,-1 0 0,1-1 0,0 1 0,-1 0 0,0-1 0,1 1 0,-1 0 0,0-1 0,0 1 0,-1 0 0,0-5 0,0-2 1144,1 8-949,0-6 3258,10 44-3423,-3 0 1,0 0-1,-3 1 1,0 53-1,-1-24-44,0 138 461,-4-124 615,1-81-1269,0 1-1,0-1 0,0 1 1,0-1-1,0 0 0,-1 1 1,1-1-1,0 1 0,0-1 1,0 1-1,-1-1 0,1 1 1,0-1-1,0 0 0,-1 1 1,1-1-1,0 0 0,-1 1 1,1-1-1,0 0 0,-1 1 1,1-1-1,-1 0 0,1 0 1,-1 0-1,1 1 0,0-1 1,-1 0-1,1 0 0,-1 0 1,0 0-1,-6-1-3791</inkml:trace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06.9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71 7232,'0'0'11809,"10"-2"-11285,-2-1-388,4 0 85,-1 0 0,1 1 0,18-1 0,88-10 1206,43-2-129,-79 15-208,140 16 0,-220-15-1018,0-1 0,0 1 0,0-1 1,1 0-1,-1 0 0,0 0 0,0 0 0,0 0 0,0 0 1,0-1-1,0 1 0,3-2 0,-5 2-42,1-1 0,0 0 0,0 0-1,-1 0 1,1 0 0,0 0 0,-1 0 0,1 0 0,-1 0 0,1 0-1,-1 0 1,0 0 0,1 0 0,-1-1 0,0 1 0,0 0 0,0 0-1,0 0 1,0 0 0,0 0 0,0-1 0,0 1 0,-1-1-1,0-13-3407</inkml:trace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09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1 151 3912,'0'0'15414,"10"2"-15187,1 1-119,0 0-1,0-1 1,0 0 0,0-1 0,0-1 0,1 0 0,16-2-1,40-7 625,-48 7-460,0 0-1,0-2 1,-1 0-1,35-13 1,111-46 740,-154 59-937,0 0 1,1 1-1,-1 0 0,24-2 1,-24 5-36,1 0 0,-1 1 1,22 5-1,1-1 15,48 12 80,-74-16-127,9 0 7,0 0-1,0 2 0,0 0 0,25 8 1,-26-7-5,0 0 1,0-1 0,0-1 0,1-1 0,-1 0 0,1-1-1,27-3 1,16 0-7,255-12-4,-298 13-6,11-2 27,0 1-1,1 1 1,0 1 0,36 5 0,-31-2-6,-1 0 1,40-4 0,-5 0-17,-6-1-54,73-13-1,-78 8 97,-14 3-39,45 2 1,-84 3 13,1 0-1,-1 0 1,0 0-1,1-1 1,-1 0 0,1 0-1,-1 0 1,0 0 0,1-1-1,6-3 1,-11 3-22,0 1 1,-1-1-1,1 0 0,-1 1 1,0-1-1,1 1 0,-1-1 1,0 1-1,0-1 0,0 1 1,0 0-1,0-1 0,-3-1 1,-1-3-3151</inkml:trace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10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 6424,'0'0'15065,"-2"13"-14689,-1 6-272,-5 30 406,2 1-1,2 70 1,13 151 2767,0-287-1989,1-10-5141</inkml:trace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10.9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89 9040,'0'0'12675,"13"-2"-12271,0-1-288,11-2 215,38-4 0,14 3 310,96-6 435,124-7 613,-275 15-1041,40-12 0,-19 3-3925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8:53.0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224 1 10040,'0'0'8066,"-10"9"-7619,-33 30-8,8-9 559,1 2-1,-42 51 1,51-44 740,24-38-1518,25 1 711,141-7-86,-150 4-791,-1 2 1,1 0-1,-1 0 0,1 1 0,-1 1 1,0 1-1,0 0 0,24 10 0,-5-2 306,-33-12-361,0 0-1,1 0 0,-1 0 0,0 0 1,0 0-1,1 0 0,-1 0 1,0 0-1,0 0 0,1 0 1,-1 0-1,0 0 0,0 0 1,1-1-1,-1 1 0,0 0 0,0 0 1,1 0-1,-1 0 0,0 0 1,0-1-1,0 1 0,0 0 1,1 0-1,-1-1 0,0 1 1,0 0-1,0 0 0,0 0 1,0-1-1,0 1 0,0 0 0,1 0 1,-1-1-1,0 1 0</inkml:trace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05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165 817 3712,'0'0'7904,"10"-5"-7511,-4 2-325,1 0 0,-1-1 0,1 0 0,-1 0-1,-1 0 1,1-1 0,0 1 0,-1-1 0,0-1 0,0 1 0,4-8 0,11-21 485,-2 0 1,22-59-1,16-78 757,-46 139-1095,60-246 2170,-69 268-2162,0 0 1,-1 0-1,-1-14 0,0 2 156,-3-12 978,-2 41-1242,-4 18-93,1 1 0,1 1 0,-7 40 0,8-36-2,-154 516 167,113-422-127,-99 185 0,106-219 3,38-83-57,3-8-4,-1 1 1,1-1-1,0 0 1,0 1-1,-1-1 1,1 0-1,0 1 0,0-1 1,0 1-1,-1-1 1,1 1-1,0-1 1,0 0-1,0 1 0,0-1 1,0 1-1,0-1 1,0 1-1,0-1 1,0 0-1,0 1 0,0-1 1,0 1-1,1-1 1,-1 0-1,0 1 0,13-10 49,17-24-3,0-1 0,25-40 0,46-82 104,46-63 135,-7 42 103,-115 147-247,-14 18-61,-1 0 0,12-19-1,-20 28-50,0 0 0,0 0 0,-1-1 0,1 1 0,-1 0 0,0-1 0,0 1 0,0 0-1,-1-1 1,1 1 0,-1-1 0,0 1 0,0-1 0,0 0 0,0 1 0,-1-4 0,-12-15 450,3 8-250,5 8-91,1 10-3,2 17 23,1-14-176,-39 283 253,38-284-227,1 0-1,1 1 1,-1-1 0,1 1-1,0-1 1,0 1-1,1-1 1,0 1 0,3 10-1,-4-16-6,1 0 0,-1-1 0,1 1 1,-1-1-1,1 1 0,-1 0 0,1-1 0,0 1 0,-1-1 0,1 0 0,0 1 0,-1-1 0,1 1 0,0-1 0,0 0 0,0 0 1,-1 1-1,1-1 0,0 0 0,0 0 0,0 0 0,-1 0 0,1 0 0,0 0 0,0 0 0,0 0 0,-1 0 0,1 0 0,0-1 1,0 1-1,-1 0 0,1 0 0,1-1 0,28-12 24,23-20 48,-1-3 0,62-55 0,-110 87-66,29-28 67,-25 23-37,0 1 1,1 0-1,10-8 0,-22 20-11,1 0 0,-1 1 0,1-1 0,0 0 0,1 1 0,-1-1 0,-1 7 0,0 0 1,-11 24 16,8-21-26,0 1-1,1 0 1,-4 20-1,8-31-14,1 1-1,-1-1 0,1 0 0,0 0 1,0 1-1,1-1 0,-1 0 0,1 1 0,0-1 1,0 0-1,0 0 0,0 0 0,1 0 1,0 0-1,0 0 0,0-1 0,3 5 1,-3-5 1,1-1 1,0 1 0,-1-1 0,1 0 0,0 0 0,0 0 0,0 0-1,1 0 1,-1-1 0,0 1 0,1-1 0,-1 0 0,1 0 0,-1 0-1,1 0 1,0-1 0,-1 0 0,1 1 0,4-2 0,-3 1-3,-1 0 0,0 0 0,0-1 0,1 0 0,-1 0 0,0 0 0,0 0 0,0 0 0,0-1 0,0 0 0,-1 0 1,1 0-1,0 0 0,-1-1 0,1 1 0,3-5 0,-3 2 9,1 0 0,-1-1 0,0 0 0,-1 0 0,1 0 0,-1 0 0,-1 0 0,1-1 0,-1 1 0,0-1 0,0 0 0,-1 1 0,1-13 0,-1 15-1,-2 0 1,1 0-1,0 0 0,-1 0 1,0 0-1,0 0 1,0 0-1,-1 0 0,1 0 1,-1 1-1,0-1 1,0 0-1,0 1 1,0 0-1,-1-1 0,1 1 1,-1 0-1,0 0 1,0 1-1,0-1 1,0 0-1,0 1 0,-1 0 1,-6-3-1,-6-3 48,-1 1 0,-34-8 0,32 10-29,7-1-7,22 0-1,0 1-18,29-15-4,1 3 0,52-17 0,-79 30 0,0 0 0,1 2 0,0-1 0,-1 2 0,1-1 0,0 2 0,0 0 0,-1 1 0,1 0 0,0 1 0,22 6 0,-33-7 2,-1 0 0,0 0 0,0 0-1,0 0 1,0 0 0,0 1 0,0-1 0,0 1-1,0-1 1,0 1 0,-1 0 0,1-1 0,0 1-1,-1 0 1,0 0 0,1 0 0,-1 1 0,0-1-1,0 0 1,0 0 0,-1 1 0,1-1 0,0 0-1,-1 1 1,0-1 0,1 1 0,-1-1 0,0 0-1,0 3 1,-1 6 11,0 0 1,-1 0-1,0 0 0,-7 18 0,4-14 16,-2-1 1,0 1-1,-16 23 0,-5 10 158,23-39-72,6-10 40,4-3-133,-3 1-12,0 0 0,0 0 0,0 0 0,0 0 0,-1 0 0,3-7 0,8-13 29,43-55 44,-46 67-72,0 1 0,1-1 1,0 2-1,21-16 0,-25 22-1,-1 1 0,1-1 1,-1 2-1,1-1 0,0 0 0,0 1 0,0 0 0,0 1 1,0 0-1,0-1 0,0 2 0,9 0 0,-13 0-8,-1-1-1,1 1 1,-1-1 0,0 1-1,0-1 1,1 1-1,-1 0 1,0 0-1,0-1 1,0 1 0,1 0-1,-1 0 1,0 0-1,0 0 1,-1 1 0,1-1-1,0 0 1,0 0-1,-1 0 1,1 1 0,0-1-1,-1 0 1,1 1-1,-1-1 1,0 1 0,1-1-1,-1 3 1,2 4 10,-1 0 1,-1 1-1,1 12 1,-3-6 0,0 1 0,0-1 1,-2 0-1,0-1 0,0 1 1,-2 0-1,0-1 0,0 0 1,-1-1-1,-9 14 0,0 6 44,11-22 51,9-18 127,13-23-178,2 1 0,2 0-1,0 2 1,2 0-1,0 2 1,32-26-1,-50 46-39,1 1 0,-1-1 0,1 1 0,0 1 0,0-1 0,8-3 0,-13 7-10,0 0 0,0-1 0,0 1 0,0 0 0,0-1 0,1 1 0,-1 0 0,0 0 0,0 0-1,0 0 1,0 0 0,0 1 0,1-1 0,-1 0 0,0 0 0,0 1 0,0-1 0,1 1 0,0 0 0,-1 0 0,0 0 1,0 0-1,0 1 0,0-1 0,0 0 0,0 0 0,-1 1 1,1-1-1,0 0 0,-1 1 0,1-1 0,-1 1 1,1-1-1,-1 1 0,0-1 0,1 4 0,1 21 29,-1 0-1,-2 1 0,0-1 0,-2 0 1,-1 0-1,-7 29 0,9-49-22,1 0 0,0 0 0,1 1 0,-1-1 0,1 0 0,0 1 0,1-1 0,0 0 0,2 10 0,-3-14-2,1 0 0,0 0-1,0 0 1,0 0 0,0 0 0,0 0-1,1 0 1,-1 0 0,1 0 0,-1-1-1,1 1 1,-1-1 0,1 1-1,0-1 1,0 1 0,0-1 0,0 0-1,0 0 1,0 0 0,0 0 0,0 0-1,0-1 1,1 1 0,-1-1-1,0 1 1,0-1 0,1 0 0,2 0-1,13-1 35,0 0 0,-1-2 0,1 0 0,-1-1-1,0-1 1,0-1 0,31-14 0,-30 11-4,0 2 0,1 0 1,0 1-1,0 1 1,30-4-1,-14 8-3893</inkml:trace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13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 7832,'0'0'11694,"-9"12"-11403,-26 42 2,34-50-250,-1 0 0,0 1-1,1-1 1,0 0 0,0 1 0,0-1-1,0 1 1,1-1 0,0 1 0,-1 0-1,2-1 1,-1 1 0,1-1 0,1 9-1,2 12 157,-2 112 536,2 29 219,-4-147 40,-4 30-1,11-107-884,-3 38-3313</inkml:trace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15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5416,'0'0'9464,"14"-2"-9255,-1-1-150,-8 1-34,0 1-1,1 0 0,-1 0 0,1 1 1,-1-1-1,1 1 0,0 0 1,-1 1-1,1-1 0,-1 1 1,1 0-1,-1 1 0,0-1 1,9 5-1,7 4 146,0 2 0,0 0 0,-2 2-1,1 0 1,-2 1 0,28 28 0,-34-30-61,0 1 0,-1 1 0,-1 0 0,0 0 0,-1 1 1,-1 0-1,0 0 0,-1 1 0,7 25 0,-8-10 45,0-1 0,-3 1 0,-1 0 1,-1 0-1,-1 0 0,-2-1 0,-1 1 0,-2 0 1,-1-1-1,-1 0 0,-2 0 0,-1-1 0,-2 0 0,0 0 1,-2-2-1,-32 49 0,40-68-8,-1 0-1,-1 0 1,0-1-1,0 0 1,0 0-1,-1-1 1,0 0-1,0-1 1,-1 0 0,0 0-1,-12 4 1,4-7 60,17-4-172,1 1 0,0 0 0,-1 0 1,1 0-1,-1 0 0,1 0 0,0-1 0,-1 1 0,1 0 1,-1 0-1,1-1 0,0 1 0,-1 0 0,1-1 0,0 1 1,-1 0-1,1-1 0,0 1 0,0-1 0,0 1 0,-1-1 1,1-1-300,-1 0 1,1 0-1,0 0 0,0 0 1,0-1-1,0 1 1,0 0-1,1 0 1,-1 0-1,1-2 1</inkml:trace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20.0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6 682 7736,'0'0'8366,"-1"-11"-7910,0 3-345,-1 0-12,1 0 0,1 0 0,-1 0-1,2 1 1,-1-1 0,1 0 0,2-9-1,3-7 299,1 0 0,1 0 0,1 1 0,1 0 0,20-33 0,-21 41-148,1 0 0,1 1 0,0 0 0,1 1 0,0 0 0,1 1 0,1 0 0,23-15 0,24-18 923,-11 8-17,-48 35-1101,0 0 42,0 1-1,0-1 1,1 1-1,-1 0 1,0 0-1,0 0 0,0 0 1,1 0-1,2 0 1,-4 1-70,0 0 0,0 0 1,0 1-1,1-1 0,-1 0 0,0 1 1,0-1-1,0 1 0,0-1 0,0 1 1,0 0-1,0-1 0,0 1 1,-1 0-1,1-1 0,0 1 0,0 0 1,0 0-1,-1 0 0,1 0 0,-1 0 1,2 2-1,1 3 32,0-1 0,-1 1 0,1 0 0,-1 0 0,0 1 0,-1-1 0,1 0 0,-1 1 0,-1-1 0,1 10 0,-1 10 74,-5 31 1,4-45-75,-16 108 557,16-106-424,7-17 1,13-23-14,3-16-50,3 1 0,1 2 0,51-59 0,-57 76-38,0 1 0,2 1 0,0 1 0,27-17-1,-48 35-83,0 1 0,-1-1 0,1 1 0,0-1 0,-1 1 0,1 0 0,0-1 0,-1 1 0,1 0 0,0 0 0,0 0 0,-1-1 0,1 1 0,0 0 0,0 0 0,0 0 0,-1 0 0,2 1 0,-1-1-3,-1 0 1,0 0-1,1 1 0,-1-1 1,0 0-1,1 1 0,-1-1 1,0 0-1,0 1 1,1-1-1,-1 1 0,0-1 1,0 0-1,0 1 1,0-1-1,0 1 0,0-1 1,1 1-1,-1-1 0,0 0 1,0 1-1,0-1 1,-1 2-1,-7 33 76,6-26-74,-46 158 180,48-167-183,0 0-1,0-1 1,0 1-1,0 0 0,0 0 1,0 0-1,0 0 1,0 0-1,1 0 0,-1 0 1,0 0-1,0 0 1,0 0-1,0 0 0,0 0 1,0 0-1,0 0 1,0 0-1,0 0 0,0 0 1,1 0-1,-1 0 1,0 0-1,0 0 0,0 0 1,0 0-1,0 0 1,0 0-1,0 0 0,0 0 1,0 0-1,1 0 1,-1 0-1,0 0 0,0 0 1,0 0-1,0 0 0,0 0 1,0 0-1,0 0 1,0 0-1,0 0 0,0 0 1,0 0-1,1 0 1,-1 1-1,0-1 0,0 0 1,0 0-1,0 0 1,0 0-1,0 0 0,0 0 1,0 0-1,0 0 1,0 0-1,0 1 0,0-1 1,0 0-1,0 0 1,0 0-1,0 0 0,0 0 1,8-6 31,55-68 72,-37 42-25,1 1 0,44-39 0,-58 55-17,-13 16-8,-3 11-25,0-2-31,-1 1-2,1 1 0,0 0 0,1-1 0,0 1-1,1 0 1,0 0 0,2 21 0,0-26 2,0-1 1,0 1-1,1-1 1,0 1-1,0-1 1,0 0 0,1 0-1,0 0 1,0 0-1,6 8 1,-6-11-2,0 0 1,0 0-1,0 0 1,0 0 0,0-1-1,1 1 1,-1-1-1,1 0 1,0 0 0,-1 0-1,1-1 1,0 1-1,0-1 1,0 0-1,0 0 1,0 0 0,0-1-1,6 1 1,-2-1 1,0 0 0,0-1 0,0 0 0,0 0-1,0-1 1,-1 0 0,1 0 0,0-1 0,-1 0 0,11-6 0,4-4 58,39-31 0,-22 14-3,-30 22-42,0-1-1,0 1 1,-1-1-1,0 0 0,-1-1 1,0 0-1,0 0 1,-1-1-1,6-13 1,-5 10-10,-5 11 1,-1 0 0,0 0 0,0-1 0,0 1 0,0 0 0,-1 0 0,1-5 0,-1 7-3,0 0 0,0 1 0,0-1 0,1 1-1,-2-1 1,1 0 0,0 1 0,0-1 0,0 1 0,0-1 0,0 0 0,0 1 0,-1-1 0,1 1 0,0-1 0,0 1-1,-1-1 1,1 1 0,0-1 0,-1 1 0,1-1 0,-1 1 0,1-1 0,-1 1 0,1 0 0,-1-1 0,1 1 0,-1 0-1,1-1 1,-1 1 0,1 0 0,-1 0 0,1-1 0,-1 1 0,0 0 0,1 0 0,-1 0 0,1 0 0,-1 0 0,0 0-1,1 0 1,-1 0 0,0 0 0,1 0 0,-1 0 0,1 0 0,-1 0 0,0 1 0,0-1 0,-6 3-8,0-1 1,0 1-1,0 0 1,0 1-1,0 0 1,1 0-1,0 0 1,0 1 0,0 0-1,0 0 1,1 0-1,0 1 1,0 0-1,0 0 1,1 0-1,0 0 1,0 1-1,1 0 1,0 0-1,0 0 1,0 0-1,1 0 1,0 0 0,0 1-1,1-1 1,0 1-1,0-1 1,1 1-1,0 0 1,1-1-1,-1 1 1,3 10-1,-2-15 4,0 0-1,1 0 1,-1-1-1,0 1 1,1-1 0,0 1-1,-1-1 1,1 0-1,0 1 1,0-1-1,0 0 1,1 0-1,-1-1 1,0 1-1,1 0 1,-1-1-1,1 1 1,0-1-1,-1 0 1,1 0-1,0 0 1,0 0-1,0 0 1,-1-1-1,1 1 1,0-1-1,0 0 1,5 0-1,3 0 1,1-1-1,-1 0 0,0 0 0,1-1 0,-1-1 0,12-4 0,107-43-3,-63 23 5,-12 4 32,0-2 0,-2-2 0,82-56 0,-106 59-15,-34 23-53,-6 3 28,-9 8 6,-1 0 0,2 1 1,0 0-1,0 2 0,-23 21 1,14-10-13,2 2 0,-36 46 0,60-69 16,-6 7-4,0 1-1,-8 16 1,15-26 5,0 1-1,0 0 1,0 0 0,0 0-1,0 0 1,0 0-1,1 0 1,-1 0 0,1 0-1,-1 0 1,1 0-1,0 0 1,0 0 0,0 0-1,0 0 1,0 0-1,0 1 1,1-1 0,-1 0-1,1 0 1,-1 0 0,1 0-1,1 2 1,-1-3 1,0 0 0,0 0 0,0 0 0,0 0 1,0 0-1,0 0 0,0 0 0,0-1 0,0 1 0,0-1 0,1 1 1,-1 0-1,0-1 0,0 0 0,1 1 0,-1-1 0,0 0 0,1 0 1,-1 0-1,0 1 0,2-2 0,0 1 5,0 0 1,1-1-1,-1 0 1,0 0-1,0 0 0,0 0 1,0-1-1,4-1 1,2-3 16,0 0 1,-1 0-1,0-1 0,12-12 1,6-8 73,-1-2 0,-1-1 1,34-57-1,-56 83-79,0 1 0,0-1-1,0 1 1,0 0 0,1-1 0,-1 1-1,1 0 1,0 0 0,0 0 0,0 1 0,5-4-1,-7 7-21,0 0 0,0 0 0,0 0-1,-1 0 1,1 0 0,0 1 0,-1-1-1,1 0 1,-1 0 0,0 1-1,1-1 1,-1 2 0,1 0-11,3 7 1,0 0 0,0 0 0,1 0 0,0-1 0,0 0-1,1 0 1,1 0 0,9 10 0,-14-16 13,1 0 0,0-1 1,1 1-1,-1 0 0,0-1 0,1 0 1,-1 0-1,1 0 0,0 0 0,0-1 1,-1 0-1,1 1 0,0-1 0,0 0 1,0-1-1,0 1 0,0-1 0,1 0 1,-1 0-1,0 0 0,0-1 0,0 1 1,0-1-1,0 0 0,4-1 0,1-2 3,0 0 0,-1 0 0,0-1-1,0 0 1,0-1 0,-1 0-1,1 0 1,8-10 0,51-64 29,-40 45-27,41-57 105,-54 78-64,-8 13-16,-5 11-14,-50 327-122,48-319 88,-2-1 0,0 1-1,-1-1 1,0 0 0,-2 0 0,-7 16 0,13-32 19,-1-1-1,1 1 1,0-1-1,0 1 1,0 0-1,-1-1 1,1 1-1,0-1 1,-1 1-1,1-1 1,-1 1-1,1-1 1,-1 1-1,1-1 1,0 0-1,-1 1 1,1-1-1,-1 0 1,0 1-1,1-1 1,-1 0-1,1 0 1,-1 1-1,1-1 1,-1 0-1,0 0 1,1 0-1,-1 0 1,0 0-1,1 0 1,-1 0-1,0 0 1,-1-1 2,1 1 1,0-1-1,0 0 1,0 0-1,0 0 1,0 0-1,0 0 1,0 0-1,0 0 1,0-1 0,1 1-1,-1 0 1,-1-2-1,-2-7 33,1 1 1,-6-20-1,4 8 6,-1-5 114,-5-35 0,0 30-93,14 37-66,0-1 1,1 0-1,-1 0 0,1 0 1,0-1-1,1 1 0,-1-1 1,1 0-1,-1 0 0,1 0 1,10 4-1,-10-6 3,0-2 0,1 1 0,-1-1 0,0 0 0,0 0 0,1 0 0,-1-1 0,0 1 0,0-1 0,0-1 0,0 1 0,8-4 0,7-3 0,32-20 0,-31 16 0,1-1 2,0 0 0,-1-1 0,-1-2 0,-1 0 0,0 0 0,-1-2 0,0-1-1,17-25 1,-5 3 104,-42 65-151,1 0 0,1 1 0,-11 45-1,19-60 44,0 0 0,0-1 0,1 1 0,1 0 0,0-1 0,0 1 0,1 0 0,0-1 0,1 1 0,0 0 0,0-1 0,1 0-1,6 15 1,-8-23 6,-1 0 1,0 0-1,1 0 0,-1 0 0,1-1 0,0 1 0,-1 0 0,1 0 0,0 0 0,-1-1 0,1 1 0,0 0 0,0-1 0,0 1 1,-1-1-1,1 1 0,0-1 0,0 1 0,0-1 0,0 0 0,0 1 0,0-1 0,0 0 0,0 0 0,0 0 0,0 0 0,0 0 1,0 0-1,0 0 0,0 0 0,0 0 0,0 0 0,0 0 0,0-1 0,0 1 0,0 0 0,0-1 0,0 1 0,-1-1 0,1 1 0,1-1 1,4-3 19,0 0 1,-1-1 0,1 1 0,7-10 0,-9 10-10,26-29 155,-3-1 0,0-1 0,35-64 0,-53 78-53,-6 16-57,-8 15-34,0 3-33,1 1 0,0 0 0,1 0 0,0 0 0,-1 25 0,3-31 4,1 1 1,0-1-1,1 1 0,0-1 1,0 0-1,1 1 1,0-1-1,0 0 0,1 0 1,0 0-1,5 7 0,-8-13 3,1-1 0,0 0 0,0 0 0,0 0 0,0 0 0,0-1 0,0 1 0,0 0 0,0 0 0,0-1 0,0 1 0,0 0 0,0-1 0,1 1 0,-1-1 0,0 0 0,0 1 0,1-1 0,-1 0 0,0 0 0,0 1 0,1-1 0,-1 0 0,0-1 0,1 1 0,-1 0 0,0 0 0,0 0 0,1-1 0,-1 1 0,0-1 0,0 1 0,1-1 0,-1 1 0,0-1 0,1-1 0,6-2 7,-1-1-1,0 0 1,0 0-1,7-7 0,3-7 36,0 0 0,-1-1 0,20-32-1,11-15 23,2-5-64,-33 46 0,11-12 0,-10 65 0,-12-17 0,0 1 0,-1 0 0,-1 0 0,0 0 0,0 1 0,-1-1 0,1 16 0,-1-11 0,0-1 0,1 1 0,7 21 0,-3-21 0,1 0 0,1 0 0,19 28 0,-25-41 0,0-1 0,-1 1 0,1-1 0,0 0 0,0 0 0,1 0 0,-1 0 0,0-1 0,0 1 0,7 1 0,-6-2 0,-1 0 0,1 1 0,-1-1 0,0 1 0,0-1 0,0 1 0,1 0 0,-2 0 0,1 1 0,5 4 0,-7-6 0,1 0 0,-1 0 0,1 0 0,-1 0 0,1 0 0,0 0 0,0 0 0,-1-1 0,1 1 0,0-1 0,0 1 0,0-1 0,0 1 0,-1-1 0,1 0 0,0 0 0,0 0 0,0 0 0,0 0 0,0-1 0,0 1 0,-1-1 0,1 1 0,0-1 0,2 0 0,7-3 0,-1 0 0,0 0 0,11-7 0,1-2 0,-1 0 0,26-22 0,-40 29 0,0 0 0,0 0 0,-1-1 0,0 0 0,-1 0 0,0 0 0,0-1 0,0 0 0,6-16 0,-8 18 0,-1 0 0,-1-1 0,1 1 0,-1-1 0,0 1 0,-1-8 0,1 13 0,-1 0 0,0 0 0,-1 0 0,1-1 0,0 1 0,0 0 0,0 0 0,-1 0 0,1 0 0,0 0 0,-1 0 0,1 0 0,-1 0 0,1 0 0,-1 0 0,0 0 0,1 0 0,-1 0 0,0 0 0,0 0 0,0 1 0,1-1 0,-1 0 0,0 1 0,0-1 0,0 0 0,0 1 0,0-1 0,0 1 0,-1 0 0,1-1 0,0 1 0,0 0 0,0 0 0,0-1 0,0 1 0,0 0 0,-1 0 0,1 0 0,0 0 0,0 1 0,-2-1 0,-6 2 0,0 0 0,0 1 0,0-1 0,0 2 0,1-1 0,-1 1 0,1 1 0,0 0 0,0 0 0,0 0 0,1 1 0,0 0 0,0 0 0,0 1 0,1 0 0,0 0 0,1 1 0,-1-1 0,1 1 0,1 1 0,-6 11 0,8-15 0,1 1 0,0-1 0,0 1 0,0 0 0,0-1 0,1 1 0,0 0 0,0-1 0,1 1 0,0 0 0,0 0 0,0-1 0,0 1 0,1-1 0,0 1 0,0-1 0,1 0 0,-1 0 0,1 0 0,0 0 0,1 0 0,-1-1 0,1 1 0,5 5 0,-4-6 0,1 1 0,-1-1 0,0 0 0,1 0 0,0-1 0,0 1 0,0-1 0,0-1 0,0 1 0,1-1 0,-1 0 0,1-1 0,0 1 0,-1-1 0,1 0 0,0-1 0,0 0 0,-1 0 0,1-1 0,10-1 0,-3-1 334,-1-1 0,24-11 0,-32 13-790,0-1 1,0 1 0,-1-1-1,1 0 1,-1 0 0,0 0 0,0-1-1,0 1 1,0-1 0,4-6-1</inkml:trace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23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623 171 4120,'0'0'11477,"-5"-10"-11033,-16-36 0,16 39-265,0 0 1,0 0-1,0 0 1,0 1-1,-1 0 1,0 0-1,-1 0 1,1 1-1,-1 0 1,0 0-1,-14-6 1,6 2 78,7 4-135,-1 1-1,1 1 1,-1 0 0,0 0 0,0 0 0,0 1-1,0 0 1,0 1 0,-1 0 0,1 1 0,0 0 0,-1 0-1,1 1 1,0 0 0,0 0 0,-16 5 0,8 0-17,0-1 1,0 2 0,0 1 0,1 0 0,0 1 0,1 0-1,-24 19 1,23-13 12,1 1-1,0 0 0,1 1 0,1 1 0,-18 31 1,19-26 108,0 0 0,2 1 1,1 1-1,1-1 0,-8 44 1,15-54-126,0-1 0,0 0 0,2 0 0,-1 0 0,2 1 1,0-1-1,0 0 0,1 0 0,1-1 0,0 1 0,1-1 1,0 0-1,1 0 0,0 0 0,12 15 0,-13-20-42,1-1-1,0-1 0,1 1 1,-1-1-1,1 0 0,0 0 1,0-1-1,1 0 0,-1-1 1,15 6-1,7-1 157,50 10 0,-27-8-6,-20-3 73,1-1-1,62 3 1,-77-9-104,0-1 1,-1 0-1,1-1 0,-1-1 0,0-1 1,0 0-1,20-9 0,-25 9-7,-2 1 10,0-1 0,0 0 0,14-9 0,-23 13-163,0-1 1,0 1 0,0-1-1,0 1 1,0-1-1,0 1 1,0-1-1,-1 0 1,1 0-1,0 1 1,0-1-1,-1 0 1,1 0-1,0 0 1,-1 0-1,1 0 1,-1 0 0,1 0-1,-1 0 1,1 0-1,-1 0 1,0 0-1,1 0 1,-1 0-1,0-1 1,0 1-1,0 0 1,0 0-1,0 0 1,0 0-1,0 0 1,0 0 0,-1 0-1,1-1 1,0 1-1,-1 0 1,1 0-1,-1 0 1,1 0-1,-1 0 1,0-1-1,-5-4-905</inkml:trace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24.1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59 5520,'0'0'10313,"0"-9"-9716,-2-40 1711,-22 51 2380,18 8-4423,0-1-1,1 1 1,-1 0 0,2 0-1,-1 1 1,2 0 0,-1-1-1,-1 15 1,-1 12 97,-1 44-1,3-23 86,1-13 16,2-1 0,8 72 0,-6-92-26,-1 29 0,-1-19 170,1-35-597,0 1-1,0 0 1,0 0-1,0-1 1,0 1-1,0 0 1,0 0-1,-1 0 1,1-1-1,0 1 1,0 0-1,0 0 1,0 0-1,-1 0 1,1-1-1,0 1 1,0 0-1,-1 0 1,1 0-1,0 0 1,0 0-1,0 0 1,-1-1-1,1 1 1,0 0-1,0 0 1,-1 0-1,1 0 1,0 0-1,-1 0 0,1 0 1,0 0-1,0 0 1,-1 0-1,1 0 1,0 1-1,0-1 1,-1 0-1,1 0 1,0 0-1,0 0 1,0 0-1,-1 0 1,1 0-1,0 1 1,0-1-1,0 0 1,-1 0-1,1 0 1,0 1-1,0-1 1,0 0-1,0 0 1,-1 0-1,1 1 1,0-1-1,0 0 1,0 0-1,0 1 1,0-1-1,-2-21-392,2 9-3386</inkml:trace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24.9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86 8936,'0'0'10462,"11"-5"-10071,0 0-307,4-2 362,1 1 0,-1 0 0,25-6 0,58-2 978,170-1 0,-224 14-1226,152 9 445,-34 0-101,-127-8-166,-1-1-1,58-11 1,-90 12-298,0-1-1,0 1 1,0 0 0,0-1-1,0 1 1,0-1 0,0 0-1,0 0 1,0 0 0,0 0-1,-1 0 1,1 0 0,0 0-1,-1 0 1,3-3 0,-28 3-160,9 0-3611</inkml:trace>
</inkml:ink>
</file>

<file path=ppt/ink/ink1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25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344 0 6824,'0'0'6313,"-10"11"-5890,-68 74 419,58-62-559,-9 9 121,2 2-1,0 0 0,-23 44 0,32-46-125,2 0 0,2 2 0,0 0 0,3 1 0,-10 45 0,17-61-94,2 0-1,0 1 1,1-1-1,1 1 1,1 0-1,1-1 1,0 1-1,1-1 1,2 0 0,0 0-1,11 29 1,-4-24 88,1 0 0,0 0-1,34 42 1,60 55 793,-94-106-796,1-1 0,17 12 1,-27-23-138,-1 0 1,1 0 0,0-1 0,0 0 0,0 0 0,0 0-1,0 0 1,1 0 0,-1-1 0,0 0 0,1 0 0,-1 0-1,1-1 1,-1 1 0,6-1 0,-9 0-89,0-1 0,0 1 0,0-1 0,0 1 1,0-1-1,0 1 0,0-1 0,0 1 0,0-1 0,0 0 0,0 0 0,0 1 1,-1-1-1,1 0 0,0 0 0,-1 0 0,1 0 0,0 0 0,-1 0 1,1 0-1,-1 0 0,1 0 0,-1 0 0,1-2 0,5-29-673,-4 21-2064</inkml:trace>
</inkml:ink>
</file>

<file path=ppt/ink/ink1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26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8640,'0'0'4666,"8"10"-4171,-6-7-463,128 175 1311,-104-137-1033,-2 1 1,-2 1 0,-2 0 0,21 69 0,-35-89-156,0-1-1,-2 1 1,0 0 0,-2 0 0,0 0 0,-2 0-1,0 1 1,-2-1 0,0 0 0,-2 0 0,-8 31-1,-4-13 185,-2 0-1,-2-1 0,-1-1 0,-37 51 0,8-12 346,39-61-303,0-1-1,-1 0 1,-19 19 0,30-34-362,0-1 0,0 1 1,0 0-1,0-1 0,0 1 0,0-1 1,0 1-1,0-1 0,0 1 1,0-1-1,0 0 0,-2 1 0,-3-1-2585</inkml:trace>
</inkml:ink>
</file>

<file path=ppt/ink/ink1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31.4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0 193 6728,'0'0'10723,"13"-12"-10341,76-65 384,-64 58-262,1 1 0,0 2 0,48-22 0,-70 35-387,0 2-1,1-1 1,-1 0-1,1 1 0,-1 0 1,1 0-1,-1 1 1,1-1-1,0 1 1,7 0-1,-11 0-79,0 0 0,0 1 1,0-1-1,1 0 0,-1 1 0,0-1 1,0 1-1,0-1 0,0 1 0,0-1 1,0 1-1,0 0 0,0 0 0,0 0 0,0-1 1,0 1-1,1 2 0,-1-1-9,-1-1-1,1 1 0,0 0 1,-1 0-1,1-1 1,-1 1-1,0 0 0,1 0 1,-1 0-1,0 0 1,0 0-1,0-1 0,-1 1 1,1 0-1,-1 2 1,-3 11 46,-1-1 0,-1 0 0,-1 0 0,0 0 0,0-1 1,-1 0-1,-18 21 0,9-10 5,-75 94 242,54-73-22,-61 98-1,93-128-142,6-14-149,0-1-1,0 0 1,0 1-1,0-1 1,0 0-1,0 0 0,0 1 1,0-1-1,1 0 1,-1 0-1,0 1 1,0-1-1,0 0 1,0 0-1,0 1 1,1-1-1,-1 0 1,0 0-1,0 0 0,0 1 1,1-1-1,-1 0 1,0 0-1,0 0 1,0 0-1,1 1 1,-1-1-1,0 0 1,1 0-1,2 0 28,1 1 0,-1-1 0,0 0 0,1-1 0,-1 1 0,7-2 0,-2 1-46,101-21 243,-52 10 124,99-9-1,-111 17 477,-44 4-718,-14-2-1198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8:53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10152,'0'0'10335,"5"11"-9944,5 9-94,-2-1-1,0 1 1,-1 1 0,-1-1-1,4 31 1,-7-24 43,1-1 647,-2-1-1,-1 32 1,0-63-4368</inkml:trace>
</inkml:ink>
</file>

<file path=ppt/ink/ink1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31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12160,'0'0'2320,"10"-6"-2196,35-16 16,-43 21-125,0 1 1,0-1 0,0 1 0,0-1 0,1 1-1,-1 0 1,0 0 0,0 0 0,0 0-1,0 0 1,1 1 0,-1-1 0,0 1 0,0-1-1,0 1 1,0 0 0,0 0 0,0 0 0,0 0-1,3 2 1,1 0 45,7 6 67,1 0 1,-2 1 0,1 0 0,-1 1 0,-1 0 0,0 1 0,0 0-1,-1 1 1,12 20 0,-6-7 74,-2 1 0,-1 0 0,-1 0 0,10 36 0,-11-20 22,-2 0-1,-2 1 1,-1 0-1,-3 0 1,-1 0-1,-6 55 0,-1-46 128,-2-1 0,-3 0-1,-2 0 1,-34 91 0,42-132-264,-6 14 252,0 0 0,-2-1 0,-16 26 0,27-49-291,0 1 0,0-1 0,0 1 0,0-1 1,0 0-1,-1 0 0,1 0 0,0 1 0,-1-1 0,1 0 1,-1-1-1,1 1 0,-1 0 0,0 0 0,1-1 0,-1 1 1,0-1-1,1 1 0,-1-1 0,0 0 0,1 1 0,-1-1 1,0 0-1,0 0 0,1-1 0,-1 1 0,0 0 0,0 0 1,-1-1-1,2 0-246,-1 0 0,1 1 0,0-1 0,0 0 0,0 1 0,0-1 0,0 0 0,0 0 0,0 0 0,0 0 0,0 0 0,0 0 0,-1-2 0</inkml:trace>
</inkml:ink>
</file>

<file path=ppt/ink/ink1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37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1056 6328,'0'0'11085,"9"-10"-10808,136-183 1006,-129 170-904,37-38 1,-4 4 626,-44 51-852,-3 4-57,0 1 0,0-1 0,-1 0 1,1 0-1,-1 0 0,0 0 0,1 0 0,-1 0 0,0 0 0,0 0 0,0 0 0,0-3 0,-15 30 267,4-8-314,0 1-1,1 0 1,1 0 0,1 1-1,-8 32 1,13-43-41,1-1 0,0 1 0,0 0 0,0 0 0,1 0 0,1 0 0,-1 0 0,1-1 0,1 1 0,-1 0 0,1 0 0,1-1 0,-1 1 0,1-1 0,1 0 0,-1 0 0,9 12 0,-9-15 1,-1-1 0,1 0 0,0 0 0,0-1 0,0 1 0,0 0 0,0-1-1,0 0 1,1 0 0,-1 0 0,1 0 0,0 0 0,-1-1 0,1 0 0,0 0 0,0 0 0,0 0 0,0 0 0,0-1 0,6 1 0,-5-2 11,1 0 0,0 1 0,0-2 0,0 1 0,-1-1 0,1 0 0,-1 0 0,1 0 0,-1-1 0,0 0 0,0 0 0,0 0 0,7-6 0,5-8 54,-1-1 1,0 0-1,-1-1 1,-1 0 0,19-37-1,-18 31 63,0 1 1,1 1-1,32-36 0,-48 60-134,1-1-1,-1 0 1,0 0-1,0 1 1,0-1-1,1 0 1,-1 0-1,0 1 1,0-1-1,0 0 1,0 0-1,0 1 1,1-1-1,-1 0 0,0 1 1,0-1-1,0 0 1,0 1-1,0-1 1,0 0-1,0 0 1,0 1-1,0-1 1,0 0-1,0 1 1,0-1-1,0 0 1,0 1-1,0-1 1,-1 0-1,1 0 1,0 1-1,0-1 1,-2 20 15,-18 166 11,19-178-14,1 1 0,0-1 0,2 14 0,14-39 32,0 1-1,-1-2 0,16-23 1,3-4 38,-11 14-32,-18 23-28,0 0-1,0 1 1,1 0-1,0 0 1,0 0 0,1 1-1,0-1 1,10-6-1,-16 13-23,-1 0 1,0 0-1,0-1 0,0 1 0,0 0 0,1 0 1,-1 0-1,0 0 0,0 0 0,0 0 0,1 0 0,-1 0 1,0 0-1,0 0 0,0 0 0,0 0 0,1 0 1,-1 0-1,0 0 0,0 0 0,0 0 0,0 0 1,1 0-1,-1 1 0,0-1 0,0 0 0,0 0 0,0 0 1,1 0-1,-1 0 0,0 0 0,0 0 0,0 1 1,0-1-1,0 0 0,0 0 0,0 0 0,1 0 1,-1 1-1,0-1 0,2 12 29,-4 17-21,2-26 3,-4 27 11,-2 49 33,6-71-39,1 1 0,-1 0 1,1 0-1,1-1 0,0 1 0,5 14 0,-7-22-16,0 0-1,1 0 1,-1 0-1,1 0 0,-1 0 1,1 0-1,0 0 1,-1 0-1,1-1 1,0 1-1,0 0 0,0 0 1,-1-1-1,1 1 1,0 0-1,0-1 1,0 1-1,0-1 1,0 1-1,0-1 0,0 0 1,0 1-1,1-1 1,-1 0-1,0 0 1,0 0-1,0 0 1,0 1-1,0-2 0,0 1 1,0 0-1,1 0 1,-1 0-1,0 0 1,0-1-1,0 1 0,0-1 1,0 1-1,0 0 1,0-1-1,1-1 1,5-1-2,-1-1 1,0 0 0,0-1 0,-1 1 0,7-7 0,17-23 46,0-1 0,42-73 0,-49 72 4,-2-2 0,-2-1 0,-2 0 0,-1-1 0,13-57 0,25-211 274,-50 282-296,-2 24-25,0-3 4,-1-1-1,1 1 1,-1-1 0,0 1 0,-1-6 0,1 11-8,0 0 0,0 0 0,0-1 0,0 1 0,0 0 1,0 0-1,0 0 0,0 0 0,-1 0 0,1 0 0,0 0 0,0 0 1,0 0-1,0 0 0,0-1 0,0 1 0,0 0 0,-1 0 1,1 0-1,0 0 0,0 0 0,0 0 0,0 0 0,0 0 1,-1 0-1,1 0 0,0 0 0,0 0 0,0 0 0,0 0 1,0 0-1,-1 0 0,1 0 0,0 1 0,0-1 0,0 0 1,0 0-1,0 0 0,0 0 0,0 0 0,-1 0 0,1 0 1,0 0-1,0 0 0,0 0 0,0 1 0,0-1 0,0 0 0,0 0 1,0 0-1,0 0 0,0 0 0,0 0 0,-1 1 0,1-1 1,0 0-1,0 0 0,0 0 0,0 0 0,0 0 0,0 1 1,0-1-1,0 0 0,-5 10 2,-15 41-67,3 2 1,-19 102 0,1 113-157,34-261 216,-3 29-52,2 0-1,1 0 1,2 0 0,1 0-1,14 68 1,-15-98 53,1-1 0,-1 1 0,1 0 0,1-1 0,-1 1 0,1-1 0,0 0 0,0 0 0,1 0 0,-1 0 0,1 0 0,0-1 0,0 0 0,1 1 0,-1-2 0,1 1 0,0 0 0,7 3 0,-8-5 9,1-1 0,-1 1 0,1-1-1,0 0 1,-1 0 0,1 0 0,0 0 0,0-1 0,0 0-1,0 0 1,-1-1 0,1 1 0,0-1 0,0 0-1,-1 0 1,1 0 0,0-1 0,-1 0 0,1 0 0,-1 0-1,0 0 1,0-1 0,6-4 0,5-4 31,-1-1 0,0-1 1,-1 0-1,0-1 0,-1 0 0,0-1 1,-2 0-1,1-1 0,-2 0 0,0-1 0,-1 0 1,-1 0-1,-1-1 0,0 0 0,-1 0 1,4-28-1,-9 44-23,1-1 0,-1 1 1,0-1-1,0 1 0,0-1 1,-1 1-1,1-1 0,0 1 0,-1 0 1,0-1-1,1 1 0,-1 0 1,0-1-1,0 1 0,-2-3 1,2 4-10,0 0 1,0 1-1,0-1 1,0 0-1,0 1 1,0-1-1,0 1 1,0-1-1,0 1 1,0-1-1,0 1 1,0-1-1,0 1 1,0 0-1,0 0 1,0 0-1,-1 0 1,1 0-1,0 0 1,0 0-1,0 0 1,0 0-1,0 0 1,0 1-1,-1-1 1,1 0-1,0 1 1,0-1-1,0 1 1,0-1-1,0 1 1,0 0-1,0-1 1,1 1-1,-2 1 1,-5 2-4,0 2 0,1-1 0,0 1 0,0 0 0,0 0 0,1 1 0,0 0 0,0 0 0,0 0 0,1 0 0,-5 13 0,6-14-7,1 1-1,0-1 0,0 1 0,0 0 0,1-1 0,0 1 0,1 0 0,-1 0 0,1 0 0,0 0 0,1 0 1,0 0-1,0-1 0,3 12 0,-3-15 1,1 0 0,-1 0 1,1 0-1,-1 0 0,1 0 0,0 0 1,0-1-1,0 1 0,0-1 0,0 0 0,1 1 1,-1-1-1,1 0 0,0 0 0,-1-1 1,1 1-1,0 0 0,0-1 0,3 2 1,-1-2 9,-1 0 0,1 0 1,0 0-1,0-1 0,-1 1 1,1-1-1,0 0 0,0-1 1,-1 1-1,1-1 0,0 0 1,6-2-1,7-4 6,-1 0 1,-1-1-1,0-1 0,0-1 0,0 0 0,18-16 0,20-15 38,15 6-7,79-55-25,-137 85-11,-18 14 7,-26 21 17,27-24-21,-4 3-3,-52 52 39,54-53-50,1 1 0,0 0-1,1 0 1,0 1 0,-8 16 0,13-25 4,1 1 1,-1-1 0,1 0 0,-1 0 0,1 0 0,-1 1 0,1-1 0,0 0-1,0 1 1,-1-1 0,1 0 0,0 0 0,0 1 0,1-1 0,-1 0 0,0 1-1,0-1 1,1 0 0,-1 0 0,0 1 0,1-1 0,-1 0 0,1 0 0,0 0 0,-1 1-1,1-1 1,0 0 0,0 0 0,0 0 0,-1 0 0,1 0 0,0-1 0,0 1-1,1 0 1,-1 0 0,0-1 0,0 1 0,0 0 0,0-1 0,1 1 0,-1-1 0,0 0-1,0 1 1,1-1 0,-1 0 0,0 0 0,2 0 0,0 1 5,0-1 0,0 0 0,1 0 0,-1 0 0,0 0 0,0-1-1,0 1 1,0-1 0,0 0 0,0 1 0,0-1 0,0-1 0,0 1 0,-1 0 0,1-1 0,0 1 0,-1-1 0,1 0 0,3-4 0,5-10 53,0-1-1,-1-1 1,-2 0 0,1 0 0,-2 0-1,7-29 1,-14 47-54,1 0 0,-1-1 0,0 1 0,0 0 1,0-1-1,0 1 0,0 0 0,0-1 0,0 1 0,0 0 0,0-1 0,0 1 0,0 0 0,0-1 0,0 1 0,0 0 1,0 0-1,0-1 0,0 1 0,0 0 0,0-1 0,0 1 0,-1 0 0,1-1 0,0 1 0,0 0 0,0 0 0,-1-1 1,1 1-2,-1 0 0,1 0 0,0 0 0,-1 0 0,1 1 1,-1-1-1,1 0 0,0 0 0,-1 0 0,1 0 0,0 1 1,-1-1-1,1 0 0,0 0 0,-1 1 0,1-1 0,0 0 1,0 1-1,-1-1 0,1 0 0,0 1 0,0-1 0,0 0 1,-1 1-1,1-1 0,0 1 0,-9 16 1,1 0-1,1 0 1,0 1-1,-8 35 1,-7 81-59,3-12-14,7-69 8,-2 0-1,-28 70 1,40-119 61,0-1-1,-1 1 0,0-1 1,1 1-1,-7 4 0,-5 1 34,13-8-31,1-1 1,0 0 0,-1 0 0,1 0 0,0 0-1,-1 0 1,1 0 0,-1 0 0,1 0-1,0 0 1,-1 0 0,1 0 0,0 0 0,-1 0-1,1 0 1,0 0 0,-1 0 0,1 0 0,0-1-1,-1 1 1,1 0 0,0 0 0,-1 0 0,1 0-1,0-1 1,0 1 0,-1 0 0,1 0-1,0-1 1,0 1 0,-1-1 0,1 0 3,0 0 0,0 0 1,0 0-1,0 0 1,0 0-1,0 0 0,0 0 1,0 0-1,1 0 0,-1 0 1,0 0-1,1 0 0,-1 0 1,0 0-1,1 0 0,0 1 1,-1-1-1,1 0 0,-1 0 1,1 0-1,1 0 0,1-5 11,38-55 109,72-83 1,16-22 0,54-89 36,-142 191-185,-39 61 16,1-1-1,-1 1 1,0-1-1,-1 0 1,1 0 0,2-7-1,-4 11-13,-6 22-74,-2 7 70,1-1-1,2 1 1,1 1 0,1-1-1,1 31 1,2-58 24,0 1-1,1-1 0,-1 0 1,0 0-1,1 0 0,0 0 1,-1 0-1,1 0 0,0 0 1,0 0-1,0 0 0,0 0 1,1 0-1,-1 0 0,0-1 1,1 1-1,-1 0 1,4 1-1,-2 0-1,1-1 1,-1-1-1,1 1 1,-1 0-1,1-1 1,-1 0-1,1 0 0,0 0 1,0 0-1,3 0 1,5-1 3,-1 0 0,0 0 1,0-1-1,0 0 0,-1-1 0,20-5 0,27-15 28,-1-2 0,82-49 0,-90 46-22,5-9 21,-39 25-11,30-17 0,-44 28-16,1 0-1,-1-1 1,1 1-1,-1 0 0,0 0 1,1-1-1,-1 1 0,1 0 1,-1-1-1,0 1 0,1 0 1,-1-1-1,0 1 0,1-1 1,-1 1-1,0-1 0,1 1 1,-1 0-1,0-1 0,0 1 1,0-1-1,0 1 0,1-2 1,-2 2-1,1 0 0,0-1 0,0 1 0,-1 0 1,1 0-1,0 0 0,-1 0 0,1-1 0,0 1 0,-1 0 1,1 0-1,0 0 0,-1 0 0,1 0 0,0 0 0,-1 0 1,1 0-1,-1 0 0,1 0 0,0 0 0,-1 0 0,1 0 1,0 0-1,-1 0 0,1 0 0,0 1 0,-1-1 0,1 0 1,0 0-1,-1 0 0,1 0 0,0 1 0,0-1 0,-1 0 0,1 0 1,0 1-1,0-1 0,-1 1 0,-14 8 11,1 0 0,0 1 0,0 1 0,-16 17-1,23-20-1,0-1-1,0 1 0,1 0 0,0 1 0,1-1 0,0 1 0,1 0 0,-8 20 0,12-28-4,-1 0-1,1 0 1,0 1 0,-1-1 0,1 0 0,0 1 0,0-1-1,0 0 1,0 1 0,0-1 0,0 0 0,0 0 0,0 1-1,1-1 1,-1 0 0,0 1 0,2 1 0,-2-2-1,1-1 1,-1 1-1,1-1 1,-1 1-1,1-1 1,0 0-1,-1 1 1,1-1 0,0 1-1,-1-1 1,1 0-1,0 0 1,0 1-1,-1-1 1,1 0-1,0 0 1,0 0-1,-1 0 1,1 0-1,0 0 1,0 0 0,0 0-1,3-1 10,0 0-1,0 1 0,0-2 1,0 1-1,0 0 1,-1-1-1,1 0 1,-1 0-1,6-4 0,7-7 66,-1-1 0,-1-1 0,0 0 0,-1-1 0,-1-1-1,0 0 1,9-19 0,-21 41-66,1 0 1,0-1-1,0 1 1,0 0-1,1-1 0,0 1 1,0-1-1,0 0 0,0 0 1,5 7-1,-5-8-11,0 0-1,1-1 1,-1 1-1,0-1 1,1 1-1,0-1 1,0 0-1,-1 0 1,1 0 0,0-1-1,0 1 1,1-1-1,-1 0 1,0 1-1,0-1 1,1-1-1,-1 1 1,0 0-1,1-1 1,-1 0-1,1 0 1,-1 0 0,1 0-1,-1 0 1,0-1-1,1 1 1,-1-1-1,0 0 1,1 0-1,-1-1 1,4-1-1,6-3 10,0-2-1,0 0 0,0 0 0,-1-1 0,0 0 0,-1-1 1,16-18-1,0-2 27,35-56 1,-39 49-4,-2 0 0,-1-2 0,24-68 0,21-128 63,-59 213-92,6-34 9,-12 51-13,0 1 1,1 0 0,-2-1-1,1 1 1,0 0 0,-1-1-1,0 1 1,0 0 0,0 0-1,-3-8 1,3 12-1,1-1-1,0 1 1,0 0 0,0-1 0,-1 1-1,1-1 1,0 1 0,0 0-1,-1 0 1,1-1 0,0 1 0,-1 0-1,1-1 1,0 1 0,-1 0-1,1 0 1,-1 0 0,1-1-1,0 1 1,-1 0 0,1 0 0,-1 0-1,1 0 1,0 0 0,-1 0-1,1 0 1,-1 0 0,1 0-1,-1 0 1,1 0 0,0 0 0,-1 0-1,1 0 1,-1 0 0,1 0-1,0 0 1,-1 1 0,1-1-1,-1 0 1,1 0 0,0 0 0,-1 1-1,1-1 1,0 0 0,-1 1-1,1-1 1,0 0 0,0 1-1,-1-1 1,1 0 0,0 1 0,0-1-1,-1 0 1,1 1 0,0-1-1,0 1 1,-14 24-35,1 17-17,2 0-1,2 0 1,1 1-1,-2 66 1,5-54 18,1-24-1,2 1 0,1-1 0,1 1 0,2 0 0,1-1 0,11 47 0,-13-74 35,1 1 1,-1-1-1,1 0 1,0 0 0,1 1-1,-1-1 1,1-1-1,-1 1 1,1 0-1,0-1 1,1 1 0,-1-1-1,1 0 1,-1 0-1,1 0 1,0-1-1,0 1 1,0-1-1,0 0 1,1 0 0,7 2-1,-3-2 12,-1 0 0,1-1 0,-1 0 0,1 0 0,-1-1 0,1 0 0,-1-1 0,1 0 0,-1 0 0,1-1 0,10-3 0,-2 0 32,0-1 0,-1-1 1,0-1-1,23-13 0,-30 15-16,-1 0-1,0-1 1,0 0-1,-1 0 0,1-1 1,-1 0-1,-1 0 1,0 0-1,6-11 1,-12 18-23,1 0 1,-1 1 0,1-1-1,-1 0 1,0 0-1,1 0 1,-1 0-1,0 1 1,0-1 0,0 0-1,0 0 1,0 0-1,1 0 1,-2 0 0,1 0-1,0 1 1,0-1-1,0 0 1,0 0-1,0 0 1,-1 0 0,1 1-1,-1-2 1,0 1-2,1 1 0,-1-1 0,1 1 0,-1-1 1,1 1-1,-1 0 0,1-1 0,-1 1 0,0 0 0,1 0 0,-1-1 1,0 1-1,1 0 0,-1 0 0,0 0 0,1 0 0,-1 0 0,0 0 1,1 0-1,-1 0 0,0 0 0,1 0 0,-1 0 0,0 0 0,1 1 1,-1-1-1,1 0 0,-1 0 0,0 1 0,1-1 0,-2 1 0,1 0-1,-16 7 44,0 1 0,-22 17 0,35-23-41,0 0-1,0 0 1,1 0 0,-1 0 0,1 1 0,0 0 0,0 0 0,0 0 0,0 0-1,1 0 1,0 0 0,0 1 0,0-1 0,0 1 0,-1 6 0,3-9 0,0 0 1,0 0-1,0-1 1,0 1-1,0 0 1,0 0-1,1-1 1,-1 1-1,1 0 1,-1-1-1,1 1 1,0 0-1,0-1 0,-1 1 1,1-1-1,0 1 1,0-1-1,1 1 1,-1-1-1,0 0 1,0 0-1,1 1 1,-1-1-1,1 0 1,-1 0-1,1 0 1,-1-1-1,1 1 1,-1 0-1,1 0 1,0-1-1,-1 1 1,4-1-1,1 2 19,0-1 0,0 1 1,1-2-1,-1 1 0,0-1 0,1 0 0,-1 0 0,7-2 0,-12 2-23,60-15 209,-56 14-238,-1-1 1,0 1-1,0-1 1,0-1-1,0 1 1,0 0-1,-1-1 1,1 0 0,-1 0-1,1 0 1,4-6-1,-8 9-13,1-1 0,-1 1 0,0-1 0,1 1 0,-1-1 0,0 1 0,0-1 0,1 0 0,-1 1 0,0-1 0,0 1 0,0-1 0,0 0 0,0 1 0,0-1 0,0 1 0,0-1 0,0 0 0,0 1 0,0-1 0,0 1 0,0-1 0,-1 0 0,1 1 0,0-1 0,0 1 0,-1-1 1,1 1-1,0-1 0,-1 0 0,-5-5-4014</inkml:trace>
</inkml:ink>
</file>

<file path=ppt/ink/ink1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37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 13864,'0'0'1528,"15"-3"-1110,72-14 413,148-9 1,-216 26-548,0 0 0,-1 2 0,34 6 0,-45-3 181,-11-2-2822</inkml:trace>
</inkml:ink>
</file>

<file path=ppt/ink/ink1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37.7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9944,'0'0'3654,"16"0"-3206,264-7 1056,139 14 1392,-381-11-2272,-4 1-2915</inkml:trace>
</inkml:ink>
</file>

<file path=ppt/ink/ink1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37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47 11048,'0'0'1376,"66"-8"-1040,4-7-400,12-9 8</inkml:trace>
</inkml:ink>
</file>

<file path=ppt/ink/ink1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40.9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617 132 5824,'0'0'9713,"-2"-9"-9401,-5-32-25,6 39-244,1 0 1,-1 0-1,0-1 1,0 1 0,0 0-1,0 0 1,0 0 0,-1 1-1,1-1 1,-1 0 0,1 0-1,-1 1 1,0-1 0,1 1-1,-1-1 1,-4-1-1,-28-11 486,30 13-445,-19-7 260,-1 0 195,-38-7-1,53 14-442,1 0 1,-1 0-1,1 1 0,-1 0 0,1 1 0,-1 0 0,1 0 1,-13 4-1,7-1 11,0 1 0,1 0 0,-1 1 0,1 0 0,0 1 0,-14 11 0,2 2 103,1 2 1,0 1-1,2 0 0,1 2 1,1 1-1,1 0 0,-22 40 1,34-50-121,0-1 1,1 2-1,1-1 1,0 0-1,1 1 1,1 0-1,1 0 1,0 0 0,1 0-1,2 24 1,0-36-68,-1-1 1,1 1-1,0-1 1,1 0 0,-1 1-1,1-1 1,0 0-1,0 0 1,0 0-1,0 0 1,1-1 0,-1 1-1,1 0 1,0-1-1,0 0 1,1 0-1,-1 0 1,1 0 0,-1 0-1,1-1 1,0 1-1,0-1 1,0 0-1,8 2 1,6 3 45,-1-2 0,0-1 0,1 0 0,35 3 0,152-5 431,-106-3-202,-79 1-176,0-1 1,-1 0 0,1-2-1,0 0 1,0-1 0,-1-1-1,30-12 1,34-20 146,-52 21-3602</inkml:trace>
</inkml:ink>
</file>

<file path=ppt/ink/ink1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41.6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1178 1 7432,'0'0'5602,"-12"11"-5180,-200 186 1147,43-24-589,-9 8-180,-239 200 725,240-203 174,167-164-1349,8-9-15,7-7 241,7-7-3104</inkml:trace>
</inkml:ink>
</file>

<file path=ppt/ink/ink1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42.2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1 7024,'0'0'9743,"0"11"-9201,-6 120 706,0 10 34,2 167 1662,1-284-2144,1-18-136,1-18-477,4-21-3257,-3 33 3000</inkml:trace>
</inkml:ink>
</file>

<file path=ppt/ink/ink1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1:42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66 9144,'0'0'6644,"16"-3"-6151,120-18 537,1 6 1,1 5 0,0 7-1,143 14 1,-101-3 2016,-179-8-2994,-1 0 0,1 0 0,0 0 0,-1 0 0,1 0 0,0 0 0,-1 0 0,1-1 0,-1 1 0,1 0 0,0 0 0,-1-1 0,1 1 0,-1 0 0,1-1 0,-1 1 0,1-1 0,-1 1 0,1 0 0,-1-1 0,1 1 0,-1-1 0,0 1 0,1-1 0,-1 0 0,0 1 0,0-1 0,1 1 1,-1-1-1,0 0 0,0 1 0,0-1 0,1-1 0,-4-17-3292</inkml:trace>
</inkml:ink>
</file>

<file path=ppt/ink/ink1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15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4216,'0'0'10337,"2"11"-10000,8 74 989,-6 93 262,-5-112-1291,-4 173 756,4-213-723,0 0-1,-2 0 1,-7 36 0,11-42 226,3-18-152,-1-11-183,-3-58 222,4 7-148,-5 46-220,1 0 0,1 0 0,1 0 0,0 0-1,1 0 1,0 0 0,1 0 0,6-13 0,-4 13-1,-5 11-52,0 0-1,0 0 1,1 0-1,-1 0 1,1 0-1,0 0 1,0 1-1,0-1 1,0 0-1,0 1 1,0 0-1,0-1 1,1 1-1,0 0 1,-1 0-1,1 1 1,5-4-1,10-2 54,-12 5-52,-1 0-1,1 0 1,-1 0-1,1 1 1,6-1-1,-9 2-17,1 0 0,-1 0 0,0 0 0,0 1-1,0-1 1,0 1 0,-1 0 0,1 0 0,0 0-1,0 0 1,0 1 0,-1-1 0,4 3 0,-1 0-4,1 1 1,-1-1-1,0 1 1,-1 0-1,1 0 1,-1 1 0,0-1-1,0 1 1,-1 0-1,0 0 1,0 1 0,0-1-1,-1 0 1,0 1-1,0 0 1,2 12-1,-3-13 3,0 0 0,-1 1 0,0-1 0,0 0 0,0 0 0,0 0 0,-1 0 0,0 0 0,-1 1 0,1-2 0,-1 1 0,0 0 0,-1 0 0,1-1 0,-1 1 0,0-1 0,0 0 0,-1 1 0,-4 4 0,-9 7 19,-31 24 0,40-35-13,1-2 0,-1 1 0,0-1 0,0 0 0,-1 0 0,1-1 0,-16 4 0,22-7-6,1 0 0,-1 0 1,0 0-1,0 0 1,0-1-1,0 1 0,0 0 1,1-1-1,-1 1 1,0-1-1,-3-1 0,-4-3 153,12 6-149,0-1 1,1 1-1,-1-1 1,0 0-1,1 1 0,-1-1 1,0-1-1,5 0 1,4 1 4,21 1 7,-22 0-5,0-1 0,0 0 0,0-1 1,0 0-1,16-3 0,4-7 27,-1 0-1,0-2 1,-1-2-1,31-20 1,-28 17 33,-25 13-47,-1 0 0,0 0 0,0-1 0,0 1 0,-1-1 0,0-1 0,0 1 0,-1-1 1,1 1-1,3-11 0,12-15 136,-17 28-124,0-1 1,-1 1 0,0-1-1,0 0 1,0 0-1,0 0 1,-1 0-1,1 0 1,-1 0-1,-1 0 1,1-10 0,-1 15-33,0 0 0,0 0-1,0 0 1,0 0 0,0 0 0,0 0 0,0 0 0,0 0 0,0 0 0,-1 0 0,1 0 0,0 0 0,0 0 0,0 1 0,0-1 0,0 0 0,0 0 0,0 0 0,0 0 0,0-1 0,0 1 0,0 0 0,-1 0 0,1 0 0,0 0 0,0 0 0,0 0 0,0 0 0,0 0 0,0 0 0,0 0 0,0 0 0,0 0 0,0 0 0,0 0 0,0 0 0,0 0 0,0 0 0,-1 0 0,1 0 0,0 0 0,0 0 0,0-1 0,0 1 0,0 0 0,0 0 0,0 0 0,0 0 0,0 0 0,0 0 0,0 0 0,0 0 0,0 0-1,0 0 1,0 0 0,0 0 0,0-1 0,0 1 0,0 0 0,0 0 0,0 0 0,0 0 0,-6 10 107,-6 13-102,9-12 15,0 1 0,0-1 0,1 1 0,-1 21 0,0-4 11,3-28-36,-1 1 0,1 0 1,0 0-1,0-1 0,-1 1 1,1 0-1,1 0 0,-1 0 1,0-1-1,0 1 0,1 0 1,-1 0-1,1-1 0,-1 1 1,1 0-1,0-1 0,0 1 1,0-1-1,0 1 0,0-1 1,0 1-1,0-1 0,0 0 1,0 1-1,1-1 0,-1 0 1,1 0-1,-1 0 0,1 0 1,-1 0-1,1 0 0,-1-1 0,1 1 1,0 0-1,-1-1 0,1 1 1,0-1-1,0 0 0,-1 0 1,1 1-1,0-1 0,0 0 1,0 0-1,-1-1 0,1 1 1,0 0-1,0-1 0,-1 1 1,1-1-1,0 1 0,-1-1 1,1 0-1,0 0 0,1-1 1,10-5 17,-1-2 0,0 0 0,0 0 0,-1-1 0,-1 0 0,1-1 0,-1 0 0,-1-1 0,0 0 0,13-25 1,-15 29 34,-2 14 17,-2 17-25,-7 15-30,-2-1 0,-1 0 0,-2 0-1,-1-1 1,-2 0 0,-23 48 0,32-79-16,0 4 5,-1-1 1,-1 0-1,1 0 0,-1 0 0,-1-1 0,0 1 0,0-1 1,-10 9-1,14-14-5,0-1 9,0 1-1,0 0 1,0-1-1,0 0 1,0 1-1,0-1 0,-1 0 1,-3 2-1,5-3-4,0 0 0,0 0 0,0 0 0,0-1-1,0 1 1,0 0 0,1 0 0,-1-1 0,0 1 0,0 0-1,0-1 1,0 1 0,0-1 0,1 1 0,-1-1 0,0 1-1,0-1 1,1 1 0,-1-1 0,0 0 0,1 0-1,-1 1 1,1-1 0,-1 0 0,1 0 0,-1 0 0,1 1-1,-1-3 1,0 2-1,1-1 1,0 1-1,-1-1 1,1 0-1,0 1 0,-1-1 1,1 0-1,0 1 0,0-1 1,1 1-1,-1-1 0,0 0 1,0 1-1,2-4 0,9-25 53,-5 16-29,-5 9-23,1-1 0,0 1-1,0 0 1,0-1 0,1 1 0,0 0 0,0 1 0,0-1 0,0 0 0,1 1 0,0 0-1,0 0 1,0 0 0,0 0 0,1 1 0,7-6 0,-3 4-2,-1 0 1,2 0-1,-1 0 1,0 1-1,1 1 0,0 0 1,-1 0-1,18-2 1,-19 3 2,1 1 0,-1 0 0,1 1 0,-1 0 0,1 0 0,0 1 0,-1 0 0,1 1 0,-1-1 0,1 2 0,13 4 0,-22-6 1,1-1 0,-1 1 0,1-1 0,-1 1 0,0-1 1,1 1-1,-1-1 0,1 1 0,-1-1 0,0 1 0,0 0 0,1-1 0,-1 1 0,0 0 1,0-1-1,0 1 0,1 0 0,-1 0 0,-1 1 60,-1-9-229,0-7-3448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8:54.3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12160,'0'0'7325,"2"11"-6897,2 16 7,-2 0 1,-2 40-1,-5 67 1843,4-129-2056,1 0 1,0 1 0,0-1-1,0 1 1,1-1 0,0 0-1,0 0 1,2 6 0,-1-13 658,2-11-320,1-9-4098</inkml:trace>
</inkml:ink>
</file>

<file path=ppt/ink/ink1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22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338 568 3808,'0'0'7193,"-11"-4"-6826,7 3-330,-7-3 104,0 1 0,0 0 0,-1 1 0,1 0 1,0 1-1,-18 0 0,17 2 37,0 0 1,0 1-1,0 1 1,1 0-1,-1 0 0,1 1 1,-14 7-1,19-8-89,0 1 1,0 0-1,0 0 0,0 0 1,1 1-1,0 0 0,-1 0 0,2 1 1,-1-1-1,1 1 0,0 0 1,0 0-1,-4 10 0,4-7-14,-6 11 164,2 0 0,-9 29-1,15-42-148,1 0 1,0-1-1,0 1 0,0 0 0,1 0 0,0 0 1,1 0-1,0 0 0,0-1 0,0 1 0,4 12 0,1 1 223,-6-18-275,0 0 0,1 0-1,-1 0 1,1 0 0,-1 0-1,1 0 1,0-1 0,-1 1-1,1 0 1,0 0 0,0-1 0,1 1-1,-1 0 1,0-1 0,0 1-1,1-1 1,-1 0 0,1 1-1,-1-1 1,1 0 0,-1 0-1,1 0 1,0 0 0,0 0-1,-1-1 1,1 1 0,4 1-1,0-1 45,0 0 0,0 0 0,0-1 0,0 1 0,0-1 0,0-1 0,0 1-1,0-1 1,0 0 0,10-3 0,4-3 188,34-17 0,-5 2 57,-24 12-136,0-1-1,-1-2 1,0 0-1,22-18 0,-28 20-74,0 1 0,28-12-1,-23 13 25,28-18 0,-45 23-109,-1 0-1,1 0 1,0 1-1,0 0 1,1 0-1,-1 1 1,0 0-1,1 0 1,0 0-1,13-1 1,-5 0 23,-6 1 16,-17 8 2,-169 108 195,167-107-238,-9 6 66,0 1 0,1 1 0,1 0 0,1 1-1,0 0 1,-16 23 0,31-38-77,0 1 1,0-1-1,0 0 1,1 0-1,-1 0 1,0 1-1,1-1 1,0 0-1,-1 1 1,1-1-1,-1 1 1,1-1-1,0 0 1,0 1-1,0-1 1,0 1-1,0-1 1,0 1-1,0-1 1,1 0-1,0 3 1,-1-3-7,1-1 1,0 1 0,0 0 0,-1 0-1,1-1 1,0 1 0,0 0 0,0-1-1,0 1 1,0-1 0,0 1 0,0-1-1,0 0 1,0 1 0,0-1-1,0 0 1,0 0 0,0 0 0,0 0-1,0 0 1,1 0 0,-1 0 0,0 0-1,0 0 1,0 0 0,0-1-1,0 1 1,1-1 0,12-3 38,0-1-1,0 0 1,0-1 0,-1-1-1,0 0 1,-1-1 0,0 0-1,0-1 1,-1 0 0,0-1-1,0 0 1,-1-1 0,0 0-1,-1-1 1,0 0 0,-1 0-1,10-21 1,-9 19 140,-8 14-187,-1 0 1,0 0 0,0 0-1,0 0 1,0 0 0,1 0-1,-1 0 1,0 0 0,0 0-1,0 0 1,1 0 0,-1-1-1,0 1 1,0 0 0,0 0-1,1 1 1,-1-1-1,0 0 1,0 0 0,0 0-1,1 0 1,-1 0 0,0 0-1,0 0 1,0 0 0,0 0-1,1 0 1,-1 0 0,0 0-1,0 1 1,0-1 0,0 0-1,1 0 1,-1 0-1,0 0 1,0 1 0,9 26 233,-2-4-203,-3-14-16,0 0 0,1 0 1,0-1-1,1 0 0,0 0 0,0 0 1,14 12-1,-17-17-15,0-1 0,0 1 0,1-1 0,0 0 1,-1 0-1,1 0 0,0-1 0,0 1 0,0-1 0,0 0 1,0 0-1,0-1 0,0 1 0,0-1 0,1 0 0,-1 0 0,0 0 1,0 0-1,0-1 0,0 0 0,6-1 0,0-2 5,0-1-1,-1 1 0,0-1 1,0-1-1,0 0 0,-1 0 1,11-10-1,18-13 32,-25 19-22,0 0-1,0-1 1,-1 0-1,0-1 1,-1 0 0,0-1-1,-1 0 1,-1 0 0,8-18-1,-2 3 17,-2 0-1,-1-1 1,11-52 0,8-121 119,-25 158-124,-3 21 15,0-42 1,-3 56-25,1 1 1,-2-1 0,1 1 0,-1 0 0,0-1 0,0 1 0,-1 0-1,-5-10 1,8 18-19,0-1-1,0 1 1,-1-1 0,1 0-1,0 1 1,-1-1 0,1 1-1,-1-1 1,1 1-1,0-1 1,-1 1 0,1-1-1,-1 1 1,1-1 0,-1 1-1,1 0 1,-1-1-1,0 1 1,1 0 0,-1-1-1,1 1 1,-1 0 0,0 0-1,1-1 1,-1 1-1,0 0 1,1 0 0,-1 0-1,0 0 1,1 0 0,-1 0-1,0 0 1,1 0 0,-1 0-1,0 1 1,1-1-1,-1 0 1,0 0 0,1 1-1,-1-1 1,1 0 0,-1 1-1,0-1 1,1 0-1,-1 1 1,1-1 0,-1 1-1,1-1 1,-1 1 0,1-1-1,0 1 1,-1-1-1,1 1 1,0-1 0,-1 2-1,-3 4-4,0 0 0,1 0 0,0 0 0,-2 7 0,-5 15-9,2 0 0,1 0 0,1 0-1,-2 33 1,1 119-28,0-17-43,5-73 75,2-79 21,1 0 0,0 0 0,1 0 0,1 0 0,-1 0 0,6 10 0,-8-20-4,1 0 0,0 1 0,0-1 0,0 0 0,0 0 0,1 0 0,-1 0 0,0 0 0,0 0 0,0-1 0,1 1 0,-1 0 0,1-1 0,-1 1 0,0 0 1,1-1-1,-1 0 0,1 1 0,-1-1 0,1 0 0,1 0 0,2 1 16,1-1 0,0 0 0,-1 0 0,10-2 0,-1-1 7,0-1-1,1-1 1,-2 0 0,1-1-1,0 0 1,-1-1 0,-1-1-1,1 0 1,-1-1 0,-1 0-1,18-18 1,-23 19-9,-6 7-18,1 0 0,-1 0 0,1 0 0,0 0-1,-1 1 1,1-1 0,0 0 0,-1 0 0,1 0 0,0 0-1,0 1 1,0-1 0,0 0 0,0 1 0,0-1 0,0 1-1,0-1 1,0 1 0,1-1 0,-3 3 4,-1-1 0,1 1 0,-1 0 0,1 0 0,0 0 0,0 0 0,0 0 0,0 0 0,0 0 0,0 0 0,1 0 0,-2 5 0,1-1-15,-1-1 1,1 1-1,0 0 1,0 0-1,0 8 1,2-9 1,0 0 1,0-1 0,1 1-1,-1 0 1,1-1 0,0 1-1,0-1 1,1 0-1,-1 0 1,5 5 0,-6-6 3,1-1 0,0 0-1,0 0 1,0 0 0,0 0 0,1 0 0,-1-1 0,0 1 0,1-1 0,-1 1 0,1-1 0,-1 0 0,1 0 0,0 0-1,-1 0 1,1 0 0,0-1 0,4 1 0,-5-1 0,0 0 0,-1 0 0,1 0 0,0 0 0,0-1 0,0 1 0,-1-1 0,1 1 0,0-1 0,-1 1 0,1-1 0,0 0 0,-1 0 0,1 0 0,-1 0 0,1 0 0,-1 0 0,0 0 0,1-1 0,1-2 0,-1 2 0,-1-1 0,1 0 0,-1 0 0,0 0 0,0 0 0,0 0 0,0 0 0,-1 0 0,1 0 0,-1 0 0,0-4 0,0-2 0,0 0 1,-1-1-1,-1 1 0,1 0 1,-2 0-1,1 0 0,-4-9 1,3 11 6,-1 0 1,0 0-1,0 1 1,0-1-1,-6-6 1,8 11 0,1 0 0,-1 0 0,0 0 0,0 0 0,-1 1 0,1-1 0,0 0 0,-1 1 0,1 0 0,-1-1 0,1 1 0,-1 0 0,1 0 0,-1 1 0,0-1 0,1 1 0,-6-1 0,8 1-8,0 0 0,0 0 1,0 0-1,0 1 0,0-1 0,-1 0 0,1 0 0,0 0 0,0 0 0,0 1 0,0-1 1,0 0-1,0 0 0,0 0 0,0 1 0,0-1 0,0 0 0,0 0 0,0 0 1,0 1-1,0-1 0,0 0 0,0 0 0,0 0 0,0 0 0,1 1 0,-1-1 1,0 0-1,0 0 0,0 0 0,0 0 0,0 1 0,0-1 0,0 0 0,1 0 1,-1 0-1,0 0 0,0 0 0,0 0 0,0 1 0,1-1 0,-1 0 0,7 8-19,-7-7 18,11 12-9,-8-9 8,-1-1 1,1 1 0,0-1-1,0 0 1,1 0 0,-1 0-1,0 0 1,1 0 0,0-1-1,0 1 1,0-1 0,0 0-1,0-1 1,0 1 0,0 0-1,5 0 1,-6-2 3,0 1-1,0-1 1,0 0 0,0 0-1,0 0 1,0-1 0,0 1-1,0-1 1,0 0 0,0 0-1,0 0 1,-1 0-1,1 0 1,0 0 0,-1-1-1,1 1 1,-1-1 0,1 0-1,-1 0 1,0 0 0,0 0-1,0 0 1,0 0-1,0-1 1,0 1 0,0 0-1,-1-1 1,0 0 0,1 1-1,0-4 1,0 1 4,1 0 0,-1 0 0,-1 0 0,1-1 0,-1 1 0,0 0 0,0-1 0,0 1 0,-1 0-1,0-1 1,0 1 0,-1-1 0,1 1 0,-1-1 0,0 1 0,-3-8 0,-1-12 59,5 24-63,-1 0 1,1 0-1,0 0 0,0 1 0,0-1 1,0 0-1,1 0 0,-1 0 0,0 0 0,0 0 1,0 0-1,1 0 0,-1 0 0,0 0 1,1 1-1,-1-1 0,1 0 0,-1 0 1,1 0-1,0 1 0,-1-1 0,1 0 1,1 0-1,4-2-2,1 0 0,0 0 1,0 1-1,0 0 0,0 1 0,0 0 1,1 0-1,-1 0 0,0 1 0,1 0 1,-1 0-1,0 1 0,0 0 1,13 3-1,-17-2-2,0-1 0,-1 1 0,1 0-1,-1 0 1,0 0 0,1 0 0,-1 0 0,0 1 0,0-1 0,0 0 0,-1 1 0,1 0-1,-1-1 1,1 1 0,-1 0 0,0 0 0,0 0 0,0 0 0,1 5 0,0 2 5,-1 0 1,1 1 0,-1 0-1,-1 14 1,-6 66 24,16-43-2,-10-47-23,1 0 0,-1 0-1,1 0 1,-1-1 0,1 1-1,-1 0 1,1 0 0,-1-1-1,1 1 1,-1 0-1,1 0 1,0-1 0,0 1-1,-1-1 1,1 1 0,0-1-1,0 1 1,0-1 0,-1 0-1,1 1 1,0-1-1,0 0 1,0 1 0,0-1-1,0 0 1,0 0 0,0 0-1,0 0 1,0 0 0,0 0-1,-1 0 1,1 0-1,1-1 1,32-5 55,-26 4-49,-1 0-1,0-1 0,0 0 0,0-1 0,0 1 0,-1-1 0,0-1 0,1 1 0,-1-1 0,-1 0 0,1 0 1,5-7-1,1-4 23,0-1 0,-1 0 0,11-24 0,-18 34-2,1 0 1,-1 0 0,1 0-1,8-8 1,-13 15-30,0 0 0,0 0-1,0 0 1,0 0 0,0 0 0,0-1 0,1 1 0,-1 0 0,0 0 0,0 0-1,0 0 1,0 0 0,0 0 0,0 0 0,1 0 0,-1 0 0,0 0 0,0 0-1,0 0 1,0 1 0,0-1 0,0 0 0,0 0 0,1 0 0,-1 0-1,0 0 1,0 0 0,0 0 0,0 0 0,0 0 0,0 0 0,0 0 0,0 0-1,1 1 1,-1-1 0,0 0 0,0 0 0,0 0 0,0 0 0,0 0 0,0 0-1,0 0 1,0 1 0,0-1 0,0 0 0,0 0 0,0 0 0,0 0 0,0 0-1,0 0 1,0 1 0,0-1 0,0 0 0,0 0 0,0 0 0,0 0 0,0 0-1,0 1 1,1 12-34,-1-8 28,1 2-4,0 5 4,1-1 1,0 1-1,1-1 0,0 0 0,0 0 1,1 0-1,1 0 0,5 11 0,-2-10 6,-5-8 7,-1 1 0,1-1 1,-1-1-1,1 1 0,0 0 0,1-1 0,3 4 0,-5-6 1,0 0 1,0 0-1,0 0 0,0 0 1,0-1-1,1 1 0,-1-1 1,0 1-1,1-1 0,-1 0 1,0 1-1,1-1 0,-1-1 1,0 1-1,0 0 0,1 0 1,3-2-1,-2 1 3,0 0 0,0 0-1,0 0 1,0-1 0,-1 1 0,1-1 0,0 0-1,-1 0 1,1 0 0,-1 0 0,0-1 0,0 0-1,0 1 1,0-1 0,0 0 0,-1-1-1,1 1 1,-1 0 0,0-1 0,0 1 0,0-1-1,2-6 1,3-8 19,1 1 0,0 0 0,1 1 0,20-28-1,-26 41-18,-1 1-1,1 0 0,0 0 0,-1 0 0,1 0 0,0 0 1,0 0-1,1 1 0,-1-1 0,0 1 0,5-1 0,-6 1-6,0 1 0,-1-1 1,1 1-1,0 0 0,-1-1 0,1 1 0,0 0 0,0 0 0,-1 0 0,1 0 0,0 1 0,-1-1 0,1 0 0,0 1 0,-1-1 0,1 1 0,0 0 0,-1 0 0,1-1 0,-1 1 0,0 0 0,1 0 0,2 2 0,-1 2-2,1 0-1,-1 0 1,0 1-1,-1-1 1,1 1-1,-1-1 0,0 1 1,0 0-1,-1 0 1,2 11-1,-1 4 9,-3 38 0,0-25 33,-1-21-22,2-13-16,0 1-1,0-1 0,-1 1 0,1-1 1,0 1-1,0-1 0,-1 1 0,1-1 0,0 1 1,0-1-1,0 1 0,0-1 0,0 1 1,0-1-1,0 1 0,0-1 0,0 1 1,0 0-1,0-1 0,0 1 0,0-1 1,1 1-1,-1-1 0,0 1 0,0-1 0,0 1 1,1-1-1,-1 1 0,0-1 0,1 0 1,-1 1-1,1 0 0,-1-1 19,11-12 48,-5 6-53,52-70 118,-17 20-29,-39 54-95,0 0 0,0-1 0,-1 1 0,1 0 0,0 0 0,1 0 0,-1 1 0,0-1 0,1 0 0,-1 1 0,0 0 0,6-2 0,-8 2-8,1 1 0,-1 0 0,1 0 0,-1 0 0,1 0 1,0 0-1,-1 0 0,1 1 0,-1-1 0,1 0 0,-1 0 1,1 0-1,-1 0 0,1 1 0,-1-1 0,1 0 0,-1 1 1,1-1-1,-1 0 0,1 1 0,-1-1 0,1 1 0,0 0-1,0 1-1,0-1 1,0 1-1,0 0 1,-1-1-1,1 1 1,0-1-1,-1 1 0,1 0 1,-1 2-1,8 71 92,-8-66-78,-1 7 16,3-13 0,2-8 17,24-40 68,61-77-1,-85 119-107,-1-1-1,0 1 0,1 0 0,-1 0 0,1 0 1,5-3-1,-8 6-6,-1-1-1,1 1 1,0-1-1,0 1 1,-1 0 0,1-1-1,0 1 1,0 0-1,0 0 1,0 0 0,-1-1-1,1 1 1,0 0-1,0 0 1,0 0 0,0 1-1,0-1 1,0 0-1,-1 0 1,1 0 0,0 1-1,0-1 1,0 0-1,-1 1 1,1-1 0,0 0-1,0 1 1,-1-1-1,1 1 1,0-1 0,-1 1-1,1 0 1,-1-1-1,1 1 1,0 0 0,-1-1-1,0 1 1,1 1-1,4 8-22,0 1 0,-2-1 0,6 21 0,-8-24 25,1 1 1,0-1-1,0 0 0,1 1 0,0-1 1,0-1-1,0 1 0,1 0 1,0-1-1,7 9 0,-8-13-1,-1-1 0,0 1-1,1-1 1,-1 0 0,1 1-1,-1-1 1,1 0 0,-1 0 0,1-1-1,0 1 1,0 0 0,-1-1 0,1 0-1,0 0 1,0 0 0,0 0 0,-1 0-1,1 0 1,0-1 0,0 1 0,-1-1-1,1 0 1,0 0 0,2-1 0,3-1 1,-1 0 1,1-1 0,-1 0-1,0 0 1,0-1 0,12-10-1,-15 11-3,0 0 1,0-1-1,-1 1 0,1-1 0,-1 0 0,0 0 0,-1-1 0,1 1 0,-1 0 0,0-1 0,0 1 0,-1-1 0,1 0 0,-1 0 0,-1 0 0,1 1 0,-1-1 0,0-6 0,-1 10 2,1 0-1,-1 1 1,1-1-1,-1 0 1,0 1-1,0-1 1,1 1-1,-1-1 0,0 1 1,0-1-1,-1 1 1,1 0-1,0-1 1,0 1-1,-3-2 1,3 3-2,1 0 0,-1-1 0,0 1 1,1 0-1,-1-1 0,1 1 0,-1 0 1,0 0-1,1 0 0,-1 0 0,0-1 1,1 1-1,-1 0 0,0 0 0,1 0 1,-1 0-1,0 1 0,1-1 0,-1 0 1,1 0-1,-1 0 0,0 0 0,1 1 1,-1-1-1,0 0 0,1 1 0,-1-1 1,1 0-1,-1 1 0,1-1 0,-1 1 1,1-1-1,-1 1 0,1-1 1,0 1-1,-1-1 0,1 1 0,-1-1 1,1 1-1,0 0 0,-3 5 6,0 0-1,0 0 0,1 0 1,0 1-1,0-1 1,1 1-1,0-1 1,0 1-1,0-1 1,1 1-1,0 0 0,0-1 1,1 1-1,1 7 1,0-5-8,1 0 1,0 0-1,0 0 0,1 0 1,0 0-1,1-1 1,0 0-1,0 0 0,8 10 1,-10-15-3,0-1 0,0 1 0,-1 0 0,2-1 0,-1 0 0,0 0 0,0 0 0,1 0 0,-1 0 0,1-1 0,-1 0 1,1 1-1,0-1 0,0-1 0,0 1 0,-1 0 0,1-1 0,0 0 0,0 0 0,0 0 0,0 0 0,0-1 0,-1 1 0,1-1 0,0 0 1,0 0-1,5-3 0,3-1 1,0-1 0,0 0 0,0 0 0,-1-1 0,0-1 0,18-16 0,-10 8 16,-2-2-1,0 0 1,-2 0 0,0-2 0,0 0 0,-2-1-1,-1 0 1,0 0 0,-2-2 0,10-29 0,-2-3 33,-2 0 0,-2-2 1,10-104-1,-21 124-31,-1 23-8,-1-1 1,0 1-1,-1-1 0,-1 1 0,0 0 0,-7-28 0,8 41-7,0 0 0,0 0-1,-1 0 1,1 0-1,-1-1 1,1 1-1,-1 0 1,1 0 0,-1 1-1,1-1 1,-1 0-1,0 0 1,0 0-1,1 0 1,-1 0 0,0 1-1,0-1 1,-2-1-1,2 2 2,1 0 1,-1 0-1,0 0 0,0 0 0,1 0 0,-1 0 0,0 0 1,0 0-1,0 0 0,1 0 0,-1 0 0,0 1 0,0-1 1,1 0-1,-1 1 0,0-1 0,1 0 0,-1 1 0,0-1 1,0 1-1,-3 3 1,1-1 0,-1 1 1,1 0-1,0 0 1,0 0-1,-4 8 0,-2 7-21,2 0 0,0 1 0,1 0-1,0 0 1,2 0 0,1 1-1,0-1 1,1 23 0,11 170-136,-7-190 146,23 168-108,-24-185 116,0 0 1,1 0-1,-1 0 1,1 0-1,1-1 0,-1 1 1,6 9-1,-6-12 5,0 0 0,0-1 0,0 1-1,0-1 1,0 1 0,1-1 0,-1 0 0,1 0-1,0 0 1,0 0 0,-1 0 0,1-1-1,0 1 1,0-1 0,5 2 0,-5-3-3,0-1 0,1 1 0,-1 0 0,0-1 0,1 0 0,-1 0 0,0 0 0,0 0 1,0 0-1,0-1 0,6-3 0,11-4 30,-9 4-14,0-1-1,-1 0 1,1-1-1,-1 0 1,-1 0-1,1-1 1,-1-1-1,-1 1 1,10-13-1,20-17 67,10-15 138,-47 53-221,-1 0 0,0 0-1,0-1 1,1 1 0,-1 0 0,0 0-1,0 0 1,1-1 0,-1 1-1,0 0 1,1 0 0,-1 0-1,0 0 1,1 0 0,-1 0-1,0 0 1,1 0 0,-1 0-1,0 0 1,1 0 0,-1 0 0,0 0-1,1 0 1,-1 0 0,0 0-1,0 0 1,1 0 0,-1 0-1,0 0 1,1 0 0,-1 0-1,0 1 1,1-1 0,-1 0 0,0 0-1,0 0 1,1 1 0,-1-1-1,0 0 1,0 0 0,1 1-1,-1-1 1,0 0 0,0 1-1,0-1 1,0 0 0,0 0-1,1 1 1,-1-1 0,0 0 0,0 1-1,0-1 1,0 0 0,0 1-1,0-1 1,0 0 0,0 1-1,0-1 1,0 0 0,0 1-1,2 19-3,-3-4-14,0 0 1,-2 0-1,0 0 0,0 0 1,-2-1-1,-6 17 1,3-9 44,7-21-30,0 0-1,1 1 1,-1-1-1,1 0 1,0 0-1,-1 0 1,1 1-1,0-1 1,0 0-1,1 3 0,-1-5 4,0 1 0,0-1 0,0 0 0,0 1 0,1-1 0,-1 0 0,0 1 0,0-1 0,0 0 0,1 0 0,-1 1 0,0-1 0,0 0 0,1 0 0,-1 1 0,0-1 0,0 0 0,1 0 0,-1 0 0,0 1 0,1-1 0,-1 0 0,0 0 0,1 0-1,0 0 1,14-4 86,5-9-54,-1 0 0,29-27 0,-27 22 20,32-21 0,-52 38-51,-1 1-1,0 0 0,0 0 1,1 0-1,-1 0 0,0-1 1,1 1-1,-1 0 0,0 0 1,1 0-1,-1 0 0,0 0 1,1 0-1,-1 0 1,0 0-1,1 0 0,-1 0 1,0 0-1,1 0 0,-1 0 1,0 0-1,0 0 0,1 0 1,-1 0-1,0 1 0,1-1 1,-1 0-1,0 0 0,1 0 1,-1 0-1,0 1 0,0-1 1,1 0-1,5 14 14,-3 18-13,-3-30-1,-2 40 6,1-35 3,0 0-1,0 0 1,1 1-1,0-1 1,0 0-1,1 0 0,0 0 1,0 0-1,1 0 1,2 8-1,-4-14-5,1-1 0,-1 1 1,0-1-1,1 0 0,-1 1 0,0-1 0,1 1 0,-1-1 1,1 0-1,-1 0 0,1 1 0,-1-1 0,1 0 0,-1 0 1,1 1-1,-1-1 0,1 0 0,-1 0 0,1 0 1,-1 0-1,1 0 0,-1 0 0,1 0 0,-1 0 0,1 0 1,-1 0-1,1 0 0,0 0 0,-1 0 0,1 0 0,-1 0 1,1-1-1,-1 1 0,1 0 0,0-1 0,18-11 62,4-8-10,-1 0 0,-1-2 0,31-41 0,24-26 251,-72 85-286,10-8 82,-10 12-63,-2 10-23,-6 13-17,-1-1 0,0 1 0,-2-1 0,-1 0 0,-16 33 0,7-18 0,-3 0 0,0-1 0,-3-1 0,0-2 0,-3 0 0,0-1 0,-35 31 0,58-60 0,0-1 0,0 0 0,-1 1 0,1-1 0,0-1 0,-1 1 0,0 0 0,1-1 0,-6 2 0,5-2 0,3-1 0,1 0 0,0 1 0,0-1 0,0 0 0,-1 0 0,1 0 0,0 0 0,0 0 0,0 0 0,-1 0 0,1 0 0,0 0 0,0 0 0,-1 0 0,1 0 0,0 0 0,0 0 0,0 0 0,-1 0 0,1 0 0,0 0 0,0 0 0,-1 0 0,1 0 0,0 0 0,0 0 0,0-1 0,-1 1 0,1 0 0,0 0 0,0 0 0,0 0 0,0 0 0,-1-1 0,1 1 0,1-9 0,10-13 0,-10 21 0,5-9 0,1 0 0,0 1 0,0 0 0,1 1 0,0-1 0,1 2 0,0-1 0,0 1 0,0 0 0,15-7 0,9-3 0,68-23 0,-28 13 0,-45 16 0,-16 7 0,-1 0 0,1-1 0,-1-1 0,0 0 0,17-12 0,-27 17 34,0 1 0,0-1 0,-1 0 0,1 1 0,0-1-1,-1 0 1,1 0 0,-1 1 0,1-1 0,-1 0 0,1 0 0,-1 0 0,1 0 0,-1 0 0,0 1-1,1-1 1,-1 0 0,0 0 0,0 0 0,0 0 0,0 0 0,0 0 0,0 0 0,0 0 0,0-2 0,-8-11-4997</inkml:trace>
</inkml:ink>
</file>

<file path=ppt/ink/ink1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22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11856,'0'0'3214,"10"6"-2748,4 1-325,0-1 0,0 0 0,1-1 0,0 0 0,18 2 0,41 5 516,1-4-1,0-3 1,80-6 0,-140 1-286,0 0 1,19 2-1,-33-2-333,10-1 505,-8 1-716</inkml:trace>
</inkml:ink>
</file>

<file path=ppt/ink/ink1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23.0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12056,'0'0'1664</inkml:trace>
</inkml:ink>
</file>

<file path=ppt/ink/ink1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27.7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 19 2808,'0'0'7808,"-9"-3"-7520,8 3-285,-8-4 223,0 2 0,0-1 1,0 1-1,0 0 0,0 1 0,0 0 1,-13 0-1,15 3-83,0 0 0,0 0 0,0 1 0,1 0 0,-1 0 1,1 0-1,-1 1 0,1 0 0,0 0 0,1 0 0,-9 9 0,-2 5 139,2 1 0,0 0 0,1 1 0,2 1 0,-1 0 1,2 0-1,1 1 0,1 0 0,1 1 0,-9 45 0,16-51-104,0 0 0,1-1 0,1 1 0,1-1 0,0 1 0,1-1 0,6 16 0,13 19 892,-22-48-1005,0 0 1,1 0-1,-1 0 0,1 1 0,0-2 0,0 1 0,0 0 0,0 0 0,0 0 0,0-1 0,1 0 0,-1 1 0,1-1 0,0 0 0,0 0 0,-1 0 0,5 1 0,-3-1 7,1-1 0,-1 1 0,1-1 0,0-1 0,0 1 0,-1 0 0,1-1 0,0 0 0,0 0 0,0-1 0,7-1 0,24-5 315,-7 2 35,1 0-1,40-1 1,-59 5-323,1 0 1,-1-1-1,0 0 1,14-5-1,-3 1-43,-17 5 43,1 0-3482</inkml:trace>
</inkml:ink>
</file>

<file path=ppt/ink/ink1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28.6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4416,'0'0'8049,"13"0"-7505,18 0-295,115 3 1923,-106-2-1327,7 1 701,-19-2-1442</inkml:trace>
</inkml:ink>
</file>

<file path=ppt/ink/ink1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28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10544,'0'0'1672,"13"1"-1360,13 2-174,77 5 982,-67-5-19,-31-2-885,0 0 0,0 0 1,0-1-1,0 0 0,0 0 0,0 0 0,0 0 0,0-1 0,0 0 0,0 0 0,0 0 0,0-1 1,0 0-1,7-3 0,4-5-2353</inkml:trace>
</inkml:ink>
</file>

<file path=ppt/ink/ink1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30.9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167 123 8744,'0'0'3581,"-11"4"-3106,-35 14 3,42-15-401,-1 0-1,0 0 0,1 0 0,0 1 1,0-1-1,0 1 0,0 0 0,1 0 1,-1 0-1,1 1 0,0-1 0,0 1 1,1 0-1,-1 0 0,-1 5 1,-2 3 106,-1 1 29,0 0 0,1 0-1,1 0 1,0 1 0,1 0 0,0 0-1,2 0 1,-1 0 0,2 0-1,0 0 1,1 1 0,1-1 0,0 0-1,4 21 1,-1-18 157,1 0 1,9 22-1,-11-32-186,0-1 0,1 0 0,0 1 0,0-2 0,1 1 0,0 0 0,10 10 0,-13-16-136,0 1-1,0-1 1,0 0-1,0 1 1,0-1-1,1 0 1,-1-1-1,0 1 1,1 0-1,-1-1 1,0 1-1,1-1 1,-1 0-1,0 1 1,1-1 0,-1 0-1,1-1 1,-1 1-1,0 0 1,1-1-1,-1 1 1,0-1-1,1 0 1,-1 0-1,0 0 1,0 0-1,0 0 1,0 0-1,0 0 1,0-1-1,2-1 1,7-6 79,0 0 0,-1 0 0,17-21 0,-14 13-38,0-1 0,-2-1 0,0 0 0,0 0 0,-2-1-1,-1 0 1,0-1 0,-2 0 0,5-25 0,-6 21 6,-1-1 1,-1 1-1,-2-1 0,0 0 1,-2 0-1,-1 1 0,-7-38 1,7 56-49,-1 0 1,0-1-1,0 2 1,0-1-1,-1 0 1,0 1-1,-1 0 1,1 0-1,-10-9 1,13 13-31,-1 1 1,1-1-1,-1 1 1,1 0-1,-1 0 1,1 0-1,-1 0 1,0 0-1,0 0 0,0 0 1,0 0-1,1 1 1,-1-1-1,0 1 1,0-1-1,0 1 1,0 0-1,0 0 0,0 0 1,0 0-1,0 0 1,0 0-1,-4 1 1,0 1 24,1 0 1,-1 0-1,1 1 1,0-1-1,0 1 1,-9 7-1,9-7-46,1 0 1,0 0-1,0 1 0,0 0 1,0-1-1,0 2 0,1-1 0,0 0 1,0 1-1,0-1 0,0 1 0,1 0 1,0 0-1,0 0 0,0 0 1,1 1-1,-1-1 0,1 0 0,0 10 1,0-9-131,1 0 1,0 0 0,1 0 0,-1 0 0,1 0 0,3 11 0,8 1-3559</inkml:trace>
</inkml:ink>
</file>

<file path=ppt/ink/ink1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31.3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9144,'0'0'1624,"4"9"-1091,86 219 3299,-69-176-1784,-17-46-1007,-1-1-3322</inkml:trace>
</inkml:ink>
</file>

<file path=ppt/ink/ink1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39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1 101 5824,'0'0'9329,"10"-4"-9093,27-11 53,1 2 0,51-11-1,93-12 411,-179 36-691,35-5 185,-1 3-1,1 1 1,39 3-1,7 1 415,-68-2-300,1 1-1,-1 0 0,0 1 1,21 7-1,-7-2-2556</inkml:trace>
</inkml:ink>
</file>

<file path=ppt/ink/ink1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41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7024,'0'0'14234,"-2"12"-13914,2 45 187,2-1-1,9 58 1,-3-9 307,-6-52-140,1-39-439,-3-12-191,1-1-1,-1 1 1,0 0 0,0-1 0,0 1 0,0-1 0,0 1 0,0 0 0,0-1-1,0 1 1,-1 2 0,1-4-28,0 0 0,0 0 0,0 0 1,0 0-1,-1 0 0,1 0 0,0 0 0,0 0 0,0 0 0,0 0 0,0 0 0,0 0 0,0 0 0,0 0 0,0-1 0,0 1 1,0 0-1,0 0 0,0 0 0,0 0 0,-1 0 0,1 0 0,0 0 0,0 0 0,0 0 0,0 0 0,0 0 0,0 0 0,0 0 0,0 0 1,0 1-1,0-1 0,0 0 0,0 0 0,0 0 0,-1 0 0,1 0 0,0 0 0,0 0 0,0 0 0,0 0 0,-1-16 99,6-26-270,0 23-53,5-20-49,-5 18-2898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08:55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96 9040,'0'0'11426,"11"-4"-10819,1 1-401,-6 2-105,-1 0 0,1-1 0,-1 0-1,0 0 1,0 0 0,0 0 0,0-1 0,0 0 0,8-7-1,-6 6 202,-1 0 0,1 0 0,0 1-1,0 0 1,13-4 0,16-7 843,-30 11-978,1-1-1,0 2 0,0-1 0,0 1 1,0 0-1,0 0 0,0 1 1,0 0-1,1 0 0,-1 1 1,0 0-1,1 0 0,-1 0 0,0 1 1,1 1-1,-1-1 0,0 1 1,0 0-1,0 1 0,0-1 1,-1 1-1,1 1 0,-1-1 0,1 1 1,5 5-1,8 3 413,-14-9-318,-1 0 0,1 1-1,-1 0 1,7 6 0,-9-8-153,0 1 0,1-1 0,-1 0 0,0 0 0,1 0 0,-1-1 1,1 1-1,-1-1 0,7 2 0,8 3 120,-18-6-228,1 0 0,0 0 0,-1 0 0,1 0 0,-1 0 0,1 0 0,0 0 0,-1 0 0,1 0 0,-1-1 0,1 1 0,0 0 0,-1 0 0,1-1 0,-1 1 0,1 0 0,-1 0 0,1-1 0,-1 1 0,1-1 0,-1 1 0,0 0 0,1-1 0,-1 1 0,1-1 0,-1 1 0,0-1 0,1 1 0,-1-1 0,0 1 0,0-1 0,1 0 0,-1 1 0,0-1 0,0 1 0,0-1 0,0 0 0,0 0 0,5-28 0,-5 4-3945</inkml:trace>
</inkml:ink>
</file>

<file path=ppt/ink/ink1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42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 9648,'0'0'5628,"12"1"-4959,110 2 1077,-100-3-1160,0-2 1,0 0-1,0-2 1,26-7-1,-42 9-265,0 1 0,0 0 0,0 0-1,0 1 1,8 0 0,19-3-2474</inkml:trace>
</inkml:ink>
</file>

<file path=ppt/ink/ink1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57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60 136 2808,'0'0'8888,"9"-4"-8672,29-15-6,-38 19-197,0 0-1,0 0 0,1 0 1,-1 0-1,0-1 0,0 1 1,1 0-1,-1 0 1,0 0-1,0 0 0,1 0 1,-1 0-1,0 0 0,1 0 1,-1 0-1,0 0 0,0 0 1,1 0-1,-1 0 1,0 0-1,0 0 0,1 0 1,-1 0-1,0 0 0,1 0 1,-1 0-1,0 0 0,0 0 1,1 0-1,-1 1 1,0-1-1,0 0 0,0 0 1,1 0-1,-1 0 0,0 1 1,0-1-1,0 0 0,1 0 1,-1 0-1,0 1 0,0-1 1,0 0-1,0 0 1,0 1-1,0-1 0,1 0 1,-1 1-1,0-1 0,0 1 1,-1 14 18,0-12 43,1 31 110,-2-1 0,-2 0 0,-1 0 0,-17 61 0,8-52 41,-24 64 620,30-87-654,-13 27 506,20-50 553,2-15-958,5-24-249,55-277 691,-55 278-390,-1 0 0,-2-64 0,13 125 18,-3 5-257,1-2 0,1 1 1,25 27-1,59 57 256,-89-96-313,0-1-1,-1 1 0,10 17 0,-16-23-16,0 0 1,0 1 0,-1-1-1,1 1 1,-1 0-1,0 0 1,-1 0 0,1 0-1,-1 0 1,0 7-1,-2-1 35,-1 0-1,-1 0 1,0 0-1,0-1 1,-2 1-1,-5 12 1,9-23-58,1 0 0,-1 1 0,0-1 0,0 1 0,0-1 0,0 0 0,-1 0 0,1 0 0,0 0 0,0 0 0,-1 0 0,1 0 0,-1 0 0,1 0 0,-1 0 0,1-1 0,-1 1 0,1-1 0,-1 1 0,1-1-1,-1 0 1,0 1 0,1-1 0,-1 0 0,0 0 0,1 0 0,-3-1 0,-6 0 3,1 0 0,-1-1 0,-13-4 0,10 2 6,-10-3 32,-18-5 100,38 12-148,1-1 0,0 1 0,0 0 0,-1 0 0,1 0 0,0 0 0,-1 0 0,1 0 0,0 0 0,0 1 0,-1-1 0,1 1 0,0 0 0,-2 1 0,2-1-132,1-1 0,0 1 0,0 0-1,0 0 1,0 0 0,1 0 0,-1 0 0,0 0-1,0 0 1,1 0 0,-1 0 0,0 1 0,1-1-1,-1 2 1,0-1-847</inkml:trace>
</inkml:ink>
</file>

<file path=ppt/ink/ink1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59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51 155 3712,'0'0'4670,"10"-7"-4258,29-21 10,-38 27-356,0 0 0,0 0 0,0 0 0,0 0 0,0 1 0,0-1-1,0 0 1,0 1 0,0-1 0,0 0 0,0 1 0,0 0 0,0-1 0,1 1 0,-1 0 0,2-1 0,-8 15 799,-10 20-254,2 1 1,-10 40-1,14-46-301,-1 5 68,1 2 504,-18 38 1,25-70-620,1-1-1,0 1 1,0 0-1,0 0 1,0 0 0,0 4-1,1-7-103,0-31 501,4-10-537,2-1 0,2 1-1,13-41 1,14-75 254,-24 79 150,-11 77-517,0 0 1,0 0-1,-1 0 1,1 0-1,0-1 1,0 1-1,0 0 0,0 0 1,0 0-1,0-1 1,0 1-1,0 0 1,0 0-1,0 0 1,0 0-1,0-1 1,0 1-1,0 0 1,0 0-1,1 0 1,-1-1-1,0 1 0,0 0 1,0 0-1,0 0 1,0 0-1,0-1 1,0 1-1,0 0 1,1 0-1,-1 0 1,0 0-1,0 0 1,0 0-1,0-1 1,1 1-1,-1 0 0,0 0 1,0 0-1,0 0 1,0 0-1,1 0 1,-1 0-1,0 0 1,1 0-1,3 11 196,4 30-140,-6-30 7,1-2-35,0 1-1,1 0 1,0-1-1,1 1 1,6 9-1,14 33 157,-11-18 24,28 50 1,-4-12 207,-29-48-218,5 9 608,-14-33-793,1 1 1,-1 0 0,0 0-1,1 0 1,-1 0 0,0 0-1,0 0 1,0 0 0,0-1-1,0 1 1,0 0 0,0 0-1,0 0 1,0 0 0,0 0-1,-1 0 1,1 0 0,0 0-1,-1-1 1,1 1 0,0 0-1,-1 0 1,1 0 0,-1-1-1,1 1 1,-1 0 0,0-1-1,1 1 1,-1 0 0,0-1-1,1 1 1,-1-1 0,0 1-1,0-1 1,1 1 0,-1-1-1,0 1 1,0-1 0,-1 0-1,-41 18-76,35-15 121,-6 3-43,0-1 0,0-1 0,-1 0 0,1-1 0,-1 0 0,1-1 0,-1-1 0,0 0 1,-27-3-1,41 2-17,0 0 0,0 0 0,0-1 1,1 1-1,-1 0 0,0 0 1,0 0-1,0-1 0,0 1 1,1 0-1,-1-1 0,0 1 0,0-1 1,1 1-1,-1-1 0,0 1 1,1-1-1,-1 0 0,1 1 0,-1-1 1,1 0-1,-1 1 0,1-1 1,-1 0-1,1 1 0,-1-1 1,1 0-1,0 0 0,0 0 0,-1 0 1,1 1-1,0-1 0,0 0 1,0 0-1,0 0 0,0 0 1,0 0-1,0 1 0,0-1 0,0 0 1,0 0-1,1 0 0,-1 0 1,0 1-1,1-2 0,2-4-261,-1 0-1,2 1 1,-1-1 0,7-8-1,-5 8-1622</inkml:trace>
</inkml:ink>
</file>

<file path=ppt/ink/ink1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07.5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431 70 3912,'0'0'10584,"-11"-6"-10152,1 0-278,2 2 5,1-1-1,-1 2 1,0-1 0,0 1-1,0 0 1,-15-3 0,17 6 94,0 0 0,-1 1 0,1-1 1,0 1-1,0 1 0,0-1 0,0 1 0,-6 3 0,-2 0 28,0 1-1,0 1 0,1 0 0,0 1 0,1 1 1,-13 9-1,-14 14 260,28-24-384,0 1 0,0 0 0,1 1 0,0 0 1,0 0-1,1 1 0,-10 16 0,-15 31 448,32-53-554,0-1 0,1 0 0,0 1 0,0-1 0,0 1 0,0 0 0,0-1 0,1 1-1,0 0 1,0-1 0,2 10 0,0 1 113,0 0-1,7 20 1,-4-24-41,0 1 1,0-1 0,1 0 0,1 0 0,-1-1 0,13 14 0,-16-21-83,0 0 0,0 0 0,1-1 0,-1 1 1,1-1-1,0 0 0,7 4 0,12 6 113,-13-5-83,-1-1-1,1-1 0,1 1 1,-1-2-1,1 1 1,12 2-1,-16-5-31,-1-1 1,0-1-1,1 1 0,-1-1 1,0 0-1,1 0 0,-1-1 1,1 0-1,-1 0 0,0 0 1,0-1-1,11-4 0,44-18 188,-27 11-69,0-1 1,-2-1-1,50-31 0,-35 16-13,-27 18-27,26-19-1,-40 25-92,0 0 0,-1 0-1,1 0 1,-1-1 0,-1 1-1,1-1 1,-1 0 0,0-1-1,-1 1 1,1-1 0,-2 0 0,1 1-1,-1-1 1,0 0 0,-1-1-1,0 1 1,0 0 0,0 0 0,-1 0-1,-1-1 1,1 1 0,-1 0-1,-1 0 1,0 0 0,0 0-1,-6-15 1,1 9 6,-1 0 0,-1 0 0,0 1 1,-1 0-1,0 0 0,-1 1 0,0 1 0,-1 0 0,-1 0 0,1 1 0,-18-9 0,24 16-12,0 1 0,0-1 0,0 2 0,-1-1 0,1 1 0,0 0 0,-1 0 0,1 1 0,-1-1-1,-9 2 1,-2 0 51,-4-2-15,9 1 4,1 0 0,-1 0 0,1 1 0,0 1 0,0 0 0,-15 4 0,-19 16 104,8-4-70,34-16-87,0 0-1,1 0 0,-1 1 0,0-1 0,0 1 1,1-1-1,0 1 0,-1 0 0,1 1 0,0-1 1,1 0-1,-4 6 0,4-7-17,1 0 0,0-1 0,1 1 1,-1 0-1,0-1 0,0 1 0,1 0 0,-1 0 0,1 0 0,0 0 0,-1 0 0,1 0 1,0 0-1,0-1 0,0 1 0,0 0 0,1 0 0,-1 0 0,0 0 0,1 0 0,0 0 1,-1-1-1,1 1 0,0 0 0,0 0 0,0-1 0,0 1 0,0 0 0,2 1 0,9 8-3774</inkml:trace>
</inkml:ink>
</file>

<file path=ppt/ink/ink1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09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1 838 6128,'0'0'4946,"12"-10"-4535,33-26 294,-1-3 1,69-78-1,48-122 1531,-143 207-1877,-1 0 0,-2-1 0,-1-1 0,-1 0 0,-2-1 0,-1-1 1,-2 1-1,4-46 0,-12 79-295,0-1 1,0 1-1,-1-1 1,1 0-1,0 1 1,-1-1-1,0 1 1,-1-4-1,-2-13 789,3 19-830,1 0 0,0 0-1,0 0 1,-1 0 0,1 0-1,0 0 1,-1 0 0,1 0 0,0 0-1,0 0 1,-1 0 0,1 0 0,0 0-1,-1 1 1,1-1 0,0 0 0,0 0-1,-1 0 1,1 0 0,0 0 0,0 0-1,-1 1 1,1-1 0,0 0 0,0 0-1,0 0 1,-1 1 0,1-1 0,0 0-1,0 0 1,0 1 0,0-1 0,0 0-1,-1 1 1,-16 36 148,2 1-1,1 0 1,2 1 0,-9 55-1,17-65-90,1-1-1,1 1 0,2 0 0,5 53 0,33 112 352,-38-194-429,2 9 39,0-1 0,1 1 0,0-1-1,7 14 1,-9-20-19,0 0 1,0 0-1,1 0 0,-1 0 0,1-1 0,-1 1 1,1 0-1,0-1 0,-1 1 0,1-1 0,0 0 1,0 0-1,0 1 0,0-1 0,0 0 0,0-1 1,1 1-1,-1 0 0,0-1 0,0 1 1,0-1-1,1 0 0,-1 1 0,5-2 0,2 0 18,0 0-1,0-1 1,0-1-1,0 1 1,-1-1-1,1-1 0,-1 0 1,0 0-1,0-1 1,0 1-1,11-11 1,-6 5 35,-1-1 1,0-1-1,0 0 1,-2-1-1,16-21 1,-25 31-39,1 0 0,-1 1-1,1-1 1,-1 0 0,0 0 0,0 0 0,0 0 0,0 0 0,-1 0-1,1-3 1,-1 5 50,-6 5 148,-3 5-192,2-1 1,-1 1-1,1 0 1,0 0 0,-5 11-1,9-14-23,1-1-1,0 1 0,0 0 1,0 0-1,0-1 1,1 1-1,0 0 1,0 0-1,1 1 0,0-1 1,1 8-1,-1-12-11,0-1 0,1 1-1,-1-1 1,1 1 0,0-1-1,-1 1 1,1-1 0,0 0-1,0 1 1,0-1 0,0 0-1,0 0 1,0 0 0,0 0-1,1 0 1,-1 0 0,0 0 0,1 0-1,-1 0 1,0 0 0,1-1-1,-1 1 1,1-1 0,-1 1-1,1-1 1,-1 1 0,1-1-1,0 0 1,-1 0 0,1 0-1,-1 0 1,3 0 0,1 0 9,0 0 0,-1 0 0,1-1 0,0 1 0,-1-1 0,1 0 0,-1 0 0,1-1 0,8-3 0,-8 1-2,0 0 0,-1 0-1,1 0 1,0-1 0,-1 0-1,0 0 1,0 0 0,-1 0 0,0-1-1,1 1 1,-2-1 0,4-7-1,-4 9 2,-1-1-1,1 0 0,-1 0 0,1 0 0,-1 0 0,-1 0 0,1 0 0,-1 0 0,0 0 0,0 0 0,-1-1 0,1 1 0,-1 0 0,0 0 0,-3-7 0,3 10 2,-1 0-1,1 1 1,-1-1-1,1 1 1,-1-1-1,0 1 1,0 0-1,0-1 1,0 1 0,-2-1-1,-9-6 60,4 1-5,5 4 117,18 4-97,16 2-1,57-2-1,-43-1-36,-21 2-20,-19-1-18,0 0-1,-1-1 1,1 1-1,0-1 0,-1 0 1,1 0-1,0 0 0,5-2 1,17 2 135,-26 0-143,1 0-1,-1 0 1,0 0-1,0 0 1,0-1-1,0 1 1,0 0-1,1 0 1,-1 0-1,0 0 0,0 0 1,0 0-1,0 0 1,1 0-1,-1 0 1,0 0-1,0 0 1,0 0-1,1 0 1,-1 0-1,0 0 0,0 0 1,0 0-1,0 0 1,1 0-1,-1 0 1,0 0-1,0 0 1,0 0-1,0 0 1,1 0-1,-1 1 0,0-1 1,0 0-1,0 0 1,0 0-1,0 0 1,1 1-1,-1-1-116,0 0 0,0 0 0,0 0 0,0 0 0,1 0 0,-1 1 0,0-1 0,0 0 0,0 0 0,0 0 0,1 0 0,-1 0 0,0 0 0,0 0 0,0 0 0,1 0 0,-1 0 0,0 0 0,0 0 0,0 0 0,1 0 0,-1 0 0,0 0 0,0 0 0,0 0 0,1 0 0,-1 0 0,0 0 0,0 0 1,0 0-1,0 0 0,1 0 0,-1 0 0,0 0 0,0-1 0,0 1 0,0 0 0,1 0 0,-1 0 0</inkml:trace>
</inkml:ink>
</file>

<file path=ppt/ink/ink1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3:09.5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58 10752,'0'0'2921,"9"-4"-2514,17-5-90,0 2 0,0 0 1,40-3-1,-19 5 87,150-10 1638,-164 16-1084,1 1-1,0 1 0,37 10 1,-54-5-231,-11-2-3398</inkml:trace>
</inkml:ink>
</file>

<file path=ppt/ink/ink1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4:02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0 6520,'0'0'17697,"5"14"-17540,0 0-113,-1 0 0,0 0 0,-1 1 1,-1-1-1,0 1 0,0 24 0,-63 499 1688,58-517-1504,3-20 230,2-4-65,4-25-3934</inkml:trace>
</inkml:ink>
</file>

<file path=ppt/ink/ink1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5:04:03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11256,'0'0'8967,"15"-2"-8533,50-5 98,0 3 1,71 4-1,65 20 568,-68-4-267,-96-10-399,0-1 0,0-2 0,64-3 0,-84-2-519,16-1 656,-11 2-3858</inkml:trace>
</inkml:ink>
</file>

<file path=ppt/ink/ink1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4:05.162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1588 4816,'0'0'8834,"9"0"-8780,2 0-67,4 1 177,1 0-1,21-4 1,-28 1-68,0 0 1,0-1-1,0-1 0,14-6 0,-15 5-3,1 1 0,1 0 0,16-4-1,-18 6-30,1 0 1,-1 0-1,0 0 0,0-1 0,0-1 1,-1 1-1,1-1 0,6-5 0,-9 6-43,-1 1 0,0 0 0,1 0 0,0 0 0,-1 1 0,1 0 1,7-2-1,12-3 75,65-14 211,-86 20-281,0 0 0,0 0 1,0 1-1,-1-1 0,1 0 0,0 1 0,0 0 0,5 2 0,8 2 88,-9-4-71,0-1 0,1 0-1,-1 0 1,0 0 0,0-1-1,0 0 1,0 0 0,0-1-1,0 0 1,0 0-1,0-1 1,0 0 0,-1 0-1,0 0 1,1-1 0,10-9-1,-14 11-12,0 0-1,0 0 1,1 0 0,-1 0-1,0 1 1,5-2-1,14-8 133,-15 7-49,0 0-1,0 1 1,13-4-1,-13 5-52,0-1 0,1 0 0,10-6 0,-12 5-15,-4 2-26,0 1 0,-1-1 0,1 1 1,1 0-1,-1 0 0,0 0 0,0 0 0,0 0 0,0 0 0,1 1 0,-1-1 0,0 1 0,5-1 0,-4 1 18,1-1 0,-1 1 0,1-1 0,-1 0 0,0 0 0,1 0 0,-1-1 0,0 1 0,5-4 0,-4 2-10,0 1 0,0 0 0,1 0 0,-1 1 0,9-3 0,-9 3-4,1-1 0,-1 1 0,1-1 0,-1 0-1,0 0 1,0-1 0,5-2 0,21-12 108,49-12 167,-33 14-30,-41 13-236,-1 1 1,-1 0 0,1 0-1,-1 0 1,0-1 0,0 1 0,1-1 0,-1 0 0,0 0 0,0 0 0,-1 0 0,1-1 0,0 1-1,2-4 1,-4 5-9,0 0 0,1 0 0,-1-1 0,1 1 0,-1 0 0,1 1 0,0-1 0,-1 0 0,1 0 0,0 1-1,1-1 1,0 0 5,-1 0-1,0 0 1,0 0-1,0 0 1,0 0-1,0 0 1,0 0-1,0-1 1,2-1-1,33-28 242,-15 15-181,-19 15-76,-1 0 1,0 0-1,0 0 0,1-1 0,-1 1 0,0-1 1,0 1-1,0-1 0,-1 0 0,1 0 1,0 0-1,-1 0 0,3-4 0,-1 1 19,0 1 0,1-1 0,0 1 0,0 0 0,0 0 1,5-4-1,7-6 57,-9 8-59,3-6-8,25-44 172,-23 39-103,-12 16-87,0 1 1,0 0-1,0 0 0,0-1 0,0 1 1,0 0-1,1 0 0,-1-1 0,0 1 0,0 0 1,0 0-1,1-1 0,-1 1 0,0 0 1,0 0-1,0 0 0,1 0 0,-1-1 0,0 1 1,1 0-1,-1 0 0,0 0 0,0 0 1,1 0-1,-1 0 0,0 0 0,1 0 1,-1 0-1,0 0 0,0 0 0,1 0 0,-1 0 1,0 0-1,1 0 0,-1 0 0,0 0 1,0 0-1,1 0 0,-1 0 0,0 0 0,0 0 1,1 1-1,-1-1 0,0 0 0,1 1 1,-1-2 2,-1 1 0,1-1 0,0 1 0,0-1 0,0 1 1,-1-1-1,1 1 0,0-1 0,0 1 0,0-1 0,0 1 0,0-1 1,0 1-1,0-1 0,0 1 0,0-1 0,1 1 0,-1-1 0,0 1 1,0-1-1,0 1 0,0-1 0,1 1 0,-1-1 0,0 1 0,0-1 1,1 1-1,-1 0 0,0-1 0,1 0 0,17-9 82,1-3-23,-18 12-68,1-1-1,-1 1 0,1-1 0,0 1 0,0 0 1,0 0-1,0 0 0,-1 0 0,1 0 0,4-1 1,-4 1 12,0 0 1,0 0-1,0 0 0,0 0 1,0 0-1,0 0 1,0 0-1,0-1 0,-1 1 1,4-4-1,-1 1 19,1 0-1,1 0 0,-1 0 1,0 0-1,1 1 0,0-1 1,0 2-1,8-4 0,14-8 23,27-20-46,28-16-4,36-18 225,-102 58-212,-1-1 0,0-1 0,28-25 0,-40 33-7,-1-1-1,0 1 1,0-1 0,0 0-1,3-5 1,-5 6-2,1 0 1,0 1-1,0-1 1,1 1 0,-1 0-1,1-1 1,-1 1-1,1 0 1,0 0-1,4-2 1,8-6 13,-1-1 0,0 0 0,15-18 0,16-29-8,-44 58-8,0-1 0,1 0 0,-1 1 0,0-1-1,0 0 1,0 0 0,0 0 0,1-4 0,-1 5 0,-1-1 1,1 0 0,-1 1 0,1-1 0,0 1-1,0-1 1,0 1 0,0-1 0,0 1 0,0-1-1,1 1 1,1-2 0,-1 1 7,0 0 0,-1 1 0,1-2 0,0 1 1,-1 0-1,1 0 0,-1 0 0,0-1 0,2-3 0,10-16-28,2 5 35,-10 11-11,-1 1 0,1 0-1,0 0 1,7-5 0,20-25-4,-29 32-7,-3 2 1,1 1 1,0-1-1,-1 1 0,1-1 0,-1 1 0,1-1 0,-1 0 1,0 1-1,1-1 0,-1 0 0,0 0 0,1 1 0,-1-1 1,0 0-1,0 0 0,0 1 0,0-1 0,1 0 0,-1-1 1,1-1-310,0 1 0,1-1 0,-1 1 0,1-1 1,0 1-1,0 0 0,0-1 0,0 1 0,0 0 1,0 0-1,1 0 0,-1 1 0,0-1 0,6-2 1,9-8-966,-10 6 1034,-1 0-1,1-1 0,-1 0 1,-1 0-1,0 0 0,9-15 1,-8 17 179,-6 5 62,1 0 0,-1 0 0,0 0 0,0 0 0,1 0 0,-1-1 0,0 1 0,0 0 0,0 0 0,1 0 0,-1 0 0,0 0 1,0 0-1,0-1 0,1 1 0,-1 0 0,0 0 0,0 0 0,0-1 0,0 1 0,0 0 0,0 0 0,1 0 0,-1-1 0,0 1 0,0 0 0,0 0 0,0-1 0,0 1 0,0 0 0,0 0 0,0-1 0,0 1 1,0 0-5,11-5-50,-11 5 58,0 0-1,0 0 0,-1 0 1,1 0-1,0 0 1,0 0-1,-1-1 0,1 1 1,0 0-1,0 0 1,0 0-1,0 0 1,-1-1-1,1 1 0,0 0 1,0 0-1,0 0 1,0-1-1,0 1 0,0 0 1,-1 0-1,1-1 1,0 1-1,0 0 0,0 0 1,0-1-1,0 1 1,0 0-1,0 0 0,0-1 1,0 1-1,0 0 1,0 0-1,0-1 1,0 1-1,1 0 0,-1 0 1,0-1-1,0 1 1,0 0-1,0 0 0,0 0 1,0-1-1,1 1 1,-1 0-1,0 0 0,0 0 1,0-1-1,0 1 1,1 0-1,-1 0 0,0 0 1,0 0-1,0 0 1,1 0-1,-1-1 1,0 1-1,0 0 0,1 0 1,-1 0-1,0 0 1,0 0-1,1 0 0,-1 0 1,0 0-1,1 0 1,20 0-25,-17 0 13,15-2 10,-8 1 15,1 0 0,-1 1 0,0 0 0,14 2 0,-2 0-35,33 1 0,-46-4 14,1 0 0,0-1 0,15-4 0,23-3-29,-33 8 51,1-1 1,-1 0 0,-1-2 0,1 0 0,0 0 0,27-13 0,-34 14-8,0-1 1,1 2 0,0 0 0,18-3 0,16-3 9,1-1-59,-37 8 64,-1 0 0,1 0 0,-1 1 0,1 0 0,-1 1 0,1-1-1,12 4 1,-9-2 18,17 3 0,-19-3-12,-1 0 0,1 0-1,-1-1 1,1-1-1,-1 1 1,14-2-1,119-17 191,-94 15-156,-24 2-1,29-5 1,5 0-19,-53 6-31,-1-1 1,1 1-1,-1-1 1,1 1-1,-1 0 1,1 0-1,-1 1 1,1-1 0,-1 1-1,5 1 1,-5-1 3,0-1 1,1 1-1,-1 0 1,1-1 0,-1 0-1,1 0 1,-1 0-1,1 0 1,5-1 0,21-6 70,49-4 0,-11 2 78,-43 5-37,37 0 0,-45 6-67,9-2 62,-21 0-72,1-1 0,0 1 0,-1 0 0,1 1-1,-1-1 1,11 3 0,-11-1-7,1-1-1,-1 0 1,1-1 0,0 1 0,-1-1-1,1 0 1,7-2 0,-12 2-34,-1 0 0,1-1 0,0 1 0,0 0 0,-1 0 0,1 0 0,0 0 1,0 0-1,0 0 0,-1 0 0,1 0 0,0 0 0,0 0 0,-1 0 0,1 0 0,0 1 0,0-1 1,-1 0-1,1 0 0,0 1 0,0-1 0,-1 1 0,1-1 0,-1 1 0,1-1 0,0 1 0,0 0 0,-1-1 12</inkml:trace>
</inkml:ink>
</file>

<file path=ppt/ink/ink1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6:18.151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184 81 4720,'0'0'2782,"12"-3"-2492,5 1-111,-1-1 0,1 2 0,0 0 1,19 2-1,26 0 725,-19 0-211,-35-1-507,1 0 0,-1 0-1,0 1 1,0 0 0,1 1 0,-1 0 0,10 3 0,-1 0 78,1 0-1,-1-1 1,1 0 0,21 0 0,-32-3-142,30-3 1002,-66 2-707,20 1-358,0 0 0,0 0 0,-16 5 0,17-4 6,-1 0 0,0 0-1,-16 0 1,-37 6 247,37-2-88,25-6-168,-10 12 183,2-2-127,0 0 0,1 1 0,0 0 1,-6 14-1,11-21-78,1-1 0,-1 1-1,1-1 1,0 1 0,0 0 0,1-1 0,-1 1 0,1 0 0,-1 6-1,1-9 9,1-3-31,-1 0 0,0 0-1,0 1 1,0-1 0,0 0 0,0 1 0,0-1 0,0 0-1,-1 0 1,1 1 0,-1-1 0,1 1 0,-2-4 0,-11-22 115,12 24-103,-2-3 24,2 3-30,-1-1 0,1 1 1,-1 0-1,0-1 0,0 1 1,-1 0-1,1 0 0,-1 0 1,-4-4-1,6 6 8,1 1-4,0-1-17,0 1 0,0-1-1,0 0 1,-1 1-1,1-1 1,0 0-1,0 1 1,0-1 0,0 1-1,-1-1 1,1 0-1,0 1 1,-1-1-1,1 1 1,0-1 0,-1 1-1,1-1 1,-1 1-1,1-1 1,-1 0-1,0 1-3,1 0 0,0 0 0,-1 0 0,1-1 0,0 1 0,0 0 0,-1 0 0,1 0 0,0 0 0,-1 0 0,1 0 0,0 0 0,-1 0 0,1 0 0,0 0 0,-1 0 0,1 0 0,0 0 0,-1 1 0,1-1 0,0 0 0,-1 0 0,1 0 0,0 0 0,0 0 0,-1 1 0,1-1 0,0 0 0,0 0 0,-1 0 0,1 1 0,0-1 0,0 0 0,0 0 0,-1 1 0,1-1 0,0 0 0,0 1 0,0-1 0,0 0 0,0 1 0,-1-1 0,1 0 0,0 1 0,0 0 0,-7 18 0,7-17 0,-4 12-2,0 1 0,2 0 0,-2 27 0,-2 13-15,8-43-26,-1-11 41,-1-1 1,0 1-1,0-1 1,1 0 0,-1 1-1,0-1 1,0 1 0,0-1-1,0 1 1,0-1 0,0 1-1,0-1 1,0 1 0,0-1-1,0 1 1,0-1 0,0 1-1,0-1 1,0 1 0,0-1-1,0 0 1,-1 1 0,1-1-1,0 1 1,-1 0-1,1 1 3,-1 0-1,0 1 1,1-1-1,0 0 0,-1 1 1,1-1-1,0 1 0,0-1 1,0 0-1,1 3 0,-1 0 43,26-5 5,5-2-44,0-1 0,35-8 0,-7 1 49,-27 7 46,0 2-1,39 2 0,-56 0-74,2 0 18,1 0 0,31-4 1,-46 2-40,24-3 158,30-1 0,-34 11 290,-22-6-361,7 1 8,-8-1-97,1 0 1,-1 0-1,0 0 0,1 0 1,-1 0-1,0 0 0,1 0 0,-1 0 1,0 0-1,1 0 0,-1 0 1,0 0-1,0 0 0,1 0 0,-1 1 1,0-1-1,1 0 0,-1 0 1,0 0-1,0 0 0,1 1 0,-1-1 1,0 0-1,0 0 0,1 0 0,-1 1 1,0-1-1,0 0 0,0 0 1,1 1-1,-1-1 0,0 0 0,0 1 1,2 2 4,0-1 0,0 1 1,1-1-1,-1 0 0,1 0 1,-1 0-1,1 0 0,0 0 1,4 1-1,15 13-49,-14-9 8,-6-6 40,0 0-1,-1 1 1,1-1 0,0 0-1,-1 1 1,1-1 0,-1 1-1,0 0 1,1-1 0,-1 1-1,0 0 1,0 0 0,1 3-1,-2-4 4,-10 0 31,-64 18 18,-164 37-78,169-42 0,-132 23-9,177-32 30,-12 1 18,35-6 3,48-18 68,-16 5-133,0 2 0,1 1 0,45-9 0,-47 13 19,56-21 0,-62 18 14,2 1-1,-1 1 1,29-3-1,-6 3 6,-33 3 2,1 2 0,-1 0 0,1 1 0,-1 0 0,1 1 0,0 1 0,15 3 0,58 13 34,-74-18-25,-14 1-4,0 0 0,0-1 0,0 1 1,0 0-1,1 0 0,-1 0 0,0 0 1,0 0-1,0 0 0,0 0 0,0 1 1,0-1-1,0 0 0,1 1 0,0-1 0,-1 1 5,1-1-1,0 1 1,-1-1-1,1 0 1,-1 0-1,1 0 1,0 0-1,-1 0 0,1 0 1,0 0-1,-1-1 1,1 1-1,2-1 1,11-2 23,-14 3 71,-17-9-14,7 5-65,1-2 0,-1 1 0,1-1 0,-15-13 0,14 11 11,0 0 0,0 1-1,-14-8 1,19 12-18,0 0 0,-1 0 0,1-1 0,0 1-1,-3-5 1,-16-13 69,-68-46 178,87 64-258,-1-1 0,0 0 0,1 0 0,0-1 0,-4-5 0,-15-14 4,8 9-1,5 6 3,0 0 0,-18-12 1,-15-12-23,35 25 10,-1 1 0,-1-1 0,-12-6-1,6 5 4,0 1 0,-29-9-1,37 14 2,-1 1 0,0 0-1,0 1 1,0 0 0,1 0-1,-1 1 1,-12 1-1,8 0 9,0 1-1,0 0 0,1 1 1,-1 0-1,1 1 1,0 0-1,0 1 0,0 0 1,0 1-1,-19 13 0,-37 20-4,51-31-15,0 1 1,1 1-1,-24 18 1,33-21 11,-20 15-58,1 2 1,-39 46 0,64-70 52,1 1 1,-1-1-1,1 1 1,-1-1-1,1 1 1,0-1-1,-1 1 1,1 0-1,-1-1 0,1 1 1,0-1-1,0 1 1,-1 0-1,1-1 1,0 1-1,0 0 1,0-1-1,0 1 1,0 0-1,0-1 1,0 1-1,0 0 1,0-1-1,0 1 1,0 0-1,0-1 1,1 1-1,-1 0 1,0-1-1,0 1 1,1 0-1,-1-1 0,0 1 1,1-1-1,0 2 1,1-1 0,0 1 0,1-1 0,-1 0 0,0 0 0,1 1 0,-1-1 0,1-1 0,3 2 0,2 0 6,0-1-1,1 1 1,-1-2-1,1 1 1,-1-1-1,0 0 1,1-1-1,11-2 0,6-3 17,34-12 1,17-5 15,-58 17 0,0 0 0,0-1 0,27-15 0,-27 13-39,34-16 22,-12 6 37,49-29 0,-86 45-49,-1 1-1,1 0 1,0 0-1,0 0 1,1 0-1,-1 1 0,0 0 1,0 0-1,1 0 1,-1 0-1,0 1 1,6-1-1,-9 2-2,0 0 0,0-1 0,-1 1-1,1-1 1,0 1 0,-1 0 0,1 0 0,0-1 0,-1 1-1,1 0 1,-1 0 0,1 0 0,-1 0 0,0 0 0,1-1 0,-1 1-1,0 0 1,1 0 0,-1 0 0,0 0 0,0 0 0,0 0-1,0 2 1,-2 25 13,1-14-28,-2 0 0,0 1 0,0-1 0,-7 15 0,0 0-5,-3 9 42,10-34-21,1 1 0,-1 0 0,1-1 1,-1 1-1,-1-1 0,1 0 0,-1 0 0,1 0 0,-1-1 1,0 1-1,0-1 0,-1 0 0,1 0 0,-1 0 0,1-1 0,-1 0 1,-6 3-1,-6-1 24,-31 5-1,-4 0 11,-15 2 12,50-9-18,0 1 0,0 0 0,-32 11-1,11 7-13,34-17-15,4-4-3,-1 0 1,1 1-1,0-1 0,0 0 0,-1 1 0,1-1 0,0 0 0,0 0 0,-1 1 0,1-1 1,0 0-1,-1 0 0,1 0 0,0 0 0,-1 1 0,1-1 0,0 0 0,-1 0 1,1 0-1,-1 0 0,1 0 0,0 0 0,-1 0 0,1 0 0,-1 0 0,74 5-49,-55-5 51,0 0 1,0-2-1,1 0 0,-1-2 0,-1 0 1,19-6-1,-9 1-48,-22 8 20,0 0-1,0 0 0,-1-1 0,1 0 0,-1 0 1,1 0-1,6-5 0,-10 6-43,0 0 0,-1 1 0,1-1 0,0 0 0,-1 0 0,1 0 0,-1 1 0,1-1 0,-1 0 0,1 0 0,-1 0 0,0 0 0,1 0 0,-1 0-1,0 0 1,0 0 0,0 0 0,1 0 0,-1 0 0,0 0 0,-1 0 0,1 0 0,0 0 0,0 0 0,-1-2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18.7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48 8840,'0'0'16321,"10"-4"-16220,10-4-10,1 2 0,0 0 0,0 2-1,0 0 1,25-1 0,0-1 287,-39 5-267,-1 0 0,1 0 1,0 0-1,-1 0 0,1 1 0,0 0 0,0 1 0,-1 0 0,10 2 0,22 3 1130,-24-4 21,-14 4-1532</inkml:trace>
</inkml:ink>
</file>

<file path=ppt/ink/ink1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6:24.873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46 4216,'0'0'9688,"11"-8"-9680,38-22-2,-48 29-5,1 0-1,-1 0 0,1 0 1,-1 1-1,0-1 0,1 0 1,-1 1-1,1-1 0,-1 1 0,1 0 1,0 0-1,-1-1 0,1 1 1,-1 0-1,1 0 0,0 1 1,-1-1-1,1 0 0,-1 0 1,1 1-1,1 0 0,12 1 3,-10-2-3,1 0 1,0 0 0,0 1 0,-1 0 0,1 0-1,-1 0 1,1 1 0,-1 0 0,1 0 0,7 4-1,11 4 1,16 7-4,-31-12 10,0-1-1,1 0 0,16 4 1,37-2 95,-47-5-83,0 0 1,1-1-1,-1-1 0,1 0 0,-1-2 0,0 0 0,26-8 1,-39 11-20,-1-1 0,1 1 0,-1 0 0,1-1 0,-1 1 0,1 0 0,0 0 0,-1 1 0,1-1 0,-1 0 0,1 1 0,-1 0 0,5 1 0,12 0 0,-18-1 0,0-1 0,-1 0 0,1 1 0,0-1 0,0 0 0,-1 0 0,1 0 0,0 1 0,0-1 0,0 0 0,-1 0 0,1 0 0,0 0 0,0 0 0,-1-1 0,1 1 0,0 0 0,0 0 0,-1 0 0,1-1 0,0 1 0,0 0 0,-1-1 0,1 1 0,0-1 0,0 0 0,3 0-2,0 0 1,0 0-1,0 0 1,1 0-1,-1 1 1,0-1-1,0 1 1,1 0 0,-1 0-1,7 2 1,4-1-1,44-1 156,-45 0-142,-13 0 112,29 0 292,-22 0-410,-1 0 0,1 0 0,0-1 0,0 0 0,-1 0 0,1-1 0,-1 0 0,15-5 0,-15 1-10,-7 5 7,0 1 0,0 0 1,1-1-1,-1 1 0,0 0 1,0-1-1,1 1 0,-1 0 1,0-1-1,1 1 0,-1 0 1,0 0-1,1-1 1,-1 1-1,1 0 0,-1 0 1,0 0-1,1 0 0,-1-1 1,1 1-1,-1 0 0,0 0 1,1 0-1,-1 0 0,1 0 1,-1 0-1,1 0 0,-1 0 1,0 0-1,1 0 0,-1 1 1,1-1-1,-1 0 0,0 0 1,3 0 358</inkml:trace>
</inkml:ink>
</file>

<file path=ppt/ink/ink1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28.16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733 135 5224,'0'0'6272,"-4"-11"-6022,2 6-257,-2-6 157,0 0 0,-10-17 1,12 24-89,-1 0 1,1 0 0,-1 0 0,0 1 0,0-1 0,-1 1-1,1 0 1,-1 0 0,1 0 0,-1 0 0,0 0-1,-6-2 1,0 1 39,0 0-1,0 0 0,-1 1 1,1 1-1,-1 0 0,1 0 1,-1 1-1,0 1 0,0-1 1,0 2-1,1-1 0,-1 2 1,0-1-1,1 1 0,-1 1 1,1 0-1,0 1 0,0 0 1,0 0-1,0 1 0,-10 7 1,-12 6 86,0 2 0,2 1 1,0 2-1,2 0 1,-41 44-1,65-63-170,0 1 0,0-1 0,1 1 0,-1 0 0,1 0 0,0 0 0,0 1 0,1-1 0,0 1 0,0-1 0,0 1 0,0 0 0,1 0 0,0 0 0,1 0 0,-1 0 0,1 0 1,0 0-1,0 0 0,1 0 0,0 0 0,0-1 0,0 1 0,1 0 0,0 0 0,0-1 0,0 1 0,1-1 0,-1 1 0,2-1 0,-1 0 0,6 7 0,-1-4 25,0 0 0,0-1 1,0 0-1,1 0 0,0-1 0,0 0 1,1-1-1,0 0 0,0-1 0,0 1 1,1-2-1,-1 0 0,1 0 0,0-1 1,-1 0-1,1 0 0,15-1 0,-24-2 138,-5 1-30,-12 0-29,-9 6-75,0 0-1,1 1 1,-1 2 0,2 0 0,-1 1-1,2 2 1,-1 0 0,1 1 0,1 1-1,1 1 1,0 1 0,-21 23 0,33-33-25,0 2-1,1-1 1,0 1 0,1 0 0,-1 0 0,1 0-1,-6 17 1,9-20-16,1 0-1,0 0 1,0 0 0,0 0-1,1 0 1,-1 0-1,1 0 1,0 0-1,1 0 1,-1 0 0,1-1-1,0 1 1,0 0-1,1 0 1,0 0-1,3 7 1,0-2-2,1 0 0,0-1-1,0 0 1,1 0 0,0-1-1,1 0 1,0 0 0,0-1 0,0 0-1,1 0 1,0-1 0,1 0 0,-1-1-1,1 0 1,0 0 0,0-1-1,1 0 1,-1-1 0,1 0 0,0-1-1,-1 0 1,15 0 0,-10-1 12,0 0 0,0-2 0,0 0 0,0 0 0,0-2 0,-1 0 0,1 0 0,-1-1 0,1-1 0,-1-1 0,-1 0 0,1 0 0,-1-2-1,0 1 1,-1-2 0,13-10 0,34-32 113,100-92 196,-144 129-238,1 1 1,0 1 0,17-11-1,-32 23-85,-1 0 0,0 0 0,0 0-1,0 0 1,0 0 0,0 0 0,0-1 0,1 1-1,-1 0 1,0 1 0,0-1 0,0 0-1,0 0 1,0 0 0,1 0 0,-1 0 0,0 0-1,0 0 1,0 0 0,0 0 0,0 0-1,0 0 1,0 0 0,1 0 0,-1 0-1,0 0 1,0 0 0,0 1 0,0-1 0,0 0-1,0 0 1,0 0 0,0 0 0,0 0-1,0 0 1,0 0 0,0 1 0,1-1 0,-1 0-1,0 0 1,0 0 0,0 0 0,0 0-1,0 0 1,0 1 0,1 10 46,-1 14-10,0-24-36,0 4-1,-2 44-2,9 98 1,-5-123 2,2-1-1,13 43 1,-14-58 13,0 0-1,1 0 1,0 0 0,1-1-1,0 1 1,0-1 0,0 0-1,1-1 1,0 1 0,0-1-1,8 6 1,-8-8 52,0 1 0,0-1-1,1 0 1,-1-1 0,1 1 0,0-1-1,0-1 1,0 1 0,0-1 0,0-1-1,0 1 1,1-1 0,-1 0 0,0-1-1,13 0 1,-20-6-140</inkml:trace>
</inkml:ink>
</file>

<file path=ppt/ink/ink1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28.60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669 0 8744,'0'0'714,"-12"7"-532,-150 89 562,44-21-140,49-33 171,-97 78-1,132-93-457,15-13 70,-26 26 0,41-35-267,0-1 1,0 1-1,0 0 1,0 1-1,1-1 1,0 0-1,0 1 1,0 0-1,1 0 0,-3 10 1,4-10 59,-1 1 1,1-1-1,1 1 1,-1-1-1,2 12 0,-1-17-150,0 0-1,0 0 0,0 0 1,1 0-1,-1 0 0,0 0 1,1 0-1,-1 0 0,1 0 0,-1 0 1,1-1-1,-1 1 0,1 0 1,0 0-1,-1 0 0,1-1 1,0 1-1,1 1 0,-1-2-3,1 1 0,-1-1 0,0 0 0,1 1 0,-1-1 0,0 0 0,1 0 0,-1 0 1,1 0-1,-1 0 0,0 0 0,1 0 0,-1 0 0,1-1 0,-1 1 0,0-1 0,3 0 0,103-39 360,-61 22-2691</inkml:trace>
</inkml:ink>
</file>

<file path=ppt/ink/ink1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32.31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158 303 8536,'0'0'152,"-4"12"-116,-113 434 2742,86-283-371,26-148-1266,7-32-184,1-2-930,18-123 617,23-185 423,-38 292-916,17-59 0,-4 23-15,-16 57-111,26-98 197,-25 100-177,1 0-1,0 0 1,0 1-1,1 0 1,0 0 0,16-19-1,-22 29-39,1 0 1,-1 1-1,1-1 0,0 1 0,-1-1 1,1 1-1,0-1 0,-1 1 1,1-1-1,0 1 0,0-1 0,-1 1 1,1 0-1,0-1 0,0 1 1,0 0-1,0 0 0,0 0 0,-1 0 1,1 0-1,0 0 0,0 0 0,1 0 1,0 1-2,0-1-1,-1 1 1,1 0 0,0-1 0,-1 1 0,1 0 0,-1 0 0,0 0-1,1 1 1,-1-1 0,2 2 0,3 5-2,0 0 0,0 0 1,6 13-1,-8-15 7,8 16-12,-1 0 0,-1 0 0,12 42 0,-18-52 3,-1 0 0,-1 1 0,0-1 0,-1 1 0,0-1 0,-1 1 0,-1 0 0,0-1 0,-3 17 0,2-21 3,-1 0-1,0-1 1,-1 1 0,1 0 0,-2-1 0,1 0 0,-1 0 0,0 0 0,-10 10-1,12-14 27,0 0 0,0 0-1,0 0 1,-1 0-1,1 0 1,-1-1-1,0 1 1,0-1 0,0 0-1,0 0 1,0-1-1,0 1 1,0-1-1,-1 0 1,1 0-1,0 0 1,-1-1 0,1 1-1,-9-1 1,-5-7 361,16 3-110,13 1-184,23-1-84,-1-2 0,0 0 0,0-3 0,-1 0 0,0-2-1,0-2 1,-1-1 0,36-21 0,-54 26-2,55-36 42,-61 39-44,0 0-1,0 0 1,0-1-1,-1 0 1,0 0-1,8-12 1,21-23 18,-35 42-26,0 0 0,0 0 0,0 0-1,0-1 1,0 1 0,1 0 0,-1 0 0,0 0-1,0 0 1,0 0 0,1-1 0,-1 1-1,0 0 1,0 0 0,0 0 0,1 0-1,-1 0 1,0 0 0,0 0 0,0 0-1,1 0 1,-1 0 0,0 0 0,0 0 0,1 0-1,-1 0 1,0 0 0,0 0 0,1 0-1,-1 0 1,0 0 0,0 0 0,0 0-1,1 0 1,-1 0 0,0 0 0,0 1 0,0-1-1,1 0 1,9 11-23,7 20-32,-15-28 46,36 78-133,-38-81 142,1 1 0,-1-1 0,0 1 0,0-1 0,0 1 0,0-1 0,1 1 0,-1-1 0,0 1 0,0-1 0,1 1 0,-1-1 0,1 1 0,-1-1 0,0 1 0,1-1 0,-1 0 0,1 1 0,-1-1 0,1 0 0,-1 1 0,1-1 0,-1 0 0,1 1 0,-4-19 77,0 9-57,-1-5 12,-1 0-1,-12-22 1,16 33-23,-1 0 0,0 0-1,0 0 1,0 1 0,0-1 0,0 0-1,-1 1 1,1-1 0,-1 1-1,0 0 1,0 0 0,0 0-1,0 0 1,0 1 0,0-1 0,0 1-1,-4-2 1,2 3-6,0 0 1,1 0-1,-1 0 0,1 0 1,-1 1-1,1 0 0,-1 0 0,1 0 1,0 0-1,-1 1 0,1-1 1,0 1-1,0 0 0,0 1 0,-4 2 1,0 0-10,1 0 1,0 1 0,0 0 0,1 0 0,-1 1-1,-7 10 1,8-8-11,0 0 0,1 0-1,0 1 1,0-1 0,1 1 0,1 1-1,0-1 1,0 0 0,1 1 0,0-1-1,0 18 1,1-22 9,2 0 0,-1-1 0,1 1 0,0 0 0,0 0 0,1-1 0,-1 1 0,1-1 0,1 0 0,-1 1 0,1-1 0,0 0 0,0 0 0,0 0 0,0-1 0,1 1 0,0-1 0,0 0 0,0 0 0,1 0 0,-1-1 0,1 1 0,6 2 0,-8-4 12,1 0-1,-1-1 1,1 1-1,0-1 0,-1 0 1,1 0-1,0 0 1,0 0-1,0 0 1,0-1-1,0 0 0,0 0 1,0 0-1,0 0 1,-1-1-1,7-1 0,-4 0 5,0 0-1,1-1 1,-2 0-1,1 0 1,0 0-1,0-1 0,-1 1 1,0-1-1,6-6 1,-1-1 22,0 0-1,0 0 1,-2-1 0,1 0-1,-2 0 1,1-1 0,-2 0 0,7-18-1,-2 4 67,-7 18-41,0 1-1,-1-1 1,0 0-1,-1 0 1,0 0-1,1-14 1,-14 63 76,9-25-128,1-1-1,1 1 1,0-1 0,2 18 0,-1-25-17,0-1 1,0 0-1,1 0 1,0 0-1,0-1 1,0 1-1,0 0 0,1-1 1,0 1-1,0-1 1,1 0-1,5 7 1,-8-12 11,0 1 1,0-1 0,-1 0-1,1 1 1,0-1 0,0 0 0,0 1-1,-1-1 1,1 0 0,0 0-1,0 0 1,0 0 0,-1 0-1,1 0 1,0 0 0,0 0 0,0 0-1,0 0 1,-1-1 0,1 1-1,0 0 1,0-1 0,-1 1-1,1 0 1,0-1 0,0 1 0,-1-1-1,1 1 1,0-1 0,-1 1-1,2-2 1,23-22 18,-21 19-16,112-135 215,-81 96-118,-30 37-87,-3 4-1,1-1 0,-1 1 1,1 0-1,0 0 0,-1 1 0,1-1 1,5-2-1,-8 4-9,1 1 0,-1 0-1,1 0 1,-1-1 0,1 1 0,-1 0 0,1 0 0,0 0 0,-1 0 0,1 0-1,-1 0 1,1 0 0,-1 0 0,1 0 0,0 0 0,-1 0 0,1 0 0,-1 0-1,1 1 1,-1-1 0,2 1 0,-1-1-1,0 1 1,0 1-1,1-1 1,-1 0-1,0 0 1,0 0-1,-1 0 1,1 1-1,0-1 0,0 0 1,1 4-1,3 10 0,0 0 0,0 0 0,-1 1-1,2 24 1,0 66 13,-6-103-7,0 0 1,0 0 0,0 0 0,0 0 0,0-1-1,1 1 1,0 0 0,-1 0 0,1 0-1,2 3 1,-3-5-4,0-1 0,1 0-1,-1 1 1,0-1 0,1 0-1,-1 0 1,0 1 0,1-1-1,-1 0 1,1 0 0,-1 1 0,0-1-1,1 0 1,-1 0 0,1 0-1,-1 0 1,1 0 0,-1 0-1,0 0 1,1 0 0,-1 0 0,1 0-1,-1 0 1,2 0 0,17-10 107,33-37 161,-19 15-101,47-44 361,-80 75-528,0 0-1,1 1 1,0-1 0,-1 1 0,1-1 0,-1 1 0,1-1 0,-1 1 0,1 0 0,0-1 0,-1 1 0,1 0 0,0-1-1,-1 1 1,1 0 0,0 0 0,0 0 0,-1-1 0,1 1 0,0 0 0,0 0 0,-1 0 0,1 0 0,0 1-1,0-1 1,-1 0 0,1 0 0,0 0 0,-1 0 0,1 1 0,0-1 0,0 0 0,-1 1 0,1-1 0,-1 0 0,1 1-1,0-1 1,-1 1 0,1-1 0,-1 1 0,1 0 0,-1-1 0,1 1 0,-1-1 0,0 1 0,1 0 0,-1-1 0,1 2-1,2 5-12,-1 0 0,1 0 0,-1 0 0,1 9 0,0-4 0,1 3-17,-1-1 5,1 1 0,8 19 1,-11-31 18,-1-1 0,1 0 1,0 0-1,1 0 0,-1 0 1,0 0-1,1 0 0,-1 0 1,1 0-1,-1 0 0,1-1 1,0 1-1,0-1 0,0 1 1,-1-1-1,2 0 0,-1 0 1,0 0-1,0 0 0,0 0 1,0 0-1,4 1 0,-4-3 6,0 1 0,0 0 0,0 0 0,0-1 0,0 1 0,0-1 0,0 0-1,0 0 1,0 1 0,0-1 0,0-1 0,0 1 0,0 0 0,-1 0 0,1-1 0,-1 1-1,3-3 1,23-30 51,-26 32-53,23-38 79,-2-2-1,-2 0 1,27-81-1,0-1 107,-43 114-159,-2 4-12,1-1-1,0 1 1,0 0 0,0 0-1,8-9 1,-11 15-17,0 0 1,0-1 0,0 1 0,0 0 0,0 0 0,1 0 0,-1 0 0,0 0 0,0-1-1,0 1 1,0 0 0,0 0 0,1 0 0,-1 0 0,0 0 0,0 0 0,0 0-1,1-1 1,-1 1 0,0 0 0,0 0 0,0 0 0,0 0 0,1 0 0,-1 0-1,0 0 1,0 0 0,1 0 0,-1 0 0,0 0 0,0 0 0,0 0 0,1 0-1,-1 0 1,0 1 0,0-1 0,0 0 0,0 0 0,1 0 0,-1 0 0,0 0-1,0 0 1,0 0 0,0 1 0,1-1 0,-1 0 0,0 0 0,0 0 0,0 0-1,0 1 1,0-1 0,0 0 0,0 0 0,0 0 0,1 1 0,2 12-8,-3-10 7,4 63-86,-2 1 0,-9 91 1,2-84 8,3-26 42,0 0-22,-12 70 0,14-117 60,0 0-1,0 0 0,0 0 0,0 0 1,0 0-1,0 0 0,0 0 1,-1 0-1,1 0 0,0 0 1,-1 0-1,1-1 0,-1 1 0,1 0 1,-1 0-1,1 0 0,-1-1 1,0 1-1,1 0 0,-1-1 1,0 1-1,1-1 0,-1 1 0,0-1 1,0 1-1,0-1 0,0 1 1,-1 0-1,1-2 4,-1 1 0,1 0 0,0-1 1,-1 1-1,1-1 0,0 1 0,-1-1 0,1 0 0,0 1 1,0-1-1,-1 0 0,1 0 0,0 0 0,0 0 0,0 0 0,-1-1 1,-5-7 37,0 0 0,1 0 1,-8-15-1,4 4 104,2-1-1,-7-25 1,1 1 37,12 41-164,-4-18 124,10 19-121,8 8-75,29 24-125,-31-22 130,0 1 0,0-1 0,1-1 0,0 0 0,18 7 0,-22-11 28,0 0 1,0 0-1,-1-1 0,2 0 1,-1 0-1,0-1 0,0 0 0,0 0 1,12-2-1,-9-1 9,1 1 0,-1-2 0,0 1 0,-1-2 0,18-9 0,-12 6 28,0-2 0,0 0 0,-1 0-1,0-1 1,-1-1 0,-1-1 0,0 1-1,18-26 1,-17 20 24,23-34 84,-34 48-110,1 0 0,-1-1-1,0 1 1,0-1 0,-1 1 0,1-1-1,-1 0 1,0 0 0,0-7 0,-21 45 28,16-25-60,0 1 0,0 0 0,1 0 0,0 1 0,0-1 0,1 1 0,1-1 1,-1 1-1,2 0 0,-1-1 0,2 19 0,0-25 7,-1 0 1,1 1-1,-1-1 0,1 1 1,0-1-1,1 0 0,-1 0 0,0 0 1,1 1-1,0-1 0,0-1 1,0 1-1,0 0 0,0 0 0,0-1 1,1 1-1,-1-1 0,1 0 1,0 0-1,-1 0 0,1 0 1,0 0-1,0-1 0,1 1 0,-1-1 1,0 0-1,0 0 0,1 0 1,-1 0-1,0 0 0,1-1 0,-1 0 1,1 1-1,-1-1 0,7-1 1,1 0 7,0-1 1,0 0-1,0-1 1,0 0-1,0 0 0,11-7 1,-1 1 36,-1-2 0,19-12 0,-34 20-11,0 0 1,-1-1-1,1 1 1,-1-1-1,0 0 0,0 0 1,0 0-1,5-9 1,-10 14-25,1-1-1,0 0 1,0 0 0,0 0-1,0 0 1,0 0 0,0 0 0,0 0-1,0 0 1,0 0 0,0 0-1,0 0 1,0 0 0,0 0 0,0 0-1,0 0 1,0 0 0,0 0-1,0 0 1,-1 0 0,1 0 0,0 0-1,0 0 1,0 0 0,0 0-1,0 0 1,0 0 0,0 0 0,0 0-1,0-1 1,0 1 0,0 0-1,0 0 1,0 0 0,0 0 0,0 0-1,0 0 1,0 0 0,0 0-1,0 0 1,0 0 0,0 0 0,0 0-1,0 0 1,0 0 0,0 0-1,0 0 1,0 0 0,0 0-1,0 0 1,0 0 0,0 0 0,0-1-1,0 1 1,0 0 0,0 0-1,0 0 1,0 0 0,0 0 0,0 0-1,-6 6 9,-6 9-13,4-2-10,0 0 0,-11 27 1,17-36 4,1 0 1,0 0 0,-1 0-1,2 0 1,-1 0 0,0 0-1,1 1 1,0-1 0,0 0-1,0 0 1,0 1 0,1-1-1,0 0 1,0 0 0,2 7-1,-2-8 3,1 0 0,0 0-1,0 0 1,0 0 0,0-1-1,1 1 1,-1 0 0,1-1 0,-1 0-1,1 0 1,0 0 0,0 0-1,0 0 1,0 0 0,0-1-1,1 1 1,-1-1 0,0 0-1,1 0 1,-1 0 0,0-1 0,1 1-1,-1-1 1,1 0 0,-1 0-1,1 0 1,-1 0 0,1 0-1,-1-1 1,1 0 0,-1 0-1,1 0 1,-1 0 0,0 0 0,0-1-1,5-2 1,-4 2 10,-1-1 0,1 0 0,-1 0 0,0-1 0,0 1 0,0-1 0,0 0 1,0 1-1,-1-1 0,0 0 0,0 0 0,0-1 0,0 1 0,-1 0 0,1-1 0,-1 1 0,0-1 0,0 1 0,-1-8 0,1 0 20,-1 1-1,0-1 1,-1 0-1,0 1 0,-1-1 1,-5-17-1,5 23-7,0 0 1,-1 0-1,0 1 0,0 0 0,0-1 0,-1 1 1,1 0-1,-1 1 0,-1-1 0,1 1 0,0 0 1,-1 0-1,0 0 0,0 0 0,0 1 0,-1 0 0,1 0 1,-1 0-1,1 1 0,-11-3 0,15 5-16,0 0-5,0-1 0,0 1 0,0 0 1,0 0-1,0 0 0,0-1 0,0 1 0,0-1 0,0 1 0,1-1 1,-1 1-1,0-1 0,0 1 0,0-1 0,1 0 0,-1 1 0,0-1 1,1 0-1,-1 0 0,0 1 0,1-1 0,-1-2 0,16 2-65,201-31-68,-207 31 136,0 0-1,1 1 1,0-1-1,-1 2 1,1 0-1,-1 0 1,0 0-1,17 6 1,-23-6-1,0 0-1,0 0 1,-1 0 0,1 1 0,0-1 0,-1 1-1,1 0 1,-1-1 0,1 1 0,-1 0-1,0 1 1,0-1 0,0 0 0,0 1 0,0-1-1,-1 1 1,1-1 0,-1 1 0,1 0 0,-1 0-1,0-1 1,0 1 0,0 0 0,-1 0-1,1 0 1,-1 0 0,1 0 0,-1 0 0,0 0-1,0 1 1,-1 2 0,-12 52-99,4-20-7,9-37 108,0-1 0,0 0 0,0 0 0,0 1 0,1-1 0,-1 0 0,0 0 0,0 1 0,1-1 0,-1 0 0,0 0 0,0 0 0,1 0 1,-1 1-1,0-1 0,0 0 0,1 0 0,-1 0 0,0 0 0,1 0 0,-1 0 0,0 0 0,1 0 0,-1 0 0,0 0 0,1 0 0,-1 0 0,0 0 0,1 0 0,-1 0 0,0 0 0,0 0 0,1 0 0,-1-1 0,0 1 0,1 0 0,-1 0 0,0 0 0,0 0 0,1-1 0,-1 1 0,0 0 0,1-1 0,16-6 23,145-89 399,-160 95-418,0 0-1,0 0 1,0 1 0,0-1-1,0 1 1,0-1-1,0 1 1,0 0 0,0 0-1,1 0 1,-1 0 0,0 0-1,0 0 1,0 0-1,0 1 1,0-1 0,0 1-1,0 0 1,0 0-1,0-1 1,0 1 0,0 0-1,0 1 1,-1-1-1,1 0 1,2 2 0,3 4-17,1 1 0,-1 0 0,-1 0 0,8 11 0,1 2-3,-6-11 17,0-1-1,15 11 0,-17-15-36,0 1 1,0 0-1,0 1 1,-1-1-1,0 1 0,7 12 1,-9-7-503,-3-8-2186</inkml:trace>
</inkml:ink>
</file>

<file path=ppt/ink/ink1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32.48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12760,'0'0'928</inkml:trace>
</inkml:ink>
</file>

<file path=ppt/ink/ink1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35.69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408 669 6728,'0'0'4401,"-14"-3"-3977,0 0-258,0 1 0,1 0 0,-1 0-1,0 2 1,0-1 0,0 2 0,0 0 0,1 1 0,-26 6 0,12 4 308,1 1 1,0 2 0,1 0 0,1 2 0,-36 31 0,57-45-388,-1 0-1,1 0 1,-1 1 0,1-1-1,0 1 1,1 0 0,-1 0 0,0 0-1,1 0 1,0 0 0,0 0 0,0 1-1,1-1 1,0 1 0,-1-1-1,2 1 1,-1 0 0,0 0 0,1-1-1,0 1 1,0 0 0,1 7-1,0-10-57,0 0-1,0 0 0,0 0 0,0 0 0,0 0 0,0-1 0,0 1 0,0 0 1,1-1-1,-1 1 0,1-1 0,-1 1 0,1-1 0,0 0 0,0 1 0,-1-1 1,1 0-1,0 0 0,0-1 0,0 1 0,0 0 0,0 0 0,0-1 0,4 1 1,0 0 11,-1-1-1,0 1 1,0-1 0,0 0 0,0-1 0,0 1 0,1-1 0,-1 0 0,7-2 0,-2-1 25,-1 0-1,1-1 0,-1 0 1,0 0-1,0-1 1,0 0-1,14-14 0,-9 5 54,-1 0-1,-1 0 1,14-22-1,-22 30-73,-2 5-3,-1 0 1,1 0-1,-1 0 1,0 0-1,0 0 0,0-1 1,0 1-1,0 0 1,-1 0-1,1-1 1,0 1-1,-1 0 1,0-5-1,-12 20 270,11-10-314,-1 0 0,0-1-1,1 1 1,-1 1 0,1-1 0,0 0 0,0 0 0,0 0-1,1 1 1,-1-1 0,1 0 0,0 1 0,-1-1 0,2 0-1,-1 1 1,0-1 0,1 0 0,-1 1 0,1-1 0,0 0-1,0 0 1,0 0 0,1 0 0,-1 0 0,1 0-1,2 4 1,-2-3-2,0-1-1,0 0 1,0 0-1,1 0 0,-1 0 1,1-1-1,0 1 1,-1-1-1,1 1 0,0-1 1,1 0-1,-1 0 1,0 0-1,0-1 0,1 1 1,-1-1-1,1 0 1,0 0-1,-1 0 0,1 0 1,0-1-1,-1 1 1,8-1-1,-1-2 10,0-1 0,0 1 0,-1-2-1,1 0 1,-1 0 0,0 0 0,0-1 0,0-1 0,-1 1-1,0-1 1,13-12 0,-2-1 48,0-1 0,-1-1 0,18-27-1,-7 4 47,-2-1 0,-1-1 0,-3-1-1,-2-1 1,-2-1 0,-2-1-1,-2-1 1,-3 0 0,8-63 0,-18 77 47,-4-71 0,2 106-137,0 0 0,0 0 1,-1 0-1,1 0 0,0 0 0,-1 0 0,0 0 0,1 0 0,-1 1 0,-1-4 0,2 5-4,-1 0-1,1-1 0,0 1 1,-1 0-1,1-1 1,0 1-1,-1 0 1,1 0-1,0-1 0,-1 1 1,1 0-1,-1 0 1,1-1-1,0 1 1,-1 0-1,1 0 0,-1 0 1,1 0-1,-1 0 1,1 0-1,-1 0 0,1 0 1,-1 0-1,1 0 1,0 0-1,-1 0 1,0 0-1,-1 1-1,-1 0 0,1 1 0,0-1 1,0 1-1,0-1 0,0 1 0,0 0 0,1 0 0,-1 0 0,0 0 1,1 0-1,-1 0 0,-1 4 0,-22 40-70,3 1-1,2 2 1,1-1-1,3 2 1,-13 69 0,11-10-87,-8 163 0,25-262 154,1 0 0,0 0 0,0-1 0,1 1 1,0 0-1,1-1 0,0 1 0,5 14 0,-6-23 7,0 0 0,0 0-1,0 0 1,0-1 0,0 1 0,0 0 0,0 0 0,0-1-1,0 1 1,0-1 0,0 1 0,1-1 0,-1 1-1,0-1 1,0 0 0,1 1 0,-1-1 0,0 0 0,0 0-1,1 0 1,-1 0 0,0 0 0,1-1 0,-1 1-1,0 0 1,0 0 0,1-1 0,-1 1 0,0-1-1,0 1 1,0-1 0,2 0 0,4-2 38,0-1 0,1 0 0,9-6 0,-3-1 35,-1 0 0,-1 0 0,1-2-1,-2 1 1,18-26 0,-22 28 7,0-1-1,-1 0 1,0 0-1,-1 0 1,0-1-1,-1 1 1,0-1-1,4-21 1,-8 23 174,-1 14-131,0-2-127,1 1-1,-1-1 1,1 0 0,0 1-1,0-1 1,0 0-1,1 1 1,0 2 0,0 0-9,1 1-1,1 0 1,-1-1 0,1 0 0,0 0 0,0 1 0,1-2 0,-1 1 0,1 0 0,0-1 0,0 0 0,10 8 0,-10-10 4,0 1 1,0-1 0,1 0 0,-1 0 0,1-1-1,-1 1 1,1-1 0,0 0 0,0 0 0,-1-1-1,1 1 1,0-1 0,0 0 0,0-1 0,-1 1-1,9-2 1,12-6 16,0 0 0,-1-1 0,0-1-1,-1-2 1,35-21 0,-53 30-2,-1-1 0,1 1 0,-1-1 0,0 0 0,0 0 0,5-6 0,-9 10-11,0 0 0,1 0 0,-1 0 0,0 0 0,0-1 0,0 1 0,0 0 0,0 0 0,0 0 0,0 0 0,0-1 0,0 1 0,1 0-1,-1 0 1,0 0 0,0-1 0,0 1 0,0 0 0,0 0 0,0 0 0,0-1 0,0 1 0,-1 0 0,1 0 0,0 0 0,0-1 0,0 1 0,0 0 0,0 0 0,0 0 0,0-1 0,0 1 0,0 0 0,-1 0 0,1 0 0,0 0 0,0-1 0,0 1 0,0 0 0,0 0 0,-1 0 0,1 0 0,0 0 0,0 0 0,0 0-1,-1 0 1,1-1 0,0 1 0,0 0 0,0 0 0,-1 0 0,1 0 0,0 0 0,0 0 0,0 0 0,-1 0 0,1 0 0,0 0 0,0 0 0,0 0 0,-1 0 0,1 1 0,0-1 0,0 0 0,0 0 0,-1 0 0,-14 2 30,5 2-31,0 1 0,1-1 1,-1 2-1,1 0 0,0 0 0,1 0 0,0 1 1,0 0-1,0 1 0,1 0 0,0 0 0,0 0 1,1 1-1,0 0 0,1 1 0,0-1 1,0 1-1,-4 14 0,8-19-9,0 0 1,0 1-1,1-1 0,-1 0 1,1 0-1,0 0 0,1 1 1,-1-1-1,1 0 0,0 0 1,1 0-1,2 8 0,-3-10 9,0-1 0,0 0 0,0 0 0,0 0 0,0 0 0,1 0 0,-1 0 1,1 0-1,-1 0 0,1 0 0,0 0 0,-1-1 0,1 1 0,0-1 0,0 1 0,0-1 0,1 0 0,-1 0 0,0 0 0,0 0 0,1 0 0,-1 0 0,0-1 0,1 1 0,-1-1 0,0 0 0,1 0 0,-1 0 0,4 0 0,-2 0 10,1-1 0,-1 1 0,0-1 0,1 0 0,-1-1 0,0 1-1,0-1 1,0 0 0,0 0 0,0 0 0,0 0 0,5-5 0,-5 3 7,-1 0 1,1 0-1,-1-1 0,0 1 0,0-1 0,-1 0 1,1 1-1,-1-1 0,3-11 0,-2 7 23,-1 0 0,0-1 1,-1 1-1,0-1 0,0 0 0,-1 1 0,-1-13 0,1 19-29,0-1 0,-1 1 0,1-1 0,-1 1 0,0 0 0,0-1 0,0 1 0,0 0 0,0 0 0,-1 0 0,0 0 0,1 0 0,-1 0 0,0 0 0,0 0 0,-1 1-1,1-1 1,0 1 0,-1 0 0,0 0 0,1 0 0,-1 0 0,-4-2 0,-7 2 33,-1 0-6,15 1-39,0 1 1,0 0 0,-1 0 0,1 0-1,0 0 1,0 0 0,0 0 0,-1 0-1,1 0 1,0 0 0,0 0 0,-1 0-1,1 0 1,0 0 0,0 0-1,0 0 1,-1 0 0,1 0 0,0 0-1,0 0 1,0 0 0,-1 0 0,1 0-1,0 0 1,0 1 0,0-1 0,-1 0-1,1 0 1,0 0 0,0 0 0,0 0-1,0 1 1,-1-1 0,1 0 0,0 0-1,0 0 1,0 0 0,0 1 0,0-1-1,0 0 1,0 0 0,-1 1 0,1-1-1,0 0 1,0 0 0,0 0 0,0 1-1,0-1 1,0 13-10,3-9 4,-1 0 0,1-1 1,0 1-1,-1-1 0,1 0 1,1 0-1,-1 0 0,0 0 0,1 0 1,0-1-1,-1 0 0,1 1 0,0-1 1,0-1-1,0 1 0,0-1 1,1 1-1,-1-1 0,0 0 0,1-1 1,-1 1-1,0-1 0,9 0 1,9-1-2,0 0 0,0-2 0,32-7 0,-39 6 24,-2 2 7,1-1 0,-2-1 0,1 0 0,0-1 0,22-11 0,-35 15-20,1 1-1,0-1 1,-1 1 0,1-1-1,0 1 1,0-1 0,0 1 0,-1 0-1,1-1 1,0 1 0,0 0-1,0 0 1,0-1 0,0 1 0,0 0-1,-1 0 1,1 0 0,0 0-1,0 0 1,1 1 0,-1-1-2,-1 1-1,1-1 1,-1 1 0,1-1 0,-1 1-1,0-1 1,1 1 0,-1-1 0,0 1 0,1-1-1,-1 1 1,0 0 0,0-1 0,0 1-1,0-1 1,0 1 0,1 0 0,-1-1-1,0 1 1,0 0 0,0-1 0,-1 1 0,0 8-2,0-1 0,-1 0 0,-3 12 1,2-11-13,2-5 12,-3 13-30,0 1 0,-2 20 0,5-34 25,1 1 0,0-1 0,0 1 0,0-1 1,1 1-1,-1-1 0,1 0 0,0 1 0,0-1 0,1 0 1,-1 0-1,1 0 0,0 0 0,3 6 0,-4-9 8,0-1-1,1 1 1,-1 0-1,0 0 1,0-1-1,0 1 1,1 0-1,-1-1 0,0 1 1,1-1-1,-1 0 1,0 1-1,1-1 1,-1 0-1,0 0 1,1 0-1,-1 0 1,1 0-1,-1 0 1,0-1-1,1 1 1,-1 0-1,0-1 0,3 0 1,31-14 63,-13 2 24,-1-2 1,-1 0-1,21-20 0,-31 26-24,24-10 167,-25 55-126,-7-32-106,-1 0 0,0 0 0,1 0 0,0-1 0,0 1 0,0 0 0,0-1 0,1 0-1,-1 0 1,1 1 0,0-2 0,0 1 0,0 0 0,0 0 0,0-1 0,1 0 0,-1 0 0,5 3 0,-4-4 2,1 0 1,-1 0-1,1 0 0,0 0 1,-1-1-1,1 1 1,0-1-1,-1 0 0,1-1 1,0 1-1,-1-1 0,1 0 1,-1 0-1,1 0 1,5-3-1,6-3 7,-1-1-1,0 0 1,-1-1 0,0 0 0,0-2-1,-1 1 1,0-2 0,-1 1 0,0-2-1,-1 0 1,16-23 0,5-15 85,49-104 0,-68 130-65,8-17 68,-2-1 0,-2 0 0,-2-1 0,15-69 0,-30 112-97,0 0 1,0 0 0,1 0-1,-1 0 1,0 0 0,0 0 0,0 0-1,0 0 1,0 0 0,0 0 0,0 0-1,-1 0 1,1 0 0,0 0 0,0 1-1,-1-3 1,0 3-3,1 0 0,0 0 0,-1 0 1,1 0-1,0 0 0,-1 0 0,1-1 0,0 1 0,-1 0 0,1 0 0,0 0 0,-1 0 0,1 0 1,0 1-1,-1-1 0,1 0 0,0 0 0,-1 0 0,1 0 0,0 0 0,-1 0 0,1 0 1,0 1-1,-1-1 0,1 0 0,0 0 0,0 0 0,-1 1 0,1-1 0,-4 4-14,0-1 1,1 1-1,-1 0 0,1 0 0,-3 5 0,-2 5-17,0 1 1,1 0-1,1 1 1,1 0-1,0 0 1,1 0-1,-3 28 1,3-3-54,2-1 0,3 43 0,1-50-10,8 46-1,-7-65 67,1 0 0,0 0 0,0-1 0,1 1 0,12 20 0,-15-31 28,0 0 0,1 0 0,-1 0 0,0-1 0,1 1 0,0-1 0,0 0 0,0 0 1,0 0-1,0 0 0,0 0 0,0-1 0,0 1 0,1-1 0,-1 0 0,0 0 0,1 0 0,4 0 0,-3 0-40,1-1 0,0 0 0,0 0 0,-1 0-1,1 0 1,0-1 0,-1 0 0,1 0 0,-1-1-1,10-3 1,-2-6-691,-10 7-2133</inkml:trace>
</inkml:ink>
</file>

<file path=ppt/ink/ink1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35.96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22 12360,'0'0'1416,"59"-6"-1152,-7 2 0,14 2-8,6-2-8,4 2-8,-6-2 8,-6 4-16,-9 0 8,-11 0-80,-7 0 8,-8 10-72,-5-4 0</inkml:trace>
</inkml:ink>
</file>

<file path=ppt/ink/ink1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41.98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4816,'0'0'9520,"7"17"-9259,2 2-178,-3-7-16,0 1 1,-1 1-1,-1-1 1,0 1-1,4 27 1,3 76 538,5 36 350,-13-124-409,0 55 0,-3-68-194,-4-5 441,0-7-2973</inkml:trace>
</inkml:ink>
</file>

<file path=ppt/ink/ink1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42.61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37 0 6928,'0'0'5970,"-5"14"-5700,-2 7-143,1 0 0,0 0 0,2 0 0,0 1 0,0 42 0,15 95 775,1-13 112,-9-45-186,1-33 707,-3-66-1276,2-5-64,0-5-55,-3 8-142,2-5-2357</inkml:trace>
</inkml:ink>
</file>

<file path=ppt/ink/ink1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43.17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 7936,'0'0'3722,"10"1"-3440,56 3 924,118-7 0,-115 8 115,-50-12 104,-14 6-1202,-3 1 136,-1 6-2650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08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21207,'0'0'2688,"65"42"-3168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19.4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 11048,'0'0'11169,"13"-6"-10849,-2 2-238,2-2 33,2 0 0,-1 1 0,1 1 0,15-2 0,111-12 1702,-132 16-1568,20 0 478,-29 2-673,1 0 0,0 0-1,0 0 1,0 0 0,0 0 0,0 0 0,0 0 0,-1 1-1,1-1 1,0 0 0,0 1 0,0-1 0,-1 1 0,1-1-1,0 1 1,0-1 0,-1 1 0,1-1 0,-1 1 0,1 0-1,0-1 1,-1 1 0,1 0 0,-1-1 0,1 1 0,-1 1-1,3 3 399,-1-2-718</inkml:trace>
</inkml:ink>
</file>

<file path=ppt/ink/ink1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45.32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73 5720,'0'0'8410,"13"-6"-8155,68-35 209,-70 36-362,1 1-1,-1 0 1,0 1 0,1 0 0,0 0-1,-1 2 1,1-1 0,0 1 0,0 1-1,0 0 1,0 1 0,18 3 0,-29-4-85,1 1 0,-1-1 0,0 0 1,0 1-1,1-1 0,-1 0 1,0 1-1,0-1 0,1 1 0,-1 0 1,0-1-1,0 1 0,0 0 1,0 0-1,0 0 0,0 0 0,0 0 1,0 0-1,-1 0 0,1 0 1,0 0-1,-1 0 0,1 0 0,0 1 1,-1-1-1,1 0 0,-1 0 1,0 1-1,1-1 0,-1 0 1,0 0-1,0 1 0,0-1 0,0 0 1,0 1-1,0-1 0,0 0 1,0 1-1,-1-1 0,1 0 0,0 1 1,-1-1-1,1 0 0,-1 0 1,0 2-1,-3 4 20,0 0 1,0-1-1,-1 1 1,1-1-1,-1 0 0,-7 7 1,-1-1 11,-7 10 106,-2-2-1,-1 0 1,-33 23 0,55-43-148,1 0 0,0 1 0,-1-1 0,1 0 0,0 0 0,0 1 0,-1-1 0,1 0 0,0 1 1,0-1-1,0 0 0,0 1 0,-1-1 0,1 0 0,0 1 0,0-1 0,0 0 0,0 1 0,0-1 0,0 0 0,0 1 0,0-1 0,0 1 1,0-1-1,0 0 0,0 1 0,0-1 0,0 0 0,1 1 0,-1-1 0,0 0 0,0 1 0,0-1 0,0 0 0,1 1 0,-1-1 1,0 0-1,0 1 0,1-1 0,-1 0 0,0 0 0,0 1 0,1-1 0,-1 0 0,0 0 0,1 0 0,-1 0 0,0 1 0,1-1 0,-1 0 1,0 0-1,1 0 0,19 11 96,-6-6-36,-1-1 0,1 0 0,0-1 0,25 2 0,-22-3 119,1 1 1,26 7-1,-41-9-181,-1 0 1,1 1-1,0-1 1,-1 1-1,1 0 1,-1 0-1,0-1 1,4 5-1,1 3-2494</inkml:trace>
</inkml:ink>
</file>

<file path=ppt/ink/ink1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46.07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216 42 7328,'0'0'6718,"-14"-8"-6390,-43-21-6,53 28-277,1 0 0,-1 0 0,1 1 0,-1-1 0,1 1 0,-1-1 0,1 1 1,-1 0-1,1 1 0,-1-1 0,1 1 0,-1-1 0,1 1 0,-1 0 1,1 0-1,-6 3 0,0 1 209,1 0 0,-1 0 0,-13 13 0,21-18-236,-1 2 46,-1 0 0,1 0 1,0 0-1,0 0 0,0 0 0,0 0 1,0 1-1,0-1 0,1 1 0,-1-1 1,1 1-1,0 0 0,-1-1 0,1 1 1,0 0-1,1 0 0,-1 0 0,0 0 1,1 0-1,0 0 0,0 0 1,0 0-1,0 0 0,0 0 0,0 0 1,1 0-1,0 0 0,-1-1 0,1 1 1,0 0-1,0 0 0,3 4 0,-2-3-23,1 0 1,0 0-1,0-1 0,0 1 0,1-1 0,-1 1 0,1-1 0,0 0 0,0-1 0,0 1 0,0-1 1,0 1-1,1-1 0,-1 0 0,1-1 0,-1 1 0,1-1 0,0 0 0,7 1 0,5-1 62,1-1 0,-1-1 0,0 0 0,0-2 0,0 1 0,24-9-1,-23 2 189,-16 7-576,1 1-1,0-1 0,-1 1 1,1-1-1,0 1 0,0 0 1,0 0-1,4 0 0</inkml:trace>
</inkml:ink>
</file>

<file path=ppt/ink/ink1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46.57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12 141 10040,'0'0'666,"-2"11"-394,-2 17 423,-2 43 0,8-66 360,2-12-262,2-13-153,-5 12-515,4-20 289,1 1-1,1-1 1,1 1 0,2 0 0,19-38-1,-28 63-358,0 1-1,0-1 0,1 1 0,-1-1 0,1 1 0,-1 0 0,1 0 0,0 0 1,-1 0-1,1 0 0,0 0 0,-1 0 0,1 1 0,0-1 0,0 1 0,0-1 1,0 1-1,0 0 0,0 0 0,0 0 0,0 0 0,0 0 0,-1 0 0,1 0 1,0 0-1,0 1 0,0-1 0,0 1 0,0 0 0,2 1 0,4 0 31,-1 2-1,1-1 0,-1 1 1,0 0-1,12 10 0,-5-5-13,4 6 459,-14 1-3068</inkml:trace>
</inkml:ink>
</file>

<file path=ppt/ink/ink1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48.55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9 4720,'0'0'9066,"21"3"-8795,84 11-2,57-20 88,-76 0-188,-5 3-44,286-8 474,-271 13-95,176 27-1,-236-23-139,0-2 0,45-1-1,-73 0-185,-8-3-163,0 0-1,0 0 1,0 0 0,0 0 0,0 1 0,0-1 0,0 0 0,1 0 0,-1 0-1,0 0 1,0 0 0,0 0 0,0 0 0,0 0 0,0 0 0,0 0-1,1 1 1,-1-1 0,0 0 0,0 0 0,0 0 0,0 0 0,0 0 0,0 0-1,1 0 1,-1 0 0,0 0 0,0 0 0,0 0 0,0 0 0,0 0 0,1 0-1,-1 0 1,0 0 0,0 0 0,0-1 0,0 1 0,0 0 0,0 0-1,1 0 1,-1 0 0,0 0 0,0 0 0,0 0 0,0 0 0,0 0 0,0 0-1,0-1 1,0 1 0,0 0 0,1 0 0,-1 0 0,0 0 0,0 0 0,0 0-1,0-1 1,0 1 0,1-1 412,0 0-234,-6-3-222,1 2-2421</inkml:trace>
</inkml:ink>
</file>

<file path=ppt/ink/ink1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49.15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341 163 8240,'0'0'2941,"-11"-9"-2561,4 4-302,2 0-28,0 1 0,0 0 1,0 1-1,0-1 1,-1 1-1,1 0 0,-1 0 1,0 1-1,0-1 0,0 1 1,0 1-1,0-1 0,-11 0 1,2 2 102,-1 0 0,0 2 0,1 0 1,-1 0-1,1 2 0,-1 0 0,1 0 0,1 1 1,-1 1-1,1 1 0,0 0 0,-15 10 1,28-16-122,-1-1 1,1 1-1,-1 0 0,1 0 1,0 0-1,-1 0 1,1 0-1,0 0 1,0 1-1,0-1 1,0 0-1,0 0 1,0 1-1,0-1 1,0 1-1,0-1 1,1 1-1,-1-1 1,1 1-1,-1-1 1,1 1-1,-1 0 0,1-1 1,0 1-1,0 0 1,0-1-1,0 1 1,0-1-1,0 1 1,0 0-1,1-1 1,-1 1-1,1 0 1,0 1-1,1 1 25,0-1 0,1 0 0,-1 0 0,0 0 0,1-1 0,0 1 0,0-1 0,0 1 0,0-1 0,0 0 0,0 0 0,1 0 0,5 2 0,2 0 24,1-1 0,0 0 0,0 0 0,0-2 0,0 1-1,0-1 1,0-1 0,0 0 0,14-3 0,-4 1 43,0-2 0,-1-1-1,1 0 1,22-11 0,-25 9 48,-1-2-1,-1 0 1,0-1 0,0 0-1,-1-2 1,0 0-1,-1 0 1,0-2-1,19-22 1,-32 34-131,0 0-1,-1 0 1,1 0 0,-1 0-1,0 0 1,0 0-1,1 0 1,-1 0 0,-1 0-1,1 0 1,0-1-1,0 1 1,-1 0 0,0-1-1,1 1 1,-1 0-1,0-1 1,0 1 0,0 0-1,0-1 1,-1 1 0,1-1-1,-1 1 1,1 0-1,-1 0 1,0-1 0,-1-2-1,0 2-3,0 0 0,-1 1 0,1-1-1,0 0 1,-1 1 0,0 0 0,0-1 0,0 1 0,0 0-1,0 0 1,0 1 0,0-1 0,0 1 0,-1 0 0,1-1-1,-1 1 1,-4 0 0,-1-1 40,0 1 1,0 0-1,0 0 0,-18 1 0,25 0-69,-1 1-1,1-1 0,-1 1 0,1-1 0,-1 1 0,1 0 1,-1 0-1,1 0 0,0 0 0,-1 0 0,1 1 0,0-1 1,0 1-1,0-1 0,0 1 0,0 0 0,0 0 0,0 0 1,1 0-1,-1 0 0,-1 4 0,-1 1-470,1 1 0,1 0 0,0 0 0,0 0 0,0 0 0,0 15 0,1-21-84</inkml:trace>
</inkml:ink>
</file>

<file path=ppt/ink/ink1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49.5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244 0 10448,'-6'4'408,"-11"7"-201,-104 76 649,109-76-724,0 0-1,0 0 0,1 1 0,1 1 0,0 0 1,1 0-1,-9 17 0,17-28-78,1-1 0,-1 1 0,0 0 0,0 0-1,1 0 1,-1 0 0,1 0 0,-1-1 0,1 1 0,0 0 0,0 0 0,0 0 0,0 0-1,0 0 1,1 0 0,-1 0 0,0 0 0,1 0 0,-1 0 0,1-1 0,1 4 0,0-2 10,0 0 0,0-1 0,1 1 1,-1-1-1,0 0 0,1 0 1,-1 0-1,1 0 0,0 0 0,0 0 1,5 2-1,0-1 39,0 0-1,1 0 1,-1-1 0,1 0 0,-1 0-1,1-1 1,0 0 0,16-1 0,-9-2 92,-1-1 0,1-1 1,-1 0-1,0-1 1,28-14-1,-34 15-51,0-1 0,0 0 0,-1-1 0,0 0 0,0 0 0,0-1-1,-1 0 1,0 0 0,0-1 0,7-11 0,-13 18-101,0-1-1,0 1 1,0-1-1,0 1 1,0-1-1,0 1 1,-1-1-1,1 0 1,-1 1-1,1-1 1,-1 1-1,0-1 1,0 0-1,1 0 1,-1 1-1,0-1 1,0 0-1,-1 1 1,1-1-1,0 0 1,-1 1-1,1-1 1,-1 0-1,1 1 1,-2-3 0,1 3 5,-1-1 0,0 0 1,0 0-1,0 1 1,0-1-1,0 1 0,-1 0 1,1 0-1,0-1 1,-1 2-1,1-1 0,-1 0 1,1 0-1,-1 1 1,1-1-1,-5 1 0,-2 0-9,0 0-1,1 1 1,-1 0-1,0 0 1,1 1-1,0 0 0,-1 1 1,1 0-1,0 0 1,0 0-1,0 1 1,1 1-1,-11 7 0,18-12-43,-1 1 0,0-1-1,1 1 1,-1-1 0,0 1-1,1 0 1,-1-1-1,1 1 1,-1 0 0,1 0-1,0-1 1,-1 1 0,1 0-1,0 0 1,-1 0-1,1-1 1,0 1 0,0 0-1,0 0 1,0 0 0,0 0-1,0 0 1,0-1 0,0 1-1,0 0 1,0 0-1,0 0 1,1 0 0,-1-1-1,0 1 1,1 1 0,6 6-2763</inkml:trace>
</inkml:ink>
</file>

<file path=ppt/ink/ink1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50.02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98 1 9944,'0'0'2920,"-2"9"-2430,-18 105 585,-18 87 1090,8-109-480,25-80-1389,3-6 525,10-14-3295</inkml:trace>
</inkml:ink>
</file>

<file path=ppt/ink/ink1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50.37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55 0 9744,'0'0'1914,"-1"15"-1359,1-8-485,0 19 246,-2-1 1,-7 36 0,-2 5 466,6-31-14,-10 34 0,12-55-301,0 0 0,0 1-1,2-1 1,-1 27 0,14-53 382,-6 0-3141</inkml:trace>
</inkml:ink>
</file>

<file path=ppt/ink/ink1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50.92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0 178 9040,'0'0'2520,"12"-8"-2159,9-7-204,91-56 465,-98 63-502,1 1-1,-1 0 0,2 0 1,-1 2-1,1 0 0,20-4 1,-22 7-31,-11 1 25,0 1-1,0-1 1,0 0 0,1 1 0,-1 0 0,0 0-1,0 0 1,1 0 0,-1 0 0,0 1-1,0 0 1,0-1 0,0 1 0,0 0 0,0 0-1,0 1 1,5 2 0,1 3 102,1 0 1,0-1 0,0 0-1,0-1 1,1 0-1,-1 0 1,1-1 0,1-1-1,-1 0 1,0 0-1,1-1 1,-1-1 0,1 0-1,-1 0 1,1-1-1,0-1 1,-1 0 0,1 0-1,-1-1 1,1-1-1,11-4 1,-6 1-17,-6 3-37,1-2 0,-1 1 0,0-1 0,0-1 0,-1 0 0,0 0 0,0-1 0,17-15 0,-22 10 376,-5 12-592,0 0 0,0 0 0,0 0 0,-1 0 0,1 0 0,0 0 1,0 0-1,0 0 0,0 0 0,0 0 0,0 0 0,0 0 0,-1 0 0,1 0 0,0 0 0,0 0 0,0 0 0,0 0 0,0 0 0,0 0 0,0 0 0,0 0 0,-1-1 1,1 1-1,0 0 0,0 0 0,0 0 0,0 0 0,0 0 0,0 0 0,0 0 0,0 0 0,0 0 0,0 0 0,0-1 0,-1 1 0,1 0 0,0 0 0,0 0 0,0 0 1,0 0-1,0 0 0,0 0 0,0-1 0,0 1 0,0 0 0,0 0 0,0 0 0,0 0 0,0 0 0,0 0 0,0 0 0,0-1 0,0 1 0,1 0 0</inkml:trace>
</inkml:ink>
</file>

<file path=ppt/ink/ink1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51.77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84 6424,'0'0'9734,"10"-7"-9307,10-3-224,0 0 0,0 1 0,1 1 0,0 1 0,1 1 0,-1 0 1,1 2-1,41-3 0,126-3 1230,-169 12-1166,-18-2-203,1 1-1,0-1 1,-1 0 0,1 1 0,0-1-1,-1-1 1,1 1 0,0 0 0,-1-1-1,5-1 1,8 3 427,-15-1-473,0 1 0,0-1 0,1 0-1,-1 0 1,0 0 0,0 0 0,0 0 0,0 0 0,1 0 0,-1 0 0,0 1-1,0-1 1,0 0 0,1 0 0,-1 0 0,0 0 0,0 0 0,0 0 0,0 0-1,1 0 1,-1 0 0,0 0 0,0 0 0,0 0 0,1-1 0,-1 1 0,0 0-1,0 0 1,0 0 0,1 0 0,-1 0 0,0 0 0,0 0 0,0 0 0,0-1-1,0 1 1,1 0 0,-1-1 580,2 4-430,-6 3-48,-7 8-2057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20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8432,'0'0'10073,"2"15"-9867,54 221 572,4 26 179,-57-239-521,-1 42-1,-2-46 319,4-30-1393</inkml:trace>
</inkml:ink>
</file>

<file path=ppt/ink/ink1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52.29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64 8936,'0'0'5882,"11"-6"-5388,-6 3-434,4-3 64,1 0 0,0 1 0,0 0 0,1 1 0,-1 0 0,23-5 0,14 2 449,0 1 1,1 3 0,79 5 0,-84-1-81,-31-1-231,-1 0 0,1 1-1,14 2 1,-5-2 1063,-12-1-3343</inkml:trace>
</inkml:ink>
</file>

<file path=ppt/ink/ink1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28:52.99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240 27 9848,'0'0'2504,"-11"3"-2250,9-2-235,-6 2 53,0-1-1,0 2 1,0-1 0,1 1 0,-1 1 0,1-1 0,0 1 0,-11 11 0,-3 5 330,0 2 0,2 0 1,-20 32-1,32-44-230,1-1 1,1 1-1,-1 0 0,2 0 1,0 0-1,0 1 0,1-1 1,0 1-1,1 0 0,0 0 0,0 14 1,3-18-72,0 0 1,0 0-1,1 0 0,0 0 1,1 0-1,-1 0 1,1-1-1,1 0 0,-1 1 1,1-1-1,1 0 0,-1-1 1,1 1-1,0-1 1,1 0-1,7 7 0,-2-4 8,-1-1 0,1 0 0,0-1 0,0 0 0,1 0-1,0-1 1,0-1 0,1 0 0,14 3 0,-8-4-3,-1-1 0,1 0 0,0-2 0,0 0 1,0-1-1,0-1 0,35-7 0,-18 1 46,-1-3-1,0-1 1,38-17 0,-63 24-90,0-1 0,-1-1 0,0 0 0,0 0 0,0 0 0,-1-1 0,0-1 1,0 1-1,-1-1 0,0 0 0,0-1 0,-1 0 0,7-11 0,-6 5 60,0 0-1,0-1 0,-1 0 0,-1 0 1,-1 0-1,-1-1 0,3-28 1,-5 38-77,-1 0-1,0-1 1,0 1 0,-1-1 0,0 1 0,0 0 0,-1-1 0,0 1 0,0 0-1,0 0 1,-1 0 0,-1 1 0,1-1 0,-1 1 0,0-1 0,0 1 0,-1 0-1,1 1 1,-1-1 0,-1 1 0,1 0 0,-1 0 0,0 1 0,0-1 0,-10-4-1,-3-1 17,0 2 0,-1 0 0,1 0 0,-2 2 0,1 1 0,-1 0 0,-36-2 0,-12 3 95,-75 6-1,92-2-288,48 2-376</inkml:trace>
</inkml:ink>
</file>

<file path=ppt/ink/ink1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0:42.6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269 16 4120,'0'0'10952,"-10"-3"-10880,-7-1 59,1 1 1,-1 0 0,-25 0-1,37 4-103,-1-1 1,1 1-1,0 0 0,-1 1 1,1 0-1,0-1 0,0 1 0,1 1 1,-1-1-1,0 1 0,1 0 0,-6 4 1,-6 6 105,-25 25 1,40-37-130,-2 3 15,0 1 1,1 0 0,-1 0 0,1 0 0,0 0 0,0 0 0,0 1 0,1-1 0,0 0 0,-1 9 0,-6 22 156,6-30-156,1-1 0,-1 0 0,1 1 0,0-1 0,1 1 0,-1-1 0,1 1 0,0-1 0,1 1 0,-1-1 0,1 1-1,0-1 1,4 10 0,1 2 46,2 0 0,17 28-1,-13-23 24,-6-14-39,0 0-1,1-1 1,0 1 0,0-1-1,1-1 1,0 0 0,0 0-1,0 0 1,1-1 0,0 0-1,0-1 1,15 5 0,21-3 247,-43-5-279,0-1-1,1 0 0,-1 0 1,0 0-1,0-1 0,1 1 0,-1 0 1,0-1-1,0 1 0,0-1 0,1 0 1,-1 0-1,0 0 0,0 0 0,0 0 1,-1 0-1,1 0 0,0-1 0,0 1 1,2-3-1,0 0 41,1-1 0,-1 1 0,0-1 0,0 0 0,0 0 0,3-6-1,-2 0-15,-1 0 0,-1 1 0,3-14 0,5-15 92,-5 22-40,1 1-1,14-25 0,-18 36-101,0 0-1,1 0 0,0 1 0,-1-1 1,1 1-1,1 0 0,-1 0 1,1 1-1,-1-1 0,1 1 0,10-5 1,-2 2-23,-1-1 0,14-10 0,-16 10 25,-1 0 1,1 1 0,1 1-1,11-5 1,17-8-21,-33 14 15,0 1 0,0-1 0,1 2 0,-1-1 0,1 1 0,-1 0 0,1 0 0,14-1 0,9 1-38,-23 1 42,1 1 0,0-1 1,12 2-1,-17 0 6,0-1-1,0 1 1,-1 0 0,1 0-1,0 0 1,0 0 0,-1 1-1,1-1 1,0 1-1,-1-1 1,0 1 0,1 0-1,2 3 1,-1-1-13,0 0-1,0 1 1,0 0-1,-1 0 1,0 0-1,0 0 1,0 0-1,0 1 1,-1-1-1,0 1 1,0 0 0,0 0-1,-1 0 1,0 0-1,0 0 1,-1 0-1,1 0 1,-1 0-1,-1 0 1,-1 11-1,-2 3 44,-1-1 0,-1 0-1,-10 23 1,16-42-30,-4 8 14,-1 0 0,1 0 0,-1 0 1,0-1-1,-1 0 0,0 0 0,-13 11 0,0-2 68,-32 22-1,41-32-31,0 0 0,0-1 0,-1 0 0,-20 7 0,25-10-30,1-1 0,-1 1 1,0-2-1,1 1 0,-1 0 0,0-1 0,1 0 0,-1-1 1,0 1-1,1-1 0,-11-3 0,4 1 11,7 1-9,0 1 1,1-1 0,-1 0 0,0 0 0,1 0-1,-1 0 1,1-1 0,-1 0 0,1 0 0,-4-4-1,-6-6 46,10 10-45,1 0 0,-1-1 0,1 1 0,0-1 0,0 1 0,0-1 0,1 0 0,-1 0 0,1 0 0,0 0 0,0 0 0,-3-10 0,1 0 43,1 5-13,1 0 1,0 0-1,0 0 1,0 0-1,1 0 0,1 0 1,-1 0-1,2 0 0,-1-1 1,1 1-1,3-10 1,8-31 137,-10 39-187,1 0 0,0 0 0,0 0 0,1 1 0,9-19-1,-12 29-6,-1 0 0,0-1 0,0 1 0,0 0 0,0-1 0,1 1-1,-1 0 1,0-1 0,0 1 0,1 0 0,-1-1 0,0 1 0,0 0 0,1 0-1,-1-1 1,0 1 0,1 0 0,-1 0 0,0 0 0,1-1 0,-1 1-1,1 0 1,-1 0 0,0 0 0,1 0 0,-1 0 0,0 0 0,1 0 0,-1 0-1,1 0 1,-1 0 0,0 0 0,1 0 0,-1 0 0,1 0 0,-1 0 0,0 0-1,1 0 1,-1 1 0,0-1 0,1 0 0,-1 0 0,0 0 0,1 1-1,-1-1 1,0 0 0,1 0 0,-1 1 0,0-1 0,0 0 0,1 1 0,-1-1-1,0 0 1,0 1 0,0-1 0,1 0 0,-1 1 0,0-1 0,0 0 0,0 1-1,0 0 1,8 20-68,-1 12-9,-1 0 1,-2 1-1,0 61 0,-9 27 239,2-97-81,-2-1 0,-10 36 0,2-15-15,12-40-46,-1-1 0,0 1-1,0-1 1,-1 0-1,1 1 1,-6 5 0,-7 15 121,13-21-116,0 0 0,0-1 0,-1 1 1,0 0-1,1-1 0,-1 1 0,0-1 0,-1 0 0,1 0 1,-7 4-1,-41 20 381,29-17-167,17-8-177,0-1 1,0-1-1,0 1 1,0-1-1,0 0 1,0 0 0,-1 0-1,1-1 1,0 1-1,0-1 1,-9-4-1,-27-8 169,37 11-159,-13-5 45,12 9-161,8 6-126,-2-7 172,1 1-1,-1-1 1,0 0 0,1 0 0,-1 0-1,1-1 1,-1 1 0,1 0-1,-1 0 1,1-1 0,-1 1-1,1-1 1,0 1 0,-1-1 0,1 0-1,0 0 1,-1 1 0,1-1-1,0-1 1,-1 1 0,4 0 0,-3-1 12,1 1 1,-1 0 0,0-1 0,0 1-1,0-1 1,1 0 0,-1 1 0,0-1 0,0 0-1,0 0 1,0-1 0,-1 1 0,1 0 0,0-1-1,0 1 1,1-2 0,-3 2-8,1 0 0,-1 0 0,1 0 0,-1 0 0,0 0 0,0 0 0,1 0 0,-1 0 0,0 0 0,0 0 0,0 0 0,0 1 0,0-1 0,0 0 0,0 0 0,-1 0 0,1 0 0,0 0 0,0 0 0,-1 0 0,1 0 0,0 0 0,-1 0 0,1 0 0,-1 1 0,0-1 0,1 0 0,-1 0 0,1 1 0,-1-1 0,0 0 0,0 1 0,1-1 0,-1 1 0,0-1 0,0 1 0,0-1 0,0 1 0,0-1 0,1 1 0,-1 0 0,0-1 0,0 1 0,0 0 0,0 0 0,0 0 0,0 0 0,0 0 0,0 0 0,0 0 0,0 0 0,0 0 0,0 1 0,0-1 0,-2 1 0,1 0-20,0 0 0,0 0-1,0 1 1,1-1 0,-1 0 0,0 1 0,0 0 0,1-1 0,-1 1-1,1 0 1,0 0 0,-1 0 0,1 0 0,0 0 0,0 0-1,-1 4 1,-2 1 47,1 2 100,3-8-128,0-1 0,1 0-1,-1 0 1,0 0 0,1 0-1,-1 0 1,0 0 0,1 0-1,-1 1 1,0-1 0,1 0-1,-1 0 1,1-1-1,-1 1 1,0 0 0,1 0-1,-1 0 1,0 0 0,1 0-1,-1 0 1,0 0 0,1-1-1,-1 1 1,0 0-1,1 0 1,-1 0 0,0-1-1,1 1 1,-1 0 0,0-1-1,6-3 366,2-2-330,-7 6-109,-1 0 0,0 0-1,0 0 1,0 0 0,0 0-1,1 0 1,-1 0 0,0 0 0,0 0-1,0 0 1,0 0 0,1 0-1,-1 0 1,0 0 0,0 0-1,0 0 1,0 0 0,1 1-1,-1-1 1,0 0 0,0 0-1,0 0 1,0 0 0,0 0-1,0 1 1,1-1 0,-1 0-1,0 0 1,0 0 0,0 0-1,0 1 1,0-1 0,0 0 0,0 0-1,0 0 1,0 0 0,0 1-1,0-1 1,0 0 0,0 0-1,0 0 1,0 0 0,0 1-1,0-1 1,0 0 0,0 0-1,0 0 1,0 1 0,0-1-1</inkml:trace>
</inkml:ink>
</file>

<file path=ppt/ink/ink1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8:49.78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167 36 7936,'0'0'10814,"-10"-5"-10619,-2-2-115,3 3 46,1-1 0,-1 2 0,-13-5 0,18 7 71,1 0 0,0 0 1,-1 1-1,1 0 1,-1 0-1,-6 0 0,9 0-127,0 0 0,-1 0 0,1 1 0,0-1 0,-1 0 0,1 1-1,0-1 1,0 0 0,-1 1 0,1-1 0,0 1 0,0 0 0,0-1 0,0 1-1,-1 0 1,1 0 0,0 0 0,-1 2 0,-33 43 1019,31-39-1017,4-6-61,-1-1 0,1 1 1,0-1-1,0 0 0,0 1 0,-1-1 0,1 1 1,0-1-1,0 1 0,0-1 0,0 1 0,0-1 1,0 1-1,0-1 0,0 1 0,0 0 0,0-1 1,0 1-1,0-1 0,0 1 0,0-1 0,0 1 1,1-1-1,-1 0 0,0 1 0,0-1 0,1 1 1,1 16 270,-1-9-51,14-5-80,13 2-47,-24-3-97,-1-1 1,1 0 0,-1 0-1,1-1 1,-1 1 0,1-1 0,0 0-1,3 0 1,20-2 44,-1 1 0,31 4 0,7 0 35,-59-3-70,-1 0 1,0 1-1,1 0 1,-1 0-1,0 0 1,5 3 0,0-1 16,-8-3-26,0 0-1,0 0 1,0 1 0,0-1 0,0 0-1,0 1 1,0-1 0,0 1-1,0-1 1,0 1 0,0-1 0,-1 1-1,1-1 1,0 1 0,0 0 0,-1 0-1,1-1 1,0 1 0,-1 0-1,1 0 1,-1 0 0,1 0 0,-1 0-1,1 0 1,-1 0 0,0 0 0,1-1-1,-1 2 1,0-1 0,0 0-1,0 0 1,0 0 0,0 0 0,0 0-1,0 0 1,0 0 0,0 0 0,0 0-1,0 0 1,-1 0 0,1 0 0,0 0-1,-1 0 1,1 0 0,-1-1-1,1 1 1,-1 0 0,0 0 0,1 0-1,-1 0 1,0-1 0,1 1 0,-2 1-1,-8 5 39,1-1 0,-1 1 0,0-1 1,-1-1-1,0 0 0,1-1 0,-24 7 0,2 0 101,-59 29 225,88-39-368,-1-1-148</inkml:trace>
</inkml:ink>
</file>

<file path=ppt/ink/ink1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8:50.97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92 1 15176,'0'0'3898,"-10"1"-3855,-2 3-19,7-3 5,0 1 0,0-1 0,0 0 0,0 0 0,0-1-1,-7 0 1,-5 20 494,16-19-488,0 0 0,0 0-1,0 0 1,0 0 0,0 0 0,1 1-1,-1-1 1,0 0 0,1 0 0,-1 0-1,1 1 1,0-1 0,-1 0 0,1 1-1,0-1 1,0 0 0,0 1 0,0-1-1,0 0 1,0 1 0,0-1 0,0 3-1,1-1 14,1 0 0,-1 0 0,0-1 0,1 1-1,-1 0 1,1 0 0,0-1 0,0 1 0,3 3 0,1 0 38,1 0 1,-1-1-1,1 1 1,0-1 0,1-1-1,11 7 1,-14-10-39,0 0 0,1 1 0,-1-2 1,0 1-1,0 0 0,0-1 0,1 0 0,-1 0 0,0-1 0,10-2 1,-3 1 134,-1-1 1,0-1-1,20-9 1,-28 11-124,-1 0 0,1 0 0,-1 0 0,0 0 0,0-1 0,0 1 1,0-1-1,0 1 0,-1-1 0,1 0 0,-1 1 0,0-1 0,0 0 0,0 0 0,1-5 0,-3 5-20,-1 0-1,0-1 0,-1 1 0,1 0 1,0 0-1,-1 0 0,0 0 0,0 0 1,0 1-1,0-1 0,0 1 1,0 0-1,0 0 0,-1 0 0,1 1 1,-1-1-1,0 1 0,1-1 0,-1 1 1,0 0-1,-7 0 0,-30-9 457,28 10-186</inkml:trace>
</inkml:ink>
</file>

<file path=ppt/ink/ink1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00.09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343 1 8240,'0'0'8705,"-10"10"-8527,-76 75 520,62-61-420,2 1 0,1 1 0,0 1 1,2 0-1,-27 54 0,33-55-86,1 1 0,1 0 0,-8 36 0,-13 88 401,29-133-502,1 0 0,1 0-1,0 0 1,2 0 0,0 0-1,1 0 1,0 0 0,2 0-1,10 31 1,-11-42-43,1-1 0,0 1 0,0-1 0,0 0 0,1 0-1,0-1 1,0 1 0,0-1 0,12 9 0,-4-5 65,0 0 1,1-1-1,23 11 0,-27-16 93,0 1-1,0-1 1,1-1 0,-1 0-1,1 0 1,0-1 0,17-1-1,-30-14 404,1 10-571,-8-37-822,7 33-1693</inkml:trace>
</inkml:ink>
</file>

<file path=ppt/ink/ink1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01.26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36 89 10448,'0'0'5122,"-1"11"-4812,1 164 875,2-104-594,2 39 715,2-51 235,-5-59-1509,-1 0-1,0 0 0,0 0 0,0 0 0,0 0 1,0 0-1,0 0 0,0 0 0,0-1 1,0 1-1,0 0 0,0 0 0,0 0 0,0 0 1,1 0-1,-1 0 0,0 0 0,0 0 1,0 0-1,0 0 0,0 0 0,0 0 0,0 0 1,0 0-1,0 0 0,0 0 0,0 0 0,1 0 1,-1 0-1,0 1 0,0-1 0,0 0 1,0 0-1,0 0 0,0 0 0,0 0 0,0 0 1,0 0-1,0 0 0,0 0 0,0 0 1,0 0-1,4-10 385,-2-28-190,-1 1 0,-2-1 0,-2 0-1,-12-61 1,4 40-41,6 26 7,-12-38-1,16 66-154,-1 0-1,2-1 1,-1 1-1,0-1 1,1 1-1,0-1 1,1 0 0,0-5-1,-1 9-32,0 1 0,0-1 0,1 0 0,-1 1 1,0-1-1,1 1 0,-1-1 0,1 1 0,0-1 0,-1 1 0,1 0 0,0-1 0,0 1 0,0 0 0,0-1 1,0 1-1,0 0 0,0 0 0,1 0 0,-1 0 0,0 0 0,1 0 0,-1 1 0,0-1 0,1 0 1,-1 1-1,1-1 0,-1 1 0,1-1 0,-1 1 0,1-1 0,1 1 0,17 0-2,-6 0-15,1 0-1,0 1 0,26 4 0,-21 0-7,1 1 1,-1 1-1,-1 0 1,1 2-1,21 12 1,-34-16 13,1-1 0,-1 1 0,0 0 0,-1 1 0,1 0 0,-1 0 0,0 0 0,-1 1 0,1 0 0,-1 0 0,-1 0 0,0 1 0,0-1 0,0 1 0,4 12 0,-8-17 9,1-1 1,-1 0-1,0 1 0,1-1 0,-1 1 0,0-1 0,0 0 1,-1 1-1,1-1 0,0 0 0,-1 1 0,0-1 0,1 0 1,-1 1-1,0-1 0,0 0 0,-2 2 0,1 0 9,-1 0 0,-1 0 1,1 0-1,0 0 0,-1-1 0,0 1 0,-7 4 0,-4 1 27,0-1 1,-1 0-1,-25 9 1,-89 33 369,111-44 73,10-3-4208</inkml:trace>
</inkml:ink>
</file>

<file path=ppt/ink/ink1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01.88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174 0 9944,'0'0'9747,"7"12"-9429,23 39-4,-29-48-284,0-1 0,-1 0 0,1 1 0,0-1 0,0 0 0,-1 1 0,0-1 0,1 1 0,-1-1 0,0 1 0,0-1 0,0 0 0,-1 1 0,1-1 0,0 1 0,-1-1 0,0 1 0,0-1 0,1 0 0,-1 0 0,-1 1 0,1-1 0,-2 2 0,-2 7 126,2-4-52,0 0-1,-1-1 1,0 1-1,0-1 1,0 0-1,-1 0 1,0 0-1,0 0 1,0-1-1,-1 0 1,-8 6-1,9-8-44,-1 0-1,1 0 1,0-1 0,-1 0-1,1 0 1,-1 0-1,0 0 1,1-1-1,-1 0 1,0-1-1,0 1 1,0-1-1,0 0 1,0 0-1,-6-2 1,8 2-35,2 0-14,0 0 0,1-1 0,-1 1 0,0 0 0,0 0 0,1-1 0,-1 1 0,0-1 0,1 0 0,-1 1 0,1-1-1,-1 0 1,1 0 0,-1 0 0,1 0 0,-1 0 0,1 0 0,0 0 0,0 0 0,-2-3 0,0 1-83</inkml:trace>
</inkml:ink>
</file>

<file path=ppt/ink/ink1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02.72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47 1 10448,'0'0'6958,"-4"11"-6547,0 1-340,-4 8 271,0 1 0,2-1 0,-7 38-1,11-24 241,0 0 0,6 56 0,-2-38-32,2 16 213,-3-39 68,-1-18-819,0-15-2346</inkml:trace>
</inkml:ink>
</file>

<file path=ppt/ink/ink1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03.22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0 121 12256,'0'0'3112,"10"-4"-2676,69-25 779,132-33 1,-171 54-736,-1 2-1,75-3 0,-87 8-199,-20 0-121,0 0 0,0 1 0,0 0 0,1 1 1,-1-1-1,0 1 0,0 1 0,0-1 0,11 5 1,-17-5-123,1-1 0,-1 1 0,0 0-1,0-1 1,-1 1 0,1 0 0,0 0 0,0-1 0,0 1 0,0 0 0,-1 0 0,1 0 0,0 0 0,-1 0 0,1 0 0,-1 0 0,1 1 0,-1-1 0,0 0 0,1 0 0,-1 0 0,0 0-1,0 1 1,0-1 0,0 0 0,0 0 0,0 0 0,0 1 0,0-1 0,0 0 0,-1 2 0,-5 12-2891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21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10448,'0'0'6714,"5"12"-6513,-1-5-166,2 6 49,1 0-1,-2 1 0,0 0 0,6 24 0,62 280 1581,-67-296-1354,1 0-1,1 0 1,0-1-1,14 22 1,-18-40-2366</inkml:trace>
</inkml:ink>
</file>

<file path=ppt/ink/ink1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03.65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131 1 11352,'0'0'1760,"8"11"-1318,132 178 1160,-118-151-1312,-2 1 1,-1 0-1,-3 1 1,-1 1 0,11 48-1,-20-64-102,-1 0-1,-2 0 0,0 1 0,-2-1 1,-1 0-1,-1 1 0,-1-1 1,-1 0-1,-1 0 0,-9 30 0,4-30 77,-1-1-1,-2 0 0,0-1 0,-1 0 1,-32 41-1,24-38 61,-2-1 0,0 0-1,-2-2 1,-33 24 0,40-34-115,-1-1 0,0 0 1,-24 9-1,1-7-2938</inkml:trace>
</inkml:ink>
</file>

<file path=ppt/ink/ink1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19.43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0 183 8240,'0'0'7598,"4"9"-7379,11 30 2,-14-38-193,-1 0 0,1 1-1,0-1 1,-1 1 0,1-1-1,0 0 1,0 0 0,0 1 0,0-1-1,1 0 1,-1 0 0,0 0-1,0 0 1,1 0 0,-1 0 0,0-1-1,1 1 1,-1 0 0,1-1-1,-1 1 1,1-1 0,1 1 0,1-1 28,1 0 1,-1 0 0,0 0-1,0 0 1,9-2 0,-3 0 54,233-32 1552,-22 6-723,-187 24-745,40-1 1,22-3 37,-71 4-125,1 1 1,-1 1-1,41 2 0,-37 1 50,0-1 1,54-8-1,18 1 70,64-2 8,-1 0-97,-75 7-5,-44-1 35,85 8 0,-65-1-77,-1-2 0,102-10 0,-101 4-30,-35 1-26,-13 2-12,1 0 0,-1 0 0,23 3 0,-11 1 3,32-1-1,27 3-8,-70-4-13,0 0-1,0-2 1,20-2-1,23-1 70,162 12 151,-149-7-173,80 4 56,16 4 28,-93-6-90,111-10-1,-85 2-28,69-9-17,-21 0 0,-133 12 10,-1 0-1,18-6 1,-20 4 1,-1 1 0,1 1-1,20-2 1,-20 4 13,0-2 0,0 0 0,0-1 0,17-5 1,32-6 74,11-1-16,-56 10-50,1 0-1,-1 2 1,33-2 0,105-4 188,0 1 70,-141 8-127,-1-1 1,30-4 0,-70 25-13,-2-6-3324</inkml:trace>
</inkml:ink>
</file>

<file path=ppt/ink/ink1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21.09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342 497 9536,'0'0'9934,"-6"-10"-9673,-3-5-156,-17-28 524,24 41-553,1 0 0,-1 1 0,0-1 1,1 0-1,-1 1 0,0 0 0,0 0 1,0-1-1,0 1 0,0 0 0,0 0 1,-1 1-1,1-1 0,0 0 0,0 1 1,-1 0-1,1-1 0,-5 1 0,2-1 24,-1 1-1,0 0 0,0 0 1,0 1-1,0-1 0,-9 3 1,-11 6 125,8-4-91,1 0 0,1 2 0,-1 0 0,1 0 0,-26 18 0,29-16-59,8-5-31,0-1 0,0 1 0,0 0 0,-7 8 0,11-10-31,0-1 0,0 1 1,0 0-1,0 0 0,0-1 1,0 1-1,0 0 0,1 0 1,-1 0-1,1 0 0,-1 0 1,1 0-1,0 0 0,0 0 1,0 0-1,0 0 0,0 0 1,0 0-1,1 2 0,-1-4-3,1 1-1,-1 0 0,1 0 0,-1-1 1,1 1-1,-1 0 0,1-1 0,0 1 1,-1 0-1,1-1 0,0 1 0,-1-1 1,1 1-1,0-1 0,0 0 0,-1 1 1,1-1-1,0 0 0,0 0 0,1 1 1,21 4 69,-17-4-57,9 1 12,1 0 0,-1-1-1,0-1 1,1 0 0,-1-1-1,1-1 1,18-5 0,12-4 79,46-19 0,-77 24-58,0-1-1,-1 0 0,1 0 0,-1-2 1,-1 1-1,1-2 0,-2 0 1,1 0-1,-2-2 0,16-16 1,-25 24-35,0 1 0,-1 0 0,1 0 1,-1-1-1,0 1 0,0-1 0,0 1 1,0-1-1,0 1 0,-1-1 0,0 0 1,0 1-1,0-1 0,0 0 1,0 1-1,-1-1 0,1 1 0,-1-1 1,0 1-1,0-1 0,-1 1 0,1-1 1,-1 1-1,-1-4 0,-6-8 72,0 1 0,-1 0 0,-19-21 0,25 31-68,-21-23 121,-1 2 1,-45-33-1,-26-25 167,48 46-161,49 36-148,0 1 0,-1 0 0,1-1-1,0 1 1,0-1 0,-1 1 0,1 0 0,0-1 0,-1 1 0,1 0 0,-1-1 0,1 1 0,0 0 0,-1 0 0,1-1-1,-1 1 1,1 0 0,-1 0 0,1 0 0,-1-1 0,1 1 0,-1 0 0,1 0 0,-1 0 0,1 0 0,0 0-1,-1 0 1,1 0 0,-1 0 0,1 0 0,-1 1 0,1-1 0,-1 0 0,1 0 0,-1 0 0,1 0 0,-1 1-1,1-1 1,0 0 0,-1 0 0,1 1 0,-1-1 0,1 0 0,0 1 0,-1-1 0,1 0 0,0 1 0,-1-1 0,1 1-1,0-1 1,0 1 0,-1 0 0,-6 25-1764,7-21-316</inkml:trace>
</inkml:ink>
</file>

<file path=ppt/ink/ink1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22.54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12 105 8936,'0'0'13361,"-1"11"-13153,0 3-146,0-4 0,0 0-1,1 1 0,1-1 1,2 19-1,33 144 763,-21-106-565,-8-33-8,1 1 0,22 54 0,-11-37 1288,-21-58-1477,0 1 1,1-1 0,0 0-1,0 0 1,0 0 0,1-7-1,-2-10 41,-8-44 389,-3 0 0,-36-108 0,16 77 129,30 90-567,1 0 0,0-1 0,0 1 0,1 0 0,0-1 0,1 1 0,-1-1 0,3-13 0,-2 19-59,0 0 0,1-1 0,0 1 0,-1 0 0,1 0 0,1 0 0,-1 0 1,0 0-1,1 0 0,-1 1 0,1-1 0,0 0 0,0 1 0,0-1 0,0 1 1,1 0-1,-1-1 0,0 1 0,1 1 0,0-1 0,-1 0 0,1 0 0,0 1 1,0 0-1,5-2 0,5-1-59,-7 1 42,0 1 0,1 0 1,-1 0-1,0 1 0,1-1 1,-1 1-1,1 1 0,-1-1 1,1 1-1,-1 1 0,1-1 1,-1 1-1,1 0 0,7 2 0,-9-1 11,27 10-159,58 29 0,-80-35 135,0 1 0,0-1-1,-1 2 1,0-1-1,0 1 1,-1 1-1,0 0 1,-1 0 0,9 13-1,-12-16 10,0 0 0,-1 0-1,0 1 1,0-1 0,0 1 0,-1 0-1,0 0 1,0 0 0,-1 0 0,0 0-1,0 1 1,-1 11 0,-1-16 24,0-1 0,0 1-1,0 0 1,-1-1 0,1 1 0,-1-1 0,0 1 0,1-1 0,-1 0 0,0 0 0,0 0-1,-1 0 1,1 0 0,0 0 0,-1-1 0,1 1 0,-1-1 0,1 1 0,-1-1 0,0 0-1,0 0 1,-4 1 0,-4 1 31,1-1 0,-1 0 0,0-1 0,-17 1 0,10-4 49,0 0 0,1 0 0,-22-7 0,17 3 97,-39-4-1,55 10-157,0 0 0,0 0 0,0 0 0,-1 0 1,1 1-1,0 0 0,0 1 0,0-1 0,0 1 0,-10 5 0,11-4-89,1 0 1,0 0-1,0 0 0,0 0 0,-5 6 1,1 1-3197</inkml:trace>
</inkml:ink>
</file>

<file path=ppt/ink/ink1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25.24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65 0 8136,'0'0'8004,"-7"12"-7807,-24 37 0,28-44-143,1 0 1,-1 0-1,1 0 0,1 0 0,-1 1 1,1-1-1,0 1 0,0-1 0,1 1 0,-1 8 1,-1 13 139,-1-5-5,0 0 0,1 0 1,2 40-1,32 343 1338,-26-247-1020,-3-65-265,3 216 471,-1-121-347,-10-50-85,2 57 10,7-116-171,12 149 209,-15-185-221,1 10 15,-1-44-91,0 0 0,-1 0 0,-2 17 0,1-17 8,1 0 0,-1 1 0,3 17 0,-1-20-16,0 1 1,-1-1-1,-1 14 1,0 16 69,7 26 422,-2 69 0,-4-67 561,-5-58-895</inkml:trace>
</inkml:ink>
</file>

<file path=ppt/ink/ink1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26.35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8136,'0'0'13797,"3"11"-13553,5 33 181,3 56 1,-2-15 328,8 29 702,-16-100 365,-3-24-2034,1-5-3291</inkml:trace>
</inkml:ink>
</file>

<file path=ppt/ink/ink1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26.93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 10848,'0'0'4906,"10"2"-4531,31 5 5,-38-7-291,0 0 0,-1 1 0,1-1-1,0-1 1,0 1 0,0 0 0,-1-1 0,1 0 0,0 1 0,3-3 0,12-1 419,170 3 1910,-96 2-1710,-58-2-447,-13 0 140,1 2 0,-1 0 0,26 4 0,-37-4 418,-10-1-864,1 0 0,-1 1 0,0-1 0,0 0 0,0 0 0,0 0 0,0 0 0,0 0 0,0 0 1,1 0-1,-1 0 0,0 0 0,0-1 0,0 1 0,0 0 0,0 0 0,0 0 0,0 0 0,0 0 0,1 0 0,-1 0 0,0 0 1,0 0-1,0 0 0,0 0 0,0 0 0,0 0 0,0 0 0,0-1 0,0 1 0,0 0 0,0 0 0,1 0 0,-1 0 1,0 0-1,0 0 0,0 0 0,0 0 0,0-1 0,0 1 0,0 0 0,0 0 0,0 0 0,0 0 0,0 0 0,0 0 0,0 0 1,0-1-1,0 1 0,0 0 0,0 0 0,0 0 0,0 0 0,-1 0 0,1 0 0,0 0 0,0-1 0</inkml:trace>
</inkml:ink>
</file>

<file path=ppt/ink/ink1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28.02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47 9944,'0'0'9647,"10"-3"-9416,163-34 869,-104 33-522,123 9 0,-87 0-138,-75-3-290,-20-1-26,0-1 0,0 1-1,17-3 1,-25 2-59,0 0-1,-1-1 0,1 1 1,-1-1-1,1 1 0,0-1 0,-1 0 1,1 1-1,-1-1 0,1 0 1,-1 0-1,0 0 0,1 0 1,-1 0-1,0 0 0,1-2 1,-1 3 200,-10 1 489,2 0-4104</inkml:trace>
</inkml:ink>
</file>

<file path=ppt/ink/ink1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28.55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34 11352,'0'0'6318,"12"0"-6035,189-15 1242,-107 8-925,98-4 857,-95 15 1234,-95-3-2248,-6 0-3682</inkml:trace>
</inkml:ink>
</file>

<file path=ppt/ink/ink1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29.98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56 10344,'0'0'6226,"10"1"-5914,31 5-4,-40-5-289,0-1 0,1 1 0,-1 0 0,1 0-1,-1-1 1,0 1 0,0 0 0,1 0 0,-1 0 0,0 0 0,0 1-1,0-1 1,0 0 0,0 0 0,-1 1 0,1-1 0,0 0 0,0 1 0,-1-1-1,1 1 1,-1-1 0,0 1 0,1 2 0,1 4 73,44 117 1012,30 100 530,-67-189-1416,-6-23-107,0-1 0,1 1 0,7 18 0,6 5 269,21 72-1,-25-72-141,3 8 176,-13-33-98,0 1 0,1-2-1,1 1 1,-1 0 0,9 11 0,-12-15 1261,-1-16-882,3-39-420,-2 20-166,1 1 0,2-1-1,9-35 1,12-65 105,-1 6-12,-8 57-121,17-57 115,-26 103-146,0 1 0,1 0 0,1 0 1,16-23-1,-9 17-34,-10 13-50,2 0 1,0 0-1,0 1 1,17-16-1,-21 22-293,11-9 911,-9 14-1601,-4 9-2300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21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11952,'0'0'9025,"12"-3"-8673,23-4 98,-1 1 0,56-1 0,25 7-570</inkml:trace>
</inkml:ink>
</file>

<file path=ppt/ink/ink1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31.09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204 1 8936,'0'0'7561,"-10"0"-7200,-17 1 137,-37 8 0,53-8-202,1 2 0,0-1 0,-1 1 1,1 1-1,0 0 0,1 0 0,-18 12 0,26-16-270,1 0 0,0 0-1,-1 1 1,1-1 0,0 0 0,-1 1-1,1-1 1,0 1 0,0-1-1,0 0 1,-1 1 0,1-1-1,0 1 1,0-1 0,0 1 0,0-1-1,0 1 1,-1-1 0,1 0-1,0 1 1,0-1 0,0 1-1,0-1 1,0 1 0,1-1 0,-1 1-1,0-1 1,0 1 0,0-1-1,0 0 1,0 1 0,1-1-1,-1 1 1,1 0 0,12 15 408,-6-9-304,-3-2-82,1 0 0,0-1-1,1 0 1,-1 0 0,1 0-1,-1-1 1,11 5-1,-9-5-9,0 1 0,0 0 0,0 0 0,-1 1 0,8 6-1,1 4 49,-8-9-45,0 0 1,-1 1-1,0-1 1,0 2-1,0-1 1,-1 1-1,7 12 1,-8-9 43,-3-9-65,0 0-1,0-1 1,0 2 0,-1-1-1,1 0 1,-1 0-1,1 0 1,-1 0-1,0 0 1,0 0-1,0 0 1,0 4 0,-1-3 20,1-1 1,-1 1 0,0 0 0,0-1-1,0 1 1,0-1 0,-1 1 0,1-1 0,-1 0-1,1 1 1,-1-1 0,0 0 0,0 0-1,0 0 1,0 0 0,0-1 0,0 1-1,-1-1 1,1 1 0,0-1 0,-1 1-1,1-1 1,-4 1 0,-4 1 47,0 0-1,0 0 1,-1-1-1,-20 1 1,27-2-49,0-1 1,0 0-1,0 0 1,0 0 0,0-1-1,0 1 1,0-1-1,0 0 1,0 0-1,1-1 1,-1 1 0,-5-3-1,9 4-38,0 0 0,0 0-1,0 0 1,0 0 0,0 0-1,1 0 1,-1 0 0,0 0-1,0 0 1,0 0 0,0 0-1,0 0 1,0 0 0,0 0-1,0-1 1,0 1-1,0 0 1,0 0 0,0 0-1,0 0 1,0 0 0,0 0-1,0 0 1,1 0 0,-1 0-1,0 0 1,0 0 0,0 0-1,0 0 1,0 0 0,0 0-1,0 0 1,0 0 0,0-1-1,0 1 1,0 0 0,0 0-1,0 0 1,0 0 0,0 0-1,0 0 1,0 0 0,0 0-1,0 0 1,0 0 0,0 0-1,0 0 1,0 0 0,0 0-1,0-1 1,0 1 0,0 0-1,0 0 1,-1 0 0,1 0-1,0 0 1,0 0 0,0 0-1,0 0 1,0 0 0,0 0-1,0 0 1,0 0 0,0 0-1,0 0 1,0 0 0,0 0-1,0 0 1,8-2-363,1 1-2734</inkml:trace>
</inkml:ink>
</file>

<file path=ppt/ink/ink1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31.77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94 60 11152,'0'0'3776,"-10"5"-3476,-32 14 46,40-18-295,1-1 0,-1 1 0,1 0-1,-1-1 1,1 1 0,-1 0 0,1 0-1,0 0 1,0 1 0,-1-1 0,1 0-1,0 0 1,0 1 0,0-1 0,0 0 0,0 1-1,1-1 1,-1 1 0,0-1 0,0 3-1,-5 9 480,5-12-484,0 0-1,0 0 1,0 0 0,0 0-1,0 0 1,1 0-1,-1 0 1,0 0 0,1 1-1,-1-1 1,1 0 0,0 0-1,-1 1 1,1-1-1,0 0 1,0 1 0,-1-1-1,1 0 1,0 1-1,1-1 1,-1 0 0,0 1-1,0-1 1,0 0 0,1 1-1,-1-1 1,1 0-1,-1 0 1,1 1 0,-1-1-1,1 0 1,0 0 0,0 0-1,0 0 1,-1 0-1,1 0 1,0 0 0,0 0-1,0 0 1,0 0-1,0-1 1,1 1 0,-1 0-1,2 0 1,2 2 68,1-1 0,-1 0 0,1 0 0,0 0 0,0 0 0,0-1 0,0 0 0,11 0 0,-4-2-21,-1 0 1,0 0 0,0-1-1,0-1 1,0 0-1,-1 0 1,1-2 0,-1 1-1,0-1 1,0-1-1,0 0 1,-1 0 0,14-12-1,-23 17-65,1 0-1,-1-1 1,1 1-1,-1 0 1,0-1-1,0 1 1,0-1-1,1 0 1,-2 1-1,1-1 1,0 0-1,0 1 1,0-1 0,-1 0-1,1 0 1,-1 0-1,1 0 1,-1 0-1,0 0 1,0 0-1,0 1 1,0-1-1,0 0 1,0 0-1,-1 0 1,1 0-1,-1 0 1,1 0-1,-1 0 1,0 1-1,-1-4 1,0 1 23,-1-1 0,0 1 0,0 0 0,0 0 0,-1 0 0,0 0 1,1 0-1,-1 1 0,0 0 0,-6-4 0,2 3 18,0 1 0,0 0 0,0 0-1,0 0 1,0 1 0,-1 1 0,1 0 0,-1 0 0,1 0 0,-1 1-1,1 0 1,-1 1 0,-10 2 0,14-1 398,13 1-61,13 1-2917</inkml:trace>
</inkml:ink>
</file>

<file path=ppt/ink/ink1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36.46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221 1 9144,'0'0'12937,"-10"11"-12577,2-2-279,-7 6 153,1 1 0,0 1 0,-18 29 0,14-9 55,0 1 0,3 0 0,1 1 0,2 1 0,2 0 0,1 0 0,2 1 0,2 0 0,0 58 1,-2-6 52,4-73-245,1 0 1,0 0 0,2 0 0,0 0 0,5 31 0,-1-30 28,1 0 0,0 0 0,2-1 0,0 0 0,2 0 0,0-1 0,18 29 0,-11-24 34,-10-14-58,0-1 0,1 1 1,15 15-1,-11-14 100,1 0-1,-2 1 1,0 0-1,11 17 1,-20-28-165,-1 0-1,1 0 0,0 1 1,-1-1-1,1 0 1,0 0-1,0-1 1,0 1-1,-1 0 1,1 0-1,0 0 0,0 0 1,0-1-1,0 1 1,1-1-1,-1 1 1,1 0-1,-1 1 283,0-1-203,3-5-208,1-1-3863</inkml:trace>
</inkml:ink>
</file>

<file path=ppt/ink/ink1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37.36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43 15472,'0'0'4159,"5"11"-3909,8 20-65,-2 1 1,12 48 0,-8 16 729,6 152-1,-16-146 1188,-2-97-1121,-3-3-698,-3-7 34,-1-4-168,1 0 0,1 1 0,-1-1 0,2 0 0,-3-18 0,0-6 32,-4-4 13,-37-215 1050,39 213-1008,3 29-154,1 0-1,1 0 1,0 0-1,0 0 0,1 0 1,0 0-1,1-1 1,0 1-1,4-15 1,-3 16 37,1-1 1,1 1 0,8-16-1,-10 21-96,0 1 0,0 0-1,1 0 1,0 0 0,-1 0-1,1 1 1,0-1 0,1 1-1,-1-1 1,0 1 0,1 0-1,4-2 1,-6 3-22,0 0 0,-1 0-1,1 1 1,0-1 0,0 0 0,0 1-1,0-1 1,-1 1 0,1-1 0,0 1 0,0 0-1,0 0 1,0 0 0,0 0 0,0 0-1,0 1 1,0-1 0,-1 0 0,1 1-1,0 0 1,0-1 0,0 1 0,-1 0 0,1 0-1,2 1 1,4 2-14,-1 1 1,1 0-1,-1 0 0,0 1 1,0 0-1,-1 0 0,0 0 1,0 1-1,0 0 0,-1 0 1,0 1-1,0-1 0,3 10 1,6 12-23,-2 1 0,10 38 1,-22-67 32,2 4-6,-1 0 0,0 0 0,0 0 0,0 1 0,-1-1 0,1 0 0,-1 1 0,-1-1 0,1 0 0,-1 0 0,-1 7 0,1-9 17,0 1-1,-1-1 1,1 0 0,-1 0 0,1 0 0,-1 0-1,0-1 1,0 1 0,0 0 0,-1-1 0,1 1-1,-1-1 1,1 0 0,-1 0 0,0 0 0,0 0-1,0 0 1,-3 1 0,0 0 35,-1 1 0,0-1-1,0 0 1,0-1 0,0 1 0,0-1 0,0-1-1,-1 1 1,1-1 0,-1-1 0,1 1 0,-14-2-1,4 2 101,15-1-131,1 0 0,-1 0 0,0 1 0,0-1 0,1 0 0,-1 0 0,0 0 0,0-1 0,1 1 0,-4-1 0,5 1 4,0 0-1,-1 0 0,1 0 1,0 0-1,-1 0 1,1 1-1,0-1 1,0 0-1,-1 0 1,1 0-1,0 0 1,-1 1-1,1-1 1,0 0-1,0 0 1,-1 1-1,1-1 1,0 0-1,0 0 1,0 1-1,0-1 1,-1 0-1,1 1 1,0-1-1,0 0 1,0 1-1,0-1 0,0 0 1,0 1-1,0-1 1,0 0-1,0 1 1,-5 16-3208</inkml:trace>
</inkml:ink>
</file>

<file path=ppt/ink/ink1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38.41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122 1 11256,'0'0'5218,"-7"10"-4829,-8 18-61,1 1 0,1 0 0,2 1 0,0 0 0,-11 61 0,16-53 65,1-3 479,-2 49-1,1-25 667,2-48 173</inkml:trace>
</inkml:ink>
</file>

<file path=ppt/ink/ink1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38.7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58 13264,'0'0'978,"11"-2"-444,254-39 1284,-225 37-1323,66 3-1,22-1 572,-109 0-813,50-4 524,-63 6-522,1 1 0,-1-1 0,1 1 0,-1 0 1,1 1-1,-1-1 0,0 1 0,8 4 0,-14-6-213,0 0-1,0 0 1,1 0-1,-1 0 1,0 0-1,0 0 1,0 0-1,0 0 0,1 0 1,-1 0-1,0 0 1,0 0-1,0 0 1,0 0-1,0 0 1,0 0-1,1 0 1,-1 1-1,0-1 1,0 0-1,0 0 1,0 0-1,0 0 0,0 0 1,0 0-1,0 1 1,1-1-1,-1 0 1,0 0-1,0 0 1,0 0-1,0 0 1,0 1-1,0-1 1,0 0-1,0 0 0,0 0 1,0 0-1,0 0 1,0 1-1,0-1 1,0 0-1,0 0 1,0 0-1,0 0 1,0 1-1,0-1 1,0 0-1,0 0 1,-1 0-1,1 0 0,0 0 1,0 1-1,-11 3 665,-15-1-691,14-3-3167</inkml:trace>
</inkml:ink>
</file>

<file path=ppt/ink/ink1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39.24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12864,'0'0'1856,"12"5"-1203,-3-2-534,6 2 63,0 0 0,-1 2-1,0 0 1,21 13 0,-2 4-32,-2 2 0,-1 1 1,-1 1-1,-1 1 0,-2 2 0,-1 1 1,-1 1-1,-2 1 0,31 63 0,-34-57 18,-2 1-1,-1 1 1,10 49-1,-21-69-59,-1 0 1,-1 1-1,-1-1 1,-1 1-1,0 0 0,-2-1 1,-1 1-1,-5 22 1,5-35-40,-1 0 0,-1-1 0,1 1 0,-1-1-1,-1 0 1,0 0 0,0 0 0,-1-1 0,0 0 0,-9 10 0,-6 3 200,0-2-1,-31 21 1,9-6 132,38-30-357,-3 3 79,0 0 0,-1 0 0,0-1 0,-1 0 0,1-1 0,-1 0 0,0 0 0,-12 3 0,-29 7 634,-20 5-3124</inkml:trace>
</inkml:ink>
</file>

<file path=ppt/ink/ink1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42.34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202 0 8840,'0'0'9982,"-10"3"-9642,-86 23 1304,75-24 2549,15 12-3983,1-9-54,3-14 309,10-5-103,-8 14-359,0 0 1,0 0-1,0-1 0,0 1 1,0 0-1,0 0 0,1 0 1,-1 0-1,0-1 0,0 1 1,0 0-1,0 0 0,0 0 1,0 0-1,0 0 0,0-1 1,1 1-1,-1 0 0,0 0 1,0 0-1,0 0 0,0 0 1,0 0-1,1 0 0,-1 0 1,0 0-1,0-1 0,0 1 1,0 0-1,1 0 0,-1 0 1,0 0-1,0 0 0,0 0 1,1 0-1,-1 0 0,0 0 1,0 0-1,0 0 0,0 0 1,1 0-1,-1 1 0,0-1 1,0 0-1,0 0 0,0 0 1,1 0-1,-1 0 0,0 0 1,0 0-1,0 0 0,0 1 1,0-1-1,0 0 0,1 0 1,-1 0-1,0 0 0,0 1 1,-1 9 59,1 2 4,0-12-52,0 0 0,0 0 0,0 0 0,0 0 0,0 0 0,0 0 0,0 0 0,0 0 0,0 0 0,0 0 0,1 0 0,-1 0 0,0 0 0,0 0 0,0 0 0,0 1 0,0-1 0,0 0 0,0 0 0,0 0 0,0 0 0,0 0 0,0 0 0,0 0 0,0 0 0,0 0 0,0 0 0,1-1 12,0 0 1,1 0-1,-1 0 0,0 0 0,0 0 1,1 0-1,-1 0 0,0 1 0,1-1 0,-1 0 1,1 1-1,-1-1 0,1 1 0,-1 0 1,1-1-1,-1 1 0,1 0 0,2 0 0,-7 6-13,3-5-11,0-1-1,-1 1 0,1 0 1,0 0-1,0-1 0,0 1 1,-1-1-1,1 1 0,0 0 1,-1-1-1,1 1 0,-1 0 1,1-1-1,0 1 0,-1-1 1,1 1-1,-2 0 0,1 0 8,-1-1-1,1 1 0,0-1 1,-1 1-1,1-1 0,-1 1 0,1-1 1,-1 0-1,1 1 0,-1-1 1,1 0-1,-1 0 0,1 0 0,-1 0 1,1-1-1,0 1 0,-1 0 0,1-1 1,-1 1-1,1-1 0,-1 1 1,1-1-1,0 0 0,-1 1 0,1-1 1,0 0-1,0 0 0,0 0 0,-1 0 1,1 0-1,0 0 0,0 0 1,1 0-1,-1-1 0,0 1 0,0 0 1,0-1-1,1 1 0,-1 0 0,1-1 1,-1 1-1,1-1 0,0 1 1,-1-1-1,1-2 0,2-16 166,-1 20-172,0 0 0,-1 0 0,1 0 0,-1 0 0,1 0 0,0 0 0,-1 0 0,1 0 0,-1 0 0,1 0 0,0 0 0,-1 0 0,1 0 0,-1 0 0,1 1 0,-1-1 0,1 0 0,-1 1 0,1-1 0,-1 0 0,1 1 0,-1-1 0,1 0 0,-1 1 0,1 0 0,15 6-38,-15-7 32,0 1 0,0-1 1,0 0-1,0 1 0,0-1 0,0 0 1,0 1-1,0-1 0,0 1 0,0 0 0,-1-1 1,1 1-1,0 0 0,0-1 0,-1 1 0,1 0 1,0 0-1,-1-1 0,1 1 0,-1 0 1,1 0-1,-1 0 0,1 0 0,-1 0 0,0 0 1,1 1-1,-1 0-7,1 0 0,-1 0 0,0 0 1,0-1-1,0 1 0,0 0 0,0 0 1,0 0-1,-1 0 0,1 0 0,0 0 0,-1 0 1,0-1-1,-1 4 0,2-4 12,-1-1 0,1 1 0,-1 0 0,1-1 0,-1 1 0,1-1 0,-1 1 0,0 0 0,1-1 0,-1 1 0,0-1 0,1 0 0,-1 1 0,0-1 0,0 0 0,1 1 0,-1-1 0,0 0 0,0 0 0,0 0 0,0 0 0,1 0 0,-1 0 0,0 0 0,0 0 0,0 0 0,0 0 0,1 0 0,-1 0 0,0 0 0,0-1 0,0 1 0,1 0 0,-1-1 0,0 1-1,-1-1 1,1 0 10,0 0 0,0 0 0,0 0 0,0 0 0,0 0 0,0 0 0,0-1 0,0 1 0,0 0 0,0 0 0,1-1 0,-1 1 0,0 0 0,1-1 0,-1 1 0,1-1 0,0 1 0,-1-1 0,1 1 0,0 0 0,0-1 0,0 1 0,0-1 0,0 1 0,0-1 0,0 1 0,1-1 0,-1 1 0,1-1 0,-1 1 0,2-3 0,-2 3-4,0 0 0,0 0 0,1 0 1,-1 0-1,1 0 0,-1 0 0,1 0 0,-1 0 0,1 0 0,-1 0 1,1 0-1,0 0 0,0 0 0,-1 0 0,1 1 0,0-1 1,0 0-1,0 1 0,0-1 0,0 0 0,0 1 0,0-1 0,0 1 1,0 0-1,0-1 0,0 1 0,1 0 0,-1-1 0,0 1 1,0 0-1,0 0 0,0 0 0,1 0 0,-1 0 0,0 0 0,0 1 1,2-1-1,-3 0-9,1 1 1,-1-1 0,1 0 0,-1 0-1,1 0 1,-1 0 0,1 0-1,-1 1 1,0-1 0,1 0 0,-1 0-1,1 0 1,-1 1 0,0-1-1,1 0 1,-1 1 0,0-1 0,1 0-1,-1 1 1,0-1 0,0 0-1,1 1 1,-1-1 0,0 1 0,0-1-1,0 1 1,0-1 0,1 0-1,-1 1 1,0-1 0,0 1-1,0-1 1,0 1 0,0-1 0,0 1-1,0-1 1,0 1 0,0 0-1,-2 0 3,1 1-1,-1-1 1,1 0-1,-1 1 0,0-1 1,1 0-1,-1 0 1,0 0-1,-2 1 0,3-2 11,1 0-1,-1 0 0,0 0 0,1 0 0,-1 0 0,1 0 0,-1 0 0,0 0 0,1 0 0,-1 0 0,0 0 0,1 0 0,-1 0 0,1 0 0,-1 0 0,1-1 0,-1 1 0,0 0 0,1-1 0,-1 1 0,0-1 0,1-2 155,9 4-91,-1 2-80,-1-1-1,0 2 0,0-1 0,0 1 1,-1 0-1,1 0 0,-1 1 0,10 9 0,-7-6-7,0 1-1,-1 1 1,0-1-1,11 19 0,-15-21 10,-1-1-1,0 1 0,0-1 0,0 1 0,-1 0 0,0 0 1,-1 0-1,1 0 0,-2 0 0,1 1 0,-1-1 0,0 0 1,0 0-1,-1 0 0,0 1 0,0-1 0,0 0 0,-1 0 1,0 0-1,-4 7 0,2-5 36,-1-1 0,0 0 0,0 0 0,-1 0 0,0 0 0,0-1-1,-1 0 1,0 0 0,0-1 0,-1 0 0,0 0 0,0-1 0,0 0 0,-14 6 0,18-8 19,0-1 0,0 0 0,-1 0 1,1 0-1,-1-1 0,0 0 0,1 1 0,-1-1 0,0-1 0,0 1 0,0-1 0,1 0 1,-1 0-1,0 0 0,0-1 0,-7-2 0,11 3-60,0 0 0,1 0 0,-1-1-1,1 1 1,-1-1 0,1 1 0,-1 0 0,1-1 0,-1 1-1,1-1 1,-1 1 0,1-1 0,0 1 0,-1-1 0,1 0-1,0 1 1,-1-1 0,1 1 0,0-1 0,-1-1-1,1-3-2731</inkml:trace>
</inkml:ink>
</file>

<file path=ppt/ink/ink1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39:59.27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92 8536,'0'0'9133,"10"-9"-8961,29-24 0,-39 32-163,1 1 1,-1-1-1,1 1 1,-1 0-1,1-1 1,-1 1-1,1-1 1,-1 1-1,1 0 1,-1-1-1,1 1 0,0 0 1,-1-1-1,1 1 1,0 0-1,-1 0 1,1 0-1,0 0 1,-1 0-1,1 0 1,0 0-1,-1 0 1,2 0-1,-2-1 431,0-3 1954,-6 31-2248,6-24-131,-22 106 156,13-75-103,2 1 0,1-1 0,0 42 0,5-48-12,1-9 22,0 0-1,4 25 0,-1-21 68,6 22 263,-6-36-216,0 1 0,-1-1 0,0 1-1,0 0 1,0 16 0,13-41 4,-2-9-84,-1 0-1,16-52 1,-20 50-34,1 1-1,26-48 1,68-92 247,-35 41-373,-56 112 48,-11 11 0,0 0 0,0 0 0,0 1 0,0-1 0,0 0 0,0 0 0,-1 0 0,1 0 0,0 0 0,-1 0 0,1 0 0,0 0 0,0-3 0,4-7 561,1-7-4563</inkml:trace>
</inkml:ink>
</file>

<file path=ppt/ink/ink1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03.6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80 273 10152,'0'0'7058,"-10"9"-6875,-34 28-5,42-35-147,-1 0 1,1 0-1,0 1 0,0-1 0,0 1 0,1-1 0,-1 1 0,0 0 0,1-1 0,0 1 0,0 0 0,0 0 0,0 0 0,0 0 0,0 0 0,1 0 0,0 0 0,-1 0 0,1 1 0,1 2 0,0 1 51,0 1 1,1-1-1,0 0 0,0-1 0,7 14 1,-7-15-17,1 0 0,-1-1 1,1 1-1,0 0 0,1-1 1,3 5-1,-6-8-38,1 0-1,-1 1 1,1-1 0,-1 0 0,1 0 0,-1 0 0,1 0-1,0 0 1,-1-1 0,1 1 0,0 0 0,0-1-1,-1 1 1,1-1 0,0 0 0,0 0 0,0 0-1,0 1 1,0-2 0,-1 1 0,4 0 0,-4-1-11,0 1 1,0-1 0,0 0-1,0 1 1,0-1 0,0 0-1,-1 0 1,1 1 0,0-1-1,0 0 1,-1 0 0,1 0-1,0 0 1,-1 0-1,1 0 1,-1 0 0,0 0-1,1 0 1,-1 0 0,1-2-1,5-26 103,-6 26-92,2-14 65,-1 1 0,-1 0 0,-4-32 0,1 21 54,2 17-30,-1 0 0,0-1 0,-6-17 0,8 30-115,1-1-1,0 1 0,0 0 1,0-1-1,0 1 1,1-1-1,-1 0 1,0 1-1,1-1 1,-1 0-1,1 0 1,-1 0-1,1 0 1,-1 0-1,1 0 1,0 0-1,-1-1 1,1 1-1,0-1 1,0 1-1,0-1 1,-1 1-1,1-1 1,0 0-1,3 0 1,13-3 26,-1 0 0,0-2 0,26-9 0,-7 2 50,-20 7-19,0-1 0,-1 0 1,0-2-1,0 1 0,-1-2 0,0 0 0,0-1 0,-1 0 0,19-19 0,-28 24-36,0 0-1,0 0 1,-1 0 0,1 0 0,-1-1-1,0 1 1,-1-1 0,0 0-1,4-11 1,-4 4 26,0 0 1,-1-1-1,0-20 0,-5 42-73,-2 0 0,1-1 0,-1 0 0,-11 11 0,1-1-20,2 3 14,0 1 0,1 0 0,1 0 0,1 1 0,-12 36 0,15-34 17,2-1-1,1 1 1,-3 36 0,7-46 50,1 0 0,1 1 0,0-1 1,1 0-1,1 0 0,0 0 0,0 0 0,2-1 1,0 0-1,0 1 0,8 12 0,-12-24-21,0 0 0,-1-1 1,1 1-1,0-1 0,0 1 0,0-1 0,0 1 0,1-1 0,-1 0 0,0 1 0,1-1 0,-1 0 0,0 0 1,1 0-1,0 0 0,-1 0 0,1 0 0,-1-1 0,1 1 0,0 0 0,0-1 0,-1 1 0,1-1 1,0 0-1,0 0 0,-1 1 0,1-1 0,0 0 0,0-1 0,0 1 0,-1 0 0,1 0 0,0-1 0,0 1 1,-1-1-1,4-1 0,3-2 82,1 0 0,-1-1 1,0-1-1,0 1 0,10-10 1,-12 9-62,0 0 1,-1-1 0,0 0 0,0 0 0,0-1 0,-1 1-1,0-1 1,0 0 0,3-10 0,8-17 61,-13 31-97,1-1 0,-1 1 0,0-1 1,-1 0-1,1 0 0,-1 1 0,1-11 0,-1 14-2,-1-1-1,1 1 1,-1-1-1,1 0 1,0 1-1,-1-1 1,1 1-1,0 0 0,0-1 1,1 0-1,7-15-18,-9 17-9,-1 2-52,0-1 75,0 1 0,1 0-1,-1 0 1,0 0 0,1 0 0,0 0-1,-1 0 1,1 0 0,0 0 0,0 4-1,0 4-11,-3 3-21,-3 8-29,2 1 1,0 0 0,0 33-1,3-51 62,2 0 0,-1 0-1,0 0 1,1-1 0,0 1 0,0 0-1,0 0 1,0-1 0,0 1-1,1-1 1,0 1 0,0-1 0,0 0-1,0 0 1,0 0 0,0 0-1,4 3 1,-4-4 11,0-1 0,0 1 0,0-1-1,0 0 1,0 1 0,1-1 0,-1 0 0,1 0-1,-1-1 1,0 1 0,1 0 0,0-1 0,-1 0-1,1 1 1,-1-1 0,1 0 0,-1 0 0,1-1 0,-1 1-1,1 0 1,0-1 0,-1 0 0,0 1 0,1-1-1,2-2 1,0 1 17,0 0 0,0 0 0,0-1 0,-1 1 0,0-1 0,1 0 1,-1-1-1,0 1 0,0-1 0,0 0 0,-1 1 0,0-2 0,1 1 0,-1 0 0,-1-1 0,1 1 0,2-7 0,42-97 292,-32 69-301,-12 34-18,-3 10-15,-1 7-12,-28 125-219,28-133 241,1-1-1,-1 1 1,1-1-1,0 1 1,0-1 0,0 1-1,1-1 1,-1 1-1,1-1 1,0 1-1,0-1 1,0 0-1,0 1 1,0-1 0,1 0-1,2 4 1,-3-5 5,1 1 0,-1-1 0,1 0 0,-1 0 0,1 0 1,0 0-1,0 0 0,0-1 0,0 1 0,1 0 0,-1-1 0,0 0 1,1 1-1,-1-1 0,0 0 0,1 0 0,0-1 0,-1 1 0,1 0 1,-1-1-1,5 1 0,-4-2 11,0 1 0,0-1 0,0 0 0,0 1 0,-1-2-1,1 1 1,0 0 0,-1 0 0,1-1 0,0 0 0,2-1 0,28-25 102,-27 23-104,6-8 29,0 0-1,16-22 1,-21 24-18,1 0 1,1 1 0,0 0 0,0 0 0,22-16 0,-25 22-24,1 0-1,0 0 1,0 0 0,0 1 0,0 0 0,1 1 0,-1-1 0,13-1 0,-17 4 5,-1 0 0,0-1 0,1 1 0,-1 1 0,0-1 0,0 0 0,1 0 0,-1 1 1,0 0-1,0-1 0,0 1 0,1 0 0,-1 0 0,0 0 0,0 0 0,0 0 0,-1 1 0,1-1 0,0 0 0,0 1 0,-1 0 0,1-1 1,-1 1-1,1 0 0,-1 0 0,0 0 0,0 0 0,1 0 0,-2 0 0,1 0 0,0 0 0,0 0 0,0 3 0,1 7 24,0-1 0,0 1 0,-1 0 0,-1-1 0,0 1 0,-2 18 0,-1 14 48,4-45-56,0 0 0,-1-1 0,1 1 0,0-1 0,0 1 0,0 0 0,0 0 0,0 0 0,0-1 0,1 1 0,-1 0 0,0 0 0,1 1-1,1-2 1,7-6 49,28-37 128,-28 32-122,0 1-1,1 0 0,19-17 0,-8 10 30,16-12 6,-35 29-104,0 0 0,0 0 0,1 1 0,-1-1 0,0 1 0,1 0 0,-1 0 0,0 0 0,1 0 0,-1 1 0,5-1 0,-6 1-2,0 0 0,-1 1 1,1-1-1,-1 1 1,1-1-1,-1 1 0,1-1 1,-1 1-1,1 0 1,-1 0-1,0 0 0,1 0 1,-1 0-1,0 0 1,0 0-1,0 0 0,0 1 1,0-1-1,0 0 1,0 1-1,0-1 0,0 0 1,-1 1-1,1-1 1,0 1-1,-1-1 0,1 1 1,-1 2-1,2 4-12,0 0-1,-1 0 0,0-1 0,-1 12 1,-1 3-29,0 5 150,1-27-105,0 0-1,0 0 1,0 1-1,0-1 1,0 0-1,0 0 1,0 0-1,0 0 1,0 0 0,1 0-1,-1 0 1,0 0-1,0 0 1,0 0-1,0 0 1,0 0-1,0 1 1,0-1-1,0 0 1,0 0-1,0 0 1,0 0-1,0 0 1,0 0 0,0 0-1,0 0 1,1 0-1,-1 0 1,0 0-1,0 0 1,0 0-1,0 0 1,0 0-1,0 0 1,0 0-1,0 0 1,0 0-1,0 0 1,1 0-1,-1 0 1,0 0 0,0 0-1,0 0 1,0 0-1,0 0 1,0 0-1,0 0 1,0 0-1,0 0 1,0 0-1,0 0 1,0 0-1,0-1 1,1 1-1,-1 0 1,0 0 0,0 0-1,0 0 1,0 0-1,0 0 1,0 0-1,0 0 1,0 0-1,0 0 1,0 0-1,0-1 1,9-14 117,11-32 71,26-48 176,-45 93-357,0 0-1,0 0 1,1 1-1,-1-1 0,1 0 1,-1 1-1,1-1 1,-1 1-1,3-2 1,3 3-11,-3 12-35,1 58-125,-4-57 121,-1-1 1,2 1-1,4 20 0,-5-28 29,1 1-1,0 0 1,0-1-1,0 1 1,1-1-1,0 1 1,0-1-1,0 0 1,8 9-1,-9-13 17,-1 0-1,1 0 0,0 0 1,0 0-1,0-1 0,-1 1 1,1 0-1,0-1 1,0 1-1,0-1 0,0 0 1,0 1-1,0-1 0,3 0 1,33-3 20,-29 2-8,3-1 6,-1-1-1,1 0 1,-1 0-1,0-1 1,0-1 0,0 0-1,0 0 1,-1-1 0,0 0-1,0-1 1,-1 0 0,0-1-1,0 0 1,-1 0 0,0-1-1,9-12 1,-13 15 19,0-1 0,-1 0 0,0 0 0,0 0 1,2-8-1,-5 13-22,1-1-1,0 1 1,-1-1 0,1 1 0,-1-1 0,0 1 0,0-1 0,0 0-1,0 1 1,0-1 0,0 1 0,-1-1 0,1 1 0,-1-1 0,0 1 0,0-1-1,0 1 1,-1-3 0,1 4-15,0 1 0,0-1 0,0 0 0,0 1 0,0-1 0,0 1 0,0 0 0,0-1 0,0 1 0,0 0 0,0 0 0,0-1 0,0 1 0,0 0 0,0 0 0,0 0 0,0 0 0,0 0 0,0 1 0,0-1 0,0 0 0,0 0 0,0 1 0,0-1 0,0 1 0,0-1-1,0 0 1,0 1 0,0 0 0,1-1 0,-1 1 0,0 0 0,0-1 0,0 2 0,-29 26-35,28-24 20,-1 1 1,0-1-1,1 1 0,0 0 0,0 0 1,1 0-1,-1 0 0,1 0 0,0 0 0,0 0 1,1 0-1,-1 9 0,1-3 0,1 1 1,0-1-1,0 0 0,6 20 1,-6-27 8,0-1 0,0 1-1,1-1 1,-1 0 0,1 0 0,0 0 0,0 0-1,0 0 1,0 0 0,1 0 0,-1-1 0,1 1 0,-1-1-1,1 1 1,0-1 0,0 0 0,0 0 0,0-1 0,0 1-1,1-1 1,-1 1 0,0-1 0,1 0 0,-1 0 0,1-1-1,4 1 1,9 1 57,-1-2 0,1-1-1,-1 0 1,26-5 0,-7 1 66,-12 3-277,21-3 517,-18 1-3903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22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10544,'0'0'6485,"4"11"-6155,19 73 887,24 166 0,-30-150-276,-11-59 747,2 73 0</inkml:trace>
</inkml:ink>
</file>

<file path=ppt/ink/ink1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05.80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230 225 8432,'0'0'6473,"-9"-1"-6298,4 1-149,-4-1 50,1 0 0,0 0 0,-1 1 0,1 1 0,-1-1 0,-13 4 0,9 0 136,0-1 99,1 1-1,0 0 1,-19 10-1,27-12-234,0 1-1,0 0 0,0 0 1,1 0-1,-1 0 1,1 0-1,0 1 0,0 0 1,0-1-1,1 1 0,-1 0 1,1 0-1,-3 9 0,2-8-21,1 0 0,0 1 0,0-1 0,0 1 0,1 0 0,0-1 0,0 1-1,1 0 1,-1 0 0,1 0 0,1 0 0,-1 0 0,1-1 0,0 1-1,0 0 1,0 0 0,1-1 0,0 1 0,4 7 0,-4-7-4,1-1 0,0 1 0,0 0 0,1-1 1,0 0-1,-1 0 0,2 0 0,-1 0 0,1-1 1,-1 0-1,8 5 0,-9-7-14,0 0 0,0 0 1,0-1-1,1 1 0,-1-1 0,0 0 0,1 0 1,-1 0-1,1-1 0,0 1 0,-1-1 0,1 0 1,-1 0-1,1 0 0,0 0 0,-1-1 0,1 0 1,-1 1-1,1-1 0,-1 0 0,7-3 0,-7 2 11,1 0 0,-1 0-1,0-1 1,1 1-1,-1-1 1,0 1-1,0-1 1,-1 0-1,1 0 1,-1 0 0,1 0-1,-1-1 1,0 1-1,0-1 1,0 0-1,-1 1 1,1-1 0,-1 0-1,0 0 1,0 0-1,0-4 1,0 1 37,0 0-1,-1-1 1,0 1 0,0-1-1,-1 1 1,1-1 0,-2 1 0,1 0-1,-1-1 1,-4-9 0,4 14-51,1 0 1,-1 1 0,1-1-1,-1 1 1,0 0-1,0-1 1,0 1 0,0 0-1,-1 0 1,-2-2 0,3 3-23,1 0 0,0 0 0,0 1 0,0-1 1,-1 0-1,1 1 0,0-1 0,-1 1 0,1-1 0,-1 1 1,1 0-1,0-1 0,-1 1 0,1 0 0,-1 0 1,1 0-1,-1 0 0,1 0 0,-1 0 0,1 1 0,-3 0 1,-9 3 24,14-12-60,18-16-12,158-192 332,-163 198-190,25-25 0,-39 66-112,-14 97-106,-40 169 0,35-215 26,-4-2-1,-47 106 0,67-173 90,1 0 0,-1 0-1,0 0 1,-1-1 0,-4 6-1,6-8 10,1-1 0,-1 1 0,1-1-1,-1 0 1,0 0 0,1 1 0,-1-1-1,0 0 1,0-1 0,0 1 0,0 0-1,0 0 1,0-1 0,0 1 0,0-1 0,-2 1-1,4-2-1,-1 1 0,1 0-1,0 0 1,0-1 0,-1 1-1,1 0 1,0 0 0,0-1-1,0 1 1,-1 0 0,1-1 0,0 1-1,0 0 1,0-1 0,0 1-1,0 0 1,0-1 0,0 1-1,0 0 1,0-1 0,0 1-1,0 0 1,0-1 0,0 1 0,0 0-1,0-1 1,0 1 0,0 0-1,0-1 1,0 1 0,1 0-1,-1 0 1,0-1 0,0 1-1,0 0 1,0-1 0,1 1-1,-1 0 1,0 0 0,1-1 0,8-16 71,-9 16-69,17-27 77,0 2 1,2 0-1,1 1 0,1 1 1,45-41-1,131-109 387,-188 167-397,1 0 0,-1 1 0,1 0 0,21-9 0,-13 6-34,-8 6 669,-2 0-4729</inkml:trace>
</inkml:ink>
</file>

<file path=ppt/ink/ink1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09.94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1 306 8536,'0'0'8179,"11"-2"-7885,9-1 6,34-11 0,-44 11-172,-1-1-1,1 0 1,-1 0 0,0-1-1,0 0 1,-1-1-1,9-6 1,5-6 155,-1-2-1,0 0 1,-2-1 0,0-1-1,-1 0 1,16-30 0,7-10 883,-36 55-807,-2 9-53,0 14 48,-3-5-365,1 9 73,-1 0 0,-1 0 0,-5 28 0,1-4 28,4-29-27,-1-1 1,-1 0 0,0 0 0,-1 0 0,0-1 0,-1 1 0,0-1-1,-9 14 1,14-26-53,-1 0-1,1-1 1,0 1-1,-1 0 1,1-1-1,-1 1 1,1-1 0,0 1-1,-1-1 1,0 1-1,1-1 1,-1 1-1,1-1 1,-1 1-1,1-1 1,-1 0-1,0 1 1,1-1-1,-1 0 1,0 1-1,0-1 1,1 0-1,-1 0 1,0 0 0,1 0-1,-1 0 1,0 0-1,0 0 1,1 0-1,-1 0 1,0 0-1,0 0 1,1 0-1,-1 0 1,0-1-1,1 1 1,-1 0-1,0-1 1,1 1-1,-1 0 1,0-1-1,1 1 1,-1-1 0,1 1-1,-1-1 1,1 1-1,-1-1 1,0 0-1,-4-5 81,0 1-1,0-1 1,-7-13-1,5 8 2,-15-8 137,19 17-158,0 0 0,0 0-1,1 0 1,-1-1-1,1 1 1,-1-1 0,-2-3-1,5 5 72,16 3-160,1 0 0,0-1 0,-1-1 0,1-1 0,0-1 0,-1 0 0,27-7 0,-21 5 14,-1-2 1,1-1 0,-1 0 0,-1-2 0,1 0 0,-2-1-1,21-15 1,-29 17 32,-1-2 0,0 0 0,-1 0 0,0-1-1,-1 0 1,0 0 0,9-19 0,-16 27-4,1 0 0,-1-1-1,-1 1 1,1 0 0,0-1 0,-1 1 0,0-1 0,1 1-1,-2-5 1,1 2 15,0 6-29,-10 14 13,-2 9-66,0 0 1,2 1 0,0 0-1,-9 40 1,18-59 29,0 0 0,1-1 1,0 1-1,-1-1 0,1 1 0,1 5 1,-1-8 7,1 0 0,-1-1 1,0 1-1,1 0 1,0 0-1,-1-1 1,1 1-1,0 0 0,0-1 1,0 1-1,0 0 1,0-1-1,0 0 1,0 1-1,0-1 0,1 1 1,1 0-1,0-1 15,0-1 1,0 0-1,0 0 0,0 0 0,0 0 1,0 0-1,0-1 0,0 1 0,0-1 1,0 0-1,0 0 0,0 0 0,3-1 1,1-1 16,-1 1-4,1-1 0,-1-1 0,1 1 0,-1-1 1,0 0-1,0 0 0,-1-1 0,8-7 0,-6 5 26,1 0-1,-1 1 0,13-7 0,-2-3 47,-16 14-87,0 0 0,0 0 0,0 0 0,0 0 0,0 1 0,1-1 0,-1 1 0,4-2 1,4-4-45,-10 6 32,1 1 1,-1-1 0,0 1 0,1 0 0,-1-1 0,1 1 0,-1 0 0,0-1 0,1 1-1,-1 0 1,1 0 0,-1-1 0,1 1 0,-1 0 0,1 0 0,-1 0 0,1 0 0,-1 0 0,1 0-1,-1 0 1,1 0 0,-1 0 0,1 0 0,-1 0 0,1 0 0,-1 0 0,1 0 0,-1 0-1,1 0 1,-1 0 0,1 1 0,-1-1 0,1 0 0,-1 0 0,0 1 0,1-1 0,-1 0-1,1 1 1,-1-1 0,1 1 0,2-1 6,-3 0 120,0 7-122,-1-1 0,0 0 0,0 0-1,-3 10 1,2-11-2,0 1-1,1-1 0,0 0 1,0 0-1,1 1 0,-1-1 1,1 11-1,1-12-6,-1 0 1,1-1-1,0 1 0,0 0 0,0-1 1,1 1-1,-1 0 0,1-1 0,0 0 1,0 1-1,0-1 0,4 5 0,-5-7 10,1 0-1,-1 0 0,1 0 0,-1 0 1,0 0-1,1-1 0,0 1 0,-1 0 1,1-1-1,-1 0 0,1 1 0,0-1 1,-1 0-1,1 0 0,0 0 0,-1 0 1,1 0-1,-1 0 0,1 0 0,0 0 1,-1-1-1,1 1 0,0-1 1,-1 1-1,1-1 0,-1 0 0,1 1 1,-1-1-1,0 0 0,1 0 0,-1 0 1,2-2-1,6-4 34,0-1 0,-1 0 1,0 0-1,9-13 0,-9 11 38,0 1 0,0 0-1,15-12 1,-15 14 93,-13 21-175,-2 10 1,0 1 0,-2-1 0,-15 31 0,5-10 1,-52 117-96,54-133 75,14-26 32,0 1-1,1 0 1,0 0-1,-1 0 0,1 0 1,1 0-1,-1 0 1,0 0-1,1 1 1,-1 6-1,-8 4 291,5-14 49,9-12-176,45-90 178,-16 30-74,73-116-1,-91 164-217,2 2 1,38-39-1,12-11-73,-64 69 4,1 0 0,0 0 0,-1 0 0,1 0 0,7-1 0,-8 2-22,-2 1 31,-1 0 0,1 1 0,-1-1 0,1 0 0,-1 1 0,1-1 0,-1 0-1,1 1 1,-1-1 0,1 0 0,-1 1 0,0-1 0,1 1 0,-1-1-1,0 1 1,1-1 0,-1 1 0,0-1 0,0 1 0,1-1 0,-1 1-1,0 0 1,0-1 0,0 1 0,0-1 0,0 1 0,0 0 0,0-1 0,0 1-1,2 20-89,-4-3 20,-2-1 0,-7 22 0,9-32 80,-1-1 0,0 1 0,-1 0 0,0-1 0,0 0 0,0 0 0,-1 0 0,-7 7 0,7-8 13,3-2 16,0-1 1,0 1-1,-1-1 1,1 1 0,-1-1-1,1 0 1,-1 0-1,0-1 1,0 1-1,0 0 1,0-1-1,0 0 1,0 1-1,0-1 1,0 0-1,-1-1 1,-5 2-1,8-2 18,49-28 242,-6-1-292,58-39-14,-81 56 24,17-9 40,-36 21-53,0 0 0,1 0 0,-1-1 1,1 1-1,-1 0 0,0 0 0,1 0 0,-1-1 1,1 1-1,-1 0 0,1 0 0,-1 0 0,0 0 1,1 0-1,-1 0 0,1 0 0,-1 0 0,1 0 1,-1 0-1,1 0 0,-1 0 0,1 0 1,-1 0-1,0 0 0,1 1 0,-1-1 0,1 0 1,-1 0-1,0 0 0,1 1 0,-2 17-56,-8 14-86,-1-1 0,-26 56 0,33-80 132,-8 23 68,11-34 342,0 3-394,0 1 1,0 0 0,0-1 0,1 1 0,-1 0 0,0-1 0,0 1 0,1 0-1,-1-1 1,0 1 0,0 0 0,1 0 0,-1-1 0,0 1 0,1 0 0,-1 0 0,0-1-1,1 1 1,-1 0 0,1 0 0,-1 0 0,0 0 0,1 0 0,-1 0 0,1 0-1,14-21 142,-4 5-105,1 2 14,-1 0 0,11-19-1,-14 22-43,-5 6 7,1 0 0,-1-1-1,0 1 1,0-1 0,-1 1 0,0-1 0,0 0 0,0 0 0,0 0 0,-1 0 0,0-1 0,-1 1 0,1-10-1,-1 15-16,0 1 0,0 0 0,0 0 0,0-1 0,0 1 0,0 0-1,0 0 1,0 0 0,0-1 0,0 1 0,0 0 0,0 0 0,0-1-1,0 1 1,0 0 0,0 0 0,0-1 0,0 1 0,-1 0 0,1 0-1,0 0 1,0-1 0,0 1 0,0 0 0,0 0 0,-1 0 0,1 0-1,0-1 1,0 1 0,0 0 0,-1 0 0,1 0 0,0 0 0,0 0-1,0 0 1,-1-1 0,1 1 0,0 0 0,0 0 0,-1 0 0,1 0-1,0 0 1,0 0 0,-1 0 0,-11 7-7,-9 17-68,19-20 52,0 0 0,0 0 0,0 0 0,0 1 0,1-1 0,0 0 0,0 1 0,0-1 0,1 1 0,-1 0 0,1-1 0,0 1 0,0-1 0,1 1 0,-1-1 0,1 1 0,0 0 0,1-1 0,-1 0 0,1 1 0,-1-1 0,1 0 0,0 0 0,1 0 0,-1 0 0,1 0 0,0-1 0,0 1 0,0-1 0,0 0 0,1 0-1,3 3 1,-3-3 13,1-1-1,-1 0 1,1 0-1,-1-1 1,1 1-1,-1-1 1,1 0-1,0 0 0,0 0 1,0-1-1,0 0 1,-1 0-1,1 0 1,0-1-1,0 1 1,5-2-1,13-3 43,-1-1 0,22-9 0,-38 13-16,15-8 62,-19 8-67,1 0 1,0 0-1,0 1 1,-1-1 0,1 1-1,1-1 1,-1 1-1,0 0 1,0 0-1,0 1 1,0-1-1,1 1 1,3-1-1,-6 3-10,-1-1-1,1 0 1,0 0-1,0 1 0,0-1 1,-1 1-1,1-1 1,-1 0-1,1 1 0,-1-1 1,0 1-1,1-1 0,-1 1 1,0-1-1,0 1 1,0-1-1,0 1 0,0 0 1,-1-1-1,1 1 0,-1 1 1,1 14 6,1-15-2,-1-1-1,0 1 1,1 0-1,-1 0 0,1 0 1,-1 0-1,1-1 1,0 1-1,0 0 1,0-1-1,0 1 1,0 0-1,0-1 1,0 1-1,1-1 1,-1 0-1,0 1 0,1-1 1,-1 0-1,1 0 1,-1 0-1,1 0 1,0 0-1,-1 0 1,1-1-1,0 1 1,3 0-1,0-1 12,0 1 0,-1-2 0,1 1 1,0-1-1,0 0 0,0 0 0,-1 0 0,1 0 0,7-4 0,4-1 147,-4 1-3990</inkml:trace>
</inkml:ink>
</file>

<file path=ppt/ink/ink1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15.6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205 550 9040,'0'0'7926,"-10"-3"-7707,-32-9 7,41 12-204,0 0-1,0-1 0,0 1 1,0 0-1,-1 0 0,1-1 1,0 1-1,0 0 0,0 0 0,-1 0 1,1 0-1,0 1 0,0-1 1,0 0-1,0 0 0,0 1 0,-1-1 1,0 1-1,-8 3 260,1-3-130,0 0-1,0 1 1,0 0 0,1 1-1,-1 0 1,-9 5 0,15-7-86,0 0 0,0 1 0,0 0 1,0 0-1,0 0 0,0 0 0,1 0 0,-1 0 0,1 1 1,-1-1-1,1 1 0,0 0 0,0 0 0,0 0 1,0 0-1,0 0 0,1 0 0,0 0 0,-2 4 0,2 5 79,1-1-1,0 1 0,1 0 1,0-1-1,1 1 0,0-1 1,6 20-1,-3-14 6,-3-11-67,0 0-1,1 1 1,0-1-1,5 7 1,0 2 80,-7-14-143,0 0 0,-1 0 0,1 0-1,0 0 1,0 0 0,0 0 0,0 0 0,0 0 0,0 0 0,0 0 0,0-1 0,0 1 0,0 0 0,0-1 0,0 1 0,0-1 0,1 1 0,-1-1 0,0 1 0,1-1 0,-1 0 0,2 0 0,31-2 293,-21 0-190,-7 1-72,-1-1 1,0 1-1,0-1 0,1 0 0,-1 0 0,-1-1 1,1 1-1,0-1 0,-1 0 0,8-7 0,13 3 93,-12 0-106,-1-1 1,-1-1 0,0 0-1,0 0 1,-1-1-1,0-1 1,9-12-1,53-85 202,-40 61-19,-32 46-218,0 1 0,1-1 0,-1 1 0,1-1 0,-1 1 1,1-1-1,-1 1 0,1 0 0,-1-1 0,1 1 0,0 0 1,-1-1-1,1 1 0,-1 0 0,1 0 0,0 0 0,-1-1 1,1 1-1,0 0 0,-1 0 0,1 0 0,0 0 0,0 0 1,0 0-27,-5 18-156,-16 37 298,5-14 64,13-36-147,0 1 0,1-1 0,-1 1 0,1-1 0,0 1 0,1 0 0,-1-1 0,1 1 0,0 0 0,1-1 0,-1 1 0,1 0 0,0-1 0,1 1 0,-1-1 0,1 1 0,4 6 0,-2-5-8,0 0 0,1-1 0,10 11 0,-13-16-16,0 1-1,-1 0 0,1-1 1,0 0-1,0 1 1,0-1-1,0 0 0,0 0 1,0 0-1,1 0 1,-1 0-1,0-1 0,0 1 1,1-1-1,-1 1 1,0-1-1,1 0 0,-1 0 1,3 0-1,-1-1 11,0 0 0,0 0-1,0 0 1,0 0 0,0-1-1,0 0 1,-1 1 0,1-1-1,-1-1 1,5-2 0,1-3 31,-1 0 0,1 0 1,-2-1-1,1 0 0,-1 0 0,-1 0 0,7-12 1,14-26 339,-26 47-335,-4 7 38,-1 4-85,0 0 1,0 0-1,-4 22 1,5-19-23,0-1 0,-8 21 0,-36 71-46,38-89 32,-1 0 1,-1 0 0,0-1 0,-14 13 0,23-26 34,0 0 0,0-1-1,1 0 1,-1 1 0,0-1 0,0 0 0,-1 0-1,1 0 1,0 0 0,0 0 0,0 0-1,-1-1 1,-2 1 0,3-2 13,1-1 1,0 1-1,-1 0 1,1-1-1,0 0 1,0 1-1,0-1 1,0 0-1,0 1 1,1-1-1,-1 0 1,0 0-1,1 0 1,0 1 0,-1-1-1,1 0 1,0 0-1,0 0 1,0 0-1,0-2 1,1 1-3,0 0 1,-1 0 0,2 0 0,-1 0 0,0 0-1,1 0 1,-1 0 0,1 1 0,0-1 0,0 0-1,2-2 1,3-2 6,1 0 0,-1 1 0,1-1 0,0 2 0,1-1 0,16-7-1,146-79 53,-113 58-71,-42 23 8,0 0-1,0-1 1,-1-1 0,-1 0-1,0-1 1,22-28 0,-10 6 42,41-75-1,-50 73-7,-1-1 0,-2 0-1,-2 0 1,-2-2-1,-1 1 1,4-44-1,-14 58 75,2 25-119,-1 0-1,0 0 1,0 1-1,0-1 1,0 0-1,-1 0 0,1 0 1,0 0-1,0 1 1,0-1-1,-1 0 1,1 0-1,0 0 1,-1 1-1,1-1 0,-1 0 1,1 0-1,-1 1 1,1-1-1,-1 1 1,1-1-1,-1 0 0,-1 0 1,-7 21-60,-15 15-28,1 0-1,2 2 1,2 0 0,2 1-1,-17 51 1,27-65 17,1 0 0,1 1 1,1-1-1,1 1 0,2 0 0,0 0 0,4 38 0,-1-52 16,0 0 0,0 0-1,1 0 1,1 0 0,0 0-1,0 0 1,10 14 0,-11-21 43,0 0-1,1-1 1,-1 1 0,1-1-1,0 0 1,0 0 0,0 0 0,1-1-1,-1 1 1,1-1 0,-1 0-1,1-1 1,0 1 0,8 1 0,-6-3 25,0-1 0,0 0 0,-1 0 0,1-1 1,0 0-1,0 0 0,-1 0 0,1-1 1,-1 0-1,0 0 0,0-1 0,0 1 1,0-1-1,-1-1 0,6-4 0,7-9 195,-1 0-1,26-38 1,-28 36-61,-5 11-81,-2 12-80,3 19-97,-8-13 83,-1-1 4,0 1-1,0-1 0,-1 0 1,1 13-1,-2-15 9,1 0 0,-1 0 0,1 0 0,0 0 0,1 0 0,-1 0 0,1 0 0,0 0 0,4 7 0,-4-10-11,5 3 81,-7-6-51,1 0-1,0-1 1,0 1-1,0 0 1,-1 0-1,1-1 1,0 1 0,0 0-1,-1-1 1,1 1-1,0-1 1,0 1-1,-1-1 1,1 1-1,-1-1 1,2-1-1,12-12 95,-1-1 0,0-1 0,13-20 0,20-26 265,-34 46-227,-10 13-89,0 0 0,0-1-1,1 1 1,-1 1 0,1-1-1,0 0 1,-1 1-1,1-1 1,5-2 0,-8 5-45,1 0 0,-1 0 0,1 0 0,-1 1 1,1-1-1,0 0 0,-1 0 0,1 1 0,-1-1 0,1 0 0,-1 1 1,0-1-1,1 0 0,-1 1 0,1-1 0,-1 1 0,0-1 0,1 0 1,-1 1-1,0-1 0,1 1 0,-1-1 0,0 1 0,0 0 0,1-1 1,-1 1-1,0-1 0,0 2 0,6 15 14,-5-8-25,-1-1-1,0 1 0,0 0 0,-1-1 0,0 1 0,-3 13 0,-1 6-15,5-23-15,0 2 1,10-12 98,25-29 274,-20 15-234,-13 16-91,-1 1 1,1-1-1,0 1 0,-1 0 1,1-1-1,0 1 0,0 0 1,1 0-1,-1 0 0,0 1 0,5-4 1,-6 5-15,0 0 1,-1 0 0,1 0-1,0 0 1,-1 0-1,1 0 1,0 0 0,-1 0-1,1 1 1,0-1-1,-1 0 1,1 0 0,-1 0-1,1 1 1,0-1 0,-1 0-1,1 1 1,-1-1-1,1 0 1,-1 1 0,1-1-1,0 1 1,2 0-123,-3 0 118,0 0 1,0 0-1,0 0 1,1 0-1,-1 0 1,0 0-1,1 0 1,-1 0-1,1 0 1,-1 0-1,1 0 1,-1 0-1,1 0 1,-1-1-1,1 1 0,1 1 1,-1-1 1,0-1 0,-1 1 0,1 0 0,0 0 0,0 0 0,-1 0 0,1 0 0,-1 0 0,1 0 0,-1 0 0,1 1 0,-1-1 0,0 0 0,1 0 0,-1 0 0,0 2 0,0 7-44,0-7 35,-1-1 0,1 0 0,0 1 1,0-1-1,1 0 0,-1 1 0,0-1 1,1 0-1,-1 1 0,1-1 0,0 0 1,1 3-1,1 4-36,-3-9 48,0 1 1,0-1 0,0 0-1,0 0 1,0 1 0,0-1-1,0 0 1,0 0-1,0 1 1,1-1 0,-1 0-1,0 0 1,0 0 0,0 1-1,0-1 1,0 0 0,1 0-1,-1 0 1,0 1-1,0-1 1,0 0 0,1 0-1,-1 0 1,0 0 0,0 1-1,0-1 1,1 0 0,-1 0-1,0 0 1,0 0 0,1 0-1,-1 0 1,0 0-1,0 0 1,1 0 0,-1 0-1,0 0 1,1 0 0,-1 0-1,0 0 1,0 0 0,1 0-1,-1 0 1,0 0 0,0 0-1,1 0 1,-1 0-1,0-1 1,10 1 14,-1-1 0,0 0-1,1-1 1,-1 0 0,0 0 0,0-1-1,0 0 1,-1-1 0,1 0-1,-1 0 1,9-6 0,-4 1 29,-1-1 1,0 0-1,0 0 1,-1-1-1,18-23 0,5 1 88,-28 29-85,-1-1-1,0 0 0,1 0 0,-2 0 0,1-1 0,7-11 0,-10 12-40,-15 11 1,-22 21 3,14-11-7,-20 19 0,35-29-20,0-1-1,1 1 1,0 1 0,1-1-1,-1 1 1,1 0-1,0 0 1,-2 7 0,5-11 7,0 0 0,0-1 0,0 1 1,0-1-1,1 1 0,-1 0 0,1 0 1,0-1-1,0 1 0,0 0 0,0 0 1,0-1-1,1 1 0,-1 0 0,2 4 0,-1-5 6,0-1-1,0 0 0,0 1 0,0-1 1,1 0-1,-1 0 0,0 0 0,1 0 0,-1 0 1,0 0-1,1 0 0,-1 0 0,1 0 1,-1-1-1,1 1 0,-1-1 0,1 1 0,0-1 1,-1 0-1,1 1 0,0-1 0,-1 0 0,1 0 1,0 0-1,-1 0 0,1-1 0,0 1 1,1-1-1,4 0 4,1 0 0,-1-1-1,0 0 1,0 0 0,0-1 0,0 0 0,0 0 0,-1 0 0,1-1 0,7-6 0,-5 2 13,0 0-1,0 0 1,-1-1 0,-1 0 0,13-18 0,-1-6 77,-2 0 0,-2-1 0,13-40 0,-24 64-57,4-17 38,0 0 0,-2 0 0,-1-1-1,-1 1 1,0-48 0,-4 23 92,-4 0 0,-10-57 0,7 83-24,0 16-77,6 10-61,1 0 0,0 0-1,-1 0 1,1 0 0,0 0-1,-1 0 1,1 0 0,0 1 0,-1-1-1,1 0 1,0 0 0,-1 0-1,1 0 1,0 0 0,-1 0 0,1 0-1,0 1 1,0-1 0,-1 0-1,1 0 1,0 1 0,0-1 0,-1 0-1,1 0 1,0 1 0,0-1-1,0 0 1,-1 0 0,1 1 0,0-1-1,0 0 1,0 1 0,0-1-1,-9 18-110,0 0 1,2 1-1,0-1 0,2 1 0,0 1 0,-5 34 0,5 2-257,1 62 0,6-93 175,0-1 1,6 25-1,0 4-86,-5-34 95,0 0 1,9 31-1,-11-48 181,0-1 0,0 1-1,0-1 1,0 0-1,1 1 1,-1-1-1,0 0 1,1 1-1,-1-1 1,1 0-1,-1 0 1,1 0-1,-1-1 1,1 1-1,0 0 1,-1 0-1,4 0 1,-1 0 16,0 0 0,0 0 1,0 0-1,0 0 0,1-1 1,6 0-1,9-2 61,-1-1 0,-1-2-1,1 1 1,-1-2 0,1-1 0,-2 0 0,1-1 0,-1-1 0,0 0 0,-1-1 0,18-15-1,-31 23-48,0 0 0,-1 0 0,1-1-1,0 1 1,-1-1 0,1 0 0,-1 1-1,0-1 1,0 0 0,0 0 0,-1-1-1,1 1 1,-1 0 0,1 0 0,-1-1-1,0 1 1,0-1 0,-1 1 0,1-1-1,-1 1 1,0-1 0,1 0 0,-2 1 0,1-1-1,0 1 1,-2-7 0,2 9-17,0 1 0,-1-1 0,1 1-1,0-1 1,0 1 0,0-1 0,-1 1 0,1-1 0,0 1 0,-1-1 0,1 1 0,0-1 0,-1 1 0,1 0 0,-1-1 0,1 1 0,0 0 0,-1-1 0,1 1-1,-1 0 1,1-1 0,-1 1 0,1 0 0,-1 0 0,0 0 0,1 0 0,-1-1 0,1 1 0,-1 0 0,1 0 0,-1 0 0,1 0 0,-1 0 0,0 0-1,-1 1-6,0 0 0,0 0 0,0 0-1,0 0 1,1 0 0,-1 0-1,0 0 1,1 0 0,-1 1-1,-1 1 1,-1 2-24,-1-1 0,1 1 0,0 0 0,1 1 0,0-1 0,-4 8-1,0 23-95,7-34 102,0 0 1,0 1-1,0-1 1,0 0-1,0 0 1,0 0 0,1 0-1,-1 0 1,1 0-1,-1 0 1,1 0-1,0 0 1,0 0-1,0 0 1,2 2-1,-2-3 16,0 0-1,1-1 0,-1 1 0,0-1 1,1 0-1,-1 0 0,1 1 0,-1-1 0,0 0 1,1 0-1,-1 0 0,1 0 0,-1-1 0,1 1 1,-1 0-1,2-1 0,24-6 122,-2-5 10,-22 10-103,1 0 1,-1 0-1,0 0 1,1 0-1,0 1 0,-1-1 1,1 1-1,0 0 1,0 0-1,0 1 1,0-1-1,-1 1 1,1 0-1,5 0 1,-2 20 73,-4-14-96,0-1 0,-1 0 1,0 1-1,0 0 0,2 7 1,-3-9 0,-1-1 1,1 1 0,0-1-1,0 1 1,1-1 0,-1 0-1,1 1 1,0-1 0,-1 0-1,1 0 1,1 0 0,-1 0-1,0 0 1,1-1 0,0 1-1,-1-1 1,6 4 0,-4-4 29,-1 0 0,0 0 0,1-1 0,0 1 0,-1-1 0,1 0 0,0 0 0,0 0 0,-1 0 0,1-1 0,0 0 0,0 0 0,0 0 0,0 0 0,0 0 0,0-1 1,-1 0-1,1 0 0,0 0 0,5-2 0,2-4 209,-9 4-228,-1 9-250</inkml:trace>
</inkml:ink>
</file>

<file path=ppt/ink/ink1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16.03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15376,'0'0'4223</inkml:trace>
</inkml:ink>
</file>

<file path=ppt/ink/ink1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20.43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182 478 7024,'0'0'10782,"-10"5"-10549,-30 16-6,35-18-159,0 0 0,1 1 0,-1-1 1,1 1-1,0 0 0,0 1 0,0-1 0,-4 6 0,-7 8 120,8-10-85,0 1 0,0-1-1,1 1 1,0 0 0,1 0-1,0 1 1,0 0 0,-5 15-1,7-15-2,-1 0-1,2 0 0,-1 1 1,0 17-1,3-22-30,0-1-1,0 1 0,1-1 1,-1 1-1,1-1 1,1 0-1,-1 1 0,1-1 1,0 0-1,5 10 1,-6-14-55,-1 0 0,1 0 0,-1 0 0,1 0 1,0 0-1,0-1 0,-1 1 0,1 0 0,0 0 0,0-1 1,0 1-1,0-1 0,0 1 0,0-1 0,0 1 1,0-1-1,0 1 0,0-1 0,0 0 0,0 0 0,2 1 1,0-1 8,-1 0 0,1 0 0,0-1 0,-1 1 0,1-1 0,0 1 0,-1-1 0,5-1 0,2-3 39,0 1 0,0-1 0,14-11 1,-3 1 102,0-1 0,-1-1 0,-1-1 0,0 0 0,22-32 0,-40 49-149,1 1 0,-1-1 1,0 1-1,0-1 0,1 1 0,-1-1 0,0 1 0,0-1 0,1 1 0,-1 0 0,0-1 0,1 1 1,-1-1-1,1 1 0,-1 0 0,1-1 0,-1 1 0,0 0 0,1 0 0,-1-1 0,1 1 0,-1 0 0,1 0 1,0-1-1,2 12 330,0 7-268,1-11-60,0-1 0,0 0 0,1 0-1,0 0 1,0-1 0,0 1 0,0-1 0,1-1 0,0 1 0,0-1-1,0 0 1,1 0 0,-1-1 0,1 0 0,0 0 0,13 4 0,-15-6 19,1 1-1,-1-1 1,1-1 0,-1 1 0,1-1 0,0 1 0,-1-2 0,1 1 0,-1-1 0,1 1 0,-1-2-1,1 1 1,-1 0 0,0-1 0,1 0 0,-1-1 0,0 1 0,0-1 0,-1 0 0,1 0 0,-1 0-1,1-1 1,5-5 0,-5 2 32,-1 0 0,0 1 0,-1-1 0,1-1 0,-2 1 0,1 0 0,-1-1 0,0 1 0,2-16 0,-4 16 3,0 1 0,-1-1 1,0 1-1,0-1 0,0 1 1,-1 0-1,-3-9 0,0 2 86,4 11-122,0-1-1,0 1 0,0 0 1,0-1-1,1 1 0,-1 0 1,1-1-1,-1-4 0,16 3-96,-1-2 0,0 0 0,0 0 0,24-16 0,-30 15 56,76-71-9,-73 65 28,0 0-1,-1-1 1,-1 0-1,0 0 0,-1-1 1,-1 0-1,0-1 1,-1 1-1,0-1 1,6-32-1,-6 16 14,7-51 42,-2 8 79,-12 62-20,-4 26-145,-7 29-68,0 21-91,-4 87 0,2-8-82,4-50 292,3 118-1,5-202 18,2-7-38,0-1 0,-1 1-1,1-1 1,0 1 0,0 0-1,0-1 1,0 1 0,0 0 0,0-1-1,0 1 1,0 0 0,0-1-1,0 1 1,0-1 0,0 1-1,0 0 1,1-1 0,-1 1-1,0 0 1,0-1 0,1 2 0,-1-2-6,1 0 0,-1 0 0,0 0 0,0 1 0,0-1 1,0 0-1,0 0 0,0 0 0,0 0 0,0 0 1,0 1-1,0-1 0,1 0 0,-1 0 0,0 0 1,0 1-1,0-1 0,0 0 0,0 0 0,0 0 1,0 0-1,0 1 0,0-1 0,-1 0 0,1 0 0,0 0 1,0 0-1,0 1 0,0-1 0,0 0 0,0 0 1,0 0-1,0 0 0,0 1 0,0-1 0,-1 0 1,1 0-1,0 0 0,0 0 0,0 0-1,0 0 1,-1 0 0,1 0 0,0 0 0,0 0 0,0 0 0,0 0 0,-1 0 0,1 0 0,0 0-1,0 0 1,0 0 0,0 0 0,0-1 0,-1 1 0,1 0 0,0 0 0,0 0 0,0 0-1,0 0 1,0 0 0,0 0 0,0-1 0,-1 1 0,1 0 0,0 0 0,0 0 0,0 0 0,0 0-1,0-1 1,0 1 0,0 0 0,0 0 0,0 0 0,0 0 0,0-1 0,0 1 0,0 0-1,0 0 1,0 0 0,0 0 0,0 0 0,0-1 0,0 1 0,0 0 0,0 0 0,0 0 0,0 0-1,0-1 1,1 1 0,-1 0 137,0-19 432,3 6-464,1 1-1,0-1 0,8-16 1,-6 15-37,0-1 0,3-15 0,-6 14 15,2-1 1,0 1 0,9-20-1,-12 32-60,0-1 0,1 1 0,-1 0-1,1 0 1,0 0 0,0 0 0,0 0 0,1 1 0,-1 0-1,1-1 1,0 1 0,0 0 0,0 1 0,0-1-1,0 1 1,7-3 0,-10 5-30,0-1-1,0 1 0,0 0 1,-1 0-1,1 0 1,0 0-1,0 0 1,0 0-1,0 0 1,0 0-1,0 0 1,-1 0-1,1 0 1,0 1-1,0-1 0,0 0 1,0 1-1,-1-1 1,1 1-1,0-1 1,0 1-1,0 0 1,1 1-9,0-1 0,0 1 0,-1 0 0,1 0 0,-1 0 0,1 1 0,1 3 0,1 5-46,0 0 0,4 19 1,-7-25 42,7 41-122,-7-34 75,1-1 1,0 0-1,0 0 0,1 0 0,6 14 0,-8-23 51,1 0 0,-1 0 0,1-1 0,-1 1 0,1 0 0,0 0 0,-1-1 0,1 1 0,0-1-1,0 0 1,0 1 0,0-1 0,0 0 0,0 0 0,1 0 0,-1 0 0,0-1 0,0 1-1,1-1 1,-1 1 0,1-1 0,-1 0 0,0 0 0,1 0 0,-1 0 0,0 0 0,1 0-1,2-2 1,6 0 36,-1 0 1,0-1-1,1-1 0,16-8 0,-19 9-3,-1-1 0,0-1 0,0 0 0,0 0 0,0 0 1,-1-1-1,0 0 0,0 0 0,10-13 0,-7 5 76,-1-1-1,0 0 1,11-30-1,-18 43-71,-1 0-1,1 0 0,0 0 1,-1 0-1,0 0 1,1 0-1,-1 0 0,0 0 1,0 0-1,0 0 1,-1 0-1,1 0 0,0 0 1,-1 0-1,-1-4 1,2 5-18,0 1 1,0-1 0,-1 1-1,1 0 1,0-1-1,0 1 1,-1-1 0,1 1-1,-1 0 1,1 0-1,0-1 1,-1 1 0,1 0-1,-1-1 1,1 1-1,0 0 1,-1 0 0,1 0-1,-1 0 1,1-1-1,-1 1 1,1 0 0,-2 0-1,1 0-3,0 0 0,0 1 1,0-1-1,0 0 0,0 1 0,0-1 0,0 1 0,0-1 0,0 1 0,0-1 0,0 1 0,0 0 1,0 0-1,-1 1 0,-10 8 17,9-8-32,0 0 0,1-1-1,-1 1 1,1 1 0,0-1 0,-1 0 0,1 0 0,0 1-1,0 0 1,1-1 0,-1 1 0,1 0 0,-1 0-1,1 0 1,0-1 0,0 1 0,-1 5 0,-1 21-120,2-21 83,-1 1 0,2-1-1,-1 0 1,1 0 0,0 0 0,1 0-1,0 0 1,0 0 0,1 0 0,4 13-1,-5-20 37,-1 0-1,1 0 1,0 0-1,0-1 1,-1 1-1,1 0 0,0-1 1,0 1-1,0-1 1,0 1-1,0-1 1,0 1-1,0-1 0,0 0 1,0 1-1,0-1 1,0 0-1,0 0 1,0 0-1,0 0 0,0 0 1,0 0-1,0 0 1,0 0-1,0 0 1,0 0-1,1-1 1,-1 1-1,1-1 0,29-10 26,-17 2 24,0 0 0,-1 0 0,-1-1-1,1-1 1,-2 0 0,20-24 0,25-22 252,-29 30 58,-26 27-350,-1 0 1,0 0-1,0 0 1,0 0-1,1 0 1,-1 0-1,0 0 1,0 0-1,0 0 1,1 0-1,-1 0 0,0 0 1,0 0-1,0 0 1,1 1-1,-1-1 1,0 0-1,0 0 1,0 0-1,1 0 1,-1 0-1,0 0 1,0 1-1,0-1 1,0 0-1,0 0 1,1 0-1,-1 0 1,0 1-1,0-1 1,0 0-1,0 0 0,0 0 1,0 0-1,0 1 1,0-1-1,0 0 1,0 0-1,0 0 1,0 1-1,0-1 1,0 0-1,0 0 1,0 1-1,0-1 1,0 0-1,0 0 1,0 0-1,0 1 1,0-1-1,0 0 1,0 0-1,0 0 0,0 1 1,-1-1-1,-1 13-30,-9 47-25,8-40 15,-1-1-1,0 0 1,-8 20-1,11-34 116,6-9-13,6-9 6,0-4 10,2 1 0,-1 0-1,2 1 1,0 0 0,0 2 0,2-1 0,0 2-1,0 0 1,28-15 0,-41 25-41,0 1-1,-1-1 1,1 1 0,0 0-1,0 0 1,0 0-1,0 0 1,0 1 0,5-1-1,-7 1-24,1 0 0,-1 0 0,0 1 0,0-1 0,0 0 0,1 1 0,-1-1 0,0 1 0,0-1 0,0 1 0,0 0 0,0 0 0,0-1 0,0 1 0,0 0 0,0 0 0,0 0 0,-1 0 0,1 0 0,0 0 0,-1 0-1,1 0 1,-1 0 0,1 0 0,0 2 0,3 8-9,0 1 0,-1 0 0,0 0 0,1 13-1,9 32-110,-7-48 465,-3-4-1288</inkml:trace>
</inkml:ink>
</file>

<file path=ppt/ink/ink1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25.49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8240,'0'0'6704,"3"15"-6490,-2-10-195,13 112 388,-7-23 32,7 217 907,-14-280-883,-6 42 0,-1-49 280,5-23-82,5-14-225,8-20-2800</inkml:trace>
</inkml:ink>
</file>

<file path=ppt/ink/ink1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26.18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49 0 8936,'0'0'6004,"-1"12"-5840,-29 481 1597,28-448-1119,-10 69 1,8-86 386,4-28-481,3-5-2696</inkml:trace>
</inkml:ink>
</file>

<file path=ppt/ink/ink1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27.2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67 8432,'0'0'13569,"10"-3"-13428,15-5-58,-1 0 75,0 0-1,1 2 1,0 1 0,28-2 0,-1-3 299,-51 10-432,0 0 0,-1 0 0,1-1 0,0 1 0,-1 0 0,1 0 1,-1-1-1,1 1 0,0 0 0,-1-1 0,1 1 0,-1-1 0,1 1 0,-1 0 0,1-1 0,-1 1 0,1-2 0,8-2-3202</inkml:trace>
</inkml:ink>
</file>

<file path=ppt/ink/ink1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27.8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37 1 9848,'0'0'4710,"1"12"-4403,0 232 1137,-6-175-602,-18 95-1,17-128-464,2 9 484,4-44-875,0 0 0,0 0-1,0 0 1,0 0 0,0 0 0,0 0-1,0 0 1,0 0 0,0 0 0,0 0-1,0 0 1,1 0 0,-1 0 0,0 0 0,1 0-1,-1 0 1,1 0 0,-1 0 0,1 0-1,-1-1 1,1 1 0,0 0 0,-1 0-1,2 0 1</inkml:trace>
</inkml:ink>
</file>

<file path=ppt/ink/ink1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28.95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9 8640,'0'0'11495,"14"1"-11249,24 1 99,61-4 0,-65 2-1,-30 1-276,0-1 0,0 1-1,0-1 1,0 0 0,0 0 0,-1-1 0,1 1 0,0-1-1,0 0 1,0 0 0,0 0 0,3-2 0,-6 2-55,-1 1 0,1 0 0,-1 0 0,0 0 0,1-1 0,-1 1 1,1 0-1,-1 0 0,1 0 0,-1 0 0,1 0 0,-1 0 0,0 0 0,1 0 0,-1 0 1,1 0-1,-1 0 0,1 0 0,-1 0 0,1 0 0,-1 1 0,1-1 0,-1 0 1,0 0-1,1 0 0,-1 1 0,1-1 0,9 3 425,-6-10 2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33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1 121 9040,'0'0'12807,"10"-9"-12531,91-70 914,-97 76-1051,0-1 1,0 1 0,0 0 0,0 0 0,1 1 0,-1 0-1,1-1 1,0 1 0,-1 1 0,1-1 0,0 1 0,0 0 0,0 0-1,0 0 1,0 1 0,7 0 0,1 8 252,0 0-105,-9-6-213,0 0 1,0 0-1,0 0 1,0 1-1,0-1 1,0 1-1,4 4 1,-4-3 13,0-1 1,0 0-1,0 0 1,1 0-1,-1 0 1,10 3-1,-13-6-72,11 5 198,1-2 0,0 1 0,20 2 0,-28-6-151,-1 0 1,1 0-1,0 0 1,-1-1-1,1 1 1,-1-1-1,1 0 1,-1-1-1,1 1 1,-1-1-1,0 0 1,1 0-1,6-5 0,-9 6-18,0 0-1,0-1 1,0 0-1,0 1 0,0-1 1,0 0-1,-1 0 0,1 0 1,-1 0-1,0 0 1,1 0-1,-1 0 0,1-3 1,-1 4-217,1-7 734,-2 4-2732,0 1-58</inkml:trace>
</inkml:ink>
</file>

<file path=ppt/ink/ink1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29.5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51 9440,'0'0'7202,"10"-2"-6869,252-22 1601,-109 12-178,-147 12-1889,0-1 1341,-6-2-47,-1-6-3671</inkml:trace>
</inkml:ink>
</file>

<file path=ppt/ink/ink1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30.82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309 4 9744,'0'0'8221,"-9"-1"-7905,-32-2-6,36 4-233,1-1-1,-1 1 1,1-1-1,-1 1 0,1 1 1,-1-1-1,1 1 0,0 0 1,0-1-1,-5 5 0,-6 1 195,6-2-162,1 0-1,0 0 1,1 0-1,-1 1 1,1 0-1,-8 9 1,-12 10 228,19-17-180,0 0 0,0 0-1,1 0 1,0 1 0,0 0-1,-9 19 1,5-4 232,-16 45 0,26-65-344,0 0 0,1 1 0,-1-1 1,1 0-1,0 1 0,0-1 0,1 0 0,-1 1 0,1-1 0,0 0 0,0 0 1,1 0-1,2 6 0,4 9 157,16 26 0,-17-33-97,-2-5-46,0 0-1,0-1 0,0 0 1,1 0-1,0 0 0,13 8 1,-5-3 51,2-1 1,16 8-1,-20-12-12,0-1-1,1-1 1,-1 0-1,1 0 1,0-1-1,23 2 1,-28-5-36,0 1 0,-1-1-1,1 0 1,-1-1 0,1 0 0,-1 0 0,1-1-1,-1 0 1,1 0 0,-1-1 0,0 0 0,0 0-1,6-4 1,2-4 98,0 1-1,0-2 1,-2 0-1,1-1 1,20-26-1,-27 29-86,0-1 0,0 0 0,-1 0 0,0-1 1,-1 1-1,-1-1 0,0 0 0,0-1 0,1-15 0,11-60 450,-14 80-439,-1-1 0,0 0 0,-1 0 1,0 1-1,0-1 0,0 0 0,-4-14 0,4 20-62,-1 0-1,0 0 0,0 0 0,0 0 0,-1-1 0,1 1 0,-1 1 0,1-1 0,-1 0 0,0 0 0,0 1 1,-1-1-1,1 1 0,0-1 0,-1 1 0,1 0 0,-1 0 0,0 0 0,0 0 0,0 1 0,0-1 1,0 1-1,-4-2 0,-20-2 94,1 0-1,-38 0 1,54 4-90,-1 2 11,0 0 1,1 0-1,-1 1 1,0 0-1,1 1 0,-16 6 1,11 1 271,2-1-4579</inkml:trace>
</inkml:ink>
</file>

<file path=ppt/ink/ink1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0:55.55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287 537 7936,'0'0'15670,"10"6"-15451,29 17 2,-27-19 106,-11-8 66,-10-9 220,9 12-563,-12-17 679,11 16-639,0 0 0,-1-1 0,1 1 0,0 0 0,-1 0 0,0 0-1,1 0 1,-3-2 0,0 0 57,-1 0 0,1 1 0,0 0 0,-1 0 0,0 0 0,1 0 0,-1 0 1,0 1-1,-1 0 0,1 0 0,0 1 0,-1-1 0,1 1 0,0 0 0,-1 1 0,0-1 0,1 1 0,-1 0 0,1 1 0,-11 1 0,12-1-121,0 0 0,1 0 1,-1 0-1,0 1 0,1 0 0,-1-1 0,1 1 1,-1 1-1,1-1 0,-6 6 0,-93 62 421,99-68-426,1 1-1,0 0 1,0 0 0,0 0 0,0 0 0,1 0 0,-1 0 0,1 0 0,0 0-1,-2 6 1,-8 18 128,8-22-115,1 0 0,0 0 0,0 0 0,0 0 0,1 0 0,-1 0 0,1 0-1,1 1 1,-1-1 0,1 0 0,-1 1 0,2-1 0,-1 0 0,0 1 0,1-1-1,2 8 1,6 19 198,-8-24-189,0-1-1,1 0 0,1 0 0,-1 0 0,1-1 0,6 11 0,-1-3 5,-5-9-10,0 0 0,0 0-1,1 0 1,0-1 0,-1 1 0,1-1-1,1 0 1,-1 0 0,1 0 0,-1-1-1,10 5 1,-7-4-37,0-1 0,0 0 0,1 0 0,-1-1 0,1 1 0,-1-2 0,14 2 0,-16-3 0,0 0 0,0 0 0,0-1 0,0 0 0,0 0 0,0 0 0,0-1 0,0 1 0,0-1 0,-1 0 0,1-1 0,8-5 0,-2 0 0,-1-1 0,0 0 0,-1 0 0,0-1 0,0-1 0,-1 1 0,-1-1 0,12-22 0,-14 25 0,0 0 0,0 0 0,0 0 0,-1-1 0,0 0 0,-1 0 0,0 0 0,0 0 0,-1 0 0,0-1 0,0 1 0,-1-1 0,-1 1 0,0-1 0,0 0 0,-2-10 0,-3-39 0,-1 26 0,0-36 0,5 46 0,-2 6 0,0-1 0,-1 1 0,-10-27 0,1 2 0,11 37 0,1-1 0,-1 1 0,-1 0 0,1 0 0,-1 0 0,0 1 0,0-1 0,0 1 0,-1-1 0,1 1 0,-1 0 0,-7-6 0,0 3 0,0-1 0,-1 1 0,1 1 0,-17-6 0,-18-2 0,38 12 0,0 0 0,1 0 0,-1-1 0,-12-5 0,17 6 0,0 0 0,0 0 0,0-1 0,1 1 0,-1 0 0,1-1 0,-1 0 0,1 1 0,0-1 0,0 0 0,0 0 0,1 0 0,-1 0 0,-1-7 0,0 3 94,1 1 1,1-1-1,-1 1 1,1-1-1,0 0 1,1 0-1,0 0 0,0-9 1,1 9-1052,0 0 0,1 1 0,0-1 0,4-10 0</inkml:trace>
</inkml:ink>
</file>

<file path=ppt/ink/ink1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1:11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193 1 8536,'0'0'14061,"-10"3"-13896,-32 10-1,36-11-47,1 1 0,-1-1 0,1 1 1,-1 0-1,1 0 0,0 1 0,0 0 0,0 0 0,-7 8 0,-8 6 137,-17 16 244,35-32-461,-1 1 0,1-1 0,1 1 0,-1-1 0,0 1 0,1 0 0,-1-1 0,1 1 0,0 0 0,0 0 0,0 0 0,0 0 0,0 5 0,0 0 81,0-8-105,1 1-1,0 0 1,0 0 0,-1-1 0,1 1 0,0 0 0,0-1 0,0 1 0,0 0 0,0 0 0,0-1 0,0 1 0,0 0 0,0 0 0,1-1 0,-1 1 0,0 0 0,0 0 0,1-1 0,-1 1 0,1 0 0,5 6 98,5 3-2,-2-6-59,1 0 0,-1-1 0,1-1-1,-1 1 1,1-2 0,10 2 0,-4-1 30,8 1 91,34-1 0,-57-2-163,0 0 1,1 0-1,-1 0 1,0 1 0,0-1-1,0 0 1,1 0 0,-1 1-1,0-1 1,0 0 0,0 1-1,0-1 1,0 1 0,0 0-1,0-1 1,0 1 0,0 0-1,0 0 1,0-1-1,-1 1 1,1 0 0,0 0-1,0 0 1,-1 0 0,1 0-1,0 0 1,-1 0 0,1 0-1,-1 0 1,0 1 0,1-1-1,-1 2 1,1 1 18,-1-1 0,0 1-1,0 0 1,-1-1 0,1 1 0,-1-1 0,1 1 0,-1-1 0,0 1-1,-1-1 1,1 1 0,0-1 0,-1 0 0,0 0 0,0 0 0,0 0 0,0 0-1,0 0 1,-1 0 0,1-1 0,-1 1 0,0-1 0,0 0 0,0 1-1,0-1 1,-6 3 0,3-2-66,0 1 0,-1-1 0,1 0-1,-1 0 1,0-1 0,1 0 0,-1 0 0,0 0 0,0-1-1,0 0 1,-1-1 0,-10 0 0</inkml:trace>
</inkml:ink>
</file>

<file path=ppt/ink/ink1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1:12.9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146 1 8432,'0'0'6504,"-11"9"-6072,-33 28-2,9-13 562,32-22-871,0-1 0,1 1 0,-1 0 1,0 0-1,1 0 0,0 0 0,-1 0 0,1 1 0,0-1 1,0 1-1,1-1 0,-1 1 0,0 0 0,0 3 0,-1-2 81,0 3 180,-1 0-1,1 0 1,-4 14-1,7-18-284,-1-1 0,1 0 0,0 1 0,0-1 0,0 1 0,0-1 0,0 1 0,1-1 0,-1 0 0,1 1 0,-1-1 0,1 0 0,0 1 1,0-1-1,0 0 0,2 3 0,2 3 90,-1-1 1,1 0-1,0-1 0,1 1 1,0-1-1,9 7 1,-11-10-118,0 0-1,0-1 1,1 0 0,-1 0 0,1 0 0,0 0 0,0-1-1,-1 1 1,1-1 0,0-1 0,0 1 0,6-1 0,-1 1 51,-1-2 1,1 1 0,0-1 0,-1-1-1,1 0 1,-1 0 0,0-1-1,0 0 1,0-1 0,0 1 0,15-11-1,-10 5 116,-1 0 0,-1-2-1,1 1 1,-2-2 0,1 1-1,10-16 1,-21 25-164,1 1 0,-1-1 0,0 0-1,1 0 1,-1 0 0,0 0 0,0 0 0,0 0 0,-1 0 0,1 0 0,0-1 0,-1 1-1,1 0 1,-1 0 0,0-1 0,0 1 0,0 0 0,0 0 0,0-1 0,-1 1 0,1 0 0,0 0-1,-1-1 1,0 1 0,-1-2 0,1 2-16,0 0 0,-1 0 0,1 0 0,-1 1-1,1-1 1,-1 0 0,0 1 0,0 0 0,0-1 0,0 1 0,0 0 0,0 0 0,0 0-1,0 0 1,-1 0 0,1 0 0,0 1 0,0-1 0,-1 1 0,1 0 0,0 0-1,-1 0 1,1 0 0,-3 0 0,-18 3 140,1 0-1,0 2 1,-41 13-1,37-9-276,-50 8-1,61-16-3942</inkml:trace>
</inkml:ink>
</file>

<file path=ppt/ink/ink1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2:28.3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322 171 11152,'2'-29'3674,"1"27"-3619,-3 2-44,1-1-1,-1 1 0,0 0 1,0 0-1,1 0 0,-1 0 1,0 0-1,0 0 0,1-1 1,-1 1-1,0 0 0,0 0 1,0 0-1,1-1 0,-1 1 1,0 0-1,0 0 0,0 0 1,0-1-1,1 1 0,-1 0 0,0 0 1,0-1-1,0 1 0,0 0 1,0-1-1,0 1 0,0 0 1,0 0-1,0-1 0,0 1 1,0 0-1,0-1 0,0 1 1,0 0-1,0 0 0,0-1 1,0 1-1,0 0 0,0 0 1,-1-1-1,1 1 0,0 0 1,0 0-1,0-1 0,0 1 1,-1 0-1,1-1 10,1 1 0,-1 0 0,0 0 0,0 0 0,1 0 0,-1-1 1,0 1-1,0 0 0,0 0 0,0-1 0,1 1 0,-1 0 0,0 0 0,0-1 0,0 1 0,0 0 1,0-1-1,0 1 0,0 0 0,0 0 0,0-1 0,0 1 0,0 0 0,0-1 0,0 1 0,0 0 1,0-1-1,0 1 0,0 0 0,0 0 0,0-1 0,0 1 0,0 0 0,-1 0 0,1-1 0,0 1 1,0 0-1,0 0 0,0-1 0,-1 1 0,1 0 0,0 0 0,0 0 0,-1-1 0,1 1 0,0 0 1,0 0-1,-1 0 0,1 0 0,0 0 0,0-1 0,-1 1 0,1 0 0,0 0 0,-1 0 0,1 0 1,0 0-1,0 0 0,-1 0 0,1 0 0,0 0 0,-1 0 0,1 0 0,0 0 0,-1 1 0,-4-2 165,1 0-1,0 0 1,-1 0-1,1 0 1,-6-3-1,4 1 9,-4 0-48,0 1 0,1 0 0,-1 1 0,-1-1 1,1 2-1,0 0 0,-11 1 0,-1-1 73,-37-10 401,57 9-595,-1 1 0,0-1 0,1 1 1,-1-1-1,0 0 0,1 0 1,-1 0-1,1 0 0,0-1 0,-1 1 1,1-1-1,0 1 0,0-1 0,0 0 1,0 0-1,-3-2 0,4 2 5,-1 0-1,0 0 1,-1 0-1,1 0 1,0 0-1,0 1 1,-1-1-1,1 1 1,-1 0-1,1 0 1,-5-2-1,5 3-12,1-1 1,-1 0-1,0 0 0,1 0 0,-1 0 0,1-1 0,-1 1 0,1 0 1,0-1-1,0 1 0,-1 0 0,1-1 0,-1-3 0,-7-6 149,0 1 274,15 15-126,0-1-315</inkml:trace>
</inkml:ink>
</file>

<file path=ppt/ink/ink1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2:29.1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11448,'0'0'1000</inkml:trace>
</inkml:ink>
</file>

<file path=ppt/ink/ink1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18.0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191 0 8240,'0'0'11433,"-6"14"-11037,-13 32 108,3 1 0,-13 53 0,9-5 195,-22 137 1164,40-214-1605,-2-1 0,0 1 0,-11 28 0,-1 5 597,8-32-351,7-16-350,-1-1 0,1 0 0,0 1 0,0-1 1,0 1-1,1-1 0,-1 1 0,1-1 0,-1 5 908,4-16-325,1 0-1013,2 1 0,-1-1 1,1 1-1,0 1 0,13-13 0,-11 12-2439</inkml:trace>
</inkml:ink>
</file>

<file path=ppt/ink/ink1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18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97 11152,'0'0'9298,"12"4"-8771,-8-2-471,4 1 60,0 0 0,1 0 1,-1-1-1,1 0 1,0 0-1,0-1 1,0 0-1,16-1 1,96-10 3091,197-45-1,-301 51-2702,1-1-1,0-1 0,17-9 1,-25 2-61,-10 13-435,0-1 1,0 1 0,0 0-1,1 0 1,-1-1 0,0 1-1,0 0 1,0 0 0,0-1-1,1 1 1,-1 0 0,0 0-1,0-1 1,0 1 0,0 0-1,0 0 1,0-1-1,0 1 1,0 0 0,0-1-1,0 1 1,0 0 0,0 0-1,0-1 1,0 1 0,0 0-1,0-1 1,0 1 0,0 0-1,0 0 1,-1-1 0,1 1-1,0 0 1,0 0 0,0-1-1,0 1 1,-1 0 0,1 0-1,0 0 1,0-1 0,0 1-1,-1 0 1,1 0 0,-1-1-1,1 2-71,0-1 0,0 0 0,-1 0 0,1 0 1,0 1-1,0-1 0,0 0 0,0 0 0,-1 1 0,1-1 0,0 0 0,0 0 0,0 1 0,0-1 0,0 0 0,0 0 0,0 1 0,0-1 0,0 0 0,0 1 0,-1-1 0,2 0 0,-1 0 0,0 1 0,0-1 0,0 0 0,0 1 0,0-1 0,0 0 0</inkml:trace>
</inkml:ink>
</file>

<file path=ppt/ink/ink1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20.8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134 642 11048,'0'0'6209,"-13"4"-5777,-41 17 37,50-19-326,0 0 0,-1 1 0,1-1 0,0 1 0,0 0 0,1 0 1,-1 0-1,1 0 0,-1 1 0,1 0 0,0-1 0,0 1 0,1 0 0,-1 0 0,1 1 0,0-1 0,0 1 0,0-1 0,-1 7 0,2-8-34,0 1-1,1-1 0,0 1 0,-1-1 0,2 1 1,-1-1-1,0 1 0,1-1 0,-1 1 1,1-1-1,0 1 0,0-1 0,0 0 0,1 1 1,-1-1-1,1 0 0,0 0 0,-1 0 1,2 0-1,-1 0 0,0-1 0,0 1 0,5 4 1,-2-4-32,0-1 0,-1 1 1,1 0-1,0-1 0,0 0 1,1 0-1,-1-1 0,0 1 1,1-1-1,-1 0 0,0-1 1,1 1-1,-1-1 0,1 0 1,-1-1-1,1 1 0,-1-1 1,1 0-1,-1 0 0,0-1 1,6-2-1,-4 2-3,0-1-1,-1 1 1,1-2-1,-1 1 1,0-1-1,0 0 1,0 0 0,0 0-1,-1-1 1,0 0-1,0 0 1,0-1-1,0 1 1,-1-1 0,6-11-1,-8 14-25,0-1 0,-1 1 0,0-1 0,0 1-1,0-1 1,0 0 0,0 1 0,-1-1 0,0 0 0,0 0 0,0 1-1,0-1 1,0 0 0,-1 0 0,0 1 0,1-1 0,-2 0-1,1 1 1,0-1 0,-1 1 0,1 0 0,-4-5 0,2 4-7,1 1 1,-1-1-1,-1 1 1,1 0-1,0 0 1,-1 0-1,0 1 1,1-1-1,-1 1 1,0 0-1,0 0 1,0 0-1,-1 1 1,1-1-1,0 1 1,-1 0-1,1 1 1,-7-2-1,1 2 45,-1 1 0,1 0-1,-1 0 1,1 1-1,0 1 1,0-1-1,0 2 1,0-1-1,0 1 1,1 1 0,-11 6-1,20-11-77,0 0 0,0 0 0,-1 0 0,1 0 0,0 0 0,-1 0 0,1 1 0,0-1 0,0 0 0,0 0 0,-1 0 0,1 1 0,0-1 0,0 0 0,0 0 0,-1 0 0,1 1 0,0-1 0,0 0 0,0 0 0,0 1 0,0-1 0,0 0 0,0 1 0,-1-1 0,1 0 0,0 0 0,0 1 0,0-1 0,0 0 0,0 1 0,0-1 0,0 0 0,0 0 1,1 1-1,-1-1-1,10 8 177,17 1-52,-5-7-106,-1-1 1,1 0-1,0-2 0,-1 0 0,1-2 1,-1 0-1,0-1 0,0-2 0,0 0 0,24-10 1,-6-1 16,-1-2 0,-1-2 1,0 0-1,42-36 0,-63 44-9,-1-2 0,0 1 0,-1-2 0,0 0 0,-2-1-1,0 0 1,-1 0 0,0-2 0,-2 1 0,0-1 0,-1-1-1,-1 1 1,-1-1 0,0 0 0,-2-1 0,0 1 0,-2-1 0,0 0-1,-1 0 1,-3-31 0,1 45 14,-1 0 1,0-1-1,0 1 1,-1 0-1,-5-11 1,-1-1 67,9 19-109,0-1 1,0 1-1,0-1 0,0 0 1,-1 1-1,1-1 1,0 1-1,0-1 0,-1 1 1,1 0-1,0-1 1,-1 1-1,1-1 1,-1 1-1,1-1 0,0 1 1,-1 0-1,1-1 1,-1 1-1,1 0 0,-1 0 1,1-1-1,-1 1 1,1 0-1,-1 0 0,1 0 1,-1 0-1,0 0 1,0-1-1,0 2 2,0-1 0,0 0 0,0 1 0,0-1 0,0 1-1,0-1 1,0 1 0,0 0 0,0-1 0,0 1 0,0 0 0,0 0 0,-1 1 0,-1 2 4,0 0 1,0 1-1,0 0 1,0-1-1,-3 8 1,-6 25 19,2 1 1,-11 77 0,5 81 85,16-192-117,-4 65 198,11 134-1,-7-200-196,0 0 0,0 0 1,1 0-1,-1 0 0,1 0 0,0 0 1,0 0-1,0-1 0,0 1 0,1 0 1,-1 0-1,1-1 0,-1 1 0,1-1 1,3 3-1,-3-3-2,0-1-1,1 0 1,-1 0 0,0 0-1,1 0 1,-1-1 0,1 1-1,0-1 1,-1 1 0,1-1-1,-1 0 1,1 0 0,0 0-1,-1 0 1,1-1 0,-1 1-1,4-2 1,5 0-1,-1-1 0,1-1 0,-1 1 0,0-2 0,0 0 0,-1 0 0,1 0 0,-1-1 0,0-1 0,13-11 0,2-6 0,-1 0 0,22-30 0,-35 44 0,0-1 0,1 2 0,0-1 0,0 2 0,1-1 0,15-7 0,-7 3 0,-17 12 0,0 0 0,-1 0 0,1 0 0,0 0 0,0 0 0,0 1 0,0-1 0,-1 1 0,1 0 0,0 0 0,0 0 0,0 0 0,5 1 0,41 11 0,-35-8 0,1 2 0,-15-3 0,-10-2 0,-11-1 0,1 1 0,0 1 0,0 0 0,0 2 0,0 1 0,1 0 0,-1 1 0,-33 16 0,47-18 0,0 1 0,0-1 0,0 1 0,1 0 0,0 0 0,-1 0 0,2 1 0,-8 9 0,9-10 0,1-1 0,-1 0 0,1 1 0,0 0 0,0 0 0,0 0 0,0-1 0,1 1 0,0 1 0,0-1 0,1 0 0,-1 7 0,2-8 0,0 0 0,0-1 0,0 1 0,0-1 0,1 0 0,-1 1 0,1-1 0,0 0 0,0 0 0,0 0 0,1 0 0,-1 0 0,1 0 0,-1-1 0,1 1 0,0-1 0,0 0 0,0 0 0,0 0 0,0 0 0,1 0 0,-1-1 0,1 0 0,-1 1 0,1-1 0,-1 0 0,1-1 0,7 2 0,-3-4 0,1 1 0,0-1 0,-1 0 0,0-1 0,1 0 0,-1 0 0,0-1 0,0 0 0,-1 0 0,1-1 0,-1 0 0,0 0 0,9-10 0,-6 5 0,0-1 0,-1 0 0,0 0 0,-1-1 0,0 0 0,-1 0 0,9-21 0,-7 7 0,-10 36 0,0 0 0,1 0 0,0 0 0,0 0 0,1 0 0,1-1 0,0 1 0,0 0 0,5 13 0,-3-13 0,1 0 0,0-1 0,7 11 0,-10-16 0,0-1 0,1 1 0,-1-1 0,1 0 0,0 0 0,0 0 0,1 0 0,-1 0 0,1-1 0,4 3 0,-5-4 0,1 0 0,-1-1 0,0 1 0,1-1 0,-1 0 0,1 0 0,-1 0 0,1-1 0,-1 1 0,1-1 0,-1 0 0,0 1 0,1-2 0,-1 1 0,0 0 0,0-1 0,0 1 0,0-1 0,0 0 0,0 0 0,0 0 0,2-4 0,6-2 0,-2-1 0,1-1 0,-2 1 0,14-19 0,-1-9 0,-1 0 0,-2-1 0,19-60 0,2-3 0,-28 76 0,52-131 0,-53 125 0,0-1 0,9-65 0,-17 65 0,-2 32 0,0-1 0,1 0 0,-1 0 0,0 0 0,0 1 0,0-1 0,0 0 0,0 0 0,-1 0 0,1 0 0,0 1 0,0-1 0,0 0 0,-1 0 0,1 1 0,0-1 0,-1 0 0,1 1 0,-1-1 0,1 0 0,-1 1 0,1-1 0,-1 0 0,1 1 0,-1-1 0,0 1 0,1-1 0,-1 1 0,0-1 0,-1 0 0,1 2 0,1-1 0,-1 1 0,0-1 0,0 0 0,0 1 0,0 0 0,1-1 0,-1 1 0,0-1 0,0 1 0,1 0 0,-1 0 0,0-1 0,1 1 0,-1 0 0,1 0 0,-1 1 0,-11 22 0,8-17 0,-11 25 0,2 0 0,1 0 0,1 1 0,2 0 0,2 1 0,-6 61 0,11-37 0,4 1 0,12 84 0,-8-97 0,-5-35 0,1 0 0,0-1 0,1 1 0,0-1 0,0 0 0,6 11 0,-6-20 0,-1 0 0,1 0 0,0 0 0,-1 0 0,1-1 0,0 1 0,0-1 0,0 1 0,-1-1 0,1 0 0,0 0 0,3-1 0,8-2 0,0-1 0,-1-1 0,0-1 0,1 0 0,-2 0 0,1-1 0,-1-1 0,17-13 0,-13 9 0,1 1 0,0 0 0,23-9 0,-3 8 850,-15 10-5635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00.11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0 6728,'0'0'0</inkml:trace>
</inkml:ink>
</file>

<file path=ppt/ink/ink1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21.3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1 117 11256,'0'0'3304,"61"-42"-2528,-14 21 8,10 3-129,3 6 1,5 3-136,-4 3 0,4 0-48,-3 4 16,7 4-208,0 4 8,-11 0-176,-3-2 8</inkml:trace>
</inkml:ink>
</file>

<file path=ppt/ink/ink1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25.0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563 372 8744,'0'0'7839,"-11"-11"-7479,-1-1-236,-5-5 213,-2 0 1,-22-17-1,-105-80 2434,143 111-2666,0 1 0,0 0 0,-1 0 0,1 0 0,0 0 0,-1 0 0,1 1 0,-1 0-1,1-1 1,-1 1 0,0 1 0,1-1 0,-1 0 0,-7 1 0,4 0 19,0 1 0,1 0 0,-1 0 0,1 0 0,-1 1 0,1 0 0,-12 6 0,5-1 41,0 0 0,1 1 0,-1 0 0,2 1 0,0 1 0,-20 20 0,22-19-22,1 0-1,1 0 1,0 1-1,1 0 1,0 0-1,0 0 1,2 1-1,-1 0 1,-2 15-1,-1 15 521,-4 63 1,9-76-329,2-12-111,0 0-1,1 0 1,1 0 0,1 0 0,0 0 0,7 22-1,-8-36-154,1-1-1,-1 1 1,1 0-1,0-1 1,0 0-1,1 1 0,-1-1 1,1 0-1,-1 0 1,1 0-1,0 0 1,0-1-1,0 1 0,0-1 1,1 0-1,-1 0 1,1 0-1,-1 0 1,1 0-1,0-1 0,0 0 1,6 2-1,-3-2 1,-1 0-1,1 0 1,0-1-1,0 0 1,0 0-1,0 0 1,-1-1-1,1 0 1,0-1-1,-1 1 0,1-1 1,8-4-1,-12 5-61,8-4 110,0 0 0,0 0 0,-1-1 0,18-13 0,-25 16-91,-1 0-1,1 0 0,0 0 0,-1 0 0,0 0 0,0 0 1,0-1-1,0 1 0,0-1 0,0 1 0,-1-1 1,0 0-1,0 0 0,0 0 0,0 1 0,-1-1 1,1 0-1,-1-7 0,-1 6-25,1 1 0,-1-1 0,0 0 0,0 0 0,-1 0 0,1 1 0,-1-1 0,0 1 0,-1-1 0,1 1 0,-1 0 0,1 0 0,-1 0 0,-1 0 0,1 0 0,0 1 0,-1-1 0,0 1 0,-5-4 0,3 3 0,1 1 0,-1-1 0,0 1 0,0 0 0,0 1 0,0-1 0,0 1 0,-1 0 0,1 1 0,-1-1 0,1 1 0,-1 1 0,1-1 0,-9 1 0,-2 7 0,17-7 0,0 0 0,0 0 0,-1 1 0,1-1 0,0 0 0,0 1 0,0-1 0,0 0 0,0 0 0,0 1 0,0-1 0,0 0 0,0 1 0,0-1 0,0 0 0,0 1 0,0-1 0,0 0 0,0 1 0,0-1 0,0 0 0,0 0 0,0 1 0,0-1 0,0 0 0,0 1 0,1-1 0,-1 0 0,0 0 0,0 1 0,0-1 0,1 0 0,-1 0 0,0 1 0,0-1 0,0 0 0,1 0 0,-1 0 0,0 0 0,1 1 0,-1-1 0,0 0 0,0 0 0,1 0 0,-1 0 0,0 0 0,1 0 0,-1 0 0,0 0 0,1 0 0,39 22 0,-27-14 0,1-1 0,-1 0 0,1-1 0,1 0 0,26 6 0,3 0 0,-35-9 0,1-1 0,-1 1 0,15 1 0,-20-4 0,0 0 0,0 0 0,0-1 0,0 1 0,0-1 0,0 0 0,0 0 0,0 0 0,0 0 0,-1-1 0,1 0 0,4-2 0,16-6 0,-21 9 0,0 1 0,0-1 0,0-1 0,-1 1 0,1 0 0,0-1 0,-1 1 0,1-1 0,-1 0 0,4-2 0,-4 2 0,0 0 0,1 0 0,-1 1 0,1-1 0,-1 1 0,1 0 0,0-1 0,0 1 0,-1 1 0,1-1 0,0 0 0,0 1 0,5-1 0,20-6 0,-21 2 0,-7 5 0,1-1 0,-1 1 0,1-1 0,-1 1 0,0 0 0,1 0 0,-1-1 0,1 1 0,-1 0 0,1 0 0,-1 0 0,1-1 0,-1 1 0,1 0 0,-1 0 0,1 0 0,-1 0 0,1 0 0,-1 0 0,1 0 0,-1 0 0,1 0 0,-1 0 0,1 0 0,-1 0 0,1 1 0,-1-1 0,1 0 0,-1 0 0,1 0 0,-1 1 0,1-1 0,0 1 0,-3 0 0,1 0 0,0 0 0,-1 0 0,1 0 0,0 0 0,0 1 0,0-1 0,0 1 0,0-1 0,1 0 0,-1 1 0,0-1 0,0 4 0,-2 1 0,-12 19 0,9-17 0,1 2 0,0-1 0,0 0 0,1 1 0,0 0 0,-2 13 0,5-21 0,0 0 0,1 1 0,-1-1 0,1 0 0,0 1 0,0-1 0,0 0 0,0 1 0,0-1 0,1 0 0,0 5 0,0-6 0,0 1 0,0-1 0,0 0 0,0 0 0,0 0 0,1 0 0,-1 0 0,0 0 0,1 0 0,-1 0 0,0 0 0,1-1 0,-1 1 0,1-1 0,-1 1 0,1-1 0,0 1 0,2-1 0,4 1 0,-1 0 0,1 0 0,0-1 0,0 0 0,0-1 0,0 1 0,-1-1 0,1-1 0,0 0 0,-1 0 0,1 0 0,13-8 0,-8 4 0,-1-1 0,1 0 0,-2-1 0,1-1 0,-1 0 0,12-13 0,-7 7 0,-2-1 0,1 0 0,-2-1 0,-1-1 0,0 0 0,13-28 0,0-16 0,-4-1 0,-2-2 0,-2 0 0,-4 0 0,6-87 0,-19 131 0,0 20 0,0 1 0,0-1 0,0 0 0,0 1 0,0-1 0,0 0 0,0 1 0,-1-1 0,1 1 0,0-1 0,0 0 0,0 1 0,-1-1 0,1 1 0,0-1 0,-1 1 0,1-1 0,-1 1 0,1-1 0,0 1 0,-1-1 0,1 1 0,-1 0 0,1-1 0,-1 1 0,0-1 0,-12 29 0,-5 23 0,-14 63 0,10-29 0,2-2 0,4 1 0,-5 87 0,17-145 0,3-19 0,0 0 0,0 0 0,0 0 0,2 14 0,-1-20 0,0-1 0,0 1 0,0-1 0,0 1 0,0-1 0,0 1 0,0-1 0,0 1 0,1-1 0,-1 0 0,0 1 0,0-1 0,1 1 0,-1-1 0,0 1 0,0-1 0,1 0 0,-1 1 0,1-1 0,-1 0 0,0 1 0,1-1 0,-1 0 0,1 0 0,-1 1 0,0-1 0,1 0 0,-1 0 0,1 0 0,-1 1 0,1-1 0,-1 0 0,1 0 0,-1 0 0,1 0 0,-1 0 0,1 0 0,-1 0 0,1 0 0,-1 0 0,1 0 0,-1-1 0,1 1 0,24-11 0,-23 10 0,13-9 0,0 0 0,-1-2 0,-1 1 0,0-2 0,-1 1 0,0-2 0,-1 0 0,0 0 0,-1-1 0,-1 0 0,9-19 0,-15 26 0,0 0 0,-1 1 0,1-1 0,-2 0 0,1 0 0,-1 0 0,0-10 0,-1 26 0,-1-6 0,1 0 0,0 0 0,0 0 0,0 0 0,0 0 0,0 0 0,0 0 0,0 0 0,1 0 0,-1 0 0,1 0 0,-1 0 0,1 0 0,0 0 0,0 0 0,0-1 0,0 1 0,0 0 0,2 2 0,13 11 0,-14-12 0,1-1 0,-1 1 0,1-1 0,-1 0 0,1 0 0,0 0 0,4 3 0,-5-5 0,-1 0 0,1 1 0,-1-1 0,1 0 0,-1 0 0,1 0 0,-1 0 0,1 0 0,-1 0 0,0 0 0,1-1 0,-1 1 0,1 0 0,-1-1 0,1 1 0,-1-1 0,0 1 0,1-1 0,-1 0 0,0 0 0,0 0 0,2-1 0,11-8 0,-1 0 0,-1-1 0,0-1 0,0 0 0,-1 0 0,-1-2 0,0 1 0,-1-1 0,0 0 0,-1-1 0,0 0 0,6-21 0,-7 18 0,8-21 0,19-75 0,-32 96 0,0 1 0,-1-1 0,-2-19 0,0 5 0,1 32 0,0 0 0,0 1 0,0-1 0,0 0 0,0 0 0,0 0 0,0 0 0,0 1 0,0-1 0,0 0 0,0 0 0,0 0 0,0 0 0,0 1 0,0-1 0,-1 0 0,1 0 0,0 0 0,0 0 0,0 0 0,0 1 0,0-1 0,-1 0 0,1 0 0,0 0 0,0 0 0,0 0 0,0 0 0,-1 0 0,1 0 0,0 0 0,0 0 0,0 0 0,0 0 0,-1 0 0,1 0 0,0 0 0,0 0 0,0 0 0,-1 0 0,1 0 0,0 0 0,0 0 0,0 0 0,0 0 0,-1 0 0,1 0 0,0 0 0,0 0 0,0 0 0,0 0 0,-1-1 0,1 1 0,0 0 0,0 0 0,0 0 0,0 0 0,0 0 0,0-1 0,-1 1 0,1 0 0,0 0 0,0 0 0,0 0 0,0-1 0,0 1 0,-14 31 0,1 0 0,2 0 0,-8 36 0,-14 103 0,15-71 0,8-19 0,5-31 0,3-13 0,2-34 0,0-1 0,1 1 0,-1 0 0,0-1 0,0 1 0,1 0 0,-1-1 0,1 1 0,0-1 0,-1 1 0,1-1 0,0 1 0,0-1 0,0 1 0,0-1 0,0 0 0,2 3 0,1-5 0,0 1 0,0-1 0,-1 0 0,1 0 0,-1 0 0,1 0 0,-1 0 0,7-4 0,-1-1 0,1 1 0,-1-2 0,0 1 0,0-1 0,-1 0 0,0-1 0,8-10 0,0-2 0,24-41 0,-23 40 0,-8 13 0,-9 8 0,0 0 0,0 0 0,0 0 0,0 0 0,0 0 0,0 0 0,0 0 0,1 0 0,-1 0 0,0 0 0,0 0 0,0 0 0,0 0 0,0 0 0,0 0 0,0 0 0,1 0 0,-1 0 0,0 0 0,0 0 0,0 0 0,0 0 0,0 0 0,0 0 0,1 0 0,-1 0 0,0 0 0,0 0 0,0 0 0,0 0 0,0 0 0,0 0 0,0 0 0,0 1 0,0-1 0,1 0 0,-1 0 0,0 0 0,0 0 0,0 0 0,0 0 0,0 0 0,0 0 0,0 1 0,0-1 0,0 0 0,0 0 0,0 0 0,0 0 0,0 0 0,0 1 0,7 34 0,1 1 0,24 64 0,-32-99 0,1 0 0,-1 1 0,1-1 0,-1 0 0,1 1 0,0-1 0,0 0 0,-1 0 0,1 1 0,0-1 0,0 0 0,0 0 0,0 0 0,0 0 0,1 0 0,-1 0 0,0-1 0,0 1 0,1 0 0,-1-1 0,0 1 0,1-1 0,1 1 0,-1-1 0,0 0 0,0 0 0,0 0 0,0 0 0,0-1 0,0 1 0,0-1 0,0 0 0,0 1 0,0-1 0,0 0 0,-1 0 0,1 0 0,2-3 0,6-4 0,-1 0 0,0-1 0,-1 0 0,9-12 0,16-27 0,32-58 0,-29 44 0,-36 62 0,0 1 0,0-1 0,0 0 0,0 0 0,0 1 0,0-1 0,0 0 0,0 0 0,0 1 0,0-1 0,0 0 0,1 1 0,-1-1 0,0 0 0,0 0 0,0 0 0,0 1 0,1-1 0,-1 0 0,0 0 0,0 0 0,1 1 0,-1-1 0,0 0 0,0 0 0,1 0 0,-1 0 0,0 0 0,0 1 0,1-1 0,-1 0 0,0 0 0,1 0 0,-1 0 0,0 0 0,0 0 0,1 0 0,-1 0 0,0 0 0,1 0 0,-1 0 0,0 0 0,0 0 0,1-1 0,-1 1 0,0 0 0,0 0 0,1 0 0,-1 0 0,0 0 0,0 0 0,1-1 0,-1 1 0,0 0 0,0 0 0,0 0 0,1-1 0,-1 1 0,0 0 0,0 0 0,0-1 0,0 1 0,1 0 0,-1-1 0,5 36 0,-4-23 0,2 10 0,-1 0 0,-1 0 0,-1 0 0,-2 1 0,0-1 0,-1 0 0,-1 0 0,-1-1 0,-9 28 0,12-47 0,1 0 0,0 1 0,-1-1 0,1 0 0,-1 0 0,0 0 0,0 0 0,0 0 0,0-1 0,0 1 0,0-1 0,0 1 0,0-1 0,-1 0 0,1 1 0,-1-1 0,1 0 0,0-1 0,-1 1 0,0 0 0,1-1 0,-1 1 0,1-1 0,-1 0 0,0 0 0,1 0 0,-1 0 0,0-1 0,1 1 0,-1-1 0,1 1 0,-1-1 0,1 0 0,-1 0 0,1 0 0,-1 0 0,1-1 0,0 1 0,0 0 0,0-1 0,0 0 0,0 1 0,-3-4 0,-39-56 0,36 49 0,3 3 0,7 7 0,16 11 0,-1 0 0,179 71 0,-190-78 0,0 0 0,0 0 0,1-1 0,-1 0 0,1 0 0,11 0 0,-21 5 850</inkml:trace>
</inkml:ink>
</file>

<file path=ppt/ink/ink1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25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75 14776,'0'0'1735,"18"-59"-1119,-9 49-32,3 8 0,0-2-272,0 8 8,1 2-128,15 2 0</inkml:trace>
</inkml:ink>
</file>

<file path=ppt/ink/ink1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28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163 103 8936,'0'0'8807,"-8"13"-8453,-23 40 4,28-48-259,0-1 0,1 0 0,-2 0 0,1 0 0,0 0-1,-1 0 1,0-1 0,1 0 0,-1 1 0,-1-2 0,1 1 0,0 0-1,-1-1 1,-7 3 0,10-4-23,-1-1-1,1 0 0,0 0 1,-1 0-1,1 0 1,0 0-1,0-1 1,-1 1-1,1-1 1,0 0-1,0 1 1,0-1-1,0 0 1,0 0-1,0 0 1,0-1-1,0 1 1,0 0-1,0-1 1,0 1-1,1-1 1,-1 0-1,1 1 1,-1-1-1,1 0 1,0 0-1,0 0 1,0 0-1,0 0 0,0 0 1,0 0-1,0 0 1,1-1-1,-1 1 1,0-4-1,3-4 2,0 1 1,0 0-1,1-1 0,0 1 0,1 0 0,0 0 0,0 1 1,1-1-1,0 1 0,0 0 0,1 0 0,0 1 0,1-1 0,-1 1 1,1 1-1,1-1 0,-1 1 0,1 1 0,0-1 0,1 1 0,11-5 1,-19 10-52,1-1 0,-1 1 0,1-1 0,0 1 0,-1 0 0,1-1 0,0 1 0,-1 0 0,1 0 0,0 0 0,-1 0 0,1 0 0,0 1 0,0-1 0,-1 1 0,1-1 0,-1 1 0,1-1 0,0 1-1,-1 0 1,0 0 0,1 0 0,-1 0 0,1 0 0,-1 0 0,0 0 0,3 2 0,1 4 65,-1-1-1,1 1 1,-1 0-1,6 12 0,-1-1 44,2 3 29,-7-13-7,0 0 0,0-1 0,1 1 0,0-1 0,10 10 1,-13-15-113,0 0 1,0 0-1,1 0 1,-1-1-1,1 1 1,-1-1-1,1 0 1,-1 0 0,1 0-1,0 0 1,0 0-1,0-1 1,-1 1-1,1-1 1,0 0-1,0 1 1,0-1 0,0-1-1,0 1 1,0 0-1,4-2 1,34-8 308,-1-2 1,0-2 0,-1-1-1,38-22 1,-63 31-176,0 0-1,0 1 1,29-7 0,-2 1 447,-33 8-344,10-3 735,-14 8-583,-8 6-254,-4 3 730,2-2-1896</inkml:trace>
</inkml:ink>
</file>

<file path=ppt/ink/ink1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28.7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1 14064,'0'0'11963,"9"4"-11492,30 18-11,-38-21-432,1 0 1,-1 0-1,0 0 1,0 1-1,0-1 1,0 0-1,0 1 0,0-1 1,0 1-1,-1-1 1,1 1-1,0 0 1,-1-1-1,1 1 1,-1 0-1,0-1 1,0 1-1,1 0 0,-1-1 1,0 1-1,0 0 1,-1 0-1,1-1 1,-1 3-1,1 6 103,6 205 1652,-4-180-1153,2 0 0,12 50-1,-15-84-618,-1-1-1,0 1 0,1 0 1,-1 0-1,0 0 1,0 0-1,0 0 0,0-1 1,0 1-1,0 0 0,0 0 1,0 0-1,0 0 0,0 0 1,0-1-1,0 1 1,-1 0-1,1 0 0,0 0 1,-1-1-1,1 1 0,-1 1 1,0-2 7,1 0-1,-1 0 1,0 1 0,1-1 0,-1 0-1,0 0 1,1 0 0,-1 0 0,0 0-1,1 0 1,-1 0 0,0 0 0,1 0-1,-1-1 1,0 1 0,1 0 0,-1 0-1,0-1 1,1 1 0,-1 0 0,0-1 0,-8-5 193,1 1 1,-14-13 0,17 14-190,-21-21-22,2-1 0,-29-37 0,22 25 0,29 35 0,0 1 0,0 0 0,0 0 0,0-1 0,0 1 0,-1 0 0,1 1 0,-1-1 0,1 0 0,-1 1 0,-5-3 0,8 4 0,-1 0 0,1 0 0,-1 0 0,1 0 0,-1 1 0,1-1 0,-1 0 0,1 0 0,-1 0 0,1 0 0,-1 0 0,1 1 0,0-1 0,-1 0 0,1 0 0,0 1 0,-1-1 0,1 0 0,-1 1 0,1-1 0,0 0 0,0 1 0,-1-1 0,1 1 0,0-1 0,0 0 0,-1 1 0,1-1 0,0 1 0,0-1 0,0 1 0,0-1 0,0 1 0,0-1 0,0 1 0,0-1 0,0 0 0,0 1 0,0-1 0,0 1 0,0-1 0,0 1 0,0-1 0,0 1 0,2 21 0,0-19 74,-1 1 1,1-1-1,0 0 1,-1 1-1,1-1 0,1 0 1,-1-1-1,0 1 1,1 0-1,-1 0 1,1-1-1,5 4 0,16 9-3753,-21-13 2310</inkml:trace>
</inkml:ink>
</file>

<file path=ppt/ink/ink1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29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185 41 8840,'0'0'4094,"-11"-1"-3554,8 0-501,-10 0 184,1 0-1,-1 0 0,1 1 1,-1 0-1,-21 5 1,20-3 185,-28 9 633,41-11-952,0 0 0,0 1 0,0-1 0,0 0 0,0 1 0,1-1 0,-1 0 0,0 1 0,0-1 0,0 1 0,1 0 0,-1-1 1,0 1-1,1-1 0,-1 1 0,1 0 0,-1 0 0,0-1 0,1 1 0,0 0 0,-1 0 0,1 0 0,-1-1 0,1 1 1,0 0-1,0 0 0,-1 0 0,1 0 0,0 0 0,0 0 0,0 0 0,0 0 0,0 0 0,0 0 0,1 1 0,-1-1-5,1 0-1,0 0 1,-1 1-1,1-1 1,0 0-1,0 0 1,0 0-1,0 0 1,0 0-1,0-1 1,0 1-1,0 0 1,0 0-1,0-1 0,0 1 1,1-1-1,-1 1 1,0-1-1,0 1 1,1-1-1,-1 0 1,0 1-1,3-1 1,36 0 307,-30 0-199,39-5 294,-1-1-1,0-3 1,73-23-1,44-8 700,-149 38-1081,0 0 0,20 0 0,-34 3-184,-1-1 0,1 1 0,-1-1 0,0 1 0,1 0 0,-1 0 1,0-1-1,0 1 0,1 0 0,-1 0 0,0 0 0,0 0 1,0 0-1,0 1 0,0-1 0,0 0 0,-1 0 0,1 1 0,0-1 1,0 2-1,1 0-1742</inkml:trace>
</inkml:ink>
</file>

<file path=ppt/ink/ink1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30.9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1 344 12960,'0'0'1778,"9"-6"-1234,31-23 160,-3-2-1,0-1 0,47-54 0,-62 57-181,-4 5 563,0 2 0,1 0 1,42-38-1,-60 60-1041,-1 0-1,0 0 1,0 0-1,0-1 1,1 1 0,-1 0-1,0 0 1,1 0 0,-1 0-1,0-1 1,0 1 0,1 0-1,-1 0 1,0 0-1,1 0 1,-1 0 0,0 0-1,1 0 1,-1 0 0,0 0-1,0 0 1,1 0-1,-1 0 1,0 0 0,1 0-1,-1 0 1,0 0 0,1 0-1,-1 0 1,0 1 0,1-1-1,-1 0 1,0 0-1,0 0 1,1 0 0,-1 1-1,5 13 752,-5 30-376,0-30-164,0-5-158,0-1 1,1 0 0,1 0 0,-1 0 0,1 0 0,0-1 0,1 1 0,0 0 0,6 11 0,-6-16-64,-1 1 1,0-1-1,1 0 1,0 0 0,-1-1-1,1 1 1,0 0-1,1-1 1,-1 0-1,0 0 1,1 0 0,-1 0-1,1 0 1,0-1-1,-1 0 1,1 0 0,0 0-1,0 0 1,0 0-1,0-1 1,4 1-1,1-1 15,-1-1-1,1 0 0,-1 0 0,0-1 0,1 0 0,-1 0 0,0-1 0,0 0 0,0 0 1,-1-1-1,1 0 0,-1-1 0,0 1 0,0-1 0,-1-1 0,1 1 0,-1-1 0,0 0 0,-1-1 1,1 1-1,-1-1 0,-1 0 0,1 0 0,5-14 0,-9 20-28,0-1 1,-1 0-1,1 0 0,-1 0 0,1 0 1,-1 0-1,0 0 0,1 0 0,-1 0 1,0 0-1,0 0 0,0 0 0,-1 0 1,1 0-1,0 0 0,-1 0 0,0 0 1,1 0-1,-3-3 0,2 4-8,1 0-1,-1 0 1,0 0 0,0 0-1,0 0 1,0 0-1,0 1 1,0-1 0,0 0-1,0 1 1,-1-1 0,1 1-1,0-1 1,0 1-1,0 0 1,-1-1 0,1 1-1,0 0 1,-1 0-1,1 0 1,0 0 0,0 0-1,-1 0 1,1 0 0,0 0-1,0 1 1,-1-1-1,1 0 1,0 1 0,0-1-1,-1 1 1,1-1-1,-1 2 1,-6 2 0,1 0 0,0 1 1,0 0-1,0 0 0,1 1 0,-1-1 0,1 2 0,1-1 0,-1 0 1,1 1-1,0 0 0,1 1 0,-1-1 0,-2 9 0,5-13-13,1 0 0,0 0 0,-1 0 0,1 1 0,0-1 0,1 1 0,-1-1 0,1 1 0,-1-1 0,1 0 0,0 1-1,0-1 1,1 1 0,-1-1 0,1 1 0,0-1 0,0 1 0,0-1 0,0 0 0,0 0 0,1 1 0,-1-1 0,1 0 0,0 0 0,0-1 0,0 1-1,1 0 1,-1-1 0,0 1 0,1-1 0,0 0 0,0 1 0,-1-1 0,1-1 0,0 1 0,6 2 0,1 0 0,1 0-1,-1-1 1,0 0 0,1-1 0,0 0 0,0 0 0,-1-2 0,1 1-1,0-1 1,0-1 0,0 0 0,0 0 0,-1-1 0,20-6 0,-13 2 10,0 0 1,-1-1 0,0 0 0,0-2 0,-1 0 0,0-1 0,-1 0 0,20-18 0,-19 14 7,-2 2 3,-1 1-1,16-21 1,-25 28-12,-1 1 0,1-1 1,-1 0-1,0 0 0,0 1 0,0-1 1,-1-1-1,1 1 0,-1 0 1,0 0-1,0-1 0,-1 1 0,1 0 1,-1-8-1,0 10-4,-1 1 0,1 0 1,0-1-1,-1 1 0,1 0 1,-1-1-1,1 1 0,-1 0 0,0 0 1,0 0-1,1 0 0,-1 0 1,0 0-1,0 0 0,0 0 1,0 0-1,0 0 0,0 0 0,0 0 1,-1 1-1,1-1 0,0 0 1,0 1-1,-1-1 0,1 1 1,0-1-1,0 1 0,-1 0 0,1 0 1,-1-1-1,1 1 0,0 0 1,-1 0-1,1 0 0,0 1 1,-1-1-1,-1 1 0,-5-1 19,0 2-1,0-1 1,0 1-1,-13 5 1,14-4-9,1 0 1,0 0-1,0 1 1,0-1 0,0 1-1,1 1 1,0-1-1,0 1 1,0 0 0,0 0-1,1 0 1,0 1-1,0 0 1,0-1-1,1 2 1,-5 9 0,6-12-1,1 0 0,-1 1 0,1-1 0,0 1 0,1-1 0,-1 1 0,1-1 0,0 1 0,0 0 0,0-1 0,1 1 0,-1-1 0,1 1 0,0-1 0,1 1 0,-1-1 0,1 0 0,0 1 0,0-1 0,0 0 0,0 0 0,1-1 0,-1 1 0,1 0 0,5 4 0,-1-1 25,-1-1 1,1-1 0,0 1-1,0-1 1,1-1 0,-1 1-1,1-1 1,0 0 0,0-1-1,1 0 1,-1 0 0,1-1-1,9 1 1,-3-1 63,0-1-1,0-1 1,0-1-1,0 0 1,-1-1-1,28-7 1,6-2 53,-13 3-34,58-20 0,-60 15 323,36-15-441,-31 9-4496</inkml:trace>
</inkml:ink>
</file>

<file path=ppt/ink/ink1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34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0 365 10448,'0'0'6847,"11"-2"-6283,4-2-314,-1 1-1,0-2 1,0 0-1,0 0 1,-1-2-1,0 1 1,0-2-1,14-10 1,-17 9-41,1-2 0,-1 1 0,-1-1 0,0 0 0,-1-1 0,13-22 0,-18 27-112,0 0 0,0 1 0,-1-1 0,0-1 0,0 1 0,0 0 0,-1 0 0,0-1 0,-1 1 0,1 0 0,-1-1 0,-1 1 0,0-1 0,-3-13 0,4 19-65,0 0 0,-1 0-1,1 1 1,-1-1 0,0 0-1,0 0 1,1 0 0,-1 1-1,0-1 1,0 1 0,-1-1-1,1 0 1,0 1 0,-1 0-1,1-1 1,0 1 0,-1 0-1,0 0 1,1 0 0,-1 0-1,0 0 1,1 0 0,-4-1-1,2 2 8,0-1-1,0 1 1,0 0-1,0 0 1,0 1 0,0-1-1,0 0 1,0 1-1,0 0 1,0 0-1,0 0 1,0 0-1,-3 2 1,-8 5 72,0 0 1,1 1-1,0 1 1,-14 14 0,19-18-57,2 1 0,-1-1 0,1 2 1,0-1-1,0 1 0,1 0 0,0 0 1,1 0-1,-1 1 0,-3 12 0,7-16-10,0-1 0,0 1-1,0 0 1,0 0 0,1 0-1,0 0 1,0-1 0,1 1-1,-1 0 1,1 0 0,0 0-1,0 0 1,1-1 0,-1 1-1,1-1 1,0 1 0,0-1-1,1 0 1,-1 1 0,1-1 0,6 7-1,-6-8-7,-1 0 1,1 0-1,0 0 0,0 0 0,0 0 1,1-1-1,-1 1 0,1-1 0,-1 0 1,1 0-1,0-1 0,0 1 0,0-1 1,0 1-1,0-1 0,0 0 0,0-1 1,0 1-1,0-1 0,1 0 0,-1 0 0,0 0 1,0 0-1,0-1 0,0 0 0,0 0 1,0 0-1,6-2 0,10-4 118,0-1 0,0 0 0,-1-1 0,31-21 0,67-57 496,-77 55-394,-3 7 20,-35 23-253,0 1 0,0 0-1,1 0 1,-1 0 0,0 0 0,1 0 0,-1 0 0,1 1-1,-1-1 1,1 1 0,0-1 0,-1 1 0,1 0 0,3 1-1,-5-1-11,0 1 0,-1-1 0,1 1 0,0 0 0,0-1 0,0 1-1,0 0 1,-1 0 0,1 0 0,0 0 0,-1 0 0,1 0-1,-1 0 1,1 0 0,-1 0 0,1 0 0,-1 0 0,0 0 0,1 0-1,-1 0 1,0 0 0,0 0 0,0 1 0,0-1 0,0 0 0,0 0-1,0 0 1,0 0 0,-1 2 0,-6 33 124,0-8-33,-29 88 482,36-116-577,-1 0-1,1 1 0,0-1 0,0 0 1,0 0-1,0 0 0,0 0 1,0 0-1,0 0 0,0 0 0,0 0 1,0 0-1,0 1 0,0-1 0,0 0 1,-1 0-1,1 0 0,0 0 1,0 0-1,0 0 0,0 0 0,0 0 1,0 1-1,0-1 0,0 0 0,0 0 1,0 0-1,0 0 0,0 0 1,0 0-1,0 0 0,1 1 0,-1-1 1,0 0-1,0 0 0,0 0 0,0 0 1,0 0-1,0 0 0,0 0 1,0 0-1,0 1 0,0-1 0,0 0 1,0 0-1,1 0 0,-1 0 0,0 0 1,0 0-1,0 0 0,0 0 0,0 0 1,0 0-1,8-4 167,9-11-42,113-111 455,-80 80-338,-34 31-161,34-23 0,-50 37-88,1 1 0,-1 0 0,1-1 0,-1 1 0,0 0 0,1 0 0,-1-1 0,1 1 0,-1 0 0,1 0 0,-1 0 0,1-1 0,-1 1 0,1 0 0,0 0 0,-1 0 0,1 0 0,-1 0 0,1 0 0,-1 0 0,1 0 0,-1 0 0,1 1 0,-1-1 0,1 0 0,-1 0 0,1 0 0,-1 1 0,1-1 0,-1 0 0,1 0 0,-1 1 0,1 0 0,0 0 0,0 1 0,0-1 0,0 1 0,0 0 0,0-1 0,-1 1 0,1 0 0,-1-1 0,1 1 0,-1 2 0,2 44 0,-5-13 0,1-21 0,1-1 0,0 1 0,1 0 0,0-1 0,1 1 0,1 0 0,3 14 0,-5-27 0,1 0 0,-1 0 0,1 1 0,0-1 0,-1 0 0,1 0 0,0 0 0,0 0 0,0 0 0,0 0 0,0-1 0,0 1 0,0 0 0,0 0 0,0-1 0,0 1 0,0 0 0,0-1 0,1 1 0,-1-1 0,0 0 0,0 1 0,1-1 0,-1 0 0,0 0 0,0 0 0,1 0 0,-1 0 0,0 0 0,1 0 0,-1 0 0,0 0 0,0-1 0,3 0 0,1 0 0,1-1 0,0 0 0,0-1 0,-1 1 0,0-1 0,6-3 0,14-12 0,0 0 0,-1-1 0,31-34 0,-45 42 0,0 0 0,-1-1 0,-1 0 0,0 0 0,-1-1 0,0 0 0,-1 0 0,0-1 0,6-20 0,-11 30 0,0 0 0,0 0 0,-1-1 0,1 1 0,-1 0 0,0 0 0,0-1 0,0 1 0,-1 0 0,1 0 0,-1-1 0,0 1 0,0 0 0,-1 0 0,-1-4 0,2 7 0,-1 0 0,1 1 0,0-1 0,0 1 0,0 0 0,0-1 0,-1 1 0,1 0 0,0-1 0,0 1 0,-1 0 0,1 0 0,0 0 0,-1 0 0,1 0 0,0 1 0,0-1 0,-1 0 0,1 1 0,0-1 0,0 0 0,0 1 0,-1 0 0,1-1 0,-1 2 0,-32 18 0,28-14 0,1-1 0,-1 1 0,1 0 0,0 0 0,0 0 0,1 1 0,0 0 0,0 0 0,1 0 0,-1 0 0,1 0 0,1 1 0,0-1 0,0 1 0,-1 11 0,2-13 0,1 1 0,-1 0 0,2 0 0,-1-1 0,1 1 0,0 0 0,0-1 0,1 1 0,0-1 0,0 0 0,0 1 0,1-1 0,0 0 0,0 0 0,1 0 0,0-1 0,0 0 0,8 10 0,-5-8 0,1 0 0,-1-1 0,1 0 0,0 0 0,0-1 0,15 8 0,-18-11 0,0 0 0,0-1 0,0 1 0,0-1 0,0 0 0,1-1 0,-1 1 0,0-1 0,1 0 0,-1 0 0,0 0 0,1-1 0,-1 0 0,6-2 0,18-7 0,0-1 0,0-1 0,-1-2 0,38-25 0,-45 23 0,0 0 0,-1-2 0,25-28 0,-15 15 0,-30 31 0,0 0 0,0 0 0,0 0 0,0 0 0,0 0 0,-1 0 0,1 0 0,0 0 0,0-1 0,0 1 0,0 0 0,-1 0 0,1 0 0,0 0 0,0 0 0,0 0 0,0 0 0,0 0 0,-1 0 0,1 0 0,0 0 0,0-1 0,0 1 0,0 0 0,0 0 0,0 0 0,0 0 0,0 0 0,-16 51 0,13-43 0,0 0 0,1 0 0,-1 0 0,2 0 0,-1 0 0,1 0 0,0 0 0,1 1 0,0 8 0,1-9 0,0-1 0,0 0 0,1 0 0,0 0 0,0 0 0,1 0 0,5 11 0,-7-16 0,1 0 0,-1 0 0,1-1 0,-1 1 0,1 0 0,0-1 0,0 1 0,0-1 0,0 1 0,0-1 0,0 0 0,0 0 0,0 0 0,0 0 0,1 0 0,-1 0 0,0 0 0,1-1 0,-1 0 0,1 1 0,-1-1 0,0 0 0,1 0 0,-1 0 0,1 0 0,3-1 0,5-1 0,-1 0 0,1-1 0,-1 0 0,0-1 0,0 0 0,0 0 0,0-1 0,0 0 0,-1-1 0,0 0 0,-1 0 0,1-1 0,-1 0 0,11-13 0,8-9 0,-7 8 0,-1 0 0,31-47 0,-48 66 0,-1-1 0,0 0 0,1 0 0,-1 0 0,0 0 0,-1 0 0,1 0 0,0-6 0,-1 8 0,0 1 0,0 0 0,0-1 0,0 1 0,0-1 0,0 1 0,0 0 0,0-1 0,0 1 0,-1 0 0,1-1 0,0 1 0,0-1 0,0 1 0,0 0 0,-1-1 0,1 1 0,0 0 0,0-1 0,-1 1 0,1 0 0,0 0 0,0-1 0,-1 1 0,1 0 0,0 0 0,-1 0 0,0-1 0,0 1 0,0 0 0,0 0 0,0 0 0,0 0 0,0 1 0,0-1 0,0 0 0,0 0 0,0 1 0,0-1 0,0 1 0,0-1 0,0 1 0,0-1 0,-2 2 0,-16 11 0,0 1 0,1 1 0,1 0 0,0 2 0,-27 33 0,41-45 0,1-1 0,-1 1 0,1 0 0,0 0 0,0 0 0,0 0 0,1 0 0,0 0 0,0 0 0,0 1 0,0-1 0,1 0 0,0 1 0,0-1 0,1 0 0,-1 1 0,1-1 0,3 10 0,-3-12 0,0-1 0,0 1 0,0 0 0,1 0 0,-1-1 0,1 1 0,0-1 0,0 0 0,0 1 0,0-1 0,0 0 0,0 0 0,1 0 0,-1 0 0,1 0 0,-1-1 0,1 1 0,-1-1 0,1 0 0,0 0 0,0 0 0,0 0 0,0 0 0,0 0 0,0-1 0,0 0 0,0 1 0,0-1 0,0 0 0,0-1 0,0 1 0,0 0 0,5-2 0,-6 1 0,1 1 0,0-1 0,-1 0 0,1 1 0,-1-1 0,1-1 0,-1 1 0,1 0 0,-1-1 0,0 1 0,0-1 0,0 0 0,0 1 0,0-1 0,0 0 0,0 0 0,0 0 0,-1-1 0,1 1 0,-1 0 0,0-1 0,0 1 0,0-1 0,0 1 0,0-1 0,0 1 0,0-1 0,-1 0 0,1-3 0,-1-1 0,0 0 0,0 0 0,-1 0 0,0 0 0,0 0 0,-1 0 0,1 0 0,-1 0 0,-1 1 0,-4-10 0,7 16 0,0 0 0,0-1 0,0 1 0,0 0 0,-1-1 0,1 1 0,0 0 0,0 0 0,0-1 0,0 1 0,-1 0 0,1 0 0,0-1 0,0 1 0,0 0 0,-1 0 0,1 0 0,0 0 0,0-1 0,-1 1 0,1 0 0,0 0 0,0 0 0,-1 0 0,1 0 0,0 0 0,-1 0 0,1 0 0,0 0 0,-1 0 0,1 0 0,0 0 0,0 0 0,-1 0 0,1 0 0,0 0 0,-1 0 0,1 0 0,0 0 0,0 0 0,-1 0 0,1 1 0,0-1 0,0 0 0,-1 0 0,1 0 0,0 0 0,0 1 0,-1-1 0,1 0 0,0 0 0,0 0 0,0 1 0,-1-1 0,1 0 0,0 1 0,0-1 0,0 0 0,0 0 0,0 1 0,0-1 0,0 0 0,0 1 0,0-1 0,0 0 0,0 1 0,-8 22 0,7-2 0,0 1 0,1 0 0,5 34 0,-2-26 0,7 42 0,-7-55 0,0 0 0,-1 1 0,-1-1 0,0 1 0,-1 0 0,-1-1 0,-1 1 0,-6 26 0,5-35 0,1 0 0,-2 0 0,1 0 0,-1-1 0,-1 1 0,-9 14 0,10-19 0,1 0 0,-1 0 0,0 0 0,0-1 0,0 1 0,0-1 0,-1 0 0,1 0 0,-1-1 0,0 1 0,1-1 0,-1 0 0,-1-1 0,-5 2 0,7-2 0,0-1 0,1 0 0,-1 1 0,1-2 0,-1 1 0,0 0 0,1-1 0,-1 0 0,1 0 0,-1 0 0,1 0 0,0 0 0,-6-3 0,-42-29 0,33 20 0,2 3 0,12 8 0,0 0 0,0 0 0,0 0 0,1-1 0,-1 1 0,1-1 0,0 0 0,0 0 0,0-1 0,0 1 0,-2-4 0,4 6 0,1 0 0,0 0 0,-1 0 0,1-1 0,0 1 0,0 0 0,0 0 0,-1 0 0,1 0 0,0 0 0,1 0 0,-1-1 0,0 1 0,0 0 0,0 0 0,1 0 0,-1 0 0,0 0 0,1 0 0,0-2 0,1 0 0,0 0 0,0 0 0,1 0 0,-1 0 0,1 1 0,4-4 0,4-4 0,2 2 0,16-10 0,107-44 0,-39 21 0,-57 22 0,62-42 0,-81 46 0,-2 0 0,0-1 0,0-1 0,24-31 0,-19 22 0,-17 19 0,0-1 0,-1 1 0,0-1 0,0 0 0,0 0 0,-1-1 0,0 0 0,6-15 0,-2 1 0,-16 153 0,5-96 0,1-21 0,1-1 0,1 1 0,-1-1 0,2 1 0,0-1 0,5 19 0,-6-31 0,-1 1 0,0-1 0,0 1 0,1-1 0,-1 1 0,0-1 0,1 0 0,-1 1 0,1-1 0,-1 1 0,0-1 0,1 0 0,-1 1 0,1-1 0,-1 0 0,1 0 0,-1 1 0,1-1 0,-1 0 0,1 0 0,-1 0 0,1 1 0,-1-1 0,1 0 0,-1 0 0,1 0 0,0 0 0,-1 0 0,1 0 0,-1 0 0,1 0 0,-1-1 0,1 1 0,-1 0 0,1 0 0,-1 0 0,1-1 0,0 1 0,22-14 0,-21 13 0,17-15 0,0-1 0,-1 0 0,-1-1 0,-1-2 0,22-31 0,11-13 0,-48 63 0,-1 0 0,1 0 0,-1 0 0,1 1 0,-1-1 0,1 0 0,0 1 0,0-1 0,-1 1 0,1-1 0,0 1 0,0-1 0,-1 1 0,1-1 0,0 1 0,0 0 0,0-1 0,0 1 0,0 0 0,1 0 0,-1 0 0,0 0 0,-1 0 0,1 1 0,-1-1 0,1 0 0,-1 1 0,1-1 0,0 1 0,-1-1 0,1 0 0,-1 1 0,0-1 0,1 1 0,-1 0 0,1-1 0,-1 1 0,0-1 0,1 1 0,-1 0 0,0-1 0,1 2 0,0 4 0,1 0 0,-1 0 0,0 0 0,0 0 0,0 8 0,-3 32 0,-2 0 0,-1 0 0,-3-1 0,-21 71 0,23-98 0,-1-1 0,0 0 0,-1 0 0,-1 0 0,-20 27 0,3-10 0,-40 41 0,64-73 0,0 0 0,0 0 0,0 0 0,0 0 0,-1-1 0,1 1 0,-1-1 0,1 1 0,-1-1 0,1 0 0,-1 0 0,-5 2 0,6-3 0,1 0 0,-1 0 0,0 0 0,0-1 0,0 1 0,1 0 0,-1-1 0,0 1 0,0-1 0,1 1 0,-1-1 0,0 0 0,1 0 0,-1 0 0,1 0 0,-1 0 0,1 0 0,-1 0 0,1 0 0,0-1 0,-2 0 0,-1-3 0,0 1 0,0-1 0,0 1 0,1-1 0,0 0 0,-1-1 0,2 1 0,-1 0 0,1-1 0,0 1 0,0-1 0,0 0 0,1 0 0,0 0 0,0 0 0,0 0 0,1 0 0,0 0 0,0 0 0,1 0 0,-1 0 0,1 0 0,1 0 0,-1 1 0,1-1 0,0 0 0,0 1 0,1-1 0,-1 1 0,1-1 0,1 1 0,-1 0 0,8-8 0,2-2 0,1 0 0,1 1 0,0 1 0,1 0 0,1 1 0,0 1 0,0 0 0,1 1 0,0 1 0,1 1 0,0 1 0,0 0 0,33-6 0,-46 12 0,176-30 0,-163 29 0,1 1 0,0 0 0,0 2 0,0 1 0,-1 0 0,1 1 0,24 8 0,-36-8 85,0 0 0,0 1 0,0 0 0,0 0 0,0 1 0,-1 0 0,0 0 0,0 1 0,11 11 0,-13-11-769,0 0 1,-1 0-1,1 1 1,-1 0-1,0-1 1,3 10-1</inkml:trace>
</inkml:ink>
</file>

<file path=ppt/ink/ink1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36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302 260 8136,'0'0'15318,"-11"9"-14811,-33 26-3,39-32-293,0 1 1,1 0 0,0 1 0,0-1 0,0 1 0,0 0-1,1 0 1,0 0 0,0 0 0,0 1 0,0-1 0,1 1-1,0-1 1,0 1 0,-1 7 0,1-4 56,-5 28 2625,6-34-2040,1-3-843,0 0 1,0 0 0,0 0-1,0 0 1,0 0-1,-1 0 1,1 1-1,0-1 1,0 0-1,0 0 1,0 0 0,0 0-1,0 0 1,0 0-1,0 0 1,0 0-1,0 0 1,0 0 0,0 0-1,0 0 1,0 1-1,0-1 1,0 0-1,0 0 1,0 0-1,0 0 1,0 0 0,0 0-1,0 0 1,0 0-1,0 0 1,0 0-1,0 1 1,0-1-1,0 0 1,0 0 0,0 0-1,0 0 1,0 0-1,0 0 1,0 0-1,0 0 1,0 0-1,0 0 1,1 0 0,-1 0-1,0 0 1,0 0-1,0 0 1,0 1-1,0-1 1,0 0-1,0 0 1,0 0 0,0 0-1,0 0 1,0 0-1,1 0 1,-1 0-1,0 0 1,0 0-1,0 0 1,0 0 0,0 0-1,0 0 1,0 0-1,0 0 1,0 0-1,12-47 153,0 5-163,2 1 0,1 1 0,30-54 0,-27 56 0,-10 20 0,20-33 0,-23 43 0,0 1 0,0-1 0,-1 0 0,0 0 0,0-1 0,4-15 0,-9 72 0,-5-5 0,-2 0 0,-2 0 0,-17 46 0,-55 123 0,70-183 0,-97 184 0,93-183 0,9-20 0,0 1 0,-1-1 0,0 0 0,-14 12 0,-13 18 0,23-28 0,21-24 0,61-51 0,138-95 0,-25 43 0,-156 96 0,0 0 0,24-26 0,-37 33 0,6-16 0,-20 28 13,0 0 0,0 0 0,0-1 0,0 1 0,1 0 0,-1 0 1,0 0-1,0 0 0,0 0 0,0 0 0,0 0 0,0 0 0,0 0 0,0 0 0,0 0 0,0 0 0,0 0 0,0 0 0,0 0 0,0 0 1,0 0-1,1-1 0,-1 1 0,0 0 0,0 0 0,0 0 0,0 0 0,0 0 0,0 0 0,0 0 0,0 0 0,0 0 0,0 0 1,0-1-1,0 1 0,0 0 0,0 0 0,0 0 0,0 0 0,0 0 0,0 0 0,-1 0 0,1 0 0,0 0 0,0 0 0,0 0 0,0-1 1,0 1-1,0 0 0,0 0 0,0 0 0,0 0 0,0 0 0,0 0 0,0 0 0,0 0 0,0 0 0,0 0 0,-1 0 0,1 0 1,0 0-1,0 0 0,0 0 0,0 0 0</inkml:trace>
</inkml:ink>
</file>

<file path=ppt/ink/ink1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37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217 0 16575,'0'0'4152,"-11"11"-3884,-74 72 770,48-54-119,30-24-648,0 0 0,0 0-1,1 1 1,0-1 0,0 1-1,-6 8 1,2 0 267,8-13-413,0 1 0,0 0 0,0 0 0,0 1 0,1-1 1,-1 0-1,1 0 0,-1 1 0,1-1 0,0 1 0,0-1 0,0 1 0,1 0 0,-1-1 0,0 1 1,1 0-1,0-1 0,0 5 0,0-4-30,1 1 1,0-1-1,0 0 0,1 0 1,-1-1-1,1 1 0,-1 0 1,1 0-1,0-1 1,0 1-1,0-1 0,0 1 1,1-1-1,-1 0 0,1 0 1,-1 0-1,1 0 1,0-1-1,0 1 0,0-1 1,-1 1-1,1-1 1,1 0-1,-1 0 0,0-1 1,0 1-1,6 0 0,0-1 0,-1 0 0,0-1 0,1 1 0,-1-2 0,1 1 0,-1-2 0,0 1 0,0-1 0,0 0-1,-1 0 1,12-7 0,-4 1 80,0-1 1,0-1-1,-1 0 0,17-16 0,-25 20-140,1 0-1,-1 0 1,0 0-1,-1-1 1,0 0-1,7-13 1,-11 18-32,0 0 0,1 0 1,-1 0-1,-1-1 0,1 1 0,0 0 0,-1 0 0,0-1 1,0 1-1,0 0 0,0 0 0,0-1 0,0 1 1,-1 0-1,0 0 0,0 0 0,0 0 0,0-1 0,0 1 1,0 0-1,-4-5 0,3 4-3,-1 0 0,0 1 0,0-1 0,0 0 0,-1 1 0,1 0 0,-1-1 0,0 1 0,0 1 0,0-1 0,0 1 0,0-1 0,-1 1 0,1 0 0,-1 1 0,1-1 0,-1 1 0,0 0 0,1 0 0,-1 0 0,0 1 0,0 0 0,0 0 0,1 0 0,-1 0 0,0 1 0,0 0 0,1 0 0,-1 0 0,-7 3 0,7-2 0,2-1 0,0 0 0,0 0 0,0 1 0,0-1 0,0 1 0,0 0 0,0-1 0,1 1 0,-1 0 0,1 1 0,-1-1 0,1 0 0,0 1 0,0-1 0,0 1 0,-3 5 0,5-7 0,0-1 0,1 1 0,-1-1 0,0 1 0,0 0 0,1-1 0,-1 1 0,0-1 0,1 1 0,-1-1 0,0 1 0,1-1 0,-1 1 0,1-1 0,-1 1 0,1-1 0,-1 1 0,1-1 0,-1 0 0,1 1 0,-1-1 0,1 0 0,0 1 0,-1-1 0,1 0 0,-1 0 0,1 0 0,0 0 0,-1 1 0,1-1 0,0 0 0,-1 0 0,1 0 0,1-1 0,25 4 0,6-4 0,38-7 0,-49 4 0,1 1 0,-1 1 0,0 1 0,1 2 0,31 3 0,-30 0 0,0 2 0,26 9 0,-42-12 0,-1 0 0,1 0 0,-1 1 0,0 0 0,0 1 0,-1-1 0,0 1 0,1 0 0,-2 1 0,9 8 0,-2 3 0,17 31 0,-3-3 0,-25-44 0,0 1 0,1-1 0,-1 0 0,0 1 0,0-1 0,1 0 0,-1 0 0,0 0 0,1 0 0,-1 0 0,1-1 0,-1 1 0,1 0 0,0-1 0,-1 1 0,1-1 0,0 1 0,-1-1 0,1 0 0,0 0 0,1 0 0,5 0 0,-1-1 0,0 0 0,13-3 0,-5 1 0,36-9 850,-24 3-5635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00.74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0 7232,'0'0'14539,"3"10"-14293,3 16-6,-1 0 0,-1 0 0,1 38 0,-3-4 189,-1-27 108,-4 56-1,-3-5 938,4-74-908,0-1-3418</inkml:trace>
</inkml:ink>
</file>

<file path=ppt/ink/ink1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38.7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0 953 11552,'0'0'7422,"15"-5"-6917,0 1-386,-1-1 0,0 0 0,0-1 0,-1-1 0,0 0-1,0-1 1,21-16 0,-7-2 171,-1-1 1,31-41-1,40-69 511,-91 128-744,50-75 887,74-150-1,-107 170-412,-13 34 197,-20 55 6,-19 36 0,14-34-582,-12 35 1,13-23 53,2 2 0,2-1 0,1 1 0,2 1 0,2 0 0,1 68 0,4-100-106,1-1-1,0 0 0,0 0 0,1 0 1,0 0-1,1 0 0,0 0 0,0-1 1,1 1-1,0-1 0,0 0 0,1 0 1,9 11-1,-13-17-60,1-1 1,0 1-1,1 0 1,-1-1-1,0 1 1,0-1-1,1 0 1,-1 0-1,0 0 1,1 0-1,0 0 1,-1 0-1,1-1 1,-1 1-1,1-1 1,0 0-1,-1 0 1,1 0-1,4-1 1,-2 1 17,1-1 0,-1 0 1,1 0-1,-1-1 1,0 0-1,1 0 1,-1 0-1,8-5 0,5-6 79,0-1-1,0-1 1,-2 0-1,0-1 0,18-24 1,62-98 545,-54 63-665,-4-2 1,37-103-1,19-63-16,-73 205 0,-28 51 0,2 0 0,0 0 0,-5 19 0,0 3 0,-78 250 0,-6 91 0,93-369 0,-6 12 0,6-15 0,-1-1 0,1 0 0,0 1 0,1-1 0,-1 1 0,0 5 0,13-20 0,2-13 0,20-42 0,-23 43 0,0 0 0,22-30 0,-24 40 0,-7 9 0,1-1 0,-1 1 0,1 0 0,1 0 0,-1 1 0,0-1 0,1 1 0,0-1 0,0 1 0,0 0 0,8-4 0,-12 7 0,1 0 0,-1 0 0,1 0 0,-1 0 0,1 0 0,-1 0 0,1 0 0,-1 1 0,1-1 0,-1 0 0,1 0 0,-1 1 0,1-1 0,-1 0 0,0 0 0,1 1 0,-1-1 0,1 0 0,-1 1 0,0-1 0,1 1 0,-1-1 0,0 0 0,0 1 0,1-1 0,-1 1 0,0-1 0,0 1 0,0-1 0,1 1 0,-1-1 0,0 1 0,5 22 0,-4-17 0,4 14 0,1 11 0,16 45 0,-19-67 0,1 0 0,0-1 0,0 1 0,1-1 0,0 0 0,1-1 0,-1 1 0,2-1 0,11 12 0,-16-18 0,0 1 0,0-1 0,0 1 0,0-1 0,0 0 0,0 0 0,1 0 0,-1 0 0,0-1 0,0 1 0,1 0 0,-1-1 0,0 0 0,1 1 0,-1-1 0,1 0 0,-1 0 0,3-1 0,-1 0 0,0 0 0,0 0 0,0 0 0,0-1 0,-1 1 0,1-1 0,-1 0 0,1 0 0,6-6 0,-3 1 0,1 0 0,-1 0 0,-1-1 0,1 0 0,-1 0 0,-1 0 0,9-17 0,7-27 0,-20 48 0,0 0 0,0 0 0,0 0 0,-1-1 0,1 1 0,-1 0 0,0 0 0,0 0 0,0 0 0,-1 0 0,-1-6 0,2 9 0,0 0 0,-1 0 0,1 1 0,-1-1 0,1 0 0,-1 0 0,1 0 0,-1 1 0,0-1 0,1 0 0,-1 0 0,0 1 0,0-1 0,0 1 0,1-1 0,-1 1 0,0-1 0,0 1 0,0-1 0,0 1 0,0 0 0,0 0 0,0-1 0,0 1 0,0 0 0,0 0 0,0 0 0,0 0 0,0 0 0,0 0 0,0 0 0,0 1 0,0-1 0,0 0 0,0 0 0,0 1 0,-1 0 0,0 0 0,-1-1 0,1 1 0,0 0 0,0 1 0,0-1 0,0 0 0,0 1 0,0-1 0,0 1 0,1-1 0,-1 1 0,0 0 0,1 0 0,-3 3 0,3-2 0,0 1 0,0-1 0,0 1 0,0-1 0,0 1 0,1-1 0,-1 1 0,1 0 0,0 0 0,0-1 0,1 1 0,-1 0 0,1-1 0,2 8 0,-1-6 0,0 1 0,1 0 0,0-1 0,0 0 0,0 0 0,1 0 0,0 0 0,6 6 0,-1-2 0,1-1 0,0 0 0,1 0 0,0-1 0,0 0 0,0-1 0,1-1 0,12 5 0,-13-7 0,0 0 0,0-1 0,1-1 0,-1 0 0,1 0 0,-1-1 0,1 0 0,0-1 0,-1-1 0,0 0 0,1 0 0,-1-1 0,0 0 0,0-1 0,0-1 0,-1 1 0,17-11 0,-25 13 78,0 1 0,0 0 0,0-1 0,-1 0 0,1 1 0,0-1 0,-1 0 0,1 0 0,-1 0 0,2-3 1,-3 5-321,1-1 0,-1 0 1,0 0-1,1 1 0,-1-1 1,0 0-1,0 0 0,0 0 1,1 1-1,-1-1 0,0 0 1,0 0-1,0 0 0,-1 1 1,1-1-1,0 0 0,0 0 1,0 1-1,-1-2 0</inkml:trace>
</inkml:ink>
</file>

<file path=ppt/ink/ink1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38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92 17079,'0'0'1632,"69"-29"-1016,11 5-32,26 7 8,23 1-240,1 10 8,-1 6-112,-9 6 0,-12 4-96,4-2 0,11-2-136,-5-6 8</inkml:trace>
</inkml:ink>
</file>

<file path=ppt/ink/ink1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43.2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228 582 8640,'0'0'11177,"-4"-9"-10707,-14-29 5,18 37-429,-1 0 0,0 0-1,0 0 1,0 0 0,0 0 0,0 0-1,0 1 1,0-1 0,0 0 0,0 1-1,0-1 1,0 1 0,0-1 0,-1 1-1,1-1 1,0 1 0,0 0 0,-1 0-1,1 0 1,0 0 0,-2 0 0,-21 3 831,14 0-446,0 2 0,0 0 0,1 0 1,-1 0-1,-12 11 0,6-5 15,-6 12 384,20-20-665,-1 0 0,1 0 0,-1-1 0,1 1 0,-1-1 0,-4 4 0,5-3-49,0 1-1,0-1 1,1 1-1,0-1 1,-1 1-1,1 0 0,0 0 1,1-1-1,-1 5 1,-2 6 87,0-5-74,1 0 0,0 1 0,1-1 0,0 1 0,0 0 1,1-1-1,1 1 0,-1-1 0,2 1 0,-1 0 0,1-1 0,0 0 1,5 10-1,-5-13-76,1-1 0,0 1 0,0-1 0,1 0 1,0 0-1,0 0 0,0 0 0,0-1 0,10 8 1,-1-2 78,-1-2 0,27 15 0,-33-21-106,-1 0 0,2 0 0,-1 0 0,0-1-1,0 0 1,0 0 0,1 0 0,-1-1 0,0 0 0,1 0 0,-1-1 0,0 0 0,0 0 0,0 0 0,11-4 0,-6 1 4,-1 0-1,0-1 1,-1 0 0,1 0 0,-1-1-1,0 0 1,0-1 0,11-11-1,-13 12-23,81-88 174,-77 80-158,-1 0 0,0 0 1,-1-1-1,-1 0 0,10-24 0,-2 6-22,-12 26 0,-1 0 0,1 0 0,3-14 0,-12 47 0,1 1 0,1 0 0,1 0 0,1 0 0,2 0 0,6 47 0,-7-71 0,1 0 0,-1 0 0,1 0 0,0 0 0,0 0 0,0-1 0,0 1 0,0 0 0,0-1 0,1 1 0,-1-1 0,1 1 0,0-1 0,-1 0 0,1 1 0,0-1 0,1 0 0,3 3 0,-3-4 0,0 0 0,0 0 0,0 0 0,1 0 0,-1-1 0,0 0 0,0 1 0,0-1 0,1 0 0,-1 0 0,0-1 0,0 1 0,0-1 0,1 1 0,-1-1 0,0 0 0,4-2 0,2-1 0,0 0 0,0 0 0,-1-1 0,1 0 0,-1-1 0,0 1 0,0-2 0,-1 1 0,13-15 0,1-5 0,29-47 0,0-2 0,-46 71 0,-4 7 0,-6 12 0,2-3 0,-49 149 0,-18 48 0,58-178 0,-1-2 0,-1 1 0,-2-2 0,-33 44 0,36-54 0,-3 3 0,0 0 0,-31 28 0,43-45 0,0 0 0,0 0 0,0-1 0,0 1 0,0-1 0,-1 0 0,0-1 0,1 1 0,-1-1 0,0 0 0,0-1 0,0 1 0,0-1 0,0 0 0,-1-1 0,-9 0 0,13-1 0,1 1 0,-1-2 0,0 1 0,0 0 0,1 0 0,-1-1 0,1 1 0,-1-1 0,1 0 0,0 0 0,0 0 0,-1 0 0,1 0 0,1-1 0,-1 1 0,0 0 0,0-1 0,1 1 0,0-1 0,-1 0 0,1 0 0,-1-4 0,-2-4 0,0 0 0,1-1 0,1 1 0,-2-18 0,3 19 0,0-1 0,1 1 0,1 0 0,0-1 0,0 1 0,1 0 0,0 0 0,1 0 0,4-11 0,-5 16 0,1 0 0,-1-1 0,1 1 0,1 0 0,-1 1 0,1-1 0,0 0 0,0 1 0,0 0 0,1 0 0,-1 0 0,1 1 0,0 0 0,0 0 0,0 0 0,1 0 0,7-2 0,163-52 0,-82 36 0,-49 12 0,-26 4 0,-1 0 0,0-2 0,0 0 0,0-1 0,-1-1 0,0-1 0,17-12 0,6-1 0,-28 16 0,-1 1 0,1-2 0,19-16 0,-2 0 0,-19 15 0,0 1 0,-1-1 0,12-13 0,32-40 0,19-25 0,-64 74 0,0 1 0,-1-1 0,0 0 0,-1 0 0,8-25 0,-8 16 0,-1 0 0,-2 0 0,0 0 0,-1-30 0,-11-91 0,9 139 0,-1-1 0,0 0 0,0 1 0,0 0 0,-1-1 0,1 1 0,-1 0 0,-3-5 0,5 8 0,-1 0 0,1 1 0,-1-1 0,1 0 0,-1 1 0,0-1 0,1 1 0,-1-1 0,0 1 0,1-1 0,-1 1 0,0-1 0,1 1 0,-1 0 0,0-1 0,0 1 0,0 0 0,1 0 0,-1-1 0,-1 1 0,0 0 0,1 1 0,0-1 0,-1 1 0,1-1 0,-1 0 0,1 1 0,0 0 0,0-1 0,-1 1 0,1 0 0,0 0 0,0 0 0,0 0 0,0 0 0,0 0 0,-1 1 0,-6 7 0,-69 81 0,69-78 0,0 1 0,1-1 0,0 2 0,1-1 0,0 1 0,-4 15 0,-1 8 0,2 1 0,2 0 0,1 0 0,2 0 0,2 1 0,1 0 0,9 74 0,-7-107 0,1 1 0,0-1 0,0 0 0,1 0 0,0 0 0,0-1 0,0 1 0,0 0 0,1-1 0,0 0 0,6 6 0,-8-9 0,0 0 0,0-1 0,0 0 0,1 1 0,-1-1 0,0 0 0,0 0 0,1 0 0,-1 0 0,1 0 0,-1-1 0,1 1 0,-1-1 0,1 0 0,-1 1 0,1-1 0,-1 0 0,1-1 0,0 1 0,-1 0 0,1-1 0,-1 1 0,1-1 0,-1 0 0,0 0 0,1 0 0,-1 0 0,4-3 0,3-1 0,0-1 0,-1 0 0,1 0 0,-2-1 0,14-14 0,1-6 0,-1-1 0,21-38 0,13-20 0,-46 71 0,-9 15 0,0 0 0,0 0 0,0 0 0,0 0 0,0 0 0,0-1 0,1 1 0,-1 0 0,0 0 0,0 0 0,0 0 0,0 0 0,0 0 0,1 0 0,-1 0 0,0 0 0,0 0 0,0 0 0,0 0 0,1 0 0,-1 0 0,0 0 0,0 0 0,0 0 0,0 0 0,0 0 0,1 0 0,-1 0 0,0 0 0,0 0 0,0 0 0,0 0 0,1 0 0,-1 0 0,0 1 0,0-1 0,0 0 0,0 0 0,0 0 0,0 0 0,0 0 0,1 0 0,-1 0 0,0 1 0,0-1 0,0 0 0,0 0 0,0 0 0,0 0 0,0 0 0,0 1 0,0-1 0,0 0 0,3 9 0,2 21 0,3 20 0,19 60 0,-24-99 0,8 26 0,-11-37 0,1 1 0,-1 0 0,0-1 0,0 1 0,1-1 0,-1 1 0,0-1 0,1 1 0,-1 0 0,0-1 0,1 0 0,-1 1 0,1-1 0,-1 1 0,1-1 0,-1 1 0,1-1 0,0 0 0,-1 1 0,1-1 0,-1 0 0,1 0 0,0 1 0,-1-1 0,1 0 0,0 0 0,-1 0 0,1 0 0,-1 0 0,1 0 0,0 0 0,-1 0 0,1 0 0,0 0 0,-1 0 0,1 0 0,0-1 0,-1 1 0,1 0 0,0 0 0,-1-1 0,1 1 0,-1 0 0,1-1 0,0 0 0,16-14 0,0 0 0,-1-1 0,23-31 0,12-13 0,-34 40 0,-14 16 0,1 0 0,-1 0 0,1 0 0,-1 0 0,1 0 0,0 1 0,0 0 0,1 0 0,-1 0 0,1 0 0,0 1 0,7-3 0,-12 5 0,1 0 0,0 0 0,0 0 0,-1 0 0,1 0 0,0 0 0,-1 1 0,1-1 0,0 0 0,-1 1 0,1-1 0,0 0 0,-1 1 0,1-1 0,-1 1 0,1-1 0,-1 1 0,1-1 0,-1 1 0,1-1 0,-1 1 0,1 0 0,-1-1 0,0 1 0,1 0 0,-1-1 0,0 1 0,1 0 0,-1-1 0,0 1 0,0 0 0,0-1 0,0 1 0,0 0 0,0 0 0,0-1 0,0 2 0,1 29 0,0 5 0,0-31 0,0 0 0,-1 0 0,0 1 0,0-1 0,0 0 0,-1 0 0,0 1 0,-2 8 0,3-12 0,3-4 0,3-5 0,2-6 0,23-39 0,-28 48 0,0 0 0,0 0 0,1 1 0,-1-1 0,1 1 0,0 0 0,0 0 0,0 0 0,9-4 0,-13 7 0,1-1 0,-1 1 0,1 0 0,-1 0 0,1 0 0,-1 0 0,1 0 0,-1 0 0,1 0 0,-1 0 0,1 0 0,-1 0 0,1 0 0,-1 0 0,1 0 0,-1 0 0,1 0 0,-1 1 0,1-1 0,-1 0 0,1 0 0,-1 1 0,1-1 0,-1 0 0,0 0 0,1 1 0,9 15 0,0 25 0,-9-36 0,-1-4 0,13 52 0,-12-49 0,0-1 0,1 1 0,-1 0 0,1-1 0,0 0 0,0 1 0,0-1 0,1 0 0,-1 0 0,1 0 0,-1 0 0,5 3 0,-5-6 0,0 1 0,-1 0 0,1 0 0,0-1 0,0 1 0,0-1 0,0 0 0,0 0 0,0 1 0,0-1 0,0-1 0,0 1 0,0 0 0,2-1 0,30-8 0,-28 7 0,22-7 0,0-2 0,-1 0 0,-1-2 0,0-1 0,0-2 0,-2 0 0,0-1 0,-1-2 0,0 0 0,-2-2 0,34-41 0,-54 62 0,-1 0 0,0-1 0,1 1 0,-1 0 0,0-1 0,1 1 0,-1 0 0,0-1 0,0 1 0,1-1 0,-1 1 0,0-1 0,0 1 0,0 0 0,0-1 0,1 1 0,-1-1 0,0 1 0,0-1 0,0 1 0,0-1 0,0 1 0,0-1 0,-9 0 0,-18 9 0,24-7 0,-18 9 0,1 0 0,0 1 0,0 1 0,1 1 0,1 0 0,0 2 0,1 0 0,0 1 0,-14 18 0,26-28 0,-1 1 0,1 0 0,1 0 0,-1 0 0,1 0 0,1 1 0,-1 0 0,1-1 0,0 1 0,-2 15 0,5-22 0,0 0 0,0 0 0,0 0 0,0 0 0,0 0 0,0-1 0,1 1 0,-1 0 0,0 0 0,1 0 0,-1 0 0,0 0 0,1 0 0,-1 0 0,1 0 0,0-1 0,-1 1 0,1 0 0,0 0 0,-1-1 0,1 1 0,0 0 0,0-1 0,0 1 0,-1-1 0,1 1 0,0-1 0,0 1 0,0-1 0,0 0 0,0 1 0,0-1 0,1 0 0,4 2 0,0-1 0,0 0 0,-1-1 0,10 1 0,-4-2 0,1 0 0,-1-1 0,1 0 0,-1-1 0,0 0 0,0-1 0,0 0 0,0 0 0,-1-1 0,1-1 0,-1 0 0,-1 0 0,1-1 0,-1 0 0,0-1 0,-1 0 0,15-18 0,-5 3 0,-1-1 0,0 0 0,-2-2 0,-1 0 0,-1 0 0,10-30 0,-9 12 0,-2-1 0,-3 0 0,-1-1 0,-2 0 0,0-85 0,-6 113 0,-1-1 0,0 1 0,-1-1 0,-1 1 0,-1 0 0,-8-22 0,12 40 0,0-1 0,0 1 0,0-1 0,0 1 0,0-1 0,0 1 0,-1-1 0,1 1 0,0-1 0,0 1 0,-1 0 0,1-1 0,0 1 0,0-1 0,-1 1 0,1 0 0,-1-1 0,1 1 0,0 0 0,-1-1 0,1 1 0,-1 0 0,1-1 0,0 1 0,-1 0 0,1 0 0,-1 0 0,1-1 0,-1 1 0,1 0 0,-1 0 0,1 0 0,-1 0 0,1 0 0,-1 0 0,1 0 0,-1 0 0,1 0 0,-1 0 0,1 0 0,-1 1 0,1-1 0,-1 0 0,1 0 0,-1 0 0,1 1 0,-1-1 0,0 1 0,-19 20 0,3 3 0,1 1 0,1 0 0,1 2 0,2-1 0,0 1 0,2 1 0,1 0 0,1 1 0,2-1 0,-4 41 0,6-37 0,2 1 0,2 0 0,1-1 0,1 1 0,2-1 0,2 0 0,0 0 0,2-1 0,16 41 0,-23-70 0,0 0 0,-1 0 0,2 0 0,-1 0 0,0-1 0,0 1 0,0 0 0,1 0 0,-1-1 0,1 1 0,-1-1 0,1 0 0,0 1 0,-1-1 0,1 0 0,0 0 0,0 0 0,0 0 0,4 1 0,-2-1 0,0 0 0,0-1 0,0 0 0,0 0 0,0 0 0,0 0 0,0-1 0,0 1 0,0-1 0,4-1 0,7-3 0,0-1 0,-1-1 0,0 0 0,18-12 0,134-101 0,-108 76 0,-58 44 0,0 0 0,1-1 0,-1 1 0,0 0 0,1 0 0,-1 0 0,1-1 0,-1 1 0,0 0 0,0-1 0,1 1 0,-1 0 0,0-1 0,1 1 0,-1 0 0,0-1 0,0 1 0,0 0 0,1-1 0,-1 1 0,0-1 0,0 1 0,0 0 0,0-1 0,0 0 0,-9-1 0,-18 8 0,15-2 0,0 2 0,0-1 0,0 2 0,1 0 0,0 0 0,1 1 0,-1 0 0,-14 15 0,20-17 0,1-1 0,-1 0 0,1 1 0,0 0 0,0 0 0,1 0 0,0 0 0,0 0 0,0 1 0,1-1 0,0 1 0,0 0 0,1 0 0,0 0 0,0 0 0,1 0 0,0 13 0,0-18 0,0 1 0,0 0 0,1 0 0,-1-1 0,1 1 0,0 0 0,0-1 0,0 1 0,0-1 0,0 1 0,0-1 0,1 0 0,-1 1 0,1-1 0,-1 0 0,1 0 0,0 0 0,0 0 0,0 0 0,0 0 0,0-1 0,1 1 0,-1-1 0,0 0 0,1 1 0,-1-1 0,1 0 0,-1 0 0,1-1 0,0 1 0,-1 0 0,1-1 0,0 0 0,0 1 0,-1-1 0,1 0 0,0-1 0,-1 1 0,5-1 0,2-1 0,1 0 0,-1 0 0,0-1 0,0 0 0,0-1 0,0 0 0,0 0 0,-1-1 0,16-11 0,-10 4 0,1-1 0,-2-1 0,0-1 0,11-16 0,-17 21 0,0 0 0,-1 0 0,0-1 0,-1 1 0,0-2 0,-1 1 0,6-20 0,-10 31 0,0 0 0,0-1 0,0 1 0,1-1 0,-1 1 0,0-1 0,0 1 0,0-1 0,0 1 0,0-1 0,0 1 0,0-1 0,0 1 0,0-1 0,0 1 0,0-1 0,0 1 0,0-1 0,0 1 0,-1-1 0,1 1 0,0-1 0,0 1 0,0-1 0,-1 0 0,-7 9 0,-9 20 0,11-17 0,-15 37 0,20-45 0,0-1 0,1 1 0,-1 0 0,1 0 0,-1-1 0,1 1 0,0 0 0,0 0 0,0-1 0,0 1 0,1 0 0,-1 0 0,1-1 0,0 1 0,0 0 0,1 2 0,-2-4 0,1 0 0,0 0 0,-1 0 0,1-1 0,0 1 0,-1 0 0,1-1 0,0 1 0,0 0 0,-1-1 0,1 1 0,0-1 0,0 1 0,0-1 0,0 0 0,0 1 0,0-1 0,0 0 0,0 0 0,0 0 0,0 1 0,0-1 0,0 0 0,0 0 0,0 0 0,0-1 0,0 1 0,-1 0 0,1 0 0,0 0 0,0-1 0,0 1 0,0-1 0,0 1 0,1-1 0,6-3 0,0-1 0,0 1 0,8-8 0,2-1 0,17-7 0,37-21 0,-63 37 0,1 0 0,0 0 0,-1 1 0,1 0 0,19-2 0,-24 5 0,-1 0 0,0 0 0,1 1 0,-1 0 0,0-1 0,0 2 0,0-1 0,0 0 0,0 1 0,0 0 0,0 0 0,4 3 0,3 1 0,-1 2 0,18 16 0,0 3 0,2 0 0,1-2 0,1-2 0,56 33 0,-67-45 0,0-1 0,1-1 0,0-1 0,1 0 0,-1-2 0,2-1 0,-1-1 0,0 0 0,1-2 0,0-1 0,-1-1 0,36-4 0,-46-1 434,-16-2 98,-17-5-3778</inkml:trace>
</inkml:ink>
</file>

<file path=ppt/ink/ink1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43.5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24 104 23015,'0'0'1920,"-23"-62"-904,27 38 0,9 12-240,5 6 8,4 6-536,1 8 8,9 10-248,-3 3 8</inkml:trace>
</inkml:ink>
</file>

<file path=ppt/ink/ink1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47.478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1 9240,'0'0'12081,"10"2"-11636,26 5 189,-1-1 0,71 2-1,88-11 1085,-92 0-1057,314-5 1775,-370 8-2115,22 0 528,133 15 1,-99-3-204,125-1 0,69 8 319,-27 10-965,-236-26 0,49-1 0,-3-1 0,6 5 0,177 8 0,-186-16 0,-55 1 0,0 0 0,0 1 0,0 1 0,0 1 0,0 1 0,35 9 0,-26-4 0,0-1 0,1-2 0,0-1 0,49 0 0,41 5 0,-108-8 0,1 0 0,1-1 0,-1-1 0,16-3 0,33 0 0,-36 4 0,33 2 0,87-8 0,46-17 0,-162 18 0,1 2 0,-1 2 0,63 4 0,-38 2 0,8 7 0,-57-12 0,0 1 0,-1 0 0,1 0 0,-1 1 0,11 3 0,-14-4 0,26 2 0,-2-1 0,-6 2 0,-1 0 0,1-2 0,32 1 0,-36 0 0,-15-3 0,0 1 0,0-1 0,0 1 0,0-1 0,0 0 0,1 0 0,-1 0 0,0 0 0,0 0 0,3-1 0,8 1 0,-13 0 0,1 0 0,-1 0 0,1 0 0,0 0 0,-1 0 0,1 0 0,-1 0 0,1 0 0,0 0 0,-1 0 0,1 0 0,0 0 0,-1 0 0,1 0 0,-1 0 0,1-1 0,0 1 0,-1 0 0,1-1 0,-1 1 0,1 0 0,-1-1 0,1 0 0,5 2 0,-7-1 0,1 0 0,0 1 0,0-1 0,0 0 0,0 0 0,0 0 0,0 1 0,0-1 0,0 0 0,0 0 0,0 0 0,-1 1 0,1-1 0,0 0 0,0 0 0,0 0 0,0 0 0,0 0 0,-1 1 0,1-1 0,0 0 0,0 0 0,0 0 0,-1 0 0,1 0 0,0 0 0,0 0 0,0 0 0,-1 0 0,1 0 0,0 0 0,0 0 0,0 0 0,-1 0 0,1 0 0,0 0 0,0 0 0,0 0 0,-1 0 0,1 0 0,0 0 0,0 0 0,0 0 0,-1 0 0,1-1 0,-51 13 982,22-2-3164</inkml:trace>
</inkml:ink>
</file>

<file path=ppt/ink/ink1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4:49.202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55 11656,'0'0'3264,"15"-3"-2198,19-3-442,0 2-1,1 1 1,0 1-1,40 4 0,31 14 658,64 7 262,-138-21-1301,22 2 366,1-2-1,0-3 1,85-11-1,-17-14 309,31-6 787,-120 26-1045,1 3 1,50 0 0,-64 4-337,0 2 0,36 9 1,4 1 171,40 13 267,-29-19-152,103-3-1,-113-5-482,-9 4-126,56 9 0,-63-5 0,0-3 0,50 0 0,37-5 0,22-1 0,192-10 0,12 5 0,-257 8 0,184 19 0,-220-13 0,-20-5 0,0-3 0,-1-1 0,82-15 0,-97 11 0,40-14 0,-34 9 0,3-4 0,-31 11 0,-1 1 0,1-1 0,0 2 0,0-1 0,0 1 0,1 1 0,10-2 0,12-1 0,20-2 0,-27 6 0,-32-2 854</inkml:trace>
</inkml:ink>
</file>

<file path=ppt/ink/ink1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6:00.6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9 9944,'0'0'12009,"9"9"-11745,31 26 5,-22-18 668,-17-16-890,0 0 1,0 1-1,0-1 0,0 0 1,0 0-1,0 0 0,0-1 1,0 1-1,1 0 0,-1 0 1,0-1-1,0 1 0,1 0 1,-1-1-1,1 0 0,-1 1 0,0-1 1,1 0-1,-1 1 0,1-1 1,-1 0-1,1 0 0,-1 0 1,1-1-1,-1 1 0,2 0 1,76-8 910,133-32 1,-85 13-378,-95 23-368,0 1-1,0 1 1,57 5 0,-73-2 21,0 1 1,20 5 0,-20-7 152</inkml:trace>
</inkml:ink>
</file>

<file path=ppt/ink/ink1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6:01.46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29 9040,'0'0'12470,"10"9"-12035,-3-3-339,-4-3-50,0 0 0,1 0 0,-1 0 0,1 0 0,-1-1 0,1 1 0,0-1 0,0 0 0,0 0 0,0-1 0,0 1 1,1-1-1,-1 0 0,0 0 0,1 0 0,-1 0 0,9-1 0,57-9 1273,70-18 1,-87 15-265,2 2 0,108-6 0,-83 20-36,-47-1-22,44-3 0,-32-6-478,-30 2-4522</inkml:trace>
</inkml:ink>
</file>

<file path=ppt/ink/ink1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6:49.410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148 132 7024,'0'0'5360,"0"-11"-5258,-1-30 29,1 40-110,0 0 1,0 0-1,-1 0 1,1 0-1,0 0 1,0 0-1,-1 0 1,1 0-1,-1 0 1,1 0-1,-1 0 1,1 0-1,-1 1 1,1-1-1,-1 0 1,0 0-1,1 0 1,-1 1-1,0-1 1,0 0-1,0 1 1,1-1-1,-1 1 1,0-1-1,0 1 1,0-1-1,0 1 1,0 0-1,0 0 1,-1-1-1,0 1 34,0 0 0,0-1-1,0 1 1,0 0-1,1 0 1,-1 1-1,0-1 1,0 0 0,0 1-1,0-1 1,0 1-1,-2 0 1,-2 3 2,0 0 0,0 1 0,1-1-1,-1 1 1,1 1 0,0-1 0,0 1 0,0-1 0,1 1 0,0 0 0,0 1 0,1-1-1,0 1 1,0 0 0,0 0 0,-2 11 0,-1 10 69,1-1-1,-3 57 1,7-69-67,-1 80 212,4 0 0,18 121 0,-4 60 257,-21-182-303,2-59-90,2 58-1,1 71 154,5 5-20,24 65-82,-23-177-150,-2-26-4,-2 1 0,-1 32 0,-1-1 61,-5-33-8,-1 0 1,-1 0-1,-13 35 0,16-51-52,0 0-1,-2 20 0,-3 15-18,6-34-11,2-1-1,0 0 0,0 1 1,2-1-1,-1 0 1,2 1-1,6 26 1,-2-7-2,-5-28-9,1 0 0,0 0 0,1 0 0,-1 0 0,1-1 0,0 0 0,0 1 0,1-1 0,-1 0 0,1-1 0,0 1 0,1-1 0,-1 1-1,1-1 1,6 4 0,0 2 3,2-1 3,-11-9 2,0 1 0,0 0 0,-1 1 0,1-1 0,0 0 0,-1 0 0,1 1 0,-1-1 0,1 1 0,-1-1 0,2 4 0,14 20-26,-14-21 17,0 0 1,0 0 0,-1 1 0,1-1-1,-1 0 1,0 1 0,0 0 0,0-1-1,1 9 1,1 9-5,-2-16 11,-1 1-1,0-1 0,0 1 0,0-1 1,-1 1-1,0 0 0,-1 9 0,-15 103 106,16-77-71,0-40-32,0-1 0,0 1 0,0 0 0,1 0 0,-1 0 0,0 0 0,1-1 0,-1 1 1,1 0-1,0 0 0,0-1 0,-1 1 0,1-1 0,0 1 0,1 0 0,-1-1 0,0 0 0,0 1 0,0-1 0,1 0 0,-1 1 0,1-1 0,-1 0 0,1 0 0,-1 0 0,1-1 0,2 2 0,24 9-9,57 12 0,-48-14-3,-20-5-2,1-2-1,-1 0 1,24-1 0,6 0 21,9 2 8,0-2 0,-1-3-1,1-2 1,70-14 0,-18 4-10,-26 4-4,-58 7 3,1 1 0,-1 1 0,1 1 0,24 4 0,97 22 19,-54 2-10,-63-18 13,-2 0 41,50 25 0,-50-21 1,0-1 0,1-1 0,47 12 0,21 8-7,-58-19-75,0-1-1,0-1 1,80 10-1,115-20 121,-113-3-20,-3 6 34,56-2 0,-53-12-16,207-48 0,-199 35-34,-57 11-43,179-25 140,-82 15-52,-147 19-105,116-21 166,-108 17 31,-29 7-197,0 0-1,0-1 1,0 1-1,1 0 1,-1 0-1,0-1 1,0 1-1,0 0 1,0 0-1,0-1 1,0 1-1,0 0 1,0 0 0,-1-1-1,1 1 1,0 0-1,0 0 1,0-1-1,0 1 1,0 0-1,0 0 1,0 0-1,0-1 1,-1 1-1,1 0 1,0 0-1,0 0 1,0 0-1,0-1 1,-1 1 0,1 0-1,0 0 1,0 0-1,0 0 1,-1 0-1,1-1 1,-1 1-1,-7-8 17,0 1-10,0 0 1,1-1-1,-1 0 0,1 0 0,1-1 1,0 0-1,0 0 0,1 0 0,0-1 1,0 0-1,1 0 0,1 0 1,-1 0-1,2 0 0,-3-15 0,-1-17 18,2-1 0,2-62 0,2 92-24,1-133-17,0 95-22,2-34-30,-2 61 22,-4-37-1,1 24 19,-12-172-7,12 174 26,-1-17 2,3-61-1,1 96 10,1-19-11,1 1 1,2 0-1,13-50 0,30-91 51,-42 146-45,0-1 0,-2 1 0,1-48 1,-4 49-26,-1 1 1,-2 0-1,-1-1 0,-1 1 1,-2 0-1,-13-39 0,-5-29-19,5 14 64,-9-62 4,5 29-17,13 76-25,-4-45 0,0-2-8,9 56 30,0-1 0,0-38 1,5 25-67,8-52 0,1 7 46,-9 87 13,0 1 0,0-1 0,0 1 0,0-1-1,0 0 1,0 1 0,0-1 0,-1 1 0,1-1 0,-1 1-1,1-1 1,-1 1 0,1 0 0,-1-1 0,0 1 0,0 0-1,1-1 1,-1 1 0,0 0 0,0 0 0,0 0-1,-1 0 1,1-1 0,0 2 0,0-1 0,0 0 0,-1 0-1,1 0 1,-2 0 0,-1-1 8,0 0 0,-1 0-1,1 1 1,0 0 0,-1 0-1,1 0 1,-1 0 0,-6 0 0,-9 2 3,-1 2 1,-35 7 0,-20 3 38,-238 3 180,288-15-217,-43 8-1,-2 0 20,-143-11 92,31-1-32,-210 35-15,356-29-42,-1-1-1,0-2 1,-42-6 0,-113-29 54,141 22-79,21 5-10,-1 0 0,0 2 0,-60-3 0,-6 3 57,62 3-13,-64 2 0,68 2-9,-63-5 0,56 0-20,12 4 12,-1 1 0,-51 8-1,-8 0 8,41-6 8,-1 2 0,-71 17 1,89-14-16,1 1 0,0 1 0,0 2 1,1 0-1,-28 19 0,40-22 11,0 1-1,1 0 1,-23 23 0,32-28-32,1 0-1,-1 0 1,1 1-1,0 0 1,0 0 0,1 0-1,0 0 1,0 1-1,0-1 1,1 1-1,0 0 1,-2 12 0,0 24 12,3-1 0,1 1 0,2 0 0,2-1 0,10 48 0,59 212 151,-54-227-109,-3 2-1,10 120 0,-10 163 122,-14-285-167,-5 147 25,3 67 44,1-259-39,-2 0 0,-9 55 0,6-59-30,3-19-9,-1 0 1,0 0 0,-1-1-1,-4 10 1,-2 7 58,9-22-64,-1 0 0,1 0 0,-1 0 0,0 0 0,1 1-1,-1-1 1,0 0 0,1 0 0,-1 0 0,0-1 0,0 1 0,0 0-1,0 0 1,0 0 0,0-1 0,0 1 0,0 0 0,-1-1 0,1 1-1,0-1 1,0 0 0,0 1 0,-1-1 0,1 0 0,0 0 0,0 1 0,-1-1-1,1 0 1,0 0 0,0-1 0,-1 1 0,1 0 0,0 0 0,0 0-1,-1-1 1,0 0 0,-7-2 2,1 0 0,0 0-1,0-1 1,-7-4 0,9 5-9,-30-16-14,41 20 10,0 1 0,0-1 0,0 1-1,1-1 1,-1-1 0,0 1 0,11-1 0,5 1-20,45 5-31,-1-3 1,1-3-1,-1-3 0,80-13 1,249-17-246,-219 24 194,97 7-28,61-6 86,-226-2-8,159 7 0,-199 4 50,-36-2 4,1 2 0,-1 1-1,1 1 1,58 15-1,89 44 105,-134-51-32,-33-9-45,-1 1-1,1 0 0,0 1 0,17 8 1,-25-10-20,0 0 0,0-1 0,-1 0 0,1 0 0,0 0 0,0 0 0,0-1 0,5 1 0,-5-1-1,0 0 1,0 0 0,-1 1-1,1 0 1,0-1 0,-1 1 0,4 2-1,31 13 0,-25-7 15,-1 0 0,0 0 0,12 13 0,19 15 29,-39-34-44,0 0 0,1-1 0,0 0 0,0 0 0,0 0 0,6 2 0,-10-4 0,0 1-1,1-1 1,-1 0 0,0 1-1,0-1 1,1 0-1,-1 0 1,0 0-1,0 0 1,1 0-1,-1 0 1,0 0-1,1 0 1,-1 0-1,0-1 1,0 1 0,0 0-1,1-1 1,-1 1-1,0-1 1,0 1-1,0-1 1,0 0-1,0 0 1,0 1-1,0-1 1,0 0-1,0 0 1,0 0 0,0 0-1,0-2 1,6-13 6,-2-2-1,0 1 1,-1 0 0,-1-1 0,2-25 0,-5-93 5,-1 34-4,3 49-1,31-817-113,-27 779 61,-3-1 1,-17-166 0,9 225 38,-20-118-97,16 98 7,-2-91-1,11 144 98,-8-65-24,8 63 24,0 1 1,-1 0-1,1 0 0,0-1 0,-1 1 0,1 0 1,-1 0-1,1 0 0,-1-1 0,0 1 0,1 0 0,-1 0 1,0 0-1,0 0 0,0 0 0,0 0 0,0 0 0,0 1 1,0-1-1,0 0 0,0 0 0,-2 0 0,-10 2 14,0 1 0,0 0-1,1 1 1,-1 0-1,-16 7 1,-8 3-2,-52 14 23,-55 16 50,-533 133 297,103-43-38,404-107-56,-257 5 0,300-34 1,-187-28 0,129 21-68,110 8-146,58 2-51,0 0 1,1 1 0,-1 0 0,0 2 0,0 0 0,1 0 0,0 2 0,-28 11 0,39-14-19,-2 1 15,1 0 0,0 0-1,0 1 1,0 0 0,-8 6-1,12-8-13,0 1 0,0-1-1,0 1 1,0 0 0,0 0 0,1-1 0,0 1-1,-1 0 1,1 0 0,0 1 0,0-1-1,1 0 1,-1 0 0,0 6 0,0 13 17,1 0 0,1 0 1,1 0-1,8 40 1,29 85 32,-36-138-54,9 29-5,1 0 1,2-1-1,2-1 0,1 0 0,1-2 1,2 0-1,2-1 0,1-1 0,1-1 0,2-2 1,30 27-1,-44-45-14,0-1 1,0 0-1,1-1 1,1 0-1,0-1 0,22 9 1,-30-14 2,1-1-1,0 0 1,0 0 0,0 0 0,0-1 0,0 0 0,0-1-1,0 0 1,0 0 0,0-1 0,0 0 0,0 0 0,0-1-1,15-4 1,-9-1-5,-1 0-1,0 0 1,0-1-1,-1-1 1,0 0 0,-1-1-1,0 0 1,0-1-1,-1 0 1,0 0-1,12-21 1,5-12-24,42-93 0,-54 104 27,100-212-121,-112 239 131,-1 1-1,0 0 0,0 0 0,0 1 0,1-1 1,0 1-1,3-5 0,-6 9 5,0 0 1,1 0-1,-1 0 1,0 0-1,0 0 1,0 0 0,0 0-1,0 0 1,1 0-1,-1 0 1,0 0 0,0 0-1,0 0 1,0 0-1,0 0 1,1 0-1,-1 0 1,0 0 0,0 1-1,0-1 1,0 0-1,0 0 1,0 0 0,1 0-1,-1 0 1,0 0-1,0 0 1,0 0-1,0 0 1,0 1 0,0-1-1,0 0 1,0 0-1,0 0 1,1 0 0,-1 0-1,0 1 1,0-1-1,0 0 1,0 0-1,0 0 1,0 0 0,0 0-1,0 1 1,0-1-1,0 0 1,0 0 0,0 0-1,0 0 1,0 1-1,2 14-3,0 122-9,-2-94 12,-17 1016 62,17-1050-58,-2 27 10,2 0 1,5 40 0,-2-66 12,2-10-1,6-19 4,-2-2-23,-2 0 0,0-1 0,5-36 1,3-70-23,-11 79 14,30-547-64,-34 586 61,0 1 2,0 0-1,0-1 1,1 1 0,1 0-1,2-11 1,-3 20 3,-1 0 0,0 0 1,0 0-1,0 0 0,1-1 0,-1 1 0,0 0 1,1 0-1,-1 0 0,0 0 0,0 0 0,1 0 1,-1 0-1,0 0 0,1 0 0,-1 0 1,0 0-1,0 0 0,1 0 0,-1 0 0,0 0 1,1 0-1,-1 0 0,0 0 0,0 0 0,1 0 1,-1 1-1,0-1 0,0 0 0,1 0 1,-1 0-1,0 0 0,0 1 0,1-1 0,-1 0 1,0 0-1,0 0 0,0 1 0,0-1 0,1 0 1,-1 1-1,13 11 2,-11-10-1,31 34 24,-2 2-1,42 68 1,-52-72-4,2-1 1,1-1-1,1-1 1,53 50-1,-70-75-13,-1 0-1,1 0 0,1-1 1,-1 0-1,1 0 0,0-1 1,0 0-1,0-1 0,1 0 1,17 4-1,-18-6-3,-1-1-1,0 0 0,0 0 1,0-1-1,0 0 1,0 0-1,0-1 1,-1 0-1,1 0 1,0-1-1,-1 0 1,1 0-1,12-8 1,3-5-4,0-1 1,-2 0-1,0-2 1,-1 0 0,0-1-1,19-28 1,-2-2 0,50-93 0,-15-4 3,-6 11 10,-57 122 56,-9 26 29,-2 2-99,-67 368 340,57-327-249,8-40-22,4-16 38,5-28-6,-4 26-109,13-89 78,22-101 40,-35 187-103,7-21 15,-8 27-22,1-1 1,-1 1-1,0 0 1,0-1-1,1 1 1,-1-1-1,0 1 1,0 0-1,1-1 1,-1 1-1,0 0 1,1-1-1,-1 1 1,0 0-1,1 0 1,-1-1-1,1 1 1,-1 0-1,0 0 1,1 0-1,-1 0 1,1-1-1,-1 1 1,1 0-1,-1 0 0,0 0 1,1 0-1,-1 0 1,1 0-1,-1 0 1,1 0-1,-1 0 1,1 0-1,-1 1 1,0-1-1,1 0 1,-1 0-1,1 0 1,-1 0-1,0 1 1,1-1-1,-1 0 1,1 0-1,-1 1 1,0-1-1,1 0 1,-1 1-1,0-1 1,0 0-1,1 1 1,-1-1-1,0 1 1,37 43 23,-2 1 0,46 82 0,-49-74-13,1-2 0,46 52 0,-62-84-6,1 0 1,0-1 0,2-1-1,26 18 1,-39-31-6,-1 0 1,1 0-1,0 0 1,1-1 0,-1 0-1,0-1 1,1 1-1,0-1 1,-1-1-1,1 1 1,0-1 0,0-1-1,0 0 1,-1 0-1,1 0 1,0-1-1,0 0 1,8-2 0,-9 0-1,0 1 1,0-1-1,0-1 1,0 0-1,0 1 1,-1-2 0,0 1-1,12-11 1,-7 3 0,0 0-1,-1-1 1,16-26 0,4-13 0,-3-2 0,-3 0 0,-2-2 0,-2-1 0,22-108 0,-22 56 1,-5-2 0,0-134 0,-14 209 14,-2 0 0,-10-68 1,9 95-11,0 0 0,0 0-1,-1 0 1,0 0 0,-7-12 0,9 19-3,1 1 0,-1 0 0,0 0 0,0-1 0,0 1 0,0 0 0,0 0 0,0 0-1,0 0 1,0 0 0,0 0 0,-1 1 0,1-1 0,0 0 0,0 1 0,-1-1 0,-2 0 0,3 1 1,-1 0 0,0 0 0,1 0 0,-1 1 0,1-1 1,-1 0-1,1 1 0,-1 0 0,1-1 0,0 1 0,-1 0 0,1-1 0,0 1 1,-1 0-1,1 0 0,0 0 0,0 0 0,0 1 0,0-1 0,0 0 0,-1 2 1,-2 2 7,-1 1 0,2 0 1,-1 0-1,1 0 1,0 0-1,0 1 1,-2 6-1,-11 57 60,13-59-61,-11 77 59,3 0 0,1 92 0,14 180 85,-2-315-136,2 89 43,3 200 199,-7-312-230,-1-17-17,1 1 0,0-1 0,1 1 0,-1-1-1,1 0 1,2 10 0,0-11 40,0-10-28,3-47-13,-1 0 0,-4-1 1,-5-67-1,-21-146-38,24 262 31,1 1-2,-1 0 1,1 1-1,-1-1 0,1 0 0,-1 1 0,0-1 0,-1 1 0,1-1 0,0 1 0,-1-1 0,0 1 0,0 0 1,0 0-1,0 0 0,-3-3 0,4 6 1,1 0 0,0 0 0,-1 0 0,1 0 0,0 0 0,-1 0 0,1 0 0,0 0 0,-1 0 0,1 0 0,-1 0 0,1 0 0,0 0 1,-1 0-1,1 0 0,0 0 0,-1 1 0,1-1 0,0 0 0,-1 0 0,1 0 0,0 1 0,0-1 0,-1 0 0,1 0 0,0 1 0,0-1 0,-1 0 0,1 0 0,0 1 0,0-1 0,0 0 1,-1 1-1,1-1 0,-9 17 97,4-8-68,3-5-25,-1-1-1,0 0 0,0 0 1,0 0-1,-1 0 1,1-1-1,-1 1 0,1-1 1,-1 0-1,0 0 1,0 0-1,0 0 1,0-1-1,0 0 0,0 0 1,0 0-1,-1 0 1,1 0-1,0-1 0,-1 0 1,1 0-1,0 0 1,-1-1-1,1 1 1,-7-3-1,-11-2 13,1-2 1,0 0-1,-36-19 0,45 21-12,-195-105 86,-25-10 17,191 101-80,-1 3 0,-1 1 0,-79-15 0,52 19 53,0 3-1,-1 3 1,-126 7 0,169 1 46,-52 12 0,68-12-76,1 0 0,-1 1 1,1 1-1,0-1 0,1 2 1,-20 12-1,29-17-47,0 0-1,0-1 1,0 1-1,1 0 1,-1 0-1,0 0 1,1 0-1,-1 0 1,1 0-1,-1 0 1,1 0-1,0 0 1,-1 0-1,1 0 1,0 0-1,0 0 1,-1 0-1,1 0 1,0 1-1,0-1 1,0 0-1,1 0 1,-1 0 0,0 0-1,1 1 1,0 2 0,0-1 0,0 1 0,0-1 0,1 0 0,0 0 0,2 4 0,1 0-3,0-1 0,1 0 0,-1 0 0,1-1 0,1 0 0,-1 0 1,1 0-1,-1-1 0,1 0 0,10 4 0,3 0 2,1 0 0,34 7 0,-4-6-12,0-2-1,0-3 0,1-1 0,-1-3 1,59-7-1,-60 0-39,96-23 0,46-30-108,-40 12 2,-83 28 74,223-55-399,-279 73 431,0 0 0,0 1 0,23 2 0,-29-1 19,-1 1 1,1 0 0,-1 1 0,1-1-1,-1 1 1,0 0 0,1 1-1,10 6 1,-15-8 17,-1 0 0,1 1 0,-1-1 0,1 1 1,-1-1-1,0 1 0,0-1 0,0 1 0,0 0 0,0 0 0,0 0 0,0-1 0,0 1 0,-1 0 0,1 4 0,3 31-37,-4-30 36,0 8 5,-1 1 0,-1-1 0,0 0 0,-1 0 0,-1 0 0,0 0 0,-1 0 0,0-1 0,-2 1 0,0-2 0,0 1 0,-10 13 0,-17 21 62,-74 80-1,71-86-18,-164 176 219,124-137-172,63-65-39,0 0 0,1 1 0,1 1 0,1 0 0,-18 38 0,27-51-46,0-1 1,1 1-1,0 0 0,0-1 1,0 1-1,1 0 1,-1 0-1,1-1 0,0 1 1,1 0-1,-1 0 1,1 0-1,0-1 0,0 1 1,0 0-1,1-1 1,0 1-1,0-1 0,0 0 1,0 1-1,1-1 0,4 6 1,6 6-45,0-2 0,1 1 0,1-2 0,18 14 0,-12-10-10,-10-8 28,-5-5-2,0 1 0,0 0 1,-1 0-1,1 1 0,-1-1 0,4 7 1,-8-10 23,0-1 0,-1 0 1,1 1-1,0-1 0,-1 1 1,1-1-1,-1 1 0,0-1 1,1 1-1,-1-1 0,0 1 1,0-1-1,0 1 0,0 0 1,0-1-1,0 1 0,-1-1 1,1 1-1,0-1 0,-1 1 1,0-1-1,1 1 0,-1-1 1,0 0-1,1 1 0,-1-1 1,0 0-1,0 1 0,0-1 1,0 0-1,0 0 0,0 0 1,-1 0-1,1 0 0,0 0 1,-2 1-1,-14 10 12,-1 0 1,-1-1-1,0-1 0,0-1 0,-1 0 0,0-2 1,0 0-1,-1-1 0,0-2 0,0 0 1,-35 2-1,22-3 44,-1 2 1,1 0 0,-40 14-1,71-18-48,0 0 0,0 0 0,0 0-1,0 1 1,1-1 0,-1 1 0,-4 3-1,7-5-6,-1 1 0,1-1 0,0 1 0,-1-1 0,1 1 0,0-1 0,0 0-1,-1 1 1,1-1 0,0 1 0,0-1 0,0 1 0,0 0 0,-1-1 0,1 1 0,0-1-1,0 1 1,0-1 0,0 1 0,0-1 0,0 1 0,1-1 0,-1 1 0,0-1-1,0 1 1,0-1 0,0 1 0,1-1 0,-1 1 0,0-1 0,0 1 0,1-1 0,-1 1-1,0-1 1,1 0 0,-1 1 0,1-1 0,-1 0 0,0 1 0,1-1 0,-1 0-1,1 1 1,-1-1 0,1 0 0,-1 0 0,1 1 0,-1-1 0,1 0 0,0 0-1,27 14-69,1-1 0,1-2 0,0-1 0,34 7 0,17 6-41,7 2-70,103 13 1,-81-17-92,-279-40 234,80 12 106,36 0 7,-1 4 0,0 1 0,1 3 0,-62 9 0,14 5 102,89-12-89,16-2-23,25-10-42,11-13-32,-1-1 0,39-31 0,68-59-32,101-112-349,-168 148-2963</inkml:trace>
</inkml:ink>
</file>

<file path=ppt/ink/ink1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6:50.787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212 1 7232,'0'0'4562,"0"19"-4296,0-18-261,1 43 277,13 80 0,15 37 867,12 232 1,-40-352-947,9 127 570,-6-136-476,1 0 0,2 0 0,12 36-1,-12-46-26,1 1 506,12 27 0,-19-47-738,0-1 1,0 1-1,-1 0 1,1 0-1,-1 0 1,0 0-1,0 0 1,0-1-1,0 1 1,-1 0-1,1 0 1,-2 4-1,-11 38 248,8-32-202,-5 15 61,-1 0-1,-1-1 1,-1-1-1,-26 39 1,9-24 151,-60 67 0,34-55-21,37-37-62,-30 34 0,47-48-176,0 0 0,0 0 0,0 0-1,0 0 1,-1-1 0,1 1 0,-1-1 0,1 1-1,-1-1 1,1 0 0,-5 1 0,8-13-20,1 0-1,0 0 1,0 0 0,1 0 0,1 1 0,0-1 0,6-12-1,6-16 3,142-407 307,-31 22-3464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01.67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8 59 8240,'0'0'7136,"3"-10"-6858,8-27-2,-8 26 3294,-3 20-2543,5 118 133,-1 22-292,-4-118-541,-2 0 0,-11 52-1,-3-7 897,14-70-813,2-16-185,2-5-3351</inkml:trace>
</inkml:ink>
</file>

<file path=ppt/ink/ink1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6:55.512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261 54 8136,'0'0'3089,"-11"-7"-2500,-35-20-131,42 24-360,-1 1 1,0-1 0,0 1 0,0 0-1,-1 1 1,1-1 0,0 1 0,-1 0 0,1 0-1,-1 0 1,-6 1 0,6 0 40,0 0 0,0 1 0,0-1-1,1 2 1,-1-1 0,0 0 0,0 1 0,1 0 0,-1 0 0,1 1-1,0 0 1,-6 3 0,9-3-65,1-1 0,0 1 1,0 0-1,0-1 0,0 1 0,0 0 0,1 0 0,-1 0 0,1 0 1,0 0-1,0 0 0,0 0 0,0 5 0,0-2 16,0 3-18,0 31 248,1 0 0,10 56 0,2-17 162,18 77 573,-3-38-222,-5 2 0,10 163 0,-27-155-393,3 29 145,9 355 1163,-18-487-1623,-2 0 0,0 0 0,-1 0 0,-2 0 0,0-1 0,-2 0 0,-12 30 0,14-43 61,-1 0-1,-12 17 0,17-28-175,1 1 1,-1-1-1,1 0 0,0 1 0,-1-1 1,1 0-1,0 1 0,-1-1 0,1 1 0,0-1 1,-1 1-1,1-1 0,0 1 0,0-1 1,-1 1-1,1-1 0,0 1 0,0-1 0,0 1 1,0-1-1,0 1 0,0-1 0,0 1 1,0-1-1,0 1 0,0 0 0,0-1 0,0 1 1,0-1-1,0 1 0,1-1 0,-1 1 1,0-1-1,0 1 0,1-1 0,-1 1 1,0-1-1,0 0 0,1 1 0,-1-1 0,1 1 1,-1-1-1,0 0 0,1 1 0,-1-1 1,1 0-1,-1 1 0,1-1 0,-1 0 0,1 0 1,-1 0-1,1 1 0,-1-1 0,1 0 1,-1 0-1,1 0 0,-1 0 0,1 0 0,-1 0 1,1 0-1,-1 0 0,1 0 0,0 0 1,42-4 27,-40 4-25,36-9 0,0-2 1,-1-1 0,50-24 0,-2 1-9,-52 22-4,43-15 6,89-22-1,29-6-31,-137 36 9,2 2 0,0 3 1,84-9-1,83 16-18,-71 4 20,360-26 61,-512 30-46,207-6 47,-155 5-37,98-16 0,-49 4-47,266-27 20,-320 38 61,0 2 0,61 8 1,-48-2 47,129 17 120,-161-16-123,-9-2 10,0-1 0,1-1 1,23 1-1,-46-4-94,0 0 1,0 0-1,0-1 1,0 1-1,0 0 1,-1 0-1,1-1 1,0 1-1,0-1 1,0 1-1,0 0 1,0-1-1,-1 0 1,1 1-1,0-1 1,0 0-1,-1 1 1,1-1-1,-1 0 1,1 1-1,-1-1 1,1 0-1,-1 0 1,1 0-1,-1 0 1,1 0-1,-1 1 0,1-3 1,3-31 42,-3 26-30,1-17 2,-2-1 0,-1 0 0,-1 1 1,-5-30-1,-30-98 40,12 58 5,17 58-43,3 0 0,-3-75 0,14-75 28,-6 177-50,1-19-2,0 4-2,0-1 0,2 1 0,1 0 0,10-36 0,-5 26-15,-2 0-1,-1 0 0,-1-1 0,-3 0 0,-1-37 0,0 38-10,-1 8 11,-1 1 1,-2 0 0,0 0-1,-2 0 1,-1 0 0,0 1-1,-13-27 1,12 30 10,5 17 8,0 0 0,1 0 0,-2 0 0,1 0 0,0 1 0,-1-1 0,0 1 0,0-1 0,-4-3 0,6 7 4,0 1 0,1-1 0,0 1-1,-1-1 1,1 1 0,-1-1 0,1 1 0,0-1 0,-1 0 0,1 1 0,0-1 0,-1 0 0,1 1 0,0-1-1,0 1 1,0-1 0,0 0 0,0 0 0,0 1 0,0-1 0,0-1 0,-36-19 4,19 13 0,10 5 1,-1-1 1,1 1-1,0 1 1,-1 0 0,-15-3-1,-7 1 9,-6 0 36,0 1-1,-50 2 1,-114-2 98,61-2-65,6 11 28,-132 23-1,138-12-62,37-9 4,37-4 12,-64 14 1,76-10-7,0-1 0,0-1 0,-1-3 0,-70-3 0,-124-20 151,106 15 25,-257 24 0,296-8-183,-121 17 74,45-2-23,-107 22 281,149-26-143,13-4-2,82-12-177,8-2 32,1 2 0,0 0 0,-26 10-1,29-10 48,16-6-105,0 0 1,0 1-1,0-1 1,0 1 0,0 0-1,0-1 1,0 1-1,0 0 1,0 0-1,-1 1 1,17 21 67,2-5-204,22 19 0,11 13-61,-25-20 85,-1 1 1,-2 1-1,-1 1 1,-2 1-1,-1 1 1,-1 0-1,16 59 1,-10-18-53,-3 1 1,14 131-1,-17-99 67,1 10 5,-16 16 35,-1-75 283,19-81-157,39-59-39,-43 56-58,1 1 0,1 1 1,30-30-1,-3 11-19,1 3 0,3 1 0,0 3 0,2 2 0,2 1 0,1 4 1,1 1-1,1 3 0,80-22 0,282-75-249,-381 111 204,1 1 0,48-3 1,-68 9 24,-2 0-24,-1 0 0,0-1 0,1 0 0,-1-1 0,-1-1 0,1 0 0,-1-1 0,24-14-1,-26 14 11,8-4 48,-18 9-1,-1 1-1,1 0 1,-1 0 0,1 0-1,-1-1 1,0 1-1,1 0 1,-1 0 0,0-1-1,1 1 1,-1 0 0,0-1-1,1 1 1,-1 0 0,0-1-1,1 1 1,-1-1 0,0 1-1,0-1 1,0 1 0,0 0-1,1-1 1,-1 1 0,0-1-1,0 1 1,0-1-1,0 1 1,0-1 0,0 0 2,-1 1 1,1 0-1,-1-1 1,1 1-1,0 0 1,-1-1 0,1 1-1,-1 0 1,1 0-1,-1 0 1,1 0-1,-1-1 1,1 1-1,-1 0 1,1 0-1,-1 0 1,1 0-1,-1 0 1,1 0 0,-1 0-1,1 0 1,-1 1-1,1-1 1,-1 0-1,1 0 1,-1 0-1,1 0 1,-1 1-1,0-1 1,-20 10 34,15-7-16,-63 32 119,-73 51-1,-63 56 70,79-52-61,-45 42 85,67-49-55,82-67-110,-42 21 0,46-29 3,1 2 1,0 0 0,0 2-1,-25 22 1,42-34-76,0 0 0,-1 0 0,1 0 0,0 0 0,0 0 0,0 0 0,0 0 0,0 0 0,0 0 0,0 1 0,0-1 0,0 0 1,0 0-1,0 0 0,0 0 0,0 0 0,0 0 0,-1 0 0,1 1 0,0-1 0,0 0 0,0 0 0,0 0 0,0 0 0,0 0 0,0 0 0,1 1 0,-1-1 0,0 0 0,0 0 0,0 0 0,0 0 0,0 0 0,0 0 0,0 0 0,0 1 0,0-1 0,0 0 1,0 0-1,0 0 0,0 0 0,0 0 0,1 0 0,-1 0 0,0 0 0,0 0 0,0 0 0,0 1 0,0-1 0,0 0 0,0 0 0,1 0 0,-1 0 0,0 0 0,0 0 0,0 0 0,0 0 0,14 2 55,19-3-23,12-5-66,1-1 0,-1-3-1,61-22 1,130-59-203,1-10-61,103-42-134,148-27-182,-437 157 485,-2-2 0,75-34-1,-119 47 112,0 0 0,0 0 0,1 0 0,-1 1 0,0 0 1,1 0-1,6 0 0,14-3-79,-25 4 97,0 0 0,0 0 0,-1 0 0,1 0-1,0 0 1,0 0 0,-1 0 0,1 0 0,0 1 0,-1-1 0,1 0 0,0 0 0,-1 1 0,1-1 0,0 0 0,-1 1 0,1-1 0,-1 1 0,1-1 0,0 0 0,-1 1 0,1 0-1,-1-1 1,0 1 0,1-1 0,-1 1 0,1-1 0,-1 1 0,0 0 0,1-1 0,-1 1 0,0 0 0,0 0 0,0-1 0,1 2 0,4 33 70,-4-28-64,3 44 74,8 57 54,-9-93-109,0 0 0,1-1 0,0 1 1,13 26-1,-14-35-23,1-1 1,-1 1 0,1-1-1,0 0 1,0 0-1,0 0 1,1 0-1,0-1 1,0 0 0,0 0-1,0 0 1,0-1-1,1 0 1,0 0 0,0 0-1,0 0 1,0-1-1,0 0 1,0-1 0,0 1-1,1-1 1,-1 0-1,1-1 1,-1 1 0,0-1-1,1-1 1,9-1-1,-2 0-3,0-1 1,0-1-1,0 0 0,-1-1 0,1 0 0,-1-1 1,-1 0-1,1-1 0,-1-1 0,0 0 0,18-17 0,-6 2-12,-2-2 1,0 0-1,27-44 0,47-92-59,-58 93 42,-16 39-28,-18 25 43,-1 0-1,1 0 1,-1-1 0,0 1 0,0-1 0,3-7 0,-7 11 15,1 1 1,0-1-1,0 1 0,-1 0 0,1-1 1,0 1-1,-1-1 0,1 1 0,0 0 1,-1-1-1,1 1 0,-1 0 0,1 0 1,0-1-1,-1 1 0,1 0 1,-1 0-1,1 0 0,-1-1 0,1 1 1,-1 0-1,1 0 0,-1 0 0,1 0 1,-1 0-1,1 0 0,-1 0 0,1 0 1,-1 0-1,-19-1 51,-20 1 11,13 1 22,-27-2 1,45 0-56,-1-1 0,1 0 0,0 0 0,0 0 0,0-1 0,-15-8 0,0-1 105,-34-25 1,53 33-139,-14-11 202,18 8-101,14 2-88,-10 5-20,0 0 0,0 0 0,0 0-1,0 0 1,0 1 0,0-1 0,0 1 0,0 0 0,0-1-1,0 2 1,0-1 0,-1 0 0,1 0 0,4 4 0,36 30-116,-35-28 104,8 9-46,-1 1 0,0 1 0,-2 1 0,0 0 0,19 38 0,13 20-156,-42-73 207,-2-2 6,1 0 0,-1 1 1,1-1-1,-1 0 0,1 0 0,0 0 0,0-1 0,2 3 0,-3-3 8,-1-1 0,1 0-1,-1 0 1,0 0 0,1 1 0,-1-1-1,1 0 1,-1 0 0,1 0 0,-1 0-1,1 0 1,-1 0 0,1 0 0,-1 0-1,1 0 1,-1 0 0,0 0 0,1 0-1,-1-1 1,1 1 0,-1 0 0,1 0-1,1-1-1,-1 0 0,0 0-1,0 0 1,0 0-1,0 0 1,0-1 0,0 1-1,-1 0 1,1 0 0,0-1-1,0-1 1,14-32-57,-2 0 1,16-69-1,1-52-3840</inkml:trace>
</inkml:ink>
</file>

<file path=ppt/ink/ink1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49:55.17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1511 8640,'0'0'6828,"0"23"-6600,0 67 2,0-67 934,0-46-911,0-90 1021,3 102-1009,24-103 950,-18 65-410,-8 39-632,1 0 0,0-1 0,0 1 0,1 0 0,0 0 0,1 0 0,6-10 0,-1 0 190,0 1-1,8-27 1,-11 28-1,0 0 0,1 1 0,18-31 0,-20 40-234,-1 0 0,0-1 1,-1 0-1,0 1 0,-1-1 0,2-12 1,6-17 256,13-34 201,-17 51-434,0 1 0,-1-1 0,0 0-1,-2 0 1,0-24 0,2-54 198,-4 68-262,9-46-1,-3 31-60,-6 38 4,1 0 1,1 0-1,-1 0 0,1 1 1,8-15-1,7-19 123,-15 33-96,-3 5-16,1 0 0,0 0 0,0 0 1,0 0-1,0 0 0,1 0 0,2-4 0,-3 3-15,-1 1 0,1-1 0,-1 1 0,0-1 0,0 1 0,0-1 0,-1-3 0,0-2 18,7-105 338,4 39-256,-8 66-114,-1 8-11,-1-1 1,0 1-1,0 0 1,1 0-1,-1 0 1,0 0-1,0-1 1,0 1-1,0 0 1,0 0-1,-1-1 1,1 1-1,0-1 1,-1-1-2,1 1 0,0 0 0,0 0 1,0 0-1,0-1 0,0 1 0,0 0 1,0 0-1,1-1 0,-1 1 0,1 0 1,0 0-1,1-2 0,-2 2-1,0-5 0,0 7 0,-1 0 0,1-1 0,0 1 0,0 0 0,0-1 0,0 1 0,0 0 0,0-1 0,-1 1 0,1 0 0,0-1 0,0 1 0,0-1 0,0 1 0,0 0 0,1-1 0,-1 1 0,0 0 0,0-1 0,0 1 0,0 0 0,0-1 0,0 1 0,0 0 0,1-1 0,-1 1 0,0 0 0,0 0 0,1-1 0,-1 1 0,0-20-252,0 14 77,0 19 90,-14 13 88,14-23 20,0 0 1,0-1-1,-1 1 1,0 0-1,1-1 1,-1 1-1,0-1 1,0 1-1,0-1 1,-1 1-1,1-1 1,-1 0-1,1 0 1,-1 0-1,0 0 1,1 0-1,-1 0 1,0 0-1,0 0 1,-5 2-1,1 2 21,1-1-1,-1 1 1,1 1-1,1-1 1,-1 1-1,-5 11 0,-5 8 110,-14 7 194,18-12-110,-30 30 165,34-40-247,7-11 66,2-11-27,0 4-180,0 1 0,0 0-1,1 0 1,0 0 0,0 0 0,7-9-1,0 0 7,-4 6 1,0 1 0,0 0-1,1 0 1,15-13 0,9-11 25,-23 22-37,-6 7-8,0 0 1,1 0-1,-1 0 1,1 0 0,-1 1-1,1-1 1,0 1 0,0 0-1,0 0 1,6-3-1,-5 2-5,0 0 0,-1 0 0,1-1 0,-1 1 0,0-1 0,0 0 0,0 0 0,-1 0-1,1 0 1,-1 0 0,3-8 0,4-4-52,-6 9 45,-2 6 14,-1 1 1,0-1-1,0 1 0,1-1 0,-1 1 1,0-1-1,1 1 0,-1-1 1,0 1-1,1-1 0,-1 1 0,1 0 1,-1-1-1,1 1 0,-1-1 1,1 1-1,-1 0 0,1 0 0,-1-1 1,1 1-1,0 0 0,-1 0 1,1 0-1,-1-1 0,1 1 0,0 0 1,-1 0-1,1 0 0,-1 0 1,1 0-1,0 0 0,-1 0 0,1 1 1,0-1-1,0 14 5,5 11 8,11 25 0,-10-28 5,0-1 1,5 31-1,-10-43 16,0 0-1,1 1 1,1-1-1,-1 0 1,1-1-1,11 18 1,10 23 338,-24-47-374,1 0 0,-1 0 0,0 0 0,1 0 1,-1 0-1,1-1 0,0 1 0,2 2 0,6 5-2,-20-17 1,1 1 0,-1 1 0,-1 0 0,1 0 0,-1 1 0,0 0 0,-12-3 0,-31-15 0,50 22 0,-1-1 0,1 1 0,-1 0 0,1 1 0,-1-1 0,1 1 0,-1 0 0,0 0 0,1 0 0,-1 1 0,1-1 0,-1 1 0,1 0 0,0 1 0,-1-1 0,-6 4 0,-15 3 0,14-8 0,12 0 0,0 0 0,1 0 0,-1 0 0,0 0 0,0 0 0,0 0 0,0 0 0,0 0 0,0-1 0,0 1 0,0 0 0,1 0 0,-1 0 0,0 0 0,0 0 0,0 0 0,0-1 0,0 1 0,0 0 0,0 0 0,0 0 0,0 0 0,0 0 0,0-1 0,0 1 0,0 0 0,0 0 0,0 0 0,0 0 0,0-1 0,0 1 0,0 0 0,0 0 0,-1 0 0,1 0 0,0 0 0,0 0 0,0-1 0,0 1 0,0 0 0,0 0 0,0 0 0,0 0 0,-1 0 0,1 0 0,0 0 0,0 0 0,0 0 0,0-1 0,0 1 0,0 0 0,-1 0 0,1 0 0,0 0 0,0 0 0,0 0 0,0 0 0,-1 0 0,12-6-63,0 0 0,0 1 0,1 0 0,17-4 0,-12 3-3586</inkml:trace>
</inkml:ink>
</file>

<file path=ppt/ink/ink1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0:43.53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28 0 8136,'0'0'14279,"-5"10"-14028,-11 32 6,14-36-189,1 0 0,-1 0-1,1 0 1,1-1 0,-1 2 0,1-1-1,1 7 1,-1 5 108,5 91 759,0-15 243,-7 16 1514,2-111-2723,1-2 0,0 2 1,0-1-1,-1 0 0,1 1 1,0-1-1,0 0 0,0 1 1,0-1-1,2-1 0,1-3-79,6-10-3587</inkml:trace>
</inkml:ink>
</file>

<file path=ppt/ink/ink1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0:44.59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50 1 7936,'0'0'10625,"-2"9"-10248,-1-2-284,0-1-16,0 0 0,1 1 0,0-1 0,0 1 0,1 0 0,0-1 0,-1 9 0,-10 130 1685,0 80 1626,8-194-1867,5-37-1177,-1-4-673,3 4-2991</inkml:trace>
</inkml:ink>
</file>

<file path=ppt/ink/ink1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0:45.53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47 21 9744,'0'0'10983,"-4"7"-10697,-22 31 266,24-34-59,2-3-447,0 0 0,0-1-1,-1 0 1,1 1 0,0 0 0,-1-1 0,1 0 0,-1 1-1,1-1 1,0 1 0,-1-1 0,1 1 0,-1-1-1,0 0 1,1 0 0,0 1 0,-1-1 0,1 0 0,-1 1-1,1-1 1,-1 0 0,0 0 0,1 0 0,-1 0 0,1 1-1,-1-1 1,0 0 0,1 0 0,-1-1 0,0 1 488,22-7-92,26-17-107,-39 18-236,2 1 0,-1 0 0,1 0 0,-1 1 0,1 0 0,1 1 0,-1 0 0,20-2 0,52-2 1481,-79 7-1430,0 0-1,1 0 1,0 0-1,-1 0 1,1 1 0,-1-1-1,7 3 1,-9-3-84,1 1 0,-1 0 0,1 0 0,-1-1 1,0 1-1,0 0 0,1-1 0,-1 2 0,0-1 0,1-1 1,-1 2-1,0-1 0,-1 0 0,2 0 0,-1 1 0,-1-1 1,1 0-1,0 1 0,0 0 0,1 6 37,2 8 314,-2-11-4890</inkml:trace>
</inkml:ink>
</file>

<file path=ppt/ink/ink1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0:48.64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109 28 7328,'0'0'11593,"-8"-5"-11191,-21-15-14,28 19-350,0 1-1,0-1 0,0 1 1,0 0-1,0 0 0,1 0 0,-2 0 1,2 0-1,-1-1 0,0 1 1,0 0-1,0 0 0,0 1 0,0-1 1,0 0-1,0 0 0,1 0 1,-1 0-1,-1 0 0,2 1 0,-1-1 1,0 1-1,0 0 0,1-1 1,-1 0-1,0 1 0,1 0 0,-1 0 1,0-1-1,0 0 0,0 2 1,-3 2 272,-2 0 34,2-2-84,0 1 0,1-1 0,-1 1 1,-4 4-1,7-5-198,0-1-1,0 1 1,1-1 0,-2 0 0,1 1 0,1-1-1,-1 1 1,1-1 0,-1 1 0,0 0 0,1-1-1,0 2 1,0-2 0,0 0 0,0 4 0,-1 4 151,1-7-159,0 0 0,0-1-1,0 2 1,0-2 0,0 1-1,0 0 1,1 0 0,-1-1 0,0 1-1,1 0 1,-1-1 0,1 1-1,0 0 1,0-1 0,0 1-1,0-1 1,1 3 0,0-2 1,-1 0 0,2 1 0,-1-1 1,-1-1-1,1 1 0,1 0 0,-1 0 0,1 0 1,-1-1-1,1 0 0,-1 0 0,1 1 1,-1-2-1,5 3 0,-1-2 86,1 0-1,-1-1 0,1 0 1,9 0-1,21 1 496,-16 9 87,-18-7-953</inkml:trace>
</inkml:ink>
</file>

<file path=ppt/ink/ink1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0:49.30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45 11952,'0'0'4105,"4"8"-3675,23 34 441,-26-40-1194,6 9 4838,-8-18-3823,-1 2-529,1 0 0,-1 0-1,1 0 1,0 0 0,1-1 0,0 1-1,0 0 1,0 0 0,0-1 0,0 1-1,2-8 1,-2 13-118,1-2-1,-1 1 1,1-1 0,-1 1-1,1-1 1,-1 2-1,1-2 1,0 1 0,0 0-1,-1-1 1,1 2-1,0-2 1,0 2 0,0-2-1,0 1 1,0 1-1,0-1 1,0 0-1,1 0 1,-2 1 0,2-1-1,-1 0 1,0 1-1,1 0 1,-1-1 0,2 0-1,5-1 259,-7 1-257,0 1 1,1-1-1,-1 1 1,0 0-1,1 0 1,-1 0 0,1-1-1,-1 1 1,1 0-1,-1 0 1,1 1-1,-1-1 1,1 0-1,-1 0 1,0 0-1,1 1 1,-1-1-1,2 2 1,2 0-148,14 7 1502,-7-9-5294</inkml:trace>
</inkml:ink>
</file>

<file path=ppt/ink/ink1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0:50.23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 1 9344,'0'0'10542,"0"7"-10035,-1 84 1773,3 1 0,21 124 0,-21-201-1906,4 22 1385,-1-61-882,-2 10-5101</inkml:trace>
</inkml:ink>
</file>

<file path=ppt/ink/ink1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0:50.94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46 10248,'0'0'9377,"9"-6"-8919,0-1-324,-4 5-57,0-2 0,0 1-1,1 0 1,-1 0-1,0 1 1,1 0-1,-1 0 1,0 0-1,1 1 1,9-2-1,15 0 710,0 1 1,0 1-1,0 2 0,52 7 0,-1 7 1461,-78-15-2147,0 0 0,-1 0 1,1 0-1,0-1 1,-1 1-1,1-1 1,0 0-1,-1 0 1,1 1-1,-1-2 1,0 1-1,1 0 1,2-3-1,-4 4-446,0-1 1,0 0-1,0 0 0,0 1 1,-1-1-1,1 0 0,0 1 1,-1-1-1,1-1 1,-1 2-1,2-3 0</inkml:trace>
</inkml:ink>
</file>

<file path=ppt/ink/ink1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0:51.57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214 1 10544,'0'0'3625,"-9"10"-3216,-58 69 233,49-54-274,2 0 0,1 1 0,1 1 0,-12 33 0,23-54-291,-6 18 339,0 0 0,2-1 0,1 2 1,1-1-1,1 0 0,-1 43 0,4-45-45,2 1 1,1-1-1,0 0 0,2 1 1,0-2-1,2 1 0,13 35 1,-13-45-218,-1 0 1,3-1-1,-1 1 1,1-1-1,0-1 1,1 0-1,-1 0 1,2 0-1,0-2 0,0 1 1,1-1-1,0-1 1,1 1-1,14 5 1,-16-9-100,1 0 1,0-1-1,0-1 1,0 1-1,0-2 0,0 0 1,0 0-1,0-1 1,15-2-1,24-6-3765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02.64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7 9536,'0'0'20734,"11"1"-20366,48 8 250,-27-3-117,2-2 0,63 1 0,-95-5-421,1-1 0,0 0 1,-1 1-1,1-1 0,-1 0 0,0 0 0,1 0 0,-1-1 1,0 1-1,0-1 0,4-2 0,9-10-3392,-12 11 1666</inkml:trace>
</inkml:ink>
</file>

<file path=ppt/ink/ink1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0:52.14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12664,'0'0'2292,"9"3"-1511,-1-1-607,1 0 14,0 0 0,-1 1 0,0 0 0,0 1-1,0 0 1,14 9 0,-8-2 61,-2-1 0,0 3 1,0-2-1,-1 3 0,0-1 0,-1 1 0,13 23 0,-2 3 522,26 68 0,-40-87-474,0 1 1,-1-1-1,-2 1 0,0 0 1,-2 0-1,0 1 1,-1-1-1,-4 36 1,0-26 145,-3 1 0,-1-1 0,-1-1 0,-2 0 0,-15 36 1,11-36 195,-2 0 1,-31 46-1,39-65-442,1-1 131,-1 0 0,0 0 0,-11 10 0,10-13-152,1-1-479,4-3-2991</inkml:trace>
</inkml:ink>
</file>

<file path=ppt/ink/ink1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02.50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1 450 8240,'0'0'8878,"3"-10"-8527,6-12 125,1-1 1,1 1-1,0 0 1,16-21-1,-10 22 103,13-19 640,-27 37-1065,0 1 1,0-1-1,0 0 1,0 1-1,0-1 1,1 1-1,-1 0 1,0 1-1,6-4 1,-8 5-111,-1 0-1,1-1 1,0 1 0,0 0 0,-1 0-1,1 0 1,0 0 0,0 0 0,-1 0-1,1 0 1,0 0 0,-1 0 0,1 0-1,0 0 1,0 1 0,-1-1 0,1 0-1,0 1 1,0-1 0,-1 1 0,0-1-1,1 0 1,0 1 0,0 1 1,1-2 0,-2 2 0,1-1 0,1 0 1,-2 0-1,1 1 0,0-1 0,-1 1 0,1-1 0,0 3 0,1 5 29,0-1 0,-1 0 0,0 12 0,0-14 4,-1 8 92,0-1-1,-4 25 1,1-13 125,-1 5 257,18-42-244,8-15-107,2 1 1,1 1-1,33-26 0,-58 51-193,1-1-1,-1 1 0,1-1 1,0 0-1,0 1 0,-1 0 1,1-1-1,0 1 1,-1-1-1,1 1 0,1 0 1,-2 0-1,1 0 0,0 0 1,0-1-1,-1 1 0,2 0 1,-2 0-1,1 0 1,0 0-1,0 0 0,0 1 1,1-1-1,-2 0-3,1 1 0,0-1 0,-1 1 0,0-1 1,1 1-1,0 0 0,-1 0 0,1-1 0,-1 1 0,0 0 0,1 0 0,-1-1 0,0 1 0,1 0 0,-1-1 1,0 2-1,0-1 0,0-1 0,0 2 0,1 5 9,-1 0-1,-1-1 1,1 1 0,-3 9 0,0-2 68,0 1 0,-1-1 1,-12 26-1,12-25 178,6-13-39,5-6-138,40-57 157,-28 39-156,17-17 59,-33 35-126,0 1 0,1 0-1,-1 0 1,2 1 0,-2 0 0,2 0-1,-2-1 1,10-2 0,-13 5-12,0 0 0,1 0 0,-1 0-1,0 0 1,0 0 0,1 0 0,-1 0 0,0-1 0,1 1 0,-1 0 0,0 0 0,0 0 0,1 0 0,-1 0 0,1 0 0,-1 0 0,1 1-1,-1-1 1,0 0 0,0 0 0,0 0 0,1 0 0,-1 0 0,1 0 0,-1 0 0,1 0 0,-1 1 0,0 9 42,0 0-41,-2 22 46,1-16-17,1 26 1,0-38-21,1 0 0,-1 0 0,1-1 0,0 2 0,0-2 0,0 1 0,1 0 0,-1-1 0,2 1 0,-2-1 0,6 6 0,-7-8-7,1 0 0,0 0 0,0 0 0,1 0 0,-2-1-1,2 1 1,-1 0 0,0-1 0,0 1 0,1-1 0,-1 1 0,0 0 0,1-1-1,-1 0 1,0 0 0,1 0 0,-1 0 0,1 0 0,-1 0 0,0 0 0,0 0 0,1 0-1,-1 0 1,1 0 0,-1-1 0,0 0 0,1 1 0,-1-1 0,0 1 0,0-1 0,2 0-1,5-5 46,0 1 0,-1 0 0,12-10-1,-11 8-45,0 0 3,1 0 22,0 0 0,0-1 0,-1 0 0,0 0 0,-1-1 0,1 0-1,6-13 1,-8 14-69,-4 13 17,-3 22-2,0-18 0,1 2 24,0-1 0,1 1 0,0 0-1,0-1 1,1 0 0,0 1 0,4 10 0,-5-21-1,-1 0 0,0 1 1,0-1-1,0 1 0,1-1 1,-1 1-1,0-1 0,0 0 1,0 0-1,0 0 0,1 1 1,-1-1-1,1 1 0,-1-1 1,1 0-1,-1 0 0,0 0 1,0 0-1,0 0 0,1 0 0,-1 1 1,1-1-1,-1 0 0,0 0 1,1 0-1,-1 0 0,1 0 1,-1 0-1,1 0 0,-1 0 1,14-6 32,10-15 65,25-49 51,-49 70-149,0 0 1,0 0-1,1 0 0,-1 0 0,0 0 0,0-1 0,0 1 0,0 0 0,0 0 0,0 0 0,0-1 0,0 1 0,0 0 0,0 0 0,1 0 0,-1 0 0,0 0 1,0 0-1,1 0 0,-1 0 0,0 0 0,0 0 0,0 0 0,1 0 0,-1 0 0,0 0 0,0 0 0,0 0 0,0 0 0,0 0 0,0 0 0,1 0 1,-1 0-1,0 0 0,0 0 0,1 0 0,-1 0 0,0 0 0,0 0 0,1 0 0,-1 0 0,0 0 0,0 1 0,0-1 0,0 0 0,0 0 0,0 0 0,0 0 1,0 1-1,0-1 0,0 0 0,0 0 0,1 0 0,-1 0 0,0 0 0,4 13 3,-3-10-3,2 3 7,0 2-1,0-2 1,0 1 0,1-1-1,0 1 1,1-1 0,4 6-1,-8-12-3,-1 1 0,1-1 0,-1 0 1,0 0-1,0 0 0,1 0 0,0 0 0,-1 1 0,1-1 0,-1 0 0,0 0 0,1 0 0,0 0 0,-1 0 0,1 0 0,-1 0 0,0 0 0,1 0 0,-1 0 0,1 0 0,-1-1 0,0 1 0,1 0 0,0 0 0,12-10 65,7-14 48,33-68 236,-50 87-340,0 2 0,0-2 0,1 1-1,0 0 1,0 1 0,0-1 0,0 0-1,0 2 1,5-4 0,-8 6-13,-1 0 0,0-1 1,0 1-1,0 0 0,0 0 0,1 0 1,-1 0-1,0 0 0,1 0 1,-1-1-1,0 1 0,1 0 0,-1 0 1,0 0-1,0 0 0,0 0 1,1 1-1,-1-1 0,0 0 0,1 0 1,-1 0-1,1 0 0,-1 0 1,0 0-1,0 0 0,0 1 1,0-1-1,0 0 0,1 0 0,-1 0 1,0 0-1,1 0 0,-1 0 1,0 1-1,0-1 0,3 13-14,-3 15 17,-3-10 44,3-10-19,-1 0 1,0-1-1,0 1 0,-1 0 0,-1 0 1,1-1-1,-5 11 0,7-18-18,-1 1 0,1-1 0,0 0 0,0 1 0,0-1-1,-1 0 1,1 0 0,-1 0 0,1 0 0,-1 0 0,1 0 0,0 0 0,0 1 0,-1-1-1,1 0 1,-1 0 0,1 0 0,-1 0 0,1 0 0,0 0 0,0 0 0,-1 0 0,1 0 0,-1 0-1,1 0 1,0-1 0,0 1 0,-1 0 0,1 0 0,-1 0 0,1 0 0,0 0 0,-1 0-1,1-1 1,0 1 0,0 0 0,0-1 0,-1 1 0,1 0 0,-1-1 0,1 1-1,-1 0 1,1 0-1,0 0 0,0-1 1,-1 1-1,1-1 1,0 1-1,-1 0 1,1 0-1,0-1 1,0 1-1,0-1 0,0 1 1,0-1-1,-1 1 1,1 0-1,0 0 1,0-1-1,0 0 0,0 1 1,0-1-1,-1 1 1,1 0-1,0-1 1,1 1-1,-1-1 1,0 1-1,0 0 0,0 0 1,0-1-1,0 0 1,1 1-1,-1-1 1,0 1-1,2-2-11,0 1 0,0 0 0,0 0 0,0 1 0,0-2 1,0 1-1,0 1 0,0 0 0,1-1 0,0 1 0,-1-1 0,4 1 0,9-1-10,3-3 11,-11 3 3,1 0 1,-2-1-1,1 1 0,1-1 1,-2-1-1,9-4 0,8-6 34,-1-3 0,-1 0 0,-1-1 0,0-1-1,25-28 1,-32 30-13,-1-2-1,-1 1 0,0-2 0,0 1 0,-3-1 0,0-1 1,0 0-1,4-20 0,-7 8-21,-6 31 0,-2 5 0,-2 4 0,-6 16 0,2 1 0,1 1 0,1-1 0,1 1 0,1 0 0,1 0 0,2 1 0,0 35 0,7 66 0,-2-85 0,5-60 0,-5 3-4088</inkml:trace>
</inkml:ink>
</file>

<file path=ppt/ink/ink1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02.82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72 15272,'0'0'1615,"9"-5"-1197,26-8-161,-1 2 0,1 1 0,0 1 0,0 3 0,48-4 0,79 5 2143,-145 4-2323,-12 0-2526</inkml:trace>
</inkml:ink>
</file>

<file path=ppt/ink/ink1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05.35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0 588 8936,'0'0'5745,"4"-7"-5341,68-106 1112,51-91 1013,-106 168-2120,-2 1 0,0-2 0,9-38 0,-16 52-179,-7 20-147,1 0 0,-1-1 0,1 0 0,-1 1-1,0-2 1,0 2 0,0-1 0,-1 0 0,1 0-1,-1 0 1,0 0 0,-1-5 0,1 9-73,0 0 0,0 0 1,0 0-1,0 0 1,0-1-1,0 1 1,0 0-1,0 0 0,0 0 1,0-1-1,0 1 1,-1 0-1,1 0 0,0 0 1,0-1-1,0 1 1,0 0-1,0 0 1,0 0-1,0 0 0,0 0 1,0 0-1,0 0 1,0 0-1,-1 0 0,1 0 1,0 0-1,0 0 1,0 0-1,-1 0 1,1-1-1,0 1 0,0 0 1,-1 0-1,1 0 1,0 0-1,0 0 0,0 0 1,0 0-1,0 0 1,-6 7 158,-2 10-31,-2 6-23,2 1 1,0-1-1,2 1 0,0 0 0,-1 25 0,6-46-102,-3 96 443,5-83-291,1 1-1,0-1 1,1-1-1,5 19 1,-7-29-98,1 0 1,-1-1-1,1 1 1,0 0-1,1-1 0,-1 0 1,1 0-1,4 6 1,-6-8-26,1-1 0,0 1 1,0-2-1,-1 2 0,1-1 1,0 0-1,0 0 0,0 0 1,-1 0-1,2 0 0,-1-1 0,0 1 1,0 0-1,0-1 0,0 1 1,0-1-1,0 0 0,0 0 1,1 0-1,-1 0 0,0-1 1,2 0-1,7 0 51,-1-2 1,1 0 0,0 0-1,-2-1 1,1-1-1,0 1 1,0-1 0,-1-1-1,0 0 1,0 0-1,-1-1 1,0 0 0,0-1-1,10-11 1,-17 18-76,0 0 0,0 0 0,0 0 1,-1 0-1,1 0 0,0 0 0,-1-1 0,0 1 1,1 0-1,-1-1 0,1 1 0,-1 0 0,1 0 0,-1-1 1,0 1-1,0-1 0,0 2 0,0-2 0,0 1 1,0-1-1,-1 1 0,1-1 0,-1 2 0,1-2 0,-1 1 1,1-1-1,0 2 0,-1-2 0,0 1 0,1 0 1,-1 0-1,-1-2 0,0 2-2,1-1-1,-1 2 1,1-2 0,-1 2-1,1-1 1,-1 0 0,0 0-1,1 1 1,-1-1-1,0 0 1,0 0 0,1 1-1,-2 0 1,2 0 0,-1 0-1,0 0 1,0 0 0,1 0-1,-2 0 1,1 0-1,1 0 1,-4 2 0,1-1 0,1 1 1,0-1 0,0 1-1,0 1 1,0-2-1,0 1 1,0 1-1,1-1 1,-1 1 0,1-1-1,0 1 1,-1 0-1,1 0 1,1 0-1,-1 0 1,0 1 0,1-1-1,-1 0 1,1 0-1,0 1 1,0-1 0,-1 6-1,2-7-3,0 0 0,0 1 0,0-1-1,1 0 1,-1 0 0,0 0 0,1 1 0,-1-1 0,1 0-1,0 0 1,-1 0 0,1 0 0,3 4 0,-1-1 61,0 0 1,1 0-1,8 8 0,-11-12-53,1 1-1,0-1 1,0 0-1,0 0 1,0-1-1,0 2 1,0-1-1,0-1 0,0 0 1,0 1-1,1-1 1,-1 1-1,0-1 1,0 0-1,0 0 0,1 0 1,-1 0-1,0-1 1,0 1-1,0-1 1,4 0-1,6-3 125,-1 0 0,18-8 0,-26 9-114,80-32 880,-77 33-816,-4 0-58,0 1 0,-1 1-1,1-1 1,0 0 0,-1 1 0,2-1 0,-2 1 0,1 0 0,3 0 0,3-1 141,-1 1 268,-6 1-431,-1-1 1,0 1 0,0-1 0,0 1-1,0 0 1,0-1 0,0 1 0,0 0 0,0 0-1,0-1 1,0 1 0,0 0 0,0-1-1,0 1 1,0 1 0,-6 21-16,4-15 0,0 1 0,1-1 0,-1 12 0,-1-10 0,0-1 0,11-16 0,22-32 0,4-5 0,-29 39 0,-3 2 0,1-1 0,0 1 0,0 0 0,0 0 0,0 0 0,1 1 0,-1-1 0,1 1 0,0 0 0,0 0 0,6-3 0,-10 5 0,1 1 0,-1-1 0,1 0 0,0 0 0,-1 0 0,0 0 0,1 1 0,-1-1 0,1 0 0,-1 1 0,0-1 0,1 0 0,-1 0 0,1 0 0,-1 1 0,1-1 0,-1 1 0,0-1 0,0 1 0,0-1 0,1 0 0,-1 1 0,0-1 0,1 1 0,-1-1 0,0 0 0,0 1 0,1-1 0,-1 1 0,0 0 0,0-1 0,0 0 0,0 2 0,4 21 0,-4-19 0,1 9 0,-1-9 0,1 0 0,-1 0 0,1 1 0,0-2 0,2 9 0,-3-11 0,1-1 0,-1 1 0,1 0 0,-1-1 0,0 1 0,1-1 0,-1 1 0,1 0 0,0-1 0,-1 1 0,1-1 0,0 1 0,-1 0 0,0-1 0,1 0 0,0 0 0,0 1 0,-1-1 0,1 0 0,0 1 0,0-1 0,-1 0 0,2 0 0,-2 0 0,1 0 0,0 0 0,0 0 0,-1 0 0,1 0 0,0 0 0,0 0 0,-1 0 0,1-1 0,0 1 0,-1 0 0,3-1 0,17-7 0,0-1 0,33-20 0,-4-5 0,-49 34 0,7-6 0,-6 5 0,-4 2 0,0-1 0,2 2 0,-1-1 0,1 0 0,-1 0 0,0 0 0,1 1 0,0-1 0,-2 4 0,-8 5 0,2-4 0,1 2 0,-1 0 0,1 0 0,1 0 0,0 0 0,0 2 0,1-2 0,-9 18 0,13-22 0,0-1 0,2 2 0,-2-2 0,1 1 0,1-1 0,-1 2 0,0-2 0,1 1 0,0 0 0,0 0 0,0 4 0,0-6 0,1-2 0,-1 2 0,1-1 0,-1 0 0,0 0 0,0-1 0,1 2 0,0-1 0,-1-1 0,1 2 0,-1-1 0,1-1 0,0 1 0,0 0 0,-1-1 0,1 1 0,2 1 0,-2-1 0,1-1 0,-1 1 0,1 0 0,-1-1 0,1 0 0,-1 0 0,1 0 0,-1 0 0,0 0 0,1 0 0,-1 0 0,1 0 0,0 0 0,-1 0 0,1 0 0,2-2 0,2 0 0,1-1 0,1 0 0,-2-1 0,1 1 0,-1-2 0,1 1 0,-1 0 0,10-10 0,-1-2 0,25-31 0,-30 31 0,0 1 0,-1-1 0,0 0 0,-1-1 0,10-31 0,-8 12 0,10-67 0,-19 93 0,0 1 0,0-1 0,-1 1 0,0-1 0,-1 0 0,0 1 0,-1-1 0,0 1 0,-3-10 0,5 19 0,-1-1 0,1 1 0,0-1 0,0 1 0,-1 0 0,1 0 0,0-1 0,0 1 0,0 0 0,0-1 0,-1 1 0,1-1 0,-1 1 0,1 0 0,0 0 0,-1 0 0,1 0 0,0 0 0,0 0 0,-1-1 0,1 1 0,-1 0 0,1 0 0,0 0 0,-1 0 0,1 0 0,-1 0 0,1 0 0,-1 0 0,1 0 0,0 0 0,0 0 0,-1 0 0,1 0 0,-1 0 0,1 1 0,-1-1 0,1 0 0,0 0 0,0 0 0,-1 0 0,1 0 0,-1 0 0,1 1 0,0-1 0,0 1 0,0-1 0,-1 0 0,1 1 0,0-1 0,-1 0 0,-13 18 0,8-11 0,3 1 0,-2 0 0,3 1 0,-2-1 0,1 1 0,1-1 0,0 1 0,-1 14 0,1-6 0,2 0 0,0 0 0,3 26 0,0-25 0,1 0 0,2-1 0,-1 1 0,1-1 0,11 20 0,-16-34 0,2 1 0,-2-1 0,1 0 0,0 1 0,1 0 0,-1-1 0,1-1 0,0 1 0,0 0 0,0 0 0,1-1 0,-1 1 0,0-1 0,1 0 0,-1 0 0,5 2 0,-3-2-3949</inkml:trace>
</inkml:ink>
</file>

<file path=ppt/ink/ink1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05.88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7 13264,'0'0'2704,"73"0"-1769,-24-2-167,3-1 8,4 2-320,-1 1 0,-3 1-216,3 2 8,-2-3-240,-5-4 0</inkml:trace>
</inkml:ink>
</file>

<file path=ppt/ink/ink1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13.71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224 486 8336,'0'0'6225,"-7"-1"-5917,-58-9 621,56 10-665,-1 1 0,1 0-1,-1 0 1,0 0 0,1 2-1,-18 5 1,13-3 30,11-5-220,0 2-1,0-1 0,0 0 1,1 1-1,-1-1 1,1 1-1,-1 0 1,1 0-1,0-1 0,-1 1 1,1 1-1,0-1 1,1 1-1,-2-1 1,2 0-1,0 1 0,-1 0 1,1-1-1,-1 1 1,1 0-1,0 0 1,0 3-1,-2 4 153,2 0 1,-1 0-1,2 0 0,-1 1 0,2 10 1,-1-17-166,0 0 1,1-1 0,0 1-1,0-1 1,0 1 0,1-1-1,-1 0 1,0 1-1,1-1 1,0 0 0,0-1-1,0 1 1,0 0 0,0 0-1,1 0 1,-1-1 0,1 0-1,0 1 1,0-1-1,0 0 1,0 0 0,6 3-1,-2-3 10,-1 1 0,1 0 0,-1-1 0,2 1 0,-1-2 0,-1 1 0,2-2 0,-1 1 0,0-1 0,12 0 0,4-4 70,-1 1 0,0-2-1,0-2 1,0 1 0,21-13 0,102-54 641,-112 54-585,-23 14-98,2-2 64,-1 2 0,0-3 0,0 1 1,15-13-1,-44 23 244,8 3-357,1 1 0,-2 0 0,3 0 0,-15 14 1,4-3 26,18-17-65,-1 1 0,1-2 0,-1 2 0,1 0 0,0-1 1,-1 1-1,1-1 0,0 2 0,0-2 0,0 1 0,1 0 0,-1 0 1,0-1-1,1 1 0,-1 1 0,1-1 0,-1-1 0,1 1 1,0 1-1,0-1 0,0-1 0,0 4 0,1-2 2,0-1 1,-1 0-1,2 0 0,-2 0 0,1 0 0,1 0 0,-1 0 0,1 0 1,-2 0-1,2-1 0,0 1 0,-1 0 0,1-1 0,0 1 0,-1-1 1,2 0-1,-2 0 0,1 1 0,5 0 0,-4 0 21,2 0-1,-1-1 1,1 0 0,-1 0-1,0 0 1,1 0-1,-1-1 1,0 0 0,1 0-1,-1 0 1,0 0-1,1-1 1,4 0 0,-6 0-16,-1 0 1,0 0 0,1 1-1,-1-2 1,0 1 0,0 0-1,0 0 1,0 0 0,0-1-1,0 1 1,0-1 0,0 0-1,-1 1 1,1-1 0,-1-1-1,1 2 1,-1-1 0,1 0-1,-2-1 1,2 1 0,-1 0-1,-1 0 1,1 0 0,0 0-1,0-5 1,0 5-2,-1 0-1,0 0 0,0 0 1,0 0-1,-1 0 1,1 0-1,0 1 1,0-1-1,-1-1 1,0 2-1,0-1 0,1 0 1,-1 1-1,0-1 1,0 0-1,0 1 1,0-1-1,0 1 1,-1-1-1,2 1 1,-4-3-1,-3-1 77,0 0 0,1 0 0,-14-6 0,5 2 43,7 6-48,3 0 76,12-2-111,21-7-1,1 3-1,-1 0 0,1 2 0,1 0 1,57-3-1,-79 9 13,1 1 1,15 2-1,-22-2-37,0 1 0,0-1 0,0 0 0,-1 1-1,2-1 1,-2 1 0,1 0 0,0 0 0,0-1 0,-1 1-1,2 1 1,-2-2 0,0 2 0,1-1 0,-1 0-1,1 0 1,1 3 0,-3-3 2,1 1 0,-1-1 0,1 1 0,-1 0 0,1-1-1,-1 1 1,0-1 0,0 2 0,0-2 0,0 0 0,-1 2 0,1-2 0,0 1 0,-2 2-1,-7 24 152,7-23-122,-12 22 164,-2 5 297,15-25-406,2-5 85,9-8 237,0-2-288,104-72-148,-112 79 0,1-1 0,0 0 0,0 1 0,0 0 0,0 0 0,-1-1 0,1 1 0,6-1 0,-8 2 0,0 0 0,-1 0 0,1 1 0,0-1 0,-1 0 0,2 0 0,-1 0 0,-1 1 0,1-1 0,0 0 0,0 0 0,-1 1 0,1-1 0,0 1 0,0-1 0,-1 1 0,1-1 0,0 1 0,-1-1 0,0 1 0,1-1 0,0 1 0,0 0 0,-1 0 0,0-1 0,0 1 0,1 0 0,-1 0 0,1-1 0,-1 1 0,0 0 0,1 0 0,-1 0 0,0 0 0,0 0 0,0 5 0,2 0 0,-2-1 0,2 1 0,0-1 0,0 1 0,0-1 0,1 0 0,0 0 0,-1 0 0,1-1 0,1 1 0,-1 0 0,5 3 0,-7-7 0,2 1 0,-2-2 0,0 1 0,1 0 0,-1 0 0,1-1 0,0 0 0,-1 1 0,1-1 0,0 0 0,0 1 0,0-1 0,-1 0 0,1 0 0,0 0 0,-1-1 0,1 1 0,0-1 0,-1 1 0,2 0 0,-2-1 0,0 0 0,1 0 0,2 0 0,3-3 0,-1 1 0,2-2 0,10-9 0,7-7 0,0-3 0,-2 0 0,0 0 0,26-41 0,-40 50 0,0 1 0,-2-2 0,0 1 0,-1-1 0,8-28 0,11-86 0,-22 111 0,3-24 0,0-74 0,-7 110 0,-3 12 0,-3 14 0,6-17 0,-10 35 0,2 0 0,-9 62 0,9-40 0,-3 62 0,8-63 0,2-47 0,2 1 0,0-1 0,1 1 0,0 0 0,4 21 0,-3-28 0,-1 1 0,2 0 0,-1-1 0,1 1 0,-1-1 0,1 1 0,0-1 0,0 0 0,1 0 0,0-1 0,0 1 0,9 7 0,-12-11 0,0 0 0,1-1 0,-1 1 0,0 0 0,0-1 0,1 1 0,-1-1 0,1 0 0,-1 0 0,0 1 0,0-1 0,1 0 0,-1 0 0,1 0 0,-1 0 0,1-1 0,-1 1 0,0 0 0,0 0 0,1 0 0,-1-1 0,1 0 0,-1 1 0,0-1 0,0 1 0,0-1 0,3-1 0,2-3 0,0 0 0,0 0 0,8-9 0,-9 10 0,-1-1 0,0 0 0,0-1 0,0 1 0,4-10 0,12-17 0,-17 29 0,0-1 0,0 0 0,0 0 0,-1 0 0,1 0 0,-1 0 0,-1-1 0,2 1 0,-2 0 0,1-2 0,-2 2 0,2-6 0,-7 37 0,3-22 0,1 0 0,-1 0 0,2 1 0,-1-1 0,-1 9 0,4-6 0,-1 1 0,0-1 0,1 0 0,0 0 0,1 0 0,0 0 0,1-1 0,-1 1 0,1-1 0,0 0 0,7 9 0,-10-15 0,0 0 0,0 0 0,-1-1 0,2 1 0,-2 0 0,1 0 0,1-1 0,-2 1 0,1-1 0,1 1 0,-2-1 0,2 0 0,-2 1 0,2-1 0,-1 0 0,0 1 0,1-1 0,-2 0 0,2 0 0,-2 0 0,2 0 0,-1 0 0,0 0 0,1-1 0,-2 1 0,2 0 0,-2-1 0,2 1 0,-1 0 0,0-1 0,0 1 0,0-1 0,0 1 0,0-1 0,2-1 0,2-2 0,1-1 0,0 1 0,0-2 0,4-5 0,2-2 0,49-49 0,-60 60 0,2 1 0,-2-1 0,1 0 0,0 2 0,1-2 0,-1 1 0,0-1 0,0 1 0,0 1 0,0-1 0,1 0 0,0 1 0,-1-1 0,0 0 0,4 1 0,-6 0 0,1 0 0,-1 1 0,1-1 0,-1 1 0,1-1 0,-1 0 0,0 0 0,1 1 0,-1 0 0,0-1 0,1 0 0,-1 1 0,1-1 0,-1 1 0,0 0 0,0-1 0,0 0 0,0 1 0,0 0 0,0-1 0,0 1 0,0-1 0,0 1 0,0 0 0,0 17 0,0-15 0,-8 67 0,12-72 0,0 0 0,-1-1 0,1 1 0,5-6 0,41-44 0,-33 35 0,-6 3 0,10-10 0,-20 23 0,0 0 0,0-1 0,1 2 0,-1-2 0,0 1 0,1 1 0,-1-1 0,1 0 0,-1 1 0,1-1 0,-1 0 0,1 1 0,-1-1 0,4 1 0,-5 0 0,1 0 0,-1 0 0,1 0 0,-1 0 0,0 1 0,0-1 0,1 0 0,-1 1 0,1-1 0,-1 1 0,1-1 0,-1 0 0,0 0 0,0 1 0,0-1 0,0 1 0,1-1 0,-1 0 0,0 0 0,0 1 0,0 0 0,1-1 0,-1 1 0,0-1 0,0 1 0,3 17 0,-3-10 0,6 26 0,-5-27 0,0 0 0,0 1 0,1-2 0,-1 1 0,1 1 0,1-2 0,-1 2 0,1-2 0,6 9 0,-8-14 0,-1 0 0,1 0 0,-1-1 0,1 0 0,0 1 0,-1 0 0,1-1 0,0 0 0,0 0 0,0 1 0,0-1 0,-1 0 0,1 1 0,0-1 0,0 0 0,0 0 0,0 0 0,0 0 0,-1 0 0,1 0 0,0 0 0,0 0 0,0 0 0,0 0 0,-1-1 0,1 1 0,0-1 0,0 1 0,-1 0 0,2 0 0,-1-2 0,5-1 0,-1 0 0,0 0 0,7-7 0,-9 7 0,5-4 0,0 0 0,0-1 0,-1 0 0,12-18 0,-5 7 0,-8 11 0,-3 5 0,-1 0 0,1 0 0,-1 0 0,0 0 0,-1 0 0,2 0 0,-2 0 0,0-1 0,1 1 0,-1 0 0,0-1 0,0 0 0,0-5 0,-1 42 0,-2-17 0,2-2 0,0 1 0,1 0 0,4 21 0,-2-25 0,-3-9 0,0 0 0,1 0 0,-1 0 0,0 0 0,1 0 0,0 0 0,0 0 0,0 0 0,0 0 0,-1 0 0,4 2 0,-3-3 0,0-1 0,-1 0 0,1 0 0,0 0 0,0 0 0,0 0 0,0 0 0,-1 0 0,1 0 0,0 0 0,0 0 0,-1-1 0,1 1 0,0 0 0,-1 0 0,1 0 0,0-1 0,0 1 0,-1-1 0,1 1 0,0 0 0,0-1 0,-1 0 0,1 0 0,16-13 0,-9 4 0,0-1 0,0 1 0,-1-1 0,10-21 0,-5 9 0,-10 19 0,-1 1 0,0 1 0,1-2 0,-1 1 0,0-1 0,0 1 0,0 0 0,-1-1 0,2-6 0,-4 31 0,2-10 0,0-1 0,0 1 0,1 10 0,0-10 0,7 21 0,-8-30 0,0 0 0,1-1 0,0 1 0,0-1 0,0 1 0,0-1 0,0 1 0,0-1 0,0 0 0,0 1 0,1-1 0,-1 0 0,1 0 0,-1 0 0,3 1 0,-2-2 0,-1 0 0,1 0 0,0 0 0,0 0 0,0-1 0,0 0 0,-1 1 0,1-1 0,-1 0 0,1 0 0,0 1 0,-1-1 0,1-1 0,-1 2 0,2-3 0,4-2 0,73-45 0,-67 39 0,-10 9 0,-1 1 0,0-1 0,0 0 0,0 1 0,1-1 0,-1 1 0,3-2 0,-3-1 0,-2 3 0,-9 20 0,7-10 0,0 1 0,0-1 0,2 0 0,-1 18 0,1-24 0,0-1 0,0 1 0,1 0 0,-1 0 0,0 0 0,2 0 0,-1 0 0,-1 0 0,2 0 0,-1-1 0,0 1 0,0-1 0,2 1 0,-2-1 0,1 0 0,0 0 0,0 1 0,0-1 0,4 3 0,-5-4 0,0-1 0,0 0 0,0 1 0,0-1 0,0 1 0,-1-1 0,2 0 0,-1 0 0,-1 1 0,2-1 0,-1 0 0,-1 0 0,2 0 0,-2 0 0,2-1 0,-1 1 0,-1 0 0,2 0 0,-1-1 0,-1 1 0,1-1 0,0 1 0,0 0 0,0-1 0,0 0 0,-1 1 0,1-1 0,0 1 0,1-2 0,2-1 0,-1-1 0,0 0 0,0 0 0,4-5 0,-5 5 0,1 0 0,-2 0 0,1-1 0,0 0 0,0 1 0,-1 0 0,0-1 0,0 0 0,0 0 0,-1 1 0,0-1 0,0 0 0,0 0 0,0 1 0,0-1 0,-1 0 0,0 0 0,0 1 0,-1 0 0,-1-6 0,2 7 0,-1 1 0,1 0 0,-1 0 0,0-1 0,0 1 0,1 0 0,-1 0 0,-1 0 0,-3-3 0,5 4 0,0 0 0,0 0 0,0 1 0,0-1 0,0 0 0,0 1 0,-1 0 0,1-1 0,0 0 0,-1 1 0,2-1 0,-2 1 0,1 0 0,0 0 0,0 0 0,-1 0 0,1 0 0,0 0 0,0 0 0,-1 0 0,1 0 0,0 1 0,-2 0 0,2-1 0,1 0 0,0 1 0,0-1 0,-1 0 0,1 0 0,-1 0 0,1 1 0,0-1 0,-1 1 0,1-1 0,0 0 0,0 0 0,0 1 0,0 0 0,0-1 0,-1 1 0,1-1 0,0 0 0,0 0 0,0 1 0,0 0 0,0-1 0,0 1 0,0-1 0,0 0 0,0 1 0,0-1 0,0 1 0,0-1 0,1 0 0,-1 1 0,0-1 0,0 1 0,0-1 0,0 1 0,0-1 0,1 1 0,0 1 0,0-1 0,0 0 0,0 0 0,0 1 0,1-1 0,-1 1 0,1-2 0,1 3 0,1-1 0,0 0 0,1-1 0,-1 1 0,0-1 0,1 1 0,0-2 0,-1 1 0,0 0 0,2-1 0,-2 0 0,8-1 0,4 0 0,0-2 0,16-4 0,-12 2 0,-9 3 0,-1 0 0,1-1 0,-1-1 0,0 1 0,1-2 0,13-8 0,-4 5 0,-22 20 0,-3 1 0,2 0 0,-2 18 0,5-26 0,-1-1 0,1 0 0,0 1 0,1-1 0,-1 0 0,0 2 0,1-2 0,1 0 0,-1 0 0,3 8 0,-4-12 0,1 1 0,0 0 0,-1-1 0,1 0 0,-1 1 0,1 0 0,0-1 0,-1 1 0,1-1 0,-1 0 0,1 0 0,0 1 0,-1-1 0,1 0 0,0 1 0,0-1 0,-1 0 0,1 0 0,0 0 0,0 0 0,0 0 0,0 0 0,-1 0 0,1 0 0,0 0 0,0 0 0,-1-1 0,1 1 0,0 0 0,-1-1 0,1 1 0,0 0 0,0 0 0,-1-1 0,2-1 0,1 1 0,1-2 0,0 1 0,0 0 0,6-7 0,7-12 0,-13 16 0,-1 0 0,1 1 0,0 0 0,7-6 0,-6 5 0,-4 4 0,-1 1 0,0 0 0,1 0 0,-1 0 0,0-1 0,1 1 0,-1 0 0,0-1 0,0 1 0,0 0 0,1-1 0,-1 1 0,1 0 0,-1 0 0,0 0 0,0 0 0,1 0 0,-1 0 0,1 0 0,-1 0 0,1 0 0,-1 0 0,6 13 0,-4-5 0,0 0 0,1-1 0,0 0 0,7 13 0,-9-18 0,-1 0 0,2-1 0,-2 1 0,2-1 0,-1 1 0,1-1 0,-1 0 0,1 1 0,-1-1 0,1 0 0,-1 0 0,1 0 0,0 0 0,-1 0 0,1-1 0,0 1 0,0 0 0,-1 0 0,2-1 0,-1 0 0,-1 0 0,1 1 0,1-1 0,-2 0 0,4-1 0,2 1 0,0-2 0,0 0 0,0 0 0,0 0 0,0-1 0,-1 0 0,0 0 0,1-1 0,-2 1 0,1-2 0,10-7 0,1-5 0,-1 0 0,17-23 0,-16 19 0,-16 20 0,0-1 0,0 1 0,1-1 0,-1 1 0,0 0 0,1 0 0,-1-1 0,1 2 0,1-3 0,-3 3 0,1 0 0,-1 0 0,0 0 0,0 0 0,1 0 0,-1 0 0,0 0 0,0 0 0,1 0 0,-1 0 0,0 0 0,0 0 0,0 0 0,0 0 0,0 0 0,0 0 0,1 0 0,-1 0 0,0 0 0,0 0 0,1 0 0,-1 1 0,0-1 0,0 0 0,0 0 0,0 0 0,1 1 0,-1-1 0,0 0 0,0 0 0,0 0 0,0 1 0,2 11 0,-10 78 0,3-47 0,5-42 0,0 0 0,0-1 0,0 2 0,0-1 0,0-1 0,0 1 0,0 0 0,0-1 0,-1 1 0,1 0 0,0 0 0,-1-1 0,1 1 0,-1 0 0,1 0 0,0-1 0,-1 1 0,1 0 0,-1-1 0,1 0 0,-1 1 0,1 0 0,-1-1 0,0 1 0,-1-1 0,1 0 0,0 0 0,0 0 0,0 0 0,-1 0 0,1 0 0,0 0 0,0-1 0,0 1 0,0-1 0,-1 1 0,1-1 0,0 1 0,-1-2 0,-4 0 0,4 1 0,1 1 0,0 0 0,0-1 0,-1 1 0,2-1 0,-2 0 0,1 1 0,0-1 0,0 0 0,0 1 0,0-2 0,0 1 0,0 1 0,0-2 0,0 0 0,39 9 0,-28-6 0,1 0 0,0-1 0,-1 0 0,1-1 0,0 0 0,-1-1 0,1 0 0,15-6 0,-10 2 0,0 0 0,-1-2 0,0 0 0,24-18 0,-27 17 0,-1-1 0,-1 0 0,1 0 0,0-1 0,-2-1 0,0 0 0,-1 0 0,0-1 0,0 0 0,-2 0 0,1-1 0,-1 0 0,4-18 0,-2 8 0,-2-1 0,0 1 0,-1-1 0,2-46 0,-8 55 0,-3-26 0,3 36 0,0 1 0,-1 0 0,1-1 0,-4-6 0,4 12 0,1 0 0,0 0 0,-1 0 0,1 0 0,0 0 0,-1 0 0,1 0 0,0 1 0,0-1 0,0 0 0,0 0 0,0 0 0,-1 0 0,1 0 0,0 0 0,0 0 0,-1 1 0,1-1 0,0 0 0,0 1 0,0-1 0,0 0 0,0 1 0,0-1 0,0 0 0,0 0 0,0 0 0,0 0 0,0 1 0,0-1 0,0 1 0,-3 8 0,3-9 0,-3 11 0,-5 23 0,1 0 0,1 0 0,0 41 0,0 23 0,-1 0 0,7-95 0,0 2 0,0-2 0,1 2 0,0-2 0,0 1 0,-1 0 0,1-1 0,0 2 0,4 4 0,-4-7 0,-1-1 0,2 0 0,-2 0 0,1 0 0,1 0 0,-2 0 0,2 1 0,-1-2 0,0 1 0,0 1 0,0-2 0,1 1 0,-1 0 0,1-1 0,-1 0 0,1 1 0,-1-1 0,0 1 0,1-1 0,-1 1 0,1-1 0,-1 0 0,1 0 0,-1 0 0,1 0 0,-1 0 0,3-1 0,4-1 0,0-1 0,0 0 0,0 0 0,-1-1 0,0 1 0,13-10 0,2-1 0,59-41 0,-80 55 0,0-1 0,0 1 0,1-1 0,-2 1 0,1-1 0,0 1 0,0 0 0,1 0 0,-2 0 0,2-1 0,-1 1 0,2 0 0,-3 0 0,1 0 0,-1 1 0,1-1 0,-1 0 0,0 0 0,0 0 0,1 0 0,-1 0 0,1 0 0,-1 0 0,0 1 0,1-1 0,-1 1 0,0-1 0,0 0 0,0 0 0,0 0 0,1 1 0,-1-1 0,0 0 0,0 1 0,0-1 0,1 1 0,-1-1 0,0 1 0,1 3 0,-1-1 0,0 1 0,0 0 0,-1-1 0,1 1 0,-2 4 0,1-1 0,-2 14 0,1-5 0,0-2 0,-6 22 0,8-36 0,0 1 0,0-1 0,0 0 0,0 0 0,0 0 0,0 0 0,0 0 0,0 0 0,0 1 0,0-1 0,0 0 0,0 0 0,0 1 0,0-1 0,0 0 0,0 0 0,0 0 0,0 0 0,0 0 0,0 0 0,1 0 0,-1 0 0,0 1 0,0-1 0,0 0 0,1 0 0,-1 0 0,0 0 0,0 1 0,0-1 0,0 0 0,0 0 0,0 0 0,0 0 0,1 0 0,-1 0 0,0 0 0,0 0 0,1 0 0,-1 0 0,0 0 0,0 0 0,1 0 0,-1 0 0,0 0 0,0 0 0,0 0 0,0 0 0,0 0 0,1 0 0,10-3 0,1-3 0,0 0 0,19-13 0,-21 12 0,0 1 0,1-1 0,-1 2 0,13-5 0,-23 10 0,0 0 0,0 0 0,1-1 0,-1 1 0,0 0 0,1 0 0,-1 0 0,0 0 0,0 0 0,1 0 0,-1 0 0,0 0 0,0 0 0,0 0 0,0 0 0,1 0 0,-1 0 0,0 0 0,0 0 0,1 0 0,-1 0 0,0 0 0,0 0 0,0 0 0,0 0 0,0 0 0,1 1 0,-1-1 0,0 0 0,0 0 0,1 0 0,-1 0 0,0 0 0,0 0 0,1 0 0,-1 0 0,0 1 0,0-1 0,0 1 0,-2 10 0,-10 14 0,11-23 0,-16 27 0,-2 0 0,1-1 0,-4-1 0,1-1 0,-2-1 0,-1-1 0,-1 0 0,-55 37 0,41-36 0,35-23 0,3-4 0,7-7 0,28-17 0,2 1 0,0 3 0,61-30 0,-92 51 0,-2-1 0,0 1 0,0 0 0,-1 0 0,1-1 0,0 0 0,-1 1 0,1-2 0,0 1 0,-1 0 0,1 0 0,2-5 0,-5 4-3935</inkml:trace>
</inkml:ink>
</file>

<file path=ppt/ink/ink1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14.13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74 12760,'0'0'3200,"44"-5"-2361,16 1-135,22-2-8,13-1-104,19 1 0,12 2-88,-9-3 8,-23 0-192,-15-2 0,-7 0-184,-2 0 8</inkml:trace>
</inkml:ink>
</file>

<file path=ppt/ink/ink1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16.94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1 655 10344,'0'0'6911,"9"-6"-6567,19-13 100,0-1-1,33-33 0,-60 52-435,142-150 1810,-110 107-1042,-1-1-1,48-94 1,-58 94 91,24-62-1,-42 87-362,-4 15-36,-4 14-96,-50 175 492,48-155-726,1 1 0,1 0 0,2 0 1,1 42-1,2-68-103,-1 0 1,1 0-1,-1 0 0,2 0 1,-2-1-1,2 2 0,-1-2 1,1 1-1,-1 0 0,5 4 1,-4-5-10,-2-2 0,2 1 0,-1-1 0,1 0 0,-1 1 0,1-1 0,-1 0 0,0 1 0,1-2 0,0 1 0,0 0 0,-1 0 0,1 0 0,0 0 0,0-1 0,0 0 0,-1 1 0,2-1 0,-1 1 0,-1-1 0,1 0 0,1 0 0,1-1 0,11-2 60,-1 0 0,1-2 1,-1-1-1,0 1 0,0-1 0,16-12 0,-5 5 42,6-6 24,-23 13-55,-1 1 1,0 1-1,14-5 0,-19 7-37,2 1 181,-7 8-83,-21 25 26,20-27-160,0 0-1,-1 1 1,2-1-1,-1 1 1,0 0-1,1 0 0,-3 9 1,5-12-8,0 0 0,1 1 1,-1-1-1,1 0 0,-1 0 0,1 1 1,0-1-1,0 1 0,1-1 1,-1 0-1,1 1 0,-1-1 0,2 0 1,1 7-1,-2-8-5,1-1 0,-2 2 0,2-1 0,-1 0 0,1-1 1,0 2-1,-1-2 0,1 1 0,0 0 0,0-1 0,0 1 0,0-1 0,0 0 0,0 0 0,0 0 1,1 0-1,-1 0 0,0 0 0,1 0 0,3 0 0,-3-1 7,-1 0 0,-1 0 0,1 0 0,1 0 0,-1-1 0,-1 1 0,1 0 0,0-1 0,0 0 0,0 0 0,0 1 0,0-1-1,-1 0 1,1 0 0,0 0 0,-1 0 0,1-1 0,-1 1 0,1 0 0,-1-1 0,1 1 0,-2 0 0,2-2 0,-1 2 0,0-1 0,0 0 0,2-3 0,-2 2 15,1-1 1,-1 0 0,1 0-1,-2 0 1,2 1 0,-2-2-1,1 2 1,-1-2-1,0 2 1,1-2 0,-2 2-1,0-9 1,0 7-6,0 1 0,-2-2 0,1 2 0,0 0-1,0-1 1,0 1 0,-1 0 0,0 0 0,0 0 0,-1 0 0,-5-5 0,2 1-19,8 5 13,16 4 40,-7 0-34,108 5 14,-93-6-37,0-2-1,46-9 1,-63 11 487,-3 0-5693</inkml:trace>
</inkml:ink>
</file>

<file path=ppt/ink/ink1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17.20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37 14968,'0'0'952,"70"-6"-401,-20 3 1,11-3-264,3-1 8,7-2-256,-7 3-8,-7 6-128,-7 0 0</inkml:trace>
</inkml:ink>
</file>

<file path=ppt/ink/ink1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19.84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28 39 8136,'0'0'10563,"8"-5"-10152,8-2-134,0 0-1,0 2 1,25-7 0,-37 11-166,0 0-1,0 1 1,-1 0 0,2 0 0,-2-1 0,2 2 0,-2-1 0,1 0-1,0 1 1,0 0 0,0 0 0,-1 0 0,8 3 0,-11-4-86,0 1 0,1-1 1,0 1-1,-1 0 1,0-1-1,1 1 0,0 0 1,-1-1-1,1 1 1,-1-1-1,0 1 0,0 0 1,0-1-1,1 1 1,-1 0-1,0 0 0,0 0 1,0 0-1,1 0 1,-1-1-1,0 1 0,0 0 1,-1-1-1,1 1 1,0 1-1,-6 21 257,3-15-201,-2 1 0,1-1 0,-1 0 0,0-1 0,0 0 0,-1 1 0,-9 7 0,4-4 113,0-1 0,0-1 0,-23 15 0,12-15 271,12-5 459,23-6-350,0 1-460,-1-1 0,1 2 0,0-1 0,-1 2 0,1-1 0,23 5 1,-33-3-91,1-1 0,-1 0 0,1 0 0,-2 0 0,6 4 0,-7-5-15,0 0-1,0 1 1,0 0 0,0 0 0,0-1-1,-1 1 1,1 0 0,0-1 0,0 1-1,0 0 1,0 0 0,-1 0 0,0 0-1,1 0 1,0 0 0,-1 0 0,1 0-1,-1 0 1,0 0 0,1 2-1,-2 2 6,1 0-1,0 0 0,-2 0 1,1 0-1,0-1 0,-1 1 1,0 0-1,0 0 0,0-1 1,0 1-1,-1-1 0,1 0 1,-2 0-1,1 0 0,0 0 1,0 0-1,-1-1 0,0 0 1,0 1-1,-7 3 0,-9 8 40,8-6-1,0-1-1,-1 0 1,1 0-1,-1-1 1,-1-1-1,-20 7 1,18-11 49,15-2-72,34-15 225,5-2-187,306-128 190,-322 138-237,-1-3 0,1 1 1,33-22-1,-54 30-9,1-1-1,0 1 1,-1-1-1,1 1 1,0 0 0,-1-1-1,0 0 1,1 0-1,-1 0 1,0 1 0,0-1-1,0-1 1,0 2-1,-1-1 1,1 0-1,0-1 1,0 1 0,-1 0-1,0 0 1,0 0-1,0-3 1,0 3-1,0 1 0,0 0-1,-1 0 1,1-1 0,-1 1 0,0 0 0,1-1-1,-1 1 1,0 0 0,1 0 0,-1 0 0,0 0-1,0 0 1,1-1 0,-2 2 0,1-1 0,0 0-1,0 0 1,0 1 0,0-1 0,0 0 0,-1 1-1,1-1 1,0 0 0,0 1 0,-1-1 0,1 1-1,-1 0 1,1 0 0,0 0 0,0 0 0,-1 0 0,1 0-1,-3 0 1,-1 0 5,0 0 0,0 1 1,0 0-1,-1 0 0,-7 3 0,11-3-8,1-1-1,-1 1 1,0 0 0,1 0-1,-1-1 1,1 1 0,-1 0-1,1 0 1,-1 0 0,2 0-1,-2 0 1,1 1 0,0-1-1,0 1 1,0-1-1,-1 0 1,2 1 0,-1-1-1,0 1 1,-1 2 0,1 1 23,1 0 0,-1-1 1,1 1-1,-1-1 0,2 2 1,-1-2-1,0 1 0,1-1 0,1 9 1,-1-11-11,0-1-1,0 2 1,-1-2 0,1 0 0,0 2 0,0-2 0,0 1-1,0-1 1,1 0 0,-1 1 0,0-1 0,1 1 0,-1-1 0,0 0-1,1 0 1,0 0 0,0 0 0,-1 0 0,1 0 0,0 0-1,0 0 1,-1-1 0,1 0 0,0 1 0,0-1 0,0 1 0,3-1-1,3 0 70,1 0 0,1-1 0,-2 0 0,1 0 0,1-1 0,-2 0 0,1 0 0,0-1 0,13-7 0,3-3 242,40-29-1,-13 7 113,-16 13-50,-35 21-393,-1 0 0,1 1 0,0 0 0,-1-1 0,1 1 0,0-1 0,0 1 0,0-1 0,0 1 0,0 0 0,-1 0 0,1 0 0,0 0 0,1 0 0,-1 0 0,-1 0 0,0 1 0,0-1 0,1 1 0,-1-1 0,1 1 0,-1-1 0,1 1 0,-1-1 0,0 1 0,0 0 0,0-1 0,0 0 0,0 1 0,0 0 0,0-1 0,0 1 0,1-1 0,-1 1 0,-1 0 0,1-1 0,0 1 0,0 1 0,0 8 0,2 1 0,-1 0 0,1 0 0,1-1 0,5 19 0,-7-27 0,0-1 0,-1 1 0,1-1 0,0 1 0,0-1 0,0 1 0,0-1 0,0 1 0,0-1 0,0 1 0,1-2 0,-1 2 0,1-2 0,-1 2 0,1-1 0,-1-1 0,1 1 0,-1 0 0,1 0 0,0-1 0,-1 1 0,1-1 0,0 1 0,-1-1 0,4 0 0,1 0 0,1 0 0,0-1 0,0 0 0,0 0 0,7-3 0,-1 1 0,-1 0 0,0 0 0,-1-1 0,1 0 0,0-1 0,-1-1 0,0 0 0,-1 0 0,14-11 0,-24 17 0,0 0 0,0 0 0,0 0 0,0 0 0,0 0 0,0 0 0,0 0 0,0 0 0,0 0 0,0 0 0,0 0 0,0 1 0,0-1 0,0 0 0,0 0 0,0 0 0,0 0 0,0 0 0,0 0 0,0 0 0,0 0 0,0 0 0,0 0 0,0 0 0,0 0 0,0 0 0,0 0 0,0 0 0,0 0 0,0 0 0,0 0 0,0 0 0,0 0 0,0 0 0,0 0 0,-5 9 0,3-6 0,0 0 0,1 0 0,-2 1 0,2-1 0,-1 1 0,2-1 0,-3 5 0,4-7 0,-1 0 0,0 0 0,0 0 0,1 0 0,0-1 0,-1 1 0,0 0 0,1-1 0,-1 0 0,1 1 0,0 0 0,-1 0 0,1-1 0,0 0 0,0 1 0,-1-1 0,1 1 0,0-1 0,-1 1 0,1-1 0,0 0 0,0 0 0,0 0 0,0 0 0,0 1 0,-1-1 0,1 0 0,0 0 0,-1 0 0,2 0 0,-1-1 0,-1 1 0,1 0 0,0 0 0,1 0 0,2-1 0,-1 0 0,0 0 0,1 1 0,-1-2 0,1 1 0,-1-1 0,4-1 0,-5 2 0,-2 0 0,2 0 0,-1 1 0,0-2 0,0 2 0,0-1 0,0-1 0,0 2 0,-1-2 0,1 1 0,0 0 0,0 0 0,-1-1 0,1 1 0,0 0 0,-1-1 0,1 1 0,-1 0 0,0-1 0,0 1 0,0-1 0,0 1 0,0-1 0,0 1 0,0-1 0,0-1 0,-1 1 0,0-1 0,0 1 0,1 1 0,-1-1 0,0 0 0,0 0 0,0 0 0,0 0 0,-1 1 0,1-1 0,0 1 0,-1-1 0,0 1 0,1 0 0,-1-1 0,1 1 0,-1 0 0,-2-1 0,-3-1 0,5 2 0,2 1 0,-2-1 0,1 1 0,-1-1 0,1 0 0,0 0 0,0 1 0,-1-1 0,1-1 0,0 2 0,0-1 0,-2-3 0,2 4 0,6-1 0,10-1 0,31-4 0,-12 1 0,-21 3 117,56-7 463,-28 1-5212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25.6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1212 5416,'0'0'7233,"-3"-8"-6949,1 1-212,0 4-39,1 0 0,-1 0-1,1 0 1,0-1 0,0 1-1,1 0 1,-1-1 0,1 1 0,-1-1-1,1 1 1,0 0 0,0-1-1,1 1 1,0-6 0,35-167 1553,-29 151-1296,2 0 0,14-30 0,-6 14 39,-11 29-109,-1 0 0,1 0 0,1 1 0,0 0 0,1 0 0,0 0 0,0 1 0,1 0 0,1 1 0,-1 0 0,19-13 0,-27 22-192,0-1 0,0 0-1,0 0 1,0 1 0,0-1 0,0 1 0,0-1 0,0 1 0,0-1 0,0 1 0,0 0 0,1 0 0,-1-1-1,0 1 1,0 0 0,0 0 0,0 0 0,1 0 0,-1 0 0,0 1 0,0-1 0,0 0 0,0 1-1,1-1 1,-1 0 0,0 1 0,0-1 0,0 1 0,0 0 0,0-1 0,0 1 0,0 0 0,0 0 0,0-1-1,-1 1 1,1 0 0,0 0 0,0 0 0,0 1 0,1 3 26,0-1 0,0 0 0,0 0 0,0 0 1,-1 1-1,0-1 0,0 1 0,0-1 0,0 7 0,-1 23 82,0-1 0,-3 0-1,-1 0 1,-11 46 0,6-35 382,10-44-505,-1 0-1,0 0 1,1 0-1,-1 0 1,1 0-1,-1 0 1,0 0 0,1 0-1,-1 0 1,0 0-1,1 0 1,-1 0-1,1 0 1,-1-1-1,0 1 1,1 0-1,-1 0 1,0 0-1,1-1 1,-1 1-1,0 0 1,1 0-1,-1-1 1,0 1-1,0 0 1,1 0-1,-1-1 1,16-15 60,-2 0 0,1-1 0,-2 0 0,0-1 0,10-20 0,12-17 41,39-44 111,-59 82-138,0 0-1,1 1 0,24-18 1,-40 33-82,1 1-1,-1 0 1,0-1 0,0 1 0,1 0 0,-1 0 0,0 0 0,1-1 0,-1 1 0,0 0 0,1 0 0,-1 0-1,0 0 1,1-1 0,-1 1 0,0 0 0,1 0 0,-1 0 0,1 0 0,-1 0 0,0 0 0,1 0 0,-1 0-1,0 0 1,1 0 0,-1 0 0,0 0 0,1 0 0,-1 1 0,1-1 0,-1 0 0,1 1-1,-1 0 1,1-1-1,-1 1 1,0 0-1,1 0 1,-1-1-1,0 1 1,0 0-1,0 0 1,0 0-1,0-1 1,1 1-1,-2 0 1,1 1-1,-5 36 22,3-33-15,-22 89 36,14-63 49,2 1 0,-7 55 1,15-83-69,0 4 167,6-15-42,32-58 34,2-4 10,76-100-1,-53 84 40,-63 85-235,0 0 0,0 0-1,0 0 1,0 0 0,0 0 0,0 0 0,0 0 0,0 1 0,0-1-1,0 0 1,0 0 0,0 0 0,0 0 0,0 0 0,0 0 0,-1 0-1,1 0 1,0 0 0,0 0 0,0 0 0,0 0 0,0 0 0,0 1-1,1-1 1,-1 0 0,0 0 0,0 0 0,0 0 0,0 0 0,0 0-1,0 0 1,0 0 0,0 0 0,0 0 0,0 0 0,0 0-1,0 0 1,0 1 0,0-1 0,0 0 0,0 0 0,0 0 0,0 0-1,0 0 1,0 0 0,0 0 0,1 0 0,-1 0 0,0 0 0,0 0-1,0 0 1,0 0 0,0 0 0,0 0 0,0 0 0,0 0 0,0 0-1,0 0 1,0 0 0,0 0 0,1 0 0,-1 0 0,0 0 0,0 0-1,0 0 1,0 0 0,0 0 0,0 0 0,0 0 0,0 12 14,-4 14-14,-5 19 11,-11 64-3,19-97-9,0-1 1,1 1-1,0-1 1,1 1 0,0-1-1,1 1 1,3 13-1,-4-23 2,-1 0-1,1 0 1,0 0-1,0 0 1,0 0 0,0-1-1,0 1 1,0 0-1,0-1 1,0 1-1,1-1 1,-1 1-1,0-1 1,1 0 0,0 1-1,-1-1 1,1 0-1,0 0 1,2 1-1,-1-1 3,-1-1-1,1 1 0,0-1 1,0 1-1,-1-1 0,1 0 0,0 0 1,0 0-1,0-1 0,0 1 1,-1-1-1,1 1 0,4-3 1,10-4 23,0-1 0,-1-1 0,20-13 0,-8 5-3,9-6 11,0-1 0,-1-1 1,-1-2-1,36-38 1,-70 64-36,12-15 21,-12 11 3,-12 7 11,-5 5-21,1 1 0,1 0 0,-1 1 1,1 1-1,1 0 0,0 1 0,0 0 0,1 1 0,0 1 0,1 0 1,1 0-1,-9 15 0,12-16 7,0-1 0,1 1 0,0-1 0,1 2 0,1-1 0,0 1 0,0-1 0,1 1 0,1 0 0,0 0 0,1 0 0,0 0 0,1 1 0,2 16 0,-2-29-16,0 0 1,0 0 0,0 0-1,0 0 1,1 0 0,-1 0-1,0-1 1,0 1 0,1 0-1,-1 0 1,1 0 0,-1-1-1,1 1 1,-1 0 0,1 0-1,-1-1 1,1 1 0,0 0-1,0 0 1,0-1-3,-1 0 0,1 0 0,-1 0 0,1 0 0,-1 0 0,1 0 0,0 0 0,-1 0 0,1 0 0,-1 0 0,1 0 0,-1 0 0,1 0 0,-1 0 0,1-1 0,-1 1-1,1 0 1,-1 0 0,1-1 0,-1 1 0,1 0 0,0-1 0,2-3 10,1 1-1,-1-1 0,1 1 1,-1-1-1,4-8 1,8-15 57,-1 0-1,19-56 1,8-63 234,-40 139-241,-4 17-33,0 13-31,0-1-1,2 0 1,2 31-1,0-38-10,1-1 1,0 1-1,1-1 1,1 0-1,0 0 1,8 18 0,-11-31 11,0 1 0,0-1 0,0 1 0,0-1 0,0 1 0,0-1 0,0 0 0,0 0 0,0 1 0,1-1 0,-1 0 1,1 0-1,-1 0 0,0 0 0,1-1 0,0 1 0,2 1 0,-1-1 2,0-1 1,0 1-1,0-1 0,0 0 1,0 0-1,0 0 0,0 0 0,0-1 1,5 0-1,3-3 7,1 0 1,0 0-1,20-12 0,-28 14-9,57-33 97,-1-3 1,97-81-1,-154 116-84,16-13 64,-18 15-69,0 0-1,0 1 1,-1-1 0,1 0-1,0 0 1,-1 0 0,1 0 0,0 0-1,-1 0 1,0 0 0,1 0 0,-1 0-1,1 0 1,-1 0 0,0 0-1,1-2 1,-2 3-3,0 0 0,1-1 0,-1 1 1,0 0-1,0-1 0,1 1 0,-1 0 0,0 0 0,0 0 0,1-1 0,-1 1 0,0 0 0,0 0 0,1 0 1,-1 0-1,0 1 0,0-1 0,1 0 0,-2 1 0,1-1-3,-10 3 12,0 0 0,0 1 0,0 1 0,0 0 0,1 0 0,-1 1 0,-12 10 0,12-8-10,1 0-1,1 0 1,-1 1 0,2 0-1,-1 0 1,-13 21-1,19-25-7,0 0 0,1 0 0,-1 0-1,1 0 1,0 1 0,1-1-1,-3 11 1,4-12-1,0-1 0,-1 1 0,2-1 0,-1 1 0,0-1 0,1 1 0,-1-1 0,1 1 0,0-1 0,0 0 0,1 1 0,-1-1 0,4 5 1,-4-6 0,0 1 0,1-1 0,-1 0 0,1 0 1,0 0-1,-1 0 0,1-1 0,0 1 1,0 0-1,0-1 0,1 1 0,-1-1 0,0 0 1,0 0-1,1 0 0,-1 0 0,1 0 1,-1 0-1,1-1 0,-1 1 0,1-1 0,-1 0 1,1 0-1,-1 0 0,1 0 0,3 0 1,-2-1 0,0 0 1,0 0-1,0-1 1,0 1-1,0-1 1,0 0-1,0 0 1,0 0-1,-1-1 1,1 1-1,-1-1 1,0 0 0,0 0-1,0 0 1,3-5-1,3-5 32,0-2 1,-1 1-1,-1-1 0,-1 0 1,0 0-1,-1-1 0,0 0 1,3-29-1,-7 44-25,-1 0-1,0 1 0,0-1 1,0 0-1,1 0 0,-1 1 1,0-1-1,0 0 1,0 0-1,0 1 0,0-1 1,0 0-1,-1 0 1,1 1-1,0-1 0,0 0 1,-1 0-1,1 1 0,0-1 1,-1 0-1,1 1-1,-1 0 0,1 0 0,-1 0 0,1 0 0,-1 0 1,1 1-1,-1-1 0,1 0 0,-1 0 0,1 1 0,-1-1 0,1 0 0,0 1 0,-1-1 0,1 1 0,-1-1 0,1 0 0,0 1 0,0-1 0,-1 1 0,-18 30 17,9-5-34,1 1 0,2 1 0,-6 32 0,5-21 1,0 2 6,-2 0 0,-2-1 0,-1-1 1,-3 0-1,-23 43 0,-8-3 8,47-79 0,0 1 1,0-1-1,0 1 0,-1-1 0,1 1 1,0-1-1,-1 1 0,1-1 1,0 0-1,-1 1 0,1-1 0,-1 0 1,1 1-1,0-1 0,-1 0 0,1 1 1,-1-1-1,1 0 0,-1 0 0,1 0 1,-1 0-1,1 1 0,-2-1 0,2 0 1,-1-1 0,1 1-1,0 0 1,-1 0 0,1-1-1,-1 1 1,1 0 0,-1 0-1,1-1 1,0 1 0,-1-1-1,1 1 1,0 0 0,0-1-1,-1 1 1,1-1 0,0 1-1,0 0 1,-1-2 0,0-1 1,0 1 0,0-1 0,1 0 0,-1 0 0,1 0 0,-1-6-1,2-1 2,0 0 0,1 0-1,0 0 1,1 0 0,0 0-1,1 0 1,0 1 0,9-18-1,-1 10 10,-1-1 0,2 1 0,21-21 0,162-153 72,-158 158-56,2 2 0,54-34 0,-73 48-1,-18 14-16,0 0 0,0 1 0,0-1-1,1 1 1,-1-1 0,0 1 0,1 0-1,-1 0 1,1 0 0,0 1 0,0 0-1,6-2 1,-10 3-7,1 0 0,-1 0 0,0 1 0,0-1 0,1 0 0,-1 1 0,0-1 0,0 0 0,1 1 0,-1-1 0,0 0 0,0 1 0,0-1-1,0 0 1,1 1 0,-1-1 0,0 1 0,0-1 0,0 0 0,0 1 0,0-1 0,0 1 0,0-1 0,0 0 0,0 1 0,0-1 0,0 0 0,0 1 0,-1-1 0,1 1 0,0-1 0,0 0 0,0 1-1,0-1 1,-1 1 0,-6 20 46,5-16-26,-26 64 296,24-59-231,4-9 26,3-3-35,7-8 6,14-17 23,4-8 39,2 1 0,1 1 0,37-28 0,-67 59-142,1 1-1,0-1 1,0 1 0,-1 0 0,1 0 0,0 0 0,0 0-1,0 0 1,1 1 0,1-2 0,-3 2-6,0 0 0,0 0 0,-1 1 0,1-1 0,0 0 0,0 0 0,-1 0 0,1 1 0,0-1 0,0 0 0,-1 1 0,1-1 0,0 0 0,-1 1 1,1-1-1,0 1 0,-1-1 0,1 1 0,-1-1 0,1 1 0,-1 0 0,1-1 0,-1 1 0,0 0 0,1-1 0,-1 1 0,0 0 0,1-1 0,-1 1 0,0 0 0,0 1 0,4 10-14,-1 1-1,-1-1 1,-1 1-1,1 24 1,-1-21 6,0 1-1,4 19 1,-4-28 0,1 0 11,-1-1 0,1 0-1,1 1 1,4 10 0,-6-17-1,-1 0-1,1 0 1,-1 0 0,1 0 0,0 0 0,-1 0 0,1 0 0,0 0 0,0 0-1,0 0 1,0 0 0,0-1 0,0 1 0,0 0 0,0-1 0,0 1 0,0-1-1,0 1 1,0-1 0,0 1 0,0-1 0,1 0 0,-1 0 0,0 1-1,0-1 1,0 0 0,1 0 0,-1 0 0,0 0 0,0-1 0,1 1 0,-1 0-1,0 0 1,0-1 0,2 0 0,12-7 16,0 0 0,-1-1 0,0-1 0,-1-1 0,0 1 0,16-19 0,-21 22-11,-1-1 11,-1-1 0,0 1 0,0-1 0,-1 0 0,0 0 0,0-1 0,6-18 0,-11 27-15,0 0-1,1 0 0,-1 0 0,0 0 0,0 0 0,1 0 1,-1 0-1,0 0 0,0 0 0,0 0 0,0 0 0,0 0 0,-1 0 1,1 0-1,0 0 0,-1-2 0,-4 1 15,-4 9-13,6-3-4,-1 0 0,1 1 1,-1-1-1,1 1 0,1 0 1,-1 0-1,1 0 0,0 1 0,0-1 1,0 0-1,1 1 0,0-1 1,0 1-1,0 0 0,1-1 1,-1 1-1,2 0 0,-1-1 0,0 1 1,1 0-1,0-1 0,1 1 1,-1-1-1,1 0 0,0 1 1,0-1-1,1 0 0,-1 0 0,1 0 1,6 7-1,-7-9 2,0-1 0,1 0 1,-1 0-1,0-1 0,1 1 0,-1 0 0,1-1 0,0 0 0,0 1 0,0-1 1,-1 0-1,1 0 0,0-1 0,0 1 0,0-1 0,0 1 0,0-1 1,0 0-1,1 0 0,-1 0 0,0-1 0,0 1 0,0-1 0,0 1 1,4-3-1,6-1 18,0-1 1,1-1-1,23-14 0,-10 2 30,-1 0 0,0-1-1,-2-2 1,0 0-1,-1-2 1,-1-1-1,-2 0 1,34-52-1,-22 21 44,-2 0-1,-3-2 1,31-94-1,-23 14-44,-25 93-42,-8 37-6,-1 0 0,1 0 0,-1 0 0,-1-1 0,1 1 1,-1 0-1,0-1 0,-3-13 0,3 21-1,0 0 0,0-1 0,0 1 0,-1 0 0,1 0 0,0-1 0,0 1 0,0 0 0,-1-1 0,1 1 0,0 0 0,-1 0 0,1-1 0,0 1 0,-1 0 0,1 0 0,0 0 0,-1 0 0,1-1 0,0 1 0,-1 0 0,1 0 0,0 0 0,-1 0 0,1 0 0,0 0 0,-1 0 0,1 0 0,-1 0 0,1 0 0,0 0 0,-1 0 1,1 0-1,0 1 0,-1-1 0,1 0 0,0 0 0,-1 0 0,1 0 0,0 1 0,-1-1 0,1 0 0,0 0 0,-1 0 0,1 1 0,0-1 0,-15 13-80,5 1 36,1 0 0,1 0 0,0 1 0,0 0 0,2 1-1,0-1 1,-4 19 0,-19 116-146,27-134 170,-7 47-6,2 0-1,4 70 0,3-127 35,0 13 7,5 30 0,-4-45-7,0 0 0,0 0 1,0 1-1,0-1 0,1 0 0,-1 0 0,1-1 0,0 1 0,0 0 1,1 0-1,-1-1 0,1 0 0,4 5 0,-6-7-4,1 0-1,-1-1 1,1 1 0,-1 0-1,1-1 1,0 1 0,-1-1-1,1 0 1,0 0 0,-1 1-1,1-1 1,0 0-1,0 0 1,-1-1 0,1 1-1,0 0 1,-1 0 0,1-1-1,-1 1 1,1-1 0,0 0-1,-1 1 1,1-1 0,-1 0-1,2-1 1,4-2 9,0 0 0,-1-1 0,12-10 0,8-13 57,37-49 0,-31 36 45,-20 30 7,-10 13-52,-6 8-33,-2 6-13,1 0 1,0 0 0,1 1-1,1-1 1,0 1-1,0 30 1,3-45-26,-1 0 0,1 0 0,0 0 0,0 0 0,1 0 0,-1 1 0,0-1 0,1 0 1,-1 0-1,1 0 0,0 0 0,0 0 0,-1 0 0,1-1 0,1 1 0,-1 0 0,0 0 0,0-1 0,1 1 0,-1 0 0,1-1 0,-1 0 0,1 1 0,-1-1 0,1 0 0,0 0 1,2 1-1,0 0-1,0-1 0,0 0 0,0 0 0,0 0 0,0-1 0,0 0 0,0 0 1,0 0-1,0 0 0,0 0 0,0-1 0,0 1 0,6-3 0,28-10 56,-1-2 0,0-1 0,54-33 0,-52 27 30,-12 7-10,30-25-1,-50 34-116,-14 9 3,-13 10 30,6-2 26,1-1 17,1 1-1,-19 21 1,28-28-27,0-1 0,1 1 0,-1-1 1,1 1-1,0 0 0,0 0 0,0 0 1,1 0-1,0 0 0,-1 0 0,1 1 1,1-1-1,-1 0 0,1 1 0,-1 5 1,2-8-1,-1 0 0,1 0 0,-1 0 0,1 0 0,0 0 0,0 0 0,0 0 0,0 0 0,0-1 0,0 1 0,0 0 1,1-1-1,-1 1 0,0-1 0,1 1 0,0-1 0,-1 0 0,1 1 0,0-1 0,-1 0 0,4 1 0,1 1 16,0 0 0,0-1-1,0 0 1,0 0 0,12 1 0,7-1 54,1-1 1,-1-1 0,1-1 0,-1-1 0,29-7-1,-43 7-246,1-1 0,19-8 0,-10 1-4762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11.5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92 662 12664,'0'0'9823,"-4"10"-9036,-22 59 994,-19 83-1,44-147-1680,-3 15 589,3-16-391,1-1-1,-1 1 1,0-1-1,0 0 1,0 1-1,0-1 1,-3 5-1,2 9 2458,2-83-2755,14-104 0,-10 145 0,2-1 0,0 1 0,1 0 0,2 1 0,1-1 0,0 2 0,16-26 0,-23 45 0,-1 0 0,1 0 0,0 0 0,1 1 0,-1-1 0,0 1 0,1 0 0,0 0 0,0 0 0,0 1 0,0-1 0,0 1 0,1 0 0,7-3 0,-6 4 0,0-1 0,0 1 0,0 0 0,0 1 0,0 0 0,0 0 0,0 0 0,0 1 0,0-1 0,0 1 0,7 3 0,-7-2 0,1 1 0,-1 0 0,0 0 0,-1 0 0,1 1 0,0 0 0,-1 0 0,0 0 0,0 1 0,0 0 0,-1 0 0,1 0 0,-1 1 0,-1-1 0,1 1 0,-1 0 0,0 0 0,4 11 0,-6-14 0,-1 1 0,0 0 0,0 0 0,0-1 0,-1 1 0,1 0 0,-1-1 0,0 1 0,0 0 0,0-1 0,-1 1 0,1-1 0,-1 0 0,0 1 0,0-1 0,0 0 0,-2 3 0,-3 2 0,1 0 0,-1-1 0,0 0 0,0-1 0,-11 9 0,13-12 0,-1 0 0,1 0 0,0-1 0,-1 1 0,0-1 0,0-1 0,1 1 0,-1-1 0,0 0 0,0 0 0,0 0 0,0-1 0,0 0 0,0-1 0,0 1 0,0-1 0,0 0 0,0 0 0,0-1 0,0 0 0,0 0 0,1 0 0,-1-1 0,1 0 0,0 0 0,-9-6 0,13 6 0,7 3 0,10 1 0,-12-1 0,36 0 0,-1-2 0,1-1 0,-1-2 0,42-11 0,-62 11 0,0-1 0,-1-1 0,0-1 0,0 0 0,29-19 0,76-61 0,-118 84 0,7-6 0,-1 0 0,-1-1 0,0-1 0,0 1 0,-1-1 0,0-1 0,-1 0 0,-1 0 0,0 0 0,-1-1 0,6-19 0,-4 10 0,-2-1 0,-1 0 0,-1-1 0,0 1 0,-2-1 0,-2-26 0,0 46 0,0 1 0,-1-1 0,1 0 0,-1 1 0,0-1 0,-3-7 0,3 11 0,1 0 0,-1 0 0,1 0 0,-1 0 0,0 0 0,1 0 0,-1 0 0,0 0 0,1 0 0,-1 0 0,0 0 0,0 1 0,0-1 0,0 0 0,0 0 0,0 1 0,0-1 0,0 1 0,0-1 0,0 1 0,0-1 0,-1 1 0,1 0 0,0 0 0,0 0 0,0-1 0,0 1 0,-1 0 0,1 0 0,0 0 0,-3 1 0,0 0 0,0 1 0,0-1 0,1 1 0,-1 0 0,0 0 0,0 0 0,1 0 0,0 1 0,-1-1 0,1 1 0,0 0 0,0 0 0,0 0 0,1 1 0,-1-1 0,-3 7 0,-3 6 0,2 0 0,-11 26 0,18-41 0,-8 22 0,2 0 0,0 1 0,1 0 0,2 0 0,0 0 0,1 1 0,2-1 0,1 1 0,0-1 0,2 0 0,9 38 0,-10-53 0,1 1 0,1 0 0,-1-1 0,2 0 0,6 12 0,-9-17 0,0-1 0,1 0 0,-1 0 0,1 0 0,-1 0 0,1 0 0,0 0 0,0-1 0,1 0 0,-1 1 0,0-1 0,1 0 0,-1 0 0,1-1 0,0 1 0,5 1 0,1-2 0,0 0 0,0-1 0,0 0 0,0 0 0,0-1 0,0 0 0,0 0 0,-1-2 0,13-3 0,10-5 0,40-20 0,68-46 0,-62 32 0,-70 41 0,30-20 0,-36 23 0,0-1 0,0 0 0,0 1 0,0-1 0,-1 0 0,1 0 0,-1 0 0,1 0 0,-1 0 0,0 0 0,1-1 0,-1 1 0,-1 0 0,3-5 0,-3 6 0,0 1 0,0-1 0,-1 1 0,1-1 0,0 1 0,0-1 0,0 1 0,0-1 0,0 1 0,-1-1 0,1 0 0,0 1 0,0 0 0,-1-1 0,1 1 0,0-1 0,-1 1 0,1-1 0,0 1 0,-1 0 0,1-1 0,-1 1 0,1 0 0,-1-1 0,1 1 0,-1 0 0,1-1 0,-1 1 0,1 0 0,-1 0 0,1 0 0,-1 0 0,1 0 0,-2-1 0,-20-1 0,7 3 0,0 0 0,0 1 0,0 1 0,1 0 0,0 1 0,-1 0 0,1 1 0,1 1 0,-24 13 0,29-14 0,-1 0 0,1 0 0,0 1 0,1 0 0,-1 1 0,1 0 0,0 0 0,1 0 0,0 1 0,0 0 0,1 0 0,0 1 0,0-1 0,1 1 0,-6 15 0,9-22 0,1 1 0,-1-1 0,1 0 0,-1 0 0,1 0 0,0 0 0,0 0 0,-1 1 0,2-1 0,-1 0 0,0 0 0,0 0 0,1 0 0,-1 1 0,1-1 0,0 0 0,-1 0 0,1 0 0,0 0 0,0 0 0,0-1 0,1 1 0,-1 0 0,0 0 0,1-1 0,2 3 0,-1-2 0,0 0 0,0-1 0,0 1 0,0-1 0,1 0 0,-1 0 0,0 0 0,1-1 0,-1 1 0,0-1 0,1 0 0,-1 1 0,1-2 0,-1 1 0,0 0 0,6-2 0,1 0 0,0-1 0,0 0 0,0-1 0,0 0 0,-1-1 0,0 0 0,0 0 0,0-1 0,0 0 0,-1 0 0,0-1 0,10-12 0,-6 6 0,0-2 0,-1 1 0,-1-1 0,-1-1 0,0 0 0,10-26 0,-20 47 0,0 0 0,1-1 0,-1 1 0,1-1 0,0 1 0,1 0 0,0 6 0,7 39 0,-8-50 0,1 3 0,0 5 0,1 0 0,0 0 0,4 9 0,-6-16 0,1 1 0,-1-1 0,1 1 0,0-1 0,-1 0 0,1 1 0,0-1 0,0 0 0,0 0 0,0 0 0,0 0 0,0 0 0,0 0 0,0 0 0,1 0 0,-1 0 0,0 0 0,1 0 0,-1-1 0,0 1 0,1-1 0,-1 1 0,1-1 0,-1 1 0,3-1 0,4 0 0,1-1 0,-1 0 0,0-1 0,1 0 0,13-5 0,40-20 0,-53 23 0,44-24 0,73-51 0,-14 7 0,-18 17 0,-205 132 0,-6 4 0,106-75 0,1 1 0,1 0 0,0 0 0,0 1 0,-12 12 0,20-19 0,0 0 0,1 0 0,-1 0 0,0 0 0,1 0 0,-1 0 0,0 0 0,1 1 0,0-1 0,-1 0 0,1 0 0,0 0 0,-1 1 0,1-1 0,0 0 0,0 0 0,0 1 0,0-1 0,0 0 0,0 0 0,0 0 0,1 1 0,-1-1 0,0 0 0,1 0 0,-1 0 0,1 1 0,-1-1 0,1 0 0,-1 0 0,1 0 0,0 0 0,0 0 0,-1 0 0,1 0 0,0 0 0,0-1 0,0 1 0,0 0 0,0 0 0,0-1 0,2 2 0,3 1 0,1 1 0,-1-1 0,1 0 0,-1-1 0,1 0 0,7 2 0,6 1 0,1-2 0,0 0 0,0-1 0,0-1 0,0-1 0,0 0 0,0-2 0,0-1 0,27-6 0,-7-3 0,0 2 0,-1-3 0,74-33 0,-28 1 0,-85 44 0,1 0 0,-1 1 0,1-1 0,-1 0 0,0 0 0,0 0 0,1 0 0,-1 0 0,0 0 0,0 0 0,0-1 0,0 1 0,0 0 0,-1 0 0,1-1 0,0 1 0,-1-1 0,1 1 0,0-1 0,-1 1 0,0-1 0,1 1 0,-1-1 0,0 1 0,0-1 0,0 1 0,0-1 0,0 0 0,0 1 0,0-1 0,-1 1 0,1-1 0,0 1 0,-2-3 0,0 1 0,1 0 0,-1 0 0,0 0 0,0 1 0,-1-1 0,1 1 0,0 0 0,-1-1 0,0 1 0,1 0 0,-1 1 0,0-1 0,0 0 0,0 1 0,-4-2 0,-1 1 0,0 0 0,-1 0 0,1 0 0,-1 1 0,1 1 0,-1-1 0,1 2 0,-1-1 0,1 1 0,-1 0 0,1 1 0,-1 0 0,-8 3 0,6-1 0,0 0 0,1 1 0,0 0 0,0 1 0,0 0 0,0 0 0,1 1 0,0 0 0,-10 11 0,17-16 0,1-1 0,0 0 0,0 1 0,0-1 0,0 1 0,0-1 0,0 1 0,0 0 0,0-1 0,1 1 0,-1 0 0,1-1 0,-1 1 0,1 0 0,0 0 0,-1 0 0,1-1 0,0 1 0,0 0 0,0 0 0,1 0 0,-1 2 0,1-1 0,1 1 0,-1-1 0,1 0 0,0 1 0,0-1 0,0 0 0,0 0 0,1 0 0,-1 0 0,4 2 0,0 1 0,1-1 0,-1 0 0,1-1 0,0 1 0,1-1 0,-1-1 0,1 1 0,-1-1 0,1-1 0,15 4 0,2-1 0,0-2 0,34 1 0,-26-6 0,1 0 0,-1-2 0,61-16 0,-30 6 0,-49 10 0,0 0 0,0 0 0,-1-2 0,17-7 0,49-35 0,-75 44 0,-1 1 0,1-1 0,-1 0 0,0 0 0,4-6 0,-6 7 0,0 1 0,0-1 0,-1 1 0,1-1 0,-1 1 0,0-1 0,0 0 0,0 0 0,0 0 0,0 1 0,0-7 0,-1 9 0,0 0 0,0-1 0,0 1 0,-1-1 0,1 1 0,0 0 0,0-1 0,-1 1 0,1 0 0,0-1 0,-1 1 0,1 0 0,0-1 0,-1 1 0,1 0 0,0 0 0,-1-1 0,1 1 0,-1 0 0,1 0 0,0 0 0,-1 0 0,1 0 0,-1-1 0,1 1 0,-1 0 0,1 0 0,-1 0 0,1 0 0,0 0 0,-1 0 0,1 1 0,-1-1 0,1 0 0,-1 0 0,1 0 0,0 0 0,-1 0 0,0 1 0,-22 6 0,-4 5 0,1 2 0,1 0 0,-1 2 0,-23 20 0,11-1 0,34-31 0,0 1 0,0-1 0,1 1 0,0 0 0,0 0 0,0 0 0,-2 6 0,5-10 0,-1 0 0,1 0 0,-1 0 0,1 0 0,0 0 0,0 0 0,0 0 0,-1 1 0,1-1 0,0 0 0,0 0 0,0 0 0,1 0 0,-1 0 0,0 0 0,0 0 0,1 0 0,-1 0 0,0 0 0,1 1 0,-1-1 0,1-1 0,-1 1 0,1 0 0,0 0 0,-1 0 0,1 0 0,0 0 0,0 0 0,0-1 0,-1 1 0,1 0 0,0-1 0,0 1 0,0-1 0,0 1 0,0-1 0,0 1 0,0-1 0,0 0 0,0 1 0,3-1 0,0 1 0,1-1 0,-1 1 0,1-1 0,-1 0 0,1 0 0,-1-1 0,1 0 0,-1 1 0,8-4 0,4-2 0,0-1 0,-1-1 0,0-1 0,0 0 0,-1-1 0,0-1 0,21-20 0,-10 6 0,-2-1 0,38-56 0,-49 63 0,-1 0 0,-1-1 0,-1 0 0,11-38 0,-8 14 0,7-57 0,-15 57 0,-4 42 0,0-1 0,0 0 0,0 0 0,-1 0 0,1 0 0,-1 0 0,0 0 0,0 0 0,0 0 0,0 1 0,-3-6 0,4 8 0,-1-1 0,1 1 0,0 0 0,-1-1 0,1 1 0,-1-1 0,1 1 0,-1 0 0,1-1 0,0 1 0,-1 0 0,0 0 0,1 0 0,-1-1 0,1 1 0,-1 0 0,1 0 0,-1 0 0,1 0 0,-1 0 0,1 0 0,-1 0 0,0 0 0,1 0 0,-1 0 0,1 0 0,-1 0 0,1 0 0,-1 1 0,1-1 0,-1 0 0,1 0 0,-1 1 0,1-1 0,-1 1 0,-19 14 0,5 2 0,0 0 0,0 2 0,2-1 0,0 1 0,-19 40 0,24-41 0,1 0 0,1 0 0,0 1 0,1 0 0,1 0 0,1 0 0,-1 29 0,4-38 0,0 0 0,1 0 0,0 0 0,0 0 0,1 0 0,1 0 0,-1 0 0,2-1 0,-1 1 0,8 13 0,-7-18 0,-1 0 0,1 0 0,0 0 0,0-1 0,0 1 0,1-1 0,-1 0 0,1 0 0,0-1 0,0 1 0,0-1 0,1 0 0,-1-1 0,1 1 0,0-1 0,0 0 0,0 0 0,8 0 0,-8-1 170,0 0 0,0-1 0,0 0 0,6-1 0,7-2-4955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10.99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49 1 8936,'0'0'19375,"11"1"-19091,84 0 935,117-1 1726,-214 1-2945,0 1 0,1-1 0,-1 1 0,0-1 0,0 0 0,0 0 0,0 0 0,0 0 0,-3 1 0,-16 2 0,-11 1 0,-60 4 0,-25-9 0,113 1 0,0-1 0,0 1 0,0 0 0,1 1 0,-1-1 0,-4 3 0,5-3 0,0 1 0,0-1 0,-1 0 0,1 0 0,0 0 0,-1 0 0,-6 0 0,-9 5 0,154 0-2849,-98-9 1355,-25 1-2247</inkml:trace>
</inkml:ink>
</file>

<file path=ppt/ink/ink2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30.17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194 344 9040,'0'0'7511,"-7"0"-6944,-5 2-177,1-1 0,-1 2 0,0 0 0,2 0 0,-1 1 0,-22 10-1,21-6 90,1 0-1,-18 16 1,26-22-342,0 2 1,0-1 0,0 0-1,0 1 1,0-1 0,1 1-1,0-1 1,-1 2 0,2-2-1,-1 1 1,0 0 0,1 1-1,-1 4 1,2-7-49,-1 1-1,1 0 1,1-1 0,-1 1 0,0 0-1,0-1 1,1 1 0,-1-1 0,2 1-1,-2-1 1,3 4 0,-3-6-56,0 1-1,1 0 1,-1 0 0,1-1 0,-1 1-1,0-1 1,1 1 0,0 0 0,0-1-1,-1 1 1,1-1 0,-1 1 0,1-1-1,0 0 1,-1 1 0,1-1 0,0 0 0,0 1-1,0-1 1,0 0 0,-1 1 0,1-1-1,0 0 1,0 0 0,-1 0 0,1 0-1,0 0 1,0 0 0,0 0 0,0-1-1,-1 1 1,1 0 0,0 0 0,0-1-1,-1 1 1,1-1 0,0 1 0,-1 0-1,1-1 1,1 0 0,6-4 79,-2 1 0,1-1 0,-1-1 0,1 1 0,-1-1 1,-1-1-1,1 1 0,-1-1 0,0 1 0,-1-1 0,5-10 0,0 2 166,-6 12-190,-2 0 0,1 0 1,0-1-1,0 1 0,-1 0 0,1-1 0,-2 0 1,2 1-1,-1-1 0,0-3 0,-2 5 378,0 8-275,-1 9-84,2-10-88,0-1 1,1 1-1,1 0 0,-2-1 0,2 0 0,0 1 1,-1-1-1,2 0 0,2 7 0,2 0 32,-7-9-40,1-2 0,-1 2 1,1-1-1,0 0 0,0 0 0,-1 0 0,1-1 1,0 1-1,0 0 0,0 0 0,0 0 1,0 0-1,0-1 0,0 0 0,0 1 1,0 0-1,0-1 0,1 1 0,-2-1 1,3 0-1,0 1 11,0-1 0,0 0 0,-1 0 0,1-1 0,0 1 0,0 0 1,-1 0-1,6-3 0,3-2 48,0 1 1,-1-2-1,13-8 0,-20 13-58,16-11 97,-1 0 1,0-2 0,-1 0-1,0-1 1,-1 0 0,-1-1-1,25-35 1,-18 17 188,23-49-1,-39 72-222,-1 0 0,-1-1 0,0 0 0,-1 0 1,0 0-1,-1 0 0,0 0 0,0-25 0,-2 34-51,-1 0 1,1-1-1,-1 1 1,1 0 0,-1 0-1,0 0 1,0-1-1,-1-2 1,1 6-19,1 0 1,-1-1 0,1 0-1,-1 0 1,1 1 0,0 0-1,0 0 1,-1-1 0,1 1-1,-1-1 1,1 1 0,-1-1-1,1 1 1,-1 0 0,0 0-1,1 0 1,0-1 0,-1 1-1,-1 0 1,1 0-2,0 0 0,0 0 0,0 0 0,0 0 0,0 1 1,0-1-1,0 0 0,0 0 0,0 1 0,1-1 0,-2 1 0,1 0 0,1-1 0,-1 0 1,-1 3-1,-3 1-8,0 1 0,1 0 1,0 0-1,0 0 0,0 1 1,1 0-1,0 0 0,-3 7 1,0 1-23,1 0 0,-5 22 0,6-19 28,2 1-1,1 0 1,-1-1 0,2 2-1,1-2 1,0 1 0,1 0-1,5 17 1,-6-28 20,2 0 0,-1 0 0,1-1-1,-1 0 1,2 1 0,6 11 0,-8-16-15,-1 0-1,2 0 1,-1 1-1,0-2 1,0 1-1,0 0 1,1 0 0,-1-1-1,1 1 1,-1-1-1,1 1 1,0-2 0,-1 2-1,1-1 1,0-1-1,0 1 1,0-1-1,5 1 1,-1 0 80,-1-1 1,1-1-1,0 0 0,0 0 1,-1 0-1,0-1 0,1 0 1,-1 0-1,11-5 1,-11 3-1084,2 1 0,-2-2 0,1 1 0,7-7 0</inkml:trace>
</inkml:ink>
</file>

<file path=ppt/ink/ink2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30.47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26 17383,'0'0'2560,"7"-2"-2054,22-3 5,39-2 0,-22 6-242,62-2 1827,-39-4-4270</inkml:trace>
</inkml:ink>
</file>

<file path=ppt/ink/ink2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32.78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104 7 8640,'0'0'19284,"-8"0"-18870,-20-6 2,21 5-16,5 2-249,1 2 0,1-2 1,-2 1-1,2-1 0,-1 1 1,0 0-1,0-1 0,1 1 1,0 0-1,-2 2 0,1 0 1,-8 26 230,2 0 1,0 1 0,-4 52-1,4-22-123,2-10-259,2 70 0,4-124 850</inkml:trace>
</inkml:ink>
</file>

<file path=ppt/ink/ink2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33.43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60 10448,'0'0'12546,"10"-5"-12003,-2 2-425,7-4 202,1 2-1,30-9 1,-10 6 372,0 1 0,1 2 1,0 1-1,73 3 0,-26 10 2011,-83-8-2720,28 1 2108,-17-1-6225</inkml:trace>
</inkml:ink>
</file>

<file path=ppt/ink/ink2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34.32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21 11856,'0'0'14198,"8"-1"-13837,44-7 560,60 0 1,-77 6-353,-27 1-273,0 0 0,1 1 0,-1 0 0,0 1 0,15 2 0,-12-3 674,-8 0-538,-4 5-5156</inkml:trace>
</inkml:ink>
</file>

<file path=ppt/ink/ink2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34.77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18 12760,'0'0'6689,"7"-1"-6088,21-1-99,112-9 2544,-105 9-2198,-25 1-332,0 0 0,-1 1 0,2 1 0,15 1 0,-11 0 1460,-10-2-5512</inkml:trace>
</inkml:ink>
</file>

<file path=ppt/ink/ink2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35.46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66 0 11352,'0'0'9129,"0"10"-8536,0 21 207,-2-1 0,-10 53 0,-1-36 48,-13 64 1524,26-107-2075,-1 0 1,0 0-1,0 0 1,0 0-1,0-1 1,-1 1-1,-2 3 1,4-6-248,0-1-1,0 0 1,0 0 0,0 0 0,0 0 0,0 1 0,0-1-1,-1 0 1,1 0 0,0 0 0,0 0 0,0 1 0,0-1-1,0 0 1,0 0 0,0 0 0,0 0 0,0 0 0,0 0-1,0 0 1,0 1 0,0-1 0,0 0 0,0 0 0,0 1-1,0-1 1,0 0 0,0 0 0,0 0 0,0 0 0,0 0-1,0 0 1,1 0 0,-1 0 0,0 1 0,0-1 0,0 0-1,0 0 1,0 0 0,0 0 0,0 1 0,0-1 0,0 0-1,1 0-17,-1 0-1,1 0 0,-1 0 0,0 0 0,1 0 0,-1 0 1,0 0-1,0-1 0,0 1 0,0 0 0,0 0 0,1 0 0,-1 0 1,0-1-1,0 1 0,1 0 0,-1 0 0,0 0 0,0 0 1,1 0-1,-1 0 0,0-1 0,0 1 0,0 0 0,0 0 0,0-1 1,0 1-1,0 0 0,0 0 0,0 0 0,0 0 0,0-1 1,0 0-1,5-32-231,-5 19-4552</inkml:trace>
</inkml:ink>
</file>

<file path=ppt/ink/ink2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36.01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1 115 11952,'0'0'5377,"9"-8"-4756,-3 3-503,4-2 69,0 0 1,-1 0-1,2 0 0,-1 2 0,17-8 0,2 3 274,1 1 1,-1 1-1,1 2 0,48-5 0,-26 7 85,-18-1 373,0 3 0,56 3 1,-28 0 4761,-68 9-5394,3-4-4570</inkml:trace>
</inkml:ink>
</file>

<file path=ppt/ink/ink2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36.77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161 7 10656,'0'0'8415,"-8"-1"-7904,2-1-418,1 1 63,0 0 0,0 0 1,0 1-1,0 0 0,-1-1 0,1 2 1,0-1-1,0 0 0,0 1 0,0 0 1,-8 3-1,3 1 246,0 0 0,1 1 0,-11 7 1,18-12-289,0 1 0,0 0 0,-1 0 0,1-1 1,0 2-1,1-1 0,-1 0 0,0 0 0,0 0 1,1 0-1,0 1 0,0 0 0,-1-1 1,2 1-1,-1 0 0,0-1 0,0 1 0,0 3 1,2-4-38,-1 1 1,0-1 0,1 0 0,0 0 0,0 0 0,-1 0-1,1 0 1,1-1 0,-2 2 0,2-2 0,-1 1 0,1 0-1,1 1 1,1 2 117,0-1 0,0 0 0,9 6 0,-6-6-17,1-1 0,-1 1 0,1-1 0,0 0 0,0-1 0,16 3 1,6 2 651,-28-7-646,1 1 0,0 0-1,0-1 1,0 0 0,-1 0 0,1 0 0,0 0-1,3-1 1,4-4-3972</inkml:trace>
</inkml:ink>
</file>

<file path=ppt/ink/ink2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1:37.27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0 109 17383,'0'0'1706,"2"8"-914,5 19 704,-1 0 0,4 53 0,-10-80-1090,0-4-175,0 0-1,0 0 1,0 0-1,0 1 1,1-2-1,0 2 1,2-6-1,0-3-10,1-4-7,-1-1 83,1 0-1,1 1 0,0 0 1,1 0-1,1 1 1,11-21-1,-11 27-163,-6 6 26,1 0 1,-1 0-1,0 0 1,2 1-1,-1-1 1,0 1-1,0 0 1,0-1-1,1 1 1,-1 0-1,1 0 1,-1 0-1,1 0 1,0 1-1,0-1 1,0 1-1,-1-1 1,1 2-1,0-1 1,0 0-1,4 0 1,2 0-101,1 1 0,-1 0 0,1 1-1,-2-1 1,2 2 0,14 4 0,-12-4-1499,0 1 0,23 0-1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38.1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1 122 9744,'0'0'11051,"9"-9"-10813,66-70 895,-68 71-804,-5 6-239,0 0 0,0 0-1,0 0 1,0 0 0,1 0-1,-1 1 1,0-1-1,1 1 1,-1 0 0,1-1-1,0 1 1,2-1 0,-3 2-25,0-1 0,0 0 0,0 1 0,0-1 0,0 1 0,0 0 1,1-1-1,-1 1 0,0 0 0,0 0 0,0 1 0,0-1 0,0 0 1,0 1-1,4 1 0,-4-1 28,1 1 0,0 0 0,-1 0 0,1 0 0,-1 0 0,0 0 1,0 0-1,0 1 0,2 3 0,-1-3-27,0 1 0,0-1 1,0 1-1,0-1 0,0 0 1,1 0-1,-1 0 0,1-1 1,0 1-1,-1-1 0,1 0 0,1 0 1,5 2-1,-4-3-2,-1 0 1,0-1-1,0 1 0,0-1 1,1 0-1,-1-1 0,0 1 1,0-1-1,0 0 0,0 0 1,8-4-1,17-1 389,10-4 127,-38 9-518,0 1-1,0-1 0,1 0 1,-1 0-1,0 0 1,0-1-1,0 1 1,0 0-1,0-1 0,0 0 1,-1 1-1,4-4 1</inkml:trace>
</inkml:ink>
</file>

<file path=ppt/ink/ink2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2:39.68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40 542 8336,'0'0'10207,"4"-10"-9927,29-70 544,-1 18 313,-19 38-731,1-1-1,12-38 1,22-110 596,-45 152-768,-1 0 0,-1-32-1,-1 44-115,0 9-117,0 0-1,0 0 1,0 0 0,0 0 0,0 1 0,0-1-1,0 0 1,0 0 0,0 0 0,0 0-1,0 0 1,0 0 0,-1 0 0,1 0-1,0 0 1,0 0 0,0 0 0,0 0-1,0 0 1,0 0 0,0 0 0,0 0 0,0 0-1,0 0 1,0 0 0,0 0 0,-1 0-1,1 0 1,0 0 0,0-1 0,0 1-1,0 0 1,0 0 0,0 0 0,0 0-1,0 0 1,0 0 0,0 0 0,0 0 0,0 0-1,0 0 1,0 0 0,0 0 0,0 0-1,0 0 1,0 0 0,0 0 0,0 0-1,0 0 1,0 0 0,0 0 0,0 0 0,0 0-1,0 0 1,0 0 0,0 0 0,0 0-1,0 0 1,0 0 0,0-1 0,0 1-1,-3 6-12,2 2-6,-1 0 0,-1 0 1,-4 11-1,-5 15-9,-33 187-29,18-130 186,-22 88 188,12-36-55,28-105-167,7-28-59,0 0-1,-1 1 1,-4 9 0,7-18-8,-1 0 0,0 0 0,0 1 1,1 0-1,0-1 0,-1 5 0,1-7-22,0 0 0,0 1 0,0-1 0,0 0 0,0 1 1,0-1-1,0 0 0,0 0 0,0 0 0,0 0 0,0 0 0,0 1 0,1-1 0,-1 0 0,0 0 0,0 1 0,0-1 0,0 0 0,0 0 0,0 1 0,0-1 0,0 0 0,1 0 0,-1 0 0,0 0 0,0 0 0,1 0 0,-1 0 0,0 0 0,1 0 2,-1 0-1,1 0 0,0 0 1,0 0-1,-1 0 0,0 0 1,1 0-1,0-1 0,0 1 1,-1-1-1,0 1 0,1-1 1,0 1-1,-1 0 0,1-1 1,-1 0-1,17-15 99,-1 0 1,-1-1-1,20-31 1,31-62 157,-37 59-141,4-16 116,-13 24-71,-4 3-26,-13 30-99,1 0 0,0 1 0,10-17 0,-12 23-29,-1 0-57,1 0 0,1 0 0,-1 0 0,0 1 0,0-1 0,6-3 0,-7 6 25,1 0 0,-1 1 1,0-1-1,0 1 0,1 0 0,-1-1 1,1 1-1,-2 1 0,2-2 1,-1 1-1,0 1 0,1-2 0,0 3 1,1 0-5,0-1 5,-1 0-1,1 0 1,-1 0-1,0 1 1,1 0 0,0-1-1,-2 1 1,1 0-1,0 0 1,0 0-1,-1 0 1,1 0-1,-1 0 1,0-1 0,1 2-1,-2-1 1,2 6-1,7 65-159,-9-66 191,1-5-8,-1 0 0,1 0-1,0-1 1,-1 1 0,1 0-1,2 4 1,-3-6-2,1-1 0,-1 1 0,1-1-1,-1 1 1,0 0 0,1-1 0,0 0 0,-1 1 0,1-1 0,-1 1 0,1-1-1,0 1 1,0-1 0,-1 0 0,0 0 0,1 0 0,0 0 0,0 0 0,-1 1-1,1-1 1,0 0 0,-1 0 0,1 0 0,0 0 0,0 0 0,-1-1 0,1 1-1,0 0 1,0 0 0,-1 0 0,0 0 0,2-1 0,12-4 129,-1 0 1,18-10-1,-15 7 52,-15 7-167,0 1 1,0-1-1,0 0 0,0 1 1,1 0-1,-1 0 0,1-1 1,-2 1-1,2 0 0,1-1 0,-2 1-19,0 1 0,-1-1 0,1 0 0,-1 1 0,1-1 0,-1 0 0,1 0 0,0 0-1,-1 1 1,0-1 0,1 1 0,-1-1 0,1 1 0,-1-1 0,1 0 0,-1 1 0,0-1-1,0 1 1,0-1 0,1 0 0,-1 1 0,0 0 0,0 0 0,1-1 0,-1 0 0,0 2 0,3 5-18,0 1 1,0-2 0,0 2 0,1-2 0,1 1 0,-1-1 0,1 1 0,6 5 0,-11-12 25,0 1-1,0-1 0,1 1 1,-1 0-1,1-1 1,0 0-1,-1 0 0,0 1 1,1 0-1,-1-1 1,1 0-1,-1 0 0,1 0 1,0 1-1,-1-1 1,1 0-1,-1 1 0,1-1 1,0 0-1,0 0 1,-1 0-1,1 0 1,-1 0-1,1 0 0,0 0 1,-1 0-1,1 0 1,0 0-1,0 0 0,-1-1 1,0 1-1,1 0 1,0-1-1,0 1 0,-1 0 1,0 0-1,2-1 1,-1 0 13,-1 0 1,1 0 0,-1 0 0,1 0 0,-1 0 0,0 0 0,1 0 0,-1 0-1,1 0 1,-1 0 0,0-1 0,0 2 0,0-2 0,1 1 0,-2 0 0,1 0-1,0 0 1,0 0 0,0 0 0,-1 0 0,0-1 0,1-1 3,-1 0-1,0 0 1,1 0 0,-2 0 0,1 1 0,0-1-1,-1 0 1,1 0 0,-1 1 0,0-1 0,0 1-1,0 0 1,0 0 0,0 0 0,0 0 0,-1 0-1,1 0 1,-1 1 0,0-1 0,1 1 0,-1-1-1,0 1 1,0 0 0,-4 0 0,2-2-24,-6 0-41,10 2 38,1 1 0,0 0 1,0 0-1,-1 0 0,1 0 0,0 0 0,0 0 0,-1 0 0,1 0 1,0 0-1,0 0 0,0 0 0,0 0 0,0 0 0,0 0 0,-1 0 1,1 0-1,0 0 0,0 1 0,-1-1 0,1 0 0,0 0 0,0 0 1,-1 0-1,1 0 0,0 0 0,0 0 0,0 0 0,0 0 0,0 0 1,0 1-1,0-1 0,0 0 0,0 0 0,0 0 0,0 1 0,-1-1 1,1 0-1,0 0 0,0 1 0,0-1 0,0 0 0,0 0 1,0 0-1,0 0 0,0 1-33,20-8-69,64-27 107,-23 8 42,32-1 20,-41 12 31,-51 15-91,0-1-1,-1 1 1,1 0-1,0 0 0,0 0 1,0 0-1,0 0 1,0-1-1,-1 1 0,1 0 1,0 0-1,0 0 1,0 1-1,0-1 0,0 0 1,-1 0-1,1 0 1,0 0-1,0 0 0,-1 1 1,2-1-1,-2 1 1,1-1-1,1 1 0,-2 0 2,0 1 0,1-2 0,0 1 0,-1 1 0,1-2 0,-1 1 0,0 1 0,0-2 0,0 2 0,0-1 0,0-1 0,0 2 0,0-2 0,0 2 0,0-1 0,0 2 0,-2 3 28,1 2 0,-2-2 0,1 1 0,-5 11 0,-1-4 10,5-10 4,1 0 0,0 0-1,0 0 1,-2 7-1,32-26 345,-14 4-283,2 0-1,0 2 1,0 0-1,1 1 1,0 0-1,1 2 1,28-9-1,-45 15-104,0 0 0,-1 0-1,1 0 1,-1 0 0,1 0-1,0 0 1,-1 0 0,1 0-1,0 0 1,0 0 0,-1 1-1,0-1 1,1 0-1,0 0 1,0 1 0,-1-1-1,0 1 1,1-1 0,0 0-1,0 0 1,-1 1 0,0-1-1,0 1 1,1 0 0,0-1-1,-1 0 1,1 1 0,-1 0-1,0-1 1,0 1-1,0-1 1,1 1 0,-1 0-1,0-1 1,0 1 0,1-1-1,-1 1 1,0 0 0,0 0-1,0-1 1,0 1 0,0-1-1,0 2 1,0 5 14,-1 0 1,1-1-1,-3 10 1,2-10-3,0 2 15,-1 1 0,1-1 0,-2 0 1,1 0-1,-6 11 0,5-7 73,3-8-22,2-3 38,36-35 171,-21 17-184,2 2-1,32-22 1,-40 30-71,-8 5-19,0 0 0,0-1-1,0 1 1,1 1 0,-1-1 0,0 1-1,1-1 1,-1 2 0,1-2 0,-1 1-1,1 1 1,0-1 0,-1 1 0,1 0-1,4 0 1,-7 0-14,0 0-1,-1 1 1,0-1-1,1 0 1,0 0-1,-1 1 1,1 0-1,-1-1 1,0 1-1,1-1 1,-1 0-1,1 1 1,-1 0-1,1 0 1,-1-1-1,0 0 1,0 1-1,0 0 1,0 0-1,1-1 1,-1 2-1,5 18 55,-4-9-18,1-5 17,0 1 1,0 0 0,0-1 0,1 1-1,1-1 1,-1 1 0,6 5 0,-8-9-27,1 0 0,1-1 1,-1 0-1,1-1 0,-1 2 0,1-2 1,-1 1-1,1 0 0,0-1 1,-1 0-1,1 1 0,0-2 0,0 2 1,0-1-1,1-1 0,-1 0 0,0 1 1,5 0-1,13-1 9,2-2 0,23-3 0,-11-1-4384</inkml:trace>
</inkml:ink>
</file>

<file path=ppt/ink/ink2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2:44.65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202 402 8840,'0'0'6450,"-7"0"-6140,1 0-291,-3 0 168,0 0 1,0 0-1,1 0 0,-1 2 0,0-1 0,1 1 1,-10 3-1,1 3 235,11-6-295,0 1 0,1-1 1,-1 1-1,1 0 0,0 0 1,0 1-1,0 0 0,-8 8 1,9-6-2,-1-1 0,1 1 0,0 0 0,0 0 0,1 0 0,-4 10 1,6-13-43,0 0 1,0 0 0,0 1 0,0-1 0,1 1-1,0-1 1,-1 0 0,1 0 0,0 1 0,1-1 0,-1 1-1,0-1 1,1 0 0,0 0 0,1 6 0,-1-9-61,-1 1 0,1 0 1,-1-1-1,1 2 1,-1-1-1,1-1 0,0 0 1,-1 1-1,1 0 1,0 0-1,0-1 0,-1 0 1,1 1-1,0 0 1,0-1-1,0 1 0,0-1 1,0 0-1,-1 0 1,2 0-1,-2 1 0,1-1 1,1 0-1,-2 0 1,1 0-1,0 0 0,0 0 1,0 0-1,1-1 1,1 1 38,0-1 0,1 0 0,-1 0 0,0 1 0,0-2 1,0 1-1,4-4 0,4-2 85,-1-2 0,0 1 0,-1-2 0,1 1 0,-2-1 0,1 0 0,11-21 0,4-10 1009,-31 66-661,-6 39-1,1 39-384,-8 41 133,15-112-199,2-17-3,-9 31 0,8-32-7,4-11-19,-1-1 1,1 0-1,0 0 1,-1 0-1,0 0 1,0 0-1,1 0 1,-2 1 0,1-2-1,0 1 1,-1 0-1,1 0 1,0-1-1,-1 2 1,0-2-1,1 1 1,0-1 0,-3 1-1,2-1 9,2 0 0,-2 0 0,1-1-1,0 0 1,-1 0 0,1 1 0,0-1-1,0 0 1,-1 0 0,2 0 0,-2 0 0,1 0-1,-1 0 1,1 0 0,0-1 0,-1 1-1,2 0 1,-2 0 0,1-1 0,-2 0 0,1 0 9,0-1 0,0 1 0,0-1 0,0 1 0,1-1 0,-2 0 0,2 0 0,-1 0 0,-2-4 0,1 2 45,1-1-1,0 0 1,-1 1-1,1-1 1,1 0 0,-1 0-1,1 0 1,0 0-1,-1-10 1,2 12-49,0-1 1,1 1-1,0 1 1,0-1-1,-1 0 1,1 0-1,1 0 1,-2 0-1,2 1 1,-1-1-1,1 1 1,0-1-1,0 1 1,2-4-1,4-2 40,1-1-1,11-8 0,-15 13-44,10-8 13,1 0-1,-1 2 0,1-1 1,1 2-1,31-13 0,-24 12-49,1 0 0,-2-2 0,37-23 0,13-18 20,-63 44-5,0-1 0,0 1-1,-1-2 1,12-17 0,-5 7-3,9-14 11,-23 33-5,-1 0 0,1 0 0,-1 0 1,-1-1-1,2 1 0,-1 0 0,-1-1 0,0 1 0,1-1 0,-1 1 1,1-1-1,-1 0 0,-1-2 0,1 4 1,0 0 0,-1 0 0,1 0 0,0 0 0,0 0 0,-1 1 0,0-1 1,1 0-1,-1 0 0,1 0 0,-1 0 0,0 0 0,0 1 0,1 0 0,-1-1 0,0 0 0,0 0 0,1 1 0,-2 0 0,1-1 0,1 1 0,-1-1 0,-1 1 0,2 0 0,-1-1 1,0 1-1,0 0 0,-1 0 0,0 0-6,0 0 0,0 0 0,-1 0 0,1 0 0,1 0 0,-2 0 0,1 0 0,0 0 0,1 1-1,-2 0 1,1 0 0,-3 1 0,-63 35-105,66-36 95,-1 1-1,0-1 0,1 2 1,0-2-1,0 1 0,0 0 0,0 0 1,0 0-1,0 0 0,1 1 1,-1-1-1,1 1 0,-1-1 0,1 1 1,0-1-1,0 1 0,0-1 1,0 1-1,1 0 0,-1 0 0,1 3 1,0-1-11,0-1 0,0 0 1,0 0-1,0 1 0,1-2 1,1 2-1,-2-1 0,2-1 1,-1 2-1,1-2 0,-1 1 0,2 0 1,2 5-1,-3-7 14,0 1 0,0-1 0,0 0 0,0 1 0,0-1 0,1 0 0,-1 0 0,1 0 0,-1 0 0,1-1 0,-1 1 0,1-1 0,0 1 0,0-1 0,0 0 0,0 0 0,0 0 0,0-1 0,0 1 0,0-1 0,0 0 0,0 0 0,5 0 0,-4-1 27,1 1-1,-1-1 0,1-1 1,-1 2-1,1-3 1,-2 2-1,9-5 1,29-21 105,-25 16-87,1 0 14,21-15 148,59-29 0,-93 53-150,1 0 0,0 0 0,-1 1 0,2-1-1,7 0 1,-12 2-36,0 0-1,1 0 0,-2 0 1,2 0-1,-1 0 0,0 0 0,1 0 1,-2 0-1,2 0 0,-1 0 1,0 0-1,0 1 0,0 0 1,1-1-1,-2 0 0,1 1 0,1 0 1,-2-1-1,1 1 0,1-1 1,-2 1-1,1 1 0,0-2 1,0 1-1,-1 0 0,1 0 1,0 0-1,0 1 0,1 3 4,-1 0 1,0 0-1,0 0 1,-1 0-1,0-1 0,0 1 1,0 0-1,0 0 1,0-1-1,-2 2 0,2-2 1,-1 1-1,-1 0 1,-2 5-1,13-23 56,0 0-1,1 0 1,0 1 0,1 0 0,1 1-1,-1 0 1,2 1 0,0 1-1,0-1 1,20-9 0,-29 17-50,0 0 12,-1 1 1,0-1-1,0 1 1,1-1-1,6 0 0,-10 2-31,1-1 0,1 1-1,-2 0 1,1 0-1,0 0 1,0 1 0,0-1-1,0 0 1,-1 0-1,1 1 1,1-1-1,-2 0 1,1 0 0,0 1-1,0-1 1,-1 1-1,1-1 1,0 1-1,0-1 1,-1 1 0,1 0-1,0 0 1,0-1-1,-1 0 1,0 1-1,1 0 1,0 0 0,-1 0-1,1 1 1,2 6-30,0 1 1,-1-1 0,1 1-1,-1-1 1,1 15-1,-2-14-3,0 0-1,1 0 0,0-1 0,0 1 0,6 13 0,-6-21 22,-2 1 0,2-1 1,-1 1-1,0-1 0,1 0 1,-1 0-1,1 1 0,-1-2 1,0 2-1,1-1 1,0-1-1,0 1 0,-1 0 1,1 0-1,0-1 0,0 1 1,0-1-1,-1 1 0,1-1 1,0 0-1,0 0 0,0 0 1,0 0-1,0 0 0,2-1 1,7 0 12,0-1 0,-1 0 1,11-4-1,-20 5-4,10-2 28,0-1 0,0-1 1,0 0-1,-1 0 0,1-1 0,11-9 0,-19 12-16,1 0 1,-1 0 0,0 0-1,0 0 1,0 0 0,-1-1-1,1 0 1,3-7-1,-5 8 0,0 1-1,0-1 0,-1 1 0,1-1 0,-1 0 1,1 1-1,-1-1 0,0 0 0,0 0 0,0 1 1,0-1-1,-1 0 0,1 0 0,-1 1 1,-1-5-1,2 6-3,-1 0 0,1 0 0,0 0 1,-1 0-1,0 1 0,0-1 0,1 0 1,-1 0-1,0 0 0,0 1 0,1-1 0,-1 1 1,-1-1-1,2 0 0,-1 1 0,0-1 1,0 1-1,0 0 0,0-1 0,0 1 1,0 0-1,0-1 0,0 1 0,-1 0 1,2 0-1,-2 0 0,1 0 0,0 0 0,0 0 1,0 0-1,0 1 0,0-1 0,0 0 1,-1 1-1,-4 1 20,0-1 1,1 1-1,0 1 1,-10 4-1,13-5-34,0 0 0,0-1 0,-1 2 0,1-1-1,0 0 1,0 1 0,0-1 0,0 0 0,1 1-1,-1 0 1,1 0 0,-1-1 0,1 1 0,0 0-1,0 0 1,0 0 0,1 0 0,-1 0 0,1 0-1,-1 0 1,1 0 0,0 0 0,0 0 0,1 1 0,-1-1-1,1 0 1,1 5 0,-1-2-10,1-1 0,-1 0-1,2 0 1,-1 0 0,0 1 0,1-2-1,-1 1 1,1 0 0,1-1 0,-1 1 0,0-2-1,1 2 1,1-2 0,5 6 0,-6-6 2,0 0 1,1-2 0,-2 1-1,2 0 1,-1-1 0,1 1-1,-1-1 1,0 0 0,2 0-1,-2-1 1,1 0 0,-1 0-1,1 0 1,0 0 0,5-1-1,-3-1 20,1 0 1,-1 0-1,1-1 0,-2 1 0,2-2 0,-2 0 0,1 1 1,9-8-1,-2 0 70,0 0 0,-2-1 1,17-17-1,-24 22-7,1 0-1,-1 0 1,0-1-1,-1 1 1,0 0-1,0-1 1,-1 0-1,5-16 1,-3-11 170,-3 35-241,0 0 0,0 1 0,0-1 0,0 0 0,0 0 0,0 1 0,0 0 0,0 0 0,-1-1 0,2 1 0,-2 0 0,0 0 0,2 0 0,0 2 0,1 2-11,-1 0 0,1 0 0,-1 1 0,0-1 0,-1 0 1,0 1-1,0 0 0,0 0 0,2 7 0,-2 6-74,1 31 1,-2-31 58,0-14-7,0 0 1,-1 0-1,1 0 1,0 1-1,0-1 0,2-1 1,-2 1-1,1 0 1,1 0-1,2 5 0,-4-9 38,1 0-1,-2 0 1,2 0 0,-1 0-1,0-1 1,1 1-1,-1 0 1,1 0-1,-1-1 1,1 1 0,-1-1-1,0 1 1,1-1-1,-1 1 1,1-1-1,-1 0 1,1 0 0,-1 0-1,1 0 1,1 0-1,2-1 14,0 1-1,0-2 1,0 2 0,8-4-1,3-3 74,28-16-1,-27 14-28,20-10 1,113-46 110,-130 56-173,6-2 0,-46 18 0,-97 48 0,105-50 0,7-2 0,0 0 0,0 0 0,1-1 0,-2 2 0,2-1 0,0 0 0,0 1 0,0 0 0,-6 7 0,8-9 0,1 1 0,-1-1 0,1 0 0,-1 1 0,2 0 0,-2-1 0,1 1 0,1 0 0,-1-1 0,0 1 0,0 0 0,1-1 0,0 1 0,0 0 0,0 0 0,0 0 0,0-1 0,0 1 0,1 0 0,1 4 0,-2-6 0,0 0 0,1 0 0,-1-1 0,0 1 0,1 0 0,-1-1 0,1 1 0,-1-1 0,0 1 0,1 0 0,0 0 0,-1-1 0,1 0 0,-1 1 0,1-1 0,0 1 0,0-1 0,-1 1 0,1-1 0,0 0 0,-1 0 0,1 1 0,1-1 0,-1 1 0,1-1 0,0 0 0,-1 0 0,2 0 0,-2-1 0,1 1 0,0 0 0,-1-1 0,4 0 0,2-2 0,1 0 0,-2 0 0,12-8 0,-3-3 0,0 1 0,0-1 0,-1-1 0,0 0 0,14-24 0,-26 38 0,-2 0 0,0 1 0,0 0 0,0-1 0,0 1 0,1 0 0,-1 0 0,0 0 0,0 0 0,0 0 0,0 0 0,0-1 0,0 1 0,0 0 0,0 0 0,1 0 0,-1-1 0,0 1 0,1 0 0,-1 0 0,0 0 0,0 0 0,1 0 0,-1 0 0,0-1 0,0 1 0,0 0 0,0 0 0,1 0 0,-1 0 0,0 0 0,0 0 0,1 0 0,-1 0 0,0 0 0,1 1 0,-1-1 0,0 0 0,0 0 0,0 0 0,0 0 0,0 0 0,1 0 0,-1 1 0,0-1 0,0 0 0,1 0 0,-1 0 0,0 1 0,0-1 0,0 0 0,0 0 0,6 14 0,-3-8 0,-1-1 0,24 47 0,-23-46 0,0-1 0,1 1 0,0-1 0,0 0 0,0 0 0,10 8 0,-12-11 0,1-1 0,-1 0 0,1 1 0,-1-1 0,1 0 0,-1 0 0,1-1 0,-1 1 0,1 0 0,-1 0 0,1-1 0,0 0 0,0 0 0,0 0 0,0 0 0,-1 0 0,1-1 0,0 1 0,-1-1 0,1 0 0,-1 1 0,5-4 0,4-1 0,-2 0 0,1-1 0,18-14 0,-26 18 0,15-11 0,-2-1 0,0-1 0,0-1 0,21-30 0,40-78 0,-56 86 0,-2-2 0,-2 1 0,-2-2 0,15-64 0,-27 95 0,-1 7 0,0 0 0,0 0 0,0 0 0,-1-1 0,0 1 0,1 0 0,-1 0 0,0 0 0,-1 0 0,1 0 0,0-1 0,0 1 0,-3-6 0,3 8 0,0 1 0,0 0 0,-1 0 0,1 0 0,0-1 0,-1 1 0,1-1 0,0 1 0,0 0 0,0-1 0,-1 1 0,1 0 0,-1 0 0,1 0 0,-1 0 0,1 0 0,0-1 0,0 1 0,-1 0 0,1 0 0,-1 0 0,1 0 0,-1 0 0,1 0 0,0 0 0,-2 0 0,-11 4 0,-10 13 0,23-17 0,-15 14 0,1 1 0,1-1 0,1 3 0,0-1 0,-18 34 0,18-25 0,2-1 0,1 1 0,-11 48 0,14-45 0,3-14 0,0 1 0,2-1 0,0 1 0,1-1 0,0 1 0,1 0 0,1-1 0,0 0 0,1 1 0,0-1 0,11 23 0,-14-34 0,2 0 0,-1-1 0,0 1 0,0-1 0,2 0 0,-2 1 0,1-1 0,0 1 0,0-2 0,0 1 0,1 0 0,-1 0 0,0-1 0,4 3 0,-2-2 0,1 1 0,-1-2 0,1 1 0,-1-1 0,1 0 0,0 0 0,9 1 0,2-2 0,1-1 0,-1 0 0,32-7 0,-39 6 247,1 0-1,-1-1 1,13-5-1,-19 6-739,1 1 0,-1-2 0,1 2 0,-2-1 0,1-1-1,0 1 1,0-1 0,0 1 0,3-5 0</inkml:trace>
</inkml:ink>
</file>

<file path=ppt/ink/ink2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2:57.72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179 398 8640,'0'0'6618,"-8"0"-6268,-2 0-166,0 1 0,0-1 1,0 2-1,0-1 1,-15 6-1,17-4 58,1 0 0,0 1 0,0-1 0,0 2 0,0-1 0,0 1 0,1-1 0,0 1 0,-8 9 0,12-11-147,0-1 1,0 1-1,0 0 1,1-1-1,-1 1 1,1 0-1,-1 0 1,1 0-1,0 0 1,0 0-1,0 0 1,1 0-1,0 0 1,-1 1-1,1-1 1,0 0-1,0 1 1,0-1-1,1 0 1,-1 0 0,0 0-1,1 0 1,1 0-1,-2 0 1,2 0-1,0 3 1,1-1 16,0 0 0,0 0 1,0-1-1,0 0 0,1 0 1,-1 1-1,2-1 0,-1-1 1,0 0-1,0 1 0,1-1 1,6 4-1,-8-6-45,0 1 0,0-1 0,0 0 0,0 0 1,0 0-1,0 0 0,0-1 0,0 1 0,0-1 0,1 0 0,-1 1 0,0-1 0,1-1 1,-1 1-1,0-1 0,0 1 0,0-1 0,0 0 0,0 1 0,0-2 0,0 1 0,4-3 1,-5 3-25,0 0 1,0-1 0,-1 1 0,1 0-1,-1-1 1,1 0 0,-1 1 0,1-1-1,-2 1 1,2-1 0,-1 0 0,0 0-1,0 0 1,-1 0 0,1 0 0,0 0-1,-1 0 1,1 0 0,-1 0 0,0 0-1,0-1 1,0 2 0,0-1 0,0-1-1,0 1 1,0 0 0,-1-2 0,0-1 37,0 0 0,-1 0 0,0 1 1,1 0-1,-2-1 0,1 1 0,-1 0 0,1 0 1,-1 0-1,-7-7 0,9 9-18,-1 0-1,-1 0 0,1 0 1,1 0-1,-2 1 1,1-1-1,-1 1 1,1-1-1,-1 1 0,1-1 1,-1 1-1,1 1 1,-1-2-1,0 2 1,1 0-1,-6-2 0,8 3-55,0-1-1,0 1 0,0-1 1,0 0-1,0 0 0,0 0 0,0 1 1,0-1-1,0 1 0,0-1 1,0 0-1,0 0 0,0 0 0,1 1 1,-1-1-1,0 1 0,0-1 0,0 0 1,1 1-1,-1-1 0,0 0 1,0 0-1,0 0 0,3 2-6,0-1-1,-1 0 1,1 1-1,-1-2 1,1 1 0,-1 0-1,1 0 1,0-1-1,-1 0 1,1 0-1,4 1 1,32-4-9,-31 2 7,18-3 46,0-1 1,-1-2-1,1 0 0,45-21 0,-51 19 39,-12 7-5,-1-1-1,0 0 1,0 0-1,0 0 1,0-1-1,-2-1 0,2 1 1,-1 0-1,7-8 1,-13 12-39,0-2 1,1 1 0,0 1-1,-1-2 1,1 2 0,-1-1-1,0-1 1,0 2 0,1-2-1,-1 1 1,0 0 0,1 0-1,-1 0 1,0 0 0,0-1-1,-1 2 1,1-2 0,0 1-1,0 0 1,-1-1 0,1 1-13,0 0 1,0 1-1,0-1 1,-1 0-1,1 0 1,-1 1-1,1-1 1,-1 0-1,1 0 1,0 1-1,-1 0 1,1-1-1,-1 0 1,0 1-1,1-1 1,-1 1-1,1 0 1,-1-1-1,0 1 1,1-1-1,-1 1 0,0-1 1,0 1-1,1 0 1,-1 0-1,0 0 1,-1 0-1,-5-1 267,7-1 46,14 0-167,-11 3-170,-1-1 0,1 1-1,-1-1 1,1 1 0,-1 0 0,1 0-1,-1 0 1,1 1 0,-1-2 0,0 2-1,0-1 1,1 2 0,-1-2 0,-1 1-1,1 0 1,0 0 0,0-1 0,0 2-1,-1-1 1,1 0 0,-1 0 0,0 1 0,0 0-1,0-1 1,0 0 0,0 1 0,1 4-1,0 3 3,-1 0-1,1 0 1,-1 0-1,-1 1 1,-2 17-1,2-21 10,0 1 1,0-1-1,2 11 1,-2-15-11,1 0 1,0 0-1,0-1 1,-1 1 0,1 0-1,1 0 1,-2-1-1,2 1 1,-1-1-1,5 6 1,-6-8-2,1 1 1,0 0-1,0-1 1,1 1-1,-2-1 1,2 0-1,-1 1 1,0-1-1,0 1 0,0-1 1,1 0-1,-1 0 1,0 0-1,1 0 1,-2 0-1,2 0 1,1 0-1,23-6 19,-20 4-13,22-6 45,33-15 0,-10 4 13,69-31 93,-46 17-19,-56 27-69,-14 5-40,-1 0 0,1-1 1,-1 1-1,1 0 0,2-3 1,-6 4-32,0 0 0,0 0 1,0 0-1,0 0 0,0 0 1,0 0-1,0 1 0,0-1 1,0 0-1,0 0 0,0 0 1,0 0-1,0 0 0,0 0 1,0 0-1,0 0 0,0 0 1,0 0-1,0 0 0,0 0 0,0 0 1,0 0-1,0 0 0,0 0 1,0 0-1,0 0 0,0 0 1,1 0-1,-1 0 0,0 0 1,0 0-1,0 0 0,0 0 1,0 0-1,0 0 0,0 0 1,0 0-1,0 0 0,0 0 1,0 0-1,0 0 0,0 0 1,0 0-1,1 0 0,-1 0 1,0 0-1,0 0 0,0 0 1,0 0-1,0 0 0,0 0 1,0 0-1,-4 6 30,-14 9-19,-93 82 68,107-94-80,1 1 0,0-1 0,0 1 0,0 0 0,0 0 0,1-1 0,0 2 0,-1-1 0,1 1 0,1-1 0,-1 0 0,1 1 0,0-1 0,0 1 0,0-1 0,1 1 0,-1 0 0,1 0 0,0-1 0,1 7 0,0-10 0,-1 1 0,0-1 0,0 1 0,1-1 0,-1 0 0,1 0 0,0 1 0,-1-1 0,1 0 0,0 1 0,0-1 0,0 0 0,0 0 0,-1 0 0,2 0 0,-1 0 0,0 0 0,0 0 0,0 0 0,3 1 0,-2-2 0,0 1 0,0-1 0,0 1 0,0-1 0,1 1 0,-1-1 0,0 0 0,0 0 0,1 0 0,-1-1 0,0 1 0,3-1 0,1-1 0,1 1 0,-1-2 0,0 0 0,0 0 0,0 0 0,-1 0 0,1 0 0,5-6 0,1-1 0,-2 0 0,0-1 0,0 0 0,0-1 0,-2-1 0,0 1 0,-1-1 0,1 0 0,-2-1 0,0 1 0,-1-1 0,0 0 0,2-15 0,3-21 0,-2 0 0,1-52 0,-5-103 0,-4 204 0,-3 119 0,3 106 0,2-209 0,-1 9 0,2 1 0,5 27 0,-7-49 0,0 1 0,0-1 0,1 1 0,-1-1 0,2 0 0,-2 0 0,1 0 0,1 0 0,-1-1 0,0 1 0,1-1 0,-1 0 0,1 0 0,0 1 0,-1-1 0,2 0 0,-1 0 0,0-1 0,0 0 0,4 2 0,0 0 0,0-1 0,1 0 0,-1 0 0,1-1 0,-1 0 0,0-1 0,1 1 0,8-2 0,-6 0 0,79-9 0,-76 7 0,0 1 0,0-2 0,-1 0 0,21-9 0,-29 11 0,-1-1 0,0 1 0,0 0 0,0-1 0,0 1 0,0-1 0,-1 0 0,1 0 0,0 0 0,-1-1 0,-1 1 0,2-1 0,-1 1 0,-1 0 0,1-1 0,-1 0 0,0 1 0,0-2 0,0 2 0,0-1 0,-1 0 0,1 0 0,-1 0 0,0 0 0,0 0 0,-1 0 0,0 0 0,0 1 0,1-2 0,-1 2 0,-1-1 0,1 0 0,-3-5 0,4 9 0,0-2 0,-1 1 0,1 1 0,-1-2 0,1 1 0,-1 1 0,1-1 0,-1 0 0,0 0 0,1 0 0,-1 0 0,1 0 0,-1 1 0,-1 0 0,2-1 0,-1 0 0,0 1 0,0 0 0,1-1 0,-2 0 0,2 1 0,-1-1 0,-1 1 0,2 0 0,-1 0 0,-1 0 0,2 0 0,-2 0 0,1 0 0,1 0 0,-2 0 0,1 0 0,0 0 0,0 0 0,0 0 0,0 0 0,0 1 0,0-1 0,0 1 0,0-1 0,1 1 0,-1-1 0,-1 2 0,-1 0 0,0 0 0,0 0 0,0 1 0,1-1 0,-1 1 0,1-1 0,1 1 0,-2 0 0,1 0 0,1 0 0,-3 6 0,2-4 0,1 0 0,0 0 0,0 1 0,1-1 0,0 1 0,0-1 0,0 0 0,0 1 0,1-1 0,1 0 0,-2 0 0,2 1 0,0-1 0,0 0 0,0-1 0,0 2 0,0-2 0,1 1 0,3 4 0,-1-3 0,-1 0 0,1-1 0,-1 1 0,1-1 0,0 0 0,1 0 0,-1-1 0,1 0 0,0 0 0,0 0 0,1-1 0,0 1 0,-1-1 0,8 1 0,-10-3 0,0 0 0,1-1 0,-1 0 0,1 0 0,-1 0 0,1-1 0,-1 0 0,1 1 0,-1-1 0,0-1 0,8-2 0,1-1 0,-1-2 0,17-9 0,-5-1 0,26-22 0,-9 5 0,-19 19 0,-22 15 0,1 0 0,-1 0 0,1 0 0,-1 0 0,1 0 0,-1 0 0,0 0 0,0 0 0,0 0 0,1 0 0,-1 0 0,1 1 0,-1-1 0,0 0 0,0 1 0,0-1 0,1 0 0,-1 1 0,0-1 0,1 0 0,-1 0 0,0 0 0,1 1 0,-1-1 0,0 1 0,0-1 0,0 0 0,0 0 0,0 0 0,0 2 0,7 13 0,-6-13 0,6 13 0,-1 0 0,2-1 0,15 23 0,-18-31 0,0 0 0,-1-1 0,2 0 0,-1 0 0,1 0 0,-1 0 0,1-1 0,0 1 0,0-2 0,10 5 0,-11-7 0,0 0 0,0-1 0,0 1 0,-1-1 0,2-1 0,-1 1 0,-1-1 0,1 0 0,0 0 0,7-3 0,3 1 0,41-13 0,-39 11 0,33-8 0,-36 10 548,7 0-752,-20 4-156,-1-1-1,2 0 1,-1 0 0,-1 1-1,1-1 1,1 1 0,-2-1-1,1 0 1,0 0 0,0 1-1,1 1 1</inkml:trace>
</inkml:ink>
</file>

<file path=ppt/ink/ink2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3:01.21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73 465 11552,'0'0'5246,"0"12"-4613,-1 39 75,-10 54 0,2-43-126,1-7 304,-2 0 1,-18 58 0,25-107-367,0-2 72,4-5 698,2-4-1169,0 1 0,-2 0 0,1-1 0,0 0 0,-1 1 0,2-6-1,0-4 45,10-36 675,11-102 1,-16 93-272,-2 10-112,7-41 560,-10 75-782,1-1-1,0 1 1,10-23-1,-12 35-192,-1 0 0,1 0 0,-1 1 0,1-1 0,-1 1 0,1-1 0,0 1 0,0 0 0,0 0 0,0 0 0,1-1 0,0 2 0,-1-1 0,4-1 0,-4 1-8,0 1 0,1 1-1,-1-1 1,1 1 0,-1-1-1,1 1 1,-1 0-1,1 0 1,-1 0 0,0 0-1,1 0 1,0 0 0,-1 1-1,4 0 1,0 1 6,0 1 0,-1-1 0,1 1 1,0 1-1,-1-1 0,1 0 0,-2 1 1,1 1-1,0-1 0,0 1 0,-1-1 0,5 8 1,-3-4 7,3 3-10,-1 1 0,0 0 0,10 20 0,-16-29-22,-1 0 1,0-1-1,0 1 0,0 0 1,0 0-1,0 0 1,-1 0-1,0 0 1,0 0-1,1 0 1,-1 0-1,-1 0 0,1 0 1,0 0-1,0 0 1,-1 0-1,0 0 1,0 0-1,0 0 1,0 0-1,0 0 0,-1-1 1,-2 5-1,2-6-3,0 1-1,1 0 0,-2-1 0,1 1 1,0-1-1,0 1 0,-1-2 0,1 2 0,-1-1 1,1-1-1,0 1 0,-1 0 0,1 0 1,-5-1-1,-38 3 146,43-3-157,-7-1-1,18-4 0,33-8 0,1-2 0,0-2 0,-2-3 0,-1 0 0,42-30 0,-65 39 0,-3 0 0,1-2 0,-1 1 0,17-20 0,-12 8 0,-1-1 0,-1-1 0,23-45 0,-31 50 0,-1 0 0,0 0 0,-1-1 0,-2 1 0,5-40 0,-9 19 0,-7 53 0,0 10 0,-46 193 0,6-41 0,23-89 0,17-70 0,5-11 0,0-1 0,0 1 0,0 0 0,0-1 0,0 1 0,1 5 0,14-24 0,3-7 0,0-1 0,1 1 0,1 0 0,37-33 0,-54 55 0,1-2 0,-1 2 0,1 0 0,-1-1 0,1 1 0,-1 0 0,1-1 0,4 0 0,-6 2 0,0 0 0,0-1 0,-1 1 0,1 0 0,0 0 0,0 0 0,0 0 0,0 0 0,0 0 0,-1 0 0,1 1 0,0-1 0,0 0 0,0 1 0,0-1 0,0 1 0,-1-1 0,1 0 0,0 0 0,0 1 0,-1 0 0,1 0 0,0-1 0,-1 0 0,0 1 0,1 0 0,0 0 0,-1-1 0,1 1 0,-1 0 0,0-1 0,1 1 0,0 1 0,12 37 0,-11-26 0,12 24 0,-12-34 0,0 1 0,0 0 0,0-1 0,0 0 0,0 0 0,1 1 0,0-1 0,0 0 0,0-1 0,5 5 0,-5-6 0,-1 0 0,0 0 0,0 0 0,1 0 0,-1-1 0,1 1 0,-1-1 0,1 0 0,-1 0 0,0 0 0,1 0 0,4 0 0,29-8 0,-17 2 0,-1-2 0,0-1 0,-1 0 0,25-17 0,-41 26 0,0 0 0,-1-1 0,0 1 0,1 0 0,0-1 0,0 1 0,-1 0 0,0 0 0,1-1 0,-1 0 0,1 1 0,-1-1 0,1 1 0,-1 0 0,0-1 0,0 0 0,1 0 0,-1 1 0,1 0 0,-1-1 0,0 0 0,0 0 0,1 1 0,-1 0 0,0-1 0,0 0 0,0 0 0,0 1 0,0 0 0,0-1 0,0 0 0,0 1 0,-1-1 0,1 0 0,0 0 0,-1 0 0,0 0 0,1 0 0,-1 1 0,0-1 0,0 0 0,0 0 0,0 1 0,0 0 0,0-1 0,0 0 0,0 1 0,0-1 0,0 1 0,0 0 0,0 0 0,0-1 0,-1 1 0,1 0 0,0 0 0,-2 0 0,-4 1 0,-1-1 0,1 1 0,0 1 0,0-1 0,-1 1 0,-11 6 0,15-7 0,0 1 0,0 0 0,0 0 0,0 0 0,0 1 0,1 0 0,0 0 0,-1-1 0,1 1 0,0 0 0,0 1 0,-4 6 0,6-9 0,-1 1 0,2 1 0,-1-1 0,-1 0 0,2 1 0,-1-1 0,1 1 0,-1-1 0,0 0 0,1 1 0,0-1 0,0 0 0,0 1 0,0 0 0,0-1 0,1 0 0,0 1 0,-1-1 0,1 0 0,-1 1 0,2-1 0,-1 0 0,-1 0 0,2 1 0,-1-1 0,1 0 0,-1-1 0,1 2 0,2 2 0,7 4 0,-11-8 0,0 0 0,1 0 0,0-1 0,0 1 0,-1 0 0,1 0 0,0-1 0,0 1 0,-1 0 0,1 0 0,1-1 0,-2 0 0,1 1 0,0 0 0,0-1 0,0 0 0,0 1 0,0-1 0,1 0 0,-2 0 0,1 0 0,1 0 0,-2 0 0,2 0 0,-1 0 0,0 0 0,0 0 0,0 0 0,0 0 0,0-1 0,0 1 0,0-1 0,0 1 0,0-1 0,0 1 0,1-1 0,2-2 0,0 1 0,-1-1 0,1 0 0,-1-1 0,1 1 0,-1-1 0,0 1 0,0-1 0,-1 0 0,1 0 0,-1 0 0,0 0 0,3-9 0,9-14 0,-14 26 0,3-5 0,0 5 0,-5 6 0,2-4 0,0 0 0,-1-1 0,1 1 0,0-1 0,0 0 0,0 1 0,0 0 0,0 0 0,0-1 0,0 0 0,0 1 0,0-1 0,0 1 0,0 0 0,0-1 0,1 0 0,-1 1 0,0 0 0,1 0 0,2 6 0,0 0 0,0 1 0,2-2 0,-1 1 0,1 0 0,-1-1 0,8 8 0,-10-13 0,0 1 0,-1 0 0,2-1 0,-1 1 0,0-1 0,0 1 0,0-1 0,1 0 0,-1 0 0,0 0 0,1 0 0,-1 0 0,0 0 0,1-1 0,0 0 0,0 0 0,-1 0 0,1 0 0,-1 0 0,1 0 0,-1 0 0,1 0 0,-1-1 0,1 0 0,0 0 0,2 0 0,8-7 0,0 1 0,-1-1 0,-1 0 0,1-1 0,-1-1 0,0 0 0,9-12 0,-11 12 0,-2 0 0,0-1 0,7-12 0,-8 12 0,0 1 0,0 0 0,2 0 0,8-10 0,-15 20 0,-1 0 0,0 0 0,1 0 0,-1 0 0,1 0 0,-1 0 0,1 0 0,-1 0 0,0 1 0,0-1 0,1 0 0,-1 0 0,0 0 0,1 0 0,-1 0 0,1 0 0,-1 0 0,0 1 0,0-1 0,0 0 0,1 1 0,-1-1 0,0 1 0,1-1 0,-1 0 0,1 1 0,7 9 0,-5-3 0,0 0 0,0-1 0,-1 1 0,0 0 0,0 0 0,1 13 0,2 46 0,-5-50 0,-2 23 0,1-34 0,1 0 0,-1 0 0,-1 1 0,1-1 0,0-1 0,-2 1 0,2 0 0,-6 7 0,7-12 0,-1 1 0,1 0 0,0 0 0,-1-1 0,0 1 0,0 0 0,1-1 0,-1 1 0,0-1 0,1 0 0,-1 1 0,1 0 0,-2-1 0,2 0 0,-1 1 0,0-1 0,0 0 0,1 0 0,-1 0 0,0 0 0,0 0 0,0 1 0,0-1 0,0 0 0,1-1 0,-1 1 0,0 0 0,0 0 0,0 0 0,0 0 0,0 0 0,1 0 0,-1-1 0,0 1 0,0-1 0,1 0 0,-1 1 0,0 0 0,1-1 0,-2-1 0,-2-1 0,1 0 0,0 1 0,0-2 0,0 1 0,0-1 0,-3-4 0,1 0 0,2 0 0,-8-16 0,10 20 0,0 0 0,0 0 0,0 0 0,0 1 0,0-2 0,1 2 0,0-2 0,0 1 0,0-6 0,1 9 0,0-2 0,0 2 0,-1-1 0,2 0 0,-1 1 0,-1-1 0,2 0 0,-1 1 0,1-1 0,-1 1 0,0-1 0,1 1 0,0 0 0,-1-1 0,1 2 0,-1-2 0,1 1 0,0 1 0,0-1 0,0 0 0,0 0 0,2 0 0,5-1 0,1 0 0,-1 0 0,11 0 0,116-1 0,-125 3 0,1 0 0,-1 0 0,1-2 0,-1 1 0,16-5 0,-22 5 0,-1-1 0,1 1 0,-1-2 0,1 1 0,-2 0 0,2 0 0,-2-1 0,1 0 0,0 1 0,-1-1 0,0-1 0,1 1 0,-1-1 0,0 1 0,-1-1 0,3-4 0,-4 7 0,-1 0 0,1 0 0,-1 0 0,1 0 0,-1 0 0,0 0 0,0 0 0,0 1 0,0-2 0,0 1 0,0 1 0,0-2 0,0 1 0,0 1 0,0-2 0,-1 1 0,1 1 0,-1-2 0,1 1 0,-1 1 0,1-1 0,0 0 0,-1 0 0,1 0 0,-1 0 0,0 0 0,1 1 0,-1-1 0,0 0 0,1 1 0,-1 0 0,0-1 0,0 0 0,1 1 0,-1-1 0,-1 1 0,2 0 0,-1-1 0,0 1 0,0 0 0,0-1 0,0 1 0,0 0 0,0 0 0,0 0 0,0 0 0,-1 0 0,-3 2 0,1-1 0,0 1 0,-1 0 0,2 0 0,-1 0 0,0 1 0,1-1 0,-1 1 0,0 0 0,1 1 0,0-1 0,0 1 0,0-1 0,0 0 0,1 1 0,0 0 0,0 0 0,0 0 0,-1 0 0,2 1 0,-1-2 0,1 2 0,0-1 0,0 1 0,1-1 0,-1 1 0,1-1 0,0 1 0,0 0 0,0-1 0,1 1 0,-1-1 0,1 1 0,0-1 0,0 0 0,1 1 0,-1-1 0,2 0 0,-2 0 0,1 0 0,0 0 0,1 0 0,0-1 0,3 5 0,-3-5 0,0-1 0,-1 0 0,1 0 0,0 0 0,0 0 0,0-1 0,0 1 0,1-1 0,-1 1 0,0-1 0,1 0 0,-1 0 0,0 0 0,1-1 0,0 0 0,3 0 0,9 0 0,1 0 0,18-3 0,-20 0 0,67-12 0,-77 13-3935</inkml:trace>
</inkml:ink>
</file>

<file path=ppt/ink/ink2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2:49.01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1 644 9040,'0'0'8829,"10"-11"-8539,-4 4-237,70-74 536,-18 21 46,11-11 136,-51 54-564,-1 0-1,-1-1 0,-1-1 0,0 0 0,-2-1 1,1-1-1,-3 0 0,14-33 0,-23 50-166,4-11 137,0 1 1,-1-1-1,0 0 0,-2 0 1,0 0-1,2-25 1,-5 36-56,0 2-35,0 0 0,0 0-1,0 0 1,0 0-1,0 0 1,0 0-1,0 0 1,0 0-1,-1 0 1,0 0 0,1 0-1,-1 0 1,1 0-1,-3-2 1,1 5-28,0 0 1,1 0 0,-1 0-1,1 1 1,-1-1-1,1 1 1,-1-1-1,-2 4 1,-4 7 9,-1 1 0,0 1 1,1 0-1,1 0 0,-9 26 0,-16 80 149,27-100-176,0 6 45,2 0 1,0 0 0,1 0-1,4 47 1,-1-69-37,0 1-1,0-1 0,1 0 0,-1 0 1,1 0-1,0 1 0,0-2 1,0 1-1,1 0 0,-1-1 1,1 1-1,0-1 0,0 0 1,4 4-1,-6-6-26,0 0-1,1 0 1,-1-1 0,0 1-1,0-1 1,1 1 0,-1 0-1,1-1 1,-1 0 0,1 0-1,-1 0 1,1 0 0,-1 1-1,1-1 1,-1-1 0,1 1-1,-1 0 1,1 0 0,-1 0 0,1 0-1,-2-1 1,4 0 0,32-15 309,-30 14-287,9-8 72,1 0 0,-1-2 1,-1 1-1,0-1 0,-1-1 0,21-25 1,-15 13 102,31-52 0,-8 10-9,-37 59-187,4-4 51,1-2 1,-2 0-1,0 0 0,0 0 1,9-29-1,-12 28 68,-1-1 0,-1 0-1,0 0 1,1-26 0,-1 17 453,-4 25-596,0 0 1,1 0-1,-1 0 0,0 0 1,0 0-1,1 0 0,-1 0 1,0 0-1,0 0 0,1 1 1,-1-1-1,0 0 0,0 0 1,1 0-1,-1 1 0,0-1 1,0 2-1,-6 4-20,0 0 0,1 0 0,0 1 0,-8 10 0,-11 13-46,20-24 55,0 1 0,0-1 1,1 0-1,0 1 0,0 0 0,0 0 0,-2 10 1,-2 5-28,-4 27 1,3-9 14,4-17-10,-3 35 0,5-33 28,-6 27 0,-3 18 46,11-61-11,1-7-20,0-2 0,0 2 0,-1-1 0,1 0 0,0 1 1,0-2-1,-1 2 0,1-1 0,0 0 0,-1 0 0,0 1 0,1-2-4,0 0 0,0 0-1,0 0 1,0 1-1,-1-1 1,1 0-1,0 0 1,0 0 0,0 0-1,0 1 1,0-1-1,0 0 1,0 0 0,0 0-1,0 0 1,0 0-1,0 0 1,0 0 0,0 0-1,0 0 1,1 0-1,-1 1 1,0-1-1,0 0 1,0 0 0,0 0-1,0 0 1,0 1-1,0-1 1,0 0 0,1 0-1,-1 0 1,0 0-1,0 0 1,0 0 0,0 0-1,0 1 1,0-1-1,1 0 1,-1 0-1,0 0 1,0 0 0,0 0-1,0 0 1,0 0-1,0 0 1,0 0 0,0 0-1,1 0 191,-2 0-95,1 8 184,1-9-283,-1 0 1,1 0-1,-1 0 0,1 0 0,-1 0 0,1 1 0,-1-2 0,1 2 1,0-1-1,-1 0 0,1 0 0,0 1 0,0-1 0,1 0 0,2-3 10,24-22 53,-6 3-18,2 2 0,41-30 0,-56 46-34,-6 2-2,1 0 0,0 0 0,1 1 0,-1-1 0,1 1 0,-1 0 0,1 0 0,0 1 0,0 0 0,-1 0 0,9-1 0,-12 2-6,0 1-1,-1-1 1,2 1-1,-2 0 1,1-1-1,0 0 1,0 1-1,-1 0 1,1-1 0,0 2-1,0-1 1,-1-1-1,1 1 1,-1 0-1,1 0 1,0 0-1,-1 0 1,0 0-1,0 0 1,1 1-1,7 24-17,3 56-268,-11-79 271,0-1 0,1-1 0,0 2 0,-1-2 0,1 1 0,0 0 0,0-1 0,0 1 0,0 0 0,0-1 0,0 1 0,0-1 0,0 1 0,1-1 0,-1 1 0,1-1 0,2 2 0,-1-1 8,0-1 0,-1 0 0,1 0 0,0 0 0,0 0 0,0-1 0,0 1 0,0-1 0,0 0 0,0 0 0,5 0 0,-1-1 14,0 0 0,0 0-1,0-1 1,0 0 0,0-1 0,-1 1 0,1-1 0,0-1 0,-1 0 0,9-5 0,20-11 45,-31 18-47,-1-1 1,0 0 0,1 0 0,-1 1 0,1-1 0,-1-1-1,0 1 1,-1-1 0,1 0 0,3-7 0,-5 9 0,1 0 0,-1 0 1,0 0-1,1-1 0,-2 0 1,1 0-1,0 1 0,-1 0 1,0-1-1,1 0 0,-1 1 0,0-1 1,0 1-1,0-1 0,0 0 1,-1 0-1,1 0 0,-2-4 1,2 6-13,0 1 1,-1-2-1,0 1 0,0 1 1,1-1-1,0 0 1,-1 0-1,0 1 0,0-1 1,1 0-1,-1 0 1,0 1-1,0-1 1,0 0-1,0 1 0,0-1 1,1 1-1,-2 0 1,1-1-1,1 1 1,-3-1-1,1 1 0,0 0 0,1 0 1,-1 0-1,0 1 0,0-1 0,1 1 0,-1-1 0,0 0 1,1 1-1,-1 0 0,1 0 0,-2 0 0,-4 4 0,1-1-1,0 1 1,0-1-1,-8 11 1,12-12-1,0 0 0,0 0 0,0 0 0,0 0 0,0 1 0,1-1 0,0 1-1,0-1 1,0 0 0,0 1 0,0 0 0,1-1 0,0 1 0,-1 4 0,1-2-3,1 0 1,-1 0-1,0 0 1,2 0-1,-1 0 1,1 0-1,-1-1 1,4 7-1,-4-10 4,0 1 1,1 0-1,0-1 1,-1 1-1,1-1 0,0 1 1,0-1-1,0 0 1,1 0-1,-1 0 1,0 0-1,0 0 0,1 0 1,-1-1-1,1 1 1,0-1-1,0 0 0,0 0 1,0 0-1,0 0 1,-1 0-1,1-1 0,0 0 1,1 1-1,-1-1 1,0 0-1,0 0 0,5-1 1,7-2 6,0 0 0,0 0-1,-1-2 1,23-10 0,-20 9-5,26-9-2,-29 10 0,1 1 0,-1-2 0,0 0 0,-1 0 0,20-14 0,-33 20 0,2-1 0,-1 0 0,-1 0 0,1 1 0,0-1 0,0-1 0,-1 2 0,1-1 0,0 0 0,-1 0 0,1 0 0,0-1 0,0-1 0,1 0 0,-2 3 0,0 0 0,0-1 0,0 1 0,0 0 0,0 0 0,0 0 0,0 0 0,0 0 0,1 0 0,-1-1 0,0 1 0,0 0 0,0 0 0,0 0 0,0 0 0,0 0 0,0 0 0,0 0 0,0 0 0,0 0 0,0 0 0,0 0 0,0-1 0,-1 1 0,1 0 0,0 0 0,0 0 0,0 0 0,0 0 0,0 0 0,0-1 0,0 1 0,0 0 0,0 0 0,0 0 0,-1 0 0,1 0 0,0 0 0,0 0 0,0 0 0,0 0 0,-1-1 0,-4 1 0,-8 3 0,-16 17 0,13-9 0,15-11 0,0 2 0,0-1 0,-1-1 0,1 2 0,0-1 0,0 0 0,0 1 0,0-1 0,0 0 0,0 1 0,0-1 0,0 1 0,1-1 0,-1 1 0,1-1 0,-1 1 0,0-1 0,1 4 0,0-2 0,0-1 0,0 1 0,0 0 0,0-1 0,1 1 0,-1-1 0,1 1 0,0-1 0,-1 1 0,4 4 0,-2-3 0,-1-1 0,1 0 0,1 0 0,-2 0 0,2 0 0,-1 0 0,0 0 0,1-1 0,0 1 0,0 0 0,0-1 0,0 0 0,0 0 0,1 0 0,-1-1 0,6 4 0,-3-5 0,0-1 0,0 1 0,0-1 0,0 0 0,0-1 0,8-2 0,-12 3 0,-2 0 0,1 1 0,1-1 0,-2 0 0,1 0 0,0 1 0,-1-1 0,1-1 0,0 2 0,0-1 0,-1-1 0,1 2 0,0-1 0,-1 0 0,1 0 0,-1-1 0,0 1 0,0 0 0,0 0 0,1 0 0,-1-1 0,0 1 0,0-2 0,0-1 0,0-1 0,0 1 0,-1 0 0,1-1 0,-2-4 0,1 4 0,-1 2 0,1-2 0,-1 2 0,-1-1 0,1 0 0,0 0 0,-1 1 0,0 0 0,0-1 0,0 1 0,-4-4 0,1 3 0,1 0 0,-1 1 0,0-1 0,0 0 0,0 1 0,-10-3 0,-10 0 0,46 6 0,-12 1 0,1-1 0,16-1 0,-2-2 0,0-2 0,0 0 0,0-1 0,0-1 0,22-12 0,-36 15 0,0-1 0,-1 2 0,0-1 0,13-3 0,-19 7 0,0-1 0,0 0 0,1 1 0,-1 0 0,1-1 0,0 1 0,-1 1 0,0-1 0,1 0 0,-1 1 0,0 0 0,1-1 0,0 0 0,-1 1 0,0 0 0,0 0 0,3 2 0,-2-1 0,-2-1 0,1 1 0,-1-1 0,1 1 0,-1 0 0,1-1 0,-1 2 0,0-2 0,0 1 0,0 0 0,0 0 0,-1 0 0,1 0 0,0 0 0,0 0 0,-1 0 0,0 1 0,0-1 0,0 0 0,0 2 0,0 7 0,0-1 0,-1 0 0,-3 11 0,2-7 0,1-8 0,0-2 0,0 0 0,0-1 0,1 1 0,0 0 0,0 5 0,0-8 0,0-1 0,0 1 0,1 0 0,-1-1 0,0 0 0,0 1 0,0-1 0,1 1 0,-1-1 0,0 1 0,1-1 0,-1 0 0,0 0 0,0 1 0,0-1 0,1 1 0,-1-1 0,1 1 0,-1-1 0,1 0 0,0 0 0,0 0 0,-1 1 0,1-1 0,0 0 0,0 0 0,0 0 0,0 0 0,0 0 0,-1 0 0,1-1 0,0 1 0,0 0 0,-1 0 0,2 0 0,-1 0 0,0-1 0,8-4 0,0 1 0,0-1 0,-1 0 0,1 0 0,-2-1 0,15-12 0,-11 7 0,12-12 0,-17 19 0,-5 8 0,-1 11 0,-1-10 0,4 103 0,-3-107 0,0 1 0,0-2 0,1 2 0,-1-1 0,0 0 0,1 1 0,-1-2 0,1 2 0,-1-1 0,0-1 0,1 2 0,-1-2 0,2 3 0,-2-3 0,0 0 0,1 0 0,-1 1 0,1-1 0,-1 1 0,0-1 0,0 0 0,1 0 0,0 1 0,-1-1 0,1 0 0,-1 0 0,0 0 0,1 0 0,-1 0 0,1 0 0,0 0 0,-1 0 0,0 0 0,1 0 0,-1 0 0,2 0 0,1-1 0,0-1 0,0 1 0,1-1 0,-1 0 0,0 0 0,0 1 0,4-5 0,66-54 0,-54 44 0,29-31 0,-33 33 0,-15 14 0,0 0 0,0 0 0,0 0 0,0 0 0,1 0 0,-1 0 0,0-1 0,0 1 0,0 0 0,0 0 0,0 0 0,0 0 0,0 0 0,0-1 0,0 1 0,0 0 0,1 0 0,-1 0 0,0 0 0,0 0 0,0 0 0,1 0 0,-1 0 0,0 0 0,0 0 0,0 0 0,1 0 0,-1 0 0,0 0 0,0 0 0,0 0 0,0 0 0,0 0 0,0 0 0,0 0 0,1 0 0,-1 0 0,0 1 0,0-1 0,0 0 0,1 0 0,1 8 0,-3 12 0,-7 14 0,-18 51 0,18-68 0,0 2 0,-1-1 0,0-1 0,-17 20 0,-79 99 0,93-121 0,0-1 0,-27 23 0,36-34 0,2-2 0,-1 1 0,-1 0 0,0-1 0,1 1 0,0-1 0,0 0 0,-1 0 0,1 0 0,-1 0 0,-4 1 0,5-2 0,2 0 0,-2 0 0,2 0 0,-2 0 0,1 0 0,0 0 0,-1 0 0,2 0 0,-2 0 0,1 0 0,0 0 0,-1-1 0,2 1 0,-2-1 0,1 1 0,0-1 0,0 1 0,0-1 0,0 0 0,0 1 0,1-1 0,-1 0 0,-1 0 0,2 0 0,-2-1 0,1 0 0,0 0 0,0-1 0,0 1 0,1-1 0,-1 0 0,0 1 0,1-1 0,-1 0 0,1 1 0,0-1 0,0 1 0,0-1 0,1 0 0,-1 1 0,1-1 0,0 1 0,-1-1 0,3-3 0,1-5 0,0 1 0,12-20 0,-8 19 0,0-1 0,1 1 0,1 1 0,-1-1 0,2 2 0,0-1 0,0 1 0,19-11 0,4 0 0,65-27 0,-98 47 0,30-14 0,0 1 0,1 2 0,61-13 0,-86 22 0,-5 2 0,-1 0 0,0 0 0,1-1 0,-1 1 0,0 0 0,0-1 0,1 1 0,-1 0 0,0 0 0,1 0 0,-2 1 0,2-1 0,-1 0 0,0 1 0,0-1 0,1 0 0,-1 0 0,0 1 0,1 0 0,-2 1 0,0-1 0,0 1 0,0-1 0,-1 1 0,0-1 0,0 1 0,1-1 0,-1 1 0,0-1 0,0 0 0,1 1 0,-3 0 0,-17 15 850,7-10-5635</inkml:trace>
</inkml:ink>
</file>

<file path=ppt/ink/ink2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2:49.63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66 11152,'0'0'4129,"13"-4"-2913,2 1-910,55-16 1829,105-14 1,-95 28-1267,0 4 1,0 3-1,112 18 0,-156-15-3945</inkml:trace>
</inkml:ink>
</file>

<file path=ppt/ink/ink2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2:51.13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171 422 8936,'0'0'8906,"-7"-6"-8451,-24-17 9,30 22-421,-1 0 0,0 1 0,1-1 1,-2 0-1,2 0 0,-1 1 0,0 0 1,1-1-1,-1 1 0,0 0 0,0 0 0,0-1 1,0 2-1,0-1 0,0 0 0,0 1 1,1-1-1,-4 1 0,-1 1 94,-2-1 86,0 1 0,0 0 0,1 1 0,-1 0 0,1 0 0,-11 7 0,16-9-153,0 0-1,1 0 1,-1 0 0,0 0-1,1 1 1,-1-1-1,1 0 1,0 0-1,-1 1 1,1 0-1,0-1 1,0 1-1,0-1 1,0 2 0,0-2-1,1 1 1,-1 0-1,0-1 1,0 2-1,1-1 1,0-1-1,0 1 1,-1 1 0,1-2-1,0 1 1,0 1-1,1-2 1,-1 1-1,0 0 1,0 0-1,2 2 1,-1-1-6,0-1-1,1 0 1,-1 0-1,1 1 1,0-2-1,-1 1 1,2 0 0,-1 0-1,-1-1 1,1 1-1,1-1 1,-1 1 0,0-1-1,0 0 1,1 0-1,3 1 1,1 0 78,0 1 1,-1-2-1,1 1 1,0-1-1,7 0 1,-8-1-30,-1 0 0,1-1 0,-1 0 0,1 0-1,-1 0 1,0-1 0,0 0 0,1 0 0,-1 0 0,0 0 0,7-6 0,-8 6-8,-3 1-73,0 1 1,-1 0-1,1 0 1,0-1 0,0 0-1,-1 1 1,0-1-1,1 1 1,0 0-1,0-1 1,-1 0-1,0 0 1,1 1-1,0-1 1,-1 0-1,1 0 1,-1 1-1,0-1 1,0 0 0,0 0-1,1 1 1,-1-1-1,0 0 1,0 0-1,0 0 1,1 0-1,-1 1 1,-1-1-1,1 0 1,0 0-1,0 0 1,0 0 0,0 0-1,-1 1 1,1-1-1,0 0 1,0 0-1,-1 1 1,1-1-1,-1 0 1,1 0-1,-1 1 1,1-1-1,-1 0 1,-1-1 27,1 0 0,-1 1 0,0-1 0,1 0 0,-2 1 0,2 0 0,-1 0 0,0-1 0,0 1 0,0 0 0,0 0 0,-1 0 0,1 1 0,0-1 0,-3-1 0,-1 2 30,1 1 1,-1-1-1,1 1 1,-7 1-1,-15 2 350,29-5-432,-1 1 1,0-1 0,0 1 0,1-1-1,-2 0 1,2 0 0,-1 1-1,0-1 1,0 0 0,0 0 0,0 1-1,0-2 1,0 1 0,-1 0-1,1 0 1,1-2 0,2-3 8,37-49 214,-3-3 0,44-87 0,-14 21 340,-66 120-515,0 0 1,1 0-1,-1 1 0,1-1 1,1 0-1,-1 1 0,0 0 0,6-4 1,-17 46 548,-19 97-605,-37 221 0,59-308 0,-4-1 0,-2 0 0,-1-1 0,-21 51 0,32-95 0,0 0 0,-1-1 0,1 1 0,-1 0 0,-3 4 0,5-7 0,-1 0 0,1 1 0,-1-1 0,1 1 0,0-1 0,-1 0 0,1 1 0,0-1 0,0 0 0,-1 0 0,1 0 0,-1 0 0,1 0 0,-1 0 0,1 0 0,0 0 0,-1 0 0,1 0 0,-1 0 0,1 0 0,-1 0 0,1 0 0,-1 0 0,0 0 0,0 0 0,1-1 0,0 1 0,-1-1 0,0 0 0,1 1 0,-1 0 0,1-1 0,0 1 0,0-1 0,-1 0 0,1 1 0,-1 0 0,1-1 0,-1 0 0,1 0 0,-2-7 0,0-1 0,1 1 0,0 0 0,0 0 0,0 0 0,1 0 0,0 0 0,3-12 0,-3 14 0,1-3 0,1-2 0,0 2 0,0-1 0,1 1 0,0-1 0,1 0 0,-1 1 0,2 0 0,6-10 0,-3 7 0,0 1 0,0 0 0,2 1 0,-1 0 0,1 1 0,18-14 0,-18 16 0,0 0 0,1 0 0,0 0 0,1 2 0,-1 0 0,2 0 0,-1 0 0,0 2 0,1 0 0,0 0 0,-1 1 0,1 1 0,0 0 0,0 0 0,-1 2 0,16 1 0,-20 0 142,0 0-1,0 1 1,0 0 0,0 0-1,12 8 1,12 9-4927</inkml:trace>
</inkml:ink>
</file>

<file path=ppt/ink/ink2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2:53.04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21 252 9144,'0'0'8646,"4"-7"-8189,-1 1-378,2-2 178,1-1-1,-1 0 1,2 1-1,6-9 1,9-5 509,0 1 0,2 1 1,44-28-1,-38 27-68,-23 16-488,0-1 0,-1 2 0,2 0 0,-1 0-1,10-4 1,2-2 501,6-3 268,-24 13-932,0 0 1,0 0-1,0-1 0,0 1 0,0 0 1,0 0-1,0 0 0,0 0 0,0 0 1,1 0-1,-2 0 0,1 1 0,1-1 1,-2 0-1,2 0 0,-1 0 0,-1 1 1,1 0-1,1-1 0,-2 1 0,3 0 1,-2 1-11,0 0 1,-1-1-1,1 1 1,0-1 0,0 2-1,-1-2 1,1 1 0,0 0-1,-1 0 1,1-1 0,-1 5-1,3 5 51,-2-2-35,1 0-1,0 0 0,-1 1 0,-1-1 0,0 0 0,-1 16 0,-4 1 100,-6 28 1,6-40-88,0 1-1,-1-1 1,-1-1 0,-16 26 0,20-35-56,-11 17 76,-3-1-1,0 0 1,-1 0-1,-22 17 1,3-3 19,27-23-54,-1-2 0,0 0 0,0-1 0,-1 1 1,0-2-1,-1 0 0,-18 8 0,-9 2 394,40-17-434,0 0 0,0 0 1,0 0-1,0 0 0,0 0 0,-1 0 0,1 0 0,0 0 0,0 0 1,-1 0-1,1 0 0,0 1 0,0-1 0,-1 0 0,1 0 0,0 0 1,0 0-1,0 0 0,0 0 0,0-1 0,0 1 0,-1 0 1,1 0-1,0 0 0,0 0 0,0 0 0,-1 0 0,1 0 0,0 0 1,0 0-1,-1 0 0,1 0 0,0 0 0,0 0 0,0 0 0,0-1 1,0 1-1,0 0 0,0 0 0,0 0 0,0-1 0,0 1 1,0 0-1,0 0 0,-1-1 0,1 1 0,0 0 0,0 0 4,1-1-1,-1 1 1,0-1-1,0 0 0,0 1 1,0 0-1,0-1 1,1 1-1,-1-1 1,1 1-1,-1-1 0,1 1 1,-1 0-1,0 0 1,0-1-1,1 1 1,-1-1-1,1 1 0,0 0 1,-1-1-1,1 1 1,34-17 346,42-15 0,-64 27-271,-1 2-1,1 0 1,0 0-1,0 1 1,0 0 0,0 1-1,18 1 1,-8 2 3,-12-2-62,1 1 0,-1 0 0,1 0 0,0 2 0,11 3 0,7 9-30,-23-15-134,0-1 0,0 1-1,0-1 1,0-1 0,10-3 0,-10 3-3088</inkml:trace>
</inkml:ink>
</file>

<file path=ppt/ink/ink2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2:53.69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6 81 16184,'0'0'3794,"-1"6"-3470,-4 102 1167,6-93-507,1-12 22,1-9-294,10-26-99,1-1 0,2 1 0,1 2 0,27-38 0,-43 66-576,0 2 0,0-1-1,0-1 1,1 2-1,-2-1 1,2 0 0,-1 0-1,1 1 1,-2-1-1,2 0 1,-1 1 0,1-1-1,-1 1 1,1 0-1,-1 0 1,1 0 0,-1 0-1,1-1 1,-1 1-1,0 1 1,0-1-1,1 0 1,-1 0 0,2 0-1,3 2 34,0-1 0,-2 1 0,1-1 0,10 6-1,-10-4-14,0 1 0,0-1 1,1 2-1,-1-1 0,-1 1 0,1-1 0,-1 1 0,0 0 0,0 0 0,-1 1 0,1-1 0,-1 1 0,0 0 0,3 9 0,-2-3 183,-1 0 1,1 1 0,-2-1-1,0 2 1,0-2 0,-1 17-1,2-23 139,-3-5-359,0-1 0,0 0-1,0 0 1,0 0 0,0 1-1,0-1 1,0 0 0,0 0-1,0 0 1,0 0 0,1 0 0,-1 0-1,0 1 1,0-1 0,0 0-1,0 1 1,0-1 0,0 0-1,0 0 1,0 1 0,0-1-1,0 0 1,0 0 0,0 0-1,0 0 1,0 0 0,0 1-1,-1-1 1,1 0 0,0 1-1,0-1 1,0 0 0,0 0 0,0 0-1,0 1 1,0-1 0,0 0-1,0 0 1,-1 0 0,1 0-1,0 0 1,0 0 0,0 0-1,-1 0 1,1 0 0,-1 1-1,1-1 154,9-4-350,-2 0-4201</inkml:trace>
</inkml:ink>
</file>

<file path=ppt/ink/ink2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2:54.27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202 388 17183,'0'0'3496,"-9"2"-2926,7-2-545,-78 14 827,68-12-701,0 1 0,1 0 0,0 1-1,0 1 1,-17 7 0,27-10-98,-2-1 1,1 1-1,1-1 0,-1 1 0,0 0 0,1 0 0,-1 0 1,1-1-1,-1 1 0,1 1 0,0-1 0,0 0 0,0 0 0,0 1 1,0-1-1,0 0 0,1 0 0,0 0 0,-1 1 0,1 0 1,0-1-1,0 0 0,0 1 0,0-1 0,0 1 0,1-1 0,-1 0 1,0 1-1,1-1 0,0 0 0,0 1 0,0-1 0,0 0 1,1 2-1,1 1 41,-1-1 0,1 1 0,0-1 1,0 0-1,0 0 0,1 0 0,0 0 0,-1-1 1,1 0-1,0 0 0,0 0 0,1 0 1,-1 0-1,0 0 0,7 1 0,-8-3-42,0-1 0,0 1-1,1 0 1,-1-1 0,1 1-1,-1-1 1,0 0 0,0-1 0,0 1-1,1-1 1,-1 0 0,1 1-1,-1-1 1,5-2 0,-3 1 12,0-1-1,0 0 1,-1 0-1,1-1 1,-1 1 0,0 0-1,0-1 1,4-5-1,1-3 68,-1 0-1,0 0 0,-1 0 0,0-1 0,9-25 0,-4 1 150,-2 1 0,-2-1 0,-2-1 0,0 1 0,-3-1 0,-2 0 0,-5-69 0,4 99-98,-2-1-1,1 1 0,-1-1 0,0 1 0,-6-14 0,6 24-89,1 0 0,-1 1 0,2 0-1,-2-1 1,1 1 0,0-1 0,-1 6 0,-6 20-74,2 0 1,0 0 0,3 1 0,0 0 0,1-1 0,2 1-1,2 0 1,7 50 0,-7-66-19,19 91 0,-16-89 0,-1-1 0,1 0 0,1 1 0,16 24 0,-21-37 58,0-1 0,1 1 0,-1-1 0,0 1 0,0-1-1,1 0 1,-1 1 0,1-1 0,0 0 0,-1 0 0,1-1 0,-1 2 0,2-1 0,1 0 0,14 1-4948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39.7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1 8032,'0'0'10859,"-6"15"-10471,-7 23-30,2 0 0,2 1-1,1 1 1,-3 44-1,10-65-168,1 2 299,-1 0 0,-7 37-1,6-24 1180,2-33-1286</inkml:trace>
</inkml:ink>
</file>

<file path=ppt/ink/ink2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3:06.56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1 674 9440,'0'0'7338,"4"-8"-6891,1-1-333,-1 1 0,2 0 1,-1 0-1,1 1 0,0-1 0,11-7 1,17-16 391,-1-2 1,-1-2 0,-3 0-1,0-2 1,-2 0 0,-2-3-1,-1 0 1,24-58 0,-38 74 128,14-50 1,-22 65-412,0-2 0,-1 1-1,0-1 1,0 1 0,-1 0 0,-1-1 0,-3-18 0,4 28-184,0 0 0,0 1 0,0-1 0,0 0-1,0 0 1,0 1 0,0-1 0,0 0 0,-1 0 0,1 1-1,0-1 1,-1 1 0,1-1 0,-1 0 0,1 1 0,0-1-1,-1 1 1,0-1 0,1 0 0,-1 1 0,1 0 0,-1-1-1,0 1 1,1-1 0,-1 1 0,1-1 0,-1 1 0,0 0-1,0 0 1,1 0 0,-1 0 0,0-1 0,0 1 0,1 0-1,-1 0 1,0 0 0,0 0 0,1 0 0,-1 0 0,0 0-1,1 1 1,-1-1 0,0 0 0,-1 0 0,-1 2 2,-1-1 0,1 2 1,0-2-1,0 1 0,0 1 1,0-1-1,0 0 0,-3 4 0,0 2 10,0 0 0,0 0-1,1 1 1,0 0-1,-1 0 1,2 1 0,0-1-1,1 0 1,-6 21-1,3 5 102,-4 56-1,6-40-81,1-31-35,-3 76 129,6-86-107,0 2 1,1-1-1,0-1 0,1 1 0,0-1 0,7 19 0,-9-27-25,2 0 0,-1 0-1,0 1 1,0-1 0,0 0-1,1 0 1,-1 0 0,1 0-1,-1 0 1,1 0-1,0-1 1,0 1 0,0 0-1,0-1 1,0 0 0,0 0-1,0 1 1,4 0-1,-3-1 4,1 0-1,-1-1 0,1 1 1,-1-1-1,0 0 0,0 0 0,1 0 1,0-1-1,-1 1 0,0 0 1,0-1-1,5-1 0,0-1 37,-1-1 0,1 0 0,0 1 0,-1-2 0,0 1 0,0-1 0,-1 0 0,1-1 0,-1 0 0,7-9 0,-3 4 138,-1-2-1,-1 0 1,8-15-1,-13 20-128,1 1 0,-2-1 0,0 0 0,0 0 1,1 0-1,-3 0 0,2 0 0,-1-10 0,-1 18-81,0 0 0,0 0 0,0 1 0,0-1 0,0 0 0,0 0 0,0 0 0,0 0 0,0 0 0,0 0 0,0 0 0,0 0 0,1 0 0,-1 1 0,0-1 0,0 0 0,0 0 0,1 0 0,-1 0 0,0 0 0,0 0 0,0 1 0,1-1 0,-1 0 0,0 0 0,0 0 0,0 0 0,0 0 0,0 0 0,0 0 0,0 0 0,1 0 0,-1 0 0,0 0 0,0 0 0,1 0 0,6 3 0,-4 3 0,1 1 0,0 0 0,-1-1 0,0 2 0,0-1 0,2 14 0,3 46 0,-1-6 0,-6-57 0,0 0 0,0 0 0,0 0 0,0 0 0,1 0 0,2 5 0,-3-9 0,0 2 0,0-1 0,-1 0 0,2 0 0,-1 0 0,-1 0 0,2 0 0,-2 0 0,2-1 0,-1 1 0,0 0 0,0-1 0,0 1 0,1 0 0,-1 0 0,0-1 0,1 0 0,-1 0 0,1 1 0,-1-1 0,1 0 0,0 0 0,9 0 0,-2-1 0,2-1 0,-2 1 0,2-1 0,-2-1 0,20-8 0,54-31 0,-45 21 0,-20 12 0,0 0 0,31-25 0,32-29 0,-77 61 0,-4 2 0,0 0 0,1 0 0,-1-1 0,1 1 0,-1 0 0,1 0 0,-1-1 0,0 1 0,0 0 0,0-1 0,1 1 0,-1 0 0,1 0 0,-1 0 0,0-1 0,0 1 0,1-1 0,-1 1 0,0-1 0,0 1 0,0 0 0,0 0 0,0-1 0,0 1 0,0-1 0,0 1 0,0-1 0,0 1 0,0 0 0,0 0 0,0-2 0,-14 10 0,-13 6 0,-47 32 0,60-35 0,0 0 0,1 1 0,0 0 0,-18 25 0,30-37 0,0 1 0,1 0 0,-1-1 0,1 1 0,0 0 0,-1 0 0,0-1 0,1 0 0,0 2 0,-1-1 0,1-1 0,0 1 0,0 0 0,0 0 0,0-1 0,0 1 0,0 0 0,0 0 0,0-1 0,0 1 0,0 0 0,0 0 0,0 0 0,0 0 0,0-1 0,0 1 0,1 0 0,-1 0 0,1-1 0,-1 1 0,1 0 0,-1 0 0,0-1 0,1 0 0,-1 1 0,1 0 0,0 0 0,-1-1 0,1 0 0,-1 1 0,1 0 0,0-1 0,1 1 0,0 0 0,1 1 0,-1-2 0,1 1 0,-1 0 0,1-1 0,0 1 0,0 0 0,0-1 0,-1 1 0,1-1 0,5-1 0,-1-1 0,1 0 0,-1 0 0,0-1 0,1 0 0,-1 0 0,-1-1 0,1 1 0,0-2 0,-1 1 0,0-1 0,0 0 0,0-1 0,-1 1 0,0-1 0,0 0 0,0 0 0,5-8 0,-5 7 0,-2 6 0,0 13 0,-1-2 0,0-3 0,0 0 0,1 0 0,0 0 0,5 8 0,1-1 0,-9-11 0,1-2 0,1 1 0,-2 0 0,2 0 0,-1-1 0,1 1 0,-1-1 0,1 1 0,-1-1 0,1 1 0,-1-1 0,1 0 0,0 1 0,0-2 0,0 2 0,0-1 0,-1-1 0,1 1 0,1 0 0,-1 0 0,3-1 0,-2 0 0,0 0 0,1 0 0,-1 0 0,0 0 0,0 0 0,0-1 0,0 0 0,0 0 0,0 0 0,0 0 0,0 0 0,0-1 0,4-3 0,74-40 0,5-4 0,-85 48 0,-1 1 0,0 0 0,0 0 0,0 0 0,0 0 0,1 0 0,-1 0 0,0 0 0,0 0 0,0 0 0,0 0 0,0 0 0,0 0 0,0 0 0,0 0 0,0 0 0,0 0 0,1 0 0,-1 0 0,0 0 0,0 0 0,0 0 0,0 0 0,1 1 0,-1-1 0,0 0 0,0 0 0,0 0 0,0 0 0,0 0 0,1 0 0,-1 0 0,0 1 0,0-1 0,0 0 0,0 0 0,0 0 0,0 0 0,0 0 0,0 0 0,0 0 0,0 0 0,0 0 0,0 0 0,0 1 0,2 10 0,-2 10 0,-3 0 0,-8 22 0,11-41 0,-1-1 0,1 0 0,-1 1 0,1-1 0,0 0 0,0 0 0,0 1 0,0-1 0,0 0 0,0 0 0,0 1 0,1-1 0,-1 0 0,1 1 0,0 1 0,1-4 0,-1-1 0,1 1 0,-1-1 0,1 1 0,-1-1 0,1 0 0,-2 1 0,3-4 0,1 0 0,0-2 0,58-71 0,-55 70 0,1 0 0,1 1 0,-1 0 0,1 0 0,-1 1 0,2 0 0,12-6 0,-22 12 0,1-1 0,0 1 0,-1 0 0,1 0 0,-1 0 0,0 0 0,1 0 0,0 0 0,-1 0 0,0 0 0,1 0 0,0 0 0,0 0 0,-1 0 0,0 0 0,1 0 0,-1 0 0,1 0 0,0 0 0,-1 1 0,0-1 0,1 0 0,-1 1 0,1-1 0,0 1 0,-1-1 0,0 0 0,0 0 0,1 1 0,-1-1 0,1 1 0,-1-1 0,1 1 0,-1-1 0,0 0 0,0 1 0,0 0 0,1 0 0,6 26 0,-5-16 0,5 20 0,-6-24 0,1 0 0,-1-1 0,1 0 0,0 1 0,0-1 0,0 0 0,1 0 0,0 0 0,0-1 0,7 10 0,-7-13 0,-2-2 0,1 2 0,0-1 0,-1 0 0,2 0 0,-2 0 0,1-1 0,0 1 0,0 0 0,0 0 0,0-1 0,0 0 0,0 0 0,0 0 0,1 0 0,-2 0 0,1 0 0,0 0 0,1 0 0,-1 0 0,-1-1 0,2 0 0,-1 0 0,-1 1 0,2-1 0,-2 0 0,3-1 0,3-2 0,0 0 0,-1 0 0,1 0 0,-1-2 0,10-8 0,-2-2 0,0-1 0,-2 0 0,1 0 0,17-38 0,-23 42 0,-6 13 0,-1 0 0,0 1 0,1-1 0,-1 0 0,1 0 0,0 0 0,-1 1 0,0-1 0,0 1 0,1-1 0,-1 1 0,1-1 0,-1 0 0,1 1 0,-1-1 0,0 1 0,0 0 0,0-1 0,0 0 0,1 1 0,-1 0 0,0 0 0,4 8 0,-1 2 0,0-1 0,-1 0 0,-1 1 0,1-1 0,-1 17 0,-1-23 0,0 6 0,0 1 0,-4 17 0,-1 12 0,5-39 0,0-1 0,0 0 0,0 1 0,0-1 0,0 1 0,0-1 0,0 1 0,-1-1 0,1 0 0,0 1 0,-1-1 0,1 1 0,0-1 0,0 1 0,0-1 0,-1 0 0,1 0 0,-1 0 0,1 1 0,-1-1 0,1 0 0,0 1 0,-1-1 0,1 0 0,-1 1 0,0-1 0,1 0 0,0 0 0,-1 0 0,1 0 0,-1 0 0,1 0 0,-1 0 0,1 0 0,0 0 0,-1 0 0,0 0 0,1 0 0,-1 0 0,1-1 0,0 1 0,-1 0 0,0-1 0,-20-7 0,16 5 0,-1-1 0,1 1 0,0-1 0,1-1 0,-1 1 0,1 0 0,0-1 0,0 0 0,1 0 0,-6-9 0,-11-6 0,36 25 0,4 4 0,-5-2 0,0 0 0,19 5 0,-28-10 0,0-1 0,1 0 0,0 1 0,-1-2 0,2 0 0,-2 0 0,1 0 0,11-3 0,-5 0 0,0 0 0,0-2 0,0 1 0,-2-1 0,1-1 0,22-14 0,61-52 0,-94 71 0,4-3 0,-3 1 0,-1 2 0,1 0 0,0-1 0,0 1 0,-1-1 0,2 1 0,-1 0 0,4-2 0,-16 33 0,7-21 0,0-1 0,0 1 0,1-1 0,0 0 0,0 1 0,1 0 0,0-1 0,0 18 0,1-26 0,1 1 0,-1 1 0,0-2 0,0 1 0,0 0 0,1 0 0,-1 0 0,1 0 0,-1 0 0,0 0 0,0 0 0,1-1 0,0 1 0,-1 0 0,1 0 0,-1-1 0,1 1 0,0 0 0,0 0 0,-1-1 0,1 1 0,0-1 0,-1 1 0,1 0 0,1-1 0,-2 0 0,1 0 0,0 1 0,0-1 0,0 1 0,0-1 0,0 0 0,0 0 0,0 0 0,0 0 0,1 0 0,1 0 0,0 0 0,0-1 0,0 0 0,0 1 0,0-1 0,0-1 0,0 2 0,-1-2 0,1 1 0,4-3 0,6-6 0,0 1 0,0-2 0,-1-1 0,-1 1 0,0-1 0,0-1 0,-1 1 0,-1-2 0,0 0 0,10-23 0,-8 13 0,-2 0 0,-1-1 0,-1 0 0,-1-1 0,5-48 0,-8 46 0,-1-1 0,-1 1 0,-1 0 0,-5-32 0,3 51 0,-1 8 0,-3 14 0,4-7 0,-6 21 0,1-1 0,1 2 0,-4 36 0,0 86 0,10-143 0,0 9 0,0 0 0,0 0 0,2 0 0,1-1 0,-1 1 0,7 17 0,-8-30 0,0-1 0,0 1 0,0 0 0,1 0 0,-1 0 0,1 0 0,-1 0 0,2-1 0,2 4 0,-4-5 0,0 0 0,0 0 0,1-1 0,-1 1 0,0 0 0,1-1 0,-1 1 0,1-1 0,-1 0 0,1 0 0,-1 1 0,1-1 0,-1 0 0,0 0 0,1 0 0,-1 0 0,1 0 0,-1 0 0,1-1 0,-1 1 0,4-1 0,1-2 0,0-1 0,1 1 0,-1-1 0,1 0 0,-2 0 0,1-2 0,-1 2 0,8-10 0,10-8 0,56-38 0,-79 60 0,0 0 0,0 0 0,0 0 0,0 0 0,1 0 0,-1-1 0,0 1 0,0 0 0,0 0 0,1 0 0,-1 0 0,0 0 0,0 0 0,0 0 0,1 0 0,-1-1 0,0 1 0,0 0 0,0 0 0,0 0 0,0 0 0,0 0 0,0 0 0,1 0 0,-1 0 0,0 1 0,0-1 0,1 0 0,-1 0 0,0 0 0,0 0 0,0 0 0,1 0 0,-1 0 0,0 0 0,0 1 0,0-1 0,3 8 0,-5 19 0,1-16 0,2-5 0,-1 1 0,2 0 0,-2 0 0,3 0 0,-2-1 0,1 1 0,0 0 0,1-1 0,0 0 0,0 0 0,1 0 0,5 7 0,-8-11 0,1-1 0,-1 0 0,0 0 0,1 0 0,-1-1 0,1 1 0,-1 0 0,1 0 0,-1-1 0,1 0 0,0 1 0,-1-1 0,1 1 0,-1-1 0,1 0 0,0 0 0,-1 0 0,1 0 0,0 0 0,3-1 0,34-8 0,-37 8 0,12-4 0,0 0 0,0-1 0,0 0 0,-1-2 0,-1 1 0,1-1 0,0-1 0,-2-1 0,1 0 0,10-13 0,-21 22 0,1-1 0,0 0 0,-1-1 0,1 0 0,-1 1 0,1 0 0,-1-1 0,2-4 0,-13 13 0,-3 5 0,9-8 0,0 1 0,1 0 0,0-1 0,0 2 0,0-1 0,0 0 0,0 0 0,1 1 0,-1-1 0,1 1 0,1 0 0,-1 0 0,1 0 0,-1 0 0,1 7 0,1-11 0,0 0 0,0 0 0,0 1 0,0-1 0,0 1 0,1-1 0,-1 1 0,1-2 0,0 2 0,-1-1 0,1 1 0,0-1 0,0 0 0,-1 0 0,1 0 0,0 0 0,0 1 0,0-2 0,0 1 0,0 0 0,1 0 0,-2 0 0,2 0 0,-1-1 0,0 0 0,1 1 0,-1 0 0,1-1 0,1 1 0,-2-1 0,1 1 0,0-1 0,-1 0 0,1 1 0,0-1 0,-1 0 0,1 0 0,0-1 0,0 1 0,-1 0 0,1-1 0,0 1 0,-1 0 0,1-1 0,0 0 0,-1 0 0,1 1 0,-1-1 0,1 0 0,-1 0 0,1 0 0,-1 0 0,2-2 0,-2 1 0,1 1 0,-2-2 0,1 1 0,0 0 0,0 0 0,0 0 0,0 0 0,-1 0 0,0 0 0,0-1 0,1 1 0,-1-1 0,0 1 0,0 0 0,0 0 0,-1-1 0,1 1 0,0 0 0,0 0 0,-2-3 0,1 0 0,-1 0 0,0 0 0,0 1 0,0-1 0,-1 0 0,0 1 0,-5-8 0,2 6 0,-7-9 0,14 9 0,10 1 0,16-1 0,27-9 0,-35 8 0,0 2 0,1 0 0,35-4 0,-20 7 0,52 4 0,-85-2 0,1 1 0,-1-1 0,1 0 0,-1 1 0,0-1 0,0 1 0,1-1 0,-1 2 0,0-1 0,0 0 0,0 0 0,0 0 0,0 1 0,3 2 0,-5-4 0,1 1 0,-1 1 0,1-1 0,0 0 0,-1 0 0,0 0 0,1 0 0,-1 1 0,1-1 0,-1 0 0,0 1 0,0-1 0,1 0 0,-1 0 0,0 1 0,-1-1 0,1 0 0,0 1 0,0-1 0,-1 1 0,1-2 0,-1 2 0,1-1 0,0 0 0,-1 0 0,0 0 0,0 1 0,0 0 0,-6 8 0,1-1 0,-2 1 0,-16 16 0,-8 11 0,28-33 0,4-5 0,9-7 0,-5 3 0,15-13 0,36-25 0,-41 33 0,-9 6 0,0 1 0,0-1 0,1 1 0,0 0 0,-1 0 0,1 1 0,8-3 0,-13 5 0,0 0 0,0 0 0,-1 0 0,1 0 0,0 0 0,0 0 0,-1 1 0,0-1 0,1 0 0,0 1 0,0-1 0,-1 1 0,0-1 0,1 0 0,0 0 0,0 1 0,-1 0 0,0-1 0,1 1 0,-1-1 0,1 1 0,-1 0 0,1-1 0,-1 0 0,0 1 0,0 1 0,11 21 0,-9-17 0,33 74 0,-35-78 0,0-1 0,1-1 0,0 2 0,-1-2 0,1 1 0,-1 1 0,1-2 0,0 1 0,0 0 0,-1 0 0,1-1 0,1 1 0,-2 0 0,1 0 0,0-1 0,0 0 0,0 1 0,0 0 0,0-1 0,0 1 0,0-1 0,0 0 0,1 0 0,-2 0 0,2 0 0,-1 0 0,0 0 0,0 0 0,0 0 0,0 0 0,1 0 0,-2 0 0,2 0 0,0-1 0,2-1 0,1 1 0,-1-1 0,0 0 0,0 1 0,0-2 0,1 1 0,2-4 0,0 0 0,1-1 0,-1 0 0,0-1 0,0 1 0,-2-1 0,1-1 0,5-9 0,28-66 0,-11 19 0,-28 65 0,0-1 0,0 1 0,0 0 0,0 0 0,0 0 0,0 0 0,0 0 0,1 0 0,-1 0 0,0 0 0,0 0 0,0 0 0,0 0 0,0 0 0,0 0 0,0-1 0,1 1 0,-1 0 0,0 0 0,0 0 0,0 0 0,0 0 0,0 0 0,0 0 0,0 0 0,0 0 0,0 0 0,0 0 0,0 0 0,0 0 0,1 0 0,-1 0 0,0 0 0,0 0 0,0 0 0,0 0 0,1 0 0,-1 0 0,0 0 0,0 0 0,0 0 0,0 0 0,0 0 0,1 0 0,-1 0 0,0 0 0,0 0 0,0 1 0,5 7 0,4 15 0,-8-19 0,9 27 0,-2 0 0,-1 1 0,5 49 0,-12-77 0,0-1 0,-1 1 0,1-1 0,0 1 0,-1-1 0,0 1 0,-1 4 0,2-7 0,-1-1 0,1 1 0,0 0 0,0-1 0,-1 0 0,1 1 0,0 0 0,0-1 0,0 0 0,-1 1 0,1-1 0,-1 1 0,1 0 0,0-1 0,0 0 0,-1 0 0,0 1 0,1-1 0,-1 1 0,1-1 0,0 0 0,-1 1 0,0-1 0,1 0 0,-1 0 0,1 0 0,-1 0 0,1 0 0,-1 0 0,0 0 0,1 0 0,-1 0 0,1 0 0,-1 0 0,0 0 0,1 0 0,-1 0 0,1 0 0,-1 0 0,0 0 0,1 0 0,0-1 0,-1 1 0,0 0 0,1-1 0,-1 1 0,1-1 0,0 1 0,-1 0 0,0-2 0,-5-3 0,-1-2 0,1 1 0,0 0 0,1-2 0,0 2 0,0-2 0,0 0 0,1 1 0,-4-12 0,2 6 0,11 17 0,-2 2 0,2-2 0,-1 0 0,2 1 0,-2-1 0,12 7 0,-16-11 0,8 5 0,1-1 0,-1 1 0,1-1 0,-1 0 0,1-1 0,1 0 0,-1-1 0,1 0 0,-1 0 0,0-1 0,1 0 0,-1 0 0,1-1 0,0-1 0,-1 0 0,1 0 0,11-3 0,19-3 0,-15 2 0,0 0 0,34-13 0,-57 18 0,-2 0 0,1-1 0,0 1 0,0 0 0,0-1 0,0 0 0,0 1 0,-1 0 0,2-1 0,-2 0 0,1 0 0,0 1 0,-1-1 0,1 0 0,-1 0 0,1 1 0,0-2 0,-1 1 0,1-1 0,-1 2 0,0-1 0,0 1 0,0 0 0,0 0 0,0 0 0,0 0 0,-1-1 0,1 1 0,0 0 0,0-1 0,-1 1 0,1 0 0,0-1 0,-1 1 0,1 0 0,0 0 0,0 0 0,0 0 0,0 0 0,-1 0 0,1 0 0,-1 0 0,1 0 0,0-1 0,-1 1 0,1 0 0,0 0 0,-1 0 0,-12-3-3935</inkml:trace>
</inkml:ink>
</file>

<file path=ppt/ink/ink2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3:06.95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47 17487,'0'0'7168,"48"-29"-6368,-30 23 0,-1 1-232,-4 2-8,-3 2-168,-1-2-8,-2 3-104,-1 0 8,-3 3-200,-6-2 0</inkml:trace>
</inkml:ink>
</file>

<file path=ppt/ink/ink2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3:07.25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70 17791,'0'0'2288,"13"-5"-1441,30-10-70,1 1 1,77-15-1,-84 25-183,0 2-1,0 1 1,73 9 0,-109-8-629,20 5 673,-20-5-769,0 0 0,0 0 1,-1 0-1,1 1 1,0-1-1,-1 0 1,1 1-1,0-1 0,0 1 1,-1-1-1,1 0 1,-1 1-1,1-1 1,0 1-1,-1 0 0,0-1 1,1 0-1,0 1 1,-1 0-1,1-1 0,-1 1 1,0 0-1,0 0 1,0-1-1,1 2 1</inkml:trace>
</inkml:ink>
</file>

<file path=ppt/ink/ink2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3:07.47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17983,'0'0'4872,"44"1"-4480,-43 2-240,-2 3 8</inkml:trace>
</inkml:ink>
</file>

<file path=ppt/ink/ink2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3:07.87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0 187 13264,'0'0'1098,"9"-3"-212,383-123 4528,-315 109-4015,114-11 0,-156 24-1020,21-1 596,61 1 0,-47 8-3702</inkml:trace>
</inkml:ink>
</file>

<file path=ppt/ink/ink2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8:42.56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8432,'0'0'11630,"4"7"-11363,-1-1-212,-1-2-6,0 0 0,0 1 0,0 0 0,-1 0 0,1 0 0,-1-1 0,0 1 0,0 1 0,0 6 0,3 121 1376,-4-79-826,1-46-456,-1-1 1,0 1-1,-2 12 1,1 6 394,-1-3 2287,17-26-2634,6-5-133,31-7 0,-44 14-44,-1-1-1,1 2 1,0-1 0,-1 1-1,1 0 1,0 0 0,13 3-1,-19-2-9,20 5 135,-21-6-136,-1 0 1,1 1-1,0-1 1,0 1-1,-1-1 1,0 1-1,1-1 1,0 0-1,-1 1 1,1-1-1,-1 1 1,1-1 0,0 1-1,-1 0 1,0-1-1,0 1 1,1-1-1,-1 1 1,1 0-1,-1 0 1,0-1-1,1 1 1,-1 0-1,0 1 1,0-2-126</inkml:trace>
</inkml:ink>
</file>

<file path=ppt/ink/ink2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8:43.80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60 8840,'0'0'8727,"3"-8"-8396,7-22 9,-9 28-158,0 1 0,0-1 0,-1 1 0,0-1-1,0 0 1,0 1 0,1-1 0,-1 1 0,0-1 0,0 1 0,-1-3 0,4 13 1575,1-1-1611,0 1-1,-1 0 1,0 0-1,-1 0 1,0 0-1,0 1 1,-1-1-1,0 15 1,-1 11 447,-5 34 0,2-41-286,1-5-76,-2 58 1090,4-81-1288,0 0 1,0 0 0,0 1-1,0-1 1,0 1 0,0-1 0,0 0-1,0 1 1,0-1 0,0 0 0,0 0-1,0 0 1,0 0 0,0 1 0,0-1-1,0 0 1,0 0 0,1 1-1,-1-1 1,0 0 0,0 1 0,1-1-1,-1 0 1,0 0 0,1 0 0,-1 0-1,0 0 1,0 0 0,0 0 0,1 0-1,10 0 404,20-13-388,-16 7 99,10-4-10,-1 2 0,1 1 0,0 0 0,47-4 0,-67 11-61,1 0 1,0 1-1,-1 0 1,1-1-1,0 1 1,-1 1-1,11 3 1,-12-3-10,5-2 94,-9 0-149,0 0 0,0 0 0,1 0 0,0 0 0,-1 0 1,1 0-1,-1 0 0,0 0 0,0 0 0,1 0 0,-1 0 1,1 0-1,-1 0 0,0 1 0,1-1 0,-1 0 0,1 0 1,-1 0-1,1 0 0,-1 0 0,0 1 0,0-1 0,0 0 1,1 1-1,-1-1 0,1 1 0,-1-1 39,7 4-1788</inkml:trace>
</inkml:ink>
</file>

<file path=ppt/ink/ink2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8:46.48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 0 8840,'0'0'10658,"-1"7"-10331,-1 63 889,3-57-817,-1-1 1,2 1-1,0-1 1,1 1-1,5 12 1,-8-23-255,7 13 1072,-6-14-1183,-1 0-1,1-1 1,0 0 0,0 1-1,-1-1 1,1 1 0,0-1-1,0 1 1,-1-1-1,1 0 1,0 0 0,0 0-1,0 0 1,0 0 0,0 1-1,-1-1 1,1 0 0,1-1-1,23 20 497,-3-1-401,-18-13-102,2-1 1,-1 1-1,1-1 0,-1 0 1,9 4-1,-8-5 6,0 1 1,0-1-1,0 2 0,7 6 1,11 7 106,-19-15-62,-1 1 0,1-1 0,-1 1 0,6 7 1,-8-10-35,-1 1 0,0-1 0,0 1 0,0-1 1,0 1-1,0-1 0,0 1 0,-1 0 0,1-1 1,0 1-1,0 0 0,-1 0 0,0 0 0,0-1 1,0 2-1,1-2 0,-2 4 0,1-3-5,0 0-1,-1 0 1,0 0-1,0 0 1,0 0-1,0 0 1,0 0-1,0-1 1,-1 1-1,1-1 1,-1 1-1,1 0 1,0-1-1,-1 0 1,1 1-1,-2-1 1,-1 1-1,-5 3 59,-1 0 0,-12 5 0,6-4 26,11-4-81,0 0 0,-1-1 0,0 0 0,1 1 0,0-2 0,-1 1 0,1-1 0,0 0 0,-1 0 0,-5-1 1,3 0 44,-1-1 1,1 0 0,0 0 0,0 0-1,-15-8 1,23 10-86,0 0 0,0 0 1,0 0-1,0 0 0,-1 0 0,1 0 0,0 0 1,0-1-1,0 1 0,0 0 0,0 0 0,0 0 1,0 0-1,0 0 0,0 0 0,0 0 0,0 0 1,0 0-1,0 0 0,-1 0 0,1-1 0,0 1 0,0 0 1,0 0-1,0 0 0,0-1 0,0 1 0,0 0 1,0 0-1,0 0 0,0-1 0,0 1 0,0 0 1,0 0-1,0 0 0,0 0 0,1 0 0,-1 0 1,5-7 13,14-6-126,-16 12 70,26-18-1340,-23 15-1441</inkml:trace>
</inkml:ink>
</file>

<file path=ppt/ink/ink2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8:47.18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71 9944,'0'0'10755,"5"-7"-10216,18-24 0,-20 28-430,-1 1 1,1 0 0,0 0-1,0 0 1,1 1 0,-1-1-1,0 1 1,1-1 0,-1 2-1,0-2 1,1 1 0,-1 1-1,1 0 1,-1-1 0,0 1-1,8 0 1,1-1 212,19-2 331,21-2 1351,61 2 0,-110 4-1884,2-1 1,-1 0-1,0 1 0,0 1 0,0-2 0,0 2 0,0 0 0,4 2 0,7 5-3810</inkml:trace>
</inkml:ink>
</file>

<file path=ppt/ink/ink2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9:13.64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257 95 8744,'0'0'9110,"-7"2"-8770,-24 6 9,30-7-281,-1 0 0,1-1-1,0 1 1,0-1-1,-1 1 1,1 0-1,0 0 1,-1-1-1,1 1 1,0 0-1,0 0 1,0 0-1,0 1 1,-1 0 0,-8 6 781,-34 8 1489,33-13-1962,0 1 1,1 0-1,0 0 0,-1 1 1,-12 9-1,14-8-107,1 0 0,0 1 1,1 0-1,-1 0 0,-7 11 1,13-15-209,0 0 1,1-1 0,-1 1 0,1 0-1,-1 0 1,1 0 0,1 0 0,-2 0 0,1-1-1,1 1 1,0 0 0,0 0 0,-1 0-1,1 1 1,0-1 0,1 0 0,-1 0-1,0 0 1,1 0 0,0 1 0,2 4-1,-2-4 14,2 0 0,0 0 0,-1 0 0,1 0 0,0-1 0,0 1 0,0 0 0,0-1 0,0 0 0,1 0 0,0 0 0,-1 0 0,9 3 0,-4-2 50,-1 0 1,1-1 0,0 0 0,1 0 0,-1-1 0,15 1 0,-11-1 12,1-2 1,0 0-1,0 0 0,-1-2 0,1 1 0,0-2 1,-1 1-1,15-6 0,-7 1 36,0 0-1,0-1 1,-1-1-1,19-12 1,-30 16-117,-1 0 0,0 0 0,-1-1 0,1 0 0,-2 0 0,1 0-1,0-1 1,-1 0 0,0 0 0,-1-1 0,1 1 0,5-15 0,0-3-57,8-38 0,-16 52 0,0 0 0,0 0 0,-2 0 0,0 0 0,0-1 0,-2-12 0,2-6 0,-7 53 0,-16 90 0,-3 15 0,21-99 0,0 42 0,5-71 0,0 0 0,0 0 0,0 0 0,0 1 0,0-1 0,0 0 0,0 0 0,0 0 0,0 0 0,0 0 0,0 1 0,1-1 0,-1 0 0,0 0 0,0 0 0,0 0 0,0 0 0,0 0 0,0 0 0,0 1 0,0-1 0,0 0 0,0 0 0,1 0 0,-1 0 0,0 0 0,0 0 0,0 0 0,0 0 0,0 0 0,0 0 0,0 0 0,0 0 0,0 0 0,0 0 0,0 0 0,0 0 0,0 0 0,0 0 0,1 0 0,-1 0 0,0 0 0,0 0 0,0 0 0,0 0 0,0 0 0,1 0 0,-1 0 0,0 0 0,0 0 0,0 0 0,0 0 0,0 0 0,0 0 0,1 0 0,7-6 0,9-11 0,-8 5 0,0 1 0,1 0 0,0-1 0,1 3 0,21-17 0,-30 24 0,1 1 0,0-1 0,-1 1 0,0-1 0,1 2 0,-1-1 0,1 0 0,0 1 0,-1-1 0,4 0 0,-4 1 0,-1 0 0,1 0 0,-1 0 0,0 1 0,0-1 0,1 1 0,-1-1 0,0 0 0,1 1 0,-1-1 0,0 1 0,0-1 0,0 1 0,1 0 0,-2 0 0,2-1 0,-1 2 0,-1-1 0,2-1 0,-2 2 0,1-1 0,0 0 0,0 1 0,56 77 0,-57-78 0,2 0 0,-1 1 0,1-2 0,0 2 0,0-2 0,-1 1 0,1 0 0,-1 0 0,1-1 0,0 0 0,0 1 0,-1-1 0,1 0 0,0 1 0,0-1 0,0 0 0,-1 0 0,2 0 0,-2-1 0,1 1 0,0-1 0,-1 1 0,1 0 0,0-1 0,2-1 0,36-15 0,-29 12 0,1 1 0,-1-1 0,0-1 0,-1-1 0,1 0 0,17-14 0,-19 12 0,-4 5 0,0-1 0,-1 0 0,1 0 0,-1 0 0,0-1 0,0 0 0,4-8 0,-8 14 0,0 0 0,-1 0 0,1 0 0,0 0 0,0 0 0,0 0 0,0 0 0,0 0 0,-1 0 0,1 0 0,0 0 0,0 0 0,0 0 0,0 0 0,0 0 0,0 0 0,0 0 0,0 0 0,0 0 0,0 0 0,0 0 0,0 0 0,0 0 0,0 0 0,-1 0 0,1 0 0,0 0 0,0 0 0,0 0 0,0 0 0,0 0 0,0 0 0,0 0 0,0-1 0,0 1 0,0 0 0,0 0 0,-1 0 0,1 0 0,0 0 0,0 0 0,0-1 0,0 1 0,0 0 0,0 0 0,0 0 0,0 0 0,0 0 0,0-1 0,0 1 0,1 0 0,-1 0 0,0 0 0,0 0 0,0 0 0,0 0 0,0 0 0,0 0 0,0 0 0,0 0 0,0 0 0,1 0 0,-15 8 0,-18 19 0,28-23 0,-6 6 0,-1 1 0,-12 17 0,21-26 0,0 1 0,0-1 0,1 0 0,-1 1 0,1 0 0,-1 0 0,1 0 0,0 0 0,0-1 0,1 1 0,-1 0 0,0 0 0,1 0 0,0 0 0,0 0 0,0 0 0,0 0 0,0 0 0,1 5 0,0-8 0,-1 1 0,0 0 0,0-1 0,0 1 0,0-1 0,1 1 0,-1 0 0,1-1 0,0 1 0,-1 0 0,0 0 0,0-1 0,1 0 0,0 1 0,0-1 0,-1 1 0,0 0 0,1-1 0,0 0 0,0 0 0,-1 1 0,1-1 0,0 1 0,1-1 0,0 0 0,-2 0 0,2 0 0,-1 0 0,1 0 0,-2-1 0,2 1 0,-1 0 0,0-1 0,1 1 0,-1 0 0,0-1 0,0 0 0,2-1 0,1 0 0,0-1 0,-1 0 0,0 0 0,0-1 0,1 0 0,-1 1 0,4-7 0,5-21 0,-12 32 0,0 1 0,0-1 0,0 1 0,0-1 0,0 0 0,0 1 0,0-1 0,0 1 0,1-1 0,-1 1 0,1-2 0,-1 2 0,0-1 0,1 0 0,0 0 0,-1 1 0,2 0 0,15 24 0,-15-24 0,1 2 0,0 0 0,0-1 0,1 0 0,0 1 0,-1-1 0,1 0 0,0-1 0,0 1 0,1-1 0,-1 1 0,1-2 0,-1 1 0,0 0 0,1-1 0,-1 0 0,2 0 0,-2 0 0,1-1 0,0 0 0,6 0 0,-4 0 0,1 0 0,-1-1 0,0-1 0,1 1 0,-1-1 0,1-1 0,-2 1 0,2-1 0,-2 0 0,1 0 0,0-1 0,8-7 0,7-8 0,-16 13 0,1 0 0,0 1 0,-1 0 0,11-6 0,-17 11 0,0 0 0,0 0 0,1 0 0,-1-1 0,0 1 0,0 0 0,0 0 0,1 0 0,-1 0 0,0 0 0,0 0 0,0 0 0,1 0 0,-1 0 0,0 0 0,0 0 0,0 0 0,0 0 0,0 0 0,0 0 0,0 0 0,1 0 0,-1 0 0,0 0 0,0 0 0,0 1 0,1-1 0,-1 0 0,0 0 0,0 0 0,0 0 0,1 0 0,-1 1 0,0-1 0,0 0 0,0 0 0,0 0 0,0 0 0,0 0 0,0 0 0,0 0 0,0 0 0,0 0 0,0 1 0,0-1 0,0 0 0,0 0 0,0 0 0,0 1 0,0-1 0,0 9 0,0-8 0,-3 57 0,-4 0 0,-14 62 0,16-86 0,4-28 0,1 2 0,-1-1 0,-1-1 0,1 1 0,-5 11 0,12-47 0,25-140 0,-4 26 0,-11 66 0,-14 65 0,1-3 0,0 1 0,7-20 0,-9 31 0,0 0 0,0 0 0,1 0 0,-1 0 0,1 0 0,-1 1 0,1-1 0,1 1 0,-1-1 0,0 1 0,0 0 0,1-1 0,-1 1 0,1 1 0,-1-2 0,6-1 0,-6 3 0,1 1 0,-1 0 0,-1 0 0,2 0 0,-1-1 0,0 1 0,0 1 0,0-1 0,0 0 0,0 0 0,0 0 0,1 1 0,-2 0 0,1-1 0,0 1 0,0 0 0,0 0 0,0 0 0,0 0 0,-1 0 0,1 0 0,-1 1 0,1-1 0,-1 1 0,4 2 0,1 3 0,0 2 0,0-1 0,10 16 0,-9-11 0,-1 1 0,0-1 0,-1 1 0,0 0 0,-2 0 0,1 1 0,2 24 0,-6-35 0,0 0 0,0 0 0,0 0 0,0 0 0,-1-1 0,1 2 0,-1-1 0,0-1 0,0 1 0,-1 0 0,1-1 0,-4 6 0,4-7 0,0 0 0,-1-1 0,2 1 0,-2-1 0,1 0 0,-1 1 0,1-1 0,-1 0 0,0 0 0,1 0 0,-1 1 0,0-2 0,0 1 0,0 0 0,1-1 0,-2 0 0,2 1 0,-1 0 0,0-1 0,0 0 0,0 0 0,0 0 0,0 0 0,0 0 0,0 0 0,-3-1 0,-4-1 0,0-1 0,1 0 0,-1-1 0,1 1 0,-1-2 0,1 1 0,-11-10 0,12 9 0,-2-1 0,1 2 0,-1-1 0,1 1 0,-1 0 0,0 1 0,-10-3 0,5 5 0,14 1 0,0 0 0,0 0 0,0 1 0,0-1 0,1 0 0,-1 0 0,0 0 0,0 0 0,0 0 0,0 0 0,0 0 0,0 0 0,1 0 0,-1 0 0,0 1 0,0-1 0,0 0 0,0 0 0,0 0 0,0 1 0,0-1 0,0 0 0,0 0 0,0 0 0,0 1 0,0-1 0,0 0 0,0 0 0,0 0 0,0 0 0,0 0 0,0 0 0,0 0 0,-1 0 0,1 1 0,0-1 0,0 0 0,0 0 0,0 0 0,0 0 0,0 1 0,0-1 0,-1 0 0,1 0 0,0 0 0,0 0 0,0 0 0,0 0 0,-1 1 0,1-1 0,0 0 0,0 0 0,0 0 0,0 0 0,0 0 0,0 0 0,-1 0 0,3 0-93,0 1-1,0 0 1,0 0-1,0-1 1,0 1 0,0-1-1,4 1 1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40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0 9240,'0'0'10551,"0"10"-10368,0 10-51,-1 1 1,-1-1-1,-7 36 0,-44 164 1387,51-214-1344,-1 1 0,1-1 0,-1 0 0,-4 5 0,1 1-2715</inkml:trace>
</inkml:ink>
</file>

<file path=ppt/ink/ink2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9:24.77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21 0 8432,'0'0'15118,"-4"7"-14741,-12 23-6,16-29-308,0 0 0,0 0 0,0 0 0,-1 1 0,1-1 0,0 0 0,0 1 0,0-2 0,0 2-1,1-1 1,-1 0 0,0 1 0,0-1 0,0 0 0,1 0 0,0 0 0,-1 1 0,1-2 0,-1 2 0,1-2 0,0 2 0,1 0 0,3 6 569,-5-5-542,1-2-1,1 1 1,-2 0 0,2 0 0,-1-1-1,1 1 1,-1 0 0,1 0 0,1 1 0,9 9 298,13 23 517,-8-14-121,24 44-1,-35-55-493,1 1 0,11 12-1,-10-13 275,-1 0 0,11 18 1,-11-16-504,-7-15-173,1 0 0,0-1 0,-1 1 0,1 0 0,0 1 0,0-1 0,2-4 0</inkml:trace>
</inkml:ink>
</file>

<file path=ppt/ink/ink2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9:25.45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278 1 9744,'0'0'8550,"-3"7"-8170,1 2-241,1-6-84,0 0-1,0 1 1,0-1-1,-1 0 1,1 0-1,-1 0 1,1 0-1,-1-1 1,0 1-1,0 0 1,-5 4-1,-122 132 2614,37-50-941,64-58-251,27-29-813,5-7-523,6-3-3367</inkml:trace>
</inkml:ink>
</file>

<file path=ppt/ink/ink2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9:26.45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0 8032,'0'0'10279,"3"8"-9828,2 6-153,0 0 1,-2 0-1,0 0 0,0 0 0,0 16 0,-4 0 191,1 19 293,0-38-424,0-1 0,0 1 0,-4 16 0,0 17 2313,5-47-3536</inkml:trace>
</inkml:ink>
</file>

<file path=ppt/ink/ink2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9:27.76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39 9744,'0'0'15654,"7"2"-15470,21 4-9,-27-5-149,2 0 0,-2 0 0,0 0 0,1 0 0,-1 0 0,2 1 0,-2-1 0,0 0 0,0 1 1,1-1-1,-1 0 0,0 1 0,1-1 0,-2 2 0,1-2 0,1 1 0,-2 0 0,1-1 0,-1 2 1,1 0-1,2 5 64,18 33 270,17 41 240,-23-23-48,-8-46-181,-5-11-246,-1 0-1,0 0 1,0 0 0,0 1-1,0-1 1,0 1 0,-1-1 0,1 0-1,0 1 1,0 3 0,7-10 160,-6 2-268,0 0-1,0-1 1,-1 1-1,1-1 1,-1 1-1,0-1 1,0 0-1,0 0 1,0 0-1,-1 1 1,0-1 0,2-4-1,2-11 30,3-6 29,1-1-1,21-37 0,-22 47 22,2 1 0,0 0 0,1 1-1,0-1 1,18-15 0,-17 15 123,-11 12-159,2 1 0,-1-2 1,0 2-1,1-1 0,-1 0 0,1 1 0,-1-1 0,1 0 0,0 1 0,-1 0 0,1-1 0,0 1 1,0 0-1,0 0 0,0 0 0,0 0 0,3 0 0,-3 0 75,-2 2-158,-4 5-312,-1 0-3931</inkml:trace>
</inkml:ink>
</file>

<file path=ppt/ink/ink2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9:29.14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96 10544,'0'0'14517,"7"-6"-14067,-3 2-391,6-4 183,0 0 0,0 0 0,1 2-1,15-8 1,-9 6 79,1 1-1,-1 1 1,1 1 0,0 0-1,0 2 1,1 0 0,19-1-1,-37 4-286,1 0-1,-1 0 0,1 0 0,-1 0 0,1 0 0,-1 0 0,0 1 1,0-1-1,1 0 0,-1 0 0,1 1 0,-1 0 0,0 0 0,0-1 1,1 0-1,-1 2 0,0-1 0,0-1 0,0 1 0,0 1 0,0-2 0,0 1 1,2 3-1,-3-3-11,0 1 1,1-1 0,-1 1-1,1-1 1,-1 1 0,0 0-1,0-1 1,0 1-1,0-1 1,-1 1 0,1-1-1,0 2 1,-1-2 0,1 1-1,0-1 1,-1 0 0,0 1-1,0-1 1,1 0-1,-1 1 1,-2 1 0,-6 9 84,-1 0 0,0-1 0,-12 11 1,1-2 61,11-11-23,0 0 0,0-1 0,-1 0 0,0-2 0,0 1 0,0-1 0,-1 0 0,0-1 0,-18 5 0,30-10-144,-1 0-1,0 0 0,1 0 0,0 0 1,-1 0-1,1 0 0,-1 0 0,0 0 1,1 1-1,0-1 0,0 1 0,-1-1 1,0 0-1,1 1 0,0-1 0,0 0 1,-1 0-1,1 1 0,0-1 0,-1 1 1,1 0-1,-1-1 0,1 0 1,0 0-1,0 1 0,0 0 0,0-1 1,0 1-1,0-1 0,0 0 0,0 1 1,-1 0-1,1-1 0,0 1 0,0-1 1,1 1-1,-1-1 0,0 1 0,0-1 1,0 0-1,0 1 0,0 0 0,0-1 1,0 1-1,0-1 0,1 0 0,-1 1 1,0-1-1,1 1 0,0 0 0,1 6-2,1-1 1,0 0 0,0 0 0,0 0 0,0 0 0,2-1 0,-2 0 0,2 0 0,-1 0 0,1 1 0,9 5 0,13 16 0,-27-26 29,1 0 0,0-1-1,-1 0 1,1 1 0,0 0 0,0 0-1,-1-1 1,1 0 0,1 0 0,-2 1-1,1-1 1,0 1 0,0-1 0,-1 0-1,2 1 1,-1-1 0,-1 0 0,2 0-1,-1 0 1,-1 0 0,1 0 0,0 0 0,0 0-1,0 0 1,0-1 0,0 1 0,0-1-1,0 1 1,1-1 0,-1 1-240,-1 0-1,0-1 1,1 0 0,0 1 0,0-1 0,-1 1-1,0-1 1,1 1 0,-1-1 0,1 0 0,-1 1 0,1-1-1,-1 0 1,0 0 0,0 1 0,1-1 0,-1 0-1,0 0 1,0 1 0,0-1 0,1 0 0,-1 0-1</inkml:trace>
</inkml:ink>
</file>

<file path=ppt/ink/ink2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9:29.52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94 16479,'0'0'8526,"7"-6"-7965,-1 0-384,2-1 177,-1 1 0,1-1 0,-2 0 1,10-13-1,-10 7 318,-6 11-587,2 0 0,-1 0 0,-1 0 0,2-1 0,-1 2 0,0-1 0,3-2 0,-3 1-3754</inkml:trace>
</inkml:ink>
</file>

<file path=ppt/ink/ink2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9:30.20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253 1 10656,'0'0'3904,"-8"4"-3130,-9 7-411,0 0 0,0 1 0,2 1 0,-1 0 0,-25 30-1,25-20-31,1 0-1,1 0 1,0 1-1,-16 43 1,23-48-120,1 2 1,0-1 0,2 0 0,0 1 0,1 0-1,1 36 1,2-48-135,1 1 0,-1 0 1,1-1-1,1 1 0,1-1 0,-1 0 1,1 0-1,1 1 0,-1-1 0,1-1 0,0 1 1,2-1-1,-1 0 0,0 0 0,1 0 0,1-1 1,-2 1-1,3-2 0,-1 1 0,0-1 1,1 0-1,13 7 0,-7-6 67,1 0 1,0 0-1,0-2 0,1 0 1,18 3-1,8-4-2966</inkml:trace>
</inkml:ink>
</file>

<file path=ppt/ink/ink2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2:59:30.66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24 0 11048,'0'0'2973,"12"7"-2320,11 5-263,-2 2-1,35 29 0,-22-15 126,-3 2-1,0 1 0,33 44 1,-55-62-296,-1-1-1,0 1 1,-2 1 0,1-1 0,6 23 0,-10-26-36,0 0 0,-1 1-1,-1 1 1,1-2 0,-2 1 0,0 0-1,0 0 1,-3 17 0,0-17-14,1-2 1,-1 1-1,0-1 0,-1 1 0,-1-2 1,0 1-1,1 0 0,-2 0 0,0-1 1,0 0-1,-1 0 0,1-1 0,-9 7 1,-2 1 167,0-2 0,-2 1 0,1-2 0,-36 18 0,53-30-342,-111 53 1045,70-36-4023</inkml:trace>
</inkml:ink>
</file>

<file path=ppt/ink/ink2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23:07:56.21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125 48 6928,'0'0'5717,"-7"-3"-5417,-26-4-12,14 7 511,18 0-763,1 0 1,-1 0-1,1 0 1,0 1-1,0-1 0,-1 0 1,0 0-1,1 0 1,-1 0-1,1 1 1,0-1-1,0 0 0,0 0 1,-1 0-1,1 0 1,-1 0-1,1 1 1,0-1-1,0 1 1,0-1-1,-1 0 0,1 0 1,0 0-1,0 1 1,-1-1-1,0 2 1307,1-2-1327,0 0 0,0 0 1,-1-1-1,1 1 1,0 0-1,0 0 0,0 0 1,-1 0-1,1 1 1,0-1-1,0 0 0,-1 0 1,1 0-1,0 0 1,0 0-1,0 0 0,0 0 1,0 0-1,0 0 1,0 0-1,0 0 0,0 0 1,-1 0-1,1 0 1,0 0-1,0 0 0,0 1 1,0-1-1,0 0 1,0 0-1,-1 0 0,1 1 1,0-1-1,0 0 1,0 0-1,0 0 0,0 1 1,0 0 73,-1 1 0,1 0 0,0-1 1,-1 1-1,0-1 0,0 1 0,1-1 1,-1 1-1,0-1 0,0 1 0,0-1 0,0 0 1,0 0-1,-2 3 0,1-2-35,0-1-1,1 1 1,-1 0 0,1-1-1,0 1 1,-1 1 0,0 1-1,1 1 42,-2-1 0,1 0 0,0 0 0,-1 1 0,1-2 0,-6 7 0,7-9-89,1-1-1,0 0 1,-1 0-1,1 0 1,0 0-1,-1 0 1,1 1-1,0-1 0,0 0 1,0 1-1,0-1 1,0 1-1,0-1 1,0 0-1,0 0 1,-1 0-1,1 1 1,0-1-1,0 1 0,0-1 1,0 0-1,0 1 1,0-1-1,0 0 1,0 0-1,0 1 1,1-1-1,-1 1 1,0-1-1,0 0 0,0 1 1,0-1-1,0 0 1,0 0-1,0 0 1,0 1-1,1-1 1,-1 0-1,0 1 1,0-1-1,1 0 0,-1 1 1,0-1-1,1 0 1,-1 0-1,0 0 1,2 1 5,-1 0 0,0-1 0,1 0 0,-2 1 0,2-1 0,-1 1 0,1-1 0,-1 0 0,0 1 0,1-1 0,0 0 0,41-4 290,-2-2 0,1-1-1,69-23 1,-102 28-231,-3-1-23,-1 1-1,1 0 0,0 0 1,-1 0-1,1 2 0,0-1 1,0 0-1,1 0 0,-1 1 1,0 0-1,0 1 0,9 1 1,16 4 136,-23-5-134,1 1 1,-1-1 0,12 5-1,-17-4-17,2 0 0,-1-1 0,0 1-1,0-1 1,0 0 0,1 0 0,-2-1 0,2 1-1,-1-1 1,1 0 0,5-1 0,-7 1 0,1 0 0,-1-1 0,0 0 0,0 1 0,0 0 0,0 0 0,0 1 0,6 0 0,-5-1-26,0 1 0,-1-1 1,1 1-1,0-2 1,6 0-1,3-1 6,-2 1-1,2-1 1,0 1 0,-1 1 0,0 1 0,21 2-1,-32-2-6,1-1-1,0 0 1,0-1-1,-1 1 1,2 0-1,-2-1 1,1 1 0,0 0-1,-1-1 1,1 0-1,0 0 1,0 1-1,-1-1 1,3-1-1,-3 0 20,1 2-1,-1-1 0,1 0 1,0 0-1,0 1 0,0-1 1,0 0-1,-1 1 0,2-1 1,1 1-1,-4 0-19,0 0 1,0 0-1,0 0 0,0 0 0,0 0 1,1 0-1,-1-1 0,0 1 1,0 0-1,0 0 0,0 0 1,0 0-1,0-1 0,0 1 1,0 0-1,0 0 0,0 0 0,0-1 1,0 1-1,0 0 0,0 0 1,0 0-1,0 0 0,0 0 1,0 0-1,0 0 0,0 0 1,0 0-1,0-1 0,0 1 1,0 0-1,0 0 0,0 0 0,0-1 1,0 1-1,0 0 0,0 0 1,-1 0-1,1 0 0,0 0 1,0-1-1,0 1 0,0 0 1,0 0-1,-1 0 0,1 0 0,0 0 1,0 0-1,0 0 0,0 0 1,-1 0-1,1 0 0,0 0 1,0 0-1,-5-6 168,-1 2-74,0 0-1,1 0 0,-2 0 1,1 1-1,-1 0 0,-10-4 1,3 2 68,-70-24 531,77 27-652,0 2 0,0-1 0,0 0 0,1 1 0,-1 0 0,0 1 0,-10 1 0,-15-3 607,32 0-653,0 1 1,0-1-1,0 1 1,0-1-1,1 1 1,-1 0-1,0 0 1,0-1-1,1 1 1,-1-1-1,1 1 1,-1-1-1,0 1 0,0 0 1,0 0-1,1 0 1,-1 0-1,1-1 1,-1 1-1,1 0 1,-1 0-1,0 0 1,0-1-1,1 1 1,-1 0-1,1 0 1,0 0-1,-1 0 1,0 0-1,1 0 1,18-1-36,-11 1 27,18-3-89,39 2 0,-54 1 81,-1 1 0,1 0 1,1 1-1,-1 1 0,-1 0 1,13 4-1,-22-6 22,1 0-1,-1-1 1,1 2 0,-1-2-1,1 2 1,-1-1 0,1 0-1,-1 1 1,0-2 0,0 2-1,0-1 1,0 1 0,0-1 0,0 1-1,0-1 1,0 1 0,-1 0-1,0-1 1,1 1 0,-1-1-1,1 2 1,-1-2 0,1 1 0,-1 0-1,0 2 1,-1-1 13,-1-1 0,2-1 0,-1 1 1,-1 0-1,2 0 0,-2 0 0,1 0 1,-1-1-1,1 1 0,-1-1 0,1 1 0,-1-1 1,0 1-1,-2 0 0,-30 18 168,28-17-179,-28 12 74,24-12-64,0 2 1,2-1 0,-18 11 0,-43 32 33,52-33 41,24-19-92,-1 1-1,1-1 0,-1 0 1,0-1-1,-1 0 0,1 1 1,8-14-1,-14 18 8,0-2 1,1 2-1,-1-1 1,1 1-1,-1-1 0,0 0 1,0 1-1,0-1 1,0 0-1,0 1 1,-1-1-1,1 1 0,-1-2 1,1 2-1,0-1 1,-1 1-1,0-1 1,1 1-1,-1-1 0,0 1 1,0-1-1,0 1 1,0 0-1,0 0 1,0-1-1,-1 2 0,-1-3 1,-36-32 207,26 22-171,13 12-44,-1 1 0,1 0 1,-1 0-1,1-1 0,0 1 0,0-1 0,0 1 0,0 0 0,-1 0 0,1-1 0,0 0 0,0 1 0,0-1 0,0 1 0,-1 0 0,1-1 0,0 0 0,0 1 0,0-1 1,0 1-1,0 0 0,0-1 0,1 1 0,-1-2 0,2-2-173,-2 4 165,0 0 0,0-1 0,0 1 0,0 0 0,0 0-1,0-1 1,0 1 0,0 0 0,0 0 0,0 0 0,0 0 0,0 0 0,0 0 0,0 0 0,0-1 0,1 1 0,-1 0 0,0 0 0,0 0 0,0 0-1,0-1 1,1 1 0,-1 0 0,0 0 0,0 0 0,0 0 0,0 0 0,0 0 0,0-1 0,0 1 0,0 0 0,1 0 0,-1 0 0,0 0 0,0 0 0,1 0-1,-1 0 1,0 0 0,0 0 0,1 0 0,-1 0 0,0 0 0,0 0 0,0 0 0,0 0 0,0 1 0,0-1 0,0 0 0,1 0 0,-1 0 0,0 0-1,0 0 1,0 0 0,0 1 0,1-1 0,-1 0 0,0 0 0,0 0 0,13 10-20,-7-6-44,-4-3 58,1 0-1,-1-1 0,1 0 1,-1 1-1,1-1 0,-1 0 1,0 0-1,1 0 0,-1 0 1,6-1-1,25-8-163,-31 9 167,7-3-138,-1-1-1,0 0 1,-1 0 0,10-7-1,-3 0-2856</inkml:trace>
</inkml:ink>
</file>

<file path=ppt/ink/ink2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33:37.3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6328,'0'0'16649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41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10040,'0'0'13898,"11"3"-13557,6 1 46,0 0 0,0-2-1,30 2 1,-15-7 829,-5 0-4439</inkml:trace>
</inkml:ink>
</file>

<file path=ppt/ink/ink2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32:31.87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1034 6424,'0'0'5264,"9"-11"-5048,32-35-15,80-96 844,-63 51-532,-17 22-158,-24 40-160,-1 0 0,14-41-1,-1 5 60,-11 21 49,16-57 0,-25 73-164,-4 9 16,-1-1 0,2-25 0,0 2 49,-5 28-145,0 0 0,-1 0-1,-1 1 1,0-1-1,-1 0 1,-1 0 0,0 0-1,-7-17 1,10 31-56,-1-1 1,1 0-1,-1 0 0,0 0 1,0 1-1,0-1 0,0 0 1,0 1-1,0-1 0,0 1 1,0-1-1,-1 1 0,1 0 1,-1-1-1,1 1 0,-1 0 0,-2-1 1,3 1-9,0 1 1,-1-1 0,1 1 0,-1 0-1,1-1 1,0 1 0,-1 0 0,1 0-1,-1 0 1,1 0 0,-1 0 0,1 1-1,0-1 1,-1 0 0,1 1 0,0-1-1,-1 1 1,1-1 0,0 1 0,-1 0-1,1-1 1,0 1 0,-2 1-1,-9 10-26,0 0-1,1 1 0,0 0 0,1 1 0,0 0 0,1 0 0,-9 20 0,-6 9-42,13-24 44,1 1-1,1 0 1,1 1-1,-9 32 1,-12 87-3,25-115 32,3-10 4,0-1 1,1 1-1,1 0 1,0 0 0,5 22-1,2 17 57,-7-45-33,1 0 0,0 0 0,0-1 0,1 1 0,7 14 0,0 2 40,-6-18-30,0 0 1,1 0-1,-1-1 0,1 0 0,1 0 1,-1 0-1,1-1 0,0 1 0,1-1 0,-1-1 1,1 1-1,13 6 0,-16-9-17,0-1-1,0 1 1,1 0 0,-1-1-1,0 0 1,1 0 0,-1 0-1,1-1 1,-1 1 0,1-1-1,-1 0 1,1 0-1,-1-1 1,1 1 0,-1-1-1,1 0 1,-1 0 0,1-1-1,-1 1 1,0-1 0,7-4-1,18-10 138,0-1 1,45-38-1,-20-3-50,-48 52-95,-1 0 0,1-1 0,-2 0 0,1 0 0,-1-1 0,0 1 0,0-1 0,-1 0 0,0 0 0,2-9 0,-5 16-11,2-3 41,-1-1 0,0 0 0,0 1 0,-1-1 1,1 0-1,-1-6 0,0 10-10,-2 2-34,1 0 0,0 0 0,-1 0 0,1 0 1,0 0-1,0 0 0,0 0 0,0 1 0,-1-1 0,2 0 0,-1 1 1,0-1-1,0 1 0,-1 2 0,0 0-2,-14 22-29,7-12 19,0 0-1,1 0 1,0 1-1,2 0 0,-1 0 1,-5 24-1,10-24-19,1 1 0,1-1 0,1 17 0,1-18 26,1-1-1,6 22 1,-8-32 13,0-1 0,1 1 0,-1-1 0,1 0 0,-1 1 0,1-1 0,0 0 0,0 0 0,0 0 0,0 0 0,0-1 0,1 1 0,-1 0 0,0-1 0,1 1 0,-1-1 0,1 0 0,0 0 0,-1 0 0,1 0 0,0-1 0,-1 1 0,6 0 0,6 0 19,-1 0 0,1-1 0,19-1 0,35-8 157,-61 7-161,1-1-1,-1-1 1,1 0 0,-1 0-1,0 0 1,-1-1 0,1 0-1,-1 0 1,6-6-1,-9 8-11,9-9 39,-1 0-1,-1 0 1,10-16-1,16-18 47,-35 45-94,5-5 12,-1-1-1,1 1 0,1 0 1,-1 1-1,1 0 0,7-5 1,-13 10-13,0 0 0,0 0 0,0 0 0,0 0 0,0 0 0,0 1 1,0-1-1,-1 0 0,1 1 0,0-1 0,0 0 0,0 1 0,0-1 0,-1 1 0,1-1 1,0 1-1,0 0 0,-1-1 0,1 1 0,-1 0 0,1-1 0,0 1 0,-1 0 0,1 0 1,-1 0-1,0 0 0,1-1 0,-1 1 0,1 1 0,10 29-53,-10-20 51,0 1 0,-1-1 0,0 0 0,-1 1 0,0-1 0,-1 0 0,0 1 0,-1-1 1,-4 12-1,1 2 36,4-7 132,2-18-158,0 0-1,0 0 1,0 1-1,1-1 0,-1 0 1,0 0-1,0 0 0,0 0 1,0 0-1,1 0 0,-1 0 1,0 0-1,0 0 1,0 0-1,1 0 0,-1 0 1,0 0-1,0 0 0,0 0 1,1 0-1,-1 0 0,0 0 1,0 0-1,0 0 1,1 0-1,-1 0 0,0 0 1,0 0-1,0 0 0,0 0 1,1 0-1,-1 0 0,0-1 1,0 1-1,0 0 1,0 0-1,0 0 0,1 0 1,-1 0-1,0-1 0,0 1 1,23-26 218,-22 25-234,35-48 202,36-43 220,-69 89-402,0 1-1,-1-1 1,1 1 0,0 0-1,1 0 1,-1 0-1,0 1 1,0-1 0,1 1-1,5-2 1,14-6 32,-23 9-41,1-1-1,0 1 1,-1 0-1,1-1 1,0 1 0,-1 0-1,1-1 1,0 1 0,0 0-1,-1 0 1,1 0-1,0 0 1,0 0 0,-1 0-1,1 0 1,0 0-1,0 0 1,0 0 0,-1 0-1,1 0 1,0 0-1,0 1 1,-1-1 0,1 0-1,0 1 1,-1-1-1,1 0 1,0 1 0,-1-1-1,1 1 1,-1-1-1,1 1 1,0-1 0,-1 1-1,1-1 1,-1 1 0,0 0-1,1-1 1,-1 1-1,1 0 1,-1-1 0,0 1-1,0 0 1,1-1-1,-1 2 1,2 5-2,-1 0 0,0-1-1,0 1 1,-1 10 0,1-3 0,0 15-60,-2-24 63,1 1 1,1-1-1,-1 1 1,1-1-1,0 1 0,0-1 1,0 1-1,1-1 1,2 7-1,-2-7 7,0 0 1,1-1-1,-1 1 0,1-1 0,0 0 0,0 0 1,0 0-1,1 0 0,-1 0 0,1-1 1,0 0-1,7 6 0,16 10 28,-19-13-5,0 0 0,1-1 0,-1 0 0,14 6 0,-18-10-24,0 1 0,0 0 0,1-1 0,-1 0 0,0 0 0,1 0 0,-1-1-1,1 1 1,-1-1 0,1 0 0,-1 0 0,1-1 0,-1 0 0,1 1 0,-1-1-1,0-1 1,1 1 0,-1-1 0,0 1 0,0-1 0,4-3 0,17-9 66,-2 0 1,25-20 0,-35 22-10,-1 0 1,0-1-1,15-20 1,5-7 58,-30 38-121,-1 1 0,1-1-1,-1 0 1,0 0 0,0 0-1,0 0 1,0 0 0,0 0-1,0 0 1,0 0 0,-1 0-1,1-1 1,-1 1 0,1 0 0,-1 0-1,0-1 1,0 1 0,0 0-1,0-1 1,0 1 0,-1 0-1,1 0 1,-1 0 0,1-1-1,-1 1 1,0 0 0,0 0-1,0 0 1,0 0 0,0 0-1,0 0 1,-3-2 0,2 2-3,0-1 0,0 1 0,0 0-1,-1 0 1,1 0 0,-1 0 0,1 1 0,-1-1 0,0 1 0,0-1 0,0 1 0,1 0 0,-1 0 0,0 0 0,0 1 0,-1-1 0,1 1-1,0-1 1,0 1 0,0 0 0,0 0 0,0 1 0,-4 0 0,3-1-11,0 2-1,-1-1 1,1 0-1,0 1 1,0 0-1,0 0 1,0 0-1,0 0 1,0 1-1,0 0 1,1 0-1,0 0 1,-1 0-1,1 0 1,0 0-1,1 1 1,-1 0-1,0-1 1,1 1 0,0 0-1,0 0 1,0 0-1,1 1 1,-1-1-1,1 0 1,0 1-1,0-1 1,0 1-1,1-1 1,0 1-1,0-1 1,0 1-1,0-1 1,1 1-1,-1-1 1,1 0-1,2 7 1,0-4-4,0 0 0,0 0 0,1 0 0,0 0 0,8 10 0,4 7-6,-7-13 19,-1 0 0,1-1 0,1 0 0,0-1 0,0 0 0,1-1 0,23 14 0,-26-17 2,-5-2 8,0-1 0,1 0 0,-1 0 0,1-1 0,-1 1 0,1-1 0,0 1 0,0-1 0,0-1-1,0 1 1,0 0 0,0-1 0,0 0 0,-1 0 0,1 0 0,0 0 0,0-1 0,0 1 0,0-1-1,6-2 1,-4 0 7,0 0 0,0 0 0,0-1 0,-1 1 0,0-1-1,1 0 1,-2-1 0,1 1 0,0-1 0,-1 0 0,6-9-1,-6 8-9,2-3 26,0-1-1,1 1 0,0 1 1,0-1-1,1 1 1,0 0-1,1 1 1,-1 0-1,17-9 1,-18 11-12,-6 5-20,-1 0-1,1 0 0,-1-1 0,0 1 0,1 0 1,-1 0-1,1 0 0,-1 0 0,0 0 0,1-1 1,-1 1-1,1 0 0,-1 0 0,0 0 1,1 0-1,-1 0 0,1 0 0,-1 0 0,1 0 1,-1 1-1,0-1 0,1 0 0,-1 0 0,1 0 1,-1 0-1,0 0 0,1 1 0,0-1 0,0 1-3,6-3-70,-7 2 75,0 0-1,0 0 1,0-1 0,0 1 0,0 0-1,0 0 1,0 0 0,0 0 0,0-1-1,0 1 1,0 0 0,0 0 0,0 0-1,0 0 1,0 0 0,0-1 0,0 1 0,-1 0-1,1 0 1,0 0 0,0 0 0,0 0-1,0 0 1,0 0 0,-1-1 0,1 1-1,0 0 1,0 0 0,0 0 0,0 0-1,0 0 1,-1 0 0,1 0 0,0 0-1,0 0 1,0 0 0,0 0 0,-1 0-1,1 0 1,0 0 0,0 0 0,0 0-1,0 0 1,-1 0 0,1 0 0,-30-1 12,25 0-5,-1 1 0,0-1 0,1 1-1,-1 0 1,0 1 0,0-1 0,1 1 0,-1 0-1,1 1 1,-1-1 0,1 1 0,-1 0 0,1 0-1,0 1 1,0 0 0,-9 6 0,6-3-13,0 1 1,1 0-1,0 1 1,0-1-1,0 1 1,-6 12-1,11-17 4,0 0 0,1 0 1,-1 0-1,1 0 0,0 0 0,0 1 0,0-1 1,0 0-1,0 1 0,1-1 0,0 1 0,-1-1 1,1 1-1,0-1 0,1 0 0,-1 1 0,1-1 1,0 1-1,-1-1 0,1 0 0,1 0 0,2 7 1,-1-7 4,-1 1 0,1-1 0,0 0 0,1 0 0,-1 0 0,0 0 0,1-1 0,0 1 0,-1-1 0,1 0 0,0 0 0,0-1 0,0 1 0,0-1 0,1 0 0,-1 0 1,0 0-1,0 0 0,1-1 0,-1 1 0,1-1 0,6-1 0,-2 0 10,0 1 1,0-1-1,0-1 0,0 0 1,0 0-1,-1-1 0,1 0 1,-1 0-1,15-9 1,-18 8-6,0 1 0,0-1 0,-1-1-1,1 1 1,-1-1 0,0 0 0,-1 0 0,1 0 0,-1 0 0,0 0 0,0-1 0,-1 0 0,1 1 0,-1-1 0,1-7 0,-1 4 24,-1 1-1,0 0 1,0-1 0,-1 1-1,0-1 1,0 1 0,-1-1 0,0 1-1,-1 0 1,-3-13 0,5 20-27,-1 0 1,1 0 0,0 0 0,0 0 0,-1 0 0,1 0-1,-1 0 1,1 1 0,-1-1 0,1 0 0,-1 0-1,1 1 1,-1-1 0,0 0 0,1 0 0,-1 1 0,0-1-1,0 1 1,1-1 0,-1 1 0,0-1 0,0 1-1,0-1 1,0 1 0,0 0 0,1 0 0,-1-1 0,0 1-1,0 0 1,0 0 0,0 0 0,0 0 0,-2 0 0,2 0-4,0 1 0,0-1 0,1 1 1,-1-1-1,0 1 0,0 0 1,0-1-1,1 1 0,-1 0 0,0-1 1,1 1-1,-1 0 0,1 0 1,-1-1-1,1 1 0,-1 0 0,1 0 1,-1 0-1,1 0 0,0 0 1,-1 0-1,1 0 0,0 0 0,0 0 1,0 0-1,0 0 0,0 0 1,0 0-1,0 0 0,0 0 0,0 0 1,1 1-1,1 8-13,1 1 1,0-1-1,0 0 1,1 0-1,8 15 1,-9-19 8,1 0-1,-1 0 1,1-1 0,0 0 0,0 1-1,1-2 1,0 1 0,-1 0 0,2-1-1,6 5 1,-9-8 8,0 0 0,0 1-1,0-2 1,0 1 0,0 0 0,0-1 0,0 1-1,0-1 1,0 0 0,0 0 0,0 0-1,1-1 1,-1 1 0,0-1 0,0 1 0,0-1-1,0 0 1,0 0 0,-1-1 0,1 1 0,0-1-1,0 1 1,-1-1 0,1 0 0,3-4 0,4-2 8,-1 0 1,0-1 0,-1 0 0,0-1 0,7-11 0,-2 0 28,-2-1 1,11-25-1,7-17 139,-27 61-162,0-1-1,1 1 1,-1 0 0,1 0 0,4-5-1,-6 7-17,-1 1-1,0 0 0,1-1 1,-1 1-1,1 0 0,-1-1 1,1 1-1,-1 0 0,1 0 0,-1 0 1,1-1-1,-1 1 0,1 0 1,-1 0-1,1 0 0,-1 0 1,1 0-1,-1 0 0,1 0 1,-1 0-1,2 0 0,-2 1-1,1-1 0,-1 1 0,1-1 0,0 1 0,-1-1 0,1 1 0,-1-1-1,1 1 1,-1 0 0,0-1 0,1 1 0,-1 0 0,0-1 0,1 1 0,-1 0 0,0 0 0,0-1 0,1 1-1,-1 0 1,0 1 0,4 22-27,-1 0 1,-1 35-1,4 30 15,-4-67 23,-1-14 20,0 0 0,0 0 0,0 0 0,1 0 0,0-1 0,4 9 0,-5-14-15,1 1-1,-1-1 1,1 0-1,-1 0 1,1 0-1,0 0 1,0 0-1,0 0 1,0-1-1,0 1 1,0-1-1,0 1 1,1-1-1,-1 0 1,0 0-1,1 0 1,-1 0-1,1 0 1,-1 0-1,1-1 1,-1 1-1,1-1 1,3 0-1,-1 0-1,1 0 0,-1 0 0,0 0 0,0-1 0,0 0 0,0 0 0,0-1 0,-1 1 0,1-1 0,0 0 0,0 0 0,-1 0 0,0-1 0,7-4 0,-11 6-19,1 1 0,-1 0 1,0 0-1,0 0 1,1 0-1,-1-1 0,0 1 1,0 0-1,0 0 1,1-1-1,-1 1 0,0 0 1,0 0-1,0-1 1,0 1-1,1 0 0,-1 0 1,0-1-1,0 1 1,0 0-1,0-1 1,0 1-1,0 0 0,0 0 1,0-1-1,0 1 1,0 0-1,0-1 0</inkml:trace>
</inkml:ink>
</file>

<file path=ppt/ink/ink2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32:32.23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70 187 12160,'0'0'600,"-29"-92"-240,12 53 0,5 10 176,6 14 8,4 13-176,-2-2 8,4 2-72,0-2 0,0 8-80,6 10 0,4 17-168,2-2 7</inkml:trace>
</inkml:ink>
</file>

<file path=ppt/ink/ink2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32:36.02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375 1 3616,'0'0'14719,"0"10"-14519,8 249 1076,-4-194-1041,-7 262 728,1-258-771,7 153 461,-2 21 24,-6-128-408,3-58-24,-14 105 0,-10-24 99,-9 33 103,26-128-303,-15 47 0,-3 16 69,-10 49 86,0-4 105,-35 172 262,56-237-362,4-50-224,8-30-18,0 0 0,0 0-1,1 0 1,0 0 0,0 0 0,-1 7 546,4-33-348,3 8-230,0 1 0,-1-1 0,0 0 0,-1 0 0,2-17 0,2-65 85,-3 26-16,1-114 103,-3 59-98,1 82-43,-1 29-46,-1 0-1,0 0 0,-1 0 1,-2-18-1,-13-89 18,2 66-33,9 36-31,0-1 0,0 1 0,-1-35 0,-1 18-195,6 33 184,0-4-52,0 3-16,0 5-461,3 41 417,-2 23 65,-28 347-413,18-338 352,-36 137 1,41-181 163,-1 4 51,5-29-37,1-1 0,0 0 0,0 0 0,4 10 0,-3-10 61,0 0 1,0 0 0,-1 0 0,0 1-1,-1-1 1,1 0 0,-1 10 0,0-13 35,10-6-5,-6-3-103,-1 0-1,1-1 1,-1 1 0,0-1 0,-1 0 0,1 0-1,-1 0 1,-1 0 0,1 0 0,0-11 0,4-15 31,15-34 128,56-122 0,-59 148-126,-2 10 23,26-40 0,-16 29-31,17-21 15,3-3-23,-5 5-41,-32 50-14,-8 10 15,-1 1 0,1-1 0,-1 1-1,1-1 1,0 1 0,-1-1 0,1 1 0,-1-1-1,0 0 1,1 1 0,-1-1 0,1 0-1,-1 1 1,0-1 0,0 0 0,1 0-1,-1 1 1,0-1 0,0 0 0,0 0-1,0-1 1,0 2-36,-15-4-211,-117-14 138,66 4 141,52 10 4,-1 1-1,1 0 0,-29-2 0,42 5-31,0 1-1,0-1 1,0 0-1,0 0 0,0 0 1,0 1-1,0-1 0,0 0 1,0 1-1,0-1 0,0 1 1,0-1-1,0 1 0,1-1 1,-2 2-1,-3 3-2381</inkml:trace>
</inkml:ink>
</file>

<file path=ppt/ink/ink2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38:38.0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111 83 3912,'0'0'11177,"3"-10"-11124,8-33-5,-10 42-41,-1 0-1,0-1 1,0 1-1,0 0 1,0-1-1,0 1 1,0 0 0,0-1-1,0 1 1,-1 0-1,1 0 1,-1-1-1,1 1 1,-1 0-1,1 0 1,-1 0-1,1-1 1,-1 1-1,0 0 1,-1-1 0,2 2-6,0 0 1,0-1 0,0 1 0,-1 0 0,1 0 0,0 0 0,0-1-1,0 1 1,-1 0 0,1 0 0,0 0 0,0 0 0,0 0 0,-1 0-1,1-1 1,0 1 0,0 0 0,-1 0 0,1 0 0,0 0-1,-1 0 1,1 0 0,0 0 0,0 0 0,-1 0 0,1 0 0,0 0-1,0 0 1,-1 0 0,1 1 0,0-1 0,0 0 0,-1 0 0,1 0-1,0 0 1,0 0 0,-1 0 0,1 1 0,0-1 0,0 0 0,0 0-1,-1 0 1,1 0 0,0 1 0,0-1 0,0 0 0,0 0 0,0 1-1,-1-1 1,1 0 0,0 0 0,0 1 0,0-1 0,0 0 0,0 0-1,0 1 1,0-1 0,0 0 0,0 0 0,0 1 0,0-1 0,0 0-1,0 1 1,0-1 0,0 0 0,0 0 0,0 1 0,1-1 0,-1 9-26,-1 0 0,0 0 0,-3 13 0,5-23 22,-1 0 0,1 0-1,-1 1 1,0-1 0,1 0 0,0 0 0,-1 1 0,1-1 0,-1 0 0,1 1 0,0-1 0,-1 1 0,1-1 0,0 1 0,0-1 0,0 1 0,-1-1 0,1 1 0,0 0 0,0-1 0,0 1 0,0 0 0,0 0 0,0 0 0,-1-1 0,1 1 0,0 0 0,0 0 0,0 0 0,0 1 0,0-1 0,0 0 0,0 0 0,0 0 0,-1 1 0,1-1 0,0 0 0,0 1 0,0-1 0,0 1 0,-1-1 0,1 1 0,0-1 0,-1 1 0,1 0 0,0-1 0,-1 1 0,1 0 0,-1-1 0,1 1 0,-1 0 0,1 0 0,-1 0 0,1-1 0,-1 1 0,1 2 0,-2-6 26,1 0 1,-1 0-1,1 0 0,-1 0 1,0 0-1,0 0 0,0 0 1,0 0-1,-1 1 0,1-1 1,-1 0-1,0 1 0,-2-3 0,4 4-19,-1 0-1,1 1 1,-1-1-1,0 0 1,1 1-1,-1-1 1,0 1-1,0-1 1,1 1-1,-1-1 1,0 1-1,0-1 1,0 1-1,0 0 1,0 0-1,0-1 1,1 1-1,-1 0 1,0 0-1,0 0 1,0 0-1,0 0 1,0 0-1,0 0 1,0 0-1,0 0 1,0 1-1,1-1 1,-1 0-1,0 1 1,0-1-1,0 0 1,0 1-1,1-1 1,-1 1-1,0-1 0,0 1 1,1 0-1,-1-1 1,0 1-1,1 0 1,-1-1-1,1 1 1,-1 0-1,1 0 1,-1 0-1,0 0 1,-4 8-29,0-1 1,0 1-1,1 0 1,-6 17-1,9-24 21,0 0 0,0 0 0,0 0-1,1 0 1,-1 1 0,1-1 0,0 0-1,-1 0 1,1 0 0,0 1 0,0-1 0,1 0-1,-1 0 1,0 0 0,1 1 0,-1-1-1,1 0 1,0 0 0,0 0 0,0 0-1,0 0 1,0 0 0,0 0 0,0 0 0,0-1-1,1 1 1,2 2 0,-3-3 5,-1-1 0,0 0 0,0 0 0,1 0 0,-1 0 0,0 0 0,0 0 0,1 0-1,-1 0 1,0 0 0,0 0 0,1 0 0,-1 0 0,0-1 0,0 1 0,0 0 0,1 0 0,-1 0 0,0 0 0,0 0 0,0 0 0,1 0 0,-1-1 0,0 1 0,0 0 0,0 0 0,1 0 0,-1-1 0,0 1 0,0 0-1,0 0 1,0 0 0,0-1 0,0 1 0,0 0 0,1 0 0,-1-1 0,0 1 0,0 0 0,0 0 0,0-1 0,0 1 0,0 0 0,0 0 0,0-1 0,0 1 0,0 0 0,0 0 0,-1-1 0,2-13 80,-1 14-82,-5-45 169,4 42-143,0 0-1,0-1 0,0 1 1,0 0-1,0 0 0,-1 0 1,1 0-1,-1 0 0,0 0 1,0 1-1,-3-4 0,5 5-21,-1 1 1,1-1-1,-1 1 0,1 0 0,-1-1 1,0 1-1,1 0 0,-1-1 0,1 1 1,-1 0-1,0 0 0,1 0 0,-1 0 1,0 0-1,1 0 0,-1-1 0,0 2 1,1-1-1,-1 0 0,0 0 0,1 0 1,-1 0-1,0 0 0,1 0 0,-1 1 1,1-1-1,-2 1 0,0 0 0,1 0-1,-1 0 1,0 1-1,1-1 1,-1 1-1,1 0 1,-1-1-1,-1 4 1,0 0-7,0 0 1,1-1-1,0 1 0,0 0 1,0 0-1,-2 10 0,4-12 1,0-1 1,0 1-1,0-1 0,0 1 1,0 0-1,1-1 0,-1 1 1,1-1-1,0 1 0,0-1 0,0 1 1,0-1-1,0 1 0,1-1 1,-1 0-1,1 0 0,-1 0 0,1 0 1,0 0-1,0 0 0,-1 0 1,1 0-1,1-1 0,2 3 1,-4-4 3,0 0 1,0 1-1,0-1 1,0 0 0,0 0-1,0 0 1,0 0-1,0-1 1,0 1 0,0 0-1,0 0 1,0-1-1,-1 1 1,1 0 0,0-1-1,0 1 1,0-1-1,0 1 1,-1-1 0,1 1-1,0-1 1,0 1 0,-1-1-1,2-1 1,14-19 90,-15 20-85,0-1 11,1-1-1,-1 0 1,0 1 0,0-1-1,0 0 1,0 1 0,0-1-1,0 0 1,-1 0 0,1 0-1,-1 0 1,0 1 0,0-1-1,0 0 1,0 0 0,-1 0-1,1 0 1,-1 0 0,1 0 0,-1 1-1,0-1 1,0 0 0,0 1-1,-1-1 1,1 0 0,-1 1-1,-2-4 1,4 6-16,-1 0 0,1 0 1,0 0-1,-1 0 0,1 0 0,-1 0 1,1 0-1,-1 0 0,1 0 0,0 0 1,-1 0-1,1 0 0,-1 0 0,1 0 1,0 0-1,-1 0 0,1 1 0,0-1 1,-1 0-1,1 0 0,-1 0 1,1 1-1,0-1 0,0 0 0,-1 1 1,1-1-1,0 0 0,-1 0 0,1 1 1,0-1-1,0 0 0,0 1 0,-1-1 1,1 1-1,0-1 0,0 0 0,0 1 1,0 0-1,-11 19 21,9-15-5,0-1-15,0 0 0,1 0-1,0 1 1,0-1-1,1 0 1,-1 7-1,0-9-2,1 0 0,0 0-1,0 0 1,0 0 0,0 0-1,1 0 1,-1 0 0,0 0-1,1 0 1,-1 0 0,1 0-1,0 0 1,-1 0-1,1 0 1,0-1 0,2 3-1,-3-3 2,1-1-1,0 0 0,-1 1 1,1-1-1,-1 0 0,1 1 0,0-1 1,-1 0-1,1 0 0,0 0 1,-1 0-1,1 1 0,0-1 0,-1 0 1,1 0-1,0 0 0,0-1 1,-1 1-1,1 0 0,0 0 0,-1 0 1,1 0-1,-1-1 0,1 1 1,0 0-1,-1-1 0,1 1 0,-1 0 1,1-1-1,0 1 0,-1-1 0,1 1 1,-1-1-1,1 1 0,-1-1 1,0 1-1,1-1 0,-1 1 0,0-1 1,1 0-1,-1 1 0,1-2 1,12-31 55,-11 27-43,0 0 18,0 0-1,0 0 1,-1 0-1,0 0 0,-1 0 1,1 0-1,-1-1 1,0 1-1,-1-7 1,1 12-24,0 1 0,0-1-1,0 1 1,0-1 0,0 0 0,0 1 0,0-1 0,-1 1 0,1-1 0,0 1 0,0-1-1,0 0 1,-1 1 0,1-1 0,0 1 0,0-1 0,-1 1 0,1 0 0,-1-1-1,1 1 1,0-1 0,-1 1 0,1-1 0,-1 1 0,1 0 0,-1-1 0,1 1 0,-1 0-1,1 0 1,-1-1 0,1 1 0,-1 0 0,0 0 0,1 0 0,-2 0 0,1 0-4,0 0 1,0 0-1,1 1 1,-1-1-1,0 1 1,0-1-1,0 1 1,0-1-1,0 1 1,0-1 0,1 1-1,-1 0 1,0-1-1,1 1 1,-1 0-1,0 0 1,1-1-1,-1 1 1,0 2-1,-6 8 7,4-6-24,0 0-1,0 1 1,1-1-1,-4 11 1,6-15 7,-1 1-1,1 0 1,0-1 0,0 1 0,0-1 0,0 1 0,0 0-1,0-1 1,0 1 0,0-1 0,1 1 0,-1-1-1,1 1 1,-1-1 0,1 1 0,-1-1 0,1 1-1,0-1 1,0 0 0,0 1 0,0-1 0,0 0-1,1 2 1,-2-3 6,1 0 0,-1 0 1,0 1-1,0-1 0,1 0 0,-1 0 0,0 1 1,1-1-1,-1 0 0,0 0 0,1 0 0,-1 0 0,1 0 1,-1 1-1,0-1 0,1 0 0,-1 0 0,0 0 0,1 0 1,-1 0-1,1 0 0,-1 0 0,0 0 0,1 0 1,-1-1-1,1 1 0,-1 0 0,0 0 0,1 0 0,-1 0 1,1-1-1,10-10 21,1-19 44,-12 26-44,0-1-1,0 0 1,0 0-1,-1 0 1,0 0-1,0 1 1,0-1-1,0 0 1,-1 1-1,0-1 1,0 1-1,-4-9 1,5 13-19,1 0 0,0-1 1,0 1-1,-1-1 0,1 1 1,0 0-1,-1-1 0,1 1 1,0 0-1,-1-1 0,1 1 1,0 0-1,-1 0 0,1-1 1,-1 1-1,1 0 0,-1 0 1,1 0-1,-1-1 0,1 1 1,0 0-1,-1 0 0,1 0 1,-1 0-1,1 0 0,-1 0 1,1 0-1,-1 0 0,1 0 1,-1 0-1,1 0 0,-1 0 1,1 1-1,-1-1 0,1 0 1,0 0-1,-1 0 0,1 1 0,-1-1 1,1 0-1,0 1 0,-1-1 1,1 0-1,0 0 0,-1 1 1,1-1-1,0 1 0,-1-1 1,1 0-1,0 1 0,0-1 1,-1 1-1,0 2 2,-1-1 1,1 0-1,-1 1 0,1-1 0,0 1 1,0 0-1,-2 4 0,3-3-11,0 1 0,0-1-1,1 1 1,-1-1 0,1 0-1,0 1 1,0-1 0,0 0-1,4 7 1,-4-8 8,0 0 0,0-1 0,1 1-1,-1-1 1,1 1 0,-1-1 0,1 0 0,0 0 0,0 0 0,0 0-1,0 0 1,0 0 0,1 0 0,-1-1 0,1 1 0,3 1-1,-5-3 5,0 0-1,0 0 0,0 1 1,0-2-1,0 1 0,0 0 1,0 0-1,0 0 0,0 0 1,0-1-1,0 1 0,0 0 0,0-1 1,0 1-1,0-1 0,0 1 1,0-1-1,0 1 0,0-1 1,-1 0-1,1 0 0,0 1 0,0-1 1,-1 0-1,1 0 0,-1 0 1,1 0-1,0 0 0,-1 0 1,0 1-1,1-1 0,-1 0 1,1-1-1,-1 0 0,1-1 15,0-1 0,0 1 0,0 0 0,0-1 0,0 1 0,-1 0 0,0-1 0,0 1 0,0-6-1,-10-32 462,10 41-476,0 0-1,0 0 0,0 0 0,0-1 0,-1 1 1,1 0-1,0 0 0,0 0 0,0 0 0,-1 0 1,1 0-1,0 0 0,0-1 0,-1 1 0,1 0 1,0 0-1,0 0 0,-1 0 0,1 0 0,0 0 1,0 0-1,-1 0 0,1 0 0,0 0 0,0 0 1,-1 0-1,1 1 0,0-1 0,0 0 0,0 0 1,-1 0-1,1 0 0,0 0 0,0 0 0,-1 0 1,1 1-1,0-1 0,0 0 0,0 0 0,0 0 1,-1 1-1,1-1 0,0 0 0,0 0 0,0 0 1,0 1-1,0-1 0,0 0 0,0 0 0,0 1 1,-1-1-1,1 0 0,0 0 0,0 1 0,0-1 1,-6 14 36,-1 40-89,6-59-2388</inkml:trace>
</inkml:ink>
</file>

<file path=ppt/ink/ink2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06.07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199 268 3112,'0'0'10554,"-9"-1"-10442,-1 1-73,7 0-15,-1 0 0,0 0 0,1 0 1,-1-1-1,0 1 0,1-1 0,-7-2 0,-1-3 299,10 6-293,0-1-1,0 0 1,0 1 0,1-1 0,-1 1 0,0-1 0,0 1 0,0-1 0,0 1 0,0-1-1,0 1 1,-1 0 0,1 0 0,0 0 0,0-1 0,0 1 0,0 0 0,0 0 0,0 0-1,0 1 1,-2-1 0,-22 11 357,21-10-337,1 0 1,-1 1-1,1-1 0,-1 1 0,1 0 1,0 0-1,0 0 0,0 0 0,-4 3 1,-34 36 305,40-38-319,-1 1 1,1-1 0,1 0 0,-1 1 0,0 0-1,1-1 1,0 1 0,0-1 0,0 5 0,0-5 10,1 3-24,1 1 0,0-1 0,0 0 1,0 0-1,1 0 0,0 0 0,0 0 0,0 0 0,1-1 0,-1 0 0,2 1 0,7 7 0,-10-11 5,1 0 0,-1 0 0,0 0 0,1 0 0,0-1 0,-1 1-1,1-1 1,0 0 0,-1 0 0,1 0 0,0 0 0,0 0-1,0-1 1,0 1 0,3-1 0,13 3 125,-18-2-138,1 0 0,0-1 0,0 1-1,-1-1 1,1 0 0,0 0 0,0 1-1,-1-1 1,1 0 0,0-1 0,0 1-1,0 0 1,-1 0 0,1-1 0,0 1-1,0-1 1,-1 1 0,1-1 0,0 0-1,-1 0 1,1 0 0,-1 0 0,1 0-1,-1 0 1,0 0 0,1 0 0,-1-1-1,0 1 1,0 0 0,0-1 0,2-2-1,15-22 202,-14 21-122,0-1 1,0 1 0,-1-1 0,1 0-1,3-11 1,-4 5-21,0 0 0,-1 0 0,-1 0-1,0-1 1,-1 1 0,0 0 0,0-1 0,-4-13-1,2 12-40,-1 1 0,-5-15-1,5 18-16,0 0 0,1-1 0,0 1 0,-1-18 0,2 17 10,-1 0 0,0 1 1,0-1-1,-1 0 1,-8-18-1,5 14-6,5 13-15,0 0-1,1 0 0,-2 0 1,1 0-1,0 0 1,0 0-1,-1 1 1,1-1-1,-1 0 1,1 1-1,-1-1 1,0 1-1,1-1 1,-1 1-1,0 0 1,0 0-1,0 0 0,0 0 1,0 0-1,0 0 1,-1 1-1,1-1 1,-2 0-1,-1 0-11,0 1 0,0 0 0,0 0 0,0 0 0,0 1 0,0-1 0,0 1 0,0 0 0,-5 2 0,1 0-20,1 0 0,0 0 0,0 1 1,0 0-1,-8 5 0,16-9 19,-1 1 0,1-1 0,0 0 0,0 0 0,0 1 0,-1-1 0,1 0 0,0 0 1,0 1-1,0-1 0,0 0 0,0 1 0,0-1 0,-1 0 0,1 1 0,0-1 0,0 0 0,0 0 0,0 1 0,0-1 0,0 0 0,0 1 0,0-1 0,0 0 0,1 1 0</inkml:trace>
</inkml:ink>
</file>

<file path=ppt/ink/ink2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15.83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179 35 3408,'0'0'13398,"-8"-6"-13366,-28-17-8,35 22-22,1 1 0,-1-1 0,1 1 0,-1-1 0,1 1-1,-1-1 1,0 1 0,1 0 0,-1 0 0,0-1 0,0 1 0,1 0 0,-1 0-1,0 0 1,1-1 0,-1 1 0,0 0 0,0 0 0,1 0 0,-1 0 0,0 0 0,0 1-1,1-1 1,-1 0 0,0 0 0,0 0 0,1 1 0,-1-1 0,0 0 0,1 1-1,-1-1 1,1 1 0,-1-1 0,0 0 0,1 1 0,-1-1 0,1 1 0,-1 0 0,1-1-1,-1 2 1,-4 3 6,-4 5 25,5-4-51,3-5 17,0 0 1,0 0-1,0 1 1,-1-1-1,1 0 0,0 0 1,-1 0-1,1 0 0,-1 0 1,1-1-1,-1 1 0,-2 0 1,-9 7-3,2 10 3,3-10 11,-18 21 97,24-25-45,0 1 0,1-1 0,-1 0 0,1 1 0,0 0 0,0-1 0,0 1 0,1-1 0,0 1 0,0 0 0,0-1 0,1 6 0,-1 8 205,28 6 38,-24-20-259,-3-4-22,0 1 0,0 0 0,0 0 0,0-1 0,-1 1 0,1 0 0,0 0 0,-1 0 0,1 0 0,0 0 0,-1 0 0,1 0 0,-1 0 0,0 0 0,1 0 0,-1 0 0,0 0 0,0 0 0,1 2 0,20 9 107,-20-10-117,0-1-12,-1-1 0,0 1-1,1-1 1,-1 0 0,0 1 0,1-1 0,-1 1 0,1-1 0,-1 0 0,1 1 0,-1-1 0,0 0-1,1 0 1,-1 1 0,1-1 0,0 0 0,-1 0 0,1 0 0,-1 0 0,1 1 0,-1-1 0,2 0-1,-2 0 350,29 0 31,11 0-327,-39 0-7,22-3 82,-21 2-117,0 0 18,1 0 1,-1-1-1,1 1 0,-1-1 0,0 1 1,1-1-1,2-3 0,4-1 90,-9 6-118,1 0 1,0 0-1,-1-1 1,1 1-1,-1 0 1,1 0-1,-1-1 1,1 1-1,-1 0 1,1-1-1,-1 1 1,1-1-1,-1 1 1,0 0-1,1-1 1,-1 1-1,0-1 1,1 1-1,-1-1 1,0 0-1,1 1 1,-1-1-1,0 1 1,0-1-1,0 1 1,0-1-1,0 0 1,0 1-1,1-1 1,-1 1 0,-1-1-1,1 1 1,0-1-1,0 0 1,0 0-1,-1-4 28,1 1 1,0-1-1,0 0 0,0 0 1,0 1-1,1-1 0,0 0 0,2-7 1,3-8 140,11-26-265,-14 40 57,-3 5 40,1-1 1,0 1 0,-1-1-1,1 1 1,0-1-1,0 1 1,0 0 0,0-1-1,0 1 1,0 0-1,0 0 1,0-1 0,0 1-1,1 0 1,-1 0-1,2 0 1,46-22 67,-26 12-74,-21 9 6,1 1-1,-1-1 1,1 1-1,0-1 1,0 1 0,0 0-1,0 1 1,-1-1-1,1 0 1,0 1-1,5-1 1,-2 1 21,1 0 0,0 1 0,0-1 0,0 2 0,-1-1 0,1 1 0,10 3 1,-15-4-21,1 1 0,0-1 1,-1 1-1,1 0 1,-1-1-1,0 1 1,1 0-1,-1 0 1,0 1-1,0-1 1,0 0-1,-1 1 1,1-1-1,0 1 1,-1 0-1,0-1 1,0 1-1,1 0 1,-1 3-1,5 12 13,-4-13-8,0 0-1,-1 0 1,0 1-1,1-1 0,-1 0 1,-1 0-1,1 1 1,-1-1-1,0 0 1,0 1-1,-1-1 1,-1 7-1,-5 30 175,7-38-175,-1 0 0,0 1-1,0-1 1,-1 0 0,1 0-1,-1 0 1,0 0 0,0 0-1,0-1 1,0 1-1,-1 0 1,1-1 0,-1 0-1,0 1 1,0-1 0,0 0-1,-1-1 1,1 1 0,-1-1-1,-5 4 1,5-4 19,-1 0 0,0 0 1,1 0-1,-1 0 0,0-1 0,0 0 0,0 0 0,-1 0 1,1-1-1,0 1 0,0-1 0,0 0 0,0-1 1,0 1-1,0-1 0,0 0 0,-9-4 0,11 5-18,-3-2 17,1 0 1,0 0 0,-1 0-1,1-1 1,-5-3-1,8 5-25,1 0 0,-1-1 0,1 1 0,0 0 0,0-1 0,0 1 0,0 0 0,0-1 0,0 0 0,0 1 0,0-1 0,0 1 0,1-1 0,-1 0 1,1 0-1,-1 1 0,1-1 0,0 0 0,0 0 0,0-3 0,-5-27-10,4 27-6,0 0 0,0 0 0,0 0 0,1 0 0,0 0 0,1-9 0,13-57-11,-10 59-47,-3 24-56,0 1 71,18 64-55,-18-66 121,1-1-1,-1 1 1,-1 0 0,-1 19-1,0-1-72,-1-12 138,0-1-1,-1 1 1,0-1-1,-1 1 1,-9 20-1,9-25-43,2-8-11,0 0 1,0-1 0,0 1 0,0-1 0,0 1 0,-1-1-1,0 0 1,1 0 0,-1 0 0,0-1 0,0 1-1,-1-1 1,1 1 0,-1-1 0,1 0 0,-1 0-1,-4 1 1,3-3 12,-1-1 0,1 0 0,-1 0 1,1-1-1,-1 1 0,1-1 0,0 0 0,0-1 0,-9-4 0,9 3-3,0 0 0,0-1 1,-8-10-1,10 11-20,0 0-1,-1 0 1,0 1-1,0-1 1,0 1-1,-8-5 1,12 7-11,-1 1 1,1 0-1,-1 0 1,1 0-1,-1 0 1,1 0-1,-1 0 0,1 0 1,-1 0-1,1 0 1,-1 0-1,1 0 1,-1 0-1,1 0 1,-1 0-1,1 0 0,-1 0 1,1 1-1,-1-1 1,1 0-1,-1 0 1,1 1-1,0-1 0,-1 0 1,1 1-1,-1-1 1,1 0-1,0 1 1,-1-1-1,1 1 1,0-1-1,-1 0 0,1 1 1,0-1-1,0 1 1,0-1-1,-1 1 1,1 0-1,0 0-13,-1 0 0,1 1 0,-1-1 0,1 0 0,0 0 0,-1 1 0,1-1 0,0 0 0,0 0 0,0 1 0,0-1 0,0 0 0,0 0 0,1 2 0,1 2-3015</inkml:trace>
</inkml:ink>
</file>

<file path=ppt/ink/ink2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43.06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208 32 3808,'0'0'9438,"-10"-1"-9155,-29-5-3,37 6-209,-1 0 0,1 1 1,-1-1-1,1 0 0,0 1 1,-1-1-1,1 1 0,0 0 0,-1-1 1,1 1-1,0 1 0,0-1 0,0 0 1,0 0-1,0 1 0,0-1 0,0 1 1,0-1-1,1 1 0,-1 0 1,-2 3-1,-7 7 305,-10 0 436,-3 3 165,19-12-564,-1 3-191,4-3-150,0 1 0,-1-1 0,1 0 0,-1 0 0,1 0 1,-1 0-1,0-1 0,0 1 0,-4 2 0,1 0 36,5-4-87,0 0 0,1 0 0,-1 0 0,0 1 0,1-1 0,-1 0 0,1 0 0,0 1 0,-1-1 0,1 0 0,0 0 0,0 1 0,0-1 0,0 0 0,0 1 0,0-1 0,0 0 0,0 0 0,1 1 0,0 1 0,-1 17 163,0-17-141,-1 1 0,1 0-1,0 0 1,0 0-1,0-1 1,1 1-1,-1 0 1,1 0-1,0-1 1,0 1 0,0 0-1,1-1 1,-1 1-1,1-1 1,0 1-1,0-1 1,0 0-1,0 0 1,0 0 0,1 0-1,-1 0 1,1-1-1,0 1 1,3 1-1,3 3 135,-7-6-148,-1 0 1,0 0-1,1 0 0,-1 0 1,0 0-1,1 0 1,0 0-1,-1 0 0,1-1 1,-1 1-1,1 0 1,0-1-1,-1 0 1,1 1-1,0-1 0,0 0 1,-1 0-1,1 0 1,0 0-1,0 0 0,-1 0 1,1 0-1,0-1 1,-1 1-1,1-1 1,1 0-1,16-7 261,-16 7-243,0 0 1,0 0-1,-1 0 0,1 0 1,0-1-1,-1 0 0,1 1 1,3-5-1,23-29 345,-13 28-271,-4-4-6,-10 9-104,0 1-1,0-1 0,0 1 1,-1-1-1,1 0 1,-1 1-1,1-1 0,-1 0 1,1 0-1,-1 0 1,0-1-1,0 1 1,0 0-1,0 0 0,-1 0 1,1-1-1,0 1 1,-1 0-1,0-1 0,1 1 1,-1-5-1,-1 2 6,0 1 1,0-1-1,0 0 0,0 1 0,-1 0 0,0-1 1,0 1-1,0 0 0,0 0 0,-5-5 0,4 4 4,0 0-1,1 0 0,-1 0 0,1 0 0,0 0 0,-3-9 0,5 12-22,0 0 1,0 1-1,0-1 0,0 1 0,0-1 0,0 1 0,1-1 0,-1 1 0,1-1 0,-1 1 1,1-1-1,-1 1 0,1 0 0,0-1 0,-1 1 0,1 0 0,0-1 0,0 1 1,0 0-1,0 0 0,0 0 0,0 0 0,1 0 0,-1 0 0,0 0 0,0 0 1,1 1-1,-1-1 0,3-1 0,5-1-29,0-1 0,1 1 0,16-2 0,-6 0 14,-14 4 18,-1 0 0,0 1 0,1-1 0,-1 1 0,1 0 0,-1 1 0,1-1 0,-1 1 0,1 0 0,-1 1 0,0-1 0,0 1 0,0 0 0,0 0-1,0 1 1,0 0 0,0-1 0,-1 2 0,1-1 0,-1 0 0,0 1 0,0 0 0,4 5 0,-7-7 3,3 1 6,0 2 0,-1-1-1,1 0 1,-1 1 0,0-1-1,0 1 1,-1 0 0,1 0-1,-1 0 1,0 0 0,-1 0-1,1 1 1,-1-1 0,1 7-1,-2-10-1,-1 1 0,0-1 0,1 0 0,-1 1 0,0-1 0,0 0 0,0 0 0,0 0 0,-2 3 0,-6 12 14,8-12-10,-1 0-1,0 0 1,0-1 0,-1 0-1,1 1 1,-1-1 0,0 0-1,-7 7 1,-5 16 119,14-24-123,-1-1-1,1 1 1,0 0-1,-1 0 1,0 0-1,0-1 0,0 1 1,0-1-1,0 0 1,0 1-1,0-1 0,-1 0 1,1 0-1,-6 2 1,5-2 15,-1-1 1,0 0-1,0 0 1,-1-1-1,1 1 0,0-1 1,0 1-1,0-1 1,0-1-1,0 1 1,-1-1-1,1 1 1,0-1-1,0 0 1,0-1-1,0 1 1,1-1-1,-1 1 1,0-1-1,-4-3 1,6 3 1,-1 0 0,1 0 0,0 0 1,0 0-1,0 0 0,0 0 1,0 0-1,0-1 0,0 1 0,-1-4 1,2 4-16,0 1 1,1-1 0,-1 0 0,0 1-1,1-1 1,-1 0 0,1 1-1,0-1 1,0 0 0,0 1 0,-1-1-1,2 0 1,-1 0 0,0 1-1,0-1 1,0 0 0,1 1-1,-1-1 1,2-2 0,0-3-18,1 0 0,-1 0 0,0 0 1,-1-1-1,0 1 0,0-1 0,-1 1 0,0-9 0,5 4-12,-5 11-1,0 14-168,-20 91 11,-3 59 228,21-154-16,-1-1 1,0 1 0,0 0 0,-1-1 0,0 1 0,0-1 0,-1 0-1,0-1 1,-1 1 0,1-1 0,-1 0 0,-1 0 0,-7 6 0,12-12-16,0 1 1,0-1-1,0 0 1,0 0 0,0-1-1,0 1 1,0 0-1,0-1 1,0 1 0,0-1-1,0 0 1,-1 0-1,1 0 1,0 0 0,0 0-1,0 0 1,0 0-1,0-1 1,-1 1-1,1-1 1,-3-1 0,-5-2 101,0-1 1,0 0-1,-9-6 1,15 9-59,-4-3 102,8 5-160,0 0-1,0 0 1,0 0 0,0 0 0,0 0-1,1 0 1,-1 0 0,0 0 0,0 0-1,0 0 1,0 0 0,0 0-1,0 0 1,0 0 0,0 0 0,0 0-1,0 0 1,0-1 0,0 1 0,0 0-1,0 0 1,0 0 0,16 1 25,-15-1 48</inkml:trace>
</inkml:ink>
</file>

<file path=ppt/ink/ink2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51.70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3712,'0'0'14547,"3"9"-14380,26 134 649,19 248 253,-41-337-629,-7-53-406,1 1-1,-1-1 0,0 1 1,1-1-1,-1 1 0,1-1 1,-1 1-1,1-1 0,0 1 1,0-1-1,0 0 0,0 1 1,0-1-1,1 1 0,6 23 158,-5-22-107,-3-3 23,-1-13-62,-27-326 214,24 310-191,-17-55 1,16 63-3,5 18-65,0-1-1,-1 1 0,0 0 0,1 0 0,-1 0 1,-1 0-1,1 0 0,0 0 0,-1 0 1,1 0-1,-1 0 0,-2-2 0,4 4 3,-1 1 0,1 0 1,0-1-1,0 1 0,-1 0 0,1-1 0,0 1 0,0 0 0,-1-1 0,1 1 0,0 0 0,0-1 0,0 1 0,0 0 1,0-1-1,0 1 0,0-1 0,0 1 0,0 0 0,0-1 0,0 1 0,0-1 0,0 1 0,0-1 0,0 1 0,0 0 1,0-1-1,0 1 0,0 0 0,0-1 0,1 0 0,12-10-21,26-6-73,-35 15 101,24-7 14,31-5 0,-56 13-20,0 1-1,1-1 0,-1 1 0,0 0 0,0 0 1,0 0-1,1 0 0,-1 1 0,0 0 0,0-1 1,0 1-1,0 0 0,0 0 0,5 3 0,-3-1-8,-1 0 0,0 0-1,0 0 1,0 1 0,0 0-1,0-1 1,-1 1 0,5 8 0,-3-6 3,-1 1 1,-1 0 0,1 0 0,-1 0 0,-1 0 0,1 1 0,-1-1 0,0 1 0,-1-1 0,0 1 0,0 0 0,-1 12 0,0-10 25,-5 30 65,5-37-74,0-1 1,-1 1 0,1-1 0,-1 1-1,0-1 1,0 1 0,0-1 0,0 0-1,0 1 1,-1-1 0,1 0 0,-2 2-1,1-3-6,1-1 0,0 1 1,0 0-1,0-1 0,0 1 0,-1-1 0,1 0 0,0 0 0,0 1 0,-1-1 0,1 0 0,0 0 0,-1 0 0,1 0 1,0 0-1,0 0 0,-1-1 0,1 1 0,0 0 0,-1-1 0,-29-12 124,19 8-69,11 5-98,-29-9 113,28 9-365,0 0 1,0 0-1,0 0 1,0 1-1,0-1 1,0 1-1,0-1 0,0 1 1,0 0-1,0-1 1,1 1-1,-4 2 0</inkml:trace>
</inkml:ink>
</file>

<file path=ppt/ink/ink2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35.6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2934 4720,'0'0'2464,"7"-10"-1979,7-10-242,2 1 0,0 0 0,19-16 0,188-146 829,-191 154-959,118-108 517,-64 55-239,16-18 162,-69 63-372,113-113 670,102-78 666,-135 121-865,-2-5-138,-67 63-222,3 2 1,86-65 0,176-129 664,-276 212-860,104-99 304,36-27 65,-103 96-284,35-25 121,127-102 364,-158 121-451,-3 0 14,46-36 57,7-3 77,-3 2-84,-30 29-132,-67 53-36,-17 14-59,-1-1 0,1 0-1,-1 0 1,0-1 0,5-6-1,-1 4 40,-9 8-84,0 0-1,0-1 1,0 1 0,0-1-1,0 0 1,-1 1 0,1-1-1,0 0 1,0 1 0,-1-1-1,1 0 1,0 0 0,-1 0-1,2-1 1,0-4 35,-1 1 683,-12 3-471,-85 9-106,73-3-120,-1-2 0,0-1 0,0-1 1,-30-4-1,-21-5 188,75 9-208,-1 0 0,1 0 0,0 0 0,-1 0 0,1 0 0,-1-1 0,1 1 0,-1 0-1,1 0 1,0 0 0,-1 0 0,1 0 0,-1-1 0,1 1 0,0 0 0,-1 0 0,1-1 0,-1 1 0,1 0 0,0 0 0,0-1 0,-1 1 0,1 0 0,0-1 0,-1 1 0,1-1 0,8-6 142,19-1-15,-4 6-102,164-7 139,-109 9-116,-78 0-53,0 1-1,1-1 0,-1 0 1,1 0-1,-1 1 0,0-1 1,1 0-1,-1 1 0,0-1 1,1 0-1,-1 1 0,0-1 1,0 0-1,1 1 0,-1-1 1,0 1-1,0-1 1,0 1-1,0-1 0,0 0 1,1 1-1,-1-1 0,0 1 1,0-1-1,0 1 0,0-1 1,0 1-1,0-1 0,0 1 1,-1-1-1,1 0 0,0 1 1,0 0-1,-4 22 56,3-18-45,-5 21 81,-17 45 1,16-51-28,0-1 0,1 1 0,2 0 0,-4 26 0,7-39-12,0-1 0,0 0 0,-1 0 0,-3 9 1,-1 5 100,6-20-157,0 0 0,0 0 0,0 0 0,0 0 0,0 0 0,1-1 0,-1 1 0,0 0 0,0 0 0,0 0 0,0 0 0,0 0 0,0 0 0,0 0 0,0 0 0,0 0 0,0 0 0,0 0 0,0 0 0,0 0 0,0 0 0,0 0 0,1 0 0,-1 0 0,0 0 0,0 0 0,0 0 0,0 0 0,0 0 0,0 0 0,0 0 0,0 0 0,0 0 0,0 0 0,0 0 0,0 0 0,1 0 0,-1 0 0,0 0 0,0 0 0,0 0-1,0 0 1,0 0 0,0 0 0,0 0 0,0 0 0,0 0 0,0 0 0,0 0 0,0 0 0,0 0 0,0 0 0,0 0 0,0 1 0,0-1 0,1 0 0,-1 0 0,0 0 0,0 0 0,0 0 0,0 0 0,0 0 0,0 0 0,0 0 0,0 0 0,0 0 0,0 1 0,5-6-1670</inkml:trace>
</inkml:ink>
</file>

<file path=ppt/ink/ink2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36.5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0 6328,'0'0'12121,"0"12"-11784,0-5-298,-6 245 1791,5-217-1492,1-20-79,-1-1 1,0 1-1,-1-1 1,0 1-1,-9 26 1,9-28 144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1:41.8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105 1 10448,'0'0'6775,"-1"12"-6341,-38 168 1559,29-133-1411,7-28-71,-1 0 1,-1-1 0,0 1-1,-14 27 1,6-26 415,8-16-3381</inkml:trace>
</inkml:ink>
</file>

<file path=ppt/ink/ink2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47.95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238 499 4008,'0'0'8270,"-9"-1"-8006,-2-1-142,0 0 0,-1 2 0,1-1 0,-1 1 0,1 1 0,0 0 0,-14 3 0,18-2-40,-1 0 9,0-1 0,1 1 1,-1 1-1,1 0 0,0 0 0,0 0 0,0 1 1,0 0-1,0 0 0,1 1 0,-9 7 0,12-9-58,1-1 34,-1 1 0,1 0 0,-1 0 0,1 0 0,0 0 0,-3 6 0,5-7-46,0-1 0,-1 1-1,1-1 1,0 1 0,0-1-1,0 1 1,0 0-1,0-1 1,0 1 0,0-1-1,1 1 1,-1-1 0,0 1-1,1-1 1,-1 1-1,1-1 1,0 1 0,0-1-1,1 3 1,4 4 91,1 0-1,0 0 1,0 0 0,1-1 0,0 0 0,0-1-1,1 0 1,0 0 0,0-1 0,0 0 0,1 0-1,13 4 1,-14-6-32,1 0 0,0-1 0,0 0 0,0-1 0,0 0 0,1 0 0,12-2 0,-4 0 36,0-2 1,-1 0-1,20-6 0,-25 4-60,1 0 0,-1 0 0,0-2 0,0 0-1,13-9 1,-21 12-40,-1 0-1,1-1 1,0 1-1,-1-1 0,0 0 1,0 0-1,4-8 1,21-43 72,-22 40-67,18-35 69,62-145 123,-35 59-170,-38 100-35,-10 26 1,1-1 0,-1 1 0,-1-1 0,0 0 0,-1 0 0,1-15-1,-3 27-5,0-1 0,0 1-1,0-1 1,1 1-1,-1-1 1,0 1 0,0-1-1,-1 1 1,1-1-1,0 1 1,0-1 0,0 1-1,0-1 1,0 1 0,0-1-1,-1 1 1,1-1-1,0 1 1,0 0 0,-1-1-1,1 1 1,0 0-1,-1-1 1,1 1 0,0-1-1,-1 1 1,0 0-2,1 0 0,-1 0 0,1 0 0,-1 0 0,0 0 0,1 1 1,-1-1-1,1 0 0,-1 0 0,1 1 0,-1-1 0,1 0 0,-1 1 0,1-1 0,-1 0 0,1 1 1,0-1-1,-1 1 0,-22 27-7,20-23 14,-3 5 6,0 0 1,1 0-1,0 0 1,-3 14-1,-1-1 6,-3 12 42,1 0-1,-6 40 1,5-18 43,-9 27 541,-12 117-1,29-136 390,9-80-810,1 0 0,0 0 0,13-21 0,-8 15-115,-5 8-86,1 1-1,1 0 0,15-19 0,-20 27-19,-1 1 0,1 0 0,0 0 0,0 0 0,0 1 0,1-1 0,-1 1 0,1 0 0,-1 0 0,1 0 0,0 0 0,0 0 0,0 1 0,0 0-1,0 0 1,0 0 0,6 0 0,-10 1-4,1 0 0,-1 0 0,1 1 0,-1-1 0,1 1 0,-1-1 0,1 0 1,-1 1-1,1-1 0,-1 1 0,0-1 0,1 1 0,-1-1 0,0 1 0,1-1 0,-1 1 0,0 0 0,0-1 0,0 1 0,0-1 0,1 1 0,-1 0 0,0-1 0,0 1 0,0-1 0,0 1 0,0 0 0,0-1 0,0 1 0,-1 0 0,1-1 0,0 2 0,-4 28-2,3-23-1,-2 9-14,2-9 9,0 0 0,0-1-1,0 1 1,1 0 0,-1 0-1,2-1 1,-1 1 0,1 0-1,0-1 1,0 1 0,1 0-1,3 7 1,-4-12 7,1 4-2,2 0-1,-1 0 1,1 0-1,7 8 1,-10-13 4,0 1 0,1-1 1,-1 0-1,1 1 0,0-1 0,-1 0 1,1 0-1,0 0 0,0 0 0,-1-1 1,1 1-1,0 0 0,0-1 0,0 1 1,0-1-1,0 0 0,0 0 0,0 1 1,0-1-1,0-1 0,2 1 0,7-2 26,0 0-1,-1-1 1,1 0 0,-1 0-1,0-1 1,0-1-1,0 0 1,-1 0 0,1-1-1,-1 0 1,0-1-1,-1 0 1,0 0 0,0 0-1,0-1 1,6-10-1,14-15 26,27-37 108,-54 70-159,-1-1-1,1 0 0,-1 0 1,1 1-1,-1-1 0,1 0 1,-1 0-1,1 0 0,-1 0 1,0 0-1,1 0 0,-1 0 1,0 0-1,0 1 1,0-1-1,0-2 0,0 3 1,0-1-1,-1 1 0,1 0 0,0 0 1,0-1-1,-1 1 0,1 0 0,0 0 1,0 0-1,-1 0 0,1-1 0,0 1 1,-1 0-1,1 0 0,0 0 1,-1 0-1,1 0 0,0 0 0,-1 0 1,1 0-1,-1 0 0,1 0 0,0 0 1,-1 0-1,1 0 0,0 0 0,-1 0 1,1 0-1,-1 1 0,-3 0 2,0 0 0,0 1-1,0 0 1,0 0 0,-6 3-1,-1 4-1,0 1 0,1-1 0,0 1 0,0 1 0,1 0 0,1 0 0,-9 16 0,14-22 0,1 0 0,-1 0-1,1 0 1,1 1 0,-1-1 0,1 1-1,0 0 1,0-1 0,1 1-1,-1 0 1,1-1 0,1 1 0,0 6-1,-1-8 2,1 0-1,0 0 1,0-1 0,0 1-1,1 0 1,-1 0-1,1-1 1,0 1 0,0-1-1,0 1 1,1-1-1,-1 0 1,1 0 0,0 0-1,-1 0 1,1 0-1,1-1 1,-1 1 0,4 2-1,-5-5 6,-1 1-1,1-1 0,-1 1 1,1-1-1,-1 0 0,1 0 1,-1 0-1,1 0 0,-1 0 0,1 0 1,-1 0-1,1 0 0,0-1 1,-1 1-1,1 0 0,-1-1 1,0 1-1,1-1 0,-1 0 1,1 0-1,-1 1 0,0-1 1,1 0-1,-1 0 0,2-2 1,4-3 27,0-1 0,11-14 0,-13 15-16,6-8 47,0-1-1,17-30 1,-23 36-29,-1 0-1,0-1 1,-1 1 0,1-1 0,-2 0 0,0 0-1,2-10 1,-4 18-24,0 0 0,0-1-1,-1 1 1,1 0-1,0-1 1,-1 1 0,1 0-1,-1 0 1,0-1 0,1 1-1,-1 0 1,0 0-1,-1 0 1,-1-3 0,3 4-8,-1 1 1,1-1 0,-1 1 0,1-1 0,-1 1-1,1-1 1,-1 1 0,0 0 0,1-1-1,-1 1 1,1 0 0,-1-1 0,0 1-1,1 0 1,-1 0 0,0 0 0,1 0 0,-1 0-1,0 0 1,0 0 0,-1 0-3,1 0 0,0 1 0,0-1 1,0 0-1,0 1 0,0-1 0,0 1 0,0 0 0,0-1 1,0 1-1,0 0 0,0 0 0,0 0 0,0-1 0,-1 3 1,0 1-1,-1 1 0,0-1 1,1 1-1,0-1 0,0 1 1,0 0-1,1 0 0,0 0 1,0 0-1,0 0 0,0 0 1,1 0-1,0 7 1,1 8 27,6 38 1,-6-51-18,0 0 7,0 0 1,1-1-1,0 1 0,0-1 0,0 1 0,1-1 0,0 0 0,7 11 1,-9-16-6,0 1 0,1 0 1,-1-1-1,1 1 0,-1-1 1,1 1-1,0-1 0,0 0 1,0 0-1,-1 0 1,1 0-1,0 0 0,0 0 1,0 0-1,0 0 0,1-1 1,-1 1-1,0-1 0,0 0 1,0 0-1,0 1 1,0-1-1,1-1 0,-1 1 1,0 0-1,0 0 0,0-1 1,0 1-1,0-1 0,0 0 1,4-1-1,6-5 47,0-1 1,-1 1-1,1-2 0,-2 0 0,1 0 0,-1-1 1,0 0-1,8-12 0,18-34 206,-32 51-250,0-1 34,1 0 0,-1 0 0,0-1 1,5-11-1,-13 32 47,0 1-1,-2 17 1,5-21-87,1 1 0,0-1 0,3 22 0,-2-27-1,0-1-1,1 1 0,-1-1 1,1 0-1,0 0 1,0 0-1,1 0 1,0 0-1,0 0 1,4 5-1,-6-9-2,1 0-1,-1 0 1,1 0-1,0 0 0,-1 0 1,1 0-1,0 0 1,0-1-1,0 1 1,-1-1-1,1 1 1,0-1-1,0 0 1,0 1-1,0-1 1,0 0-1,0 0 1,0-1-1,0 1 0,-1 0 1,1-1-1,0 1 1,0-1-1,0 1 1,0-1-1,-1 0 1,3-1-1,6-3 28,1 0 0,-1-1 0,10-7 0,-19 12-27,23-17 169,-1 0-1,-1-2 1,-1 0-1,30-39 0,-50 59-164,-1-1-1,1 0 0,-1 0 1,1 1-1,-1-1 0,1 0 1,-1 1-1,1-1 0,0 1 0,-1-1 1,1 1-1,0-1 0,0 1 1,-1-1-1,1 1 0,0 0 0,0-1 1,0 1-1,0 0 0,-1 0 1,1-1-1,0 1 0,0 0 0,0 0 1,0 0-1,0 0 0,0 0 1,-1 0-1,1 0 0,1 1 0,-1 0-3,0-1 0,0 1 0,-1 0-1,1 0 1,0-1 0,0 1-1,-1 0 1,1 0 0,-1 0 0,1 0-1,-1 0 1,1 0 0,-1 0-1,0 0 1,0 0 0,1 0-1,-1 0 1,0 0 0,0 0 0,0 0-1,0 1 1,0-1 0,0 1-1,-8 56 53,5-39-52,-2 36 1,5-55-8,0 0 1,0 0 0,0 0-1,0 0 1,0 1-1,0-1 1,0 0 0,0 0-1,1 0 1,-1 0 0,0 0-1,0 1 1,0-1-1,0 0 1,0 0 0,0 0-1,0 0 1,0 0-1,0 0 1,0 1 0,1-1-1,-1 0 1,0 0 0,0 0-1,0 0 1,0 0-1,0 0 1,1 0 0,-1 0-1,0 0 1,0 0-1,0 0 1,0 0 0,0 0-1,1 0 1,-1 0-1,0 0 1,0 0 0,0 0-1,0 0 1,1 0 0,-1 0-1,0 0 1,0 0-1,0 0 1,0 0 0,0 0-1,1 0 1,11-6 27,11-11 4,5-7 11,-7 6 54,28-31 1,-46 46-87,0 0 1,0 0 0,0 1-1,1-1 1,4-2 0,-8 4-11,1 1 0,-1-1 0,1 1 0,-1 0 0,1-1 0,-1 1 0,1 0 0,-1 0 0,1-1 0,-1 1 0,1 0 0,-1 0 0,1 0 1,0 0-1,-1 0 0,1 0 0,-1 0 0,1 0 0,0 0 0,-1 0 0,1 0 0,-1 0 0,1 0 0,-1 0 0,1 0 0,0 0 0,-1 1 0,1-1 1,-1 0-1,1 0 0,-1 1 0,1-1 0,-1 1 0,1-1 0,-1 0 0,0 1 0,1-1 0,-1 1 0,1-1 0,-1 1 0,0-1 0,1 1 0,-1-1 1,0 1-1,0-1 0,1 1 0,7 47-2,-7-40-13,0 1 0,0-1 0,1 0 0,0 0 0,0 0 0,5 11 0,-5-15 20,0 0 1,0-1-1,1 1 0,-1-1 0,1 1 1,0-1-1,0 0 0,0 0 0,7 5 1,-8-7-6,0 0 1,0 0 0,-1 0-1,1 0 1,1 0-1,-1 0 1,0-1 0,0 1-1,0-1 1,0 0 0,0 1-1,1-1 1,-1 0 0,0 0-1,0-1 1,0 1 0,0 0-1,1-1 1,-1 1-1,0-1 1,3-1 0,-4 2 0,2-1-68,1-1 1,-1 0-1,0 1 1,1-1-1,5-5 1,-8 6 13,0 0-1,0 0 1,-1 0 0,1 0 0,0-1 0,0 1 0,-1 0 0,1 0 0,-1-1 0,1 1 0,-1 0-1,0-1 1,1 1 0,-1 0 0,0-1 0,0 1 0,0 0 0,0-1 0,0 1 0,0-3-1,-3-9-3762</inkml:trace>
</inkml:ink>
</file>

<file path=ppt/ink/ink2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48.16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14272,'0'0'2287,"80"8"-2399,-49-1 17</inkml:trace>
</inkml:ink>
</file>

<file path=ppt/ink/ink2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50.44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0 830 6328,'0'0'2364,"13"-4"-1864,12-4-160,0-1 0,0-1 0,0-2 1,-2 0-1,25-17 0,-27 11 148,0-1 1,-1-1-1,-1 0 1,-1-2-1,-1 0 1,-1-1-1,-1-1 1,-1 0-1,-1-1 1,10-27-1,-22 51-376,-1-1 0,0 1 0,0-1 0,0 1 0,1-1 0,-2 1 0,1-1 0,0 1 0,0 0 0,0-1 0,-1 1 0,1-1 0,0 1 0,-1-1 0,0 1 0,1 0 0,-1 0 0,0-1 0,1 1 0,-3-2 1,3 2-50,-1 1 0,1-1 0,-1 0 1,1 0-1,-1 1 0,0-1 0,0 0 1,1 1-1,-1-1 0,0 1 1,0-1-1,0 1 0,1-1 0,-1 1 1,0-1-1,0 1 0,0 0 0,0 0 1,0-1-1,0 1 0,0 0 1,0 0-1,0 0 0,0 0 0,0 0 1,0 0-1,0 0 0,1 1 0,-3-1 1,3 0-48,-1 1 0,1-1-1,0 0 1,0 0 0,-1 0 0,1 1 0,0-1 0,0 0 0,0 0 0,-1 0 0,1 1 0,0-1-1,0 0 1,0 0 0,0 1 0,0-1 0,-1 0 0,1 0 0,0 1 0,0-1 0,0 0 0,0 1 0,0-1-1,0 0 1,0 0 0,0 1 0,0-1 0,0 0 0,0 1 0,0-1 0,0 0 0,0 0 0,1 1-1,-1-1 1,0 0 0,0 1 0,0-1 0,0 0 0,0 0 0,1 0 0,-1 1 0,0-1 0,0 0 0,0 0-1,1 1 1,-1-1 0,0 0 0,0 0 0,1 0 0,14 12 207,-12-9-179,17 12 95,-13-10-73,-1-1 0,0 1 0,10 12 0,-14-15-56,0 1-1,-1 0 1,1 0 0,0 0-1,-1 0 1,0 0-1,0 0 1,0 0 0,0 0-1,0 0 1,-1 0-1,1 1 1,-1 3 0,0 19 23,-5 33 0,0 16 75,5-73-99,0-1 0,-1 1 0,1-1 0,0 1 0,1-1 0,-1 1-1,0 0 1,0-1 0,1 1 0,-1-1 0,0 1 0,1-1 0,0 0 0,-1 1-1,1-1 1,0 1 0,0-1 0,0 0 0,0 0 0,0 1 0,0-1 0,0 0-1,0 0 1,0 0 0,0 0 0,1 0 0,-1 0 0,0-1 0,1 1 0,-1 0-1,1-1 1,-1 1 0,4 0 0,-1-1 17,0 0 1,0 0-1,1 0 0,-1-1 1,0 0-1,0 1 0,0-1 0,0-1 1,0 1-1,0-1 0,7-3 1,8-4 66,0-1 0,-1-1 1,0-1-1,0-1 0,-1 0 1,-1-1-1,20-23 0,-23 22 22,35-41 641,-58 79-389,-9 32 1,18-52-367,-10 46 87,11-45-77,-1 0-1,1 0 1,0 0 0,0 0-1,1-1 1,-1 1 0,1 0-1,0 0 1,0-1 0,0 1-1,2 4 1,-3-8-7,1 1 0,-1 0-1,1-1 1,0 0 0,-1 1 0,1-1 0,-1 1 0,1-1-1,0 0 1,-1 1 0,1-1 0,0 0 0,-1 0 0,1 1-1,0-1 1,0 0 0,-1 0 0,1 0 0,0 0 0,-1 0 0,1 0-1,0 0 1,0 0 0,-1 0 0,1 0 0,0-1 0,0 1-1,-1 0 1,2-1 0,23-10 94,-3-4-22,-1-1-1,0 0 1,-1-2-1,31-35 1,-39 40 44,-1-1 1,14-21 0,-41 113 153,13-67-270,1-3 10,0 0-1,0 0 1,1 1-1,0 13 1,1-20-10,0-1 1,0 1 0,0-1 0,0 1-1,1-1 1,-1 1 0,0-1-1,1 1 1,-1-1 0,1 1 0,0-1-1,0 1 1,-1-1 0,1 0 0,0 1-1,0-1 1,0 0 0,0 0-1,0 1 1,1-1 0,-1 0 0,0 0-1,0-1 1,1 1 0,-1 0 0,1 0-1,-1-1 1,1 1 0,-1 0-1,4 0 1,-3-1 2,0 0 0,0 0 0,0 0-1,0 0 1,0 0 0,1-1 0,-1 1 0,0 0-1,0-1 1,0 0 0,0 1 0,3-3 0,24-14 27,-26 15-26,15-12 31,0 0 0,0-2 0,-2 0 0,18-21 0,53-78 75,-52 61-57,-2-2 0,-3-1 0,-2-1 1,-3-1-1,27-96 0,-50 150-48,-1 0 0,1-1 0,-2 1 0,1 0 0,0-1 0,-1 1 0,0-8 0,0 13-9,0 0 1,0 0-1,-1 0 1,1 0 0,0-1-1,0 1 1,0 0-1,0 0 1,0 0-1,-1 0 1,1-1-1,0 1 1,0 0 0,0 0-1,-1 0 1,1 0-1,0 0 1,0 0-1,0 0 1,-1-1-1,1 1 1,0 0-1,0 0 1,0 0 0,-1 0-1,1 0 1,0 0-1,0 0 1,-1 0-1,1 0 1,0 0-1,0 0 1,0 0 0,-1 1-1,1-1 1,0 0-1,0 0 1,0 0-1,-1 0 1,1 0-1,0 0 1,0 1-1,-10 4 3,5-2-7,1 1 0,-1 0 0,1 0 0,0 1 0,0-1 0,0 1 0,1 0 0,-1 0 0,-3 7 0,-3 9-17,-8 23 1,13-29 13,-9 23-19,3 2 0,1-1 0,1 2 0,3-1 0,-2 57 0,8-97 27,-2 20 21,1-1-1,1 1 1,1-1 0,6 33 0,-6-47-9,0-1 0,0 1 1,0-1-1,1 0 0,0 0 0,0 0 0,0 1 0,0-2 0,1 1 0,-1 0 0,1 0 0,0-1 0,0 0 0,1 0 0,-1 1 0,1-2 0,-1 1 1,1 0-1,0-1 0,0 0 0,0 0 0,0 0 0,0 0 0,1-1 0,-1 1 0,5 0 0,2-1 24,0 1 1,1-2-1,-1 0 0,0 0 0,0-1 1,0 0-1,0-1 0,-1 0 1,1-1-1,0 0 0,-1-1 0,0 0 1,0-1-1,0 0 0,0 0 0,-1-1 1,1 0-1,-2-1 0,1 0 1,9-10-1,-7 7 9,21-22 91,-30 31-129,-1-1 1,0 1-1,1-1 1,-1 0-1,0 1 1,0-1-1,0 0 1,0 0-1,-1 0 1,1 0-1,0 0 1,-1 1-1,0-1 1,1 0-1,-1 0 1,0 0-1,0-3 1,0 4-7,-1 0 0,1 0 0,-1 0 0,1 0 0,-1 0 1,0 0-1,1 0 0,-1 0 0,0 0 0,0 0 0,1 1 0,-1-1 1,0 0-1,0 1 0,0-1 0,0 0 0,0 1 0,0-1 0,0 1 1,0 0-1,0-1 0,-1 1 0,1 0 0,0-1 0,0 1 0,0 0 1,0 0-1,0 0 0,-1 0 0,1 0 0,0 0 0,0 1 0,0-1 1,-2 1-1,-3 0 1,0 0-1,1 0 1,-1 1 0,0 0 0,-9 4 0,8-2-2,1 0 1,0 1-1,0-1 1,0 1-1,0 0 1,1 1-1,0-1 1,-6 8-1,9-10 3,0 0 0,0 0 0,1 0 1,-1 0-1,1 0 0,-1 1 0,1-1 0,0 0 0,0 1 0,0-1 0,1 1 1,-1-1-1,1 1 0,0-1 0,0 1 0,0-1 0,1 1 0,-1-1 1,1 1-1,1 3 0,0-1 14,1 1 0,1-1 0,-1 0 1,1 0-1,0 0 0,1-1 0,-1 0 1,1 1-1,0-1 0,0-1 0,1 1 1,-1-1-1,1 0 0,0 0 0,0-1 0,1 0 1,-1 0-1,7 2 0,7 2 36,-1-1 0,1-1 0,0-1-1,0-1 1,21 1 0,-26-4 5,0 0-1,0 0 1,26-5 0,-34 3-568,1 1 0,-1-1 0,1-1 0,-1 0 0,0 0 0,0 0 0,0-1 0,8-5 0</inkml:trace>
</inkml:ink>
</file>

<file path=ppt/ink/ink2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03.32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61 4416,'0'0'13227,"9"-8"-13133,31-23 3,-35 28-46,0 0 1,0 1-1,0-1 0,0 1 0,1 0 1,-1 0-1,1 1 0,-1 0 1,1 0-1,-1 0 0,1 1 0,0 0 1,0 0-1,-1 0 0,11 2 0,9 0 96,-1-1-18,0 1 0,37 9 1,16 2 156,-44-7 67,11-1 634,-43-5-683,-4-5-3052</inkml:trace>
</inkml:ink>
</file>

<file path=ppt/ink/ink2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04.57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248 421 5224,'0'0'5824,"-11"-6"-5464,3 0-286,1 1 72,-1 0 0,1 0 1,-1 1-1,0-1 0,0 2 0,-1-1 1,1 1-1,-15-3 0,16 6 58,-2-2 15,1 2 1,-1-1-1,0 1 1,0 1-1,0-1 1,1 1-1,-1 1 1,0 0-1,-10 3 1,16-3-116,0 0 1,1 0 0,-1 0-1,0 0 1,0 0 0,1 1-1,0-1 1,-1 1-1,1 0 1,0 0 0,0 0-1,0 0 1,1 0 0,-3 6-1,4-4-39,0-1 0,0 1 0,1-1 0,0 1 0,0-1 0,0 1 0,0-1 0,1 1 0,0-1 0,0 0 0,0 0 0,0 0 0,0 0 0,1-1 0,0 1 0,0 0 0,0-1 0,0 0 0,0 0 0,1 0-1,6 4 1,22 10 208,-22-11-99,1 0 1,20 6-1,-27-10-108,1-1 0,-1 0 0,1 0 1,0-1-1,-1 0 0,1 1 0,0-2 1,-1 1-1,1 0 0,8-3 0,-8 2-18,0-1 0,0 0 0,0 0-1,0-1 1,0 1 0,-1-1 0,1 0-1,-1 0 1,0-1 0,0 1 0,0-1-1,-1 0 1,1 0 0,-1 0 0,0 0-1,0-1 1,0 1 0,-1-1 0,1 0-1,-1 0 1,0 0 0,-1 0 0,1 0-1,1-10 1,0-9 87,0-1 0,-1 1 0,-3-50 1,0 66-111,0-5 13,-1 1 0,0-1-1,-1 0 1,-1 1 0,0 0-1,0 0 1,-1 0 0,-8-12-1,-2-3 88,-2 1-1,-23-29 0,33 48-82,1 0 0,-1 0-1,-1 1 1,1-1 0,-16-8-1,20 12-35,-1 1-1,0 0 1,0 0 0,1 1-1,-1-1 1,0 1-1,0 0 1,0 0 0,-1 0-1,1 0 1,0 1 0,0 0-1,0-1 1,0 2-1,-1-1 1,-3 1 0,5 0-12,1 0 0,0 0 0,-1 0 0,1 1 0,0-1 0,0 1 0,0-1 0,0 1 1,0 0-1,0-1 0,0 1 0,1 0 0,-1 0 0,1 1 0,-1-1 0,1 0 0,0 0 1,0 1-1,-2 4 0,2-4-13,0 1 1,0-1-1,0 0 1,1 1 0,-1-1-1,1 1 1,0-1-1,0 1 1,0 0-1,1-1 1,-1 1 0,1-1-1,1 6 1,6 6-2852</inkml:trace>
</inkml:ink>
</file>

<file path=ppt/ink/ink2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17.88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332 117 4720,'0'0'10593,"-6"-11"-10364,-15-31-3,19 38-135,0 1 1,0 0-1,-1-1 1,1 1 0,-1 0-1,0 0 1,0 0 0,0 1-1,0-1 1,0 1 0,0-1-1,-1 1 1,1 0-1,-8-2 1,-8-6 375,16 8-396,0 1 1,0-1 0,-1 1 0,1 0-1,0 0 1,0 1 0,-1-1-1,1 1 1,-1-1 0,1 1-1,0 0 1,-1 1 0,-5 0-1,1 0 82,-1 1 0,0 0-1,1 0 1,-10 5-1,11-3-21,0 0-1,1 0 0,0 1 0,0 0 0,0 0 0,1 1 1,-8 8-1,-13 13 380,21-21-353,0 1 0,0 0 0,1 0 0,0 0 0,0 1 0,-4 12 0,-6 40 282,14-56-392,0 1 0,0-1 0,0 0 1,1 1-1,-1-1 0,1 0 0,0 0 1,0 0-1,0 1 0,3 3 0,5 26 128,-6-27-126,-1 0 0,2-1 0,-1 0 0,1 1 0,0-1 1,0-1-1,0 1 0,8 6 0,9-2 16,-5-5-25,-8 2 10,7 1-20,11-2 133,-24-6-158,-1 0 1,1 0 0,-1 1 0,0-1 0,1 0 0,-1 1 0,0-1 0,1 1-1,-1 0 1,0-1 0,0 1 0,0 0 0,1 0 0,-1 0 0,1 1 0,-1-1 5,0 0 1,0 0 0,1 0 0,-1 0 0,0 0-1,1 0 1,-1-1 0,1 1 0,-1 0-1,1-1 1,-1 1 0,1-1 0,-1 0 0,1 1-1,2-1 1,43 6 298,-39-6-276,0-1 1,0 0-1,0-1 1,0 1-1,-1-1 1,1-1 0,0 1-1,-1-1 1,0-1-1,1 0 1,-1 0-1,11-8 1,-15 10-24,-1-1 1,0 1-1,0 0 0,0-1 0,0 1 1,0-1-1,0 0 0,-1 0 1,1 0-1,-1 0 0,0 0 1,0 0-1,0 0 0,0 0 1,0-4-1,0-4 40,0 1 0,-1-1 0,-2-14 0,-1-12-5,5 31-40,-1 0 1,1 1 0,0-1 0,0 0 0,1 1 0,0 0 0,0-1 0,0 1-1,0 0 1,1 0 0,0 1 0,5-6 0,2-1 15,-9 8-19,0 1 0,0 0 0,0-1 0,1 1 0,-1 0 0,1 0 0,-1 0 0,1 1 0,0-1 0,5-1 0,-5 1-3,0 0 0,0 1 0,0-1 0,0-1 0,0 1 0,0 0 0,-1-1 0,4-3 0,-3 3 6,-1 1 1,0 0 0,1-1 0,-1 1 0,1 0-1,0 0 1,-1 1 0,1-1 0,3-1 0,21-8 45,-22 9-43,-1 0-1,1 0 1,-1 0-1,1 0 1,0 1-1,0-1 1,0 1-1,0 1 1,0-1 0,0 1-1,0 0 1,0 0-1,0 0 1,0 0-1,6 3 1,-4-1 4,0 1 0,0 1 1,-1-1-1,1 1 0,-1 0 0,0 1 0,0-1 1,0 1-1,-1 0 0,0 1 0,0-1 0,0 1 1,-1 0-1,1 1 0,-2-1 0,1 1 1,-1-1-1,0 1 0,0 0 0,0 0 0,-1 0 1,1 10-1,-1-6-10,-1-9 4,-1 0 0,0 0-1,1 0 1,-1 1 0,0-1 0,0 0-1,0 0 1,-1 5 0,-6 30 63,6-27-56,0-1 0,-1 1 0,0 0 0,0-1 0,-1 1 0,0-1 0,-1 0 0,0 0 1,-9 14-1,11-21-6,0 0 0,0 0 1,0 0-1,0-1 1,-1 1-1,1-1 0,0 0 1,-1 1-1,1-1 1,-1 0-1,1 0 0,-1-1 1,0 1-1,1 0 1,-1-1-1,0 0 0,1 1 1,-1-1-1,0 0 1,1-1-1,-1 1 0,0 0 1,0-1-1,1 1 1,-1-1-1,1 0 0,-4-1 1,-2-1 19,1-1 0,-1 0 1,1 0-1,0 0 0,0-1 0,0 0 1,-11-10-1,14 11-19,0 0 1,1 0-1,-1-1 0,1 1 1,-1-1-1,1 0 0,0 0 1,1 0-1,0 0 0,-1 0 1,2-1-1,-1 1 0,-1-8 1,-5-14-7,6 23-2,1 0-1,-1 0 1,1-1-1,0 1 0,0-1 1,0-7-1,-1-63 140,2 74-161,-1 21-192,-2 4 201,1-1 1,0 1 0,4 40 0,0-9 60,-1-11 34,0-22 2,0 0 0,-4 27 0,0-31-25,-1 1 0,-1 0 0,-12 31 0,15-45-11,-1 1 0,0-1 1,-1 0-1,-5 8 0,8-12-35,0 1 0,-1-1 1,1 1-1,-1-1 0,1 0 0,-1 1 1,1-1-1,-1 0 0,0 0 0,1 0 1,-1 0-1,0 0 0,0-1 0,0 1 1,0 0-1,-3 0 0,4-1-2,-18 5 97,8-3-87,-1-1-1,0 0 0,1-1 0,-20-2 0,-3 0 97,32 2-119,-1 0 0,1-1-1,-1 1 1,1-1-1,0 1 1,-1-1 0,1 0-1,0 0 1,-3-2-1,3 1 8,-1 1 0,1 0 0,0 0 0,0 0 0,-1 0 0,1 1 0,0-1 0,-1 1 0,-2-1 0,4 1-4,0 0 1,0 0 0,0 0-1,0-1 1,0 1 0,0 0-1,0-1 1,0 1 0,0 0-1,0-1 1,0 1-1,0-1 1,1 0 0,-1 1-1,0-1 1,0 1 0,1-1-1,-1 0 1,0 0 0,0-1-1,0 1-1,0 0 0,1 0 0,-1 0 0,0 1-1,0-1 1,0 0 0,0 0 0,0 0 0,0 1 0,0-1 0,0 1-1,0-1 1,-1 1 0,1-1 0,0 1 0,0-1 0,0 1 0,-1 0-1,1 0 1,-2 0 0,26 52-184,-21-49 177,16 26-60,-17-28 67,0 0 1,0 0-1,-1 0 1,1 0-1,0 0 0,0 0 1,0 0-1,0 0 1,1 0-1,-1-1 0,0 1 1,0 0-1,0-1 1,0 1-1,1-1 1,-1 0-1,0 1 0,1-1 1,-1 0-1,0 0 1,3 0-1,-3 0 6,-1-1 0,1 1 0,0-1 0,0 0 0,-1 0 0,1 0 0,-1 1-1,1-1 1,0 0 0,-1 0 0,0 0 0,1 0 0,-1 0 0,1 0 0,-1 0 0,0 0 0,0 0 0,0 0 0,0 0 0,0 0-1,0 0 1,0 0 0,0 0 0,0 0 0,0 0 0,0 0 0,0 0 0,-1 0 0,0-1 0,-7-33 132,7 33-133,1 0 1,-1 0-1,0 0 1,-1 0 0,1 0-1,0 1 1,0-1-1,-1 0 1,1 1-1,-1-1 1,0 1-1,1 0 1,-1-1 0,0 1-1,0 0 1,1 0-1,-1 0 1,0 0-1,0 0 1,0 1-1,-1-1 1,1 1 0,0-1-1,0 1 1,0 0-1,0 0 1,0 0-1,0 0 1,-1 0-1,1 0 1,0 0 0,0 1-1,0-1 1,0 1-1,0 0 1,0-1-1,-3 3 1,3-2-9,0-1 1,0 1-1,1 0 1,-1 0-1,0 0 0,1 0 1,-1 0-1,1 0 1,-1 1-1,1-1 1,-1 0-1,1 1 0,0-1 1,0 1-1,0 0 1,-1-1-1,2 1 0,-1 0 1,0 0-1,0-1 1,1 1-1,-1 0 1,0 0-1,1 0 0,0 0 1,0 0-1,-1 0 1,1 0-1,0 0 0,1 0 1,-1 0-1,0 0 1,0-1-1,1 1 1,-1 0-1,1 0 0,0 0 1,0 0-1,-1 0 1,1-1-1,3 4 0,-3-3 2,0 0-1,1 0 1,-1 0-1,1 0 1,-1 0-1,1 0 1,0 0-1,0-1 1,0 1-1,0-1 1,0 0-1,0 1 1,0-1-1,0 0 1,4 1-1,-5-2 5,1 0 0,-1 0 0,0 0 0,1 0 0,-1-1 0,0 1 0,0 0 0,1-1 0,-1 1 0,0-1 0,0 1-1,1-1 1,-1 0 0,0 1 0,0-1 0,0 0 0,0 0 0,0 0 0,0 0 0,0 0 0,-1 0 0,1 0-1,0 0 1,0 0 0,-1 0 0,1-1 0,-1 1 0,1 0 0,-1 0 0,1-2 0,0-1 11,1 0 0,-1 1 0,0-1 0,-1 0 0,1 0 1,-1 0-1,1 0 0,-1-6 0,0 10-15,1-2-274,1 7 462,2 5-4367</inkml:trace>
</inkml:ink>
</file>

<file path=ppt/ink/ink2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23.44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7 4216,'0'0'10712,"12"3"-10286,36 13-18,-43-15-299,0 0 1,0-1-1,0 1 0,-1-1 1,1 0-1,0 0 0,0-1 0,0 1 1,7-3-1,12 0 403,7 4 360,1 0 0,53 11-1,129 18 978,-179-28-1624,-1-2-1,66-6 0,66-21 176,-113 17-257,87-8 361,-85 15-292,-9-1-63,66 5 0,-28 5-203,61 5 102,48 1-24,-149-9 264,0 0-3598</inkml:trace>
</inkml:ink>
</file>

<file path=ppt/ink/ink2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24.52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230 232 5824,'0'0'5448,"-12"0"-4807,-4 0-315,0 1 0,1 0-1,-20 5 1,29-5-171,0 1-1,1-1 1,-1 1 0,1 0-1,-1 1 1,1 0-1,0-1 1,0 1 0,0 1-1,0-1 1,1 1 0,-1 0-1,1 0 1,-6 7 0,2 1 215,0 1 0,1 0 0,0 0 0,-6 20 0,11-27-207,0 0 1,0 0 0,0 0 0,1 0-1,0 0 1,1 1 0,-1-1-1,1 0 1,0 0 0,1 1 0,0-1-1,2 12 1,-2-16-118,-1 0 0,1 0 0,-1 0 1,1 0-1,0 0 0,0-1 0,0 1 0,0 0 0,0 0 0,0-1 0,0 1 0,1-1 1,-1 1-1,0-1 0,1 1 0,-1-1 0,1 0 0,0 0 0,0 0 0,-1 0 0,1 0 1,0 0-1,0 0 0,0-1 0,0 1 0,0 0 0,0-1 0,0 0 0,0 1 0,0-1 1,0 0-1,0 0 0,0 0 0,0-1 0,0 1 0,0 0 0,0-1 0,0 1 1,0-1-1,0 0 0,0 1 0,-1-1 0,4-2 0,2-1 4,1-1 0,-1 0-1,0 0 1,0-1 0,-1 1 0,1-2 0,-1 1 0,8-12-1,0-1 49,-1-2 0,-1 1 1,-1-1-1,-1-1 0,10-33 0,-16 43-44,-1 1 0,-1-1 0,0 1-1,-1-1 1,0 0 0,-1 0 0,0 0 0,-1 1 0,0-1 0,-1 0 0,-1 0 0,-6-21 0,6 25-10,0 1 1,-1-1 0,0 1-1,0 0 1,0 1 0,-1-1-1,0 1 1,0 0 0,0 0-1,-10-8 1,11 11-9,1 1 0,-1 0-1,1 0 1,-1 0 0,1 0-1,-1 0 1,0 1 0,0 0-1,0 0 1,0 0 0,0 0-1,0 1 1,0-1 0,0 1-1,0 0 1,0 0 0,-1 1-1,1-1 1,0 1 0,0 0-1,0 0 1,-4 2 0,-7 4 39,11-4-217,11-4-169,2-2-2887</inkml:trace>
</inkml:ink>
</file>

<file path=ppt/ink/ink2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25.18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7232,'0'0'13782,"2"12"-13290,8 169 1177,12 59-95,-5-150-296,-15-87-702,1-9-397,2-12-138,2-21-260,6-40 325,-5 32-3718</inkml:trace>
</inkml:ink>
</file>

<file path=ppt/ink/ink2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25.85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7832,'0'0'13873,"13"2"-13483,247 10 1548,-94-12-180,-145-7-1460,-13 3-3684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15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54 9440,'0'0'10103,"11"-6"-9823,8-2-149,40-23 825,-58 31-919,1-1 102,-1 0 1,1 0 0,-1 0 0,1 0 0,-1 1-1,1-1 1,0 1 0,-1-1 0,1 1 0,0-1-1,-1 1 1,1 0 0,0 0 0,0 0 0,3 0-1,11 0 252,-9-1-301,-1 1-1,0 0 1,0 0-1,0 1 1,8 2-1,145 46 926,-78-30-627,-76-18-370,-3-1-7,0 1 0,0-1 0,0 1 1,1-1-1,-1 0 0,0 0 1,0 0-1,0 0 0,1 0 1,-1-1-1,0 1 0,0-1 1,3 0-1,10-3 95,-7 2 112,-10 1 193,-41-7-123,11 1-234,-46 1 478,-80 4-1,100 2 47,48 0-446,-1 0-1,1-1 0,-1-1 0,-17-4 0,28 6-136,-1 0 0,1 0 0,0 0 0,0 0 0,-1 0 0,1 0 0,0 0 0,-1 0 0,1 0 0,0 0 0,-1 0 0,1 0-1,0 0 1,0-1 0,-1 1 0,1 0 0,0 0 0,0 0 0,-1 0 0,1-1 0,0 1 0,0 0 0,-1 0 0,1 0 0,0-1 0,0 1-1,0 0 1,-1-1 0,1 1 0,0 0 0,0 0 0,0-1 0,0 1 0,0 0 0,0-1 0,0 1 0,0 0 0,0 0 0,0-1 0,3-5-3631</inkml:trace>
</inkml:ink>
</file>

<file path=ppt/ink/ink2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27.28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6 0 5224,'0'0'10481,"-1"12"-10106,-2 31 206,1 1 1,6 47 0,23 289 1637,-20-220-1608,-4 79 241,0-3-145,1-147-432,3 53 171,9-27-53,-7-56-6,2 85 0,-8-96-257,-2-33-48,0 0 1,-1 1-1,-3 25 1,1-22 24,1-1-1,0 1 1,1-1 0,2 1-1,3 25 1,-3-15 16,-2-23-93,0 0 0,1 0-1,0 0 1,1 8 0,7 25 171,-8-43-3703</inkml:trace>
</inkml:ink>
</file>

<file path=ppt/ink/ink2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28.77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30 57 5224,'0'0'13737,"1"11"-13328,4 35-27,7 96 1063,-2-47-516,-5-63-244,1 45 1,-3-48 289,-2-26-172,-5-21-477,-34-197 499,16 65-412,14 102-114,8 47-286,0 0-1,1-1 1,-1 1 0,1 0-1,-1 0 1,1 0 0,0 0-1,0-1 1,-1 1 0,1 0-1,0 0 1,0 0 0,0 0 0,0 1-1,0-1 1,0 0 0,0 0-1,2 0 1,27-16 83,-22 13-75,-2 1-5,1 0 0,-1 0-1,0 1 1,1 0-1,-1 0 1,1 0 0,-1 1-1,1 0 1,0 1-1,9-1 1,-12 1-6,-1 1 0,0-1 0,0 1 0,1 0 0,-1-1 0,0 1-1,0 1 1,0-1 0,0 0 0,0 1 0,0 0 0,0-1 0,0 1 0,-1 0 0,1 1 0,-1-1-1,0 0 1,1 1 0,-1-1 0,0 1 0,0 0 0,-1-1 0,3 6 0,2 3 25,-2 0 0,1 0 0,-2 1 1,0 0-1,0-1 0,-1 1 0,0 0 1,-1 0-1,0 0 0,-1 0 0,-3 24 0,2-33-12,0 0-1,0 0 0,0 0 0,-1 0 1,1 0-1,-1-1 0,1 1 0,-1 0 0,0-1 1,0 1-1,0-1 0,0 0 0,-1 0 0,1 1 1,-1-2-1,1 1 0,-1 0 0,0 0 0,0-1 1,1 1-1,-1-1 0,0 0 0,0 0 1,-6 1-1,3-1 14,0 0-1,0 0 1,0 0 0,0-1 0,0 0 0,0 0 0,0 0 0,0-1-1,0 0 1,0 0 0,1-1 0,-8-2 0,-7-7 95,17 8-153,0 2 1,0-1 0,0 0 0,0 0 0,0 1 0,0 0 0,-1 0 0,-5-2 0</inkml:trace>
</inkml:ink>
</file>

<file path=ppt/ink/ink2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31.35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7432,'0'0'15033,"11"1"-14891,86 4 261,-74-5-230,1 1 1,0 1 0,-1 1-1,1 1 1,-1 1-1,24 10 1,-42-14-226,1 0 0,-1 0 0,0 0 0,0 0 0,1-1 0,9 0 0,-7 0-2630</inkml:trace>
</inkml:ink>
</file>

<file path=ppt/ink/ink2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32.27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27 5920,'0'0'15559,"9"-1"-15328,63-9 232,-41 4-176,1 2 0,0 1 0,0 1 0,53 4 1,-8 6 549,-69-8-582</inkml:trace>
</inkml:ink>
</file>

<file path=ppt/ink/ink2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35.32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108 53 5416,'0'0'7384,"-9"9"-6967,-40 40 438,49-49-780,0 1 0,0-1 0,1 1 0,-1-1 1,0 1-1,0-1 0,0 1 0,1-1 1,-1 1-1,0-1 0,1 1 0,-1-1 0,0 1 1,1-1-1,-1 0 0,0 1 0,1-1 1,-1 0-1,1 1 0,-1-1 0,1 0 0,-1 1 1,1-1-1,0 0 0,13 9 811,12 1-194,1-1-1,-1-2 1,32 6-1,83 5 724,-135-17-1361,30 1 656,72-5 0,-63 0-253,-32 3-220,0-1 0,1-1 0,-1 0 0,21-7 0,-33 9-177,1-1 1,0 1-1,-1-1 0,1 0 0,-1 0 0,1 0 0,-1 0 0,1 0 0,-1 0 1,1 0-1,-1 0 0,0 0 0,0-1 0,2-1 0,-2 0-13,0 0 0,-1 1-1,1-1 1,0 0 0,-1 0 0,0 0-1,0 0 1,0-5 0,-18-15 297,-1 2-308,11 13-16,0 0-1,0 0 0,0 0 0,-1 1 0,0 0 0,0 0 0,-12-5 0,10 9 2,0 0 0,0 0 0,0 1 0,-13-1 1,7 3-34,0 1 0,-1 0 0,1 1 0,0 1 0,0 0 0,-26 10 0,0-1-2,34-10 10,1 1 0,0 1 0,0 0 0,1 0 0,-1 0 0,-7 6 0,8-5-2,0 0-1,0 0 1,-1-1 0,0-1 0,-13 6 0,14-7 2,1 1 0,-1 0 1,1 0-1,0 1 0,0-1 0,1 1 1,-1 1-1,-6 6 0,-19 13 1,26-20 5,0-1 0,0 1 1,0 0-1,1 0 1,-1 0-1,1 1 0,0 0 1,0 0-1,-5 10 1,5-6 24,0 1 1,1-1-1,0 1 1,0 0-1,1 0 1,0 1-1,1-1 1,1 0 0,-1 0-1,1 1 1,3 18-1,-2-27-13,0 0-1,0 0 1,-1 0-1,1 0 1,1 0-1,-1 0 1,0-1-1,0 1 1,1 0-1,-1-1 1,0 1-1,1-1 1,0 0-1,-1 1 1,1-1-1,0 0 1,0 0-1,0 0 1,-1 0-1,1 0 0,0-1 1,4 2-1,8 2 57,0 0-1,17 2 0,-19-4-16,56 7 181,-47-7-119,1 1 0,-1 1-1,0 1 1,26 8 0,-22-3 21,-4-2 10,35 19 0,-5-2 12,-36-18-80,-1 0 0,0 1-1,19 13 1,-18-10 41,-11-9-96,0 0 0,-1 1 0,1 0-1,-1-1 1,0 1 0,5 6 0,-1 0 13,-2-2 1,0-1 0,0 1 0,-1-1 0,0 1 0,0 0 0,-1 1 0,4 9 0,8 19 100,-13-32-115,1 1 0,-1 0 0,0 0 0,0 0 0,0 0 0,-1 0 0,0 0 0,0 0 0,0 6 0,-1-2 30,0-1 0,-1 0 0,0 1 0,0-1 0,-1 0 0,0 0 0,-1 0 0,1 0 0,-6 9 0,5-12-14,0 1 1,-1-1-1,0 0 0,0 0 1,0-1-1,0 1 0,-1-1 0,1 0 1,-1 0-1,0-1 0,-1 1 0,1-1 1,-7 3-1,-21 11 173,21-10-134,-1-1 1,0 0-1,-15 5 0,15-7-48,-1 0 1,0-1-1,0 0 0,0-1 1,0-1-1,0 0 0,0-1 1,-20-3-1,30 3-26,-13-2 36,0 0 0,0-1-1,0 0 1,1-2 0,-1 0 0,1-1 0,0-1 0,-18-10 0,15 7 50,16 9-72,0 0 1,1 0 0,0-1 0,-1 1 0,1-1 0,0 1 0,0-1 0,-1 0 0,1 0 0,1 0 0,-1 0 0,-2-2 0,3 2-11,0 1 1,0-1-1,0 1 1,0 0-1,0 0 1,-1 0-1,1 0 1,0 0-1,-1 0 1,1 0-1,-1 0 1,1 0-1,-1 1 1,0-1-1,-2 0 1,-11-5 20,8-2-11,7 8-31,0-1 0,0 1 0,0 0 1,0-1-1,-1 1 0,1-1 0,0 1 0,0 0 0,-1-1 0,1 1 0,0 0 0,-1 0 0,1-1 1,0 1-1,-1 0 0,1 0 0,0-1 0,-1 1 0,1 0 0,0 0 0,-1 0 0,1 0 0,-1 0 1,1 0-1,0-1 0,-1 1 0,1 0 0,-1 0 0,1 0 0,0 0 0,-1 0 0,0 1 0</inkml:trace>
</inkml:ink>
</file>

<file path=ppt/ink/ink2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40.90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128 96 2704,'0'0'2980,"4"-10"-2759,12-26 8,-15 33-39,0 1 0,0 0 0,-1 0 0,1-1-1,-1 1 1,1-1 0,-1 1 0,0 0-1,0-1 1,0-3 0,0 6-117,0-1 0,0 0 0,0 1 0,0-1 0,0 1 0,0-1 0,0 0 0,0 1 0,0-1 0,0 1 0,0-1 0,0 0 0,1 1 0,-1-1 0,0 1 0,0-1 0,1 1 0,-1-1 0,0 1 0,1-1 0,-1 1 0,1-1 0,-1 1 0,0 0 0,7-7 5296,-8 11-5336,-2 14 359,0-1 1,-12 31-1,1-1 15,-9 46 263,8-27 479,-43 119 0,55-178-995,1 1 0,0-1 0,-1 13 1,2-14 6,0 0 1,0 0 0,0 0 0,-1 0-1,0 0 1,-4 9 0,0-9 634,4-14-491,6-20-338,-3 21 56,4-23-752,18-53 0,-19 70-1011</inkml:trace>
</inkml:ink>
</file>

<file path=ppt/ink/ink2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41.43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0 135 9040,'0'0'5498,"11"-9"-5008,-8 6-441,8-7 100,1 0 1,0 1-1,0 1 0,1 0 1,20-9-1,-4 5 240,0 2 1,1 2-1,61-10 1,-33 11 632,72 2 0,-127 5-863,0 0-1,0 0 1,0 0-1,0 0 1,0 1-1,0-1 1,0 1-1,0 0 1,-1 0-1,1 0 1,0 0-1,-1 1 1,4 1 1520</inkml:trace>
</inkml:ink>
</file>

<file path=ppt/ink/ink2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43.61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180 536 9536,'0'0'4736,"-11"-1"-4326,9 0-391,-2 1 30,-1-1-1,0 1 1,0 0 0,1 0-1,-1 0 1,0 1-1,0-1 1,1 1 0,-1 0-1,1 1 1,-1-1 0,1 1-1,-1 0 1,1 0-1,0 0 1,-6 4 0,1 1 96,-39 33 492,46-38-566,-1 1-1,1-1 0,0 1 0,-1 0 0,1 0 0,1-1 0,-1 1 1,0 0-1,1 1 0,-1-1 0,1 0 0,0 0 0,0 1 0,1-1 1,-2 4-1,2-5-14,0-1-1,0 1 1,1 0 0,-1-1-1,0 1 1,0-1 0,1 1 0,-1-1-1,1 1 1,-1-1 0,1 1 0,0-1-1,0 1 1,0-1 0,-1 0-1,1 1 1,0-1 0,1 0 0,-1 0-1,0 0 1,2 2 0,0-2 9,0 1-1,-1-1 1,1 0 0,0 0-1,0 0 1,0 0 0,0-1-1,0 1 1,0-1 0,0 0-1,3 0 1,2 0 56,-1-1 0,1 0 1,0 0-1,-1-1 0,1 0 0,-1 0 1,0 0-1,10-6 0,-12 5-45,0-1 0,0 0 0,0 0 0,0 0 0,-1-1 0,1 1-1,-1-1 1,-1 0 0,5-7 0,-6 8 6,1 0-1,-1 0 0,0 0 1,-1 0-1,1-1 1,-1 1-1,1 0 0,-1-1 1,-1 1-1,1-1 0,-1 0 1,0 1-1,0-7 1,-1 9-12,0-1 0,0 0-1,-1 1 1,1 0 0,-1-1 0,0 1 0,0 0 0,0 0 0,0 0 0,0 0 0,0 0 0,0 0 0,0 0 0,-1 1 0,1-1 0,-1 1-1,1 0 1,-1 0 0,-3-1 0,15-2 338,15-1-392,-7 2 30,-8 1-35,0 0-1,0 0 1,0-1 0,-1-1 0,1 1 0,-1-1 0,1-1 0,-1 1 0,0-2 0,-1 1 0,0-1 0,1 0 0,8-11 0,12-18 60,-2-1-1,-1-2 1,29-62 0,-47 87-53,2-4 35,-1-1 0,-1 0-1,0 0 1,-1-1 0,4-23-1,-8 26 14,0 10-16,-1 0 1,0-1-1,0 1 0,-1 0 1,0-1-1,0 1 0,0-1 1,-2-6-1,2 13-45,0 0 0,0 0 1,0 0-1,0 0 0,0-1 1,0 1-1,-1 0 0,1 0 1,0 0-1,0 0 0,0 0 1,0 0-1,0 0 0,0-1 0,0 1 1,0 0-1,0 0 0,0 0 1,-1 0-1,1 0 0,0 0 1,0 0-1,0 0 0,0 0 0,0 0 1,0 0-1,-1 0 0,1 0 1,0 0-1,0 0 0,0 0 1,0 0-1,0 0 0,0 0 1,-1 0-1,1 0 0,0 0 0,0 0 1,0 0-1,0 0 0,0 0 1,0 0-1,-1 0 0,1 0 1,0 0-1,0 0 0,0 0 0,0 0 1,-8 8 101,-9 17-65,15-21-19,-16 25 14,2 2 1,1-1 0,1 2-1,2 0 1,1 1-1,2 0 1,1 0 0,1 1-1,-2 48 1,7-58-12,0 2-1,1-1 0,2 31-1,-1-49-7,1-1-1,0 1 0,0 0 0,1-1 1,0 0-1,0 1 0,1-1 0,-1 0 1,1 0-1,0 0 0,1 0 0,0-1 1,7 9-1,-7-9 8,0-1 0,1 0 0,-1 0 0,1-1-1,7 5 1,-10-7-7,1 0-1,-1 0 1,1 0-1,-1-1 1,0 1-1,1-1 1,-1 0-1,1 1 1,-1-1-1,1 0 1,-1-1-1,1 1 1,-1 0-1,1-1 1,-1 1-1,5-2 1,5-4 34,-1 1 0,1-1 1,-1-1-1,0 0 0,-1 0 1,14-13-1,-13 11 20,1 0 0,0 0-1,0 1 1,22-11 0,-25 16-15,1 1 0,-1 0-1,1 0 1,-1 0 0,1 2-1,0-1 1,-1 1 0,1 0 0,0 1-1,-1 0 1,1 1 0,16 4-1,24 4 118,-66-14-43,-1 1-1,0 1 0,0 0 0,-22 2 0,30 1-120,-1 1-1,0 0 1,0 1 0,1 0 0,0 1-1,-1 0 1,1 0 0,1 1 0,-1 0 0,1 0-1,-12 11 1,18-15-7,1 1 0,0-1-1,0 1 1,0-1 0,0 1 0,0 0 0,1-1-1,-1 1 1,1 0 0,-1 0 0,1 0-1,-1-1 1,1 1 0,0 0 0,0 0 0,0 0-1,0 0 1,0 0 0,0-1 0,0 1-1,1 0 1,-1 0 0,1 0 0,0-1 0,-1 1-1,1 0 1,0 0 0,0-1 0,0 1-1,0-1 1,0 1 0,0-1 0,0 1 0,1-1-1,-1 0 1,1 1 0,2 1 0,-1-1-2,-1 0 1,1 1 0,0-1-1,1 0 1,-1 0-1,0-1 1,0 1 0,1-1-1,-1 1 1,1-1 0,-1 0-1,1-1 1,0 1-1,-1-1 1,1 1 0,0-1-1,-1 0 1,1 0-1,4-1 1,-1-2 10,1 0-1,-2-1 1,1 0-1,0 0 1,-1-1-1,0 1 1,0-1-1,0 0 1,0-1-1,8-11 1,6-4 100,-20 21-108,1 0 0,0-1-1,-1 1 1,1-1 0,0 1 0,-1 0 0,1 0 0,0-1 0,0 1 0,-1 0-1,1 0 1,0 0 0,0 0 0,0 0 0,-1 0 0,1 0 0,0 0 0,0 0-1,-1 0 1,1 1 0,0-1 0,0 0 0,-1 0 0,1 1 0,0-1 0,-1 0 0,1 1-1,0-1 1,-1 1 0,1-1 0,-1 1 0,1 0 0,23 21 111,-19-16-102,-1-2-11,31 28 34,-32-30-32,-1 0-1,1 0 1,0 0 0,-1-1-1,1 1 1,0-1 0,0 0-1,0 0 1,0 0 0,0 0-1,0 0 1,4 0 0,-4-1 3,0-1 1,1 0-1,-1 0 1,0 0 0,0 0-1,0 0 1,0 0-1,0-1 1,0 1 0,0-1-1,4-4 1,0 1 10,-1 0 0,-1 0-1,10-12 1,-7 6 4,-1 0-1,0-1 0,0 0 0,8-25 1,14-57 67,-18 56-52,20-111 35,-17 71-45,2 27-16,-12 42 7,-1-1-1,0 0 0,0-1 0,-1 1 1,-1 0-1,1-11 0,-1 20-15,-1 0-1,0 0 1,0 1-1,0-1 1,0 0-1,0 1 1,0-1-1,0 0 1,-1 0-1,1 1 1,0-1 0,0 0-1,0 1 1,-1-1-1,1 0 1,0 1-1,-1-1 1,1 0-1,-1 0 1,-7 7 12,-8 24 3,1 4-26,1 1 0,-16 69 0,25-82 6,2 0 1,1 0-1,0 1 0,2-1 0,0 0 1,5 30-1,20 59 39,-18-84-29,-7-25 2,1 1-1,0-1 1,-1 0-1,1 1 0,0-1 1,0 0-1,0 0 0,1 0 1,-1 0-1,1 0 0,-1 0 1,1 0-1,-1-1 1,1 1-1,0 0 0,0-1 1,0 0-1,3 2 0,-2-1 15,0-1 0,1 0 0,-1 0 0,0 0 0,1-1 0,-1 1 0,1-1 0,-1 0 0,1 0 0,-1 0-1,6-1 1,6-2 23,1-1-1,-1-1 0,1 0 0,19-10 1,-29 12-74,63-25 38,-15 6-871,-23 8-2804</inkml:trace>
</inkml:ink>
</file>

<file path=ppt/ink/ink2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44.36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64 27 5120,'0'0'6046,"-9"2"-5714,-30 9 42,25-5 539,14-6-885,-1 0 0,1 0 0,0 0-1,0 0 1,0 0 0,0 0 0,0 0 0,0 0 0,0 1-1,0-1 1,0 0 0,0 0 0,0 0 0,0 0 0,0 0 0,0 0-1,0 0 1,-1 0 0,1 0 0,0 0 0,0 0 0,0 1-1,0-1 1,0 0 0,0 0 0,0 0 0,0 0 0,0 0 0,0 0-1,0 0 1,0 0 0,0 0 0,0 1 0,1-1 0,-1 0-1,0 0 1,0 0 0,0 0 0,0 0 0,0 0 0,0 0 0,0 0-1,0 0 1,0 0 0,0 0 0,0 0 0,0 1 0,0-1-1,0 0 1,0 0 0,0 0 0,1 0 0,-1 0 0,0 0 0,0 0-1,0 0 1,0 0 0,19 3 1154,8-2-603,41-4-1,2 0 220,-39 4-235,-1-3 0,0 0-1,1-2 1,-2-1 0,41-12 0,-36 8 678,2-1-3597</inkml:trace>
</inkml:ink>
</file>

<file path=ppt/ink/ink2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55.65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0 853 5920,'0'0'4349,"14"4"-3752,-11-4-558,11 4 201,0-1-1,0 0 1,1-1 0,-1 0-1,1-2 1,18 0-1,-27-1-52,0 0-1,-1 0 1,1-1-1,0 0 1,-1 0-1,1 0 0,-1 0 1,0-1-1,0 0 1,0 0-1,0-1 1,0 1-1,-1-1 1,0 0-1,0 0 1,0 0-1,0-1 0,0 0 1,-1 1-1,0-1 1,0 0-1,0-1 1,-1 1-1,0 0 1,3-8-1,-5 11-89,0-1 0,0 1-1,0-1 1,0 1 0,0-1-1,0 0 1,-1 1 0,1-1-1,-1 1 1,0 0 0,0-1-1,0 1 1,0-1 0,0 1 0,0 0-1,-3-4 1,3 5-56,0-1 1,0 1-1,0 0 1,-1 0-1,1-1 1,0 1-1,0 0 1,-1 0-1,1 0 1,-1 1-1,1-1 1,-1 0-1,1 0 1,-1 1-1,1-1 1,-1 1-1,0-1 1,1 1-1,-1 0 1,0 0-1,1 0 1,-1 0-1,0 0 1,0 0-1,-1 0 1,-3 2 13,1-1 0,-1 1 0,1 0 0,0 0 0,0 1 1,0-1-1,0 1 0,0 0 0,1 1 0,-1-1 0,1 1 0,0 0 1,-6 6-1,4-2-5,0-1 1,0 0 0,1 1-1,0 0 1,1 1-1,0-1 1,0 1 0,1-1-1,0 1 1,0 0-1,1 1 1,-2 11 0,4-14-10,-1-1 0,1 1 0,0-1-1,1 1 1,0-1 0,0 1 0,0-1 0,1 0 0,0 1 0,0-1 0,0 0 0,1 0 0,0 0 0,0-1 0,1 1 0,0-1 0,0 1 0,8 7 0,-10-10-22,5 4 79,-1-1 0,1 1-1,0-1 1,1-1 0,13 9-1,-18-13-67,0 0-1,0 0 0,0 0 1,0 0-1,0 0 0,0-1 1,0 0-1,0 1 0,0-1 0,0 0 1,1 0-1,-1-1 0,0 1 1,0-1-1,0 0 0,0 1 1,0-1-1,0-1 0,0 1 1,0 0-1,2-3 0,9-4 115,0 0 1,-1-2-1,0 1 0,-1-2 0,13-13 1,47-63 659,-58 69-615,-3 6 5,0 0 1,25-19-1,3-3 251,-39 33-434,1 1 0,-1-1 0,0 1 0,1-1 0,-1 1 0,1 0 0,-1-1 0,1 1 0,-1-1 0,1 1 0,-1 0 0,1 0 0,-1-1 0,1 1 0,0 0 0,-1 0 0,1-1 0,-1 1 0,1 0 0,0 0 1,-1 0-1,1 0 0,-1 0 0,1 0 0,0 0 0,-1 0 0,1 0 0,0 1 0,-1-1 0,1 0 0,-1 0 0,2 1 0,-1 0 4,0 0 0,1 1 1,-1-1-1,0 0 0,0 1 1,0-1-1,-1 1 0,1-1 1,0 1-1,0 0 0,0 2 0,2 7 27,-1 0-1,3 19 1,-8 36 254,3-66-290,0 0 0,1 0 0,-1 0 1,0 1-1,1-1 0,-1 0 0,0 0 1,1 0-1,-1 0 0,0 0 0,1 0 0,-1 0 1,1 0-1,-1-1 0,0 1 0,1 0 0,-1 0 1,0 0-1,1 0 0,-1 0 0,0-1 1,1 1-1,-1 0 0,0 0 0,0 0 0,1-1 1,-1 1-1,0 0 0,1 0 0,-1-1 0,0 1 1,0-1-1,14-9 41,17-20 25,-23 21-48,0 1 1,0 0-1,1 1 0,0 0 1,1 0-1,13-7 0,-22 13-19,0 1 0,0 0 0,0-1 0,1 1 0,-1 0 0,0 0 0,0 0 0,0-1 0,0 1 0,0 0 0,1 1 0,-1-1-1,0 0 1,0 0 0,0 0 0,0 1 0,0-1 0,0 0 0,0 1 0,0-1 0,0 1 0,0 0 0,0-1 0,0 1 0,0 0-1,0-1 1,0 1 0,1 1 0,2 3-1,0 1 0,0-1 0,-1 1-1,4 6 1,3 6 14,-7-13-18,0 0 0,1 0-1,-1-1 1,1 1 0,0-1-1,6 5 1,-8-8-1,-1 0 0,1 0 0,-1-1 0,1 1 0,-1 0 0,1-1 0,-1 1 0,1-1 0,0 0 0,-1 1 0,1-1 0,0 0 0,-1 0 0,1 0 0,0 0 0,0 0 0,-1-1 0,1 1 0,-1 0 0,1-1 0,0 1 0,-1-1 0,1 0 0,-1 1 0,3-3 0,16-8 4,-1-2 1,0 0-1,-1-1 0,-1-1 0,0-1 0,0-1 0,-2 0 0,0 0 0,-1-2 0,17-30 0,-9 9 8,-2-2 0,-1 0 0,-3-1 1,15-57-1,15-107 110,-40 167-90,-2-1 0,-1 1 0,-4-49 0,-1 70 4,-3 30-112,0 8 31,-10 28-47,2 1 1,-9 62-1,0 101-144,21-185 180,4 35-1,-1-4-5,4 7 2,-2-23 92,-3-38-24,-1 0-1,1 0 0,-1 0 0,1 0 0,0 0 0,0 0 0,0 0 0,0 0 1,1 0-1,-1 0 0,1 0 0,-1-1 0,1 1 0,0-1 0,0 1 0,1-1 0,-1 0 1,0 0-1,4 2 0,-4-2 2,0-1 1,0 0 0,0 0-1,1 0 1,-1 0-1,1-1 1,-1 1 0,1-1-1,-1 1 1,1-1-1,-1 0 1,1 0 0,-1 0-1,1 0 1,-1-1-1,1 1 1,-1 0 0,0-1-1,1 0 1,-1 0-1,1 0 1,-1 0 0,0 0-1,2-1 1,7-4 32,-2 0 0,1-1 0,-1 0 0,0 0 0,0-1 0,-1 0 1,0 0-1,0-1 0,-1 0 0,0 0 0,8-16 0,-6 10 24,-7 12-37,0 0-1,0 1 0,0-1 0,0 0 0,-1 0 0,0 0 0,1 0 0,-1 0 0,-1-1 1,1 1-1,1-5 0,-3 7-20,1 1 0,0-1 0,0 1 1,0-1-1,0 1 0,0-1 0,0 0 0,1 1 1,-1-1-1,0 1 0,0-1 0,0 1 0,0-1 1,1 1-1,-1-1 0,0 1 0,1-1 0,-1 1 1,0-1-1,1 1 0,-1-1 0,0 1 0,1 0 1,-1-1-1,1 1 0,-1 0 0,1-1 1,-1 1-1,1 0 0,-1 0 0,1-1 0,-1 1 1,1 0-1,-1 0 0,1 0 0,-1 0 0,1-1 1,0 1-1,-1 0 0,1 0 0,-1 0 0,1 0 1,-1 1-1,1-1 0,-1 0 0,1 0 0,0 0 1,-1 0-1,1 1 0,-1-1 0,1 0 0,21 20 16,-19-18-27,0 0-1,-1 0 1,1 0 0,0 0-1,-1 1 1,1-1-1,-1 1 1,0-1 0,0 1-1,0 0 1,0 0-1,0 0 1,1 4 0,0 2-13,-1 0-1,0 0 1,2 16 0,-3-21 11,7 87-74,1-58 62,-9-32 20,1 0-1,-1 0 1,1 0 0,-1 0 0,1 0-1,-1 0 1,1 0 0,-1 0-1,1 0 1,0 0 0,0 0-1,0 0 1,-1 0 0,1-1-1,0 1 1,0 0 0,0-1 0,0 1-1,0-1 1,0 1 0,0-1-1,0 1 1,2 0 0,2-2 8,-1 1 0,1-1 0,-1 0 0,0 0 1,1-1-1,-1 1 0,0-1 0,0 0 0,0 0 0,0-1 1,7-4-1,41-38 43,-27 22-24,-19 18-17,-4 3 1,0 0 0,0 0 1,0 0-1,1 0 0,-1 1 0,1-1 0,0 0 0,-1 1 1,5-2-1,-5 56 136,0-47-138,-1 0-1,1 1 0,0-1 1,0 0-1,1 0 1,0-1-1,0 1 0,0 0 1,1-1-1,4 6 1,-7-10-7,0 0-1,0-1 1,0 1 0,0 0 0,0-1-1,0 1 1,0-1 0,0 0 0,0 1-1,0-1 1,0 0 0,1 0 0,-1 1-1,0-1 1,0 0 0,0 0 0,0 0-1,0-1 1,0 1 0,1 0 0,-1 0-1,0 0 1,0-1 0,0 1 0,0-1-1,0 1 1,0-1 0,0 1 0,0-1-1,0 1 1,0-1 0,-1 0 0,1 0-1,0 1 1,0-1 0,0 0 0,-1 0-1,2-1 1,1-1 15,0-1 0,0 0 0,-1 0 0,1 1-1,-1-2 1,0 1 0,0 0 0,2-5 0,-3 2 19,0 0-1,-1 0 1,1 0 0,-1 0 0,-1 0-1,1 0 1,-1 0 0,-4-14 0,4 19-14,-1 0 0,1-1-1,-1 1 1,0 0 0,1 0 0,-1 0 0,0 0 0,0 1 0,0-1 0,-1 0 0,1 1 0,-4-2 0,-1-2-3,11 3-75,11 1 48,1-1 0,-1 0-1,27-8 1,-31 6 2,1 1 0,0 1-1,0 0 1,-1 0 0,1 1 0,24 1 0,-34 1 5,-1-1 0,1 1 0,0-1-1,-1 1 1,1 0 0,-1 0 0,1 0 0,-1 0 0,1 0 0,-1 0 0,0 0 0,0 0 0,1 0 0,-1 1 0,0-1 0,0 0 0,0 1 0,0-1-1,0 1 1,-1-1 0,1 1 0,0 0 0,-1-1 0,1 1 0,-1-1 0,1 4 0,1 6 0,0 1 0,-1-1 0,-1 13-1,1-1 2,1 61-9,-3-1-1,-18 117 1,12-136-36,6-56 41,-1 1 0,1 0 0,-1-1 1,-7 16-1,9-24 3,0-1 0,0 1 1,0 0-1,0 0 1,0 0-1,0 0 0,0 0 1,0 0-1,0 0 0,0 0 1,0 0-1,0 0 0,0 0 1,0 0-1,0 0 0,0 0 1,0 0-1,-1 0 1,1 0-1,0 0 0,0 0 1,0 0-1,0 0 0,0 0 1,0 0-1,0 0 0,0 0 1,0 0-1,0 0 1,0 0-1,0 0 0,-1 0 1,1 0-1,0 0 0,0 0 1,0 0-1,0 0 0,0 0 1,0 0-1,0 0 0,0 0 1,0 0-1,0 0 1,0 0-1,0 0 0,0 0 1,0 0-1,0 0 0,-1 0 1,1 0-1,0 0 0,0 1 1,0-1-1,0 0 0,0 0 1,0 0-1,0 0 1,0 0-1,0 0 0,0 0 1,0 0-1,0 0 0,0 0 1,0 0-1,0 0 0,0 0 1,0 1-1,-2-11 52,-1-18 7,1-47 89,4-1 0,2 1 0,18-89 0,-19 150-105,0 1-1,1 0 1,0 0 0,1 0-1,1 0 1,12-19 0,-14 26-16,0 1 0,0 0 0,0 0 0,0 0 0,1 1 0,0-1 0,0 1 0,1 0 0,-1 0 0,1 1-1,-1 0 1,1 0 0,0 0 0,0 1 0,13-4 0,-18 6-25,0 0 0,0 1-1,0-1 1,0 0 0,0 0-1,0 1 1,0-1 0,0 0-1,0 1 1,0-1-1,0 1 1,0-1 0,0 1-1,0 0 1,0-1 0,0 1-1,0 0 1,-1 0 0,1-1-1,0 1 1,-1 0 0,1 0-1,-1 0 1,1 0 0,-1 0-1,1 0 1,-1 0-1,1 0 1,-1 2 0,12 35 3,-11-34-4,0 4 0,1 0-1,-1 0 0,-1 0 1,0 0-1,0 0 1,-2 12-1,2-16 1,-1-1 0,1 0 0,-1 1-1,0-1 1,0 0 0,0 0 0,-1 0 0,1 0 0,-1 0 0,1 0 0,-1 0 0,0 0-1,0-1 1,-1 1 0,1-1 0,0 1 0,-1-1 0,-4 3 0,4-3 8,-1-1-1,1 0 1,-1-1 0,1 1 0,-1 0 0,0-1 0,1 0-1,-1 0 1,1 0 0,-1 0 0,0-1 0,1 1 0,-1-1-1,1 0 1,-1 0 0,1 0 0,-1 0 0,1-1 0,0 1-1,0-1 1,-1 0 0,1 0 0,-4-4 0,7 6-12,0-1-1,-1 1 1,1-1 0,0 1 0,0-1 0,-1 1 0,1-1 0,0 0 0,0 1 0,0-1-1,0 1 1,0-1 0,0 1 0,0-1 0,0 1 0,0-1 0,0 0 0,0 1 0,0-1-1,0 1 1,1-1 0,-1 1 0,0-1 0,0 1 0,0-1 0,1 1 0,-1-1 0,0 1-1,1-1 1,-1 1 0,0 0 0,1-1 0,-1 1 0,1-1 0,-1 1 0,1 0 0,-1-1-1,1 1 1,-1 0 0,1 0 0,-1-1 0,1 1 0,-1 0 0,1 0 0,30-11-88,-26 10 83,40-11-11,-15 4-2,57-22-1,-54 15 34,-15 8 10,0-1 1,-1 0-1,-1-2 0,1 0 0,22-18 0,-36 25 2,0 0 1,0 0-1,0 0 1,-1-1-1,4-6 1,0 2 13,-6 8-37,0 0 0,0 0 0,0 0 0,0 0 0,0 0-1,0 0 1,0 0 0,0 1 0,0-1 0,0 0 0,0 0 0,0 0 0,0 0 0,0 0 0,0 0 0,0 1 0,0-1-1,0 0 1,0 0 0,0 0 0,0 0 0,0 0 0,0 0 0,0 0 0,1 0 0,-1 1 0,0-1 0,0 0 0,0 0-1,0 0 1,0 0 0,0 0 0,0 0 0,0 0 0,1 0 0,-1 0 0,0 0 0,0 0 0,0 0 0,0 0-1,0 0 1,0 0 0,0 0 0,1 0 0,-1 0 0,0 0 0,0 0 0,0 0 0,0 0 0,0 0 0,0 0 0,1 0-1,-1 0 1,0 0 0,0 0 0,0 0 0,0 0 0,0 0 0,0 0 0,0 0 0,0 0 0,1-1 0,-1 14 55,0-12-67,-2 62 26,0-39-8,2-1 0,0 1 0,1 0 0,1 0 0,9 36 0,-11-59-8,0 1 0,1-1 0,-1 0 0,0 0 0,1 0 0,-1 0 0,1 0 0,0 0 0,-1-1 0,1 1 0,0 0 0,0 0 0,-1 0 0,1-1 0,0 1 0,0 0 0,0-1 0,0 1 0,0-1 0,0 1 0,0-1 0,0 1 0,0-1 0,0 0 0,0 1 0,0-1 0,0 0 0,0 0 0,1 0 0,-1 0 0,0 0 0,0 0 0,0 0 0,0 0 0,0 0 0,0-1 0,0 1 0,2-1 0,3-1 0,0 0 0,-1-1 0,1 0 0,-1 0 0,8-5 0,2-4 0,0-1 0,-1 0 0,0-1 0,-1-1 0,-1 1 0,-1-2 0,0 0 0,16-32 0,-27 48 0,0 0 0,0 0 0,0-1 0,0 1 0,0 0 0,0 0 0,1-1 0,-1 1 0,0 0 0,0 0 0,0 0 0,0-1 0,0 1 0,0 0 0,0 0 0,1 0 0,-1-1 0,0 1 0,0 0 0,0 0 0,1 0 0,-1-1 0,0 1 0,0 0 0,0 0 0,1 0 0,-1 0 0,0 0 0,0 0 0,1 0 0,-1 0 0,0 0 0,0 0 0,1-1 0,-1 1 0,0 0 0,0 0 0,1 0 0,-1 1 0,0-1 0,0 0 0,1 0 0,-1 0 0,0 0 0,1 0 0,-1 1 0,0 0 0,1 0 0,-1 0 0,0 0 0,1 0 0,-1 0 0,0 0 0,0 0 0,0 0 0,0 0 0,0 0 0,0 0 0,0 1 0,0 0 0,-10 67 0,-31 120 0,27-143 0,-2-1 0,-2 0 0,-37 65 0,50-101 0,-1 0 0,-1 0 0,0-1 0,0 0 0,0 0 0,-1-1 0,-1 0 0,-13 9 0,19-14 0,-1 0 0,1 0 0,-1-1 0,1 1 0,-1-1 0,0 0 0,0 0 0,0 0 0,1 0 0,-1-1 0,-7 1 0,9-1 0,-1-1 0,0 1 0,1-1 0,-1 0 0,0 0 0,1 0 0,-1 0 0,1 0 0,0 0 0,-1-1 0,1 1 0,0-1 0,0 1 0,0-1 0,0 0 0,0 0 0,0 0 0,-2-4 0,0 0 0,0 0 0,1 0 0,0 0 0,0-1 0,1 0 0,0 1 0,0-1 0,-2-11 0,3 5 0,0 1 0,0-1 0,1 1 0,1-15 0,0 19 0,1-1 0,0 1 0,0 0 0,1 0 0,0-1 0,0 1 0,1 1 0,0-1 0,1 1 0,6-10 0,-2 6 0,0 1 0,0 0 0,1 1 0,1 0 0,-1 1 0,14-9 0,-5 6 0,0 1 0,1 0 0,0 2 0,0 0 0,1 1 0,0 1 0,43-6 0,-38 9 0,0 2 0,1 0 0,35 5 0,-50-2 0,-16 0 0,-26 0 0,-2-4 436,-44-9 0,16-2-5345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20.85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108 130 7528,'0'0'6561,"-9"-8"-6281,-54-51 797,45 44 1015,17 15-2034,0-1-1,0 1 1,1-1-1,-1 1 1,0-1 0,1 1-1,-1-1 1,0 0-1,1 1 1,-1-1-1,1 0 1,-1 0-1,1 1 1,0-1 0,-1 0-1,1 0 1,0 0-1,-1 0 1,1 0-1,0 1 1,0-1 0,0 0-1,0 0 1,0 0-1,0 0 1,0 0-1,0 0 1,0 0 0,0 1-1,0-1 1,0 0-1,1 0 1,-1-1-1,-1-2 845,-2-11 939,2 14-1167,-1 10-412,2 16 12,1-1 1,3 27-1,3 33 295,-2 270 1703,-8-315-1111</inkml:trace>
</inkml:ink>
</file>

<file path=ppt/ink/ink2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7:56.15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13 10040,'0'0'2441,"15"1"-1532,9 1-607,363 29 2863,-319-24-2541,0-2-1,1-4 1,-1-2 0,1-4 0,75-15-1,-107 14-602,48-10 609,-37 4-3235</inkml:trace>
</inkml:ink>
</file>

<file path=ppt/ink/ink2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8:09.21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14272,'0'0'2439</inkml:trace>
</inkml:ink>
</file>

<file path=ppt/ink/ink2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8:14.82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16184,'0'0'3479,"57"23"-3503</inkml:trace>
</inkml:ink>
</file>

<file path=ppt/ink/ink2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8:35.77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53 0 2904,'0'0'5016,"-3"11"-4872,0 4-60,0-1 1,1 1-1,1 0 1,1 23-1,0 67 591,-4-85-410,3-19-232,0 1-1,1-1 1,-1 1 0,1-1 0,-1 1 0,1 0 0,0-1-1,-1 1 1,1 0 0,0-1 0,0 1 0,0 0 0,1 0-1,-1-1 1,0 1 0,1-1 0,-1 1 0,1 0 0,-1-1 0,1 1-1,0-1 1,1 3 0,-5-27 366,2 13-367,-3-20 157,-14-56 0,18 86-188,-2-6 51,0 1 1,1-1-1,-1 0 0,2 1 1,-2-9-1,0 7 476,0 13-57,3 10-368,1 0 1,1 0-1,4 17 1,2 11-68,40 173 175,-49-217-211,18 57 55,-17-54-52,1 0 0,-1 0-1,0 0 1,1 0 0,-1 0 0,1-1-1,0 1 1,0-1 0,0 1-1,0-1 1,0 0 0,0 1-1,1-1 1,-1-1 0,5 4 0,-2-2 16,-5-3-17,1 0-1,-1 0 1,0 0 0,0 0-1,0 0 1,1 0 0,-1 0 0,0 1-1,0-1 1,0 0 0,1 0-1,-1 0 1,0 0 0,0 0-1,0 0 1,1 0 0,-1 0 0,0 0-1,0 0 1,1 0 0,-1 0-1,0-1 1,0 1 0,0 0 0,1 0-1,-1 0 1,0 0 0,0 0-1,0 0 1,0 0 0,1-1-1,-1 1 1,0 0 0,0 0 0,0 0-1,0 0 1,0-1 0,1 1-1,-1 0 1,0 0 0,0 0-1,0-1 1,0 1 0,0 0 0,3-1 18,-1 0 0,1 0 0,-1 0 1,1 0-1,-1 1 0,1-1 0,0 1 1,-1 0-1,1 0 0,5 0 0,5-1 28,15-6 50,-21 4-55,0 2-1,-1-1 0,15-1 0,-14 5 37,-7-1-77,0-1-1,0 0 1,0 0 0,1 0-1,-1 0 1,0 0-1,0 0 1,0 0-1,0 0 1,0 0-1,1 1 1,-1-1 0,0 0-1,0 0 1,0 0-1,0 0 1,1 0-1,-1 0 1,0 0 0,0 0-1,0 0 1,0 0-1,1 0 1,-1 0-1,0 0 1,0 0-1,0-1 1,0 1 0,0 0-1,1 0 1,-1 0-1,0 0 1,0 0-1,0 0 1,0 0-1,0 0 1,0 0 0,1-1-1,-1 1 1,0 0-1,0 0 1,0 0-1,0 0 1,6 2 37,-6-2-37,0-1 0,0 1 0,0 0 0,0 0 0,0-1 0,0 1 0,0 0 0,-1 0-1,1-1 1,0 1 0,0 0 0,0 0 0,0-1 0,1 1 0,-1 0 0,0 0 0,0 0 0,0-1 0,0 1 0,0 0 0,0 0 0,0-1 0,0 1 0,0 0 0,0 0 0,1 0 0,-1-1 0,0 1 0,0 0 0,0 0 0,0 0 0,1 0 0,-1-1 0,0 1 0,0 0 0,0 0 0,1 0 0,-1 0 0,0 0 0,0 0 0,1 0 0,-1 0 0,0 0 0,0 0 0,0 0 0,1 0 0,-1 0 0,0 0 0,0 0 0,1 0 0,-1 0 0,0 0 0,0 0 0,1 0 0,-1 0 0,0 0-1,0 0 1,1 0 0,-1 0 0,0 0 0,0 1 0,0-1 0,0 0 0,1 0 0,-1 0 0,0 0 0,0 1 0,-1-52 75,0 31 5,0-1-1,1 0 1,2 1 0,0-1-1,1 1 1,11-40-1,-12 50-24,0 0 0,0-1-1,0 1 1,-1-1-1,-1 1 1,-1-17 0,1 5-36,-1 21-11,0-1 1,1 0 0,-1 1 0,0-1 0,0 1 0,0-1 0,0 1 0,0 0 0,0-1 0,-1 1 0,1 0 0,0 0 0,-1 0 0,-2-2 0,-6-6 79,8 7-73,-1 0 0,1 0 0,-1 0 0,1 1 0,-1-1 0,0 1 0,0-1 0,0 1 0,0 0-1,-3-1 1,-8-3 32,1 0-14,0 0 1,0 1-1,0 1 1,-1 1-1,1 0 1,-1 0-1,-26 1 1,23 3 24,15-2-48,0 1 0,0-1 0,0 0 0,0 1 1,1-1-1,-1 0 0,0-1 0,0 1 0,0 0 0,0 0 0,0-1 1,0 1-1,1-1 0,-1 1 0,0-1 0,0 0 0,-1-1 1,2 2-8,1 0 1,-1 0 0,0 0 0,1 0-1,-1 0 1,1 0 0,-1 0 0,0 0 0,1 0-1,-1 1 1,1-1 0,-1 0 0,1 0 0,-1 0-1,0 1 1,1-1 0,-1 0 0,1 1 0,0-1-1,-1 1 1,1-1 0,-1 0 0,1 1-1,-1 0 1,-2 1 68,9 27-5,0-6-52,32 128 32,-17-78-41,-17-57-6,-1 0 0,0 0 0,1 29 0,-4-39-1,0 1-1,0-1 1,-1 0-1,0 0 1,0 0-1,-1 0 1,1 0-1,-1 0 1,-1 0-1,1 0 1,-1 0-1,-5 8 1,2-5 45,5-8-33,1 0 0,-1 0 0,1 0 1,-1 0-1,0 0 0,1 0 1,-1 0-1,0 0 0,0 0 1,0 0-1,1 0 0,-1-1 1,0 1-1,0 0 0,0-1 0,-1 1 1,1 0-1,0-1 0,0 1 1,0-1-1,0 0 0,0 1 1,-3-1-1,4 0 37,-29 0 350,29 0-402,-1 0-1,1 0 0,-1 0 0,1 0 0,0 0 0,-1 0 0,1 0 1,-1 1-1,1-1 0,0 0 0,-1 0 0,1 0 0,0 0 0,-1 1 0,1-1 1,0 0-1,-1 0 0,1 0 0,0 1 0,0-1 0,-1 0 0,1 1 1,0-1-1,-1 1 0,9-23-68,0-21-2096</inkml:trace>
</inkml:ink>
</file>

<file path=ppt/ink/ink2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8:49.786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0 508 3504,'0'0'2741,"2"-10"-2514,0-4-130,11-37 464,4-1 1378,-16 35-877,-1 17-999,0-1-1,0 0 0,0 0 0,-1 0 0,1 0 0,0 0 0,0 1 0,0-1 0,0 0 0,1 0 1,-1 0-1,0 0 0,0 1 0,0-1 0,1 0 0,-1 0 0,0 0 0,1 1 0,-1-1 0,1 0 1,-1 0-1,1 1 0,-1-1 0,1 0 0,0 1 0,-1-1 0,14-9 1748,-8 17-1563,0 3-199,-1 0 0,-1 0 0,0 1 0,0-1-1,-1 1 1,0 0 0,0 0 0,0 16 0,3 6 41,9 37 79,17 113 209,3 83 107,10 31 6,-42-262-418,-1 0 1,-2-1-1,-1 1 1,-2 0-1,-1 0 1,-2-1-1,-1 0 1,-2 0-1,-1 0 1,-1-2 0,-30 58-1,34-77-20,6-11-34,-1 0 1,1 1 0,0-1 0,0 0-1,0 1 1,0-1 0,0 1-1,1-1 1,-1 1 0,1-1-1,0 1 1,0 4 0,0-5-20,1 0 0,0-1 1,0 1-1,1 0 0,-1 0 0,0-1 1,1 1-1,-1 0 0,1-1 0,-1 0 1,1 1-1,0-1 0,-1 0 0,1 0 1,0 0-1,0 0 0,0 0 1,2 1-1,4 2-20,36 18-30,0-2 1,2-2-1,72 19 0,-74-24 21,16 1-8,0-2 1,70 5-1,-87-12 28,31 5 19,-21-2 19,90 1 0,-118-10-38,1-3 0,44-10 0,-43 8-1,-1 0 0,41-1 1,13 2-2,-31 1 43,80 5-1,-82 2-22,-1-1-1,0-2 1,1-3-1,61-11 0,-31 5 51,18-5 7,-66 8-47,41-1 0,6-2-1,-69 8-17,38-5-14,-41 6 14,-1-1-1,1 1 0,0 0 0,0 0 0,-1 1 0,1-1 0,0 1 1,0 0-1,3 1 0,11-3 100,7-1 4,-24 2-99,0 0-1,-1 0 1,1 0-1,0 0 1,0 0-1,0 0 1,0 1 0,-1-1-1,1 0 1,0 0-1,0 1 1,-1-1-1,1 0 1,0 1-1,0-1 1,-1 1 0,1-1-1,0 1 1,-1 0-1,1-1 1,-1 1-1,2 1 1,-2-2-6,0 1 5,1 1 0,-1-1 0,1 0-1,0 0 1,-1 0 0,1 0 0,0 0 0,-1 0-1,1 0 1,0 0 0,0 0 0,0 0 0,0-1-1,0 1 1,0 0 0,0-1 0,0 1 0,0-1 0,1 1-1,1 0 1,-6-18 24,-15-62 9,-9-120 1,11-87 46,-13-198 55,23 437-156,-2 1 0,-27-89 0,31 123 18,1-2 1,1 1-1,0 0 0,1 0 1,0-1-1,1 1 1,2-15-1,17-92-58,-17 115 50,-1 0 0,1 0 0,0 0 0,0 1 0,3-7-1,7-13-102,-10 15 65,0 1 20,-1 7 69,-2 0-37,0-1 0,-1 0 0,1 1 0,-1-1 0,1 1 0,-1 0 0,1 0 0,-1-1 0,0 1 0,0 0 0,0 0 0,0 1 0,0-1 0,-3-1 0,-35-8-6,4 3 21,24 4-4,-1 0 0,-19-1 0,18 4-11,-31-1 96,-44-8 0,67 7-31,0 0-1,-35 3 1,35 0-8,-1-1 0,-26-4 0,-66-5 122,87 8-160,-1-1 0,0-1 0,1-1 0,0-2 0,-29-9 0,41 10 2,0 2 0,0 0 0,0 1 0,-1 0 0,-16 1 1,-10-1 45,-121-2 355,128 3-288,-41 3 1,6 1 40,26-1-79,28-1-57,0 0 0,-25-3 1,-70-5 292,57 10-161,26-1-74,25-2-91,1 1 0,-1-1 0,1 1 0,0-1 0,-1 1 0,1 0 0,0 0 0,-1 1 0,1-1 0,0 1 0,0-1 0,0 1 0,0 0 0,1 0 0,-1 0 0,0 0 0,1 1 0,0-1 0,-1 1 0,1 0 0,0 0 0,0-1 0,1 1 0,-1 0 0,0 0 0,1 1 0,0-1 0,0 0 0,0 0 0,0 1 0,0 5 0,-1 8-1,1 1 0,0 0 0,2-1 1,5 35-1,-5-40-12,62 310-52,-6-38-11,-54-270 63,26 232-61,-26-208 47,0-1-10,-1-1-1,-5 46 1,-5-55 83,2-21-17,3-20-20,-16-178-2,-37-255 196,54 419-170,2 22-16,0 1 0,-1 0 0,1 0 0,-1 0-1,-2-7 1,3 12-28,0 0 1,0 0-1,0 0 0,0 0 0,0 0 0,0 1 0,0-1 0,0 0 0,0 0 0,0 0 0,0 0 1,0 0-1,0 0 0,0 0 0,0 0 0,0 0 0,-1 0 0,1 0 0,0 0 0,0 0 0,0 0 1,0 0-1,0 0 0,0 0 0,0 1 0,0-1 0,0 0 0,0 0 0,0 0 0,0 0 1,0 0-1,-1 0 0,1 0 0,0 0 0,0 0 0,0 0 0,0 0 0,0 0 0,0 0 0,0 0 1,0-1-1,0 1 0,0 0 0,0 0 0,-1 0 0,1 0 0,0 0 0,0 0 0,0 0 0,0 0 1,0 0-1,0 0 0,0 0 0,0 0 0,0 0 0,0 0 0,0 0 0,0 0 0,0 0 0,0 0 1,0-1-1,0 1 0,0 0 0,0 0 0,0 0 0,0 0 0,0 0 0,0 0 0,0 0 1,-5 10 48,-1 13-28,-27 134-96,23-115 49,7-9-18,2-59-23,-6-28 0,-1-12 26,-19-120-9,2 36 78,25 150-28,0-4 14,0 1 1,0-1-1,-1 1 1,0-1 0,0 1-1,0-1 1,0 1-1,0-1 1,-4-5-1,7 17-9,0 0-1,0-1 0,-1 1 0,0 0 0,-1 16 1,1-10-6,-3 305-57,-2-116 33,1-179 65,-3-19 14,-3-13-4,-45-102 81,29 56-80,16 36-13,0 1 0,-1 0 0,0 1 0,-13-15 1,23 30-38,-1 1 0,1 0 0,0 0 0,0-1 0,0 1 0,0 0 0,-1 0 0,1 0 1,0-1-1,0 1 0,0 0 0,-1 0 0,1 0 0,0 0 0,0-1 0,0 1 0,-1 0 1,1 0-1,0 0 0,0 0 0,-1 0 0,1 0 0,0 0 0,-1 0 0,1 0 0,0 0 0,0 0 1,-1 0-1,1 0 0,0 0 0,0 0 0,-1 0 0,1 0 0,-5 10 20,2 19-19,3-27 1,0 47 1,2-1 0,11 70 0,30 100-57,-35-181 38,-4-16 5,-2-12 5,-1-1 0,1 1-1,0-1 1,1 0 0,0 0 0,0 0 0,1-1 0,5 9-1,-9-15 5,1 0 0,-1 0 0,1 0-1,0-1 1,-1 1 0,1 0 0,0 0-1,0-1 1,-1 1 0,1 0 0,0-1-1,0 1 1,0-1 0,0 1 0,0-1-1,0 0 1,0 1 0,0-1 0,0 0-1,0 0 1,0 0 0,0 0 0,0 0-1,0 0 1,0 0 0,0 0 0,0 0 0,0 0-1,0 0 1,0 0 0,0-1 0,0 1-1,0-1 1,0 1 0,0 0 0,0-1-1,0 0 1,-1 1 0,1-1 0,1-1-1,4-3 0,0 0 0,-1-1 0,1 0 0,5-9-1,-11 15 2,17-25 0,-1 0 0,-1-2 0,14-32 0,29-92 0,-38 96 0,-4 12 0,74-178 0,-75 188 0,3 1 0,1 0 0,1 1 0,34-40 0,-51 68 0,0 0 0,0-1 0,1 1 0,-1 0 0,1 1 0,7-5 0,-10 6 0,0 1 0,1-1 0,-1 1 0,0-1 0,0 1 0,1 0 0,-1-1 0,0 1 0,1 0 0,-1 0 0,1 0 0,-1 0 0,0 0 0,1 0 0,-1 1 0,0-1 0,1 0 0,-1 1 0,0-1 0,0 1 0,1-1 0,-1 1 0,0 0 0,0-1 0,0 1 0,0 0 0,0 0 0,2 2 0,3 3 0,-1 1 1,0 0-1,0 0 0,0 0 0,-1 1 0,0 0 0,4 11 0,16 61-3,-19-62 1,43 219-58,-20-88 15,-9-86 22,-18-63 27,1-1-1,-1 0 1,0-1 0,0 1-1,0 0 1,0 0-1,0 0 1,-1 0-1,1-1 1,0 1-1,-1-1 1,1 1 0,0 0-1,0-3 1,10-28 16,-1-1 0,9-55 1,2-74 52,-16 95-31,4-29 79,-4 75-73,-2 15-9,-2 10 15,0 26-23,2-1 0,9 41-1,-3-18-16,1 11 4,24 142 18,-24-162-8,1 1-1,26 63 1,-33-98-14,0-1 0,0 0 0,1 0 0,0 0 0,10 13 0,-14-20-12,0-1 0,-1 1 0,1 0 0,0 0 0,0-1 0,0 1 1,0-1-1,0 1 0,0-1 0,0 1 0,0-1 0,0 0 0,0 1 0,0-1 0,0 0 0,0 0 0,0 0 0,0 0 0,1 0 1,-1 0-1,0 0 0,0 0 0,0 0 0,0 0 0,0-1 0,0 1 0,0 0 0,0-1 0,0 1 0,0-1 0,0 1 0,0-1 0,0 1 1,0-1-1,0 0 0,-1 0 0,3-1 0,1-3 3,1 0 0,-1 0 0,0 0 0,0 0 0,5-10 0,9-22 5,-1-1-1,-2 0 0,-1-1 1,-3-1-1,0 0 0,-3-1 1,5-60-1,-7 56 14,0-5 54,-1 57 64,7 124 38,-8-107-151,-1 1-6,0 0-1,2-1 0,1 1 0,1-1 1,1-1-1,20 42 0,-28-64-19,1 0 0,-1 0-1,1 0 1,-1 0 0,1 0-1,-1 0 1,1 0 0,0 0 0,0 0-1,-1-1 1,1 1 0,0 0-1,0-1 1,0 1 0,0 0-1,-1-1 1,1 1 0,0-1 0,0 0-1,0 1 1,0-1 0,0 0-1,1 1 1,-1-1 0,0 0-1,1 0 1,0 0 0,-1-1-1,1 0 1,-1 1-1,1-1 0,-1 0 1,1 0-1,-1 0 1,1 0-1,-1 0 1,0 0-1,0 0 1,0-1-1,1 1 1,-1 0-1,1-2 1,5-8 5,-1-1 0,1 0 0,5-17 0,-10 24-2,17-46 42,-3-1 0,-1-1 0,11-87 0,-20 105 57,-4 32-55,2 10-23,26 185 17,-16-83-38,-2-33-3,-2-1 2,3-1 0,33 106 0,-37-163-2,-8-17-2,-1 0 0,0 0 0,0 0 0,1 1 0,-1-1 0,0 0 1,0 0-1,1 0 0,-1 0 0,0 0 0,1 0 0,-1 0 0,0 0 0,1 0 1,-1 0-1,0 0 0,0 0 0,1 0 0,-1 0 0,0 0 0,1 0 0,-1 0 1,0 0-1,0 0 0,1 0 0,-1 0 0,0-1 0,0 1 0,1 0 1,-1 0-1,0 0 0,1-1 0,1-2 2,0 1 0,0-1 1,-1 0-1,1 0 0,-1 0 0,1-1 0,-1 1 0,1-6 1,10-38 21,-2 0 0,-2-1 0,3-86 0,-20-150 54,-17-29 76,20 261-42,6 52-84,0 12 5,-1 52-15,10 79-1,-2-40-12,-2-18-7,14 237-40,-16-314 8,-4-4-5,3-8 38,0-1 0,-1 0 0,0 0 1,0 0-1,0 0 0,-1 0 1,1 0-1,-1 0 0,0 0 0,-2-10 1,1-8-2,8-62 2,-3 53 0,-2-1 0,-1 1 0,-4-40 0,-1 34 0,2 13 0,-1 1 0,-1 0 0,-1 0 0,-1 1 0,-17-43 0,-26-50 1,29 65 4,-2 2-1,-2 0 1,-43-66-1,27 58 25,-54-68 86,81 111-100,-1-1 1,0 2-1,-1 0 0,-1 1 1,-32-20-1,-19-4-4,19 11 9,-50-34 0,82 49 4,-1 2-1,0 0 1,0 0 0,-1 2 0,0 0 0,0 1 0,-19-3 0,-18-5 10,43 11-28,0 0 0,-1 0 0,1 1 0,0 1 0,-23 1 0,-63 14-61,78-12 22,-91 23-9,76-17 37,21-5-7,0 1 0,1 1 1,-1 0-1,-13 9 0,14-7-3,-1-1 0,0 0 0,-20 6 1,23-9 9,1 0-1,0 1 1,0 0 0,-11 7 0,9-5 4,0 0 0,-16 6-1,-66 14-103,64-19 86,20-6 30,-1-1-1,1 0 0,-1 0 0,1-1 1,-19-3-1,-10 1 32,-33-4 70,72 6-128,19-21-158,0-2 117,-2 2-6,21-32 0,-26 31-1472,10-27-1</inkml:trace>
</inkml:ink>
</file>

<file path=ppt/ink/ink2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59.6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268 254 3504,'0'0'11782,"-10"2"-11566,0 1-154,-7 2 324,-35 4 1,46-8-252,1 0 1,-1 1-1,1-1 1,-1 1-1,1 0 0,-7 4 1,0 0 192,-15 2 275,22-7-505,1 0 1,-1 0-1,0 1 1,1 0-1,-1 0 1,1 0-1,-7 5 0,4-2 4,-19 15 285,25-19-366,0 0 0,0 1-1,0-1 1,0 0 0,0 1 0,0-1 0,0 0-1,0 1 1,0-1 0,0 1 0,1-1 0,-1 1-1,1-1 1,-1 1 0,1 2 0,-6 32 296,6-32-286,1-1-1,-1 1 1,0-1 0,1 0-1,0 1 1,0-1 0,0 0-1,0 1 1,0-1 0,3 4-1,-1-2 20,0 0 0,0-1 0,1 1 0,0-1-1,0 1 1,0-1 0,1-1 0,-1 1 0,1 0 0,0-1-1,0 0 1,0 0 0,0-1 0,1 1 0,-1-1 0,1 0-1,-1-1 1,1 1 0,0-1 0,9 1 0,-5-1 5,1 0 1,-1-1-1,1 0 1,-1-1-1,1 0 0,-1-1 1,0 0-1,1 0 1,-1-1-1,0-1 1,9-4-1,-12 4-13,-1 0-1,0 0 1,0-1-1,0 0 0,-1 0 1,1 0-1,-1-1 1,0 0-1,-1 0 0,1 0 1,-1-1-1,-1 1 1,1-1-1,-1 0 1,5-14-1,-6 9 46,-1-1 0,0 1 0,-1-1 1,0 1-1,-1-1 0,0 1 0,-4-15 0,-4-55 231,7 59-270,1 15-32,0 0 0,0-1 0,-1 1 0,-1 0 0,1 0 0,-1 0 0,0 0 0,-1 1 0,0-1 0,0 1 0,-1 0 0,0 0 0,0 1 0,0-1 1,-1 1-1,0 0 0,0 1 0,-1-1 0,1 1 0,-1 1 0,-15-9 0,-14 3-104,-7 9-6,24 2-244,13 6-928</inkml:trace>
</inkml:ink>
</file>

<file path=ppt/ink/ink2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00.97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251 0 5224,'0'0'9446,"-9"6"-9076,-14 9 128,-30 28 1,29-20 2,0 1 1,2 1 0,1 1-1,-23 36 1,40-53-374,0-1 0,0 2-1,0-1 1,1 0 0,1 1 0,-1-1 0,0 14 0,0 3 240,2 41-1,4-26 39,3 0 0,0 0-1,20 62 1,-18-71-183,-5-19-87,0 0 1,1 0-1,0 0 0,1-1 1,12 22-1,-10-23 36,0 1 0,1-1 0,1 0 0,0-1 0,18 17 0,-22-24-79,-1 1 0,0-1 0,1 0 0,7 3-1,-11-5-72,1 0 0,0-1 0,0 1-1,0-1 1,-1 1 0,1-1 0,0 0-1,0 0 1,0 0 0,0 0 0,0 0 0,0 0-1,0 0 1,0-1 0,-1 1 0,4-1-1,1-1-3187</inkml:trace>
</inkml:ink>
</file>

<file path=ppt/ink/ink2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11.16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37 0 5120,'0'0'11386,"-4"8"-11109,-1 1-193,3-6-54,0 0 1,0 0 0,0 1-1,1-1 1,-1 1 0,1-1-1,0 1 1,0 0-1,0 0 1,0-1 0,1 1-1,0 0 1,0 5-1,3 27 400,3 1 0,1-1 0,18 55 0,-8-47 127,-13-35-427,0 1 1,0 0-1,-1 0 0,4 21 0,3 117 785,-10-148-684,-25-138 222,6 40-250,14 71-56,-1 0 0,-2 1 1,-19-49-1,24 69-119,1 0-1,0-1 1,1 1-1,0-1 1,0 1 0,0-8-1,1 13-33,0-1 0,0 1-1,1 0 1,-1-1 0,0 1-1,1 0 1,-1-1 0,1 1 0,-1 0-1,1 0 1,0 0 0,0 0-1,-1 0 1,1-1 0,0 1-1,0 1 1,0-1 0,0 0-1,0 0 1,0 0 0,0 0 0,2 0-1,30-13-137,-18 8 109,-10 4 25,0 0-1,1 1 1,-1-1-1,1 1 1,0 0-1,-1 1 1,1-1 0,0 1-1,-1 0 1,1 1-1,0-1 1,-1 1-1,1 0 1,-1 1-1,1-1 1,-1 1-1,1 0 1,-1 1-1,0-1 1,0 1-1,0 0 1,-1 0-1,1 0 1,-1 1-1,1 0 1,-1 0-1,6 7 1,-7-7 16,1 0 0,-1 1 0,-1-1 0,1 0 0,0 1 0,-1 0 0,0 0 0,0 0 0,-1 0 0,1 0 0,-1 0 0,0 0 0,-1 0 1,1 0-1,-1 1 0,0 7 0,-1-10 12,1 0 1,0 0-1,-1 1 1,0-1-1,1 0 1,-1 0-1,0 0 1,-1 0-1,1 0 1,-3 4-1,3-6-4,-1 0 0,1 0 0,0 1 0,-1-1-1,0 0 1,1 0 0,-1-1 0,1 1 0,-1 0-1,0 0 1,0-1 0,1 1 0,-1-1 0,0 0 0,0 1-1,0-1 1,0 0 0,1 0 0,-4 0 0,-119 0 244</inkml:trace>
</inkml:ink>
</file>

<file path=ppt/ink/ink2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12.87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21 1 5224,'0'0'13559,"-4"10"-13351,0 7-64,0 1 0,1-1-1,-2 31 1,4-18 51,1 117 1067,5-89 138,-5-58-1168,0-5-3984</inkml:trace>
</inkml:ink>
</file>

<file path=ppt/ink/ink2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13.38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37 8136,'0'0'5342,"11"-3"-4763,148-28 2113,-150 30-2416,1 0 0,-1 1 1,0 0-1,1 0 0,-1 1 0,0 0 1,0 1-1,0 0 0,15 5 0,12 0 1306,-34-7-1698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21.63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0 9144,'0'0'10998,"0"10"-10679,14 147 737,1 52 169,-15-179-996,-1-12 99,1 1 1,1-1-1,4 26 1,-8-13 763,-5-44-619,5 8-3798</inkml:trace>
</inkml:ink>
</file>

<file path=ppt/ink/ink2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14.73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3 119 2104,'0'0'4138,"0"-9"-4028,-1-1-78,0-9 618,2-34 0,-1 49-377,1 1 0,0 0 0,-1 0 0,1 0 0,1 1 0,-1-1 0,2-3 0,-2 9 2654,4 20-2518,17 296 2069,-22-222-675,0-97-1649,0 6-2011</inkml:trace>
</inkml:ink>
</file>

<file path=ppt/ink/ink2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15.48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23 0 4120,'0'0'4204,"0"10"-3903,-10 165 1380,-3 91 2309,13-266-4003,1 0 1,-1-1 0,0 1 0,0 0 0,0 0 0,0-1 0,1 1-1,-1 0 1,0 0 0,0 0 0,1 0 0,-1 0 0,0-1 0,0 1-1,1 0 1,-1 0 0,0 0 0,0 0 0,1 0 0,-1 0 0,0 0-1,1 0 1,-1 0 0,0 0 0,0 0 0,1 0 0,-1 0 0,0 0-1,0 0 1,1 0 0,-1 0 0,0 0 0,1 1 0,-1-1 0,0 0 0,0 0-1,0 0 1,1 0 0,-1 0 0,0 1 0,0-1 0,1 0 0,-1 0-1,0 0 1,0 1 0,0-1 0,0 0 0,0 0 0,1 1 0,-1-1-1,0 0 1,0 0 0,0 1 0,0-1 0,0 0 0,0 1 0</inkml:trace>
</inkml:ink>
</file>

<file path=ppt/ink/ink2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16.06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5920,'0'0'5294,"12"3"-4779,161 23 2294,-160-25-2322,-11-1-386,-1 0 0,1 0 1,0 0-1,-1 0 0,1 0 1,-1 1-1,1-1 0,0 0 1,-1 1-1,1 0 0,2 1 1,-2-5-1274</inkml:trace>
</inkml:ink>
</file>

<file path=ppt/ink/ink2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16.56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6928,'0'0'2748,"1"9"-2399,13 273 2380,-12-210-1991,-1-45-353,3 68 1419,-2-83-1194,0-10 171,5-20-239,2-32-2678</inkml:trace>
</inkml:ink>
</file>

<file path=ppt/ink/ink2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17.31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31 7936,'0'0'5249,"10"-3"-4912,-4 1-296,5-2 167,0 0 0,0 1-1,1 0 1,-1 1-1,18-1 1,-1 0 462,-23 2-497,0 0 0,0 0 0,0 1 0,0 0 0,0 0 0,9 1 0,-13-1-150,-1 1-1,1-1 1,-1 0 0,1 1-1,-1-1 1,1 0 0,-1 1-1,1-1 1,-1 1 0,1-1-1,-1 1 1,0-1-1,1 1 1,-1-1 0,0 1-1,1-1 1,-1 1 0,0-1-1,0 1 1,0-1 0,0 1-1,1 0 1,-1-1-1,0 1 1,0-1 0,0 1-1,0 0 1,0 0 0,-3 21 199,3-18-158,-4 8 29,0 0-1,0 0 1,-1-1 0,0 1 0,-1-1-1,0 0 1,-1 0 0,-1-1 0,1 0 0,-1 0-1,-14 12 1,21-22-80,1 0 0,-1 1 0,1-1 1,-1 0-1,1 1 0,0-1 0,-1 1 0,1-1 0,-1 0 0,1 1 0,0-1 0,-1 1 1,1-1-1,0 1 0,0 0 0,-1-1 0,1 1 0,0-1 0,0 1 0,0-1 0,0 1 1,0 0-1,0-1 0,0 1 0,0-1 0,0 1 0,0 0 0,0-1 0,0 1 0,0-1 1,0 1-1,0-1 0,1 1 0,-1 0 0,0-1 0,0 1 0,1-1 0,-1 1 0,0-1 1,1 1-1,-1-1 0,1 0 0,-1 1 0,0-1 0,1 1 0,-1-1 0,1 0 1,-1 1-1,1-1 0,0 0 0,-1 0 0,1 1 0,5 1 36,0 0 0,0 0-1,0 0 1,7 0 0,-5 0 20,114 27 1250,-112-29-1157,-2 2 134,-7 4-3050</inkml:trace>
</inkml:ink>
</file>

<file path=ppt/ink/ink2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18.01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156 22 6016,'0'0'5617,"-10"-4"-5186,-34-12-1,41 16-369,1-1 0,-1 1 0,0 0 0,1 0 0,-1 0 0,0 0 0,1 0 0,-1 0 0,1 1 0,-1-1 0,0 1 0,1 0 0,-1 0 0,1 0 0,-5 2 0,-1 1 195,4-1-62,0-1-1,0 1 0,1 0 1,-1 0-1,1 1 0,0-1 1,0 1-1,0-1 0,0 1 1,0 0-1,1 0 0,0 0 1,0 1-1,-2 5 0,4-8-140,-1-1 0,1 0 0,0 0 0,0 1 0,0-1 0,0 0 0,1 0 0,-1 1 0,0-1 0,0 0 0,1 0 0,-1 1-1,1-1 1,-1 0 0,1 0 0,0 0 0,-1 0 0,1 0 0,0 0 0,0 0 0,-1 0 0,1 0 0,1 1 0,24 19 835,-23-19-779,1 0 0,0-1 1,-1 0-1,1 1 0,0-1 1,0-1-1,-1 1 0,1 0 1,0-1-1,0 0 0,0 0 1,0 0-1,0-1 0,-1 1 1,1-1-1,5-1 0,1-1-622,-1 0 0,1 0 0,-1-1 0,16-9 0</inkml:trace>
</inkml:ink>
</file>

<file path=ppt/ink/ink2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18.47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34 10752,'0'32'1928,"2"-23"-1583,-2-8-263,0 0 0,0 1 0,0-1 0,0 0 0,0 0 0,0 0 0,0 0-1,1 0 1,-1 0 0,0 0 0,1 0 0,-1 0 0,0 0 0,1-1-1,-1 1 1,1 0 0,0 0 0,0 1 0,0-2 289,7-15 1450,0 3-1387,12-40 1129,-20 51-1490,1 0-1,0 0 1,-1 0 0,1 0-1,0 0 1,-1 0-1,1 0 1,0 1 0,0-1-1,0 0 1,0 0-1,0 1 1,0-1 0,0 1-1,0-1 1,0 1 0,0-1-1,0 1 1,0 0-1,1-1 1,-1 1 0,0 0-1,0 0 1,0 0-1,0 0 1,1 0 0,1 0-1,3 1 62,0 0-1,0 1 0,0 0 0,7 3 1,6 1 302,-16-5-385,1-1 1,-1 1-1,0-1 1,1 0-1,-1 0 0,0 0 1,1 0-1,-1-1 0,0 0 1,5 0-1,7-5-2877</inkml:trace>
</inkml:ink>
</file>

<file path=ppt/ink/ink2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20.34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92 4720,'0'0'7801,"10"-2"-7473,97-18 386,155-22 435,128 21 501,-207 15 467,-183 6-2098,0 0 0,1 0 0,-1 0 0,0 0-1,0 0 1,0 0 0,0 0 0,0 0 0,0 0-1,0 0 1,1 0 0,-1 0 0,0 0-1,0 0 1,0 0 0,0 0 0,0 0 0,0 0-1,0 0 1,1 0 0,-1 0 0,0 0 0,0 0-1,0 0 1,0 0 0,0 0 0,0 0-1,0 0 1,0 0 0,1 1 0,-1-1 0,0 0-1,0 0 1,0 0 0,0 0 0,0 0 0,0 0-1,0 0 1,0 0 0,0 0 0,0 1-1,0-1 1,0 0 0,0 0 0,0 0 0,0 0-1,0 0 1,0 0 0,0 0 0,0 1 0,0-1-1,0 0 1,0 0 0,0 0 0,0 0-1,0 0 1,-7 7 354,-12 4-457,12-8-2476</inkml:trace>
</inkml:ink>
</file>

<file path=ppt/ink/ink2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21.06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217 38 7432,'0'0'2372,"-9"1"-1982,-13 4 44,1 2-1,0 0 0,0 1 1,-30 16-1,40-19-169,-26 17 929,35-21-1046,0 1 0,0 0 0,0 0 1,0 0-1,1 0 0,-1 0 0,0 0 0,1 0 0,0 0 0,-1 0 0,1 1 0,0-1 1,0 1-1,0 2 0,1-4-107,0 0 0,0 0-1,0 0 1,0-1 0,0 1 0,0 0 0,0 0 0,1 0-1,-1 0 1,0 0 0,0-1 0,1 1 0,-1 0 0,1 0 0,-1 0-1,1-1 1,-1 1 0,1 0 0,-1-1 0,1 1 0,0 0 0,-1-1-1,1 1 1,0-1 0,0 1 0,-1-1 0,1 0 0,0 1-1,0-1 1,1 1 0,28 7 427,-18-6-344,0-1-1,0 0 1,0-1-1,0-1 1,0 0-1,0 0 1,0-1-1,-1-1 0,20-6 1,-10 2 54,0-2-1,0-1 1,-1 0 0,21-15-1,-39 24-150,0 0 0,0-1 0,-1 1-1,1 0 1,0-1 0,-1 1 0,0-1-1,1 1 1,-1-1 0,0 0 0,0 0-1,0 0 1,0 1 0,0-1 0,0 0-1,0 0 1,-1 0 0,1-3 0,-1 4-7,0-1 0,0 0 0,0 0 0,0 1 1,-1-1-1,1 0 0,-1 1 0,1-1 0,-1 0 1,0 1-1,1-1 0,-1 1 0,0-1 0,0 1 1,0-1-1,0 1 0,0 0 0,-1 0 0,1-1 0,0 1 1,0 0-1,-3-1 0,-2-3 38,-1 1-1,0 0 1,0 0 0,0 1-1,0-1 1,-1 2 0,0-1-1,1 1 1,-16-2 0,6 2 118,-1 1 0,0 1 0,-24 4 0,41-4-168,0 0 1,0 0-1,0 0 1,0 0 0,0 1-1,1-1 1,-1 0-1,0 1 1,0-1-1,0 0 1,1 1-1,-1-1 1,0 1 0,0 0-1,0 0 1,1-1-83,0 0 0,0 1 0,0-1 0,-1 0-1,1 0 1,0 0 0,0 1 0,0-1 0,0 0 0,0 0 0,0 1 0,0-1 0,0 0 0,0 0 0,0 1 0,0-1 0,0 0 0,0 0 0,0 1 0,0-1 0,1 0-1,-1 0 1,0 1 0,0-1 0,0 0 0,0 0 0,0 0 0,0 1 0,1-1 0,-1 0 0,0 0 0,0 0 0,0 0 0,0 1 0,1-1 0,-1 0 0,0 0-1,0 0 1,1 0 0,-1 0 0,0 0 0,0 0 0,1 1 0,-1-1 0,0 0 0,0 0 0,1 0 0,-1 0 0,0 0 0</inkml:trace>
</inkml:ink>
</file>

<file path=ppt/ink/ink2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21.54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102 1 10344,'0'0'561,"-11"7"-161,6-3-303,-7 3 139,2 0-1,-1 1 1,1 0 0,0 1-1,-9 11 1,18-18-138,-1 1 0,1-1 0,-1 1 0,1 0 0,0-1 0,0 1 0,0 0 0,0-1 0,0 1 0,1 0 0,-1 0 0,1 0 0,0 0 0,0 0 0,0 0 1,0-1-1,1 1 0,-1 0 0,1 0 0,-1 0 0,1 0 0,0-1 0,0 1 0,0 0 0,1-1 0,-1 1 0,1-1 0,-1 1 0,1-1 0,2 3 0,-1-2 25,0 1-1,0-1 1,0 0 0,0 0-1,0-1 1,1 1-1,-1-1 1,1 1-1,-1-1 1,1 0-1,0-1 1,0 1-1,0-1 1,0 1 0,0-1-1,0 0 1,1-1-1,-1 1 1,0-1-1,5 0 1,-4 0-24,0-1 0,0-1 0,-1 1 0,1-1 0,0 1 0,-1-1 0,0-1 0,1 1-1,-1 0 1,0-1 0,0 0 0,0 0 0,-1 0 0,1-1 0,-1 1 0,0-1 0,0 0 0,4-5 0,-5 5-46,0 1 0,0-1 0,-1 1-1,1-1 1,-1 1 0,0-1 0,0 0 0,0 0 0,-1 0-1,1 1 1,-1-1 0,0 0 0,0 0 0,0 0-1,0 0 1,-1 0 0,0 1 0,0-1 0,0 0-1,0 0 1,0 1 0,-1-1 0,-3-6 0,3 8-11,0 0 1,0-1 0,0 1-1,0 0 1,0 1 0,-1-1-1,1 0 1,-1 1 0,1-1-1,-1 1 1,1 0 0,-1 0 0,0 0-1,1 0 1,-1 0 0,0 1-1,0-1 1,-4 1 0,4-1-20,-1 1 0,1 0 0,0 0 1,0 0-1,0 0 0,0 1 0,0-1 1,0 1-1,0 0 0,0 0 0,0 0 1,0 0-1,0 1 0,1-1 0,-1 1 1,0-1-1,-2 4 0,5-5-27,0 0 0,0 0 0,0 0 0,-1 0 0,1 0 0,0 0 0,0 0 0,0 0 0,0 0 0,0 0 0,0 0 0,0 1 0,0-1 0,0 0 0,0 0 0,0 0 0,-1 0 0,1 0 0,0 0 0,0 0 0,0 1 0,0-1 0,0 0 0,0 0 1,0 0-1,0 0 0,0 0 0,0 0 0,0 0 0,0 1 0,0-1 0,0 0 0,0 0 0,0 0 0,0 0 0,1 0 0,-1 0 0,0 1 0,0-1 0,0 0 0,0 0 0,0 0 0,0 0 0,0 0 0,0 0 0,0 0 0,0 0 0,0 0 0,1 0 0,-1 1 0,0-1 0,0 0 0,0 0 0,0 0 0,0 0 0,0 0 0,0 0 0,1 0 0,-1 0 0,0 0 0,0 0 0,0 0 0,0 0 0,0 0 0,0 0 0,1 0 0,-1 0 0,0 0 0,0 0 0,9 0-2149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22.13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91 11448,'0'0'7714,"12"-10"-7297,37-28 21,-42 34-236,0-1 1,0 2 0,1-1-1,-1 1 1,1 1 0,0-1-1,-1 1 1,1 0 0,0 1-1,0 0 1,0 0 0,14 1-1,20-3 546,-18-3-675,-16 3-2722</inkml:trace>
</inkml:ink>
</file>

<file path=ppt/ink/ink2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21.9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30 0 10656,'0'0'5089,"0"10"-4516,0 37 893,-8 57 0,7-102-1411,1 8 208,0-6-73,0 0 1,-1-1 0,1 1 0,-1-1 0,1 1 0,-1-1-1,0 1 1,0-1 0,0 0 0,-1 0 0,1 1 0,-1-1-1,0 0 1,-4 5 0,5-7 226,2-3-138,5-5-891,-3 2-1884</inkml:trace>
</inkml:ink>
</file>

<file path=ppt/ink/ink2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22.35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 0 12056,'0'0'3670,"4"10"-3171,11 33 34,-14-38-413,0-1 0,0 1 0,-1 0 0,0 0 0,1 0 1,-2 0-1,1-1 0,-1 1 0,-1 8 0,-1 5 326,2-6-22,-1 0 1,0-1-1,0 1 0,-1-1 1,-7 17-1,4-3 1960,11-41-2064,-2-4-713,-1 12-2523</inkml:trace>
</inkml:ink>
</file>

<file path=ppt/ink/ink2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22.82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0 149 11552,'0'0'2368,"11"-8"-2022,144-100 2011,-137 97-1866,-14 7-147,1 1-1,0 0 0,0 0 0,9-3 1,-13 6-214,1-1 0,0 1 0,-1-1 1,1 1-1,0 0 0,-1 0 0,1 0 1,0 0-1,-1 0 0,1 0 0,0 1 0,-1-1 1,1 0-1,0 1 0,-1-1 0,1 1 1,-1 0-1,1-1 0,2 3 0,-1-1 81,-1 0-1,1 1 0,-1-1 1,0 1-1,0 0 0,0-1 1,2 5-1,-3-5-142,0-1-1,0 1 0,0 0 1,1 0-1,-1 0 1,0-1-1,1 1 0,-1-1 1,1 1-1,-1-1 1,1 0-1,0 1 1,0-1-1,0 0 0,-1 0 1,1 0-1,0 0 1,0-1-1,0 1 1,5 0-1,34-2 978,-38 1-1312,0 0 1,0-1-1,-1 1 0,1-1 0,0 0 1,0 0-1,0 0 0,-1 0 0,1 0 1,-1-1-1,5-2 0</inkml:trace>
</inkml:ink>
</file>

<file path=ppt/ink/ink2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23.93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5320,'0'0'9838,"12"6"-9396,-4-2-358,5 3 75,-1 0 0,1 1 0,-2 0 0,22 20 0,-5 0 315,-1 2 0,-2 0-1,-1 2 1,28 48-1,-37-55-68,-1 2-1,-2-1 1,-1 2 0,15 54-1,-17-45-48,-3 0 1,-1 1-1,-2 0 0,-1 0 1,-3 0-1,0 0 0,-8 40 1,-1-35 33,-2-1 1,-2 0 0,-1-1 0,-2 0 0,-30 49 0,42-81-288,-1 1 0,-1-1 0,0-1 0,0 1 0,-1-1-1,0 0 1,0-1 0,-1 1 0,-10 5 0,12-10-498</inkml:trace>
</inkml:ink>
</file>

<file path=ppt/ink/ink2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26.5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54 4912,'0'0'9134,"10"0"-8806,21 0 115,0-2 0,-1-1 0,35-8 0,-39 4-151,1 1-1,0 2 1,51-3 0,119-2 565,57 4 716,-54 9-1122,-141-4-364,-1 2-1,62 11 1,129 6 145,-240-19-220,62 4 133,104 0 10,-166-5-145,314-30 469,-293 28-390,0 1 0,33 1-1,-31 2-23,87 5 77,-53-1-68,59-3 93,10 1 73,1-5 158,-44-2-28,-52 2 299,-17 1-3761</inkml:trace>
</inkml:ink>
</file>

<file path=ppt/ink/ink2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28.49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222 198 6824,'0'0'5808,"-9"-1"-5455,0-1-207,0 1-1,0 1 1,0 0-1,0 0 1,0 0 0,1 1-1,-1 1 1,0-1-1,-15 6 1,16-4 99,1 0-1,-1 0 1,1 0 0,0 1 0,0 0 0,1 1-1,-1-1 1,1 1 0,0 1 0,0-1 0,0 1-1,1 0 1,0 0 0,-8 12 0,13-17-200,-1 0 0,1 0-1,-1 1 1,1-1 0,-1 0 0,1 0 0,0 0 0,-1 0 0,1 0 0,0 0-1,0 1 1,0-1 0,0 0 0,0 0 0,0 0 0,0 0 0,0 1 0,1-1-1,-1 0 1,0 0 0,1 0 0,-1 0 0,1 0 0,-1 0 0,1 0-1,-1 0 1,1 0 0,0 0 0,-1 0 0,1 0 0,0 0 0,0 0 0,0-1-1,0 1 1,0 0 0,0-1 0,0 1 0,0-1 0,1 1 0,1 1 14,1 0 0,0-1 1,-1 0-1,1 0 1,0 0-1,0 0 0,0 0 1,0-1-1,0 0 0,5 0 1,1-1 3,0-1 0,0 0 1,-1 0-1,1-1 0,-1-1 1,0 1-1,16-10 0,-10 3 47,0 0 0,0-1-1,18-18 1,-29 25-76,-1 0 0,1-1 0,-1 1 0,0-1 0,0 0 1,0 1-1,0-1 0,-1 0 0,0-1 0,0 1 0,0 0 0,-1-1 0,0 1 0,0-1 0,0 1 1,-1-1-1,0 1 0,0-1 0,0 1 0,-2-10 0,1 9 0,0 0 1,-1-1-1,0 1 0,0 0 1,-1 0-1,0 0 1,1 1-1,-2-1 0,1 1 1,-1 0-1,0-1 0,0 2 1,0-1-1,-1 0 1,0 1-1,0 0 0,-7-5 1,7 6-4,0 0 0,0 1 0,0 0 0,-1 0 0,1 1 0,-1-1 0,1 1 0,-1 0 0,-5 0 0,-6 1 109,-28 2 1,-1 1 21,69-19-3541</inkml:trace>
</inkml:ink>
</file>

<file path=ppt/ink/ink2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5:29.40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68 69 8840,'0'0'5964,"-1"15"-5431,-5 196 1561,7-181-1158,2-1 0,13 58-1,-12-74 979,-8-34-1215,-2-45-412,3 20-83,-2-1 0,-2 1 0,-16-52 0,-3 30 211,24 57-334,2 10-68,0 0 0,0 0 0,0 0-1,0 0 1,0 0 0,-1 0 0,1 0 0,0 1-1,-1-1 1,1 0 0,0 0 0,-1 0 0,1 0 0,-1 0-1,1 1 1,-1-1 0,1 0 0,-1 0 0,0 1-1,0-2 1,0 2 47,14-6-12,0 1-1,0 1 0,0 0 1,1 0-1,-1 1 0,1 1 1,0 0-1,0 1 1,-1 1-1,1 0 0,0 1 1,0 0-1,0 1 1,17 5-1,-30-7-47,102 26 117,-91-22-89,0 1 1,0 0-1,0 1 1,-1 0-1,1 1 0,12 9 1,-23-15-24,-1 0 1,1-1-1,0 1 0,0-1 1,0 1-1,-1 0 0,1 0 1,0 0-1,-1-1 0,1 1 0,-1 0 1,1 0-1,-1 0 0,1 0 1,-1 0-1,0 0 0,1 0 1,-1 0-1,0 0 0,0 0 1,0 0-1,0 0 0,0 0 1,0 0-1,0 0 0,0 0 1,0 0-1,0 0 0,0 0 1,-1 0-1,1 0 0,0 0 1,-1 0-1,1 0 0,-1 0 1,1-1-1,-1 1 0,0 0 1,1 0-1,-1 0 0,0-1 1,1 1-1,-1 0 0,0-1 1,0 1-1,0 0 0,1-1 1,-3 1-1,-4 4 36,0-1 1,0 0-1,-1 0 0,-12 4 1,2-2 74,-1-1 0,0 0 0,0-1-1,-34 2 1,39-6-180,1 0-1,0 0 1,0-1-1,0-1 1,0-1-1,0 1 1,1-2-1,-16-5 1,23 6-3512</inkml:trace>
</inkml:ink>
</file>

<file path=ppt/ink/ink2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20.50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82 1 3312,'0'0'10590,"-9"7"-10443,-2 1-89,6-4-3,1-1 1,-1 1-1,1 1 0,-1-1 1,1 0-1,-4 8 0,3-8 145,5-3-166,-1-1 0,0 1-1,1-1 1,-1 1 0,1-1-1,-1 1 1,1-1 0,-1 1-1,1-1 1,-1 1 0,1 0-1,0-1 1,-1 1 0,1 0-1,0-1 1,-1 1 0,1 0-1,0 0 1,0-1 0,0 1-1,0 0 1,0 0 0,-1-1-1,1 1 1,1 0 0,-1 1 0,0-2-18,0 0 0,0 0 1,1 1-1,-1-1 0,0 0 1,0 0-1,0 0 0,0 1 1,0-1-1,1 0 0,-1 0 1,0 0-1,0 1 0,0-1 1,0 0-1,0 0 0,0 1 1,0-1-1,0 0 0,0 0 1,0 1-1,0-1 0,0 0 1,0 0-1,0 1 0,0-1 1,0 0-1,0 0 0,0 0 1,0 1-1,0-1 0,-1 0 1,1 0-1,0 1 0,0-1 1,0 0-1,0 0 0,0 0 1,-1 1-1,1-1 0,0 0 0,0 0 0,0 0-1,0 0 1,0 0 0,-1 0-1,1 0 1,0 0 0,0 0-1,0 0 1,0 0-1,0 1 1,0-1 0,0 0-1,0 0 1,0 0 0,0 0-1,0 0 1,0 0 0,0 0-1,0 0 1,0 0-1,0 0 1,0 1 0,0-1-1,0 0 1,0 0 0,0 0-1,0 0 1,0 0-1,0 0 1,0 0 0,0 0-1,0 0 1,0 1 0,0-1-1,0 0 1,0 0 0,0 0-1,0 0 1,0 0-1,0 0 1,0 0 0,0 0-1,0 0 1,0 0 0,0 0-1,0 0 1,0 1 0,0-1-1,1 0 1,-1 0-1,0 0 1,0 0 0,0 0-1,0 0 1,0 0 0,0 0-1,0 0 1,0 0-1,15 10 231,-14-9-221,1 0 0,-1 0 0,1 0 0,-1 0 0,1 0 1,-1 0-1,1 0 0,0 0 0,-1 0 0,1-1 0,3 1 0,-1 0 45,0 0-1,0 0 0,1 0 1,-1 1-1,0-1 1,0 1-1,0 0 1,0 0-1,0 1 1,-1-1-1,4 4 0,-6-6-52,-1 1-1,0 0 1,1-1-1,-1 1 1,0-1-1,1 1 0,-1 0 1,0-1-1,0 1 1,0 0-1,0 0 0,0-1 1,0 1-1,0 0 1,0-1-1,0 1 1,0 0-1,0-1 0,0 1 1,0 0-1,0-1 1,-1 1-1,1 0 1,0-1-1,-1 1 0,1 0 1,0-1-1,-1 1 1,1-1-1,-1 1 0,1-1 1,-1 1-1,-20 21 221,15-17-196,2-2-25,1 0-1,-1 0 1,0-1-1,0 1 1,-1-1-1,-5 3 1,-2 0-3,8-2 33,3-3-64,0 1-1,1 0 1,-1-1-1,0 1 1,0-1-1,1 0 1,-1 1 0,0-1-1,0 1 1,0-1-1,0 0 1,0 0-1,1 1 1,-1-1-1,0 0 1,0 0 0,0 0-1,0 0 1,0 0-1,0 0 1,0 0-1,0-1 1,1 1 0,-2 0-1</inkml:trace>
</inkml:ink>
</file>

<file path=ppt/ink/ink2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21.3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59 0 6728,'0'0'5440,"-5"9"-5066,-29 44 353,33-50-615,0 0-1,0 1 1,0-1 0,0 1-1,1-1 1,0 1 0,-1-1-1,1 0 1,0 1-1,1-1 1,-1 1 0,1-1-1,0 1 1,-1-1 0,1 0-1,1 1 1,-1-1 0,0 0-1,1 0 1,0 0 0,0 0-1,0 0 1,0 0 0,0-1-1,0 1 1,1-1 0,-1 1-1,1-1 1,0 0 0,0 0-1,-1 0 1,1 0 0,1-1-1,5 3 1,-8-4-39,1 0-1,0 0 1,0 0 0,0 0 0,0-1 0,0 1-1,-1-1 1,1 1 0,0-1 0,0 1 0,-1-1-1,1 0 1,0 0 0,-1 0 0,1 0 0,-1 0-1,1-1 1,-1 1 0,0 0 0,1-1 0,-1 1-1,0-1 1,0 1 0,0-1 0,0 1 0,0-1-1,0 0 1,-1 1 0,2-4 0,-1 2-13,0 0-1,-1-1 1,1 1 0,-1-1 0,1 1 0,-1 0 0,0-1-1,0 1 1,-1-1 0,1 1 0,-1 0 0,1-1 0,-1 1-1,0 0 1,0 0 0,-1-1 0,1 1 0,-1 0 0,0 0-1,1 1 1,-1-1 0,0 0 0,-1 0 0,1 1 0,0 0-1,-1-1 1,0 1 0,1 0 0,-1 0 0,0 0 0,0 0-1,-4-1 1,3 2-22,1 0-1,-1 1 1,1-1-1,-1 1 0,0 0 1,1 0-1,-1 0 1,0 0-1,-4 2 0,6-2-45,1 0 0,0 0 0,0 1 0,0-1 0,-1 0 0,1 1 0,0-1 0,0 1 0,0-1 0,0 1 0,0 0 0,0-1 0,0 1 0,0 0-1,0 0 1,0 0 0,0 0 0,0 0 0,1 0 0,-1 0 0,0 0 0,1 0 0,-1 0 0,1 0 0,-1 0 0,1 0 0,-1 1 0,1-1-1,0 0 1,-1 2 0,4 3-3057</inkml:trace>
</inkml:ink>
</file>

<file path=ppt/ink/ink2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31.34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1 118 3616,'0'0'8565,"8"-4"-8380,74-32 778,-73 35-838,-1 0 1,1 0-1,0 0 0,0 1 1,0 1-1,-1-1 0,1 1 1,9 3-1,13 0 83,162 4 560,-113-12-65,149-27-1,-64-10-218,-137 35-408,1 2 0,0 0 0,0 2-1,47 3 1,-28 0 5,-21 1-75,-1 1-1,0 1 0,33 9 1,-4 0-3,-41-11-3,4 3 1,1-2 0,0 0-1,-1-1 1,1-1 0,31-2-1,-36 0-183,-6 0-106,0 0 1,1-1-1,-1 1 1,0-1 0,-1-1-1,9-3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26.917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7294 0 30982,'303'139'0,"-596"19"0,586-316 0,-7890 407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22.91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0 10344,'0'0'10489,"13"3"-10093,-10-2-388,37 8 738,0-2-1,72 4 1,-90-11-175,-1-2 0,1 0 0,22-6 0,-4-7-3360</inkml:trace>
</inkml:ink>
</file>

<file path=ppt/ink/ink2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32.71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202 244 5824,'0'0'7553,"-9"-1"-7260,-30-1-5,36 2-244,0 0 1,1 0-1,-1 1 0,0-1 0,0 1 0,1 0 0,-1 0 1,0 0-1,1 0 0,-1 0 0,1 0 0,0 1 0,-1-1 0,1 1 1,-4 3-1,-9 6 220,7-7-136,0 0 1,0 1 0,0 0-1,1 0 1,0 1-1,0 0 1,1 0 0,-1 1-1,1 0 1,-10 15 0,15-20-97,0 0 0,0 0 0,0 1 1,1-1-1,-1 1 0,1-1 1,-1 0-1,1 1 0,0-1 1,0 1-1,0-1 0,0 1 1,1-1-1,-1 1 0,0-1 0,1 0 1,0 1-1,0-1 0,0 0 1,0 0-1,0 1 0,0-1 1,0 0-1,1 0 0,-1 0 1,1 0-1,-1 0 0,1-1 1,0 1-1,0 0 0,0-1 0,0 1 1,0-1-1,0 0 0,0 0 1,0 0-1,0 0 0,1 0 1,-1 0-1,0 0 0,1-1 1,-1 1-1,1-1 0,-1 0 1,0 0-1,4 0 0,1 0 50,1-1 0,-1-1 0,0 1 0,0-1 0,0-1 0,0 1 0,0-1 0,0 0 0,-1-1 0,0 1 0,1-1 0,-1-1 0,-1 1 0,10-10 0,-5 5 44,-1-1-1,0-1 1,0 1-1,-1-1 1,-1-1 0,0 1-1,7-16 1,-11 18-63,-1-1 0,0 0 0,0 1 0,-1-1 0,1-14 0,-2 10-13,-1 0-1,0-1 1,-1 1-1,0 0 1,-1 0 0,-5-14-1,5 22-36,1 1 0,0-1 0,-1 1 1,0 0-1,0 0 0,-1 0 0,0 1 0,1-1 0,-2 1 0,1 0 0,0 0 1,-1 0-1,0 0 0,1 1 0,-1 0 0,-1 0 0,1 0 0,-11-3 0,10 4-6,0 1-1,-1-1 0,1 1 0,0 1 1,-1-1-1,-8 2 0,11-1-16,0 0 0,1 1 0,-1-1 0,0 1 0,0 0 0,1 0 0,-1 0 0,0 1 0,1-1 0,-1 1 0,1 0 0,-4 2 0,7-3 0,0-1 0,-1 1 1,1-1-1,0 0 0,0 1 1,-1-1-1,1 1 0,0-1 0,0 1 1,0-1-1,-1 1 0,1-1 1,0 1-1,0-1 0,0 1 1,0-1-1,0 1 0,0-1 1,0 1-1,0-1 0,0 1 0,0-1 1,0 1-1,1-1 0,-1 1 1,0-1-1,0 1 0,0-1 1,1 0-1,-1 1 0,0-1 1,0 1-1,1-1 0,-1 1 0,1-1 1,16 19-404,-8-10 159,1 1-2500</inkml:trace>
</inkml:ink>
</file>

<file path=ppt/ink/ink2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33.81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 83 6328,'0'0'3096,"6"9"-2558,1 1-366,-2-3-50,-1-1-1,0 1 1,0-1 0,-1 1 0,0 0 0,3 12-1,24 97 1778,-5-17 626,-22-93 233,-4-23-2054,-6-30-549,1 17 119,-3-1 0,0 1 0,-2 1 0,-1 0 0,-24-41 0,33 64-140,2 5-107,-1-1 0,1 0 0,0 0 0,0 0 0,0 0 1,0 0-1,0 0 0,0 0 0,0-1 0,1 1 0,-1 0 0,1 0 0,0-1 0,0 1 0,0 0 0,0-4 0,2 3 3,1-1 0,0 1 1,0 0-1,0 0 0,0 0 0,0 0 1,1 0-1,-1 0 0,1 1 1,0 0-1,0 0 0,0 0 1,6-2-1,-3 1-18,0 1 0,0 0 0,0 0 0,0 0 0,1 1 0,-1 0 0,9 0 0,-8 3-4,1 0-1,-1 0 1,1 0 0,-1 1 0,0 0 0,0 1 0,0 0 0,-1 0 0,1 0 0,-1 1-1,11 10 1,-15-12 1,0 0 0,-1 1 0,1-1 0,-1 1 0,1 0 0,-1 0 0,0 0 0,-1 0 0,1 0 0,-1 1 0,0-1 0,0 0 0,0 1-1,0-1 1,-1 7 0,0-8-1,0 0 0,0 0 0,0 0 0,-1 1 0,1-1 0,-1 0 0,0 0 0,0 0 0,0 0 0,-1 0 0,1 0 0,0-1 0,-1 1 0,0 0 0,0-1 0,0 1 0,0-1 0,0 1 0,0-1 0,-1 0 0,-4 4 0,-2-2 15,0 0 0,0 0 0,0-1 1,0-1-1,-17 4 0,-22 7 185,46-13-239,1 1 1,0 0 0,0 0-1,0 0 1,0-1 0,-1 1-1,1 0 1,0 0 0,0 1-1,1-1 1,-1 0 0,0 0-1,-1 3 1,0 3-3363</inkml:trace>
</inkml:ink>
</file>

<file path=ppt/ink/ink2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35.88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9 5520,'0'0'12135,"9"-2"-11949,-3 1-172,5-1 113,0 0 0,-1 1 0,2 1 0,-1-1 0,0 2 0,13 1-1,5 0 299,-26-2-359,1 0 1,0 0-1,0 0 0,0 1 0,-1-1 0,7 2 0,-3 0 67,-1-1 0,1 0 0,0 0 0,0-1 0,1 0 0,11-2-1,3 1 393,-13 4 80,-9-1-917,-6-1-2481</inkml:trace>
</inkml:ink>
</file>

<file path=ppt/ink/ink2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36.5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25 6328,'0'0'10358,"11"-2"-10106,31-7 275,1 3-1,42-1 1,-71 7-194,-1 0 1,1 1-1,-1 1 0,25 6 1,-27 0 303,-7-5-3320</inkml:trace>
</inkml:ink>
</file>

<file path=ppt/ink/ink2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39.3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316 350 4816,'0'0'9405,"-9"-3"-9177,-27-14 1,34 16-167,0 0 1,0 0-1,-1-1 0,1 1 1,0-1-1,0 1 0,-2-4 0,-9-3 452,8 6-384,-1 1 0,0 0-1,0 0 1,0 0 0,0 1-1,0 0 1,0 0 0,0 0 0,0 1-1,0 0 1,0 0 0,0 0 0,1 1-1,-1 0 1,-9 4 0,7-2-20,0 1 1,1 0 0,-1 0 0,1 0 0,1 1 0,-1 0-1,1 0 1,0 0 0,0 1 0,-6 9 0,0 0 151,10-14-214,0 0 0,0 1 0,0-1 0,0 1 0,0 0 0,1 0-1,-1-1 1,1 1 0,-2 4 0,1 1 16,0-3-15,0-1-1,1 1 0,0-1 1,-1 1-1,2-1 0,-1 1 0,1 0 1,-1 0-1,1-1 0,0 1 0,1 0 1,0 5-1,1-8-35,0 1-1,0-1 1,-1 1 0,1-1-1,1 0 1,-1 0 0,0 0-1,1 0 1,-1-1 0,1 1-1,-1 0 1,1-1 0,3 2-1,-1-1 26,-1 0 1,1 0-1,0-1 0,0 1 0,0-1 0,0 0 0,6 0 1,23-8 219,-31 7-226,1-1 1,-1 0-1,1 0 0,-1-1 0,1 1 0,-1 0 0,0-1 0,0 0 0,1 0 1,-1 0-1,-1 0 0,1-1 0,0 1 0,2-4 0,15-10 196,-18 14-206,0 0 0,1 0 0,-1 0 0,0-1 0,-1 1 0,1-1 0,0 1 0,-1-1 0,1 1 0,-1-1 0,2-5 0,9-37 173,-7 28-101,0-10 18,0 0 0,-1 1 0,-2-1 0,-1-42 0,-8-19 69,6 84-169,1 1 0,-1-1 0,0 1-1,0-1 1,0 1 0,-1 0 0,1 0 0,-1 0-1,-3-5 1,-20-27 60,23 32-71,-3-3 4,0 1 1,0 0-1,-1 0 1,0 0-1,0 1 0,0 0 1,0 0-1,-1 0 1,1 1-1,-1 0 0,0 0 1,0 1-1,0 0 1,0 0-1,0 0 1,-11 0-1,15 2-13,1 0 1,-1 1-1,0-1 0,0 1 1,0 0-1,0-1 0,1 1 1,-1 0-1,0 1 0,1-1 1,-1 0-1,1 1 0,-1-1 1,1 1-1,0 0 1,0 0-1,0 0 0,0 0 1,0 0-1,0 0 0,-1 3 1,-3 3-91,0 1 1,1-1 0,1 1 0,-7 16-1,11-25 21,0 1 0,0 0 0,0 0-1,-1-1 1,1 1 0,0 0 0,0 0 0,0 0-1,0-1 1,0 1 0,1 0 0,-1 0 0,0 0-1,0-1 1,0 1 0,1 0 0,-1-1 0,0 1-1,1 0 1,-1 0 0,1-1 0,0 2-1,0 0-1503</inkml:trace>
</inkml:ink>
</file>

<file path=ppt/ink/ink2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46.96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234 0 4120,'0'0'9466,"-9"0"-9159,-29 1-8,35 0-242,0-1 0,0 1 0,0 0 1,-1 0-1,1 0 0,0 0 1,0 0-1,1 1 0,-6 2 1,-4 3 193,2-4-11,1 1 1,0 0 0,0 0 0,1 1 0,-1 0 0,1 1-1,-9 8 1,16-14-208,1 0 0,0 0 0,0 1-1,-1-1 1,1 0 0,0 1 0,0-1-1,0 0 1,0 0 0,0 1 0,0-1 0,0 0-1,-1 1 1,1-1 0,0 0 0,0 1 0,0-1-1,0 0 1,0 1 0,0-1 0,0 0-1,1 1 1,-1-1 0,0 0 0,0 1 0,0-1-1,0 0 1,0 0 0,0 1 0,1-1 0,-1 0-1,0 1 1,0-1 0,0 0 0,1 0 0,-1 1-1,1-1 1,16 12 399,21 3 29,-32-13-314,0 1 0,-1-1 0,1 1 0,-1 0 0,9 6 0,-13-8-60,-1 0-55,0 0 0,0 0 0,0 0-1,0 0 1,0 0 0,0 1 0,-1-1 0,1 0-1,0 0 1,-1 0 0,1 0 0,0 0 0,-1 0 0,0 1-1,-14 6 130,-1 0-1,-33 9 1,29-10-5,-26 12 1,36-17-182</inkml:trace>
</inkml:ink>
</file>

<file path=ppt/ink/ink2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47.69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74 2 7328,'0'0'5676,"-9"7"-5199,-31 20-2,38-26-392,0 1 0,0-1-1,0 1 1,1-1 0,-1 1 0,0 0 0,1 0 0,-1 0 0,1 0 0,0 0 0,0 0 0,-1 0 0,1 0 0,1 1 0,-2 3 0,1-4-16,1 0-1,0 0 1,0-1-1,0 1 1,0 0-1,1-1 1,-1 1 0,0 0-1,1 0 1,-1-1-1,1 1 1,0 0-1,-1-1 1,1 1-1,0-1 1,0 1 0,1 1-1,0-1 11,0 0-1,-1-1 1,1 1 0,0 0-1,0 0 1,0-1 0,1 1-1,-1-1 1,0 0-1,1 0 1,-1 1 0,1-1-1,-1-1 1,1 1 0,-1 0-1,1-1 1,-1 1-1,1-1 1,0 0 0,-1 0-1,1 0 1,0 0-1,-1 0 1,4-2 0,2 0 90,0-1 0,-1-1 0,1 0-1,-1 0 1,13-10 0,-18 13-116,-1 0 0,1 0 0,0 0 0,-1-1 0,1 1 0,0-1 0,-1 0-1,0 1 1,1-1 0,-1 0 0,0 0 0,0 0 0,0 1 0,0-1 0,0 0 0,-1 0 0,1-1-1,-1 1 1,1 0 0,-1 0 0,0 0 0,0 0 0,1 0 0,-2-1 0,1 1 0,0 0-1,-1-4 1,-1 3 3,1 1-1,-1-1 0,0 1 0,0 0 0,0-1 1,0 1-1,0 0 0,0 0 0,-1 0 1,1 1-1,-1-1 0,0 0 0,1 1 0,-1 0 1,0 0-1,0 0 0,1 0 0,-1 0 0,0 0 1,0 1-1,0-1 0,-6 1 0,5 0-19,0 1-1,0 0 1,0 0-1,0 1 1,0-1-1,0 1 0,0 0 1,-3 2-1,-4 2-10,11-6-34,0 0 0,0 0 0,0 0 0,0 0 0,-1 0 0,1 1 0,0-1 0,0 0 0,0 0 0,0 0-1,-1 0 1,1 0 0,0 0 0,0 0 0,0 0 0,0 0 0,-1 0 0,1 0 0,0 0 0,0 0 0,0 0 0,0 0-1,-1 0 1,1 0 0,0 0 0,0 0 0,0 0 0,0 0 0,-1 0 0,1 0 0,0-1 0,0 1 0,0 0 0,0 0 0,0 0-1,-1 0 1,1 0 0,0-1 0</inkml:trace>
</inkml:ink>
</file>

<file path=ppt/ink/ink2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50.10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0 153 4616,'0'0'11344,"8"4"-11096,0 0-148,1-1 1,-1 0-1,0-1 0,1 0 1,-1 0-1,1-1 1,15 1-1,-2-2 188,0-1-1,0-1 0,0-1 0,33-8 0,-30 5 83,1 1 0,27-1 0,16-3 122,9-2-155,23-4-33,-62 5-235,24-6 26,-41 9-52,32-4 0,-21 5 23,-24 4-58,1 1 0,0 1 0,0 0 1,17 2-1,-15-1 14,0-1 0,17 0 0,-20-1-1,0 1 0,0 1 1,12 1-1,21 0 22,-30-4-37,-10 2-5,0 0 0,0-1 0,0 1 0,1 0 0,-1 0-1,0 0 1,0 0 0,4 1 0,4 1 11,1-1 0,-1 0 0,0-1 0,0 0-1,12-2 1,13 1 61,57-3-25,0-1 8,-58 3 1,-1-2 0,63-15 0,-43 8 7,-17 5 50,0 1 0,0 3 1,1 0-1,-1 3 0,55 7 0,-71-7-27,-16-1-49,-1 0-1,1 0 1,-1 0 0,1 1 0,-1-1-1,7 3 1,-10-3-35,0 0 0,0 0 1,1 0-1,-1 0 0,0 0 1,0 0-1,0 0 0,0 0 0,0 0 1,1 0-1,-1 1 0,0-1 0,0 0 1,0-1-1,0 1 0,1 0 0,-1 0 1,0 0-1,0 0 0,0 0 0,0 0 1,0 0-1,0 0 0,1 0 1,-1 0-1,0 0 0,0 0 0,0 0 1,0 0-1,0-1 0,0 1 0,1 0 1,-1 0-1,0 0 0,0 0 0,0 0 1,0 0-1,0-1 0,0 1 0,0 0 1,0 0-1,0 0 0,0 0 0,0 0 1,0-1-1,0 1 0,0 0 1,0 0-1,0 0 0,0 0 0,0 0 1,0-1-1,0 1 0,0 0 0,0 0 1,0 0-1,0-1 0,-1-2-2888</inkml:trace>
</inkml:ink>
</file>

<file path=ppt/ink/ink2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3:52.55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160 197 4008,'0'0'12881,"-9"4"-12579,4-1-252,-2 0 49,0 0 0,0 1 0,0 0 0,1 1 0,-1-1 0,1 1 0,-11 12 0,0 8 520,1 0 1,-17 40-1,26-52-348,5-8-189,1-1-1,-1 1 1,1 0 0,0-1-1,1 1 1,-1 0 0,1 0 0,0 0-1,0 0 1,0-1 0,1 1-1,-1 0 1,1 0 0,0-1-1,1 1 1,-1 0 0,1-1-1,4 8 1,-5-11-66,0 0-1,0 0 1,0 0 0,0 0 0,0 0-1,1-1 1,-1 1 0,0 0-1,1-1 1,-1 1 0,0-1 0,1 1-1,-1-1 1,1 1 0,-1-1-1,0 0 1,1 0 0,-1 0 0,1 0-1,-1 0 1,1 0 0,-1 0-1,1 0 1,-1-1 0,1 1 0,-1-1-1,3 0 1,4-2 45,1-1 1,-1 0-1,10-7 0,-10 7 27,-1 0-51,-1 1-1,-1-1 1,1 1-1,0-2 0,-1 1 1,0-1-1,0 1 1,0-2-1,0 1 0,-1 0 1,0-1-1,4-8 1,0-1 49,0-1 0,-2 0 0,0 0 0,0-1 0,-2 0 0,5-33 0,-9 42-18,0 1 1,-1 0-1,1 0 0,-2 0 0,1-1 0,-1 1 1,0 0-1,0 1 0,-1-1 0,0 0 0,-6-10 1,-6-6 91,-30-37 0,37 49-93,3 5 5,0 1 1,0-1 0,-1 1 0,1 0 0,-1 0 0,-12-7 0,17 11-64,-1 0 0,0 0-1,0 0 1,1 0 0,-1 1 0,0-1 0,0 1 0,0-1 0,0 1 0,0 0-1,0-1 1,0 1 0,0 0 0,0 0 0,0 1 0,0-1 0,0 0 0,0 1-1,0-1 1,0 1 0,1-1 0,-1 1 0,0 0 0,0 0 0,0 0-1,1 0 1,-1 0 0,1 0 0,-1 1 0,-1 1 0,1-1-209,-7 8 248,9-9-210,0-1 0,0 1 0,0-1 0,0 1 0,0-1 0,0 1 0,0-1 0,0 0 0,1 1-1,-1-1 1,0 1 0,0-1 0,0 1 0,0-1 0,1 0 0,-1 1 0,0-1 0,0 1 0,1-1 0,-1 0-1,0 1 1,1-1 0,-1 0 0,1 1 0</inkml:trace>
</inkml:ink>
</file>

<file path=ppt/ink/ink2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04.21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121 1 4616,'0'0'5856,"-4"10"-5544,-33 86 918,-1 1 149,31-75-1173,0-3-30,1 0 1,1 0-1,-4 23 1,5-3 191,0 1 0,5 76 0,1-95-190,1-1-1,1 0 1,13 38 0,-9-25 66,-7-27-180,0-1 1,0 1-1,1-1 0,-1 1 1,1-1-1,1 0 0,-1 0 0,1 0 1,-1 0-1,1 0 0,7 7 0,3 3 183,-12-13-176,1 0 1,0 1-1,0-1 1,0 0 0,0 0-1,0 0 1,0-1-1,0 1 1,1 0 0,-1-1-1,4 2 1,-3 1-1767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25.79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1 139 9144,'0'0'12343,"9"-6"-11928,23-12-6,0 2 0,35-13 0,-54 25-304,20-9 339,2 1 0,64-12 0,-67 18-343,33-4 765,-61 9-1219,1 1 0,0 0 0,-1 1 0,1-1 0,0 1 0,6 2 0</inkml:trace>
</inkml:ink>
</file>

<file path=ppt/ink/ink2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06.6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 1 5520,'0'0'12237,"-2"11"-11988,-2 27 200,0 71-1,6-47-156,-1-28 214,9 65 0,-7-87-167,-1 1 1,0 18-1,-2-31-179,-2 2-126</inkml:trace>
</inkml:ink>
</file>

<file path=ppt/ink/ink2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07.24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8240,'0'0'5528,"8"1"-5064,67 12 904,-29-6 22,79 3 0,-56-6-384,-20-6 183,-16 1-3106</inkml:trace>
</inkml:ink>
</file>

<file path=ppt/ink/ink2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09.56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9 0 3616,'0'0'5393,"-1"9"-5062,-3 17-19,2-1 1,0 0 0,5 47-1,17 109 1768,-20-137-382</inkml:trace>
</inkml:ink>
</file>

<file path=ppt/ink/ink2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10.26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4616,'0'0'2446,"2"10"-2204,41 219 1759,-32-165-1036,-9-48-392,-1 0-1,-1 20 0,0-20-47,0-16-515,0 0 1,0 0 0,0 1-1,0-1 1,0 0-1,0 0 1,0 0 0,0 1-1,1-1 1,-1 0 0,0 0-1,0 0 1,0 1-1,0-1 1,0 0 0,0 0-1,0 0 1,1 0 0,-1 1-1,0-1 1,0 0-1,0 0 1,0 0 0,1 0-1,-1 0 1,0 0 0,0 1-1,0-1 1,0 0 0,1 0-1,-1 0 1,0 0-1</inkml:trace>
</inkml:ink>
</file>

<file path=ppt/ink/ink2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11.12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5520,'0'0'10357,"10"1"-10152,92 11 562,-72-4-367,-23-6-246,0 0-1,0-1 1,0 0-1,11 1 1,-8 1 89,-10-3-232,1 1-1,-1-1 0,0 0 1,1 0-1,-1 0 0,0 1 1,1-1-1,-1 0 0,0 0 0,1 0 1,-1 0-1,1 0 0,-1 0 1,0 1-1,1-1 0,-1 0 1,0 0-1,1 0 0,-1 0 1,1 0-1,-1-1 0,0 1 0,1 0 1,-1 0-1,0 0 0,1 0 1,-1 0-1,1 0 0,-1-1 1,0 1-1,1 0 0,-1 0 0,0-1 1,0 1-1,1 0 0,3-1 175</inkml:trace>
</inkml:ink>
</file>

<file path=ppt/ink/ink2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11.70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14 0 6520,'0'0'4458,"-2"10"-4219,-2 9-37,1 1-1,0-1 1,2 34 0,9 227 4128,-7-279-4104,2-4 110,2-7-1481</inkml:trace>
</inkml:ink>
</file>

<file path=ppt/ink/ink2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14.9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45 10952,'0'0'2593,"3"9"-2416,2 2-99,-3-6-30,0 0-1,0 0 1,-1-1 0,1 1 0,-1 0 0,0 1-1,0 4 1,4 8 3196,-4-28-2396,-3-15-331,0-13 73,2 35-529,0 1 0,0-1 0,1 1 0,-1-1 0,1 1 0,-1-1 0,1 1 0,0 0 0,0-1 0,0 1 0,2-3 0,-2 3-24,0 0 0,1 1 0,-1-1 0,1 1 0,-1-1 1,1 1-1,-1 0 0,1-1 0,-1 1 0,1 0 0,0 0 0,0 0 0,0 1 1,0-1-1,0 0 0,0 1 0,0-1 0,0 1 0,0-1 0,0 1 1,0 0-1,0 0 0,0 0 0,0 0 0,0 0 0,3 1 0,2 1 144,1 1 0,-1 0 0,0 0 0,0 1 0,10 6-1,19 9 1037,-31-15-683</inkml:trace>
</inkml:ink>
</file>

<file path=ppt/ink/ink2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17.9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51 5016,'0'0'11403,"11"3"-11236,4 0-82,0-1 0,1 0 0,-1-1 0,28-2 0,103-7 566,-140 8-628,291-34 1006,-183 22-810,-96 11-213,9-1 58,45 3 0,-49 0-8,31-3-1,-5 0 81,-21 1 64,-28 1-259</inkml:trace>
</inkml:ink>
</file>

<file path=ppt/ink/ink2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18.85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133 17 6824,'0'0'4836,"-10"5"-4551,-2 0-201,-9 4 275,1 1-1,-21 13 1,39-20-266,-1-1 1,1 0-1,-1 0 1,1 1-1,0 0 1,0-1-1,0 1 1,1 0-1,-1 0 1,1 0-1,-2 4 0,2-6-53,1 0-1,-1 0 1,1 0-1,0 1 1,-1-1-1,1 0 1,0 0-1,0 1 1,0-1-1,0 0 0,0 0 1,0 1-1,0-1 1,0 0-1,0 0 1,1 1-1,-1-1 1,0 0-1,1 0 0,-1 0 1,1 0-1,0 1 1,-1-1-1,1 0 1,0 0-1,0 0 1,-1 0-1,1-1 1,0 1-1,0 0 0,2 1 1,3 1 50,1 0 0,-1 0 0,1-1 0,0 0-1,0-1 1,0 1 0,0-1 0,0-1 0,0 1 0,0-1 0,0-1 0,0 1 0,13-3 0,-6 0 96,0-1 1,0 0 0,0 0-1,-1-2 1,23-11-1,-32 14-97,0 1 1,0-1-1,0 0 0,0 0 0,-1 0 0,1-1 0,-1 1 0,1-1 0,-1 0 0,-1 0 0,4-5 0,-5 7-51,0 0 0,-1 1 1,1-1-1,0 0 1,-1 0-1,0 0 0,1 0 1,-1 0-1,0 1 0,0-1 1,0 0-1,0 0 0,-1 0 1,1 0-1,0 0 1,-1 0-1,1 1 0,-1-1 1,0 0-1,1 0 0,-1 1 1,0-1-1,0 0 1,0 1-1,0-1 0,-1 1 1,1-1-1,0 1 0,-1 0 1,1 0-1,-2-2 0,-1 1-9,0 0-1,1 0 0,-1 0 1,0 0-1,0 1 0,0-1 1,0 1-1,-1 0 0,1 1 1,0-1-1,0 1 0,-1 0 1,1 0-1,0 0 0,-5 1 1,4 1-35,0 1 1,-1 0 0,1 0-1,1 0 1,-1 1 0,-8 7-1,12-9-63,0-1-1,0 1 1,0 0-1,0 0 1,0 0 0,1 0-1,-1-1 1,0 1-1,1 0 1,-1 3-1,-1 1-2439</inkml:trace>
</inkml:ink>
</file>

<file path=ppt/ink/ink2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19.3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148 0 9648,'0'0'277,"-16"8"847,-26 23-48,29-22-765,1-1 0,1 1 0,-12 12 0,20-18-205,0 1 0,0-1 0,0 1 0,1 0 0,0 0 0,-1 0 0,1 0 0,1 0-1,-1 1 1,1-1 0,-1 0 0,1 1 0,0-1 0,0 7 0,1-9-51,0 0 1,0-1-1,0 1 0,0 0 0,0 0 1,0 0-1,0 0 0,1 0 0,-1 0 1,1-1-1,-1 1 0,1 0 0,0 0 0,0-1 1,-1 1-1,1 0 0,1-1 0,-1 1 1,0-1-1,0 1 0,0-1 0,1 0 1,-1 1-1,1-1 0,-1 0 0,1 0 0,-1 0 1,1 0-1,0 0 0,0-1 0,-1 1 1,1 0-1,0-1 0,0 1 0,0-1 1,0 0-1,-1 0 0,1 1 0,0-1 1,0 0-1,2-1 0,6 1 165,0-1 0,-1-1-1,1 1 1,-1-2 0,0 1 0,16-7 0,-21 6-101,1 1 0,-1-1 0,0 0 0,0 0 0,0 0 1,0 0-1,0-1 0,-1 0 0,0 1 0,6-10 0,0 1 256,-8 11-329,0-1 0,0 1 0,-1-1 1,1 0-1,-1 1 0,0-1 0,1 0 0,-1 1 0,0-1 0,0 0 1,0 1-1,0-1 0,0 0 0,0 1 0,-1-1 0,1 0 1,0 1-1,-1-1 0,0 0 0,1 1 0,-1-1 0,0 1 0,0-1 1,-1-1-1,1 0-9,-1 1 0,1-1 0,-1 1 0,0 0 0,0-1 0,0 1 0,0 0 1,0 0-1,-1 0 0,1 0 0,-1 1 0,1-1 0,-5-1 0,3 2-102,1 0-1,-1 0 0,0 1 0,0-1 0,1 1 1,-1 0-1,0 0 0,0 1 0,1-1 1,-1 1-1,-6 1 0,8 3-3185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35.3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10152,'0'0'8879,"0"12"-8487,23 291 1305,1 21-127,-18-125 169,-5-188-1939,2 9 1853,2-32-4758</inkml:trace>
</inkml:ink>
</file>

<file path=ppt/ink/ink2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19.96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8136,'0'0'5113,"0"9"-4518,9 106 1943,-4-46 31,-4-50-1335</inkml:trace>
</inkml:ink>
</file>

<file path=ppt/ink/ink2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20.2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10544,'0'0'3368,"3"11"-3003,1 1-237,-2-6-46,0 0 0,-1 0-1,1 0 1,-1 0-1,0 1 1,-1-1-1,1 0 1,-2 12 0,-1 97 2721</inkml:trace>
</inkml:ink>
</file>

<file path=ppt/ink/ink2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20.93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71 7432,'0'0'5152,"9"-6"-4747,64-44 879,-71 48-1174,1 0-1,-1 1 1,1-1 0,0 1 0,0 0-1,0-1 1,0 1 0,-1 1-1,1-1 1,1 0 0,-1 1 0,0 0-1,0-1 1,0 1 0,0 1 0,0-1-1,0 0 1,0 1 0,0-1-1,0 1 1,0 0 0,0 0 0,0 0-1,0 0 1,-1 1 0,1-1 0,0 1-1,-1 0 1,1 0 0,-1 0-1,0 0 1,1 0 0,-1 0 0,0 0-1,0 1 1,1 3 0,-1-4-20,0 0 1,0 1-1,1-1 1,-1 0 0,0 0-1,1 0 1,-1 0-1,1-1 1,0 1-1,0-1 1,-1 1 0,1-1-1,0 0 1,0 0-1,0 0 1,0 0-1,0-1 1,0 0 0,0 1-1,1-1 1,-1 0-1,0 0 1,0 0-1,0-1 1,0 1-1,3-2 1,5 0-56,-3 1 418,1 0 1,0-1 0,13-5 0,-20 6-634,1 0-1,0-1 0,-1 1 1,0-1-1,1 0 1,-1 1-1,0-1 0,0 0 1,0 0-1,0-1 1,0 1-1,0 0 1,-1 0-1,3-6 0</inkml:trace>
</inkml:ink>
</file>

<file path=ppt/ink/ink2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22.2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4512,'0'0'16510,"10"1"-16246,0-1-184,-6 0-44,1 0-1,-1 1 1,1-1 0,-1 1-1,0 0 1,1 0 0,-1 0-1,0 1 1,0-1 0,0 1-1,6 3 1,1 1 121,0 1 0,-1 0 0,1 1 0,-1 0 0,-1 0 0,0 1 0,16 19 0,3 12 177,-15-23-164,0 1 0,0 1 0,-2 0 1,-1 1-1,0 0 0,13 39 0,-18-41-95,5 23 248,9 60-1,-15-40-29,-3 0 0,-11 113 0,7-154-208,0 0 0,-2 0 0,0-1 0,-1 0 0,-13 29 1,8-23 25,4-9-3,-1 0 0,-11 19-1,16-30-75,1-1 18,0-1 1,-1 1-1,1-1 0,-1 0 1,-3 5-1,5-8-53,1 0 1,-1 1-1,1-1 0,-1 0 1,1 1-1,-1-1 0,1 0 1,-1 1-1,1-1 0,-1 0 1,1 0-1,-1 0 0,0 0 1,1 0-1,-1 0 0,1 1 1,-1-1-1,1 0 0,-1-1 0,0 1 1,1 0-1,-1 0 0,1 0 1,-1 0-1,1 0 0,-1 0 1,0-1-1,1 1 0,-1 0 1,1-1-1,-1 1 0,1 0 1,0-1-1,-1 1 0,1 0 1,-1-1-1,1 1 0,-1-1 1,1 1-1,0-1 0,0 1 1,-1-1-1,1 1 0,0-1 1,0 1-1,-1-1 0,1 0 0,-10-20-590,6 12-2663</inkml:trace>
</inkml:ink>
</file>

<file path=ppt/ink/ink2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26.67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26 62 4720,'0'0'14705,"-2"-8"-14537,-4-26-26,6 33-131,0 1-1,0-1 0,0 0 0,0 1 0,1-1 1,-1 0-1,0 0 0,0 1 0,1-1 0,-1 1 0,0-1 1,1 0-1,-1 1 0,1-1 0,-1 1 0,1-1 1,-1 1-1,1-1 0,-1 1 0,1-1 0,-1 1 1,1 0-1,-1-1 0,1 1 0,0 0 0,-1-1 1,1 1-1,0 0 0,-1 0 0,2 0 0,17-3 265,-6 2 33,-12 1-275,0-1 0,0 1 0,0 0 0,0 0 0,0 0 0,0 0 0,-1 0 0,1 0 0,0 0 0,0 1 0,0-1 0,0 0 0,-1 0 0,3 1 0,-3 0-16,1 0 0,-1 0 0,1 0 0,-1 0 0,1 0 0,-1 0 0,0 0 0,1 0 0,-1 0 0,0 0 0,0 0 0,0 0 0,0 0 0,0 1 0,0-1 0,0 1 0,-1 6 26,0 0 0,-1-1 1,0 1-1,0-1 0,-1 1 0,0-1 0,0 0 0,-1 1 1,1-2-1,-2 1 0,1 0 0,-10 10 0,-3-4 32,16-12-64,-1 0 0,0 0 0,1 0-1,-1 0 1,1 0 0,-1 0 0,1 0-1,0 1 1,-2 1 0,1 2 74,2-5-81,0 0-1,0 0 0,0 0 0,0 0 1,0 0-1,0 0 0,0 0 0,0 0 1,0 0-1,0 0 0,0 0 0,0 0 0,0 0 1,0 0-1,0 0 0,1 0 0,-1 0 1,0 0-1,0 0 0,0 0 0,0 0 1,0 0-1,0 0 0,0 0 0,0 0 0,0 0 1,0 1-1,0-1 0,0 0 0,0 0 1,0 0-1,0 0 0,0 0 0,0 0 0,0 0 1,0 0-1,0 0 0,0 0 0,0 0 1,0 0-1,0 0 0,0 0 0,0 0 1,0 0-1,0 1 0,0-1 0,0 0 0,0 0 1,11-1-11,-4 1 46,0 1-1,0 1 0,0-1 0,0 1 0,-1 0 1,1 1-1,-1 0 0,13 7 0,-17-8-236,12 6 899,-14-8-800,1 0 1,-1 0 0,1 0 0,-1 0 0,1 0 0,-1 0 0,1 0 0,-1 0 0,0 0 0,1-1 0,-1 1-1,1 0 1,-1 0 0,1 0 0,-1 0 0,0-1 0,1 1 0,-1 0 0,0 0 0,1-1 0,-1 1 0,0 0 0,1-1-1,-1 1 1,0 0 0,1-1 0,-1 1 0,0-1 0,0 1 0,0 0 0,0-1 0,1 0 0</inkml:trace>
</inkml:ink>
</file>

<file path=ppt/ink/ink2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4:27.6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139 3 6224,'0'0'8281,"-9"-1"-7918,7 1-348,-5-1 110,0 1 0,0-1 0,0 1 0,0 1 0,-1-1 1,1 1-1,0 1 0,-13 4 0,15-5 83,1 1 1,-1 0-1,1 0 1,0 1-1,0-1 1,0 1-1,0 0 1,-3 4-1,5-6-143,1 1-1,0-1 0,1 0 1,-1 1-1,0-1 0,0 1 1,1 0-1,-1-1 1,1 1-1,-1 0 0,1-1 1,0 1-1,-1 0 1,1-1-1,0 1 0,0 0 1,0 0-1,0-1 1,1 1-1,-1 0 0,0-1 1,1 1-1,-1 0 1,1-1-1,1 3 0,0 3 84,1-1 0,0 1 0,1-1 0,-1 0 0,1 0 0,8 9 0,-10-13-114,0 0 1,1 0-1,-1 0 1,1-1-1,0 1 0,-1-1 1,1 1-1,0-1 1,0 0-1,0 0 0,0 0 1,0 0-1,0-1 1,0 1-1,0-1 0,0 0 1,0 0-1,4 0 1,38-4 256,-20 1-3194</inkml:trace>
</inkml:ink>
</file>

<file path=ppt/ink/ink2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9:14.36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23 1 3408,'0'0'9796,"-3"11"-9672,-4 21 32,2 1 1,1 0 0,0 45-1,10-15 274,21 100-1,-22-139-338,-1 1 0,-1-1 0,-1 0 0,-1 1 0,-5 47 1,-4 15 511,7 177 0,12-107-242,-5-67-70,-5 15-31,-2-57-112,7 3 13,0 48-14,0-31 425,-6-68-477</inkml:trace>
</inkml:ink>
</file>

<file path=ppt/ink/ink2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9:15.34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6128,'0'0'11783,"1"12"-11560,9 133 1001,-7-125-909,0 0 0,7 22 0,-4-15 191,-6-25-302</inkml:trace>
</inkml:ink>
</file>

<file path=ppt/ink/ink2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9:15.99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64 0 6632,'0'0'3461,"-9"3"-2954,0 1-329,5-2-91,1 0 0,0-1 0,-1 0 0,1 0 0,-1 0 0,1 0 0,-1 0 0,0-1 0,-5 1 0,4 2 3295,6-3-3336,-1 1 1,0-1-1,0 0 1,1 0-1,-1 1 0,0-1 1,1 0-1,-1 0 1,0 0-1,1 0 0,-1 1 1,0-1-1,1 0 0,-1 0 1,0 0-1,1 0 1,-1 0-1,0 0 0,1 0 1,-1 0-1,0 0 1,1 0-1,-1 0 0,0 0 1,1 0-1,-1 0 0,1-1 1,49-7 1138,-31 5-952,-1 0 1,1 1 0,-1 1-1,34 1 1,77 17 1485,-124-16-1648,-1-1-1,1 0 1,-1 0 0,1-1 0,-1 1 0,8-3 0,2-4-2634</inkml:trace>
</inkml:ink>
</file>

<file path=ppt/ink/ink2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49:59.60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155 55 4512,'0'0'14498,"-11"0"-14397,5 0-81,-1 0-1,1 0 1,0 1-1,0 0 1,0 0-1,0 0 1,0 1-1,0 0 1,0 0-1,0 0 1,1 1-1,-1 0 0,1 0 1,-9 7-1,9-6 25,1 0-1,0 0 0,0 0 0,0 0 0,1 1 0,-1-1 1,1 1-1,0 0 0,1 0 0,-1 0 0,1 0 1,-2 7-1,4-12-33,-1 1 1,1 0-1,0 0 1,0 0-1,-1 0 1,1-1-1,0 1 0,0 0 1,0 0-1,0 0 1,0 0-1,0-1 1,0 1-1,0 0 1,1 0-1,-1 0 1,0 0-1,0-1 1,1 1-1,-1 0 1,1 0-1,-1-1 0,0 1 1,1 0-1,-1-1 1,1 1-1,0 0 1,0 0-1,0-1 7,0 1-1,1-1 1,-1 0 0,0 1-1,1-1 1,-1 0-1,0 0 1,1 0 0,-1 0-1,0 0 1,1-1-1,-1 1 1,0 0 0,1-1-1,1 0 1,3-1 37,1-1 0,-1 0 1,0 0-1,0-1 0,10-7 0,-12 6-1,0 1 0,0-1-1,-1 0 1,0-1 0,0 1 0,3-7-1,-6 11-35,1 0 0,-1 0 1,1-1-1,-1 1 0,0 0 0,1 0 0,-1 0 0,0-1 0,0 1 0,0 0 0,0 0 0,0 0 1,0-1-1,0 1 0,-1-2 0,0 3-6,1-1-1,-1 0 1,1 1 0,-1 0-1,1-1 1,-1 1 0,0-1 0,1 1-1,-1 0 1,1-1 0,-1 1-1,0 0 1,0 0 0,1-1 0,-1 1-1,0 0 1,1 0 0,-1 0-1,0 0 1,0 0 0,1 0 0,-1 0-1,0 0 1,0 0 0,1 0-1,-1 1 1,0-1 0,1 0 0,-2 1-1,-2 0 16,0 1-1,0-1 0,0 1 1,1 0-1,-1 0 0,0 1 1,1-1-1,-1 1 0,-2 3 1,4-4-16,0-1 1,0 1-1,0 0 1,1 0-1,-1 0 1,0 0-1,1 0 1,0 1-1,-1-1 1,1 0-1,0 1 0,0-1 1,0 1-1,0 4 1,0-1 28,1-5-36,0-1 0,0 1 0,0-1 0,0 1 0,0 0 0,0-1 0,0 1 0,0-1 0,0 1 0,0-1-1,0 1 1,0-1 0,0 1 0,0 0 0,0-1 0,1 1 0,-1-1 0,0 1 0,0-1 0,1 1 0,-1-1 0,0 0 0,1 1 0,-1-1 0,0 1 0,1-1 0,-1 0-1,1 1 1,-1-1 0,0 1 0,1-1 0,-1 0 0,1 0 0,-1 1 0,1-1 0,-1 0 0,1 0 0,-1 0 0,1 0 0,0 0 0,-1 1 0,1-1 0,-1 0 0,1 0-1,-1 0 1,2-1 0,1 2 11,1-1-1,-1-1 1,0 1-1,0 0 1,1-1-1,-1 1 1,0-1-1,0 0 1,0 0-1,0 0 1,0-1-1,0 1 1,0-1-1,0 0 1,-1 1-1,1-1 1,0 0-1,-1-1 1,0 1-1,1 0 1,1-4-1,-1 2 12,0 1 0,-1-1 0,0 0 0,0 0-1,0 0 1,0 0 0,-1 0 0,1-1-1,-1 1 1,0 0 0,0-1 0,-1 1-1,1-1 1,-1 1 0,-1-6 0,1 9-16,1 1 1,-1-1 0,-1 0 0,1 0 0,0 0 0,0 0-1,0 0 1,0 1 0,-1-1 0,1 0 0,0 0-1,-1 1 1,1-1 0,-1 0 0,1 0 0,-1 1 0,1-1-1,-1 0 1,1 1 0,-1-1 0,1 1 0,-1-1-1,0 1 1,0-1 0,1 1 0,-1-1 0,-1 0 0,1 1-1,-1 0 0,1 0 1,-1 0-1,1 0 0,-1 0 0,1 1 1,-1-1-1,1 0 0,-1 1 1,1-1-1,-1 1 0,1-1 1,-3 2-1,-4 3 2,0 1-1,0-1 1,-10 11 0,15-14-11,1 1 1,-1 0-1,1 0 1,0 0-1,0 0 1,0 0 0,0 1-1,1-1 1,-1 0-1,1 1 1,0-1-1,0 1 1,0 0 0,0-1-1,0 7 1,1-8 0,0-1 0,0 0 0,0 1 0,1-1 1,-1 0-1,0 1 0,1-1 0,-1 0 0,1 0 0,-1 1 1,1-1-1,-1 0 0,1 0 0,0 0 0,0 0 0,-1 0 1,1 0-1,1 2 0,0-2 2,0 0 1,-1-1-1,1 1 1,0 0-1,-1 0 1,1-1-1,0 1 1,0-1-1,0 0 1,0 1-1,-1-1 1,1 0-1,0 0 1,0 0-1,0 0 1,3-1-1,-1 0 8,0 0 0,0 0-1,0 0 1,-1-1 0,1 1-1,-1-1 1,1 0 0,-1 0-1,1-1 1,-1 1 0,0 0-1,0-1 1,0 0 0,-1 0-1,1 0 1,-1 0 0,1 0-1,-1 0 1,3-6-1,-3 5 16,-1 1 0,1 0-1,-1-1 1,0 1-1,0-1 1,0 1-1,0-1 1,-1 1-1,1-1 1,-1 1-1,0-1 1,0 0-1,0 1 1,-1-1-1,1 0 1,-1 1-1,0-1 1,0 1-1,0-1 1,0 1-1,-4-6 1,4 8-20,0 0 1,0 0-1,0 0 1,0 1-1,0-1 1,0 0-1,0 0 1,0 1-1,0-1 1,-1 1-1,1-1 0,0 1 1,0-1-1,-1 1 1,1 0-1,0 0 1,-1-1-1,1 1 1,0 0-1,-1 0 1,1 1-1,0-1 1,-1 0-1,1 0 0,0 1 1,0-1-1,-1 0 1,1 1-1,0-1 1,0 1-1,0 0 1,-2 1-1,-5 1 5,1 2-1,-1-1 0,-9 9 1,13-9-6,-1 0 1,1 0-1,0 1 1,0-1-1,1 1 1,-1 0 0,1 0-1,0 0 1,0 1-1,-3 9 1,5-13-3,0 1 1,1-1-1,-1 1 0,1-1 1,-1 1-1,1-1 0,0 1 1,0-1-1,0 1 0,0-1 1,0 1-1,1-1 0,-1 1 1,1-1-1,0 1 0,-1-1 1,1 0-1,0 1 0,0-1 1,1 0-1,-1 0 0,0 0 1,1 1-1,0-1 0,-1-1 1,1 1-1,3 3 0,-3-4 4,0 0-1,-1-1 0,1 1 1,0 0-1,0-1 0,0 1 1,0-1-1,0 1 0,0-1 1,0 0-1,0 0 0,0 0 1,0 0-1,0 0 0,0-1 1,0 1-1,0-1 0,0 1 1,0-1-1,0 1 1,0-1-1,-1 0 0,1 0 1,0 0-1,0 0 0,-1 0 1,1-1-1,-1 1 0,1 0 1,1-3-1,1 0 16,1 0-1,-1 0 1,0-1 0,0 1-1,-1-1 1,1 0 0,-1 0-1,0-1 1,2-5 0,-4 9-9,-1 0 1,1 0 0,-1 0-1,1 0 1,-1 0 0,0 0-1,0 1 1,0-1 0,0 0-1,0 0 1,0 0 0,-1 0-1,1 0 1,-1 0 0,1 0-1,-1 0 1,0 0 0,1 1-1,-1-1 1,0 0 0,0 0-1,0 1 1,-1-1 0,-1-1-1,2 2-6,-1 0-1,1 0 1,0 0-1,-1 0 1,1 0-1,-1 1 1,1-1-1,-1 1 0,1-1 1,-1 1-1,1-1 1,-1 1-1,0 0 1,1 0-1,-1 0 1,0 0-1,1 0 1,-1 0-1,1 0 1,-1 1-1,0-1 1,1 0-1,-1 1 1,1 0-1,-1-1 1,1 1-1,-1 0 1,1 0-1,-3 1 1,2 0-15,0 0 1,0-1-1,0 1 1,0 0-1,1 0 1,-1 0-1,1 0 1,-1 1-1,1-1 1,0 0-1,0 1 1,-1 2-1,1-4 7,1 0 0,0-1 0,0 1 0,-1 0 0,1 0 0,0 0-1,0 0 1,0-1 0,0 1 0,0 0 0,0 0 0,0 0 0,1-1 0,-1 1 0,0 0 0,0 0 0,1 0 0,-1-1-1,0 1 1,1 0 0,-1 0 0,1-1 0,-1 1 0,1 0 0,-1-1 0,1 1 0,-1-1 0,1 1 0,0-1-1,-1 1 1,1-1 0,0 1 0,-1-1 0,1 1 0,0-1 0,0 0 0,-1 0 0,1 1 0,0-1 0,0 0-1,0 0 1,-1 0 0,3 0 0,-2 0 11,1 0 0,0 0 0,0 0 0,0 0 0,-1 0 0,1-1 0,0 1 1,0-1-1,-1 1 0,1-1 0,0 0 0,-1 0 0,1 1 0,0-1 0,-1 0 0,0-1 0,1 1 0,-1 0 0,1 0 0,-1 0 0,0-1 0,0 1 0,0-1 0,0 1 0,0-1 0,0 1 0,0-1 0,-1 0 0,1 1 0,0-1 0,-1 0 1,0 0-1,1 0 0,-1 1 0,0-1 0,0 0 0,0 0 0,0 0 0,0 1 0,0-1 0,0 0 0,-1 0 0,1 0 0,-1 1 0,1-1 0,-1 0 0,0 1 0,-1-3 0,1 3-7,1 0 0,-1 1-1,0-1 1,1 1 0,-1-1 0,0 1-1,0-1 1,0 1 0,1 0-1,-1-1 1,0 1 0,0 0 0,0 0-1,0-1 1,1 1 0,-1 0-1,0 0 1,0 0 0,0 0 0,0 0-1,0 0 1,0 0 0,1 1-1,-1-1 1,0 0 0,0 0 0,0 1-1,0-1 1,1 0 0,-1 1-1,0-1 1,0 1 0,1-1 0,-1 1-1,-1 1 1,-29 24-22,26-22 10,3-2 3,0 0 1,0-1 0,0 1 0,0 0-1,0 0 1,1 0 0,-1 0 0,0 0-1,1 1 1,0-1 0,-1 0 0,1 1-1,0-1 1,0 1 0,1 0 0,-1-1-1,0 1 1,1-1 0,0 1 0,-1 0-1,1-1 1,0 1 0,0 0 0,1 0-1,-1-1 1,1 1 0,-1 0 0,2 2 0,-2-4 6,1 0 1,-1 0 0,1 0 0,-1 0 0,1-1 0,0 1 0,0 0-1,-1 0 1,1-1 0,0 1 0,0 0 0,0-1 0,0 1 0,-1 0-1,1-1 1,0 1 0,0-1 0,0 0 0,0 1 0,0-1 0,0 0 0,1 0-1,-1 0 1,0 1 0,0-1 0,0 0 0,0 0 0,0-1 0,0 1-1,0 0 1,0 0 0,0 0 0,0-1 0,0 1 0,0-1 0,2 0-1,3-1 27,-1-1 0,1 1 0,-1-1 0,10-8 0,-10 8-4,-1-1 0,1 0 0,-1 0 1,0-1-1,0 1 0,-1-1 0,1 0 1,-1 0-1,0 0 0,-1 0 0,1-1 0,-1 1 1,0-1-1,0 0 0,-1 1 0,0-1 1,0 0-1,0 0 0,0 0 0,-1 0 1,0 0-1,-1 0 0,1 0 0,-1 1 1,0-1-1,-2-6 0,3 12-19,0-1 1,0 1-1,-1-1 0,1 1 1,0-1-1,0 1 0,0-1 1,-1 1-1,1-1 0,0 1 1,-1-1-1,1 1 0,0-1 1,-1 1-1,1 0 0,0-1 0,-1 1 1,1 0-1,-1-1 0,1 1 1,-1 0-1,1 0 0,-1-1 1,1 1-1,-1 0 0,1 0 1,-1 0-1,1 0 0,-1 0 1,1 0-1,-1 0 0,0 0 1,-1 0 1,1 1 0,-1-1 0,0 1 0,1-1 0,-1 1 0,1 0 1,-1 0-1,1 0 0,0 0 0,-3 2 0,-24 29 7,22-23-34,1 0 0,1 1 0,0-1-1,0 1 1,1 0 0,-2 12 0,13-28 213,3-9-105,8-24-10,-10 24-3625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35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12864,'0'0'6291,"7"15"-5919,1 0-262,1-1 19,-1 2-1,-1-1 1,-1 1-1,7 22 0,-4 3 268,-1 1 0,2 50 0,-3 87 828,-3-42-86,1-31 632,-5-105-1747,-1-1 0,1 0-1,0 0 1,0 1 0,0-1-1,0 0 1,0 0 0,0 1-1,0-1 1,0 0 0,0 0 0,0 1-1,0-1 1,0 0 0,0 1-1,0-1 1,0 0 0,0 0-1,0 1 1,0-1 0,0 0-1,0 0 1,0 1 0,0-1-1,1 0 1,-1 0 0,0 0 0,0 1-1,0-1 1,0 0 0,1 0-1,-1 0 1,0 1 0,0-1-1,0 0 1,1 0 0,-1 0-1,0 0 1,1 1 0,4-8-2078</inkml:trace>
</inkml:ink>
</file>

<file path=ppt/ink/ink2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1:15.16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69 118 2608,'0'0'8116,"-1"12"-7960,-4 91 238,3-91-293,0 0-1,-1 0 1,-7 17 0,6-19-35,1 1 0,0-1 0,0 1 0,-1 15 1,3-17 0,-1 0 0,1-1 0,-6 17 1,4-16-20,0 0 0,1 0 1,-1 10-1,1-9 6,2-9-40,0 0 1,0 1 0,0-1 0,0 0-1,0 1 1,0-1 0,0 0 0,0 1 0,0-1-1,1 0 1,-1 0 0,1 2 0,-4 6 80,0 3 248,3-12-339,0 0 1,0 0 0,1 0 0,-1 1-1,0-1 1,0 0 0,0 0 0,1 0-1,-1 0 1,0 1 0,0-1 0,1 0 0,-1 0-1,0 0 1,0 0 0,1 0 0,-1 0-1,0 0 1,0 0 0,1 0 0,-1 0-1,0 0 1,1 0 0,-1 0 0,0 0-1,0 0 1,1 0 0,-1 0 0,0 0-1,0 0 1,1 0 0,-1 0 0,0 0-1,0 0 1,1-1 0,-1 1 0,0 0-1,0 0 1,1 0 0,-1 0 0,0-1 0,0 1-1,12-4 24,-1 0-1,1 1 1,12-1-1,4-2 29,46-6 36,-70 11-87,1 1 1,-1-1 0,1 0 0,-1 1 0,1 0 0,-1 0 0,1 0-1,4 2 1,-1-1 20,21-1 48,-28 0-73,-1 0-1,0 0 1,0 0 0,1 0 0,-1 0 0,0 0 0,0-1 0,1 1 0,-1 0 0,0 0 0,1 0 0,-1 0 0,0 0 0,0 0 0,1 0 0,-1 0 0,0 0 0,1 0 0,-1 1 0,0-1 0,0 0 0,1 0-1,-1 0 1,0 0 0,0 0 0,1 0 0,-1 1 0,0-1 0,0 0 0,0 0 0,1 0 0,-1 1 0,0-1 0,0 0 0,0 0 0,1 0 0,-1 1 0,0-1 0,0 0 0,0 0 0,0 1 0,0-1-1,0 0 1,0 1 0,0-1 0,1 1 0,0 0 99,-2 2-80,0 1 0,0-1 1,-1 1-1,1-1 0,-1 0 1,0 0-1,1 1 0,-1-1 1,-1 0-1,1 0 0,0-1 1,-1 1-1,1 0 1,-5 2-1,6-3-16,0 0 0,0 0 0,0 0-1,0 0 1,0 0 0,1 1 0,-1-1 0,0 0 0,1 0 0,0 1 0,0-1 0,0 0 0,0 1-1,0 1 1,-3 20-79,6-17 22,-3-7 52,0 0 0,0 0 1,0 0-1,0 0 1,0 0-1,0 0 1,-1 0-1,1 0 1,0 0-1,0 0 0,0 0 1,0 0-1,0 0 1,0 0-1,0 1 1,0-1-1,0 0 1,0 0-1,-1 0 0,1 0 1,0 0-1,0 0 1,0 0-1,0 0 1,0 0-1,0 0 0,0 0 1,0 1-1,0-1 1,0 0-1,0 0 1,0 0-1,0 0 1,0 0-1,0 0 0,0 0 1,0 0-1,0 1 1,0-1-1,0 0 1,0 0-1,0 0 1,0 0-1,0 0 0,0 0 1,0 0-1,0 0 1,0 0-1,0 1 1,0-1-1,0 0 1,0 0-1,0 0 0,1 0 1,-1 0-1,0 0 1,0 0-1,0 0 1,0 0-1,0 0 0,0 0 1,0 0-1,0 0 1,0 0-1,0 0-12,18-2-4,-12-1 20,-1 0 0,1 0 0,-1 0 0,0-1-1,1 0 1,-2 0 0,1-1 0,0 1 0,6-10 0,-6 7 0,1 1 0,-1 1 0,1-1 1,0 1-1,12-8 0,-12 9-16,0 0 1,0 0 0,-1-1 0,0 1 0,1-1 0,-2 0 0,1-1 0,0 1-1,-1-1 1,0 0 0,-1 0 0,1-1 0,2-7 0,2-7 56,-1 0 0,8-42 0,-4 13 151,-3-1 0,3-81-1,-11 126-179,0 0 0,0 0 0,-1 0 0,0 0 0,0 1 0,-2-8 0,2 10-7,0 1 1,-1-1-1,1 1 1,-1-1-1,0 1 1,0 0-1,0 0 1,0-1-1,0 1 1,0 1-1,0-1 1,-1 0-1,1 1 1,-6-3-1,4 1 7,-1 2 0,1-1 0,-1 0 0,0 1-1,0 0 1,0 0 0,0 0 0,0 1 0,0 0 0,0 0 0,0 0-1,0 0 1,-7 2 0,-8 3 42,1 0 0,-21 9 0,10-3 50,15-6-53,8-4-22,0 1 0,0 1 1,0 0-1,1-1 0,-1 2 1,1-1-1,0 1 0,-1 0 1,-6 7-1,11-9-6,-1 0-1,1 0 1,-1 0 0,0 0 0,0 0 0,0-1-1,0 1 1,0-1 0,0 0 0,0 0-1,-6 1 1,9-2 8,-10 13 341,9-6-373,1 0 0,-1 0 0,1-1 0,0 1 0,1 0 0,1 7 0,0 25 2,-5 1 33,-1 1 0,-11 43 1,6-31-15,9-42-6,-2 0 0,1-1 1,-2 1-1,1-1 0,-1 1 1,-6 12-1,4-4 11,5-17-27,0 0 0,-1 0 0,1 0 0,-1 0 0,1 0 0,-1 0 0,0-1-1,1 1 1,-3 3 0,-3 3 6,4-5 0,-1 0-1,1 0 1,0 0 0,0 1-1,1-1 1,-1 0 0,1 1-1,-1-1 1,0 7-1,0-4 20,2-3 33,11-3-42,5-1-39,0-1-1,1 0 1,-1-1 0,0-1 0,26-10-1,-42 14 23,6-2-14,0 1-1,0 0 1,0 0-1,0 1 1,8 0-1,18-2-42,-31 2 55,0-1 0,1 0-1,-1 1 1,0-1-1,1 0 1,-1 1-1,0-1 1,0 0-1,0 0 1,1 0-1,-1 0 1,0 0-1,0 0 1,-1-1-1,1 1 1,1-2 0,3-3-10,19-26-533,-1-2 0,-2 0 0,30-66 0</inkml:trace>
</inkml:ink>
</file>

<file path=ppt/ink/ink2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3:50.446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58 272 2504,'0'0'7248,"-3"9"-7171,-3 3-36,2-2 63,-1 0 1,2 0-1,-5 14 1,7-18-18,-1-1 1,0 1-1,-1-1 1,1 0-1,-1 0 1,-7 9-1,6-8 18,4-6-99,0 0 1,0 1-1,0-1 0,-1 1 1,1-1-1,0 0 0,0 1 1,0-1-1,0 1 1,0-1-1,0 1 0,0-1 1,0 1-1,0-1 0,0 1 1,0-1-1,0 1 0,0-1 1,0 0-1,0 1 0,0-1 1,1 1-1,-1-1 0,0 1 1,0-1-1,0 0 1,4 4 442,27-29-90,-8 25-290,-11 0 20,1 0-1,0 0 0,0-1 0,17-4 1,-23 5-89,-1 0 0,0 0 0,0 1 0,0 0 0,0 0 0,0 0 0,0 1 0,0 0 0,8 4 0,0-1 4,-4-2 31,0 1-1,0 0 1,0 1 0,16 10 0,-17-10-16,1 0-1,0-1 0,0 0 1,0-1-1,0 0 0,1 0 1,-1-1-1,1-1 1,-1 0-1,1 0 0,0-1 1,11-1-1,30-7-15,52-16 0,-38 8 28,99-14 83,-73 15-114,107-5 0,116 14 18,-211 7-6,43 11 18,-1 1-73,83-29 66,-64 1-41,-63 17 12,-86-2 21,0 0 1,0 2 0,29 4 0,-1 1 10,4 0-13,-34-4-8,0-1 1,0 0-1,0-1 0,22-2 0,-7-2-5,-2-1 0,-1 2 0,1 1 0,43 3 0,-56-1 0,0-1 0,22-1 0,-22 0 0,-1 0 0,26 3 0,-15 0 0,0-2 0,1 0 0,43-7 0,-40 3 0,-1 2 0,45 1 0,-26 3 19,1-3 1,46-7-1,22 0 16,-27-1-13,-62 6-15,1 0 0,0 2 0,32 2 1,95 2 22,-9 6 45,-7-2-51,-17-2-9,-68-1-13,99-5 1,-16 1 96,-79-3-79,-37 3-14,0-1 0,0-1 0,29-6 0,-8-3 38,-11 2-18,-1 2 0,1 0 1,1 2-1,35-1 1,60-5 193,-75 6-126,-40 3-70,0 0 0,0 1 0,0 1 0,16 0 0,-13 1 2,0-1-1,0 0 1,0-1 0,0-1-1,-1 0 1,18-5-1,14-2 50,-37 9-65,-1 0 0,1 0 0,-1 0 0,1 1 0,-1 1 1,13 3-1,13 1 9,180 27 320,-197-32-300,-10-1-13,1 0-1,-1 1 1,1 0-1,10 4 1,-9-3 0,0-1 0,0 1 0,0-1 0,0-1 1,12 0-1,24 3 98,-32 0-86,0-1 0,1-1-1,-1 0 1,21-1 0,-30 0-28,0 0-1,0 0 1,1 0 0,-1 1-1,0 0 1,0-1-1,6 3 1,18 3 71,16 4-5,-18-8-49,13-2-36,-22-1 28,-1 0 0,1 1 0,0 1 0,28 5 0,-28-4 2,1 0 0,-1 0-1,1-2 1,24-2 0,-22 1 31,30 0 0,-31 1-20,-1 0 0,24-4 0,-31 3-14,1 0 0,-1 0 1,1 1-1,0 0 0,14 3 0,12-5-14,-32 1-14,1 1 1,0-1-1,0 1 1,11 1-1,9 4-18,-16-2 38,0-1-1,0 0 1,0-1-1,1 0 1,-1-1-1,20-2 1,-4 4 17,-23-1-21,-1-1 0,1 1 0,0-1-1,-1 0 1,1 1 0,0-1 0,0-1 0,-1 1-1,5-1 1,10-4 31,0 1-1,1 1 0,-1 1 1,1 0-1,21 1 1,-23 0 15,1-1 0,27-6 0,-30 5-7,-1 0-1,1 1 1,0 1-1,27 0 0,-40 1-38,3 1 7,0-1 1,0 0 0,0 1-1,0-1 1,0-1 0,0 1 0,0-1-1,0 1 1,-1-1 0,7-2-1,-7 2-7,0 1-1,0 0 0,0 0 0,0 0 0,0 0 0,0 0 0,-1 1 0,5 0 0,13 2 13,-16-3-18,-1 1 0,1 0 0,-1 0 0,1 0 0,-1 0 0,0 1 0,6 3 0,17 6 0,20 7 28,-39-14-20,1-1-1,-1 0 1,1 0-1,0 0 1,0-1 0,0 0-1,0-1 1,10 1-1,10-5 24,-24 2-30,0 0 1,0 1 0,1-1 0,-1 1 0,0 0-1,0 0 1,0 1 0,1-1 0,5 2-1,42 4-1,-45-4 0,0-1 0,-1 0 0,1-1 0,12 1 0,14 0 0,6 6 0,-1-2 0,1-2 0,48-2 0,-70 0 0,0 0 0,0 1 0,-1 0 0,26 8 0,15 2 0,-46-11 0,0-1 0,0 0 0,0-1 0,17-4 0,7-1 0,-23 5 0,0-1 0,20-6 0,-17 3-2,31-8 58,-29 10-34,5 0 12,32 0-1,-38 1-33,1 0 1,-1 0-1,0-2 0,0 0 0,28-11 0,-33 11 0,1 1 0,20-2 0,-25 4 0,0-1 0,0 0 0,0 0 0,10-4 0,17-6 0,-22 9-8,0-1 0,21-9-1,-27 11 5,0 1 0,0-1 0,0 1 0,10-1 0,19-6 19,34-9 14,-65 16-33,0 1 0,0-1 0,1 1 1,-1-1-1,0 1 0,0 0 0,0 1 0,0-1 0,1 1 0,-1 0 0,6 2 0,-9-3-1,32-5-4,-28 5 12,1-1 1,0 1 0,-1-1-1,1 0 1,-1-1-1,1 1 1,-1-1 0,0 0-1,1-1 1,-1 1-1,0-1 1,8-6-1,1 2 5,-11 6-7,0 0 0,-1-1 0,1 1 0,0-1 0,-1 1 0,1-1 0,2-3 0,-3 4 4,0-1-1,1 0 0,-1 1 0,1-1 0,0 1 1,-1 0-1,1 0 0,0 0 0,0 0 0,0 0 1,-1 1-1,4-1 0,-3 0 1,0 1 0,0-1 0,0 1-1,0-1 1,0 0 0,-1 0 0,1 0 0,0-1-1,-1 1 1,1-1 0,-1 1 0,3-3 0,-3 3-4,0 0 0,-1 0 0,1 1 0,0-1 1,0 1-1,0-1 0,0 1 0,0-1 0,0 1 0,-1 0 1,1 0-1,0 0 0,0 0 0,4 1 0,-5-1 0,1 0-1,-1 0 1,1 0-1,-1 0 1,0 1-1,1-1 1,-1 0-1,1 1 1,-1 0-1,0-1 1,1 1-1,-1-1 1,0 1-1,1 0 1,-1 0-1,0 0 0,0 0 1,1 1-1,-1-1-1,0 0-1,0 0 0,0-1 0,0 1 0,1 0 0,-1-1 0,0 1 0,0-1 0,0 1 0,1-1 0,-1 1 0,0-1 0,0 0 0,1 0 0,-1 0 0,0 0 1,1 0-1,-1 0 0,0 0 0,0 0 0,1 0 0,-1-1 0,0 1 0,2-1 0,-1 1 0,0-1-1,0 1 1,0 0 0,0 0-1,0 0 1,0 0 0,0 0-1,0 1 1,0-1 0,0 0-1,0 1 1,3 1 0,-3-1-1,-1 0 1,1 0-1,0 0 1,0 0 0,0 0-1,0 0 1,0-1-1,0 1 1,0-1-1,0 1 1,0-1 0,0 0-1,0 0 1,0 0-1,0 0 1,1 0-1,-1 0 1,0 0 0,0-1-1,0 1 1,0-1-1,2-1 1,29 17 91,-30-14-89,0-1-1,0 1 1,-1 0 0,1 1-1,-1-1 1,1 0 0,-1 1-1,1-1 1,-1 1-1,4 3 1,-1 6 19,-4-10-18,-1-1 0,0 1 0,0 0 0,0 0 0,1-1 0,-1 1 0,0 0 0,1 0 0,-1-1 0,1 1 0,-1-1 0,1 1 0,-1 0 0,1-1 0,-1 1 0,1-1 0,0 1 0,-1-1 0,1 1 0,0-1 0,1 2 0,-1-1-1,0 1 0,-1-1 1,1 0-1,0 1 0,0 0 1,-1-1-1,1 1 1,-1-1-1,1 1 0,-1 0 1,1-1-1,-1 1 0,0 2 1,2 27 2,-6 31-8,2-48 4,1 0 0,0 0-1,1-1 1,1 1 0,0 0-1,1 0 1,4 16-1,-2-16 1,-1 0 0,0 0 0,-1 0 0,-1 1 0,0-1-1,0 0 1,-4 23 0,3-30-10,0 0 0,0 0-1,1-1 1,1 9 0,1 17-12,7 98 70,1-46 9,-10-76-70,0 0-1,0 0 1,0-1-1,1 1 1,3 8-1,-5 9 22,5-5 31,-3-9-4,0-4-17,3 17 119,-5-29-133,-1 0 1,0-1-1,0 1 0,-1 0 0,0-1 0,0 1 0,0 0 0,0 0 0,-1 0 0,0 1 0,0-1 0,0 1 0,0-1 0,-7-5 0,4 4 2,1 1-1,-1-1 1,-1 1 0,1 1 0,-1-1 0,0 1 0,0 0 0,0 1-1,0-1 1,-9-1 0,-7-1 2,0 2 0,0 1 0,0 1 0,-1 0 0,-29 3 0,7 3 21,-77 17 1,-2-5 26,41-6-29,-86 7-16,-9 1-11,76-5 1,-63 11 0,102-14-13,1-4-1,-120-2 0,119-6 17,3 1 8,0-3-1,-71-13 1,33 5-4,32 4-8,-95-3 18,105 9 20,-142 5 5,169-3-48,1-1 0,-1-2 0,-38-8-1,-5 0 32,31 7-14,24 3-1,-36-7 0,16 0-3,0 2 0,-79-3-1,-76 14-53,30 0 26,37-12 50,-34 2 1,83 3-26,51 0-3,-35 2 0,39 2-1,-27 2 0,-51 11 0,77-11-11,0-2-1,-38 0 0,22-2 3,-5 1-9,10-1-7,-53 8 0,-87 5 3,136-11 20,19-3 2,0 0 0,-34-7 0,-1 1 0,4 0 0,1-2 0,-64-21 0,-22-5 0,115 31 1,-106-18 17,105 20-3,-6-2-19,0 1 0,0 2 0,-30 2 0,-38 4-2,50-3 40,-53 8-1,27-1 71,-83-1 0,45-3 25,32 0-70,6-2-36,0 2 0,0 5 0,-73 18 0,116-20-25,-23 7 39,-96 15 0,59-15-9,64-9-10,-1-2 1,0-1 0,-42 1 0,-8-7 24,-25 0 95,-125-21-1,-24-18 42,-49 0-141,218 33-35,41 4-9,1 2-1,0 2 0,-1 2 0,1 1 0,0 2 0,-62 15 0,49-9 28,38-8 10,0 0-1,0 1 0,0 0 0,-22 10 0,18-6 2,-1 0 1,-35 8-1,-19 6 19,60-16-9,-1 0-1,1-1 1,-1-1-1,0 1 1,1-2-1,-1 0 0,-1-1 1,1 0-1,0-1 1,0 0-1,-19-4 1,-137-16-84,40 11 42,92 7 0,-17-3 16,-18-1 11,54 6-41,8-1 50,-1 1 1,1 0 0,-1 1 0,0 0 0,-13 4 0,11 0-49,11-3 5,-1-1 0,0 1 1,0-1-1,0 0 0,0 0 1,0 0-1,0-1 0,0 1 1,-1-1-1,1 1 0,0-1 1,0 0-1,-6-1 0,8 0 6,0 0-1,-1 0 0,1 0 1,0 0-1,0 0 0,0-1 0,0 1 1,0 0-1,0-1 0,1 1 1,-1 0-1,0-1 0,1 1 0,-1-1 1,0-1-1,-8-30-51,7 24 37,-2-5 37,1-1-1,1 0 0,-1-24 1,9 118-103,-3-38 16,-2 54 0,-3-75 40,0-1 0,-1 1 0,-1-1 0,-13 36 0,14-38-7,2-14 28,1 0 0,-1-1 0,1 1 0,-1-1 0,0 1 0,0 0 0,-2 3-1,2 6 104,13-9-69,39 47-44,-43-45 8,1 1 0,0-1 0,0-1-1,0 1 1,0-1 0,1-1-1,0 0 1,-1-1 0,1 1 0,0-2-1,0 1 1,14-1 0,2 0-1,24 1-3,1-2 0,84-11-1,-82 2-6,1 1 22,105-31 1,-138 31-3,0 2 0,1 1-1,-1 0 1,1 2 0,34-2 0,-12 3 4,80-16-1,-44 4-2,34-6-32,50-7-30,82-6 14,-148 19 43,29-1-23,-57 12 5,-8 1 27,103-17 0,-11 0-3,-51 8-35,-61 7 21,0 1 0,49 3 0,82 14-27,-50-2 25,71 16 12,-1 0 0,107 1 3,-143-22 106,-121-6-99,106-4-1,-26-1-4,53 15-5,-109-10 20,62-2 46,-44-3-38,22-2-12,97-9-10,-170 14-6,121-5 0,-64 8 1,-23 1-6,184-17-5,4 1 135,-208 12-117,-20 0-9,1 1 0,-1 1 0,1 0 0,31 8 0,-40-7-8,0 0 1,0-1-1,0-1 1,1 0-1,-1-1 0,0 0 1,21-5-1,-12 3 0,35-2-1,-23 3 4,41-6-1,-6 0 2,122-14 71,-19-1-39,4 0-96,-145 21 61,1 2 0,39 5 0,28 0 48,-64-4-4,68 10-1,-92-10-18,-1 0 1,1 0-1,16-2 0,-17 0-2,0 1 1,0 0-1,0 1 0,17 3 0,13 7 55,-23-6-53,1 0 0,0-1-1,0-1 1,25 2 0,90 6-3,-68-5-39,-50-4 13,0-1 1,0 0-1,23-1 0,-10-2 2,42 4 0,-62-2 18,134 14-8,-119-11 23,58-6 22,-68 5-42,-5-1-5,1 0 0,-1 0 0,0-1 0,0 0 0,14-2 0,60-9-1,-56 8 10,1-1 0,39-10 1,32-9-4,-16 5-2,-52 10 17,1 1-1,38-2 0,44-6 65,-109 15-87,1 0 1,0 0 0,-1 1-1,1-1 1,-1 1-1,0 0 1,1 0 0,-1 1-1,0-1 1,0 1-1,5 2 1,10 4-52,-4-3 25,-11-3 42,-1-1 1,0 0-1,1 0 0,-1 0 0,0 0 0,1 0 1,0-1-1,-1 1 0,1-1 0,-1 0 0,1 0 1,-1-1-1,5 0 0,84-15 84,-87 15-96,0 0 1,1 0-1,-1 0 1,0-1-1,0 1 1,0-1-1,0-1 1,-1 1-1,1-1 1,0 1-1,6-7 1,-9 7 1,0 0 0,0 0 1,0 0-1,0 0 0,-1 0 1,1 0-1,-1 0 1,1-1-1,-1 1 0,0-1 1,0 1-1,0-1 0,0 0 1,-1 1-1,1-1 1,0 0-1,-1 1 0,0-1 1,0 0-1,0 0 1,0 1-1,0-1 0,-2-4 1,-22-109 118,2 17-130,-7-21 61,17 84-26,5 11 18,-2 0 0,-16-31 0,24 53-41,0 1 0,0 0 0,0 0 0,0 0 0,-1 0 0,1 0-1,-1 0 1,0 0 0,1 1 0,-1-1 0,0 0 0,0 1 0,0-1 0,0 1-1,0 0 1,0 0 0,-1 0 0,1 0 0,0 0 0,-5-1 0,1 2 4,1 0 1,-1 1-1,0-1 1,1 1-1,-1 0 0,1 0 1,-11 5-1,-56 12 28,46-13-21,-36 13 0,4-1-9,0-1 1,-100 11-1,107-19-4,-273 24 48,163-19-26,98-5-30,0 3 0,1 3-1,-93 33 1,54-16-16,-128 24 1,-106 0 192,201-35-108,95-15-61,0-1 1,0-3-1,-46-3 1,-115-25-76,146 20 56,-94 0 0,12 3 31,79 2 59,1 3 1,-110 17-1,147-16-66,-45 5 39,-27 4 23,67-8-52,0-2 0,-1 0 0,-41-4 0,20 1-4,-46-4 53,79 5-44,1-1 0,-18-4 0,21 3-5,1 1 0,-1 1 0,0-1 1,1 2-1,-1-1 0,-16 2 0,10 0 23,1 0 0,-29-3 0,2 0-5,-53-2 2,54 1-23,-60 3 1,-32 4-19,-13 1 110,129-3-54,1-1 0,0 0 0,0-2 0,-23-2 1,25 4 37,9 1-36,7-2 13,5 0-49,0-1 1,0 0-1,-1 0 1,1-1-1,0 0 1,-1 0-1,12-5 1,47-30 29,-21 11-21,-10 11-2,64-21 1,0 1 18,6-4-20,157-38 1,-238 73-44,0 1-1,1 1 1,0 0 0,-1 2 0,26 4 0,58-3-29,-57-3 14,88 7 0,-132-5 36,1 0 1,-1-1 0,0 0-1,1 0 1,-1 0-1,13-5 1,21-4 3,-19 6-3,0-1 1,0-1 0,-1 0 0,1-2 0,24-13-1,97-60 71,-138 78-66,14-9 16,0-1 1,29-26 0,-41 32-12,0 0 0,0-1 1,0 0-1,-1 0 0,0 0 0,-1-1 1,0 1-1,6-15 0,-10 20-11,-1-1 1,1 1-1,-1 0 0,0-1 1,0 1-1,0-1 0,0 1 0,0 0 1,-1-1-1,1 1 0,-1 0 1,0 0-1,0-1 0,-1 1 1,1 0-1,0 0 0,-1 0 1,0 0-1,0 1 0,0-1 1,-2-3-1,-6-4 14,1-1-1,-1 1 1,-18-13 0,14 13 5,-1 1 0,0 1 1,0 0-1,-1 1 0,-27-8 1,-11-5 62,30 11-43,-1 0-1,0 2 1,-1 1 0,-43-5-1,12 7 13,-62 3 0,84 2-46,0 2 0,0 1 1,0 2-1,-49 14 1,68-15-8,0-2 0,0 0 0,-1 0 0,0-2 0,1 0 0,-1-1 0,0 0 0,1-1 0,-21-5 0,26 5 1,1 1 0,-1-1 0,1 2 0,-1 0 0,1 0 0,-15 4 0,-29 2 0,0 3 0,15-3 0,15-4 4,-101 18 48,100-20-57,23-2 6,-1 1 0,1 0-1,0 0 1,0 0 0,0 0 0,0 0 0,0 0 0,-1 1 0,1-1 0,0 1 0,0 0 0,-3 1 0,6-1-7,0 0-1,0 0 1,0 0 0,0 0 0,0 0-1,0 0 1,1 0 0,-1 0-1,0-1 1,1 1 0,-1-1 0,0 1-1,1-1 1,-1 1 0,1-1-1,1 0 1,37 12-38,-20-8 38,51 10-54,124 7 0,-74-10 26,-81-6 21,0-2 0,46-1-1,-41-6-112,71-16 0,-108 17 114,0 0-1,-1 0 1,1 0-1,-1-1 1,1 0 0,-1-1-1,0 0 1,11-10-1,43-46-2022</inkml:trace>
</inkml:ink>
</file>

<file path=ppt/ink/ink2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3:52.682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317 21 3208,'0'0'2302,"-11"-4"-2034,2 1-206,3 0-24,-1 1-1,1 0 1,0 0 0,-1 1 0,1 0 0,-1 0 0,0 0 0,1 1 0,-13 1-1,-32 2 248,-36 5 420,80-7-412,0-1 0,-1 0 0,1 0 0,-15-2 0,-8 0 2208,99-6-482,-44 10-1825,0 1 1,26 7-1,-34-5-135,1-1-1,0-2 0,0 0 0,0 0 0,1-2 0,19-1 1,7-8-1794</inkml:trace>
</inkml:ink>
</file>

<file path=ppt/ink/ink2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3:56.118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143 0 2608,'0'0'6325,"-9"12"-6212,5-7-96,-8 12 65,1 0 1,1 1 0,-12 25-1,13-19 76,1 0 0,1 0 0,2 1 0,0 0 0,-3 49 0,5-32-5,1-23-67,1 0 1,2 34-1,2 6 107,-4-40-82,5 30 0,14 104 242,-4-84-173,-8-49-110,-2 0 0,-1 0 0,0 0 0,0 30-1,-4-44-60,1 25 63,-2 0 1,-1 0-1,-1 0 1,-16 57-1,16-79 4,1-1 0,-1 1 0,-1-1 0,1 0 0,-1-1 0,-11 13 0,6-11 144,6-7-72,6-5-53,-1 2-91,0-1 0,-1 0 0,1 0 0,-1 1 0,0-1 1,0 0-1,1 0 0,-1 1 0,0-1 0,0 0 0,-1-3 1,1-8 1,24-212 131,-20 202-92,12-37 0,-2 12-14,-10 37-10,0-1 0,1 1-1,0 0 1,11-16 0,4-10 6,103-188-1762</inkml:trace>
</inkml:ink>
</file>

<file path=ppt/ink/ink2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4:08.50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1 846 5016,'0'0'5984,"11"1"-5650,34 0-7,-41-2-241,0 0 0,0 0 0,0 0 0,0-1 0,0 1 0,0-1 0,0 0 0,0 0 0,-1 0 0,1-1 0,-1 1 0,1-1 0,-1 0 0,0 0 0,0 0 0,0 0 0,4-7 0,10-15 551,-1-1 1,21-44-1,3-25 876,-23 69-993,-13 21-262,0-1-1,-1 0 1,1 0 0,3-11-1,-7 17-247,0 0 0,0 0 0,0 0 0,0 0 0,0-1 1,0 1-1,0 0 0,0 0 0,0 0 0,0 0 0,1 0 0,-1 0 0,0-1 0,0 1 0,0 0 0,0 0 0,0 0 0,0 0 1,0 0-1,0 0 0,0 0 0,0 0 0,1 0 0,-1-1 0,0 1 0,0 0 0,0 0 0,0 0 0,0 0 0,0 0 0,0 0 0,1 0 1,-1 0-1,0 0 0,0 0 0,0 0 0,0 0 0,0 0 0,1 0 0,-1 0 0,0 0 0,0 0 0,0 0 0,0 0 0,0 0 1,0 0-1,0 0 0,1 0 0,-1 0 0,0 1 0,0-1 0,0 0 0,0 0 0,0 0 0,0 0 0,1 0 0,6 11 179,3 14-60,-3 5-64,-1-1 1,-2 1-1,0 0 0,-3 0 1,0 1-1,-2-1 0,-5 36 1,5-58-33,0-2 8,0 0 0,0 0 0,-1 0-1,-3 9 1,5-14-31,0 0-1,-1 0 0,1 0 0,-1 0 1,1 0-1,-1 0 0,0 0 1,1 0-1,-1-1 0,0 1 0,0 0 1,0 0-1,1-1 0,-1 1 1,0-1-1,0 1 0,0-1 0,0 1 1,0-1-1,0 1 0,0-1 1,0 0-1,0 0 0,0 1 0,0-1 1,0 0-1,0 0 0,-1 0 1,1 0-1,0 0 0,-2-1 0,-6-1 47,-36-8 145,43 9-192,0 0 0,0 1-1,0-1 1,0 0 0,0 0-1,0 0 1,0 0 0,1-1 0,-1 1-1,0 0 1,1-1 0,-1 1 0,1-1-1,-1 1 1,1-1 0,0 0 0,0 0-1,-1-1 1,2 2-9,0 1 1,0-1-1,-1 1 0,1 0 0,0-1 0,0 1 1,0 0-1,1-1 0,-1 1 0,0-1 1,0 1-1,0 0 0,0-1 0,0 1 1,0 0-1,0-1 0,1 1 0,-1 0 1,0-1-1,0 1 0,0 0 0,1-1 1,-1 1-1,0 0 0,0 0 0,1-1 1,-1 1-1,0 0 0,1 0 0,-1 0 1,0-1-1,1 1 0,-1 0 0,0 0 1,1 0-1,0 0 0,15-4-14,-11 3 3,14-6 14,0-1 0,-1 0 0,0-2-1,-1 0 1,0 0 0,0-2 0,-1 0 0,-1-1-1,0-1 1,20-23 0,-19 17 39,-1-1 0,0-1 0,-2 0 1,0-1-1,-2 0 0,0-1 0,12-43 0,-2-5 56,-2 10-39,-3 0-1,12-82 0,-28 136-50,3-8 7,-2-1 1,0 0 0,-1 1-1,-3-22 1,3 34-20,-5-16 86,1 19-35,-1 12-42,-5 14-4,2 0-1,1 1 0,-8 49 1,12 131-193,3-127 150,0-66 38,0 0-1,0 0 1,2 0-1,-1 0 0,2 0 1,-1-1-1,2 1 1,8 21-1,-5-19-7,-3-5 31,1-1-1,0 0 1,0 0 0,12 14 0,-16-21-11,1 0 0,0-1 0,-1 1 0,1-1 0,0 1 0,0-1 0,0 0 0,0 0 0,0 0 0,0 0 0,0 0 0,1 0 0,-1 0-1,0-1 1,0 1 0,1-1 0,-1 1 0,0-1 0,1 0 0,-1 0 0,0 0 0,1-1 0,-1 1 0,0 0 0,0-1 0,4-1 0,0 0 37,0 0 0,0-1 0,-1 0 0,1-1-1,-1 1 1,0-1 0,0 0 0,0 0 0,0 0 0,7-10-1,1-4 180,21-35 0,-9 11 11,-23 38-205,1-1 0,-1 0-1,0 0 1,0 1 0,0-1-1,-1-1 1,0 1 0,0 0 0,0 0-1,-1-7 1,0 11-11,3 25-43,3 38-6,-1-9-38,-3-43 68,1 0-1,0-1 0,0 1 0,1-1 1,0 0-1,0 0 0,1 0 0,1 0 1,-1-1-1,11 12 0,-15-20 10,0 1-1,0-1 1,0 1-1,0-1 1,0 0-1,0 1 1,1-1-1,-1 0 1,0 0-1,0 0 1,0 0-1,0 0 1,0 0-1,1 0 1,-1 0-1,0 0 1,0-1-1,0 1 1,0 0-1,0-1 1,0 1-1,0-1 0,0 1 1,0-1-1,0 0 1,0 1-1,1-2 1,29-20 161,-16 5-8,26-38 1,-28 36-37,31-34 1,-41 50-125,1 1 0,0-1 1,0 1-1,0 0 1,0 0-1,0 1 0,0-1 1,0 1-1,0 0 0,1 0 1,-1 0-1,0 1 1,1-1-1,-1 1 0,1 0 1,-1 0-1,0 1 1,8 1-1,2 1-133,-8 0 469,-11 7-65,-3 3-227,2-4-35,0 0 0,1 1 0,-6 13 1,10-20-19,0 1 0,0 0 0,0 0 0,1 0 0,-1 0 0,1 0 0,0 0 1,0 1-1,0-1 0,1 0 0,0 0 0,1 5 0,-1-4 4,1 0-1,0 0 0,0 0 0,5 9 1,-7-14 4,0 1 0,1 0 0,-1-1 0,0 1 0,1 0 0,-1-1 0,1 1 0,-1 0 1,1-1-1,-1 1 0,1-1 0,0 1 0,-1-1 0,1 0 0,-1 1 0,1-1 0,0 1 0,0-1 0,-1 0 0,1 0 1,0 1-1,-1-1 0,1 0 0,0 0 0,0 0 0,-1 0 0,1 0 0,0 0 0,0 0 0,0 0 0,-1 0 1,1 0-1,0 0 0,-1-1 0,1 1 0,0 0 0,0-1 0,-1 1 0,1 0 0,0-1 0,-1 1 0,1-1 0,0 0 1,6-5 15,-1 0 1,0-1-1,-1 0 1,1 0-1,-1 0 1,-1 0-1,1-1 1,-1 0-1,-1 0 1,0 0-1,0-1 1,3-12-1,1-11 39,-2-1 0,1-33-1,-5 43-21,1-39 119,-11-107 1,3 91-21,5 59-99,2 14-34,-1 1-1,0-1 1,-1 1-1,1 0 1,-1-1-1,0 1 1,-2-8-1,-7 35-112,8-9 74,0 0 1,1 1-1,1-1 0,1 1 1,1 14-1,15 71-125,-7-54 131,17 71-125,-22-98 133,2 0 0,0-1 0,19 35 0,-21-45 29,0 0 0,0 0 0,1 0 1,11 10-1,-15-16-2,0 0 0,1 0 1,-1 0-1,1-1 0,0 1 1,-1 0-1,1-1 0,0 0 1,0 0-1,0 0 0,0 0 1,0 0-1,0-1 1,0 1-1,0-1 0,0 0 1,6 0-1,1-1 29,1-1 0,-1-1 0,0 0 0,1 0 0,-1-1 0,-1 0 0,1-1 0,0 0 0,-1-1 0,11-8 0,-13 10-6,-4 2-16,0 0 0,0 1 0,-1-1 0,1 0-1,0-1 1,-1 1 0,1 0 0,-1-1 0,0 1 0,0-1 0,0 0 0,0 0 0,0 0 0,0 0-1,-1 0 1,2-4 0,4-16 51,-3 16-34,-2-1 0,1 0 0,-1 1-1,0-1 1,-1 0 0,0 0-1,0 0 1,-1 0 0,-1-14 0,1 21-24,0 0 1,0 1 0,0-1-1,0 0 1,0 1 0,0-1-1,0 0 1,-1 1 0,1-1-1,0 0 1,0 1 0,-1-1-1,1 0 1,-1 1 0,1-1-1,0 1 1,-1-1 0,1 1-1,-1-1 1,0 0 0,0 1-2,1 0 0,-1 0-1,1 0 1,0 0 0,-1 0 0,1 0 0,-1 0 0,1 0-1,0 1 1,-1-1 0,1 0 0,-1 0 0,1 0 0,0 1-1,-1-1 1,1 0 0,0 0 0,-1 1 0,1-1 0,0 0 0,-1 1-1,1-1 1,0 1 0,-15 24-32,13-20 25,0 0-1,0 0 1,1 0 0,0 0-1,0 0 1,1 0 0,-1 1 0,1-1-1,0 0 1,0 1 0,1-1 0,0 0-1,0 0 1,0 0 0,0 0-1,1 0 1,0 0 0,0 0 0,0 0-1,1 0 1,0-1 0,0 1-1,0-1 1,0 0 0,0 0 0,1 0-1,0 0 1,0-1 0,0 0 0,6 4-1,4 1 56,1-1-1,0 0 1,29 7 0,-37-12 0,0-1 0,1 0 1,-1 0-1,0-1 1,0 1-1,1-2 1,-1 1-1,0-1 1,1 0-1,13-5 1,12 1 235,-20 4-4055</inkml:trace>
</inkml:ink>
</file>

<file path=ppt/ink/ink2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4:09.32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19 67 5416,'0'0'13373,"-3"-10"-13044,-9-30-14,8 23 679,5 21-3288</inkml:trace>
</inkml:ink>
</file>

<file path=ppt/ink/ink2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4:10.63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47 59 5320,'0'0'9096,"-1"-10"-8618,0-2-259,0-6-21,0-1 3457,-3 54-2706,0-13-735,-1 26 146,-13 217 1054,6-61 1021,29-221-2214,-2-4-538,-9 12-2607</inkml:trace>
</inkml:ink>
</file>

<file path=ppt/ink/ink2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4:11.46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61 111 9648,'0'0'6653,"8"-10"-6288,-3 5-331,2-4 110,1-1-1,0 2 1,0-1 0,1 1-1,0 0 1,1 1 0,0 0-1,13-7 1,-16 11-12,-1 1 0,1-1 0,0 1 0,0 0 1,0 1-1,10-2 0,-15 3-100,-1 0-1,0 0 1,1 0 0,-1 0 0,1 1 0,-1-1 0,1 0 0,-1 1-1,0-1 1,1 1 0,-1 0 0,0-1 0,1 1 0,-1 0-1,0 0 1,0-1 0,0 1 0,0 0 0,0 0 0,0 0-1,0 1 1,0-1 0,0 0 0,0 0 0,-1 0 0,1 1-1,0-1 1,-1 0 0,1 1 0,-1-1 0,0 1 0,1-1-1,-1 0 1,0 1 0,0-1 0,0 1 0,0-1 0,0 3-1,0 1 45,0 1-1,-1 0 0,0 0 0,0-1 0,0 1 1,-1-1-1,0 1 0,0-1 0,0 0 1,-5 8-1,-5 8 156,-19 22 0,12-17-39,11-14-90,-3 3 261,1 1 0,-13 26 1,21-38-225,2-5-123,1 1 0,-1 0 0,0 0 0,0 0 0,0 0 0,1 0 0,-1 0-1,0 0 1,0 0 0,1 0 0,-1 0 0,0 0 0,0 0 0,0 0 0,1 0-1,-1 0 1,0 0 0,0 0 0,1 0 0,-1 1 0,0-1 0,0 0 0,0 0-1,0 0 1,1 0 0,-1 0 0,0 0 0,0 1 0,0-1 0,0 0 0,1 0-1,-1 0 1,0 1 0,0-1 0,0 0 0,0 0 0,0 0 0,0 1 0,0-1-1,0 0 1,0 0 0,1 0 0,-1 1 0,0-1 0,0 0 0,0 0 0,0 1-1,0-1 1,-1 0 0,1 0 0,0 0 0,0 1 0,0-1 0,0 0 0,0 0-1,0 0 1,0 1 0,0-1 0,0 0 0,0 0 0,-1 0 0,1 1 0,0-1-1,0 0 1,0 0 0,0 0 0,-1 0 0,1 1 0,9 0-19,101 21 441,-100-20-405,1-1 0,-1 2 0,0 0 0,-1 0 0,1 1 0,0 0 0,11 7 0,-16-8 5,0 0 0,-1 0 0,0 0 0,1 1 0,-1 0 0,0 0 1,-1 0-1,1 0 0,-1 0 0,0 1 0,0-1 0,0 1 0,0 0 0,-1 0 0,3 8 1,-5-11-18,0 0 1,1 0 0,-1 0 0,-1 0-1,1 0 1,0 0 0,0 0 0,-1 0 0,1-1-1,-1 1 1,1 0 0,-1 0 0,0 0 0,0-1-1,0 1 1,0 0 0,0-1 0,0 1-1,0-1 1,-1 1 0,1-1 0,0 0 0,-1 0-1,1 1 1,-1-1 0,1 0 0,-4 1-1,-4 4 47,-2 0-1,1-1 0,-13 4 0,19-7-41,-26 8 140,-1-2 0,0 0 1,0-3-1,0 0 1,-59 0-1,84-5-178,0 1-1,0 0 1,0 0 0,-1 0-1,1 0 1,0 1 0,-6 3-1,-6 9-3726</inkml:trace>
</inkml:ink>
</file>

<file path=ppt/ink/ink2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5:01.21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35 3208,'0'0'11530,"4"11"-11338,33 91 326,50 121 875,-79-200-1207,-1-1 0,7 37-1,-8-32 78,11 34-1,-6-32 72,-5-16-168,-1-1 0,-1 1 0,4 16 0,-8-27-143,0 0 1,1 0-1,-1 0 0,1 0 1,0 0-1,-1-1 0,1 1 1,0 0-1,0 0 1,0 0-1,0-1 0,1 1 1,-1-1-1,3 3 0,-3 2 351,1-15-132,12-48-1,11-91 1,-19 99-122,2 0 0,2 1 0,18-50 0,-12 36 38,-9 30-105,10-29-3,-15 49-50,-2 11 0,0-1 0,0 1 0,0-1 0,0 1 0,0-1 0,1 1 0,-1-1 0,0 1 0,1 0 0,-1-1 0,2-1 0,10-17-147,-11 18 117,0 0 0,0-1 0,0 1 0,0 0 0,1 0 0,-1 0 0,1 0 0,-1 0 0,1 0 0,3-2 0,0 0-2694</inkml:trace>
</inkml:ink>
</file>

<file path=ppt/ink/ink2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5:02.40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13168,'0'0'6175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36.1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79 14872,'0'0'3777,"9"-3"-3029,221-60 3806,-228 62-4385,0 1-46,0 0-1,-1 0 1,1-1 0,-1 1-1,1-1 1,0 1-1,-1-1 1,1 0 0,-1 1-1,1-1 1,-1 0-1,0 0 1,1 0 0,1-1-1,-3 1 416</inkml:trace>
</inkml:ink>
</file>

<file path=ppt/ink/ink2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5:03.79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42 5520,'0'0'9446,"10"0"-9126,77-9 817,-34 1-477,127-15 395,-144 22-851,41 4-1,-2 0 106,-64-3-257,-4-1 14,0 1 0,0 0 1,0 1-1,0 0 0,12 3 0,-2-3 206,-13-2-2676</inkml:trace>
</inkml:ink>
</file>

<file path=ppt/ink/ink2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5:04.67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34 4312,'0'0'11710,"9"1"-11483,176-4 867,-117-4-649,79-3 670,-142 10-1042,-1-1-1,1 1 0,0-1 0,-1 0 0,7-3 0,-7 3 4,1-1 0,-1 1 0,1 0 0,-1 0 0,8 0-1,-9 1-219</inkml:trace>
</inkml:ink>
</file>

<file path=ppt/ink/ink2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5:10.88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359 368 3504,'0'0'12206,"-9"0"-12038,0 0-126,0 1 119,0-1 1,0 0-1,0 0 1,0-1-1,-13-2 1,13 1 0,1 2-1,0-1 1,-1 1 0,1 1 0,0-1-1,-1 1 1,1 1 0,-10 2 0,12-2-68,1-1 0,1 1 1,-1 0-1,0 0 1,0 1-1,1-1 0,-7 5 1,-3 3 99,-38 13 401,44-11-404,7-11-179,1 0 0,-1 0-1,0 0 1,1 0 0,-1 0 0,0 0 0,0 0 0,0 0 0,1 0-1,-1 0 1,0 0 0,-2 1 0,1-1-2,1 0 1,-1 0-1,1 1 1,-1-1-1,1 1 1,0-1-1,-1 1 0,1-1 1,0 1-1,0 0 1,-1 3-1,-10 12 96,9-13-74,0 0 1,0 0 0,1 0-1,0 0 1,-1 0 0,1 0-1,1 0 1,-1 1 0,1-1-1,0 1 1,-1 6 0,0 15 141,1-17-86,1 0 0,0 0 0,0-1 0,3 17 0,-3-24-80,1 0 0,-1 0-1,1 0 1,-1 0 0,1 0 0,0 0-1,-1-1 1,1 1 0,0 0-1,0 0 1,0-1 0,0 1-1,-1 0 1,3 0 0,10 12 155,-12-10-128,1-1-1,-1 0 1,0-1-1,1 1 1,-1 0-1,1 0 1,0-1-1,-1 1 1,1 0-1,0-1 1,0 0-1,0 0 1,0 1-1,0-1 1,0 0-1,1 0 1,-1-1-1,0 1 1,5 0-1,4 3 116,-5-3-102,0-1 0,-1 0 0,1 0 1,0 0-1,-1-1 0,1 0 0,-1 0 0,1 0 0,-1-1 0,1 1 1,7-5-1,13-3 65,-16 7-78,0 0 1,-1-1 0,0 0-1,1-1 1,-1 0 0,0 0-1,-1-1 1,1 0 0,-1-1-1,0 0 1,-1 0 0,1-1-1,-1 0 1,0 0 0,-1 0-1,0-1 1,0 0 0,-1 0-1,8-17 1,-7 12 35,-1-1 0,0-1-1,-2 1 1,1-1 0,-2 1 0,0-1 0,-1 0-1,0-17 1,-2 17-13,-1 0 1,-4-18-1,3 15-38,-5-16 63,-21-64-1,26 90-82,-2-3-8,1-1 1,1 0-1,-3-16 1,4 23-2,1 0 0,0 1 0,-1-1 0,0 0 0,0 1 1,-5-7-1,6 8 14,0 1 0,0 0 0,-1 1 0,1-1 0,-1 0 1,1 0-1,-1 0 0,0 1 0,0-1 0,1 1 0,-1 0 0,0-1 0,0 1 0,-1 0 0,-2-1 1,0 0-3,0 1 1,-1-1 0,1-1 0,-8-4 0,-13-5 58,12 8-45,5 0 14,0 1 1,0 1-1,-11-2 1,17 4-26,-1-1 0,0 1 0,1 1 0,-1-1 0,1 0 0,-1 1 0,0 0 0,1 0 0,-1 0 0,1 0 0,-6 3 0,8-4-2,0 0 0,0 1 1,0-1-1,0 0 0,1 1 1,-1-1-1,0 1 1,0-1-1,0 1 0,1 0 1,-1-1-1,0 1 0,0 0 1,1 0-1,-1-1 1,1 1-1,-1 0 0,1 0 1,-1 0-1,0 1 0,2-1-159,-1-1 0,1 1-1,-1-1 1,1 1-1,-1-1 1,1 0 0,0 1-1,-1-1 1,1 1-1,0-1 1,-1 0 0,1 0-1,0 1 1,-1-1-1,1 0 1,0 0 0,0 0-1,-1 0 1,1 0-1,0 0 1,0 0 0,-1 0-1,1 0 1,1 0-1</inkml:trace>
</inkml:ink>
</file>

<file path=ppt/ink/ink2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5:16.83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416 76 3616,'0'0'12634,"-10"-2"-12378,-29-7 1,37 8-211,0 1 0,0-1-1,0 1 1,0-1 0,0 0-1,0 0 1,1 0-1,-1 0 1,0 0 0,1 0-1,-1-1 1,-2-1-1,4 2-10,-1 0-1,0 0 0,1 1 1,-1-1-1,0 1 0,0-1 0,0 0 1,1 1-1,-1-1 0,0 1 0,0 0 1,0-1-1,0 1 0,0 0 1,-1-1-1,-7-1 253,0-1-1,1 0 1,-1-1 0,-9-5 0,-5-2 168,20 9-389,-1 1 0,0 0 0,1 0 1,-1 1-1,0-1 0,0 1 0,0-1 0,1 1 0,-1 0 0,0 1 0,0-1 1,0 1-1,1-1 0,-1 1 0,0 0 0,-5 3 0,-4 2 41,1 0 0,0 1 0,-14 11-1,8-6-40,12-7-39,0 1-1,0-1 1,0 1 0,0 1-1,1-1 1,0 1-1,1 0 1,-1 0-1,1 0 1,-6 15-1,-16 21 225,25-39-233,0-1 0,-1 0 1,2 1-1,-1-1 0,0 1 0,1-1 0,-1 5 1,-3 18 115,4-24-125,0-1 0,0 1 0,0-1-1,0 1 1,0-1 0,0 1 0,1-1 0,-1 0 0,1 1 0,-1-1-1,2 3 1,3 12 66,-5-13-58,0-1-1,1 1 0,-1-1 0,1 1 0,-1-1 1,1 1-1,0-1 0,0 1 0,0-1 0,0 0 1,1 0-1,-1 1 0,1-1 0,-1 0 0,3 2 1,11 18 141,-14-19-143,1 0 1,-1 0 0,1-1 0,0 1 0,0-1-1,0 1 1,1-1 0,-1 0 0,1 0 0,-1 0-1,1 0 1,-1 0 0,7 2 0,42 15 259,-15-7-122,-23-8-93,0 0-1,0-1 1,0 0 0,0-1-1,1 0 1,-1-1 0,16-1-1,-26 0-18,1-1 0,-1 0 0,1 0 0,-1-1 0,1 1 0,-1-1 0,0 1 0,0-1 0,0 0 0,0 0 0,0-1 0,0 1 1,-1-1-1,1 1 0,-1-1 0,3-3 0,1-11 60,1 1 1,1 0-1,0 1 1,1 0-1,17-22 1,-11 17-67,-1-2-1,12-25 1,-16 25 168,12-47-1,-19 61-186,-1 1 0,1 1 0,0-1 0,1 0 0,-1 1 0,1-1 0,5-5 0,-7 10-12,1-1 0,-1 1 1,0-1-1,1 1 0,-1 0 0,1 0 1,-1 0-1,1 0 0,0 0 1,0 1-1,0-1 0,0 1 1,0 0-1,0 0 0,0 0 1,1 0-1,-1 0 0,4 1 1,17-4-2,-22 3-3,0 0 0,1 1 1,-1 0-1,0-1 0,1 1 0,-1 0 1,1 0-1,-1 0 0,0 0 0,1 0 0,-1 1 1,0-1-1,5 2 0,3 2 0,2 0 0,-1 0 0,0 1 0,0 0 0,0 1 0,10 7 0,-19-11 0,1 0 0,-1 1 0,1-1 0,-1 0 0,0 1 0,0-1 0,0 1 0,-1 0 0,1-1 0,0 1 0,-1 0 0,0 0 0,0 0 0,0 0 0,0 0 0,0 0 0,-1 1 0,1-1 0,-1 0 0,0 0 0,0 0 0,0 1 0,0-1 0,-1 4 0,-3 18 22,-2-1 0,0 0 0,-1 0 0,-1-1-1,-2 0 1,0 0 0,-26 41 0,30-55-4,1-1 5,-1 0 1,1 0-1,-1 0 1,-1-1 0,-9 9-1,14-15-8,0 1-1,0-1 1,-1 1-1,1-1 0,0 0 1,-1 0-1,1 0 1,-1 0-1,1 0 1,-1-1-1,0 1 1,1-1-1,-1 1 1,0-1-1,1 0 1,-1 0-1,0-1 1,1 1-1,-1 0 1,0-1-1,1 1 1,-1-1-1,1 0 1,-4-2-1,-8-2 54,8 2-43,-1 1 1,1-1-1,0 0 0,0 0 1,0 0-1,0-1 1,0 0-1,1 0 1,-1-1-1,1 1 1,1-1-1,-1-1 1,-6-8-1,7 9-8,1 0 1,0 0-1,0-1 1,0 0-1,-1-5 0,3 8-20,0 1-1,1-1 1,-1 0 0,1 1-1,-1-1 1,1 0-1,0 0 1,0 1 0,0-1-1,0 0 1,1 0-1,-1 1 1,1-1 0,0 1-1,-1-1 1,1 0-1,0 1 1,1-1 0,1-3-1,6-29-105,0 3 53,-8 32 23,-1 0 29,0-1 0,1 1 1,-1 0-1,0 0 1,1 0-1,-1 0 1,1 0-1,-1 0 0,0 0 1,1 0-1,-1 0 1,1 0-1,-1 0 0,0 0 1,1 0-1,-1 0 1,1 0-1,-1 0 1,0 0-1,1 0 0,-1 0 1,1 1-1,-1-1 1,0 0-1,1 0 0,-1 0 1,0 1-1,1-1 1,-1 0-1,0 1 1,0-1-1,1 0 0,-1 1 1,1 0-1,4 82-97,0-37 50,-3-16 7,0-16 35,-1 0 1,0 0-1,-1 0 0,-1 0 1,-2 16-1,-20 64 56,5-31 120,12-49-148,3-4-3,0-1-1,-1 0 1,-8 13 0,10-19-8,0-1 0,0 1 0,-1 0 0,1 0 0,-1-1 0,0 1 0,0-1 0,0 0 0,0 0 0,0 0 0,0-1 0,-7 4 0,6-3 8,1-1 0,-1 1-1,0-1 1,0 1 0,0-1 0,0 0-1,0-1 1,0 1 0,0-1 0,0 0 0,0 0-1,0 0 1,0 0 0,0-1 0,0 1-1,0-1 1,0 0 0,0 0 0,0-1-1,0 1 1,-5-4 0,-1-1 59,1-1 0,0 0-1,1-1 1,0 0 0,-12-14 0,8-5 10,9 25-84,2 1 0,0 0-1,0 0 0,0 0 0,0 0 1,0-1-1,0 1 0,0 0 1,0 0-1,0-1 0,0 1 1,1-1-1,-1 1 0,1 0 1,-1-1-1,1 1 0,-1-1 1,1 1-1,0-3 0,0 4 0,0 0 0,0 0 0,-1 0 0,1 0-1,0 0 1,0 0 0,0 0 0,0 0 0,0 0 0,0 0 0,0 0-1,0 1 1,0-1 0,0 0 0,0 0 0,0 0 0,-1 0 0,1 0 0,0 0-1,0 0 1,0 0 0,0 0 0,0 0 0,0-1 0,0 1 0,0 0-1,0 0 1,0 0 0,0 0 0,0 0 0,-1 0 0,1 0 0,0 0-1,0 0 1,0 0 0,0 0 0,0 0 0,0 0 0,0 0 0,0 0-1,0 0 1,0 0 0,0 0 0,0 0 0,0-1 0,0 1 0,0 0-1,0 0 1,0 0 0,0 0 0,0 0 0,0 0 0,0 0 0,0 0 0,0 0-1,0 0 1,0 0 0,0 0 0,0-1 0,-3 12-23,3 1-13,-1-9 28,1 0-1,0 0 0,0 0 0,0-1 0,0 1 0,0 0 0,1 0 0,-1-1 0,1 1 1,0 0-1,0 0 0,0-1 0,0 1 0,0-1 0,1 1 0,-1-1 0,1 0 0,-1 1 1,1-1-1,3 3 0,-2-2 0,-1-1 0,1 1 0,0-1-1,0 0 1,0 0 0,0 0 0,6 2 0,-9-3 12,1-1 0,0 0 0,0 0 0,0 0 0,0 1 0,-1-1 0,1 0 0,0 0 0,0 0 0,0 0 0,0 0 0,0 0 0,0-1-1,-1 1 1,1 0 0,0 0 0,0-1 0,0 1 0,-1 0 0,1-1 0,0 1 0,0-1 0,-1 1 0,1-1 0,0 1 0,-1-1 0,1 0 0,0 1 0,-1-1 0,1 0 0,-1 1 0,1-1 0,-1 0 0,0 0 0,1 1 0,-1-1 0,0 0 0,1-1 0,-1 1 2,1-1 0,-1 1 1,0-1-1,0 1 0,0-1 1,0 1-1,-1 0 0,1-1 1,0 1-1,0-1 1,-1 1-1,1 0 0,-1-1 1,1 1-1,-1 0 0,0 0 1,1-1-1,-1 1 0,0 0 1,0 0-1,0 0 0,0 0 1,0 0-1,0 0 1,0 0-1,0 0 0,0 1 1,-1-1-1,1 0 0,0 1 1,0-1-1,-1 1 0,1-1 1,-1 1-1,1-1 1,0 1-1,-1 0 0,1 0 1,-1 0-1,1 0 0,0 0 1,-1 0-1,1 0 0,-3 1 1,-2 1-13,0 0 0,1 1-1,-1-1 1,1 2 0,-1-1 0,1 0 0,0 1 0,0 0 0,1 0 0,-1 1 0,-5 6-1,10-11 7,0 0 0,0 0 0,1 0 0,-1 0 0,0 0 0,0 0 0,0 0 0,0 1 0,0-1 0,0 0 0,0 0 0,1 0 0,-1 0-1,0 0 1,0 0 0,0 0 0,0 0 0,0 0 0,0 0 0,0 0 0,0 0 0,0 1 0,0-1 0,0 0 0,0 0 0,1 0 0,-1 0-1,0 0 1,0 0 0,0 0 0,0 0 0,0 1 0,0-1 0,0 0 0,0 0 0,0 0 0,0 0 0,0 0 0,0 0 0,0 0 0,0 1-1,0-1 1,0 0 0,-1 0 0,1 0 0,0 0 0,0 0 0,0 0 0,0 0 0,0 1 0,0-1 0,0 0 0,0 0 0,0 0 0,0 0-1,0 0 1,0 0 0,-1 0 0,1 0 0,0 0 0,16-6-26,17-14-89,-13 4-3421</inkml:trace>
</inkml:ink>
</file>

<file path=ppt/ink/ink2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5:18.41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0 134 5624,'0'0'9274,"11"-1"-9004,189-27 1615,-49 15-551,-15 2-192,-131 11-1087,124-11 1024,-16-1-463,233 1 240,-264 11-468,115-16-1,-12-11 158,-132 25-367,-49 0-121,-9 5-3437</inkml:trace>
</inkml:ink>
</file>

<file path=ppt/ink/ink2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5:20.43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298 407 4720,'0'0'10886,"-10"-7"-10531,-2-3-227,7 5-59,0 1 0,0 0 1,0 1-1,-1-1 0,1 1 0,-1 0 0,-10-4 0,11 6 83,0-1 0,-1 1 0,1 0 0,0 0-1,0 1 1,-1 0 0,1 0 0,0 0 0,0 0 0,-1 1-1,1 0 1,0 0 0,-9 3 0,6-1 2,1 0 0,0 1 0,-1-1 0,1 1 0,1 1 0,-1-1 0,1 1 0,-8 8 0,-4 3 140,13-12-198,1-1-1,0 1 0,-1 1 0,2-1 0,-1 0 1,0 1-1,-4 8 0,6-8-8,-1 0 0,1 1 0,0-1 0,1 1 0,-1-1 0,1 1 0,0 0 0,0 9 0,1-13-60,0 0-1,0 0 1,0 1 0,1-1-1,-1 0 1,0 0-1,1 0 1,0 0-1,0 0 1,-1-1-1,1 1 1,0 0-1,0 0 1,1 0 0,-1-1-1,0 1 1,1-1-1,-1 1 1,1-1-1,-1 1 1,1-1-1,-1 0 1,1 0-1,0 0 1,0 0 0,0 0-1,3 1 1,1 0 10,1-1-1,-1 0 1,1 0 0,-1 0 0,1-1 0,-1 0 0,1 0 0,-1-1 0,0 1 0,1-2 0,-1 1-1,0-1 1,1 0 0,-1 0 0,8-4 0,-3 0 25,0 1-1,0-2 1,-1 1-1,0-1 1,0-1-1,-1 0 1,11-12-1,2-8 173,-1-1 0,-1-2 0,26-51 0,-41 71-187,-2 4-18,0 1-1,-1-1 1,0 0-1,0 0 1,0 0 0,-1-1-1,-1 1 1,1 0-1,-1-9 1,-1-3 67,-1 0 0,-5-25 1,5 38-73,1 0 0,-1 1 1,0-1-1,-1 0 1,1 1-1,-1-1 1,0 1-1,-1 0 1,1 0-1,-1 0 0,0 1 1,0-1-1,-1 1 1,1 0-1,-9-6 1,-3 0 71,-2 0 1,1 1 0,-28-10 0,29 12-43,12 6-41,-1 0 0,0 0 0,-1 0 0,1 1 0,0-1 0,0 1 0,0 0 0,0 1 0,0-1 0,0 1 0,0 0 0,0 0 0,-5 3 0,10-4-14,0 0-1,-1 0 1,1 0-1,0 0 0,0 0 1,0 0-1,-1 0 1,1 0-1,0 0 1,0 0-1,0 0 0,-1 0 1,1 0-1,0 1 1,0-1-1,0 0 1,0 0-1,0 0 0,-1 0 1,1 0-1,0 1 1,0-1-1,0 0 1,0 0-1,0 0 1,0 0-1,0 1 0,0-1 1,-1 0-1,1 0 1,0 0-1,0 1 1,0-1-1,0 0 0,0 0 1,0 0-1,0 1 1,0-1-1,0 0 1,0 0-1,0 0 0,0 1 1,1-1-1,-1 0 1,0 0-1,0 0 1,0 1-1,0-1 1,0 0-1,0 0 0,0 0 1,0 0-1,1 0 1,-1 1-1,0-1 1,0 0-1,9 6-3922</inkml:trace>
</inkml:ink>
</file>

<file path=ppt/ink/ink2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5:22.25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47 112 5720,'0'0'14630,"2"10"-14369,19 238 1183,-15-166-725,-5-43 26,4-27-73,-5-6-582,0 5 362,-1-16-53,-2-15-380,-18-114 141,-17-83 179,22 135-88,15 77-239,0 1 1,1-1 0,0 0 0,-1 1 0,1-1 0,1-5 0,1 9-17,0-1 0,0 1 0,0 0 0,0 0 0,0 0 0,0 0 0,0 1 0,0-1 0,0 1 0,1-1 0,-1 1 0,0 0 0,5-1 0,2 0-10,16-4 5,0 2 1,0 1-1,1 0 1,-1 2-1,29 3 1,-44-2 2,7 1-11,0 0 1,0 0-1,18 7 1,-31-8 12,0 0 0,-1 0 1,1 0-1,-1 1 1,1 0-1,-1 0 0,0 0 1,0 0-1,0 0 1,0 0-1,0 1 0,0 0 1,-1-1-1,1 1 1,-1 0-1,0 0 0,0 0 1,0 1-1,0-1 0,1 4 1,-3-5 6,1-1 1,-1 1-1,0 0 1,0-1-1,0 1 1,0 0-1,0-1 1,0 1-1,-1-1 1,1 1-1,-1 0 1,1-1-1,-1 1 1,1-1-1,-1 1 1,0-1-1,0 1 1,0-1-1,-2 3 1,-23 22 75,-1-7 33,0-1 0,-2-1 0,0-2-1,-1 0 1,-31 10 0,60-25-109,-3 1-14,0 1 0,0-1 0,0 0 0,0 0 1,0 0-1,-1 0 0,1-1 0,0 0 0,0 0 1,-6 0-1,13-2-322,0 0 1,1 0-1,-1 0 1,0 0-1,0 0 1,0-1-1,4-4 1</inkml:trace>
</inkml:ink>
</file>

<file path=ppt/ink/ink2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5:23.80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 0 5824,'0'0'5946,"-1"10"-5539,0 46 358,1 0-1,12 78 1,-3-44-123,-1 8-13,10 195 1014,-16-207-1183,-2 58 213,2 57 362,0-130-627,10 84 466,0-24-72,-9-97-402,13 55 0,1 13 130,-11-42 182,-6-60-478</inkml:trace>
</inkml:ink>
</file>

<file path=ppt/ink/ink2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5:25.91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187 88 5824,'0'0'15741,"-3"11"-15515,-3 3-145,4-8-43,-1 0 0,2 0 1,-1 1-1,0-1 0,1 0 0,0 1 0,1-1 0,0 12 0,-6 190 2004,5-204-1076,-1-9-613,-1-12-151,2 9-125,0 1 1,0-1-1,1 0 0,1 0 1,-1 0-1,1 0 0,0 1 1,1-1-1,2-8 0,-1 7-66,-2 0 0,1-1-1,-1 1 1,0-1-1,-1 1 1,0-1 0,-1 0-1,0 1 1,-1-1 0,-4-16-1,0-4 28,6-8-390,0 37 309,17-4-249,-20 4 302,-1 1 0,1-1 0,0 0 0,-1 1 0,1 0 0,0 0 0,-7 1 0,4-1 4,-68 6 175,18-1 75,106-26-208,64-1 6,-75 16 34,0-2-1,71-23 1,-79 22 93,-23 8-30,-23 5-55,-235 42 360,205-36-102,14-3-988,12-5-2567</inkml:trace>
</inkml:ink>
</file>

<file path=ppt/ink/ink2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6:11.086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31 257 4008,'0'0'6752,"-5"11"-6608,-15 37-4,19-46-123,0 0 1,0 1-1,0-1 0,1 0 1,0 1-1,-1-1 1,1 1-1,0-1 1,0 1-1,0-1 0,0 1 1,1-1-1,-1 1 1,1 2-1,2 10 94,-1 15 84,2-1 1,0 0 0,3 0 0,9 30 0,-14-51-163,2 2 42,0 1 0,1-1 1,7 12-1,-7-13 3,0 1 0,-1-1 0,6 18 0,7 12 138,-3-7-8,-11-25-148,0 0 0,1-1-1,7 11 1,1 0 37,-3-4-6,1 1 0,18 18 1,2 3 2,-22-26-73,1 0 0,0-1 1,0 0-1,0 0 0,1-1 0,1 0 1,-1-1-1,20 8 0,-7-4 9,1-1 0,1-1 0,27 5 0,-8-6 53,54 2 1,-67-7-18,30 1 123,23 0-65,-49-1-35,55 9 0,-54-5-28,55 2 0,-42-9-15,1-2-1,-2-3 0,1-1 1,48-15-1,-84 20-17,-1 0 1,1 1-1,0 0 1,-1 1-1,14 1 1,6 0-3,80 5 110,-80-4-70,-24-1-43,0-1 0,-1 1 0,1-1-1,0-1 1,0 1 0,7-3 0,-6 2 3,0 0 1,0 0-1,0 1 1,-1 0-1,18 2 1,-15-1-13,-1 0 0,1-1-1,15-1 1,70-7 107,-67 8-95,31 2 0,-1 1-15,46-14-10,-55 7 72,-38 3-43,0 0 1,0 0-1,0 1 0,18 2 0,-22 0-8,-8-1-23,1-1 0,-1 0 0,1 0 0,-1 0 0,0 1 0,1-1 0,-1 0 0,1 0 0,-1 0 0,0 0 0,1 0 0,-1 0 0,1 0 0,-1 0 0,1 0 0,-1 0 0,0 0 0,1 0 0,-1 0 0,1 0 0,-1 0 0,0-1 0,1 1 0,-1 0 0,1 0 0,-1 0 0,1-1 0,0 0-4,1 1 1,0-1-1,-1 1 0,1-1 1,0 1-1,0 0 1,-1-1-1,1 1 0,0 0 1,0 0-1,-1 1 0,1-1 1,0 0-1,2 1 1,-2 0 9,-1-1 1,1 0 0,0 1 0,-1-1 0,1 0 0,-1 0 0,1 0 0,-1 0 0,1 0 0,0 0-1,-1 0 1,1-1 0,-1 1 0,1-1 0,-1 1 0,1-1 0,-1 1 0,1-1 0,-1 0 0,2-1-1,2-3 9,-1 0 0,0-1-1,0 0 1,-1 1-1,1-1 1,-1-1-1,0 1 1,1-7-1,16-60 20,-8 25 3,-5 19 6,-2 1-1,3-38 1,1-6 56,-2 34-79,-1 5 15,3-42 1,-8 51-15,0 8 2,-1-32 0,-1-33 25,2 61-48,-1 0 0,0 0 0,-2 1-1,-5-28 1,-4 4-59,11 41 41,-6-20-106,4 20 124,-1 0 0,1 0 0,0 1 0,-1-1 0,0 1 0,1 0 0,-1-1 0,-5 0 0,-24-7-13,0 2 0,0 2 0,-1 1 0,-43-1 0,17 2 4,-63 1 47,3 1 15,-19-5 11,110 5-30,-38 3 1,6 1 1,2-1-23,34 0-8,0-2 0,-30-2 0,14-1 34,-74 5 0,70 1 40,-59-5 0,84 1-69,0 2-1,-1 0 1,-25 4-1,23-1 0,0-2-1,-31-1 0,3-4 6,27 0 2,-1 2-1,1 1 1,-34 3 0,-64 3 48,-117 15 45,224-21-85,0 0 0,0-1 0,0-1 0,0 0-1,1-1 1,-16-4 0,-12-12 104,32 15-93,0 0 0,0 0 1,-13-4-1,-48-18 127,56 22-104,12 3-54,0 1 1,1-1 0,-1 0-1,0 1 1,1-1 0,-1 1-1,0 0 1,0 0 0,1-1-1,-1 1 1,0 0-1,0 0 1,0 1 0,1-1-1,-1 0 1,0 1 0,1-1-1,-1 1 1,0-1 0,1 1-1,-1 0 1,0-1 0,1 1-1,-1 0 1,1 0 0,-1 0-1,1 1 1,0-1-1,0 0 1,-2 3 0,1-2-5,0 0 0,0 0 0,1 1 1,-1-1-1,1 1 0,-1 0 0,1-1 1,0 1-1,0 0 0,0 0 0,1 0 1,-1 0-1,0 3 0,1 42-43,1-26 36,2 85-37,0-53 9,-4 66 0,0-111 25,1 0 1,0 0 0,0 0-1,1 1 1,0-1 0,1 0-1,0 0 1,5 12-1,-5-17 3,0-1 0,1 1 0,-1-1 0,1 0 1,0 0-1,0 0 0,0 0 0,1 0 0,-1-1 0,1 0 0,-1 1 0,7 2 0,48 16-10,-52-19 15,102 22-7,-8-2 4,-54-8 9,28 8 28,154 25-1,-203-46-20,0-1-1,0-2 0,0 0 0,45-10 0,-38 5 0,-1 3 0,41-2-1,57 1 32,-75 1-8,0 3-1,58 5 0,29 8-10,-59-6 40,86 17 1,-135-16-59,0 2 1,53 21-1,-61-19-3,0-1 0,1-1 0,51 9 0,-59-15 4,-6 0 5,0-2 0,0 0 0,0 0 0,16-1-1,-26-1 1,0 1 0,0-1-1,0 1 1,0-1 0,0 0-1,-1 1 1,1-1 0,0 0-1,0 0 1,-1 0 0,1 0-1,-1-1 1,1 1 0,-1 0-1,1-1 1,-1 1 0,0-1-1,0 1 1,0-1 0,0 0-1,0 1 1,0-1 0,0 0-1,0 0 1,-1 0 0,1 0-1,-1 0 1,1 0 0,-1-2-1,1 1 0,-1 0 0,0 1 0,0-1 0,0 0 0,0 1 0,0-1-1,-1 0 1,1 1 0,-1-1 0,0 1 0,0-1 0,0 1 0,0-1 0,0 1-1,0 0 1,-1-1 0,1 1 0,-1 0 0,0 0 0,-3-4 0,-32-29 53,-4-3-45,27 29-12,1 2 0,-28-13 1,-2 0-1,39 18-1,-1 1-1,1 0 0,-1 0 1,1 0-1,-1 0 0,0 1 1,0-1-1,1 1 0,-10 1 1,0 0-1,13 0-3,0 1-1,0 0 1,0-1 0,1 1 0,-1 0 0,1 0 0,-1 0 0,1-1 0,0 1-1,0 0 1,0 0 0,0 3 0,10 47-2447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36.4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0 15376,'0'0'697,"0"11"33,-23 698 7530,22-700-8050,0 25 386,1-33-518,0 1-1,0-1 0,0 1 1,0-1-1,0 1 1,1-1-1,-1 1 0,0-1 1,1 1-1,-1-1 0,1 1 1,0-1-1,-1 0 0,1 1 1,0-1-1,1 2 0,-2-3-138,1 0-1,-1 0 0,1 0 0,-1 0 0,0 0 0,1 0 0,-1 0 0,0 0 0,1 0 0,-1-1 0,0 1 0,1 0 0,-1 0 0,0 0 0,1 0 0,-1 0 0,0-1 0,1 1 0,-1 0 1,0 0-1,1 0 0,-1-1 0,0 1 0,0 0 0,1-1 0,-1 1 0,0 0 0,0-1 0,0 1 0,1-1 0</inkml:trace>
</inkml:ink>
</file>

<file path=ppt/ink/ink2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21.39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0 4816,'0'0'8729,"6"11"-8481,41 71 479,14 58 643,-15-27-605,30 78 376,-61-150-872,-8-18-2,-1 0 0,-1 0 1,3 38-1,-8-58-142,0 1-1,1 0 1,0 0 0,-1 0 0,1 0-1,3 5 1,-4-9-115,0 0 1,0 0 0,0 0-1,0 0 1,1 0-1,-1 0 1,0 0-1,0 0 1,0 0-1,0 0 1,0 0 0,0 0-1,1 0 1,-1 0-1,0 0 1,0 0-1,0 0 1,0 0 0,0 0-1,0 0 1,0 0-1,1 0 1,-1 0-1,0 0 1,0 0-1,0-1 1,0 1 0,0 0-1,0 0 1,0 0-1,0 0 1,0 0-1,0 0 1,0 0 0,1 0-1,-1-1 1,0 1-1,0 0 1,0 0-1,0 0 1,0 0-1,0 0 1,0 0 0,0-1-1,0 1 1,0 0-1,0 0 1,0 0-1,0 0 1,0 0 0,0 0-1,-1-1 1,5-20 165,1-36-22,19-153 455,2 97-257,15-11-177,-32 105-162,2-7-44,5-13 24,-8 23 22,19-29 46,-8 15-24,-4 20 41,-14 10-72,0 0 0,0 0 0,-1 0 1,1-1-1,0 1 0,-1 0 1,1-1-1,0 1 0,-1 0 0,1-1 1,0 1-1,-1-1 0,1 1 0,-1-1 1,1 1-1,-1-1 0,1 1 1,-1-1-1,1 0 0,-1 1 0,1-2 1,-1 2-10</inkml:trace>
</inkml:ink>
</file>

<file path=ppt/ink/ink2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24.75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207 0 3408,'0'0'10448,"-11"2"-10252,-3 2-118,6-2 1,0-1-1,0 1 1,0-2-1,0 1 0,-8-1 1,11 2 76,0 0 0,0 0 1,0 0-1,0 1 0,1-1 0,-8 7 1,-2 0 118,10-8-225,1 1 0,-1 0 0,1 0-1,0 1 1,0-1 0,0 0 0,0 1 0,0 0-1,-3 5 1,5-7-24,0 0 0,0 0 0,0 0 0,0 0 0,0 0 0,0 0 0,0 0 0,0 0 0,0 0 0,0 0 0,-2 0 0,2 0-8,0-1 0,0 1-1,0-1 1,0 1 0,0-1 0,1 1-1,-1-1 1,0 1 0,0 0-1,1 0 1,-1-1 0,0 1-1,1 0 1,-1 0 0,1 0-1,-1-1 1,1 1 0,-1 0-1,1 0 1,0 0 0,-1 0-1,1 1 1,0-1-5,0-1 0,0 1 0,0-1 0,0 0 0,0 1 0,0-1 0,0 1 0,0-1 0,-1 1 0,1-1 0,0 1 0,0-1 0,0 0 0,-1 1-1,1-1 1,0 1 0,0-1 0,-1 0 0,1 1 0,0-1 0,-1 0 0,1 1 0,0-1 0,-1 0 0,1 0 0,-1 1 0,5 2 649,-1-2-477,19 8 0,-18-7-136,0 0 0,0 0 0,0 0-1,0-1 1,0 0 0,1 0 0,-1 0 0,0 0 0,6-1 0,-4 1 9,1 0 0,-1 0 0,0 1 0,1 0 0,-1 0 0,0 0 0,0 1 0,0 0 0,6 4 0,20 9 145,-29-15-178,-1 0 1,0 1-1,0-1 1,0 1-1,0-1 1,0 1-1,0 0 1,-1 0-1,1 0 1,0 0-1,-1 0 1,0 0 0,1 0-1,-1 1 1,0-1-1,1 3 1,-1-1 5,0-1 1,1 1-1,-1-1 0,-1 1 1,1 0-1,-1-1 1,1 1-1,-1 0 1,0-1-1,-1 6 1,1-7 10,-1 1 0,0 0 0,0-1 0,0 1-1,0 0 1,0-1 0,-1 0 0,1 1 0,-1-1 0,1 0 0,-1 1 0,0-1 0,-4 3 0,-32 18 191,5-4 27,20-13-140,12-5-111,1-1 1,-1 0-1,0 0 0,0 1 1,0-1-1,1 0 1,-1 1-1,0-1 1,1 1-1,-1-1 0,0 1 1,1-1-1,-1 1 1,0-1-1,1 1 1,-1 0-1,1-1 0,-1 1 1,1 0-1,-1-1 1,1 1-1,0 0 1,-1 1-1,-24 6 261,18-2-101,11-13-202,9-10-3852</inkml:trace>
</inkml:ink>
</file>

<file path=ppt/ink/ink2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32.63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239 0 5016,'0'0'10542,"-10"10"-10286,-30 31-9,35-35-114,0 0-1,0 0 1,0 0 0,1 1 0,0 0-1,-3 7 1,-5 10 307,1-5-83,-13 31 0,6-11-47,2-3 188,-18 61 0,16-39-155,12-39-228,2-1 0,0 1 0,1 0 0,1 0 0,0 22 0,3 1 248,7 56 0,-4-72-190,0 0 0,1 0 0,2-1 0,0 1 0,2-1 0,1-1 0,22 40 0,43 49 771,-62-95-518,-1 1 0,10 23 0,-22-42-416,0 0 0,0 0 0,0 0 0,0 0 0,0 0 0,0 0 0,0 0 0,1 0 0,-1 0-1,0 1 1,0-1 0,0 0 0,0 0 0,0 0 0,0 0 0,0 0 0,1 0 0,-1 0 0,0 0 0,0 0 0,0 0-1,0 0 1,0 0 0,0 0 0,0 0 0,1-1 0,-1 1 0,0 0 0,0 0 0,0 0 0,0 0 0,0 0 0,0 0-1,0 0 1,0 0 0,1 0 0,-1 0 0,0 0 0,0 0 0,0-1 0,0 1 0,0 0 0,0 0 0,0 0 0,0 0-1,0 0 1,0 0 0,0 0 0,0 0 0,0-1 0,0 1 0,0 0 0,0 0 0,0 0 0,0 0 0,0 0 0,0 0-1,0-1 1,0 1 0,0 0 0,0 0 0,0 0 0,6-17-139,-2 5 139,20-65-522,-16 51-2452</inkml:trace>
</inkml:ink>
</file>

<file path=ppt/ink/ink2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33.822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59 99 6328,'0'0'7118,"-2"13"-6672,-2 10-215,1 0 1,1 1 0,1 0-1,3 32 1,5 12 175,23 165 1647,-21-191-1318,-6-26-123,-3-14-50,0-7 247,-42-174-49,-7-34-77,46 177-332,0-56 0,3 81-261,0 8-53,0-1 1,0 1-1,0-1 1,1 1-1,0 0 1,-1-1-1,1 1 1,0 0-1,1-1 1,-1 1-1,0 0 1,1 0-1,0 0 1,0 0-1,0 0 1,0 1-1,4-4 1,-3 3-10,1 0 1,-1 0-1,1 1 1,0 0-1,0 0 1,0 0 0,1 0-1,-1 1 1,0 0-1,0-1 1,10 0-1,-4 1 1,1 1-1,-1 0 0,1 0 0,0 1 0,-1 1 1,1 0-1,-1 0 0,0 1 0,0 0 1,18 8-1,12 9 72,58 33 71,-88-47-153,-1 1 0,0 0 0,0 0-1,0 1 1,-1 1 0,0-1 0,9 14 0,-16-20-9,1 0 0,-1 1 0,0-1 0,1 1-1,-1-1 1,0 1 0,-1-1 0,1 1 0,0 0 0,-1 0 0,1-1 0,-1 1 0,0 0 0,0 0-1,0-1 1,0 1 0,-1 0 0,1 0 0,-1-1 0,0 1 0,1 0 0,-1-1 0,0 1 0,-1-1 0,1 1-1,0-1 1,-1 1 0,1-1 0,-1 0 0,0 0 0,0 0 0,0 0 0,0 0 0,0 0 0,-3 2 0,-4 2 18,0 0 0,0 0 0,-1-1 1,1 0-1,-1 0 0,0-1 0,-16 4 1,1-3 67,0-1 1,-35 1 0,-15 2 202,32-2-23,30-3-269,26-2-490,11-3-67,-11 2-2648</inkml:trace>
</inkml:ink>
</file>

<file path=ppt/ink/ink2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34.38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203 1 8640,'0'0'4516,"2"12"-4094,10 70 1192,1 138 0,-13-215-1471,0-1 1,-1 1-1,0 0 0,0-1 0,0 1 1,0-1-1,-1 1 0,0-1 0,0 0 0,0 1 1,0-1-1,0 0 0,-1-1 0,-5 8 1,6-9-77,0-1 0,0 1 0,0 0 0,-1-1 0,1 0 0,0 1 0,-1-1 0,1 0 0,0 0 0,-1 0 0,1 0 0,-1-1 0,0 1 0,1-1 0,-1 1 0,1-1 0,-1 0 0,0 0 0,1 0 0,-1 0 0,0-1 1,1 1-1,-1-1 0,1 1 0,-1-1 0,-3-2 0,-7-3 63,-1-2 0,1 0 0,0 0 1,1-1-1,0-1 0,1 0 0,0-1 0,-10-12 1,19 22-151,1-1 0,0 1 1,0-1-1,0 0 1,0 1-1,0-1 0,1 0 1,-1 0-1,0 0 1,1 0-1,-1 1 0,1-1 1,0 0-1,0 0 1,0 0-1,0 0 0,0 0 1,0 0-1,0 0 1,0 0-1,1 0 0,-1 0 1,1 0-1,0 1 0,0-3 1,8-13-2774</inkml:trace>
</inkml:ink>
</file>

<file path=ppt/ink/ink2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35.07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24 0 9240,'0'0'4009,"1"10"-3398,4 40 97,14 186 1970,-19-193-1981,-1 0 0,-2 0 0,-14 69 0,0-37 975,17-75-1663,0 0 1,0 0-1,0 0 0,0 0 0,0 1 1,-1-1-1,1 0 0,0 0 1,0 0-1,0 0 0,0 0 1,0 0-1,0 0 0,0 0 0,0 0 1,-1 0-1,1 0 0,0 0 1,0 0-1,0 0 0,0 0 0,0 0 1,0 0-1,0 0 0,-1 0 1,1 0-1,0 0 0,0 0 1,0 0-1,0 0 0,0 0 0,0 0 1,-1 0-1,1 0 0,0 0 1,0 0-1,0 0 0,0 0 0,0 0 1,0 0-1,0 0 0,0-1 1,0 1-1,-1 0 0,1 0 1,0 0-1,0 0 0,0 0 0,0 0 1,0 0-1,0 0 0,0-1 1,0 1-1,0 0 0,0 0 1,0 0-1,0 0 0,0 0 0,0 0 1,0 0-1,0-1 0,0 1 1,0 0-1,0 0 0,-4-11 82,3-1-123,1 0 1,0 1 0,1-1-1,2-13 1,2-1-2926</inkml:trace>
</inkml:ink>
</file>

<file path=ppt/ink/ink2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35.61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31 8336,'0'0'4694,"14"-1"-4138,46-5 590,92 3 0,-124 5-623,0 1-1,1 2 0,-2 0 1,44 15-1,46 13 1714,-115-33-2182,0 0 0,-1 0 0,1 0 0,-1 0 1,1 0-1,0-1 0,-1 1 0,1 0 0,-1-1 0,1 1 0,-1-1 0,1 0 0,-1 1 1,1-1-1,-1 0 0,0 0 0,1 0 0,1-2 0,1 0-2,-1 0 1,1 0-1,-1-1 0,0 0 0,4-4 0,19-45-2781</inkml:trace>
</inkml:ink>
</file>

<file path=ppt/ink/ink2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36.59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0 5824,'0'0'11021,"6"13"-10657,-4-8-320,8 15 173,0-1 1,20 29 0,38 37 515,-47-61-500,-2 0-1,0 1 0,-1 0 0,-2 2 0,18 38 1,-23-35-26,0 0 0,-2 1 0,-2 0 0,-1 0 0,4 56-1,-9-69-103,-1 0 0,-1 0 0,-1 1 0,0-1 0,-2 0 0,0-1-1,-1 1 1,0-1 0,-1 0 0,-2 0 0,-12 23 0,1-8 129,13-19-91,-1-1-1,0 0 0,-1 0 0,0-1 0,-1 0 0,0-1 1,0 0-1,-1 0 0,-15 10 0,24-19-118,0 0 0,-1 0-1,1-1 1,0 1 0,-1 0 0,1-1-1,0 0 1,-1 1 0,1-1 0,-1 0-1,1 1 1,-1-1 0,1 0-1,-1 0 1,1 0 0,0-1 0,-1 1-1,1 0 1,-1 0 0,1-1-1,-1 1 1,1-1 0,0 1 0,-1-1-1,1 0 1,0 1 0,0-1 0,-1 0-1,1 0 1,0 0 0,0 0-1,0 0 1,-1-1 0,-3-4-325,1 0 1,0 0-1,0 0 0,0 0 1,-2-8-1,2 6-1466</inkml:trace>
</inkml:ink>
</file>

<file path=ppt/ink/ink2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38.27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 5120,'0'0'11597,"12"0"-11291,134 3 800,-93-3-738,-35-1-133,-1 1 0,30 4 0,41 6 922,-81-10-1018,0 1 0,0-1 0,0 0 0,0 0 0,-1 0 0,1-1 0,0-1 0,13-3 0,-16 4 48,0 0 0,1 0 0,-1 1 0,0-1 1,8 1-1,-7 1 361</inkml:trace>
</inkml:ink>
</file>

<file path=ppt/ink/ink2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38.99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48 6328,'0'0'10542,"14"1"-10134,-6 0-348,11 2 111,0-2 1,0 0 0,35-4 0,-22-2 249,-1 2 1,1 1 0,-1 1 0,1 2-1,-1 1 1,53 11 0,-82-12-330,1-1 1,0 0 0,-1 1 0,1-1-1,0 0 1,0-1 0,-1 1 0,1 0-1,-1-1 1,1 1 0,0-1-1,-1 0 1,1 0 0,-1 0 0,1 0-1,-1-1 1,0 1 0,1-1 0,3-2-1,-3 1-195,0 0 0,0 0 0,0 0 0,0-1 0,0 1-1,-1-1 1,1 1 0,2-6 0,-1 2-2114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42.7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181 49 7736,'0'0'9759,"-10"-8"-9429,-35-25 4,43 32-297,0 0 0,1 1 0,-1-1 0,0 0 0,0 0-1,0 1 1,1-1 0,-1 1 0,0-1 0,0 1 0,0 0-1,0 0 1,0 0 0,0 0 0,0 0 0,0 0-1,1 1 1,-1-1 0,0 0 0,0 1 0,-2 0 0,0 2 74,0-1 1,0 0-1,0 1 1,1-1-1,-1 1 1,-3 4-1,5-5-18,-3 2 29,0 1 0,1 0 0,0 0 0,0 0 0,0 1 0,0-1 0,1 1-1,0 0 1,0 0 0,0 0 0,1 0 0,-3 10 0,5-11-73,-1-1-1,1 0 1,0 1 0,0-1 0,0 0-1,0 1 1,1-1 0,0 0 0,0 1-1,0-1 1,0 0 0,1 0-1,-1 0 1,1 0 0,0 0 0,1 0-1,-1-1 1,0 1 0,1-1 0,4 4-1,1 2 27,2-2 0,-1 1 0,1-1 0,16 8-1,5 5 44,-24-15-90,-1-2 2,0 1 1,-1 0-1,1 0 1,-1 0 0,0 1-1,0 0 1,-1-1 0,1 2-1,-1-1 1,0 0-1,-1 1 1,1 0 0,4 11-1,-5-9 0,-1-1 0,0 1-1,0 0 1,-1 0 0,0 0 0,-1 0-1,1-1 1,-2 1 0,1 0-1,-1 0 1,0 0 0,0 0 0,-1 0-1,0 0 1,-4 7 0,-5 12 164,-2 0 0,-27 43 0,22-40 62,15-24-135,0 0 1,-1-1 0,0 1 0,0-1 0,-1 0 0,-6 6 0,8-6 296</inkml:trace>
</inkml:ink>
</file>

<file path=ppt/ink/ink2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40.56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8 0 5824,'0'0'7793,"-2"11"-7289,0 8-145,0 1-1,1-1 1,2 33 0,2-19 156,-1-9-129,0 1 1,2-1-1,0-1 1,15 44-1,-2-18 183,-8-25-104,21 45 0,81 154 1803,-24-45-81,-82-166-1809,-3-10-288,-1 0-1,0 0 1,0 0 0,0 0 0,-1 0-1,1 0 1,0 0 0,-1 1 0,1 2 0,0-3 216,2 3-87,-3-5-204,0 0 1,0 0-1,0 0 1,0 0-1,0 0 0,0 0 1,0 0-1,0 0 0,0 0 1,0 0-1,0 0 0,0 0 1,0 0-1,0 0 0,0 0 1,0 0-1,0 0 0,0-1 1,0 1-1,0 0 1,0 0-1,0 0 0,0 0 1,0 0-1,0 0 0,0 0 1,1 0-1,-1 0 0,0 0 1,0 0-1,0 0 0,0 0 1,0 0-1,0 0 0,0 0 1,0 0-1,0 0 1,0 0-1,0 0 0,0 0 1,0 0-1,0 0 0,0 0 1,0 0-1,0 0 0,0 0 1,0 0-1,1 0 0,-1 0 1,0 0-1,0 0 1,5-45 276,-1 23-235,4-29 76,3 1 1,2 0 0,2 0-1,33-73 1,98-183 540,-130 275-592,-4 10 147,15-42 0,-26 60-170,-1 0 0,1 0 0,-1 0-1,0 0 1,0-1 0,0 1-1,0-5 1,0-10-996,0 17 622,0-1 0,0 1 1,1 0-1,-1 0 0,1 0 1,-1-1-1,1 1 0,-1 0 1,1 0-1,0 0 0,-1 0 1,1 0-1,1-1 0</inkml:trace>
</inkml:ink>
</file>

<file path=ppt/ink/ink2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42.71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359 0 6128,'0'0'5169,"-10"3"-4638,-10 1 768,-1-1 1,-32 1-1,48-4-1064,-12 0 451,-1 0 0,-20 4 0,32-3-554,0 1 0,0-1 1,1 1-1,-1 0 0,1 1 1,-1-1-1,1 1 0,0 0 0,0 0 1,-6 6-1,-18 11 561,23-17-494,1 0 0,0 1 0,-1-1 1,1 1-1,1 1 0,-1-1 0,-5 7 1,9-10-165,1 1 0,-1-1 0,0 1 1,1 0-1,0-1 0,-1 1 0,1 0 0,0-1 1,0 1-1,-1 0 0,2 0 0,-1-1 0,0 1 1,0 0-1,0-1 0,1 1 0,-1 0 0,1-1 1,-1 1-1,1 0 0,0-1 0,0 1 1,-1-1-1,1 1 0,0-1 0,0 0 0,1 1 1,-1-1-1,2 2 0,2 2 23,0 0 0,0 0 0,0-1 0,1 1 0,0-1 0,8 4 0,113 48 226,-125-55-279,0 1 0,0-1 0,-1 0 0,1 0 0,-1 1 0,1-1-1,-1 1 1,1 0 0,-1-1 0,0 1 0,0 0 0,1 0 0,-2 0 0,1 0-1,0-1 1,0 1 0,0 1 0,-1-1 0,1 0 0,-1 0 0,0 2 0,3 7 10,-3-9-9,0 0 0,0 1 1,0-1-1,0 0 0,0 0 0,-1 0 0,1 0 0,-1 0 1,1 0-1,-1 0 0,0 0 0,0 0 0,0 0 1,0 0-1,0 0 0,0 0 0,-1-1 0,1 1 1,-1 0-1,-2 2 0,-3 2 30,1 0 0,-1-1 0,-13 9 1,3-5 81,-1-1 1,0-1-1,-21 6 0,16-6 272,-33 15 0,41-16-217,15-6-178,0 0 1,0 0 0,-1 0 0,1 0 0,0 0-1,0 0 1,0 0 0,0 0 0,0 0 0,0 0-1,0 0 1,-1 0 0,1-1 0,0 1 0,0 0 0,0 0-1,0 0 1,0 0 0,0 0 0,0 0 0,0 0-1,0 0 1,0 0 0,-1 0 0,1-1 0,0 1-1,0 0 1,0 0 0,0 0 0,0 0 0,0 0-1,0 0 1,0 0 0,0-1 0,0 1 0,0 0-1,0 0 1,0 0 0,0 0 0,0 0 0,0 0-1,0 0 1,0-1 0,0 1 0,0 0 0,0 0-1,0 0 1,1 0 0,-1 0 0,0 0 0,0 0-1,0 0 1,0-1 0,0 1 0,2-3-79,1 0 0,-1 0 0,1 0 0,-1 0 0,1 0 0,4-3 0,19-14-3249</inkml:trace>
</inkml:ink>
</file>

<file path=ppt/ink/ink2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43.39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119 40 7528,'0'0'4902,"-11"6"-4362,3-2-439,-2 2 167,0-1 1,-1 2 0,2-1-1,-1 1 1,1 1 0,-15 15 0,22-21-171,0 1 1,1-1 0,-1 1-1,0 0 1,1 0 0,0-1-1,0 1 1,0 0 0,0 0-1,0 0 1,0 0 0,1 1-1,0-1 1,-1 0 0,1 0-1,0 0 1,1 5 0,0-6-36,-1 1 1,1-1 0,0 0-1,0 0 1,0 0 0,0 0-1,0 0 1,1-1 0,-1 1-1,1 0 1,-1 0 0,1-1 0,-1 1-1,1-1 1,0 0 0,0 1-1,-1-1 1,1 0 0,0 0-1,0 0 1,1 0 0,-1 0-1,0-1 1,0 1 0,3 0-1,4 1 108,-1 0-1,1-1 0,0 0 1,-1-1-1,1 0 0,0 0 1,-1-1-1,13-2 0,-18 2-111,0 0 0,0 1-1,-1-2 1,1 1 0,0 0-1,0 0 1,-1-1 0,1 0 0,-1 1-1,1-1 1,-1 0 0,0 0-1,0 0 1,0-1 0,0 1-1,0 0 1,0-1 0,-1 1-1,1-1 1,-1 0 0,0 1-1,0-1 1,0 0 0,0 0-1,0 0 1,0 0 0,0-6-1,-1 6 1,1-1-1,-1 0 0,1 0 1,-1 0-1,-1 0 0,1 0 1,0 0-1,-1 0 0,0 0 0,0 0 1,0 0-1,0 1 0,-1-1 1,0 0-1,1 1 0,-1-1 1,0 1-1,-1 0 0,1 0 1,-1 0-1,1 0 0,-1 0 0,0 0 1,0 1-1,0-1 0,0 1 1,-1 0-1,1 0 0,-4-2 1,-10-4 184,11 4-137,1 2-1,-1-1 0,0 1 1,1 0-1,-9-2 1,11 3-50,-1 0 1,1 1-1,-1-1 1,1 1 0,-1 0-1,0 0 1,1 0-1,-1 0 1,1 1 0,-5 0-1,1 0 51,10-4-118,12-5-181,2 0-3028</inkml:trace>
</inkml:ink>
</file>

<file path=ppt/ink/ink2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45.39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304 1 4912,'0'0'4617,"-11"9"-4197,-82 75 1357,80-72-1457,2 1 1,0 1-1,0 0 0,2 0 0,0 1 0,0 1 0,-8 22 1,2-5 101,3 2 0,-12 47 0,-8 74 495,25-120-741,2 5 158,-2 60 0,2-13 69,3-59-231,1 0 1,2 0-1,0 0 0,2 0 0,2 0 1,0 0-1,2-1 0,1 0 0,12 27 1,-12-39-16,0-1 1,1 0 0,1 0-1,19 22 1,7 11 247,-20-27-106,1 0 1,25 23-1,-20-22 439,21 29-1,-31-41-240,-4-11 105,-7-1-928,0 1 1,0-1 0,0 0-1,0 0 1,0 0-1,0 1 1,-1-1-1,1 0 1,-1-2-1</inkml:trace>
</inkml:ink>
</file>

<file path=ppt/ink/ink2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46.37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58 185 8536,'0'0'3962,"1"10"-3562,12 109 490,10 133 1658,-29-139 2170,-2-198-4048,-19-138 88,-8-10 114,33 209-611,-2 0 0,-7-23 0,11 46-236,-1 0 0,1-1 1,0 1-1,0 0 0,-1-1 1,1 1-1,0 0 0,0 0 0,0-1 1,0 1-1,1 0 0,-1-1 1,0 1-1,0 0 0,1 0 1,-1-1-1,1 1 0,-1 0 1,1 0-1,-1 0 0,1-1 1,0 1-1,0 0 0,-1 0 1,1 0-1,0 0 0,0 1 1,0-1-1,0 0 0,0 0 1,0 0-1,1 1 0,-1-1 0,0 1 1,0-1-1,0 1 0,1-1 1,-1 1-1,0 0 0,0-1 1,1 1-1,-1 0 0,0 0 1,2 0-1,7-1 1,0 1 0,0 0 1,0 0-1,15 3 0,12 4 37,0 1-1,37 12 0,-54-13-29,1 1-1,-1 1 1,-1 1-1,36 23 1,-53-32-28,0 0 0,0 0 0,-1 0 0,1 1 1,-1-1-1,1 0 0,-1 1 0,0-1 1,1 1-1,-1 0 0,0-1 0,0 1 0,0 0 1,0 0-1,0-1 0,0 1 0,-1 0 1,1 0-1,-1 0 0,1 0 0,-1 0 0,0 0 1,0 0-1,0 0 0,0 0 0,0 0 0,0 0 1,-1 3-1,0-2 5,-1 0 0,0 1-1,0-1 1,0 0 0,0 0 0,-1 0 0,1 0-1,-1 0 1,0 0 0,0-1 0,0 1 0,0-1 0,0 0-1,-4 2 1,-11 4 29,0 0-1,-1-1 1,0-1-1,0 0 1,-1-2-1,1 0 1,-24 1-1,7 0 94,33-4-121,-1-1 28,1 0 0,-1 1-1,0 0 1,1-1-1,-1 2 1,1-1 0,-4 2-1,26 8-380,0-5-3128</inkml:trace>
</inkml:ink>
</file>

<file path=ppt/ink/ink2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47.19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51 0 5224,'0'0'12610,"-3"11"-12198,-6 24 252,2 1 0,-5 58 0,2-14 549,6-62-840,2 1 1,0-1-1,1 1 1,1 20-1,2-18 744,-2-20-754,5-9-650,3-1-2942</inkml:trace>
</inkml:ink>
</file>

<file path=ppt/ink/ink2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47.70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76 9344,'0'0'5809,"12"-2"-5436,82-8 370,96 2 949,-178 8-1528,0-1 0,-1 0-1,1-1 1,-1 0 0,0-1 0,13-4 0,-18 5-58,8-1 231,-12 2-283,1 1 0,-1 0 0,0-1-1,0 1 1,0-1 0,0 0 0,0 0 0,-1 0 0,1 0 0,0 0 0,0 0 0,0 0 0,2-4 0,14-15-2487</inkml:trace>
</inkml:ink>
</file>

<file path=ppt/ink/ink2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56.23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13 1 3408,'0'0'9505,"-3"17"-9182,2-8-269,-3 13 87,1 0 0,2 0 0,1 32 0,8 55 566,3 104 1022,-10-206-1549,-1 0 0,-1-1 0,0 1-1,0 0 1,0-1 0,0 1 0,-6 11 0,5-12 420,4-13-3243</inkml:trace>
</inkml:ink>
</file>

<file path=ppt/ink/ink2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56.91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71 0 5320,'0'0'3240,"1"11"-2800,-2 53 296,-3 0 0,-3 0 1,-16 71-1,-12 61 1871,35-196-2550,0 1 1,-1-1 0,1 1 0,0 0 0,0-1 0,0 1 0,0-1 0,0 1 0,0-1-1,0 1 1,0-1 0,0 1 0,0-1 0,0 1 0,0 0 0,0-1 0,0 1-1,0-1 1,0 1 0,1-1 0,-1 1 0,0-1 0,0 1 0,1-1 0,-1 1 0,1-1-1,-1 1-13,1-1 0,0-1-1,-1 1 1,1 0-1,0 0 1,-1 0 0,1 0-1,0 0 1,-1-1-1,1 1 1,-1 0-1,1 0 1,-1-1 0,1 1-1,0 0 1,-1-1-1,1 1 1,-1-1 0,28-26-1327,-26 24 256</inkml:trace>
</inkml:ink>
</file>

<file path=ppt/ink/ink2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57.50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1 6520,'0'0'5369,"14"3"-4961,92 21 424,-82-19-558,-5 0 90,1-1 1,0-1 0,0-1 0,0 0 0,31-3 0,-47 0-224,-1 1 1,1 0-1,-1 0 1,0 0 0,1 0-1,-1 1 1,1-1-1,-1 1 1,4 1-1,-6-2-106,-1 0 0,0 0 0,1 1-1,-1-1 1,1 0 0,-1 0-1,0 0 1,1 0 0,-1 0-1,1 0 1,-1 0 0,0 0 0,1 0-1,-1 0 1,1 0 0,-1 0-1,0 0 1,1-1 0,-1 1-1,1 0 1,-1 0 0,0 0 0,1 0-1,-1-1 1,0 1 0,1 0-1,-1 0 1,0-1 0,1 1-1,-1 0 1,0-1 0,0 1 0,1 0-1,-1-1 1,0 1 0,0 0-1,0-1 1,1 0 0,-1 1-11,0-1 1,0 0-1,0 1 0,0-1 1,0 0-1,0 1 1,0-1-1,-1 1 0,1-1 1,0 0-1,0 1 1,0-1-1,-1 1 0,1-1 1,0 1-1,-1-1 1,1 1-1,0-1 0,-1 1 1,1-1-1,-1 1 0,1-1 1,-1 1-1,1 0 1,-1-1-1,0 0 0,-9-4-2626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43.3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 10544,'0'0'8823,"9"-1"-8528,21-4-96,136-12 1014,-105 15-727,-28 0 187,40 4 0,-64 0-436,-8-1-286,-1-1 1,1 0-1,-1 1 1,1-1-1,-1 0 1,1 0-1,-1 1 1,1-1-1,-1 0 1,1 0-1,-1 0 1,1 0-1,-1 0 1,1 1-1,-1-1 1,1 0-1,-1 0 1,1 0-1,-1-1 1,1 1-1,-1 0 1,1 0-1,0 0 1,-1 0-1,1 0 1,-1-1-1,1 1 1,-1 0-1,0 0 1,1-1-1,-1 1 1,1-1-1</inkml:trace>
</inkml:ink>
</file>

<file path=ppt/ink/ink2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58.00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10 1 7136,'0'0'2652,"1"10"-2215,5 114 1446,-13 188 1,6-300-1677,-8 172 3575,12-185-3356,4-9-292,5-12-156,-3-1-2323</inkml:trace>
</inkml:ink>
</file>

<file path=ppt/ink/ink2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58.85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23 7328,'0'0'8265,"11"-4"-7838,-5 2-372,38-11 367,-41 12-333,1 0-1,0 1 1,-1-1-1,1 1 1,0 0-1,0 0 1,-1 0-1,1 1 1,0-1-1,-1 1 1,1 0-1,5 2 0,-7-2-41,-1 1-1,1-1 0,0 0 0,-1 1 1,1-1-1,-1 1 0,0-1 0,1 1 0,-1 0 1,0-1-1,0 1 0,0 0 0,0 0 1,0 0-1,-1 0 0,1 0 0,0 0 0,-1 0 1,0 0-1,1 0 0,-1 0 0,0 0 0,0 0 1,0 1-1,0-1 0,-1 0 0,0 4 1,-2 7 58,0-1 0,0 1 0,-8 15 0,7-16 23,-2 2 172,-1 1-1,-1-1 1,-12 18 0,20-32-276,0 1 1,0 0 0,0-1 0,0 1-1,0-1 1,0 1 0,1 0 0,-1-1 0,0 1-1,0-1 1,0 1 0,0-1 0,1 1-1,-1-1 1,0 1 0,1 0 0,-1-1-1,0 0 1,1 1 0,-1-1 0,0 1-1,1-1 1,-1 1 0,1-1 0,-1 0-1,1 1 1,-1-1 0,1 0 0,-1 0-1,1 1 1,0-1 0,19 10 295,-10-6-247,1-1-1,0 0 1,0 0 0,0-2 0,0 1 0,1-2-1,11 1 1,-15 0-2882</inkml:trace>
</inkml:ink>
</file>

<file path=ppt/ink/ink2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8:59.91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54 5520,'0'0'9338,"9"1"-9003,8 1-83,-1-1 0,0-1 0,19-2 0,64-15 690,-52 8-584,61-4 0,-41 10-117,186-2 524,-177 5-508,20 2 215,-87-1-371,1-1-1,-1-1 1,14-1 0,16-2 1140,-39 4-1109,-4-5-2923</inkml:trace>
</inkml:ink>
</file>

<file path=ppt/ink/ink2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03.53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250 18 4120,'0'0'6552,"-10"-1"-5998,-7 0-73,1 0 0,-25 3-1,33-1-154,-1 0-1,1 1 1,-1 0-1,1 0 0,0 1 1,-1 0-1,-13 7 1,16-6-91,0 0 0,0 0 1,0 1-1,0 0 0,1 0 1,0 0-1,0 1 1,0-1-1,1 1 0,0 0 1,0 1-1,1-1 1,-1 1-1,1 0 0,1-1 1,-1 1-1,1 0 1,0 1-1,1-1 0,0 0 1,-1 11-1,3-15-183,-1 0 0,0 0-1,1 0 1,0 0 0,0 0 0,0 0 0,0 0-1,0 0 1,1 0 0,-1 0 0,1-1-1,0 1 1,0-1 0,0 1 0,0-1 0,0 0-1,1 1 1,-1-1 0,0 0 0,1-1-1,0 1 1,-1 0 0,1-1 0,0 1 0,0-1-1,0 0 1,0 0 0,4 0 0,4 3 43,0-2 0,0 0 0,1 0 0,-1-1 1,1 0-1,15-2 0,-18 1-19,-1-2 0,1 1 0,-1-1 0,0 0 0,1-1 0,-1 0 0,0 0 0,0-1 0,-1 0 0,1-1 0,-1 1 0,0-1 0,0-1 0,-1 1 0,1-1 0,-1 0 0,-1-1 0,1 1 0,-1-1 0,0 0 0,0-1 0,-1 1 0,0-1 0,3-9 0,-6 14-30,0-1 0,-1 0 0,1 0 0,-1 0 0,0 0 1,0 0-1,0 0 0,0 0 0,-1 1 0,0-1 0,1 0 0,-1 0 0,-1 0 1,-1-4-1,0 2 49,0 0-1,-1-1 1,0 1 0,0 0 0,0 0 0,-10-8 0,12 12-61,-1 0 0,0 0 1,-1 0-1,1 0 0,0 1 1,0-1-1,-1 1 0,1 0 1,-1 0-1,1 0 0,-1 1 0,1-1 1,-1 1-1,1 0 0,-1-1 1,0 2-1,1-1 0,-1 0 1,1 1-1,-1 0 0,-6 2 1,20 26 21,-2-10-4363</inkml:trace>
</inkml:ink>
</file>

<file path=ppt/ink/ink2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04.29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230 0 9648,'0'0'3806,"-9"4"-3470,-28 10 18,-65 27 1498,41-6-218,59-34-1545,1 0-1,0 0 1,-1 0 0,1 0-1,0 0 1,0 0-1,-1 0 1,1 0 0,0 1-1,0-1 1,0 0-1,1 1 1,-1-1 0,0 0-1,0 1 1,1-1-1,-1 1 1,1 0 0,-1-1-1,1 1 1,0-1 0,0 1-1,-1 0 1,1-1-1,0 1 1,0-1 0,1 1-1,-1 0 1,0-1-1,1 3 1,0 0 27,0 0 0,0 0-1,1 0 1,-1-1 0,1 1 0,-1 0-1,1-1 1,0 0 0,1 1 0,-1-1-1,4 4 1,-1-4-26,0 1 1,-1-1-1,1 0 1,1-1-1,-1 1 0,0-1 1,1 0-1,-1 0 1,1-1-1,-1 1 1,1-1-1,0-1 0,10 1 1,-5-1 46,-1 0 1,1-1-1,-1 0 1,0-1-1,1 0 1,18-7-1,-24 7-30,0 0 0,-1 0 0,1-1 0,0 0 0,-1 0 0,8-6 0,-11 8-63,0 0 0,1 0 0,-1-1 0,0 1 0,0 0 0,0-1 0,0 1 0,0-1 0,-1 1 0,1-1 0,0 1 0,-1-1 0,1 0 0,-1 1 0,1-1-1,-1 0 1,0 1 0,0-1 0,0 0 0,0 1 0,0-1 0,0 0 0,0 1 0,-1-3 0,-2-5 53,0 1 0,0 0 1,-1 0-1,0 0 0,-1 0 0,0 1 0,0 0 1,-7-8-1,9 11-79,0 1 1,-1 0-1,1 0 0,-1 0 1,0 0-1,0 0 0,0 1 1,0 0-1,0 0 0,0 0 1,-1 0-1,1 1 0,-1-1 1,1 1-1,-1 0 1,1 1-1,-6-1 0,39-6-4291</inkml:trace>
</inkml:ink>
</file>

<file path=ppt/ink/ink2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05.032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13 1 6128,'0'0'14223,"1"10"-13740,1 2-325,-1-3-30,1-1 0,-2 1 0,1 0 0,-1-1-1,-2 13 1,-2 18 548,-9 131 2938,17-158-2748,-4-12-869,0 0 1,1 0-1,-1 0 1,0 0-1,0 0 1,1 0-1,-1 0 1,0 0-1,1 0 1,-1 0-1,0 0 1,1 0-1,-1 0 1,0 0-1,1 0 1,-1 0-1,0 0 1,1 0-1,-1 0 1,0-1-1,0 1 1,1 0-1,-1 0 1,0 0-1,0-1 1,1 1-1,-1 0 1,0 0-1,0-1 1,1 1-1,-1 0 1,0 0-1,0-1 1,0 1-1,0 0 1,0-1 0,1 1-1,-1 0 1,0-1-1,0 1 1,4-10-684,-3 4-2635</inkml:trace>
</inkml:ink>
</file>

<file path=ppt/ink/ink2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05.56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0 10448,'0'0'5181,"2"13"-4556,4 13 356,3 52-1,-2-4 1029,0 25 1662,-1-63-1501,-4-37-2280,-1-1 1,1 0 0,-1 0 0,1 0 0,-1 0 0,0 0 0,0 0 0,0 0 0,1-5 0,1-5-3404</inkml:trace>
</inkml:ink>
</file>

<file path=ppt/ink/ink2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06.28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1 112 7432,'0'0'9102,"10"-5"-8429,3-4-432,33-15 808,-38 18-166,6-3 1389,-13 9-2225,-1-1-1,0 1 0,1 0 0,-1 0 0,0 0 1,1 0-1,-1 0 0,1 1 0,-1-1 0,0 0 0,1 0 1,-1 0-1,1 0 0,-1 0 0,0 0 0,1 1 1,-1-1-1,0 0 0,1 0 0,-1 1 0,0-1 0,1 0 1,-1 0-1,0 1 0,0-1 0,1 0 0,-1 1 1,0-1-1,0 0 0,0 1 0,0-1 0,1 1 0,-1-1 1,0 0-1,0 1 0,0-1 0,0 0 0,0 1 1,0-1-1,0 1 0,1 2 44,0-1 1,0 1-1,0-1 0,1 1 1,-1-1-1,1 0 0,-1 0 0,1 0 1,0 0-1,0 0 0,-1 0 1,2 0-1,-1-1 0,0 1 1,0-1-1,0 1 0,1-1 1,-1 0-1,1 0 0,-1 0 1,1 0-1,-1 0 0,1-1 0,0 1 1,-1-1-1,1 0 0,2 1 1,6-1 161,-1 1-1,1-2 1,-1 1 0,0-1 0,19-5 0,-24 4-132,0 0 1,-1 0 0,1-1-1,-1 0 1,1 1 0,-1-2-1,0 1 1,0 0 0,0-1-1,-1 0 1,1 1-1,-1-2 1,0 1 0,0 0-1,0-1 1,-1 1 0,1-1-1,-1 0 1,0 1-1,1-8 1,-1 7-330,1-4 337,-4 2-4237</inkml:trace>
</inkml:ink>
</file>

<file path=ppt/ink/ink2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07.48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273 0 7136,'0'0'3488,"-6"12"-2772,-58 95 2089,59-99-2398,-13 16 353,17-23-622,0 0 1,0 0 0,0 0-1,0 0 1,0 0 0,0 0-1,-1 0 1,1-1 0,0 1-1,-1 0 1,1-1 0,0 1-1,-1-1 1,1 1-1,-1-1 1,-1 0 0,1-2 38,0 0 1,0 0 0,1-1-1,-1 1 1,1-1 0,0 1-1,0-1 1,0 0 0,0 1-1,0-1 1,0-4 0,-1 0 207,0-23 1691,2 31-1883,-2 20 1194,2-21-1372,0 0 0,0 1 1,0-1-1,0 0 1,0 1-1,0-1 1,0 0-1,0 0 1,0 1-1,0-1 1,-1 0-1,1 1 1,0-1-1,0 0 1,0 0-1,0 1 1,-1-1-1,1 0 1,0 0-1,0 0 1,-1 1-1,1-1 0,0 0 1,0 0-1,-1 0 1,1 0-1,0 1 1,0-1-1,-1 0 1,1 0-1,0 0 1,-1 0-1,1 0 1,0 0-1,0 0 1,-1 0-1,1 0 1,0 0-1,-1 0 1,1 0-1,0 0 1,-1 0-1,1 0 1,0 0-1,0 0 0,-1-1 1,1 1-1,0 0 1,-1 0-1,1 0 1,0 0-1,0-1 1,-1 1-1,1 0 1,0 0-1,0 0 1,0-1-1,-1 1 1,1 0-1,0 0 1,0-1-1,0 1 1,-11-10 408,0 0 84,12 8-284,8 6-26,-2 0-178,1 1-1,-1 1 0,0-1 1,-1 1-1,0 1 1,0-1-1,0 1 0,8 12 1,-7-8 46,-2 0 0,1 0 0,-2 0 0,1 0 1,-1 1-1,-1-1 0,0 1 0,-1 0 0,0 0 0,-1 0 1,0 0-1,-1 0 0,-1 0 0,1 1 0,-2-1 0,0 0 0,0-1 1,-1 1-1,-1 0 0,0-1 0,0 1 0,-1-1 0,-1 0 1,0-1-1,-13 19 0,16-25-26,0-1 0,0 0-1,0 0 1,0 0 0,-1 0 0,1-1 0,-1 1 0,1-1 0,-1 0 0,0 0 0,0-1-1,0 1 1,0-1 0,0 1 0,-5-1 0,3 1-3,0-2 0,0 1 0,0-1 0,0 0 1,0 0-1,0 0 0,0-1 0,0 0 0,1 0 0,-9-3 0,12 3-65,0 0-1,1 0 0,-1 0 0,0 0 0,0 0 0,0 0 0,1-1 0,-1 1 0,1 0 0,-1-1 1,-1-1-1,-2-5-3358</inkml:trace>
</inkml:ink>
</file>

<file path=ppt/ink/ink2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08.68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22 1 5320,'0'0'14991,"-3"14"-14397,2-10-536,-2 11 119,1-1 0,0 1-1,1-1 1,1 1 0,2 21-1,14 148 1809,-15-154-1593,-2-1 0,-1 0 0,-2 0-1,-8 35 1,10-55-126,1 0 0,-1 0 0,2 0 0,-1 10-1,-1-8 763,0-21-538,2-11-989,0 11-3019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44.2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163 0 9944,'0'0'5858,"-13"7"-5363,2 0-363,0-2-2,1 1 0,1 0-1,-1 1 1,1 0 0,-16 16-1,22-20-76,-6 7 262,0 0-1,0 0 0,-13 21 0,20-28-224,1 0 0,-1 0-1,1 0 1,-1 0 0,1 1-1,0-1 1,0 0 0,1 1 0,-1-1-1,1 1 1,0-1 0,-1 1-1,2-1 1,-1 1 0,0-1 0,1 1-1,-1-1 1,1 1 0,2 6-1,-1-8-11,-1 1-1,1 0 0,-1 0 1,1-1-1,0 1 1,0-1-1,0 1 0,0-1 1,1 0-1,-1 0 0,0 0 1,1 0-1,0 0 1,-1 0-1,6 1 0,-6-2-37,0 0 0,0-1 0,-1 1 0,1-1 0,0 0 0,0 1 0,0-1 0,0 0 1,0 0-1,0 0 0,0-1 0,-1 1 0,1 0 0,0-1 0,0 1 0,0-1 0,0 1 0,-1-1 0,1 0 0,0 0 0,-1 0 0,1 0 0,-1 0 0,1 0 0,-1-1 0,3-2 0,2-2 27,0-1 1,-1 0-1,0-1 0,0 0 0,-1 1 1,0-1-1,0-1 0,-1 1 1,0 0-1,-1-1 0,3-11 1,-3 5 102,-1 0 1,0 0 0,-1 0-1,0 0 1,-6-28 0,5 41 221,-1 7-266,0 10-73,6 5-16,1 0 1,1-1 0,0 0 0,2 0 0,0 0 0,1-1-1,19 29 1,-26-44-25,0-1 1,0 0-1,-1 1 0,2-1 0,-1 0 1,0 0-1,0 0 0,1 0 0,-1 0 1,0-1-1,5 3 0,-6-4 3,0 0 1,1 0-1,-1 1 0,0-1 1,0 0-1,0 0 1,0 0-1,1 0 0,-1-1 1,0 1-1,0 0 0,0 0 1,0-1-1,0 1 0,0-1 1,1 1-1,-1-1 0,0 1 1,0-1-1,0 0 0,-1 1 1,1-1-1,0 0 0,0 0 1,0 0-1,0 0 1,-1 0-1,1 0 0,0-1 1,5-5 86,-5 6-78,0 0 0,0 0 1,0 0-1,0 0 0,0-1 1,0 1-1,0 0 0,-1 0 0,1-1 1,0 1-1,-1-1 0,0 1 1,1 0-1,-1-1 0,0 1 1,1-1-1,-1-1 0,0 3 38</inkml:trace>
</inkml:ink>
</file>

<file path=ppt/ink/ink2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09.33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39 8640,'0'0'8511,"16"-4"-7924,-15 4-584,42-10 561,0 2-1,60-3 0,-40 8 103,-34 1-55,1 1 0,0 2 0,0 0 0,56 12-1,-46-7 306,3 1 1183,-43-6-2038,1-1 0,-1 0 1,0 0-1,1 0 0,-1 1 0,1-1 0,-1 0 1,0 0-1,1 0 0,-1 0 0,0 0 0,1 0 1,-1 0-1,1 0 0,-1 0 0,0 0 1,1 0-1,-1 0 0,1 0 0,-1-1 0,0 1 1,1 0-1,-1 0 0,0 0 0,1 0 1,-1-1-1,0 1 0,1 0 0,-1 0 0,0-1 1,0 1-1,1-1 0,1-12-4317</inkml:trace>
</inkml:ink>
</file>

<file path=ppt/ink/ink2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7:59:09.83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131 1 11152,'0'0'2472,"10"8"-1944,10 13-156,-2 1 1,23 34 0,37 65 766,-53-79-709,-2 2 0,-1 1 0,-3 0 0,-2 2 0,-2 0 0,-1 1 0,10 76 0,-22-101-237,-1 0 1,-2-1 0,0 1 0,-1 0-1,-1-1 1,-1 0 0,-1 0-1,-1 0 1,0 0 0,-2-1 0,-1 0-1,-1 0 1,0-1 0,-2-1 0,0 1-1,-28 32 1,12-21 71,-3 5 308,-2-2-1,-62 51 1,47-47-148,-9 6-301,18-19-3377</inkml:trace>
</inkml:ink>
</file>

<file path=ppt/ink/ink2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8:01:12.50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314 531 5624,'0'0'10799,"-10"-2"-10519,7 1-286,-7-3 207,1 2-1,-1-1 1,0 1 0,0 1 0,0 0-1,-21 1 1,24 1-37,-1 1 0,0 0-1,1 0 1,-1 1 0,1 0 0,0 0 0,0 1-1,0-1 1,0 2 0,-8 6 0,3 0 10,0 0 0,1 0 0,1 1 0,-11 16 0,9-12-28,4-7-9,2 0 1,-1 0-1,1 1 0,-8 19 0,13-28-125,1 0 1,-1 1-1,1-1 0,-1 1 1,1-1-1,0 1 0,0-1 0,0 1 1,0-1-1,0 1 0,0-1 1,0 1-1,0-1 0,0 1 1,1-1-1,-1 1 0,1-1 1,-1 1-1,1-1 0,-1 0 1,1 1-1,0-1 0,0 0 0,0 1 1,0-1-1,0 0 0,0 0 1,0 0-1,0 0 0,0 0 1,2 1-1,3 1 20,1 1 0,0-1 0,-1-1 0,1 0 0,11 3 0,18 7 1,-1 3 29,-28-13-46,0 1-1,0 0 1,0 0 0,11 8 0,-15-7-2,0 0 0,-1 1 1,1-1-1,-1 0 0,0 1 0,0 0 0,0-1 0,-1 1 1,1 0-1,0 6 0,-3-7 1,1-1 0,-1 0 0,0 1 0,0-1 0,0 0 0,0 0 0,-1 0 0,1 0 0,-1 0 0,0 0 0,0 0 0,0 0 0,0-1 0,-1 1 0,1-1 0,0 0-1,-6 4 1,1-1 35,0 0-1,0 0 0,0-1 0,-1 0 0,-15 6 0,-37 8 526,49-16-294,10-6-121,2 2-154,-1 1 1,1 0 0,0 0 0,0 0-1,0 0 1,0 0 0,0 0-1,0 0 1,0 1 0,0-1-1,0 0 1,0 0 0,3 0-1,91-43-4,-1-4-1,101-70 0,-155 86-12,-1-1-1,-2-2 0,46-56 1,-67 72 20,1-2 1,-1-1 1,-1 0-1,0-1 0,-2-1 1,-1 0-1,-1-1 0,8-28 1,-14 30-4,-1-1 1,-1-1-1,-1 1 1,-1 0-1,-1-1 1,-5-35-1,3 19 39,-5 9 10,6 30-49,1 1 0,0-1 0,-1 0 0,0 1 0,1-1 0,-1 1 0,0-1 0,0 1 0,0-1 0,0 1 0,0-1 0,0 1 0,-1 0 0,1 0 0,0 0 0,-2-2 0,0 5-10,1 1 1,0-1-1,0 0 1,0 1-1,0-1 1,0 1-1,0 0 0,-2 5 1,3-5 2,-13 25-26,2 1 0,1 0 0,1 1-1,2 0 1,-5 32 0,4-24-19,2 6-37,-4 54 0,3-19 0,-3 104-82,12-175 149,-1 0 1,1 0-1,0 0 0,1 0 0,0 0 0,0 0 0,6 12 0,-7-17 15,1 0 0,-1 1-1,1-1 1,0 0-1,0 0 1,1 0 0,-1 0-1,0-1 1,1 1-1,0-1 1,-1 1 0,1-1-1,0 0 1,0 0-1,1 0 1,-1-1-1,0 1 1,6 1 0,-4-1 11,0-1 1,1-1 0,-1 1 0,0-1-1,1 0 1,-1 0 0,0 0 0,1-1 0,-1 1-1,0-1 1,0-1 0,1 1 0,-1-1-1,7-3 1,-6 1 8,1 0 0,0 0 0,-1-1 0,0 0-1,0 0 1,0-1 0,0 1 0,-1-1 0,5-7 0,-2 0 29,0 0 1,-1 0-1,0 0 0,-1-1 1,-1 0-1,0 0 1,0-1-1,-2 1 1,4-30-1,-1-13 312,-3 53-303,-4 5 36,4 30-3,-7-7-73,1 0-1,2 0 1,0 1 0,1-1 0,6 38 0,-6-58-14,1-1 1,-1 1-1,1 0 1,0 0 0,0-1-1,0 1 1,1-1-1,-1 1 1,1-1 0,0 0-1,0 1 1,0-1-1,0 0 1,1 0-1,-1-1 1,1 1 0,0 0-1,-1-1 1,1 1-1,0-1 1,1 0 0,-1 0-1,0 0 1,1-1-1,-1 1 1,1-1 0,-1 0-1,1 0 1,-1 0-1,1 0 1,0-1 0,0 1-1,-1-1 1,1 0-1,0 0 1,0 0 0,5-2-1,2-2 18,-1-1 0,1 0 0,-1 0-1,-1-1 1,1-1 0,-1 1 0,0-2 0,-1 1-1,10-11 1,20-15 40,31-13 48,-47 32-46,32-24 0,-50 35-55,0 0 1,0 1 0,0-1-1,1 1 1,6-3 0,15-7 88,-21 7-56,3-2-16,-6 6-1,-3 5 24,-18 4 151,-12 14-79,-33 33-1,53-45-96,0 1-1,1 0 1,1 1-1,0 0 1,0 0-1,-7 17 1,14-25-23,1-1 1,0 1 0,1-1 0,-1 1 0,1 0 0,-1-1 0,1 1 0,0-1 0,1 1 0,-1 0 0,0-1 0,1 1 0,0-1 0,0 1-1,0-1 1,0 1 0,1-1 0,-1 0 0,1 1 0,0-1 0,0 0 0,0 0 0,0 0 0,1-1 0,-1 1 0,1 0 0,4 3 0,-3-3-6,-1 0 1,1 0-1,-1 0 1,1-1-1,0 1 1,0-1 0,0 0-1,0 0 1,1-1-1,-1 1 1,0-1-1,1 0 1,-1 0 0,1 0-1,-1 0 1,1-1-1,-1 0 1,1 0-1,-1 0 1,1-1 0,8-1-1,-3-3 3,0 1-1,0-2 1,0 1-1,-1-1 1,0-1-1,0 1 1,0-2-1,-1 1 1,0-1 0,0 0-1,-1-1 1,9-14-1,-5 5 10,-1 0 1,-1 0-1,-1-1 0,0-1 1,8-37-1,-6 10 13,-2 0 0,1-77 0,-12-96 56,2 188-44,-8-39 0,7 60-15,0 0 0,-1 0 0,-1 1 0,0-1-1,0 1 1,-1-1 0,-7-10 0,11 20-13,1 0 0,-1 0 0,0 0 1,0-1-1,0 1 0,0 0 0,0 0 0,0 0 0,0 1 0,0-1 0,-1 0 0,0-1 0,1 2-3,1 0-1,-1 0 1,1 0-1,-1 0 1,1 0-1,-1 0 0,1 0 1,-1 0-1,1 0 1,-1 0-1,1 0 1,-1 0-1,1 0 0,0 1 1,-1-1-1,1 0 1,-1 0-1,1 0 1,-1 1-1,1-1 0,0 0 1,-1 0-1,1 1 1,-1-1-1,-1 4-1,-1-1 1,1 0-1,0 1 0,0-1 0,1 1 0,-3 6 1,1-2-10,-9 21-25,2 1 1,2 0-1,0 1 1,2-1-1,2 1 1,0 1-1,2 46 1,2-30-67,1 0 0,3 0 0,19 90 0,-18-118 58,-3-11 15,1 1 1,0-1-1,0 0 1,5 10-1,1-1-24,-7-13 36,0 1 1,1-1-1,0 0 0,-1 0 1,2 0-1,-1 0 1,1 0-1,-1-1 0,1 1 1,0-1-1,1 0 0,6 5 1,-4-5 21,0 0 0,1 0 0,-1-1 0,1 0 0,-1 0 0,1 0 0,0-1 0,0 0 0,0-1 0,1 0 0,-1 0 0,0-1 0,13-1 1,-10-1 7,0 0 0,-1-1 0,1 0 0,0-1 0,-1 0 0,0-1 0,0 0 0,-1 0 1,1-1-1,-1-1 0,16-13 0,-21 17-11,36-33 51,-38 33-48,0 1 1,0-1 0,0 0 0,0 0 0,0 0-1,-1 0 1,1-1 0,-1 1 0,0 0 0,0-1-1,0 1 1,0 0 0,0-5 0,0 3 7,-1 0 0,0 0 0,0 0 0,0 0 0,-1 0 0,0 0 0,0 1 0,-3-10 0,3 12-7,0 0 1,-1 0-1,1-1 1,-1 1-1,0 0 1,0 0-1,0 1 1,0-1 0,0 0-1,0 1 1,0-1-1,0 1 1,-1 0-1,1 0 1,0-1-1,-1 2 1,1-1 0,-4-1-1,3 1 1,0 0 0,0 0 0,0 1 0,0-1 0,0 0 0,-1 1 0,1 0 0,0 0 0,-1 0 0,1 0 0,0 1 0,0-1 0,0 1 0,-1 0 0,1 0 0,0 0 0,0 0 0,0 0 0,0 1 0,0-1 0,1 1 0,-1 0 0,-5 4 0,6-3-5,-1 1 1,0-1-1,1 1 0,0 0 1,-1 0-1,2 0 0,-1 0 1,0 0-1,1 0 1,0 0-1,0 1 0,0-1 1,0 0-1,1 1 1,0-1-1,0 1 0,0 7 1,1-5-7,-1 1-1,1-1 1,1 1 0,-1 0-1,1-1 1,0 0 0,1 1 0,0-1-1,0 0 1,0-1 0,1 1 0,0 0-1,1-1 1,-1 0 0,1 0 0,0 0-1,1-1 1,-1 0 0,11 8-1,14 8 6,-15-10-3,0 0 0,30 14 1,-39-23 11,0 1 1,1-1-1,-1 0 0,0-1 1,1 1-1,0-1 1,-1-1-1,1 1 0,0-1 1,-1 0-1,10-2 0,-11 2 3,0-1-1,0 0 0,0 0 0,0 0 0,0 0 0,0-1 0,0 0 1,-1 0-1,1 0 0,-1-1 0,1 1 0,-1-1 0,0 0 1,0 0-1,0-1 0,-1 1 0,1-1 0,-1 0 0,0 0 0,0 0 1,0 0-1,4-8 0,10-21 18,-5 8-3916</inkml:trace>
</inkml:ink>
</file>

<file path=ppt/ink/ink2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8:01:13.46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0 159 6328,'0'0'5984,"9"3"-5504,32 9 18,-39-11-431,1-1 0,-1 0-1,1 0 1,0 0 0,-1 0-1,1 0 1,-1-1 0,1 1 0,-1-1-1,0 1 1,1-1 0,-1 0-1,1 0 1,-1 0 0,0-1-1,0 1 1,0 0 0,0-1 0,0 1-1,2-3 1,2-2 181,0-1-1,-1 1 1,0-1 0,5-9-1,-5 8 17,1 0 106,-1 0 0,-1-1 1,0 1-1,0-1 0,-1 0 0,4-13 1,-5 16 286,3-14 518,-5 20-1120,0 0-1,0 0 0,1-1 1,-1 1-1,0 0 0,0 0 1,0 0-1,0-1 0,0 1 1,0 0-1,1 0 0,-1 0 1,0-1-1,0 1 0,0 0 0,0 0 1,0 0-1,0-1 0,0 1 1,0 0-1,0 0 0,0-1 1,0 1-1,0 0 0,0 0 1,0 0-1,0-1 0,0 1 1,-1 0-1,1 0 0,0 0 1,0-1-1,0 1 0,0 0 0,0 0 1,0 0-1,-1-1 0,1 1 1,0 0-1,0 0 0,0 0 1,0 0-1,-1 0 0,1-1 1,0 1-1,0 0 0,-1 0 1,0 2 3,0 0 0,0 0 0,0-1 0,0 1 1,1 0-1,-1 0 0,0 0 0,1 0 0,-1 0 1,1 1-1,0-1 0,0 0 0,0 0 0,0 3 1,0-3-30,-6 210 762,5-100-439,-1 15 20,0-100-207,1 0 0,4 38 0,-6-11 385,7-51-331,-2-3-134,-4 0-17,2 2 82,-1-1-171,6-2-1126,38-21-3,-29 13-2134</inkml:trace>
</inkml:ink>
</file>

<file path=ppt/ink/ink2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8:01:14.23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88 109 6824,'0'0'5761,"0"-9"-5090,2-29 1,-2 38-642,0 0 1,0 0 0,0 0-1,0 0 1,0 0-1,0 0 1,0-1 0,0 1-1,0 0 1,0 0 0,0 0-1,0 0 1,-1 0 0,1 0-1,0 0 1,0 0-1,0 0 1,0 0 0,0 0-1,0 0 1,0-1 0,0 1-1,0 0 1,0 0 0,0 0-1,0 0 1,0 0 0,-1 0-1,1 0 1,0 0-1,0 0 1,0 0 0,0 0-1,0 0 1,0 0 0,0 0-1,0 0 1,0 0 0,0 0-1,-1 0 1,1 0 0,0 0-1,0 0 1,0 0-1,0 0 1,0 0 0,0 0-1,0 0 1,0 0 0,0 0-1,0 0 1,-1 0 0,1 0-1,0 1 1,0-1 0,0 0-1,0 0 1,0 0-1,0 0 1,0 0 0,0 0-1,-9 8 748,-8 11-137,8-3-317,1 1-1,0 0 1,2 0-1,0 0 1,0 1-1,2 0 1,-4 35-1,5-23 123,2-1-1,0 0 0,3 1 0,5 37 1,-5-58-313,0-1 0,0 1 0,1-1 1,0 0-1,0 0 0,1 0 0,0 0 1,1-1-1,6 9 0,-10-14-92,1 1 1,0-1-1,0 0 0,0 0 0,1 1 1,-1-2-1,0 1 0,1 0 1,-1 0-1,1-1 0,0 1 0,-1-1 1,1 0-1,0 0 0,0 0 0,0 0 1,0-1-1,0 1 0,0-1 1,0 1-1,0-1 0,0 0 0,0 0 1,0-1-1,0 1 0,0-1 0,-1 1 1,1-1-1,5-2 0,4-3 22,0-1-1,0 0 1,-1 0 0,0-2-1,0 1 1,-1-1 0,-1-1-1,1 0 1,-1 0-1,-1-1 1,0 0 0,0 0-1,5-13 1,1-2 39,-2 0-1,-1-1 1,-1 0 0,-1-1-1,5-31 1,-11 44-40,-1 0 0,0 0 0,-1 0 0,-1 0 0,-1-19 0,0 27-28,0 1 1,0 0-1,-1-1 0,0 1 1,0 0-1,0 0 0,-1 1 1,1-1-1,-2 0 0,1 1 1,0-1-1,-1 1 0,0 0 1,0 1-1,-6-6 0,6 7-2,0 1 0,0-1-1,-1 1 1,1 0 0,0 0-1,-1 0 1,1 1 0,-1 0 0,0 0-1,1 0 1,-1 0 0,0 1-1,0-1 1,0 1 0,1 1 0,-1-1-1,0 1 1,0-1 0,1 1-1,-9 3 1,4-1 17,0 0-1,1 1 0,-1 0 1,1 0-1,0 0 1,0 1-1,1 0 1,-1 1-1,1 0 0,-6 7 1,12-13-52,1 1 0,-1-1 1,1 1-1,-1-1 0,1 1 1,-1 0-1,1-1 0,0 1 0,-1-1 1,1 1-1,0 0 0,0-1 1,-1 1-1,1 0 0,0 0 1,0-1-1,0 1 0,0 0 0,0-1 1,0 1-1,0 0 0,0 0 1,0-1-1,0 1 0,0 0 1,1-1-1,-1 1 0,0 0 0,0-1 1,1 1-1,-1 0 0,1-1 1,-1 1-1,0-1 0,1 1 1,-1-1-1,1 1 0,0 0 0,21 12-4339</inkml:trace>
</inkml:ink>
</file>

<file path=ppt/ink/ink2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8:01:15.36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 5920,'0'0'22698</inkml:trace>
</inkml:ink>
</file>

<file path=ppt/ink/ink2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8:01:23.948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383 11 4416,'0'0'3936,"-10"-1"-3732,0 1-140,6 0-29,0 0-1,0 0 1,0-1-1,0 0 1,0 1-1,0-2 0,0 1 1,-5-2-1,8 3 42,0-1 0,0 1 0,0 0-1,0 0 1,0 0 0,0 0 0,0 0-1,0 0 1,-1 0 0,1 0 0,0 0-1,0 0 1,0 1 0,0-1-1,0 0 1,0 1 0,0-1 0,0 1-1,0-1 1,0 1 0,0-1 0,0 1-1,1 0 1,-1-1 0,0 1 0,0 0-1,1 0 1,-1 0 0,-1 1 0,-18 35-73,18-33 96,-8 20-29,2 0-1,0 0 1,2 1 0,0 0 0,-1 26-1,-5 134 240,11-155-255,0 6 16,-23 448 1031,21-467-781,-6-35-32,-36-137 472,-33-201 0,73 333-552,-12-29 1,-1-3 215,10 40-211,4 8 70,14 4-254,0 3-339,1-1-1,-1 0 0,0-1 0,0 0 0,0-1 1,0 0-1,9-4 0</inkml:trace>
</inkml:ink>
</file>

<file path=ppt/ink/ink2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8:01:27.561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29 272 3912,'0'0'5128,"13"-4"-4798,-6 1-276,7-2 61,0 0 0,0 1 0,1 1 0,28-4 1,-18 6 42,10-1 256,51-9 0,-61 7-158,1 1-1,1 1 0,39 3 0,79 14 691,-92-8-619,101 11 547,-66-8-458,-43-5-73,66 1 0,-43-6-80,-45 2-146,0-2 0,0-1 0,0-1 0,45-9 0,-20 0 274,0 1 1,61-3 0,-57 16 42,-26 3-273,-23-4-142,1-1 0,-1 0 0,0 0 0,1 0 0,-1 0 0,6 0 0,1 0 7,0 0 0,0 0-1,0 1 1,0 1-1,12 4 1,28 7 95,-12-14-21,-35 1-93,-1-1 0,1 0 0,-1 0 0,1 0 0,-1-1 0,1 1 0,-1 0 0,1-1 0,-1 0 0,3-1 0,-3 2 3,-1-1 0,1 0 0,0 1 1,0-1-1,0 1 0,0-1 0,0 1 0,-1 0 0,1 0 0,0 0 0,0 0 0,0 0 0,0 0 0,0 1 0,0-1 0,3 2 0,12 6 71,-26 58 218,0-1-261,5-37 4,-3 49 1,14 27 49,-7-101-91,1 0 0,0 0 0,0 0 1,0-1-1,0 1 0,0-1 0,0 1 1,1-1-1,-1 1 0,1-1 0,0 0 0,0 1 1,0-1-1,0 0 0,0 0 0,0-1 1,1 1-1,-1 0 0,1-1 0,-1 1 1,1-1-1,-1 0 0,1 0 0,5 2 0,-48 8 42,-70-2 46,53-6-17,-70 13-1,14 4 30,-78 17 22,-310 66 809,352-75-511,100-17-220,0-2 1,-92 4-1,114-15-89,25 2-101,1 0-1,0 0 1,0 0-1,0 0 1,0 0-1,0 0 0,0 0 1,0-1-1,0 1 1,0 0-1,0-1 1,0 1-1,0-1 1,0 1-1,0-1 1,0 0-1,0 1 1,-1-2-1,27-5 13,-2 1-23,1 1 0,0 1 1,1 2-1,-1 0 1,1 1-1,24 4 1,149 26 8,-6-6-50,-98-13 7,261 13-211,-304-22 265,60-8 1,-107 7-9,0-1-1,1 0 1,-1 0 0,0-1-1,0 1 1,0-1 0,0 0 0,-1 0-1,1 0 1,0 0 0,-1-1-1,6-4 1,-7 6 4,0 0 1,0 0-1,0 0 0,1 0 0,-1 1 1,0-1-1,0 1 0,1 0 1,-1-1-1,1 1 0,-1 0 1,0 0-1,1 1 0,-1-1 0,0 0 1,0 1-1,4 1 0,-2-2-5,-1 0-1,1 0 1,-1 0 0,0 0-1,1-1 1,-1 1-1,0-1 1,6-2 0,9-1 12,5 1-3,-9 2-22,0-1 1,0-1-1,0 0 1,-1-1-1,1 0 1,15-8-1,-25 10 6,9-4-17,-1 0 1,-1-1-1,14-10 1,69-45 74,-77 49-50,23-22 9,-37 32-15,0-1 1,0 1 0,-1 0-1,0-1 1,0 0-1,0 0 1,0 1 0,0-1-1,-1 0 1,2-7 0,6-47 92,2-84 1,-10 117-99,0 16-1,1 0 1,-1-1 0,1 1 0,1 0 0,-1 0 0,8-14 0,29-48 6,-13 28-6,-20 30-1,0 0 0,6-20 0,8-20 0,-19 50 0,6-9-7,-7 12 7,1 0-1,-1 0 1,0 0 0,0 0-1,0-1 1,1 1 0,-1 0-1,0 0 1,0 0 0,1 0-1,-1 0 1,0 0 0,0 0 0,0 0-1,1 0 1,-1 0 0,0 0-1,0 0 1,1 0 0,-1 0-1,0 0 1,0 0 0,0 0-1,1 0 1,-1 0 0,0 0 0,0 0-1,1 0 1,-1 1 0,0-1-1,0 0 1,0 0 0,0 0-1,1 0 1,-1 0 0,0 1 0,0-1-1,0 0 1,0 0 0,1 0-1,-1 1 1,0-1 0,0 0-1,0 0 1,0 0 0,0 1-1,0-1 1,0 0 0,0 0 0,0 1-1,0-1 1,0 0 0,0 1-1,42 115-72,-20-46 53,-16-55 5,-1 1 0,-1 1-1,-1-1 1,0 1 0,-1-1 0,0 1 0,-2 22 0,2-9 0,-1-26 13,0-1 0,-1 1 0,0-1 0,1 1 0,-1 0 1,-1-1-1,1 1 0,0 0 0,-2 5 0,0 2 45,1-4 30,-2-11-25,-2-14-10,-4-30 0,-3-11 14,-23-77 31,24 85-18,-2 0 1,-37-90-1,18 88 51,13 24 31,19 27-143,-1 1 0,-1 0 1,1 0-1,0-1 1,0 1-1,0 0 1,-1 0-1,1 0 0,0 0 1,-1 0-1,1 0 1,-1 1-1,1-1 0,-1 0 1,0 1-1,1 0 1,-1-1-1,0 1 1,1 0-1,-1-1 0,0 1 1,-2 0-1,-5 1 33,0 0 0,0 0-1,-11 3 1,-14 2 17,-25-3-27,-97 16 0,55-4 24,65-11 0,-1 2-1,-55 16 0,68-16-8,0-1-1,-1 0 0,-31 0 1,-12 3 56,-187 17 298,206-24-318,-85-12-1,-128-10 254,228 21-292,-1 2 1,-43 7-1,28-1-9,16-2 4,0 0 1,-33 12 0,29-4-7,-48 27 0,62-29-2,11-5-17,1-1 9,-1 1-1,0-2 0,0 1 0,0-2 0,-17 4 0,30-8-17,0 0 1,0 0-1,0 0 0,-1 0 0,1 0 1,0 0-1,0 0 0,0 0 0,-1 0 1,1 0-1,0 0 0,0 0 0,0 0 0,-1 0 1,1 0-1,0 0 0,0 0 0,0 0 1,0-1-1,-1 1 0,1 0 0,0 0 0,0 0 1,0 0-1,0 0 0,0-1 0,-1 1 1,1 0-1,0 0 0,0 0 0,0 0 1,0-1-1,0 1 0,0 0 0,0 0 0,0 0 1,0-1-1,0 1 0,0 0 0,0 0 1,0 0-1,0-1 0,0 1 0,0 0 1,0 0-1,0 0 0,0-1 0,0 1 0,0 0 1,0 0-1,0 0 0,0-1 0,0 1 1,0 0-1,0 0 0,1 0 0,-1 0 0,0-1 1,0 1-1,0 0 0,0 0 0,11-18 2,-8 14-2,23-36-3193</inkml:trace>
</inkml:ink>
</file>

<file path=ppt/ink/ink2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03.6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1 146 4720,'0'0'9049,"10"7"-8828,33 21-3,-38-26-155,-1 1 1,1-2-1,0 1 1,0 0-1,0-1 1,0 0-1,0 0 1,0-1-1,0 1 1,10-2-1,-8 1 9,112-10 1191,-75 11-957,135-6 809,-173 5-1057,0-1 0,0 0 0,0 0 0,-1-1 0,1 1 0,-1-1 0,1-1 1,5-2-1,-10 4-34,1 0 1,-1 0 0,1 0 0,-1 0-1,0 0 1,1 0 0,-1 0 0,0 0-1,0-1 1,0 1 0,0 0 0,0-1-1,0 1 1,0-1 0,-1 1 0,1-1-1,0 0 1,-1 1 0,0-1 0,1 1-1,-1-1 1,0 0 0,0 0 0,1 1-1,-1-1 1,-1 0 0,1 1 0,0-1-1,0 0 1,-1 1 0,0-3 0,0-1-7,0 0 0,0 0 0,-1 0 0,0 0 1,0 0-1,0 0 0,-1 1 0,0-1 0,0 1 0,0-1 1,0 1-1,0 0 0,-1 0 0,0 0 0,0 1 0,0 0 0,0-1 1,-1 1-1,1 1 0,-9-5 0,5 3 0,1 1-1,-1-1 0,1 1 1,-1 1-1,0 0 1,0 0-1,0 0 1,0 1-1,-1 0 0,1 1 1,0 0-1,-14 1 1,20 0-14,0 0 1,0 0 0,0 0 0,0 0-1,0 0 1,0 0 0,0 1 0,0-1-1,0 1 1,1-1 0,-1 1-1,1 0 1,-3 3 0,-16 30 4,7-13 1,-20 37 65,29-51-49,0 0 1,1 1 0,-1-1-1,2 1 1,-1-1 0,-1 14-1,-3 7 68,6-27-86,-7 26 190,1 0 0,1 1 0,1 0 0,-1 43 0,7-67-158,0 1 1,0-1-1,0 0 0,1-1 0,-1 1 0,5 8 0,2 7 81,-4-6-34,-3-10-50,0 1 0,1-1 0,-1 1-1,1-1 1,0 0 0,0 0-1,0 0 1,0 0 0,1 0-1,0 0 1,0 0 0,0-1-1,3 4 1,2-1-8,0-1-1,0 0 1,0-1-1,1 0 1,0 0 0,-1-1-1,1 0 1,0 0-1,1-1 1,10 2 0,87 1 33,-91-3-60,0 1 0,0 0-1,0 1 1,-1 0 0,1 1 0,28 15-1,-35-16 4,1 1 27,0 0 1,-1 0-1,1 1 1,-1 0 0,10 10-1,-17-14-29,0 1 0,0 0-1,-1-1 1,1 1-1,-1 0 1,0 0 0,0 0-1,0 1 1,0-1 0,-1 0-1,1 0 1,-1 0-1,1 1 1,-1-1 0,-1 5-1,1 1 4,-1 0 0,0 0 0,-1 0 0,-3 12 0,4-18 0,0 0 0,1 0 0,-1 0 0,0 0 0,0-1 0,-1 1 0,1 0 0,-1-1 0,1 1 0,-1-1 0,0 1 0,0-1 0,0 0 0,0 0 0,0 0 0,0 0 0,-1 0 0,1 0 0,-1-1 0,0 1 0,1-1 0,-1 1 0,0-1 0,0 0 0,1 0 0,-1-1 0,0 1 0,0 0 0,-5-1 0,-12 4 15,0-1-1,0-1 1,1-1-1,-1-1 1,0-1-1,0 0 1,0-2 0,1 0-1,-28-8 1,40 8-9,0-1 0,1 1 0,-1-1-1,1 0 1,-6-6 0,-6-2-26,17 11 14,0 1 0,0-1 0,-1 1 0,1 0 0,0-1 0,0 1 0,0 0 0,-1 0 0,1 0 0,0 0 0,0 0 0,-1 0 0,1 0 0,0 1 0,0-1-1,0 0 1,-1 1 0,1-1 0,0 1 0,0-1 0,0 1 0,0-1 0,0 1 0,0 0 0,-1 1 0,-2 0-4,1 1 1,0 0-1,0-1 0,0 1 1,0 1-1,-3 3 0,6-7-8,0 0 0,0 0 0,0 0 0,0 1 0,0-1-1,-1 0 1,1 0 0,0 1 0,0-1 0,0 0 0,0 1 0,0-1 0,0 0-1,0 0 1,0 1 0,0-1 0,0 0 0,0 0 0,0 1 0,0-1-1,0 0 1,0 1 0,0-1 0,0 0 0,0 0 0,1 1 0,-1-1-1,0 0 1,0 0 0,0 1 0,0-1 0,0 0 0,1 0 0,-1 0 0,0 1-1,0-1 1,0 0 0,1 0 0,-1 0 0,0 0 0,0 0 0,1 1-1,-1-1 1,0 0 0,1 0 0,4 1-3079</inkml:trace>
</inkml:ink>
</file>

<file path=ppt/ink/ink2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05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36 4616,'0'0'12818,"-4"12"-12714,-15 43 1,17-49-82,1 0 0,0 1 0,1-1 0,0 0 0,0 0 0,0 1-1,0-1 1,3 7 0,-1 4 39,0 1 94,1 0 0,1-1-1,7 20 1,-8-30 200,-2-14 35,1-6-310,23-143 492,-24 148-530,0 0 0,1 0-1,1 0 1,-1 0 0,1 0-1,1 0 1,-1 1 0,1 0-1,1-1 1,6-8 0,-10 15-42,0 0 0,0 0 1,0 1-1,0-1 1,0 0-1,0 0 0,0 1 1,0-1-1,0 1 0,0-1 1,0 1-1,0 0 1,0-1-1,0 1 0,0 0 1,1 0-1,-1 0 0,0 0 1,0 0-1,0 0 1,0 0-1,2 0 0,-1 1 3,0 0 0,1-1 0,-1 1 0,0 0 0,0 1 0,0-1 0,0 0 0,-1 1 0,1-1 0,2 3 0,3 4 7,-1-1 0,0 1 0,0 1 0,4 8 0,1 5 35,0 0 0,13 46 0,-12-34 245,26 51 0,-38-85-280,0 0-1,0 0 0,1 1 0,-1-1 1,0 0-1,1 0 0,-1 0 0,0 0 0,1 1 1,-1-1-1,0 0 0,1 0 0,-1 0 1,1 0-1,-1 0 0,0 0 0,1 0 0,-1 0 1,0 0-1,1 0 0,-1 0 0,1 0 1,-1 0-1,0 0 0,1 0 0,-1 0 1,0 0-1,1-1 0,-1 1 0,0 0 0,1 0 1,-1 0-1,0-1 0,1 1 0,-1 0 1,0 0-1,0-1 0,1 1 0,-1 0 1,0-1-1,0 1 0,0 0 0,1-1 0,-1 1 1,0 0-1,0-1 0,0 1 0,0-1 1,10-13-2863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44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0 134 12360,'0'0'7402,"6"10"-7075,1 2-207,15 30 430,-23-51-71,0 0 0,1 0 0,1-14 0,0-7-153,-1 15-97,0-1 0,1 1 1,1 0-1,0 0 0,5-16 1,-7 30-208,0 0 0,1 1 0,-1-1 0,1 0 0,-1 1 0,0-1 0,1 1 0,-1-1 0,1 1 0,0-1 0,-1 1 1,1-1-1,-1 1 0,1 0 0,0-1 0,-1 1 0,1 0 0,0 0 0,-1-1 0,1 1 0,0 0 0,-1 0 0,1 0 0,0 0 1,-1 0-1,1 0 0,0 0 0,0 0 0,-1 0 0,1 0 0,0 0 0,-1 0 0,1 0 0,0 1 0,-1-1 0,1 0 0,0 1 1,-1-1-1,1 0 0,0 1 0,-1-1 0,2 1 0,24 19 322,-3 5 271,47 37 1,-70-61-585,1 0 1,0-1 0,0 1 0,0-1 0,0 1-1,0-1 1,0 1 0,0-1 0,0 0 0,0 0-1,0 1 1,0-1 0,0 0 0,2 0 0,3-1-3344</inkml:trace>
</inkml:ink>
</file>

<file path=ppt/ink/ink2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06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0 6928,'0'0'5601,"-10"2"-5450,-7 2 233,-32 11 0,38-12 86,8-2 536,9 0-110,1 1-678,70 26 767,-54-24-748,0-2-1,0-1 1,0 0-1,-1-2 0,1-1 1,0 0-1,23-7 0,-17 5 59,-9 3 32,-14 1-2574</inkml:trace>
</inkml:ink>
</file>

<file path=ppt/ink/ink2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09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3616,'0'0'11289,"10"-1"-11082,5 0-63,1 1 0,-1 0 0,1 1 0,15 4 0,19 3 362,0-1 1,80-1-1,12 0 496,-54-10-586,-80 2-386,0 0 0,0 0 1,-1-1-1,1 0 0,-1-1 0,1 1 1,-1-2-1,0 1 0,6-6 0,-11 9-9,-1 0-9,0 1-1,0-1 1,0 0 0,0 1-1,0-1 1,0 0 0,-1 0-1,1 0 1,0 0 0,0 0-1,-1 0 1,1 0 0,0-1-1,-2 0-1,-1 0-1,1 0 0,-1 0 0,0 0 0,0 1 0,0-1 1,0 0-1,0 1 0,0 0 0,0 0 0,-1 0 0,1 0 1,-4-2-1,0 1 2,0 0-1,1 0 1,-1 1 0,0 0 0,-9-1 0,-84-4 61,47 5-70,29-1-1,0 2 0,1 1 0,-44 6 0,46-3 16,15-4-8,0 1 0,0 0 0,0 0-1,0 0 1,1 1 0,-1-1 0,0 1 0,1 0 0,-8 5 0,-52 30 29,57-33-28,1 0 0,0 1 0,0-1 0,0 1 0,1 0 0,0 1 0,0-1 0,0 1-1,0 0 1,1 0 0,-6 12 0,7-10 11,0 1 0,0-1 0,1 1-1,0 0 1,0 0 0,1 0 0,1-1 0,-1 1-1,1 0 1,1 0 0,-1 0 0,2 0 0,-1 0 0,1 0-1,1-1 1,-1 1 0,2-1 0,-1 1 0,1-1 0,5 8-1,-3-8 42,0 1 0,0-1-1,1 0 1,0-1 0,1 0 0,-1 0-1,1 0 1,1-1 0,-1-1-1,1 1 1,0-1 0,1-1-1,-1 0 1,1 0 0,0 0 0,0-2-1,0 1 1,0-1 0,0-1-1,0 1 1,18-2 0,39 6 479,-54-4-496,-1-1 1,0 2-1,0 0 0,17 6 1,-23-7-44,-1 1 1,1-1-1,-1 1 1,1 1 0,-1-1-1,0 1 1,0 0-1,0 0 1,-1 0 0,0 0-1,0 1 1,0 0-1,0 0 1,0 0 0,-1 0-1,0 1 1,4 9-1,-5-8-7,0-1-1,-1 0 0,1 1 1,-1-1-1,-1 1 0,1 0 0,-1-1 1,0 1-1,-1 0 0,1-1 1,-1 1-1,-1-1 0,1 1 0,-1-1 1,0 0-1,0 0 0,-5 9 1,5-12 11,-1 0 0,1-1 0,-1 1 0,1 0 0,-1-1 0,0 1 0,0-1 0,0 0 0,0 0 1,-1 0-1,1 0 0,-1-1 0,1 0 0,-5 2 0,-7 2 46,0-1 0,-17 3 1,-23-2 56,32-2-74,1-2-1,-41-2 1,11-1-80,-56 2 294,108 0-251,-1 0-1,1 0 1,-1 0 0,1 0-1,-1 1 1,1-1 0,-1 0-1,1 0 1,-1 0 0,1 1-1,-1-1 1,1 0 0,-1 1 0,1-1-1,0 0 1,-1 1 0,1-1-1,0 1 1,-1-1 0,1 0-1,0 1 1,-1-1 0,1 1-1,0-1 1,0 1 0,-1 0-1,4 3-3005</inkml:trace>
</inkml:ink>
</file>

<file path=ppt/ink/ink2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10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317 6 7024,'0'0'7544,"-9"-1"-7174,-8-1-26,0 0-1,-17 1 0,27 1-175,0 1-1,-1 0 0,1 0 0,0 0 1,0 1-1,1 0 0,-1 0 0,0 1 1,-7 4-1,7-3 23,-1 0 0,1 1-1,1 0 1,-1 0 0,-11 12 0,15-14-144,1 1 1,0-1 0,0 1-1,0-1 1,0 1-1,0 0 1,1 0-1,0-1 1,0 1-1,0 0 1,0 0-1,1 0 1,-1 0 0,1 7-1,0-8-29,0-1 0,1 1 1,-1 0-1,1 0 0,-1-1 0,1 1 0,0-1 0,0 1 0,0-1 1,1 1-1,-1-1 0,0 1 0,1-1 0,0 0 0,-1 0 1,1 0-1,0 0 0,0 0 0,0 0 0,0 0 0,1-1 1,3 3-1,17 15 67,7 8-19,-22-21-44,-1 0 0,0 1-1,0-1 1,0 2 0,-1-1 0,5 9-1,-5-7 29,0 2-1,0-1 0,-1 0 0,-1 1 1,0 0-1,3 15 0,-6-22-15,0 0 0,-1 0 0,0 0 0,0 0 0,0 0 0,-1 0 0,1 1 0,-1-1 0,0-1 0,0 1 0,0 0 0,-1 0-1,1 0 1,-1 0 0,0-1 0,0 1 0,0-1 0,-1 0 0,1 1 0,-1-1 0,-3 3 0,3-4 9,1 0-1,-1 0 1,1-1-1,-1 1 1,1-1-1,-1 0 1,0 0-1,1 0 1,-1 0 0,0 0-1,0 0 1,0-1-1,0 1 1,0-1-1,0 0 1,0 0-1,0 0 1,0 0 0,-3-2-1,-8 0 154,-1-1-1,-22-9 1,12 4 47,17 5-67,-1 1 1,0 0-1,-11-1 0,17 3-341,1 0 1,0 0-1,-1 0 1,1 0-1,0 1 1,-1-1-1,1 1 1,0-1-1,0 1 1,0 0-1,-1 0 1,1 0-1,0 0 1,0 0-1,0 0 1,0 1-1,-2 1 1</inkml:trace>
</inkml:ink>
</file>

<file path=ppt/ink/ink2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12.4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4216,'0'0'8780,"12"0"-8486,310 22 2009,-221-23-1147,-35-1 278,-61 1-997,5 0 200</inkml:trace>
</inkml:ink>
</file>

<file path=ppt/ink/ink2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13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8240,'0'0'11210,"14"0"-11081,44 1 203,0 2 0,111 20 0,-161-20-259,0-1-1,0 0 0,0 0 0,1-1 1,-1 0-1,0-1 0,1 0 0,-1 0 1,13-2-1,-8 0-24,5-2 229,-8-4-2937</inkml:trace>
</inkml:ink>
</file>

<file path=ppt/ink/ink2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20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3112,'0'0'13369,"10"6"-13248,35 18-18,-41-22-81,-1-1 1,1 0 0,0 1-1,0-1 1,0 0 0,-1 0-1,1-1 1,0 0 0,0 1-1,5-1 1,11 1 112,-9 0-13,1 1 1,18-2 0,18 3 186,-34-2-229,1 0-1,-1-1 1,1-1-1,25-4 1,25-1 125,-45 5-57,1-1 1,-1-1-1,36-10 0,-17 4 276,-16 8-63,-17 1-2679</inkml:trace>
</inkml:ink>
</file>

<file path=ppt/ink/ink2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26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4616,'0'0'10849,"4"11"-10621,53 161 1184,61 240 341,-89-330-1284,-14-41-213,11 46 0,-9-14 280,-13-80 41,3-17-378,6-31-15,45-201 500,-29 140-486,7 4-35,-2 4-41,26-90 45,-57 190-165,0-2 2,1 0 0,0 0 0,9-14 0,-24 94-777,8-48-2212</inkml:trace>
</inkml:ink>
</file>

<file path=ppt/ink/ink2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28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32 5920,'0'0'12382,"-10"-6"-12143,-35-17-11,44 23-186,-1-1 0,0 0 0,1 1 1,-1 0-1,0-1 0,0 1 0,1 0 1,-1 0-1,0 0 0,0 0 0,0 1 1,1-1-1,-1 0 0,0 1 0,0-1 0,1 1 1,-1 0-1,0-1 0,1 1 0,-1 0 1,1 0-1,-1 0 0,1 0 0,0 0 1,-1 0-1,1 1 0,0-1 0,0 0 1,-1 1-1,1-1 0,-1 4 0,-4 2 149,0-2-61,5-4-115,0-1 1,0 1-1,1-1 1,-1 1-1,0 0 1,1 0 0,-1-1-1,1 1 1,-1 0-1,1 0 1,-1 0 0,1-1-1,-1 1 1,1 0-1,0 0 1,-1 0 0,1 0-1,0 1 1,-6 12 155,6-13-166,-1 0-1,1-1 1,0 1-1,-1 0 1,1-1-1,0 1 1,-1 0 0,1 0-1,0 0 1,0-1-1,0 1 1,0 0-1,0 0 1,0 0-1,0-1 1,0 1-1,0 0 1,0 0 0,0 0-1,0-1 1,1 1-1,-1 0 1,0 0-1,1-1 1,-1 1-1,0 0 1,1 0 0,-1-1-1,1 1 1,-1-1-1,1 1 1,-1 0-1,1-1 1,0 1-1,59 56 362,-51-46-307,0 0-1,1-1 1,1 0 0,-1-1 0,1 0 0,1-1-1,21 12 1,-27-16-36,0 0-1,-1 1 1,0-1-1,6 7 0,17 15 242,-26-25-229,0 0-1,-1 0 1,1 0-1,0 1 0,-1-1 1,1 1-1,0-1 1,-1 1-1,0 0 1,1-1-1,-1 1 0,0 0 1,0 0-1,0 0 1,0 0-1,0 0 0,-1 0 1,1 0-1,-1 0 1,1 4-1,-1-5-11,0 1 0,-1-1 0,1 1 1,-1-1-1,0 0 0,1 1 0,-1-1 0,0 1 0,0-1 0,0 0 0,0 0 0,0 0 1,0 1-1,0-1 0,0 0 0,0 0 0,-1 0 0,1-1 0,0 1 0,-1 0 0,1 0 0,-1-1 1,1 1-1,-1-1 0,1 1 0,-1-1 0,1 0 0,-1 1 0,-2-1 0,-34 10 156,25-6-83,0-1-1,0 0 1,0-1 0,-17 1 0,-5 5 238,31-8-243</inkml:trace>
</inkml:ink>
</file>

<file path=ppt/ink/ink2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42.3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197 374 4616,'0'0'13703,"-10"-3"-13479,-29-10-8,37 12-175,-1 1-1,1 0 0,0 1 0,-1-1 1,1 0-1,0 1 0,0-1 0,-1 1 1,1 0-1,0 0 0,0-1 0,0 1 1,0 1-1,0-1 0,0 0 0,0 1 1,0-1-1,-2 2 0,-5 4 173,2-2-86,0 0 0,0 1 0,0 0 0,1 0 0,0 0 0,0 1 0,0 0-1,1 0 1,0 1 0,0 0 0,1-1 0,-6 18 0,7-19-29,1 1-1,-1-1 0,2 1 1,-1 0-1,1 0 0,0 0 1,0 11-1,1-15-60,1 0-1,0 0 1,0 0-1,0 0 1,1-1-1,-1 1 1,1-1-1,-1 1 1,1-1-1,0 1 1,0-1-1,0 0 1,0 0-1,0 0 1,1 0 0,-1 0-1,1-1 1,-1 1-1,1-1 1,0 1-1,-1-1 1,1 0-1,0 0 1,0 0-1,5 1 1,1-1 43,0 0 0,0 0 0,0 0 0,1-1-1,-1-1 1,18-2 0,-13 0 27,-1 0 1,1 0-1,0-1 0,22-10 0,-32 12-80,0-1 0,0 1 0,0-1 0,0 0-1,0 0 1,-1-1 0,1 1 0,-1-1 0,0 0 0,0 0 0,0 0 0,-1 0 0,1 0 0,-1-1 0,0 1-1,0-1 1,1-5 0,2-8 42,-1-1 0,-1 1-1,-1-1 1,0 1 0,-2-1-1,0 0 1,-1 0 0,-1 1-1,0-1 1,-2 0 0,-7-24-1,-24-19 132,32 57-181,0 0 0,0 1 1,0-1-1,0 1 0,-1 0 0,-7-7 0,-14-17 71,16 15-23,-1 0 0,-1 1-1,-1 0 1,1 0 0,-2 2-1,-19-15 1,-20-1 154,52 25-235,-1 1-1,1 0 0,0-1 1,-1 1-1,1 0 1,-1 0-1,1-1 1,0 1-1,-1 0 0,1 0 1,-1 0-1,1-1 1,-1 1-1,1 0 1,0 0-1,-1 0 0,1 0 1,-1 0-1,1 0 1,-1 0-1,1 0 1,-1 0-1,0 0 0,-1 9 65,7 13-4207</inkml:trace>
</inkml:ink>
</file>

<file path=ppt/ink/ink2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46.3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 5416,'0'0'11026,"9"0"-10785,35 3 112,-9-1 396,51-3 0,172-14 787,-146 8-1038,-77 3-317,-1 2 1,58 3 0,66 10 387,-152-11-516,0 1 0,0-2 0,0 1 0,8-2 0,12-1 222,-29-1-229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00.4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76 1 17183,'0'0'3320,"37"62"-2048,-33-42-184,-4-3 0,-4-1-424,-2-1 0,-6-1-296,-7 3 8,-14-1-224,-10-3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46.9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167 0 10848,'0'0'7793,"-10"2"-7556,7-1-229,-4 0 48,-1 0 1,1 0-1,0 1 0,0 0 0,0 1 1,0 0-1,0 0 0,1 0 0,-1 1 1,1 0-1,0 0 0,0 0 1,0 1-1,-5 6 0,5-3 59,0 0 0,1 1 0,0 0 0,1 0 0,-1 0 0,2 1 0,0 0 0,0-1 0,0 1 0,1 0 0,1 0 0,0 0 0,0 1 1,1-1-1,0 0 0,1 0 0,2 12 0,-3-20-86,0 0 1,0 0 0,1 0 0,-1 0-1,1 0 1,-1 0 0,1 0-1,0 0 1,0 0 0,0 0-1,0-1 1,0 1 0,0 0 0,1-1-1,-1 1 1,1-1 0,-1 1-1,1-1 1,-1 0 0,1 1 0,0-1-1,-1 0 1,1 0 0,0 0-1,0 0 1,0-1 0,0 1 0,0-1-1,0 1 1,0-1 0,0 1-1,0-1 1,0 0 0,0 0 0,0 0-1,0 0 1,0 0 0,0-1-1,0 1 1,0-1 0,0 1-1,0-1 1,0 0 0,0 0 0,0 1-1,-1-1 1,1-1 0,0 1-1,-1 0 1,1 0 0,0-1 0,2-2-1,0-1 11,0 0 0,0-1 0,0 1 0,0-1 0,-1 0-1,0 0 1,0 0 0,0 0 0,-1-1 0,0 1 0,-1-1-1,1 0 1,0-8 0,-1 3 68,0 0 0,-1 0 0,0 0 1,-1 0-1,0 0 0,-5-20 0,3 19 225,9 23 25,6 10-228,15 17 46,-22-27-68,1-2-1,1 1 0,14 15 1,-15-18-13,-3-3-30,-1-1 0,1 1 1,-1-1-1,1 1 0,0-1 0,0 0 0,0 0 1,0-1-1,0 1 0,0 0 0,1-1 0,-1 0 1,0 0-1,1 0 0,-1 0 0,5 0 0,0 2 213,3 0 331,-11-3-702,0 0 0,0 1 1,0-1-1,0 0 1,0 0-1,1 0 0,-1 0 1,0 0-1,0 0 0,0 0 1,0 0-1,1 0 1,-1 0-1,0 0 0,0 0 1,0 0-1,0-1 0,0 1 1,1 0-1,-1 0 1,0 0-1,0 0 0,0 0 1,0 0-1,0 0 0,1 0 1,-1 0-1,0-1 1,0 1-1,0 0 0,0 0 1,0 0-1,0 0 0,0 0 1,0 0-1,0-1 1,1 1-1,-1 0 0,0 0 1,0 0-1,0 0 0,0 0 1,0-1-1,0 1 1,0 0-1</inkml:trace>
</inkml:ink>
</file>

<file path=ppt/ink/ink2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47.5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296 467 6128,'0'0'8330,"-9"-5"-7922,-30-17-16,34 20-278,0 0-1,0 1 1,0 0-1,0 0 1,0 0-1,0 0 1,0 1-1,-1 0 1,1 0-1,0 1 1,0-1-1,0 1 1,-7 2-1,2-1 121,0 0-95,1 1 0,-1 0 0,1 0 1,-1 1-1,1 1 0,0-1 0,1 1 1,-1 1-1,1 0 0,0 0 0,1 1 1,-1-1-1,1 2 0,1-1 0,-1 1 0,1 0 1,0 0-1,-4 11 0,9-18-117,1 0-1,-1 0 1,1 0-1,-1 0 0,1 0 1,0 0-1,0 0 1,0 0-1,-1 0 1,1 0-1,0 0 1,0 0-1,0 0 1,1 0-1,-1 0 1,0 0-1,0 0 1,1 0-1,-1 0 1,0 0-1,1 0 1,-1 0-1,1 1 1,1 0 4,-1 0 0,1 0 0,0 0 0,-1-1 0,1 1 1,0-1-1,0 1 0,0-1 0,0 0 0,3 1 0,0 1 15,0-1 1,0 0-1,0-1 0,0 1 0,0-1 0,0 0 0,1 0 0,8-1 0,0-1 21,-1 0 0,0-2 0,0 0-1,0 0 1,0-1 0,-1 0 0,1-1 0,-1-1-1,0 0 1,-1-1 0,0 0 0,0-1-1,0 0 1,-1 0 0,0-1 0,0-1 0,8-10-1,-12 12-17,-1 0-1,0 0 0,-1-1 1,0 0-1,0 0 0,0 0 0,-1 0 1,-1 0-1,0-1 0,0 1 1,-1-1-1,0 0 0,0-14 0,-3 7 7,0 1-1,-1 0 0,0 0 0,-2 0 0,1 0 0,-2 1 0,-9-19 0,2 7 114,0 0 0,-2 2 0,-1 0 0,-1 0-1,-21-23 1,30 36-65,7 11-85,1 0 0,-1-1 1,1 1-1,-1 0 0,0 0 0,0 0 0,1-1 0,-1 1 0,0 0 1,0 0-1,0 0 0,0 0 0,0 0 0,0 1 0,-1-1 1,1 0-1,0 0 0,0 1 0,-1-1 0,1 1 0,0-1 0,-1 1 1,1-1-1,-2 1 0,2 0-10,1 1 0,0-1 0,0 0 0,0 1 1,-1-1-1,1 0 0,0 1 0,0-1 0,0 1 0,0-1 0,0 0 1,-1 1-1,1-1 0,0 1 0,0-1 0,0 0 0,0 1 0,0-1 0,0 1 1,1-1-1,-1 1 0,0-1 0,0 0 0,0 1 0,0-1 0,0 0 1,1 1-1,-1 0 0,5 12-2136</inkml:trace>
</inkml:ink>
</file>

<file path=ppt/ink/ink2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49.8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5624,'0'0'18186,"1"9"-18059,2 165 593,3-15-138,0-46-126,-1-49 151,-5-64-556,-4 10-355,-6-19-2255</inkml:trace>
</inkml:ink>
</file>

<file path=ppt/ink/ink2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0:50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5224,'0'0'14681,"12"-7"-14289,2-1-231,0 0 0,0 1 0,1 1 0,0 0 1,1 1-1,-1 1 0,27-4 0,-22 6 86,0 1 1,0 1-1,0 1 0,0 1 1,37 9-1,-35-6 134,1-1 0,-1-1 0,32 1-1,-8-1 504,-17 3-216,7 0 212,-31-8-451,-2 0-1180</inkml:trace>
</inkml:ink>
</file>

<file path=ppt/ink/ink2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21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3712,'0'0'13263,"4"10"-13159,4 23 36,-1 0 0,-2 1 0,2 40 0,-1 102 542,-3-140-536,-2-29-97,0 1 0,-1-1-1,0 0 1,0 0 0,0 1-1,-1-1 1,-2 11 0,-6 31 105,8-39-121,-1-1 0,1 1 0,-1-1 0,-1 0 0,-5 15 0,4-9-50,3-11-131,3-11-111,0-5-2198</inkml:trace>
</inkml:ink>
</file>

<file path=ppt/ink/ink2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22.2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5520,'0'0'8073,"5"10"-7744,15 33-5,-19-38-247,1-1-1,0 1 1,-1 0-1,0-1 1,0 1-1,-1 0 1,1 0-1,-1 0 1,0 0-1,0-1 1,-2 6-1,1 9 101,7 137 935,-2-71-412,5-15-137,-6-48-105,2 37-1,-16-26-185,8-19-235,1-12-775,1-8-1642</inkml:trace>
</inkml:ink>
</file>

<file path=ppt/ink/ink2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22.9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69 4216,'0'0'10312,"12"-6"-10024,3-1-125,0 0 0,0 2 0,1-1 0,0 2 0,-1 0 0,2 1 0,19-2 0,-11 4 262,46-9 0,-47 6 26,45-2 1,-53 9 32,3 0-2947</inkml:trace>
</inkml:ink>
</file>

<file path=ppt/ink/ink2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24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 1 4416,'0'0'10042,"-10"0"-9764,4 0-248,-3-1 140,-1 1 1,1 0-1,-1 1 0,1 0 0,0 0 0,-1 1 0,-13 5 1,17-4-30,1 1 1,0 0 0,-1 1-1,1-1 1,1 1 0,-1 0-1,1 0 1,-1 0 0,-3 7-1,-8 11 208,15-23-327,0 1 0,0 0 1,1 0-1,-1 0 0,0 0 0,1 0 1,-1 0-1,1 0 0,0 0 1,-1 0-1,1 0 0,0 0 0,-1 0 1,1 0-1,0 0 0,0 0 1,0 0-1,0 0 0,0 0 0,0 1 1,0-1-1,0 0 0,1 1 1,0 0 5,0 0 0,0-1 0,0 1 0,0-1 1,0 1-1,0-1 0,1 1 0,-1-1 0,0 0 0,1 0 1,-1 0-1,3 2 0,3 1 21,-1-1 0,1 0 0,-1-1 0,1 1 0,0-1 0,7 1 0,-3-1 8,-6-1-17,0 0 0,0 0 0,1 0 0,-1-1 1,0 0-1,0 0 0,0 0 0,0-1 0,9-1 0,-10 1-11,1 0 0,0 0 0,0 1 0,0 0-1,9 0 1,-1 1 61,-12-1-110</inkml:trace>
</inkml:ink>
</file>

<file path=ppt/ink/ink2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24.7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9240,'0'0'4512,"6"11"-4152,4 4-229,-4-5 55,0 0-1,9 22 1,12 43 1933,-27-74-2105,-1-1-1,1 0 1,0 0-1,0 0 0,0 0 1,0 0-1,0 0 1,0 1-1,0-1 0,0 0 1,0 0-1,0 0 1,0 0-1,0 0 0,0 0 1,0 1-1,0-1 1,0 0-1,0 0 0,1 0 1,-1 0-1,0 0 1,0 0-1,0 0 0,0 1 1,0-1-1,0 0 1,0 0-1,0 0 0,0 0 1,0 0-1,1 0 1,-1 0-1,0 0 0,0 0 1,0 0-1,0 0 1,0 0-1,0 1 0,0-1 1,1 0-1,-1 0 1,0 0-1,0 0 0,0 0 1,0 0-1,0 0 1,0 0-1,1 0 0,-1 0 1,0 0-1,0 0 1,0-1-1,0 1 0,0 0 1,0 0-1,1 0 1,-1 0-1,0 0 0,0 0 1,0 0-1,3-11 254,-2-16-155,-1 11-32,-1 4 2,1 0-1,1 0 0,0 0 0,0 0 1,1 0-1,6-20 0,-7 30-68,0 1 0,-1 0 0,1-1-1,0 1 1,0 0 0,0 0 0,0 0 0,0 0 0,0 0 0,0 0-1,1 0 1,-1 0 0,0 0 0,1 0 0,-1 1 0,0-1 0,1 0-1,-1 1 1,1-1 0,-1 1 0,0 0 0,1-1 0,-1 1-1,1 0 1,-1 0 0,1 0 0,0 0 0,-1 0 0,1 1 0,-1-1-1,0 0 1,1 1 0,1 0 0,7 1 80,1 2 1,-1 0-1,16 8 1,-12-5 84,-10-6-353,7 4 704,-8-8-3309</inkml:trace>
</inkml:ink>
</file>

<file path=ppt/ink/ink2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26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5416,'0'0'12311,"10"2"-12149,31 6-26,-39-7-108,1-1-1,0 0 1,0 0 0,-1 0 0,1 0 0,0 0-1,0-1 1,5-1 0,-7 2-14,0 0 1,0-1-1,0 1 0,0 0 1,0 0-1,1 0 1,-1 0-1,0 0 0,0 0 1,0 0-1,0 0 1,1 0-1,-1 0 0,0 1 1,0-1-1,0 0 1,2 1-1,0 1 42,1-1 0,-1 1 0,0-1 0,0 1 0,0 0 1,0 0-1,0 1 0,0-1 0,-1 0 0,1 1 0,-1 0 0,3 3 0,-4-4-37,0 0 0,-1 0-1,1 0 1,0 1 0,-1-1 0,1 0-1,-1 1 1,0-1 0,0 0 0,0 1-1,0-1 1,0 0 0,0 1 0,-1-1-1,1 0 1,-1 0 0,0 1-1,1-1 1,-1 0 0,-1 2 0,-4 8 75,1 0 1,-2-1-1,0 0 0,0 0 1,-11 12-1,10-13 17,6-8-87,1 1-1,-1-1 1,0 0-1,-1 1 1,1-1-1,0 0 1,-4 2-1,-15 11 121,16-9-38,15-7 9,124-33 201,-94 30-44,-11 2-42,-21 5 146,-2-1-3380</inkml:trace>
</inkml:ink>
</file>

<file path=ppt/ink/ink2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27.5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0 154 5824,'0'0'10603,"13"2"-10344,4-1-128,0 0-1,1 0 1,-1-2 0,0 0-1,0-1 1,33-9 0,-15-1 175,0 2-1,56-9 1,77-11 177,-15 1-178,-138 28-256,0 0 1,22 3-1,22-2 106,-32-1-21,53 5-1,-53-2-19,54-1-1,11-8 18,207-25 248,-271 27-302,50-1 0,-67 6-41,-1 1 1,0-1-1,0 1 1,0 1-1,0 0 1,0 1-1,0-1 1,13 7-1,12 0 171,-28-8-794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2:48.7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59 14064,'0'0'5791,"-1"15"-5336,-2 121 860,3-124-1080,1 28 500,0-38-626,-1 1 1,1 0-1,-1-1 1,1 0-1,0 1 1,0-1-1,0 1 1,0-1-1,0 0 1,0 0-1,1 1 0,2 2 1,-4-5-79,1 1 1,-1-1-1,0 0 0,1 1 0,-1-1 1,1 0-1,-1 0 0,0 0 0,1 1 1,-1-1-1,1 0 0,-1 0 1,1 0-1,-1 0 0,1 0 0,-1 0 1,0 1-1,1-1 0,-1 0 1,1-1-1,-1 1 0,1 0 0,-1 0 1,1 0-1,-1 0 0,1 0 1,-1 0-1,1-1 0,12-10 462,8-23-42,-19 30-361,8-13 150,-6 11-92,0 0 0,0-1 1,-1 1-1,0-1 0,0 0 1,-1 0-1,0 0 0,0 0 0,1-11 1,-1 13 330,2 10-210,2 12-35,-3-10-182,1 1 0,-1-1 0,1 1-1,0-1 1,7 8 0,-8-11-45,0 0-1,0-1 1,0 1 0,1-1-1,-1 0 1,1 0 0,-1 0-1,1-1 1,0 1 0,9 3-1,-12-6 0,0 0 0,0 0 0,0-1 0,0 1 0,1 0-1,-1 0 1,0 0 0,0-1 0,0 1 0,0-1 0,0 1-1,0-1 1,0 1 0,0-1 0,0 0 0,0 1 0,0-1-1,0 0 1,-1 0 0,1 0 0,0 1 0,0-1 0,-1 0-1,1 0 1,0-2 0,14-26 121,-12 18-53,-1 0-1,0 0 0,-1-1 1,-1 1-1,0 0 1,0-1-1,-1 1 1,0 0-1,-5-17 1,-11-13 471,49 23-392,-14 12-190,1 1 0,0 0 0,0 1 0,0 2 0,0-1-1,0 2 1,29 2 0,-48-1 38,0 1-1,0 0 1,-1-1-1,1 1 0,0 0 1,0-1-1,0 1 1,0-1-1,0 1 1,-1 0-1,1-1 1,0 1-1,-1-1 1,1 1-1,0-1 1,-1 1-1,1-1 1,-1 1-1,1-1 1,0 1-1,-2 0 1,-48 54 70,45-49-62,0 1 1,1-1 0,-1 1-1,1 0 1,1 0 0,0 1-1,-4 9 1,6-14-5,1 0 0,-1 0-1,1 0 1,0 0 0,-1 0 0,1 0 0,0 1 0,1-1 0,-1 0 0,1 0-1,-1 0 1,1 0 0,0 0 0,0-1 0,0 1 0,3 5 0,-3-6-1,0-1 0,1 0-1,-1 0 1,0 0 0,0 0 0,0 0 0,1 0 0,-1 0 0,0-1 0,1 1-1,-1 0 1,1-1 0,-1 1 0,1-1 0,-1 0 0,1 1 0,-1-1 0,1 0-1,0 0 1,-1 0 0,1 0 0,-1 0 0,1 0 0,-1 0 0,1-1 0,0 1-1,-1-1 1,0 1 0,1-1 0,-1 1 0,1-1 0,-1 0 0,0 0-1,2-1 1,1-1 18,1-1-1,-1 1 0,-1-1 1,1 0-1,-1 0 0,1-1 0,-1 1 1,0-1-1,-1 0 0,1 0 1,-1 0-1,0 0 0,0 0 0,-1 0 1,2-9-1,7-47 1158,-9 69-1175,0-1 0,0 1 0,0-1 0,1 1-1,0-1 1,0 0 0,1 0 0,5 9 0,-7-14-3,0 0 0,0 0-1,1 0 1,-1 0 0,1 0 0,-1 0 0,1-1 0,0 1 0,-1-1 0,1 1 0,0-1 0,0 0 0,4 2 0,-5-2 6,1-1 0,-1 0 0,1 0 1,0 0-1,-1 1 0,1-1 0,-1-1 1,1 1-1,-1 0 0,1 0 1,0-1-1,-1 1 0,1 0 0,-1-1 1,1 0-1,-1 1 0,0-1 1,1 0-1,-1 0 0,0 0 0,1 0 1,0-1-1,8-7 13,-1 0 1,-1 0-1,0-1 0,0 0 1,11-21-1,-11 17-4,1 1-1,1-1 1,14-15-1,-24 29-15,1 1 0,0-1 0,-1 0 0,1 0 0,-1 0 0,1 0 0,-1 0 0,1 0 0,-1 1 0,1-1 0,-1 0 0,1 0 0,-1 1 0,1-1 0,-1 0 0,1 1 0,-1-1 0,0 1 0,1-1 0,-1 0 0,0 1 0,1-1 0,-1 1 0,0-1 0,0 1 0,1-1 0,-1 1 0,0-1 0,0 1 0,0-1 0,0 1 0,1 0 0,9 23 0,1 11 0,-9-26 0,0 0 0,1-1 0,0 1 0,1-1 0,0 0 0,8 12 0,-12-19 0,1-1 0,-1 1 0,1 0 0,0-1 0,-1 1 0,1-1 0,-1 1 0,1-1 0,0 1 0,0-1 0,-1 0 0,1 1 0,0-1 0,0 0 0,-1 0 0,1 1 0,0-1 0,0 0 0,0 0 0,0 0 0,-1 0 0,1 0 0,0 0 0,0 0 0,0 0 0,-1-1 0,1 1 0,0 0 0,0 0 0,0-1 0,-1 1 0,1 0 0,0-1 0,0 1 0,-1-1 0,1 1 0,-1-1 0,1 1 0,0-1 0,-1 1 0,1-1 0,-1 0 0,2-1 0,22-31 0,-22 30 0,16-33 0,-15 28 0,1 0 0,0 0 0,0 0 0,1 1 0,10-13 0,-15 20 0,0 0 0,0 0 0,1 0 0,-1-1 0,0 1 0,1 0 0,-1 0 0,0 0 0,1 0 0,-1 0 0,1 0 0,-1 0 0,0 0 0,1 0 0,-1 0 0,0 0 0,1 0 0,-1 0 0,0 0 0,1 0 0,-1 0 0,0 1 0,1-1 0,-1 0 0,0 0 0,1 0 0,-1 0 0,0 1 0,0-1 0,1 0 0,-1 0 0,0 1 0,0-1 0,1 0 0,-1 0 0,0 1 0,0-1 0,0 0 0,1 1 0,-1-1 0,0 0 0,0 1 0,0-1 0,0 1 0,7 15 0,0 8 0,-1 1 0,-1 0 0,-1 0 0,-1 1 0,-1-1 0,-2 1 0,0-1 0,-2 0 0,0 1 0,-2-1 0,-1 0 0,-1 0 0,-1-1 0,-1 0 0,-13 25 0,19-45 0,-1 0 0,0 0 0,0 0 0,0 0 0,0-1 0,-1 1 0,1-1 0,-1 0 0,-7 5 0,9-7 0,0 1 0,0-1 0,-1 0 0,1 0 0,0 0 0,-1 0 0,1 0 0,-1 0 0,1-1 0,-1 1 0,1-1 0,-1 1 0,0-1 0,1 0 0,-1 0 0,1 0 0,-1-1 0,0 1 0,-3-2 0,5 2 0,0-1 0,0 0 0,1 1 0,-1-1 0,0 0 0,1 1 0,-1-1 0,1 0 0,-1 0 0,1 0 0,-1 1 0,1-1 0,-1 0 0,1 0 0,0 0 0,0 0 0,-1 0 0,1 0 0,0 0 0,0 0 0,0 0 0,0 0 0,0 0 0,0 0 0,0 0 0,0 0 0,1 0 0,-1 1 0,0-2 0,11-31 0,-10 30 0,16-34 0,2 1 0,1 1 0,2 0 0,31-37 0,3-4 0,-41 60 850,-9 13-5635</inkml:trace>
</inkml:ink>
</file>

<file path=ppt/ink/ink2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28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159 145 4816,'0'0'6922,"-9"-1"-6347,3 0-531,0-1 280,0 1 0,0 0 0,0 1 0,0 0 0,0 0 0,0 0 0,0 0 0,0 1 0,0 0 0,-8 2 0,6 3 46,1 0 1,0 0-1,0 1 0,1 0 1,0 0-1,0 1 0,0-1 1,-7 16-1,13-23-348,-1 1 0,1 0-1,-1 0 1,1 0 0,0 0 0,-1 0 0,1-1-1,0 1 1,0 0 0,0 0 0,0 0-1,0 0 1,0 0 0,0 0 0,0 0 0,0 0-1,0 0 1,0 0 0,1 0 0,-1-1-1,1 3 1,0-1 21,1 1 0,-1-1 0,1 0 0,0 0 0,-1 0-1,1 0 1,4 3 0,1 0 40,0 0 0,0 0-1,1-1 1,8 4 0,-6-5-39,1 0 0,-1 0 0,1-1 1,0 0-1,0-1 0,0 0 0,-1-1 0,1 0 0,0-1 0,0 0 0,0-1 0,15-4 1,3-2 9,-1-2 1,0 0-1,36-20 1,-48 20 5,0 0 0,-1-1 0,-1-1 0,0 0 0,0-1 0,-1-1 0,-1 0 0,16-22 0,-27 34-39,1 0 1,-1 0-1,0 0 0,0 0 1,1 0-1,-2-1 1,1 1-1,0 0 0,0 0 1,-1-1-1,1 1 0,-1-1 1,0 1-1,1 0 0,-1-1 1,0 1-1,-1 0 0,1-1 1,0 1-1,-1-1 1,1 1-1,-1 0 0,0 0 1,0-1-1,1 1 0,-2 0 1,0-3-1,-1 2 7,1 0 0,0 0-1,-1 1 1,0-1 0,1 1 0,-1-1 0,0 1-1,0 0 1,0 0 0,-1 0 0,1 1 0,0-1-1,-1 1 1,1 0 0,-1 0 0,-6-1 0,-1 0 16,-1 1 0,1 1 1,0 0-1,-1 1 0,1 0 0,0 1 1,0 0-1,0 1 0,0 0 1,-11 5-1,6-2 0,1 1 0,0 1 0,1 1 0,0 0-1,0 1 1,-14 13 0,-7 17-556,34-39 276</inkml:trace>
</inkml:ink>
</file>

<file path=ppt/ink/ink2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29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232 51 6328,'0'0'5841,"-10"-8"-5480,-34-25-19,42 32-279,-1-1 0,0 1 1,0 0-1,0 0 0,0 0 0,0 0 1,0 1-1,0-1 0,0 1 1,0 0-1,0 0 0,0 0 0,0 0 1,0 0-1,-5 2 0,0 0 323,1 0 1,-1 1-1,-13 7 0,18-8-231,-4 1 68,1 1 1,0 0-1,1 0 1,-1 1-1,1-1 1,0 1-1,-7 8 1,9-10-109,1 1 1,-1 0-1,0 0 1,1 0-1,0 0 1,0 0-1,0 1 0,0-1 1,1 1-1,0-1 1,0 1-1,-1 4 1,2-3-54,0-1 1,0 0-1,1 0 1,-1 1-1,1-1 1,1 0-1,-1 0 1,1 0 0,-1 0-1,2 0 1,-1 0-1,0-1 1,1 1-1,0-1 1,0 0-1,0 1 1,1-1-1,-1-1 1,1 1-1,0 0 1,0-1-1,7 5 1,-5-5-41,-1 0 0,1 0 0,0 0 0,0-1 0,0 0-1,0 0 1,0-1 0,1 0 0,-1 0 0,0 0 0,1-1 0,-1 0 0,0 0 0,1 0 0,-1-1 0,0 0 0,0 0-1,12-5 1,-5 1 9,-1 0 0,0-2 0,0 1 0,-1-2 0,0 1 0,0-1 0,-1-1 0,0 0 0,0-1 0,-1 0 0,-1 0 0,12-17 0,-19 25-9,0 0-1,0 0 1,1 0-1,-2-1 1,1 1-1,0 0 1,0-1-1,-1 1 1,1 0-1,-1-1 1,0 1-1,0 0 1,0-1-1,0 1 1,0-1-1,0 1 1,-1-1-1,1 1 1,-1 0-1,1-1 1,-1 1-1,0 0 1,0 0-1,0 0 1,0-1 0,-1 1-1,1 0 1,0 0-1,-1 1 1,0-1-1,1 0 1,-1 0-1,0 1 1,0-1-1,0 1 1,0 0-1,0-1 1,0 1-1,0 0 1,0 0-1,-1 0 1,-2 0-1,1 1-5,0 0 0,1 0-1,-1 1 1,0-1 0,1 1 0,-1 0-1,0 0 1,1 0 0,-6 3-1,-30 17-29,38-20-184,-14 11 195,13-5-3163</inkml:trace>
</inkml:ink>
</file>

<file path=ppt/ink/ink2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30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5720,'0'0'9354,"2"10"-8836,3 28-109,20 112 1800,7 14-61,-30-149-1180,-3-34-828,6-27-3067</inkml:trace>
</inkml:ink>
</file>

<file path=ppt/ink/ink2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31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9240,'0'0'5496,"10"8"-5056,-9-8-434,5 5 99,1 0 0,-1 1 0,0-1 0,0 1 0,0 1 0,-1-1-1,0 1 1,0 0 0,-1 0 0,1 0 0,4 14 0,0 12 634,-2-1 0,-2 1 1,4 66-1,-9-94-626,10 52 2114,-7-65-4976</inkml:trace>
</inkml:ink>
</file>

<file path=ppt/ink/ink2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31.9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1 312 5224,'0'0'7344,"9"-6"-6854,24-19 490,49-47-1,-60 50-304,0 2-1,35-24 1,-55 42-590,1 1 1,-1-1-1,1 1 1,-1-1-1,1 1 1,0 0-1,-1 0 1,1 1-1,0-1 1,0 0-1,0 1 1,-1 0-1,1 0 1,0-1-1,0 2 1,0-1-1,0 0 1,4 1-1,0 2 97,1 0-1,0 0 0,-1 1 0,14 8 0,22 10 218,-28-17-219,1 0 0,-1-1-1,1 0 1,0-2 0,27 2 0,-34-4-84,-1-1 1,0 1-1,0-2 1,0 1 0,0-1-1,0 0 1,0-1-1,-1 0 1,1 0-1,-1 0 1,0-1 0,0 0-1,8-7 1,0-1 214,-1-1 0,0 0 1,-1-1-1,0 0 0,20-33 1,-32 46-298,0-1 1,0 1 0,0-1-1,-1 1 1,1-1 0,-1 0 0,1 1-1,-1-1 1,0 0 0,1-2 0,-1-5-3006,0 8 2690</inkml:trace>
</inkml:ink>
</file>

<file path=ppt/ink/ink2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33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274 0 4720,'0'0'8273,"-2"10"-7930,0 5-140,-2-1 0,0-1 0,0 1 0,-8 15 1,-11 29 593,18-42-563,0 0 1,-12 21 0,3-10 10,2-1 1,0 2-1,2 0 0,-13 58 0,-76 475 1839,77-262-1136,20-225-746,0 6 67,4 1-1,4-1 1,2 0 0,32 125 0,-27-164-141,1-1 0,2-1 0,2 0 0,2-2 1,1 0-1,31 40 0,-36-54-4,0 0 0,2-1 1,1-1-1,0-1 0,1-1 0,24 18 0,-42-36-95,-1 0 0,1 0 0,-1-1 0,1 1 0,-1 0-1,1-1 1,0 1 0,-1-1 0,1 1 0,0-1 0,2 0 0,-3 0-154,0 0 1,-1 0 0,1 0 0,0 0-1,0 0 1,-1 0 0,1-1 0,0 1-1,-1 0 1,1 0 0,0-1 0,-1 1 0,1-1-1,-1 1 1,1 0 0,0-1 0,-1 1-1,1-1 1,-1 1 0,0-1 0,1 0 0,-1 1-1,1-1 1,-1 1 0,0-1 0,1-1-1</inkml:trace>
</inkml:ink>
</file>

<file path=ppt/ink/ink2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35.0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5320,'0'0'9434,"-3"12"-9008,1-4-391,0 0 108,-1 1-1,1 0 0,1 0 0,0 0 1,0 0-1,0 0 0,1 0 1,1 0-1,0 0 0,2 13 1,68 164 1421,-37-106-1059,-17-30-257,-2 1 1,8 55-1,-2-12 32,16 72 436,23 228-1,-51-267-175,-13 241 0,-3-322-295,-22 84 0,20-97-159,-13 33 100,13-43-16,-8 31-1,15-50-160,0 0 0,0 1-1,0-1 1,-1 0-1,0 0 1,1 0 0,-1 0-1,-1-1 1,1 1-1,-1-1 1,1 0 0,-8 5-1,8-4-183</inkml:trace>
</inkml:ink>
</file>

<file path=ppt/ink/ink2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36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0 3912,'0'0'10841,"-3"13"-10536,-2 2-164,1 0 0,0 0 1,2 1-1,0-1 0,-1 21 0,23 239 1506,-5-92-968,6 66 4,7 183 338,-7-166-378,-5-92-199,-6-78-225,1 47 146,-9-104-154,6 40 0,-1-27 24,-8-20-102,0-28-103,1 1 0,-1 0 1,1 0-1,0-1 1,1 1-1,-1 0 1,2 6-1,-1 11 103</inkml:trace>
</inkml:ink>
</file>

<file path=ppt/ink/ink2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2:48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36 5624,'0'0'10225,"-1"10"-9910,-1 29 282,6 65 0,-1-61-252,5 46 752,34 165 0,-38-242-809,-2-1 1,1 1-1,-2 0 1,1 13-1,-2-24 4,0 3-13,0-7-86,-5-23-68,-12-41 1,-1-2-62,-2-40-2,-22-101 60,15 115 83,20 55 478,7 39-603,1 0-71,-1 0-1,0 1 1,1-1 0,-1 0-1,1 0 1,-1 1 0,1-1 0,-1 0-1,1 1 1,-1-1 0,1 0-1,0 1 1,-1-1 0,1 1 0,0-1-1,0 1 1,8-4-3,1 0 1,-1 1-1,0 0 0,1 1 1,-1 0-1,1 1 1,0 0-1,0 0 0,-1 1 1,1 0-1,0 1 1,0 0-1,-1 1 0,1 0 1,0 0-1,-1 1 1,0 0-1,16 8 0,-17-7-1,0 1-1,0 0 0,0 1 1,0 0-1,-1 0 1,0 1-1,0-1 1,7 10-1,3 8 13,22 34 0,-36-53-23,-1 0 1,1 0-1,-1 0 1,0 1 0,0-1-1,-1 1 1,2 6 0,-3-10 3,1 0 1,-1 0-1,0 1 1,0-1 0,0 0-1,0 0 1,-1 0 0,1 1-1,0-1 1,-1 0-1,0 0 1,1 0 0,-1 0-1,0 0 1,0 0 0,0 0-1,0 0 1,-1 0-1,1 0 1,0 0 0,-3 2-1,2-4 8,1 1 0,0 0-1,0-1 1,-1 0 0,1 1-1,0-1 1,0 0 0,-1 1 0,1-1-1,0 0 1,-1 0 0,1 0-1,0 0 1,-1 0 0,1-1-1,0 1 1,-1 0 0,1-1 0,0 1-1,0-1 1,-2 0 0,-28-14 50,27 12-46,-160-87 238,160 88-268,0 0 0,1 1 0,-1-1 0,0 1 0,0 0-1,0 0 1,0 0 0,0 1 0,0 0 0,-8 0 0,-8 5-3295</inkml:trace>
</inkml:ink>
</file>

<file path=ppt/ink/ink2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3:06.303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205 0 5624,'0'0'889,"-12"3"-642,-9 2-147,-76 19 1057,86-22-856,9-1-206,1-1 1,-1 0-1,0 1 0,0-1 1,1 1-1,-1 0 1,0 0-1,1-1 1,-1 1-1,-1 2 1,4-4-43,1 1 0,-1 0 1,1 0-1,0 0 1,-1 0-1,1 0 0,0 0 1,-1 0-1,1 1 1,-1-1-1,1 1 0,-1-1 1,1 1-1,2 0 0,2 2 52,71 10 339,-51-9-242,39 10 0,52 11 237,-23-7-27,-87-16-360,-4-1 14,0 0 0,0-1 0,0 1 0,0 0 0,0-1 0,0 0 0,4 0 0,-21 16 127,-136 61 48,-83 55 333,160-81-112,71-50-436,1 0 0,-1 0 0,0 1-1,1-1 1,-1 1 0,0 0 0,1-1-1,0 1 1,-1 0 0,1 0 0,-1 2 0,2-3-15,0 0 1,0 0 0,0 0 0,0-1 0,0 1 0,1 0-1,-1 0 1,0 0 0,0-1 0,1 1 0,-1 0 0,1 0-1,-1-1 1,1 1 0,-1 0 0,1 0 0,-1-1 0,1 1-1,-1-1 1,1 1 0,0-1 0,0 1 0,-1-1 0,1 1-1,0-1 1,0 1 0,-1-1 0,1 0 0,0 0 0,0 1-1,1-1 1,9 4 15,1-1 0,-1 0 0,1-1-1,0-1 1,-1 1 0,1-2 0,0 0-1,0 0 1,17-3 0,24 0 37,25 2 24,73 2 52,-118 1-78,-1 2 0,58 13 0,-90-17-60,1 0 1,-1 0-1,0 0 1,0 0 0,1 0-1,-1 0 1,0 0-1,1 0 1,-1 0 0,0 0-1,0 0 1,1 0-1,-1 0 1,0 1-1,1-1 1,-1 0 0,0 0-1,0 0 1,1 0-1,-1 0 1,0 1 0,0-1-1,1 0 1,-1 0-1,0 1 1,0-1 0,0 0-1,0 0 1,1 1-1,-1-1 1,0 0 0,0 0-1,0 1 1,0-1-1,0 0 1,0 0 0,0 1-1,0-1 1,0 0-1,0 1 1,0-1 0,0 0-1,0 1 1,0-1-1,0 0 1,0 0 0,0 1-1,-16 9 56,-27 4-11,-39 6 18,42-11-20,0 1 0,1 2 0,0 1 0,-38 20 1,70-29-57,-10 5 250,18-5-116,11-3-97,65-5-16,-1-3 0,84-19 0,-123 19-10,15 0 1,-28 4-1,41-10 0,-60 11 3,0 1 1,0 0 0,0 1 0,0-1 0,0 1-1,0 0 1,0 0 0,0 1 0,0-1 0,-1 1 0,1 0-1,0 0 1,0 1 0,5 2 0,-9-4-2,-1 0 1,0 0-1,0 0 1,1 0-1,-1 0 1,0 0-1,1 0 1,-1 0-1,0 0 1,0 0-1,1 0 1,-1 0 0,0 0-1,0 0 1,1 0-1,-1 1 1,0-1-1,0 0 1,0 0-1,1 0 1,-1 1-1,0-1 1,0 0-1,0 0 1,1 0-1,-1 1 1,0-1-1,0 0 1,0 0-1,0 1 1,0-1-1,0 0 1,0 0-1,1 1 1,-1-1-1,0 0 1,0 0-1,0 1 1,0-1-1,0 0 1,0 1-1,0-1 1,0 0-1,-1 0 1,1 1-1,0-1 1,0 0-1,0 0 1,0 1 0,0-1-1,0 0 1,0 0-1,-1 1 1,1-1-1,0 0 1,0 0-1,0 0 1,-1 1-1,-4 9 50,4-8-34,0 1-1,0-1 1,0 0 0,0 0-1,-1 0 1,1 0 0,-1 0-1,0-1 1,-3 4 0,-9 11 182,15-16-196,-1-1-1,1 1 0,-1 0 1,1 0-1,-1 0 1,1 0-1,-1 0 1,0 0-1,1 0 1,-1 0-1,1 1 0,-1-1 1,1 0-1,-1 0 1,1 0-1,-1 0 1,0 1-1,1-1 1,-1 0-1,1 0 0,-1 1 1,0-1-1,1 0 1,-1 1-1,0-1 1,1 0-1,-1 1 1,0-1-1,0 1 0,1-1 1,-1 0-1,0 1 1,0-1-1,0 1 1,1 0-1,-43-31 278,38 25-251,-1 0 0,1 0-1,0-1 1,0 1-1,0-1 1,1 0 0,0 0-1,-4-12 1,0 3 34,1 3-6,-5-17 8,9 20-49,0 0 1,-1-1-1,0 1 0,-1 0 1,0 0-1,0 1 0,-1-1 1,-8-10-1,12 17-2,-1-1-1,1 1 0,0-1 1,-1 1-1,1-1 1,1 0-1,-2-3 0,1 3-8,1 0 0,-1 1 0,0-1 0,0 0 0,0 1 0,-1-1 0,1 1 0,0 0 0,-4-5 0,-14-5 9,17 11-14,0 0 0,0 0 1,0 0-1,0 0 0,0 0 0,0 0 0,1 0 1,-1-1-1,1 1 0,-1-1 0,1 1 0,-3-4 0,-5-4-48,8 9 43,0 0-1,1-1 0,-1 1 0,1 0 1,-1-1-1,1 1 0,-1 0 0,1-1 1,-1 1-1,1-1 0,-1 1 0,1-1 1,0 1-1,-1-1 0,1 1 0,-1-1 1,1 1-1,0-1 0,0 1 0,-1-1 1,1 0-1,0 1 0,0-1 0,0 1 1,0-1-1,0 0 0,0 1 0,0-1 1,0 0-1,0 1 0,0-1 0,0 0 1,0 1-1,0-1 0,0 1 0,1-1 1,-1 0-1,0 1 0,0-1 0,1 1 1,0-1-1,30-59-2648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04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174 311 8536,'0'0'14719,"-10"9"-14579,-30 27-16,39-35-95,0 1 0,-1-1 0,1 0 0,-1 0-1,1 1 1,-1-1 0,0 0 0,1 0 0,-1-1 0,0 1-1,0 0 1,0 0 0,0-1 0,1 1 0,-4-1 0,-4 2 137,2 0 214,6-2-361,0 0 0,0 0 1,0 0-1,0 0 0,-1 1 1,1-1-1,0 0 0,0 1 1,0-1-1,0 1 0,0-1 1,0 1-1,0-1 0,0 1 1,0 0-1,1-1 0,-1 1 1,0 0-1,0 0 0,1 0 1,-1 0-1,0-1 0,1 1 1,-1 0-1,1 0 0,-1 0 1,1 0-1,-1 1 0,1-1 1,-1 2-1,1-1 17,-1 1 1,0-1-1,0 0 0,0 0 1,0 1-1,0-1 0,-1 0 0,1 0 1,0 0-1,-1 0 0,0 0 1,-3 3-1,-10 14 92,12-12-73,0 1 1,0-1-1,1 1 0,0 0 1,0 0-1,1 0 0,-1 14 1,1-10 3,2-1 0,-1 0 1,1 0-1,1 0 1,0 0-1,4 13 1,-5-22-23,0 1 1,1 0 0,-1-1-1,0 1 1,1-1 0,0 1-1,-1-1 1,1 0 0,0 0 0,0 1-1,0-1 1,1-1 0,-1 1-1,0 0 1,1 0 0,-1-1-1,1 0 1,0 1 0,-1-1 0,1 0-1,0 0 1,0-1 0,0 1-1,0 0 1,-1-1 0,1 0-1,0 0 1,4 0 0,-4 0-1,1 0 0,-1 0 1,1 0-1,-1-1 0,0 1 1,1-1-1,-1 0 0,0 0 1,1 0-1,-1-1 0,0 1 1,0-1-1,0 0 0,4-3 1,-2 1-9,-1 0 0,0-1 1,0 0-1,-1 0 0,1 0 1,-1 0-1,4-9 0,-3 6 39,0 0-1,0-1 0,-1 1 0,3-14 0,-5 18-27,-1 0 0,0 0 0,0 0 1,0 1-1,0-1 0,0 0 0,-1 0 1,0 0-1,0 1 0,0-1 0,0 0 1,-1 1-1,-2-6 0,-17-21 340,4 10 220,17 19-579,0 1-1,0-1 0,0 0 1,0 1-1,-1-1 1,1 0-1,0 1 1,0-1-1,0 0 1,1 0-1,-1 1 1,0-1-1,0 0 1,0 1-1,0-1 0,1 0 1,-1 1-1,0-1 1,1 0-1,-1 1 1,0-1-1,1 1 1,-1-1-1,1 1 1,-1-1-1,1 1 1,-1-1-1,1 1 0,-1-1 1,1 1-1,-1-1 1,1 1-1,0 0 1,0-1-1,28-14 184,-24 12-85,1 0-66,0 1 0,0 0 0,0 0 0,0 0 0,0 0 0,0 1 0,12-1 0,-16 2-34,0 0 0,0 0 0,0 0 0,0 0 1,0 0-1,0 1 0,-1-1 0,1 1 0,0-1 0,0 1 1,0 0-1,0 0 0,-1 0 0,1 0 0,0 0 0,-1 0 0,1 0 1,-1 0-1,1 1 0,-1-1 0,0 1 0,0-1 0,1 1 0,-1-1 1,0 1-1,0 0 0,-1-1 0,1 1 0,1 2 0,-2 0 5,1 0-1,-1 1 0,1-1 1,-1 0-1,0 0 1,-1 0-1,1 0 0,-1 0 1,0 0-1,-2 5 0,-2 25 91,4-33-114,1 1 0,0-1 0,0 0 0,0 0 0,0 1 0,0-1 0,1 0 0,-1 0 0,0 1 0,1-1 0,-1 0 0,0 0 0,1 0 0,0 0 0,-1 1 0,1-1 0,1 1 0,-1-1 0,0-1 0,0 0 0,0 0 0,0 0 0,0 0 0,0 0 0,0 0 0,-1 0 0,1 0 0,0 0 0,0 0 0,0-1 0,0 1 0,0 0 0,0-1 0,0 1 0,0 0 0,0-1 0,0 1 0,-1-1 0,1 0 0,0 1 0,1-2 0,42-31 0,-27 20 0,0 1 0,27-15 0,-29 18 0,-14 8 0,1 0 0,-1-1 0,1 1 0,0 0 0,-1 0 0,1 0 0,0 0 0,0 0 0,0 1 0,0-1 0,0 0 0,0 1 0,0 0 0,0-1 0,0 1 0,0 0 0,0 0 0,0 0 0,0 0 0,2 1 0,-3-1 0,-1 1 0,0-1 0,1 1 0,-1-1 0,0 1 0,0-1 0,1 1 0,-1-1 0,0 1 0,0-1 0,0 1 0,0-1 0,0 1 0,0-1 0,0 1 0,0-1 0,0 1 0,0-1 0,0 1 0,0 0 0,0-1 0,0 1 0,0-1 0,0 1 0,-1-1 0,1 1 0,0-1 0,0 1 0,-1-1 0,1 1 0,-11 20 0,10-18 0,0 0 0,0 0 0,0 0 0,0-1 0,1 1 0,-1 0 0,1 0 0,0 0 0,0-1 0,0 1 0,0 0 0,0 0 0,1 0 0,-1 0 0,1-1 0,2 6 0,-3-7 0,0 0 0,1 0 0,-1 0 0,1 0 0,-1 1 0,1-1 0,0 0 0,-1 0 0,1 0 0,0 0 0,0-1 0,0 1 0,-1 0 0,1 0 0,0 0 0,0-1 0,0 1 0,0 0 0,1-1 0,-1 1 0,0-1 0,0 1 0,0-1 0,0 0 0,1 0 0,-1 1 0,0-1 0,0 0 0,0 0 0,1 0 0,-1 0 0,0 0 0,0 0 0,0-1 0,1 1 0,-1 0 0,2-1 0,5-2 0,0-1 0,1 0 0,-1 0 0,-1 0 0,1-1 0,-1 0 0,0-1 0,0 0 0,0 0 0,-1 0 0,0-1 0,0 0 0,0 0 0,6-12 0,3-6 0,-1-2 0,20-53 0,-29 68 0,-2-1 0,1 0 0,-2 1 0,0-1 0,0 0 0,-1-1 0,-1 1 0,0 0 0,-3-16 0,0 0 0,0-56 0,4 64 0,-1 21 0,0-1 0,0 1 0,0 0 0,0 0 0,0 0 0,0-1 0,0 1 0,0 0 0,0 0 0,0 0 0,0-1 0,0 1 0,0 0 0,0 0 0,0 0 0,0 0 0,0-1 0,0 1 0,0 0 0,0 0 0,0 0 0,0-1 0,-1 1 0,1 0 0,0 0 0,0 0 0,0 0 0,0 0 0,0-1 0,0 1 0,-1 0 0,1 0 0,0 0 0,0 0 0,0 0 0,0 0 0,-1 0 0,1-1 0,0 1 0,0 0 0,-3 7 0,2 6 0,-1-1 0,0 1 0,-5 16 0,-2 16 0,4-12 0,-4 31 0,-1 82 0,12-130 0,1 0 0,0 0 0,1 0 0,0 0 0,10 18 0,-12-30 0,0 1 0,0-1 0,1 1 0,0-1 0,0 0 0,0 0 0,0-1 0,1 1 0,-1-1 0,1 1 0,0-1 0,0 0 0,1 0 0,5 3 0,-8-6 0,-1 0 0,1 0 0,0 0 0,-1 0 0,1 0 0,-1 0 0,1 0 0,-1 0 0,1-1 0,0 1 0,-1-1 0,1 1 0,-1-1 0,1 1 0,-1-1 0,3-1 0,24-19 0,-15 11 0,-7 5 0,-1 0 0,0-1 0,0 0 0,-1 0 0,1 0 0,-1 0 0,-1 0 0,4-8 0,4-5 0,-11 66 0,-1-21 0,-1-13 0,1 0 0,1 0 0,0 0 0,1 0 0,1 0 0,4 23 0,-5-36 0,-1 1 0,0-1 0,0 0 0,0 1 0,0-1 0,0 0 0,0 0 0,0 1 0,1-1 0,-1 0 0,0 0 0,0 0 0,0 1 0,1-1 0,-1 0 0,0 0 0,0 0 0,1 1 0,-1-1 0,0 0 0,0 0 0,1 0 0,-1 0 0,0 0 0,0 0 0,1 0 0,-1 1 0,0-1 0,1 0 0,-1 0 0,0 0 0,1 0 0,-1 0 0,12-7 0,8-16 0,-18 21 0,22-33 0,-16 23 0,1 0 0,16-17 0,-25 29 0,0-1 0,0 1 0,0 0 0,1 0 0,-1 0 0,0 0 0,0 0 0,0 0 0,0 0 0,0 0 0,0-1 0,1 1 0,-1 0 0,0 0 0,0 0 0,0 0 0,0 0 0,0 0 0,1 0 0,-1 0 0,0 0 0,0 0 0,0 0 0,0 0 0,1 0 0,-1 0 0,0 0 0,0 0 0,0 0 0,0 0 0,0 0 0,1 0 0,-1 0 0,0 1 0,0-1 0,0 0 0,0 0 0,0 0 0,1 0 0,-1 0 0,0 0 0,0 0 0,0 0 0,0 1 0,0-1 0,0 0 0,0 0 0,0 0 0,0 0 0,0 0 0,1 1 0,-1-1 0,0 0 0,0 0 0,0 0 0,0 0 0,0 1 0,0-1 0,0 0 0,0 0 0,0 0 0,0 0 0,0 0 0,0 1 0,0-1 0,-1 0 0,1 0 0,0 0 0,0 24 0,-8 28 0,-1-10 0,-1 0 0,-2-1 0,-1 0 0,-3-2 0,-27 53 0,39-85 0,0 0 0,-1-1 0,1 0 0,-1 0 0,0 0 0,-1 0 0,0-1 0,0 0 0,-11 8 0,16-13 0,1 0 0,-1 1 0,1-1 0,-1 1 0,1-1 0,-1 0 0,1 0 0,-1 1 0,1-1 0,-1 0 0,0 0 0,1 0 0,-1 0 0,1 1 0,-1-1 0,0 0 0,1 0 0,-1 0 0,0 0 0,1-1 0,-1 1 0,1 0 0,-1 0 0,0 0 0,1 0 0,-1-1 0,1 1 0,-1 0 0,1 0 0,-1-1 0,1 1 0,-1 0 0,1-1 0,-1 1 0,0-2 0,1 2 0,-1-1 0,1 0 0,0 0 0,0 0 0,-1 0 0,1 0 0,0 0 0,0 0 0,0 0 0,0 0 0,0 0 0,1 0 0,-1 1 0,0-1 0,0 0 0,1 0 0,-1 0 0,0 0 0,1 0 0,-1 0 0,1 1 0,-1-1 0,1 0 0,0 0 0,6-8 0,1 0 0,0 0 0,0 1 0,1 1 0,0-1 0,1 1 0,15-9 0,6 1 0,40-15 0,-47 21 0,-18 6 121,-1 1 1,1-1-1,-1 0 1,0 0-1,0-1 0,5-4 1,-7 6-806,-1 0 1,0-1-1,1 1 1,-1-1-1,0 0 1,2-4-1</inkml:trace>
</inkml:ink>
</file>

<file path=ppt/ink/ink2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3:09.996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28 9 2208,'0'0'6857,"10"-2"-6436,-5 1-329,24-4 101,-28 5-178,0 0 1,0 0-1,0 0 0,-1 0 0,1 1 0,0-1 1,0 0-1,0 1 0,0-1 0,0 0 0,0 1 1,0-1-1,0 1 0,-1 0 0,1-1 0,0 1 1,0-1-1,-1 1 0,1 0 0,0 0 0,-1-1 1,1 1-1,-1 0 0,1 0 0,-1 0 0,1 0 1,-1 0-1,0 0 0,1 0 0,-1 1 0,4 21 295,0 0 0,-2 0 0,-1 0-1,-2 37 1,-3-19 176,-16 72-1,5-56 270,-40 95 0,54-149-716,0 0 57,-1 0 1,1 0-1,0 0 1,0 1-1,0-1 1,0 5-1,1-7-83,0-1 0,0 1 0,0-1 0,0 1 0,0-1 0,0 0 0,0 1-1,0-1 1,0 0 0,0 1 0,1-1 0,-1 1 0,0-1 0,0 0 0,1 1 0,-1-1 0,0 0-1,0 1 1,1-1 0,-1 0 0,0 0 0,0 1 0,1-1 0,0 0 0,0 1-3,0-1-1,0 0 1,0 0 0,0 1 0,0-1 0,0 0-1,1 0 1,-1 0 0,0 0 0,0-1 0,0 1 0,0 0-1,2-1 1,62-14 86,0 3 1,1 3-1,0 3 0,0 3 0,1 2 0,67 9 1,-112-7-70,33-1 0,-36-2 5,1 2-1,33 4 1,-31-2 9,10 3 62,-11 2 26,-19-22 43,3 0-126,-1 0 0,-1-1 0,0 1-1,-1-1 1,-1 1 0,0-27 0,-3 14 46,-1 0 0,-13-52 0,1-8 237,15 85-322,-3-48 227,3 49-221,0 0-1,0 0 1,-1 0 0,1 0 0,-1 0-1,1 1 1,-1-1 0,0 0 0,0 0 0,0 0-1,0 1 1,0-1 0,0 1 0,0-1 0,0 1-1,-1-1 1,1 1 0,-1 0 0,1-1-1,-1 1 1,1 0 0,-1 0 0,0 0 0,0 0-1,1 1 1,-1-1 0,0 0 0,0 1-1,0-1 1,0 1 0,0 0 0,-3-1 0,-6 0 21,-1 0 0,1 1 0,-1 0 0,-15 2 0,6 0 1,5 0-10,-1 0 0,0 0 0,1 2 0,-18 5 0,-175 57 376,200-63-383,-22 7 121,30-10-125,0 0 0,0 0 0,-1 1 1,1-1-1,0 0 0,0 0 0,-1 0 0,1 0 0,0 0 0,0 0 1,-1-1-1,1 1 0,0 0 0,0-1 0,0 1 0,0-1 1,-1 1-1,1-1 0,-2-1 0,3 1-2,0-1 1,0 1-1,0-1 0,0 1 1,0-1-1,0 1 0,0 0 0,0-1 1,1 1-1,-1-1 0,1 1 1,-1-1-1,1 1 0,-1 0 1,1-1-1,0 1 0,1-2 0,19-29 39,-5 12-21,-13 14-27,2 1 1,-1-1-1,1 1 0,-1 0 0,2 1 1,-1-1-1,11-7 0,-14 12-7,0-1 0,-1 0 0,1 0 1,0 0-1,0 0 0,-1 0 0,1 0 0,-1 0 0,1-1 0,-1 1 0,1-1 0,-1 1 1,0-1-1,0 1 0,0-1 0,0 0 0,0 1 0,0-1 0,0 0 0,0 0 0,-1 0 1,2-4-1,-2 6 5,0 0 0,-1 0 0,1-1 1,0 1-1,0 0 0,0-1 0,0 1 1,0 0-1,0 0 0,0-1 1,0 1-1,-1 0 0,1 0 0,0 0 1,0-1-1,0 1 0,-1 0 0,1 0 1,0 0-1,0-1 0,0 1 0,-1 0 1,1 0-1,0 0 0,0 0 0,-1 0 1,1 0-1,0 0 0,-1 0 0,1-1 1,0 1-1,0 0 0,-1 0 0,1 0 1,0 0-1,-1 0 0,1 0 0,0 1 1,0-1-1,-1 0 0,1 0 0,0 0 1,0 0-1,-1 0 0,1 0 0,0 0 1,0 0-1,-1 1 0,1-1 0,0 0 1,0 0-1,-1 1 0,-13 9 57,-29 32 71,31-14-88,73-60-2957</inkml:trace>
</inkml:ink>
</file>

<file path=ppt/ink/ink2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3:19.409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0 145 3000,'0'0'6926,"10"4"-6818,30 11 8,-38-15-80,0 1-1,1-1 1,-1 1 0,1-1-1,-1 0 1,1 0-1,-1 0 1,1 0-1,-1-1 1,1 1-1,-1-1 1,0 1-1,1-1 1,-1 0 0,0 0-1,1 0 1,-1 0-1,0 0 1,0 0-1,0-1 1,0 1-1,3-4 1,-2 2-9,0 1 0,-1-1 0,0 0 1,1 0-1,-1 0 0,0-1 0,-1 1 0,1 0 0,-1-1 1,1 1-1,-1-1 0,1-3 0,2-10 54,-2 13-27,-1 0-1,0 0 1,1-1-1,-2 1 1,1 0-1,-1 0 1,1 0-1,-1-1 0,-1-5 1,0 7 133,1 2-142,0 0-1,-1 0 0,1 1 1,0-1-1,-1 0 1,1 0-1,-1 0 1,1 0-1,-1 1 0,0-1 1,1 0-1,-1 0 1,0 1-1,1-1 0,-1 1 1,0-1-1,0 0 1,1 1-1,-1-1 1,-1 1-1,-11-7 279,11 5-306,1 1 0,0 0 0,-1 0 0,1 0 0,-1 0 0,0 1 1,1-1-1,-1 0 0,0 1 0,1-1 0,-1 1 0,-2-1 0,0 0 19,-7 0 25,11 1-59,0 0 0,0 0-1,0 0 1,0 0 0,0 0-1,0 0 1,0 0 0,0 0-1,0 0 1,0 1 0,0-1-1,0 0 1,0 0 0,0 0-1,0 0 1,0 0 0,0 0-1,0 0 1,0 0-1,0 1 1,0-1 0,0 0-1,0 0 1,0 0 0,0 0-1,0 0 1,0 0 0,0 0-1,0 0 1,0 0 0,0 1-1,0-1 1,0 0 0,0 0-1,0 0 1,0 0 0,0 0-1,0 0 1,0 0 0,0 0-1,0 0 1,-1 0 0,1 0-1,0 0 1,0 1 0,0-1-1,0 0 1,0 0 0,0 0-1,0 0 1,0 0 0,0 0-1,-1 0 1,1 0 0,0 0-1,0 0 1,0 0 0,0 0-1,0 0 1,0 0 0,0 0-1,-2 26 195,8 169-69,2-99-52,3 16 39,-10-104-92,-1-1 0,1 0 0,1 0 1,-1 0-1,1 0 0,1 0 0,4 11 0,-3-9 64,-3 8 14,-1-16-96,0 0 0,-1 0 0,1 0 0,0 0 0,0 0 1,0 0-1,0 0 0,0 0 0,0 0 0,1 0 0,-1 0 0,0 0 0,0 0 0,1 0 1,-1 0-1,1 0 0,-1 0 0,1 0 0,-1 0 0,1 0 0,0 0 0,-1 0 0,2 1 1,-1-2 2,0 1 1,-1-1 0,1 1 0,-1-1 0,1 1 0,-1 0 0,1-1-1,-1 1 1,1 0 0,-1-1 0,0 1 0,1 0 0,-1-1 0,0 1 0,0 0-1,0 0 1,1 0 0,-1-1 0,0 1 0,0 0 0,0 1 0,0-1-3,0-1 1,0 1-1,0 0 1,0-1 0,0 1-1,0 0 1,0-1-1,0 1 1,0 0 0,0-1-1,1 1 1,-1 0 0,0-1-1,1 1 1,-1-1-1,0 1 1,1 0 0,-1-1-1,1 1 1,-1-1-1,1 1 1,-1-1 0,1 0-1,-1 1 1,1-1-1,-1 1 1,1-1 0,-1 0-1,1 0 1,0 1-1,-1-1 1,1 0 0,0 0-1,0 1 1,0-1 12,0 1 1,0 0-1,0-1 0,0 1 0,0 0 1,0 0-1,0 0 0,0 0 1,0 0-1,-1 0 0,1 0 1,0 0-1,-1 0 0,1 0 1,0 0-1,-1 0 0,0 1 1,1-1-1,-1 0 0,0 0 1,1 0-1,-1 1 0,0-1 1,0 0-1,0 1 0,0-1 1,0 0-1,-1 0 0,1 1 1,-1 0-1,2-2-14,-1 0 0,0 0 0,0 0 0,0-1 0,0 1 0,1 0-1,-1 0 1,0 0 0,0 0 0,0 0 0,1 0 0,-1-1 0,0 1 0,0 0 0,0 0 0,1 0 0,-1 0 0,0 0 0,0 0 0,1 0 0,-1 0 0,0 0 0,0 0 0,1 0 0,-1 0-1,0 0 1,0 0 0,0 0 0,1 0 0,-1 1 0,0-1 0,0 0 0,1 0 0,-1 0 0,0 0 0,0 0 0,0 0 0,0 1 0,1-1 0,-1 0 0,0 0 0,0 0 0,0 1-1,9 6 80,-7-2-260,-2-5 219,0 1 0,0-1 0,0 1 0,1 0-1,-1-1 1,0 1 0,0-1 0,1 1 0,-1-1 0,0 1 0,1-1-1,-1 0 1,0 1 0,1-1 0,-1 1 0,1-1 0,-1 0 0,1 1 0,-1-1-1,1 0 1,-1 0 0,1 1 0,-1-1 0,1 0 0,-1 0 0,1 0-1,-1 1 1,1-1 0,0 0 0,-1 0 0,1 0 0,-1 0 0,2 0 143,-2 9 95,0-19-236,-1-1-1,-1 1 0,0 0 0,0 0 0,-1 0 0,-5-12 0,-5-7-2296</inkml:trace>
</inkml:ink>
</file>

<file path=ppt/ink/ink2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09.98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238 385 4216,'0'0'4985,"-11"-4"-4773,-34-8-7,41 12-164,0 0-1,0-1 1,0 1-1,0 1 1,0-1 0,0 1-1,1-1 1,-1 1-1,0 0 1,0 0-1,1 1 1,-8 3-1,0 0 79,0-1 3,1 0 0,0 0 0,1 1 1,-1 1-1,1 0 0,-10 7 0,16-10-67,0 0-1,0 0 0,0 0 1,1 0-1,-1 1 1,1-1-1,-1 1 0,1 0 1,0-1-1,1 1 1,-1 0-1,1 0 1,-1 0-1,1 0 0,0 0 1,1 1-1,-1-1 1,1 6-1,0-5-6,0-1 0,0 1 0,1 0 0,0-1 0,0 1-1,0-1 1,0 1 0,1-1 0,0 1 0,0-1 0,0 0 0,0 0 0,0 0 0,1 0 0,0 0 0,0 0 0,0-1 0,0 0-1,1 1 1,-1-1 0,1 0 0,7 4 0,-6-4-14,1-1 0,0 1 0,0-1 0,0 0 0,0-1 1,0 1-1,0-1 0,0 0 0,1-1 0,-1 1 0,0-1 0,1-1 0,-1 1 0,0-1 0,0 0 0,10-3 0,20-7 131,44-21-1,-64 24-111,0 0 0,-1-1 0,0 0 0,-1-1 0,15-13 0,-26 19-30,0 0 0,1 1-1,-1-1 1,0 0 0,-1-1 0,1 1 0,-1 0 0,2-6-1,-3 8-3,0 0 0,0-1 0,-1 1-1,1 0 1,-1 0 0,1-1 0,-1 1-1,0 0 1,0-1 0,0 1-1,0-1 1,0 1 0,-1 0 0,1-1-1,-1 1 1,0 0 0,1 0-1,-3-4 1,2 5-11,1 1 1,-1-1-1,0 1 0,0-1 0,1 1 1,-1 0-1,0-1 0,0 1 0,0 0 1,0-1-1,0 1 0,0 0 0,0 0 1,0 0-1,1 0 0,-1 0 0,0 0 1,0 0-1,0 0 0,0 0 0,0 0 0,0 1 1,0-1-1,0 0 0,0 1 0,1-1 1,-1 0-1,0 1 0,0-1 0,0 1 1,1-1-1,-1 1 0,-1 1 0,-26 19 202,27-19-201,0-1 0,0 0 0,0 0 1,0 0-1,1 1 0,-1-1 0,0 0 1,1 1-1,-1-1 0,1 0 0,0 1 1,-1-1-1,1 1 0,0-1 0,0 1 1,0-1-1,0 1 0,0 1 0,1 1 9,-1 0 1,1 1-1,0-1 0,1 0 0,-1-1 0,4 7 0,-1-2 12,0-1 1,1 0-1,0 0 1,0 0-1,0-1 1,9 8 0,-12-12-9,1 0 0,-1 0 1,0 0-1,1 0 0,-1 0 1,1-1-1,0 1 1,-1-1-1,1 0 0,0 0 1,0 0-1,0 0 0,0 0 1,0-1-1,0 1 1,0-1-1,0 0 0,0 0 1,0 0-1,0 0 0,0-1 1,0 1-1,0-1 1,0 1-1,0-1 0,0 0 1,0 0-1,0-1 1,-1 1-1,1-1 0,0 1 1,-1-1-1,1 0 0,-1 0 1,0 0-1,0 0 1,1 0-1,-2 0 0,1-1 1,0 1-1,2-5 0,-2 5-5,-1 0 0,1 0 0,-1 0 0,0 0 0,0-1 0,0 1 0,0 0 0,0-1 0,-1 1 0,1 0 0,-1-1 0,1 1 0,-1-1 0,0 1 0,0-1 0,0 1-1,0 0 1,0-1 0,-1 1 0,1-1 0,-1 1 0,0 0 0,1-1 0,-1 1 0,0 0 0,0 0 0,-1-1 0,1 1 0,0 0 0,-1 0 0,1 0 0,-1 1-1,0-1 1,1 0 0,-1 0 0,-3-1 0,0-1 10,-1 0 0,1 1-1,-1 0 1,0 0 0,0 0-1,0 1 1,0 0 0,-1 0-1,1 0 1,-1 1-1,1 0 1,-11-1 0,17 2 26,0 1-53,0-1 0,0 0 0,0 1 0,0-1 0,0 0 0,0 0 0,0 1 0,1-1 0,-1 0 0,0 0 0,0 1 0,0-1 0,0 0 0,1 0 0,-1 1-1,0-1 1,0 0 0,0 0 0,1 0 0,-1 1 0,0-1 0,0 0 0,1 0 0,-1 0 0,0 0 0,1 0 0,-1 0 0,0 0 0,0 1 0,1-1 0,-1 0 0,0 0 0,1 0 0,-1 0 0,0 0 0,0 0 0,1 0 0,-1 0 0,0-1-1,1 1 1,-1 0 0,0 0 0,1 0 0,14-5-18,-14 4 17,141-43-1,-45 15 108,-86 25-69,0 0 0,0 1 0,1 1 0,-1 0 0,0 0 0,1 1 0,21 1 0,-32 0-29,0 1 1,0-1-1,0 0 0,0 0 1,1 0-1,-1 1 1,0-1-1,0 0 1,0 1-1,0-1 0,0 1 1,0 0-1,0-1 1,0 1-1,0 0 0,0-1 1,-1 1-1,1 0 1,0 0-1,0 0 1,-1 0-1,2 1 0,-2 0 6,1 0 0,0 0 0,-1 0 0,1 0 0,-1 0 0,0 0 0,1 0 0,-1 1 0,0-1 0,0 0 0,-1 3 0,-1 4 65,0 1 1,-1-1 0,-7 18 0,1-6 59,5-12 14,0-1 0,1 0 1,-4 14-1,2-14 140,11-13-42,42-31 137,-35 26-298,0 0-1,27-16 1,-38 24-83,0 1-1,1 0 1,-1 0-1,1 0 1,-1 0-1,1 0 1,0 0-1,-1 1 1,6-1-1,-7 1-5,0 1 0,-1-1 0,1 0 0,0 1-1,0-1 1,0 1 0,0 0 0,-1-1 0,1 1 0,0 0-1,-1-1 1,1 1 0,0 0 0,-1 0 0,1-1 0,-1 1 0,1 0-1,-1 0 1,1 0 0,-1 0 0,0 0 0,1 0 0,-1 0-1,0 0 1,0 0 0,0 1 0,5 16 39,-3-6 16,1 0-1,1 0 1,0 0-1,0 0 0,1-1 1,13 21-1,-17-30-33,0-1-1,0 1 1,1-1 0,-1 0-1,0 1 1,1-1 0,-1 0-1,1 0 1,0 0 0,-1 0-1,1 0 1,0 0 0,0 0-1,-1-1 1,1 1 0,0-1-1,0 1 1,0-1 0,0 0-1,0 0 1,0 0 0,0 0-1,0 0 1,0 0 0,-1 0-1,1-1 1,0 1 0,0 0-1,3-2 1,6-2 86,0-1 1,0 0-1,19-12 1,-5 3 158,33-22 297,-43 26-372,1 0 0,31-14 0,-16 7-65,-25 13-78,0 1 1,1-1-1,0 1 1,12-4-1,-4 5 32,-15 2-80,0 0 0,1 0-1,-1 0 1,0 0 0,0 0 0,0 0-1,0 0 1,0 0 0,0 0 0,0 0-1,0 0 1,0 0 0,0 0 0,1 0 0,-1 0-1,0 0 1,0 0 0,0 0 0,0 0-1,0 0 1,0 0 0,0 1 0,0-1-1,0 0 1,0 0 0,0 0 0,0 0-1,0 0 1,0 0 0,0 0 0,0 0 0,0 0-1,1 0 1,-1 1 0,0-1 0,0 0-1,0 0 1,0 0 0,0 0 0,0 0-1,0 0 1,0 0 0,-1 0 0,1 0-1,0 0 1,0 1 0,0-1 0,0 0 0,0 0-1,0 0 1,0 0 0,0 0 0,0 0-1,0 0 1,0 0 0,0 0 0,0 0-1,0 0 1,0 1 0,-22 15 25,6-4-27,0 2 1,-3 1 0,-19 22 0,34-33 0,0 0 0,0 0 0,1 1 0,0 0 0,0 0 0,0 0 0,0 0 0,1 0 0,-1 1 0,-1 8 0,3-12 0,1-1 0,0 1 0,0 0 0,-1-1-1,1 1 1,0 0 0,0-1 0,1 1 0,-1 0 0,0-1 0,1 1-1,-1 0 1,1-1 0,-1 1 0,1-1 0,0 3 0,0-4-3,0 1 1,0 0 0,-1 0-1,1-1 1,0 1 0,0 0-1,0-1 1,0 1 0,0 0-1,0-1 1,0 0 0,0 1 0,0-1-1,0 1 1,0-1 0,0 0-1,0 0 1,2 0 0,1 0-5,1 0 0,0-1 1,-1 1-1,0-1 0,1 0 1,-1 0-1,1-1 0,-1 0 1,0 1-1,5-4 0,3-2 10,-1-1 0,0-1 0,0 0 0,-1-1 0,0 1 0,0-2 0,-1 0 0,-1 0 0,1 0 0,-2-1 0,12-25 0,-2-1 23,-2-1 0,17-73 0,-28 100-23,-1 1-2,0-1-1,0 0 0,-1 1 1,-1-1-1,0 0 1,-1-15-1,0 24-4,0 1 0,-1-1-1,1 1 1,-1-1 0,1 1-1,-1 0 1,0-1 0,0 1-1,0 0 1,-3-4 0,4 5 1,-1 1 0,1 0 0,0 0 0,-1 0 0,1-1 0,0 1 0,-1 0 0,1 0 0,0 0 0,-1 0 0,1 0 0,0 0 0,-1 0 0,1 0 0,-1 0 0,1 0 0,0 0 0,-1 0 0,1 0 1,0 0-1,-1 0 0,1 0 0,0 0 0,-1 1 0,1-1 0,-1 0 0,-13 13-60,6-3 49,0 0 0,1 1 1,0 0-1,1 1 0,0 0 1,1-1-1,0 2 1,1-1-1,1 0 0,0 1 1,0 0-1,1 0 0,1 0 1,0 21-1,2-9-8,0 0-1,2-1 1,1 1-1,1 0 1,1-1 0,16 40-1,-20-59 22,0 0-1,0 0 0,0-1 1,1 1-1,0-1 0,0 1 1,0-1-1,0 0 0,1 0 1,0-1-1,-1 1 1,6 3-1,-6-5 4,-1-1 0,1 0 0,-1 0 0,1 0 0,0 0 0,-1-1 0,1 1 0,0-1 0,0 1 0,-1-1 0,1 0 0,0 0 0,0 0 0,-1-1 0,1 1 0,0-1 0,-1 1 0,1-1 0,0 0 0,-1 0 0,1 0 1,-1 0-1,1-1 0,3-2 0,4-3 8,0-1 1,-1 0 0,0 0-1,-1-1 1,8-9 0,-7 6 22,2 1-1,21-18 1,-26 24-18,-3 3 16,-5 10-7,1-2-22,-1 2-2,0 1 0,1 0 0,1 0 0,-1-1 0,2 13 0,-1-17 0,0 0 0,1-1 0,-1 1 0,1 0 0,0-1 0,0 1 0,0 0 0,0-1 0,1 1 0,0-1 0,-1 0 0,1 1 0,1-1 0,4 6 0,-6-8 1,0-1 0,1 1 0,-1 0-1,1 0 1,-1-1 0,1 1 0,0-1-1,-1 1 1,1-1 0,0 0 0,-1 0-1,1 0 1,-1 0 0,1 0 0,0 0-1,-1 0 1,1 0 0,0-1 0,-1 1-1,1-1 1,0 1 0,-1-1 0,1 1-1,1-2 1,5-2 3,0-1 0,0 0-1,7-7 1,-13 11-4,18-16 3,-1-1-1,0-1 1,-1 0 0,-2-1 0,0-1 0,17-30 0,68-144 129,-87 165-126,-1-1 0,-2-1 0,13-57 0,-24 87-9,0 0 1,1 0-1,-1 0 1,0 0-1,0 0 1,0 0-1,-1 0 1,1 0-1,0 0 1,-1 1-1,1-1 1,-1 0-1,0 0 1,0 0-1,0 0 1,1 1-1,-2-1 1,1 0-1,0 1 1,0-1-1,0 1 1,-3-3-1,3 4 3,1 0 0,-1 0 0,0 0 0,0 0 0,0 1 0,0-1 0,1 0 0,-1 0 0,0 0 0,0 1 0,1-1 0,-1 0 0,0 1 0,1-1 0,-1 1 0,0-1 0,1 1 0,-1-1 0,0 2 0,-13 10 0,10-7-10,0-1 1,0 1-1,1 0 0,-1 0 0,2 1 0,-1-1 1,0 0-1,-2 10 0,-11 50-24,9-31 20,2-10 26,2 1 0,0-1 0,2 1 0,1 37 0,4-20-38,16 77 0,-19-115 24,0 1-1,0 0 0,1-1 0,0 1 1,0-1-1,3 7 0,-4-10 5,0 0-1,0 0 1,-1 0 0,1 0-1,0 0 1,0 0 0,0 0-1,0-1 1,0 1-1,0 0 1,0-1 0,0 1-1,1-1 1,-1 1-1,0-1 1,0 1 0,0-1-1,1 0 1,-1 1-1,0-1 1,0 0 0,1 0-1,-1 0 1,0 0 0,0 0-1,1 0 1,-1-1-1,0 1 1,2-1 0,6-2 5,-1-1 0,1-1 0,-1 0 0,0 0 0,0 0 0,-1-1 0,1 0 0,-1-1 0,-1 1 0,1-1 0,6-10 0,16-15-1,-14 19-6,-14 15 0,-1 5 0,-1 8 0,0-6 0,1 1 0,0-1 0,0 0 0,1 0 0,2 11 0,-2-16 0,-1 0 0,1 0 0,1 0 0,-1 0 0,0 0 0,1 0 0,0-1 0,0 1 0,0 0 0,0-1 0,0 0 0,1 1 0,0-1 0,3 3 0,-5-5 0,1-1 0,-1 1 0,1 0 0,-1-1 0,1 0 0,-1 1 0,1-1 0,-1 0 0,1 1 0,-1-1 0,1 0 0,0 0 0,-1-1 0,1 1 0,-1 0 0,1 0 0,-1-1 0,1 1 0,2-2 0,32-15 0,-24 10 0,4-1 16,-1-1 0,0-1 0,-1 0 0,0-1 0,0 0 0,22-25 0,-31 27 7,-6 8-18,0 2-9,0-1 1,0 1-1,0 0 1,0 0-1,0 0 0,0 0 1,1 0-1,-1 0 1,0 0-1,1 0 0,-1 0 1,1 0-1,-2 3 1,1 0-4,0 1 0,-1-1 0,1 1 0,1-1 0,-1 1 0,1-1 0,0 1 0,0-1 0,0 1 0,2 7 0,-2-10 7,1 1-1,0 0 1,0-1 0,0 1 0,0-1-1,1 1 1,-1-1 0,1 0 0,0 0-1,-1 1 1,1-1 0,0 0 0,0-1-1,0 1 1,0 0 0,1 0 0,-1-1 0,5 3-1,-4-5 1,-1 1 0,1-1 0,0 0 0,-1 0 0,1 0 0,-1 0 0,1 0 0,-1-1 0,0 1 0,0-1 0,3-1 0,-4 0 1,1 1 0,-1-1 0,1 1 0,-1-1 0,0 1 1,0-1-1,0 0 0,0 1 0,0-1 0,-1 0 0,1 0 0,-1 0 0,0 1 0,0-1 0,0 0 0,0 0 0,0 0 0,-1 0 0,0-3 0,0 0 12,-1 0 1,1 0-1,-1 1 0,0-1 0,-1 0 0,1 1 1,-7-11-1,-2 8-3,4 3-11,17-1 1,28-2-35,0 2-1,48-2 0,7-2 7,-91 10 30,0-1 1,0 1-1,-1 0 0,1 0 0,0-1 0,0 1 0,0 0 1,-1 1-1,1-1 0,0 0 0,0 0 0,-1 1 1,1-1-1,0 1 0,-1-1 0,1 1 0,0 0 0,-1 0 1,1 0-1,-1 0 0,1 0 0,-1 0 0,1 0 0,-1 0 1,0 0-1,0 1 0,0-1 0,0 1 0,0-1 1,0 1-1,1 1 0,0 4 23,0-1 1,-1 1-1,0 0 0,0-1 1,0 1-1,-2 12 1,1-17-16,2-2 1,-1 0 0,0 1 0,0-1 0,1 0 1,-1 0-1,0-1 0,0 1 0,1 0 0,-1 0 1,0 0-1,0-1 0,0 1 0,0-1 0,1 1 1,-1-1-1,1 0 0,21-12 60,-1 0 0,40-32-1,-33 23 1,-12 9-33,-11 7-9,1 1 0,-1 0 0,2 0 0,-1 1 0,12-6 0,-18 10-26,-1 0 1,1 0-1,0 0 1,0 1-1,-1-1 1,1 0-1,0 0 1,-1 0-1,1 1 1,0-1-1,-1 0 1,1 1-1,0-1 1,-1 1-1,1-1 1,-1 0-1,1 1 1,-1-1-1,1 1 1,-1 0-1,1-1 1,-1 1-1,1-1 1,-1 1-1,0 0 1,1 1-1,11 22 20,-11-21-18,9 23 5,-7-18 12,0 1 0,0-1 0,1 0 0,10 15 0,-13-22-16,0 0 0,1 0 0,-1 0 0,0 0 0,1 0 0,-1 0 0,1 0 0,-1-1 0,1 1 0,-1-1 1,1 1-1,0-1 0,-1 0 0,1 0 0,-1 1 0,1-1 0,0 0 0,-1 0 0,1-1 0,0 1 0,-1 0 0,1 0 1,-1-1-1,1 1 0,1-2 0,3 1 9,0-1-1,-1-1 1,1 1 0,-1-1-1,8-5 1,18-17 76,-2-1 0,30-34-1,-16 15 46,-39 41-114,13-13 21,-17 17-40,0-1 0,1 1 0,-1 0 0,0-1 0,0 1 0,1 0 0,-1 0 0,0-1 0,1 1 0,-1 0-1,1 0 1,-1 0 0,0-1 0,1 1 0,-1 0 0,1 0 0,-1 0 0,0 0 0,1 0 0,-1 0 0,1 0 0,-1 0-1,0 0 1,1 0 0,-1 0 0,1 0 0,-1 0 0,0 0 0,1 0 0,-1 1 0,1-1 0,-1 0 0,0 0-1,1 0 1,-1 1 0,0-1 0,1 0 0,-1 0 0,0 1 0,1-1 0,-1 0 0,0 1 0,0-1 0,1 1 0,-1 2 3,0 1 1,0-1-1,0 1 1,-1-1-1,1 0 1,-1 1 0,0-1-1,0 1 1,0-1-1,0 0 1,-3 4 0,1 3 4,-14 46 23,12-36-12,0 0 0,-2 0-1,0-1 1,-18 33 0,24-50-12,-1 0 0,1-1 0,0 1 1,-1 0-1,1-1 0,-1 1 0,1-1 0,-1 1 0,0-1 0,0 0 0,0 0 0,1 0 0,-1 0 1,0 0-1,0 0 0,-1 0 0,1-1 0,0 1 0,0-1 0,0 0 0,0 1 0,-3-1 0,3 0 2,0-1 0,1 1 0,-1 0 0,1-1 0,-1 1 0,0-1 0,1 0 0,-1 1 0,1-1 0,-1 0 0,1 0 0,0 0 0,-1 0 0,1 0 0,0-1 0,0 1 0,0 0 0,0 0 0,0-1 0,0 1 0,0-1 0,0 1 0,0-1 0,1 1 0,-1-1 0,1 1 0,-1-1 0,1 0 0,-1-1 0,1 1-4,0 1 1,0-1-1,0 0 1,0 0-1,1 0 1,-1 1 0,1-1-1,-1 0 1,1 1-1,-1-1 1,1 0-1,0 1 1,0-1-1,0 1 1,0-1-1,0 1 1,0-1-1,0 1 1,1 0-1,-1 0 1,0-1 0,1 1-1,2-1 1,37-22 35,-29 20-38,-1 0 0,1 1 0,1 0-1,-1 1 1,0 0 0,22 0 0,9-1-11,-37 2-56,1 1 0,-1 0 0,1 0 0,8 2 0,2 2-3985</inkml:trace>
</inkml:ink>
</file>

<file path=ppt/ink/ink2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10.26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12256,'0'0'1808</inkml:trace>
</inkml:ink>
</file>

<file path=ppt/ink/ink2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10.54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0 135 8136,'0'0'-71,"17"-4"-169,291-71 1425,-225 56 332,2 5-1,156-8 1,-239 22-1605,-2 0 61,0 0 0,1 0 1,-1 0-1,0 0 0,1 0 0,-1 0 1,0 0-1,1 0 0,-1 0 0,0 0 0,1 0 1,-1 0-1,1 0 0,-1 0 0,0 0 1,1 0-1,-1 0 0,0 0 0,1 0 0,-1 1 1,0-1-1,0 0 0,1 0 0,-1 0 1,0 1-1,1-1 0,-1 0 0,0 0 0,0 1 1,1-1-1,-1 0 0,0 0 0,0 1 1,0-1-1,0 0 0,1 1 0,-1-1 0,0 1 1</inkml:trace>
</inkml:ink>
</file>

<file path=ppt/ink/ink2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10.78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55 9440,'0'0'1288,"56"-19"-824,-13 7-16,6 0 8,-3 5-176,-7 3 0,-2 4-176,-2 0 8</inkml:trace>
</inkml:ink>
</file>

<file path=ppt/ink/ink2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12.20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242 433 4616,'0'0'3400,"-14"4"-3070,11-3-309,-27 9 241,0 0 1,-30 17-1,48-21-87,1 0 0,0 1-1,-17 16 1,23-19-75,1 0-1,0 0 0,0 0 0,1 1 1,-1 0-1,1 0 0,0 0 1,0 0-1,-3 10 0,5-14-59,1 0 1,-1 1-1,1-1 0,-1 1 0,1-1 0,0 1 0,-1-1 0,1 0 1,0 1-1,0-1 0,0 1 0,0-1 0,1 1 0,-1-1 0,0 1 0,0-1 1,1 0-1,-1 1 0,1-1 0,0 0 0,0 3 0,0-3-3,0 0 0,1 0-1,-1-1 1,0 1 0,0 0-1,1 0 1,-1-1 0,0 1-1,1-1 1,-1 1 0,0-1-1,1 1 1,-1-1 0,1 0-1,-1 0 1,1 0 0,1 0-1,4 0 62,-1 0-1,0-1 0,0 0 0,1 0 0,-1-1 0,0 0 0,0 0 0,9-5 1,-4 1 97,-1 0 0,0-1 0,0 0 0,0-1 0,-1 0 0,0 0 1,-1-1-1,0 0 0,0-1 0,8-14 0,-15 23-140,-1 0 0,1-1 0,0 1 0,-1-1 1,0 1-1,1-1 0,-1 1 0,0-1 0,0 1 0,0-1 0,0 1 0,0-1 0,0 1 0,-1-3 0,1 3-36,-1 1 0,1 0 0,0-1 0,0 1 0,-1-1 0,1 1 0,0 0 0,-1-1 0,1 1 0,-1 0 0,1-1 0,0 1 0,-1 0 0,1-1 0,-1 1 0,1 0 0,-1 0 0,1 0 0,-1 0 0,1-1 0,-1 1 0,1 0 0,-1 0 0,1 0 1,-1 0-1,1 0 0,-1 0 0,1 0 0,-1 0 0,1 1 0,-1-1 0,1 0 0,-1 0 0,1 0 0,-1 0 0,1 1 0,0-1 0,-1 0 0,1 0 0,-1 1 0,1-1 0,-1 0 0,1 1 0,-8 2 90,7-2-83,-1-1 0,1 1 0,0 0 0,-1-1 1,1 1-1,0 0 0,0 0 0,-1-1 0,1 1 1,0 0-1,0 0 0,-1 2 0,2-3 43,7-11 126,33-29-11,-2-2 0,44-62 0,104-168 979,-172 246-745,-83 173 100,-68 213 0,-37 90-145,147-386-338,14-39 47,8-22-6,5-16-19,3-4-24,0 1 0,1 0-1,1-1 1,0 1 0,1 1 0,0-1-1,2 1 1,0 0 0,0 1 0,2 0-1,0 0 1,0 1 0,1 0 0,1 1-1,16-14 1,-13 14 80,0 1 0,0 0 0,27-13 0,-33 20-36,0 0 1,0 1-1,1 0 0,-1 0 1,1 1-1,0 0 0,0 1 1,14-1-1,-8 1 48,-14 0-105,-1 1 0,1 0 0,0-1 0,0 1 1,0 0-1,0 0 0,0 0 0,0 1 0,0-1 0,0 0 0,0 1 0,0-1 0,0 1 0,0 0 1,3 1-1,5 5-210,27 14 591,-15-10-3636</inkml:trace>
</inkml:ink>
</file>

<file path=ppt/ink/ink2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14.68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79 627 8136,'0'0'2833,"-2"17"-2273,-29 255 1292,-12 41 1112,41-295-1755,5-35-232,2-14-711,-3 23-215,83-388 1604,-71 340-1449,12-42 199,-22 86-334,1 1 0,0-1 0,1 1 0,0 1 0,0-1 0,9-9 0,-13 17-39,0 0 0,1 0 0,-1 0 0,1 1 0,-1 0-1,1-1 1,0 1 0,0 0 0,0 0 0,4-2 0,-6 4-22,0 0 1,-1 0 0,1 0 0,0 0 0,0 0-1,0 0 1,-1 0 0,1 0 0,0 0-1,0 0 1,0 0 0,-1 0 0,1 0 0,0 1-1,0-1 1,-1 0 0,1 1 0,0-1 0,0 1-1,1 0 3,0 1-1,-1-1 1,1 1-1,-1 0 0,0-1 1,0 1-1,1 0 1,-1 0-1,0 0 1,0 2-1,4 10 36,0 0-1,-1 1 1,-1-1 0,-1 1 0,0 0-1,-1-1 1,0 1 0,-1 0-1,-1 0 1,-1 0 0,0 0 0,0-1-1,-8 23 1,8-31-2,0-1 0,0 0 0,0 0 0,-1 0 0,0 0 0,0 0 0,0-1 0,0 1 0,-1-1 1,-7 7-1,10-10-26,-1-1 0,1 0 0,0 0 0,0 0 1,0 0-1,-1 0 0,1 0 0,0 0 1,0 0-1,0 0 0,-1-1 0,1 1 0,0 0 1,0-1-1,0 1 0,0-1 0,0 1 0,0-1 1,0 1-1,0-1 0,0 0 0,-1-1 0,1 2-6,0-1-1,0 1 0,1-1 0,-1 1 1,0-1-1,1 0 0,-1 1 0,1-1 0,-1 0 1,0 0-1,1 0 0,0 1 0,-1-1 0,1 0 1,-1 0-1,1 0 0,0 0 0,0 0 0,0 0 1,-1 0-1,1 1 0,0-1 0,0 0 1,0 0-1,0 0 0,0 0 0,1 0 0,-1-1 1,18-8 116,-9 5-116,1 1-1,0 0 0,17-4 1,10-3 4,19-10-11,53-22 6,-94 35-2,0 0 0,0-1-1,-1 0 1,25-22 0,-10 3 19,-1-2 0,42-60 0,35-74 77,-76 109-54,-3-1 1,37-118-1,-55 149-42,-7 13-8,-8 16 1,-11 17-1,0 7-3,2 1 0,-18 40-1,-21 69 4,39-95-1,-102 314 234,114-345-206,-2 21 92,22-48 30,45-51 9,-44 44-52,1 2 0,2 0 0,0 1 0,29-20 0,-49 39-102,0 0 0,1 0 1,-1 0-1,0 0 1,1 1-1,-1-1 0,0 0 1,1 0-1,-1 0 1,0 1-1,0-1 1,1 0-1,-1 0 0,0 1 1,0-1-1,0 0 1,1 1-1,-1-1 1,0 0-1,0 1 0,0-1 1,0 0-1,0 1 1,0-1-1,1 0 0,-1 1 1,0-1-1,0 0 1,0 1-1,0-1 1,0 1-1,0-1 0,-1 0 1,1 1-1,0-1 1,0 0-1,0 1 0,0 23 26,0-21-6,0 6-16,0-1-1,1 1 1,0-1 0,0 1-1,0-1 1,1 0 0,1 0-1,3 8 1,-5-12-10,1-1 0,0 0 0,0-1 1,0 1-1,0 0 0,0 0 0,0-1 0,1 0 0,-1 1 1,1-1-1,0 0 0,0 0 0,0 0 0,0-1 0,0 1 0,0-1 1,0 1-1,0-1 0,1 0 0,-1-1 0,0 1 0,5 0 1,3 0 5,-1-1 1,0-1 0,1 1 0,-1-2 0,0 1-1,1-2 1,-1 1 0,0-1 0,-1-1 0,18-8-1,8-6 16,47-33 0,-76 47-20,11-8 4,0 0 0,0-1 0,-1-1 0,-1-1 0,19-22 0,-34 37-7,14-20 65,-14 20-63,0 0-1,0 0 1,0-1-1,0 1 1,0 0-1,0 0 0,0 0 1,0 0-1,0 0 1,1-1-1,-1 1 1,0 0-1,0 0 1,0 0-1,0 0 1,0-1-1,0 1 1,0 0-1,0 0 0,0 0 1,-1 0-1,1-1 1,0 1-1,0 0 1,0 0-1,0 0 1,0 0-1,0 0 1,0-1-1,0 1 1,0 0-1,0 0 0,0 0 1,-1 0-1,1 0 1,0 0-1,0 0 1,0-1-1,0 1 1,-1 0-1,-13 3 58,6 1-46,0 0 0,0 0 0,1 0 0,-1 1 0,1 0 0,0 1 0,1-1 0,-1 2 0,1-1 0,0 0 0,1 1 0,-1 0 0,1 1 0,1-1 0,0 1 0,0 0 0,0 0 0,1 0 0,0 0 0,0 1 0,1-1 1,0 1-1,1-1 0,0 1 0,0 0 0,1 0 0,1 16 0,-1-25-13,0 1 0,0 0 0,0-1 0,1 1 0,-1 0 0,0 0 0,0-1 0,1 1 0,-1 0 0,0-1 0,0 1 0,1-1 0,-1 1 0,1 0 1,-1-1-1,1 1 0,-1-1 0,1 1 0,-1-1 0,1 1 0,-1-1 0,1 0 0,0 1 0,-1-1 0,1 0 0,1 1 0,0 0 0,0-1 0,-1 0 0,1 0 0,0 0 0,0 0 0,0 0 0,0 0 0,0-1 0,-1 1 0,4-1 0,1-1 0,-1 0 0,1-1 0,0 1 0,-1-1 0,7-5 0,-4 2 6,-1-1 0,1 0 0,6-10 0,-9 10 81,1 0 1,0 1-1,0 0 1,12-9-1,-17 15-76,-1 0 0,1 0 0,-1 0-1,1 0 1,-1 0 0,1 1 0,-1-1-1,1 0 1,-1 0 0,1 1 0,-1-1-1,0 0 1,1 1 0,-1-1 0,1 0-1,-1 1 1,0-1 0,1 1 0,-1-1-1,0 0 1,0 1 0,1-1 0,-1 1-1,0-1 1,1 2 0,7 14 128,-7-15-106,1 4 24,1 0 0,0 0-1,0-1 1,0 0 0,0 1-1,1-1 1,0 0-1,0 0 1,0-1 0,0 1-1,0-1 1,10 5 0,-11-7-24,0 1 1,1-1-1,-1 0 1,1 0-1,-1 0 1,1-1-1,-1 1 1,1-1-1,0 0 1,-1 0-1,1 0 1,0 0-1,-1-1 1,1 1-1,-1-1 1,1 0-1,-1 0 1,1-1-1,-1 1 1,4-3-1,7-5 103,0-1 0,-1 0 0,-1-1 0,0-1 0,0 0 0,17-23 0,-9 11 87,-4 2-1,-13 18-129,0 0-1,0-1 1,0 1-1,0 1 1,1-1-1,-1 0 1,1 1 0,0 0-1,0 0 1,0 0-1,0 0 1,8-3-1,-11 6-89,-1 0 0,0 0 0,0 0 0,1 0 0,-1 0 0,0 0 0,1 0 0,-1 0 1,0 0-1,0 0 0,1 0 0,-1 0 0,0 0 0,0 0 0,1 0 0,-1 0 0,0 0 0,0 0 0,1 0 0,-1 0 0,0 1 0,0-1 0,1 0 0,-1 0 0,0 0 0,0 0 0,0 1 0,1-1 0,-1 0 0,0 0 0,0 1 0,0-1 0,0 0 0,4 14 110,-4 16 40,0-26-147,-1 13-6,0 0 0,-2 0 0,0 0 0,-8 26 0,9-37 0,0 0 0,0 0 0,-1-1 0,0 1 0,0 0 0,0-1 0,-1 0 0,1 0 0,-1 0 0,-1 0 0,1-1 0,-1 0 0,0 0 0,0 0 0,-10 6 0,14-9 0,0-1 0,0 1 0,1-1 0,-1 0 0,0 1 0,0-1 0,1 0 0,-1 0 0,0 0 0,0 1 0,0-1 0,1 0 0,-1 0 0,0 0 0,0 0 0,0-1 0,1 1 0,-3 0 0,4-4 0,10-1 0,130-36 0,-79 25 0,103-42 0,-164 58 0,38-18 0,54-32 0,-82 44 0,-1-2 0,0 1 0,0-1 0,-1 0 0,0-1 0,-1 0 0,0-1 0,0 0 0,10-18 0,-17 27 0,0 0 0,0 0 0,-1 0 0,1 0 0,-1 0 0,1 0 0,-1-1 0,1 1 0,-1 0 0,0 0 0,1 0 0,-1 0 0,0 0 0,0-1 0,0 1 0,0 0 0,0 0 0,0 0 0,0-1 0,0 1 0,-1 0 0,1 0 0,0 0 0,-1 0 0,1 0 0,0-1 0,-1 1 0,0 0 0,1 0 0,-1 0 0,0 0 0,1 1 0,-1-1 0,0 0 0,0 0 0,0 0 0,-1 0 0,0 0 0,-1 0 0,1 0 0,-1 0 0,1 0 0,-1 1 0,1 0 0,-1-1 0,1 1 0,-1 0 0,0 0 0,1 0 0,-1 0 0,1 1 0,-1-1 0,-4 2 0,0 0 0,1 1 0,-1 0 0,0 0 0,1 0 0,-1 1 0,1 0 0,0 0 0,0 0 0,1 1 0,-1 0 0,1 0 0,-8 10 0,11-11 0,0-1 0,-1 1 0,1-1 0,1 1 0,-1 0 0,1 0 0,-1 0 0,1 0 0,0 0 0,1 0 0,-1 0 0,1 0 0,-1 0 0,1 1 0,0-1 0,1 0 0,-1 0 0,1 0 0,0 0 0,0 0 0,0 0 0,1 0 0,2 6 0,1-1 55,1 0-1,0 0 1,1 0 0,0-1-1,0 0 1,1-1 0,0 1-1,0-1 1,1-1-1,-1 0 1,2 0 0,-1 0-1,0-2 1,1 1 0,0-1-1,0 0 1,16 3 0,-9-3-547,0 0 0,0-1 0,1-1 0,-1-1 1,1 0-1,-1-1 0,1-1 0,-1-1 0,32-6 0</inkml:trace>
</inkml:ink>
</file>

<file path=ppt/ink/ink2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1:50.3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1 401 7136,'0'0'7144,"7"-10"-6586,25-29-67,-31 37-438,0 1 0,0 0 0,0 0 0,0 0 0,1 0 1,-1 0-1,0 0 0,1 0 0,-1 0 0,0 0 0,1 0 0,-1 1 0,1-1 0,0 1 1,-1-1-1,1 1 0,-1 0 0,4-1 0,9-2 656,6-10 108,-14 9-503,0 0 0,1 0 0,12-5-1,-12 7-137,-1-1-1,0 0 0,0-1 0,0 0 0,0 0 1,0 0-1,-1 0 0,1-1 0,7-9 0,1-4 494,20-33 0,-16 24-268,-9 12-134,-1 0-1,0-1 1,-1 0 0,-1 0-1,-1 0 1,5-23 0,-7 19 432,-3 18-339,-1 4-31,-4 31 143,-2 72-169,6-63-165,-2 0 0,-2 1-1,-11 44 1,15-83-109,0 1-1,-1-1 1,1 0-1,-1 1 1,0-1 0,-1 0-1,1 0 1,-1-1-1,0 1 1,1 0-1,-5 3 1,5-6-18,1 0 0,0 0 0,-1 0 0,1 0 0,-1 0 0,1-1 0,-1 1 0,0 0 0,1-1 0,-1 1 0,0-1 0,1 0 0,-1 1 0,0-1 0,1 0 1,-1 0-1,0 0 0,0 0 0,1-1 0,-1 1 0,0 0 0,1-1 0,-1 1 0,0-1 0,1 1 0,-1-1 0,1 0 0,-1 0 0,1 0 0,-1 0 0,-1-2 0,-11-8 63,0-1 0,-16-19 0,7 7 35,10 13-58,10 8-18,0 1 0,1-1 1,-1 0-1,0 0 0,1 0 0,0 0 1,-4-5-1,23 2 23,-1 3-72,0 1-1,-1 1 0,1 1 1,0 0-1,31 4 1,-23-1 1,41-1 1,-39-5 28,0 0-1,0-2 1,0-1 0,-1-1-1,0 0 1,0-3 0,-1 0-1,0-1 1,0-1 0,-2-1-1,0-1 1,31-26-1,-47 35 4,-1 0 0,0-1 0,0 1-1,0-1 1,-1 0 0,7-10-1,-10 14-9,0 0-1,-1 0 0,1 0 0,0 0 1,-1 0-1,1 0 0,-1 0 1,1-1-1,-1 1 0,0 0 0,0 0 1,0 0-1,0 0 0,0 0 1,-1 0-1,1-1 0,-1 1 1,1 0-1,-1 0 0,0 0 0,0 0 1,0 0-1,0 0 0,0 1 1,0-1-1,-3-3 0,3 4-4,0 0 1,0 0-1,0 0 0,0 0 0,0 1 1,-1-1-1,1 0 0,0 0 1,-1 1-1,1-1 0,0 1 0,-1-1 1,1 1-1,0 0 0,-1 0 0,1-1 1,-1 1-1,1 0 0,-1 0 1,1 1-1,-1-1 0,1 0 0,0 0 1,-3 1-1,-3 2 1,0-1-1,0 1 1,-11 7-1,6-4 2,3-1-6,-1 1 0,1-1 1,1 1-1,-1 1 0,1 0 1,0 0-1,0 1 0,1 0 1,0 0-1,1 0 0,-1 1 1,2 0-1,-1 0 0,1 1 1,1 0-1,0-1 0,0 2 1,1-1-1,0 0 0,0 1 0,2-1 1,-2 17-1,3-24 6,0 0 0,0 0 0,0 0 0,1 0 0,-1 0 0,1 1 0,0-1 0,0 0 0,0 0 0,0-1 1,0 1-1,1 0 0,-1 0 0,1 0 0,0-1 0,0 1 0,0-1 0,4 4 0,-3-3 4,1-1 1,0 0 0,0 1-1,0-2 1,0 1 0,0 0-1,0-1 1,0 0 0,0 0-1,1 0 1,-1 0 0,5 0-1,6-1 22,0 0 1,0-1-1,0-1 0,-1-1 0,1 0 0,28-9 0,-19 2 46,0 0 1,0-2-1,-1-1 0,-1 0 1,0-2-1,-1-1 0,33-31 1,-47 41-30,-1-1 1,0 0 0,-1-1 0,7-10-1,-10 15-31,0 0-1,0 0 1,-1-1-1,1 1 1,-1-1-1,0 1 1,0-1 0,0 1-1,0-1 1,-1 0-1,1 1 1,-1-1-1,-1-5 1,1 7-14,-1 1 0,1 0 0,-1 0 1,0 0-1,0 0 0,0 0 0,0 0 1,0 0-1,0 0 0,0 0 0,0 0 1,0 0-1,0 1 0,0-1 0,0 0 1,-1 1-1,1-1 0,0 1 0,-1-1 1,1 1-1,0 0 0,-1-1 0,1 1 0,0 0 1,-1 0-1,1 0 0,0 0 0,-1 0 1,-1 1-1,-5-1 0,0 1 0,0 0 1,-14 4-1,14-2-5,0 1 1,0 0 0,1 1-1,-1 0 1,1 0 0,0 0-1,1 1 1,-1 0 0,1 0-1,0 1 1,1 0-1,0 0 1,0 0 0,0 1-1,1-1 1,-4 9 0,7-12 3,0 0 0,0 0 0,0 1 1,1-1-1,0 0 0,-1 0 0,2 0 0,-1 0 1,0 1-1,1-1 0,-1 0 0,1 0 1,1 0-1,-1 0 0,0 0 0,1 0 0,0 0 1,0-1-1,0 1 0,0-1 0,4 5 0,-2-3 26,0-1-1,0 1 0,0-1 0,1 0 0,0-1 0,-1 1 0,1-1 1,0 0-1,1 0 0,-1 0 0,0-1 0,1 0 0,0 0 0,7 1 0,-2-1 113,0 0-1,1-1 1,-1-1-1,0 0 1,1-1-1,15-2 0,-20 1-264,1 0-1,-1 0 0,0-1 0,-1 1 1,11-7-1,12-13-3215</inkml:trace>
</inkml:ink>
</file>

<file path=ppt/ink/ink2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1:52.6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120 225 5520,'0'0'8265,"9"4"-7594,-3-1-515,-1-1 0,1 0 0,0 0 0,-1 0 0,1 0 0,0-1 1,0 0-1,0 0 0,0-1 0,0 0 0,0 0 0,0 0 0,0 0 1,0-1-1,0 0 0,0-1 0,8-2 0,0-3 273,0-1-1,-1-1 1,0 0-1,0-1 1,-1 0-1,0-1 1,18-21-1,-25 25-233,0 0 1,0 0-1,-1-1 1,0 1-1,-1-1 1,0 0-1,0 0 1,0 0-1,-1 0 0,0-1 1,1-12-1,-3 19-164,0 1-1,0-1 0,0 1 1,-1 0-1,1-1 0,0 1 1,0 0-1,-1-1 0,1 1 1,-1 0-1,1-1 0,-1 1 1,0 0-1,1 0 0,-1-1 1,0 1-1,0 0 0,0 0 1,0 0-1,0 0 0,0 0 0,0 1 1,0-1-1,0 0 0,-1 0 1,1 1-1,0-1 0,0 0 1,-1 1-1,1-1 0,0 1 1,-1 0-1,1 0 0,-1-1 1,1 1-1,0 0 0,-1 0 1,1 0-1,-1 0 0,-1 1 1,-6 0 45,1 0 0,1 0 1,-1 1-1,0 1 0,-13 5 1,14-4-46,0 0 1,0 0-1,1 1 1,0 1-1,0-1 0,0 1 1,1 0-1,-1 0 1,1 0-1,1 1 1,-1 0-1,-5 13 1,-20 45 203,28-58-167,1 0 1,-1 1 0,1-1 0,1 1-1,-1-1 1,2 12 0,-1-6 18,5 38 261,-3-43-272,-1 0 1,0 0 0,0 0 0,-1 1 0,0-1 0,0 0-1,-4 15 1,0-1 57,3-17-113,1 0 1,-1 0-1,0-1 0,-1 1 0,1 0 1,-1-1-1,0 0 0,0 1 1,0-1-1,-6 8 0,1-4-1,1 0 12,-1 1 0,0-1 1,0 0-1,-1 0 0,0-1 1,0 0-1,-1 0 0,-11 6 1,-19 3 38,37-16-65,0 1 0,-1 0 1,1-1-1,-1 0 0,1 1 1,-1-1-1,1 0 0,-1 0 0,1-1 1,0 1-1,-1 0 0,1-1 1,-1 1-1,-3-3 0,6 3-4,-1 0-1,1-1 0,0 1 1,-1 0-1,1-1 0,0 1 1,0-1-1,-1 1 1,1 0-1,0-1 0,0 1 1,0-1-1,0 1 0,0-1 1,-1 1-1,1-1 1,0 1-1,0-1 0,0 1 1,0-1-1,0 1 0,0-1 1,1 1-1,-1 0 1,0-1-1,0 1 0,0-1 1,0 1-1,0-1 1,1 1-1,-1-1 0,0 1 1,0 0-1,1-1 0,-1 1 1,0 0-1,1-1 1,-1 1-1,1-1 0,13-15 17,-1 5 244,36-32-1286,-40 37 17,-1 0 0,1 0-1,0 1 1,13-6 0,-20 10 928,0 1 0,0-1 0,0 0 0,0 1 1,0-1-1,0 1 0,0 0 0,0-1 0,0 1 0,0 0 0,1 0 0,-1 1 1,0-1-1,0 0 0,0 1 0,0-1 0,0 1 0,0-1 0,0 1 0,0 0 0,0 0 1,-1 0-1,1 0 0,0 1 0,0-1 0,-1 0 0,1 1 0,1 1 0,2 4 108,0 0-1,0 0 0,0 1 0,-1 0 0,4 11 0,1 1-24,-7-16 26,1-1 0,-1 0 0,0 0 0,1 1 0,0-2 0,0 1 0,0 0 0,0-1 0,0 1 0,0-1 0,1 0 0,-1 0 0,1 0 0,-1-1 0,8 3 0,-6-2 20,-1-1 1,1 0 0,0 0-1,0 0 1,0-1 0,0 0 0,0 0-1,0 0 1,0 0 0,0-1 0,0 0-1,5-1 1,1-4 34,-11 5-82,0 1 1,1-1-1,-1 1 0,1-1 0,-1 1 0,1-1 0,-1 1 0,1 0 1,-1-1-1,1 1 0,0 0 0,-1-1 0,1 1 0,-1 0 0,1 0 1,0 0-1,-1 0 0,1-1 0,0 1 0,-1 0 0,1 0 0,0 0 1,-1 0-1,1 0 0,0 1 0,-1-1 0,1 0 0,0 0 0,-1 0 1,2 1-1,-2-1-1,0 0-1,0 0 1,0 1 0,0-1 0,1 0 0,-1 0 0,0 0-1,0 0 1,1 1 0,-1-1 0,0 0 0,0 0 0,1 0 0,-1 0-1,0 0 1,1 0 0,-1 0 0,0 0 0,0 0 0,1 0-1,-1 0 1,0 0 0,1 0 0,-1 0 0,0 0 0,0 0 0,1 0-1,-1 0 1,0 0 0,1 0 0,-1 0 0,0 0 0,0 0-1,1-1 1,-1 1 0,0 0 0,2-5-3094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34.6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153 655 8936,'0'0'10249,"2"-7"-9848,5-25 16,-7 32-354,0-1-1,1 1 0,-1-1 1,0 0-1,0 1 0,0-1 1,0 1-1,0-1 0,0 1 0,-1-1 1,1 1-1,0-1 0,0 0 1,0 1-1,0-1 0,-1 1 1,1-1-1,0 1 0,0-1 0,-1 1 1,1-1-1,0 1 0,-1 0 1,1-1-1,-1 1 0,1-1 1,-1 1-1,1 0 0,0-1 0,-1 1 1,1 0-1,-1 0 0,0-1 1,-15-1 944,10 3-811,-1 1 1,1 0 0,0 0 0,0 0 0,0 0-1,-10 7 1,1-2 122,10-4-182,0 0 1,0 0-1,0 0 1,1 0-1,-1 1 1,1 0-1,0 0 1,0 0-1,0 1 1,1-1 0,-6 10-1,7-11-56,0 0-1,1 0 1,0 0-1,-1 0 1,1 0-1,0 0 1,1 0-1,-1 0 1,0 0-1,1 0 1,0 1-1,0-1 1,0 0-1,0 0 1,0 0-1,1 1 1,-1-1 0,1 0-1,0 0 1,0 0-1,0 0 1,2 3-1,0 0 25,1-1 0,0-1 0,0 1 0,0 0 0,0-1 0,1 0 0,0 0 0,0 0 0,0-1 0,0 0 0,0 0 0,1 0 0,-1 0 0,1-1 0,0 0 0,0 0 0,0-1-1,10 2 1,-7-2 16,-1 0-1,1-1 1,-1 0-1,1 0 1,0-1-1,-1 0 0,1-1 1,-1 1-1,0-2 1,1 1-1,-1-1 1,14-8-1,-11 5-11,-1 0 0,0-1 0,0 0 0,0 0 0,-1-1 0,0-1 0,13-16 0,-20 23-109,6-7 0,0-1 0,-1-1 0,0 1 0,0-1 0,-1-1 0,-1 1 0,5-14 0,-8 16 0,-2 10 0,-5 17 0,2 2 0,-1 1 0,0-1 0,1 22 0,3-37 0,-1 0 0,2-1 0,-1 1 0,0-1 0,1 1 0,0-1 0,0 1 0,0-1 0,1 1 0,0-1 0,0 0 0,0 0 0,0 0 0,0 0 0,4 4 0,-5-6 0,1-1 0,-1 0 0,0 0 0,1-1 0,-1 1 0,0 0 0,1 0 0,-1-1 0,1 1 0,0 0 0,-1-1 0,1 0 0,-1 1 0,1-1 0,0 0 0,-1 0 0,1 0 0,-1 0 0,1 0 0,0 0 0,-1 0 0,1-1 0,0 1 0,-1-1 0,1 1 0,-1-1 0,3-1 0,3-1 0,1-1 0,-1 0 0,13-10 0,-19 13 0,12-11 0,0 0 0,0 0 0,-1-1 0,-1-1 0,0 0 0,-1 0 0,-1-1 0,9-17 0,-15 26 0,1-1 0,0 1 0,6-7 0,-10 13 0,-1 11 0,-18 50 0,-3 0 0,-44 84 0,64-142 0,-64 113 0,59-105 0,-2 1 0,1-2 0,-1 1 0,-1-1 0,0-1 0,0 1 0,-18 10 0,27-19 0,0 0 0,0-1 0,0 1 0,0-1 0,0 1 0,0-1 0,0 1 0,0-1 0,-1 1 0,1-1 0,0 0 0,0 0 0,0 0 0,0 0 0,-1 0 0,1 0 0,-2 0 0,2 0 0,0-1 0,1 1 0,-1-1 0,0 1 0,0-1 0,1 1 0,-1-1 0,1 1 0,-1-1 0,0 1 0,1-1 0,-1 0 0,1 1 0,-1-1 0,1 0 0,0 0 0,-1 1 0,1-1 0,-1-1 0,0-2 0,1-1 0,-1 1 0,1 0 0,-1 0 0,1-1 0,0 1 0,1 0 0,0-7 0,1 3 0,0 1 0,0 0 0,0-1 0,1 1 0,0 0 0,0 0 0,1 0 0,0 1 0,0-1 0,1 1 0,0 0 0,0 0 0,0 1 0,1-1 0,0 1 0,12-8 0,14-7 0,1 2 0,1 1 0,38-12 0,48-24 0,-57 23 0,-40 20 0,-1-1 0,32-20 0,-19 6 0,-2-1 0,-1-2 0,30-32 0,-52 48 0,0-1 0,0-1 0,-1 0 0,-1 0 0,-1 0 0,0-1 0,8-25 0,-8 16 0,-1 0 0,-1-1 0,-1 0 0,1-31 0,-5 53 0,0-1 0,0 0 0,-1 1 0,0-1 0,1 1 0,-3-7 0,-2-8 0,1 9 0,-1 10 0,-5 15 0,7-12 0,-22 32 0,-46 74 0,64-97 0,1 0 0,0 0 0,1 1 0,0 0 0,1 0 0,-4 28 0,8-36 0,-3 21 0,1 30 0,2-50 0,0 0 0,1 1 0,0-1 0,0 0 0,1 0 0,0 0 0,0 0 0,1 0 0,4 8 0,-5-12 0,0 0 0,1 0 0,-1 0 0,1 0 0,0-1 0,0 1 0,-1-1 0,2 0 0,-1 0 0,0 0 0,0 0 0,1-1 0,-1 1 0,1-1 0,-1 0 0,1 0 0,-1 0 0,1-1 0,0 1 0,-1-1 0,1 0 0,0 0 0,5 0 0,2-1 0,0-1 0,-1 0 0,1 0 0,-1-1 0,0 0 0,0 0 0,12-7 0,-13 6 0,-1-1 0,1 0 0,-1 0 0,0-1 0,0 0 0,-1-1 0,0 1 0,0-2 0,9-11 0,44-75 0,-55 89 0,-3 7 0,-1 14 0,-1-14 0,1 11 0,0 0 0,1 0 0,0-1 0,1 1 0,6 17 0,-6-19 0,-2-8 0,0 1 0,0-1 0,0 1 0,0-1 0,1 0 0,0 0 0,2 4 0,-3-6 0,-1 0 0,1-1 0,0 1 0,0 0 0,0-1 0,0 1 0,0-1 0,0 1 0,0-1 0,0 1 0,0-1 0,0 0 0,1 1 0,-1-1 0,0 0 0,0 0 0,0 0 0,0 0 0,0 0 0,0 0 0,1 0 0,-1 0 0,0 0 0,0-1 0,0 1 0,0 0 0,2-2 0,10-4 0,0 0 0,0-1 0,0-1 0,-1 0 0,-1-1 0,1 0 0,15-17 0,31-23 0,-58 49 0,0 0 0,0 0 0,1 0 0,-1-1 0,0 1 0,1 0 0,-1 0 0,0 0 0,1 0 0,-1 0 0,0 0 0,1 0 0,-1 0 0,0 0 0,1 0 0,-1 0 0,0 0 0,1 0 0,-1 0 0,0 0 0,1 0 0,-1 0 0,0 0 0,1 0 0,-1 0 0,0 1 0,0-1 0,1 0 0,-1 0 0,0 0 0,1 0 0,-1 1 0,0-1 0,0 0 0,1 0 0,-1 1 0,0-1 0,0 0 0,0 1 0,0-1 0,1 0 0,-1 0 0,0 1 0,0-1 0,0 0 0,0 1 0,0-1 0,0 0 0,0 1 0,0-1 0,0 0 0,0 1 0,2 19 0,-5 3 0,-1 1 0,0-2 0,-10 26 0,15-46 0,3-4 0,4-5 0,24-28 0,47-48 0,-64 70 0,0 0 0,1 1 0,29-18 0,-44 29 0,1 0 0,-1 1 0,1-1 0,-1 0 0,1 1 0,-1-1 0,1 1 0,0 0 0,-1-1 0,1 1 0,2 0 0,-3 0 0,-1 0 0,1 0 0,0 1 0,0-1 0,-1 0 0,1 0 0,0 1 0,-1-1 0,1 0 0,0 1 0,-1-1 0,1 1 0,-1-1 0,1 1 0,0-1 0,-1 1 0,1-1 0,0 2 0,0 1 0,1 0 0,-1 0 0,0 0 0,0 0 0,0 1 0,0-1 0,-1 0 0,0 1 0,1 3 0,-1 2 0,0 0 0,-1-1 0,-2 10 0,0 17 0,3-34 0,0-1 0,0 1 0,0-1 0,0 1 0,0-1 0,0 1 0,0-1 0,0 1 0,0-1 0,1 1 0,-1-1 0,0 0 0,0 1 0,1-1 0,-1 1 0,0-1 0,0 1 0,1-1 0,-1 0 0,0 1 0,1-1 0,-1 0 0,1 0 0,-1 1 0,0-1 0,1 0 0,-1 0 0,1 1 0,1-1 0,-1 1 0,1-1 0,-1 0 0,1 0 0,0 0 0,-1 0 0,1 0 0,-1 0 0,2 0 0,31-10 0,-21 4 0,-1 0 0,0 0 0,-1-1 0,13-10 0,41-38 0,-30 25 0,-30 26 0,-1 1 0,0-1 0,1 0 0,-1-1 0,0 1 0,-1-1 0,1 1 0,2-7 0,-4 8 0,0-1 0,-10 7 0,-17 12 0,1 0 0,1 1 0,1 2 0,0 0 0,2 1 0,0 1 0,1 1 0,-26 37 0,44-56 0,-4 5 0,0-1 0,1 1 0,-1 0 0,2 0 0,-1 0 0,1 0 0,-3 10 0,6-17 0,0 1 0,0 0 0,0-1 0,0 1 0,0-1 0,0 1 0,0 0 0,0-1 0,0 1 0,1-1 0,-1 1 0,0 0 0,0-1 0,0 1 0,1-1 0,-1 1 0,0-1 0,1 1 0,-1-1 0,0 1 0,1-1 0,-1 1 0,1-1 0,-1 1 0,1-1 0,1 1 0,-1 0 0,1 0 0,-1 0 0,1 0 0,0-1 0,-1 1 0,1-1 0,3 1 0,0 0 0,-1-1 0,1 0 0,-1 0 0,1 0 0,-1 0 0,7-2 0,-3-1 0,-1 0 0,0-1 0,1 0 0,-1 0 0,-1-1 0,1 1 0,-1-1 0,0-1 0,0 1 0,0-1 0,5-8 0,8-10 0,23-40 0,-29 41 0,-1 0 0,-1-1 0,-1 0 0,0-1 0,-3 0 0,0-1 0,-1 0 0,-1 0 0,-2 0 0,-1 0 0,-1 0 0,-1-1 0,-5-38 0,5 60 0,-7-28 0,7 31 0,-1 0 0,1 0 0,-1 0 0,0 0 0,0 0 0,0 0 0,0 0 0,0 0 0,0 1 0,0-1 0,-1 1 0,1-1 0,-2-1 0,2 3 0,0-1 0,0 1 0,1 0 0,-1 0 0,0 0 0,0-1 0,1 1 0,-1 0 0,0 0 0,0 0 0,0 0 0,1 0 0,-1 1 0,0-1 0,0 0 0,1 0 0,-1 0 0,0 1 0,0-1 0,1 0 0,-1 1 0,0-1 0,1 1 0,-1-1 0,0 1 0,1-1 0,-1 1 0,1-1 0,-1 1 0,1-1 0,-1 1 0,0 1 0,-15 22 0,7-3 0,1 0 0,1 0 0,0 1 0,2-1 0,1 1 0,-3 39 0,5-12 0,2 1 0,6 49 0,-4-83 0,0 0 0,8 28 0,-9-39 0,1 0 0,0 0 0,1 0 0,-1 0 0,1 0 0,0 0 0,0-1 0,0 1 0,0-1 0,1 0 0,0 0 0,5 4 0,-7-7 0,0 1 0,0-1 0,1 0 0,-1 0 0,0 0 0,1 0 0,-1 0 0,1 0 0,-1-1 0,1 1 0,-1-1 0,1 0 0,-1 1 0,1-1 0,3-1 0,-1 1 0,0-1 0,-1 0 0,1-1 0,0 1 0,0-1 0,0 0 0,5-3 0,1-2 0,0 0 0,-1-1 0,0 0 0,0-1 0,9-10 0,13-16 0,-2-1 0,47-76 0,-76 105 0,-1 7 0,0 0 0,0 0 0,0 0 0,0-1 0,0 1 0,0 0 0,0 0 0,0 0 0,0 0 0,0 0 0,0-1 0,0 1 0,0 0 0,0 0 0,0 0 0,0 0 0,0 0 0,0-1 0,0 1 0,1 0 0,-1 0 0,0 0 0,0 0 0,0 0 0,0 0 0,0-1 0,0 1 0,0 0 0,0 0 0,1 0 0,-1 0 0,0 0 0,0 0 0,0 0 0,0 0 0,0 0 0,1 0 0,-1 0 0,0 0 0,0 0 0,1 0 0,0 0 0,-1 1 0,1-1 0,-1 0 0,1 1 0,-1-1 0,1 1 0,-1-1 0,1 1 0,-1-1 0,1 1 0,-1 0 0,1-1 0,-1 1 0,0-1 0,0 1 0,1 0 0,-1-1 0,0 1 0,0 0 0,0 0 0,1-1 0,-1 2 0,4 22 0,-3-18 0,1 12 0,0 0 0,-2 0 0,-2 23 0,1-23 0,1 0 0,0 0 0,3 22 0,-2-39 0,-1 1 0,0 0 0,1-1 0,-1 1 0,1 0 0,-1-1 0,1 1 0,0-1 0,0 1 0,0-1 0,0 1 0,0-1 0,0 0 0,0 0 0,0 1 0,0-1 0,1 0 0,-1 0 0,0 0 0,1 0 0,-1 0 0,1 0 0,-1-1 0,1 1 0,-1 0 0,1-1 0,0 1 0,-1-1 0,1 0 0,0 0 0,-1 1 0,1-1 0,0 0 0,-1 0 0,1 0 0,0-1 0,2 0 0,2 0 0,0 0 0,0-1 0,1 0 0,-2 0 0,1 0 0,0-1 0,0 0 0,9-7 0,15-15 0,0-1 0,49-57 0,-71 75 0,-1-1 0,-1 0 0,0 0 0,7-14 0,-10 20 0,-3 7 0,-1 6 0,-4 9 0,2 0 0,0 0 0,1 0 0,0 22 0,2-40 0,0 1 0,0 0 0,0-1 0,0 1 0,0 0 0,1-1 0,-1 1 0,0 0 0,1-1 0,-1 1 0,1 0 0,0-1 0,-1 1 0,1-1 0,0 1 0,0-1 0,0 0 0,0 1 0,0-1 0,0 0 0,1 0 0,-1 1 0,0-1 0,1 0 0,-1 0 0,0 0 0,1-1 0,-1 1 0,1 0 0,0-1 0,-1 1 0,1-1 0,0 1 0,-1-1 0,1 0 0,0 1 0,-1-1 0,1 0 0,0 0 0,2-1 0,6 0 0,-1-1 0,0 0 0,1-1 0,-1 1 0,15-9 0,13-6 0,0-2 0,-1-2 0,49-37 0,-29 16 0,-53 41 0,-7 6 0,-9 9 0,10-12 0,-55 57 0,50-49 0,0-1 0,0 1 0,1 1 0,-10 19 0,17-29 0,-1 1 0,0-1 0,1 1 0,-1-1 0,1 1 0,-1 0 0,1-1 0,0 1 0,0 0 0,0-1 0,0 1 0,0 0 0,0 0 0,0-1 0,1 1 0,-1 0 0,0-1 0,1 1 0,0-1 0,-1 1 0,1-1 0,0 1 0,0-1 0,-1 1 0,1-1 0,1 0 0,-1 1 0,0-1 0,0 0 0,0 0 0,1 0 0,-1 0 0,0 0 0,1 0 0,-1 0 0,1 0 0,2 1 0,4 1 0,-1 0 0,0-1 0,1 0 0,0 0 0,-1-1 0,16 1 0,16-1 0,0-3 0,0-2 0,0-1 0,-1-1 0,44-15 0,184-72 0,-243 83 0,40-25 0,-15 7 0,-46 27 0,0 0 0,0 0 0,-1 0 0,1 0 0,-1 0 0,1-1 0,-1 1 0,0 0 0,1-1 0,0-2 0,-2 4 0,0 0 0,0 0 0,0 0 0,0 0 0,0 0 0,0 0 0,0-1 0,0 1 0,0 0 0,0 0 0,0 0 0,0 0 0,0 0 0,0 0 0,0 0 0,0 0 0,0 0 0,0-1 0,-1 1 0,1 0 0,0 0 0,0 0 0,0 0 0,0 0 0,0 0 0,0 0 0,0 0 0,0 0 0,0 0 0,-1 0 0,1 0 0,0 0 0,0 0 0,0 0 0,0 0 0,0 0 0,0 0 0,0 0 0,-1 0 0,1 0 0,0 0 0,0 0 0,0 0 0,0 0 0,0 0 0,0 0 0,0 0 0,-1 0 0,1 0 0,0 0 0,0 0 0,0 0 0,0 1 0,-9 0 0,-36 15 0,1 2 0,1 2 0,-75 47 0,46-27 0,71-40 0,0 1 0,0-1 0,1 1 0,-1 0 0,0-1 0,1 1 0,-1-1 0,0 1 0,1 0 0,-1 0 0,1-1 0,-1 1 0,1 0 0,-1 0 0,1 0 0,0-1 0,-1 1 0,1 0 0,0 0 0,0 1 0,0-2 0,0 1 0,0-1 0,0 0 0,0 0 0,0 0 0,0 1 0,0-1 0,0 0 0,0 0 0,0 0 0,1 0 0,-1 1 0,0-1 0,0 0 0,0 0 0,0 0 0,0 0 0,1 0 0,-1 0 0,0 1 0,0-1 0,0 0 0,0 0 0,1 0 0,-1 0 0,0 0 0,0 0 0,0 0 0,1 0 0,11-2 0,5-7 0,-1 0 0,27-20 0,16-9 0,-51 33 0,14-6 0,-22 11 0,1 0 0,-1-1 0,1 1 0,-1 0 0,0 0 0,1 0 0,-1 0 0,1 0 0,-1 1 0,1-1 0,-1 0 0,0 0 0,1 0 0,-1 0 0,1 0 0,-1 0 0,0 1 0,1-1 0,-1 0 0,0 0 0,1 1 0,-1-1 0,0 0 0,1 1 0,-1-1 0,0 0 0,0 0 0,1 1 0,-1-1 0,0 1 0,0-1 0,0 0 0,1 1 0,-1-1 0,0 1 0,0-1 0,0 0 0,0 1 0,0-1 0,0 1 0,0-1 0,0 0 0,0 1 0,0-1 0,0 1 0,0-1 0,0 1 0,0 0 0,0 24 0,5 40 0,-3-55 0,0 0 0,0 0 0,1-1 0,0 1 0,1-1 0,0 0 0,6 9 0,-9-16 0,0 0 0,0-1 0,1 1 0,-1-1 0,1 1 0,0-1 0,-1 0 0,1 1 0,0-1 0,0 0 0,-1 0 0,1 0 0,0-1 0,0 1 0,0 0 0,0-1 0,1 1 0,-1-1 0,0 0 0,0 1 0,0-1 0,0 0 0,0 0 0,0-1 0,0 1 0,0 0 0,1-1 0,-1 1 0,0-1 0,2 0 0,4-2 0,0-1 0,0 1 0,0-1 0,-1 0 0,1-1 0,6-5 0,3-4 0,-1-1 0,-1-1 0,0 0 0,-1-1 0,0 0 0,-2-1 0,18-33 0,1-13 0,24-69 0,-3 3 0,-38 99 0,31-74 0,-40 91 0,-1 0 0,-1 0 0,0 0 0,-1 0 0,1-25 0,-23 71 0,-1 2 0,2 0 0,1 1 0,2 1 0,2 1 0,-20 73 0,-7 82 0,40-189 77,1 0 1,-1 0-1,0 0 0,0 0 0,-1-1 1,1 1-1,0 0 0,-1-1 0,0 1 1,-2 2-1,3-4-556,0 0 1,-1 0 0,1 1-1,0-1 1,-1 0-1,0 0 1,1 0-1,-1 0 1,-3 1-1</inkml:trace>
</inkml:ink>
</file>

<file path=ppt/ink/ink2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1:54.03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47 147 4912,'0'0'6192,"11"7"-5786,34 19-6,-43-25-346,0 0 0,0-1 0,-1 1 0,1 0 0,0-1 0,0 0 0,0 1 0,0-1 0,1 0 0,-1 0 0,0 0 0,0 0 0,0 0 0,0 0 0,0-1 1,0 1-1,0-1 0,3-1 0,0-1 70,0 1 1,0-1 0,-1 0 0,8-7 0,-5 5 27,3-3 42,0 0-1,-1-1 1,0 0-1,-1-1 1,0 0 0,0 0-1,-1-1 1,10-18 0,-17 27-160,1 1 0,-1 0 1,1-1-1,-1 1 1,0-1-1,1 0 1,-1 1-1,0-1 0,0 1 1,0-1-1,0 1 1,0-1-1,-1 1 1,1-1-1,0 1 0,-1-1 1,1 1-1,-1-1 1,0 1-1,1-1 1,-1 1-1,0 0 0,0 0 1,0-1-1,0 1 1,0 0-1,0 0 1,0 0-1,0 0 1,0 0-1,-1 0 0,1 0 1,0 0-1,-1 1 1,1-1-1,0 0 1,-1 1-1,1-1 0,-3 0 1,1 1 2,0-1 0,0 1 0,1 0 0,-1 0 0,0 0 0,1 0 0,-1 1 0,0-1 0,1 1 0,-1 0 0,0-1 1,1 1-1,-1 0 0,1 1 0,-1-1 0,1 0 0,0 1 0,-4 2 0,3-1 1,0 0 1,1 0-1,-1 0 1,1 1-1,0-1 0,-1 1 1,2 0-1,-1 0 1,0-1-1,1 1 1,-2 5-1,1 4 36,0-1 1,0 1-1,1 1 1,0-1-1,2 0 1,2 24-1,0-4 116,-1 0-1,-5 61 0,2-83-132,-1 0-1,0 0 0,0-1 0,-1 1 1,-1 0-1,0-1 0,-5 11 1,5-14-11,0 0 1,0-1-1,0 0 1,0 0-1,-1 0 0,0 0 1,0-1-1,-1 0 1,0 0-1,0 0 1,-9 5-1,11-8-13,0 0 0,0-1 0,0 0 0,0 1 0,0-1 0,-5 0 0,8 0-22,-1-1 0,1 0 0,0 0 0,-1 0 1,1 0-1,0 0 0,-1 0 0,1 0 0,0-1 0,-1 1 0,1 0 0,0-1 0,-1 1 0,1-1 0,0 1 0,0-1 0,0 1 0,0-1 0,-1 0 0,1 0 0,0 0 0,0 0 0,-1-1 0,2 2-5,0-1 0,0 0 0,0 0 0,0 0 0,0 0 0,0 0 0,0 0-1,0 0 1,0 1 0,0-1 0,0 0 0,1 0 0,-1 0 0,0 0 0,1 1-1,-1-1 1,0 0 0,1 0 0,-1 0 0,1 1 0,-1-1 0,1 0 0,0 1-1,0-2 1,19-18 26,-17 18-23,3-3 6,1 1 1,0 0-1,0 0 0,0 1 0,1-1 0,-1 2 0,1-1 0,-1 1 0,1 0 0,0 1 0,0 0 0,10-1 0,-15 3 4,0-1-1,-1 1 0,1-1 0,0 1 1,-1 0-1,1 0 0,-1 0 0,1 0 1,-1 0-1,1 1 0,-1-1 0,0 1 1,4 3-1,-3-3 3,-1 0 1,0 0-1,1 0 0,-1-1 1,1 1-1,-1-1 0,1 0 1,0 1-1,-1-1 0,1 0 1,0-1-1,0 1 1,0 0-1,3-1 0,15-1 207,1 0 0,-1-2-1,31-8 1,-38 6 9,7-1 157,-15 4-134</inkml:trace>
</inkml:ink>
</file>

<file path=ppt/ink/ink2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1:56.24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52 1 3808,'0'0'9593,"-1"10"-9314,-32 201 2370,32-201-2514,-6 29 770,7-39-890,0 0 0,0 1-1,0-1 1,0 0 0,0 1 0,0-1 0,0 0 0,0 1 0,0-1 0,0 0 0,1 1-1,-1-1 1,0 0 0,0 0 0,0 1 0,0-1 0,0 0 0,1 0 0,-1 1-1,0-1 1,0 0 0,1 0 0,-1 0 0,0 1 0,0-1 0,1 0 0,-1 0 0,0 0-1,0 0 1,1 0 0,-1 1 0,0-1 0,1 0 0,-1 0 0,0 0 0,1 0-1,-1 0 1,0 0 0,1 0 0,-1 0 0,0 0 0,0 0 0,1 0 0,-1-1 0,20 1 252,-17-1-198,13-1 53,0 0-1,19-7 0,-22 5-61,1 1 1,-1 0-1,1 1 0,15 0 1,-21 2-31,-1 0 0,1 0 0,0 1 0,0 1 0,0-1 0,-1 1 0,9 3 0,-14-4-23,-1 0 0,1-1 0,0 1 0,-1 0 0,1 0 0,-1 0 0,0 0 0,1 0 1,-1 1-1,0-1 0,1 0 0,-1 1 0,0-1 0,0 1 0,0-1 0,0 1 0,-1-1 0,1 1 1,0 0-1,-1-1 0,1 1 0,-1 0 0,1-1 0,-1 1 0,0 0 0,0 0 0,0-1 1,0 1-1,0 0 0,0 0 0,0 0 0,-1-1 0,1 1 0,0 0 0,-1-1 0,-1 4 0,-3 11 69,4-11-44,0 0-1,-1 0 1,0 0 0,0 0 0,0 0 0,-1 0 0,1-1 0,-1 1-1,0-1 1,-1 0 0,1 0 0,-4 4 0,-5 0 35,0 0 1,-1-1-1,1 0 1,-1-1-1,0-1 1,-1 0 0,1 0-1,-1-2 1,0 1-1,0-2 1,-16 1-1,20-2-23,7-1-32,1 0 1,-1 0-1,1 0 1,-1 1-1,1-1 1,-1 1-1,1-1 0,0 1 1,-1 0-1,1 0 1,0 0-1,-4 2 1,1 0-222,-11 5 649,12-4-1340</inkml:trace>
</inkml:ink>
</file>

<file path=ppt/ink/ink2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1:56.88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 5416,'0'0'7368,"12"1"-6832,129-7 1408,-127 5-1389,0 0 1,0 2 0,0-1-1,24 6 1,-34-6-677,1 0 0,0 0 0,0 0 0,9-1 0,-12 0-577</inkml:trace>
</inkml:ink>
</file>

<file path=ppt/ink/ink2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1:57.9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467 18 3912,'0'0'8174,"-12"-2"-7891,9 1-276,-33-5 403,-1 2 1,-36 0 0,61 4-289,0 1 1,0 0 0,0 1 0,0 0 0,1 1 0,-1 1 0,0 0-1,1 0 1,0 1 0,0 1 0,1 0 0,-1 0 0,1 1 0,0 0 0,1 1-1,0 0 1,0 0 0,1 1 0,-12 16 0,8-7 86,-1 0 33,1 1 0,1 0 0,-11 25 0,20-38-198,0-1 0,0 1 0,0-1 0,1 1 0,0-1 1,0 1-1,1 0 0,-1 0 0,1 0 0,0-1 1,1 1-1,0 0 0,0-1 0,0 1 0,0 0 0,1-1 1,4 10-1,-5-13-22,0 1-1,1 0 1,0-1 0,0 0 0,0 1-1,0-1 1,0 0 0,0 0 0,1 0-1,-1 0 1,1 0 0,-1 0 0,1-1-1,0 1 1,-1-1 0,1 0-1,0 0 1,0 0 0,0 0 0,0-1-1,3 1 1,6 0 61,0 0 0,-1-1-1,1-1 1,14-2 0,-13 2-22,-7-1-22,-1 1 1,0-1-1,0 0 1,0 0-1,0 0 0,0-1 1,6-3-1,6-4 154,-5-6 304,-5 7-3077</inkml:trace>
</inkml:ink>
</file>

<file path=ppt/ink/ink2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1:58.63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42 7024,'0'0'6654,"10"-7"-6284,34-20-9,-39 25-289,-1 1 1,0 0-1,1 0 1,-1 0-1,1 0 0,-1 1 1,1 0-1,0 0 1,-1 0-1,1 1 1,-1-1-1,1 1 1,-1 0-1,1 0 0,-1 1 1,0 0-1,7 2 1,2 1 144,-6-2-136,-1 0 0,0 0 0,1 1-1,-1 0 1,0 0 0,-1 0 0,1 1 0,-1 0-1,0 0 1,6 7 0,0 2 120,-1 0 0,16 30 0,-25-43-176,-1 1 1,0-1-1,1 0 0,-1 1 1,0-1-1,0 1 0,0-1 1,0 1-1,0-1 0,0 1 1,-1-1-1,1 1 0,0-1 0,-1 1 1,1-1-1,-1 0 0,0 1 1,1-1-1,-1 0 0,0 0 1,0 1-1,0-1 0,0 0 1,0 0-1,0 0 0,-1 1 0,-36 30 415,30-26-354,0 0-23,2 1 66,-1-2 1,-1 1-1,1-1 1,-1 0-1,0 0 1,0-1-1,-1 0 1,1 0-1,-1-1 0,0-1 1,-12 3-1,21-4-113,-1-1-1,0 0 1,1 0-1,-1 0 1,1 0-1,-1 0 1,0 0-1,1 0 1,-1 0-1,1 0 1,-1 0-1,0 0 1,1-1-1,-1 1 0,1 0 1,-1 0-1,1-1 1,-1 1-1,1 0 1,-1-1-1,2-8 490,15-9-2190,-14 17 603</inkml:trace>
</inkml:ink>
</file>

<file path=ppt/ink/ink2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1:59.82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154 30 4216,'0'0'6105,"-12"6"-5636,8-5-425,-13 7 241,1 1-1,0 0 1,1 1-1,-20 16 1,31-22-127,0 1-1,0-1 1,0 0 0,1 1-1,0 0 1,0 0-1,1 0 1,-1 0 0,1 0-1,0 1 1,-1 5 0,2-9-108,1 0 1,-1-1-1,1 1 1,0 0-1,0 0 1,0 0-1,0-1 1,0 1 0,1 0-1,-1 0 1,0 0-1,1-1 1,-1 1-1,1 0 1,0-1-1,0 1 1,-1 0-1,1-1 1,0 1-1,0-1 1,0 1-1,1-1 1,-1 0 0,0 1-1,1-1 1,-1 0-1,0 0 1,1 0-1,-1 0 1,1 0-1,0 0 1,-1-1-1,1 1 1,0 0-1,-1-1 1,1 1-1,0-1 1,3 1 0,2 0 41,1 0 0,0 0 1,0-1-1,0 0 1,0-1-1,-1 1 0,1-1 1,0-1-1,0 1 1,-1-2-1,1 1 0,-1-1 1,0 0-1,1 0 1,6-5-1,-4 2 7,-1 0 0,0-1 0,-1 0 0,0 0 0,0-1 0,0 0 0,-1 0 0,-1-1 0,1 1 0,7-15 0,-13 21-72,0 0-1,0 0 1,0 0-1,-1 0 1,1 0-1,-1-1 1,1 1-1,-1 0 0,0 0 1,0 0-1,0 0 1,0-1-1,0 1 1,0 0-1,0 0 1,-1 0-1,1-1 0,-1 1 1,0 0-1,0 0 1,1 0-1,-1 0 1,0 0-1,-1 0 1,1 1-1,0-1 0,-1 0 1,1 0-1,-1 1 1,1-1-1,-1 1 1,0 0-1,1-1 1,-1 1-1,0 0 0,-4-2 1,0 0 23,-1-1 0,1 2 0,-1-1 0,0 1 0,0 0 0,0 0 0,0 0 0,0 1-1,0 1 1,-8-1 0,-35 9 215,47-8-248,0 1 1,0 0 0,-1 0 0,1 0-1,0 1 1,0-1 0,0 1-1,0-1 1,1 1 0,-1 0 0,0 0-1,-4 5 1,7-3-853</inkml:trace>
</inkml:ink>
</file>

<file path=ppt/ink/ink2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00.36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86 0 8840,'0'0'9113,"-10"9"-8717,-31 32-10,38-36-290,-1 0-1,1 0 0,0 0 1,1 1-1,-1 0 0,1-1 1,0 1-1,0 0 0,1 0 0,0 0 1,0 0-1,0 0 0,1 13 1,0-15-32,-6 114 2513,6-117-2401,9-14 170,-1-2-3208</inkml:trace>
</inkml:ink>
</file>

<file path=ppt/ink/ink2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01.62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43 38 3312,'0'0'3542,"-5"11"-3346,-27 53 286,31-62-404,0 0 0,0 0 0,1 0 1,-1 0-1,0 1 0,1-1 0,0 0 1,-1 0-1,1 1 0,0-1 0,0 0 1,0 1-1,1-1 0,-1 0 0,0 0 0,1 1 1,0-1-1,-1 0 0,1 0 0,2 4 1,-2-4-7,0-1 1,0 1-1,0-1 1,0 1-1,0-1 1,0 0-1,0 0 1,1 0-1,-1 1 1,0-1-1,1 0 1,-1-1-1,1 1 1,-1 0-1,1 0 1,0-1-1,-1 1 1,1-1-1,0 1 1,-1-1-1,1 0 1,0 1-1,-1-1 1,1 0-1,0 0 1,0 0-1,-1 0 1,3-1-1,5-2 100,-1 1 1,0-2-1,1 1 0,-2-1 0,1 0 1,0-1-1,-1 0 0,0 0 1,8-8-1,19-12 538,-32 24-626,0-1 1,0 1-1,0-1 0,0 1 0,0-1 0,0 0 0,0 0 1,0 0-1,-1 0 0,3-4 0,-4 5-56,1 0-1,-1 0 1,0 0 0,0 0-1,0 0 1,0 0-1,0-1 1,0 1 0,0 0-1,-1 0 1,1 0-1,0 0 1,-1 0 0,1 0-1,0 0 1,-1 0-1,1 0 1,-1 0-1,0 0 1,1 0 0,-1 0-1,0 0 1,0 0-1,1 1 1,-1-1 0,0 0-1,-2-1 1,-5-3 65,0 0 1,-1 0-1,0 0 0,0 1 0,0 1 1,0-1-1,-1 1 0,-9-1 1,-24-9 351,24 9-50,7 3-288,12 1-138,0 0 1,0 0-1,0 0 1,0 0-1,0 0 1,0 0-1,1 0 1,-1 0-1,0-1 1,0 1-1,0 0 1,0 0-1,0 0 1,0 0-1,0 0 1,0 0-1,0 0 1,0 0-1,0 0 1,0 0-1,0 0 1,0 0-1,0 0 1,0-1-1,0 1 1,0 0-1,0 0 1,0 0 0,0 0-1,0 0 1,0 0-1,0 0 1,0 0-1,0 0 1,0 0-1,0 0 1,-1 0-1,1 0 1,0 0-1,0-1 1,0 1-1,0 0 1,0 0-1,0 0 1,0 0-1,0 0 1,0 0-1,0 0 1,0 0-1,0 0 1,0 0-1,0 0 1,0 0-1,0 0 1,-1 0-1,1 0 1,0 0-1,0 0 1,0 0-1,0 0 1,0 0-1,0 0 1,0 0 0,0 0-1,0 0 1</inkml:trace>
</inkml:ink>
</file>

<file path=ppt/ink/ink2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02.49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92 0 5016,'0'0'9810,"-5"11"-9316,-8 23 108,2-1 1,-13 70-1,10-22 178,6-47-172,3 1 0,-3 51 0,4-30 702,4-56-1293,0 1 0,0-1-1,0 0 1,0 0 0,0 0 0,0 1 0,0-1 0,0 0 0,0 0 0,0 1 0,0-1 0,0 0 0,0 0 0,0 0 0,1 1 0,-1-1 0,0 0-1,0 0 1,0 0 0,0 1 0,0-1 0,0 0 0,1 0 0,-1 0 0,0 0 0,0 1 0,0-1 0,0 0 0,1 0 0,-1 0 0,0 0-1,0 0 1,0 0 0,1 0 0,-1 1 0,0-1 0,10-4 582,7-10-2034</inkml:trace>
</inkml:ink>
</file>

<file path=ppt/ink/ink2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21.0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0 506 9648,'0'0'5334,"11"0"-4939,-10 1-389,11-1 111,-1 1 0,0-1 0,1-1 0,-1 0 0,0-1-1,1 0 1,21-7 0,-20 4 19,1-1 0,-1-1 1,-1 0-1,1 0 0,-1-2 0,0 1 0,-1-2 0,0 1 0,0-1 0,9-14 0,-18 23-116,-1-1 0,0 1-1,0-1 1,0 0-1,0 1 1,0-1 0,-1 0-1,1 0 1,-1 0-1,1 0 1,-1 1-1,1-1 1,-1 0 0,0 0-1,0 0 1,0 0-1,0 0 1,0 0-1,-1 0 1,1 0 0,0 0-1,-1 0 1,0 1-1,1-1 1,-1 0 0,0 0-1,0 0 1,0 1-1,0-1 1,0 1-1,0-1 1,-1 1 0,1-1-1,0 1 1,-1 0-1,1-1 1,-1 1-1,1 0 1,-1 0 0,0 0-1,0 0 1,1 0-1,-1 1 1,0-1 0,0 0-1,0 1 1,0 0-1,0-1 1,1 1-1,-1 0 1,0 0 0,0 0-1,-2 0 1,-7 3 20,1-1 1,0 2 0,0-1-1,1 1 1,-1 1 0,1 0-1,0 0 1,0 0 0,0 2-1,1-1 1,0 1 0,0 0-1,-7 8 1,13-12-30,-1 0 7,1 0 0,0-1 0,-1 1 0,1 0 0,0 0 0,1 1 0,-3 4 0,3-6-7,1-1 0,0 1-1,0 0 1,0-1 0,0 1 0,0-1-1,0 1 1,1 0 0,-1-1 0,0 1 0,1-1-1,-1 1 1,1-1 0,0 1 0,0-1-1,-1 1 1,1-1 0,0 0 0,0 1 0,2 1-1,3 4 49,0 0-1,0 0 1,0-1-1,1 1 1,12 8-1,-14-13-29,-1 1-1,1-1 1,-1 0 0,1 0-1,0 0 1,-1-1-1,1 0 1,0 0 0,0 0-1,0 0 1,0-1-1,7 0 1,10-2 56,-1-1 0,0 0 0,0-2-1,28-10 1,81-37 223,24-24 4,-142 71-249,0 0 0,0-1 1,-1 0-1,0-1 0,0-1 0,10-8 1,-21 16-61,0 0 0,0 0 0,0 0 0,0 0 0,-1 0 0,1 0 0,0 0 0,0 0 0,0 0 0,0 0 0,-1 0 0,1 0 0,0 0 1,0 0-1,0-1 0,0 1 0,0 0 0,-1 0 0,1 0 0,0 0 0,0 0 0,0 0 0,0 0 0,0 0 0,0 0 0,-1 0 0,1-1 0,0 1 1,0 0-1,0 0 0,0 0 0,0 0 0,0 0 0,0-1 0,0 1 0,0 0 0,0 0 0,0 0 0,0 0 0,0 0 0,0-1 0,0 1 0,0 0 0,0 0 1,0 0-1,0 0 0,0-1 0,0 1 0,0 0 0,0 0 0,0 0 0,0 0 0,0 0 0,0-1 0,0 1 0,0 0 0,0 0 0,0 0 0,0 0 1,1 0-1,-1 0 0,0-1 0,0 1 0,0 0 0,0 0 0,0 0 0,1 0 0,-15 2 71,-11 8-14,0 0-1,1 2 0,-40 27 1,51-30-36,1 0 1,0 1 0,1 1 0,0 0-1,1 0 1,0 1 0,1 0 0,-10 17-1,17-25-8,1-1 0,-1 1-1,1 0 1,0 0 0,0 0-1,0 0 1,0 0 0,1 0-1,0 0 1,0 8 0,0-11-10,0 0 1,1 0-1,-1 0 0,0 0 1,0 0-1,1 0 1,-1 0-1,0 0 1,1 0-1,-1-1 1,1 1-1,-1 0 0,1 0 1,0 0-1,-1 0 1,1-1-1,0 1 1,0 0-1,1 0 0,-1 0 1,0-1-1,0 0 0,1 1 0,-1-1 0,0 0 0,1 0 0,-1 0 0,0 0 0,1 0 0,-1 0 0,0 0 0,1-1 0,-1 1 1,0 0-1,1-1 0,-1 1 0,0-1 0,0 1 0,2-2 0,12-6 31,-1 0 0,0-1 0,0-1 0,-1 0 0,14-13 0,55-66 160,-13 14 268,-67 72-306,-5 5-74,-10 11-10,-37 62 71,4 1 0,-64 148 0,82-155-82,-65 144 226,60-149 2,29-60-130,3-8 2,3-11-30,19-36 6,1 0 1,41-67 0,72-89 77,-110 175-141,1 0 0,2 2 1,50-42-1,-51 46-4,-19 17-15,0 1 0,0 1 0,1-1 1,0 1-1,1 1 0,0 0 0,17-8 1,-26 13-46,-1 0 1,1 1-1,0-1 1,0 1-1,0 0 1,0-1-1,0 1 1,0 0-1,0 0 1,0-1-1,0 1 1,1 0-1,-1 0 1,0 0-1,0 0 1,1 1-1,-1 0-5,-1 1-1,0-1 1,1 0-1,-1 1 1,0-1-1,0 1 1,0-1-1,0 1 1,0-1 0,-1 0-1,1 1 1,0-1-1,0 1 1,-2 1-1,-8 50 101,2-21-46,2 0 1,1 1-1,2 0 0,1 33 0,2-65-54,0 1-1,0-1 1,0 1 0,0-1 0,0 0 0,0 1 0,1-1-1,-1 1 1,0-1 0,1 0 0,-1 1 0,1-1 0,0 0-1,-1 1 1,1-1 0,0 0 0,0 0 0,0 0-1,0 1 1,0-1 0,0 0 0,0 0 0,0-1 0,0 1-1,0 0 1,0 0 0,1 0 0,1 0 0,0-1 3,0 1 1,-1-1 0,1 0-1,0-1 1,0 1 0,0 0 0,-1-1-1,1 1 1,0-1 0,0 0-1,-1 0 1,1 0 0,4-3-1,11-7 43,-1 0-1,0-2 1,-1 0-1,21-22 0,-1 3 31,81-82 349,-113 110-399,-2 0-8,1 1 0,0 0 1,0 0-1,0 0 0,1 0 0,6-4 1,-10 7-23,1 1 0,-1-1 1,0 0-1,0 1 0,1-1 1,-1 0-1,0 1 0,1-1 1,-1 0-1,0 1 0,0-1 0,0 0 1,0 1-1,1-1 0,-1 1 1,0-1-1,0 0 0,0 1 1,0-1-1,0 1 0,0-1 1,0 0-1,0 1 0,0-1 0,0 1 1,0-1-1,0 1 0,0-1 1,-1 0-1,1 1 0,0 0 1,-3 19 25,3-18-17,-8 75 160,8-69-149,0 0-1,0-1 0,1 1 1,0 0-1,0-1 1,1 1-1,0-1 1,3 8-1,-5-14-15,1 1 0,0-1-1,0 0 1,0 0 0,0 0 0,0 1 0,0-1-1,0 0 1,0 0 0,0 0 0,0-1-1,1 1 1,-1 0 0,0 0 0,1-1 0,-1 1-1,0-1 1,1 1 0,-1-1 0,1 1-1,-1-1 1,1 0 0,-1 0 0,1 0 0,-1 0-1,1 0 1,-1 0 0,1 0 0,-1 0-1,0-1 1,1 1 0,-1-1 0,3 0 0,5-2 27,1-1 0,-1 0 0,16-10 1,-17 9-19,18-11 52,0-1 1,23-22 0,33-22 205,-4 5 461,-99 152 4,18-85-715,2 0 0,-1-1 0,1 1 0,1 0 0,0 0 0,0 0 0,1 0 0,4 18 0,-4-26-25,-1-1 0,1 0 0,0 0 0,0 0 0,0 1 0,0-1 0,0 0 0,0 0 0,0-1 0,1 1 0,-1 0 0,1 0 0,0-1 0,-1 1 0,1-1 0,0 1 0,0-1 0,0 0 0,0 1 0,2 0 0,-1-1 0,0-1 0,0 1 0,0-1 0,0 0 0,0 1 0,0-1 0,0-1 0,0 1 0,0 0 0,0-1 0,0 1 0,0-1 0,4-2 0,7-2 0,-1-2 0,0 0 0,-1 0 0,0-2 0,12-9 0,-1 0 0,0-2 0,-2-1 0,-1 0 0,0-1 0,18-29 0,-31 41 0,13-17 0,-2-1 0,0-1 0,-2 0 0,21-52 0,-33 68 0,10-25 0,-2-2 0,8-47 0,-19 84 0,-1 0 0,0 0 0,0 0 0,0 0 0,0 0 0,0 0 0,-1 0 0,1 0 0,-1 0 0,0 1 0,0-1 0,0 0 0,0 0 0,-3-3 0,4 6 0,0 0 0,-1-1 0,1 1 0,0 0 0,-1 0 0,1 0 0,0 0 0,-1 0 0,1 0 0,0 0 0,-1 0 0,1 0 0,-1 0 0,1 0 0,0 1 0,-1-1 0,1 0 0,0 0 0,-1 0 0,1 0 0,0 0 0,0 1 0,-1-1 0,1 0 0,0 0 0,-1 1 0,1-1 0,0 0 0,0 0 0,0 1 0,-1-1 0,1 0 0,0 1 0,0-1 0,-15 17 0,11-11 0,-4 4 0,1 0 0,1 1 0,0 0 0,0 0 0,1 0 0,1 1 0,0 0 0,-4 19 0,-4 9 0,0 0 0,2 0 0,1 0 0,2 1 0,2 0 0,2 0 0,2 49 0,2-84 0,-1 1 0,1-1 0,0 0 0,1 0 0,-1 1 0,1-1 0,1 0 0,-1-1 0,1 1 0,0 0 0,5 7 0,-7-11 0,1 0 0,0 0 0,0 0 0,0 0 0,0 0 0,0 0 0,0-1 0,0 1 0,1-1 0,-1 1 0,1-1 0,-1 0 0,1 0 0,-1 0 0,1 0 0,0-1 0,-1 1 0,1-1 0,0 1 0,-1-1 0,1 0 0,0 0 0,0 0 0,-1 0 0,1-1 0,0 1 0,5-3 0,5-1 0,1-2 0,-1 0 0,0-1 0,0 0 0,-1-1 0,0 0 0,22-20 0,0-5 0,33-41 0,-58 62 0,0-4 0,-9 14 0,-3 11 0,-1 8 0,0 1 0,1-1 0,1 1 0,1-1 0,0 1 0,1 0 0,1-1 0,1 1 0,7 31 0,-9-47 0,1-1 0,-1 1 0,1 0 0,-1-1 0,1 1 0,0 0 0,-1-1 0,1 1 0,0-1 0,0 1 0,0-1 0,0 0 0,0 1 0,0-1 0,1 0 0,-1 0 0,0 0 0,1 0 0,-1 0 0,1 0 0,-1 0 0,1 0 0,-1-1 0,1 1 0,0 0 0,-1-1 0,1 1 0,2-1 0,-1 0 0,0-1 0,0 1 0,0-1 0,-1 0 0,1 0 0,0 0 0,-1 0 0,1 0 0,-1-1 0,0 1 0,1-1 0,-1 1 0,0-1 0,0 0 0,0 0 0,0 0 0,3-4 0,38-49 0,-3-3 0,33-61 0,-61 96 0,14-40 0,-4 7 0,29-80 0,-45 120 0,-5-3 0,-1 19 0,0-1 0,0 0 0,0 1 0,0-1 0,0 0 0,0 1 0,0-1 0,0 1 0,0-1 0,0 0 0,0 1 0,0-1 0,0 1 0,-1-1 0,1 1 0,0-1 0,-1 0 0,1 1 0,0-1 0,-1 1 0,1-1 0,0 1 0,-1 0 0,1-1 0,-1 1 0,1-1 0,-1 1 0,0-1 0,-1 3 0,0 0 0,0 0 0,0 0 0,1 0 0,-1 0 0,1 1 0,-1-1 0,1 0 0,0 1 0,0-1 0,-2 6 0,0 0 0,-18 38 0,-19 69 0,37-107 0,-9 33 0,2 1 0,1 0 0,2 1 0,-2 80 0,9-107 0,1 1 0,3 19 0,-3-31 0,0-1 0,0 1 0,0-1 0,1 0 0,-1 0 0,1 0 0,0 0 0,0 0 0,0 0 0,1 0 0,-1 0 0,1-1 0,4 5 0,-6-8 0,1 1 0,-1 0 0,0-1 0,0 0 0,1 1 0,-1-1 0,0 0 0,1 1 0,-1-1 0,1 0 0,-1 0 0,0 0 0,1 0 0,-1-1 0,0 1 0,1 0 0,-1 0 0,0-1 0,1 1 0,-1-1 0,0 1 0,0-1 0,1 0 0,-1 1 0,1-2 0,33-24 0,-30 22 0,4-4 0,-1 0 0,-1 0 0,0-1 0,0 0 0,0 0 0,9-20 0,-4 5 0,15-44 0,-24 48 0,-3 18 0,0 1 0,0 0 0,0 0 0,0-1 0,0 1 0,1 0 0,-1 0 0,0-1 0,1 1 0,-1 0 0,1 0 0,-1 0 0,1 0 0,-1-1 0,1 1 0,0 0 0,0 0 0,-1 0 0,1 0 0,0 1 0,0-1 0,0 0 0,0 0 0,0 0 0,0 1 0,0-1 0,0 0 0,1 1 0,-1-1 0,0 1 0,2-1 0,6-1 0,-1 0 0,1 1 0,-1 0 0,1 1 0,0-1 0,-1 2 0,1-1 0,12 3 0,25 1 0,-46-5 0,1 1 0,0 0 0,-1 1 0,1-1 0,0 0 0,-1 0 0,1 0 0,0 0 0,0 1 0,-1-1 0,1 0 0,-1 0 0,1 1 0,0-1 0,-1 1 0,1-1 0,-1 0 0,1 1 0,-1-1 0,1 1 0,-1-1 0,1 1 0,-1 0 0,1-1 0,-1 1 0,0-1 0,1 1 0,-1 0 0,0-1 0,0 1 0,1 0 0,-1-1 0,0 1 0,0 0 0,0 0 0,0 0 0,-3 33 0,0-14 0,3-16 0,0 12 0,0 0 0,2 1 0,4 24 0,-6-38 0,1 1 0,0-1 0,0 0 0,0 0 0,0 1 0,1-1 0,-1 0 0,1 0 0,0 0 0,0 0 0,0-1 0,0 1 0,0 0 0,1-1 0,-1 0 0,1 1 0,0-1 0,-1 0 0,1 0 0,0-1 0,0 1 0,0 0 0,6 1 0,-5-2 0,1-1 0,-1 0 0,0 0 0,0 0 0,0 0 0,0-1 0,0 1 0,0-1 0,0 0 0,0 0 0,0-1 0,0 1 0,-1-1 0,1 0 0,0 0 0,-1 0 0,0 0 0,4-3 0,7-7 0,-1 1 0,20-24 0,-30 33 0,77-105 0,-78 103 0,1 1 0,-1-1 0,0 0 0,1 1 0,-2-1 0,3-6 0,-5 21 0,1 1 0,-1-1 0,2 1 0,0-1 0,0 1 0,4 14 0,-1-4 0,-3-15 0,0-1 0,0 1 0,1-1 0,0 0 0,0 0 0,1 1 0,0-1 0,0-1 0,0 1 0,1 0 0,6 8 0,-7-12 0,0 1 0,-1-1 0,1 0 0,0 0 0,0 0 0,0 0 0,0 0 0,0-1 0,1 1 0,-1-1 0,0 0 0,1 0 0,-1 0 0,1-1 0,-1 1 0,1-1 0,-1 0 0,1 0 0,0 0 0,-1 0 0,1-1 0,-1 1 0,5-2 0,9-3 0,0-1 0,0-1 0,0 0 0,-1-1 0,17-11 0,76-56 0,-72 47 0,-22 17 0,-9 8 0,0-1 0,0 0 0,-1 0 0,0 0 0,0-1 0,0 1 0,0-2 0,-1 1 0,1 0 0,3-8 0,-7 12 0,-1 1 0,0-1 0,0 0 0,0 1 0,0-1 0,0 1 0,0-1 0,0 0 0,0 1 0,0-1 0,0 1 0,0-1 0,-1 1 0,1-1 0,0 1 0,0-1 0,-1 0 0,1 1 0,0-1 0,0 1 0,-1 0 0,1-1 0,-1 1 0,1-1 0,0 1 0,-1-1 0,1 1 0,-1 0 0,1-1 0,-1 1 0,1 0 0,-1 0 0,1-1 0,-1 1 0,0 0 0,-16-5 0,14 5 0,-1 1 0,1 0 0,0-1 0,-1 1 0,1 1 0,0-1 0,0 0 0,0 1 0,0-1 0,0 1 0,0 0 0,0 0 0,-4 4 0,0 0 0,1 1 0,-1 0 0,-8 13 0,11-16 0,1 1 0,0-1 0,1 1 0,-1 0 0,1 0 0,0 0 0,0 0 0,0 0 0,1 0 0,0 0 0,0 0 0,0 1 0,0-1 0,1 0 0,1 10 0,-1-14 0,0 0 0,0 0 0,1 0 0,-1 0 0,0 0 0,1-1 0,-1 1 0,1 0 0,-1 0 0,1 0 0,-1-1 0,1 1 0,-1 0 0,1-1 0,0 1 0,-1 0 0,1-1 0,0 1 0,0-1 0,0 1 0,-1-1 0,1 0 0,0 1 0,1-1 0,1 1 0,-1-1 0,1 0 0,-1 1 0,1-1 0,-1 0 0,1-1 0,-1 1 0,0 0 0,4-2 0,4-1 0,1-1 0,-1 0 0,11-6 0,-20 9 0,23-13 0,-1 0 0,-1-2 0,0-1 0,35-34 0,-51 85 0,-4-24 0,2 1 0,-1 0 0,1-1 0,1 0 0,0 0 0,1 0 0,-1-1 0,2 0 0,-1 0 0,2 0 0,-1-1 0,1 0 0,0 0 0,0-1 0,1 0 0,0-1 0,0 0 0,1 0 0,0-1 0,0 0 0,0-1 0,1 0 0,-1-1 0,22 5 0,-31-8 52,0 1 0,0-1-1,1 0 1,-1 0 0,0 0 0,1 0-1,-1 0 1,0 0 0,1 0 0,-1 0-1,0 0 1,1-1 0,-1 1 0,0 0 0,1-1-1,-1 1 1,0-1 0,2-1 0,-2 2-242,-1-1 1,0 0 0,1 1 0,-1-1 0,1 0 0,-1 1 0,0-1-1,0 0 1,1 0 0,-1 1 0,0-1 0,0 0 0,0 0-1,0 0 1,0 1 0,0-1 0,0 0 0,0 0 0,0 1-1,0-1 1,0 0 0,0 0 0,-1 1 0,1-1 0,-1-1-1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34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25623,'0'0'1304,"54"9"-1008,-31 5-536,-7-2 8</inkml:trace>
</inkml:ink>
</file>

<file path=ppt/ink/ink2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21.26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24327,'0'0'3896</inkml:trace>
</inkml:ink>
</file>

<file path=ppt/ink/ink2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21.69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17583,'0'0'4632</inkml:trace>
</inkml:ink>
</file>

<file path=ppt/ink/ink2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21.96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88 14872,'0'0'2055,"84"-50"-1335,-32 34-320,7-5 8</inkml:trace>
</inkml:ink>
</file>

<file path=ppt/ink/ink2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24.51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26 59 10344,'0'0'10230,"-5"-10"-9911,-14-29-13,17 33 759,2 6-1046,0 0 0,0 0 0,0 0 1,1 0-1,-1 0 0,0 0 0,0 0 0,0 0 1,0 0-1,0 0 0,0 0 0,0 0 0,0 0 1,0 0-1,0 0 0,1 0 0,-1 0 0,0 0 1,0 0-1,0 0 0,0 0 0,0 0 0,0 0 1,0 0-1,0 0 0,0 0 0,0 0 0,0 0 1,1 0-1,-1 0 0,0 0 0,0 0 0,0 0 1,0 0-1,0 0 0,0 0 0,0 0 0,0 0 1,0-1-1,0 1 0,0 0 0,0 0 0,0 0 1,0 0-1,0 0 0,0 0 0,0 0 0,0 0 1,0 0-1,0 0 0,0-1 0,0 1 0,0 0 1,0 0-1,0 0 0,0 0 0,0 0 0,0 0 1,0 0-1,0 0 0,0 0 0,0-1 753</inkml:trace>
</inkml:ink>
</file>

<file path=ppt/ink/ink2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25.82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45 12864,'0'0'8726,"9"-4"-8507,5-2-123,-9 4-16,1 0 0,0 0 0,-1-1-1,1 0 1,-1-1 0,8-5-1,-6 1 530,-6 6-160,-1 6 776,6-5-827</inkml:trace>
</inkml:ink>
</file>

<file path=ppt/ink/ink2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31.33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1 197 9240,'0'0'7993,"3"-12"-7783,9-19 80,20-35 0,-27 57-156,0 0 0,1 1 0,0 0-1,1 0 1,0 1 0,0 0 0,1 0-1,0 0 1,14-8 0,-22 15-116,0-1 0,1 1-1,-1 0 1,1 0 0,-1-1 0,1 1 0,-1 0 0,1 0 0,-1 0 0,1 0 0,-1 0 0,1 0-1,-1 0 1,1 0 0,-1 0 0,1 0 0,-1 0 0,1 0 0,-1 0 0,1 0 0,-1 0 0,1 0-1,-1 1 1,1-1 0,-1 0 0,1 0 0,-1 1 0,0-1 0,1 0 0,-1 1 0,1-1 0,-1 0-1,0 1 1,1-1 0,-1 1 0,0-1 0,1 0 0,-1 1 0,0-1 0,0 1 0,0-1 0,1 1-1,-1-1 1,0 1 0,0 0 0,5 24 212,-7 4-74,-1 0 0,-1 0 0,-13 42 0,-1 9 293,17-65-235,1-15-211,0 0 0,0 0 0,0 0 0,0 0 0,0 0 0,0 0 0,0 0 0,0 0-1,0 0 1,0 0 0,0 0 0,0 1 0,0-1 0,0 0 0,0 0 0,0 0 0,0 0 0,0 0 0,0 0 0,0 0 0,0 0-1,0 0 1,0 0 0,0 0 0,0 0 0,0 0 0,0 0 0,0 0 0,0 0 0,0 1 0,0-1 0,0 0 0,0 0 0,0 0 0,1 0-1,-1 0 1,0 0 0,0 0 0,0 0 0,0 0 0,0 0 0,0 0 0,0 0 0,0 0 0,0 0 0,0 0 0,0 0 0,0 0-1,0 0 1,1 0 0,-1 0 0,0 0 0,0 0 0,0 0 0,0 0 0,0 0 0,0 0 0,0 0 0,0-1 0,0 1 0,0 0 0,0 0-1,0 0 1,0 0 0,0 0 0,14-20 268,-1 0-227,28-35 124,30-35 126,-63 81-256,0 0 0,1 1 0,0 1 1,1-1-1,-1 1 0,1 1 0,14-7 1,-22 12-29,0 0 1,0 0 0,0 0 0,0 0-1,1 0 1,-1 0 0,0 0 0,1 1-1,-1 0 1,0-1 0,1 1 0,-1 0 0,0 0-1,1 0 1,-1 0 0,1 0 0,-1 1-1,0-1 1,1 1 0,-1 0 0,0 0-1,0-1 1,0 1 0,1 1 0,-1-1-1,0 0 1,0 0 0,-1 1 0,1-1-1,0 1 1,0 0 0,-1-1 0,1 1-1,-1 0 1,1 0 0,-1 0 0,0 0-1,0 0 1,0 0 0,0 1 0,0-1 0,1 3-1,1 4 25,3 6 49,1-1 1,0 0-1,15 23 1,-19-34-63,0 1 0,-1-1 0,1 0 0,0 0 0,0 0 0,1-1 0,-1 1 0,1-1 0,-1 1 0,1-1 0,0 0 0,0-1 0,0 1 0,0-1 0,0 1 0,0-1 0,0 0 0,8 0 0,-4-1 20,0 0 1,0 0-1,0-1 1,0 0-1,0-1 0,8-2 1,9-6-3068</inkml:trace>
</inkml:ink>
</file>

<file path=ppt/ink/ink2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37.10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260 441 8840,'0'0'8599,"-12"-7"-8433,-38-21-9,47 27-141,1 1-1,-1-1 0,0 1 1,0 0-1,1 0 1,-1 1-1,0-1 1,0 0-1,1 1 1,-1 0-1,0-1 0,1 1 1,-1 0-1,1 0 1,-1 1-1,1-1 1,-1 0-1,1 1 0,0 0 1,0-1-1,0 1 1,-4 4-1,-3 1 43,-1 0-5,1 0 0,-1 0-1,1 1 1,1 1 0,-1 0-1,1 0 1,1 0-1,0 1 1,0 0 0,1 1-1,0-1 1,1 1 0,0 0-1,1 0 1,0 1 0,0 0-1,2-1 1,-3 21-1,4-28-31,1 0-1,0 0 0,0 0 0,0 0 1,1 0-1,-1 0 0,1 0 0,0 0 0,0 0 1,1 0-1,-1 0 0,1 0 0,0 0 0,0-1 1,0 1-1,0-1 0,1 1 0,3 3 1,-3-5-5,-1 0 0,1 1 0,0-1 0,0-1 0,1 1 0,-1 0 0,0-1 0,1 1 1,-1-1-1,0 0 0,1 0 0,-1-1 0,1 1 0,0-1 0,-1 1 0,1-1 1,0 0-1,-1 0 0,1-1 0,-1 1 0,4-2 0,3 0 15,-1-1 0,0-1 0,0 1 1,0-2-1,-1 1 0,0-1 0,1 0 0,-2-1 0,1 0 0,-1 0 0,1-1 0,-2 1 1,1-2-1,-1 1 0,8-13 0,3-7 77,-1 0 0,-2-2 0,16-42-1,-21 44 3,-1 0 0,-1 0 1,-1-1-1,-2 0 0,-1 0 0,-1 0 0,-2 0 0,0 0 0,-2 0 0,-9-46 0,5 42 172,-16-53 0,22 84-279,-7-14 245,3 15-104,0 11-52,-1 25-35,1 1 0,1 0 0,3 0 0,1 0 0,5 38 0,40 185 199,-43-250-238,-1 5 48,1 0 1,1-1-1,1 1 1,0-1-1,1 0 1,0-1-1,15 24 1,-21-36-56,1 0 1,0 0 0,0 0 0,-1 0-1,1 0 1,0 0 0,0-1 0,0 1-1,0 0 1,0-1 0,0 1 0,0 0-1,1-1 1,-1 1 0,0-1 0,0 1 0,0-1-1,1 0 1,-1 0 0,0 1 0,0-1-1,2 0 1,-1-1 11,0 1 0,0-1 0,0 1 0,0-1 0,0 0 0,-1 0-1,1 0 1,0 0 0,0 0 0,-1 0 0,1 0 0,2-3 0,1-2 43,1 0-1,-1 0 1,0 0 0,-1-1 0,7-13-1,4-18-205,-12 25-2752</inkml:trace>
</inkml:ink>
</file>

<file path=ppt/ink/ink2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39.38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251 66 11448,'0'0'4897,"-10"-1"-4736,6 1-148,-2-1 73,-1 0 1,0 1-1,1 0 1,-1 1-1,1-1 0,-1 1 1,1 1-1,-1-1 1,1 1-1,0 0 1,0 0-1,0 1 0,-6 3 1,-16 11 430,21-14-410,1 1 0,0-1 0,0 1 0,1 0 0,-1 1 0,1-1 0,0 1 0,0 0 0,0 0 0,1 1 0,0 0 1,0-1-1,-5 11 0,2-1 47,1 1 1,0 0-1,1 0 0,1 0 1,-3 29-1,6-36-94,1 0 0,0 0 0,0 0 1,1 0-1,0 0 0,1 0 0,0 0 0,0 0 0,1 0 0,0-1 0,1 1 1,4 8-1,-4-10-6,0 0 0,1-1-1,0 1 1,0-1 0,0 0 0,1 0 0,10 8 0,-12-11-32,0-1 0,0 1 1,0-1-1,0 0 0,1 0 0,-1-1 0,1 1 0,-1-1 1,1 0-1,0 0 0,0-1 0,-1 1 0,1-1 0,7-1 1,13-1 57,1-2 1,-1 0 0,0-2 0,-1-1-1,1-1 1,-1-1 0,-1-1-1,0-1 1,0-1 0,-1-1 0,-1-1-1,25-21 1,-39 30-52,-2 1 8,-1 1 1,1-1-1,-1 0 0,0-1 0,0 1 1,0-1-1,0 1 0,-1-1 0,0 0 0,0 0 1,3-8-1,-3 6 15,-1-1 0,0 1 1,0-1-1,0 1 0,-1-1 0,0 0 1,-1 0-1,0 1 0,-1-14 1,0 15-14,-1 0 0,0 0 1,0 0-1,0 0 0,-1 0 1,0 0-1,0 1 1,0-1-1,-1 1 0,0 0 1,0 0-1,-6-6 1,-10-11 70,-1 2 0,-34-26 0,47 40-77,0 1-1,1 0 1,-2 1-1,1 0 0,0 0 1,-1 1-1,0 0 1,0 0-1,0 1 0,0 0 1,0 1-1,-11-1 1,15 2-22,-1 1 1,1 0-1,0 0 1,0 1 0,0 0-1,0-1 1,1 2-1,-1-1 1,0 0-1,1 1 1,0 0 0,-1 0-1,1 0 1,0 1-1,-3 3 1,5-5-9,0 0 0,0 0 0,0 1 0,0-1 0,0 0 0,0 1 0,1-1 0,-1 1 0,1 0 0,0-1 0,0 1 0,0 0 0,0 0 0,0 0 0,1 0 0,-1 0 0,1-1 0,-1 1 0,1 0 0,0 0 0,1 0 0,-1 0 0,0 0 0,1 0 0,0 0 0,0 0 0,1 4 0,6 7-3244</inkml:trace>
</inkml:ink>
</file>

<file path=ppt/ink/ink2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39.97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16879,'0'0'4842,"11"9"-5028,22 19 189,-2 1-1,-1 2 0,37 47 1,-21-15 146,21 35 580,-67-98-704,1 1 0,-1-1 0,1 1 0,-1-1-1,1 1 1,-1-1 0,0 1 0,1-1 0,0 0-1,-1 1 1,1-1 0,-1 0 0,1 1 0,-1-1-1,1 0 1,0 0 0,-1 0 0,1 1 0,0-1-1,-1 0 1,1 0 0,0 0 0,-1 0 0,1 0-1,-1 0 1,1 0 0,0 0 0,-1-1 0,1 1-1,0 0 1,-1 0 0,2-1 0,14-10-2854</inkml:trace>
</inkml:ink>
</file>

<file path=ppt/ink/ink2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40.78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77 15576,'0'0'5663,"13"-8"-5556,-3 2-81,-3 1-7,0 1 0,1 0 1,-1 0-1,1 0 1,0 1-1,-1 0 0,2 0 1,-1 1-1,0 1 0,13-2 1,18-1 118,0 1 175,0 1-1,55 4 1,-66-2-24,-25 0-189,1-1 0,0 1-1,0 0 1,0 1-1,0-1 1,0 0 0,6 3-1,-10-3-75,0 0 0,1 0 0,-1-1 1,0 1-1,0 0 0,1 0 0,-1 0 0,0 0 0,0 0 0,0 0 0,1-1 0,-1 1 0,0 0 0,0 0 0,0 0 0,1-1 0,-1 1 0,0 0 1,0 0-1,0 0 0,0-1 0,0 1 0,0 0 0,0 0 0,1-1 0,-1 1 0,0 0 0,0 0 0,0-1 0,0 1 0,0 0 0,0 0 0,0-1 0,0 1 1,0 0-1,0 0 0,-1-1 0,1 1 0,0 0 0,0 0 0,0-1 0,0 1 0,0 0 0,-1-1 0,-2-11-3059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35.1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18791,'0'0'464,"59"-5"-152,-9 2 8,4 6-456,-3 3 8</inkml:trace>
</inkml:ink>
</file>

<file path=ppt/ink/ink2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41.35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0 105 16687,'0'0'4864,"10"-7"-4836,33-19 15,-38 24-29,-1 0-1,1 0 0,-1 0 1,1 1-1,-1 0 1,1-1-1,0 2 1,0-1-1,-1 1 1,1-1-1,0 1 1,7 1-1,4 0 32,30-3 154,1-1 1,-1-3-1,-1-2 1,57-16-1,-86 19-90,-9 2-33,-1 1 0,0 1-1,0-1 1,1 1 0,10 0 0,-8-1-55,0 2 362,-9 8-3267</inkml:trace>
</inkml:ink>
</file>

<file path=ppt/ink/ink2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44.39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312 305 14776,'0'0'3579,"-10"2"-3356,-17 5-156,1 0-1,0 2 1,1 1 0,0 0-1,-41 26 1,63-35-59,-14 11 64,-32 28 0,46-37-50,-1 0 1,1 0-1,0 1 0,0-1 1,0 1-1,1 0 0,-1 0 1,1 0-1,0 0 0,0 0 1,0 0-1,1 1 0,-1-1 1,1 1-1,-1 7 0,3-9-4,-1 0 0,1-1 0,-1 1 0,1-1 0,0 1 0,0-1-1,0 0 1,1 1 0,-1-1 0,0 0 0,1 0 0,0 0 0,-1 0 0,1 0-1,0 0 1,0 0 0,0-1 0,0 1 0,0-1 0,1 1 0,2 1-1,3 1 32,0 0-1,0 0 0,1-1 0,16 4 0,-17-5-12,-1-1 0,1 0 0,0 0 0,0-1 0,0 0 0,0-1 0,-1 1 1,1-1-1,0-1 0,0 0 0,-1 0 0,1 0 0,-1-1 0,0 0 0,0-1 0,0 1 0,0-1 1,7-6-1,-6 3 9,0 0 1,0 0-1,-1-1 1,1 0 0,-2-1-1,1 1 1,-1-1-1,-1-1 1,0 1 0,0-1-1,0 0 1,4-17-1,-1 2 45,-2 0 0,0-1 0,-2 1-1,-1-1 1,-1 0 0,-1 0 0,-1 0-1,-1 0 1,-2 0 0,-1 0-1,0 1 1,-14-41 0,16 59-81,1 3 32,0 0 0,-1 0 1,0 0-1,1 0 0,-1 0 1,-3-3-1,5 6-33,0 1-1,-1 0 0,1-1 1,0 1-1,-1 0 0,1-1 1,-1 1-1,1 0 1,0-1-1,-1 1 0,1 0 1,-1 0-1,1 0 1,0 0-1,-1-1 0,1 1 1,-1 0-1,1 0 0,-1 0 1,1 0-1,-1 0 1,1 0-1,-1 0 0,0 0 1,0 1 0,0-1 0,0 1 1,0 0-1,0-1 0,0 1 1,0 0-1,0 0 1,0-1-1,0 1 0,0 0 1,1 0-1,-1 0 0,0 0 1,0 2-1,-5 8 17,0 0 0,1 1 0,1-1 0,0 1 0,0 1 0,1-1 0,1 0 0,0 1 0,1-1 0,0 23 0,3 10 75,11 72 0,-8-90-17,1-1 1,1 0 0,15 38-1,-17-48-13,-5-14-43,0 0 0,0 1 0,1-1 0,0 1 1,-1-1-1,1 0 0,0 0 0,0 1 0,0-1 0,0 0 1,1 0-1,-1 0 0,0 0 0,1 0 0,2 2 0,-3-5-75,0 1-1,1 0 0,-1-1 1,0 1-1,1-1 1,-1 0-1,0 1 0,0-1 1,0 0-1,1 0 1,-1 0-1,0 0 0,0 1 1,0-1-1,0-1 1,-1 1-1,1 0 0,0 0 1,1-2-1</inkml:trace>
</inkml:ink>
</file>

<file path=ppt/ink/ink2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45.0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641 15 16687,'0'0'5978,"-13"-4"-5890,6 3-78,0-2 0,1 2-1,-1-1 1,0 1-1,0 0 1,1 0-1,-1 1 0,0 0 1,0 0-1,0 0 1,0 1-1,1 0 0,-1 1 1,-11 3-1,-13 7 30,-17 6 42,0 2-1,-72 42 0,112-57-57,0 0 1,1 1-1,-1-1 0,2 2 0,-1-1 0,-8 11 0,14-16-15,0 1 0,-1 0-1,1 0 1,0 0 0,0 0 0,0 0-1,1 0 1,-1 0 0,0 0-1,1 0 1,-1 0 0,1 0-1,0 1 1,0-1 0,0 0-1,0 0 1,0 0 0,0 0 0,1 1-1,-1-1 1,1 0 0,-1 0-1,1 0 1,0 0 0,0 0-1,-1 0 1,2 0 0,-1 0 0,0-1-1,0 1 1,1 0 0,1 1-1,5 5 17,0-1 0,0 0-1,1-1 1,0 0 0,16 9 0,3 1 17,19 12 29,67 46 140,-99-64-153,-1 2 0,-1 0 0,0 1 1,0 0-1,14 20 0,-25-31-43,-1 1 0,0-1 0,1 0 0,-1 1 0,0-1-1,0 1 1,0-1 0,-1 1 0,1-1 0,0 1 0,-1-1 0,0 1 0,0 0 0,0-1 0,0 1 0,0 0 0,0-1-1,0 1 1,-1 0 0,0-1 0,1 1 0,-1-1 0,0 1 0,0-1 0,0 0 0,-1 1 0,1-1 0,-1 0 0,1 0 0,-1 0-1,0 0 1,1 0 0,-1 0 0,-4 3 0,-5 4 35,0-1-1,-1 0 1,0-1-1,0 0 1,-15 6 0,6-4 10,0-2 0,-1 0 1,1-1-1,-1-1 1,0-2-1,-28 3 0,0-5 117,-85-7 1,124 5-42,-1-1 0,-21-6-1,29 7-422,1 0-1,-1 0 0,0-1 1,1 0-1,-1 0 0,1 0 0,-1 0 1,1 0-1,0-1 0,0 1 0,-4-6 1</inkml:trace>
</inkml:ink>
</file>

<file path=ppt/ink/ink2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47.25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77 0 11952,'0'0'6593,"-10"4"-6420,-29 10-4,38-14-147,0 1-1,0 0 1,0 0-1,-1-1 0,1 1 1,0 0-1,0 0 0,1 0 1,-1 0-1,0 1 0,0-1 1,0 0-1,1 0 1,-1 0-1,1 1 0,-1-1 1,1 0-1,-1 1 0,1-1 1,0 0-1,-1 1 0,1-1 1,0 0-1,0 2 1,-1 3 61,-2 10 85,0 0 0,2 0 0,-1 0 0,2 0 0,2 27 0,18 80 323,-6-47-188,-14-72-395,9 49 698,-5-35-717,-3-17-398,0-7-438</inkml:trace>
</inkml:ink>
</file>

<file path=ppt/ink/ink2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48.05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51 14968,'0'0'4185,"10"0"-4125,133-1 277,55 0 360,-4-22 78,-47 4-38,-132 18-600,-12 1-97,-1 1 0,1-1 0,-1-1 0,0 1 0,1 0 0,-1 0 0,0-1 0,1 0 0,-1 1 0,0-1 1,2-1-1,-3 1 105,-8 9 98,-18 13-214,11-11-2778</inkml:trace>
</inkml:ink>
</file>

<file path=ppt/ink/ink2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03.59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68 13264,'0'0'10893,"15"-4"-10779,-11 2-105,22-6 66,0 1 0,47-7 0,359-14 1007,-410 28-932,-16 0-53,0 0 0,0 0 0,0 0 0,0-1 0,11-2 0,-16 3-44,0 0-1,-1 0 0,1-1 0,0 1 1,0 0-1,-1 0 0,1 0 1,0 1-1,0-1 0,0 0 1,-1 0-1,1 0 0,0 0 1,0 1-1,-1-1 0,2 1 1,-2-1-42,0 0 1,0 0-1,0 0 1,0 0 0,0 1-1,0-1 1,0 0-1,1 0 1,-1 0-1,0 0 1,0 0 0,0 0-1,0 0 1,0 0-1,0 0 1,1 0 0,-1 0-1,0 0 1,0 0-1,0 1 1,0-1-1,0 0 1,0 0 0,1 0-1,-1 0 1,0 0-1,0 0 1,0-1-1,0 1 1,0 0 0,1 0-1,-1 0 1,0 0-1,0 0 1,0 0 0,0 0-1,0 0 1,0 0-1,0 0 1,1 0-1,-1 0 1,0 0 0,0-1-1,0 1 1,0 0-1,0 0 1,0 0-1,0 0 1,0 0 0,0 0-1,0 0 1,1-1-1,-1 1 1,0 0 0,0 0-1,0 0 1,0 0-1,0 0 1,0 0-1,0-1 1,0 1 0,0 0-1,0 0 1,0 0-1,0 0 1,-1-1-1</inkml:trace>
</inkml:ink>
</file>

<file path=ppt/ink/ink2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04.17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87 17487,'0'0'4730,"10"-5"-4721,31-11 48,0 2-1,0 2 1,2 1-1,84-9 1,-43 13 116,147 6 0,-167 2-14,34 4 265,-91-5-307,0 0-1,0 0 1,13-2-1,4 0 277,-18 1-195</inkml:trace>
</inkml:ink>
</file>

<file path=ppt/ink/ink2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09.01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19 1 10752,'0'0'12302,"-3"14"-12054,-3 13-108,2-1 0,0 1 0,2 0 0,2 50 0,25 69 414,-2-15-112,-2 53 469,-22-137-259,-1-16 811,10-65-1718,-6 23-2704</inkml:trace>
</inkml:ink>
</file>

<file path=ppt/ink/ink2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09.79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1 170 15976,'0'0'5455,"9"-8"-5315,3-4-84,-5 5 12,-1 1-1,1 0 0,14-9 1,-7 7 413,5-4 627,-15 10-1003,-1 0 0,1 0-1,0 1 1,0 0 0,0 0 0,1 0-1,-1 0 1,0 1 0,0-1 0,8 2 0,1-2 26,395-30 1066,-167 17-146,-240 15-1025,-1-1 0,1 0 0,-1 0 1,0 0-1,1 0 0,-1 0 0,1 0 1,-1 0-1,1 0 0,-1 0 0,0 0 0,1 0 1,-1 0-1,1-1 0,-1 1 0,0 0 0,1 0 1,-1 0-1,1 0 0,-1-1 0,0 1 1,1 0-1,-1 0 0,0-1 0,1 1 0,-1 0 1,0-1-1,0 1 0,1 0 0,-1-1 0,0 1 1,0-1-1,0 1 0,1 0 0,-1-1 1,0 1-1,0-1 0,0 1 0,0 0 0,0-1 1,0 1-1,0-1 0,0 1 0,0-1 0,0 1 1,0 0-1,0-1 0,0 0 0,-10-20-362,6 15-2433</inkml:trace>
</inkml:ink>
</file>

<file path=ppt/ink/ink2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39.05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275 0 8640,'0'0'9995,"-7"12"-9612,-12 17 182,-41 48 1,42-56-223,1 1 1,1 0 0,-19 35 0,-33 78 701,61-118-918,1 1 0,0 0 1,2 1-1,0-1 1,1 1-1,-1 23 1,3 118 692,3-111-497,3 1 0,14 66 0,-11-86-89,0-1 1,1-1 0,2 1-1,1-2 1,19 32 0,-23-46-11,2 0 1,-1-1-1,2 0 0,0 0 1,13 10-1,65 46 2237,-83-63-2222,-5-5-199,-1 1 0,1-1 0,-1 0 0,1 1 0,0-1 0,-1 1 0,1-1 0,0 0 0,-1 0 0,1 0 0,0 1 0,-1-1 0,1 0 0,0 0 0,-1 0 0,1 0 0,0 0 0,-1 0 0,1 0 0,0 0 0,-1 0 0,1-1 0,0 1 0,0 0-1,-1 0 1,1 0 0,-1-1 0,1 1 0,0 0 0,-1-1 0,1 1 0,-1-1 0,1 1 0,-1-1 0,1 1 0,-1-1 0,1 1 0,-1-1 0,1 1 0,-1-1 0,0 0 0,1 1 0,-1-1 0,0 1 0,0-1 0,1 0 0,-1-1 0,8-32-3013,-8 32 1521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37.3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301 69 8840,'0'0'7570,"2"-7"-7250,3-23 23,-5 29-307,0 0 0,0 0 0,0 0 0,0 0 0,0 0 1,-1 0-1,1 0 0,0 0 0,-1 0 0,1 0 0,-1 1 0,1-1 0,-1 0 1,1 0-1,-1 0 0,0 0 0,1 1 0,-1-1 0,0 0 0,1 1 0,-1-1 1,0 0-1,0 1 0,0-1 0,0 1 0,0 0 0,0-1 0,1 1 0,-1 0 1,-2-1-1,0 0 90,-2-1-13,0 1-1,0-1 1,0 1-1,0 1 1,-1-1-1,1 1 0,0-1 1,0 2-1,-1-1 1,1 0-1,0 1 0,0 0 1,0 0-1,-1 1 1,1-1-1,-8 5 1,-1 1 164,0 1 1,1 0 0,0 1 0,-17 14-1,13-9 143,1 0 0,-21 25 0,33-35-316,0 1 0,1 0 0,-1 0 0,1 1 1,1-1-1,-1 0 0,0 1 0,1 0 0,0 0 0,1-1 0,-1 1 0,1 0 0,0 11 1,0-16-69,1 0 0,0 0 0,0 1 0,1-1 0,-1 0 0,0 0 1,0 0-1,0 1 0,1-1 0,-1 0 0,1 0 0,-1 0 1,1 0-1,-1 0 0,1 0 0,0 0 0,-1 0 0,1 0 0,0 0 1,0 0-1,2 1 0,-2-1 7,1 0 0,-1-1 0,1 1 1,-1-1-1,1 1 0,0-1 0,-1 0 0,1 1 1,0-1-1,-1 0 0,1 0 0,0 0 0,3-1 1,3-1 75,-1 0 1,1 0 0,0-1 0,-1 0-1,10-5 1,-3 0 70,-1 0 0,1-1 0,-2-1 1,1 0-1,17-19 0,-9 5 991,33-50 1,-54 74-1167,0 1 0,0-1 0,0 0 0,0 0 0,0 0 0,0 0 0,0 0 0,0 0 0,0 0 0,1 0 0,-1 0 0,0 1 0,0-1 0,0 0 0,0 0 0,0 0 1,0 0-1,0 0 0,0 0 0,0 0 0,0 0 0,0 0 0,0 0 0,0 0 0,1 0 0,-1 0 0,0 1 0,0-1 0,0 0 0,0 0 0,0 0 0,0 0 0,0 0 0,0 0 0,0 0 0,1 0 0,-1 0 0,0 0 0,0 0 0,0 0 0,0 0 0,0 0 0,0 0 0,0 0 0,0 0 0,1-1 0,-1 1 0,0 0 0,0 0 0,0 0 0,0 0 0,0 0 0,0 0 0,0 0 0,0 0 0,0 0 1,0 0-1,0 0 0,0 0 0,1 0 0,-1-1 0,0 12 380,-15 67 351,-1 18-19,15-88-727,0-4 0,0 1 0,1-1 0,0 1 0,0-1 0,0 1 0,0-1 0,1 1 0,0-1 0,1 5 0,-2-9 0,0 0 0,0 0 0,0 1 0,0-1 0,0 0 0,0 0 0,0 0 0,1 0 0,-1 0 0,0 0 0,0 0 0,0 0 0,0 0 0,0 0 0,0 0 0,0 0 0,1 1 0,-1-1 0,0 0 0,0 0 0,0 0 0,0 0 0,0 0 0,0 0 0,1 0 0,-1 0 0,0 0 0,0 0 0,0 0 0,0-1 0,0 1 0,0 0 0,0 0 0,1 0 0,-1 0 0,0 0 0,0 0 0,0 0 0,0 0 0,0 0 0,0 0 0,0 0 0,0 0 0,1 0 0,-1-1 0,2 0 0,0 0 122,1 0-1,-1-1 1,1 1 0,-1-1-1,0 0 1,0 0 0,4-4-1,4-7-2794,-8 10 429</inkml:trace>
</inkml:ink>
</file>

<file path=ppt/ink/ink2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7.87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46 14672,'0'0'7302,"12"-4"-7126,30-8 43,1 2-1,0 3 1,52-4 0,107 9 635,-107 3-62,-67 2-312,-16-1 50,-10-2 73,-3-1 328,-8 5-2090</inkml:trace>
</inkml:ink>
</file>

<file path=ppt/ink/ink2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8.31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96 17487,'0'0'5144,"13"-2"-5174,259-32 320,38-9 660,-291 41-1030,12-4 937,-11-3-3732</inkml:trace>
</inkml:ink>
</file>

<file path=ppt/ink/ink2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8.99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15976,'0'0'6214,"1"17"-6019,25 301 859,-17-187-566,2 66 2502,-9-213-4130,-1 13-1034</inkml:trace>
</inkml:ink>
</file>

<file path=ppt/ink/ink2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9.43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33 17583,'0'0'4499,"12"-4"-4142,0-1-280,2 1-1,-1 0 0,0 0 0,1 1-1,16-1 1,12 1 123,1 1 0,79 9 0,83 23 265,-80-9-77,-6-9 292,-113-13-674</inkml:trace>
</inkml:ink>
</file>

<file path=ppt/ink/ink2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00.14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468 1 16687,'0'0'5054,"-16"2"-4901,4 0-127,1 0-8,0 0 0,0 0-1,1 1 1,-1 1 0,1-1-1,0 2 1,0-1 0,-13 9-1,-8 8 33,1 1-1,0 2 0,2 1 1,1 1-1,1 2 0,-41 56 1,58-69 0,1 0 1,0 0-1,2 1 0,-1 0 1,2 0-1,0 1 1,1-1-1,1 1 1,1 0-1,0 0 1,1 0-1,1 0 1,0 0-1,2 1 0,0-1 1,0-1-1,2 1 1,0 0-1,1-1 1,0 0-1,2 0 1,0 0-1,1-1 0,9 15 1,11 11 217,62 68 1,-22-27 6,-57-69-233,-1 0 1,-1 1-1,-1 0 0,0 1 1,-1 0-1,0 0 0,7 26 1,-13-34-29,1 0 1,-1 1-1,0-1 1,0 0-1,-1 1 1,0-1-1,0 1 1,-1-1-1,0 1 1,0-1-1,-1 0 1,0 0-1,0 1 1,0-1-1,-1-1 1,0 1 0,-1 0-1,-8 12 1,-9 8 45,-1-1 0,-1-1 0,-31 26 0,40-39 22,0-1-1,-1-1 1,0 0-1,-1-1 1,0 0 0,-1-2-1,-31 11 1,43-17 24,0 0 0,0-1 1,0 1-1,0-1 0,-5-1 0,-6-4-391,15 5 195,1 0-1,0-1 1,0 1 0,-1 0-1,1-1 1,0 1-1,0 0 1,-1-1 0,1 1-1,0-1 1,0 1-1,0 0 1,0-1 0,0 1-1,-1-1 1,1 1 0,0 0-1,0-1 1,0 1-1,0-1 1,0 1 0,0-1-1,1 1 1,-1 0-1,0-1 1,0 1 0,0-1-1,0 1 1,0 0-1,1-1 1,-1 1 0,0-1-1</inkml:trace>
</inkml:ink>
</file>

<file path=ppt/ink/ink2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01.05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325 486 16783,'0'0'4232,"-12"-9"-4068,-35-25-80,45 33-78,0 0-1,0-1 1,0 1-1,0 0 1,0 0 0,0 0-1,0 1 1,0-1-1,0 0 1,0 1-1,0 0 1,0-1-1,-1 1 1,1 0-1,0 0 1,0 0-1,0 0 1,-1 0 0,1 1-1,0-1 1,0 1-1,0-1 1,-3 2-1,-5 1 18,-4 1 17,1 1 1,-1-1-1,1 2 0,0 0 0,1 1 0,0 0 0,-17 12 0,22-13-11,1-1 0,-1 1 0,1 0 0,0 1 0,0 0-1,1 0 1,0 0 0,0 0 0,1 1 0,0 0 0,0 0 0,1 0 0,-3 9 0,3-6 20,1 0 1,1-1-1,0 1 1,0 0-1,1 0 1,1 12-1,-1-19-23,1 0-1,-1 0 1,1 1-1,0-1 1,1 0-1,-1 0 1,0 0-1,1-1 1,0 1-1,0 0 1,0-1-1,1 1 1,-1-1-1,1 0 0,0 1 1,0-1-1,0-1 1,6 6-1,-5-5 12,1-1 0,0 1 0,-1-1 1,1 1-1,0-1 0,0-1 0,0 1 0,0-1 0,1 0 0,5 1 0,-7-2-18,-1-1 1,1 1-1,0 0 1,0-1-1,-1 0 1,1 0 0,-1 0-1,1-1 1,-1 1-1,1-1 1,-1 0-1,0 0 1,1 0-1,-1 0 1,3-3-1,4-5 26,1 0-1,-2-1 0,1 0 1,-2 0-1,0-1 1,0 0-1,-1-1 0,0 1 1,-1-2-1,7-20 0,-5 8 32,-1-1-1,-2 1 0,0-1 0,1-48 0,-7-5 166,-12-83 0,9 122-147,2 23 39,0 1 0,-1-1 0,-1 1-1,-1 0 1,0 0 0,-14-29 0,18 46-128,1 0 0,0 0 1,0 0-1,0 0 0,0 0 1,-1 0-1,1 0 0,0 0 1,0 0-1,0 0 0,0 0 1,-1 0-1,1 0 0,0 0 1,0 0-1,0 0 0,0 0 1,-1 0-1,1 0 0,0 0 1,0 1-1,0-1 0,0 0 1,0 0-1,0 0 0,-1 0 1,1 0-1,0 0 0,0 0 1,0 1-1,0-1 0,0 0 1,0 0-1,0 0 0,0 0 1,-1 0-1,1 1 0,0-1 1,0 0-1,0 0 0,0 0 1,0 0-1,0 1 0,0-1 1,0 0-1,0 0 0,-5 12 30,0 15 18,1 2 0,1-1 0,1 0 0,3 42 0,19 118 123,-5-63-44,-11-71-47,3 0 0,19 75 0,-19-116 116,-7-13-191,0 0 0,1 1-1,-1-1 1,0 0 0,0 0 0,1 0 0,-1 0 0,0 0 0,0 0-1,1 0 1,-1 0 0,0 0 0,0 0 0,1 0 0,-1 0 0,0 0-1,0-1 1,0 1 0,1 0 0,-1 0 0,0 0 0,0 0 0,1 0-1,-1 0 1,0 0 0,0-1 0,0 1 0,0 0 0,1 0 0,-1 0-1,0-1 1,0 1 0,0 0 0,2-3 22,0-1 0,0 1 0,0-1 0,-1 0 0,3-7 0,3-20-3513</inkml:trace>
</inkml:ink>
</file>

<file path=ppt/ink/ink2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01.78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506 34 18087,'0'0'5706,"-10"-5"-5588,8 5-115,-6-5 21,-1 1-1,0 0 1,0 1 0,0 0-1,0 0 1,-1 1-1,1 1 1,-1-1 0,1 1-1,-17 1 1,10 3 15,-1 1 1,1 1-1,0 0 0,1 1 1,-1 1-1,1 0 0,-19 13 1,2 1 92,1 1 1,-31 29-1,59-48-116,-5 3 30,2 1 1,-1-1-1,-8 12 1,13-16-33,1 1-1,-1 0 1,1 0-1,-1 0 1,1 0-1,0 0 1,0 0-1,0 0 1,1 0 0,-1 0-1,1 0 1,0 1-1,-1-1 1,2 3-1,-1 3 8,1-1-1,1 1 1,0-1-1,0 0 1,0 0-1,1 1 1,0-2-1,1 1 1,0 0-1,5 7 1,-2-5 3,0-1 1,1 0-1,0-1 1,0 1 0,1-1-1,18 12 1,16 7 61,1-1 1,52 21 0,95 31 227,-187-77-306,-3-1 9,1 0-1,-1 1 1,0-1-1,0 0 1,0 1-1,1-1 1,-1 1 0,0-1-1,0 1 1,0 0-1,0-1 1,0 1-1,0 0 1,0 0-1,0 0 1,0 0-1,-1 0 1,2 1-1,-2 0-1,-1-1-1,0 1 1,0-1-1,0 0 1,0 1-1,0-1 0,0 0 1,-1 0-1,1 0 1,0 0-1,-1 0 1,1 0-1,-1 0 0,-1 1 1,-24 15 85,-1-1 0,0-1 0,-1-2 0,-1-1 0,0-1 0,0-1 0,-1-2 0,0-1 0,-57 5 0,67-11-312,-82 7 1248,39 0-4657</inkml:trace>
</inkml:ink>
</file>

<file path=ppt/ink/ink2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34.8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91 0 8432,'0'0'11026,"-10"6"-10941,-50 27 93,56-29-107,1 0 1,0 0-1,0 1 1,-5 7-1,9-10-47,-1 0-1,1 1 0,-1-1 1,1 0-1,0 0 1,0 1-1,0-1 1,0 0-1,2 2 1,52-2 225,23 0-30,-75-2-210,-1-1 0,1 1 0,0 0 0,0 1-1,0-1 1,0 0 0,0 1 0,-1-1 0,1 1 0,0 0 0,0 0 0,3 2 0,-4-1-5,0-1 0,0 1 0,-1-1 0,1 1 0,-1 0 0,1 0 0,-1 0 0,0 0 0,0 0 0,1 0 0,-2 0 0,1 0 0,0 0 0,0 0 0,0 3 0,4 8 0,-4-12 1,0 1 0,0-1 0,-1 1 0,1-1-1,0 1 1,-1 0 0,0-1 0,1 1 0,-1 0 0,0-1-1,0 3 1,0-3 13,0 0 0,0 1 0,0-1-1,0 0 1,0 0 0,0 1 0,0-1-1,-1 0 1,1 0 0,-1 1 0,1-1 0,-1 0-1,1 0 1,-1 0 0,1 0 0,-1 0-1,0 0 1,0 0 0,0 0 0,1 0-1,-1 0 1,0 0 0,0 0 0,0-1-1,0 1 1,-1 0 0,1-1 0,0 1-1,0-1 1,0 1 0,0-1 0,-1 0 0,1 1-1,0-1 1,-2 0 0,-4 1 60,-1-1-1,1 0 1,-1-1 0,1 0-1,-9-2 1,-11 0 195,-5 2 332,0 0-3239</inkml:trace>
</inkml:ink>
</file>

<file path=ppt/ink/ink2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36.4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1 115 9440,'0'0'10961,"4"11"-10751,13 32-15,-16-41-158,0 0 1,0 1-1,-1-1 1,1 1-1,-1-1 1,1 1-1,-1-1 0,0 1 1,0-1-1,0 1 1,0 3-1,-1 4 387,1-10-407,0 0 0,0 0-1,0 0 1,0-1 0,0 1-1,1 0 1,-1 0 0,0 0-1,0 0 1,0 0 0,0 0-1,0 0 1,0 0 0,1 0-1,-1-1 1,0 1 0,0 0-1,0 0 1,0 0 0,1 0-1,-1 0 1,0 0 0,0 0-1,0 0 1,0 0 0,1 0 0,-1 0-1,0 0 1,0 0 0,0 0-1,0 0 1,0 0 0,1 0-1,-1 1 1,0-1 0,0 0-1,0 0 1,0 0 0,0 0-1,1 0 1,-1 0 0,0 0-1,0 0 1,0 1 0,0-1-1,0 0 1,0 0 0,0 0-1,0 0 1,1 0 0,-1 0-1,0 1 1,0-1 0,0 0-1,0 0 1,0 0 0,0 1-1,9-15 335,-9 14-390,8-15 104,-1-1 1,0-1-1,5-22 1,11-26 60,-3 33 0,-19 31-123,-1 0-1,1 0 1,0 0 0,0 0 0,0 0 0,-1 0-1,1 0 1,0 0 0,0 0 0,1 1 0,-1-1-1,0 0 1,0 1 0,0-1 0,0 1 0,1-1 0,-1 1-1,0 0 1,0-1 0,1 1 0,-1 0 0,0 0-1,1 0 1,1 0 0,-1 1-2,-1 1-1,1 0 1,-1-1-1,0 1 1,0 0-1,1 0 1,-1 0-1,0-1 1,0 1-1,-1 0 1,1 0-1,0 1 1,-1-1 0,1 0-1,-1 4 1,2 1-1,2 4 7,1 6 44,0-1 1,-1 1-1,-1 0 0,1 22 0,7-20 211,-7-14-3288</inkml:trace>
</inkml:ink>
</file>

<file path=ppt/ink/ink2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42.35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442 1 8936,'0'0'9527,"-2"10"-9399,-2 15 270,-2 48-1,-2-12 1071,7-56-1344,-1 0 0,0 0 0,0 0 0,0 0 0,0-1 0,-1 1 0,1-1 1,-1 1-1,0-1 0,-1 0 0,1 0 0,-1 0 0,-7 6 0,3-4 27,0 0 0,0-1 0,-1 0 0,1 0 0,-1-1 1,-13 5-1,-54 18 883,74-27-998,1 1 0,-1-1 0,0 0 0,0 0 0,0 1 0,0-1-1,0-1 1,0 1 0,0 0 0,0 0 0,0-1 0,0 1 0,0-1 0,1 0 0,-4-1-1,-9-3 207,0 2-70,12 3-148,-1 0 0,1-1 0,0 1 0,0-1 0,-1 0 0,1 0 0,0 0 0,0 0 0,0 0 0,-3-2 0,-37-32 292,27 21 50,-1 2 1,-25-17 0,22 22 285,11 5-995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57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0 954 8640,'0'0'13002,"8"-1"-12594,7-2 37,26-8-1,-34 9-291,-1-1 0,1 1 0,-1-1 0,0-1-1,0 1 1,0-1 0,9-7 0,2-6 478,0 0 0,-2-2 0,23-31 0,-12 1 898,-22 43-1221,-1 0 0,0-1 1,-1 1-1,1-1 0,1-7 0,4-10 939,-6 16-652,-2 7-548,0 1 1,0-1-1,0 1 0,0-1 1,0 1-1,0-1 1,1 1-1,-1-1 0,0 1 1,0-1-1,1 1 1,-1-1-1,0 1 0,0 0 1,1-1-1,-1 1 1,1-1-1,-1-3-47,-5 49 0,4-38 0,-1 0 0,1-1 0,1 1 0,-1 0 0,1 0 0,0-1 0,0 1 0,1 0 0,0-1 0,0 1 0,5 11 0,-5-14 0,1 0 0,0 0 0,0 0 0,0 0 0,0 0 0,1 0 0,3 4 0,-5-7 0,1 0 0,-1 0 0,1 0 0,-1 0 0,1 0 0,0 0 0,-1 0 0,1 0 0,0-1 0,-1 1 0,1-1 0,0 1 0,0-1 0,-1 0 0,1 0 0,0 0 0,0 0 0,0 0 0,2 0 0,3-2 0,0 0 0,0 0 0,0 0 0,0-1 0,-1 0 0,1 0 0,-1 0 0,0-1 0,0 0 0,9-8 0,9-6 0,-15 11 0,-1 0 0,0-1 0,0 0 0,-1 0 0,0-1 0,-1 0 0,8-15 0,-3 8 0,0-2 0,-10 15 0,1 0 0,-1-1 0,1 1 0,0 0 0,0 0 0,1 0 0,-1 1 0,1-1 0,-1 1 0,1-1 0,0 1 0,0 0 0,0 0 0,0 0 0,6-2 0,-3 1 0,1 1 0,0-1 0,0 1 0,14-1 0,-18 3 0,0-1 0,0 1 0,0 1 0,-1-1 0,1 0 0,0 1 0,0-1 0,0 1 0,0 0 0,-1 0 0,1 0 0,0 0 0,-1 1 0,1-1 0,2 3 0,40 30 0,-45-34 0,0 0 0,0 0 0,0 0 0,0 0 0,0 0 0,0 0 0,0 0 0,0 0 0,0-1 0,0 1 0,0 0 0,0 0 0,0 0 0,0 0 0,0 0 0,0 0 0,0 0 0,0 0 0,0 0 0,0 0 0,1-1 0,-1 1 0,0 0 0,0 0 0,0 0 0,0 0 0,0 0 0,0 0 0,0 0 0,0 0 0,0 0 0,0 0 0,0 0 0,0 0 0,1 0 0,-1 0 0,0 0 0,0 0 0,0 0 0,0 0 0,0 0 0,0 0 0,0 0 0,0 0 0,0 0 0,0 0 0,1 0 0,-1 0 0,0 0 0,0 0 0,0 0 0,0 0 0,0 0 0,0 0 0,0 0 0,0 0 0,0 0 0,0 0 0,1 0 0,-4-6 0,0 2 0,0 0 0,-1 0 0,1 0 0,-1 0 0,0 1 0,0-1 0,-1 1 0,1 0 0,0 0 0,-1 1 0,0-1 0,0 1 0,0 0 0,0 0 0,0 1 0,-7-2 0,8 2 0,-1 1 0,1-1 0,-1 1 0,1 0 0,0 0 0,-1 1 0,1-1 0,-1 1 0,1 0 0,0 0 0,0 1 0,0-1 0,-1 1 0,1 0 0,1 0 0,-1 0 0,0 0 0,0 1 0,1 0 0,-4 3 0,3-2 0,0 1 0,1-1 0,0 1 0,0-1 0,0 1 0,1 0 0,0 0 0,0 0 0,0 0 0,0 1 0,1-1 0,0 0 0,0 1 0,0-1 0,1 1 0,0 6 0,0-8 0,0 0 0,1 1 0,-1-1 0,1 1 0,0-1 0,0 0 0,1 0 0,-1 0 0,1 0 0,0 0 0,0 0 0,0 0 0,0 0 0,1-1 0,0 1 0,0-1 0,0 0 0,0 1 0,0-2 0,7 6 0,-7-7 0,-1 1 0,1-1 0,0 0 0,0 0 0,0 0 0,1-1 0,-1 1 0,0-1 0,0 0 0,0 0 0,0 0 0,1 0 0,-1 0 0,0 0 0,0-1 0,0 0 0,0 0 0,0 0 0,0 0 0,0 0 0,0 0 0,4-3 0,2-2 0,1 0 0,-1-1 0,0 1 0,15-16 0,-20 18 0,0-1 0,0 0 0,0 0 0,-1 0 0,1 0 0,-1 0 0,3-8 0,-5 10 0,0 0 0,0-1 0,0 1 0,0 0 0,-1-1 0,1 1 0,-1 0 0,0-1 0,0 1 0,0-1 0,-1 1 0,1 0 0,-1-1 0,-1-3 0,2 7 0,0 0 0,-1 0 0,1 0 0,0 0 0,0 0 0,0-1 0,-1 1 0,1 0 0,0 0 0,0 0 0,-1 0 0,1 0 0,0 0 0,0 0 0,-1 0 0,1 1 0,0-1 0,0 0 0,0 0 0,-1 0 0,1 0 0,0 0 0,0 0 0,0 0 0,-1 0 0,1 1 0,0-1 0,0 0 0,0 0 0,-1 0 0,1 0 0,0 1 0,0-1 0,0 0 0,0 0 0,0 0 0,0 1 0,-1-1 0,-6 9 0,3-2 0,1 0 0,0 0 0,1 0 0,0 0 0,0 1 0,0-1 0,1 1 0,0-1 0,0 11 0,2-14 0,0 1 0,0 0 0,0-1 0,0 1 0,1-1 0,0 1 0,0-1 0,0 0 0,1 1 0,-1-1 0,1 0 0,3 3 0,-1 0 0,-4-5 0,1 0 0,-1 0 0,1 0 0,0-1 0,0 1 0,0-1 0,0 1 0,0-1 0,0 0 0,0 1 0,0-1 0,0 0 0,1 0 0,-1-1 0,0 1 0,1 0 0,-1-1 0,0 0 0,1 1 0,-1-1 0,1 0 0,-1 0 0,1 0 0,-1-1 0,0 1 0,1 0 0,-1-1 0,1 0 0,-1 1 0,0-1 0,3-2 0,3 0 0,-1-1 0,0 0 0,0 0 0,0-1 0,-1 0 0,1 0 0,-1 0 0,7-8 0,109-135 0,-122 148 0,1-1 0,0 0 0,0 1 0,0-1 0,0 1 0,0-1 0,0 1 0,0-1 0,0 1 0,0 0 0,0-1 0,0 1 0,0 0 0,0 0 0,0 0 0,0 0 0,1 0 0,-1 0 0,0 0 0,0 0 0,0 0 0,0 0 0,0 1 0,0-1 0,0 0 0,0 1 0,0-1 0,0 1 0,0-1 0,0 1 0,1 1 0,1-1 0,-1 1 0,1 0 0,-1 0 0,0 0 0,1 0 0,-1 0 0,0 1 0,0-1 0,-1 1 0,3 2 0,-1 4 0,-1 0 0,0-1 0,-1 1 0,0 0 0,0 0 0,0 0 0,-2 15 0,0-6 0,-2 8 0,16-38 0,4-12 0,2 1 0,32-32 0,-48 53 0,0 0 0,0-1 0,1 1 0,-1 0 0,0 0 0,1 1 0,-1-1 0,1 1 0,0 0 0,6-2 0,-9 3 0,0 0 0,1 0 0,-1 0 0,0 1 0,0-1 0,0 0 0,0 1 0,0-1 0,-1 0 0,1 1 0,0-1 0,0 1 0,0 0 0,0-1 0,0 1 0,-1 0 0,1-1 0,0 1 0,0 0 0,-1 0 0,1 0 0,-1-1 0,1 1 0,0 1 0,10 23 0,-10-19 0,0 0 0,0 0 0,-1 0 0,0 10 0,0-1 0,0-14 0,0-1 0,0 0 0,0 0 0,1 0 0,-1 0 0,0 0 0,0 1 0,0-1 0,0 0 0,0 0 0,1 0 0,-1 0 0,0 0 0,0 0 0,0 0 0,0 0 0,1 0 0,-1 0 0,0 0 0,0 1 0,0-1 0,1 0 0,-1 0 0,0 0 0,0 0 0,0 0 0,1-1 0,-1 1 0,0 0 0,0 0 0,0 0 0,0 0 0,1 0 0,-1 0 0,0 0 0,0 0 0,0 0 0,0 0 0,1 0 0,-1-1 0,9-3 0,-5 0 0,0 0 0,0 0 0,0-1 0,-1 1 0,1-1 0,3-7 0,-3 6 0,-1 0 0,2 0 0,8-10 0,-12 14 0,1 1 0,-1 0 0,0 0 0,0 0 0,1 0 0,-1 0 0,0 0 0,1 0 0,-1 1 0,1-1 0,2-1 0,-4 3 0,1-1 0,0 0 0,-1 0 0,1 1 0,-1-1 0,1 0 0,0 1 0,-1-1 0,1 1 0,-1-1 0,1 1 0,-1-1 0,0 1 0,1-1 0,-1 1 0,1-1 0,-1 1 0,0-1 0,0 1 0,1 0 0,-1-1 0,0 1 0,0 0 0,0-1 0,0 1 0,1 0 0,-1-1 0,0 1 0,0 1 0,4 26 0,-4-21 0,1 0 0,0 0 0,0 0 0,1 0 0,0 0 0,0 0 0,5 10 0,-6-16 0,0 0 0,0 0 0,0-1 0,0 1 0,0 0 0,0 0 0,0-1 0,0 1 0,0 0 0,0-1 0,0 1 0,1-1 0,-1 1 0,0-1 0,0 0 0,0 0 0,1 1 0,-1-1 0,0 0 0,0 0 0,1 0 0,-1 0 0,0-1 0,0 1 0,2 0 0,4-2 0,0 0 0,-1 0 0,9-3 0,-10 3 0,44-21 0,-1-1 0,61-43 0,-75 45 0,-14 13 0,-17 8 0,0 0 0,0 0 0,0 0 0,-1-1 0,1 1 0,-1-1 0,4-2 0,-6 4 0,0 0 0,0 0 0,0 0 0,0 0 0,0 0 0,1 0 0,-1 0 0,0 0 0,0-1 0,0 1 0,0 0 0,0 0 0,0 0 0,0 0 0,0 0 0,1 0 0,-1 0 0,0 0 0,0 0 0,0 0 0,0-1 0,0 1 0,0 0 0,0 0 0,0 0 0,0 0 0,0 0 0,0 0 0,0-1 0,0 1 0,0 0 0,0 0 0,0 0 0,0 0 0,0 0 0,0 0 0,0-1 0,0 1 0,0 0 0,0 0 0,0 0 0,0 0 0,0 0 0,0 0 0,0 0 0,0-1 0,0 1 0,-1 0 0,1 0 0,0 0 0,0 0 0,0 0 0,0 0 0,0 0 0,0 0 0,0 0 0,0 0 0,0 0 0,-1 0 0,1-1 0,0 1 0,0 0 0,0 0 0,0 0 0,-10 2 0,-70 43 0,67-37 0,1 1 0,1 0 0,0 1 0,-12 13 0,18-17 0,0 0 0,0 1 0,1-1 0,0 1 0,0 0 0,1 1 0,-3 8 0,5-14 0,0 1 0,0-1 0,1 0 0,-1 1 0,1-1 0,0 0 0,-1 1 0,1-1 0,0 1 0,0-1 0,1 0 0,-1 1 0,0-1 0,1 1 0,-1-1 0,1 0 0,0 0 0,0 1 0,0-1 0,0 0 0,0 0 0,1 0 0,-1 0 0,0 0 0,1 0 0,0 0 0,1 1 0,-1-1 0,0-1 0,0 0 0,0 0 0,0 0 0,1-1 0,-1 1 0,0 0 0,0-1 0,0 0 0,0 1 0,1-1 0,-1 0 0,0 0 0,0 0 0,1 0 0,-1-1 0,0 1 0,0-1 0,1 1 0,-1-1 0,0 0 0,0 1 0,3-3 0,1 0 0,0 0 0,-1-1 0,1 0 0,-1 0 0,1 0 0,6-8 0,-1 1 0,-1-1 0,0 0 0,-1-1 0,0 1 0,-1-2 0,0 1 0,-1-1 0,6-20 0,-11 28 0,-4 12 0,1 1 0,-1 0 0,1 0 0,-1 10 0,-1 8 0,2-18 0,-1 3 0,1 0 0,-1 15 0,2-22 0,0-1 0,0 1 0,1 0 0,-1 0 0,1 0 0,-1-1 0,1 1 0,0 0 0,0-1 0,0 1 0,1 0 0,-1-1 0,3 4 0,-3-6 0,0 1 0,0 0 0,0-1 0,-1 1 0,1-1 0,0 1 0,0-1 0,0 0 0,1 1 0,-1-1 0,0 0 0,0 0 0,0 1 0,0-1 0,0 0 0,0 0 0,0 0 0,0-1 0,0 1 0,2 0 0,22-7 0,-25 7 0,11-4 0,-1-1 0,-1 0 0,1-1 0,-1 0 0,0-1 0,15-13 0,20-14 0,31-26 0,-43 45 0,-31 14 0,0 0 0,0 0 0,1 0 0,-1 0 0,0 0 0,1 0 0,-1 1 0,1-1 0,-1 1 0,1-1 0,-1 1 0,1-1 0,-1 1 0,1 0 0,-1 0 0,1 0 0,0 0 0,-1 0 0,1 0 0,-1 0 0,1 0 0,1 1 0,1 0 0,-9 2 0,-5 6 0,-1 0 0,-18 12 0,15-12 0,-18 15 0,23-16 0,7-6 0,0 0 0,-1-1 0,1 1 0,0 0 0,1 0 0,-1 0 0,0 1 0,0-1 0,1 0 0,0 1 0,-1-1 0,1 1 0,0-1 0,0 1 0,-1 5 0,1-7 0,1 0 0,0 0 0,0 0 0,-1 0 0,1 0 0,0 0 0,0 0 0,0 0 0,0 0 0,0 0 0,0 0 0,0 0 0,1 0 0,-1 0 0,0 0 0,1 0 0,-1 0 0,0 0 0,1 0 0,-1 0 0,1 0 0,-1-1 0,1 1 0,0 0 0,-1 0 0,1 0 0,0-1 0,1 2 0,-1-2 0,1 1 0,-1-1 0,1 0 0,0 1 0,-1-1 0,1 0 0,-1 0 0,1 0 0,0 0 0,-1 0 0,1-1 0,-1 1 0,1 0 0,-1-1 0,1 1 0,-1-1 0,1 0 0,2-1 0,6-4 0,0 0 0,0-1 0,0-1 0,-1 1 0,-1-2 0,1 1 0,-1-1 0,0 0 0,-1-1 0,0 0 0,-1 0 0,6-11 0,-40 86 0,2 0 0,-16 76 0,9-32 0,28-97 0,1 1 0,-2-1 0,0 0 0,0-1 0,-1 1 0,-11 12 0,18-23 0,-1 0 0,0 0 0,1 0 0,-1 0 0,0 0 0,0 0 0,0-1 0,0 1 0,0 0 0,0-1 0,0 1 0,0-1 0,0 1 0,0-1 0,0 1 0,0-1 0,0 0 0,0 1 0,-1-1 0,1 0 0,0 0 0,0 0 0,0 0 0,0 0 0,-1 0 0,1 0 0,0-1 0,-2 1 0,2-1 0,-1 0 0,0 0 0,1 0 0,-1 0 0,1-1 0,-1 1 0,1 0 0,0-1 0,-1 1 0,1-1 0,0 1 0,0-1 0,0 0 0,-1-3 0,0 1 0,0-1 0,0 1 0,1-1 0,0 0 0,0 1 0,0-1 0,0 0 0,1 0 0,0 0 0,0 0 0,0 1 0,1-1 0,1-9 0,0 7 0,1 1 0,0-1 0,0 0 0,0 1 0,0 0 0,1 0 0,0 0 0,8-8 0,5-3 0,1 0 0,0 2 0,2 0 0,29-18 0,-12 10 0,184-120 0,-206 134 0,0 1 0,30-12 0,1 0 0,-43 18 0,6-1 0,-9 4 0,0-1 0,1 0 0,-1 1 0,0-1 0,0 0 0,1 0 0,-1 1 0,0-1 0,0 1 0,0-1 0,1 0 0,-1 1 0,0-1 0,0 0 0,0 1 0,0-1 0,0 1 0,0-1 0,0 0 0,0 1 0,0-1 0,0 1 0,0-1 0,0 0 0,0 1 0,0-1 0,-1 1 0,-1 21 0,-1 0 0,-12 42 0,9-51 0,-3 3 0,10-16 0,-1 0 0,0 0 0,0 0 0,0 0 0,0 0 0,0 0 0,0 0 0,0 0 0,0 0 0,0 0 0,0 0 0,0 0 0,0 0 0,0 0 0,0 0 0,0 0 0,0 0 0,0 0 0,0 0 0,0 0 0,0 0 0,0 0 0,0 0 0,0 0 0,0 0 0,0 0 0,0 0 0,0 0 0,0 0 0,0 0 0,1 0 0,-1 0 0,0 1 0,0-1 0,0 0 0,0 0 0,0 0 0,0 0 0,0 0 0,0 0 0,0 0 0,0 0 0,0 0 0,0 0 0,0 0 0,0 0 0,0 0 0,0 0 0,0 0 0,0 0 0,0 0 0,0 0 0,0 0 0,0 0 0,0 0 0,-1 0 0,9-7 0,30-40 0,-31 36 0,1 1 0,1 0 0,-1 0 0,2 0 0,-1 1 0,1 1 0,1 0 0,11-7 0,-21 14 0,0 1 0,0-1 0,0 1 0,0 0 0,0 0 0,0-1 0,0 1 0,0 0 0,0 0 0,0 0 0,0 0 0,0 0 0,0 1 0,0-1 0,0 0 0,0 0 0,0 1 0,0-1 0,0 0 0,0 1 0,0-1 0,0 1 0,0 0 0,0-1 0,0 1 0,0-1 0,-1 1 0,1 0 0,0 0 0,-1 0 0,1-1 0,0 1 0,0 2 0,3 4 0,0-1 0,0 1 0,4 12 0,-5-11 0,0-3 0,-1 1 0,1-1 0,0 1 0,1-1 0,-1 0 0,1 0 0,0-1 0,7 8 0,-9-11 0,1 1 0,0 0 0,-1 0 0,1-1 0,0 0 0,0 1 0,0-1 0,0 0 0,0 0 0,0-1 0,0 1 0,0-1 0,1 0 0,-1 1 0,0-1 0,0 0 0,6-2 0,1 0 0,-1 0 0,0-1 0,1 0 0,-1-1 0,0 0 0,-1 0 0,1-1 0,12-10 0,-5 3 0,-1 0 0,0-2 0,16-19 0,-21 23 0,19-27 0,-27 35 0,0-1 0,0 0 0,-1 0 0,1 0 0,-1 0 0,0-1 0,0 1 0,0 0 0,0 0 0,-1-1 0,1-3 0,-1 6 0,0 0 0,0 1 0,0-1 0,0 0 0,0 0 0,0 1 0,0-1 0,0 0 0,0 1 0,0-1 0,-1 0 0,1 1 0,0-1 0,0 0 0,-1 1 0,1-1 0,0 0 0,-1 1 0,1-1 0,-1 1 0,1-1 0,-1 1 0,1-1 0,-1 1 0,1-1 0,-1 1 0,0 0 0,1-1 0,-1 1 0,0 0 0,1-1 0,-1 1 0,0 0 0,1 0 0,-1 0 0,0 0 0,1-1 0,-1 1 0,0 0 0,0 0 0,1 0 0,-1 0 0,0 1 0,1-1 0,-1 0 0,0 0 0,1 0 0,-1 1 0,0-1 0,0 1 0,-5 1 0,1 0 0,-1 0 0,1 1 0,-7 4 0,7-4 0,1 0 0,0 1 0,-1-1 0,1 1 0,1 0 0,-1 0 0,1 0 0,-1 0 0,1 1 0,0-1 0,1 1 0,-1 0 0,1 0 0,0 0 0,0 0 0,1 0 0,-1 0 0,1 1 0,0-1 0,0 9 0,0 2 0,1-12 0,-1 0 0,1 0 0,0 0 0,1 0 0,0 5 0,1 12 0,-2-19 0,0 0 0,0 0 0,0 0 0,0 0 0,1 1 0,-1-1 0,0 0 0,1 0 0,0 0 0,-1 0 0,1 0 0,0 0 0,0 0 0,0-1 0,0 1 0,1 0 0,-1 0 0,0-1 0,1 1 0,-1-1 0,1 1 0,-1-1 0,3 2 0,1 0 0,-3-2 0,1 1 0,-1-1 0,1 0 0,0 0 0,-1 0 0,1 0 0,0 0 0,4 0 0,3 0 0,0 0 0,0-1 0,1 0 0,-1 0 0,0-2 0,0 1 0,0-1 0,0 0 0,0-1 0,0-1 0,-1 1 0,0-1 0,1-1 0,-1 0 0,-1 0 0,1-1 0,13-11 0,-3 2 0,1 0 0,27-14 0,-40 25 0,2-3 0,-1 0 0,0 0 0,0-1 0,-1 0 0,0 0 0,0-1 0,-1 0 0,10-17 0,7-10 0,-1 3 0,-2-1 0,-1-1 0,27-70 0,20-118 0,-57 185 0,-2 14 0,-2-1 0,3-26 0,-8 49 0,1 0 0,-1 0 0,0 0 0,0 0 0,0 0 0,0 0 0,-1 0 0,1 0 0,0 0 0,-1 0 0,0 0 0,1 0 0,-2-3 0,2 5 0,0 0 0,0 0 0,0 0 0,-1 0 0,1 0 0,0 0 0,0 0 0,0 0 0,0 0 0,0 0 0,0 0 0,0 0 0,-1 0 0,1 0 0,0 0 0,0-1 0,0 1 0,0 0 0,0 0 0,0 0 0,0 0 0,-1 1 0,1-1 0,0 0 0,0 0 0,0 0 0,0 0 0,0 0 0,0 0 0,0 0 0,-1 0 0,1 0 0,0 0 0,0 0 0,0 0 0,0 0 0,0 0 0,0 0 0,0 0 0,0 1 0,0-1 0,-1 0 0,1 0 0,0 0 0,0 0 0,0 0 0,0 0 0,0 0 0,0 1 0,0-1 0,-3 7 0,3-7 0,-57 151 0,52-136 0,-36 138 0,25-89 0,-23 114 0,36-161 0,0 1 0,2-1 0,0 1 0,0 0 0,2 0 0,0-1 0,6 28 0,-7-44 0,0 0 0,1 0 0,-1 0 0,0 0 0,1 0 0,-1 0 0,1 0 0,0 1 0,-1-2 0,1 1 0,0 0 0,-1 0 0,1 0 0,0 0 0,0 0 0,0-1 0,0 1 0,0 0 0,0-1 0,0 1 0,0 0 0,0-1 0,2 1 0,-1 0 0,1-1 0,-1 0 0,1 0 0,-1 0 0,1 0 0,-1 0 0,1 0 0,-1-1 0,1 1 0,3-2 0,4-2 0,0-1 0,0 1 0,0-2 0,9-5 0,37-33 0,-31 24 0,-23 17 0,1 0 0,0 0 0,-1 0 0,1 0 0,-1 0 0,2-4 0,10-12 0,-5 5 0,-8 12 0,-1 2 19,-1 0 0,1 0 0,0 1 0,0-1 0,0 0 0,0 0-1,0 0 1,0 0 0,0 0 0,0 0 0,-1 0 0,1 0 0,0 0 0,0 0 0,0 0 0,0 0 0,0 0 0,0 0-1,0 0 1,0 0 0,-1 0 0,1 0 0,0 0 0,0 0 0,0 0 0,0-1 0,0 1 0,0 0 0,0 0 0,0 0-1,-1 0 1,1 0 0,0 0 0,0 0 0,0 0 0,0 0 0,0 0 0,0 0 0,0-1 0,0 1 0,0 0 0,0 0-1,0 0 1,0 0 0,0 0 0,0 0 0,0 0 0,0 0 0,0-1 0,0 1 0,0 0 0,-4 7-4938</inkml:trace>
</inkml:ink>
</file>

<file path=ppt/ink/ink2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0.74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302 21 9848,'0'0'8234,"-10"1"-8059,-23 4 125,1 1 1,-33 11-1,57-14-229,0-1 1,0 1-1,0 0 0,1 1 0,0-1 1,-1 2-1,1-1 0,0 1 0,1 0 1,-1 0-1,1 1 0,0 0 0,1 0 1,-1 0-1,-8 14 0,7-8-3,1 1 1,0 0-1,1 1 0,0-1 1,1 1-1,1 0 1,0 0-1,1 0 0,1 0 1,0 0-1,1 21 0,2-8 21,1-1 0,1 0-1,2 0 1,0 0-1,13 31 1,-14-46-47,-1-1 0,1-1 0,1 1 1,0-1-1,1 0 0,-1 0 0,1-1 0,1 0 0,0 0 1,0 0-1,1-1 0,-1-1 0,1 1 0,1-2 0,-1 1 1,1-1-1,0-1 0,12 5 0,-9-5 28,1 0 1,0-1-1,0 0 0,0-1 1,0 0-1,0-2 0,0 1 0,0-2 1,0 0-1,0 0 0,0-1 1,0-1-1,23-8 0,-20 4 17,-1 0 0,0-1-1,0-1 1,0-1 0,-1 0 0,-1-1-1,0-1 1,22-23 0,-19 16 17,-1-1 1,-2 0 0,0-1-1,-1 0 1,20-45-1,-29 56-72,-1-1 1,0 1-1,0-1 0,-1 1 0,-1-1 0,0 0 0,0 0 1,-1 0-1,0 0 0,-1 1 0,0-1 0,-4-13 0,1 7 37,-1 0 0,-1 0-1,0 1 1,-2 0 0,0 0-1,-19-27 1,22 36-36,-1 1-1,0-1 1,-1 1 0,1 1 0,-1-1-1,0 1 1,0 1 0,-1-1 0,-12-5 0,10 6 24,-1-1 0,0 2 1,0-1-1,0 1 0,-1 1 1,-19-2-1,18 4 7,1 1 1,-1 0-1,1 1 0,-1 0 0,1 1 1,0 0-1,0 1 0,0 1 0,1 0 1,0 0-1,0 1 0,0 0 0,0 1 1,1 0-1,-10 9 0,19-14-43,-1-1 0,1 1 0,0 0-1,0-1 1,-1 1 0,1 0 0,0 0-1,0 0 1,1 0 0,-1 0 0,0 0 0,1 0-1,-1 0 1,1 0 0,0 0 0,-1 0 0,1 0-1,0 1 1,1-1 0,-1 0 0,0 0-1,0 0 1,1 0 0,-1 0 0,1 0 0,0 0-1,0 0 1,-1 0 0,1 0 0,2 2 0,3 6-405,0-1 1,1 1 0,0-1 0,8 9 0,-8-11-1440</inkml:trace>
</inkml:ink>
</file>

<file path=ppt/ink/ink2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1.14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17791,'0'0'4278,"10"7"-3978,-2-2-251,5 3 16,-1 0 1,0 1 0,17 17 0,25 31 101,69 98 0,-104-124-80,-16-25-34,0 0-1,1 0 1,-1 0 0,1 0-1,1-1 1,-1 1 0,11 8-1,-14-14-111,0 1 0,0-1 0,0 0 0,0 1 0,0-1-1,0 0 1,1 0 0,-1 0 0,0 0 0,0 0 0,0-1 0,0 1 0,0 0-1,0 0 1,1-1 0,-1 1 0,0 0 0,0-1 0,0 1 0,0-1-1,0 0 1,0 1 0,-1-1 0,1 0 0,0 0 0,0 1 0,1-2-1</inkml:trace>
</inkml:ink>
</file>

<file path=ppt/ink/ink2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1.92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75 15176,'0'0'5630,"11"-2"-5522,242-15 617,-63 6-102,-164 8-407,-1-2-1,1 0 1,35-14 0,-53 17-40,-7 2-154,-1 0-1,1 0 1,0 0 0,-1 0 0,1 0 0,0 0 0,-1 0 0,1 0-1,0-1 1,-1 1 0,1 0 0,0 0 0,-1-1 0,1 1 0,-1 0-1,1-1 1,0 1 0,-1-1 0,1 1 0,-1-1 0,1 1-1,-1-1 1,0 1 0,1-1 0,-1 1 0,1-1 0,-1 0 0,0 0 514,-16 0-21,8 2-3661</inkml:trace>
</inkml:ink>
</file>

<file path=ppt/ink/ink2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2.32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98 16184,'0'0'4767,"15"-3"-4520,261-41 186,-252 40-402,198-36 477,-183 33 281,-34 12-962</inkml:trace>
</inkml:ink>
</file>

<file path=ppt/ink/ink2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3.27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326 1 14272,'0'0'3711,"-10"3"-3655,-7 1-12,0 1-1,1 1 0,0 1 0,-28 15 0,26-10 26,1 1 0,1 1 0,0 0 0,1 1 0,1 1-1,0 0 1,2 1 0,-1 0 0,2 1 0,0 1-1,2-1 1,-15 40 0,20-45-21,0 0 0,2 0 0,-1 0 0,2 1 0,0-1-1,0 1 1,1-1 0,1 0 0,0 1 0,1-1 0,1 1 0,0-1 0,0 0 0,2-1 0,-1 1-1,2 0 1,-1-1 0,2 0 0,0-1 0,0 1 0,1-2 0,0 1 0,1-1 0,0 0 0,1 0-1,15 11 1,96 69 623,-104-78-473,0 0 0,-1 2 0,-1 0-1,21 23 1,-31-31-136,0 1-1,-1-1 1,0 1-1,0-1 1,-1 1-1,0 0 1,0 0-1,-1 1 1,0-1-1,0 1 1,0-1-1,-1 1 1,0-1-1,-1 1 1,0 11-1,-1-7 2,-1-1 1,0 1-1,-1-1 0,0 1 0,-1-1 0,0 0 0,-1 0 0,0-1 1,-1 1-1,0-1 0,-1 0 0,0-1 0,0 0 0,-16 15 0,-4 1 109,-2-2-1,0-1 0,-47 26 0,66-40-91,8-6-57,1-1 0,0 0 0,-1 0-1,1 0 1,-1 0 0,1 0 0,-1 0-1,0 0 1,1 0 0,-1-1 0,0 1-1,-2 0 1,4-1 53,5-5-3130</inkml:trace>
</inkml:ink>
</file>

<file path=ppt/ink/ink2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4.23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15472,'0'0'6266,"1"13"-6097,-1 88 146,1-33-2,4 0 0,18 95 0,-17-135-88,2 0 1,18 44 0,-12-37 182,-14-34-393,0-1-1,0 1 1,0-1 0,1 1 0,-1-1-1,0 1 1,0-1 0,0 1-1,0-1 1,1 0 0,-1 1 0,0-1-1,1 1 1,-1-1 0,0 0-1,1 1 1,-1-1 0,0 0 0,1 1-1,-1-1 1,0 0 0,1 0-1,-1 1 1,1-1 0,0 0 0,6-8 329,0-22-86,0-43-148,-7 47-3246</inkml:trace>
</inkml:ink>
</file>

<file path=ppt/ink/ink2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4.68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1 120 16479,'0'0'4282,"4"-10"-3978,-2 2-242,-1 5-49,-1-1 0,1 1 1,0 0-1,0 0 1,0 0-1,1 0 1,-1 1-1,1-1 0,-1 0 1,1 1-1,0-1 1,0 1-1,0-1 1,0 1-1,1 0 1,-1 0-1,1 0 0,-1 0 1,1 0-1,3-1 1,18-6 28,0 1 0,0 1 1,1 2-1,39-5 1,101 2 41,81 23 366,-166-7-139,-66-7-232,-3 1 55,0-1 0,0-1 1,0 1-1,-1-2 0,1 0 0,16-3 1,-26 4-117,-1 0 0,1 0 1,-1-1-1,1 1 0,-1 0 1,1-1-1,-1 1 1,1-1-1,-1 1 0,1 0 1,-1-1-1,1 1 0,-1-1 1,0 0-1,1 1 1,-1-1-1,0 1 0,1-1 1,-1 1-1,0-1 0,0 0 1,1 1-1,-1-1 1,0-1-1,0-4-2987</inkml:trace>
</inkml:ink>
</file>

<file path=ppt/ink/ink2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5.79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361 500 14464,'0'0'4729,"-11"-7"-4651,4 2-61,3 2-7,1 0 0,-1 1 0,0-1 0,-1 1 0,1 0 0,0 0 0,-1 0 0,1 0 0,-1 1-1,1 0 1,-1 0 0,0 0 0,1 0 0,-1 1 0,0 0 0,-6 0 0,-10 6 73,1 0 0,0 1 0,0 1 0,1 1 0,-33 20 0,48-27-68,-4 4 28,-1-1 0,1 1 1,1 0-1,-1 1 0,1 0 0,0 0 0,1 1 0,-1 0 1,1 0-1,1 0 0,0 1 0,-5 10 0,8-15-15,0 1 0,0 0 0,0-1 0,1 1 0,0 0-1,0 0 1,0 0 0,1 0 0,-1 0 0,1 0 0,0 0 0,1 0-1,-1 0 1,1 0 0,0 0 0,0 0 0,1 0 0,0-1-1,-1 1 1,1 0 0,1-1 0,-1 0 0,1 1 0,0-1 0,4 6-1,-2-5 8,-1-1-1,0 1 1,1-1-1,0 0 1,0 0-1,1-1 1,-1 1-1,1-1 1,-1 0-1,1-1 1,0 1-1,0-1 1,0 0-1,0-1 0,1 0 1,-1 0-1,0 0 1,1 0-1,-1-1 1,0 0-1,1-1 1,-1 1-1,0-1 1,1 0-1,-1-1 1,0 0-1,0 0 1,0 0-1,0 0 1,0-1-1,-1 0 1,1-1-1,-1 1 1,10-8-1,-3-1 54,-1 0 1,0 0-1,0-1 1,-2-1-1,1 1 1,-2-2-1,0 1 1,0-1-1,-2 0 1,7-20-1,0-8 164,-2 0-1,8-71 1,-12 22 304,-5-120 1,-3 109 358,-10 242-302,1-7-478,3-48 66,6 143-1,12-97 224,-11-130-422,0 1-1,0-1 1,0 1 0,0 0-1,0-1 1,0 1 0,0-1-1,1 1 1,-1-1 0,0 1-1,0-1 1,0 1 0,1-1-1,-1 1 1,0-1 0,1 1-1,-1-1 1,0 1 0,1-1-1,-1 1 1,0-1-1,1 0 1,-1 1 0,1-1-1,-1 0 1,1 1 0,-1-1-1,1 0 1,-1 0 0,1 1-1,1-1 42,-1 0-1,0-1 0,0 1 1,0 0-1,0 0 0,1-1 1,-1 1-1,0 0 0,0-1 1,0 1-1,0-1 0,0 0 1,1 0-1,29-28-2256,-29 27 719</inkml:trace>
</inkml:ink>
</file>

<file path=ppt/ink/ink2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2:56.64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635 43 17583,'0'0'4978,"-12"-8"-4956,2 1-13,6 4-5,1 0 0,-1 0 0,0 1 0,1 0 1,-1-1-1,0 1 0,0 1 0,-1-1 0,1 1 1,0-1-1,-1 1 0,1 0 0,0 1 0,-1-1 1,1 1-1,-1 0 0,1 0 0,-10 1 0,-22 9 99,0 0 0,0 2 0,-45 24 0,75-34-74,1 1 0,0-1 0,0 2 0,1-1 0,-1 0 0,1 1 0,-1 0 0,-6 9-1,9-12-19,1 1 0,0 0-1,0 0 1,0 0 0,0 0-1,0 0 1,1 0 0,-1 0-1,0 0 1,1 1-1,0-1 1,-1 0 0,1 0-1,0 0 1,0 1 0,0-1-1,1 0 1,-1 0 0,0 0-1,1 0 1,0 1-1,-1-1 1,1 0 0,0 0-1,0 0 1,2 2 0,6 9 24,2-1 0,0 0 1,0-1-1,1 0 0,1 0 1,20 12-1,-17-11-2,11 6 58,31 15 1,-41-24-21,-1 0 0,1 1-1,-1 1 1,-1 1 0,0 0 0,16 17 0,-27-24-43,-1-3 12,-1 1-1,1 0 1,-1 0-1,0 0 1,0 0-1,2 5 1,-4-7-24,1 0 0,-1 0 1,0 0-1,0 0 0,0 0 0,1 0 0,-1 1 0,0-1 1,-1 0-1,1 0 0,0 0 0,0 0 0,0 0 1,-1 0-1,1 0 0,0 0 0,-1 0 0,1 0 0,-1 0 1,1 0-1,-1 0 0,0 0 0,1 0 0,-1 0 1,0 0-1,-1 1 0,-7 6 43,-1 0 1,0-1 0,-1 0-1,1 0 1,-1-1-1,0 0 1,-1-1-1,1-1 1,-17 5-1,-17 2 163,-54 7 0,59-12-90,-26 3 77,-29 5 63,83-12-249,0 2-1,1-1 0,-1 2 0,1-1 1,-21 13-1,-5 8 130,6-5-3701</inkml:trace>
</inkml:ink>
</file>

<file path=ppt/ink/ink2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43.87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455 13 8536,'0'0'8118,"4"11"-7941,1-1-133,0-1 58,-1-1-1,0 1 0,0 0 1,-1 1-1,0-1 0,-1 0 1,2 17-1,-3-9 112,-1-9-71,1-1 1,-1 0 0,-1 0 0,1 0-1,-1 0 1,0 1 0,-1-1 0,-4 12-1,1-5 167,4-13-276,1 0 0,0 0 0,-1 1 0,1-1 0,-1 0-1,1 0 1,-1 0 0,0 0 0,1 0 0,-1 0 0,0 0 0,0 0 0,0 0 0,0 0 0,0-1-1,0 1 1,0 0 0,0 0 0,0-1 0,0 1 0,0-1 0,-2 2 0,-5 0 103,-1 1 1,1-1-1,0 0 1,-1-1-1,0 0 1,1 0-1,-1-1 1,1 0-1,-16-2 1,-3-3 303,-47-13 0,45 8-216,0-2 1,-52-30-1,64 33-142,6 3 15,0-1 1,1 0 0,0-1 0,0 0 0,-11-13 0,18 19-66,0-1 1,1 1 0,0-1-1,-1 0 1,1 0 0,0 0-1,1 0 1,-1-1 0,1 1-1,-1 0 1,1-1 0,0 1-1,0-1 1,0 1 0,1-1-1,-1 0 1,1 1 0,0-1 0,0 1-1,0-1 1,0 0 0,2-5-1,-1 7-218,1-1 0,-1 0 0,1 1-1,-1 0 1,1-1 0,0 1 0,0 0 0,0 0-1,0 0 1,4-3 0,-4 4-659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58.0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16783,'0'0'2024,"11"-1"-904,63-7 1059,107 3 0,85 19 807,-252-13-2786,52 6 755,-59-5-768,1-1 0,-1 1 0,0 0 1,1 1-1,-1 0 0,7 3 0,-14-6-179,0 1-1,0-1 0,0 0 1,1 0-1,-1 0 0,0 1 1,0-1-1,0 0 0,1 0 1,-1 1-1,0-1 0,0 0 0,0 0 1,0 1-1,0-1 0,0 0 1,0 0-1,0 1 0,0-1 1,0 0-1,0 0 0,0 1 1,0-1-1,0 0 0,0 1 0,0-1 1,0 0-1,0 0 0,0 1 1,0-1-1,0 0 0,0 0 1,0 1-1,0-1 0,-1 0 1,1 0-1,0 1 0,0-1 1,0 0-1,0 0 0,-1 1 0,1-1 1,0 0-1,0 0 0,-1 0 1,1 0-1,0 0 0,0 1 1,-1-1-1,1 0 0,0 0 1,0 0-1,-1 0 0,1 0 0,0 0 1,0 0-1,-1 0 0,-16 4-3762</inkml:trace>
</inkml:ink>
</file>

<file path=ppt/ink/ink2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48.21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1 162 8536,'0'0'9271,"9"2"-8979,11 2 42,1 0 0,-1-2-1,1 0 1,28-2-1,6-4 478,-42 4-624,0 0 1,-1-2 0,1 1-1,-1-1 1,1-1 0,-1 0 0,12-5-1,-8 1 62,-12 5-174,1 0 0,0 1-1,-1-2 1,1 1-1,-1 0 1,0-1 0,1 0-1,-1 0 1,-1 0-1,1-1 1,0 1-1,-1-1 1,4-5 0,-6 7-36,0 0 0,0 1 0,-1-1 0,1 0 0,0 0 0,-1 0 0,1 0 0,-1 1 1,0-1-1,0 0 0,0 0 0,0 0 0,0 0 0,0 0 0,0 0 0,0 0 0,-1 0 1,1 0-1,-1 1 0,-1-5 0,0 4 1,0-1 0,0 0 0,0 1 1,0-1-1,-1 1 0,1 0 0,0 0 0,-1 0 1,0 0-1,0 0 0,-4-1 0,-5-3 51,0 2 0,0-1 0,-1 2 0,1 0 0,-16-2 0,17 3 59,0 1 0,0 0 0,-1 1 1,1 0-1,0 0 0,0 2 0,-20 3 0,26-3-81,1-1-1,0 1 1,-1 0 0,1 0-1,0 1 1,0-1-1,0 1 1,1 0 0,-1 0-1,-5 6 1,0-1 60,6-5-93,0-1 0,1 0 0,-1 1 0,1 0 0,-1 0 0,1 0 0,0 0 0,0 0 0,0 0 0,0 0 0,1 1 0,-1-1 0,1 1 0,0-1 0,0 1 0,0-1 0,0 5 0,-1 11 67,2-14-55,-1 0 1,0 1 0,1-1 0,0 0 0,1 1-1,-1-1 1,1 0 0,0 0 0,0 1 0,0-1-1,4 7 1,-1-4 31,1 0-1,0-1 1,0 0 0,0 0-1,1 0 1,0-1-1,1 0 1,0 0 0,13 10-1,-12-12-33,0 0 0,0-1 0,0 1 0,0-1 0,0-1 0,1 0 0,-1 0 0,1-1 0,9 1 0,27 6 134,-12 0-27,-18-5-41,0 0 0,22 10 1,-32-12-102,-1 1 1,0 1-1,0-1 1,0 1 0,0-1-1,0 1 1,-1 0-1,1 0 1,-1 1-1,0-1 1,0 1 0,5 6-1,-1 3-7,0 0 0,-1 0 0,8 22 0,-13-33-4,5 15 51,-1 1-1,-1 0 1,4 35 0,-8-49-42,1 0 0,-1 0 0,0 1 1,-1-1-1,1 0 0,-1 0 0,1 0 0,-1 0 1,0 0-1,-1 0 0,1 0 0,-1-1 1,0 1-1,0 0 0,0-1 0,0 1 1,0-1-1,-1 0 0,0 0 0,1 0 0,-1 0 1,0 0-1,-1 0 0,-4 2 0,2-2 20,-1 0 0,0 0 0,0-1 0,1 0-1,-1 0 1,0-1 0,-1 0 0,1 0 0,-8-1-1,-11 0 104,-28-4-1,40 2-83,5 1 22,-1-1 0,1 0 0,-1-1 0,-15-7 0,-16-4 351,36 12-399,1 1 0,0-1 0,-1 0 0,1 0 0,0-1 0,0 1 1,1-1-1,-1 0 0,-3-3 0,8 3-22,0 1 0,1 0 0,0-1 0,-1 1 0,1 0 0,0 0 0,0 0 0,0 0 0,0 0 0,3-1 0,-1 0 104,0 1-1,0 0 1,0 0-1,0 0 1,0 0-1,0 1 1,8-3-1,14-1-4957,-26 5 4664</inkml:trace>
</inkml:ink>
</file>

<file path=ppt/ink/ink2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49.11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10152,'0'0'8022,"4"12"-7550,6 20 205,8 54 1,-15-74-295,0 0 1,0 0-1,1 0 0,1-1 1,11 21-1,-12-23 1,-4-9-329,0 1 1,0-1-1,1 0 1,-1 1 0,0-1-1,0 1 1,0-1-1,1 0 1,-1 1-1,0-1 1,0 0 0,1 1-1,-1-1 1,0 0-1,1 1 1,-1-1-1,0 0 1,1 0 0,-1 1-1,0-1 1,1 0-1,-1 0 1,1 0-1,-1 0 1,0 1 0,1-1-1,-1 0 1,1 0-1,-1 0 1,1 0-1,9-11 736,6-33-503,-11 29-60,6-14 18,13-31 377,-22 57-599,-1 1 0,0 0-1,1 0 1,-1 0 0,1 1 0,0-1-1,0 0 1,0 1 0,0-1 0,0 1-1,0-1 1,0 1 0,0 0 0,0 0-1,1 0 1,-1 0 0,0 0-1,1 1 1,-1-1 0,1 1 0,-1-1-1,0 1 1,1 0 0,-1 0 0,1 0-1,-1 0 1,1 1 0,-1-1 0,1 1-1,-1-1 1,0 1 0,1 0 0,-1 0-1,0 0 1,1 0 0,-1 0-1,0 1 1,0-1 0,0 1 0,0-1-1,-1 1 1,1 0 0,0 0 0,0-1-1,1 4 1,1 3 37,1 0 1,-1 0-1,-1 1 0,1-1 0,-2 1 0,1 0 0,2 16 1,-3 1 884,0 38-1,2-71-710</inkml:trace>
</inkml:ink>
</file>

<file path=ppt/ink/ink2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50.17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1 134 8840,'0'0'11166,"4"-10"-10686,14-31-7,-18 39-401,1 0-1,0 0 0,0 0 0,0 1 0,1-1 0,-1 0 1,0 1-1,1-1 0,-1 1 0,1 0 0,-1-1 1,1 1-1,-1 0 0,1 0 0,0 0 0,0 0 1,0 0-1,-1 0 0,5 0 0,6-4 401,9-5 33,0 2 0,0 1 0,1 0 0,42-6 0,-58 12-430,9-1 143,0 1 1,1 0-1,-1 1 0,0 1 0,0 1 0,20 4 0,13 1 942,-14 0 2452</inkml:trace>
</inkml:ink>
</file>

<file path=ppt/ink/ink2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52.09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0 186 11256,'0'0'10546,"12"-7"-10210,41-21-17,-51 28-288,0-1 0,0 0 0,0 1 1,1-1-1,-1 1 0,0 0 0,0 0 0,0 0 1,1 0-1,-1 0 0,0 0 0,0 0 1,1 1-1,-1-1 0,0 1 0,0 0 1,0 0-1,0 0 0,0 0 0,3 2 0,-2-2 27,-1 0 0,0 0 1,0 0-1,1 0 0,-1 0 0,1 0 0,4 0 0,53 4 625,60 1 458,-106-5-864,-8-1-185,0 0 1,-1 0 0,1 0 0,0-1 0,-1 0 0,1 0 0,0 0 0,-1-1 0,9-3 0,-10 4-55,5-3 167,0-1 0,0 0 0,14-10 0,-20 13-133,-1-1 1,1 1-1,0-1 1,-1 0-1,0 0 1,0 0 0,0 0-1,0 0 1,0 0-1,-1 0 1,1-1-1,-1 1 1,2-8-1,-4 8-26,1 0 0,0 0 0,-1-1 0,0 1 0,0 0 0,0 0 0,0 0 0,0 0 0,0 0 0,-1 0 0,0 1 0,1-1 0,-1 0 0,0 1 0,0-1 0,-1 1 0,1 0 0,0-1 0,-5-1 0,3 0-20,-1 1 0,0 0 0,0 0 0,-1 0 0,1 1 0,-1 0 0,1 0 0,-1 0 0,0 1 0,1 0 0,-1 0 0,0 0 0,0 1 0,0 0 0,0 0 0,0 0 0,1 1 0,-1 0 0,0 0 0,-7 3 0,-2 0 83,0 1-1,1 1 1,0 1 0,0 0 0,0 0-1,1 2 1,0 0 0,1 0 0,0 1 0,0 0-1,1 1 1,0 1 0,1 0 0,0 0-1,1 1 1,-8 16 0,12-20 52,2 0-1,-1 1 1,1-1 0,1 1-1,-3 17 1,4-19-161,0 0 0,1 1 0,-1-1 0,3 16 0,-2-21 0,1 1 0,0-1 0,0 0 0,0 0 0,0 0 0,0 0 0,0-1 0,1 1 0,-1 0 0,1 0 0,0-1 0,0 1 0,0-1 0,0 0 0,4 4 0,12 10 0,-16-13 0,1 0 0,0-1 0,0 1 0,0-1 0,0 0 0,0 0 0,0 0 0,6 2 0,1 0 0,0-1 0,0 0 0,0-1 0,1 0 0,-1-1 0,13 1 0,65-6 0,-60 1 0,47 3 0,-19 12 0,-54-12 0,0 1 0,0-1 0,0 1 0,0 0 0,0 0 0,0 0 0,-1 0 0,1 0 0,0 0 0,-1 0 0,1 1 0,-1-1 0,1 1 0,-1-1 0,0 1 0,1 0 0,0 2 0,20 36 0,-16-27 0,-2-2 0,0-1 0,-1 1 0,0 0 0,0 0 0,-1 0 0,-1 0 0,1 16 0,-2-11 0,0 0 0,-1 1 0,-1-1 0,-6 24 0,6-31 0,-1-1 0,-1 0 0,1 0 0,-1 0 0,0 0 0,-1 0 0,0-1 0,0 0 0,-1 0 0,-8 8 0,9-11 0,1 1 0,-2-1 0,1 0 0,0-1 0,-1 1 0,1-1 0,-1 0 0,0-1 0,0 1 0,0-1 0,-1 0 0,1-1 0,0 1 0,-12 0 0,-1-2 0,0 0 0,-1-2 0,1 0 0,0-1 0,0-1 0,0-1 0,1 0 0,0-1 0,0-2 0,-24-12 0,15 10 0,24 10 0,0-1 0,0 0 0,0 0 0,0 0 0,0 0 0,0 0 0,1-1 0,-1 1 0,0-1 0,1 0 0,0 1 0,-1-1 0,-2-4 0,4 5 0,1 1 0,-1-1 0,1 1 0,-1 0 0,1-1 0,-1 1 0,1-1 0,-1 1 0,1 0 0,-1-1 0,0 1 0,1 0 0,-1-1 0,1 1 0,-1 0 0,0 0 0,1 0 0,-1 0 0,0 0 0,1 0 0,-1 0 0,0 0 0,1 0 0,-1 0 0,0 0 0,0 0 0,1 0 0,0 0 0,0 0 0,0 0 0,0 0 0,-1 0 0,1 0 0,0 0 0,0 0 0,0 1 0,0-1 0,0 0 0,0 0 0,0 0 0,0 0 0,0 0 0,0 0 0,0 0 0,0 0 0,0 0 0,0 0 0,0 0 0,-1 0 0,1 1 0,0-1 0,0 0 0,0 0 0,0 0 0,0 0 0,0 0 0,0 0 0,0 0 0,0 0 0,0 0 0,0 0 0,0 1 0,0-1 0,0 0 0,0 0 0,0 0 0,0 0 0,1 0 0,-1 0 0,0 0 0,0 0 0,0 0 0,0 0 0,0 1 0,0-1 0,0 0 0,0 0 0,0 0 0,0 0 0,0 0 0,0 0 0,8 4 0,9 1 0,-4-5-3935</inkml:trace>
</inkml:ink>
</file>

<file path=ppt/ink/ink2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54.99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251 86 9440,'0'0'8055,"2"-10"-7621,1 0-294,-2 6-44,1-1 1,-1 1 0,0 0 0,-1-1 0,1 1-1,-1-9 392,-2-4 3110,0 15-3451,1 1-1,-1 0 1,0 0-1,0 1 1,0-1-1,0 0 1,0 0-1,0 1 0,0-1 1,0 1-1,0 0 1,0 0-1,0 0 1,0 0-1,0 0 1,0 0-1,0 0 1,0 1-1,0-1 0,-3 1 1,-1 1 149,0 0-1,1 0 1,-1 0-1,0 1 1,-8 5-1,-38 32 1425,51-39-1646,-1 0 0,1 0 0,0 0-1,0 0 1,0 0 0,0 0 0,-1 0-1,2 1 1,-1-1 0,0 0-1,0 1 1,0-1 0,1 1 0,-1-1-1,0 1 1,1-1 0,0 1 0,-1-1-1,1 1 1,0-1 0,0 1 0,0 0-1,0-1 1,0 1 0,0 0-1,0-1 1,0 1 0,1-1 0,-1 1-1,1-1 1,-1 1 0,1-1 0,0 1-1,-1-1 1,1 1 0,0-1 0,0 0-1,0 1 1,1 0 0,5 4-24,0-1 1,0 0-1,0 0 1,1 0-1,-1-1 1,1 0-1,0-1 1,0 0-1,14 4 1,-8-4-51,0 0 0,-1 1 0,16 7 0,-25-9 0,-1 0 0,1-1 0,0 1 0,-1 0 0,1 1 0,-1-1 0,0 1 0,0 0 0,0-1 0,0 1 0,0 0 0,-1 1 0,1-1 0,3 7 0,-6-9 0,0 1 0,0-1 0,1 1 0,-1-1 0,0 0 0,-1 1 0,1-1 0,0 1 0,0-1 0,-1 1 0,1-1 0,-1 0 0,1 1 0,-1-1 0,1 0 0,-1 1 0,0-1 0,0 0 0,0 0 0,1 0 0,-1 0 0,0 0 0,-1 0 0,1 0 0,-1 1 0,-34 24 0,30-22 0,0 1 0,-1 0 0,-1-1 0,1 0 0,-1 0 0,1-1 0,-1 0 0,0-1 0,0 1 0,0-1 0,-15 1 0,8-2 0,1 0 0,0 0 0,-1-2 0,1 0 0,-1 0 0,-14-5 0,20 4 143,4 1 19,-1 0 0,0-1 0,1 1-1,-9-5 1,13 5-261,1 1 0,-1 0 0,1-1 0,-1 1 1,1 0-1,-1-1 0,1 1 0,-1-1 0,1 1 0,-1-1 0,1 1 0,0-1 1,-1 1-1,1-1 0,0 1 0,0-1 0,-1 1 0,1-1 0,0 1 0,0-1 1,0 0-1,0 1 0,0-1 0,-1 1 0,1-1 0,0 0 0,1 1 0,-1-1 1,0 1-1,0-1 0,0 0 0,0 1 0,0-1 0,0 1 0,1-1 0,-1 0 1,0 1-1,1-1 0,-1 1 0,0-1 0,1 1 0,-1-1 0,0 1 0,1 0 1,-1-1-1,1 1 0,-1-1 0,1 1 0,0-1 0</inkml:trace>
</inkml:ink>
</file>

<file path=ppt/ink/ink2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3:56.10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108 1 9944,'0'0'9257,"-10"4"-8731,-32 18 0,39-20-435,1 0 1,1 1-1,-1-1 1,0 0-1,0 0 1,1 1-1,-1-1 1,1 1-1,0 0 0,0-1 1,0 1-1,0 0 1,0 0-1,1-1 1,-1 1-1,1 0 1,0 0-1,0 0 1,0 0-1,0-1 1,0 1-1,2 6 1,2 5 216,0 0 1,2 0-1,0 0 0,0-1 1,1 0-1,12 16 1,2 5 165,45 70 688,-42-69-632,-1 2 1,29 61-1,-20-22 133,-4 1-1,-4 1 1,22 118-1,-40-157-425,-1 1-1,-3-1 1,-1 1-1,-2 0 1,-1 0 0,-2-1-1,-2 0 1,-2 0-1,-15 45 1,11-48-237,-1-1 0,-2-1 0,-1 0 0,-2-1 0,-1-1 0,-2-1 0,-1 0 0,-1-2 0,-51 49 0,-57 37 0,122-111 850</inkml:trace>
</inkml:ink>
</file>

<file path=ppt/ink/ink2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4:52.94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1 796 9440,'0'0'7555,"9"-7"-7333,73-58 648,-75 57-768,-1 0-1,0 0 1,0-1-1,0 1 0,-1-1 1,5-14-1,2-1 47,4-10 153,-1 0 1,20-69 0,6-75 602,-37 154-776,2-17 241,-2 1 0,-2-81 0,-2 70 551,-12 101-547,-65 371-417,72-399 31,-25 108-37,19-87-8,-8 67-1,16-101 61,0 0 1,-1 0-1,0-1 0,0 1 1,-1-1-1,0 0 1,0 0-1,-12 13 0,11-13 129,2-2 73,2-8 64,3 0-256,0 0 1,0 0-1,1 0 1,-1 0-1,0 0 1,1 0-1,-1 1 1,1-1-1,0 0 1,2-1-1,1-1 4,214-203 118,-115 128-125,-25 19-4,-42 33 133,-44 34-81,-1 1 0,1-1 0,1 1 0,-1 0 0,1 1 0,1-1 0,-1 1 0,1 0 0,1 1 0,0-1 1,0 1-1,1 0 0,0 0 0,1 0 0,-2 17 0,4-27-49,0 1 0,0 0 0,0-1 0,0 1 0,0-1 0,0 1 0,0-1 1,0 1-1,1 0 0,-1-1 0,0 1 0,0-1 0,1 1 0,-1-1 0,0 1 0,0-1 0,1 1 0,-1-1 0,1 1 0,-1-1 1,0 0-1,1 1 0,-1-1 0,1 1 0,-1-1 0,1 0 0,-1 0 0,1 1 0,-1-1 0,1 0 0,-1 0 0,1 0 0,0 1 1,-1-1-1,1 0 0,-1 0 0,1 0 0,0 0 0,-1 0 0,1 0 0,-1 0 0,1 0 0,-1 0 0,1-1 0,0 1 0,-1 0 1,1 0-1,-1 0 0,1-1 0,-1 1 0,1 0 0,-1-1 0,1 1 0,-1 0 0,1-1 0,-1 1 0,0-1 0,1 1 0,-1 0 1,0-1-1,1 1 0,-1-1 0,0 1 0,1-1 0,-1 0 0,0 1 0,0-1 0,1 0 0,-1-7 28,0 0 1,0 1-1,-1-1 0,0 0 0,0 1 0,-3-11 0,-1-3 39,4 18-43,1-1 0,-1 0 0,1 0-1,0 0 1,-1 0 0,2 0 0,-1 1-1,1-6 1,0 7-13,0 0 0,0 0-1,0 1 1,0-1 0,0 0-1,0 1 1,1-1 0,-1 1 0,1-1-1,-1 1 1,1 0 0,-1-1-1,1 1 1,0 0 0,0 0-1,-1 0 1,4-1 0,9-5 13,1 1-1,0 0 1,17-4 0,-27 8-33,1 1 0,-1 0 0,0 0 0,1 1 0,-1-1 0,1 1 0,-1 1 0,1-1 0,-1 1 0,1 0 0,-1 0 0,10 3 1,-12-3 0,-1 1 1,1-1 0,-1 1-1,1-1 1,-1 1 0,0 0 0,0 0-1,0 0 1,0 0 0,0 0 0,0 0-1,0 1 1,-1-1 0,1 0 0,-1 1-1,0 0 1,2 3 0,-1 3 26,0 0 0,0 0 0,-1 0 0,1 10 1,2 15 157,-3-29-150,0-1 0,1 0 0,0 1 0,0-1 0,0 0-1,0 0 1,1-1 0,0 1 0,-1 0 0,1-1 0,1 0 0,-1 1 0,0-1 0,1 0-1,-1-1 1,1 1 0,0-1 0,0 0 0,0 0 0,0 0 0,1 0 0,-1-1-1,0 1 1,1-1 0,-1 0 0,1-1 0,-1 1 0,1-1 0,-1 0 0,6 0-1,5-1 93,0-1 0,0-1-1,0 0 1,-1-1 0,1-1-1,-1 0 1,22-11 0,-16 6-1841</inkml:trace>
</inkml:ink>
</file>

<file path=ppt/ink/ink2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4:56.26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1 433 10952,'0'0'8931,"10"-5"-8535,34-16-2,-42 20-335,1 0 0,-1-1 1,0 1-1,0-1 0,0 0 1,0 1-1,0-1 0,0 0 1,-1 0-1,1 0 0,-1-1 1,1 1-1,-1 0 0,0-1 1,0 1-1,2-5 0,2-5 154,15-31 807,21-60 0,-35 81-476,8-43-1,-11 45-113,1 0 0,12-35 0,-15 53-370,-1 0-1,1 0 0,0 1 0,0-1 1,0 0-1,0 1 0,0-1 1,0 0-1,1 1 0,-1-1 1,0 1-1,1 0 0,-1-1 1,1 1-1,0 0 0,-1 0 1,1 0-1,3-1 0,-4 2-40,0-1 0,1 1-1,-1 0 1,0 0 0,1 1-1,-1-1 1,0 0 0,0 0 0,1 0-1,-1 1 1,0-1 0,0 1-1,0-1 1,1 1 0,-1 0-1,0-1 1,0 1 0,0 0 0,0 0-1,0-1 1,0 1 0,0 0-1,0 0 1,-1 0 0,1 0-1,0 0 1,-1 1 0,2 1-1,5 9-3,-1 1 0,0-1 0,-1 1-1,0 1 1,-1-1 0,-1 1-1,0 0 1,1 21 0,-2-6-7,-1 1 0,-2 0 0,-5 31-1,5-50 0,-1 0-1,0-1 1,-1 1-1,-1 0 0,0-1 1,0 0-1,-1 0 0,-5 10 1,8-19 6,0 0-1,1 1 1,-1-1 0,1 0-1,-1 0 1,0 0 0,0 0 0,0 0-1,0 0 1,0-1 0,0 1-1,0-1 1,0 1 0,0-1 0,0 0-1,0 0 1,0 0 0,0 0-1,0 0 1,0 0 0,-3-1 0,-2 0 29,1 0 0,-1 0 0,0-1 1,1 0-1,-8-3 0,7 0-1,1 1 0,0-1 0,-1 0 0,1 0 0,1-1 0,-1 0 0,1 0 0,0 0 0,1 0 0,-1-1 0,-4-9 0,-1-1 80,-1-6 142,10 22-241,0 0-1,1-1 1,-1 1-1,1 0 1,0 0 0,-1 0-1,1 0 1,0-1 0,0 1-1,0 0 1,0 0 0,0 0-1,0-1 1,0 1-1,0 0 1,0 0 0,1-3-1,1 4-21,1 0 0,-1-1-1,1 1 1,0 0-1,-1 0 1,1 0-1,-1 1 1,1-1-1,-1 1 1,1-1 0,-1 1-1,5 2 1,-2-2-1,12 4-51,0 0-1,1-2 1,-1 0 0,1-1 0,0-1 0,0 0 0,34-4-1,-39 1 41,-1 0 0,1-1 0,-1 0 0,0-1 0,0 0 0,-1-1 0,1 0 0,-1-1 0,0-1 0,16-12 0,-13 9 37,0-1 0,-1-1-1,-1 0 1,22-27-1,7-9 369,-32 39-137,-7 12 13,-8 21-130,6-23-155,-10 29 21,4-13-13,0 2 1,2-1 0,-4 26-1,8-42 6,-2 9-8,1 0 0,0-1 0,1 1 0,0 0 0,1 0 0,0 0 0,0 0-1,1 0 1,5 13 0,-6-22 11,-1-1-1,1 1 0,0-1 0,0 1 1,0-1-1,0 1 0,0-1 0,1 0 1,-1 0-1,0 0 0,1 1 0,-1-1 1,0 0-1,1-1 0,0 1 0,-1 0 1,1 0-1,-1-1 0,1 1 0,0-1 1,-1 1-1,1-1 0,0 1 0,0-1 1,-1 0-1,1 0 0,0 0 0,0 0 1,-1 0-1,1-1 0,0 1 0,-1-1 1,1 1-1,3-2 0,1 0 11,0 0 1,0 0-1,0-1 1,0 0-1,-1-1 1,1 1-1,-1-1 1,6-5-1,6-8 95,0-1 0,-2-1-1,0 0 1,-1-1-1,-1-1 1,-1 0 0,-1 0-1,-1-1 1,13-41-1,-13 35 447,-10 27-401,-3 18 257,0-3-458,1 1 1,1 0-1,0 0 1,1 0-1,1 0 0,0 0 1,1 0-1,0 0 1,8 24-1,-9-37 38,-1-1 0,1 1-1,-1-1 1,1 0 0,0 1 0,-1-1 0,1 1 0,0-1-1,0 0 1,0 0 0,0 1 0,0-1 0,0 0-1,0 0 1,0 0 0,1 0 0,-1 0 0,0 0-1,1-1 1,-1 1 0,1 0 0,-1-1 0,0 1-1,3 0 1,-1-1 14,0 0-1,-1 0 0,1-1 0,-1 1 1,1-1-1,0 1 0,-1-1 0,1 0 1,-1 0-1,0 0 0,1 0 1,-1 0-1,3-3 0,5-3 64,0-1 0,0-1 0,-1 1 1,15-19-1,-21 23-18,-1 1-13,-1 1 0,1 0 0,0 0 1,-1 0-1,1-1 0,0 2 0,0-1 0,1 0 0,-1 0 1,0 1-1,4-3 0,-5 6-34,0 0 0,-1-1 0,1 1 0,-1 0 0,0 0 0,1 0 0,-1 0 0,0-1 0,0 1 0,0 0 0,0 0 0,-1 3 0,0 3 0,-1 85 0,-18 108 0,14-121 0,6-61 0,-1-1 0,-1 0 0,0 0 0,-2 0 0,0 0 0,-7 20 0,2-23 0,8-14 0,0 0 0,1 0 0,-1 0 0,0 0 0,0 0 0,1 0 0,-1 1 0,1-1 0,-1 0 0,1 0 0,-1 1 0,1-1 0,0 0 0,-1 2 0,5-73 0,2 1 0,4-1 0,2 1 0,4 1 0,39-108 0,-39 126 0,-7 23 0,1 0 0,0 0 0,27-46 0,-36 72 0,0-1 0,0 1 0,0-1 0,0 1 0,0 0 0,1-1 0,-1 1 0,0 0 0,1 0 0,-1 0 0,0 0 0,1 0 0,-1 0 0,1 0 0,0 1 0,-1-1 0,1 0 0,0 1 0,-1 0 0,1-1 0,0 1 0,-1 0 0,1 0 0,0 0 0,0 0 0,-1 0 0,1 0 0,0 0 0,0 1 0,-1-1 0,1 1 0,0-1 0,-1 1 0,3 1 0,3 1 0,-1 1 0,0 0 0,0 0 0,0 1 0,0 0 0,-1 0 0,7 7 0,-4-2 0,-1 0 0,0 0 0,0 1 0,-1 0 0,9 23 0,-12-29 0,-1 0 0,0 1 0,-1-1 0,1 1 0,-1 0 0,-1-1 0,1 1 0,-1 0 0,1 0 0,-2 0 0,1-1 0,-1 1 0,0 0 0,0-1 0,-2 8 0,1-9 0,-1 0 0,1-1 0,-1 1 0,0-1 0,1 0 0,-1 0 0,-1 0 0,1 0 0,0-1 0,-1 1 0,1-1 0,-1 0 0,0 0 0,-6 3 0,3-3 0,1 1 0,-1-1 0,0-1 0,1 1 0,-1-1 0,0 0 0,0 0 0,-10-1 0,-7-6 0,99-3 0,-38 7 0,90-10 0,-108 9 0,0-1 0,0 0 0,-1-2 0,30-12 0,-39 13 0,-1-1 0,0 0 0,0 0 0,0 0 0,-1-1 0,0 0 0,8-10 0,-14 15 0,0 1 0,1-1 0,-1 0 0,0 0 0,-1 1 0,1-1 0,0 0 0,0 0 0,-1 0 0,1 0 0,-1 0 0,0 0 0,1 0 0,-1 0 0,0 0 0,0 0 0,0 0 0,-1 0 0,1-1 0,0 1 0,-1 0 0,1 1 0,-1-1 0,0 0 0,0 0 0,0 0 0,0 0 0,0 0 0,0 1 0,0-1 0,0 0 0,-1 1 0,1-1 0,-1 1 0,1 0 0,-1-1 0,1 1 0,-1 0 0,0 0 0,0 0 0,0 0 0,1 0 0,-1 1 0,0-1 0,0 0 0,0 1 0,0 0 0,0-1 0,0 1 0,0 0 0,0 0 0,-1 0 0,1 0 0,0 0 0,0 1 0,0-1 0,0 1 0,0-1 0,-2 2 0,-2 0 0,0 1 0,1 0 0,-1 1 0,1-1 0,0 1 0,0 0 0,0 0 0,0 1 0,1-1 0,-1 1 0,1 0 0,1 0 0,-1 1 0,1-1 0,0 1 0,-3 6 0,4-5 0,0 0 0,0 0 0,0 0 0,1 0 0,1 0 0,-1 0 0,1 1 0,0-1 0,1 0 0,-1 0 0,2 0 0,-1 1 0,1-1 0,3 8 0,-2-7 0,0 1 0,0-1 0,1 0 0,1-1 0,-1 1 0,11 11 0,-14-16 0,1-1 0,1 0 0,-1 0 0,0 0 0,0 0 0,1 0 0,-1 0 0,1-1 0,-1 1 0,1-1 0,0 0 0,0 0 0,0 0 0,-1 0 0,1 0 0,0-1 0,0 1 0,0-1 0,0 0 0,0 0 0,0 0 0,0 0 0,0 0 0,4-1 0,5-3 0,0-1 0,0 0 0,0 0 0,0-1 0,-1-1 0,0 0 0,12-10 0,67-62 0,-50 43 0,60-42 0,-99 77 0,-1 1 0,1 0 0,0 0 0,0-1 0,0 1 0,0 0 0,0 0 0,0 0 0,0 0 0,0 0 0,0 0 0,-1 0 0,1 0 0,0 0 0,0 0 0,0 0 0,0 1 0,0-1 0,0 0 0,0 1 0,-1-1 0,1 1 0,0-1 0,0 1 0,0-1 0,-1 1 0,1 0 0,0-1 0,-1 1 0,1 0 0,-1-1 0,1 1 0,0 1 0,23 32 0,-16-22 0,5 6 0,-4-5 0,0-1 0,1 0 0,13 13 0,-20-22 0,1 0 0,-1 0 0,1-1 0,-1 1 0,1-1 0,0 0 0,0 0 0,0 0 0,0-1 0,0 0 0,0 1 0,1-2 0,-1 1 0,0 0 0,1-1 0,5 1 0,-4-2 85,0 0 0,0 0 0,0 0 0,0 0 0,0-1 0,0 0 0,0 0 0,0-1 0,6-3 0,-8 3-617,-1 1 1,1-1-1,-1 0 0,1 0 1,-1 0-1,0 0 1,0 0-1,2-5 0</inkml:trace>
</inkml:ink>
</file>

<file path=ppt/ink/ink2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4:58.11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 8936,'0'0'12423,"10"3"-12200,9 3-57,1-1 1,0-1-1,0-1 1,23 1-1,106-10 874,-140 5-939,1 0-1,-1-1 1,16-5-1,4-2 375,-18 7-543,-11 1 107,1 1 1,-1 0 0,1 0 0,-1 0 0,1-1 0,-1 1 0,1 0 0,-1 0-1,1 0 1,-1 0 0,1 0 0,-1 0 0,1 0 0,-1 0 0,1 0-1,-1 0 1,1 0 0,0 1 0,-1-1 0,1 0 0,10 9-3130</inkml:trace>
</inkml:ink>
</file>

<file path=ppt/ink/ink2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4:59.39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1 836 11448,'0'0'5246,"13"-11"-4783,23-24 95,62-76 1,-71 75-307,121-172 1145,-119 162-980,-3 0 1,37-87-1,-56 116-221,-1-1 0,-1 0-1,-1-1 1,0 1 0,-2-1 0,0 0-1,-1 0 1,-2-35 0,1 53-183,0 1 0,0 0 0,0 0 1,0-1-1,0 1 0,0 0 0,0 0 1,1-1-1,-2 1 0,1 0 0,0 0 1,0-1-1,0 1 0,0 0 0,0 0 1,0-1-1,0 1 0,0 0 0,0 0 1,0-1-1,0 1 0,-1 0 0,1 0 0,0-1 1,0 1-1,0 0 0,0 0 0,-1 0 1,1 0-1,0-1 0,0 1 0,-1 0 1,1 0-1,0 0 0,0 0 0,-1 0 1,1 0-1,0 0 0,0-1 0,-1 1 1,1 0-1,0 0 0,0 0 0,-1 0 1,1 0-1,0 0 0,0 0 0,-1 0 1,1 0-1,0 1 0,0-1 0,-1 0 1,1 0-1,0 0 0,-1 0 0,-11 13 454,3 3-375,0 1 1,1 0 0,1 1 0,-10 32-1,-11 80 199,21-94-199,2-9-29,1 0 1,1 0-1,2 1 0,1 30 0,1-47-23,0-1-1,0 0 1,1 0 0,1 1-1,-1-1 1,1-1-1,1 1 1,0 0-1,1-1 1,-1 0-1,2 0 1,-1 0-1,1-1 1,8 10 0,-11-16-12,0 0 0,0 0 0,0 0 1,0 0-1,0-1 0,1 1 1,-1-1-1,0 0 0,1 0 0,-1 0 1,1 0-1,-1-1 0,1 1 0,-1-1 1,1 0-1,0 0 0,-1 0 1,1 0-1,-1-1 0,6-1 0,4-1 59,-1-1 0,0 0 0,0 0 0,16-9 0,-18 6-6,-1 1 0,0-1 1,0 0-1,-1-1 1,1 0-1,-2 0 1,10-14-1,-2 4 139,-6 11-33,-8 6-151,-1 1 0,1 0-1,0-1 1,-1 1 0,1-1 0,-1 1 0,1-1 0,-1 1 0,1-1 0,-1 0 0,1 1 0,-1-1-1,0 1 1,1-1 0,-1 0 0,0 1 0,1-1 0,-1 0 0,0 1 0,0-1 0,0-1-1,-12 17 472,3-4-421,3-4-41,1 0 1,-1 0-1,-6 13 0,11-18-37,1-1-1,-1 1 1,0-1-1,1 1 1,-1 0-1,1-1 1,-1 1-1,1 0 1,0-1-1,-1 1 0,1 0 1,0-1-1,0 1 1,1 0-1,-1 0 1,0-1-1,0 1 1,1 0-1,-1-1 1,1 1-1,-1-1 1,1 1-1,0 0 1,0-1-1,1 3 0,0-3 12,0 1-1,0-1 1,-1 0-1,1 1 1,0-1-1,1 0 1,-1 0-1,0 0 1,0 0-1,0 0 1,1-1-1,-1 1 0,0-1 1,1 0-1,-1 1 1,0-1-1,1 0 1,-1 0-1,0 0 1,3-1-1,-1 1 34,-1-1-1,1 0 1,-1 1-1,1-1 1,-1-1-1,0 1 1,1 0-1,-1-1 1,0 1-1,0-1 1,0 0-1,3-3 1,-5 4-26,0 0 1,0-1 0,0 1-1,0 0 1,0 0 0,0-1-1,-1 1 1,1-1 0,-1 1-1,1 0 1,-1-1-1,1 1 1,-1-1 0,0 1-1,0-1 1,0 1 0,0-1-1,0 0 1,0 1 0,0-1-1,0 1 1,0-1 0,-1 1-1,1-1 1,-1 1 0,1 0-1,-2-2 1,-1-3 93,0 0-1,0 0 1,-1 1 0,-7-9 0,10 14-108,1-1 0,-1 1 0,1-1 1,-1 1-1,1-1 0,0 1 0,-1-1 0,1 0 0,-1 1 0,1-1 0,0 1 1,0-1-1,-1 0 0,1 0 0,0 1 0,0-1 0,0 0 0,0-1 0,9-4 295,2 1-232,-1 1-75,0 0 0,0 0 0,0 1 0,1 0 0,-1 0 0,16 0 0,66-1 0,-91 4 14,-1 0-1,0-1 1,1 1-1,-1 0 1,1 0 0,-1 0-1,0 0 1,1 0 0,-1 0-1,0 0 1,1 0-1,-1 0 1,1 1 0,-1-1-1,0 0 1,1 0-1,-1 0 1,0 0 0,1 0-1,-1 1 1,0-1 0,1 0-1,-1 0 1,0 1-1,0-1 1,1 0 0,-1 0-1,0 1 1,0-1 0,1 0-1,-1 1 1,0-1-1,0 0 1,0 1 0,0-1-1,1 0 1,-1 1-1,0-1 1,0 0 0,0 1-1,0-1 1,0 1 0,0-1-1,0 0 1,0 1-1,0-1 1,0 0 0,0 1-1,0-1 1,0 1-1,-1-1 1,1 0 0,0 1-1,0-1 1,0 0 0,0 1-1,-1-1 1,1 0-1,0 1 1,0-1 0,-1 0-1,1 0 1,-1 1-1,-15 18-4208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58.4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 16983,'0'0'4896,"55"-5"-4800,-19 2 0</inkml:trace>
</inkml:ink>
</file>

<file path=ppt/ink/ink2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4:59.74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88 13264,'0'0'1726,"9"-1"-1083,35-5 217,77-22 0,-64 14-349,1 3 1,0 2 0,68-1-1,-17 1 596,-53 9-321,-32 1-3355</inkml:trace>
</inkml:ink>
</file>

<file path=ppt/ink/ink2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00.4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10248,'0'0'13234,"11"6"-12745,39 19 21,-43-22-348,-1 0 0,1-1 1,-1 0-1,1-1 0,0 1 1,0-1-1,0-1 1,0 1-1,10-2 0,9 2 404,-11-1-150,0 0 0,-1-1 0,1-1 0,27-6 0,-29 2-211,-9 3-3647</inkml:trace>
</inkml:ink>
</file>

<file path=ppt/ink/ink2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03.99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1023 9344,'0'0'8015,"7"-12"-7504,2-3-338,-1 2 35,0-2-1,-1 1 0,7-20 1,-1 0 340,2 0 0,1 1 0,1 0 0,2 1 0,36-45 0,-42 59-168,2 1 1,-1 1-1,2 0 1,0 1-1,1 1 1,20-13 0,-34 25-215,1 0 0,-1 0 0,0 0 0,1 1 0,-1 0 0,1-1 0,6 0 0,-9 2-113,-1 0-1,1 0 1,0 1-1,0-1 1,0 0 0,0 0-1,0 1 1,0-1 0,0 0-1,-1 1 1,1-1 0,0 1-1,0-1 1,0 1 0,-1 0-1,1-1 1,0 1 0,-1 0-1,1-1 1,-1 1 0,1 0-1,0 0 1,-1 0 0,0-1-1,1 1 1,-1 0 0,0 0-1,1 0 1,-1 0-1,0 0 1,0 0 0,0 0-1,1 1 1,0 8 64,0 0 0,0-1-1,-1 1 1,0 0 0,-1-1-1,-1 13 1,-17 60 382,15-65-352,-2 14 98,5-22-99,0 0-1,-1 0 0,0 0 0,-6 12 1,6-16 47,0-1 255,4-7-53,11-10-105,62-75 178,-50 57-272,1 1-1,31-28 1,-49 51-196,-7 6 0,0-1 0,1 1 0,-1 0 0,0 0 0,1 0 0,-1 0 0,1 0 0,-1 0 0,1 0 0,0 0 0,-1 1 0,1-1 0,0 1 0,-1-1 0,1 1 0,0 0 0,0-1 0,-1 1 0,1 0 0,3 0 0,-4 1 0,-1 0 0,1 0 0,0-1 0,0 1 0,-1 0 0,1 0 0,-1 0 0,1 0 0,-1-1 0,1 1 0,-1 0 0,0 0 0,1 0 0,-1 0 0,0 0 0,0 0 0,1 0 0,-1 0 0,0 0 0,0 2 0,2 25 0,10 126 0,-12-153 0,0 0 0,0 0 0,1 0 0,-1 0 0,1 0 0,-1 0 0,1 0 0,-1-1 0,1 1 0,0 0 0,-1 0 0,1 0 0,0-1 0,0 1 0,-1 0 0,1-1 0,0 1 0,0-1 0,0 1 0,0-1 0,0 1 0,0-1 0,0 1 0,0-1 0,0 0 0,0 0 0,0 0 0,0 1 0,0-1 0,0 0 0,0 0 0,0 0 0,0-1 0,0 1 0,0 0 0,0 0 0,2-1 0,5-1 0,0 0 0,1 0 0,9-5 0,-14 6 0,19-8 0,0-1 0,-1-1 0,0 0 0,0-2 0,-1-1 0,-1 0 0,29-29 0,-4 9 0,-53 46 0,0 0 0,0 0 0,1 0 0,1 1 0,-8 24 0,12-31 0,0 0 0,0 0 0,1 1 0,0-1 0,0 0 0,1 1 0,0-1 0,0 1 0,0-1 0,1 1 0,0-1 0,0 0 0,0 1 0,1-1 0,0 0 0,1 0 0,-1 0 0,7 11 0,-7-16 0,0 1 0,-1 0 0,1 0 0,0-1 0,0 1 0,0-1 0,0 1 0,0-1 0,1 0 0,-1 0 0,0 0 0,0 0 0,1 0 0,-1 0 0,1-1 0,-1 1 0,1-1 0,-1 0 0,1 0 0,-1 0 0,1 0 0,-1 0 0,3-1 0,1 1 0,-1-1 0,0 0 0,0 0 0,0 0 0,0-1 0,0 1 0,0-1 0,0-1 0,0 1 0,7-5 0,-8 3 0,0 0 0,1-1 0,-1 0 0,-1 1 0,1-1 0,-1 0 0,0-1 0,0 1 0,0-1 0,-1 1 0,3-9 0,-4 10 0,1-1 0,-1 0 0,0 0 0,-1 1 0,1-1 0,-1 0 0,0 0 0,0 0 0,-1 1 0,1-1 0,-1 0 0,0 0 0,0 1 0,-1-1 0,-2-4 0,3 6 0,-1 1 0,1 0 0,-1 0 0,0 0 0,0 0 0,1 0 0,-1 1 0,-1-1 0,1 0 0,0 1 0,0 0 0,-1-1 0,1 1 0,0 0 0,-1 0 0,0 1 0,-4-2 0,-2 0 0,-1 1 0,1 0 0,-15 0 0,22 1 0,4 0 0,0 1 0,-1 0 0,1 0 0,0-1 0,0 1 0,0-1 0,0 1 0,0-1 0,0 0 0,2 0 0,5 1 0,20 5 0,-20-4 0,-1 1 0,1-2 0,0 1 0,0-1 0,0-1 0,-1 0 0,1 0 0,0-1 0,0 0 0,0 0 0,-1-1 0,17-5 0,79-48 0,-96 51 0,-1 0 0,1 0 0,-1-1 0,0 1 0,-1-1 0,1-1 0,10-10 0,-3-1 0,21-32 0,-31 42 0,-4 7 0,0-1 0,0 1 0,0 0 0,0 0 0,1-1 0,-1 1 0,0 0 0,0 0 0,0-1 0,0 1 0,0 0 0,1 0 0,-1-1 0,0 1 0,0 0 0,0 0 0,1-1 0,-1 1 0,0 0 0,0 0 0,1 0 0,-1 0 0,0 0 0,0-1 0,1 1 0,-1 0 0,0 0 0,1 0 0,-1 0 0,0 0 0,1 0 0,-1 0 0,0 0 0,0 0 0,1 0 0,-1 0 0,0 0 0,1 0 0,-1 0 0,0 0 0,0 0 0,1 1 0,-1-1 0,0 0 0,1 0 0,-1 0 0,3 1 0,0 0 0,0-1 0,0 1 0,0-1 0,-1 0 0,1 0 0,0 0 0,5-2 0,-4 2 0,-1-1 0,1 1 0,0 0 0,-1 0 0,1 0 0,5 1 0,-3 1 0,0 0 0,0 1 0,0 0 0,0-1 0,0 2 0,-1-1 0,9 7 0,-11-8 0,-1 1 0,1-1 0,0 1 0,-1-1 0,0 1 0,1 0 0,-1 0 0,0 0 0,-1 0 0,1 1 0,0-1 0,-1 0 0,0 1 0,2 5 0,-1 16 0,0 0 0,-2-1 0,-1 1 0,-1-1 0,-1 1 0,-1-1 0,-10 34 0,13-56 0,0-1 0,1 1 0,-1 0 0,1 0 0,0 0 0,0 0 0,0 0 0,0 0 0,0 0 0,0 0 0,0-1 0,1 4 0,-1-5 0,1 1 0,-1-1 0,0 1 0,0-1 0,1 1 0,-1-1 0,1 1 0,-1-1 0,0 1 0,1-1 0,-1 1 0,1-1 0,-1 0 0,1 1 0,-1-1 0,1 0 0,0 1 0,-1-1 0,1 0 0,-1 0 0,1 0 0,-1 1 0,1-1 0,1 0 0,1 0 0,0-1 0,0 1 0,0-1 0,0 1 0,0-1 0,0 0 0,0 0 0,-1 0 0,1-1 0,0 1 0,0-1 0,3-2 0,13-11 0,-2-1 0,0 0 0,25-30 0,-28 28 0,1 1 0,1 1 0,1 0 0,24-16 0,-36 28 0,1 0 0,0 1 0,1-1 0,-1 1 0,0 1 0,12-4 0,-17 6 0,1-1 0,-1 1 0,0 0 0,0 0 0,1 0 0,-1 0 0,0 0 0,1 0 0,-1 0 0,0 1 0,1-1 0,-1 0 0,0 1 0,1-1 0,-1 1 0,0-1 0,0 1 0,0 0 0,0-1 0,0 1 0,1 0 0,-1 0 0,-1 0 0,1 0 0,0 0 0,0 0 0,0 0 0,0 0 0,-1 0 0,1 0 0,0 0 0,-1 1 0,1-1 0,-1 0 0,1 0 0,-1 1 0,0-1 0,0 0 0,0 1 0,1-1 0,-1 2 0,2 11 0,-1 0 0,0 1 0,-1-1 0,0 0 0,-2 1 0,-3 21 0,4-35 0,1-1 0,0 1 0,0-1 0,0 1 0,0-1 0,-1 1 0,1 0 0,0-1 0,0 1 0,0-1 0,0 1 0,0-1 0,0 1 0,1-1 0,-1 1 0,0-1 0,0 1 0,0-1 0,0 1 0,1-1 0,-1 1 0,0-1 0,1 2 0,9-7 0,15-22 0,-20 21 0,15-17 0,1 2 0,1 0 0,0 1 0,2 1 0,31-20 0,-55 39 0,1-1 0,-1 1 0,1-1 0,0 1 0,-1-1 0,1 1 0,0 0 0,-1-1 0,1 1 0,0 0 0,0 0 0,-1-1 0,1 1 0,0 0 0,0 0 0,-1 0 0,1 0 0,0 0 0,0 0 0,-1 0 0,1 0 0,0 0 0,0 0 0,-1 0 0,1 1 0,0-1 0,0 0 0,-1 1 0,1-1 0,0 0 0,-1 1 0,1-1 0,-1 1 0,1-1 0,0 1 0,-1-1 0,1 1 0,-1-1 0,1 1 0,-1 0 0,1-1 0,-1 1 0,0 0 0,1-1 0,-1 1 0,0 0 0,0-1 0,1 1 0,-1 0 0,0 0 0,0 0 0,1 7 0,0-1 0,-1 1 0,0-1 0,-2 12 0,1-6 0,23-35 0,-7 3 0,19-22 0,-33 40 0,3-3 0,-4 11 0,0-2 0,-3 21 0,1-16 0,1-1 0,0 1 0,1 0 0,-1 0 0,2-1 0,0 1 0,0 0 0,0-1 0,1 1 0,4 9 0,-5-18 0,-1 0 0,1 0 0,0 0 0,0 0 0,0 1 0,0-2 0,0 1 0,0 0 0,0 0 0,0 0 0,0 0 0,1-1 0,-1 1 0,0-1 0,0 1 0,1-1 0,-1 1 0,0-1 0,1 0 0,-1 1 0,0-1 0,1 0 0,-1 0 0,3 0 0,1 0 0,-1-1 0,1 1 0,0-1 0,0 0 0,7-2 0,22-8 0,-12 5 0,-1-1 0,1-1 0,-2-1 0,1-1 0,19-13 0,-10 6 0,-24 14 0,1 0 0,-1-1 0,0 1 0,-1-1 0,1-1 0,-1 1 0,0-1 0,0 1 0,8-12 0,-38 37 0,8-10 0,-3 5 0,2 0 0,0 1 0,1 0 0,0 2 0,-23 34 0,34-44 0,-13 23 0,18-31 0,0 0 0,1 0 0,-1 0 0,1 0 0,0 1 0,-1-1 0,1 0 0,0 0 0,0 1 0,0-1 0,0 0 0,0 1 0,0-1 0,0 0 0,0 0 0,0 1 0,1-1 0,-1 0 0,0 0 0,1 1 0,-1-1 0,1 0 0,0 1 0,0-1 0,0-1 0,-1 1 0,1-1 0,0 1 0,-1-1 0,1 0 0,0 1 0,0-1 0,-1 0 0,1 0 0,0 1 0,0-1 0,-1 0 0,1 0 0,0 0 0,0 0 0,-1 0 0,1 0 0,0 0 0,0 0 0,0-1 0,-1 1 0,1 0 0,0 0 0,-1-1 0,1 1 0,0 0 0,0-1 0,0 0 0,24-15 0,-21 13 0,25-22 0,-1 0 0,-1-2 0,-1-1 0,29-39 0,-53 64 0,-2 2 0,0 0 0,1 0 0,-1 0 0,1 0 0,-1 0 0,1 0 0,-1 0 0,1 0 0,0 0 0,0 0 0,-1 1 0,1-1 0,0 0 0,0 1 0,0-1 0,0 0 0,-1 1 0,1-1 0,0 1 0,0 0 0,0-1 0,0 1 0,2-1 0,-2 3 0,-1 0 0,0-1 0,0 1 0,0 0 0,0 0 0,0-1 0,0 1 0,0 0 0,0-1 0,-1 4 0,-1 4 0,4 22 0,2 0 0,11 49 0,-13-71 0,0 1 0,1-1 0,0 0 0,1 0 0,0-1 0,0 1 0,1-1 0,0 1 0,9 9 0,-12-16 0,0-1 0,0 1 0,0-1 0,0 1 0,1-1 0,-1 0 0,0 0 0,1 0 0,-1 0 0,1-1 0,-1 1 0,1-1 0,-1 1 0,1-1 0,0 0 0,-1 0 0,1 0 0,-1 0 0,1 0 0,0-1 0,-1 1 0,1-1 0,-1 0 0,1 0 0,-1 0 0,4-1 0,1-2 0,0 1 0,0-1 0,0-1 0,-1 1 0,0-1 0,0 0 0,7-8 0,3-5 0,-1-2 0,-1 1 0,17-33 0,29-72 0,-38 72 0,-3-2 0,15-64 0,13-113 0,-41 198 0,1-4 0,-1-1 0,1-39 0,-7 76 0,0 1 0,0-1 0,0 1 0,0-1 0,0 1 0,0-1 0,0 1 0,0-1 0,0 0 0,0 1 0,0-1 0,-1 1 0,1 0 0,0-1 0,0 1 0,0-1 0,-1 1 0,1-1 0,0 1 0,-1-1 0,1 1 0,0 0 0,-1-1 0,1 0 0,-10 6 0,-9 20 0,3 3 0,2 1 0,0 1 0,2 0 0,1 0 0,1 1 0,2 1 0,1 0 0,-3 39 0,6-28 0,2 1 0,2-1 0,2 0 0,1 0 0,17 75 0,-16-101 0,1 0 0,0-1 0,1 0 0,1-1 0,0 1 0,1-1 0,1 0 0,0-1 0,1 0 0,1-1 0,0 0 0,1 0 0,0-1 0,1-1 0,0 0 0,1-1 0,0 0 0,28 14 0,1-5 850,-18-10-5635</inkml:trace>
</inkml:ink>
</file>

<file path=ppt/ink/ink2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09.23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1073 9440,'0'0'6432,"10"-10"-5865,161-204 1179,-122 149-1226,-3-3 1,40-80-1,-51 75 15,39-115-1,-62 149-50,-2 0-1,-2-1 1,-1 0-1,-2 0 1,-1-43 0,-4 82-409,0 0 1,0-1 0,0 1 0,0 0 0,0-1 0,0 1 0,0 0 0,-1-1-1,1 1 1,0 0 0,-1 0 0,1-1 0,-1 1 0,1 0 0,-1 0-1,0 0 1,0 0 0,-1-2 0,2 3-45,0 0 0,-1 0 0,1-1 0,0 1 0,-1 0 0,1 0 0,0 0 0,-1 0 0,1 0 0,0 0 0,0 0 0,-1 0 0,1 0 0,0 0 0,-1 0 0,1 0 0,0 0 0,-1 1 0,1-1 0,0 0 0,-1 0 0,1 0 0,0 0 0,0 0 0,-1 1 0,1-1 0,-11 14 231,-14 37 98,2 0 0,3 2 0,-20 75 0,30-85-196,2 1 1,1 1-1,3-1 1,2 82-1,3-110-101,1 1 0,1-1 1,0 0-1,1 1 0,11 24 0,-11-30-14,1-1-1,0 0 1,1 0-1,0-1 1,0 1-1,1-1 1,0-1 0,17 16-1,-21-22-26,0 1 0,0-1-1,0 0 1,0 0 0,1-1 0,-1 1 0,0-1-1,1 1 1,-1-1 0,1 0 0,0-1-1,-1 1 1,1 0 0,0-1 0,5 0 0,-3-1 12,0 0 1,0 0-1,0 0 1,-1-1-1,1 0 1,-1 0-1,1 0 1,-1-1 0,6-3-1,2-3 49,-1 0 0,0-1 0,0 0 0,-1-1 0,0 0 0,15-22 0,-15 19 29,-2 1-1,1-2 1,-2 1 0,0-1 0,-1 0-1,0-1 1,-2 0 0,1 0 0,-2 0 0,0-1-1,-1 1 1,1-28 0,-4 2 584,3 39-696,2 7 0,4 5 0,-8-6 0,9 13 0,0 1 0,-1 1 0,-1-1 0,11 36 0,-8 1 0,-6-30 0,13 42 0,-16-61 0,0 0 0,0 1 0,1-1 0,0 0 0,0 0 0,0-1 0,0 1 0,1-1 0,0 0 0,-1 1 0,2-2 0,-1 1 0,9 6 0,-6-7 0,0 1 0,0-2 0,1 1 0,-1-1 0,0 0 0,1 0 0,0-1 0,-1 0 0,15 0 0,-5-2 0,0 0 0,0-1 0,-1-1 0,1 0 0,-1-1 0,0-1 0,0 0 0,0-2 0,28-15 0,7-9 0,69-54 0,-66 45 0,-53 39 0,0 0 0,0 0 0,0 0 0,0 0 0,0 0 0,0 0 0,0 0 0,-1 0 0,1 0 0,0-1 0,0 1 0,-1 0 0,1 0 0,-1-1 0,1 1 0,-1 0 0,1-4 0,-2 5 0,1-1 0,0 1 0,0-1 0,0 0 0,0 1 0,0-1 0,-1 1 0,1-1 0,0 1 0,-1-1 0,1 1 0,0-1 0,-1 1 0,1-1 0,-1 1 0,1-1 0,0 1 0,-1-1 0,1 1 0,-1 0 0,1-1 0,-1 1 0,0 0 0,1 0 0,-1-1 0,1 1 0,-1 0 0,0 0 0,1 0 0,-1 0 0,1 0 0,-1-1 0,0 1 0,1 0 0,-1 1 0,1-1 0,-1 0 0,0 0 0,1 0 0,-1 0 0,1 0 0,-2 1 0,-8 1 0,-1 1 0,1 0 0,0 0 0,0 1 0,0 1 0,0 0 0,1 0 0,-1 1 0,1 0 0,-15 13 0,4 0 0,1 0 0,0 1 0,-17 26 0,31-39 0,0 0 0,1 1 0,-1 0 0,2 0 0,-1 0 0,1 0 0,1 0 0,-1 1 0,-1 15 0,3-21 0,1 0 0,0 1 0,0-1 0,0 1 0,0-1 0,0 1 0,1-1 0,-1 0 0,1 1 0,0-1 0,0 0 0,0 0 0,1 1 0,-1-1 0,1 0 0,0 0 0,0 0 0,0-1 0,0 1 0,0 0 0,0-1 0,1 0 0,-1 1 0,1-1 0,0 0 0,0 0 0,4 2 0,-5-3 0,0-1 0,0 1 0,0-1 0,1 1 0,-1-1 0,0 0 0,0 0 0,1 0 0,-1 0 0,0 0 0,0 0 0,1-1 0,-1 1 0,0-1 0,0 0 0,0 0 0,0 1 0,0-1 0,0 0 0,0-1 0,0 1 0,0 0 0,2-2 0,4-4 0,0 1 0,-1-1 0,12-14 0,-4-1 0,0 0 0,-1-1 0,-1-1 0,-1-1 0,12-35 0,-22 56 0,-1 1 0,10-34 0,5 68 0,-6-10 0,-4-7 0,0-1 0,1 0 0,1 0 0,13 18 0,-18-28 0,-1 0 0,1 0 0,0 0 0,-1-1 0,1 0 0,1 1 0,-1-1 0,0 0 0,0 0 0,1-1 0,-1 1 0,1-1 0,0 0 0,-1 0 0,1 0 0,0 0 0,0-1 0,-1 1 0,1-1 0,0 0 0,0 0 0,7-1 0,0-2 0,1 0 0,-2 0 0,1-1 0,0 0 0,-1-1 0,0 0 0,0-1 0,10-7 0,11-10 0,28-28 0,-29 24 0,-21 18 0,9-9 0,-18 18 0,1-1 0,-1 0 0,1 1 0,-1-1 0,1 1 0,-1 0 0,1-1 0,0 1 0,-1-1 0,1 1 0,0 0 0,-1 0 0,1-1 0,0 1 0,-1 0 0,1 0 0,0 0 0,-1 0 0,1 0 0,0 0 0,1 0 0,-2 1 0,0 0 0,0 0 0,0 0 0,0 0 0,0 0 0,0-1 0,0 1 0,0 0 0,-1 0 0,1 0 0,0 0 0,0 0 0,-1 0 0,0 1 0,0 2 0,-32 81 0,21-56 0,-12 41 0,21-46 0,41-54 0,1-13 0,-27 28 0,1 1 0,0 1 0,1 0 0,0 1 0,1 0 0,19-10 0,-14 9 0,-16 10 0,0 1 0,0-1 0,0 1 0,1 0 0,-1 0 0,0 0 0,9-2 0,-12 4 0,1 0 0,-1 0 0,1 1 0,-1-1 0,0 0 0,1 1 0,-1-1 0,1 0 0,-1 1 0,0 0 0,1-1 0,-1 1 0,0 0 0,0-1 0,0 1 0,1 0 0,-1 0 0,0 0 0,0 0 0,0 0 0,0 1 0,-1-1 0,1 0 0,0 0 0,0 0 0,-1 1 0,1-1 0,-1 0 0,1 1 0,0 1 0,5 15 0,8 32 0,-11-35 0,1 0 0,1 0 0,6 14 0,-9-27 0,-1 1 0,1 0 0,0-1 0,0 0 0,0 1 0,0-1 0,0 0 0,1 0 0,-1 0 0,1 0 0,-1 0 0,1-1 0,-1 1 0,1-1 0,0 0 0,0 0 0,0 0 0,0 0 0,0 0 0,0 0 0,5 0 0,-3-2 0,-1-1 0,0 1 0,1-1 0,-1 1 0,0-1 0,0 0 0,0-1 0,-1 1 0,1-1 0,0 1 0,-1-1 0,0 0 0,6-7 0,1-1 0,-1 0 0,-1-1 0,8-13 0,-5 3 0,0-1 0,-2-1 0,7-26 0,-8 22 0,22-47 0,-30 75 0,0-1 0,0 1 0,0 0 0,0 0 0,0 0 0,0 0 0,0 0 0,0 0 0,0-1 0,0 1 0,1 0 0,-1 0 0,0 0 0,0 0 0,0 0 0,0 0 0,0 0 0,0 0 0,0-1 0,0 1 0,0 0 0,1 0 0,-1 0 0,0 0 0,0 0 0,0 0 0,0 0 0,0 0 0,0 0 0,1 0 0,-1 0 0,0 0 0,0 0 0,0 0 0,0 0 0,0 0 0,0 0 0,1 0 0,-1 0 0,0 0 0,0 0 0,0 0 0,0 0 0,0 0 0,0 0 0,1 0 0,-1 0 0,0 0 0,0 0 0,0 1 0,0-1 0,5 9 0,2 16 0,-7-23 0,5 26 0,-1 0 0,-1 0 0,-2 0 0,0 0 0,-2 1 0,-6 34 0,5-53 0,-1 1 0,0-1 0,0 0 0,-9 18 0,12-28 0,0 0 0,-1 1 0,1-1 0,0 0 0,-1 1 0,1-1 0,0 0 0,-1 0 0,1 0 0,-1 1 0,1-1 0,0 0 0,-1 0 0,1 0 0,-1 0 0,1 0 0,-1 1 0,1-1 0,0 0 0,-1 0 0,1 0 0,-1 0 0,1 0 0,-1-1 0,1 1 0,0 0 0,-1 0 0,1 0 0,-1 0 0,1 0 0,0-1 0,-1 1 0,1 0 0,-1 0 0,1 0 0,0-1 0,-1 1 0,1 0 0,0-1 0,0 1 0,-1 0 0,1-1 0,-1 0 0,-17-18 0,15 15 0,-13-16 0,2 0 0,0-2 0,1 0 0,-16-39 0,24 56 0,8 10 0,51 47 0,-40-37 0,0-1 0,1 0 0,1-1 0,29 19 0,-40-29 0,0-1 0,0 1 0,1-1 0,0 0 0,-1-1 0,1 1 0,0-1 0,0 0 0,0 0 0,0-1 0,0 0 0,0 0 0,-1 0 0,1-1 0,0 0 0,0 0 0,0 0 0,0-1 0,-1 0 0,10-4 0,-2-1 0,-1-1 0,0-1 0,0 0 0,-1 0 0,0-2 0,-1 1 0,0-1 0,14-20 0,4-3 0,-22 27 0,0-1 0,-1-1 0,7-13 0,1-2 0,-19 40 0,0-1 0,1 1 0,1 0 0,-3 19 0,0-5 0,6-21 0,-1 0 0,1 0 0,1 1 0,0-1 0,0 0 0,1 0 0,0 0 0,2 12 0,-2-16 0,1-1 0,-1 1 0,1-1 0,-1 1 0,1-1 0,1 1 0,-1-1 0,0 0 0,1 0 0,0 0 0,0 0 0,0-1 0,1 1 0,-1-1 0,1 0 0,0 0 0,5 3 0,-7-5 0,0 0 0,0 0 0,1-1 0,-1 1 0,0-1 0,1 0 0,-1 0 0,0 0 0,1 0 0,-1 0 0,0 0 0,1-1 0,-1 1 0,0-1 0,1 1 0,-1-1 0,0 0 0,0 0 0,3-2 0,2 0 0,0-2 0,0 1 0,0-1 0,7-6 0,-5 2 0,0-1 0,0 0 0,-1 0 0,-1-1 0,10-17 0,25-62 0,-29 53 0,-1 0 0,-2 0 0,9-68 0,-3-118 0,-14 179 0,-3-1 0,-1 1 0,-14-73 0,16 115 0,-1 0 0,1 0 0,-1 0 0,1 0 0,-1 0 0,0 0 0,0 0 0,0 0 0,0 0 0,0 1 0,-1-1 0,1 0 0,0 1 0,-1-1 0,1 1 0,-1-1 0,0 1 0,-2-2 0,0 0 0,4 2 0,0 1 0,0 0 0,0 0 0,-1 0 0,1 0 0,0 0 0,0-1 0,0 1 0,0 0 0,0 0 0,0 0 0,0 0 0,-1 0 0,1 0 0,0 0 0,0-1 0,0 1 0,0 0 0,0 0 0,-1 0 0,1 0 0,0 0 0,0 0 0,0 0 0,0 0 0,-1 0 0,1 0 0,0 0 0,0 0 0,0 0 0,0 0 0,-1 0 0,1 0 0,0 0 0,0 0 0,0 0 0,0 0 0,0 0 0,-1 1 0,1-1 0,0 0 0,0 0 0,0 0 0,0 0 0,0 0 0,0 0 0,-1 0 0,1 0 0,0 1 0,0-1 0,0 0 0,0 0 0,0 0 0,0 0 0,0 0 0,0 1 0,0-1 0,0 0 0,0 0 0,0 0 0,0 1 0,-6 5 0,2 0 0,0 0 0,1 0 0,-1 0 0,1 1 0,0-1 0,1 1 0,0-1 0,-2 11 0,-7 58 0,10-68 0,-5 235 0,6-173 0,14 172 0,-13-230 0,0 1 0,1-1 0,1 0 0,0 0 0,0 0 0,1 0 0,8 16 0,-11-27 0,-1 1 0,1-1 0,0 0 0,-1 1 0,1-1 0,0 1 0,-1-1 0,1 0 0,0 0 0,0 1 0,-1-1 0,1 0 0,0 0 0,0 0 0,-1 0 0,1 0 0,0 0 0,0 0 0,0 0 0,-1 0 0,1 0 0,0 0 0,0-1 0,1 1 0,21-11 0,-6-2 0,0-2 0,0 0 0,26-32 0,-12 12 0,17-26 0,-39 52 0,-5 9 0,-6 19 0,0-3 0,-2 14 0,-3 63 0,6-82 0,2 0 0,0 0 0,0 0 0,1 0 0,0 0 0,5 14 0,-6-22 0,0-1 0,0 0 0,1 1 0,-1-1 0,1 0 0,-1 0 0,1 0 0,0 0 0,0 0 0,0-1 0,0 1 0,0-1 0,0 1 0,0-1 0,1 1 0,-1-1 0,0 0 0,1 0 0,-1 0 0,1-1 0,-1 1 0,1-1 0,-1 1 0,1-1 0,0 0 0,-1 0 0,3 0 0,7 0 0,-1-1 0,0-1 0,0 0 0,20-5 0,-25 4 0,-1 1 0,1-1 0,-1 0 0,1 0 0,-1-1 0,0 1 0,0-1 0,-1 0 0,1 0 0,5-8 0,-7 9 0,1-1 0,-1 0 0,0-1 0,-1 1 0,1 0 0,-1-1 0,0 1 0,0-1 0,0 0 0,-1 0 0,1 1 0,-1-1 0,0-8 0,-2 13 0,0 0 0,1 0 0,-1 0 0,0 0 0,0 1 0,0-1 0,0 0 0,0 0 0,0 1 0,0-1 0,1 1 0,-1-1 0,0 0 0,0 1 0,0-1 0,1 1 0,-1 0 0,0-1 0,1 1 0,-2 1 0,-23 20 0,21-17 0,0 0 0,1 1 0,-1 0 0,1 0 0,0 0 0,1 0 0,-1 1 0,1-1 0,1 1 0,-1-1 0,1 1 0,0-1 0,1 1 0,-1 10 0,1-13 0,1 0 0,-1 0 0,1 0 0,0 0 0,0 0 0,0 0 0,0 0 0,1 0 0,0 0 0,-1 0 0,2-1 0,-1 1 0,0-1 0,1 1 0,-1-1 0,1 0 0,0 0 0,0 0 0,0 0 0,0-1 0,1 1 0,-1-1 0,1 0 0,7 3 0,-9-4 0,0 0 0,0-1 0,1 1 0,-1-1 0,0 0 0,1 0 0,-1 0 0,0 0 0,0 0 0,1 0 0,-1-1 0,0 1 0,0-1 0,1 1 0,-1-1 0,0 0 0,0 0 0,0 0 0,0 0 0,0 0 0,0-1 0,0 1 0,-1-1 0,1 1 0,0-1 0,1-2 0,1 0 0,-1 0 0,1 0 0,-1 0 0,0-1 0,-1 0 0,1 0 0,-1 1 0,0-2 0,0 1 0,2-7 0,-2 1 0,-1 0 0,0 0 0,-1 0 0,0-1 0,-1 1 0,0 0 0,-1 0 0,0 0 0,-5-17 0,4 19 0,-1 0 0,1 1 0,-1-1 0,-1 1 0,1 0 0,-1 0 0,-1 0 0,0 1 0,0-1 0,0 2 0,-13-12 0,16 16 0,0 1 0,0-1 0,0 1 0,0 0 0,0 0 0,-1 0 0,1 0 0,0 1 0,0-1 0,0 1 0,-1 0 0,-4 0 0,1 0 0,0 1 0,0 0 0,0 0 0,-10 3 0,17-4 0,0 0 0,-1 0 0,1 0 0,0 0 0,0 0 0,-1 1 0,1-1 0,0 0 0,0 0 0,-1 0 0,1 0 0,0 0 0,0 0 0,-1 0 0,1 0 0,0 0 0,0 1 0,0-1 0,-1 0 0,1 0 0,0 0 0,0 1 0,0-1 0,0 0 0,-1 0 0,1 0 0,0 1 0,0-1 0,0 0 0,0 0 0,0 1 0,0-1 0,0 0 0,0 0 0,0 1 0,-1-1 0,1 0 0,0 0 0,0 1 0,0-1 0,1 0 0,-1 0 0,0 1 0,0-1 0,0 0 0,0 1 0,1-1 0,-1 1 0,1-1 0,0 1 0,-1-1 0,1 1 0,0-1 0,-1 0 0,1 1 0,0-1 0,0 0 0,0 1 0,-1-1 0,1 0 0,0 0 0,0 0 0,1 0 0,16-1 0,0 0 0,0-1 0,0-2 0,0 1 0,0-2 0,27-11 0,-15 6 0,34-7 0,-59 16 0,59-8 0,-58 9 0,0-1 0,-1 2 0,1-1 0,0 1 0,0 0 0,-1 0 0,1 0 0,10 4 0,-15-4 0,0 0 0,1 0 0,-1 0 0,0 1 0,0-1 0,0 0 0,0 0 0,0 1 0,0-1 0,0 0 0,0 1 0,-1-1 0,1 1 0,0-1 0,-1 1 0,1-1 0,-1 1 0,0-1 0,0 1 0,1 0 0,-1-1 0,0 1 0,0-1 0,-1 4 0,1 2 0,-1 0 0,0 0 0,0 0 0,-4 11 0,-5 11 0,-25 51 0,24-70 0,5-7 0,21-41 0,8-5 0,2 1 0,41-53 0,-66 95 0,1-1 0,-1 0 0,1 1 0,0-1 0,-1 1 0,1-1 0,0 0 0,-1 1 0,1 0 0,0-1 0,-1 1 0,1-1 0,0 1 0,0 0 0,0 0 0,-1-1 0,1 1 0,0 0 0,0 0 0,0 0 0,0 0 0,-1 0 0,1 0 0,0 0 0,0 0 0,0 0 0,-1 1 0,1-1 0,0 0 0,0 0 0,0 1 0,-1-1 0,1 1 0,0-1 0,-1 0 0,1 1 0,1 1 0,3 2 0,-1 0 0,0 0 0,0 0 0,5 8 0,-4-6 0,49 76 0,-15-21 0,-34-55 0,1 1 0,0-2 0,0 1 0,12 8 0,-14-11 0,1 0 0,-1 0 0,0 0 0,-1 0 0,1 0 0,0 1 0,-1 0 0,0 0 0,0 0 0,0 0 0,0 0 0,-1 0 0,0 1 0,0-1 0,3 9 0,-5-11 11,2 33 791,-2-34-1141,0 1 0,0-1 0,-1 1-1,1-1 1,-1 0 0,1 1 0,-1-1 0,0 0 0,1 1 0,-1-1 0,0 0 0,0 0 0,-1 1-1</inkml:trace>
</inkml:ink>
</file>

<file path=ppt/ink/ink2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09.39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19199,'0'0'2880</inkml:trace>
</inkml:ink>
</file>

<file path=ppt/ink/ink2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09.6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1 129 15472,'0'0'656,"77"-28"-1,17 7 209,18-2 8,17-1 16,5 9 8,-10 7-200,-15 4 16,-19 2-104,-24-2 8,-16 4-208,-19 4 8,-19-2-168,-12 2 8,-6-2-144,-17 8 16</inkml:trace>
</inkml:ink>
</file>

<file path=ppt/ink/ink2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09.89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47 16384,'0'0'903,"86"-25"-407,-43 15-8,-4 4 88,-14 0 8,-2 10-224,-11-2 0,-10 4-112,-8 0 16</inkml:trace>
</inkml:ink>
</file>

<file path=ppt/ink/ink2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10.23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1 131 13968,'0'0'1296,"62"-6"-344,12-4-1,41-1-7,19-5 8,15 4-224,20-1 8,18-3-160,-22-1 0,-48-1-232,-22 7 16</inkml:trace>
</inkml:ink>
</file>

<file path=ppt/ink/ink2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9:56:13.355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172 66 6016,'0'0'5465,"10"-5"-4748,42-24 394,-50 28-1043,-1 1 1,0 0-1,0 0 0,1 0 1,-1 0-1,0 0 0,0 0 1,1 1-1,-1-1 0,0 0 1,0 1-1,0-1 0,1 1 1,-1-1-1,0 1 0,0-1 1,0 1-1,0 0 0,0-1 0,0 1 1,0 0-1,0 0 0,0 1 1,20 23 467,-16-14-420,0 1 1,-1-1-1,-1 1 0,0 0 0,3 23 1,0 64 282,-6-94-375,1 41 206,-3 0 0,-1 0 0,-3 0 0,-1 0 0,-3-1 0,-1 0 0,-23 56 0,18-59-22,11-25-76,-1 0 1,-1 0-1,0-1 0,-2 0 1,0 0-1,0-1 0,-23 27 1,31-40-110,0-1 0,0 0 0,-1 1 0,1-1 0,0 0 0,-1 0 0,1 0 0,0 0-1,-1 0 1,0-1 0,1 1 0,-1 0 0,1-1 0,-1 1 0,0-1 0,1 1 0,-1-1 0,0 0 0,0 0 0,1 0 0,-1 0 0,0 0 0,0 0 0,1 0 0,-1 0 0,0-1 0,0 1 0,1-1 0,-1 1 0,1-1 0,-1 0 0,0 0 0,1 1 0,-1-1 0,1 0 0,0 0 0,-1-1 0,1 1 0,0 0 0,0 0 0,-1-1 0,0-1 0,-3-3-10,1-1 0,0 0 1,0 0-1,0 0 0,1 0 1,0 0-1,0-1 0,-1-9 1,2 5-32,0 1 1,1-1 0,1 1-1,0-1 1,1 0 0,0 1-1,0-1 1,1 1 0,1 0 0,5-15-1,4-6-195,2 0 0,20-35 0,-33 65 170,1 0-1,-1 1 0,0-1 1,1 0-1,0 1 0,-1-1 0,1 0 1,0 1-1,0 0 0,0 0 0,0-1 1,3 0-1,-4 1 30,0 1 0,-1 0-1,1 0 1,0-1 0,0 1 0,0 0 0,0 0 0,-1 0-1,1-1 1,0 1 0,0 0 0,0 1 0,0-1 0,0 0-1,-1 0 1,1 0 0,0 0 0,0 1 0,0-1 0,0 0-1,-1 1 1,1-1 0,0 0 0,0 1 0,-1-1 0,1 1-1,0-1 1,-1 1 0,1 0 0,0-1 0,-1 1-1,1 0 1,-1-1 0,1 1 0,0 1 0,-1-1 6,1 0 0,-1 0 0,0 0 1,1-1-1,-1 1 0,1 0 0,0 0 1,-1-1-1,1 1 0,0 0 0,-1-1 1,1 1-1,0-1 0,0 1 0,-1-1 0,1 1 1,0-1-1,0 1 0,0-1 0,0 0 1,0 0-1,0 1 0,0-1 0,-1 0 1,1 0-1,0 0 0,0 0 0,2 0 104,-4-19-62,-2 1-1,1 0 1,-2 0-1,-7-24 1,-32-68 61,28 73-45,-22-74 0,8-3 110,28 110-139,0-1-1,0 1 0,0-1 1,1 1-1,0-1 1,1-7-1,-1 0 13,1 26 9,1 0-1,5 21 1,1 6-18,44 417 307,-50-367-212,1 24 166,-3-91-171,0-21-85,0 1 1,0-1-1,0 1 1,0 0-1,0-1 0,1 1 1,1 4-1,-1-6-12,-1-1 0,1 0 0,-1 1 0,0-1 0,0 1-1,0-1 1,1 1 0,-1-1 0,0 1 0,-1-1 0,1 1 0,0-1-1,0 1 1,-1-1 0,1 0 0,-1 1 0,1-1 0,-1 1-1,1-1 1,-1 0 0,0 0 0,0 1 0,0-1 0,0 0 0,0 0-1,0 0 1,-1 1 0,-4 3 43,0-1 0,0-1 1,0 1-1,-13 4 0,14-6-34,0 0 0,0 0 1,1 1-1,-1-1 0,0 1 0,-6 6 0,2 0 21,7-7-39,0 0 0,0 0 0,0 0 0,1 0 0,-1 1 0,0-1 0,-1 5 0,2-6-9,1 0 0,0 1 0,0-1-1,-1 0 1,1 1 0,0-1 0,0 0 0,0 1 0,1-1 0,-1 0 0,0 1 0,0-1 0,1 0 0,-1 1 0,1-1 0,-1 0 0,1 0 0,0 1-1,-1-1 1,3 2 0,1 2-4,0 0-1,0 0 1,1 0 0,-1-1-1,1 0 1,1 0-1,-1 0 1,0 0-1,1-1 1,0 0-1,0 0 1,11 3 0,6 1-13,0-1 0,28 3 0,-39-7 14,31 4-25,1-3-1,-1-1 0,80-7 0,128-32-80,43-2-2,-136 38 84,-149 1 36,-1-1 0,0 1 0,14-4 0,5-1 77,-26 5-82,0 0 1,-1 0-1,1-1 0,0 1 0,0 0 0,0 0 0,-1-1 0,1 1 0,0-1 0,0 1 0,-1 0 0,1-1 0,0 1 1,-1-1-1,1 0 0,-1 1 0,1-1 0,-1 0 0,1 1 0,-1-1 0,1 0 0,-1 1 0,1-1 0,-1 0 0,0 0 1,0 0-1,1 1 0,-1-1 0,0-1 0,1-30 42,-2 20-31,0-36 35,-3 1 0,-12-64-1,-33-93 54,43 181-82,4 14-10,0 1 0,0-1 0,-1 1 0,0 0 0,0 0 0,-1 0 0,0 0 0,-9-12 0,3 8-21,0 0 0,-1 1 0,0 0 0,-1 1 0,-22-15 0,16 11 3,1-1 0,0 0 0,1-1 0,-28-37 0,43 52 11,0 0 0,0 0-1,1 0 1,-1 0 0,0 0 0,1 0-1,-1 0 1,1 0 0,-1-1 0,1 1-1,0 0 1,-1 0 0,1-1-1,0 1 1,0 0 0,0-1 0,0 1-1,0 0 1,0 0 0,0-1-1,1 1 1,-1 0 0,0-1 0,1 1-1,-1 0 1,1 0 0,-1 0-1,1 0 1,0-1 0,-1 1 0,1 0-1,0 0 1,0 0 0,0 0-1,0 0 1,-1 1 0,1-1 0,2-1-1,4-3-2,1 0-1,-1 0 0,1 1 1,13-5-1,10-3-7,1 1 1,1 1-1,-1 2 1,1 1-1,36-2 1,-24 3 1,-31 3 3,-27 3 2,-57 10 52,-71 19 0,20-3 23,-100 15 217,192-34-132,50-10 8,21-3-152,44-5 39,2 4-1,92 4 1,-146 4-41,-1 2 0,1 2 1,-1 1-1,0 1 0,-1 2 0,0 1 1,0 2-1,50 26 0,-54-22 5,0 2 1,-1 1-1,-2 0 0,0 2 0,43 47 0,-51-48-3,-1 1 1,-2 0-1,0 2 0,-1-1 0,-1 2 1,-1-1-1,14 47 0,-17-44 2,-2 1-1,6 45 1,-11-59-7,-1 1 1,0 0-1,-1 0 1,0 0-1,-1 0 0,-1-1 1,-4 15-1,0-7 23,0 0 0,-15 28 0,19-43-14,0 0 0,-1 0 0,0-1 0,0 0 1,0 0-1,-1 0 0,1 0 0,-1 0 0,0-1 1,-1 0-1,1 0 0,-10 5 0,9-7 1,-8 6 29,0-1 1,-1-1-1,0-1 1,0 0 0,0-1-1,-1 0 1,-15 1-1,-6-2 57,-1 1 0,-65 16 0,-71 32 32,31-8-34,-67 21 56,156-47-111,19-6-5,-44 10 1,-118 28 232,186-47-249,-12 1 57,-1 0-1,-27-1 1,40-2 212,553 41-258,-475-39-70,9-4 18,-52-1 26,-1 2 0,1 1-1,45 7 1,-61-7 0,-9-3 5,-16-4 14,-308-101-34,173 53-9,138 49 3,-41-14-25,-69-33 0,109 44 24,0 0 0,0-1 1,1 0-1,1-1 1,0-1-1,0 0 0,1-1 1,0 0-1,-13-19 1,20 23 3,1-1 0,-1 0 0,1 1 0,1-2 0,0 1 1,0 0-1,1-1 0,0 1 0,1-1 0,0 1 0,0-1 0,1 0 1,1 0-1,-1 1 0,2-1 0,-1 0 0,1 1 0,4-12 1,5-13-8,2 1 0,1 1 1,29-50-1,4 7-54,4 3 1,81-90 0,-42 54-50,-78 93 88,1 0-1,0 2 1,21-19-1,-28 28 16,-1 0-1,1 1 1,-1-1-1,1 1 1,0 0-1,0 0 1,1 1-1,-1 0 1,1 0-1,-1 0 1,1 1-1,-1 0 0,9 0 1,-13 1 8,0 1 1,0-1 0,0 1-1,1-1 1,-1 1-1,0 0 1,0-1-1,0 1 1,-1 0-1,1 1 1,0-1-1,0 0 1,-1 0-1,1 1 1,0-1 0,-1 1-1,1-1 1,-1 1-1,2 2 1,21 39-17,-21-37 18,11 26 13,-2 0 0,-1 1 1,-2 0-1,-1 0 0,4 40 0,-11-62 22,-1 0-1,0-1 1,-2 18-1,1-20 7,0 1 1,1-1-1,0 1 0,0 0 0,3 14 0,5 4 33,-3-15-159,-5-11 79,0-1 1,0 0-1,0 0 1,0 0 0,0 0-1,0 0 1,0 0-1,0 0 1,0 0 0,0 1-1,1-1 1,-1 0-1,0 0 1,0 0 0,0 0-1,0 0 1,0 0-1,0 0 1,0 0 0,0 0-1,0 0 1,0 0-1,0 1 1,1-1 0,-1 0-1,0 0 1,0 0-1,0 0 1,0 0 0,0 0-1,0 0 1,0 0-1,0 0 1,1 0 0,-1 0-1,0 0 1,0 0-1,0 0 1,0 0 0,0 0-1,0 0 1,0 0-1,1 0 1,-1 0 0,0 0-1,0 0 1,0-1-1,0 1 1,0 0 0,0 0-1,0 0 1,0 0 0,0 0-1,0 0 1,1 0-1,-1 0 1,1-2-108,0 0 1,-1 0-1,1 1 1,0-1-1,-1 0 1,1 0-1,-1 0 1,0 0-1,0 0 1,1 0-1,-1 0 1,0 0-1,-1-2 1</inkml:trace>
</inkml:ink>
</file>

<file path=ppt/ink/ink2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46.28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169 166 9344,'0'0'18370,"-1"15"-18108,-4 236 810,26 192 1232,-19-324-964,-1-102-1273,-2-39-67,24-383 0,-17 342 0,-3-1 0,-3 0 0,-3 0 0,-10-65 0,3 87 0,7 32 0,0-1 0,1 1 0,1-1 0,-1-15 0,0 23 0,-2 7 0,-3 8 0,-18 45 0,12-29 0,-15 47 0,22-57 0,-2 0 0,0 0 0,-18 29 0,-3 6 0,17-42 0,7-7 0,5-4 0,0 1 0,0-1 0,0 0 0,-1 0 0,1 0 0,0 0 0,0 0 0,0 1 0,0-1 0,0 0 0,0 0 0,0 0 0,-1 0 0,1 0 0,0 0 0,0 0 0,0 1 0,0-1 0,0 0 0,-1 0 0,1 0 0,0 0 0,0 0 0,0 0 0,-1 0 0,1 0 0,0 0 0,0 0 0,0 0 0,0 0 0,-1 0 0,1 0 0,0 0 0,0 0 0,0 0 0,0 0 0,-1 0 0,1 0 0,0-1 0,0 1 0,0 0 0,0 0 0,0 0 0,-1 0 0,1 0 0,0 0 0,0 0 0,0-1 0,0 1 0,0 0 0,0 0 0,0 0 0,-1 0 0,1 0 0,0-1 0,0 1 0,0 0 0,0 0 0,0 0 0,0 0 0,0-1 0,0 1 0,0 0 0,0 0 0,0 0 0,0 0 0,0-1 0,0 1 0,1-10 0,2 1 0,0-1 0,-1 0 0,1-17 0,5-20 0,10-20 0,28-91 0,-39 125 0,-6 28 0,-1 0 0,1 1 0,0-1 0,1 0 0,-1 0 0,1 1 0,0-1 0,0 1 0,5-9 0,-7 13 0,1-1 0,-1 1 0,0 0 0,0 0 0,0 0 0,0-1 0,1 1 0,-1 0 0,0 0 0,0 0 0,0 0 0,1-1 0,-1 1 0,0 0 0,0 0 0,1 0 0,-1 0 0,0 0 0,0 0 0,1 0 0,-1 0 0,0 0 0,0 0 0,1 0 0,-1 0 0,0 0 0,1 0 0,-1 0 0,0 0 0,0 0 0,1 0 0,-1 0 0,0 0 0,0 0 0,1 0 0,-1 1 0,0-1 0,0 0 0,0 0 0,1 0 0,-1 0 0,0 1 0,0-1 0,0 0 0,1 1 0,4 8 0,-5-8 0,27 46 0,62 87 0,-54-101 0,-35-32 0,0-1 0,0 0 0,0 1 0,0-1 0,0 0 0,0 0 0,0 1 0,-1-1 0,1 0 0,0 0 0,0 0 0,0 1 0,0-1 0,0 0 0,-1 0 0,1 0 0,0 1 0,0-1 0,0 0 0,-1 0 0,1 0 0,0 0 0,0 0 0,-1 1 0,1-1 0,0 0 0,0 0 0,-1 0 0,1 0 0,0 0 0,0 0 0,-1 0 0,1 0 0,0 0 0,-1 0 0,1 0 0,0 0 0,0 0 0,-1 0 0,1 0 0,0 0 0,0 0 0,-1-1 0,1 1 0,0 0 0,-1 0 0,-17-2 0,18 2 0,-17-2 0,6 2 0,1-1 0,-1-1 0,0 0 0,1-1 0,0 0 0,0 0 0,-14-7 0,2 2 850,9 6-5635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47.76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89 0 7024,'0'0'15022,"3"10"-14819,11 28 3,-13-36-179,0 0-1,0-1 1,0 1-1,0 0 0,0-1 1,1 1-1,-1-1 1,0 0-1,1 1 0,0-1 1,-1 0-1,4 2 1,7 6 193,-8-4-129,1-1 1,0 1-1,0-1 0,0-1 0,7 5 0,-8-6-39,0 0 1,0 1-1,-1-1 0,1 1 0,-1 0 0,0 0 1,0 0-1,0 0 0,0 0 0,0 1 0,3 5 1,-3-4 4,-1 1 0,1-1 0,-1 1 1,0 0-1,-1-1 0,1 1 0,-1 0 1,0 0-1,-1 0 0,1 0 1,-1 0-1,-1 0 0,1 0 0,-1 0 1,0 0-1,0 0 0,0-1 1,-1 1-1,0 0 0,0-1 0,-1 1 1,-4 8-1,0-3 26,0 0 1,-1 0-1,0-1 1,0 0-1,-1-1 1,-1 1-1,0-2 1,0 1-1,0-2 1,-1 1-1,0-1 1,-1-1-1,0 0 1,1 0-1,-15 3 1,-9 4 153,27-10-3671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11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0 797 8432,'0'0'17569,"10"-10"-17247,-4 3-257,3-1 108,0-1 0,-1 0 1,0-1-1,0 1 0,-1-2 0,-1 1 1,10-21-1,-6 11 555,-9 17-609,0 1 0,1-1-1,-1 1 1,0-1-1,0 1 1,0-1 0,-1 0-1,1 0 1,-1 1-1,1-5 1,-1 6-88,0 0-1,0 1 1,0-1 0,0 0-1,1 1 1,-1-1-1,0 0 1,0 1 0,1-1-1,-1 0 1,0 1 0,1-1-1,-1 0 1,1 1-1,-1-1 1,1 1 0,-1-1-1,1 0 1,5-8 638,-6 9-646,0 0 0,0-1 0,0 1 0,1 0 1,-1 0-1,0-1 0,0 1 0,0 0 0,1-1 0,-1 1 1,0 0-1,1 0 0,-1 0 0,0-1 0,1 1 1,-1 0-1,0 0 0,1 0 0,-1 0 0,0 0 0,1-1 1,-1 1-1,0 0 0,1 0 0,-1 0 0,1 0 0,-1 0 1,0 0-1,1 0 0,-1 0 0,0 1 0,1-1 1,-1 0-1,0 0 0,1 0 0,-1 0 0,0 0 0,1 0 1,-1 1-1,0-1 0,1 0 0,-1 0 0,0 1 1,0-1-1,1 0 0,-1 1 0,19 13 538,-10 0-541,-4-5-10,1 0 0,7 19-1,-12-24-8,1 0-1,-1 1 0,0-1 0,-1 0 0,1 0 0,-1 0 0,0 1 1,0-1-1,0 0 0,-2 8 0,0-1 0,-1 0 0,0-1 0,0 0 0,-7 15 0,9-23 0,0 0 0,0 0 0,0 0 0,-1 0 0,1 0 0,0 0 0,-1 0 0,1-1 0,-1 1 0,1-1 0,-1 1 0,0-1 0,0 1 0,0-1 0,1 0 0,-1 0 0,0 0 0,-1 0 0,1 0 0,0 0 0,0-1 0,0 1 0,0-1 0,-1 0 0,1 1 0,0-1 0,0 0 0,-4 0 0,5 0 0,-1 0 0,1 0 0,0 0 0,0-1 0,0 1 0,0 0 0,0 0 0,-1 0 0,1-1 0,0 1 0,0-1 0,0 1 0,0-1 0,0 1 0,0-1 0,0 0 0,0 1 0,0-1 0,1 0 0,-1 0 0,0 0 0,0 1 0,0-1 0,1 0 0,-1 0 0,1 0 0,-1 0 0,1 0 0,-1 0 0,1-1 0,-1 1 0,1 0 0,0-2 0,0 2 0,0 0 0,1 0 0,-1 0 0,1 0 0,0 1 0,-1-1 0,1 0 0,0 0 0,-1 0 0,1 1 0,0-1 0,0 0 0,0 1 0,0-1 0,0 1 0,-1-1 0,1 1 0,0-1 0,0 1 0,2-1 0,20-7 0,41-3 0,-53 10 0,1 0 0,-1-1 0,1 0 0,-1-1 0,0 0 0,0 0 0,0-2 0,-1 1 0,19-12 0,-12 4 0,-1 0 0,0-2 0,-1 0 0,-1 0 0,0-2 0,-1 1 0,22-35 0,-32 43 0,1 0 0,0 0 0,-1 0 0,0 0 0,0-1 0,3-12 0,-5 16 0,33-228 0,-29 184 0,5-90 0,-13 129 0,-1 10 0,-8 41 0,-6 47 0,8-38 0,6-26 0,-1 51 0,2-19 0,-1-17 0,2-1 0,1 1 0,2 0 0,8 45 0,-6-54 0,-2-23 0,-1 0 0,1 0 0,0 0 0,1-1 0,0 1 0,0-1 0,1 1 0,-1-1 0,7 11 0,-8-17 0,0 0 0,1 0 0,-1 0 0,0-1 0,0 1 0,1 0 0,-1-1 0,0 1 0,1-1 0,-1 1 0,0-1 0,1 0 0,-1 0 0,1 0 0,-1 1 0,1-1 0,-1 0 0,0-1 0,1 1 0,-1 0 0,1 0 0,-1-1 0,0 1 0,1-1 0,-1 1 0,0-1 0,1 1 0,1-3 0,3 1 0,0-2 0,0 1 0,0-1 0,10-8 0,37-47 0,-8 8 0,-42 48 0,-1 1 0,1-1 0,-1 0 0,0 0 0,0 0 0,2-3 0,-4 23 0,1 1 0,0-1 0,4 18 0,-4-29 0,1 0 0,0-1 0,0 1 0,0 0 0,0-1 0,1 0 0,0 0 0,0 1 0,0-2 0,1 1 0,-1 0 0,1-1 0,5 5 0,-7-7 0,0-1 0,0 0 0,1 0 0,-1 0 0,0 0 0,0 0 0,1 0 0,-1-1 0,0 1 0,1-1 0,-1 0 0,0 1 0,1-1 0,-1 0 0,1 0 0,-1-1 0,0 1 0,1 0 0,-1-1 0,0 1 0,1-1 0,-1 0 0,0 0 0,0 0 0,0 0 0,3-2 0,7-4 0,0-1 0,-1 0 0,14-14 0,-13 12 0,14-11 0,-4 1 0,0 2 0,2 1 0,40-23 0,-12 7 0,-44 30 0,-16 57 0,4-40 0,-1 1 0,0-1 0,-12 21 0,1-2 0,10-18 0,-59 125 0,54-120 0,-1 0 0,-1-1 0,0 0 0,-27 27 0,36-42 0,-17 16 0,21-20 0,-1 1 0,1-1 0,-1 1 0,1-1 0,-1 1 0,1-1 0,-1 0 0,0 1 0,1-1 0,-1 0 0,0 1 0,1-1 0,-1 0 0,0 0 0,0 0 0,1 0 0,-1 0 0,0 0 0,1 0 0,-1 0 0,0 0 0,0 0 0,1 0 0,-1 0 0,0 0 0,1 0 0,-1-1 0,0 1 0,1 0 0,-1-1 0,-1 0 0,2 0 0,0 0 0,0 0 0,1 0 0,-1 1 0,0-1 0,0 0 0,0 0 0,1 0 0,-1 0 0,0 0 0,1 0 0,-1 0 0,1 0 0,-1 1 0,1-1 0,0 0 0,-1 0 0,1 1 0,0-1 0,-1 0 0,2 0 0,1-2 0,35-37 0,46-39 0,23-22 0,-102 96 0,222-259 0,-219 251 0,0 0 0,-1 0 0,0-1 0,-1 0 0,8-27 0,13-79 0,-13 50 0,1 19 0,-10 35 0,0 0 0,-1 0 0,-1 0 0,-1-1 0,1-20 0,-8 64 0,-1-5 0,3-9 0,-25 109 0,-22 201 0,49-321 0,1-1 0,0 1 0,0 0 0,0 0 0,0 0 0,0 0 0,0 0 0,1 0 0,-1 0 0,0 0 0,1-1 0,0 1 0,-1 0 0,1 0 0,0-1 0,0 1 0,0 0 0,0-1 0,0 1 0,3 2 0,-3-4 0,1 1 0,-1 0 0,1-1 0,-1 1 0,1-1 0,0 0 0,-1 1 0,1-1 0,0 0 0,-1 0 0,1 0 0,0 0 0,-1 0 0,1-1 0,0 1 0,-1 0 0,1-1 0,-1 1 0,1-1 0,-1 0 0,1 1 0,-1-1 0,3-1 0,-4 1 0,1 1 0,0-1 0,0 1 0,0-1 0,0 1 0,0-1 0,0 1 0,0 0 0,0-1 0,0 1 0,0 0 0,0 0 0,0 0 0,0 0 0,0 0 0,0 0 0,0 0 0,0 0 0,0 0 0,0 1 0,0-1 0,0 0 0,0 1 0,0-1 0,0 0 0,0 1 0,0 0 0,0-1 0,-1 1 0,1-1 0,0 1 0,0 0 0,-1-1 0,1 1 0,0 0 0,-1 0 0,1 0 0,0 0 0,0 1 0,9 10 0,-2-4 0,-5-5 0,0 1 0,0-1 0,1 0 0,-1 0 0,1 0 0,0-1 0,4 3 0,-6-4 0,0-1 0,-1 0 0,1 1 0,0-1 0,0 0 0,0 0 0,0 0 0,-1 0 0,1 0 0,0 0 0,0 0 0,0-1 0,0 1 0,-1 0 0,1-1 0,0 0 0,-1 1 0,1-1 0,0 0 0,-1 0 0,1 0 0,1-1 0,8-7 0,0 0 0,-1 0 0,0-1 0,0 0 0,-1-1 0,14-21 0,-3 0 0,21-45 0,-18 28 0,-3-1 0,-2-1 0,13-61 0,-19 63 0,-4 22 0,-2 0 0,-1 0 0,3-51 0,-8 78 0,0-1 0,0 1 0,1-1 0,-1 1 0,0-1 0,0 1 0,0-1 0,0 1 0,0-1 0,0 1 0,0-1 0,0 1 0,-1-1 0,1 1 0,0-1 0,0 1 0,0-1 0,0 1 0,-1-1 0,1 1 0,0-1 0,0 1 0,-1 0 0,1-1 0,0 1 0,-1-1 0,1 1 0,-1 0 0,1-1 0,0 1 0,-1 0 0,1-1 0,-1 1 0,1 0 0,-1 0 0,1 0 0,-1-1 0,1 1 0,-1 0 0,1 0 0,-1 0 0,1 0 0,-1 0 0,1 0 0,-1 0 0,1 0 0,-1 0 0,1 0 0,-1 0 0,1 0 0,-1 0 0,1 1 0,-1-1 0,1 0 0,-1 0 0,1 1 0,-1-1 0,1 0 0,-1 1 0,-2 1 0,-1 0 0,1 0 0,0 0 0,0 1 0,1 0 0,-1-1 0,-2 4 0,-2 4 0,1 1 0,0-1 0,1 1 0,0 0 0,1 0 0,-5 20 0,-10 75 0,14-71 0,2-13 0,-4 11 0,2 0 0,2 1 0,1-1 0,5 67 0,0-76 0,-2-11 0,1 0 0,0 1 0,1-1 0,0-1 0,1 1 0,0 0 0,9 16 0,-12-28 0,0 0 0,0 1 0,0-1 0,0 0 0,0 0 0,1 0 0,-1 0 0,0 0 0,1 0 0,-1 0 0,0 0 0,1-1 0,-1 1 0,1 0 0,0-1 0,-1 1 0,1-1 0,-1 0 0,3 1 0,36-1 0,-16-2 0,-19 1 0,0-1 0,0-1 0,0 1 0,0-1 0,-1 1 0,1-2 0,-1 1 0,1 0 0,4-6 0,-8 8 0,33-37 0,-11 21 0,-22 16 0,0 1 0,-1 0 0,1 0 0,-1-1 0,1 1 0,0 0 0,-1 0 0,1 0 0,0 0 0,-1 0 0,1 0 0,0 0 0,-1 0 0,1 0 0,0 0 0,-1 0 0,1 0 0,1 1 0,5-1 0,-4-11 0,-2 9 0,0 0 0,0 0 0,0 0 0,1 0 0,-1 0 0,1 1 0,-1-1 0,1 1 0,-1-1 0,1 1 0,0-1 0,3-1 0,2-2 0,-2-3 0,0 0 0,-1 0 0,1 0 0,-2 0 0,1-1 0,-1 1 0,3-13 0,-4 9 0,-3 12 0,-6 20 0,-3 21 0,7-31 0,0 0 0,1 1 0,0-1 0,-1 18 0,3-21 0,0-2 0,0 0 0,0-1 0,0 1 0,0 0 0,1-1 0,0 1 0,1 4 0,-1-8 0,-1 0 0,0-1 0,1 1 0,-1 0 0,1-1 0,-1 1 0,1 0 0,-1-1 0,1 1 0,-1-1 0,1 1 0,0-1 0,-1 1 0,1-1 0,0 1 0,-1-1 0,1 0 0,0 1 0,1-1 0,-1 1 0,1-1 0,0 0 0,-1 0 0,1 0 0,0-1 0,-1 1 0,1 0 0,0 0 0,-1-1 0,1 1 0,-1-1 0,1 0 0,1 0 0,5-4 0,0 0 0,-1 0 0,0-1 0,0 0 0,0 0 0,-1-1 0,0 0 0,0 0 0,7-11 0,-5 7 0,1 0 0,19-19 0,-16 13 0,-20 65 0,-15 12 0,-38 74 0,28-65 0,19-41 0,-2 0 0,-1-1 0,-28 34 0,57-79 0,33-17 0,85-50 0,-130 85 0,53-26 0,-40 20 0,0 0 0,1-1 0,14-11 0,-28 18 26,1-1 0,-1 1-1,1 0 1,0-1 0,-1 1 0,0-1-1,1 1 1,-1-1 0,1 0 0,-1 1-1,0-1 1,1 1 0,-1-1 0,0 0-1,1 1 1,-1-1 0,0 0 0,0 1-1,0-1 1,0 0 0,0 1 0,1-1-1,-1 0 1,-1 1 0,1-1 0,0 0-1,0 1 1,0-1 0,0 0 0,0 1-1,-1-1 1,1-1 0,-8-8-4811</inkml:trace>
</inkml:ink>
</file>

<file path=ppt/ink/ink2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48.8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10344,'0'0'6046,"10"5"-5619,-3 0-350,1 0 0,-1 0 0,-1 0 0,1 0 0,-1 1 0,0 1 0,0-1 0,-1 1 0,1-1 0,7 16-1,3 14 316,-1 1-1,-2 1 0,-1 0 0,-2 1 1,-2 0-1,5 63 0,-12-45 326,-1-40-168,2 30 0,-2-13 1190,0-34-1713,0 0 0,0 0 0,0 1 0,0-1 0,0 0 0,0 0 0,0 0 0,0 0 0,0 0 0,0 0 0,0 0 0,0 0 0,0 1 0,0-1 0,0 0 0,0 0 0,0 0 0,0 0 0,0 0 0,0 0 0,0 0 0,0 0 0,0 1 0,0-1 0,0 0 0,0 0 1,0 0-1,0 0 0,0 0 0,0 0 0,-1 0 0,1 0 0,0 0 0,0 0 0,0 1 0,0-1 0,0 0 0,0 0 0,0 0 0,0 0 0,0 0 0,-1 0 0,1 0 0,0 0 0,0 0 0,0 0 0,0 0 0,0 0 0,0 0 0,0 0 0,0 0 0,-1 0 0,1 0 0,0 0 0,0 0 0,0 0 0,0 0 0,0 0 0,0 0 1,0 0-1,0 0 0,-1 0 0,1-1 0,-5-17 761,-41-197 1126,40 181-1578,2 11 8,0-1-1,0-36 1,4 54-221,0 0 1,0 0-1,1 0 0,0 0 0,0 0 0,1 0 0,-1 0 1,1 0-1,1 0 0,-1 0 0,1 1 0,0 0 0,0-1 1,8-8-1,-8 11-96,0-1 1,1 1-1,-1 0 0,1 0 1,0 1-1,0-1 1,0 1-1,0 0 0,0 0 1,0 0-1,1 1 1,-1-1-1,1 1 0,-1 0 1,1 0-1,0 1 1,-1 0-1,1-1 0,-1 1 1,1 1-1,0-1 1,-1 1-1,1 0 1,0 0-1,-1 0 0,0 0 1,1 1-1,-1 0 1,0 0-1,0 0 0,0 0 1,0 1-1,0 0 1,0-1-1,-1 2 0,1-1 1,-1 0-1,0 0 1,0 1-1,0 0 1,0 0-1,-1 0 0,0 0 1,0 0-1,0 0 1,2 7-1,-2-4-26,0 1 0,0 0 0,-1 0 0,0 0 0,-1-1 0,0 1 0,0 0 0,0 0 0,-1 0 0,-1 0 0,1-1 0,-1 1 0,0 0 0,-1-1 0,0 0 0,0 0 0,-1 1 0,1-2 0,-8 10 0,4-6 0,3-4 0,19-7 0,8-6 0,0-1 0,-1-1 0,34-19 0,-13 7 0,23-11 0,80-50 0,-128 66 0,-17 14 0,1 0 0,0 0 0,0 0 0,0 0 0,0 1 0,1-1 0,-1 1 0,5-3 0,-7 4 0,0 0 0,0 0 0,0 0 0,0 0 0,0 0 0,1 0 0,-1 0 0,0 0 0,0 0 0,0 0 0,0 0 0,0 0 0,0 0 0,0 0 0,0 0 0,0-1 0,1 1 0,-1 0 0,0 0 0,0 0 0,0 0 0,0 0 0,0 0 0,0 0 0,0 0 0,0 0 0,0-1 0,0 1 0,0 0 0,0 0 0,0 0 0,0 0 0,0 0 0,0 0 0,0 0 0,0-1 0,0 1 0,0 0 0,0 0 0,0 0 0,0 0 0,0 0 0,0 0 0,0 0 0,0 0 0,0 0 0,0-1 0,0 1 0,0 0 0,-1 0 0,1 0 0,0 0 0,0 0 0,0 0 0,0 0 0,0 0 0,0 0 0,0 0 0,0 0 0,0 0 0,0 0 0,-1-1 0,1 1 0,0 0 0,-1 0 0,1 0 0,-1 0 0,1 0 0,0 0 0,-1 0 0,1 0 0,0 0 0,-1 0 0,1 0 0,-1 0 0,1 0 0,0 0 0,-1 0 0,1 0 0,0 0 0,-1 0 0,1 0 0,-1 1 0,1-1 0,0 0 0,0 0 0,-1 0 0,1 1 0,-1-1 0,-16 14 0,-22 20 0,36-31 0,1-1 0,-1 1 0,1 0 0,0 0 0,0 0 0,0 1 0,0-1 0,0 0 0,1 1 0,-2 5 0,2-7 0,1-1 0,0 1 0,0 0 0,0 0 0,0 0 0,0 0 0,0 0 0,1 0 0,-1-1 0,0 1 0,1 0 0,0 0 0,-1 0 0,1-1 0,0 1 0,0 0 0,0-1 0,0 1 0,0-1 0,0 1 0,0-1 0,1 0 0,-1 1 0,0-1 0,1 0 0,-1 0 0,1 0 0,0 0 0,-1 0 0,1 0 0,2 1 0,-2-2 0,0 1 0,1 0 0,-1 0 0,0-1 0,0 0 0,1 1 0,-1-1 0,0 0 0,0 0 0,1 0 0,-1 0 0,0 0 0,0-1 0,1 1 0,-1-1 0,0 0 0,0 1 0,0-1 0,0 0 0,0 0 0,0 0 0,0 0 0,0-1 0,0 1 0,3-3 0,-3 0 0,1 0 0,-1 0 0,0 0 0,0 0 0,0 0 0,-1-1 0,0 1 0,1-1 0,-1 1 0,-1 0 0,1-1 0,-1 0 0,0-4 0,0 3 0,0 0 0,0 0 0,0 0 0,-1 0 0,0 1 0,-1-1 0,1 0 0,-1 1 0,-5-11 0,-8-3 0,15 18 0,-1 1 0,1-1 0,-1 1 0,1-1 0,0 1 0,-1 0 0,1-1 0,-1 1 0,1 0 0,-1-1 0,1 1 0,-1 0 0,1-1 0,-1 1 0,1 0 0,-1 0 0,0 0 0,1-1 0,-1 1 0,1 0 0,-1 0 0,0 0 0,1 0 0,-1 0 0,1 0 0,-1 0 0,1 0 0,-1 1 0,0-1 0,1 0 0,-1 0 0,1 0 0,-2 1 0,2 0 0,1 0 0,-1 0 0,1-1 0,-1 1 0,1 0 0,-1 0 0,1-1 0,-1 1 0,1 0 0,0-1 0,-1 1 0,1-1 0,0 1 0,-1-1 0,1 1 0,0-1 0,1 1 0,-2-1 0,11 8 0,1-1 0,0 0 0,18 7 0,-25-13 0,0 1 0,0-1 0,0 1 0,1-2 0,-1 1 0,1 0 0,-1-1 0,0 0 0,1 0 0,-1-1 0,9-1 0,-6-1 0,-1 1 0,0-1 0,0-1 0,0 1 0,0-1 0,-1 0 0,1-1 0,-1 0 0,0 0 0,0 0 0,-1 0 0,0-1 0,0 0 0,0 0 0,4-8 0,-9 13 0,1 0 0,0 0 0,0 0 0,-1 0 0,1 0 0,0 0 0,0 0 0,0 0 0,0 0 0,0 0 0,0 0 0,0 0 0,1 1 0,-1-1 0,0 1 0,0-1 0,0 1 0,1-1 0,-1 1 0,0-1 0,1 1 0,-1 0 0,0 0 0,1 0 0,-1 0 0,0 0 0,1 0 0,-1 0 0,0 0 0,1 1 0,1 0 0,2 0 0,-2 1 0,1 0 0,0 0 0,0 1 0,0-1 0,-1 1 0,0-1 0,5 6 0,-1-2 0,-1 1 0,0-1 0,-1 1 0,1 0 0,6 13 0,-11-17 0,0-1 0,0 1 0,0-1 0,0 1 0,0 0 0,-1-1 0,1 1 0,-1 0 0,0-1 0,0 1 0,0 0 0,0 0 0,0-1 0,0 1 0,-1 0 0,0 0 0,1-1 0,-1 1 0,0-1 0,0 1 0,0-1 0,-1 1 0,-1 2 0,2-4 0,0 0 0,1-1 0,-1 1 0,0 0 0,0-1 0,0 1 0,0-1 0,0 1 0,0-1 0,0 0 0,0 1 0,0-1 0,0 0 0,0 0 0,0 0 0,0 0 0,0 1 0,0-1 0,0-1 0,0 1 0,-2 0 0,-26-6 0,20 4 0,4 1 0,1-1 0,0 1 0,0-1 0,0 1 0,0-1 0,0 0 0,0-1 0,0 1 0,1-1 0,-1 1 0,-4-7 0,8 9 0,0 0 0,0 0 0,0 0 0,0 0 0,0 0 0,0-1 0,0 1 0,0 0 0,0 0 0,0 0 0,0 0 0,0 0 0,0 0 0,0-1 0,0 1 0,0 0 0,0 0 0,0 0 0,1 0 0,-1 0 0,0 0 0,0 0 0,0 0 0,0 0 0,0-1 0,0 1 0,1 0 0,-1 0 0,0 0 0,0 0 0,0 0 0,0 0 0,0 0 0,0 0 0,1 0 0,-1 0 0,0 0 0,0 0 0,0 0 0,0 0 0,0 0 0,1 0 0,-1 0 0,0 0 0,0 0 0,0 0 0,0 1 0,0-1 0,0 0 0,1 0 0,-1 0 0,0 0 0,0 0 0,0 0 0,0 0 0,11 2 0,-11-2 0,32 7 0,1-2 0,41 1 0,-62-6 0,0 0 0,0-1 0,0 0 0,0-1 0,-1 0 0,1-1 0,0-1 0,-1 1 0,20-11 0,-24 9 0,0 0 0,0 0 0,-1 0 0,1-1 0,-1 0 0,-1 0 0,1-1 0,-1 0 0,-1 1 0,7-12 0,-5 9 0,-6 8 0,1 1 0,-1 0 0,1-1 0,-1 0 0,0 1 0,1-1 0,-1 1 0,0-1 0,1 1 0,-1-1 0,0 0 0,0 1 0,1-1 0,-1 0 0,0 1 0,0-1 0,0 0 0,0 1 0,0-2 0,0 2 0,0 0 0,0 0 0,0 0 0,0-1 0,0 1 0,0 0 0,0 0 0,0 0 0,0 0 0,0-1 0,0 1 0,0 0 0,0 0 0,0 0 0,0-1 0,0 1 0,0 0 0,0 0 0,0 0 0,0 0 0,0-1 0,0 1 0,0 0 0,1 0 0,-1 0 0,0 0 0,0 0 0,0 0 0,0-1 0,0 1 0,0 0 0,1 0 0,-1 0 0,0 0 0,0 0 0,0 0 0,0 0 0,1 0 0,-1 0 0,0 0 0,0 0 0,0-1 0,0 1 0,1 0 0,-5 45 0,6-31 0,1-1 0,7 24 0,-9-34 0,0 1 0,1 0 0,-1-1 0,1 1 0,0-1 0,0 0 0,0 1 0,1-1 0,-1 0 0,1 0 0,-1-1 0,1 1 0,0 0 0,6 3 0,2 1 0,-10-7 0,0 1 0,0 0 0,0-1 0,0 1 0,0-1 0,0 1 0,0-1 0,0 1 0,0-1 0,0 0 0,1 0 0,-1 1 0,0-1 0,0 0 0,0 0 0,0 0 0,0 0 0,1 0 0,-1-1 0,0 1 0,0 0 0,0 0 0,0-1 0,0 1 0,1-1 0,2 0 0,0-1 0,0 1 0,0-1 0,-1 0 0,1 0 0,-1 0 0,1 0 0,-1-1 0,0 1 0,0-1 0,0 0 0,3-4 0,11-10-3935</inkml:trace>
</inkml:ink>
</file>

<file path=ppt/ink/ink2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49.0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11 17383,'0'0'4176,"70"0"-4272,-58-4-200,6-2 8</inkml:trace>
</inkml:ink>
</file>

<file path=ppt/ink/ink2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49.54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132 0 12056,'0'0'5121,"0"15"-4343,-2 20-184,-1-1 0,-1 1-1,-17 64 1,-77 199 5133,97-297-5644,0 1 1,1-1-1,0 1 1,-1-1 0,1 1-1,0-1 1,-1 1 0,1-1-1,0 1 1,0 0 0,1-1-1,-1 1 1,0-1 0,0 1-1,1-1 1,-1 1 0,1-1-1,-1 1 1,2 1 0,-1-2-3,0 0 1,-1 0 0,1-1 0,0 1 0,0 0 0,0-1 0,1 1-1,-1-1 1,0 1 0,0-1 0,0 1 0,0-1 0,0 0 0,1 0 0,-1 1-1,0-1 1,0 0 0,0 0 0,2 0 0,7-2 364,-1 1 0,0-1 0,1 0-1,15-7 1,-19 7-338,6-2 10,1 1-1,0 0 0,0 1 0,0 0 0,0 1 0,0 1 1,0 0-1,20 2 0,-15-3 894,-7-3-3328,-7 3-434</inkml:trace>
</inkml:ink>
</file>

<file path=ppt/ink/ink2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49.80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89 16384,'0'0'2895,"12"-4"-2197,153-66 1382,-149 66-1717,1 0 0,-1 1 0,1 1-1,0 1 1,0 0 0,31 4 0,-26-2-1784,44-3 0</inkml:trace>
</inkml:ink>
</file>

<file path=ppt/ink/ink2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50.0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33 1 16687,'0'0'5280,"-31"56"-4808,29-44-160,2 0 8,2-5-96,2 1 8,-4-6-128,2-2 16,0 0-240,4-6 8</inkml:trace>
</inkml:ink>
</file>

<file path=ppt/ink/ink2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50.19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14168,'0'0'2631</inkml:trace>
</inkml:ink>
</file>

<file path=ppt/ink/ink2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50.68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89 12256,'0'0'5894,"6"13"-4983,12 34 326,16 63 0,-30-88-712,-1-9 112,0 0 0,0 0 1,2 0-1,-1 0 0,12 20 0,-16-33-602,0 1 0,0-1 0,0 0 0,0 1-1,1-1 1,-1 1 0,0-1 0,0 0 0,1 1 0,-1-1 0,0 0-1,1 1 1,-1-1 0,0 0 0,1 1 0,-1-1 0,1 0 0,-1 0-1,0 0 1,1 1 0,-1-1 0,1 0 0,-1 0 0,1 0 0,-1 0-1,0 0 1,1 0 0,-1 0 0,1 0 0,-1 0 0,1 0 0,0 0-1,0 0 19,0-1-1,-1 0 1,1 1-1,0-1 1,0 0-1,0 0 0,-1 0 1,1 1-1,0-1 1,-1 0-1,1 0 0,0 0 1,0-1-1,13-39 645,-13 38-639,15-63 873,11-95-1,-18 98-191,-9 62-739,8-30 1049,-8 30-1024,1 1 0,-1 0 0,0-1 0,0 1 0,0-1 0,1 1 1,-1-1-1,0 1 0,1 0 0,-1-1 0,0 1 0,1 0 0,-1 0 0,1-1 0,-1 1 0,0 0 0,1 0 0,-1-1 1,1 1-1,-1 0 0,1 0 0,0 0 0,0 0-26,-1 0 0,1 0 0,0 0 1,0 1-1,-1-1 0,1 0 0,0 1 0,0-1 1,-1 1-1,1-1 0,0 1 0,-1-1 0,1 1 0,-1-1 1,1 1-1,-1 0 0,1-1 0,0 2 0,3 3-339,16 21 229,-10-11-4298</inkml:trace>
</inkml:ink>
</file>

<file path=ppt/ink/ink2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51.12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106 204 16783,'0'0'2718,"12"-6"-2098,17-10-180,47-31 1,-68 41-357,0 0 1,0 0 0,-1-1 0,0 0-1,0 0 1,0 0 0,-1-1-1,0 0 1,-1 0 0,0-1-1,8-17 1,-13 26-62,1-1 0,-1 0 0,0 0 0,0 0-1,0 1 1,1-1 0,-1 0 0,0 0 0,0 0 0,0 0 0,0 1 0,0-1-1,0 0 1,0 0 0,-1 0 0,1 0 0,0 1 0,0-1 0,-1 0 0,1 0 0,0 1-1,-1-1 1,1 0 0,-1 0 0,1 1 0,-1-1 0,1 1 0,-1-1 0,0 0-1,1 1 1,-1-1 0,0 1 0,1-1 0,-1 1 0,0 0 0,0-1 0,1 1 0,-1 0-1,0-1 1,0 1 0,0 0 0,0 0 0,-4-1 43,-1 0 0,1 1 1,0 0-1,0 0 0,-8 1 0,2 0 23,-1 1 0,1 0-1,-1 0 1,1 1 0,0 0-1,0 1 1,0 1 0,1 0 0,-1 0-1,1 1 1,0 0 0,1 1-1,0 0 1,0 0 0,0 1-1,1 0 1,0 1 0,-10 13 0,9-10 51,1-2 109,1 1 0,-1 0 1,2 0-1,-8 17 0,13-26-197,1-1 1,-1 0-1,1 1 0,0-1 1,-1 0-1,1 1 0,0-1 0,0 1 1,0-1-1,0 0 0,0 1 0,1-1 1,-1 1-1,0-1 0,1 0 0,-1 1 1,0-1-1,1 0 0,0 0 0,-1 1 1,1-1-1,0 0 0,0 0 0,-1 0 1,1 0-1,0 0 0,0 0 1,0 0-1,1 0 0,-1 0 0,0 0 1,0 0-1,0-1 0,0 1 0,1 0 1,1 0-1,3 1 104,1 1 1,-1-1-1,1-1 1,0 1-1,-1-1 1,11 0-1,7 0 60,0-2-1,1 0 1,32-7-1,72-21 1099,-75 15-772,76-9-1,-81 20-4601</inkml:trace>
</inkml:ink>
</file>

<file path=ppt/ink/ink2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52.70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0 187 8136,'0'0'8264,"11"-8"-7914,-5 4-301,1-3 16,1 1 0,0 1 1,1 0-1,0 0 0,-1 0 0,1 1 1,1 1-1,-1-1 0,14-2 0,164-14 846,-61 10-331,36-10 0,183-19 267,-230 28-599,362-14 685,-406 27-781,-9-1 98,76 10-1,-87-3-85,51 9 737,-95-17-896,2 2 176,-7 2-3151</inkml:trace>
</inkml:ink>
</file>

<file path=ppt/ink/ink2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53.89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59 330 8936,'0'0'8689,"5"-10"-8217,-1 0-339,1 0-1,0 0 1,1 1 0,0 0 0,0 0 0,1 0 0,0 1 0,0 0-1,1 0 1,14-10 0,31-16 630,0 2-1,65-28 1,29-8 837,-108 57-840,-13 4 579,-29 12-904,0 0 1,0-1 0,0 1 0,0-1-1,-6 6 1,-45 33 42,-2-2 1,-99 53-1,122-77-343,-48 16 0,51-22-6,2 1 1,-47 26-1,43-24 71,20-10 153,9-4-50,5 0 108,13-4-345,1 1 0,0 0 0,0 2 0,0-1 0,0 2 0,0 0 0,27 5 0,-7 1 23,0 2 0,-1 1 0,-1 2 0,1 2 0,-2 1 0,0 1 0,36 23 0,-65-36-89,0 1 0,0-1 0,0 0 0,1 0 0,-1 0 0,1-1 0,-1 0 0,1 0 0,0 0 0,-1 0 0,9 0 0,-12-2 0,0 1 0,0 0 0,0-1 0,-1 1 0,1 0 0,0-1 0,0 1 0,0-1 0,0 0 0,-1 1 0,1-1 0,0 1 0,0-1 0,-1 0 0,1 0 0,0 1 0,-1-1 0,1 0 0,-1 0 0,1 0 0,-1 0 0,0 0 0,1-1 0,8-27 0,-9 27 0,5-22 0,-2 0 0,0 0 0,-2-1 0,-1-24 0,-15-99 0,10 125 688,-1-8-1178,9 15-3681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12.5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 10848,'0'0'8695,"18"1"-8092,-4 1-473,9 0 124,1 0 0,0-2 0,33-3-1,195-36 2491,-222 35-2610,-20 4-3021</inkml:trace>
</inkml:ink>
</file>

<file path=ppt/ink/ink2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36.16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1 929 9944,'0'0'7909,"5"-10"-7488,62-123 1186,-59 119-1394,1 0 0,0 1 0,1 0 0,0 1 0,1 0 0,18-15 0,-3 5 257,1 2 0,31-17 0,-57 36-423,1 0 0,-1 0 1,0 1-1,1-1 0,-1 0 0,1 1 0,-1-1 0,1 1 1,0 0-1,-1-1 0,1 1 0,-1 0 0,1 0 0,0 0 1,-1 0-1,1 1 0,-1-1 0,1 0 0,-1 0 1,1 1-1,-1-1 0,1 1 0,-1 0 0,1-1 0,-1 1 1,1 0-1,-1 0 0,0 0 0,1 0 0,-1 0 1,0 0-1,0 0 0,0 0 0,0 1 0,0-1 0,0 0 1,0 1-1,0 1 0,4 5 110,-1 0-1,0 0 1,-1 1 0,0 0-1,3 12 1,20 146 989,-18-103-536,-7-56-536,3 10 471,-4-17-532,0-1 0,1 0-1,-1 0 1,1 0 0,-1 1 0,1-1-1,-1 0 1,1 0 0,-1 0 0,0 0-1,1 0 1,-1 0 0,1 0 0,-1 0 0,1 0-1,-1 0 1,1 0 0,-1 0 0,1 0-1,-1 0 1,1 0 0,-1-1 0,1 1 0,-1 0-1,0 0 1,1-1 0,-1 1 0,1 0-1,-1 0 1,0-1 0,1 1 0,-1 0-1,0-1 1,1 1 0,-1-1 0,0 1 0,0 0-1,1-1 1,15-16 60,-1-1 1,0 0-1,-2-1 0,0-1 1,17-33-1,17-26 82,-43 74-132,0 0-1,0 0 1,0 1 0,1-1 0,0 1 0,0 1 0,7-5-1,-12 8-19,1 0-1,-1 0 0,1 0 0,-1 0 0,1 0 0,-1 0 1,1 0-1,-1 0 0,1 1 0,-1-1 0,1 0 0,-1 0 1,0 1-1,1-1 0,-1 0 0,1 1 0,-1-1 0,0 0 0,1 1 1,-1-1-1,0 1 0,0-1 0,1 0 0,-1 1 0,0-1 1,0 1-1,1 0 0,9 18 19,-8-15-9,7 13 23,-2 1 1,11 37-1,-4-11 40,-10-36-59,1 1 0,-1-1 0,1-1 1,0 1-1,1-1 0,0 0 0,0 0 0,1-1 0,0 1 0,0-1 0,0-1 0,16 10 0,-20-14-12,0 0 0,1 0-1,-1-1 1,0 1 0,1-1-1,-1 0 1,0 1 0,1-1-1,-1-1 1,1 1 0,-1 0-1,0-1 1,1 0 0,-1 0-1,0 0 1,0 0-1,7-3 1,3-3-11,-1 0 1,21-15-1,-17 11 2,-5 3 4,1 0 0,-2 0 0,14-15 1,-21 20-5,0-1 0,0 1 1,-1-1-1,1 0 1,-1 0-1,0 0 0,0 0 1,-1-1-1,1 1 1,-1 0-1,0-1 0,0 1 1,0-1-1,0-5 0,-1 6 2,0-1 0,-1 0 0,1 1 0,-1-1-1,0 1 1,0-1 0,-1 1 0,1 0-1,-1-1 1,0 1 0,0 0 0,0 0-1,-5-6 1,6 8 5,-1 0 0,0 0 0,1 0 1,-1 1-1,0-1 0,0 0 0,0 1 0,0-1 0,0 1 0,0 0 0,-1 0 0,1 0 0,0 0 0,-1 0 0,1 0 0,0 0 0,-1 1 0,1 0 1,-1-1-1,1 1 0,-1 0 0,1 0 0,-1 0 0,1 0 0,-1 1 0,-3 0 0,2 0 9,-1 0-1,1 1 1,0 0 0,-1 0-1,1 0 1,0 0-1,0 1 1,1-1 0,-1 1-1,0 0 1,1 0 0,-1 0-1,1 1 1,0-1 0,0 1-1,1 0 1,-1 0-1,1 0 1,0 0 0,0 0-1,0 0 1,0 1 0,1-1-1,0 1 1,-2 7-1,3-5-2,-1 0 0,1 0 0,0 0 0,1 0 0,0 0 0,0 0 0,0 0 0,1 0 0,0 0-1,0-1 1,1 1 0,0-1 0,0 0 0,0 1 0,1-1 0,6 8 0,-4-7-6,1 0 1,-1-1 0,1 1 0,0-1-1,1-1 1,-1 1 0,1-1-1,0-1 1,1 1 0,-1-2 0,1 1-1,-1-1 1,1 0 0,0-1-1,0 0 1,1 0 0,-1-1 0,0 0-1,0-1 1,1 0 0,-1 0-1,0-1 1,1 0 0,-1-1 0,0 0-1,0 0 1,11-5 0,1-4 8,0-1 1,-1 0 0,-1-1-1,0-1 1,-1-1 0,22-22 0,-8 2 13,-1-2 1,30-45-1,-59 80-16,-1-1-1,1 1 0,-1 0 0,0-1 0,0 1 1,0-1-1,0 1 0,0-1 0,-1 1 0,1-1 1,-1 0-1,0 1 0,0-6 0,0 8-3,0-1 1,0 1-1,-1 0 0,1-1 1,0 1-1,-1 0 0,1 0 1,0-1-1,-1 1 0,1 0 0,0 0 1,-1 0-1,1-1 0,-1 1 1,1 0-1,0 0 0,-1 0 1,1 0-1,-1 0 0,1 0 1,0 0-1,-1 0 0,1 0 0,-1 0 1,1 0-1,0 0 0,-1 0 1,1 0-1,-1 0 0,1 1 1,0-1-1,-1 0 0,1 0 1,0 0-1,-1 1 0,0-1 0,-17 8 83,7 0-53,0 0 0,1 1 0,0 0 1,1 0-1,0 1 0,0 0 0,1 1 0,-12 21 0,9-13 65,2 0 0,0 0-1,1 1 1,-9 40 0,16-55-60,-1 1 1,2-1-1,-1 1 1,0-1-1,1 1 1,0-1-1,1 1 1,-1-1-1,1 1 1,0-1 0,0 1-1,1-1 1,-1 0-1,3 6 1,-3-10-32,0 0 1,0-1-1,0 1 1,0 0 0,0 0-1,0-1 1,0 1-1,0 0 1,0-1 0,0 1-1,0-1 1,0 0 0,1 1-1,-1-1 1,0 0-1,0 1 1,0-1 0,1 0-1,-1 0 1,0 0-1,0 0 1,0 0 0,1-1-1,-1 1 1,0 0-1,0 0 1,0-1 0,0 1-1,1-1 1,-1 1-1,0-1 1,0 0 0,0 1-1,0-1 1,1-1-1,5-3 59,1 0 0,-2 0 0,10-10 0,-9 7-68,-1 0 0,0 0 0,-1-1 0,0 0 0,0 0 0,4-12 0,-5 11 0,0 1 0,0 0 0,1 1 0,0-1 0,0 1 0,9-10 0,-10 14 0,0 1 0,-2 12 0,-2-5 0,5 49 0,-3 1 0,-7 93 0,2-117 0,-2 0 0,-1-1 0,-1 0 0,-1 0 0,-2 0 0,-20 42 0,25-61 0,-20 35 0,22-41 0,1-1 0,-1 1 0,0 0 0,0-1 0,0 0 0,-1 0 0,1 0 0,-6 4 0,8-6 0,0-1 0,0 0 0,0 1 0,0-1 0,0 0 0,0 1 0,0-1 0,0 0 0,0 0 0,0 0 0,0 0 0,0 0 0,0 0 0,0 0 0,0 0 0,0-1 0,0 1 0,0 0 0,0 0 0,0-1 0,0 1 0,0-1 0,1 1 0,-1-1 0,0 1 0,0-1 0,0 0 0,1 1 0,-1-1 0,0 0 0,1 0 0,-1 1 0,0-1 0,0-1 0,-2-3 0,0 0 0,0-1 0,0 1 0,-2-9 0,1 2 0,0-2 0,0 1 0,1 0 0,1-1 0,1 1 0,0-1 0,0 0 0,1 1 0,1-1 0,0 1 0,1-1 0,1 1 0,0-1 0,1 1 0,0 0 0,1 0 0,0 1 0,1-1 0,1 1 0,9-13 0,3 2 0,1 1 0,2 1 0,0 1 0,0 1 0,38-24 0,134-67 0,-179 103 0,29-14 0,-23 13 0,30-20 0,-45 25 0,-1-1 0,0 0 0,0 0 0,-1 0 0,1 0 0,-1-1 0,0 0 0,0 0 0,0 0 0,4-8 0,-8 13 0,0-1 0,0 1 0,0-1 0,1 1 0,-1-1 0,0 0 0,0 1 0,0-1 0,0 0 0,0 1 0,0-1 0,0 1 0,-1-1 0,1 1 0,0-1 0,0 0 0,0 1 0,0-1 0,-1 1 0,1-1 0,0 1 0,-1-1 0,1 1 0,0-1 0,-1 1 0,1-1 0,-1 1 0,1-1 0,-1 1 0,1 0 0,0-1 0,-1 1 0,0 0 0,1-1 0,-1 1 0,1 0 0,-1 0 0,0-1 0,-2 0 0,1 0 0,-1 1 0,0-1 0,1 0 0,-1 1 0,1-1 0,-6 1 0,1 1 0,-1 1 0,0-1 0,1 2 0,-1-1 0,1 1 0,0 0 0,0 0 0,0 1 0,0 0 0,1 0 0,-10 8 0,12-8 0,-1-1 0,1 1 0,0 0 0,0 0 0,1 1 0,-1-1 0,1 1 0,0-1 0,0 1 0,0 0 0,1 0 0,0 0 0,0 1 0,0-1 0,1 1 0,-2 8 0,3-10 0,0 0 0,1-1 0,-1 1 0,1 0 0,0-1 0,0 1 0,0-1 0,1 1 0,-1-1 0,1 1 0,0-1 0,-1 0 0,2 0 0,-1 0 0,0 0 0,1 0 0,-1 0 0,1-1 0,4 4 0,-4-3 0,1 0 0,1 0 0,-1-1 0,0 1 0,1-1 0,-1 0 0,1 0 0,-1-1 0,1 1 0,0-1 0,0 0 0,0 0 0,0-1 0,5 1 0,-6-2 0,-1 0 0,1 0 0,-1 0 0,1 0 0,-1 0 0,0-1 0,1 1 0,-1-1 0,0 0 0,0 0 0,0 0 0,-1-1 0,1 1 0,2-4 0,4-2 0,-2-1 0,1-1 0,6-10 0,-8 9 0,0 0 0,-1-1 0,-1 1 0,1-1 0,-2 0 0,5-23 0,-5 12 0,-1 0 0,-1-41 0,-6 38 0,3 25 0,4 15 0,1 4 0,1 1 0,1-1 0,1 0 0,1 0 0,0 0 0,19 31 0,-22-43 0,0-1 0,0 1 0,0-1 0,1 0 0,0-1 0,0 1 0,0-1 0,0 0 0,1 0 0,7 4 0,-9-6 0,1-1 0,0 1 0,-1-1 0,1 1 0,0-1 0,0-1 0,0 1 0,0-1 0,0 0 0,0 0 0,0 0 0,0-1 0,0 1 0,0-1 0,7-3 0,-3 1 0,0-1 0,-1 0 0,1-1 0,-1 1 0,0-2 0,0 1 0,0-1 0,13-14 0,-9 7 0,0 0 0,-1-1 0,0 0 0,9-18 0,-10 12 0,0 0 0,-1-1 0,-2 0 0,0 0 0,-1-1 0,6-43 0,-6-2 0,-3-67 0,-3 123 0,-2-37 0,-1 0 0,-17-80 0,20 124 0,-1 1 0,0-1 0,0 1 0,-1 0 0,1-1 0,-1 1 0,1 0 0,-1 0 0,0 0 0,-4-5 0,5 7 0,1 1 0,-1 0 0,1-1 0,-1 1 0,0-1 0,1 1 0,-1 0 0,1-1 0,-1 1 0,0 0 0,1 0 0,-1 0 0,0-1 0,0 1 0,1 0 0,-1 0 0,0 0 0,1 0 0,-1 0 0,0 0 0,0 0 0,0 1 0,-1-1 0,1 1 0,0 0 0,-1 0 0,1 0 0,-1 0 0,1 0 0,0 0 0,0 0 0,0 0 0,-1 0 0,1 1 0,0-1 0,-1 3 0,-4 6 0,0 1 0,1 0 0,0 1 0,1-1 0,0 1 0,1 0 0,0 0 0,-2 19 0,3-1 0,0 0 0,4 38 0,5-13 0,2-1 0,23 78 0,-24-107 0,2 0 0,1 0 0,1 0 0,0-2 0,32 44 0,-41-64 0,0 0 0,0 0 0,0 0 0,0 0 0,1 0 0,3 2 0,-6-4 0,1 0 0,-1 0 0,1 0 0,0 0 0,-1-1 0,1 1 0,0 0 0,-1-1 0,1 1 0,0-1 0,0 0 0,0 1 0,-1-1 0,1 0 0,4 0 0,-3-2 0,0 0 0,1 0 0,-1 0 0,0-1 0,0 1 0,0-1 0,-1 0 0,1 0 0,-1 1 0,1-2 0,2-4 0,21-39 0,2-25 781,-15 36-5554</inkml:trace>
</inkml:ink>
</file>

<file path=ppt/ink/ink2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36.46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28 15072,'0'0'3801,"12"-2"-3277,-10 2-502,137-20 1091,-103 16-635,0 2 0,46 3 0,-45 0 9,-23-1-132,1 0-1,25 5 0,-37-5-240,1 1 0,-1 0 0,1 0 0,-1 0 0,0 1 0,0-1 0,1 1 0,-1 0 1,0 0-1,0 0 0,0 0 0,-1 0 0,1 0 0,-1 1 0,1 0 0,2 3 0,2 4 57</inkml:trace>
</inkml:ink>
</file>

<file path=ppt/ink/ink2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36.6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14568,'0'0'472,"6"8"16,7 13-64,11 7-8,-1 1 247,-5 4 17,-7-4-168,-1-6 8,-8-5-80,2-1 8,-4-5-80,-4-2 0,2-10-136,2-4 0</inkml:trace>
</inkml:ink>
</file>

<file path=ppt/ink/ink2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36.8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13264,'0'0'2336</inkml:trace>
</inkml:ink>
</file>

<file path=ppt/ink/ink2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37.24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65 11856,'0'0'4882,"9"11"-4058,31 39-48,-35-40-478,1 0 1,-1 0-1,-1 0 0,1 1 1,-2 0-1,0-1 0,0 1 1,-1 1-1,0-1 0,-1 0 1,0 13-1,1-1 546,-2-23-779,0 1 0,0 0 0,0 0-1,0 0 1,1 0 0,-1-1 0,0 1 0,0 0 0,0 0 0,1 0 0,-1-1-1,0 1 1,1 0 0,-1 0 0,1-1 0,-1 1 0,1 0 0,0-1-23,-1 0 1,0 0-1,1 0 1,-1 0-1,0 0 1,1 0-1,-1 0 1,0 0 0,1 0-1,-1 0 1,0 0-1,1 0 1,-1 0-1,0 0 1,0-1-1,1 1 1,-1 0 0,0 0-1,1 0 1,-1-1-1,0 1 1,0 0-1,0 0 1,1-1-1,-1 1 1,0 0 0,1-1-1,15-30 779,16-37-326,41-94 640,-71 158-1057,-1 1 0,0-1 0,1 0 0,-1 0 0,-1 0-1,1 0 1,0-7 0,-1 11-73</inkml:trace>
</inkml:ink>
</file>

<file path=ppt/ink/ink2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5:37.62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100 143 16783,'0'0'2875,"8"-12"-2360,23-38-169,-29 47-314,-1 1 0,0 0 0,0-1-1,0 1 1,0-1 0,0 1 0,0-1 0,-1 1-1,1-1 1,-1 1 0,0-1 0,0 0-1,0 1 1,0-1 0,0 0 0,0 1 0,-2-4-1,2 4 1,-1 0 0,0 1 0,0-1 0,0 0 0,0 1 0,-1-1 0,1 1 0,0-1 0,-1 1 0,1 0 0,-1 0 0,1-1 0,-1 1-1,1 0 1,-1 0 0,0 1 0,-3-3 0,1 2 46,-1 0-1,1 0 1,-1 0-1,1 0 1,-1 1 0,1-1-1,-1 1 1,1 1-1,-1-1 1,1 0-1,-1 1 1,1 0-1,-1 0 1,1 0 0,-1 1-1,-5 2 1,8-2-18,-1-1 0,1 1 0,-1 0 0,1-1 1,0 1-1,-1 0 0,1 1 0,0-1 1,0 0-1,1 0 0,-1 1 0,0-1 0,1 1 1,-1 0-1,1-1 0,0 1 0,0 0 0,0 0 1,1 0-1,-1 0 0,0 0 0,1-1 0,0 1 1,0 0-1,0 0 0,0 0 0,0 0 1,1 0-1,-1 0 0,2 6 0,1-2 78,0 0 0,0 0 0,1 0 0,0 0 1,0 0-1,1-1 0,-1 0 0,1 0 0,1 0 0,9 9 0,-9-11 5,0 1 1,1-1 0,-1 1-1,1-2 1,-1 1 0,1-1-1,0 0 1,1-1-1,-1 1 1,0-1 0,1-1-1,-1 1 1,1-1-1,0-1 1,-1 0 0,1 0-1,-1 0 1,1-1 0,0 0-1,-1 0 1,1-1-1,-1 0 1,0 0 0,0-1-1,0 0 1,0 0-1,11-7 1,-5 0 96,0 0 0,-1-2 0,0 1-1,17-23 1,-6 3-3962</inkml:trace>
</inkml:ink>
</file>

<file path=ppt/ink/ink2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6:03.10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94 0 9536,'0'0'16529,"8"12"-16195,-8-12-331,5 8 51,0-1 0,0 1 1,0 0-1,-1 1 0,-1-1 0,0 1 0,0 0 0,0 0 1,-1 0-1,2 18 0,1 101 663,4 158 1007,-6-185-1143,-2 53 477,-1-145-972,-1 2 71,0 0 0,1 0 0,1 0 0,0 0 0,4 21 0,-1-1 496,-2-21-653,-12-15 0,4-1 0,-1-1 0,1 1 0,1-1 0,-8-12 0,-7-9 0,-2-3 0,17 23 0,0 0 0,-1 0 0,0 1 0,0 0 0,-9-9 0,3-1 0,12 16 0,-1-1 0,0 1 0,1-1 0,-1 1 0,0-1 0,0 1 0,0 0 0,0 0 0,0-1 0,0 1 0,0 0 0,0 0 0,-1 0 0,-1-1 0,3 2 0,0-1 0,0 1 0,-1 0 0,1 0 0,0-1 0,0 1 0,0 0 0,0 0 0,0-1 0,0 1 0,0 0 0,0 0 0,0-1 0,0 1 0,0 0 0,0 0 0,0-1 0,0 1 0,0 0 0,0 0 0,0-1 0,0 1 0,0 0 0,0 0 0,0-1 0,0 1 0,0 0 0,1 0 0,-1-1 0,0 1 0,0 0 0,0 0 0,1-1 0,-1 1 0,0 0 0,0 0 0,0 0 0,0 0 0,1 0 0,-1-1 0,0 1 0,0 0 0,0 0 0,0 0 0,0 0 0,0-1 0,0 1 0,1 0 0,-1 0 0,0 0 0,0-1 0,0 1 0,0 0 0,0 0 0,0-1 0,0 1 0,0 0 0,0 0 0,0 0 0,0-1 0,0 1 0,0 0 0,0 0 0,-1 0 0,1-1 0,0 1 0,0 0 0,0 0 0,0 0 0,0-1 0,0 1 0,0 0 0,-1 0 0,1 0 0,0 0 0,0 0 0,0-1 0,0 1 0,-1 0 0,1 0 0,0 0 0,0 0 0,0 0 0,-1 0 0,1 0 0,0 0 0,0 0 0,0 0 0,-1 0 0,1-1 0,0 1 0,0 0 0,0 1 0,-1-1 0,1-1 0,-1 1 0,1 0 0,0 0 0,0 0 0,-1-1 0,1 1 0,0 0 0,0 0 0,-1-1 0,1 1 0,0 0 0,0 0 0,0-1 0,-1 1 0,1 0 0,0-1 0,0 1 0,0 0 0,0-1 0,0 1 0,0 0 0,0-1 0,0 1 0,0 0 0,0-1 0,0 1 0,0 0 0,0-1 0,0 1 0,0 0 0,0-1 0,0 1 0,0 0 0,0-1 0,0 1 0,0 0 0,1-1 0,-1 1 0,0 0 0,0 0 0,1 0 0,-1 0 0,0 0 0,0 0 0,0 0 0,1 0 0,-1 0 0,0 0 0,0 1 0,0-1 0,0 0 0,1 0 0,-1 0 0,0 0 0,0 0 0,0 1 0,0-1 0,0 0 0,1 0 0,-1 0 0,0 0 0,0 1 0,0-1 0,0 0 0,0 0 0,0 0 0,0 0 0,0 1 0,0-1 0,0 0 0,0 0 0,0 0 0,0 1 0,0-1 0,0 0 0,0 1 0,0 0 0,11 30 0,24 54 0,-4-15 0,-27-60 0,-1 0 0,1-1 0,1 1 0,0-1 0,0 0 0,1 0 0,0-1 0,0 0 0,12 11 0,-17-18 0,0-1 0,0 0 0,0 0 0,0 0 0,0 0 0,0 0 0,0 0 0,0 0 0,0 0 0,0 0 0,0-1 0,0 1 0,0 0 0,0-1 0,-1 1 0,1-1 0,0 1 0,0-1 0,0 1 0,0-1 0,0 1 0,-1-1 0,2-1 0,18-17 0,-14 11 0,-1-1 0,0 0 0,0 0 0,5-16 0,5-11 0,14-8 0,-22 34 0,-1 0 0,1 0 0,-2 0 0,1-1 0,4-15 0,-1 15 0,-9 10 0,1 1 0,0-1 0,0 0 0,-1 1 0,1-1 0,0 0 0,-1 0 0,1 1 0,-1-1 0,1 0 0,-1 0 0,0 0 0,1 1 0,-1-1 0,0 0 0,1 0 0,-1 0 0,0 0 0,0 0 0,0 0 0,0-1 0,0-1 0,-1 3 0,1 0 0,-1-1 0,1 1 0,-1 0 0,1 0 0,-1 0 0,1 0 0,-1 0 0,1-1 0,-1 1 0,1 0 0,-1 0 0,1 0 0,-1 1 0,1-1 0,-1 0 0,1 0 0,-1 0 0,1 0 0,-1 0 0,0 1 0,0-1 0,-39 6 0,3-1 0,1 2 0,-1 1 0,1 1 0,-51 22 0,46-3 0,79-37 779,-22 5-5493</inkml:trace>
</inkml:ink>
</file>

<file path=ppt/ink/ink2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26:13.63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8936,'0'0'6904,"3"11"-6734,2 3-97,-3-9-18,0 1 0,0-1 0,-1 1 0,0-1-1,0 1 1,-1-1 0,1 1 0,-1 5 0,10 33 910,8 236-21,-2-75-492,-11-116-46,19 110 0,-15-125-91,-8-52-27,1-1 0,10 38 0,-3-39 557,-9-19-816,0-1-1,0 1 0,0-1 1,1 0-1,-1 1 0,0-1 1,0 0-1,1 1 0,-1-1 1,0 0-1,1 1 0,-1-1 1,0 0-1,1 1 0,-1-1 1,0 0-1,1 0 0,-1 0 1,1 1-1,-1-1 0,0 0 1,1 0-1,-1 0 0,1 0 1,-1 0-1,1 0 0,-1 0 1,0 0-1,1 0 1,-1 0-1,1 0 0,-1 0 1,1 0-1,-1 0 0,1 0 1,-1 0-1,1-1 0,35-11 943,-28 10-921,-1-1 0,1 1 0,-1 1 0,1 0 0,0 0 0,0 0 0,0 1 0,0 0 0,-1 1 0,1 0 0,0 0 0,0 0 0,11 5 0,156 71 310,-49-19-171,-91-43-156,468 177 296,-380-151-223,-1 6 1,215 116 0,-226-97-11,88 46 125,-87-68 55,163 41 1,-211-67-121,-10 3 65,-44-16-142,0-1 1,0 0-1,1 0 1,-1-1-1,22 3 1,-24-6 13,0 1 0,0 1 0,-1-1 0,1 1 0,0 1 0,12 5 0,-9-5 202,-11-3-289,1 0 0,-1 0 0,0 0 1,1 0-1,-1 0 0,1 0 0,-1 0 0,1 0 0,-1 0 0,0 0 0,1 1 1,-1-1-1,1 0 0,-1 0 0,0 1 0,1-1 0,-1 0 0,0 0 0,1 1 0,-1-1 1,0 0-1,0 1 0,1-1 0,-1 1 0,0-1 0,0 0 0,0 1 0,1 0 0,14 13 265,-3-5-48,-43-23 171,-1-4-304,16 11-54,0-2 1,1 0-1,0 0 0,0-1 1,1-1-1,-15-16 0,-50-70 420,35 36-89,43 59-358,-2-3 27,-1 1 0,1-1 0,-1 1 0,0 0 0,0 0-1,-1 0 1,-7-5 0,-9-10 333,13 10-282,27 16-14,39 39-50,51 41 77,47 36 106,-136-108-163,5 8 7,-22-19-37,0-1-1,0 0 1,1 0 0,-1 1-1,1-2 1,-1 1 0,1 0 0,0-1-1,0 0 1,0 0 0,0 0-1,1 0 1,-1-1 0,0 1-1,1-1 1,6 0 0,-10 0 0,9-2 164,-10 0-171,0 1 0,1 0 0,-1 0 0,0 0 0,0 0 0,0-1 0,0 1 0,1 0 0,-1 0 0,0 0 1,0-1-1,0 1 0,0 0 0,0 0 0,0-1 0,0 1 0,0 0 0,0 0 0,0-1 0,0 1 0,0 0 0,0 0 0,0-1 1,0 1-1,0 0 0,0 0 0,0-1 0,0 1 0,0 0 0,0 0 0,0-1 0,0 1 0,0 0 0,0 0 0,-1 0 0,1-1 0,0 1 1,0 0-1,0 0 0,0 0 0,-1-1 0,1 1 0,0 0 0,0 0 0,0 0 0,-1 0 0,1 0 0,0 0 0,0-1 0,0 1 1,-1 0-1,1 0 0,-4-3 7,-1 0 1,1 0-1,-1 1 1,1-1-1,-1 1 1,0 0-1,0 0 1,-8-1-1,-1-1-5,-25-7-8,-1 3 0,-79-7 0,108 15 0,-1 0 0,1 1 0,0 0 0,-1 1 0,1 1 0,0 0 0,0 0 0,1 1 0,-12 5 0,22-9 0,-1 0 0,0 0 0,1 1 0,-1-1 0,0 0 0,1 0 0,-1 0 0,0 1 0,1-1 0,-1 0 0,1 1 0,-1-1 0,1 1 0,-1-1 0,1 0 0,-1 1 0,1-1 0,-1 1 0,1-1 0,0 1 0,-1 0 0,1-1 0,0 1 0,-1-1 0,1 1 0,0 0 0,0-1 0,0 1 0,0-1 0,-1 1 0,1 0 0,0-1 0,0 1 0,0 0 0,0-1 0,0 1 0,0 0 0,1-1 0,-1 1 0,0 0 0,0-1 0,0 1 0,1-1 0,-1 1 0,0 0 0,1-1 0,-1 1 0,0-1 0,1 1 0,-1-1 0,1 1 0,-1-1 0,1 1 0,-1-1 0,1 0 0,0 1 0,4 3 0,0 0 0,1-1 0,-1 1 0,11 3 0,15 5-4000</inkml:trace>
</inkml:ink>
</file>

<file path=ppt/ink/ink2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3:25.05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 0 7936,'0'0'10727,"4"10"-10541,9 31 4,-12-38-150,0 1-1,-1-1 0,1 1 0,-1-1 0,0 1 0,0-1 0,-1 1 1,1-1-1,-1 1 0,1-1 0,-2 5 0,-2 14 173,-2 126 522,9-15-155,3 13-110,-5-123-275,-2-1 0,-5 40-1,3-34 17,-3 28 106,6-47-258,0 0-1,0 1 1,-1-1-1,-4 16 1,5-24-315,-2 3 647</inkml:trace>
</inkml:ink>
</file>

<file path=ppt/ink/ink2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3:35.68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137 390 8536,'0'0'7808,"-11"2"-7549,-6 0-160,7-1-2,0 0 1,1 1-1,-11 3 0,16-3-15,0 0-1,0 0 0,1 0 0,-1 0 0,1 1 0,-1 0 0,1-1 0,0 1 0,0 1 0,0-1 0,1 0 1,-1 1-1,1-1 0,0 1 0,0 0 0,0 0 0,0 0 0,1 0 0,-1 0 0,1 0 0,0 0 1,0 0-1,1 0 0,-1 1 0,1-1 0,0 0 0,1 7 0,0-8-37,0 0 0,0 0 0,0-1 0,0 1 1,1 0-1,-1 0 0,1-1 0,0 1 0,0-1 0,0 1 0,0-1 0,0 0 0,1 0 0,-1 0 1,1 0-1,-1 0 0,1 0 0,0-1 0,-1 0 0,1 1 0,0-1 0,0 0 0,0 0 0,0 0 1,0-1-1,6 1 0,-4 0 20,0-1 0,-1 0 0,1 0 0,-1-1 0,1 0 0,-1 1 0,1-2 0,-1 1 0,1 0 0,-1-1 0,0 0 0,0 0 0,1 0 0,-1 0 0,-1-1 0,1 1 0,5-6 0,-5 4-11,0-1 1,-1 1 0,1-1 0,-1 0-1,0 0 1,-1 0 0,1-1 0,-1 1-1,0 0 1,0-1 0,1-5-1,-3 7-22,1 0 0,0 0 0,-1 0 0,0 0 0,0 0 0,0 0 0,0 0 0,-1 0 0,0 0 0,1 1 0,-1-1-1,-1 0 1,1 0 0,-1 1 0,1-1 0,-1 1 0,-3-5 0,5 7-14,-1 0-1,0 0 1,1 0 0,-1 0-1,0 0 1,0 0 0,0 0-1,0 1 1,0-1 0,0 0-1,0 1 1,0-1-1,0 0 1,0 1 0,0-1-1,0 1 1,0 0 0,-1-1-1,1 1 1,0 0 0,0 0-1,0 0 1,-2 0 0,0 0 15,1 1 1,-1 0 0,1 0 0,-1 0-1,1 0 1,-1 0 0,1 1-1,-3 1 1,3-2 2,0 1 0,0-1 0,0 0-1,0 1 1,-1-1 0,1 0 0,0-1 0,-1 1 0,1 0-1,-5 0 1,18-2 55,1-1 0,-1 1-1,0-2 1,0 0-1,17-7 1,61-29 13,-80 35-64,19-11 35,-22 11-49,0 1 1,0-1-1,0 1 1,0 1 0,0-1-1,1 1 1,-1 0-1,1 0 1,0 1 0,-1 0-1,1 0 1,0 0 0,7 1-1,-13 1-18,0-1-1,0 1 1,-1-1 0,1 0-1,0 1 1,-1 0 0,1-1-1,-1 1 1,1-1 0,0 1-1,-1 0 1,1-1-1,-1 1 1,0 0 0,1-1-1,-1 1 1,1 0 0,-1 0-1,0 0 1,0-1 0,0 1-1,1 0 1,-1 0-1,0 0 1,0 1 0,1 21 87,-4 10 36,-6 48 181,8-70-237,-1-1 0,-1 0-1,0 0 1,0 0 0,-8 13 0,4-7 268,14-21 45,18-25-32,-24 28-379,21-30 123,-16 22-48,0 1 0,0 0 0,1 0 0,0 0 0,14-11 0,-21 19-47,1 1 0,-1-1 0,0 1 0,1 0-1,-1-1 1,0 1 0,1 0 0,-1-1 0,0 1 0,1 0 0,-1 0-1,1 0 1,-1-1 0,1 1 0,-1 0 0,1 0 0,-1 0 0,0 0-1,1 0 1,-1 0 0,1 0 0,-1 0 0,1 0 0,-1 0-1,1 0 1,-1 0 0,1 0 0,-1 0 0,1 0 0,-1 0 0,1 0-1,-1 1 1,0-1 0,1 0 0,-1 0 0,1 1 0,-1-1 0,0 0-1,1 1 1,-1-1 0,0 0 0,1 1 0,-1-1 0,0 0 0,1 1-1,-1-1 1,0 1 0,0-1 0,1 1 0,3 30 67,-1-6-60,-2-23-17,0 3 5,1 0 1,0 0-1,0 0 1,0 0-1,0-1 1,6 8-1,-7-11 5,0 0-1,0 0 1,1 0-1,-1 0 1,0 0 0,0-1-1,0 1 1,1 0-1,-1-1 1,0 1-1,1-1 1,-1 0 0,0 1-1,1-1 1,-1 0-1,1 0 1,-1 0-1,0 0 1,1 0-1,-1 0 1,1 0 0,-1 0-1,0-1 1,1 1-1,-1 0 1,0-1-1,1 1 1,-1-1 0,2-1-1,8-3 7,0-1 1,-1 0-1,1-1 0,-1 0 0,0 0 1,-1-1-1,0-1 0,0 0 0,13-17 1,2-9 56,30-55 1,-46 76-53,8-14 68,-2-1-1,0 0 0,-2-1 0,15-61 0,-25 85-57,-1 0 1,-1-1-1,1 1 0,-2-10 1,1 14-24,0 0 1,0 0-1,-1 1 0,1-1 1,-1 0-1,1 0 1,-1 0-1,0 1 1,1-1-1,-1 0 1,0 1-1,0-1 1,0 1-1,-1-1 1,1 1-1,0 0 1,-1-1-1,-2-1 0,2 4-7,0 0 0,0 0 0,0 0 0,0 0-1,0 0 1,0 1 0,0-1 0,0 1-1,0-1 1,0 1 0,-1 1 0,-3 4-16,1 0 0,-1 1 0,1-1 0,0 1 0,1 0 0,0 0 0,0 1 0,1-1 0,0 1 0,1 0 0,-1 0 0,0 10 0,-1 14-38,1 64 0,3-89 55,0 16 21,1 0-1,1 0 1,6 27 0,-6-41 18,6 22 155,-8-30-177,1-1-1,-1 0 1,1 1-1,0-1 1,-1 0-1,1 1 1,0-1 0,0 0-1,0 0 1,0 0-1,0 0 1,0 0-1,0 0 1,1 0 0,-1 0-1,0 0 1,0 0-1,2 0 1,-1-1 9,1 0-1,-1 1 1,0-1 0,0 0 0,0-1-1,1 1 1,-1 0 0,0-1 0,0 1 0,0-1-1,0 0 1,1 0 0,-1 0 0,0 0-1,0 0 1,-1 0 0,1 0 0,3-3 0,32-29 184,-34 29-169,6-4 9,35-40 201,-44 48-245,0 0 0,0-1 0,0 1 0,0 0-1,1 0 1,-1 0 0,0-1 0,0 1 0,0 0-1,0 0 1,0 0 0,0-1 0,1 1 0,-1 0-1,0 0 1,0 0 0,0 0 0,0 0 0,1-1-1,-1 1 1,0 0 0,0 0 0,0 0 0,1 0-1,-1 0 1,0 0 0,0 0 0,0 0 0,1 0-1,-1 0 1,0 0 0,0 0 0,1 0 0,-1 0-1,0 0 1,0 0 0,0 0 0,1 0 0,-1 0-1,0 0 1,0 0 0,0 0 0,1 0 0,-1 0-1,0 0 1,0 1 0,0-1 0,1 0 0,-1 0-1,0 0 1,0 0 0,0 1 0,0-1 0,0 0-1,1 0 1,-1 0 0,0 0 0,0 1 0,0-1-1,0 0 1,0 0 0,0 0 0,0 1 0,0-1-1,0 0 1,0 0 0,0 1 0,0-1 0,0 0-1,2 17 33,-2-7-1,0 1 0,1-1 1,0 1-1,1-1 0,0 0 0,1 1 0,0-1 0,5 12 0,-7-21-24,-1 0 1,0-1 0,1 1-1,-1-1 1,0 1-1,1-1 1,-1 1 0,1-1-1,-1 1 1,1-1-1,-1 1 1,1-1 0,-1 0-1,1 1 1,0-1-1,-1 0 1,1 1 0,-1-1-1,1 0 1,0 0-1,-1 0 1,1 1 0,0-1-1,-1 0 1,1 0-1,0 0 1,0 0 0,0-1-1,1 1 20,0-1-1,0 1 1,0-1 0,0 0-1,-1 0 1,1 0-1,0 0 1,-1 0 0,4-3-1,27-31 510,-30 33-473,0 0 0,0 0 0,0 0 0,1 1 0,-1-1 0,1 1 0,-1 0 0,1-1 0,-1 1 0,4 0 0,-7 26-64,0 1 0,-2 0 0,0-1 0,-2 1 0,-1-1 0,-1 0 0,-1-1-1,-1 0 1,-12 23 0,-9-1 62,27-42-36,0 0-1,0-1 0,-1 0 1,1 1-1,-1-1 0,1 0 1,-1 0-1,0-1 1,-6 3-1,10-4-24,0-1-1,-1 0 1,1 0 0,-1 1 0,1-1-1,0 0 1,-1 0 0,1 0-1,-1 0 1,1 0 0,0 0-1,-1 0 1,1 0 0,-1 0 0,1 0-1,-1 0 1,1 0 0,0 0-1,-1 0 1,1 0 0,-1 0 0,1 0-1,0-1 1,-1 1 0,1 0-1,0 0 1,-1 0 0,1-1-1,-1 1 1,1-1 0,-2-13 65,9-15 17,-7 29-84,3-8 0,0 0 0,1 0 0,0 0 0,0 1 0,0 0 0,1-1 0,0 2 0,1-1 0,-1 1 0,1-1 0,0 2 0,1-1 0,0 1 0,0 0 0,0 0 0,0 1 0,1-1 0,-1 2 0,1-1 0,0 1 0,0 1 0,1-1 0,-1 1 0,0 1 0,1 0 0,-1 0 0,1 0 0,9 1 0,7 5 980,4 0-5896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19.7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75 785 9848,'0'0'12505,"-2"11"-12161,-15 117 600,-2 13-1,3-15-278,-2 30 876,17-148-1335,0 3 148,1-16 1234,12-207-683,-10 184-813,5-36 269,21-85-1,-21 121-179,18-48 0,-23 68-134,2 1-1,-1 0 1,1-1-1,0 2 1,1-1-1,0 0 1,0 1-1,0 0 1,0 0-1,1 1 1,9-7-1,-14 11-33,0 0 0,0 1 0,0-1 0,0 1 0,0-1 0,0 1 0,0-1 0,0 1 0,0-1 0,1 1 0,-1 0 0,0 0 0,0 0 1,0 0-1,1 0 0,-1 0 0,0 0 0,0 0 0,0 0 0,0 0 0,1 1 0,-1-1 0,1 1 0,0 0 3,0 0 0,0 1 0,-1-1 1,1 1-1,0-1 0,-1 1 1,1-1-1,-1 1 0,1 0 0,-1 0 1,1 3-1,3 4 28,-1 1 1,0 0-1,4 20 1,-5-20-7,0 1 1,-1 0-1,0 0 1,-1 0-1,0 0 1,-1 0-1,0 0 1,-1 0-1,-3 20 1,3-28-30,0-1-1,0 1 1,0 0 0,0-1-1,0 1 1,0-1 0,-1 1-1,-3 4 1,4-6-7,0 0 0,-1 0 0,1 0 0,-1 0 0,1 0 0,-1-1 0,0 1 0,1 0 0,-1-1 0,1 0 0,-1 1 0,0-1 0,0 0 0,1 1 0,-1-1 0,-3-1 0,1 1-2,-29-1 0,32 1 0,0 0 0,0 0 0,0 0 0,0-1 0,1 1 0,-1 0 0,0 0 0,0 0 0,0-1 0,0 1 0,1 0 0,-1-1 0,0 1 0,0-1 0,1 1 0,-1-1 0,0 1 0,1-1 0,-1 0 0,1 1 0,-1-1 0,1 0 0,-1 1 0,1-1 0,-1 0 0,1 0 0,-1 1 0,1-1 0,0 0 0,-1-1 0,3 1 0,-1 0 0,0 1 0,0-1 0,0 0 0,1 0 0,-1 1 0,1-1 0,-1 1 0,0-1 0,1 1 0,-1 0 0,1-1 0,-1 1 0,3 0 0,-1-1 0,6-1 0,19-5 0,1 1 0,54-5 0,-70 9 0,0 0 0,-1-1 0,1-1 0,-1 0 0,1 0 0,-1-1 0,-1-1 0,1 0 0,-1 0 0,0-1 0,0-1 0,-1 1 0,0-2 0,0 0 0,-1 0 0,0 0 0,11-18 0,-19 26 0,0 0 0,0 0 0,0 0 0,0 0 0,-1 0 0,1-1 0,0 1 0,-1 0 0,1-1 0,-1 1 0,0 0 0,1-1 0,-1 1 0,0 0 0,0-1 0,0 1 0,0-1 0,0 1 0,0 0 0,0-1 0,0 1 0,0-1 0,-1 1 0,1 0 0,-1-1 0,1 1 0,-1 0 0,1 0 0,-1-1 0,0 1 0,1 0 0,-1 0 0,0 0 0,0 0 0,0 0 0,0 0 0,0 0 0,0 0 0,0 0 0,-1 0 0,1 1 0,0-1 0,0 0 0,-1 1 0,1-1 0,0 1 0,-1-1 0,-1 1 0,-1-1 0,0-1 0,0 2 0,0-1 0,0 0 0,-1 1 0,1 0 0,0 0 0,0 0 0,-1 0 0,1 1 0,0 0 0,0-1 0,0 2 0,0-1 0,-6 3 0,7-3 0,1 1 0,-1-1 0,1 1 0,0 0 0,0 0 0,0 0 0,0 0 0,0 0 0,1 0 0,-1 0 0,1 0 0,-1 1 0,1-1 0,0 1 0,0-1 0,0 1 0,0-1 0,0 1 0,0 0 0,1-1 0,0 1 0,-1 0 0,1 0 0,0-1 0,0 4 0,1-2 0,0 0 0,0 0 0,0 0 0,0 0 0,1 0 0,-1-1 0,1 1 0,0-1 0,0 1 0,0-1 0,1 0 0,-1 1 0,1-1 0,0 0 0,-1-1 0,6 5 0,-2-3 0,-1 1 0,1-1 0,0 0 0,0 0 0,1-1 0,-1 0 0,1 0 0,-1 0 0,1-1 0,0 0 0,0 0 0,0-1 0,1 0 0,-1 0 0,0-1 0,0 0 0,0 0 0,9-1 0,-7-1 0,1 1 0,-1-1 0,1-1 0,-1 1 0,0-2 0,0 1 0,0-1 0,0 0 0,-1-1 0,0 0 0,0-1 0,0 0 0,0 0 0,-1 0 0,0-1 0,-1 0 0,1 0 0,-1-1 0,-1 0 0,9-15 0,-8 7 0,-5 14 0,-1 1 0,0 0 0,1 0 0,-1 0 0,1-1 0,-1 1 0,1 0 0,0 0 0,-1 0 0,1 0 0,0 0 0,0 0 0,0 0 0,0 0 0,0 0 0,0 1 0,0-1 0,0 0 0,0 0 0,0 1 0,0-1 0,2 0 0,-1 0 0,-1 0 0,1 0 0,0 0 0,0 1 0,-1-1 0,1 0 0,0 1 0,0-1 0,0 1 0,0 0 0,0 0 0,0-1 0,0 1 0,0 0 0,0 1 0,0-1 0,0 0 0,-1 1 0,1-1 0,0 1 0,2 0 0,-2 1 0,1 0 0,-1 0 0,0-1 0,-1 1 0,1 1 0,0-1 0,-1 0 0,1 0 0,-1 1 0,1-1 0,-1 1 0,0-1 0,0 1 0,0 3 0,3 5 0,1 0 0,0 0 0,6 11 0,-8-18 0,-1 0 0,1 0 0,0 0 0,0 0 0,1-1 0,-1 1 0,1-1 0,-1 0 0,1 0 0,6 3 0,-7-5 0,-1 0 0,1 0 0,0-1 0,0 1 0,-1-1 0,1 0 0,0 0 0,0 0 0,-1 0 0,1 0 0,0 0 0,0-1 0,-1 0 0,1 1 0,0-1 0,-1 0 0,4-2 0,44-24 0,-41 21 0,12-8 0,0-1 0,-1-1 0,35-37 0,44-67 0,-81 93 0,24-49 0,-17 29 0,-10 20 0,-1 0 0,-1 0 0,16-52 0,-22 52 0,3-7 0,7-47 0,-16 72 0,0 0 0,0-1 0,-1 1 0,0 0 0,-1-1 0,0 1 0,-1 0 0,1 0 0,-2-1 0,-3-9 0,6 18 0,-1 0 0,1 1 0,-1-1 0,1 0 0,-1 1 0,1-1 0,-1 0 0,1 1 0,-1-1 0,0 0 0,1 1 0,-1-1 0,0 1 0,1 0 0,-1-1 0,0 1 0,0-1 0,0 1 0,1 0 0,-1 0 0,0-1 0,0 1 0,0 0 0,1 0 0,-1 0 0,0 0 0,0 0 0,0 0 0,0 0 0,0 0 0,1 0 0,-1 1 0,0-1 0,0 0 0,0 1 0,1-1 0,-1 0 0,0 1 0,0-1 0,1 1 0,-2 0 0,-2 1 0,0 1 0,0 0 0,1-1 0,-1 1 0,1 1 0,-5 4 0,-4 8 0,2 1 0,0 0 0,0 1 0,2 0 0,0 0 0,1 1 0,1 0 0,1 0 0,-6 39 0,2-3 0,3 0 0,1 57 0,7-79 0,1-1 0,2 1 0,10 37 0,-11-52 0,-4-16 0,1 0 0,0 0 0,0 0 0,0 0 0,0 1 0,0-1 0,0-1 0,0 1 0,1 0 0,-1 0 0,1 0 0,-1-1 0,1 1 0,0-1 0,-1 1 0,1-1 0,0 0 0,0 1 0,0-1 0,0 0 0,0 0 0,0-1 0,1 1 0,-1 0 0,0-1 0,0 1 0,0-1 0,1 0 0,-1 0 0,0 1 0,1-2 0,-1 1 0,0 0 0,0 0 0,1-1 0,-1 1 0,2-2 0,13-2 0,-12 3 0,1-1 0,-1 0 0,1 1 0,-1-2 0,0 1 0,0 0 0,9-7 0,-1-2 0,-1 0 0,20-24 0,-20 21 0,6-16 0,-10 13 0,-8 17 0,0 0 0,0 0 0,0 0 0,0-1 0,0 1 0,0 0 0,0 0 0,0-1 0,1 1 0,-1 0 0,0 0 0,0 0 0,0-1 0,0 1 0,0 0 0,0 0 0,0 0 0,1 0 0,-1-1 0,0 1 0,0 0 0,0 0 0,0 0 0,1 0 0,-1 0 0,0 0 0,0-1 0,0 1 0,1 0 0,-1 0 0,0 0 0,0 0 0,0 0 0,1 0 0,-1 0 0,0 0 0,0 0 0,1 0 0,-1 0 0,0 0 0,0 0 0,0 0 0,1 0 0,-1 0 0,0 0 0,0 0 0,0 1 0,1-1 0,-1 0 0,0 0 0,0 0 0,0 0 0,1 0 0,-1 0 0,0 1 0,0-1 0,0 0 0,0 0 0,1 1 0,-2 34 0,0-23 0,0-1 0,1 1 0,1 0 0,0-1 0,0 1 0,1-1 0,0 0 0,8 19 0,-10-29 0,0 0 0,1 0 0,-1 0 0,0 0 0,1 0 0,-1 0 0,1 0 0,0 0 0,-1 0 0,1-1 0,0 1 0,-1 0 0,1 0 0,0-1 0,0 1 0,0 0 0,0-1 0,-1 1 0,1-1 0,0 1 0,0-1 0,0 0 0,0 1 0,0-1 0,0 0 0,2 0 0,-1 0 0,0 0 0,-1-1 0,1 1 0,0-1 0,0 1 0,0-1 0,-1 0 0,1 0 0,0 0 0,-1 0 0,1 0 0,-1 0 0,3-2 0,1-3 0,0 1 0,0 0 0,0-1 0,-1 0 0,0 0 0,0-1 0,3-7 0,28-59 0,3-10 0,-35 78 0,-2 10 0,-3 27 0,0 25 0,5-34 0,-3-11 0,2 1 0,-1-1 0,2 1 0,0-1 0,8 23 0,-10-34 0,-1 0 0,0-1 0,0 1 0,1-1 0,-1 1 0,0-1 0,1 0 0,-1 1 0,1-1 0,-1 1 0,0-1 0,1 0 0,-1 1 0,1-1 0,-1 0 0,1 1 0,-1-1 0,1 0 0,-1 0 0,1 0 0,0 1 0,-1-1 0,1 0 0,-1 0 0,1 0 0,-1 0 0,1 0 0,0 0 0,-1 0 0,1 0 0,0-1 0,1 1 0,0-1 0,1 0 0,-1 0 0,0 0 0,0 0 0,0 0 0,0-1 0,2-1 0,2-3 0,0 1 0,0-1 0,9-12 0,-5 3 0,5-8 0,12-24 0,-19 33 0,-6 10 0,0 1 0,0-1 0,0 1 0,0-1 0,-1 0 0,0 0 0,0 1 0,0-1 0,0 0 0,-1 0 0,1-6 0,-1 10 0,0-1 0,0 1 0,1 0 0,-1 0 0,0 0 0,0 0 0,0 0 0,1 0 0,-1 0 0,0 0 0,0 0 0,0 0 0,1 0 0,-1 0 0,0 0 0,0 0 0,0 0 0,0 0 0,1 1 0,-1-1 0,0 0 0,0 0 0,0 0 0,1 0 0,-1 0 0,0 0 0,0 0 0,0 1 0,0-1 0,0 0 0,1 0 0,-1 0 0,0 0 0,0 1 0,0-1 0,0 0 0,0 0 0,0 0 0,0 0 0,0 1 0,0-1 0,0 0 0,0 1 0,11 11 0,-10-10 0,7 10 0,0 1 0,-1 0 0,0 0 0,-1 1 0,5 15 0,-4-9 0,1-2 0,11 20 0,-17-33 0,1 0 0,0-1 0,0 0 0,0 0 0,0 0 0,7 6 0,-8-9 0,0 0 0,0 0 0,-1 0 0,1 0 0,0-1 0,0 1 0,1 0 0,-1-1 0,0 1 0,0-1 0,0 0 0,0 0 0,0 0 0,0 0 0,1 0 0,-1 0 0,0-1 0,0 1 0,2-1 0,4-2 0,-1 0 0,1 0 0,-1 0 0,0-1 0,0 0 0,-1 0 0,1-1 0,-1 0 0,0 0 0,0 0 0,0-1 0,-1 0 0,0 0 0,8-13 0,4-8 0,-1-2 0,16-37 0,-30 61 0,18-44 0,24-89 0,0-56 0,-30 127 0,-13 63 0,0 0 0,0-1 0,-1 1 0,1-1 0,-1 1 0,0-1 0,-1 1 0,0-6 0,1 10 0,0 0 0,0 0 0,0 0 0,0 0 0,0 0 0,0 0 0,0 0 0,0 0 0,0-1 0,0 1 0,0 0 0,0 0 0,0 0 0,0 0 0,0 0 0,0 0 0,0 0 0,0 0 0,-1 0 0,1 0 0,0 0 0,0 0 0,0 0 0,0 0 0,0 0 0,0 0 0,0 0 0,0 0 0,0 0 0,0 0 0,0 0 0,0 0 0,0 0 0,-1 0 0,1 0 0,0 0 0,0 0 0,0 0 0,0 0 0,0 0 0,0 0 0,0 0 0,0 0 0,0 0 0,0 0 0,0 0 0,0 0 0,0 0 0,-1 0 0,1 0 0,0 0 0,0 0 0,0 0 0,0 0 0,0 0 0,0 0 0,0 0 0,0 0 0,0 0 0,0 0 0,0 0 0,0 1 0,0-1 0,0 0 0,0 0 0,0 0 0,0 0 0,0 0 0,-4 9 0,-3 13 0,-39 225 0,36-191 0,5-30 0,0-1 0,2 1 0,0 0 0,2 0 0,1 0 0,3 26 0,0-26 0,-3-21 0,0 0 0,0 0 0,1 0 0,-1 0 0,1-1 0,1 1 0,-1 0 0,0 0 0,1-1 0,0 1 0,0-1 0,1 1 0,3 4 0,-6-8 0,1 0 0,0-1 0,-1 1 0,1-1 0,0 1 0,0-1 0,-1 0 0,1 1 0,0-1 0,0 0 0,-1 1 0,1-1 0,0 0 0,0 0 0,0 0 0,0 1 0,0-1 0,-1 0 0,1 0 0,0-1 0,0 1 0,0 0 0,0 0 0,1-1 0,0 0 0,1 0 0,-1 0 0,0 0 0,1-1 0,-1 1 0,0-1 0,0 0 0,2-1 0,3-4 0,-1 0 0,0 0 0,8-13 0,-6 8 0,-1-1 0,0 0 0,-1 0 0,0 0 0,-1-1 0,4-17 0,-3 4 0,-6 27 0,1-1 0,-1 1 0,1 1 0,-1 0 0,0 0 0,0 0 0,1 0 0,-1 0 0,0 0 0,1-1 0,-1 1 0,1 0 0,0 0 0,-1 0 0,1-1 0,-1 1 0,1 0 0,0-1 0,0 1 0,3 3 0,0-1 0,-1 0 0,0 1 0,0-1 0,0 1 0,3 5 0,-4-6 0,0 0 0,0 0 0,0-1 0,0 1 0,0 0 0,1-1 0,-1 1 0,1-1 0,0 0 0,0 0 0,0 0 0,0 0 0,3 1 0,0-1 0,0 1 0,0-1 0,0 0 0,0-1 0,0 1 0,0-1 0,1-1 0,-1 1 0,0-1 0,1 0 0,-1-1 0,10-1 0,-7 1 0,1-1 0,-1-1 0,0 1 0,0-1 0,0-1 0,-1 0 0,1 0 0,8-6 0,-13 7 0,0-1 0,0 1 0,0-1 0,0 0 0,-1 0 0,1 0 0,-1 0 0,0-1 0,0 1 0,-1-1 0,1 0 0,-1 0 0,0 0 0,-1 0 0,3-10 0,-4 13 0,0 1 0,1 0 0,-1-1 0,0 1 0,0 0 0,0-1 0,-1 1 0,1-1 0,0 1 0,0 0 0,-1-1 0,1 1 0,-1 0 0,1 0 0,-1-1 0,0 1 0,1 0 0,-1 0 0,0 0 0,0 0 0,0 0 0,0 0 0,0 0 0,0 0 0,0 0 0,0 0 0,0 0 0,0 1 0,0-1 0,-1 0 0,1 1 0,0-1 0,0 1 0,-1-1 0,1 1 0,0 0 0,-1 0 0,1-1 0,-1 1 0,1 0 0,0 0 0,-1 0 0,1 1 0,0-1 0,-1 0 0,1 0 0,0 1 0,-1-1 0,1 1 0,0-1 0,-1 1 0,1 0 0,0-1 0,0 1 0,0 0 0,0 0 0,0 0 0,0 0 0,0 0 0,0 0 0,0 0 0,-1 1 0,0 1 0,0 0 0,1 0 0,-1-1 0,1 1 0,-1 1 0,1-1 0,0 0 0,0 0 0,0 0 0,0 1 0,1-1 0,-1 0 0,1 1 0,0-1 0,0 0 0,1 6 0,0-5 0,1 1 0,-1-1 0,1 1 0,0-1 0,1 0 0,-1 0 0,1 0 0,0 0 0,0-1 0,0 1 0,5 4 0,-6-6 0,1 0 0,-1 0 0,0-1 0,1 1 0,0-1 0,-1 0 0,1 0 0,0 0 0,-1 0 0,1 0 0,0 0 0,0-1 0,0 1 0,0-1 0,3 0 0,48-5 0,-37 3 0,-2 0 0,0-1 0,0 0 0,-1-1 0,1-1 0,23-10 0,-37 14 0,0 0 0,0 0 0,1 1 0,-1-1 0,0 1 0,1-1 0,-1 1 0,0-1 0,1 1 0,-1 0 0,1 0 0,-1 0 0,3 0 0,-4 0 0,1 0 0,-1 0 0,0 1 0,0-1 0,1 0 0,-1 0 0,0 0 0,0 1 0,0-1 0,1 0 0,-1 1 0,0-1 0,0 0 0,0 0 0,0 1 0,0-1 0,0 0 0,1 1 0,-1-1 0,0 0 0,0 1 0,0-1 0,0 0 0,0 1 0,0-1 0,0 0 0,0 0 0,0 1 0,0-1 0,-1 0 0,1 1 0,0-1 0,0 0 0,0 1 0,0-1 0,-2 4 0,0 0 0,0-1 0,0 1 0,0-1 0,0 0 0,-1 1 0,1-1 0,-5 3 0,5-3 0,-1 0 0,1-1 0,-1 1 0,1 0 0,0 0 0,0 0 0,1 0 0,-1 0 0,1 0 0,-1 1 0,1-1 0,0 1 0,0-1 0,1 1 0,-1-1 0,1 1 0,-1-1 0,1 1 0,1 4 0,-1-6 0,0-1 0,0 0 0,1 1 0,-1-1 0,1 1 0,-1-1 0,1 0 0,0 1 0,0-1 0,-1 0 0,1 1 0,0-1 0,0 0 0,0 0 0,0 0 0,0 0 0,1 0 0,-1 0 0,1 1 0,1-2 0,-1 1 0,0 0 0,1 0 0,-1-1 0,0 1 0,1-1 0,-1 0 0,1 1 0,-1-1 0,1 0 0,-1-1 0,1 1 0,-1 0 0,0-1 0,4 0 0,0-2 0,1 1 0,-1-1 0,0-1 0,0 1 0,0-1 0,-1 0 0,0 0 0,1-1 0,-1 1 0,-1-1 0,1 0 0,-1-1 0,0 1 0,7-11 0,2-7 0,-1 0 0,14-36 0,-9 10 0,-1-1 0,-3 0 0,-2 0 0,-3-2 0,4-79 0,-11 108 0,-1 0 0,-1 1 0,-1-1 0,-10-41 0,12 64 0,0 0 0,0 0 0,0 0 0,0-1 0,0 1 0,0 0 0,0 0 0,0 0 0,0 0 0,0-1 0,0 1 0,0 0 0,0 0 0,0 0 0,0-1 0,0 1 0,0 0 0,0 0 0,0 0 0,0 0 0,0-1 0,0 1 0,-1 0 0,1 0 0,0 0 0,0 0 0,0 0 0,0-1 0,0 1 0,0 0 0,-1 0 0,1 0 0,0 0 0,0 0 0,0 0 0,0 0 0,-1 0 0,1 0 0,0-1 0,0 1 0,0 0 0,0 0 0,-1 0 0,1 0 0,0 0 0,0 0 0,0 0 0,0 0 0,-1 0 0,1 0 0,0 0 0,0 1 0,0-1 0,-1 0 0,1 0 0,0 0 0,0 0 0,0 0 0,0 0 0,0 0 0,-1 0 0,-7 17 0,-3 28 0,6-11 0,1 1 0,2 0 0,2 0 0,0 0 0,3 0 0,1 0 0,14 57 0,-11-64 0,31 100 0,-38-127 31,1 1-1,-1 0 1,1-1 0,0 1 0,-1-1-1,1 1 1,0-1 0,0 1 0,0-1-1,0 0 1,0 0 0,1 1 0,-1-1-1,0 0 1,3 2 0,-3-3-9,0 0 1,0 0-1,0 1 0,0-1 1,0 0-1,-1 0 0,1 0 1,0 0-1,0 0 0,0 0 1,0 0-1,0 0 0,0-1 1,-1 1-1,1 0 0,0 0 1,0-1-1,0 1 1,-1-1-1,1 1 0,1-1 1,1-1-433,-1-1 0,1 1 0,-1-1 0,1 1 0,-1-1 1,0 0-1,0 0 0,0 0 0,0 0 0,-1 0 0,2-4 0</inkml:trace>
</inkml:ink>
</file>

<file path=ppt/ink/ink2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3:54.01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197 28 8432,'0'0'11059,"-10"-5"-10821,-31-16-2,39 20-203,-1 1 1,1-1 0,0 1 0,0 0 0,-1 0-1,1 0 1,0 0 0,0 1 0,-1-1-1,1 0 1,0 1 0,0 0 0,-1-1 0,1 1-1,0 0 1,0 0 0,0 0 0,0 0-1,0 1 1,1-1 0,-3 2 0,-4 2 136,-64 46 1082,71-51-1220,0 1 1,0-1-1,0 0 0,0 1 0,0-1 1,0 1-1,0 0 0,0-1 1,1 1-1,-1 0 0,0-1 1,1 1-1,-1 0 0,0 0 0,1 0 1,-1 0-1,1 0 0,-1-1 1,1 1-1,0 0 0,-1 0 1,1 0-1,0 0 0,-1 0 0,1 0 1,0 0-1,0 0 0,0 0 1,0 1-1,0-1 0,0 0 1,1 0-1,-1 0 0,0 0 0,0 0 1,1 0-1,-1 0 0,0-1 1,1 1-1,-1 0 0,1 0 1,0 0-1,-1 0 0,1 0 0,0-1 1,-1 1-1,1 0 0,1 1 1,33 10 323,-30-11-327,0 0 1,0 1 0,0 0 0,0 0-1,0 0 1,-1 0 0,1 1 0,6 5 0,6 5 49,-15-12-56,0 0 0,0 0 0,0 1 0,0-1 0,0 1 0,-1-1 0,1 1 0,0 0 0,-1-1 0,1 1 0,-1 0 0,0 0 0,1 0 0,-1 0 0,0 0 0,0 1 0,0-1 0,-1 0 0,1 0 0,-1 1 0,1 2 0,-1-2 9,0-1 0,0 1 0,-1-1 1,1 1-1,-1-1 0,1 0 0,-1 1 0,0-1 1,0 0-1,0 0 0,0 1 0,-1-1 0,1 0 1,-1 0-1,1 0 0,-1-1 0,1 1 0,-1 0 0,0 0 1,0-1-1,0 1 0,0-1 0,0 0 0,0 0 1,-1 0-1,1 0 0,0 0 0,0 0 0,-5 1 1,-4 0 175,-1 1 0,0-2 0,0 1 0,-20-2 1</inkml:trace>
</inkml:ink>
</file>

<file path=ppt/ink/ink2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25.50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33 23 30471,'0'0'0,"0"-1"0,0 0 0,0 1 0,0-1 0,0 0 0,0 1 0,0-1 0,0 0 0,0 0 0,0 0 0,0 0 0,-1 0 0,1 0 0,-1 0 0,1 0 0,-1 0 0,0 0 0,1 0 0,-1 0 0,0 0 0,0 1 0,0-1 0,0 0 0,0 1 0,0-1 0,0 0 0,0 1 0,0 0 0,0-1 0,0 1 0,-1 0 0,1 0 0,0 0 0,0 1 0,0-1 0,0 0 0,0 1 0,0 0 0,0-1 0,0 2 0,0-2 0,0 2 0,0-1 0,1 0 0,-1 1 0,0-1 0,1 0 0,0 1 0,0 0 0,-1 0 0,1-1 0,0 1 0,0 0 0,0 0 0,0-1 0,1 1 0,-1 0 0,0 0 0,0 0 0,1 0 0,-1 0 0,1 0 0,-1-1 0,0 1 0,1 0 0,0-1 0,-1 1 0,1-1 0,0 1 0,-1-1 0,1 1 0,-1-2 0,1 2 0,-1-1 0,1 0 0,-1 0 0,1 0 0,-1-1 0,0 1 0,0 0 0,1-1 0,-1 1 0,1 0 0,-1-1 0,0 1 0,0-1 0,1-1 0,0 1 0,-1 0 0,1 0 0,0 0 0,0 0 0,0-1 0,-1 1 0,2 0 0,-2-1 0,2 1 0,-1 0 0,0 0 0,1-1 0,-1 1 0,0-1 0,1 1 0,0 0 0,-1-1 0,1 0 0,-1 1 0,1-1 0,0 0 0,0 0 0,-1 0 0,1 1 0,-1-2 0,1 2 0,0-2 0,-1 1 0,0 0 0,1 0 0,0 0 0,-2-1 0,2 1 0,-1 0 0,0-1 0,0 2 0,0-2 0,-1 0 0,1 1 0,-1 0 0,1-1 0,-1 1 0,0 0 0,0 0 0,0 0 0,0-1 0,0 1 0,-1 0 0,0 0 0,1 0 0,-1 0 0,0 0 0,1 1 0,-2-1 0,2 0 0,-2 1 0,2-1 0,-2 0 0,1 1 0,0 0 0,0 0 0,0 0 0,-1 0 0,1 0 0,0 0 0,0 0 0,0 0 0,-1 0 0,2 0 0,-2 0 0,2 1 0,-2-1 0,2 1 0,-1-1 0,0 0 0,1 1 0,-1 0 0,0-1 0,1 0 0,-1 1 0,1 0 0,-1-1 0,1 0 0,0 0 0</inkml:trace>
</inkml:ink>
</file>

<file path=ppt/ink/ink2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2:50.13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165 0 8432,'0'0'9142,"0"10"-8923,1 2-140,0-6-19,-1-1 0,0 1 0,0 0 0,0-1 0,-2 9-1,-2 1 245,0 0-1,-1 0 1,-13 26-1,0-3-2,8-12-68,-70 205 1145,73-203-1191,0 0-1,3 0 1,0 1 0,2-1-1,0 1 1,5 42-1,-1-62-114,0 0 0,0 1 0,1-1-1,0 0 1,0-1 0,1 1 0,0-1-1,11 16 1,4 2 259,28 29 1,-26-30-159,21 31 209,-30-39-97,0-1 0,1 0 0,21 20 0,-32-34-223,9 9 464,-10-11-509,-1 1-1,0-1 0,0 0 0,0 0 1,1 1-1,-1-1 0,0 0 0,0 1 1,0-1-1,0 0 0,1 1 1,-1-1-1,0 0 0,0 1 0,0-1 1,0 0-1,0 1 0,0-1 0,0 0 1,0 1-1,0-1 0,0 0 1,0 1-1,0-1 0,0 0 0,0 1 1,-1-1-1,1 0 0,0 0 0,0 1 1,0-1-1,0 0 0,-1 1 1,-1 3 162</inkml:trace>
</inkml:ink>
</file>

<file path=ppt/ink/ink2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2:52.56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0 514 9144,'0'0'8481,"10"-9"-8255,31-29-10,-36 32-124,1 0 0,-2-1 0,1 1 0,0-1 0,-1 0 0,-1-1 0,1 1 0,-1 0 0,3-13 0,1 1 76,5-16 196,-2 0 0,6-37 0,-5 18 18,10-34 523,-19 74-329,-5 18-157,-5 24-149,-14 59-49,15-67-172,2 0-1,0 1 0,1 0 1,-2 34-1,6-45-25,-1-7-3,1-1 1,0 0 0,0 1 0,0-1-1,0 1 1,1-1 0,-1 0 0,1 4-1,0-6-13,-1 1 0,1-1-1,-1 0 1,1 1-1,-1-1 1,1 1 0,-1-1-1,1 0 1,-1 1-1,1-1 1,-1 0 0,1 0-1,0 0 1,-1 1-1,1-1 1,-1 0 0,1 0-1,0 0 1,-1 0-1,1 0 1,0 0-1,-1 0 1,1 0 0,-1 0-1,1 0 1,0 0-1,-1-1 1,1 1 0,-1 0-1,1 0 1,0-1-1,-1 1 1,1 0 0,-1-1-1,1 1 1,-1 0-1,2-2 1,3 0 65,5-3 37,1 0 1,-1-1-1,0 0 0,0-1 1,11-10-1,-21 16-52,2 0 54,2 4-7,28-24 45,-14 2-67,0-1-1,-1-1 0,-2-1 1,0 0-1,-1-1 0,-1 0 1,17-45-1,10-5 267,-49 132-241,-60 186-93,-40 64-110,108-306 114,0 0-1,0 0 1,0 0-1,-1 1 0,0-2 1,0 1-1,0 0 1,0 0-1,0 0 1,0-1-1,-5 5 1,7-11 41,0 1 1,0 0 0,1-1 0,-1 1 0,1 0 0,0-1-1,2-5 1,3-2 12,1 0-1,-1 0 1,2 1-1,-1 0 1,2 0-1,-1 1 1,1 0-1,0 1 1,1 0-1,0 0 1,1 1-1,11-7 0,-10 10-106,9-5 790,-21 9-937,1-1 1,0 1-1,-1 0 1,1-1-1,0 1 0,-1-1 1,1 1-1,-1-1 1,1 1-1,-1-1 0,1 1 1,-1-1-1,1 0 1,-1 1-1,0-1 0,1 1 1,-1-1-1,0 0 1,0 0-1,1 1 0,-1-1 1,0 0-1</inkml:trace>
</inkml:ink>
</file>

<file path=ppt/ink/ink2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2:52.79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15880,'0'0'2911</inkml:trace>
</inkml:ink>
</file>

<file path=ppt/ink/ink2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2:54.08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8840,'0'0'8855,"0"11"-8624,36 464 1893,-31-398 43</inkml:trace>
</inkml:ink>
</file>

<file path=ppt/ink/ink2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2:54.66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10952,'0'0'4657,"0"14"-4156,6 246 1702,4 46 237,-4-175-96,-6-130-2114</inkml:trace>
</inkml:ink>
</file>

<file path=ppt/ink/ink2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2:55.11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 11656,'0'0'4809,"12"-1"-4384,99-2 537,-87 4-597,-1 0 0,1 2 0,32 8-1,-47-8-168,0-1-1,0 0 1,0-1-1,1 0 0,12 0 1,6-5-2595</inkml:trace>
</inkml:ink>
</file>

<file path=ppt/ink/ink2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2:56.54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10 11760,'0'0'4881,"10"0"-4488,11-2-170,90-6 1875,201 12 0,-295-1-1655,1 0-3021</inkml:trace>
</inkml:ink>
</file>

<file path=ppt/ink/ink2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3:05.97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8744,'0'0'14770,"12"5"-14442,-10-5-311,9 5 106,0-1 0,1-1-1,-1 0 1,1-1 0,0 0 0,0 0 0,12-1 0,59-9 972,19 1-138,-83 7-790,-10 1 81,0-1-1,0 0 0,0-1 0,0 0 0,14-3 0,-16 3 429,-6 1-967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20.2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14568,'0'0'1911,"80"-3"-935,-6 3 16,19 0 48,2 3 0,5-1-96,-7 2 0,-4-2-216,-11 2-8,-8-2-160,-12-4 0</inkml:trace>
</inkml:ink>
</file>

<file path=ppt/ink/ink2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3:07.19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147 6 9344,'0'0'8698,"-10"11"-8189,0-1-374,-5 4 219,1 0 0,1 1 0,0 1 1,-11 18-1,17-20-94,0 0 1,0 1 0,2 0-1,0 0 1,0 0-1,2 0 1,0 1 0,0 0-1,2-1 1,0 18-1,1-13 4,2-1 0,0 1-1,2 0 1,0-1 0,1 1-1,0-1 1,15 30 0,-18-45-188,0 0 0,0 1 0,1-1 0,0 0 0,0 0 1,0 0-1,0-1 0,1 1 0,-1-1 0,1 0 0,0 0 1,0 0-1,0 0 0,0-1 0,1 1 0,-1-1 0,1 0 1,-1-1-1,1 1 0,0-1 0,7 1 0,-4-1 14,0 0 0,0-1-1,-1 0 1,1-1-1,0 0 1,-1 0 0,1 0-1,0-1 1,-1 0 0,0-1-1,1 0 1,-1 0-1,8-5 1,5-3 91,-2-2 0,1 0 0,-1-2 0,-1 0 0,-1 0 0,0-2 0,-1 0 0,17-25 0,-29 36-114,1 1 1,-2-1-1,1 0 0,-1 0 0,0 0 0,0 0 0,0 0 0,-1 0 0,0 0 0,0-1 0,-1 1 0,1 0 0,-2-1 0,1 1 0,-1 0 0,1-1 0,-5-11 1,2 9 28,0 0 1,-1 1-1,0 0 1,0 0 0,-1 0-1,0 0 1,-1 1 0,1 0-1,-1 0 1,-1 0-1,-11-10 1,-98-79 303,106 88-400,0 0 0,-1 1 0,0 1 0,0 0 0,-1 0 0,-17-5 0,28 11 28,1 0 1,-1 0-1,0 0 0,0 0 1,1 0-1,-1 0 0,0 0 0,0 0 1,1 0-1,-1 1 0,0-1 1,1 0-1,-1 0 0,0 1 1,1-1-1,-1 0 0,0 1 0,1-1 1,-1 1-1,1-1 0,-1 0 1,0 1-1,1 0 0,0-1 1,-1 1-1,1-1 0,-1 1 1,1 0-1,-1-1 0,1 1 0,0 0 1,0-1-1,-1 1 0,1 0 1,0 1-1,-5 23-5123</inkml:trace>
</inkml:ink>
</file>

<file path=ppt/ink/ink2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3:28.86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43 0 7936,'0'0'7058,"-3"11"-7010,0-2-37,-1 7 27,0-1 1,1 1-1,-2 28 0,-8 160 598,9-71-274,1-59 13,6 82-1,26 65 608,-27-211-651,-1-14 81,0-17-97,-1 5-2611</inkml:trace>
</inkml:ink>
</file>

<file path=ppt/ink/ink2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3:30.78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10 0 8744,'0'0'4774,"-2"12"-4371,-6 102 2010,8-113-2376,0-1 0,0 1 0,0-1 0,0 1 0,0-1-1,0 1 1,1-1 0,-1 0 0,0 1 0,0-1 0,0 1 0,1-1 0,-1 1-1,0-1 1,0 1 0,1-1 0,-1 0 0,0 1 0,1-1 0,-1 0 0,0 1-1,1-1 1,-1 0 0,1 1 0,-1-1 0,1 0 0,-1 0 0,1 0 0,-1 1-1,1-1 1,-1 0 0,0 0 0,1 0 0,-1 0 0,1 0 0,-1 0 0,2 0-1,16-3-2103</inkml:trace>
</inkml:ink>
</file>

<file path=ppt/ink/ink2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3:57.26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1 462 8432,'0'0'8362,"2"13"-8022,31 211 1408,-26-167-1216,3 48 2427,-16-145-2030,1 11-721,-3-49 584,2-109 0,7 174-685,0 0 1,1 1-1,0-1 0,0 1 1,2-1-1,0 1 0,0 0 1,1 0-1,7-12 0,-11 23-88,-1 0 0,1 0 0,0-1-1,0 1 1,0 0 0,0 0 0,0 1-1,0-1 1,0 0 0,0 0 0,0 0-1,0 1 1,0-1 0,1 0 0,-1 1 0,0-1-1,0 1 1,1 0 0,-1-1 0,0 1-1,1 0 1,2 0 0,-2 0 6,0 1 0,0-1 1,0 1-1,0 0 0,0-1 0,-1 1 1,1 0-1,0 0 0,0 0 0,0 1 0,-1-1 1,1 0-1,1 3 0,3 2 47,0 1 0,0 1 0,-1-1-1,0 1 1,6 12 0,-9-15-14,0-1-1,0 0 1,-1 1 0,1-1-1,-1 1 1,0-1-1,0 1 1,-1 0 0,1 0-1,-1-1 1,0 1-1,-1 0 1,1-1 0,-1 1-1,0 0 1,0-1-1,0 1 1,-1-1 0,1 1-1,-1-1 1,0 1-1,0-1 1,-1 0 0,1 0-1,-1 0 1,0-1 0,0 1-1,0-1 1,-1 1-1,1-1 1,-1 0 0,0 0-1,0-1 1,0 1-1,0-1 1,0 0 0,0 0-1,-7 2 1,-1-1 527,27-11-104,0 0-523,8-5 66,1-1-1,-2-2 1,0 0 0,-1-1 0,24-25-1,-18 15 40,-1-2-1,-2 0 0,0-1 1,-3-2-1,0 0 0,25-56 0,-37 68 59,-1 0 0,-1-1 0,-1 0 0,-1 0 0,0-1-1,-2 0 1,1-26 0,-6 41-41,-1 11-50,-3 14-28,5-13 1,-41 186 123,36-167-72,-5 41 0,0 0 46,1-27-57,6-27-29,1 0-1,1 1 1,-1 0-1,0 16 1,3-26-14,0 0 0,0 0 0,0-1 0,-1 1 0,1 0 0,0 0 0,-1 0 0,1-1 0,-1 1 0,0 0 0,-1 2 0,57-100 0,-54 93 0,1 1 0,0-1 0,-1 1 0,1-1 0,0 1 0,0 0 0,0 0 0,0 0 0,1 0 0,3-2 0,-5 4 0,0-1 0,-1 1 0,1 0 0,0 0 0,0 0 0,0 0 0,0 0 0,0 0 0,0 0 0,0 0 0,-1 0 0,1 0 0,0 0 0,0 1 0,0-1 0,0 0 0,0 0 0,-1 1 0,1-1 0,0 1 0,0-1 0,-1 1 0,1-1 0,0 1 0,0-1 0,-1 1 0,1 0 0,-1-1 0,1 1 0,-1 0 0,1 0 0,-1-1 0,1 1 0,-1 0 0,0 0 0,1 1 0,3 5 0,0-1 0,1 1 0,0-1 0,0 0 0,0-1 0,0 1 0,1-1 0,0 0 0,0-1 0,1 1 0,-1-1 0,10 4 0,-10-6 0,-1 1 0,0-1 0,1 0 0,-1-1 0,1 0 0,0 0 0,0 0 0,-1 0 0,1-1 0,0 0 0,0 0 0,-1-1 0,1 1 0,0-1 0,0-1 0,-1 1 0,6-3 0,2-2 0,0 0 0,-1-1 0,0-1 0,0 0 0,-1 0 0,0-1 0,-1 0 0,0-1 0,0-1 0,-1 1 0,13-21 0,-15 23 0,-5 6 0,0 0 0,0 0 0,-1 0 0,1-1 0,0 1 0,-1 0 0,0 0 0,1-1 0,-1 1 0,0-1 0,1-3 0,-3 6 0,1-1 0,0 1 0,0 0 0,0 0 0,0 0 0,-1 0 0,1 0 0,0 0 0,0 0 0,0-1 0,-1 1 0,1 0 0,0 0 0,0 0 0,0 0 0,-1 0 0,1 0 0,0 0 0,0 0 0,0 0 0,-1 0 0,1 0 0,0 0 0,0 0 0,-1 0 0,1 0 0,0 0 0,0 1 0,0-1 0,-1 0 0,1 0 0,0 0 0,0 0 0,0 0 0,0 0 0,-1 1 0,1-1 0,0 0 0,0 0 0,0 0 0,0 0 0,0 1 0,-9 7 0,8-8 0,-9 11 0,1 0 0,0 0 0,0 0 0,1 1 0,-10 20 0,15-24 0,-1-1 0,1 1 0,1 0 0,-1-1 0,2 1 0,-1 0 0,1 0 0,0 1 0,0-1 0,1 0 0,1 11 0,-1-18 0,0 0 0,0-1 0,0 1 0,0 0 0,1-1 0,-1 1 0,0 0 0,0-1 0,0 1 0,1-1 0,-1 1 0,0 0 0,1-1 0,-1 1 0,1-1 0,-1 1 0,1-1 0,-1 1 0,1-1 0,-1 1 0,1-1 0,-1 0 0,1 1 0,-1-1 0,1 0 0,0 1 0,-1-1 0,1 0 0,-1 0 0,1 1 0,0-1 0,-1 0 0,1 0 0,0 0 0,-1 0 0,1 0 0,0 0 0,-1 0 0,1 0 0,0 0 0,-1 0 0,1-1 0,0 1 0,-1 0 0,1 0 0,0-1 0,-1 1 0,1 0 0,-1-1 0,1 1 0,0-1 0,6-3 0,0 0 0,0-1 0,8-7 0,-8 6 0,-6 6 0,0-2 0,1 1 0,0-1 0,0 1 0,0 0 0,0-1 0,0 1 0,0 0 0,0 0 0,4-1 0,-4 3 0,-1-1 0,1 0 0,-1 0 0,0 1 0,1-1 0,-1 1 0,0 0 0,1-1 0,-1 1 0,0 0 0,0 0 0,0-1 0,0 1 0,0 0 0,0 0 0,0 0 0,1 2 0,2 0 0,-1 1 0,0-1 0,1 0 0,0 0 0,0-1 0,0 1 0,0-1 0,0 0 0,4 2 0,-5-4 0,-1 1 0,0-1 0,1 1 0,-1-1 0,1 0 0,-1 0 0,0 0 0,1 0 0,-1-1 0,0 1 0,1-1 0,-1 1 0,0-1 0,0 0 0,1 0 0,-1 0 0,0 0 0,0 0 0,3-3 0,-4 4 0,19-14 0,1 0 0,-2-1 0,0-2 0,22-23 0,-32 29 0,-5 4 0,2 0 0,-1 1 0,1-1 0,0 1 0,1 1 0,-1-1 0,1 1 0,0 0 0,8-4 0,-14 9 0,0 0 0,-1 0 0,1 0 0,0 0 0,0 0 0,-1 1 0,1-1 0,0 0 0,-1 0 0,1 1 0,0-1 0,0 0 0,-1 1 0,1-1 0,-1 0 0,1 1 0,0-1 0,-1 1 0,1-1 0,-1 1 0,1-1 0,-1 1 0,1 0 0,-1-1 0,0 1 0,1-1 0,-1 1 0,0 0 0,1 0 0,-1 1 0,10 25 0,-9-23 0,3 7 0,-2 1 0,1 0 0,0 24 0,-2-32 0,-1 1 0,0 0 0,-1-1 0,1 1 0,-1 0 0,0-1 0,0 1 0,-1 0 0,1-1 0,-1 0 0,0 1 0,0-1 0,-3 5 0,5-9 0,-1 0 0,1 1 0,0-1 0,0 0 0,0 1 0,-1-1 0,1 0 0,0 0 0,0 1 0,-1-1 0,1 0 0,0 0 0,0 1 0,-1-1 0,1 0 0,0 0 0,-1 0 0,1 1 0,0-1 0,-1 0 0,1 0 0,-1 0 0,1 0 0,0 0 0,-1 0 0,1 0 0,0 0 0,-1 0 0,1 0 0,-1 0 0,1 0 0,0 0 0,-1 0 0,1 0 0,0 0 0,-1 0 0,1-1 0,0 1 0,-1 0 0,1 0 0,0 0 0,-1-1 0,1 1 0,0 0 0,0 0 0,-1-1 0,1 1 0,-1-1 0,-9-4 0,10 5 0,0 0 0,0 0 0,0 0 0,0 0 0,0 0 0,0 0 0,0 0 0,0 0 0,0 0 0,0 0 0,0 0 0,0 0 0,0 0 0,0 0 0,0 0 0,0 0 0,0 0 0,0 0 0,0 0 0,0 0 0,0 0 0,0 0 0,0-1 0,0 1 0,0 0 0,0 0 0,0 0 0,0 0 0,0 0 0,0 0 0,0 0 0,0 0 0,0 0 0,0 0 0,0 0 0,0 0 0,0 0 0,0 0 0,0 0 0,0 0 0,0 0 0,0 0 0,0 0 0,0 0 0,0 0 0,0-1 0,0 1 0,0 0 0,0 0 0,0 0 0,9-4 0,12-4 0,4 3 0,1-1 0,-1-1 0,-1-1 0,42-21 0,-61 27 0,0-1 0,0 0 0,-1 0 0,0-1 0,0 0 0,0 1 0,0-1 0,0 0 0,-1-1 0,1 1 0,-1-1 0,0 0 0,-1 1 0,1-1 0,2-9 0,-5 13 0,1 1 0,-1-1 0,0 0 0,0 1 0,0-1 0,0 0 0,0 1 0,0-1 0,0 0 0,0 1 0,0-1 0,0 0 0,0 0 0,0 1 0,0-1 0,-1 0 0,1 0 0,-9-1 0,7 3 0,0-1 0,1 1 0,-1 0 0,0 0 0,0 0 0,0 0 0,1 1 0,-1-1 0,-2 3 0,3-3 0,-4 3 0,1 1 0,0 0 0,1-1 0,-1 1 0,1 1 0,-4 7 0,6-11 0,0 0 0,1 1 0,-1-1 0,1 0 0,0 1 0,0-1 0,0 1 0,0-1 0,0 0 0,0 1 0,1-1 0,-1 0 0,1 0 0,0 1 0,0-1 0,-1 0 0,1 0 0,1 0 0,-1 0 0,3 4 0,0 1 0,2-1 0,-1 0 0,1 0 0,0 0 0,0 0 0,1-1 0,0 0 0,0-1 0,0 1 0,0-1 0,0-1 0,11 4 0,-12-4 0,0-1 0,0-1 0,0 1 0,0-1 0,0 0 0,0 0 0,0-1 0,0 0 0,1 0 0,-1 0 0,0-1 0,0 0 0,0 0 0,0-1 0,0 1 0,0-1 0,9-4 0,-8 1-3935</inkml:trace>
</inkml:ink>
</file>

<file path=ppt/ink/ink2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3:59.54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238 0 8936,'0'0'9993,"-10"1"-9628,3 0-339,-8 0 276,-1 1-1,-21 6 1,31-6-199,0 0 0,0 0 0,0 1-1,1-1 1,-1 1 0,1 1-1,-1-1 1,1 1 0,1 0 0,-1 0-1,-4 5 1,-6 8 282,-22 35 0,32-45-267,1 0 1,0 1-1,1 0 0,0-1 0,0 1 1,0 0-1,1 0 0,-2 12 1,4-14-36,0 0 1,0 0 0,0-1 0,1 1 0,0 0-1,0-1 1,0 1 0,1 0 0,0-1 0,0 0-1,0 1 1,1-1 0,0 0 0,0 0 0,0 0-1,0-1 1,5 6 0,-5-7-33,1 0 0,-1-1 0,1 1 0,-1 0 0,1-1 1,0 0-1,0 0 0,0 0 0,0 0 0,0-1 0,1 0 0,-1 1 0,0-2 1,1 1-1,-1 0 0,0-1 0,1 0 0,-1 0 0,1 0 0,-1 0 0,1-1 0,6-2 1,0 0 63,0-1 1,0 0 0,-1-1 0,1 0 0,-1-1 0,15-11 0,52-48 688,-56 47-593,-14 12-138,1 0 1,-1 0-1,8-11 0,-9 9-39,38-44 405,-39 47-367,-1 1 0,2-1-1,-1 1 1,0 0 0,1 0 0,0 1-1,11-5 1,-4 2 165,-12 3 233,-2 3-437,-1 1 0,0-1-1,0 1 1,1-1-1,-1 1 1,1 0 0,-1 0-1,0 0 1,1 0 0,-1 0-1,-1 1 1,-30 23 165,8-6 24,-46 42 0,65-56-156,1 1 0,0 0 0,0 1 0,0 0 0,1-1 0,-1 1 0,2 1 0,-1-1 0,1 0 0,0 1 0,1 0 0,-3 13 0,4-19-53,1 0 0,0-1 0,-1 1 0,1-1 1,0 1-1,0 0 0,0-1 0,0 1 0,1 0 1,-1-1-1,0 1 0,1-1 0,-1 1 0,1-1 0,-1 1 1,1-1-1,0 1 0,0-1 0,0 1 0,-1-1 1,1 0-1,1 0 0,-1 1 0,0-1 0,0 0 0,0 0 1,0 0-1,1 0 0,-1 0 0,1 0 0,-1-1 0,1 1 1,-1 0-1,1-1 0,-1 1 0,1-1 0,-1 0 1,1 1-1,-1-1 0,1 0 0,2 0 0,0 0 20,1 0 1,-1 0-1,1-1 0,-1 0 0,1 0 0,-1 0 0,1 0 0,-1-1 0,0 1 1,0-1-1,1 0 0,-2 0 0,7-5 0,-2 0-33,-1 0 0,0-1 0,0 0 0,-1 0 0,0-1 0,-1 1 0,1-1 0,-2-1 0,6-13 0,2-10 0,10-48 0,-20 63 0,-2 17 0,0 1 0,0 0 0,0-1 0,0 1 0,0 0 0,1-1 0,-1 1 0,0 0 0,0-1 0,0 1 0,0-1 0,0 1 0,0 0 0,0-1 0,-1 1 0,1 0 0,0-1 0,0 1 0,0 0 0,0-1 0,0 1 0,0 0 0,-1-1 0,1 1 0,0 0 0,0-1 0,-1 1 0,1 0 0,0 0 0,0-1 0,-1 1 0,1 0 0,0 0 0,-1-1 0,1 1 0,0 0 0,-1 0 0,1 0 0,-2 1 0,1 1 0,-1 0 0,1 0 0,0 0 0,0 0 0,0 0 0,0 0 0,0 0 0,1 0 0,-1 0 0,1 0 0,-1 0 0,0 5 0,1-5 0,-1 7 0,0-1 0,1 1 0,-1 0 0,2 0 0,-1-1 0,1 1 0,1-1 0,0 1 0,3 8 0,-3-10 0,0-1 0,1 1 0,-1-1 0,2 1 0,-1-1 0,1 0 0,0 0 0,0-1 0,0 1 0,1-1 0,10 9 0,-14-13 0,1 0 0,0 0 0,-1 0 0,1 0 0,-1 0 0,1 0 0,0-1 0,0 1 0,0-1 0,-1 1 0,1-1 0,0 0 0,0 0 0,0 0 0,0 0 0,-1 0 0,1 0 0,2-1 0,0 0 0,0 0 0,-1 0 0,1-1 0,-1 1 0,1-1 0,-1 0 0,0 0 0,4-4 0,4-3 0,-2 0 0,1-1 0,12-19 0,0-2 0,-17 21 0,1 1 0,0 0 0,1 0 0,0 1 0,0 0 0,1 0 0,0 0 0,0 1 0,15-9 0,-22 16 0,-1 0 0,1-1 0,-1 1 0,1 0 0,0 0 0,-1 0 0,1 0 0,-1 1 0,1-1 0,-1 0 0,1 0 0,-1 0 0,1 0 0,-1 1 0,1-1 0,-1 0 0,1 0 0,-1 1 0,1-1 0,-1 0 0,1 1 0,-1-1 0,0 0 0,1 1 0,-1-1 0,0 1 0,1-1 0,-1 1 0,0-1 0,0 1 0,1-1 0,-1 1 0,0-1 0,0 1 0,8 19 0,-7-19 0,2 13 0,0-1 0,-1 1 0,1 18 0,4 21 0,-7-52 0,0-1 0,0 1 0,0 0 0,0-1 0,0 1 0,0 0 0,0-1 0,1 1 0,-1-1 0,0 1 0,0-1 0,1 1 0,-1-1 0,0 1 0,1 0 0,-1-1 0,1 0 0,-1 1 0,0-1 0,1 1 0,-1-1 0,1 1 0,-1-1 0,1 0 0,-1 0 0,1 1 0,0-1 0,0 0 0,0 0 0,0 0 0,0 0 0,0-1 0,0 1 0,0 0 0,-1-1 0,1 1 0,0 0 0,0-1 0,0 1 0,-1-1 0,1 0 0,0 1 0,-1-1 0,2 0 0,27-39 0,-24 33 0,20-28 0,59-64 0,-83 99 0,-1-1 0,1 0 0,-1 1 0,1-1 0,-1 1 0,1-1 0,0 1 0,-1-1 0,1 1 0,0 0 0,-1-1 0,1 1 0,0 0 0,0-1 0,-1 1 0,1 0 0,0 0 0,0 0 0,-1 0 0,1-1 0,0 1 0,0 0 0,0 1 0,-1-1 0,1 0 0,0 0 0,0 0 0,-1 0 0,1 1 0,0-1 0,0 0 0,-1 0 0,1 1 0,0-1 0,-1 1 0,1-1 0,0 1 0,-1-1 0,1 1 0,-1-1 0,1 1 0,-1-1 0,1 1 0,-1 0 0,1-1 0,-1 1 0,0 0 0,1-1 0,-1 1 0,0 0 0,1 1 0,2 6 0,0 1 0,0 0 0,3 13 0,-4-12 0,5 12 0,1-1 0,1 1 0,1-2 0,1 1 0,23 32 0</inkml:trace>
</inkml:ink>
</file>

<file path=ppt/ink/ink2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00.65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0 116 12256,'0'0'4054,"12"4"-3206,-6-2-743,6 2 152,0-1 0,1 0 0,12 1 1,-22-4-165,0 1 1,0-1 0,0 0-1,0 0 1,0 0 0,0-1-1,0 1 1,0 0-1,0-1 1,0 0 0,0 0-1,0 0 1,0 0 0,0 0-1,-1-1 1,1 1 0,0-1-1,-1 0 1,1 0-1,3-3 1,-3 1 39,-1-1 1,1 1-1,-1 0 1,0-1-1,0 1 0,0-1 1,0 0-1,-1 0 1,0 1-1,0-1 0,0 0 1,0-6-1,-1 9-92,0 0 0,0 0-1,0 0 1,-1 0 0,1 0 0,0 0-1,-1 0 1,1 0 0,-1 0 0,0 0-1,0 0 1,1 1 0,-1-1 0,0 0 0,0 0-1,-1 1 1,1-1 0,0 1 0,-1-1-1,1 1 1,0 0 0,-1-1 0,0 1-1,1 0 1,-1 0 0,0 0 0,1 0-1,-1 1 1,0-1 0,0 0 0,0 1-1,0-1 1,-2 0 0,2 1-6,-1 0 0,1 0 0,0 0 0,0 1 0,0-1 0,0 0 0,0 1 0,0-1 0,0 1 0,0 0 0,0 0 0,0 0 0,1 0 0,-1 0 0,0 0 0,0 0 0,-2 3 0,-25 27 320,23-22-263,0 0 0,0 0 0,1 0 0,0 0 0,0 1-1,1 0 1,1 0 0,-4 14 0,6-21-45,0 1-1,1-1 1,-1 0-1,1 1 1,0-1-1,0 0 1,0 1-1,1-1 1,-1 0-1,1 1 1,-1-1-1,1 0 1,0 0-1,1 1 1,-1-1 0,0 0-1,1 0 1,0 0-1,0-1 1,-1 1-1,2 0 1,-1-1-1,0 1 1,0-1-1,1 0 1,0 0-1,-1 0 1,1 0-1,0 0 1,4 2 0,-2-2 58,0 0 0,0 1 1,1-2-1,-1 1 0,1-1 1,-1 0-1,1 0 1,0 0-1,-1-1 0,1 1 1,0-2-1,6 0 1,-3 0 14,-1-1 1,1-1-1,-1 0 1,1 0-1,-1 0 1,0-1 0,9-6-1,-1 0 128,0 0 1,-1-2-1,25-23 0,-33 28-137,41-38 355,-44 42-413,0 0-1,0 0 0,0 0 0,1 1 0,-1-1 0,0 1 0,1 0 1,0 1-1,-1-1 0,8-1 0,-2 2 128,-10 0-153,1 1 0,0 0-1,0 0 1,0-1 0,-1 1-1,1 0 1,0 0 0,0 0-1,0 0 1,0 0 0,0 0-1,0 0 1,-1 0 0,1 0-1,0 0 1,0 1 0,0-1-1,0 0 1,-1 1 0,1-1-1,0 0 1,0 1-1,-1-1 1,1 1 0,0-1-1,-1 1 1,1 0 0,0-1-1,-1 1 1,1-1 0,-1 1-1,1 0 1,-1 0 0,1-1-1,-1 1 1,1 0 0,-1 1-1,7 11 46,0 0 1,1 0-1,14 19 0,-19-28-60,1 1 1,0-1 0,0 0 0,0 0 0,0 0-1,1 0 1,0-1 0,0 1 0,0-1 0,0-1-1,0 1 1,7 1 0,3-4 850,-7-4-5722</inkml:trace>
</inkml:ink>
</file>

<file path=ppt/ink/ink2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00.99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359 0 15680,'0'0'2307,"-10"9"-1671,-62 67 1184,-106 143-1,116-146-472,33-40-285,22-26 68,18-17-560,14-7-915,-17 11-2634</inkml:trace>
</inkml:ink>
</file>

<file path=ppt/ink/ink2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02.15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0 707 13168,'0'0'2720,"10"-5"-1987,-1 0-530,1 0 1,-1-1-1,0 0 1,0 0-1,-1-1 0,0 0 1,0 0-1,0-1 1,-1 0-1,-1-1 1,7-9-1,52-95 2502,-63 155-807,-2-37-1845,3 66 523,-3-63-450,2-1 0,-1 0 0,1 1 1,0-1-1,0 0 0,1 0 0,5 10 0,-7-15-82,0-1-1,0 1 1,1-1-1,-1 0 0,0 1 1,1-1-1,-1 0 1,1 0-1,-1 0 1,1 0-1,-1 0 1,1 0-1,0 0 1,-1 0-1,1-1 0,0 1 1,0-1-1,0 1 1,0-1-1,-1 0 1,1 1-1,0-1 1,0 0-1,0 0 1,0-1-1,0 1 0,0 0 1,-1-1-1,1 1 1,0-1-1,0 1 1,2-2-1,1 0 25,1-1 0,-1 0 0,0 1-1,-1-1 1,1-1 0,0 1 0,-1-1 0,0 0-1,6-7 1,8-14 203,-2-1-1,20-41 1,-7 11 133,-19 35-221,-8 17-127,-1 1 0,1-1-1,0 1 1,-1-1 0,2 1 0,-1-1-1,0 1 1,1 0 0,-1 0 0,1 0 0,0 1-1,5-4 1,-8 5-41,0 1-1,0 0 1,0 0-1,1 0 1,-1 0 0,0 0-1,0 0 1,0 0-1,1 0 1,-1 0-1,0 0 1,0 0 0,0 0-1,1 0 1,-1 0-1,0 0 1,0 0-1,0 0 1,1 0 0,-1 0-1,0 0 1,0 0-1,0 1 1,1-1-1,-1 0 1,0 0 0,0 0-1,0 0 1,0 0-1,1 0 1,-1 1-1,0-1 1,0 0 0,0 0-1,0 0 1,0 1-1,0-1 1,1 0-1,-1 0 1,0 0 0,0 1-1,0-1 1,0 0-1,3 18 217,-2 21-59,-1-17 6,-1 0-1,-1 0 1,-2 0-1,-6 25 1,10-47-154,0 1-1,-1 0 1,1 0 0,0-1-1,-1 1 1,1 0 0,-1 0-1,1-1 1,-1 1 0,1 0-1,-1-1 1,0 1 0,1-1-1,-1 1 1,0-1-1,0 1 1,1-1 0,-1 0-1,0 1 1,0-1 0,1 0-1,-1 1 1,0-1 0,0 0-1,0 0 1,0 0 0,0 0-1,-1 0 1,0 0 14,1 0-1,-1 0 1,0-1 0,1 1-1,-1-1 1,0 1-1,0-1 1,1 0 0,-1 1-1,1-1 1,-1 0-1,1 0 1,-1 0 0,1 0-1,-2-2 1,4 6-38,-1-2 0,0-1 0,0 0 0,0 0 0,0 1 0,0-1 0,0 0 0,0 1 0,0-1 0,0 0 0,0 0 0,0 1 0,0-1 0,0 0 0,0 0 0,1 1 0,-1-1 0,0 0 0,0 0 0,0 0 0,0 1 0,1-1 0,-1 0 0,0 0 0,0 0 0,0 0 0,1 1 0,-1-1 0,0 0 0,0 0 0,1 0 0,-1 0 0,0 0 0,0 0 0,1 0 0,-1 0 0,0 1 0,1-1 0,3 0 0,-1 0 0,1 0 0,0 0 0,-1 0 0,1 0 0,0-1 0,-1 0 0,1 0 0,-1 0 0,4-1 0,34-16 0,-24 8 0,-2-1 0,0 0 0,0-1 0,-1 0 0,21-24 0,-14 11 0,-1 0 0,25-44 0,-33 48 0,-2-1 0,0-1 0,-2 0 0,8-31 0,12-97 0,-27 146 0,3-43 0,-3 45 0,-1 0 0,0 0 0,-1 0 0,1 1 0,-1-1 0,1 0 0,-1 0 0,0 0 0,0 0 0,0 0 0,0 1 0,-3-5 0,4 6 0,0 1 0,-1 0 0,1 0 0,0-1 0,0 1 0,-1 0 0,1 0 0,0 0 0,0 0 0,-1-1 0,1 1 0,0 0 0,-1 0 0,1 0 0,0 0 0,0 0 0,-1 0 0,1 0 0,0 0 0,-1 0 0,1 0 0,0 0 0,-1 0 0,1 0 0,0 0 0,-1 0 0,1 0 0,0 0 0,-1 0 0,1 0 0,0 1 0,0-1 0,-1 0 0,-11 11 0,-6 15 0,10-11 0,1 0 0,0 0 0,1 0 0,1 1 0,1 0 0,0 0 0,1 0 0,0 0 0,2 1 0,0-1 0,2 30 0,5 11 0,2-1 0,18 60 0,-13-59 0,-12-42 524,-1-4-5040</inkml:trace>
</inkml:ink>
</file>

<file path=ppt/ink/ink2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02.39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93 19199,'0'0'1474,"13"-6"-822,154-51 768,-139 50-1057,1 1 1,0 1 0,53-2-1,-15 3 877,-67 4-1234,0 0 0,0 0 0,1 0-1,-1 0 1,0 0 0,0 0 0,0 0 0,0 0-1,1 0 1,-1 0 0,0 0 0,0 0 0,0 0-1,1 0 1,-1 0 0,0 0 0,0 0-1,0 0 1,0 0 0,0 0 0,1 0 0,-1 0-1,0 0 1,0 0 0,0 1 0,0-1 0,1 0-1,-1 0 1,0 0 0,0 0 0,0 0 0,0 0-1,0 0 1,0 1 0,0-1 0,0 0 0,1 0-1,-1 0 1,0 0 0,0 1 0,0-1 0,0 0-1,0 0 1,0 0 0,0 1 0</inkml:trace>
</inkml:ink>
</file>

<file path=ppt/ink/ink2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02.58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15880,'0'0'3959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23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94 757 9744,'0'0'9526,"10"-7"-9181,-8 5-318,10-8 94,-1 1 0,0-2 0,0 1-1,-1-2 1,11-14 0,53-107 855,-10 15-57,-22 41 202,52-131-1,-82 180-894,-1 3 13,-5 12 43,-1 0 0,0 0 0,3-15-1,-7 27-264,-1 1-1,0 0 0,0-1 0,0 1 1,0 0-1,0-1 0,1 1 1,-1-1-1,0 1 0,0 0 1,0-1-1,0 1 0,0 0 1,0-1-1,0 1 0,0 0 1,-1-1-1,1 1 0,0 0 1,0-1-1,0 1 0,0 0 0,0-1 1,-1 1-1,1 0 0,0-1 1,0 1-1,0 0 0,-1 0 1,1-1-1,0 1 0,0 0 1,-1 0-1,1-1 0,0 1 1,-1 0-1,1 0 0,0 0 1,-1 0-1,1-1 0,0 1 1,-1 0-1,1 0 0,0 0 0,-1 0 1,1 0-1,0 0 0,-1 0 1,1 0-1,-1 0 0,1 0 1,0 0-1,-1 0 0,1 0 1,0 0-1,-1 1 0,1-1 1,0 0-1,-1 0 0,-1 1 47,-1 0 0,1 0-1,0 0 1,-1 0-1,1 1 1,0-1 0,0 1-1,-2 1 1,-15 20 178,1 0-1,1 2 1,2-1 0,-25 53 0,12-23 76,-98 216 1199,21 6-222,99-259-1224,-10 22 170,-2-1 0,-39 63 0,52-94-240,8-9 0,8-9 0,141-126 0,-44 35 0,-64 57 0,3 2 0,80-58 0,-112 92 0,-11 7 0,0 0 0,0-1 0,0 1 0,0-1 0,0 0 0,0 0 0,-1-1 0,1 1 0,-1-1 0,5-7 0,-8 11 0,0 0 0,0 0 0,0 1 0,0-1 0,1 0 0,-1 0 0,0 0 0,0 0 0,0 0 0,0 1 0,0-1 0,0 0 0,1 0 0,-1 0 0,0 0 0,0 0 0,0 0 0,0 0 0,0 1 0,1-1 0,-1 0 0,0 0 0,0 0 0,0 0 0,1 0 0,-1 0 0,0 0 0,0 0 0,0 0 0,0 0 0,1 0 0,-1 0 0,0 0 0,0 0 0,0 0 0,1 0 0,-1 0 0,0-1 0,0 1 0,0 0 0,0 0 0,1 0 0,-1 0 0,0 0 0,0 0 0,0 0 0,0-1 0,0 1 0,0 0 0,1 0 0,-1 0 0,0 0 0,0 0 0,0-1 0,1 18 0,-14 32 0,10-40 0,1 0 0,-1 0 0,1 0 0,1 0 0,0 0 0,0 0 0,1 12 0,1-13 0,0 0 0,1-1 0,0 1 0,0 0 0,1 0 0,-1-1 0,2 1 0,4 8 0,-6-14 0,-1 1 0,1-1 0,-1 1 0,1-1 0,0 0 0,0 0 0,0 1 0,0-1 0,1-1 0,-1 1 0,0 0 0,1-1 0,-1 1 0,1-1 0,0 1 0,-1-1 0,1 0 0,0 0 0,0-1 0,-1 1 0,1-1 0,0 1 0,0-1 0,0 0 0,5 0 0,9-3 0,-1-1 0,0-1 0,0 0 0,-1-1 0,1 0 0,-1-2 0,-1 1 0,23-17 0,-16 8 0,0-1 0,-2 0 0,0-2 0,29-36 0,-40 45 0,-1 0 0,0-1 0,9-19 0,-14 23 0,-5 8 0,-4 11 0,4-6 0,1 0 0,-1 0 0,0 0 0,0-1 0,-8 11 0,8-12 0,1-1 0,-1 1 0,1 0 0,-1-1 0,1 1 0,0 0 0,0 0 0,1 1 0,-1-1 0,1 0 0,0 1 0,0-1 0,1 0 0,-1 1 0,1 6 0,0-10 0,0 0 0,0 0 0,0 0 0,0 0 0,0 0 0,1 0 0,-1 0 0,0 0 0,0 0 0,1 0 0,-1 0 0,1 0 0,-1 0 0,1 0 0,-1 0 0,1 0 0,0-1 0,-1 1 0,1 0 0,0 0 0,-1-1 0,1 1 0,0 0 0,0-1 0,0 1 0,1 0 0,0-1 0,0 0 0,-1 0 0,1 0 0,0 0 0,-1 0 0,1 0 0,0 0 0,-1-1 0,1 1 0,0-1 0,-1 1 0,1-1 0,-1 0 0,3-1 0,4-2 0,0-1 0,-1-1 0,0 0 0,11-10 0,-16 13 0,0 0 0,1 0 0,-1 0 0,0 0 0,0 0 0,-1 0 0,1-1 0,-1 1 0,1-1 0,-1 1 0,0-1 0,-1 0 0,1 1 0,-1-1 0,1 0 0,-1 0 0,0 1 0,0-1 0,-1 0 0,1 0 0,-1 1 0,0-1 0,0 0 0,0 1 0,0-1 0,-1 1 0,1 0 0,-1-1 0,-2-2 0,2 4 0,0 1 0,1-1 0,-1 1 0,0-1 0,0 1 0,0 0 0,0 0 0,0 0 0,0 0 0,0 1 0,0-1 0,-1 0 0,1 1 0,0-1 0,0 1 0,-5 0 0,3 0 0,-1 0 0,1 0 0,0 0 0,0 1 0,0 0 0,-1 0 0,-6 2 0,0 0 0,10-3 0,0 0 0,0 0 0,0 0 0,0 1 0,0-1 0,0 0 0,0 1 0,0-1 0,0 0 0,0 1 0,0 0 0,0-1 0,-2 2 0,39-11 0,-12-1 0,0 1 0,1 1 0,48-9 0,49-9 0,-120 25 0,-1 1 0,1-1 0,-1 1 0,1 0 0,-1 0 0,1 0 0,-1 0 0,1 0 0,-1 0 0,1 0 0,-1 0 0,1 0 0,-1 1 0,1-1 0,-1 1 0,1-1 0,-1 1 0,0 0 0,1-1 0,-1 1 0,0 0 0,1 0 0,-1 0 0,0 0 0,0 0 0,0 0 0,0 0 0,0 1 0,0-1 0,0 0 0,-1 0 0,1 1 0,0-1 0,-1 0 0,1 1 0,-1-1 0,1 1 0,-1-1 0,0 1 0,1-1 0,-1 1 0,0-1 0,0 1 0,0-1 0,0 1 0,-1 1 0,0 9 0,-1-1 0,0 0 0,-1 1 0,-7 18 0,7-22 0,0 0 0,-1-1 0,0 1 0,0-1 0,-1 1 0,-9 11 0,-4 4 0,14-7 0,4-10 0,4-7 0,16-17 0,2 0 0,0 2 0,26-15 0,-43 28 0,0 1 0,1-1 0,-1 1 0,1 0 0,-1 1 0,1-1 0,0 1 0,8-1 0,-14 2 0,1 1 0,-1-1 0,1 0 0,-1 0 0,1 0 0,-1 0 0,1 1 0,-1-1 0,1 0 0,-1 0 0,0 1 0,1-1 0,-1 0 0,1 1 0,-1-1 0,0 1 0,1-1 0,-1 0 0,0 1 0,1-1 0,-1 1 0,0-1 0,0 1 0,0-1 0,1 1 0,-1-1 0,0 1 0,0-1 0,0 1 0,0-1 0,0 1 0,0-1 0,0 1 0,0-1 0,0 1 0,0 0 0,0-1 0,0 1 0,0-1 0,-1 1 0,1-1 0,0 1 0,-9 28 0,7-23 0,-2 5 0,-3 14 0,11-26 0,0-1 0,0 0 0,0 0 0,0-1 0,6-5 0,105-77 0,-111 81 0,1 0 0,0 0 0,0 1 0,0 0 0,0 0 0,0 0 0,1 0 0,8-2 0,-13 5 0,-1 0 0,1 1 0,-1-1 0,1 0 0,-1 1 0,1-1 0,-1 0 0,1 1 0,-1-1 0,1 1 0,-1-1 0,0 1 0,1-1 0,-1 1 0,0-1 0,1 1 0,-1-1 0,0 1 0,0-1 0,0 1 0,1-1 0,-1 1 0,0 0 0,0-1 0,0 2 0,5 19 0,-4-18 0,7 53 0,-6-37 0,0-1 0,11 36 0,-12-49 0,1-1 0,0 1 0,0 0 0,1-1 0,-1 0 0,1 1 0,0-1 0,0 0 0,0 0 0,1-1 0,-1 1 0,1-1 0,0 1 0,0-1 0,6 3 0,-7-4 0,0-1 0,0-1 0,-1 1 0,1 0 0,0-1 0,0 1 0,0-1 0,0 0 0,0 0 0,0 0 0,-1 0 0,1-1 0,0 1 0,0-1 0,0 0 0,0 0 0,-1 0 0,1 0 0,0 0 0,-1 0 0,1-1 0,-1 1 0,0-1 0,1 0 0,2-2 0,5-5 0,-1 1 0,0-1 0,-1-1 0,12-15 0,17-34 850,-17 19-5635</inkml:trace>
</inkml:ink>
</file>

<file path=ppt/ink/ink2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07.76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1 220 9240,'0'0'7774,"9"-8"-7458,15-13 236,-2-1-1,33-42 1,-43 47 56,0-2 1,14-30-1,-22 34-102,-3 10 48,-3 10-127,-5 10-227,1 1 0,1-1 0,-7 33 1,11-43-160,1 0 0,-1 0-1,1 0 1,0 1 0,0-1 0,1 0 0,0 0 0,0 0 0,0 0 0,0 0 0,1 0 0,0 0 0,0 0 0,0 0 0,0-1 0,5 7 0,-6-9-27,1-1 1,-1 0-1,0 0 1,1-1-1,-1 1 1,0 0-1,1 0 1,-1-1-1,1 1 1,-1 0-1,1-1 1,0 0-1,-1 1 1,1-1-1,-1 0 1,1 0-1,0 0 1,-1 0-1,1 0 1,0 0-1,-1 0 1,4-2-1,36-10 281,-28 5-244,0 0-1,0 0 1,-1-1 0,0-1-1,0 0 1,-1-1 0,10-12-1,-13 16 32,0-1 0,18-10 0,-13 8 38,-12 9-107,-1 0 0,0-1 0,1 1 0,-1 0 0,0 0 0,1-1 0,-1 1 0,0 0 0,1 0 0,-1 0 0,1 0 1,-1-1-1,0 1 0,1 0 0,-1 0 0,1 0 0,-1 0 0,0 0 0,1 0 0,-1 0 0,1 0 0,-1 0 0,1 0 1,-1 1-1,0-1 0,1 0 0,-1 0 0,1 0 0,-1 0 0,1 1 0,4 14 170,-6 31 59,0-29 86,1-16-322,0-1-1,0 0 0,0 0 1,0 0-1,0 1 1,0-1-1,0 0 1,0 0-1,0 0 0,0 0 1,0 1-1,1-1 1,-1 0-1,0 0 0,0 0 1,0 0-1,0 1 1,0-1-1,1 0 1,-1 0-1,0 0 0,0 0 1,0 0-1,0 0 1,1 0-1,-1 0 0,0 0 1,0 1-1,0-1 1,0 0-1,1 0 1,-1 0-1,0 0 0,0 0 1,0 0-1,1 0 1,-1 0-1,0 0 0,0 0 1,0 0-1,1 0 1,-1-1-1,0 1 1,0 0-1,0 0 0,1 0 1,-1 0-1,0 0 1,0 0-1,0 0 1,0 0-1,0-1 0,1 1 1,-1 0-1,0 0 1,15-10 117,-11 7-82,14-10 123,27-25 0,-27 22 120,27-19 0,-43 34-269,-1 0 0,1 0 0,0 1 0,0-1 0,0 1 0,0 0 1,-1-1-1,1 1 0,0 0 0,0 0 0,0 0 0,0 0 0,0 0 0,0 1 0,0-1 0,-1 1 0,1-1 0,0 1 0,0-1 0,-1 1 0,1 0 0,0 0 0,-1 0 0,1 0 0,0 0 0,-1 0 1,0 1-1,1-1 0,-1 0 0,1 2 0,8 7 62,-1 0-1,-1 0 1,8 13 0,-12-17-23,12 8 334,-2-3-790,-10-4-2857</inkml:trace>
</inkml:ink>
</file>

<file path=ppt/ink/ink2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07.94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16384,'0'0'2983,"81"29"-3167</inkml:trace>
</inkml:ink>
</file>

<file path=ppt/ink/ink2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13.14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1 524 10248,'0'0'5288,"11"0"-4826,6 1-168,-1-1-1,0-1 1,0-1 0,21-4-1,-27 3-53,32-9 689,-39 11-817,-1 0 1,1 0-1,-1 0 1,0-1-1,1 1 0,-1-1 1,0 1-1,0-1 1,0 0-1,0 0 1,0 0-1,3-4 1,-4 5-74,0 0 1,-1 0-1,1 0 0,-1 0 1,0 0-1,1 0 1,-1-1-1,0 1 0,0 0 1,1 0-1,-1 0 1,0 0-1,0 0 1,0 0-1,0 0 0,-1 0 1,1-1-1,0 1 1,0 0-1,-1 0 0,1 0 1,0 0-1,-1 0 1,1 0-1,-1 0 1,1 0-1,-1 0 0,0 0 1,0 1-1,1-1 1,-1 0-1,0 0 0,0 0 1,-1 0-1,0 0-5,1 0 0,-1 0 0,0 0 0,0 0 0,0 0-1,0 0 1,0 1 0,0-1 0,0 1 0,0-1 0,0 1-1,0 0 1,0 0 0,0 0 0,0 0 0,0 0 0,0 1-1,-2-1 1,-7 4 29,1 0 1,0 0-1,0 1 0,0 0 0,0 1 0,-15 12 1,19-13-34,0 0 0,1 0 1,0 1-1,0-1 0,0 1 1,0 0-1,1 1 0,0-1 1,1 1-1,-6 13 0,8-19-20,1 0-1,0 0 1,-1 0 0,1 0-1,0 1 1,0-1-1,0 0 1,0 0-1,0 0 1,0 0 0,0 0-1,0 0 1,0 1-1,1-1 1,-1 0-1,0 0 1,1 0 0,-1 0-1,1 0 1,-1 0-1,1 0 1,0 0-1,-1 0 1,2 1 0,0-1 8,0 1 0,0 0 0,0-1 0,0 1 0,1-1 1,-1 0-1,0 0 0,1 0 0,-1 0 0,4 1 1,4 0 43,0 0 1,0-1 0,0 0 0,15 0 0,-7-3 28,1 0 0,0-1 0,-1-1 0,0-1 0,0-1 0,34-14 0,-8-2 255,59-40 0,-47 20 189,-58 43-492,1 0 1,0 0-1,0 0 1,0 0-1,0 0 1,0 0-1,0 0 0,0 1 1,1-1-1,-1 0 1,0 1-1,1-1 1,-1 1-1,1-1 1,-1 0-1,1 1 1,0-1-1,0 1 1,0-1-1,0 3 1,0-3 31,-2-1-69,0 0 0,0 0 0,1 1 0,-1-1 1,0 0-1,1 1 0,-1 0 0,1-1 0,-1 1 1,1 0-1,-1-1 0,1 1 0,-1 0 0,1 0 1,-1 0-1,1 0 0,0 1 0,-2 1 1,-23 29 17,14-16-9,2-4-3,7-10-18,0 1 1,0 0 0,0-1-1,1 1 1,-1 0-1,1 1 1,0-1-1,0 0 1,0 1 0,1-1-1,-1 1 1,1-1-1,-2 8 1,3-11 2,0 1 1,0-1-1,0 1 0,0-1 1,0 0-1,0 1 0,0-1 1,0 1-1,1-1 0,-1 0 1,0 1-1,0-1 0,0 0 1,1 1-1,-1-1 0,0 0 1,1 1-1,-1-1 1,0 0-1,0 1 0,1-1 1,-1 0-1,0 0 0,1 0 1,-1 1-1,1-1 0,-1 0 1,0 0-1,1 0 0,-1 0 1,1 0-1,-1 1 0,0-1 1,1 0-1,-1 0 1,1 0-1,-1 0 0,1 0 1,-1-1-1,0 1 0,1 0 1,-1 0-1,1 0 0,17-7-11,-8 0 18,-1-1-1,0-1 1,0 0 0,-1 0-1,8-12 1,14-14 22,5-4 140,-52 83-157,-2-2 0,-29 48 1,3-7-4,-5 1-6,6-14 0,36-56 27,13-24 35,14-27 40,15-12-35,41-46-1,46-31-38,-86 89-28,63-51-1,-56 57 52,-25 21 29,-17 10-77,0 0 1,0 0-1,0 1 0,0-1 0,0 0 0,0 0 0,0 0 1,0 0-1,0 0 0,0 0 0,0 0 0,0 0 0,0 0 1,0 1-1,0-1 0,0 0 0,0 0 0,0 0 0,0 0 1,0 0-1,0 0 0,0 0 0,0 0 0,0 1 0,0-1 1,0 0-1,0 0 0,0 0 0,0 0 0,1 0 0,-1 0 1,0 0-1,0 0 0,0 0 0,0 0 0,0 0 0,0 0 1,0 0-1,0 0 0,0 0 0,0 1 0,1-1 1,-1 0-1,0 0 0,0 0 0,0 0 0,0 0 0,0 0 0,-5 8 6,-47 76 142,47-73-82,0-1-1,1 1 0,0 0 1,1 0-1,0 0 1,-2 19-1,5-29-56,-1 0-1,1 0 1,0 0-1,0 0 0,0 0 1,0 0-1,0 0 1,0 0-1,0 0 1,0 0-1,0 0 1,1 0-1,-1 0 1,0 0-1,1-1 0,-1 1 1,0 0-1,1 0 1,-1 0-1,1 0 1,0 0-1,-1-1 1,1 1-1,0 0 1,-1-1-1,1 1 0,1 1 1,0-2 5,-1 0 0,1 1-1,0-1 1,-1 0 0,1 0 0,0 0 0,-1 0-1,1 0 1,-1 0 0,1-1 0,0 1 0,-1 0-1,1-1 1,2 0 0,6-4 65,0 1 0,-1-1-1,15-10 1,108-92 942,-132 107-1009,1-1 0,-1 0 0,1 1-1,-1-1 1,1 1 0,0-1 0,-1 0 0,1 1 0,-1 0-1,1-1 1,0 1 0,0-1 0,-1 1 0,1 0 0,0-1-1,0 1 1,0 0 0,-1 0 0,1 0 0,0 0 0,0-1-1,0 1 1,-1 0 0,1 0 0,0 1 0,0-1 0,0 0-1,-1 0 1,1 0 0,0 0 0,1 1 0,-1 0-2,0 1 1,0-1-1,-1 0 1,1 0 0,0 1-1,-1-1 1,1 0-1,-1 1 1,0-1-1,1 0 1,-1 1 0,0-1-1,0 1 1,0-1-1,0 0 1,0 3-1,0 2 17,0 0 1,1 1-1,-1-1 0,1 1 0,1-1 0,-1 0 0,1 0 0,0 0 0,0 0 0,1 0 0,0 0 0,7 10 0,-9-15-16,0 0-1,0 0 0,1 0 1,-1 0-1,0 0 1,1 0-1,-1 0 1,1-1-1,-1 1 1,1-1-1,-1 1 1,1-1-1,0 0 1,-1 1-1,1-1 1,-1 0-1,1 0 0,0 0 1,-1 0-1,1 0 1,-1-1-1,1 1 1,-1 0-1,1-1 1,0 1-1,-1-1 1,0 0-1,1 1 1,1-2-1,7-4 66,0 1 0,-1-2-1,11-8 1,-8 6-7,36-33 186,-39 32-170,1 1 0,0 0 0,0 1 0,14-8 0,-23 15-83,1 0 0,-1 0 0,1 1 0,-1-1 1,1 0-1,0 1 0,-1-1 0,1 1 0,0 0 0,3-1 0,-5 1-2,1 0 1,0 1-1,-1-1 1,1 0-1,0 0 1,-1 0-1,1 1 1,-1-1-1,1 0 1,0 1-1,-1-1 1,1 0-1,-1 1 1,1-1-1,-1 0 1,1 1-1,-1-1 1,0 1-1,1-1 1,0 2-1,0 1 13,1 1-1,-1 0 0,0 0 1,0 0-1,0 0 0,-1 0 0,1 6 1,1 5-5,-2-13-11,11 49 0,-10-49 0,-1 1 0,1-1 0,0 0 0,0 1 0,0-1 0,0 0 0,0 0 0,1 0 0,-1 0 0,1 0 0,-1 0 0,1 0 0,0-1 0,-1 1 0,1 0 0,0-1 0,0 0 0,4 3 0,-3-5 0,0 1 0,0 0 0,1-1 0,-1 0 0,0 0 0,0 0 0,0 0 0,0 0 0,5-4 0,-4 3 0,2-1 0,0-1 0,0 0 0,0 0 0,-1 0 0,1-1 0,-1 1 0,7-10 0,30-44 0,-24 32 0,84-130 0,-86 125 0,0 1 0,-2-2 0,14-47 0,-14 38 0,-9 31 0,-1 0 0,-1-1 0,0 0 0,0 0 0,2-21 0,-5 31 0,0 1 0,1 0 0,-1-1 0,0 1 0,0 0 0,0 0 0,0-1 0,0 1 0,0 0 0,0-1 0,0 1 0,0 0 0,0-1 0,0 1 0,0 0 0,-1-1 0,1 1 0,0 0 0,0-1 0,0 1 0,0 0 0,0 0 0,-1-1 0,1 1 0,0 0 0,0 0 0,0-1 0,-1 1 0,1 0 0,0 0 0,0 0 0,-1-1 0,1 1 0,0 0 0,-1 0 0,1 0 0,0 0 0,-1 0 0,1 0 0,-1-1 0,-12 10 0,-9 18 0,12-8 0,1 0 0,1 0 0,1 1 0,0-1 0,1 2 0,1-1 0,-2 23 0,3 1 0,1 0 0,4 59 0,0-85 0,1 0 0,1 0 0,0 0 0,2 0 0,6 18 0,-8-30 0,0-1 0,0 1 0,0-1 0,1 0 0,-1 0 0,1 0 0,1-1 0,-1 1 0,1-1 0,-1 0 0,8 4 0,-10-7 0,1-1 0,-1 1 0,1-1 0,0 0 0,-1 0 0,1 0 0,-1 0 0,1 0 0,0-1 0,-1 1 0,1-1 0,-1 1 0,1-1 0,-1 0 0,0 0 0,1 0 0,2-2 0,41-29 0,-30 19 0,-1 1 0,0-1 0,-1-1 0,17-22 0,-26 31 0,-1-2 0,5-7 0,-8 16 0,0-1 0,-1 0 0,1 1 0,-1-1 0,1 1 0,-1-1 0,0 1 0,0-1 0,1 1 0,-1-1 0,0 1 0,-1 0 0,1 1 0,0-3 0,0 14 0,2 40 0,-1-50 0,-1 0 0,1-1 0,0 1 0,0 0 0,1 0 0,-1-1 0,1 1 0,0 0 0,0-1 0,4 7 0,-4-9 0,-1 0 0,0 0 0,1 0 0,-1 0 0,1 0 0,-1 0 0,1-1 0,-1 1 0,1 0 0,-1-1 0,1 1 0,0-1 0,-1 0 0,1 1 0,0-1 0,0 0 0,-1 0 0,1 0 0,0 0 0,-1-1 0,1 1 0,0 0 0,-1-1 0,1 1 0,0-1 0,-1 1 0,1-1 0,-1 0 0,1 0 0,2-1 0,4-3 0,0 0 0,0-1 0,-1 0 0,7-7 0,-3 2 0,-1-1 0,0 0 0,-1 0 0,-1-1 0,0 0 0,0-1 0,-2 1 0,9-23 0,1-14 0,11-61 0,-9 32 0,-13 57 0,0 0 0,-2-1 0,2-40 0,-7 59 0,-2 11 0,-2 12 0,-8 48 0,5-30 0,2 1 0,-4 76 0,11-82 0,-1-13 0,1 0 0,1-1 0,5 30 0,-5-43 0,0 1 0,1-1 0,0 1 0,0-1 0,0 0 0,5 9 0,-6-13 0,-1 0 0,1 0 0,0 0 0,0 0 0,-1-1 0,1 1 0,0 0 0,0 0 0,0-1 0,0 1 0,0-1 0,0 1 0,0-1 0,0 1 0,0-1 0,0 1 0,1-1 0,-1 0 0,0 0 0,0 0 0,0 0 0,0 0 0,0 0 0,1 0 0,-1 0 0,0 0 0,0 0 0,0 0 0,0-1 0,0 1 0,0-1 0,0 1 0,0-1 0,0 1 0,0-1 0,0 1 0,0-1 0,0 0 0,0 1 0,1-2 0,4-3 0,0-1 0,0 1 0,-1-1 0,0 0 0,0 0 0,0-1 0,-1 1 0,0-1 0,0 0 0,0 0 0,-1-1 0,0 1 0,-1 0 0,3-14 0,-4 6 0,-1 14 0,0 0 0,0 0 0,0 0 0,0 0 0,0 0 0,0 0 0,0 0 0,0 0 0,0 0 0,1 0 0,-1 0 0,0 1 0,1-1 0,-1 0 0,0 0 0,1 0 0,-1 0 0,1 0 0,0 1 0,-1-1 0,1 0 0,0 0 0,-1 1 0,1-1 0,0 0 0,0 1 0,-1-1 0,1 1 0,0-1 0,0 1 0,0-1 0,0 1 0,0 0 0,0 0 0,0-1 0,0 1 0,1 0 0,53-20 0,-38 13 0,29-8 0,-35 12 0,-1-1 0,20-9 0,16-6 0,-41 18 0,-5 1 0,0 0 0,0 0 0,0 0 0,0 0 0,0 0 0,0 0 0,0 0 0,0-1 0,0 1 0,0 0 0,0 0 0,0 0 0,1 0 0,-1 0 0,0 0 0,0 0 0,0 0 0,0 0 0,0 0 0,0 0 0,0 0 0,0 0 0,1 0 0,-1 0 0,0 0 0,0 0 0,0 0 0,0 0 0,0 0 0,0 0 0,0 0 0,1 0 0,-1 0 0,0 0 0,0 0 0,0 0 0,0 0 0,0 0 0,0 0 0,0 0 0,0 0 0,1 0 0,-1 0 0,0 0 0,0 0 0,0 1 0,0-1 0,0 0 0,0 0 0,0 0 0,0 0 0,0 0 0,0 0 0,0 0 0,0 0 0,0 0 0,0 1 0,0-1 0,0 0 0,1 0 0,-1 0 0,0 0 0,0 0 0,0 0 0,-1 1 0,3 9 0,7 17 0,0 0 0,17 39 0,-25-65 0,-1 0 0,1 1 0,0-1 0,0 0 0,-1 0 0,1 0 0,0 0 0,0 0 0,0 0 0,0-1 0,1 1 0,-1 0 0,0 0 0,0-1 0,0 1 0,1-1 0,-1 1 0,0-1 0,0 0 0,1 1 0,-1-1 0,0 0 0,1 0 0,-1 0 0,1 0 0,-1 0 0,0 0 0,1 0 0,-1 0 0,0-1 0,1 1 0,-1 0 0,0-1 0,0 1 0,1-1 0,-1 0 0,2 0 0,6-4 0,0 0 0,-1-1 0,16-12 0,-18 13 0,78-69 0,-81 70 0,-3 4 0,0-1 0,1 1 0,-1-1 0,0 0 0,0 1 0,1-1 0,-1 1 0,1 0 0,-1-1 0,0 1 0,1-1 0,-1 1 0,1-1 0,-1 1 0,1 0 0,-1-1 0,1 1 0,-1 0 0,1 0 0,-1-1 0,1 1 0,-1 0 0,1 0 0,0 0 0,-1 0 0,1 0 0,-1 0 0,1 0 0,-1 0 0,2 0 0,1 26 0,1-7 0,-3-12 0,0-1 0,1 0 0,0 1 0,0-1 0,0 0 0,0 0 0,1 0 0,0 0 0,1 0 0,-1-1 0,1 1 0,5 5 0,-7-10 0,-1-1 0,0 1 0,1-1 0,-1 0 0,1 1 0,-1-1 0,1 0 0,-1 0 0,0 0 0,1 0 0,-1 0 0,1 0 0,-1 0 0,1 0 0,-1 0 0,1-1 0,-1 1 0,0-1 0,1 1 0,-1-1 0,0 0 0,1 1 0,-1-1 0,0 0 0,1-1 0,4-1 0,-1-1 0,0 0 0,-1 0 0,7-7 0,13-22 0,-21 27 0,1 0 0,0 0 0,0 0 0,1 0 0,0 1 0,0 0 0,7-6 0,-11 11 0,0 0 0,-1 1 0,1-1 0,-1 0 0,1 1 0,0-1 0,-1 1 0,1-1 0,-1 1 0,0-1 0,1 1 0,-1-1 0,1 1 0,-1 0 0,0-1 0,0 1 0,1 0 0,-1-1 0,0 1 0,0 0 0,0-1 0,1 1 0,-1 0 0,0 0 0,5 20 0,-4-15 0,1 0 0,0 0 0,0 0 0,0 0 0,7 10 0,-9-15 0,1 1 0,0-1 0,0 1 0,0-1 0,0 0 0,0 1 0,1-1 0,-1 0 0,0 0 0,1 0 0,-1 0 0,0 0 0,1 0 0,-1 0 0,1 0 0,0-1 0,-1 1 0,1 0 0,-1-1 0,1 0 0,0 1 0,0-1 0,-1 0 0,1 0 0,2 0 0,3-1 0,-1 0 0,1-1 0,0 0 0,-1 0 0,1-1 0,-1 0 0,0 0 0,9-6 0,1-3 0,24-22 0,-36 29 0,49-33 0,-52 37 0,1 1 0,-1-1 0,0 1 0,1-1 0,-1 1 0,0 0 0,1-1 0,-1 1 0,1 0 0,-1 0 0,1 0 0,-1 0 0,0 0 0,1 0 0,-1 1 0,1-1 0,-1 0 0,0 1 0,1-1 0,-1 1 0,0 0 0,1-1 0,-1 1 0,0 0 0,0 0 0,2 1 0,5 4 0,-1 0 0,-1 1 0,7 7 0,-3-4 0,-9-9 0,0 1 0,0-1 0,0 0 0,0 0 0,1 1 0,-1-1 0,0 0 0,1 0 0,-1-1 0,1 1 0,-1 0 0,4 1 0,-3-3 0,-1 1 0,1-1 0,0 1 0,-1-1 0,1 0 0,-1 0 0,0 1 0,1-1 0,-1 0 0,0 0 0,1-1 0,-1 1 0,0 0 0,2-3 0,78-72 0,-80 74 0,1 1 0,0-1 0,-1 1 0,1 0 0,0 0 0,-1 0 0,1-1 0,0 2 0,0-1 0,0 0 0,0 0 0,3 0 0,-4 1 0,0 0 0,-1 0 0,1 0 0,-1 0 0,1 0 0,0 0 0,-1 0 0,1 1 0,-1-1 0,1 0 0,0 0 0,-1 1 0,1-1 0,-1 0 0,1 1 0,-1-1 0,1 0 0,-1 1 0,0-1 0,1 1 0,-1-1 0,1 1 0,-1-1 0,0 1 0,1-1 0,-1 1 0,0-1 0,0 1 0,1-1 0,-1 1 0,0 0 0,0-1 0,0 1 0,0-1 0,0 1 0,0 0 0,0-1 0,0 1 0,0-1 0,0 1 0,0 0 0,0 0 0,0 7 0,1 11 0,0-19 0,-1 0 0,1 0 0,-1 1 0,1-1 0,-1 0 0,0 0 0,1 0 0,-1 0 0,1 0 0,-1 0 0,1 0 0,-1 1 0,1-1 0,-1 0 0,1-1 0,-1 1 0,1 0 0,-1 0 0,1 0 0,-1 0 0,1 0 0,-1 0 0,1-1 0,-1 1 0,1 0 0,-1 0 0,0-1 0,1 1 0,-1 0 0,1-1 0,-1 1 0,0 0 0,1-1 0,-1 1 0,1-1 0,29-30 0,-25 26 0,-1 0 0,1 1 0,-1-1 0,1 1 0,1-1 0,7-3 0,-13 7 0,1 1 0,0 0 0,0 0 0,-1 0 0,1-1 0,0 1 0,0 0 0,0 0 0,-1 0 0,1 0 0,0 0 0,0 0 0,-1 1 0,1-1 0,0 0 0,0 0 0,-1 1 0,1-1 0,0 0 0,0 1 0,-1-1 0,1 0 0,0 1 0,-1-1 0,1 1 0,-1 0 0,1-1 0,-1 1 0,1-1 0,0 2 0,19 26 0,-6-7 0,25 23 0,-36-39 0,0 0 0,1-1 0,-2 1 0,1 0 0,-1 1 0,1-1 0,-1 0 0,1 8 0,0-6 947,-1-3-1658,-1 2-3460</inkml:trace>
</inkml:ink>
</file>

<file path=ppt/ink/ink2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13.42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17183,'0'0'2456,"64"2"-1944,-53 2 8,-1 1-320,-2-3 0,-2 2-144,-6-2 0</inkml:trace>
</inkml:ink>
</file>

<file path=ppt/ink/ink2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13.78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26 15272,'0'0'5287,"64"-25"-4919,-48 25 0,-4 0-176,-5 0 8</inkml:trace>
</inkml:ink>
</file>

<file path=ppt/ink/ink2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14.26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15272,'0'0'4223</inkml:trace>
</inkml:ink>
</file>

<file path=ppt/ink/ink2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15.41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29 29 15576,'0'0'7654,"-4"10"-6666,-19 50 619,22-55-59,3-5-588,9-11-260,11-22-377,-20 27-227,0 0-1,0-1 0,-1 1 0,1-11 0,-1-1-4080</inkml:trace>
</inkml:ink>
</file>

<file path=ppt/ink/ink2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17.3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298 119 10248,'0'0'6817,"-2"-10"-6372,1 3-392,-8-36 401,8 40-369,0 0 0,0 0 0,0 0-1,0 1 1,-1-1 0,1 0 0,-1 1-1,0-1 1,0 1 0,0-1 0,0 1 0,0 0-1,0 0 1,-5-3 0,1 2 39,0 0 0,0 1 1,0 0-1,0 0 1,0 1-1,-1-1 0,1 1 1,0 1-1,-1-1 0,1 1 1,-1 0-1,1 0 0,0 1 1,-1 0-1,-7 2 0,6 0-10,0-1-1,1 1 1,-1 0-1,1 1 1,0 0 0,0 0-1,0 0 1,0 1-1,1 0 1,0 1-1,-10 10 1,8-7 96,1 0 1,0 0 0,1 1 0,-1 0-1,-5 14 1,11-22-160,0 1-1,0-1 0,0 1 1,0 0-1,0 0 1,1-1-1,-1 1 1,1 0-1,0 0 0,0 0 1,0 0-1,0-1 1,1 1-1,-1 0 0,1 0 1,-1 0-1,1-1 1,0 1-1,0 0 1,0-1-1,0 1 0,1-1 1,-1 1-1,1-1 1,0 0-1,-1 0 0,1 1 1,2 1-1,6 3 22,0-1 0,1 0 0,-1 0 0,1-1-1,0-1 1,0 0 0,19 4 0,58 19 176,-79-23-186,0 0 1,-1 0-1,1 1 0,-1 0 1,1 1-1,-2-1 0,9 9 1,-15-13-49,-1-1 1,1 1-1,-1-1 1,0 1 0,0 0-1,1-1 1,-1 1 0,0 0-1,0-1 1,0 1 0,0 0-1,0 0 1,0-1-1,0 1 1,0 0 0,0-1-1,0 1 1,0 0 0,0-1-1,0 1 1,-1 0 0,1-1-1,0 1 1,0 0 0,-1-1-1,1 1 1,-1-1-1,1 1 1,0 0 0,-1-1-1,1 1 1,-2 0 0,-16 17 229,16-17-221,-5 5 33,0-1 0,-1-1 0,1 0-1,-1 0 1,0 0 0,0-1 0,0 0 0,-11 2-1,2-1 109,1-1 1,0-1-1,-25 0 0,33 1 257,18 0-169,14-2-213,0-1 1,0 0-1,0-3 1,0 0-1,-1-1 0,31-9 1,134-57 243,-176 64-233,-1 1 0,0-2 1,0 1-1,0-1 0,-1-1 1,0 0-1,10-11 0,-19 18-30,0 0 0,0 0 0,0-1 0,0 1-1,0 0 1,0-1 0,0 1 0,-1-1 0,1 0-1,0 1 1,-1-1 0,0 1 0,1-1 0,-1 0-1,0 1 1,0-3 0,0 4-11,0-1-1,0 1 1,0-1-1,0 1 1,0 0 0,0-1-1,0 1 1,0-1-1,-1 1 1,1 0 0,0-1-1,0 1 1,-1-1-1,1 1 1,0 0 0,0-1-1,-1 1 1,1 0-1,0 0 1,-1-1 0,1 1-1,0 0 1,-1 0-1,0-1 1,0 1 0,0 0-1,0 0 1,0-1 0,0 1-1,0 0 1,0 0 0,0 0-1,0 1 1,0-1 0,0 0-1,0 0 1,0 1-1,0-1 1,-2 1 0,-6 3 22,0 1 0,1-1 1,-1 2-1,1-1 0,-14 14 1,18-16-21,0 0 1,1 1-1,-1 0 1,1 0-1,0 0 1,0 0-1,1 0 1,-1 0-1,1 1 1,0 0-1,0-1 1,0 1 0,-1 8-1,3-11-5,-1 0 0,1 0 1,0 1-1,0-1 0,1 0 0,-1 1 0,0-1 0,1 0 1,0 0-1,-1 0 0,1 0 0,0 1 0,0-1 0,0 0 1,0 0-1,0-1 0,3 5 0,-1-3 4,0-1-1,1 1 1,-1 0-1,0-1 1,1 0 0,-1 0-1,1 0 1,0 0-1,4 1 1,2 0 9,-1 0 1,0-1-1,1 0 0,-1-1 0,1 0 1,-1 0-1,18-2 0,-16-1 14,1-1-1,-1 1 0,-1-2 0,1 0 1,0 0-1,-1-1 0,0 0 1,0-1-1,-1 0 0,1 0 0,8-8 1,-5 2 35,-1 0 0,0 0-1,0-1 1,-1-1 0,-1 0 0,12-21 0,-20 33-54,-1 0-1,0-1 1,0 1-1,0-1 0,0 0 1,0 1-1,-1-1 1,1 0-1,-1 1 1,0-1-1,0-4 1,0 6-11,0 1-1,0-1 1,0 1 0,0 0-1,0-1 1,0 1 0,0 0-1,-1-1 1,1 1 0,0-1-1,0 1 1,0 0 0,-1-1-1,1 1 1,0 0 0,0 0-1,-1-1 1,1 1 0,0 0-1,-1 0 1,1-1 0,0 1-1,-1 0 1,1 0 0,0 0-1,-1 0 1,1-1 0,-1 1-1,0 0 1,0 0-1,-1 0 0,1 1 1,0-1-1,0 0 0,-1 0 1,1 1-1,0-1 0,0 1 1,0-1-1,0 1 0,0-1 1,-2 2-1,-2 2-2,1-1 0,0 1 0,0-1 0,0 1 0,0 0 0,1 1 0,-1-1 0,1 1 0,0-1 0,1 1 0,-1 0 0,1 0 0,0 0 0,0 0 0,1 0 0,-3 11 0,4-13 0,-1 1 0,1 0 0,0 0 0,0 0 0,0 0 0,0 0 0,1 0 0,-1-1 0,1 1 0,0 0 0,0 0 0,1-1 0,-1 1 0,1-1 0,-1 1 0,1-1 0,0 0 0,1 1 0,-1-1 0,1 0 0,-1 0 0,1-1 0,0 1 0,6 4 0,86 55 0,-93-61 71,0 1 1,0-1-1,0-1 0,0 1 1,1 0-1,-1 0 0,0-1 0,0 1 1,1-1-1,-1 0 0,3 0 1,12-5-4889</inkml:trace>
</inkml:ink>
</file>

<file path=ppt/ink/ink2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18.31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35 1 11552,'0'0'8562,"3"11"-8079,0 26 96,-1 1 0,-2-1 0,-8 63 0,2-50-14,-9 95 1387,8-108-1139,5-31-257,1 0-1,-1 0 1,2 0-1,-1 0 1,0 8-1,9-15-261,0 0-1,-1 0 0,1-1 0,-1 0 1,1-1-1,9-4 0,-9 4-255,0-1 0,1 2-1,0-1 1,-1 1-1,14-2 1,-14 4 11,-1 1 0,1-1 0,-1 1 0,14 3 0,-19-4-29,0 1-1,1 0 1,-1-1 0,0 1-1,0 0 1,0 0 0,0 0-1,0 0 1,0 1 0,0-1 0,0 0-1,0 1 1,0-1 0,-1 1-1,1 0 1,-1 0 0,1-1-1,-1 1 1,2 4 0,-2 14 251,-1-13-5457</inkml:trace>
</inkml:ink>
</file>

<file path=ppt/ink/ink2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19.03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11656,'0'0'5659,"4"13"-5085,4 22 167,-1 1 0,3 67 1,-21 55 2295,10-135-2329,0-18-362,1-1 1,0 1-1,0-1 0,0 1 0,0-1 0,1 1 0,1 7 0,27-1 1643,57-5-823,-65-2-720,0 1 0,25 10 0,-40-16-618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24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77 9648,'0'0'18824,"6"-10"-18548,2-3-186,-4 7-16,0-1 1,-1 1-1,1-1 0,4-15 1,-4 16 1001,-3 19-642,-4 37-437,1-25 134,-4 80 79,-5 188 790,13-249-759,0-25-88,-1 0 1,-4 32-1,3-35-153,5-22 864</inkml:trace>
</inkml:ink>
</file>

<file path=ppt/ink/ink2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20.2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10344,'0'0'14601,"1"13"-14160,12 115 1223,-12-115-1242,-1 0 0,-3 19 0,0 12 1332,2-32-1276,1-11-422,0-1 0,0 1 0,0-1 0,0 0 0,0 1 0,-1-1 0,1 1 0,0-1 0,0 0 0,0 1 0,0-1 0,1 1 0,-1-1 0,0 0 0,0 1 0,0-1 0,0 1-1,0-1 1,0 0 0,1 1 0,-1-1 0,0 0 0,0 1 0,1 0 0,19-1 756,0-1-812,-6-1 0,0 1 0,-1 1 0,17 1 0,-25 0 0,1 0 0,-1 0 0,1 1 0,-1-1 0,1 1 0,-1 1 0,0-1 0,0 1 0,0 0 0,0 0 0,4 4 0,7 4 0,-13-10 0,0 1 0,0 0 0,0-1 0,-1 1 0,1 0 0,0 0 0,-1 0 0,0 1 0,0-1 0,1 0 0,-1 1 0,-1 0 0,1-1 0,0 1 0,-1 0 0,1 0 0,-1 0 0,1 4 0,-2-6 0,1 5 0,0 0 0,-1 1 0,0-1 0,0 0 0,-2 11 0,1-14 0,0 0 0,-1 0 0,1 0 0,-1 0 0,1-1 0,-1 1 0,0 0 0,0-1 0,0 1 0,0-1 0,-1 1 0,1-1 0,-4 2 0,1 0 0,-1 0 0,1-1 0,-1 0 0,0 0 0,0-1 0,0 0 0,0 0 0,0 0 0,0-1 0,-13 2 0,-7-1 0,-36-2 0,27-1 0,28-3 866</inkml:trace>
</inkml:ink>
</file>

<file path=ppt/ink/ink2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21.30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57 11656,'0'0'20347,"14"-7"-20016,1-1-240,-6 3-51,0 0-1,0 0 1,1 1-1,0 0 1,0 1 0,0 0-1,13-1 1,4 0-36,1 1 0,-1 1 1,36 3-1,-54 0-4,1 1 0,-1 0 0,12 5 0,-21-7 15,0 0 1,0 0-1,0 0 0,-1 0 1,1 0-1,0 0 1,0 0-1,0 0 0,0 0 1,0 0-1,-1 0 0,1 1 1,0-1-1,0 0 1,0 0-1,0 0 0,0 0 1,0 0-1,0 0 0,-1 1 1,1-1-1,0 0 1,0 0-1,0 0 0,0 0 1,0 0-1,0 1 0,0-1 1,0 0-1,0 0 0,0 0 1,0 0-1,0 1 1,0-1-1,0 0 0,0 0 1,0 0-1,0 0 0,0 0 1,0 1-1,0-1 1,0 0-1,0 0 0,0 0 1,0 0-1,0 1 0,1-1 1,-1 0-1,0 0 1,0 0-1,0 0 0,0 0 1,0 0-1,0 0 0,0 1 1,1-1-1,-1 0 0,0 0 1,0 0-1,0 0 1,0 0-1,0 0 0,1 0 1,-13 4-4935</inkml:trace>
</inkml:ink>
</file>

<file path=ppt/ink/ink2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22.88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432 30 9144,'0'0'10026,"-13"-3"-9566,-7-3-269,-4-1 431,-34-5 1,47 11-370,-1 0 0,1 2 0,-1-1 1,1 1-1,0 1 0,-1 0 0,1 1 0,0 0 0,-13 6 0,7-2 154,0 1 1,0 0-1,1 2 0,-27 20 0,36-25-269,1 1 0,0 0 1,1 0-1,-1 1 0,1-1 1,1 1-1,-1 0 1,1 1-1,-5 12 0,4-7 39,0 0-1,1 1 0,1 0 1,-3 24-1,6-34-113,-1 1 1,1 0-1,0 0 0,0 0 1,1-1-1,-1 1 1,1 0-1,0-1 1,0 1-1,1 0 0,-1-1 1,1 1-1,0-1 1,0 0-1,0 0 1,1 1-1,0-2 0,0 1 1,0 0-1,0 0 1,0-1-1,1 0 0,-1 0 1,1 0-1,0 0 1,0 0-1,0-1 1,0 0-1,7 3 0,8 3 157,-12-4-84,1-1 1,0 0-1,12 3 1,-19-5-90,0-1 0,0 0 0,1 1 0,-1-1 0,0 0 0,1 0 0,-1 0 0,0 0 0,0 0 0,1 0 0,-1 0 0,0-1 0,1 1 0,-1 0 0,0-1 0,0 1 0,0-1 0,1 1 0,-1-1 0,0 0 0,0 1 0,0-1 0,0 0-1,0 0 1,0 0 0,0 0 0,0 0 0,0-1 0,0 0-15,-1 0 0,1 0-1,-1 0 1,0 0-1,0 0 1,0 0 0,0 0-1,0 0 1,0 0 0,-1 0-1,1 0 1,0 0-1,-1 0 1,-1-2 0,-11-28 324,12 30-356,-1 0 0,1 1 0,0-1 0,-1 0 0,1 1 0,-1-1 0,0 1 0,1 0 0,-3-2 0,-2-1 0,6 4 0,0 0 0,0 0 0,-1 0 0,1 0 0,0 0 0,-1 0 0,1 0 0,0-1 0,0 1 0,-1 0 0,1 0 0,0 0 0,0-1 0,0 1 0,-1 0 0,1 0 0,0 0 0,0-1 0,0 1 0,-1 0 0,1 0 0,0-1 0,0 1 0,0 0 0,0 0 0,0-1 0,0 1 0,0 0 0,0-1 0,0 1 0,0 0 0,0-1 0,0 1 0,0 0 0,0 0 0,0-1 0,0 1 0,0 0 0,0-1 0,0 1 0,0 0 0,0 0 0,0-1 0,0 1 0,1 0 0,-1 0 0,0-1 0,0 1 0,0 0 0,1 0 0,-1-1 0,0 1 0,0 0 0,0 0 0,1 0 0,-1 0 0,0-1 0,0 1 0,1 0 0,-1 0 0,0 0 0,1 0 0,-1 0 0,0 0 0,1 0 0,18-4 0,-17 4 0,5 0 0,0 0 0,0 0 0,0 1 0,0 0 0,0 1 0,0-1 0,0 1 0,0 1 0,0-1 0,-1 1 0,1 0 0,-1 1 0,0-1 0,0 1 0,0 1 0,0-1 0,-1 1 0,0 0 0,0 0 0,7 10 0,-7-7 0,-2 0 0,1 1 0,-1-1 0,-1 1 0,1 0 0,-1 0 0,-1 0 0,0 0 0,0 0 0,-1 0 0,0 0 0,0 0 0,-1 0 0,-4 16 0,4-19 0,0-1 0,0 0 0,-1 0 0,0 0 0,0-1 0,0 1 0,-1 0 0,1-1 0,-1 1 0,0-1 0,-1 0 0,1 0 0,-1 0 0,1 0 0,-1-1 0,0 1 0,-1-1 0,1 0 0,0-1 0,-1 1 0,0-1 0,0 0 0,1 0 0,-1 0 0,0 0 0,-9 1 0,9-3 0,1 0 0,-1-1 0,0 1 0,1-1 0,-1 0 0,1 0 0,-1 0 0,1 0 0,-1-1 0,1 0 0,-6-3 0,4 2 0,0 0 0,0 1 0,0 0 0,-7-2 0,12 4 1,-6-1 985</inkml:trace>
</inkml:ink>
</file>

<file path=ppt/ink/ink2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23.72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140 0 11448,'0'0'8121,"-9"10"-7584,0 2-358,2-3 5,-1 0 0,1 0 0,-2-1 0,-17 13 0,20-16-4,0 0 0,0 1 0,1 0 1,-1-1-1,1 2 0,0-1 0,1 0 1,-1 1-1,1 0 0,-3 8 0,6-12-102,0 0-1,0 0 1,0 0-1,0 0 1,1 0-1,0 0 1,-1 0-1,1 0 1,0 0-1,0 0 1,0-1-1,1 1 1,-1 0-1,1 0 1,0 0-1,0 0 1,0 0-1,0 0 1,0-1-1,0 1 1,1 0-1,0-1 1,-1 1-1,1-1 1,0 0-1,0 1 1,0-1-1,0 0 1,1 0-1,2 2 1,-1-2 28,1 0 1,-1 1 0,0-2-1,0 1 1,1 0-1,-1-1 1,1 0-1,0 0 1,-1-1 0,1 1-1,0-1 1,-1 0-1,1 0 1,0 0-1,-1-1 1,1 0 0,-1 1-1,6-3 1,-1 0 81,0 0 0,1 0 0,-1-1 0,-1 0 0,1 0 0,-1-1 0,15-12 0,-13 9 190,-1-2-1,16-19 0,-21 23-115,0 1-1,0-1 0,-1 0 1,1 1-1,-2-2 0,1 1 0,3-11 1,-6 15-254,0 1 0,1-1 0,-1 1 0,0-1 1,0 1-1,0-1 0,0 1 0,-1-1 0,1 1 0,0-1 1,0 1-1,-1-1 0,1 1 0,-1-1 0,0 1 0,1 0 1,-1-1-1,0 1 0,0 0 0,0-1 0,0 1 0,-2-2 1,1 1 2,-1 1 1,0-1 0,1 0 0,-1 1 0,0-1-1,0 1 1,0 0 0,0 0 0,0 0 0,-5 0-1,-1 0 4,0 0-1,0 0 0,0 1 0,0 1 1,-1-1-1,-15 5 0,22-5 261,-12 4 357,15-4-722,0 0 1,0 0-1,0 0 0,-1 0 1,1 0-1,0 0 0,0 0 1,0 0-1,0 0 0,-1 0 1,1 0-1,0 0 0,0 0 1,0 0-1,0 0 0,-1 0 1,1 1-1,0-1 0,0 0 1,0 0-1,0 0 0,0 0 1,0 0-1,-1 0 0,1 1 0,0-1 1,0 0-1,0 0 0,0 0 1,0 0-1,0 1 0,0-1 1,0 0-1,0 0 0,0 0 1,0 1-1,0-1 0,0 0 1,0 0-1,0 0 0,0 0 1,0 1-1,0-1 0,0 0 1,0 0-1,0 0 0,0 1 1,0-1-1,0 0 0,0 0 1,1 0-1,-1 0 0,0 0 0,0 1 1</inkml:trace>
</inkml:ink>
</file>

<file path=ppt/ink/ink2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24.29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87 1 13168,'0'0'5238,"-2"10"-4829,-7 33 18,7-39-349,1-1-1,0 0 1,-1 0-1,0 0 1,0 0-1,0 0 1,0 0 0,0 0-1,0 0 1,-1-1-1,1 1 1,-1-1-1,-3 2 1,-7 8 297,10-9-256,0 0-1,0 0 1,1 1 0,-1-1-1,1 1 1,0 0-1,0-1 1,0 1-1,0 0 1,1 0 0,-1 0-1,1 1 1,0-1-1,0 6 1,1-7-16,0 1-1,0-1 1,1 0 0,-1 1-1,1-1 1,0 0 0,0 0-1,0 0 1,0 0 0,1 0-1,-1 0 1,1 0 0,0 0-1,0 0 1,0-1 0,0 1-1,0-1 1,6 5 0,-4-4-1,0 0 1,0 0-1,1-1 1,-1 1 0,1-1-1,0 0 1,0 0 0,0-1-1,0 1 1,0-1-1,0 0 1,0-1 0,0 1-1,0-1 1,1 0 0,-1 0-1,0 0 1,0-1-1,0 0 1,6-2 0,2 0 152,-1-1 0,1 0 1,-1-1-1,0-1 0,-1 0 1,19-13-1,-25 16-146,-2 0 0,1 0 0,0-1-1,-1 1 1,1-1 0,-1 0 0,0 0 0,0-1 0,-1 1 0,1 0-1,-1-1 1,0 0 0,0 1 0,-1-1 0,1 0 0,-1 0-1,0 0 1,0-6 0,-1 9-41,0-1 0,0 0 0,0 0-1,0 0 1,-1 0 0,1 0 0,-1 0 0,0 0 0,0 1-1,0-1 1,0 0 0,0 1 0,-1-1 0,1 1 0,-1-1-1,0 1 1,0 0 0,0-1 0,0 1 0,0 0 0,0 0-1,0 1 1,-1-1 0,1 0 0,-1 1 0,1-1 0,-1 1-1,1 0 1,-1 0 0,0 0 0,0 0 0,-3 0 0,1 0-62,0 1 1,0-1-1,0 1 1,0 0 0,-1 1-1,1-1 1,0 1-1,0 0 1,0 1 0,0-1-1,-5 3 1,-22 4-56,29-7-1115</inkml:trace>
</inkml:ink>
</file>

<file path=ppt/ink/ink2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24.82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13672,'0'0'6135,"3"13"-5524,-1-4-488,2 7 103,0 0 1,-2 0 0,0 0-1,0 17 1,4 177 2884,-3-168-1337,3 0-1,20 81 1,-26-122-1681,1 0-1,-1 0 1,0 0 0,1 0 0,-1 0 0,0 0 0,1 0 0,-1 0-1,1 0 1,0-1 0,-1 1 0,1 0 0,0 0 0,1 1 0,-2-2-47,0 0 0,1 0 0,-1 0 1,0 0-1,0 0 0,1 0 0,-1 0 1,0 0-1,1 0 0,-1 0 0,0 0 1,1 0-1,-1 0 0,0 0 0,0 0 1,1-1-1,-1 1 0,0 0 1,0 0-1,1 0 0,-1 0 0,0-1 1,0 1-1,1 0 0,-1 0 0,0 0 1,0-1-1,0 1 0,0 0 0,1-1 1,6-12-312,-3 1-3440,-4 12 3468</inkml:trace>
</inkml:ink>
</file>

<file path=ppt/ink/ink2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4:29.03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93 0 10752,'0'0'10675,"0"10"-10231,-1-3-351,0-2 74,0 0 1,1 1-1,-1-1 1,1 0-1,0 0 1,1 1 0,-1-1-1,1 0 1,0 0-1,0 0 1,1 0-1,3 9 1,16 17 681,-2 1 0,-1 1 0,26 65 0,22 112 973,-59-185-1513,-2 0 0,0 0-1,-2 0 1,-1 1-1,-2 45 1,-2-54-155,0 0-1,-1 1 1,-1-1 0,-1 0-1,0-1 1,-1 1-1,-1-1 1,-1 0 0,-11 18-1,-2-5-150,-2 0-1,-1-2 0,-1-1 1,-37 30-1,23-20-3,5-7-3982</inkml:trace>
</inkml:ink>
</file>

<file path=ppt/ink/ink2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45.62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72 0 8240,'0'0'12445,"1"9"-12324,17 203 449,-14-159-364,-4-34-86,0 0-1,-5 25 1,0 10 96,1-9 20,-15 70 0,10-71-67,-7 85 0,21 60 264,-1 33-27,-13-10 21,6-139-276,3-51-103,-1 0 0,0-1-1,-2 1 1,-6 26 0,7-39 2,0 1 0,1-1 0,0 11 0,-1 0 38,1-12-43,0-1 0,0 0 0,-5 12 0,5-18-32,1 0-1,0-1 0,0 1 0,-1-1 1,1 1-1,0-1 0,0 1 1,0-1-1,0 1 0,0 0 1,0-1-1,0 1 0,0-1 0,0 1 1,0 0-1,0-1 0,0 1 1,0-1-1,0 1 0,1 0 1,-1-1-1,0 1 0,0-1 0,1 1 1,-1-1-1,0 1 0,1-1 1,0 1-1,-1 0-3,1-1 0,0 0 0,0 1 1,0-1-1,0 0 0,0 0 0,0 0 0,0 0 0,0 0 1,0 0-1,0 0 0,0 0 0,0 0 0,0 0 0,1-1 1,3 0 17,0-1 0,1 0 1,-1 0-1,-1 0 1,7-4-1,-3 2-4,0 0-1,0 1 1,0 0-1,0 0 0,0 1 1,1 0-1,-1 0 1,15 0-1,6-2-17,47-3 8,-54 5-9,1 0 0,32-7 0,96-17-5,-60 13 8,-74 11 5,0 0 0,0 1 0,0 1 1,0 1-1,0 0 0,0 1 0,0 1 1,0 1-1,20 7 0,-23-8-10,0-1 0,0 0 0,0 0 1,1-2-1,16 0 0,28 1 1,-7 0 13,-37-1-6,-1 0 0,1 1-1,15 2 1,20-2 10,18 3 11,0-4 0,0-2 0,84-13 0,-89 2 12,-51 9-37,0 1-1,1 1 1,0 0 0,-1 0-1,1 2 1,19 0 0,-10 1-4,1 0 0,41-4 0,4-1-2,16 7 0,-34 1 15,-36-2 26,0-1 0,22 0 0,27-11 393,-62 10-403,-1 0-39,1 0 0,-1 0 0,0 0 0,1 0-1,-1 0 1,0-1 0,0 1 0,1 0 0,-1 0 0,0 0 0,1 0 0,-1-1 0,0 1 0,0 0 0,0 0 0,1-1 0,-1 1-1,0 0 1,0 0 0,0-1 0,0 1 0,1 0 0,-1-1 0,0 1 0,0 0 0,0-1 0,0 1 0,0 0 0,0-1 0,0 1-1,0 0 1,0 0 0,0-1 0,0-3-3456</inkml:trace>
</inkml:ink>
</file>

<file path=ppt/ink/ink2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6:16.1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327 139 8744,'0'0'9733,"-4"-11"-9579,-1-3-5,-1 0-1,0 1 0,-13-21 1,12 20 176,6 12-297,1 1-1,-1 0 0,1-1 0,-1 1 1,1 0-1,-1-1 0,0 1 1,0 0-1,1 0 0,-1-1 1,0 1-1,0 0 0,0 0 0,-1 0 1,1 0-1,0 0 0,0 1 1,0-1-1,-1 0 0,1 1 0,0-1 1,-2 0-1,-19-6 271,19 6-276,1 0-1,0 0 0,0 0 1,-1 0-1,1 1 0,0-1 1,-1 1-1,1-1 1,0 1-1,-1 0 0,1 0 1,-1 0-1,1 0 0,0 1 1,-1-1-1,-3 2 0,-27 7 186,27-9-176,1 2 1,-1-1-1,1 1 1,-1-1-1,1 2 1,0-1-1,-8 5 1,2 1 17,0 1-1,-13 15 1,20-21-31,-16 27 170,16-23-135,-1 0 1,1 0-1,0 0 1,0 1-1,1-1 1,-4 16-1,6-21-43,0 3 28,-1 1 0,2 0 1,-1 0-1,1 0 0,-1 0 0,2 0 0,-1-1 1,1 1-1,0 0 0,0 0 0,0 0 0,1-1 1,0 1-1,0-1 0,0 1 0,1-1 0,0 0 1,0 0-1,0 0 0,1 0 0,-1-1 0,8 8 1,-5-7 1,1-1 1,-1 1-1,1-1 1,0 0-1,0-1 1,1 0-1,-1 0 1,1 0-1,0-1 1,0 0-1,-1 0 1,1-1-1,0 0 1,0-1-1,0 0 0,0 0 1,0 0-1,14-4 1,-7 2 17,-14 2-45,1 0-1,0 0 0,0 0 1,-1 0-1,1-1 0,0 1 1,0-1-1,-1 1 0,1-1 1,0 0-1,-1 1 0,1-1 1,-1 0-1,1 0 0,-1 0 1,1 0-1,-1 0 0,0-1 1,1 1-1,-1 0 0,0-1 1,0 1-1,0 0 0,1-3 1,-2 1 12,1 0-1,-1-1 1,0 1 0,0-1 0,0 1 0,0-1 0,-1 1 0,1 0 0,-1-1 0,0 1 0,0 0 0,-2-5 0,-5-29 81,6 7 4,1 25-97,0-1 0,1 1 0,0-1-1,0 1 1,0 0 0,0-1 0,1 1 0,0-1 0,0 1 0,1 0-1,2-7 1,0 4 1,-2 2 10,1 0 1,1 1 0,-1-1-1,6-6 1,-8 11-21,0-1 0,1 1 0,-1 0 1,1 0-1,0-1 0,-1 1 0,1 0 0,0 0 0,-1 1 1,1-1-1,0 0 0,0 0 0,0 1 0,0-1 1,0 1-1,0 0 0,0 0 0,2-1 0,-1 1-1,0 0 0,-1-1 0,1 1-1,-1-1 1,1 0 0,-1 0 0,0 0-1,1 0 1,3-3 0,-4 3 2,0-1 0,1 1 1,-1 0-1,1 0 0,-1 0 0,1 0 1,0 0-1,-1 0 0,6 0 0,62-1 249,-70 2-21,4 26-102,-1-22-129,0 0 0,1 1 0,-1 0 1,-1-1-1,1 1 0,-1 0 1,0 0-1,0 1 0,0-1 1,-1 0-1,1 1 0,-1-1 1,-1 1-1,1-1 0,-1 1 1,0-1-1,-1 9 0,-1 2 20,0 1 0,-1-1 0,-1 0 0,-10 26 1,11-38-13,0 0 1,0 1 0,-1-1-1,1-1 1,-1 1 0,0 0-1,0-1 1,-1 0 0,1 0-1,-1 0 1,1-1 0,-1 1-1,0-1 1,-6 2 0,7-3 11,1-1 0,-1 1 0,0-1 0,0 1 1,1-1-1,-1 0 0,0 0 0,0-1 0,1 1 1,-1-1-1,-6-2 0,-38-17 270,47 20-286,0-1 0,0 0-1,1 1 1,-1-1 0,0 0 0,1 1-1,-1-1 1,1 0 0,-1 0 0,1 0-1,-1 1 1,1-1 0,-1 0 0,1 0-1,0 0 1,0 0 0,-1 0 0,1 0-1,0 0 1,0 0 0,0 0 0,0 0-1,0-1 1,5-30 84,-2 12-24,-4 14-56,1 5-9,0 0-1,0 1 1,0-1 0,0 1 0,0-1 0,0 1-1,0-1 1,0 0 0,0 1 0,0-1 0,0 1-1,0-1 1,0 0 0,0 1 0,1-1-1,-1 1 1,0-1 0,0 1 0,1-1 0,-1 1-1,0-1 1,1 1 0,-1-1 0,0 1 0,1-1-1,-1 1 1,1 0 0,0-1 0,0-7-108,-1 7-75,-1 8 115,-10 58-70,1 3 138,4 10 60,3-66-27,-1-1-1,0 1 1,0-1-1,-1 0 1,-10 17 0,13-25-14,0 0 0,0 0 0,-1 0 1,1-1-1,-1 1 0,1-1 1,-1 1-1,0-1 0,0 0 0,0 0 1,-5 3-1,5-4-3,1 0 0,0 0 0,0 0 0,0-1 0,0 1 0,-1-1 0,1 1 0,0-1-1,-1 0 1,1 1 0,0-1 0,-1-1 0,1 1 0,0 0 0,0 0 0,-1-1 0,1 0 0,-4-1 0,0 0 21,1 0 1,-1 0 0,0 0-1,0 1 1,-11-2 0,16 3-29,0 0 1,0 0 0,1 0-1,-1-1 1,0 1-1,1 0 1,-1-1-1,0 1 1,1 0 0,-1-1-1,0 1 1,1-1-1,-1 1 1,1-1 0,-1 1-1,1-1 1,-1 1-1,1-1 1,-1 0 0,1 1-1,0-1 1,-1 0-1,0 0 396,1 1-342,-3 0-80</inkml:trace>
</inkml:ink>
</file>

<file path=ppt/ink/ink2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49.26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7328,'0'0'11303,"4"10"-11080,2 6-113,-1 0 0,-1 0-1,-1 0 1,0 1 0,0 17 0,3 86 930,-1-31 1110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25.2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0 10344,'0'0'9689,"-7"16"-9172,2-6-417,0 0 3,0 0 1,0 1-1,1 0 1,0 0-1,1 0 0,1 1 1,0-1-1,-1 21 1,4 26 411,0 42 468,-1 14 16,2-81-531,-1 0 0,-3-1 0,-8 59 0,1-5 1309,7-76-897,2-14-6,5-21-508,13-51-845,-12 51-2890</inkml:trace>
</inkml:ink>
</file>

<file path=ppt/ink/ink2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49.74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16 11256,'0'0'4872,"12"-3"-4498,15-2-50,1 2 0,-1 0-1,0 1 1,29 3 0,32 12 476,-55-7-292,0-1 0,35 0 0,-6-5 620,-35 0-3012</inkml:trace>
</inkml:ink>
</file>

<file path=ppt/ink/ink2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50.89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29 0 8840,'0'0'10233,"-3"12"-9975,-4 12-67,1 0 0,1 0-1,2 1 1,-2 33 0,6-40 141,1 1 1,1 0 0,0-1-1,1 0 1,12 32 0,-17-38 584</inkml:trace>
</inkml:ink>
</file>

<file path=ppt/ink/ink2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51.64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9144,'0'0'7450,"4"13"-7187,3 19 148,6 58 0,-9 91 1666,-4-128-128</inkml:trace>
</inkml:ink>
</file>

<file path=ppt/ink/ink2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52.18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17 11048,'0'0'5375,"10"-2"-5091,-9 2-271,12-2 160,0 0 0,1 1 0,-1 0 0,19 3 0,35 3 851,75-4 0,-77-1-122,-51-1-447,-1 0 0,0-1 1,24-7-1,-28 7-122,6 1 218,-10 1-3192</inkml:trace>
</inkml:ink>
</file>

<file path=ppt/ink/ink2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52.77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123 1 10152,'0'0'7097,"-11"7"-6817,3-3-220,-8 6 151,0 0 1,0 2-1,-17 15 0,31-25-148,-1 0 1,1 1-1,1-1 0,-1 1 0,0-1 1,0 1-1,1 0 0,0 0 0,-1 0 1,1-1-1,0 1 0,0 0 0,1 0 0,-1 0 1,1 1-1,-1-1 0,1 0 0,0 0 1,0 0-1,0 0 0,1 0 0,-1 0 1,1 0-1,0 0 0,0 0 0,0 0 1,0 0-1,0 0 0,0 0 0,1 0 1,0-1-1,-1 1 0,1-1 0,0 1 1,0-1-1,3 3 0,2-1 11,-1 0 1,1 0-1,0 0 0,0-1 1,0 0-1,1-1 0,-1 1 1,0-2-1,1 1 0,0-1 1,-1 0-1,1 0 0,0-1 1,0 0-1,-1 0 0,10-3 1,-10 2-444,0-1 1,0 0 0,0 0-1,0-1 1,-1 1 0,7-5-1</inkml:trace>
</inkml:ink>
</file>

<file path=ppt/ink/ink2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54.73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 8336,'0'0'7982,"10"0"-7778,-2 0-196,0-1 95,-1 0-1,1 1 1,-1 0-1,1 1 1,0 0-1,-1 0 1,1 0-1,13 5 1,12 10 164,0-3 1,2-1-1,-1-1 1,66 11-1,-82-18-218,1 2 1,-1 0-1,-1 1 1,1 1-1,21 14 0,8 2 19,-8-2-17,-1 1 0,0 2 0,-2 1 0,-1 2 0,-2 1 0,39 43 0,-40-33 20,-1 1 0,-3 2-1,33 62 1,-14-24 9,25 28 55,-61-95-99,0-1-1,0 0 1,1 0 0,0-1 0,27 17-1,-28-20 29,2-1-1,-1-1 0,1 0 1,0-1-1,17 5 0,-25-10 227</inkml:trace>
</inkml:ink>
</file>

<file path=ppt/ink/ink2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56.80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74 8032,'0'0'6238,"10"-4"-6019,73-24 1380,-72 25-1379,-1 1 1,1-1 0,-1 2 0,1 0 0,11 0 0,17-2 156,83-10 363,2 5-410,-39 4-180,-22 2 41,0 2 0,123 17 0,-166-13-113,0 1-1,1 1 1,20 9-1,29 9 33,83 23 166,52 15-74,-175-50 171,-28-11-495,-1-1 1,0 1-1,1-1 0,-1 1 0,0 0 0,0-1 1,0 1-1,0 0 0,1 0 0,-1 0 0,-1 0 1,1 0-1,0 0 0,0 0 0,0 1 0,0-1 1,-1 0-1,1 0 0,0 2 0</inkml:trace>
</inkml:ink>
</file>

<file path=ppt/ink/ink2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58.30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10448,'0'0'10567</inkml:trace>
</inkml:ink>
</file>

<file path=ppt/ink/ink2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58.54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13464,'0'0'4567</inkml:trace>
</inkml:ink>
</file>

<file path=ppt/ink/ink2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58.71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11856,'0'0'3656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25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11656,'0'0'12361,"10"0"-11829,44-2 169,-22-1-86,1 2 1,50 4 0,-52 2-276,83 11 1825,-88-10 871,-29-10-3224</inkml:trace>
</inkml:ink>
</file>

<file path=ppt/ink/ink2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5:58.84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11448,'0'0'4912</inkml:trace>
</inkml:ink>
</file>

<file path=ppt/ink/ink2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6:55.70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243 51 7528,'0'0'10702,"-10"-9"-10506,-28-27 5,38 36-184,-1-1 0,1 1 0,0-1 0,-1 1 0,1 0 0,-1-1 0,1 1 0,-1 0 0,1-1 0,-1 1 0,0 0 0,1 0 0,-1 0 0,1-1 0,-1 1 0,1 0 0,-1 0 0,0 0 0,1 0 0,-1 0 0,1 0 0,-1 0 0,0 0 0,1 0 0,-1 0 0,1 0 0,-1 1 0,1-1 0,-1 0 0,1 0 0,-1 1 0,0-1 0,1 0 0,-1 1 0,1-1 0,0 0 0,-1 1 0,1-1 0,-1 1 0,1-1 0,0 0 0,-1 1 0,1-1 0,0 1 0,-1 0 0,1-1 0,0 1 0,0-1 0,-1 1 0,1-1 0,0 1 0,0-1 0,0 2 0,-3 2 231,-31 18 246,15-9-327,17-12-140,0 1-1,-1-1 0,1 0 0,0 1 1,0-1-1,0 1 0,0 0 0,0 0 1,1-1-1,-1 1 0,0 0 0,1 1 1,-2 2-1,2-4-12,1 0-1,-1 0 1,0 0-1,1-1 1,-1 1-1,0 0 1,0 0-1,0 0 1,0-1 0,0 1-1,0 0 1,0-1-1,0 1 1,0-1-1,0 1 1,0-1-1,0 0 1,-2 1-1,2-1 4,0 1-1,-1-1 1,1 0-1,0 1 1,0-1-1,0 1 0,0-1 1,0 1-1,0 0 1,0 0-1,0-1 0,0 1 1,0 0-1,0 0 1,0 0-1,0 0 0,1 0 1,-2 2-1,-5 12 206,6-14-198,0 1 1,1-1 0,-1 0 0,0 0 0,1 0 0,0 0 0,-1 1 0,1-1 0,-1 0-1,1 0 1,0 1 0,0-1 0,0 0 0,0 1 0,0-1 0,0 0 0,0 1 0,0-1 0,1 0-1,-1 2 1,2 9 175,-3-12-193,1 1 0,0 0 0,0-1 0,0 1 0,0-1 0,0 1 0,0-1 0,0 1 0,1-1 0,-1 1 0,0 0 0,0-1 0,0 1 0,0-1 0,1 1 1,-1-1-1,0 1 0,1-1 0,-1 1 0,0-1 0,1 0 0,-1 1 0,0-1 0,1 1 0,-1-1 0,1 0 0,-1 1 0,1-1 0,-1 0 0,1 0 0,-1 1 0,1-1 0,21 6 151,-19-5-139,0-1-1,-1 1 1,1-1 0,0 1 0,0 0 0,-1 0-1,1 0 1,2 2 0,0 0-4,-1-1 1,1 0-1,0 0 1,0 0-1,0-1 1,6 2-1,-7-3 2,0 1 1,0 0-1,0 0 0,0 0 1,0 1-1,0-1 0,-1 1 1,1 0-1,-1 0 0,1 0 1,2 3-1,3 2-4,3 3 13,-12-10-25,1 1-1,-1-1 1,0 0-1,0 1 0,0-1 1,0 0-1,1 1 1,-1-1-1,0 0 0,0 1 1,0-1-1,0 1 0,0-1 1,0 0-1,0 1 1,0-1-1,0 1 0,0-1 1,0 0-1,0 1 1,0-1-1,0 0 0,-1 1 1,1-1-1,0 1 0,0-1 1,0 0-1,0 1 1,-1-1-1,1 0 0,0 1 1,0-1-1,-1 0 1,1 0-1,-1 1 0,-6 9 14,7-9-11,-1 1 0,0-1 0,0 0 0,0 0 1,0 1-1,0-1 0,0 0 0,0 0 0,0 0 0,0 0 1,-1 0-1,-2 1 0,-17 7 45,-1-1 1,0-1-1,0-2 1,-1 0-1,-26 2 1,29-6 45</inkml:trace>
</inkml:ink>
</file>

<file path=ppt/ink/ink2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6:57.61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67 1 8240,'0'0'6482,"-9"10"-6214,-27 29 0,34-36-158,-1 0 1,1 1-1,0-1 0,0 1 1,0-1-1,1 1 0,-1-1 1,1 1-1,0 0 0,0 0 0,0 0 1,0-1-1,1 1 0,0 0 1,-1 0-1,1 0 0,1 0 0,-1 0 1,1 0-1,-1 0 0,1 0 1,2 5-1,-1 0 50,0 6 150,-1-11-191,-1-1 0,1 1 0,-1 0-1,1-1 1,0 1 0,1-1 0,1 6-1,4-1 903,-6-14-278,0-17-495,8-11-95,-8 26-104,1 1-1,0-1 1,0 1-1,1-1 1,-1 1 0,2 0-1,3-8 1,-4 13-37,-1 0 0,0-1 1,1 1-1,-1 0 0,1 0 1,0 0-1,0 1 0,-1-1 1,6-1-1,-7 2-13,1 0 0,-1 0-1,1 1 1,0-1 0,0 1 0,-1 0 0,1-1 0,0 1 0,0 0-1,0 0 1,-1 0 0,1 0 0,0 0 0,0 1 0,-1-1 0,1 0-1,3 2 1,-1 0 1,-1 1 0,1-1 0,0 1 0,-1 0 0,0 0 0,0 0 0,0 1-1,0-1 1,0 1 0,0-1 0,-1 1 0,0 0 0,0 0 0,3 7 0,-1 2 75,-1 1 0,0-1 0,2 19 0,-1-8 116,-4-22-201,1-1 1,-1 0 0,1 0 0,0 1 0,0-1 0,-1 0-1,1 0 1,0 0 0,0 0 0,0 0 0,0 0 0,0 0-1,0 0 1,0-1 0,1 1 0,-1 0 0,0 0-1,3 0 1,1 2-2382</inkml:trace>
</inkml:ink>
</file>

<file path=ppt/ink/ink2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7:08.93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34 1 6824,'0'0'10841,"-1"11"-10736,-23 186 988,16-145 75,8-52-1086</inkml:trace>
</inkml:ink>
</file>

<file path=ppt/ink/ink2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7:11.98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82 1 6728,'0'0'7192,"-4"9"-6980,3-5-219,-4 11 294,-1 1-1,-1-1 0,-13 23 0,-13 7 942,28-40 88,7-8-728,14-14-624,0-1 47,4 5-7,-19 12-1,0 1 0,1-1 0,-1 1 0,0-1 0,0 0 0,1 1 0,-1-1 0,0 0 0,0 0 0,0 0 0,0 0 0,0 0 0,0 0 0,0 0 0,0-1-1,0 0 1,-1 1-1,0 1-1,0 0 1,0 0-1,1 0 1,-1 0-1,0-1 0,0 1 1,0 0-1,0 0 1,0 0-1,0 0 0,1-1 1,-1 1-1,0 0 1,0 0-1,0 0 1,0 0-1,0 0 0,1 0 1,-1-1-1,0 1 1,0 0-1,0 0 1,1 0-1,-1 0 0,0 0 1,0 0-1,0 0 1,1 0-1,-1 0 0,0 0 1,0 0-1,0 0 1,1 0-1,-1 0 1,0 0-1,1 0 0,-1 0 1,0 1 0,0-1 0,1 0-1,-1 0 1,0 0 0,1 0-1,-1 0 1,0-1 0,0 1-1,1 0 1,-1 0 0,0 0 0,1 0-1,-1 0 1,0 0 0,0 0-1,1 0 1,-1-1 0,0 1-1,0 0 1,1 0 0,-1 0-1,0-1 1,0 1 0,0 0 0,1 0-1,-1-1 1,0 1 0,0 0-1,0 0 1,0-1 0,0 1-1,0 0 1,0 0 0,1-1 0,-1 1-1,0 0 1,0-1 0,0 1-1,0 0 1,0 0 0,0-1-1,0 1 1,0 0 0,0-1 0,-1 1-1,1 0 1,0 0 0,0-1-1,0 1 1,0 0 0,0-1-1,0 1 49,9-4 432,-7 6-470,-1-1 0,1 0-1,-1 1 1,1-1 0,-1 1 0,0-1-1,1 1 1,-1 0 0,0-1-1,1 4 1,7 8 86,-9-13-80,1 0 0,-1 1 0,0-1 0,0 1 0,0-1 0,0 1 0,0-1 0,0 1 0,0-1 1,0 0-1,0 1 0,0-1 0,0 1 0,0-1 0,0 1 0,-1-1 0,1 0 0,0 1 0,0-1 0,0 1 0,-1-1 0,1 0 0,0 1 0,0-1 0,-1 1 0,1-1 0,0 0 0,-1 0 0,1 1 0,0-1 0,-1 0 0,1 1 1,0-1-1,-1 0 0,1 0 0,-1 0 0,1 0 0,0 1 0,-1-1 0,0 0 0,-19 9-2669</inkml:trace>
</inkml:ink>
</file>

<file path=ppt/ink/ink2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7:27.26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63 7832,'0'0'7705,"10"6"-7508,31 16-6,-41-22-176,1 1 1,0 0-1,0-1 1,0 1-1,0-1 1,1 0-1,-1 1 1,0-1-1,0 0 0,0 1 1,0-1-1,0 0 1,0 0-1,0 0 1,1 0-1,-1 0 1,0 0-1,0 0 1,0-1-1,0 1 0,2-1 1,7 0 189,36 11 663,-34-6-650,0-1-1,1-1 1,-1 0 0,1 0 0,0-1 0,-1-1 0,14-1 0,170-38 1399,-37 10-337,-124 25-1092,-9 1 110,41-10 0,-45 9-206,0 1 0,0 1 0,1 1 0,-1 1 0,0 1 0,40 6 0,-31-2 95,0-3 0,54-1 0,65-16 429,-140 15-517,-1 0 0,1 1 1,-1 0-1,1 1 0,15 4 0,-14-3 12,-1 0 0,1-1 0,19 1 0,113 4 445,-85-2-381,-47-4-141,1 2 0,-1-1 0,0 2 0,0-1 0,12 7 0,-12-6-7,-1 0 1,1 0-1,0-1 1,0 0-1,19 2 1,52-7 129,17 2 19,-84-1-146,-1 0-1,1-1 0,-1 0 1,0-1-1,0-1 1,14-5-1,6-2 24,5 1 42,-4 2 72,33-14 0,-54 17-149,1 0 1,0 1-1,0 1 0,0 0 0,0 2 1,0-1-1,24 2 0,17 7-3641</inkml:trace>
</inkml:ink>
</file>

<file path=ppt/ink/ink2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7:33.11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36 0 7432,'0'0'4770,"5"10"-4651,7 18 165,-2 0 1,13 58-1,-2 5 135,4 28 170,-5-13-181,-12-74-196,-1 1-1,3 54 1,-6-28 118,19 85 1,-13-90-113,33 113 450,-40-157-622,4 13 436,-11-39-31,-29-82-315,15 49-97,16 43-35,-4-10 8,0 0-1,0 1 1,-16-26 0,-30-24 89,32 47-91,17 16-9,0-1 0,0 0 0,0 1 0,0-1 0,1 0 0,-1-1-1,-2-3 1,-23-33 53,22 32-38,0 0 0,1 0 1,0-1-1,-6-11 0,0-5 48,11 22 2,0 11 33,14 53-71,-4-17 15,2 0 0,17 43-1,-21-71 42,1 1 0,21 28 0,3 6 87,-28-42-147,0-2 29,-1 0-1,-1 0 1,1 1 0,-1-1-1,4 16 1,4 6 239,-8-23-221,-3-6-64,0 0 1,0 0-1,1 1 0,-1-1 0,0 0 0,0 0 0,0 0 0,1 1 0,-1-1 0,0 0 0,0 0 1,0 1-1,0-1 0,0 0 0,1 1 0,-1-1 0,0 0 0,0 0 0,0 1 0,0-1 0,0 0 1,0 1-1,0-1 0,0 0 0,0 1 0,0-1 0,0 0 0,0 0 0,0 1 0,0-1 0,0 0 0,-1 1 1,1-1-1,0 0 0,0 0 0,0 1 0,0-1 0,0 0 0,-1 0 0,1 1 0,0-1 0,0 0 1,-1 0-1,1 0 0,0 1 0,0-1 0,-1 0 0,1 0-3,-1-1 0,1 1 1,-1 0-1,1 0 0,0-1 0,-1 1 0,1 0 1,-1-1-1,1 1 0,0-1 0,-1 1 0,1-1 1,0 1-1,0-1 0,-1 1 0,1-1 0,0 1 1,0-1-1,0 1 0,0-1 0,0 1 0,-1-1 0,1 1 1,0-1-1,0 0 0,-1-20 32,0 14-25,-11-58 3,8 51-13,1 0-1,1 0 1,0-1-1,0 1 0,2 0 1,0 0-1,3-27 0,1 16 0,-3 15 0,1 0 0,0 0 0,0 0 0,1 0 0,8-18 0,7 7 0,-18 21 0,1-1 0,-1 1 0,0 0 0,1-1 0,-1 1 0,1 0 0,-1-1 0,0 1 0,1 0 0,-1 0 0,1-1 0,-1 1 0,1 0 0,-1 0 0,1 0 0,-1 0 0,1 0 0,-1 0 0,1 0 0,-1 0 0,1 0 0,-1 0 0,1 0 0,-1 0 0,1 0 0,-1 0 0,1 0 0,-1 1 0,1-1 0,-1 0 0,1 0 0,-1 0 0,1 1 0,12 1 0,-13-2 0,1 0-1,-1 0 0,1 0 1,-1 0-1,1 0 0,-1 0 1,1 0-1,-1 0 0,1 0 1,-1 1-1,0-1 0,1 0 1,-1 0-1,1 0 0,-1 1 1,0-1-1,1 0 0,-1 0 0,0 1 1,1-1-1,-1 0 0,0 1 1,1-1-1,-1 0 0,0 1 1,0-1-1,1 1 0,-1-1 1,0 0-1,0 1 0,0-1 1,0 1-1,1-1 0,-1 1 1,0 0-4,0 0 1,0-1 0,1 1-1,-1 0 1,0 0 0,0-1 0,0 1-1,0 0 1,0 0 0,0-1-1,0 1 1,0 0 0,0 0 0,-1-1-1,1 1 1,0 0 0,0 0-1,-1-1 1,1 1 0,0 0 0,-1-1-1,1 1 1,-1 0 0,-13 10 11,0-1-1,0-1 1,-1 0 0,0-1 0,0-1 0,-1 0 0,0-2 0,0 1 0,-1-2 0,0 0-1,-32 3 1,36-7 26,8 0-10,12 4-2658</inkml:trace>
</inkml:ink>
</file>

<file path=ppt/ink/ink2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37:35.63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120 139 7736,'0'0'5710,"2"-10"-5618,2-1-58,-3 6-9,1 1 0,-1-1 0,0 0 1,-1 0-1,1 0 0,-1-7 0,0 10 17,0 0 1,-1 1-1,1-1 1,-1 0-1,0 0 1,1 1-1,-1-1 1,0 0 0,0 1-1,0-1 1,0 0-1,0 1 1,-1 0-1,1-1 1,-3-2-1,-9-13 402,14 16-246,-1 1-193,0 0 1,1 0 0,-1 0-1,0 0 1,0-1 0,0 1-1,0 0 1,0 0 0,1 0-1,-1-1 1,0 1-1,0 0 1,0 0 0,0 0-1,0-1 1,0 1 0,0 0-1,0 0 1,0-1 0,0 1-1,0 0 1,0 0 0,0-1-1,0 1 1,0 0-1,0 0 1,0-1 0,0 1-1,0 0 1,0 0 0,0 0-1,0-1 1,0 1 0,-1 0-1,1 0 1,0 0-1,0-1 1,0 1 0,0 0-1,0 0 1,-1 0 0,1 0-1,0-1 1,0 1 0,0 0-1,-1 0 1,1 0 0,0 0-1,-5-5 100,5 5-97,-1 0-1,1 0 0,0 0 1,0 0-1,-1 0 0,1 0 1,0-1-1,0 1 0,0 0 1,-1 0-1,1 0 0,0 0 1,0 0-1,0-1 1,0 1-1,0 0 0,-1 0 1,1 0-1,0-1 0,0 1 1,0 0-1,0 0 0,0 0 1,0-1-1,0 1 0,0 0 1,0 0-1,0-1 0,0 1 1,0 0-1,0 0 0,0-1 1,0 1-1,0 0 1,0 0-1,0 0 0,0-1 1,0 1-1,0 0 0,0 0 1,0-1-1,0 1 0,0 0 1,1 0-1,-1 0 0,0-1 1,0 1-1,0 0 0,0 0 1,1 0-1,-1 0 0,0 0 1,0-1-1,1 1 1,-2 0 0,1 0 1,0-1 0,0 1 0,0 0 0,0 0-1,0-1 1,0 1 0,0 0 0,0 0 0,0-1 0,0 1-1,-1 0 1,1 0 0,0 0 0,0-1 0,0 1-1,-1 0 1,1 0 0,0 0 0,0 0 0,0-1 0,-1 1-1,1 0 1,0 0 0,0 0 0,-1 0 0,1 0 0,0 0-1,0 0 1,-1 0 0,1 0 0,0 0 0,0-1-1,-1 1 1,1 1 0,0-1 0,0 0 0,-1 0 0,1 0-1,0 0 1,0 0 0,-1 0 0,1 0 0,0 0 0,0 0-1,-1 0 1,1 1 0,0-1 0,0 0 0,-1 0-1,1 0 1,0 0 0,0 1 0,0-1 0,0 0 0,-1 0-1,1 0 1,0 1 0,0-1 0,-12 20 148,2-1-1,-14 38 1,-8 15 203,31-70-325,-1 1 0,1 0-1,1 0 1,-1 0-1,0 0 1,1 0-1,-1 0 1,1 0-1,0 0 1,0 0 0,0 0-1,2 5 1,9 34-934,-8-33-319</inkml:trace>
</inkml:ink>
</file>

<file path=ppt/ink/ink2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0:35.72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93 17287,'0'0'2872,"142"-93"-3552</inkml:trace>
</inkml:ink>
</file>

<file path=ppt/ink/ink2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1:31.8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16879,'0'0'2776,"20"74"-3248,-16-47-8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26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11952,'0'0'7490,"1"15"-7062,10 378 2733,-6-293-2045,1 48 3119,-3-161-4971,-2 10-1705</inkml:trace>
</inkml:ink>
</file>

<file path=ppt/ink/ink2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1:34.6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188 35 7328,'0'0'9697,"-12"5"-9432,2-1-213,-3 1 102,1 0 1,-1 1 0,1 0 0,0 1-1,-16 11 1,20-11 7,3-3-26,0 0 0,0 0 0,1 0 0,-1 0 0,1 1 1,0 0-1,0 0 0,0 0 0,1 0 0,0 1 1,0-1-1,0 1 0,-3 12 0,3-8 21,1 1-1,0 0 1,1-1-1,0 1 1,0 0 0,1 0-1,1 0 1,0 0 0,1-1-1,0 1 1,0 0-1,5 11 1,-5-18-110,0 0-1,1-1 1,-1 1-1,1-1 1,0 1-1,0-1 1,0 0-1,0 0 1,1 0-1,-1-1 1,1 1 0,6 2-1,0 0 43,0 0 0,0-1 0,17 5 0,-22-8-52,-1-1 0,1 1 0,0-1 0,0 0 0,-1-1 0,1 1 0,0-1 0,0 0 0,-1 0 0,1 0 0,-1-1 0,1 1 0,-1-1 0,9-5 0,-2 0 34,1 0-1,-1-1 0,20-18 0,-22 16-14,0-1 0,0 0-1,-1 0 1,0-1 0,9-18-1,-4 3 80,14-43-1,-26 68-125,0 0 0,-1 0 0,1 0 0,-1 0 0,1-1 0,-1 1 0,0 0 0,0 0 1,0 0-1,0-1 0,0 1 0,-1 0 0,1 0 0,0 0 0,-1 0 0,0 0 0,0-1 0,1 1 0,-1 0 0,0 1 0,-1-1 0,1 0 0,0 0 1,-1 0-1,1 1 0,0-1 0,-1 1 0,0-1 0,1 1 0,-4-3 0,-4-1 23,-1 0-1,1 1 1,-1 0 0,1 1 0,-14-4-1,8 3-18,-19-7 37,7 1 36,-1 2 0,-29-5 0,49 13-63,7 0-21,0 0 0,0 1 0,0-1 0,0 0 0,-1 0 0,1 0 0,0 0 0,0 0 1,0-1-1,0 1 0,0 0 0,0 0 0,0-1 0,0 1 0,0 0 0,0-1 0,0 1 0,1-1 0,-1 1 0,0-1 0,-1-1 0,2 2-9,1-1 0,0 0 0,-1 1 1,1-1-1,0 1 0,0-1 0,-1 1 0,1-1 1,0 1-1,0 0 0,0-1 0,0 1 0,-1 0 0,1 0 1,0-1-1,0 1 0,0 0 0,2 0 0,5-1-3167</inkml:trace>
</inkml:ink>
</file>

<file path=ppt/ink/ink2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1:36.1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1 8936,'0'0'9642,"-10"4"-9329,3-2-273,0 0 108,-1 0 1,1 1 0,-1 0 0,1 1-1,0 0 1,0 0 0,1 0 0,-1 1-1,-7 7 1,3 0 334,2 2 0,-1-1 1,2 1-1,-10 20 0,17-27-383,-1 0 0,1 0 0,1 0 0,-1 0 0,1 0 0,0 0 0,2 9-1,-1-1 21,0-8-75,0 0 1,0 0 0,1 0 0,0 1 0,0-2 0,1 1 0,0 0 0,0 0 0,0-1 0,1 0-1,0 0 1,0 0 0,1 0 0,0-1 0,0 1 0,0-1 0,0 0 0,12 7 0,-13-10-34,-1-1 1,0-1-1,0 1 1,1 0 0,-1-1-1,0 0 1,1 0-1,-1 0 1,0 0 0,1 0-1,-1-1 1,0 1-1,1-1 1,-1 0 0,0 0-1,0 0 1,0 0-1,5-3 1,-2 1 4,0-1 0,-1 1-1,0-1 1,0 1 0,0-2 0,0 1 0,0 0-1,7-10 1,-5 2 19,1 1 0,-1-1 0,-1 0 0,0 0 0,-1-1 0,5-17 0,-9 24-19,0 1 0,0-1 0,0 1 0,-1 0 1,0-1-1,0 0 0,0 1 0,-1 0 0,0-1 0,0 1 0,0-1 0,0 1 0,-1 0 0,0 0 0,0 0 0,-1 0 0,1 0 0,-6-7 0,4 7 18,-1 0 0,1 0 0,-1 0 0,0 1 0,0 0 0,0 0 0,-1 0 0,1 1 0,-1 0 0,0 0 0,0 0 0,0 1 0,-1-1 0,-9-1 0,6 2-17,1 1-1,-1 0 1,0 0-1,0 1 0,0 0 1,0 1-1,1 0 0,-1 1 1,-9 2-1,12-1-99</inkml:trace>
</inkml:ink>
</file>

<file path=ppt/ink/ink2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2:55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10040,'0'0'1560,"4"58"-1016,15 20-296,8 19 8</inkml:trace>
</inkml:ink>
</file>

<file path=ppt/ink/ink2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2:55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7736,'0'0'1728</inkml:trace>
</inkml:ink>
</file>

<file path=ppt/ink/ink2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6:51.19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33 77 9536,'0'0'12314,"6"-9"-11995,23-30-9,-28 37-262,1 0-1,-1 0 0,1 0 0,0 0 0,0 0 1,0 0-1,0 0 0,0 1 0,1-1 1,-1 1-1,0 0 0,1-1 0,-1 1 0,1 0 1,-1 0-1,1 1 0,-1-1 0,1 0 1,0 1-1,-1 0 0,1-1 0,0 1 1,0 0-1,-1 1 0,1-1 0,0 0 0,-1 1 1,1-1-1,0 1 0,-1 0 0,1 0 1,3 2-1,-2-1 2,-1 1 0,1-1 0,-1 1 0,0 0 0,0 0 0,0 0 0,-1 0 0,1 1 0,-1-1 0,1 1 0,-1-1 1,-1 1-1,1 0 0,0 0 0,-1 0 0,0 0 0,1 0 0,-1 5 0,0 16 82,-1 0 0,-1 0 0,-1 0 1,-1-1-1,-2 1 0,0-1 0,-11 29 0,6-26 93,-1-1 1,-2 0-1,0-1 0,-2 0 0,-30 39 0,38-56 16,0-1 0,0-1 0,-16 12 0,20-15-140,3-3-69,-1 0 0,0 1-1,1-1 1,-1 1 0,1-1-1,-1 0 1,0 1 0,1-1-1,-1 1 1,1 0 0,-1-1-1,1 1 1,0-1 0,-1 1-1,1 0 1,0-1 0,-1 1-1,1 0 1,0-1 0,-1 2-1,2-1-15,-1-1 0,0 0 0,1 1 0,-1-1 0,0 0-1,1 1 1,-1-1 0,0 0 0,1 0 0,-1 1 0,1-1-1,-1 0 1,0 0 0,1 0 0,-1 1 0,1-1 0,-1 0-1,1 0 1,-1 0 0,1 0 0,-1 0 0,1 0 0,0 0-1,37-3 184,-35 3-196,22-4 52,-8 2 23,0-1 0,1 2 0,-1 0 0,31 3 0,-36 0-40,-10-3-13,-1 1 0,1 0 0,-1 0 0,1 1 0,-1-1 0,1 0 0,-1 0 0,0 1 1,1-1-1,-1 1 0,1-1 0,-1 1 0,0 0 0,0-1 0,1 1 0,-1 0 0,0 0 1,0 0-1,2 1 0,1 13 653,-2-3-168,12-17-814,3-5-3838</inkml:trace>
</inkml:ink>
</file>

<file path=ppt/ink/ink2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6:52.21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3 201 9648,'0'0'9022,"0"-11"-8553,-1 1-338,0 7-90,1-1-1,0 1 1,0-1-1,0 1 1,0-1-1,0 1 1,1-1 0,-1 1-1,1-1 1,0 1-1,0 0 1,0-1-1,0 1 1,1 0-1,0 0 1,-1 0 0,1 0-1,3-3 1,11-10 411,0 1 0,20-14 0,-4 4 153,-26 21-502,-1 1 0,0 0-1,1 0 1,0 1 0,0-1 0,-1 1 0,1 0-1,1 1 1,-1 0 0,7-1 0,-4 1 51,0 0 1,0 0 0,0 1-1,1 1 1,-1 0 0,11 2-1,-18-2-120,0-1 0,0 1 0,0 0-1,0 0 1,0 0 0,0 1 0,-1-1 0,1 0-1,0 1 1,0-1 0,-1 1 0,1 0-1,-1-1 1,0 1 0,1 0 0,-1 0 0,0 0-1,0 0 1,0 0 0,0 0 0,-1 0 0,1 0-1,0 0 1,-1 0 0,1 1 0,-1-1 0,0 4-1,0 1 17,0-1 0,0 1 0,0 0 0,-1-1 0,0 1-1,-1-1 1,1 1 0,-4 7 0,0-2 43,0 0 0,-1 0 1,-1-1-1,0 1 0,0-1 0,-1-1 1,-1 0-1,0 0 0,0 0 0,-1-1 1,0-1-1,0 0 0,-1 0 0,-18 9 1,29-16-90,-4 0 59,1 1 0,0 0 0,-1-1 0,1 2 0,0-1 0,0 0 0,0 1 0,1-1 0,-1 1 0,0 0 0,1 0 0,-3 4 0,2-2 221,2 0 169,12-1-296,44 6-4,-42-8-132,1 0 0,-1 1 0,0 1-1,0 0 1,20 9 0,-14-3-2,1 1 1,-2 1-1,1 1 0,-2 1 0,0 0 0,17 18 0,-33-30-13,1 0 0,-1 0 0,1 1 1,-1-1-1,0 0 0,0 1 0,0-1 0,0 0 1,0 1-1,-1-1 0,1 1 0,-1 0 0,0-1 1,0 1-1,1-1 0,-2 1 0,1-1 0,0 1 1,-1 5-1,0-5 6,0 0 0,0 0 0,0 0 0,-1 1 0,1-1 0,0 0 0,-1-1 0,0 1 1,0 0-1,0 0 0,0-1 0,0 1 0,-1-1 0,1 0 0,-4 3 0,-23 14 218,-2 0-1,-48 21 1,66-35-60,1 0-1,-1-1 1,-1 0-1,1-1 1,0-1-1,-1 0 1,1-1-1,-1 0 1,-21-2-1,13 0 52,-14-3 241,34 3-449,0 0 1,0 1-1,1-1 0,-1 0 0,0 0 0,1 0 0,-1 0 0,1 0 1,-1 0-1,1 0 0,0-1 0,-1 1 0,1 0 0,0-1 1,0 1-1,0-1 0,-1-2 0,1 3 35,1 1 1,0-1-1,0 0 0,-1 0 0,1 0 1,0 1-1,0-1 0,0 0 0,0 0 1,0 1-1,0-1 0,0 0 0,0 0 1,0 0-1,1 1 0,-1-1 1,0 0-1,0 0 0,1 1 0,0-2 1,4-7-2177</inkml:trace>
</inkml:ink>
</file>

<file path=ppt/ink/ink2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6:43.43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264 0 9040,'0'0'10265,"-9"1"-9999,-29 5-12,9-1 1935,27-4-2126,1 0 0,-1 0 0,1 1 0,0-1-1,-1 1 1,1-1 0,0 1 0,0-1 0,0 1 0,0 0 0,0-1 0,0 3 0,-6 8 146,-3 2-72,1 0 0,0 1 0,1 0-1,1 1 1,-10 29 0,-16 89 399,6-21 16,-7-19 48,25-37 121,9-56-685,0 0 0,-1-1 0,1 1 0,0 0 0,0 0 0,-1 0 0,1 0 0,0 0 0,0 0 0,0 0 0,0 0 0,0 0 0,0-1 0,1 1 0,-1 0 0,0 0 0,0 0 0,1 0 0,-1 0-1,0 0 1,1-1 0,-1 1 0,1 0 0,-1 0 0,1-1 0,-1 1 0,1 0 0,0-1 0,-1 1 0,1 0 0,0-1 0,0 1 0,-1-1 0,2 1 0,2 0 42,-1-1 1,1 0-1,-1 0 1,1 0-1,-1 0 1,1-1-1,6-1 0,6 0-124,7-2 103,-1 2-1,0 1 1,0 1 0,1 0-1,33 6 1,40 11 376,-69-16 37,-12-5-390,33-40-210,-23 21-3861</inkml:trace>
</inkml:ink>
</file>

<file path=ppt/ink/ink2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6:44.45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121 1 10040,'0'0'7953,"-7"10"-7629,-25 33 22,29-39-278,1 0-1,-1 0 0,1 0 0,1 0 0,-1 1 0,1-1 0,-1 0 0,1 1 0,0-1 0,0 9 0,-3 12 263,-4 8 46,2-1-1,1 1 1,1 0-1,2 41 1,1-39 155,-1 1 1,-1 0 0,-13 51-1,12-74-171,2-10-217,1 0 0,0 0 1,0-1-1,1 1 0,-1 0 1,0 0-1,1 0 0,0 0 1,-1 0-1,1 0 0,1 0 1,-1 3-1,1-5-107,-1 0 1,1 0 0,0-1-1,-1 1 1,1-1 0,0 1-1,-1-1 1,1 1-1,0-1 1,0 1 0,-1-1-1,1 0 1,0 1 0,0-1-1,0 0 1,0 0-1,-1 1 1,3-1 0,20 3-17,-20-3 33,18 1 39,37-4 0,-39 1-15,0 1 1,35 3-1,-46-1-51,3 0 85,1 1 1,16 5-1,-20-6 83,0 2 116,-8-5-298,1 0 0,0 0 0,0 0 0,0 0 0,0 0 0,0 1 0,0-1 0,0 0 0,1 1 0,2-3 0,3-5-13,21-27-298,-17 23-3087</inkml:trace>
</inkml:ink>
</file>

<file path=ppt/ink/ink2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6:46.26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 10152,'0'0'10126,"11"5"-9779,-2-1-306,7 4 156,-1 0-1,1-2 1,1 0-1,-1-1 1,1 0-1,17 1 1,109-8 1589,-123 1-1461,-9-1 67,0 1 1,18-7 0,7 0-3581</inkml:trace>
</inkml:ink>
</file>

<file path=ppt/ink/ink2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6:47.94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482 112 9144,'0'0'8759,"-6"-12"-8463,-24-38-1,29 47-234,-1 0 0,-1 0 1,1 0-1,0 1 0,-1-1 0,1 0 0,-1 1 1,0 0-1,0 0 0,0-1 0,0 2 0,0-1 0,0 0 1,-1 1-1,1-1 0,0 1 0,-1 0 0,1 0 0,-6 0 1,-4-3 147,4 3-118,0-1-1,1 1 0,-1 1 0,0-1 1,0 1-1,1 1 0,-1 0 0,0 0 1,1 1-1,-1 0 0,1 0 0,-1 1 1,1 0-1,0 1 0,0 0 0,-12 8 1,-3 2 159,1 2 1,1 1-1,0 0 1,-21 26-1,32-33-126,1 1 1,1 0-1,0 1 1,0 0-1,1 0 1,1 1-1,0 0 1,1 0-1,-5 15 1,8-21-77,1 0 0,-1 0 0,1 0 1,0 0-1,0 0 0,1 0 0,0 0 0,1 0 0,-1 0 0,1 0 1,1 0-1,-1 0 0,1 0 0,0 0 0,1 0 0,-1-1 0,2 1 1,-1-1-1,7 10 0,-7-13-26,-1 0-1,1 0 1,0 0 0,-1-1 0,1 0-1,0 1 1,1-1 0,-1 0-1,0 0 1,1-1 0,-1 1 0,1-1-1,-1 1 1,1-1 0,0 0-1,-1-1 1,1 1 0,0 0 0,0-1-1,0 0 1,-1 0 0,1 0 0,0-1-1,0 1 1,6-3 0,-4 1 13,0 0 0,-1 0 0,1 0 0,-1-1 0,1 0 0,-1 0 1,0-1-1,0 0 0,-1 1 0,1-1 0,-1-1 0,0 1 0,0-1 0,0 0 0,4-7 1,-7 11-23,-1 0 1,1 0 0,0 0-1,-1 0 1,1-1 0,-1 1 0,1 0-1,-1 0 1,0 0 0,1-1-1,-1 1 1,0 0 0,0-1 0,0 1-1,0 0 1,0 0 0,0-1-1,0 1 1,-1 0 0,1-1 0,0 1-1,-1 0 1,0-2 0,0 1 6,0 1 1,-1-1 0,1 1 0,0 0-1,-1 0 1,1-1 0,-1 1 0,0 0-1,1 0 1,-1 0 0,0 1-1,1-1 1,-1 0 0,-3 0 0,0-1 25,-1 1 0,0 0 0,0 0 0,0 1 0,0 0 0,1 0 0,-1 0 1,0 0-1,-11 3 0,17-3-42,-12 4 84,1 0 1,1 0-1,-17 9 0,25-12-74,0 0-1,0 0 0,0 0 0,0 0 0,1 0 0,-1 1 0,0-1 0,1 1 0,-1-1 0,1 1 0,0 0 0,-1-1 1,1 1-1,0 0 0,0 0 0,0 0 0,0 0 0,1 0 0,-1 0 0,0 0 0,1 0 0,-1 0 0,1 0 0,0 0 1,0 1-1,0-1 0,0 4 0,1-3-7,0 0 0,1 0-1,-1-1 1,0 1 0,1 0 0,0-1 0,0 1 0,0-1 0,0 1 0,4 3-1,26 20-28,-27-23 26,41 29-39,-32-23 19,1 1-1,-1 0 1,-1 1-1,0 0 0,-1 1 1,13 15-1,-23-24 34,0 0 0,0 0 0,0 0 0,-1 0-1,1 1 1,-1-1 0,0 0 0,0 1 0,0-1 0,0 1 0,0-1 0,-1 1-1,0-1 1,0 1 0,0-1 0,0 1 0,0 0 0,-1-1 0,1 1-1,-1-1 1,0 1 0,0-1 0,-1 0 0,1 1 0,-1-1 0,1 0 0,-1 0-1,0 0 1,-3 4 0,1-2 21,-1 0 0,0 0 0,0 0 0,0-1 0,-1 1 1,1-1-1,-1-1 0,0 1 0,0-1 0,0 0 0,0 0 0,-1-1 0,1 1 0,-11 1 0,10-2 58,0-1 0,-1 0 0,1 0-1,0 0 1,-1-1 0,1 0 0,0 0 0,0-1 0,-1 0 0,1 0-1,0-1 1,0 0 0,0 0 0,-8-4 0,15 5-92,1 1 1,-1-1 0,0 1-1,1-1 1,-1 0 0,0 1 0,1-1-1,-1 1 1,1-1 0,-1 1-1,1 0 1,0-1 0,-1 1-1,1-1 1,-1 1 0,1 0-1,0 0 1,-1-1 0,1 1-1,0 0 1,-1 0 0,1 0 0,1-1-1,16-5-4014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27.0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12360,'0'0'8751,"10"-4"-8111,4-2-338,0 1 0,1 1 0,-1 0-1,1 1 1,19-2 0,53 2 1043,103 11-1,-78-1-316,-32 0-249,13 1 382,-81-8-841,0-2 0,-1 0 0,1 0 0,-1-1 0,11-4 0,-5 2 397,-9-1-320</inkml:trace>
</inkml:ink>
</file>

<file path=ppt/ink/ink2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22:47:22.42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 8536,'0'0'13775,"2"12"-13639,8 94 271,-1 109 794,-7-185-994,-1-25-140,0 1 0,-1 0 0,0-1 0,0 1 0,-1 10 1,0-13-11,1-1-1,0 0 1,-1 1 0,1-1 0,0 0 0,1 1 0,-1-1 0,0 0 0,1 0 0,-1 1 0,1-1 0,0 0 0,2 4 0,-1 4 342,-1-8-141,6-9-102,-6 7-150,36-41 185,-28 29-135,1 0-1,1 1 0,0 1 1,0-1-1,26-16 1,-32 25-48,-1 0 0,1-1 1,-1 2-1,1-1 1,0 0-1,0 1 0,0 0 1,0 0-1,0 0 1,0 1-1,0 0 0,6 0 1,-7 0-5,-1 1 0,0 0 1,1 0-1,-1 0 0,0 0 0,0 0 1,0 1-1,0-1 0,0 1 1,0 0-1,0 0 0,-1 0 0,1 0 1,-1 1-1,1-1 0,-1 1 0,0-1 1,0 1-1,2 3 0,0 1-11,-1 0 1,1 1-1,-2-1 0,1 1 0,-1 0 0,2 10 0,5 51-58,-7-56 60,-2 1 2,0 0 1,-1 0-1,0 0 1,-1-1-1,0 1 1,-8 21-1,9-30 8,0 1 1,-1-1-1,0 1 0,0-1 0,-1 0 0,0 0 0,1 0 1,-1-1-1,-1 1 0,1 0 0,-1-1 0,0 0 0,0 0 1,0 0-1,-5 3 0,-10 5 64,14-8-38,0-1 0,-1 0-1,1 0 1,0 0 0,-1 0 0,0-1 0,1 0-1,-1 0 1,0 0 0,0-1 0,0 0-1,-10 0 1,15-1-24,-46-2 362,44 2-326,1-1 0,-1 1-1,0-1 1,1 0 0,-1 1 0,1-1-1,-1 0 1,1 0 0,-1-1 0,1 1-1,0 0 1,-1-1 0,1 0 0,0 1-1,-2-3 1,3 1-26,0 0 0,0 1 0,1-1 0,-1 0 0,1 0 0,-1 1 0,1-1 0,0 0 0,0 0 0,0 0 0,1 0 0,-1 1 0,1-1 0,0 0 0,-1 0 0,2-2 0,0-3 13,6-23-3559</inkml:trace>
</inkml:ink>
</file>

<file path=ppt/ink/ink2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6:37.2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218 130 5720,'0'0'7676,"-5"11"-7512,-1 2-117,-31 72 608,35-80-564,0 0-1,0 1 0,0-1 1,-1-1-1,1 1 1,-1 0-1,-1-1 0,1 1 1,0-1-1,-7 5 1,9-7-60,-1-1 1,1 0 0,-1 0 0,0 0 0,0 0 0,0-1 0,1 1 0,-1 0 0,0-1 0,0 1 0,0-1 0,0 0 0,0 1 0,0-1-1,0 0 1,0 0 0,0 0 0,0-1 0,0 1 0,0 0 0,0-1 0,0 1 0,0-1 0,1 0 0,-1 0 0,0 0 0,0 0 0,1 0-1,-1 0 1,0 0 0,1 0 0,-3-3 0,-3-3 34,0 0 0,1-1 1,0 0-1,0 0 0,0 0 0,1-1 0,1 0 0,-1 0 0,1 0 0,1 0 0,0-1 1,0 0-1,1 0 0,0 1 0,1-1 0,-1-12 0,4 16-35,-1 1 0,1-1 0,0 1 0,0-1 0,1 1 0,0 0 0,-1 0 0,2 0 0,-1 0 0,7-7 0,-5 6 3,0 0-6,1 2 0,-1-1 0,1 0 0,0 1 0,0 0 0,0 1 0,0-1 1,1 1-1,0 1 0,-1-1 0,1 1 0,0 0 0,9-1 0,-5-1 21,-10 4-39,1-1-1,-1 0 1,0 1 0,1-1-1,-1 1 1,1-1 0,-1 1-1,1 0 1,0-1-1,-1 1 1,1 0 0,-1 0-1,1 0 1,-1 0 0,1 1-1,-1-1 1,1 0 0,-1 1-1,1-1 1,-1 1-1,1-1 1,2 2 0,2 4 42,1 0 1,-1 0 0,0 0-1,-1 0 1,0 1 0,0 0-1,0 0 1,-1 1 0,5 11-1,-4-7 14,0 1-1,-1 0 0,-1 0 1,0 0-1,-1 0 0,1 26 0,-7 84 192,1-65-83,-2-8 0,-1 0 0,-20 70 0,23-102-21,-2 37 1,4-36-30,-1-1 0,-5 22 1,-7 26 340,8-15-260,4-21 483,3-34-3586</inkml:trace>
</inkml:ink>
</file>

<file path=ppt/ink/ink2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6:38.2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 7024,'0'0'10005,"12"0"-9819,112-11 337,-63 4-244,53-8 575,-102 15-636,3-2 600,-11-2-3066</inkml:trace>
</inkml:ink>
</file>

<file path=ppt/ink/ink2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6:39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 1 6128,'0'0'5421,"-4"13"-5152,-153 606 2746,149-574-2490,1 0 1,2 0-1,2 91 0,3-133-449,0 0-1,1 0 1,-1 0-1,1 0 1,0 0-1,-1 0 0,1 0 1,1 0-1,-1 0 1,0 0-1,1-1 1,-1 1-1,1 0 1,0-1-1,0 1 1,0-1-1,3 3 1,-4-4-38,1 0 0,0 0 1,-1 0-1,1-1 1,0 1-1,0 0 0,0-1 1,0 1-1,0-1 1,-1 0-1,1 1 0,0-1 1,0 0-1,0 0 1,0 0-1,0-1 0,0 1 1,0 0-1,0-1 1,0 1-1,-1-1 0,1 0 1,0 1-1,0-1 0,-1 0 1,1 0-1,0 0 1,1-2-1,11-7-2385</inkml:trace>
</inkml:ink>
</file>

<file path=ppt/ink/ink2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6:41.4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1 740 6128,'0'0'6670,"10"6"-6380,32 17-5,-37-21-203,-1 0 1,1 0 0,-1-1-1,1 0 1,0 1-1,0-2 1,0 1-1,0 0 1,0-1-1,0 0 1,0 0-1,0-1 1,0 1-1,0-1 1,-1 0 0,9-3-1,-6 2 28,0-1-1,-1 0 0,1 0 1,-1-1-1,1 0 1,-1 0-1,0-1 0,-1 1 1,7-7-1,-10 8-57,0 0 0,0 0 0,0 0 0,0 0 0,0 0 0,-1 0-1,0-1 1,1 1 0,-1 0 0,0-1 0,-1 1 0,1-1 0,-1 1 0,1-1 0,-1 0-1,0 1 1,0-1 0,-1 1 0,1-1 0,-1 1 0,0-1 0,0 1 0,0-1 0,0 1-1,0 0 1,-3-5 0,2 5-9,1 0-1,-1 0 0,0 1 1,0-1-1,0 1 1,0-1-1,0 1 0,0 0 1,-1-1-1,1 1 1,-1 0-1,0 1 0,0-1 1,1 0-1,-1 1 1,0 0-1,0 0 1,0-1-1,0 2 0,-1-1 1,1 0-1,0 1 1,0-1-1,0 1 0,-1 0 1,1 0-1,0 0 1,0 1-1,-5 0 0,0 2 10,1-1-1,-1 2 0,1-1 0,0 1 1,0 0-1,0 1 0,1-1 0,-1 1 1,1 1-1,0-1 0,1 1 0,-1 0 1,-4 8-1,5-9-11,1 1 1,0 0 0,1 0-1,0 0 1,0 1-1,0-1 1,0 1-1,1-1 1,0 1 0,1 0-1,0 0 1,0 0-1,0 0 1,1 0-1,0 10 1,2-6 20,1-1-1,0 0 1,7 14-1,1 5-5,-8-20-31,1-1-1,-1 0 0,1 0 0,1 0 1,0 0-1,0-1 0,0 1 0,1-1 1,0-1-1,0 1 0,1-1 0,-1 0 1,1-1-1,1 1 0,-1-1 0,1-1 1,0 0-1,0 0 0,0 0 0,1-1 0,-1 0 1,1-1-1,0 0 0,0 0 0,-1-1 1,1 0-1,0 0 0,0-1 0,10-1 1,-7 0 5,0 0 0,0-1 0,0 0 1,-1-1-1,1 0 0,-1-1 0,0 0 1,0-1-1,0 0 0,0-1 0,-1 0 1,0 0-1,0-1 0,-1-1 1,0 0-1,9-10 0,142-158 746,-143 157-669,-12 13-76,-1 1 0,1 0 0,0 0 0,0 1 1,1-1-1,-1 1 0,1 0 0,0 1 0,12-6 1,-3 2 7,-13 6-36,-1 1 0,1-1 0,-1 0 0,1 0-1,0 1 1,-1-1 0,1 1 0,0 0 0,-1-1 0,1 1 0,0 0 0,0 0 0,-1 0 0,1 0 0,0 0-1,-1 1 1,1-1 0,0 0 0,0 1 0,-1-1 0,1 1 0,-1 0 0,1-1 0,-1 1 0,3 2 0,3 1-7,0 0 0,-1 1 0,1 0 1,-1 0-1,0 0 0,8 10 0,-6-8-24,-8-7 31,1 0-1,-1 1 1,0-1 0,1 0-1,-1 0 1,1 1-1,-1-1 1,1 0 0,-1 1-1,0-1 1,1 1-1,-1-1 1,0 0-1,0 1 1,1-1 0,-1 1-1,0-1 1,0 1-1,1-1 1,-1 1-1,0-1 1,0 1 0,0-1-1,0 1 1,0 0-1,0 0 67,-5-2-20,0 0-1,-1 0 0,1-1 0,0 0 0,-7-2 1,-6-3 6,10 4-23,0 1 0,-1 0 0,1 0 1,-1 1-1,1 0 0,-1 0 1,0 1-1,1 0 0,-1 0 1,0 1-1,1 1 0,-1-1 0,1 1 1,-16 6-1,19-6-35,0 0 0,-1 0-1,1 0 1,0 1 0,0 0 0,0 0 0,1 0-1,-1 1 1,1-1 0,0 1 0,0 0 0,0 1-1,0-1 1,1 0 0,0 1 0,0 0 0,0 0-1,0 0 1,1 0 0,0 0 0,0 1 0,0-1-1,1 1 1,0-1 0,0 1 0,0 0 0,1-1-1,-1 1 1,1 0 0,1-1 0,-1 1 0,1-1 0,2 10-1,-1-7-16,1-1-1,0 1 1,0-1-1,1 0 1,0 1-1,0-1 1,8 9-1,-10-14 18,0 1-1,0-1 1,1 1-1,-1-1 1,1 0-1,0 0 1,-1 0-1,1 0 1,5 2-1,-7-4 8,1 1 0,-1-1 0,1 1 0,-1-1 0,1 0 1,0 0-1,-1 0 0,1 0 0,-1 0 0,1 0 0,0 0 0,-1 0 0,1-1 0,-1 1 0,1 0 0,-1-1 0,1 0 0,-1 1 0,1-1 0,1-1 0,12-9 52,-1 0 0,0-1 0,-1-1 0,0 0 0,-1-1 0,-1 0-1,0-1 1,-1 0 0,9-17 0,-14 24-10,5-10 68,-10 18-93,8 14 1,-6-8-35,0 0 0,0 0 0,0 0 0,1-1 0,0 1 0,0-1 0,0 0 0,6 7 0,-7-10 10,0 0 0,0 0 0,0-1 0,1 1 0,-1 0 0,1-1 0,-1 0 0,1 1 0,0-1 0,-1 0 0,1 0 0,0 0 0,0-1 0,0 1 0,0-1 0,0 0 1,0 0-1,-1 1 0,1-2 0,4 1 0,3-2 11,-1 0 0,1-1 0,-1 0 0,0 0 1,1-1-1,-2 0 0,1 0 0,0-1 0,10-9 1,-2 1 23,0-1 0,0 0 1,16-20-1,-8 3 21,-1 0 0,-2-2-1,-1 0 1,22-48 0,53-149 200,-93 221-242,82-254 365,-84 258-362,4-18 3,-5 22-17,1 0 0,-1 1 0,0-1 0,0 0 0,0 0 0,0 0 0,0 1 0,-1-1 0,1 0 0,0 0 0,0 1 0,0-1 0,-1 0 0,1 0 0,0 1 0,-1-1 0,1 0 0,-1 1 0,1-1 0,0 0 0,-1 1 1,-1-2-1,0 4-18,0-1-1,0 1 1,0 0 0,0 0 0,0 0 0,0 0 0,-2 3 0,2-3 0,-5 9-13,0 1 1,0 0-1,1 0 0,1 0 1,0 0-1,1 1 1,-5 22-1,4-16 3,-8 42-83,2 1-1,4 0 0,-1 74 0,6-89 60,1-31 32,1 1 0,0-1 1,2 1-1,0-1 0,0 1 0,2-1 0,0 0 0,0 0 0,2-1 0,0 1 0,1-1 0,15 26 0,-16-35 32,0-1 0,0 1 0,1-1 0,0 0 0,0-1 0,0 1 0,0-1 0,1-1 0,-1 1 0,14 3 1,-1 1 13,-15-7-27,0 1 1,0-1-1,0 0 1,0 0-1,0-1 0,1 1 1,-1-1-1,9-1 1,7-5-3376</inkml:trace>
</inkml:ink>
</file>

<file path=ppt/ink/ink2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6:41.7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0 150 13056,'0'0'1384,"101"-12"-1024,-37 1-80,4-1 8,-7-4 88,-7 3 0,-7-3-17,-3 3 1,-12-3-48,-5 1 8,-4 1-96,-9 2 16</inkml:trace>
</inkml:ink>
</file>

<file path=ppt/ink/ink2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6:47.8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315 801 6632,'0'0'4728,"-3"-10"-4438,-1-2-94,0-1-1,-11-21 0,12 30-96,1-1-1,-1 0 1,-1 1-1,1 0 1,0 0-1,-1 0 1,0 0-1,0 0 1,0 1-1,0-1 1,-10-4-1,9 5 8,0 1-1,-1 0 0,1 1 0,-1-1 1,1 1-1,-1 0 0,1 0 0,-1 0 1,0 1-1,0 0 0,1 0 0,-1 1 1,0-1-1,-10 4 0,6-1 11,0 0-1,1 1 0,-1 1 0,1 0 1,0 0-1,1 0 0,-13 11 1,16-12-71,0 1 0,0 0 1,1 0-1,-1 0 1,1 1-1,0 0 0,1-1 1,-1 1-1,1 1 1,1-1-1,-1 0 1,1 1-1,0-1 0,0 1 1,1-1-1,0 1 1,0 0-1,1 0 1,-1 0-1,2 0 0,-1-1 1,1 1-1,0 0 1,0 0-1,1-1 1,-1 1-1,2-1 0,4 11 1,5 8 36,2 0 1,1-1-1,1-1 0,19 22 1,-32-41-66,1-1 1,0 0-1,-1 0 1,1 0-1,0 0 0,0 0 1,0-1-1,1 0 1,-1 0-1,1 0 0,-1 0 1,1-1-1,0 0 1,6 1-1,-5-2 3,1 1-1,0-2 0,-1 1 0,1-1 1,0 0-1,-1 0 0,1-1 1,-1 0-1,8-3 0,9-6 49,0-1 0,-1-1 0,-1-1 0,26-22-1,-32 24-10,10-7 41,90-72 424,-93 74-409,0 1-1,2 2 1,-1 0-1,2 1 1,-1 2-1,2 0 1,-1 2-1,31-7 0,-50 14-111,1 1 0,-1 0-1,0 0 1,1 0-1,-1 1 1,1 0 0,-1 0-1,1 1 1,-1-1 0,1 2-1,-1-1 1,10 4-1,-12-4 32,-5-2 13,-9-3 34,2 2-52,-1 1 0,0 1 0,0 0 0,1 0-1,-1 0 1,0 1 0,-10 2 0,-59 20 120,26-6-77,45-15-66,1 0 0,-1 0 0,1 1 0,0 0-1,0 0 1,0 1 0,0-1 0,1 1 0,-1 1 0,1-1-1,0 1 1,0 0 0,0 0 0,1 0 0,0 1-1,0-1 1,-4 8 0,6-8-11,0-1 0,0 1 0,1 0 0,0 1 0,-1-1-1,2 0 1,-1 0 0,0 0 0,1 1 0,0-1 0,0 0 0,1 1 0,0-1 0,0 0-1,0 0 1,0 0 0,1 0 0,0 0 0,0 0 0,0 0 0,0 0 0,5 6 0,-6-9 6,1-1 1,-1 1 0,0 0-1,0 0 1,1-1-1,-1 1 1,1-1 0,-1 0-1,1 1 1,0-1-1,-1 0 1,1 0 0,0 0-1,0 0 1,0 0-1,0 0 1,0-1 0,0 1-1,0-1 1,4 1-1,-3-1 8,1 0-1,-1-1 1,0 1-1,0-1 0,0 0 1,0 0-1,0 0 1,0 0-1,0 0 0,0-1 1,0 0-1,3-2 0,6-5 34,0-1 0,-1-1 0,0 0 0,12-17 0,-4 3 91,24-47 0,-38 64-83,-1 1 175,-7 21-70,3-5-157,1 0 0,-1 1 0,2-1 0,-1 0 1,1 0-1,1 0 0,-1 0 0,2-1 0,3 10 0,-5-16 5,-1 1-1,1 0 1,-1-1-1,1 0 1,0 1 0,0-1-1,0 0 1,0 0-1,0 0 1,1 0-1,-1 0 1,1-1-1,-1 1 1,1-1-1,0 0 1,-1 1-1,1-1 1,0 0-1,0-1 1,0 1-1,-1 0 1,1-1-1,0 0 1,0 0-1,0 0 1,0 0-1,0 0 1,0 0-1,0-1 1,0 1-1,0-1 1,3-1-1,7-3 29,0 0 0,-1 0 0,0-1-1,0-1 1,16-11 0,51-46 196,-57 45-113,-12 9-41,-9 8-49,0 1-1,1-1 1,-1 1 0,1-1-1,-1 1 1,1-1-1,0 1 1,-1 0 0,1 0-1,0 0 1,0 0 0,0 0-1,0 0 1,0 1-1,4-2 1,-6 4-13,1 0-1,-1-1 1,1 1 0,-1 0-1,1 0 1,-1 0-1,0 0 1,0-1 0,0 1-1,0 0 1,0 0 0,-1 2-1,1-2-1,-10 103 24,-27 118 0,17-116-23,14-65 10,-2 5 75,-21 74-1,27-105-13,2-15-68,0 1 0,1-1 0,-1 0 0,0 1 0,-1-1 0,1 0-1,0 1 1,0-1 0,0 0 0,-1 1 0,1-1 0,-1 0 0,1 0 0,-1 1-1,1-1 1,-1 0 0,0 0 0,0 0 0,1 0 0,-1 0 0,-2 2 0,3-3-6,0 0 1,-1 0 0,1 0-1,0 0 1,0-1 0,-1 1 0,1 0-1,0 0 1,0 0 0,-1 0-1,1 0 1,0 0 0,0 0 0,0-1-1,-1 1 1,1 0 0,0 0-1,0 0 1,0-1 0,0 1 0,-1 0-1,1 0 1,0 0 0,0-1-1,0 1 1,0 0 0,0 0 0,0-1-1,0 1 1,0 0 0,0 0-1,0 0 1,0-1 0,0 1 0,0 0-1,0-1 1,0 1 0,0 0-1,0 0 1,0 0 0,0-1 0,0 1-1,0 0 1,0 0 0,0-1-1,0 1 1,0 0 0,1 0 0,-1-1-1,0 1 1,0 0 0,6-20 77,-4 16-49,38-171 473,-26 105-358,12-28 143,4 0 0,60-131 0,-85 217-285,-1 0 15,1 1 0,0 0 0,1 0-1,0 0 1,1 1 0,0 0 0,12-14 0,-19 23-24,1 1 1,0-1-1,0 0 0,0 1 1,0-1-1,0 0 1,0 1-1,0-1 1,0 1-1,0 0 1,0-1-1,0 1 1,0 0-1,0-1 1,0 1-1,0 0 1,0 0-1,1 0 1,-1 0-1,0 0 1,0 0-1,0 0 1,0 1-1,2 0 0,-1 0-3,0 0 0,0 0 0,0 0 0,0 1-1,0-1 1,0 1 0,0 0 0,-1-1 0,1 1-1,-1 0 1,2 2 0,3 5-32,-1 0 0,0 1 0,6 19 1,-7-19 11,-2-1 1,1 1 0,-1 0 0,-1 1 0,0-1-1,-1 0 1,1 0 0,-2 0 0,-2 20-1,2-26 25,0 1 0,0-1 0,0 0-1,-1 0 1,1 0 0,-1 0-1,0 0 1,0 0 0,-1 0 0,1 0-1,-1-1 1,0 1 0,0-1-1,0 0 1,0 0 0,0 0 0,-1 0-1,1 0 1,-1-1 0,0 0-1,0 0 1,0 0 0,0 0 0,-8 2-1,3-2 23,1-1 0,-1-1 0,0 1-1,-9-2 1,0 1 0,11 1 2,9 3 19,19 2-2,-3-5-28,11 1-25,38-3 1,-56 0 4,0 0 0,0-1 0,-1-1 0,1 0 0,-1 0 0,20-9 0,-3-4 28,-2-1 0,0-2 0,0 0 0,-2-1 0,32-36 0,18-15 121,-64 63-118,-4 3-7,0 0 1,1 0-1,0 1 0,-1 0 1,9-4-1,-12 7-16,0 0 0,0 1-1,0-1 1,1 1 0,-1-1 0,0 1 0,0 0-1,1-1 1,-1 1 0,0 0 0,0 1-1,1-1 1,-1 0 0,0 1 0,0-1-1,1 1 1,-1 0 0,0-1 0,0 1-1,3 2 1,42 29-1,-36-23 0,0-1 0,19 11 0,-23-17 85,-20-11 8,9 6-82,-1 0-1,0 0 1,0 1 0,0 0 0,0 0 0,-7-2 0,3 4-9,-1 0 0,1 0 0,-1 1 0,1 1 1,0-1-1,-1 1 0,1 1 0,-17 6 1,21-6-5,-1-1 0,1 1 0,-1 1 1,1-1-1,0 1 0,0 0 1,0 0-1,1 0 0,0 0 1,-1 1-1,1 0 0,1 0 1,-1 0-1,-3 7 0,2 1-19,0-1 0,1 1-1,0 0 1,1 0 0,0 0-1,1 0 1,1 1 0,0-1-1,1 0 1,0 1 0,1-1-1,0 1 1,1-1 0,5 15-1,-7-27 20,0 1 0,1-1 0,-1 0 0,0 0 0,1 0 0,-1 1 0,1-1 0,-1 0 1,1 0-1,0 0 0,-1 0 0,1 0 0,0 0 0,0 0 0,0 0 0,0 0 0,0-1 0,0 1 0,0 0 0,0-1 0,1 2 0,-1-2 2,0 0 0,1 0 0,-1 0 0,0 0 0,0 0 0,0-1 0,0 1 0,0 0 0,0 0-1,0-1 1,0 1 0,0-1 0,0 1 0,0-1 0,0 1 0,-1-1 0,1 0 0,0 1 0,1-2 0,4-5 12,0 1 1,0-2-1,0 1 0,5-11 1,2-5 54,13-34 1,-2 3 22,26-37 221,-49 91-309,-1-1 0,0 1 0,0 0 0,0-1 0,1 1 0,-1 0 0,0-1 1,0 1-1,1 0 0,-1 0 0,0-1 0,0 1 0,1 0 0,-1 0 0,0-1 1,1 1-1,-1 0 0,1 0 0,-1 0 0,0 0 0,1 0 0,-1-1 0,0 1 1,1 0-1,-1 0 0,1 0 0,-1 0 0,0 0 0,1 0 0,-1 0 0,1 0 1,-1 0-1,0 1 0,1-1 0,-1 0 0,0 0 0,1 0 0,-1 0 0,1 0 1,-1 1-1,0-1 0,0 0 0,1 0 0,-1 1 0,0-1 0,1 0 0,-1 1 1,0-1-1,0 0 0,1 0 0,-1 1 0,0-1 0,0 1 0,0-1 0,1 1 1,16 30-46,-4-7-25,-7-17 46,0 0 0,1 0 0,0-1 0,0 0 0,1-1 0,0 0 0,13 7 0,-17-10 21,0-1 1,0 1 0,0-1-1,0 0 1,0-1-1,0 1 1,0-1 0,1 0-1,-1 0 1,0 0-1,0-1 1,0 1-1,0-1 1,1 0 0,-1 0-1,0 0 1,-1-1-1,1 1 1,6-4 0,0-2 14,0 0 1,0 0-1,11-11 1,11-9 15,2 2 23,-15 10-4,33-20 1,-45 33-48,-1 0 0,1 0 0,-1 1 0,1 0 0,0 0 0,8 0 0,-8 1 7,-1 0 0,1 0 1,0 1-1,-1 0 0,11 3 0,-19-5 53,2 0-59,-1 1 0,1-1 0,-1 1 0,0-1 0,0 1 0,1 0 0,-1-1 0,0 1 0,1 0 0,-1 0 0,0 0 0,0-1 0,0 1 0,1 0 0,-1 0 0,0 0 0,0 0 0,1 0 0,-3 1 1,-22 4 14,-5 0 18,-38 13 1,59-15-40,0 1 0,0 0 0,0 0-1,1 0 1,0 1 0,0 1 0,0-1-1,-10 11 1,15-13-3,1 0 0,0 0 0,0 0 0,1 0 0,-1 1 0,1-1 0,-1 1 0,1-1 0,0 1 0,0-1-1,1 1 1,-1-1 0,1 1 0,0 0 0,0-1 0,0 1 0,0 0 0,0-1 0,1 1 0,0-1 0,1 7 0,2 3-8,1 0 1,0 0 0,0 0-1,10 16 1,-10-23 7,-1 1 0,1-1 0,0 0 1,0 0-1,0-1 0,1 1 0,0-1 0,0 0 0,12 7 0,-14-10 2,0 0 0,-1 0-1,1 0 1,0-1 0,0 1 0,0-1-1,1 0 1,-1 0 0,0-1 0,0 1-1,1-1 1,-1 0 0,0 0 0,1 0-1,-1-1 1,0 1 0,0-1 0,0 0-1,6-2 1,34-19 19,0-2 0,56-43 0,-50 33 66,-25 16 8,0 0 0,-2-2 1,42-46-1,-50 56 6,-14 9-92,0 1 0,0 0 1,-1-1-1,1 1 0,0 0 1,0-1-1,-1 1 1,1-1-1,0 1 0,-1-1 1,1 0-1,-1 1 0,1-1 1,0 1-1,-1-1 1,0 0-1,1 0 0,-1 1 1,1-1-1,-1 0 0,0 0 1,1 1-1,-1-1 1,0 0-1,0 0 0,0 0 1,0 0-1,0 1 0,0-3 1,0 7-12,-1 0 0,-1 0 1,1-1-1,0 1 0,-1 0 0,0 0 1,0-1-1,0 0 0,0 1 0,-3 2 1,-9 19-65,11-19 46,1 1 1,0 0 0,0 0 0,0 0 0,1 0 0,0 11 0,0-16 22,1-1 1,0 1-1,0 0 1,0 0-1,1 0 1,-1 0-1,0-1 1,1 1-1,-1 0 1,1 0 0,0 0-1,-1-1 1,1 1-1,0-1 1,0 1-1,0 0 1,0-1-1,1 1 1,-1-1 0,0 0-1,0 0 1,1 1-1,-1-1 1,1 0-1,-1 0 1,1 0-1,0 0 1,-1 0-1,1-1 1,3 2 0,2-1 3,-1 0 1,1-1-1,0 0 1,0 0-1,-1-1 1,1 0-1,0 0 1,-1 0-1,1-1 1,-1 0 0,1 0-1,-1-1 1,0 0-1,0 0 1,0 0-1,0-1 1,-1 1-1,6-6 1,12-10 36,0-1 0,32-38 1,-23 20 13,-1-2 1,44-78 0,37-97 62,-77 144-72,-26 53-39,56-120 88,-54 111-61,-1 0 1,-1-1-1,5-35 0,-14 62-31,1 0 0,-1 0 0,0 0 1,0 0-1,0 0 0,0 0 0,0-1 0,0 1 1,0 0-1,0 0 0,0 0 0,0 0 0,-1 0 0,1 0 1,0 0-1,-1 0 0,1 0 0,-1 0 0,1 0 1,-1 0-1,0-1 0,0 2-3,1-1-1,-1 1 1,0 0 0,0-1 0,0 1-1,1 0 1,-1 0 0,0-1-1,0 1 1,0 0 0,0 0 0,1 0-1,-1 0 1,0 0 0,0 0-1,0 0 1,0 1 0,1-1 0,-1 0-1,-1 1 1,-4 1-20,1 0 1,0 1-1,0 0 0,0 0 0,1 0 1,-8 6-1,2 2-25,0 0 1,1 1-1,0 0 1,0 0-1,2 1 1,-1 0-1,2 0 1,-1 1-1,-5 19 1,-2 15-96,-11 71 0,22-99 120,-32 201-277,30-181 252,3 72 1,2-71 43,1-30 4,0 1 0,6 22 0,-4-18 0,-3-15 4,1 0-1,-1 0 0,0-1 1,0 1-1,1 0 0,-1 0 1,0 0-1,1-1 0,-1 1 1,1 0-1,-1-1 0,1 1 1,-1 0-1,1-1 0,-1 1 1,1-1-1,0 1 1,-1-1-1,1 1 0,0-1 1,-1 1-1,1-1 0,0 1 1,0-1-1,0 0 0,1 1 5,1-1-1,-1 0 1,0 0-1,0 0 0,0 0 1,0 0-1,0 0 1,0-1-1,0 1 1,2-1-1,5-2 13,0-1 0,-1 1-1,15-10 1,-5 2 27,-1-1 0,0-1-1,0 0 1,-1-1 0,-1-1-1,-1-1 1,20-25 0,-32 38-41,0 1 0,0-1 0,0 1 0,1 0 0,-1 0 0,1 0 0,-1 0 0,1 0 0,5-2 0,3-3 7,-11 7-13,1 0 0,-1 0 0,0 0 1,1 0-1,-1 1 0,1-1 0,-1 0 0,1 0 0,-1 0 0,0 0 1,1 1-1,-1-1 0,0 0 0,1 0 0,-1 1 0,0-1 1,1 0-1,-1 1 0,0-1 0,0 0 0,1 1 0,-1-1 1,0 0-1,0 1 0,0-1 0,1 1 0,-1-1 0,0 0 1,0 1-1,0-1 0,0 1 0,0-1 0,0 1 0,0-1 1,5 17 2,2 25-26,-6-32 12,0 0 0,1 0 0,0 0 0,0 0 0,1 0 0,1 0 0,-1-1 0,2 1 0,6 10 0,-11-20 14,1 1-1,-1 0 1,1-1 0,-1 1 0,1 0 0,0-1-1,-1 1 1,1-1 0,0 1 0,0-1 0,-1 0-1,1 1 1,0-1 0,0 0 0,0 1 0,0-1-1,0 0 1,-1 0 0,1 0 0,0 0 0,0 0-1,2 0 1,-1 0 6,0-1-1,1 1 1,-1-1-1,0 0 1,1 0-1,-1 0 0,0 0 1,3-2-1,3-3 44,0-1-1,15-13 1,-23 19-47,38-44 138,-31 35-72,0 1 1,1 0-1,0 0 1,0 1-1,15-12 1,-21 50 21,-6 16-86,-2 0 0,-18 65-1,-37 86 6,44-150 21,-39 77 1,46-105-25,-1-1 1,0-1 0,-2 0 0,0-1-1,0 0 1,-29 25 0,37-37-2,0 0 1,-1 0 0,0-1-1,1 1 1,-1-1-1,0-1 1,-1 1 0,1-1-1,0 0 1,-1 0-1,1-1 1,-1 0 0,0 0-1,1 0 1,-1-1-1,0 0 1,1-1 0,-1 1-1,-11-4 1,16 4 8,0 0 0,0-1 0,0 1 0,1-1 0,-1 0 0,0 0 0,0 0 0,1 0 0,-1 0 0,-2-2 0,3 2-4,0-1-1,1 1 0,-1-1 0,1 1 0,-1-1 1,1 1-1,0 0 0,0-1 0,-1 1 0,1-1 1,0 1-1,0-1 0,1 1 0,-1-1 0,0-1 0,1 0 0,0 0 0,0-1 0,0 1 0,0 0 0,0 0 0,1 1 0,-1-1 0,1 0 0,0 0 0,0 1 0,0-1 0,0 1 0,0-1 0,1 1 0,-1 0 0,3-2 0,8-5 17,-1 1 0,15-8 0,-22 14-22,172-86 227,-30 17-6,-2 0 82,-138 67-288,0-1 1,0 1-1,0-1 0,-1 0 1,0 0-1,0-1 1,0 0-1,-1 0 0,0 0 1,0 0-1,-1-1 1,1 0-1,-1 0 0,4-11 1,-8 13-3756</inkml:trace>
</inkml:ink>
</file>

<file path=ppt/ink/ink2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6:48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11448,'0'0'4577,"14"-2"-3937,32-4-232,172-21 1125,101 23 366,-294 5-1555,-1-1 1,1-1 0,0-1 0,48-10 0,-44-4-408,-24 12-2214</inkml:trace>
</inkml:ink>
</file>

<file path=ppt/ink/ink2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6:49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89 7528,'0'0'8168,"-10"3"-7688,1-1-351,-7 1 405,0 1-1,-25 12 1,31-9 1045,10-2 719,1-5-2234,0 0 0,0 0 0,0 0 0,0 0 1,0 0-1,0 0 0,0 0 0,0-1 0,-1 1 0,1 0 0,0-1 0,0 1 1,0-1-1,0 1 0,0 0 0,-1-1 0,1 0 0,0 1 0,-1-1 0,1 0 1,0 1-1,-1-1 0,2-1 0,33-45 605,-35 46-647,1 0-1,-1 0 1,1-1 0,-1 1-1,1 0 1,-1 0 0,1-1-1,-1 1 1,0 0-1,0 0 1,0-1 0,0 1-1,0 0 1,0-1-1,0 1 1,0 0 0,0-1-1,-1 1 1,1 0 0,0 0-1,-1-1 1,1 1-1,-2-2 1,-16-30-1414,14 27-401</inkml:trace>
</inkml:ink>
</file>

<file path=ppt/ink/ink2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7:22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409 3919 3808,'0'0'8392,"2"10"-8320,6 30-2,-8-37-53,0 0-1,1-1 1,-1 1-1,0 0 1,0 0-1,0 0 1,-1 0-1,1 0 0,-1-1 1,1 1-1,-1 0 1,0 0-1,0-1 1,0 1-1,-1 0 1,-1 2-1,2-3 21,0 0 0,-1 0 0,1 1 0,0-1 0,0 0 0,1 1 0,-1-1 0,1 0 0,-1 1 0,1-1 0,-1 4 0,1-1 17,-1 0 0,0 0 0,0 0-1,0-1 1,-1 1 0,1 0 0,-1-1-1,0 1 1,-1-1 0,-4 8 0,-33 40 201,37-49-240,-7 7 89,-1 1 1,-19 13-1,7-7-32,6-1 30,-20 23 1,25-27-85,9-8-18,0-1 7,0 0-1,1 0 0,-1 0 0,1 0 1,0 1-1,-1-1 0,1 1 1,-2 7-1,-28 57 57,19-42-13,-10 27 0,12-23 17,1 0 0,2 0 1,-8 54-1,15-74-36,-1-1 1,-1 1 0,-3 11-1,-5 15 58,11-33-80,-2 3 20,1 0 0,0 0 0,0 0 0,1 1 0,0-1 0,0 0 0,0 0 0,2 10 0,-2-12 0,0 1 0,0-1 0,0 0 0,-1 0 0,0 0 0,0 0 0,0 0 0,-4 7 0,-3 17 78,5-9-70,0-6 21,1 1 0,0 0 0,1 0 0,0-1 0,2 21 1,10 24 30,-9-53-88,1 1 1,-1-2 0,1 1-1,0 0 1,0 0 0,1-1-1,-1 0 1,9 8 0,12 16-2,-22-26 8,-1 0 0,1 1 0,0-1 1,0 0-1,1 0 0,-1 0 1,0 0-1,1-1 0,-1 1 1,1-1-1,-1 1 0,1-1 0,0 0 1,0 0-1,-1 0 0,1-1 1,4 2-1,4-1 39,1 0 0,-1-1 0,15-1 0,-16 0-6,-1 1 1,1 0-1,0 0 0,9 3 0,-9-2-8,0 1 0,0-1-1,0-1 1,0 0 0,0 0-1,0-1 1,0 0-1,15-4 1,8-5 59,38-15-1,-41 13 6,38-9 0,-63 19-86,0 0 1,0 0-1,-1-1 1,1 0-1,-1 0 0,0 0 1,1 0-1,-1-1 0,4-4 1,17-13 26,-6 8-21,-5 3 28,1 0-1,21-9 1,-26 14-27,-1 0-1,1-1 1,-1 0 0,0 0 0,0-1 0,-1-1 0,0 1-1,0-1 1,-1 0 0,10-15 0,12-11 64,-5 9-47,1-4-12,-19 24-13,-1-1 0,0 1-1,0-2 1,-1 1 0,6-10-1,17-28 97,-20 33-70,1-1-1,9-22 0,26-54 175,-17 44-45,-18 33-114,5-15 67,-12 21-117,0 3 12,0 1 0,-1 0 1,1-1-1,-1 1 0,1-1 0,-1 1 0,0 0 0,0-1 0,1 1 0,-1-1 0,0 1 0,0-1 0,0 1 0,-1 0 0,1-1 1,0 1-1,-1-1 0,1 1 0,0 0 0,-1-1 0,0 1 0,1 0 0,-2-3 0,-16-30 20,14 29-27,1-1 1,0 0-1,0-1 0,1 1 0,0 0 0,0-1 0,0 1 0,-1-12 0,-2 2 65,5 15-71,-1 0 0,1 0-1,-1 1 1,1-1 0,0 0 0,-1 0-1,1 0 1,0 0 0,0 1-1,-1-1 1,1 0 0,0 0 0,0 0-1,0 0 1,0 0 0,0 0 0,0 1-1,0-1 1,1 0 0,-1-2-1,1 3-2,-1-1 0,0 0 0,1 0 0,-1 0 0,0 1 0,0-1 0,0 0 0,1 0 0,-1 0 0,0 0 0,0 0 0,0 1 0,0-1 0,-1 0 0,1 0 0,0 0 0,0 0 0,0 1 0,-1-1 0,1 0 0,0 0 0,-1 1 0,0-2 0,1 1 1,-1 0 1,1-1-1,0 1 0,-1 0 0,1 0 1,0 0-1,0-1 0,0 1 1,0 0-1,0-1 0,0 1 0,0-2 1,2-2 8,-1 0 1,0 0 0,0 0 0,0 0-1,-1-1 1,0 1 0,0-8 0,0 7 10,5-22 2,-4 24-17,0 0-1,0 0 1,-1 1 0,1-1-1,-1 0 1,1-7-1,-2 6-10,1 0 0,0 0 0,0 0 0,1 0 0,-1 0 0,1 1 0,0-1 0,0 0 0,1 0 0,4-8 0,8-36-62,-5 31 56,0 0 0,2 0 1,16-21-1,-22 32 27,0-1 0,0 0 0,0 0 0,5-16 0,13-22-9,-2 4-4,-18 35 0,0 0 0,1 0 0,-1 1 0,1-1 0,6-7 0,4-12 0,-1-1 0,8-11 59,-7 8-24,40-75-29,9-20 21,-41 78-19,-4 11-3,40-58-1,-17 39-4,25-36 0,-10 1 24,-23 39 15,-2-1 0,39-91-1,-21 40 28,-6 14-32,41-83 63,-14 31-50,-46 86-36,10-25 36,3 2 0,64-98 0,18-32-101,-47 72 23,3-14 24,3-6 3,8-22 54,-35 66-20,-12 29-29,41-132 0,-18 47 70,-15 47-6,-38 98-70,1 2 1,1-1 0,24-32-1,-20 31 14,-1 0-1,16-34 1,-26 46-8,-1 1-2,1 1 1,0-1-1,1 1 1,0 0-1,0 0 1,1 1-1,0-1 1,0 1-1,10-9 1,-14 16-7,0 0-1,0 0 1,0-1 0,1 2 0,-1-1 0,1 0 0,-1 0 0,1 1-1,-1-1 1,1 1 0,-1 0 0,1 0 0,2 0 0,37 5-56,-30-3 39,33 7-60,-26-5-2473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49.4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8536,'0'0'11759,"7"10"-11443,-1-3-262,1 4 109,1 0-1,0-1 1,1 0-1,0-1 0,1 0 1,15 12-1,-17-16 7,-1 0 0,1 1 0,-2 0 0,1 0 0,6 9 0,-9-11-84,-1 0 0,0 0 0,0 1 0,0-1 0,0 1-1,-1 0 1,0 0 0,0 0 0,0 0 0,1 6 0,-3-1 63,0 0 0,-1 0 0,0 0 0,0 0 0,-1-1 0,0 1 0,-8 18 0,6-17 21,0-1 1,-1 1-1,0-1 0,0-1 1,-10 13-1,6-8 243,7-11 172,4-16-186,-1 8-374,4-22-3299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49.2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0 275 10152,'0'0'13590,"10"3"-13278,30 8-7,-38-11-267,1 0 0,-1 0 0,1 0 0,-1 0 0,1 0 0,-1-1 0,1 1 0,-1-1 0,1 0-1,-1 0 1,0 0 0,1 0 0,-1 0 0,0 0 0,0 0 0,1-1 0,-1 1 0,1-3 0,6-2 136,3-1 56,-1-1-1,0-1 1,0 0-1,-1 0 1,0-1 0,-1 0-1,13-18 1,-10 8 155,0 0 1,-2 0-1,15-39 0,-23 54-288,-1 3-54,-1 0 1,1-1 0,0 1 0,0 0-1,0 0 1,0-1 0,0 1 0,0 0-1,1 0 1,2-3 0,-4-1 156,0 3-118,0 7 41,0-4 90,-5 23-179,-8 51 33,12-68-51,0 0 0,1 0 0,0 0 0,1 0 0,-1 0 0,1 0 0,0 0-1,0 0 1,1 0 0,3 7 0,-5-12-8,1 0 0,0 1 0,-1-1-1,1 0 1,0 0 0,0 0 0,0 0-1,0 0 1,0 0 0,0 0-1,0-1 1,1 1 0,-1 0 0,0 0-1,0-1 1,1 1 0,-1-1 0,0 1-1,0-1 1,3 1 0,-1-1 28,1 0 1,-1 0 0,1 0-1,-1 0 1,1 0-1,-1-1 1,0 0 0,5-1-1,1-1 69,0 0 0,0-1 1,0-1-1,16-10 0,-15 6 9,1 0-1,-2-1 1,1 0 0,-1-1 0,-1 0 0,14-22-1,-13 17 135,2 1 0,23-27 0,-34 41-247,1 1 1,0-1 0,-1 0 0,1 1 0,0-1-1,0 0 1,0 1 0,0-1 0,0 1-1,0 0 1,-1-1 0,1 1 0,0-1 0,0 1-1,0 0 1,0 0 0,0 0 0,0 0 0,0 0-1,0 0 1,0 0 0,1 0 0,-1 0-1,0 0 1,0 0 0,-1 1 0,1-1 0,0 0-1,0 1 1,0-1 0,0 1 0,0-1-1,0 1 1,0-1 0,0 1 0,-1 0 0,2 0-1,0 1 1,-1 0 0,0-1-1,1 1 1,-1 0 0,0-1-1,0 1 1,0 0 0,0 0-1,0 0 1,-1 0-1,1 0 1,-1 0 0,1 0-1,-1 0 1,0 0 0,1 0-1,-1 4 1,-8 71-2,38-81 0,-17-1 0,0 1 0,-1-2 0,23-12 0,-11 5 0,0-2 0,-22 12 0,0 1 0,1 0 0,0 1 0,-1-1 0,1 0 0,0 1 0,0 0 0,0-1 0,0 1 0,0 0 0,0 0 0,5 0 0,-7 5 0,0 0 0,0 0 0,-1 0 0,0 0 0,0 0 0,0 7 0,-1-7 0,1 0 0,0 1 0,0 0 0,1 0 0,-1 0 0,1 0 0,0 0 0,1-1 0,-1 1 0,1 0 0,0-1 0,0 1 0,0-1 0,0 0 0,1 0 0,0 0 0,0 0 0,0 0 0,0 0 0,0-1 0,1 0 0,0 1 0,0-1 0,7 4 0,-8-5 0,0-1 0,0 1 0,0-1 0,0 1 0,0-1 0,0 0 0,1 0 0,-1-1 0,0 1 0,1-1 0,-1 1 0,1-1 0,-1 0 0,0-1 0,1 1 0,-1 0 0,1-1 0,-1 0 0,0 0 0,6-2 0,-5 2 95,0 0 0,0-1 0,0 0 0,0 1 0,0-1 0,-1-1 0,1 1 0,5-5 0,8-16-4910</inkml:trace>
</inkml:ink>
</file>

<file path=ppt/ink/ink2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7:25.1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4391 14328,'2308'-4391'0</inkml:trace>
</inkml:ink>
</file>

<file path=ppt/ink/ink2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7:29.4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509 68 4720,'0'0'2698,"-11"-4"-2531,-9-3-77,-1 1-1,0 1 1,0 1-1,-43-3 1,-76 10 706,67-4-275,52 0-184,0 1 1,-28 2-1,36-2-68,-9 1 403,22-1-637,-1 0 0,1 0 0,-1 0 0,1 0 0,-1 0 0,1 0 0,-1 0 0,1 0 0,-1 0 0,1 0 0,0 0 0,-1 0 0,1 0 0,-1 1 0,1-1 0,0 0 0,-1 0 0,1 1 0,-1-1 0,1 0 0,0 0-1,-1 1 1,1-1 0,0 0 0,0 1 0,-1-1 0,1 1 0,2 1 33,0 0 0,0 0 0,1 0-1,-1-1 1,1 1 0,0-1 0,-1 1-1,1-1 1,0 0 0,0 0 0,4 1 0,37 8 239,1-1 1,59 4-1,-94-13-246,1 0 0,0-1 0,13-3 0,-1 1 103,19-8 511,-41 10-636,1 0 1,-1 1-1,1-1 1,-1 0-1,0 0 1,1 0-1,-1 0 1,0 0-1,1 0 1,-1 0 0,0-1-1,0 1 1,0 0-1,0-1 1,0 1-1,-1 0 1,1-1-1,0 1 1,-1-1-1,1 1 1,0-3-1,0 2 5,-1 0-1,1 0 1,0 0 0,0 0-1,1 0 1,-1 0 0,0 0-1,1 0 1,-1 1 0,4-4-1,1 1-21,0 1-1,1 0 1,-1 0-1,1 1 1,0 0-1,0 0 1,0 1-1,0-1 1,0 1-1,0 1 1,0 0-1,0 0 1,0 0-1,0 0 0,0 1 1,0 1-1,9 2 1,-4-1-14,0 1 0,0 1 0,0 0 0,0 0 1,-1 2-1,0-1 0,0 1 0,-1 1 0,10 8 0,4 10 7,8 6-6,34 25 154,-55-48-104,-1 1 0,14 17-1,-18-19-34,1 0 0,0-1 0,0 0 0,1 0 0,0-1 0,0 1 0,9 4 0,8 2 96,1-1 0,0-1 0,39 11 0,10-2 337,-51-13-32,-24-7-330,0 3-85,1-1-1,-1 1 1,0-1 0,0 1 0,0-1-1,-1 1 1,1-1 0,-1 1-1,1-1 1,-1 1 0,0-1-1,0 1 1,0-1 0,0 0-1,0 0 1,0 1 0,-1-1-1,1 0 1,-1 0 0,0 0-1,1 0 1,-1-1 0,0 1-1,0 0 1,0-1 0,0 0 0,-1 1-1,1-1 1,0 0 0,-1 0-1,1 0 1,0 0 0,-1 0-1,1-1 1,-1 1 0,1-1-1,-4 0 1,-3 2 14,-1 0 0,0-1 0,0-1 0,0 0 0,0 0 0,0-1-1,0 0 1,0-1 0,0 0 0,1 0 0,-1-1 0,1 0 0,-1-1 0,1 0 0,-12-8 0,8 6 205,24 6-2974</inkml:trace>
</inkml:ink>
</file>

<file path=ppt/ink/ink2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7:09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3119 16 4008,'0'0'3976,"-10"-3"-3746,-34-7-3,40 9-170,0 0-1,0 1 1,-1 0-1,1-1 1,0 1 0,0 1-1,-1-1 1,1 1-1,-5 0 1,-13 2 186,-118 9 1117,69-4-704,49-5-364,0 0 0,-32-1 0,41-3-188,0 1 1,0 0-1,0 1 0,1 1 0,-1 0 0,-24 7 1,-144 37 869,94-26-710,-108 21 184,38-9-111,106-23-191,0 1 0,1 3 0,-84 33 1,-139 98 145,202-105-234,31-18-3,-46 33 0,-109 68 39,120-79-79,33-16-1,2 1 0,-42 38 0,-66 73 57,141-132-68,-46 41 11,27-26 9,-29 34 0,-117 173 77,144-189-91,-67 117 11,42-63-13,27-48 21,3 1 0,1 0 0,-17 59 0,35-91-21,1 0 1,0 1-1,0-1 0,2 1 1,0 0-1,1 0 1,0-1-1,5 25 0,3 2 27,25 78 0,-27-100-29,2-1-1,0 1 1,1-2-1,1 1 0,1-1 1,0-1-1,2 0 1,0-1-1,17 17 0,9 6 31,-10-9-10,48 38-1,-6-17 25,80 44 0,-101-69-22,0-1-1,98 31 1,-53-26 35,0-5-1,154 20 1,-83-27 9,65 6 47,-171-19-87,214 11 114,292 13 135,-404-17-218,168 20 38,-200-12-56,105 18 22,114 9 48,-143-26-69,34 2-17,122 7 56,-75-5-41,-122-12-24,371 10 10,-468-24-27,722-45 193,-640 27-165,562-63 125,60-43 4,-363 25-84,-197 45-31,146-42 33,-246 61-25,121-57 0,23-11 82,28-14 28,-55-1-40,-92 46-37,225-134 105,-309 175-155,8-6-7,-2-3 0,-2-3 0,-2-2 0,-2-3 0,63-72 0,-84 77 22,-1-1-1,-2-1 1,34-74 0,-55 102-11,-1 0-1,0 0 1,-2-1 0,0 0 0,3-29-1,-4 11 111,-2-72-1,-5 82-100,-1 1 0,-1-1-1,-1 1 1,-1 1 0,-17-40 0,22 60-42,-1 0 0,1 0-1,-1 0 1,-1 1 0,1-1 0,-1 1 0,0 0 0,0 0 0,0 0 0,-8-6 0,-6-2 9,-30-15 0,11 6 2,5 2-28,-1 2 1,-1 2-1,-61-20 1,27 17-25,-73-11 0,-65 3 25,132 16-5,49 7 5,-1-1 0,1-1 1,-37-11-1,36 7 14,-1 2 1,-33-4 0,-11-4 5,-21-5-33,-34-10-22,-133-37-7,212 56 33,-22-1-74,0 3 0,-104 0 1,44 3-49,76 3 155,-104-20-1,111 8-28,42 13 15,3 2 0,1 0 0,-1-1 0,1 1 0,-1 0 0,0-1 0,1 1 0,-1 0 0,1 0 0,-1 0 0,1-1 0,-1 1 0,0 0 0,1 0 0,-1 0 0,1 0 0,-1 0 0,0 0 0,1 0 0,-1 0 0,1 0 0,-1 1 0,0-1 0,1 0 0,-1 0 0,1 0 0,-1 1 0,0-1 0,0 1 3,0-1-1,-1 0 0,1 0 1,0 0-1,-1 0 0,1 0 1,0 0-1,0 0 0,-1 0 1,1 0-1,0-1 0,0 1 1,-1 0-1,1-1 0,0 1 1,0-1-1,0 1 0,0-1 0,-1-1 1,-17-4 34,-12 3 25,14 1-7,0 1 0,-31 1 0,27 6 54,18-1-2865</inkml:trace>
</inkml:ink>
</file>

<file path=ppt/ink/ink2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7:11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4829 97 4008,'0'0'5717,"-1"11"-5481,-3 29 5,4-39-219,0-1 1,0 1-1,0 0 0,-1-1 0,1 1 0,0 0 0,-1-1 0,1 1 1,0 0-1,-1-1 0,1 1 0,-1-1 0,1 1 0,-1-1 0,1 1 1,-1-1-1,0 0 0,1 1 0,-1-1 0,1 1 0,-1-1 0,0 0 0,1 0 1,-1 1-1,0-1 0,1 0 0,-1 0 0,0 0 0,0 0 0,0 0 1,-21-1 474,20 0-365,-46-9 641,34 6-556,0 1 0,0 1 1,-24-2-1,-148-7 718,113 5-587,-95 2-1,-212 15 273,223-9-431,-168 3 294,218-1-275,-230 3 384,259-9-386,1-4 0,-104-21-1,-99-34 290,217 47-282,-104-7 0,-66 10 208,196 10-357,-120 3 174,-16-1-59,69 0-45,-192 27 0,144-10-59,-117-6 86,223-12-117,-12 1 66,-67-8-1,-233-26 624,352 33-722,1 0-1,-1 0 1,1 0 0,0 0-1,-1 1 1,-8 2 0,10-2-190,-9 1 465,9-7-3007</inkml:trace>
</inkml:ink>
</file>

<file path=ppt/ink/ink2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7:33.8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1 127 5920,'0'0'4608,"7"-9"-4316,-2 1-274,29-37 382,-30 41-332,0-1 0,1 1 0,-1 0 0,1 1 0,0-1-1,0 1 1,0-1 0,10-3 0,1 1-131,-1 1-1,0 1 1,1 0 0,0 1 0,0 1-1,0 1 1,0 0 0,0 1-1,0 0 1,0 2 0,0 0 0,17 4-1</inkml:trace>
</inkml:ink>
</file>

<file path=ppt/ink/ink2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7:34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5416,'0'0'1824,"64"41"-1520,-38-35-16,1 0 8,-4-1-24,-3 1 8,3-2-112,-4 2 8,9 2-144,1-2 0</inkml:trace>
</inkml:ink>
</file>

<file path=ppt/ink/ink2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7:35.0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6016,'0'0'680,"76"14"-384,-49-8-24,-4 0 16,0-2-24,-3-2 8,-3 1-80,1-3 16</inkml:trace>
</inkml:ink>
</file>

<file path=ppt/ink/ink2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7:35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6224,'0'0'2432,"72"5"-2048,-37 5-8,8-2-104,1-2 16,-3 0-64,-4 1 16,4-1-56,-4-4 8</inkml:trace>
</inkml:ink>
</file>

<file path=ppt/ink/ink2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7:36.1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 6928,'0'0'1232,"105"-29"-888,-51 21 8,-3 6-96,-5 4-8,-3 2-96,-4 6 0,-8 2-88,-4-1 8</inkml:trace>
</inkml:ink>
</file>

<file path=ppt/ink/ink2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8:15.818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3364 239 2904,'0'0'2929,"-9"-2"-2808,1-1-72,0 0 33,0 1 1,-1 0-1,1 0 0,0 1 0,-15-1 0,-82-10 927,102 12-984,1 0-1,0 0 1,-1-1-1,1 1 1,0-1 0,0 0-1,-1 0 1,1 1-1,-2-3 1,2 2-9,1 1 1,0-1-1,-1 0 0,1 1 0,-1-1 0,1 1 1,-1-1-1,0 1 0,1 0 0,-1 0 0,1-1 1,-1 1-1,0 0 0,1 1 0,-1-1 0,1 0 1,-1 0-1,1 1 0,-1-1 0,0 1 1,-1 0-1,0 0 5,-1 0 0,0 0 0,0-1 0,1 1 0,-1-1-1,0 0 1,0 0 0,0 0 0,0 0 0,1-1 0,-1 1 0,0-1 0,-5-2 0,4 1 56,-1 0 0,1 0 0,0 0 0,0-1 0,0 0 0,0 0 0,0 0 0,-6-6 0,2-2 69,7 8-105,0 1 0,-1 0 0,1 0 0,0-1 0,-1 1 0,1 1 0,-1-1 0,-4-2 0,5 3-21,1 0 0,0 0 0,0 0 0,0 0 0,0 0 0,0 0 0,0 0-1,0 0 1,0 0 0,0-1 0,0 1 0,0 0 0,1 0 0,-1-1 0,1 1 0,-1-1 0,0-2 0,-5-11 92,-14-9 297,18 23-381,1-1-1,0 1 1,-1 0-1,1 0 1,-1 0-1,1 0 1,-1 0-1,1 0 1,-1 0-1,-3-1 1,4 2-13,0-1 1,-1 1 0,1-1 0,0 1 0,0-1-1,0 1 1,0-1 0,0 0 0,0 1 0,0-1-1,0 0 1,0 0 0,0 0 0,0 0 0,0 0 0,0 0-1,1 0 1,-1 0 0,0 0 0,0-2 42,-4 1-27,0 0 0,-1 1 0,1-1 0,0 1-1,-1 0 1,1 1 0,-1-1 0,1 1 0,-7 0-1,-56-4 128,62 4-150,1-1 0,-1 0 1,1 0-1,0-1 1,-1 1-1,1-1 0,-9-5 1,9 4 0,0 1-1,0 0 1,0 0 0,-1 0 0,1 1-1,0 0 1,-11-2 0,8 3-8,1 1-1,0-1 1,0 2-1,-1-1 1,1 0-1,0 1 1,0 1-1,0-1 1,1 1 0,-1 0-1,-6 4 1,10-5-4,-1 0 0,1-1 1,-1 0-1,0 0 0,1 0 1,-1 0-1,0 0 0,0-1 1,0 0-1,-6 0 0,-19 4-22,24-3 17,1 1 0,0-1 0,-1 1-1,1 0 1,0 0 0,0 1 0,0-1 0,1 1 0,-6 4 0,6-5 8,-1-1 0,1 0 0,-1 0 1,1 0-1,-1 0 0,0-1 0,1 1 0,-1-1 1,0 0-1,0 0 0,-5-1 0,-8 1 76,11-1-52,1 0 0,-1 1-1,0-1 1,1 1 0,-1 0-1,-6 1 1,-6 0 68,17-1-89,0 1 1,0-1 0,0 0 0,-1 1-1,1-1 1,0 0 0,0 1 0,0-1-1,0 1 1,0-1 0,0 1 0,0 0-1,0 0 1,0 0 0,0 0 0,0 0 0,0-1 0,0 1 0,0 0 0,0-1 0,0 1 0,0-1 0,0 1 1,0-1-1,0 1 0,0-1 0,0 0 0,0 1 0,-2-1 0,0 0 5,-1 1 1,0-1-1,1 1 0,-1 0 1,0 0-1,1 0 0,-1 0 1,-5 4-1,6-3-6,0-1-1,0 1 1,0-1 0,0 0-1,0 0 1,-1 0 0,1-1-1,-6 1 1,-15 7 28,22-7-24,-1-1 0,0 1 1,1 0-1,-1 0 1,1 0-1,-1 1 1,1-1-1,0 0 0,-1 1 1,-2 3-1,-13 6 21,-92 30 12,59-23 41,35-7-68,16-10-11,-1 0-1,0 0 0,0 0 0,0 0 0,0 0 1,-1 0-1,1-1 0,0 1 0,0 0 0,0-1 0,-1 1 1,1-1-1,0 1 0,-1-1 0,1 0 0,-2 1 1,-8 1-2,-3 0 0,8 0 0,5-1 0,1-1 0,-1 1 0,1-1 0,-1 0 0,1 1 0,-1-1 0,1 0 0,-1 0 0,1 0 0,-1 1 0,0-1 0,1 0 0,-1 0 0,1 0 0,-1 0 0,0 0 0,1 0 0,-1 0 0,0 0 0,-12-2 0,1 1 0,-1 1 0,-24 2 0,24-1 0,-2 1 0,0 1 0,0 0 0,-25 10 0,35-11 0,-1 0 0,0 1 0,0 0 0,1 0 0,0 0 0,-1 1 0,-7 7 0,-32 13 48,36-17-51,-1-1 0,1 0 1,-1 0-1,0-1 0,-12 4 1,16-7-1,0 1 1,0 0-1,0 0 1,-6 5-1,8-4 2,-1-1-1,0 0 1,0-1 0,0 1-1,0-1 1,0 0-1,-7 2 1,-9 1 15,-35 14 1,43-13-6,0-1-1,-1-1 1,0 0-1,0-1 1,0 0-1,-19 1 1,22-6 18,10 2-23,1-1 1,-1 1-1,0 0 0,1 0 1,-1 0-1,0 0 0,0 0 1,1-1-1,-1 1 0,0 0 0,1 1 1,-1-1-1,0 0 0,1 0 1,-1 0-1,0 0 0,1 0 1,-1 1-1,0-1 0,1 0 0,-1 1 1,1-1-1,-1 0 0,0 1 1,1-1-1,-1 1 0,1-1 0,-1 1 1,1-1-1,-1 1 0,1-1 1,0 1-1,-1 0 0,-3 4 4,0-1 1,-1 0-1,1 0 0,-1 0 0,-10 5 0,-6 6 11,3 12 43,0-9-51,16-15-10,-1 0 1,1 0 0,-1 0-1,0-1 1,1 1-1,-1-1 1,-7 4 0,8-4-2,0-1 0,0 1 0,0-1 0,0 1 0,1 0 0,-1 0 0,1 0 0,-3 3 0,-7 9 0,-6 0 24,-4 5 25,20-18-50,0-1 0,1 1-1,-1 0 1,0 0 0,0-1 0,0 1 0,0-1 0,0 1 0,-1-1-1,1 0 1,0 1 0,0-1 0,0 0 0,0 0 0,0 1-1,-1-1 1,1 0 0,0 0 0,0 0 0,-1-1 0,0 1-1,0 0-1,1 0 1,-1 0 0,1 0 0,-1 0 0,1 1 0,-1-1 0,1 0 0,-1 1 0,1-1 0,-1 1 0,1-1 0,-1 1 0,1 0 0,-2 1 0,1 0 2,0 0 0,0-1 0,0 1 0,0 0 0,0-1 0,0 0 0,-1 1 0,1-1 0,0 0 0,-1 0 0,1 0 0,0-1 0,-1 1 0,1-1 0,-1 1 0,-3-1 0,5 1 0,-2 0-3,0 0 1,1 0 0,-1 0-1,1 1 1,0-1 0,-1 1-1,1-1 1,0 1 0,0 0-1,-3 4 1,-19 22-22,17-15 28,5-10-2,1-1 0,-1 1 0,1-1 0,-1 1 0,0-1 0,0 0 0,0 0 0,0 0 0,-4 3 0,2-1-1,1 0 0,-1 1 0,1-1 0,0 0 0,1 1 1,-1 0-1,-2 6 0,-1 1 0,2-5 7,-1-2 1,0 1-1,0 0 1,0-1-1,0 0 0,-1 0 1,0-1-1,0 0 1,0 0-1,0 0 1,-1-1-1,0 1 1,-9 2-1,-4 6 18,19-11-29,0-1 1,0 1 0,0 0 0,0-1 0,0 1 0,0 0 0,0 0 0,0-1 0,1 1-1,-1 0 1,0 0 0,1 0 0,-2 2 0,2-2-2,-1 1 1,0-1-1,0 1 0,0-1 0,0 0 1,0 1-1,-1-1 0,1 0 0,0 0 1,-3 2-1,0 0-2,0 0-1,0 0 1,0 0 0,1 1 0,0 0 0,-6 7-1,-7 9-6,14-18 13,-1 2 0,1-1 0,0 0 0,0 0 0,0 1 0,-2 4 0,2-4 0,1 0 0,-1-1 0,0 1 0,0-1 0,-1 1 0,-3 3 0,-31 42 0,30-42 0,6-5 0,-1-1 0,1 1 0,0-1 0,-1 0 0,1 1 0,-1-1 0,0 0 0,1 0 0,-1 0 0,0 0 0,0 0 0,0-1 0,0 1 0,1 0 0,-1-1 0,-4 1 0,1 0 0,3-1 0,1 1 0,-1-1 0,0 0 0,0 0 0,1 0 0,-1 0 0,0 0 0,0 0 0,1 0 0,-1-1 0,-2 0 0,3 1 0,1 0 1,-1 0-1,1 0 1,-1-1 0,1 1-1,-1 0 1,1 0-1,0-1 1,-1 1 0,1 0-1,-1-1 1,1 1-1,0 0 1,-1-1 0,1 1-1,0 0 1,-1-1 0,1 1-1,0-1 1,0 1-1,-1-1 1,1 1 0,0-1-1,0 1 1,0-1-1,0 1 1,-1-1 0,1 1-1,0-1 1,0 1-1,0-1 1,0 0 0,8-23 43,-3 16-28,-1 0 0,2 0 0,8-10 0,75-82-16,-59 66 0,-21 23 0,1 0 0,16-15 0,-17 16 0,-8 8 0,0 1 0,0-1 0,0 1 0,1-1 0,-1 1 0,1-1 0,-1 1 0,1 0 0,-1 0 0,1 0 0,0 0 0,2-2 0,-4 3 0,0 0 0,0 0 0,0 0 0,0 0 0,1 0 0,-1 0 0,0 0 0,0 0 0,0 0 0,0 0 0,0 0 0,0 0 0,0 0 0,0 0 0,0 0 0,0 0 0,1 0 0,-1 0 0,0 0 0,0 0 0,0 0 0,0 0 0,0 0 0,0 0 0,0 0 0,0 0 0,0 0 0,0 1 0,0-1 0,1 0 0,-1 0 0,0 0 0,0 0 0,0 0 0,0 0 0,0 0 0,0 0 0,0 0 0,0 0 0,0 0 0,0 0 0,0 0 0,0 1 0,0-1 0,0 0 0,0 0 0,0 0 0,0 0 0,0 0 0,0 0 0,0 0 0,0 0 0,0 0 0,0 0 0,0 1 0,0-1 0,0 0 0,0 0 0,0 0 0,0 0 0,-4 9 0,-7 8 0,-3-6 0,10-8 0,0 0 0,1 0 0,-1 0 0,1 0 0,-1 1 0,-3 5 0,5-6 0,0 1 0,0-1 0,0 0 0,0 0 0,-1 0 0,1-1 0,-1 1 0,0-1 0,1 1 0,-1-1 0,0 0 0,-1 0 0,1 0 0,-5 2 0,0 0 0,0 1 0,0 0 0,1 0 0,0 1 0,-1 0 0,2 0 0,-1 1 0,1 0 0,0 0 0,-7 11 0,-22 24 0,24-31 0,5-4 0,0-1 0,0 0 0,-1 0 0,0 0 0,0-1 0,-1 0 0,-12 6 0,14-8-1,-1 1 0,1 0 0,-1 0 0,1 0 1,1 1-1,-8 6 0,9-7-1,-2 1-1,1-1 1,0 0 0,-1 0-1,0 0 1,0-1 0,-8 4 0,7-4 1,1 1 1,0-1-1,0 1 1,0 0 0,-7 8-1,-1-1-30,10-8 20,0 0 0,1 1 0,0 0 0,0-1 0,0 1 0,-4 8 0,4-7 18,0 0 1,0 0 0,0-1-1,-1 0 1,-7 7-1,10-9 1,-1 0-1,0 0 0,1 0 1,-1 0-1,1 0 0,-1 0 1,1 0-1,-1 3 0,1-2-5,0-1 0,0 0 0,-1 1-1,1-1 1,-1 0 0,1 0 0,-1 0 0,0 0-1,-2 2 1,-5 3-25,5-5 12,1 1 1,0-1 0,0 1-1,0 0 1,0 0-1,0 0 1,-3 4 0,-5 3 2,10-10 7,1 1 1,-1-1 0,1 1-1,-1-1 1,0 0 0,1 1-1,-1-1 1,1 1 0,-1-1 0,1 1-1,-1 0 1,1-1 0,0 1-1,-1-1 1,1 1 0,-1 0 0,1-1-1,0 1 1,0 0 0,0-1-1,-1 1 1,1 0 0,0 0-1,0-1 1,0 1 0,0 1 0,-8 22 0,2 0-35,5-22 32,1-1 0,-1 1-1,0-1 1,1 1 0,-1-1-1,1 1 1,0-1 0,-1 1-1,1-1 1,0 1 0,0 0-1,0-1 1,0 1 0,0-1 0,0 1-1,1 0 1,-1-1 0,0 1-1,1-1 1,-1 1 0,1-1-1,1 3 1,-5 25-30,2-26 38,1 0 1,0 0 0,-1 0 0,1 0-1,-1-1 1,0 1 0,0 0 0,0-1-1,0 1 1,-1 0 0,1-1 0,-1 1 0,1-1-1,-1 0 1,0 0 0,0 1 0,0-1-1,-5 3 1,-2 2 30,0-1 0,-1 0 0,-15 6 0,13-6-27,-1-2-4,-6 4 0,19-8-5,-1 0 0,1 0 0,0 0 0,-1 0 0,1 0 0,0 0 0,0 1 0,-1-1 0,1 0 0,0 0 0,-1 0 0,1 0 0,0 0 0,0 0 0,-1 0 0,1-1 0,0 1 0,-1 0 0,1 0 0,0 0 0,0 0 0,-1 0 0,1 0 0,0 0 0,0-1 0,-1 1 0,1 0 0,0 0 0,0 0 0,-1-1 0,1 1 0,0 0 0,0 0 0,0 0 0,0-1 0,-1 1 0,1 0 0,0-1 0,0 1 0,0 0 0,0 0 0,0-1 0,0 1 0,0 0 0,0-1 0,0 1 0,0 0 0,0 0 0,0-1 0,0 1 0,0 0 0,0-1 0,0 1 0,0 0 0,0 0 0,0-1 0,0 0 0,0 0 0,0 0 0,0 0 0,0 0 0,0 0 0,0 0 0,1 0 0,-1 0 0,0 0 0,0 0 0,1 0 0,-1 0 0,1 0 0,-1 0 0,2-2 0,14-8-4,-15 10-16,0 1-70,0 0 89,-1 0 1,0 0-1,1 0 1,-1 0-1,1 0 1,-1 0-1,1 1 1,-1-1-1,1 0 1,-1 0-1,0 0 1,1 0-1,-1 1 1,1-1-1,-1 0 0,0 0 1,1 1-1,-1-1 1,0 0-1,1 1 1,-1-1-1,0 0 1,1 1-1,-1-1 1,0 0-1,0 1 1,1 0 0,-1-1 0,0 0 0,0 1 0,0-1 0,0 0 0,0 1 0,1-1 0,-1 0 0,0 1 0,0-1 0,1 0 0,-1 1 0,0-1 0,0 0 0,1 0 0,-1 0 0,0 1 0,1-1 0,-1 0 0,0 0 0,1 0 0,-1 0 0,0 1 0,1-1 0,-1 0 0,0 0 0,1 0 0,-1 0 0,1 0 0,-1 0 0,0 0 0,1 0 0,-1 0 0,13-1 0,-13 1 0,52-4 2,-43 2-1,-1 1-1,0 0 1,1 0-1,-1 1 0,0 1 1,1-1-1,-1 1 1,15 4-1,-8-1-6,-6-1 7,0 0-1,-1 0 0,1 1 1,15 9-1,-21-11-1,-1-1-1,0 1 1,0 0-1,0 0 1,0 0-1,-1 0 1,1 0-1,0 1 1,-1-1-1,0 0 1,1 1-1,-1-1 1,0 1-1,0 0 1,-1-1-1,1 1 0,0 0 1,-1-1-1,1 1 1,-1 0-1,0 3 1,0 45 46,-1-51-18,0 1-25,1-1 1,0 0-1,-1 0 1,1 1 0,0-1-1,-1 0 1,1 0-1,0 1 1,-1-1-1,1 0 1,0 1-1,0-1 1,-1 1 0,1-1-1,0 0 1,0 1-1,0-1 1,0 1-1,-1-1 1,1 0-1,0 1 1,0-1 0,0 1-1,0-1 1,0 1-1,0-1 1,0 0-1,0 1 1,0-1-1,0 1 1,0-1 0,1 1-1,-1 0 1,0 0-5,0 0 1,0 0 0,1 0 0,-1 0 0,0 0-1,0 0 1,1 0 0,-1 0 0,1 0-1,-1 0 1,1 0 0,0 0 0,-1 0 0,1 0-1,0 0 1,-1 0 0,1 0 0,0-1-1,0 1 1,0 0 0,0-1 0,0 1 0,1 0-1,30 12-55,-28-12 52,0 0 0,0 0 0,-1 0-1,1 1 1,0 0 0,-1-1 0,6 5 0,-6-3 2,1 0 0,0 0 0,0-1 0,0 1 0,0-1 0,0 0 0,8 3 0,23 12-12,-32-15 16,0 0 1,0 0-1,0-1 1,0 1-1,1 0 1,-1-1 0,0 0-1,1 0 1,0 0-1,-1 0 1,1-1-1,-1 1 1,1-1-1,5 0 1,-4 0-2,-1 1 0,0 0 0,0-1 0,0 2 0,0-1 0,0 0 0,0 1 0,5 3 0,-5-3 0,0 0 0,0 0 0,0 0 0,1-1 0,-1 0 0,0 1 0,0-2 0,9 2 0,37 4 73,-48-6-68,0 1 0,0-1 0,0 1 0,0-1 0,0 1-1,0 0 1,0 0 0,-1 0 0,1 0 0,3 2 0,14 7 5,94 26-29,-98-32 24,0-1 0,0-1 0,0 0 1,27-1-1,-41-1-5,0 0 0,0 0 0,1 1 0,-1-1 0,0 0 0,0 1 0,0-1 0,0 1 0,0-1 0,0 1 0,0 0 0,0-1 0,0 1 0,2 1 0,-2-1 0,0 0 0,0 0 0,0 0 0,0 0 0,0-1 0,0 1 0,0-1 0,0 1 0,1-1 0,-1 1 0,0-1 0,0 1 0,1-1 0,1 0 0,-2 0 0,0 0 0,-1 0 0,1 0 0,-1 1 0,1-1 0,-1 0 0,1 0 0,0 0 0,-1 0 0,1 1 0,-1-1 0,1 0 0,-1 1 0,1-1 0,-1 0 0,1 1 0,-1-1 0,1 0 0,-1 1 0,0-1 0,1 1 0,-1-1 0,0 1 0,1-1 0,-1 1 0,0 0 0,1 0 0,-1-1 0,0 1 0,1-1 0,-1 1 0,0-1 0,1 1 0,-1-1 0,1 1 0,-1-1 0,0 0 0,1 1 0,-1-1 0,1 1 0,0-1 0,-1 0 0,1 1 0,-1-1 0,1 0 0,-1 0 0,1 0 0,0 1 0,-1-1 0,1 0 0,-1 0 0,1 0 0,1 0 0,4 0 2,18 1 33,-23-1-34,-1 1-1,1-1 1,0 0 0,-1 0-1,1 1 1,-1-1-1,1 0 1,0 0 0,-1 1-1,1-1 1,-1 1-1,1-1 1,-1 1 0,0-1-1,1 0 1,-1 1 0,1 0-1,-1-1 1,0 1-1,1-1 1,-1 1 0,0-1-1,0 1 1,1 0 0,-1-1-1,0 1 1,0-1-1,0 1 1,0 0 0,0-1-1,0 2 1,0-2 30,-2 3 11,-1 0 1,0 0 0,0-1 0,0 1 0,0-1-1,0 0 1,0 0 0,-1 0 0,1 0-1,-6 2 1,36-3-37,-16-1-3,-1 1 0,1-1 0,16-3 0,16-6-14,-31 5 6,0 1 1,0 1 0,0 0-1,1 0 1,-1 2 0,14 0-1,-15 1 15,17 0 12,-23-2-21,0 1 0,1 0 0,-1 1-1,0-1 1,0 1 0,1 0 0,-1 0 0,0 0-1,0 1 1,6 2 0,1 0 0,6 5-1,-16-8 0,0 1 0,1-1 0,-1 0 0,0 0 0,0-1 0,1 1 0,-1 0 0,1-1 0,-1 1 0,1-1 0,3 0 0,6 0-8,-8-1 1,0 1 0,-1 0 1,1 0-1,0 0 0,0 1 1,-1-1-1,1 1 0,0 0 1,-1 0-1,1 0 0,6 3 1,6 2-18,-15-6 22,1 1 0,0-1 0,-1 1 0,1-1 0,-1 1 0,1 0 0,-1-1 0,1 1 0,-1 0 0,0 0 0,2 2 0,-1-2 2,-1 0 1,0 0 0,1 0-1,-1 0 1,1-1 0,0 1-1,-1 0 1,1-1 0,-1 1-1,1-1 1,0 1 0,0-1-1,-1 0 1,1 1 0,0-1-1,0 0 1,1 0 0,-1-1 0,0 1 0,0 0 0,0 1 0,1-1 0,-1 0 0,0 1 0,0-1 0,0 1 0,0-1 0,0 1 0,-1 0 0,1 0 0,2 1 0,0 1-1,-1-1 0,1 0-1,0 0 1,0 0 0,0-1-1,0 1 1,0-1 0,1 0-1,-1 0 1,4 0 0,48 0-12,-45-1 9,1 0 1,-1 0 0,1 1 0,15 3 0,78 17 58,18 6 17,-118-26-72,0-1-1,0 1 1,1-1 0,-1 0-1,9-1 1,-10 1-1,0-1 0,0 1 1,0 0-1,1 0 0,-1 1 1,0-1-1,0 1 0,0 0 0,5 1 1,20-5 117,-27 3-117,0 0 0,-1 0 0,1 1 0,0-1 0,-1 1 0,1-1 0,-1 1 0,1-1 0,0 1 0,-1 0 0,1 0 0,-1 0 0,0 0 0,1 0 0,0 1 0,0-1-1,-1 1 1,0-1-1,1 0 1,0 0 0,-1 0-1,1 0 1,-1 0 0,1-1-1,0 1 1,0-1-1,-1 1 1,1-1 0,0 1-1,0-1 1,2 0 0,2 1-9,0 0 0,0 0 0,0 0 0,0 0 0,6 4 0,22 3-32,-24-6 33,1-1 0,-1 0 0,1-1 0,-1 0 0,1-1 0,13-2 1,-5 0 7,0 1 0,27 1 1,-26 5 36,-18-4-34,-1 1 1,1 0-1,0-1 0,0 1 0,0-1 0,0 0 0,0 0 0,0 0 0,0 0 0,0 0 0,0 0 0,2-1 1,1 1-9,-1-1 0,1 1 1,0 0-1,0 1 1,0-1-1,-1 1 1,1 0-1,0 0 1,-1 1-1,9 2 1,6 2 3,78 21-57,-85-24 74,0 0 0,-1 0 0,0 1 0,1 1 0,-1 0 0,20 13 1,-27-16-19,0 0 0,0-1 0,0 1 0,1-1 0,-1 0 0,0 0 0,1 0 0,8 0 0,37-1-58,-48 0 59,10-2 13,1 2 1,-1 0 0,1 0-1,24 5 1,6 1 7,-34-4 0,0-1 0,0-1-1,0 1 1,0-1 0,14-2 0,-15 1-17,56-5 6,-59 6-10,0 0 0,1 0 0,-1 0 0,0 1 0,0 0 0,0 0 0,0 0 0,0 0 0,8 4 0,42 25 0,-42-21 0,1-2 0,14 7 0,-20-11 0,1 1 0,1 0 0,-1-1 0,1 0 0,16 2 0,13 3-25,-32-6 30,1 0 1,0 0-1,-1-1 1,11 1-1,24 6 33,-32-9-46,-1 1 0,1-1 0,13-3 0,-8 5 21,-14 0-12,0-1 0,0 0 1,0 1-1,-1-1 0,1 0 1,0 0-1,0 0 0,0 0 0,0 0 1,0 0-1,0 0 0,-1 0 1,1 0-1,0 0 0,0-1 0,0 1 1,0 0-1,-1-1 0,1 1 1,0 0-1,0-1 0,0 1 0,-1-1 1,1 1-1,0-2 0,2 2 4,-1-1 0,0 0 0,0 1 0,1-1 0,-1 1 0,0 0 0,1 0 0,-1-1 0,1 2 0,-1-1-1,0 0 1,1 0 0,2 2 0,15 0 16,-2-3-21,-14 0 0,0 1 0,0 0 0,0 0 0,0 0 0,0 1 0,0-1 0,0 1 0,4 1 0,1 2-3,1-1 0,0 0 0,0-1 0,0 0 1,0 0-1,0-1 0,0 0 0,0-1 0,0 0 1,17-3-1,-9 0-10,1 1-1,21-1 1,16-1-19,-21-1 14,-4 1 42,42-2 1,-65 6-10,-6 0-11,-1 0-1,0 0 0,1 0 1,-1 0-1,0 0 0,0 0 0,1 0 1,-1 1-1,0-1 0,0 0 1,1 1-1,1 0 0,8-2-57,-10 0 53,0 1-1,0 0 1,-1-1-1,1 1 1,0 0-1,0 0 1,0-1-1,0 1 1,0 0-1,-1 0 1,1 0-1,0 0 1,0 0-1,0 0 1,0 0-1,0 1 1,0-1-1,0 0 1,1 1 6,1 0 0,-1 0 0,0-1 0,1 1 0,-1-1 0,0 0 1,1 1-1,3-1 0,-4-1-1,0 1-1,0 0 1,0 1 0,0-1 0,0 0 0,0 1 0,0-1-1,0 1 1,0-1 0,-1 1 0,1 0 0,3 1 0,0 1-4,0-1 0,0 0 0,0 0 0,1-1 0,-1 0 0,0 0 0,1 0 0,-1 0 0,0-1 0,1 0 0,7-1 0,26 4 0,-33-3 0,-1 0 0,1 0 0,0-1 0,-1 0 0,1 0 0,-1 0 0,7-2 0,8-2 0,23 2 0,-32 3 0,-1-1 0,1 0 0,11-3 0,-15 3 5,-1 0 1,1 1-1,0 0 1,0 0-1,13 2 1,-14-1 0,1 0 1,-1-1-1,0 0 1,0 0-1,12-2 1,-12 1-11,0 0 1,0 1 0,1 0 0,-1 0 0,0 0 0,0 1-1,0 0 1,10 2 0,-10-2-1,0 1 0,0-1 0,1 0 0,-1-1 0,1 0 0,-1 0 0,0 0 1,7-2-1,105-15 94,-113 16-87,-1 1-1,1 0 1,0 0-1,-1 0 1,1 1-1,0 0 1,-1 0-1,1 0 0,-1 0 1,6 3-1,42 21-102,21 13 83,-62-33 17,-6-3 0,0 1 0,0-1 0,0 0 0,0 0 0,1-1 0,-1 0 0,1 0 0,-1 0 0,1 0 0,-1-1 0,1 0 0,5-1 0,68-10 0,-72 9 0,1 1 0,-1 1 0,0-1 0,0 1 0,0 1 0,0-1 0,1 1 0,11 3 0,-7-1 0,0-1 0,0 0 0,1-1 0,-1 0 0,25-3 0,-5 2 0,-16-1 0,-1-1 0,0-1 0,25-6 0,14-3 0,-9 4 86,77-23 0,-42 13-97,-56 15 8,0 0-1,1 2 1,-1 0 0,40 5 0,-26-2 2,1 2 1,70 17 0,-93-17 0,-12-4 0,0 0 0,-1 0 0,1 0 0,0-1 0,0 1 0,4-2 0,13-1 0,45-3 0,-26-4 2,-32 7 1,-1 1 0,1 0 1,0 1-1,14-2 0,-7 2 32,-1-1-1,1 0 0,23-7 0,9-2 25,5 1-89,62-19-1,-91 23 29,0 1 0,42-3 1,-46 7 0,1-1 0,-1-1 0,0-1 0,34-11 1,-32 7 0,-1 2 0,32-6 0,-21 5 0,-28 6 0,0 1 0,1 0 0,-1 0 0,1 0 0,-1 0 0,1 0 0,4 1 0,-5 0 0,-1-1 0,1 1 0,0-1 0,0 0 0,0 0 0,-1 0 0,1 0 0,0 0 0,4-2 0,-4 2 1,-1 0 0,1 0 0,-1 0 0,0 0 0,1 0 0,-1 1 1,1-1-1,-1 1 0,0-1 0,1 1 0,-1 0 0,0 0 0,1 0 1,-1 0-1,3 3 0,-2-2 0,0-1-1,0 1 1,0-1 0,0 0 0,0 0 0,0 0-1,0 0 1,5 1 0,12-3 17,0-1-1,30-6 1,35-7 40,-7-5-58,-44 12 0,-23 6 0,-1 0 0,0-1 0,12-4 0,71-34 0,-43 23 0,121-59 72,-161 73-60,0 0 1,0 1-1,16-4 1,23-7 2,-27 5-13,-1 2 0,26-7 1,10-5-3,-46 14 0,0 1 0,1 0 0,-1 1 0,1 0 0,13-1 0,-16 3-13,0 0 0,0-1 0,0-1 1,8-2-1,-9 2 1,-1 0 0,1 1 0,0 1 0,-1-1 0,13 0 0,7-5 12,-7 1 0,15 3 14,-30 4-10,0-1 0,0-1 0,0 1 1,0-1-1,-1 0 0,1 0 0,0 0 0,0-1 0,-1 0 0,1 0 0,5-3 1,-6 3 0,0 1 1,0-1-1,0 1 1,0 0-1,0 0 1,1 1-1,-1-1 1,7 1-1,-7 0-2,1 0-1,-1-1 0,1 1 1,-1-1-1,0 0 0,1 0 1,-1-1-1,7-2 0,3-4-2,1 1 1,0 1-1,1 0 0,-1 1 0,18-3 1,-12 2-1,26-8 29,30-6 40,-58 15-80,1-1 0,19-9 1,13-3-32,-28 11 38,0-1 0,-1-1 0,34-19 0,-48 24 11,0 1 0,0-1 1,0 1-1,1 1 1,17-3-1,-19 4-1,0 0 0,0-1 0,0 0 0,0 0 0,0-1 0,-1 0 0,1 0 0,-1-1 0,11-6 0,-12 6-14,1 0 0,0 0 0,0 1 0,0 0 0,0 1 0,1-1 1,12-1-1,-9 1-3,-1 1 1,1-2 0,12-5 0,82-29 10,-55 20 2,-40 14 17,-1 0-1,0-1 0,11-8 1,-11 8 1,1-1 0,19-7 1,-13 6 11,0-1 1,-1 0-1,16-11 0,-16 9 3,1 1-1,32-14 0,-5 9 10,-18 6 22,0-1-1,32-17 0,24-27 140,-57 34-154,-21 15-41,1 1 0,-1 0 0,1 0-1,0 0 1,0 1 0,0-1-1,0 1 1,5-2 0,-2 1-13,-1-1 1,1 1 0,-1-1-1,9-7 1,15-9-59,-29 20 60,1-1 0,1-1-1,0 1 1,0-1-1,0 1 0,0 0 1,0 0-1,1 0 1,-1 1-1,5-2 1,33-15 42,-32 13-18,1 0 0,-1 0 0,11-8 0,1 6 77,-18 5-97,-1 0 0,0 0 0,0 0 0,0 0 0,1 0 0,-1 0 0,0 1 0,1-1 0,-1 1 0,4 0 0,20-24 11,-6-4-14,-17 23 0,0 1 0,0-1 0,1 1 0,-1 0 0,6-5 0,-2 2 0,1 0 0,-1-1 0,0 0 0,-1 0 0,7-11 0,-8 15-9,1-1 1,0 1-1,0 0 1,1 1-1,-1 0 1,1 0-1,10-4 1,-11 5 2,5-3-1,0-1-1,0 0 1,-1 0-1,0-1 0,11-10 1,-18 15 6,0-1 0,1 0 0,-2 0 0,1-1-1,0 1 1,0-1 0,-1 1 0,0-1 0,0 0 0,0 0 0,0 0 0,-1 0 0,1 0 0,-1 0 0,1-5 0,2-12 1,-4 15-4,1-11-47,0 17 50,-1-1 0,1 1 0,-1-1-1,1 1 1,-1-1 0,0 1 0,1-1 0,0 1 0,-1 0 0,1-1-1,-1 1 1,1 0 0,-1-1 0,1 1 0,0 0 0,-1 0 0,1 0 0,0-1-1,-1 1 1,1 0 0,0 0 0,-1 0 0,1 0 0,-1 0 0,2 0 0,21-9 63,-9 6-45,-13 2-23,0 0 0,1 1-1,-1-1 1,0 1 0,1-1-1,-1 1 1,1 0-1,-1 0 1,0-1 0,1 1-1,-1 0 1,1 0 0,-1 0-1,0 1 1,1-1 0,-1 0-1,3 1 1,-42 5-139,25 1 134,12-6 10,-1 0 0,1 0 1,-1-1-1,0 1 0,1 0 0,-1-1 0,0 1 1,0-1-1,1 1 0,-1-1 0,0 0 0,0 0 1,1 0-1,-1 0 0,0 0 0,-2 0 1,-19 0 89,21-1-86,-1-1 0,1 1 0,-1-1 0,1 1 0,0-1 0,0 1 0,0-1 0,0 0 0,0 0 0,-2-4 0,-3-1-31,-27-12 42,30 16-12,0 0 0,0 1 1,0-1-1,-1 1 0,1 0 1,-1 0-1,0 0 0,1 1 1,-1-1-1,0 1 0,-9-1 1,-8-3-3,21 4 0,-1 0 0,0 1 0,1-1 0,-1 1 0,0-1 0,0 1 0,0-1 0,1 1 0,-1 0 0,0 0 0,0 0 0,0 0 0,-3 1 0,4-1 0,0 1 0,1-1 0,-1 0 0,0 0 0,0 0 0,0 0 0,0 0 0,1 0 0,-1 0 0,0 0 0,0 0 0,0 0 0,0 0 0,1 0 0,-1 0 0,0-1 0,0 1 1,0 0-1,1-1 0,-1 1 0,0-1 0,0 0 0,0 1-1,0-1 1,-1 0-1,1 1 1,0-1-1,0 1 1,-1-1-1,1 1 1,0 0-1,-1-1 1,1 1-1,0 0 1,-2 0-1,3 0-24,-30 0 34,16 0-19,0 0-1,0-1 1,0 0-1,1-1 1,-1-1-1,0 0 0,1-1 1,-1 0-1,-13-7 1,-46-14 1,-49-11 186,110 33-173,-1-1-1,0 2 1,0 0 0,0 0-1,-16 1 1,-25-4 14,-55-8-82,94 12 62,-1 0 1,1 0-1,-1 2 1,0 0-1,-28 6 1,38-6 3,-1 0 0,1-1 0,-1 1 0,1-1 1,-1-1-1,1 0 0,-11-2 0,11 2 0,0 0-1,0 0 1,1 1 0,-1-1-1,0 1 1,0 0-1,0 1 1,-9 1 0,7 0-2,0-1 1,0 0 0,0-1-1,0 0 1,0 0 0,1 0 0,-1-1-1,-10-2 1,-7-1 39,-35-8 15,57 12-56,-1-1 0,1 0 1,0 0-1,0 0 0,1 0 0,-1-1 0,0 1 1,0-1-1,0 0 0,-3-3 0,3 3-6,0 0 0,1 0 0,-1 0 0,0 1 0,0-1 0,0 1 0,0-1 0,0 1-1,-1 0 1,-3-1 0,3 1 13,0 0-1,-1 0 1,1-1-1,0 1 0,0-1 1,0 0-1,-7-5 1,9 6-3,0-1 0,0 1 0,0-1 0,0 1 0,0-1 0,0 0 0,0 0 0,0 0 0,1 0 0,-1 0 0,1 0 0,0 0 0,-1-1 0,-1-4 1,3 6-7,-1 0 0,1 1 0,-1-1 0,0 0 0,1 0 0,-1 0 1,0 1-1,0-1 0,1 0 0,-1 1 0,0-1 0,0 1 1,0-1-1,0 1 0,0-1 0,0 1 0,-1-1 0,-24-7-71,19 5 64,-7-2 10,11 3 0,-1 1 0,1 0 0,0 0 0,-1 0 0,1 0 0,-1 0 0,-5 0 0,-38-8 0,41 8-16,-1 0 0,1 0 0,0-1 0,0 0 0,0 0 0,-9-4 0,-8-3-16,19 7 32,-1 0 0,-1 0 0,0 1 0,1-1 0,-1 1 0,0 1 0,-8-1 0,-21-5 0,20 4 0,13 2 0,0 0 0,0 0 0,0-1 0,0 1 0,0 0 0,0 1 0,0-1 0,0 0 0,-2 1 0,-53 11 40,11-6-8,24-3-74,-4 2 14,15-8 112,6 1-78,6 1 15,5 1-88,7 1 55,0-2 1,0 1-1,21-5 1,-33 5 11,-1 0 0,0 0 0,0-1 0,1 1 1,-1 0-1,0 0 0,0 0 0,1 0 1,-1 0-1,0 0 0,0 0 0,1 0 1,-1 0-1,0 0 0,0 0 0,1 0 1,-1 0-1,0 0 0,0 0 0,1 0 0,-1 0 1,0 0-1,0 0 0,0 0 0,1 1 1,-1-1-1,0 0 0,0 0 0,1 0 1,-1 0-1,0 0 0,0 1 0,0-1 1,0 0-1,1 0 0,-1 0 0,0 1 0,0-1 1,0 0-1,0 0 0,0 1 0,0-1 1,1 0-1,-1 0 0,0 1 0,0-1 1,0 0-1,0 0 0,0 1 0,0-1 0,0 0 1,0 0-1,0 1 0,0-1 0,-1 1 3,1 0 0,0 0-1,0 0 1,0-1 0,-1 1-1,1 0 1,0 0-1,-1-1 1,1 1 0,-1 0-1,1 0 1,-1-1-1,1 1 1,-1-1 0,0 1-1,1 0 1,-1-1 0,0 1-1,-7 3 7,0-1 0,0 0 0,0 0-1,-13 2 1,11-3-1,1 0-1,0 1 0,-13 5 1,-36 22-63,43-29 15,14-1 38,0 0 0,1 0 0,-1 0 0,0 0 0,0 0 0,0 0 1,0 0-1,1 0 0,-1 0 0,0 0 0,0 0 0,0 1 0,1-1 1,-1 0-1,0 1 0,0-1 0,1 0 0,-1 1 0,0-1 0,1 1 0,-2 0 1,1 1-2,0-1 0,0 0 0,-1 1 0,1-1 0,0 0 0,-1 0 0,1 0 0,-1 0 0,1 0 0,-1 0 0,0 0 0,1-1 1,-1 1-1,0 0 0,1-1 0,-1 0 0,0 1 0,0-1 0,0 0 0,-2 0 0,4 33-79,0-33 82,0 0 0,-1 1 0,1-1 0,0 0 0,0 0 0,0 0 0,0 1 0,0-1 0,0 0 0,0 0 0,0 0 0,0 1 0,0-1 0,0 0 0,0 0 0,1 0 0,-1 0 0,0 1 0,0-1 0,0 0 0,0 0 0,0 0 0,0 1 0,0-1 0,0 0 0,1 0 0,-1 0 0,0 0 0,0 0 0,0 1 0,0-1 0,0 0 0,1 0 0,-1 0 0,0 0 0,0 0 0,0 0 0,1 0 0,-1 0 0,0 0 0,0 0 0,0 0 0,1 0 0,-1 0 0,0 0 0,0 0 0,0 0 0,1 0 0,-1 0 0,0 0 0,1 0 0,-1 0 0,0 0 0,0 0 0,0 0 0,0 0 0,0 0 0,0 0 0,0 0 0,0 0 0,1 0 0,-1 0 0,0 0 0,0 0 0,0 0 0,0 0 0,0 0 0,0 0 0,0 0 0,1 0 0,-1 0 0,0 0 0,0 0 0,0 0 0,0 0 0,0 0 0,0 0 0,0 0 0,0 0 0,1 0 0,-1 0 0,0 1 0,0-1 0,0 0 0,0 0 0,0 0 0,0 0 0,0 0 0,0 0 0,0 0 0,0 0 0,0 0 0,0 1 0,0-1 0,0 0 0,0 0 0,0 0 0,0 0 0,0 0 0,0 0 0,0 0 0,0 1 0,0 9-6,0-9-19,1 1-37,-1 0 67,0-1-1,0 1 1,0 0 0,0-1 0,0 1-1,-1 0 1,1-1 0,-1 1 0,1 0 0,-1-1-1,1 1 1,-2 1 0,-29 20 18,22-18-23,7-3 0,0-1 0,0 0 0,-1 0 0,1 0 0,0-1 0,0 1 0,-1 0 0,1-1 0,0 1 0,-1-1 0,1 0 0,0 0 0,-4 0 0,5 0-1,1 1 1,-1-1 0,1 1 0,0-1-1,-1 1 1,1 0 0,-1-1 0,1 1-1,0-1 1,-1 1 0,1 0 0,0-1-1,-1 1 1,1 0 0,0-1 0,0 1-1,0 0 1,0 0 0,0-1 0,0 1-1,0 1 1,0-1-25,0 37 96,0-38-75,-6 2-23,6-1 27,0-1 0,0 1 0,-1-1 0,1 1 0,0-1 0,0 1 0,0-1 0,-1 1-1,1-1 1,0 1 0,0-1 0,0 1 0,0 0 0,0-1 0,0 1 0,0-1 0,0 1 0,0-1 0,1 1 0,-1-1 0,0 1 0,0-1 0,0 1 0,1-1 0,-1 1 0,0-1 0,0 1 0,1 0 0,7 6-8,1-1 1,-1 0 0,1 0 0,14 5 0,10 9-7,-19-18 26,-14-2-14,1 0 0,-1-1 0,1 1 0,0 0-1,-1 0 1,1 0 0,-1 0 0,1 0 0,-1 0 0,1 0-1,-1 0 1,1 0 0,0 0 0,-1 1 0,1-1 0,-1 0-1,1 0 1,-1 0 0,1 1 0,-1-1 0,1 0 0,-1 1 0,1-1-1,-1 0 1,1 1 0,-1-1 0,0 0 0,1 1 0,-1-1-1,0 1 1,1-1 0,-1 1 0,0-1 0,0 1 0,1-1-1,-1 1 1,0-1 0,0 1 0,0 0 0,0-1 0,1 2 0,-1-2 4,0 28 78,-1-17-110,0 0 1,-1 1-1,0-1 0,0 0 0,-1 0 1,-5 11-1,-31 63-60,-5 21 227,39-98-124,0 1 1,-1-1 0,-10 12-1,14-17-12,-20 38-1,11-12 0,10-27 7,0 0 0,0 0 0,0 0 0,0 0 0,1 0 1,-1 0-1,1 0 0,-1 0 0,1 4 0,-4 8 43,-8 18-26,-5 9-25,9-24 1,7-13 0,-1-1 0,1 1 0,-1-1 0,0 0 0,1 0 0,-1 0 0,-1 0 0,1 0 0,0 0 0,-1-1 0,1 1 0,-1-1 0,-3 3 0,5-4-4,0-1 1,1 1 0,-1-1-1,0 1 1,1 0 0,-1-1 0,0 1-1,1 0 1,-1-1 0,1 1 0,-1 0-1,1 0 1,0-1 0,-1 1-1,1 0 1,0 0 0,0 0 0,-1 0-1,1 0 1,0-1 0,0 2 0,-6 2-61,6-4 65,0 1 1,0-1-1,0 0 1,0 1-1,0-1 1,0 1-1,0-1 1,0 1 0,0-1-1,0 0 1,-1 1-1,1-1 1,0 1-1,0-1 1,0 0 0,-1 1-1,1-1 1,0 0-1,0 1 1,-1-1-1,1 0 1,0 1-1,-1-1 1,1 0 0,0 0-1,-1 1 1,1-1-1,-1 0 1,1 0-1,0 0 1,-1 0-1,1 1 1,-1-1 0,1 0-1,-1 0 1,1 0-1,0 0 1,-1 0-1,1 0 1,-2 0 0,-11 22 120,-7-4-67,17-17-59,0 1 0,1 0 1,0 0-1,-1 0 0,1 1 0,0-1 1,0 0-1,0 1 0,0-1 0,-1 5 1,2-7 1,1 0 1,0 1 0,0-1-1,0 0 1,0 0 0,0 0-1,0 1 1,0-1 0,0 0-1,-1 0 1,1 0 0,0 1 0,0-1-1,0 0 1,0 0 0,0 1-1,0-1 1,0 0 0,0 0-1,0 0 1,0 1 0,1-1 0,-1 0-1,0 0 1,0 0 0,0 1-1,0-1 1,0 0 0,0 0-1,0 0 1,0 1 0,1-1 0,-1 0-1,0 0 1,0 0 0,0 0-1,0 0 1,1 1 0,-1-1-1,0 0 1,11-3-29,18-13 7,-25 13 19,87-64-25,-10 7 50,-43 35 19,0 1 0,1 2 0,49-19 0,-19 12 36,58-20-8,7 16-36,2 13-105,-87 10 139,-38 7-26,0 1 1,1 0-1,21-2 1,-6 6 53,32 4 0,-48-5-82,3-2 38,-14 1-44,1 0 1,0-1-1,-1 1 0,1 0 0,0 0 1,0 0-1,-1 0 0,1 0 0,0 0 1,0 0-1,-1 0 0,1 0 0,0 0 1,0 0-1,-1 1 0,1-1 0,0 0 1,-1 0-1,1 1 0,0-1 0,0 1 1,1 0-10,-1 1 1,1-1 0,0 0 0,0 1 0,0-1 0,0 0 0,0 0 0,1 0 0,-1-1 0,0 1 0,0 0 0,0-1-1,1 0 1,-1 1 0,0-1 0,1 0 0,2 0 0,41-8-471,-23 2 160,-32 7-415,7-1 710,-1 0 0,0 0 0,1 1 0,-1 0 0,1-1 0,-1 1 0,1 0 0,-1 0 0,1 0 0,-1 0 0,1 1 0,0-1 0,0 0 0,-3 3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49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18791,'0'0'12545</inkml:trace>
</inkml:ink>
</file>

<file path=ppt/ink/ink2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8:20.028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1 157 3208,'0'0'2481,"12"3"-2304,-1 1-122,-1 0 16,-1-1 0,1 0 0,0-1 0,0 0-1,0 0 1,0-1 0,13-1 0,-8-1 86,-1 0 1,1 0-1,1 2 1,-2 0-1,1 0 1,0 2-1,0-1 1,28 11-1,-36-10-79,1-1-1,-1 0 1,1 0 0,-1-1-1,1 0 1,-1 0 0,1-1-1,14-1 1,-5-1 72,0 0 0,30-10 0,-23 5 63,-1-1-1,0-1 0,0-1 0,-1-1 0,-1-1 0,1-1 1,20-18-1,-7 13 423,-31 16-522,1 0 0,-1 0 0,1 0 0,-1-1-1,0 1 1,6-6 0,12 5 432,-14 3-303,-20 1-176,-2 2-60,1 0-1,-1 0 1,-25 11-1,0 0 0,-6-2-1,26-8 34,-28 10 0,116-46 33,-5 17 2,53-21-9,-85 26-7,1 2 1,53-8-1,-70 15-34,0 1 0,0 0 1,1 1-1,-1 1 0,0 0 0,0 1 0,0 1 1,-1 0-1,27 12 0,-17-4-8,-19-9-1,0 1 0,1-2 0,-1 1 0,1-1 0,8 2 0,20 2 15,46 6 66,-49-11 3,0-2 1,0-1 0,0-2-1,33-8 1,15-8 254,-39 23-214,-30-4-111,0 1 1,1 0 0,-1 0-1,0 1 1,0 0-1,14 4 1,23 2 12,-14-5-21,-23-2-9,1 0-1,-1 2 1,1-1 0,12 4 0,-2-3 34,-20-2-41,0 0-1,0 0 1,0 0-1,0 0 1,0 0 0,0 0-1,0 1 1,0-1 0,0 1-1,3 1 1,-1-1-2,0 0 0,0 0 0,0 0 1,0-1-1,0 1 0,0-1 0,8 0 0,15 1 34,-9 1-41,-1-1 0,1-1 0,-1 0 0,1-1-1,24-5 1,-15 2 3,31 0 1,-44 4 1,0-2 0,21-4 0,-25 4 0,1 0 0,-1 0 0,1 1 0,-1 1 0,17 0 0,1 2 0,-22-2 0,0 0 0,-1 1 0,1-1 0,-1 1 0,1 0 0,-1 0 0,1 1 0,-1 0 0,1 0 0,-1 0 0,8 5 0,21 11 0,-26-13 13,-1 0 1,1 0-1,0-1 1,1 0 0,-1 0-1,0-1 1,1 0-1,0-1 1,11 2 0,24 8 28,28-9-62,-53-4 13,38-5 0,-35 3 45,1 2 1,31 1 0,-30 1 15,41-4 0,-53 2-47,1 1 1,-1 0-1,1 1 1,20 4 0,26 1 10,-43-5-18,0 0 0,0 2 0,29 7 0,-20-10 0,-23 1 0,0 0 0,1-1 0,-1 0 0,1 0 0,-1 1 0,1-1 0,-1-1 0,0 1 0,1 0 0,3-2 0,-3 2 0,-1-1 0,1 1 0,0-1 0,-1 1 0,1 0 0,0 0 0,-1 0 0,1 1 0,4 0 0,-1 0 0,-1-1 0,0 0 0,1 0 0,-1-1 0,1 1 0,5-3 0,3 1 0,21 2-1,-30 0 1,0 1 1,1-1-1,-1 0 1,0-1-1,1 1 1,-1-1-1,0 0 1,8-3 0,-7 2 14,0-1 1,-1 2 0,1-1 0,0 1 0,0 0 0,0 0-1,8 0 1,15-10 2,-8 6 55,-18 4-72,0 0 0,0 0 1,0 1-1,1-1 1,-1 1-1,0-1 1,0 1-1,1 0 1,-1 0-1,0 1 1,0-1-1,7 2 1,4 0 14,-13-2-15,-1 0 0,1 0 0,0 0 0,0 0 0,-1 0 0,1 0-1,0 0 1,-1 0 0,1 0 0,0 0 0,0 0 0,-1 1 0,1-1 0,-1 0 0,1 1 0,0-1 0,-1 0 0,1 1 0,-1-1 0,1 1 0,0-1 0,-1 1 0,1-1 0,-1 1 0,1 0-1,0-1 0,0 1 0,0-1 0,0 0 0,0 1 0,0-1 0,0 0 0,0 0 0,0 0 0,1 0 0,-1 0 0,0 0 0,0 0 0,0 0 0,0 0 0,0 0 0,0 0 0,0-1 0,0 1 0,0-1 0,0 1 0,0 0 0,1-2 0,15-2 0,-13 4 0,13 0 0,-1 0 0,1 1 0,19 4 0,-35-5 0,0 1 0,0-1 0,0 0 0,0 0 0,0 0 0,0 1 0,-1-1 0,1 0 0,0 1 0,0-1 0,0 1 1,-1-1-1,1 1 0,0-1 0,0 1 0,-1-1 0,1 1 0,-1 0 0,1-1 0,0 1 0,-1 0 0,1 0 1,-1-1-1,0 1 0,1 0 0,-1 0 0,0 0 0,1 0 0,-1 0 0,0 0 0,0-1 0,0 1 0,0 0 1,0 0-1,0 0 0,0 1 0,-1 2-3,0 0 1,0 0 0,-1 0-1,0 0 1,0 0 0,-4 6-1,-50 73-2115</inkml:trace>
</inkml:ink>
</file>

<file path=ppt/ink/ink2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8:25.034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5868 1 3808,'0'0'2817,"1"11"-2577,5 37 9,-6-42-174,0 0-1,0 0 0,-1 0 0,0 0 0,0 0 1,0 0-1,-1 0 0,0 0 0,0-1 0,-1 1 0,-3 5 1,-7 22 314,-52 222 1658,36-159-1404,-20 77 266,45-156-798,1 1 1,1 0-1,0 0 1,2 33-1,3-16 179,7 33 430,-10-66-681,0 0 1,1-1 0,-1 1 0,0 0-1,0 0 1,1-1 0,-1 1-1,1 0 1,-1-1 0,1 1 0,0 0-1,0-1 1,0 1 0,0-1 0,0 1-1,0-1 1,0 0 0,0 1 0,1-1-1,1 2 1,2 1-26,32 43 308,-36-46-313,0 0-1,0 0 0,0 0 0,0 0 1,-1 0-1,1-1 0,0 2 1,0-1-1,-1 0 0,1 0 0,-1 0 1,1 0-1,-1 0 0,1 0 1,-1 1-1,0-1 0,0 0 0,1 0 1,-1 0-1,0 1 0,0-1 1,-1 2 174,-7 17-62,8-20-121,0 0 0,0 0 0,-1 0 0,1 0 0,0 0 0,-1 0 0,1 0 0,0 0 0,0 0 0,-1 0 0,1 1 0,0-1 0,0 0 0,0 0 0,-1 0 0,1 0 0,0 1 0,0-1 0,0 0 0,-1 0 0,1 0 0,0 1 0,0-1 0,0 0 0,0 0 0,0 1 0,-1-1 0,1 0 0,0 0 0,0 1 0,0-1 0,0 0 0,0 0 0,0 1 0,0-1 0,0 0 0,0 1 0,0-1 0,0 0 0,0 0 0,0 1 0,0-1 0,0 0 0,0 0 0,1 1 0,-1-1 2,0 1 0,0-1 1,0 0-1,0 0 0,0 1 0,0-1 0,1 0 0,-1 1 0,0-1 0,0 0 0,0 1 0,0-1 0,0 0 0,0 0 0,-1 1 0,1-1 0,0 0 0,0 1 0,0-1 1,0 0-1,0 0 0,0 1 0,0-1 0,-1 0 0,1 0 0,0 1 0,0-1 0,0 0 0,-1 0 0,1 1 0,0-1 0,0 0 0,-1 0 0,1 0 0,0 0 1,0 0-1,-1 1 0,1-1 0,0 0 0,0 0 0,-1 0 0,1 0 0,0 0 0,-1 0 0,1 0 0,-1 0 0,-7 1 23,0 0 0,0 0 0,0 1 0,0 0-1,0 0 1,-8 4 0,6-3-22,0 1 0,0-1 1,-12 1-1,-122 13-56,-130 18-13,16-8 151,182-21 1,-5-5 15,52-2-95,-37 4-1,28 2-6,18-2 1,-1 0 0,0-2 0,-41-1 0,42-3 0,5 2 0,0 0 0,0-2 0,0 0 0,0-1 0,-18-7 0,27 9 0,-1 0 0,0 0 0,0 1 0,0-1 1,-12 1-1,-24-6-7,26 2-30,-36-4 0,6 1 51,35 7-10,0 1 0,0 0 0,0 0 0,-1 1 0,1 1 0,0 0 1,0 1-1,-20 7 0,-35 6-39,-67 8-48,-61 8 34,76-26 59,-46-3 18,101-4-22,-37 6-6,48-6 43,-82 10 0,108-4-22,-52 15 0,40-8 9,20-8-19,0-2-1,-1 0 1,1-1-1,-33-2 1,10 0-30,-168 10-97,196-9 120,-1 0 1,1-1 0,-1-1-1,1 0 1,-15-5-1,-32-4 14,-85-16 3,115 21-19,22 3 3,-1 0 0,0-1 0,1 0 0,-14-8 0,-16-7 12,9 7-25,2 1 0,0-1-1,-31-18 1,48 25 8,0 0 0,0 1 0,0 0 0,-1 1 1,1 0-1,-1 1 0,0 0 0,-15 0 0,-9-4 58,-10 1-6,-94 16-158,44-1 69,28 0 0,54-7 27,-1-1 1,1 0-1,-1 0 1,1-2-1,-1 0 1,0 0-1,-25-5 1,22 1 9,-1 1 0,-37 0 0,21 2 0,-155-14 0,162 14 14,-42 2 1,44 1-3,-51-4 1,58 1-23,1 1-1,0 1 1,-33 5-1,2 0 5,10-3 4,5-2-22,0 3 1,1 0 0,-44 13-1,54-11 16,1-1 1,-1-1-1,0-1 0,0-1 0,-1-1 0,-44-4 1,-45 2 7,60 2 0,52-1 0,0-1 0,0 1 0,0 0 0,0 0 0,0-1 0,0 1 0,0-1 0,0 1 0,0 0 0,0-1 0,0 0 0,0 1 0,0-1 0,0 0 0,0 1 0,1-1 0,-1 0 0,0 0 0,1 0 0,-1 1 0,0-1 0,1 0 0,-1 0 0,1 0 0,0 0 0,-1 0 0,1 0 0,0 0 0,-1 0 0,1-1 0,0 1 0,0-1 0,0-1 0,-1 1 0,1-1 0,0 1 0,0-1 0,0 1 0,1-1 0,-1 1 0,1-1 0,-1 1 0,1 0 0,0-1 0,0 1 0,2-4 0,12-14-12,1 0 1,1 1 0,1 1 0,30-24 0,88-56 74,-24 21-36,71-60 163,-158 118-173,37-19 0,-7 3-9,-33 22 0,1 1-1,0 0 1,0 2-1,27-8 1,102-24 55,-107 31-53,240-49 98,-16 5-27,-155 31-27,148-13 0,-221 33-15,0 1 0,1 3-1,-1 1 1,59 10 0,-91-8-30,0-1 0,0 1 0,-1 1 0,13 6 0,21 9-18,-15-10-2,-1 2 0,35 19 1,-54-27 8,0 0 1,0-1 0,0 0 0,1 0-1,-1 0 1,15 1 0,50-2 2,-30-2-1,159 5 0,164 13 102,-162-25-80,-117 2-18,44-7-4,-65 6 0,97 1 0,-48 3 6,-73 0 6,68 5 0,-103-1-8,47 4 38,54-1 0,-51-5-20,0 1 0,59 9-1,-48-2-33,-39-5 2,50 10 1,-56-8 29,0-2 0,-1 0 0,1-1 0,0-1 0,0-1 0,41-8 0,-28 4-3,-15 1 40,0-1 0,28-10 0,-33 10-24,23-10 100,-38 15-132,1 0 0,-1 0 0,0 0 0,1 0 0,-1 0 0,0 0 0,0 0 0,1 0 0,-1 1 0,0-1 0,0 0 0,1 0 0,-1 0 0,0 0 0,0 0 0,0 1 0,1-1 0,-1 0 0,0 0 0,0 0 0,0 1 0,1-1 0,-1 0 0,0 0 0,0 1 0,0-1 0,0 0 0,0 0 0,0 1 0,0-1 0,0 0 0,0 0 0,1 1 0,-1-1 0,0 0 0,0 1 0,0-1 0,0 0 0,-1 0 0,1 1 0,0-1 0,0 1 0,-2 14 5,-9 10-555,0-1 0,-2 0 0,-29 41-1</inkml:trace>
</inkml:ink>
</file>

<file path=ppt/ink/ink2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8:26.337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173 144 4616,'0'0'2642,"-12"-5"-2032,7 3-570,-105-45 1842,105 46-1814,-34-19 1976,38 18-1972,15-5 458,20-3-244,67-13 0,-68 18-1022,53-16 0</inkml:trace>
</inkml:ink>
</file>

<file path=ppt/ink/ink2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8:34.627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128 10 5520,'0'0'6381,"10"7"-6290,-3-2-83,13 9 93,0 2 0,28 28 1,-6-7 59,-3-3 30,-33-29-144,-1 0 0,1 0 0,1 0 0,9 5 0,6 5 182,-16-10-185,-5-4-8,0 0 1,1 1-1,-1-1 1,1 0 0,-1 0-1,1 0 1,0 0-1,-1 0 1,1-1 0,0 1-1,-1 0 1,1-1-1,0 1 1,0-1 0,0 1-1,0-1 1,-1 0-1,1 0 1,0 0 0,0 0-1,3-1 1,1 0 27,-4 0-42,0 1 0,0 0 0,-1-1 0,1 1 0,0-1 0,0 0 0,0 1-1,-1-1 1,1 0 0,0 0 0,-1 0 0,1-1 0,-1 1 0,1 0-1,-1 0 1,0-1 0,0 1 0,2-3 0,10-2 250,-8 5-136,-8 4 7,-18-14 43,11 6-145,0 1-1,-1 1 1,-16-5-1,-25-8 116,40 10-54,20 5-82,11 1-46,11-2-1,-12 0 15,0 2 0,0-1 1,22 4-1,-34-3-1,-1 1-1,1-1 1,-1-1-1,11-1 0,-11 1 3,0 0 0,0 1 0,0 0 0,1 0 0,7 1 0,17-7 97,-29 6-12,-1 0-70,0 0 1,0 0 0,0 0-1,1-1 1,-1 1 0,0 0-1,0 0 1,0 0 0,0 0 0,0 0-1,0-1 1,1 1 0,-1 0-1,0 0 1,0 0 0,0 0-1,0-1 1,0 1 0,0 0-1,0 0 1,0 0 0,0-1 0,0 1-1,0 0 1,0 0 0,0 0-1,0-1 1,0 1 0,0 0-1,0 0 1,0 0 0,0 0 0,0-1-1,0 1 1,0 0 0,-1 0-1,1 0 1,0 0 0,0-1-1,0 1 1,0 0 0,0 0 0,0 0-1,-1 0 1,1 0 0,0 0-1,0-1 1,-6-5 20,-3 0-256,8 6 186,0 0 0,0-1 1,0 1-1,0-1 0,0 1 0,0-1 0,0 0 0,1 1 0,-1-1 0,0 0 0,0 0 0,1 1 0,-1-1 0,0 0 0,1 0 1,-1 0-1,1 0 0,-1 0 0,1 0 0,0 0 0,-1 0 0,1 0 0,0 0 0,0 0 0,0 0 0,0 0 0,-1 0 0,1 0 0,1-2 1,24-13-211,-11 9 286,-1-1 0,0-1 0,0 0-1,-1-1 1,22-21 0,-29 27 100,-11 10 9,-3 2-117,1 0-1,-1 1 1,1 0 0,-8 13 0,8-11 5,0 0 0,0-1 0,-19 17 1,14-15 1,0 0 0,2 1 0,-18 24 0,-24 54-6,33-57 41,15-25-68,0 0 0,-1 0 0,0-1 0,-12 14 0,-20 24 31,11-12-6,8-11-28,-1-2 1,-2 0 0,0-1-1,-1-1 1,-39 24 0,9-4 11,42-30 28,0 0 1,-1 0-1,-24 12 1,-10 10 270,46-31-303,0 0 0,0 0-1,0-1 1,0 1 0,0 0 0,0 0 0,0 0 0,0 0 0,0 0-1,0 1 1,0-1 0,0 0 0,1 0 0,-1 0 0,0 0 0,0 0-1,0 0 1,0 0 0,0 0 0,0 0 0,0 0 0,0 0 0,0 0 0,0 0-1,0 0 1,0 0 0,0 0 0,0 0 0,0 0 0,0 0 0,1 0-1,-1 0 1,0 1 0,0-1 0,0 0 0,0 0 0,0 0 0,0 0-1,0 0 1,0 0 0,0 0 0,0 0 0,0 0 0,0 0 0,0 0-1,0 0 1,0 1 0,0-1 0,0 0 0,0 0 0,0 0 0,0 0-1,0 0 1,-1 0 0,1 0 0,0 0 0,0 0 0,0 0 0,0 0-1,0 0 1,0 1 0,11-4 44</inkml:trace>
</inkml:ink>
</file>

<file path=ppt/ink/ink2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9:00.024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459 2071 5416,'0'0'4361,"9"-11"-4214,-4 5-130,8-8 159,-1-1 0,-1 0 1,-1 0-1,10-18 0,8-37 759,-24 56-491,-4 14-431,0 0 1,0 0-1,-1 0 0,1-1 0,0 1 1,0 0-1,0 0 0,0 0 1,0 0-1,0-1 0,0 1 0,0 0 1,0 0-1,-1 0 0,1 0 1,0 0-1,0 0 0,0-1 0,0 1 1,0 0-1,-1 0 0,1 0 1,0 0-1,0 0 0,0 0 0,0 0 1,-1 0-1,1 0 0,0 0 1,0 0-1,0 0 0,-1 0 0,1 0 1,0 0-1,0 0 0,-2 0 22,0 1 0,1-1-1,-1 1 1,0 0 0,1 0-1,-1 0 1,1-1 0,-1 1 0,1 1-1,0-1 1,-2 2 0,-40 33 194,32-28-175,0 1 0,1 1 1,-19 20-1,13-7 5,0 1 0,2 1 0,1 0 0,0 1 0,2 0 0,1 1 0,2 0 0,0 1 0,-7 55 0,14-73-47,1 1 1,0 0-1,0 0 1,3 14 0,-2-20-5,0-1 0,0 1 1,0 0-1,1 0 0,-1-1 0,1 1 1,0-1-1,1 1 0,-1-1 1,1 0-1,4 6 0,-6-10-5,-1 1-1,1-1 0,-1 0 0,1 1 1,0-1-1,-1 0 0,1 1 1,0-1-1,-1 0 0,1 0 1,0 0-1,-1 0 0,1 0 1,0 0-1,-1 0 0,1 0 1,0 0-1,-1 0 0,1 0 0,0 0 1,-1 0-1,1 0 0,0-1 1,-1 1-1,1 0 0,-1 0 1,1-1-1,0 1 0,0-1 1,19-14 47,-16 11-48,12-12 27,-1 0 0,-1-1 0,0-1 0,17-29-1,-9 14 34,-17 23-24,0 0 0,-1 0 0,0 0 0,0-1 0,-1 1 0,-1-1 0,0 0 0,0 0 0,-1-13 0,-1 22-21,0-1 0,0 0 0,0 1 0,-1-1 0,1 0 0,-1 1 0,0-1 0,0 1 0,0-1 0,0 1 0,0-1 0,0 1 0,-1 0 0,1-1 0,-1 1 0,0 0 0,0 0 0,1 0 0,-4-2 0,-2-2 40,-1 1 0,1 0-1,-1 0 1,-10-5 0,-5 3 44,10 4-60,9 2-34,3 1-1,-1-1 1,1 1-1,0 0 0,0-1 0,0 1 0,0 0 1,-1 0-1,1 0 0,0 0 0,0 0 1,0 1-1,-1-1 0,1 0 0,0 0 0,0 1 1,-2 0-1,-11 1 122,13-2-119,0 0 0,0 0 0,0 0 1,-1 0-1,1 0 0,0 1 1,0-1-1,0 0 0,0 1 0,-1-1 1,1 1-1,0-1 0,0 1 0,0-1 1,0 1-1,0 0 0,-1 1 1,-25 22 108,21-20-105,0 1 0,0 0-1,1 1 1,0-1 0,0 1-1,0 0 1,-5 9 0,7-10-1,-1 0 0,1 1 0,-2-1 0,-5 6 1,7-8-3,0 0 0,0 0 0,0 0 1,0 1-1,1-1 0,-1 1 0,1 0 1,0 0-1,0 0 0,1 0 0,-2 5 0,-7 16 82,9-23-77,0 0 0,-1 1 0,1-1 0,0 1 0,1 0 0,-1-1 0,0 1 0,1-1 0,-1 1 0,1 0 0,0-1 0,0 1 0,1 5 0,-1 15 42,0-22-54,0-1-1,0 1 0,1-1 1,-1 1-1,0-1 1,1 0-1,-1 1 1,0-1-1,1 1 0,-1-1 1,0 0-1,1 1 1,-1-1-1,1 0 0,-1 0 1,1 1-1,-1-1 1,1 0-1,-1 0 1,1 0-1,-1 0 0,1 1 1,-1-1-1,1 0 1,-1 0-1,1 0 1,-1 0-1,2-1 0,21-4-2,22-15-1,-33 13 16,-1-1 0,0 0 0,0 0 0,-1-1 0,0-1 0,0 1 0,-1-2 0,-1 1 0,0-1 0,0 0 0,8-16 0,-4-15 100,-12 42-113,1 0 0,-1 0-1,0-1 1,0 1 0,0 0 0,0 0-1,0 0 1,0-1 0,0 1-1,0 0 1,0 0 0,0 0 0,0-1-1,0 1 1,0 0 0,0 0 0,0-1-1,0 1 1,0 0 0,0 0-1,0 0 1,0-1 0,0 1 0,0 0-1,0 0 1,0 0 0,-1-1 0,1 1-1,0 0 1,0 0 0,0 0 0,0-1-1,0 1 1,-1 0 0,1 0-1,0 0 1,0 0 0,0 0 0,0 0-1,-1-1 1,1 1 0,0 0 0,0 0-1,0 0 1,-1 0 0,1 0-1,0 0 1,0 0 0,-1 0 0,1 0-1,0 0 1,0 0 0,0 0 0,-1 0-1,1 0 1,0 0 0,0 0 0,-1 0-1,1 0 1,0 1 0,0-1-1,0 0 1,-1 0 0,-16 7 81,15-6-80,-13 7 1,0 0-1,0 1 0,1 1 1,0 0-1,1 1 0,-19 19 0,8-3-1,1 1 0,-21 34-1,40-56-1,-1 0 0,-1 0 0,-10 8 0,0 1 3,11-11 11,0 0-1,-1 0 1,0 0-1,0-1 1,0 0-1,-11 4 1,11-5 6,0 1-1,0-1 1,1 1 0,-1 0-1,1 0 1,0 0 0,0 1 0,0 0-1,-5 5 1,5-3 12,0-1 1,0 0-1,0-1 0,-8 5 0,4-2 14,22-20 92,20-27 1,4-5 18,-16 21-48,38-45 324,-53 60-385,0 1 1,-1-1-1,0 0 0,0-1 0,-1 1 0,5-18 0,-5 12-1,2 1-1,-1-1 1,2 1 0,8-14-1,-3-4-73,-11 27 34,0 1 0,0 0 1,1 0-1,-1 0 0,1 0 1,0 0-1,0 1 0,0-1 0,5-5 1,-5 7-6,-1 0 1,1-1-1,-1 1 1,0-1-1,1 1 1,-1-1-1,0 0 1,-1 1-1,1-1 1,0 0-1,0-3 1,-1 3-1,1 0 0,-1-1 0,1 1 0,0 0 0,0 0 0,1 0 0,-1 0 0,0 1 0,4-5 0,3-2-19,0 2-1,0-1 0,17-10 0,18-16-44,-33 24 24,-7 6 38,1 0-1,-1 1 1,1-1-1,1 1 1,-1 0-1,5-3 1,20-11 7,-18 11-2,0-1-1,1 1 1,-1 1 0,14-5-1,-4 3-4,-15 5 0,0 0 0,0 0 0,0 1 0,12-2 0,11-3 0,-26 5 0,1 0 0,0 0 0,-1 1 0,1-1 0,0 1 0,-1 0 0,1 0 0,0 0 0,-1 0 0,6 2 0,4 0 8,-10-1-4,-1-1 0,1 1 0,0-1 0,0 1 0,0 0 0,0 0 0,-1 1 0,1-1 0,0 0 0,-1 1-1,0 0 1,1-1 0,-1 1 0,0 0 0,0 0 0,2 3 0,11 14-19,-2 2 1,0 0-1,16 39 0,-26-54 13,-2-1-1,1 0 1,-1 1-1,0-1 1,0 1-1,0 0 0,-1-1 1,1 1-1,-2-1 1,1 1-1,0 0 0,-1-1 1,0 1-1,-3 8 1,0-2 9,4-10-4,-1-1-1,1 1 1,-1 0 0,0 0 0,0-1 0,1 1 0,-1 0 0,0-1 0,0 1 0,0-1 0,-1 1-1,1-1 1,0 0 0,0 1 0,-3 1 0,-69 64 94,48-48-89,-13 12 0,34-29 0,1 0-1,0 1 1,-1-1-1,0-1 1,1 1-1,-7 2 1,-14 7 33,6 3-23,15-11-6,0 0 0,0-1 0,-1 1 0,1-1 0,-1 0 0,1 0 0,-9 3 0,-4 0-8,10-4 3,1 0-1,0 1 1,-1 0-1,1 0 1,0 1-1,0-1 1,-6 5-1,-22 9 18,19-10-24,12-5 0,0 0 0,0 0 0,0 0 0,0 0 0,0 0 0,0 1 0,0-1 0,0 0 0,0 1 0,1 0 0,-1-1 0,0 1 0,1 0 0,-2 2 0,2-3-3,1 0-1,-1-1 0,0 1 1,0-1-1,0 1 0,0-1 1,0 0-1,1 1 0,-1-1 1,0 0-1,0 0 0,0 1 1,0-1-1,0 0 0,0 0 1,0 0-1,0 0 0,0 0 1,0 0-1,0-1 0,0 1 1,0 0-1,0 0 0,0-1 1,0 1-1,1 0 0,-2-1 1,14-29-44,0 1-1,7-35 1,0 3-38,-8 25 11,9-27-103,-10 38 82,-7 16 40,0 1 0,1-1 0,5-9-1,-4 8 42,-1-1-1,0-1 1,-1 1 0,0-1-1,3-21 1,-2 10 4,1-4 10,-1 6 0,11-37 0,5 25 0,-16 20-20,0 0-1,0 1 1,1-1-1,1 1 1,0 0-1,15-20 0,-16 23 21,-3 7 0,-1 0 0,0 0 0,1 0 0,-1 0 0,1 0 0,0 0 0,0 1 0,-1-1 0,4-1 0,1-9 0,-6 12 0,0-1 0,0 1 0,0-1 0,1 1 0,-1-1 0,0 1 0,0-1 0,0 0 0,0 1 0,1-1 0,-1 1 0,0-1 0,1 1 0,-1 0 0,0-1 0,1 1 0,-1-1 0,0 1 0,1 0 0,-1-1 0,1 1 0,-1 0 0,1-1 0,-1 1 0,1 0 0,-1 0 0,1-1 0,0 1 0,9-11 0,0-2 0,-5 9 0,0-1 0,0 1 0,-1-1 0,1-1 0,-1 1 0,6-10 0,30-62 55,14-24 26,-42 81-103,-1 0-1,-1-1 0,-1 0 1,-1-1-1,5-24 0,-10 33 23,0 0 0,1 0 0,0 0 0,6-11 0,16-33 63,8-11-51,-23 34-40,-10 28 20,1-1 0,0 1 1,0 0-1,4-7 0,5-15 3,-10 24 5,1-1-1,0 0 1,0 1 0,0-1-1,0 1 1,7-9-1,7-10 1,-14 19 0,0 0 0,0 0 0,1 0 0,0 1 0,0 0 0,0-1 0,0 1 0,4-3 0,-1 2 0,-1-1 0,0 0 0,0 0 0,-1 0 0,0 0 0,4-7 0,20-22 0,-22 28 0,0 0 0,0-1 0,-1 0 0,0 0 0,-1-1 0,8-14 0,4-9 0,-5 11 0,-1-1 0,10-31 0,2-5 0,-2 4 21,-14 36-7,0 0 0,10-19 0,1-4 20,-13 30-24,0 0 0,0 0 0,10-14-1,27-35-9,-15 24-129,-12 25 125,2-3 1,-14 11 3,0 0 0,0 0 0,0 0 0,0 0 0,1 0 0,-1 0 0,6-2 0,12-9 0,-19 12-3,0 0 0,0 0 0,0 0 0,1 1 0,-1-1 0,0 0 0,1 1 0,-1-1 0,0 1-1,1-1 1,1 1 0,-2 0 1,0 0 0,-1 0 0,1 0 0,0 0 0,0-1 0,-1 1 0,1 0 0,0 0 0,-1 0 0,1-1 0,0 1 0,-1 0 0,1-1 0,0 1 0,-1-1 0,1 1 0,-1 0 0,1-1 0,-1 1 0,1-1 0,-1 0 0,1 1 0,-1-1 0,0 1 0,1-1 0,-1 0 0,0 1 0,1-1 0,-1 0 0,0 1 0,0-1 0,0 0 0,1 0 0,-1 1-1,0-1 1,0-1 0,0 2 2,0 0 0,0-1-1,0 1 1,0 0-1,0 0 1,0-1-1,0 1 1,0 0-1,0 0 1,0-1 0,1 1-1,-1 0 1,0 0-1,0 0 1,0-1-1,0 1 1,0 0-1,1 0 1,-1 0-1,0 0 1,0-1 0,0 1-1,1 0 1,-1 0-1,0 0 1,0 0-1,1 0 1,-1 0-1,1-1 1,7-4-11,-8 4 5,0-2 7,0 3 59,0 0-60,0 0-1,0-1 0,0 1 1,0 0-1,0 0 1,0 0-1,0 0 0,0-1 1,-1 1-1,1 0 1,0 0-1,0 0 1,0-1-1,0 1 0,0 0 1,0 0-1,0 0 1,0-1-1,0 1 1,0 0-1,1 0 0,-1 0 1,0 0-1,0-1 1,0 1-1,0 0 0,0 0 1,0 0-1,0 0 1,0-1-1,0 1 1,1 0-1,-1 0 0,0 0 1,0 0-1,0 0 1,0 0-1,0-1 1,1 1-1,-1 0 0,0 0 1,0 0-1,0 0 1,1 0-1,11-7-34,-5 4 30,-7 3 5,0 0-1,1 0 1,-1 0 0,0 0 0,0 0 0,1 0 0,-1 0 0,0 0 0,0 0-1,0 0 1,1 0 0,-1 0 0,0-1 0,0 1 0,0 0 0,0 0 0,1 0-1,-1 0 1,0 0 0,0 0 0,0-1 0,0 1 0,0 0 0,1 0 0,-1 0 0,0 0-1,0-1 1,0 1 0,0 0 0,0 0 0,0 0 0,0-1 0,0 1 0,0 0-1,0 8 1,-1 1 0,-1-1 0,0 1 0,0-1 0,0 0 0,-1 0 0,-8 16 0,-7 22 0,16-40 1,0-1-1,-1 1 0,0-1 0,0 1 0,0-1 1,-6 7-1,-12 22-7,17-27-2,1-1-1,-1-1 1,-1 1-1,1-1 1,-1 1-1,1-1 1,-8 5-1,-17 20-19,21-20 28,-1 0 1,-15 12-1,14-13 4,1 0 0,-14 17-1,-65 86-16,61-75 27,13-20-25,-20 35 0,26-39 30,0-1-1,-1 0 1,-16 17-1,14-17 3,1 1 0,-13 18-1,20-26-19,1 0 0,-2-1 0,1 1 0,0-1 0,-1 0 0,0 0 0,0-1 0,0 1 0,0-1 0,-1 1 0,0-1 0,-8 4 0,13-8 0,0 0 0,0 0 0,0 0 0,0 0 0,0 0 0,0 0 0,0 0 0,0 0 0,1 0 0,-1 0 0,0 0 0,1 0 0,-1 1 0,0-1 0,2-2 0,-2 3 5,1-1 0,0 1 0,0-1 0,-1 0 0,1 0 0,-1 1 0,1-1 0,-1 0 0,1 0 0,-1 0 0,1 1 0,-1-1 0,0 0 0,1 0 0,-1 0 0,0 0 0,0 0 0,0 0 0,0 0 0,0 0 0,0 0 0,0 0 0,0 1 0,0-1 0,0 0 0,-1-2 0,1-5-1,0 8-29,4-1-21,-4 1 43,1 0-1,-1 0 1,0 0 0,0 0-1,0-1 1,0 1 0,1 0-1,-1 0 1,0 0 0,0 0-1,0 0 1,0 0 0,1 0 0,-1 0-1,0 0 1,0 0 0,0 0-1,1 0 1,-1 0 0,0 0-1,0 0 1,0 0 0,1 0-1,-1 0 1,0 0 0,0 0-1,0 0 1,1 0 0,-1 0-1,0 0 1,0 0 0,0 1 0,1-1-1,-1 0 1,0 0 0,0 0-1,0 0 1,0 0 0,0 1-1,1-1 1,-1 0 0,0 0-1,0 0 1,0 0 0,0 1-1,0-1 1,0 0 0,0 0-1,0 0 1,0 1 0,0-1 0,0 0-1,0 0 1,0 0 0,0 1-1,0-1 1,0 0 0,0 0-1,0 0 1,0 1 0,0-1-1,0 0 1,0 0 0,0 1-1,-2 21-2473</inkml:trace>
</inkml:ink>
</file>

<file path=ppt/ink/ink2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9:06.289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 3112,'0'0'4128,"11"6"-4056,3 2-46,29 19 68,-42-26-31,1 0 0,-1 0 0,0 0 0,1 0 0,-1 0 0,0 1 0,0-1 0,1 0 0,-1 1 0,0-1 0,0 1 0,-1-1 0,1 1 0,0 0 0,0-1 0,-1 1 0,1 0 0,-1-1 0,0 1 1,1 0-1,-1 0 0,0 0 0,0-1 0,0 4 0,29-4 629,-29 12-1328</inkml:trace>
</inkml:ink>
</file>

<file path=ppt/ink/ink2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9:29.5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1 540 5520,'0'0'9866,"9"-9"-9516,30-25-13,-36 32-267,-1 0 0,1 0 1,-1 0-1,1 1 0,0-1 0,-1 1 1,1-1-1,0 1 0,0 0 0,0 0 1,0 0-1,0 1 0,0-1 0,5 1 1,7-3 243,-2 1-101,0 0 0,-1 0 0,1 1 1,0 1-1,0 0 0,0 1 0,0 0 0,24 6 0,151 19 480,-68-13-552,-37-4-76,1-4 0,0-3 1,0-5-1,132-19 0,420-18 97,-475 44-63,225 34 1,-115-7 67,197 21 113,-245-37-144,-105-9-64,-54-5-35,1-3 0,71-11 0,-50 4 4,-57 6-16,-9 0 22,-1 1 0,0 2 0,36 2-1,-41-3 53,-14 0-84,1 1 1,0 0-1,-1 0 1,1-1-1,0 1 0,-1 0 1,1 0-1,0 0 0,-1 0 1,1 0-1,0 0 0,-1 0 1,1 0-1,0 0 0,0 1 1,-1-1-1,1 0 1,0 0-1,-1 1 0,1-1 1,-1 0-1,2 1 0,-2-1 16,0 0 0,1 1 0,-1-1 0,0 0 1,0 0-1,1 0 0,-1 0 0,0 0 0,0 0 0,1 0 0,-1 0 0,0 0 0,0 0 0,1 0 0,-1 0 0,0 0 0,0 0 0,1 0 0,-1-1 0,0 1 0,0 0 0,0 0 0,1 0 0,-1 0 0,0 0 0,0 0 0,0-1 0,1 1 0,-1 0 0,0 0 0,0 0 1,0-1-1,0 1 0,1 0 0,-1 0 0,0 0 0,0-1 0,0 1 0,0 0 0,0 0 0,0-1 0,0 1 0,0 0 0,0 0 0,0-1 0,0 1 0,0 0 0,0 0 0,0-1 0,-3-5 1,0 0 0,0 0-1,1 0 1,0 0 0,0 0-1,0-1 1,0-7 0,-2-4 2,-66-295 485,64 277-326,1 0 1,-1-45-1,6 74-186,1-21 147,-1 28-152,0 1-1,1-1 1,-1 0-1,0 0 1,0 0-1,0 1 0,0-1 1,0 0-1,0 0 1,1 0-1,-1 1 0,0-1 1,0 0-1,0 0 1,0 0-1,1 0 0,-1 1 1,0-1-1,0 0 1,1 0-1,-1 0 0,0 0 1,0 0-1,0 0 1,1 0-1,-1 0 1,0 0-1,0 0 0,1 0 1,-1 0-1,0 0 1,0 0-1,1 0 0,-1 0 1,0 0-1,0 0 1,1 0-1,-1 0 0,0 0 1,0 0-1,1 0 1,-1 0-1,0-1 1,0 1-1,0 0 0,1 0 1,-1 0-1,0 0 1,0-1-1,0 1 0,0 0 1,1 0-1,-1 0 1,0-1-1,0 1 0,0 0 1,0 0-1,0 0 1,0-1-1,0 1 0,0 0 1,0 0-1,0-1 1,0 1-1,0-1 1,11 14-3,-3-2-7,1 0 0,-1 1-1,11 22 1,64 186-84,-21-46 24,-16-57 27,-11-29 13,67 128 0,-97-207 41,0 0-1,1 0 1,0-1 0,15 15 0,-10-10 25,-9-10 2,0 0 1,1 0-1,-1 0 1,1-1-1,0 1 1,0-1-1,0 1 1,7 2 0,-9-5-27,0 0 1,0 0-1,0 0 0,-1 0 1,1-1-1,0 1 1,0 0-1,0-1 1,0 1-1,0-1 1,0 1-1,0-1 1,-1 1-1,1-1 1,0 0-1,-1 1 1,1-1-1,0 0 1,-1 0-1,2-1 1,12-19 126,9-39 69,-3 0 0,18-86 0,8-31 139,47-107 474,-54 193-325,-16 43-200,-21 43-263,4-2-77,5 22-52,11 34-27,26 80 0,-28-71 56,63 230-242,-38-116 181,-29-98 31,-12-50 45,11 35 0,-13-45 229,0-27 84,2-9-160,-1 0-1,0-39 1,-1 5-10,2-1 6,3-50 181,5 0-1,26-110 0,-32 198-188,1 0 0,1 0 0,0 1 0,1 0 0,21-29 0,-6 7 31,-24 39-120,0 1 0,1 0 0,-1-1 0,0 1 0,0 0 0,1 0-1,-1 0 1,0-1 0,1 1 0,-1 0 0,0 0 0,1 0-1,-1 0 1,0 0 0,1 0 0,-1-1 0,0 1 0,1 0 0,-1 0-1,0 0 1,1 0 0,-1 0 0,1 0 0,-1 0 0,0 1 0,1-1-1,-1 0 1,0 0 0,1 0 0,-1 0 0,0 0 0,1 0 0,-1 1-1,0-1 1,0 0 0,1 0 0,-1 1 0,0-1 0,1 0-1,-1 0 1,0 1 0,0-1 0,13 16-23,3 13-24,-1 1 1,15 43-1,-10-22 0,49 131-99,-22-56-4,-30-76 66,-14-38 60,0 1 0,1-1 0,1 0 0,0 0 0,0-1 0,2 0 0,9 15 0,-7-14-5,-7-10 23,-1 1 1,1-1-1,-1 0 1,1 0-1,0-1 1,0 1-1,0 0 1,4 2-1,-6-3 8,0 0 193,12-24 35,72-335 175,-67 295-336,30-128 403,-45 183-420,1 0 0,0 0 0,0 1-1,0-1 1,1 1 0,7-10-1,-7 11-49,4-4-24,-8 10 19,1 0 1,-1 0 0,0 0-1,1 0 1,-1 0-1,0 0 1,1 1-1,-1-1 1,0 0-1,0 0 1,1 0-1,-1 0 1,0 1 0,1-1-1,-1 0 1,0 0-1,0 0 1,1 1-1,-1-1 1,0 0-1,0 0 1,1 1-1,-1-1 1,0 0 0,0 1-1,0-1 1,0 0-1,0 1 1,0-1-1,1 0 1,-1 1-1,0-1 1,0 0-1,0 1 1,0-1-1,0 1 1,24 77-100,16 83 0,-14-40 2,9 53-33,-33-163 125,34 190-223,-35-198 221,0 1 1,1 0-1,0 0 1,-1 0-1,1-1 0,4 5 1,19-89 339,18-105-3,-34 133-194,3 0 0,2 1-1,38-95 1,-1 57 23,-37 67-199,-13 22 40,-1 0 0,0 0 0,1 1 0,0-1 0,-1 0 0,1 1 0,-1-1 0,1 0 0,0 1 0,-1-1 0,1 1 0,0-1 0,-1 1 0,1-1 0,0 1 1,0 0-1,0-1 0,0 1 0,-1 0 0,1-1 0,0 1 0,0 0 0,0 0 0,0 0 0,0 0 0,0 0 0,-1 0 0,1 0 0,0 0 0,0 0 0,0 1 0,0-1 0,0 0 0,-1 1 0,1-1 0,0 0 0,0 1 0,0-1 0,-1 1 0,1-1 0,0 1 0,-1-1 0,2 2 0,2 1-14,0 1-1,0 0 0,0 1 0,0-1 0,4 9 1,7 16-46,-1 0 1,-1 1 0,14 54 0,-6-20-26,90 266-327,-109-324 397,1 0 0,0 0 0,1 0 1,6 8-1,-6-8 1,0-1 0,-1 1 0,6 12 0,-8-17 16,-1 0 0,1 0 0,-1 0 0,1 0 0,-1 0 0,1-1 1,0 1-1,-1 0 0,1-1 0,0 1 0,0 0 0,-1-1 0,1 1 0,0-1 0,0 1 0,0-1 0,0 1 0,0-1 0,0 0 0,0 1 0,0-1 1,-1 0-1,1 0 0,0 0 0,0 0 0,0 0 0,0 0 0,0 0 0,0 0 0,0 0 0,0 0 0,0 0 0,0-1 0,0 1 0,0 0 0,0-1 1,1 0-1,0 0 12,1 0 1,-1 0-1,1 0 1,-1-1 0,0 1-1,1-1 1,-1 1-1,0-1 1,0 0 0,0 0-1,0 0 1,3-4-1,1-9 24,-1-1 0,0 1-1,-1-1 1,0 0-1,-1 0 1,1-30-1,3-18 43,32-284 509,-37 334-559,5-50 162,1-41 290,-6 99-437,2 14 9,3 18 9,13 96-76,10 79-60,-11-59-107,-1 2 15,-17-130 151,0 21-145,2 0 1,15 66-1,-15-94 130,-3-7 28,1 1 0,-1-1 0,0 1 0,0-1 1,1 1-1,-1-1 0,0 1 0,0-1 0,0 1 0,0-1 0,0 1 0,0-1 0,0 1 1,0-1-1,0 1 0,0-1 0,0 1 0,0-1 0,0 1 0,-1 0 0,1-1 3,0 0 1,0 1-1,0-1 0,0 0 0,0 0 0,-1 0 0,1 0 0,0 0 0,0 1 1,0-1-1,0 0 0,0 0 0,0 0 0,0 0 0,0 1 0,0-1 0,0 0 1,0 0-1,0 0 0,0 1 0,0-1 0,0 0 0,0 0 0,0 0 0,0 0 0,0 1 1,1-1-1,-1 0 0,0 0 0,0 0 0,0 0 0,0 0 0,0 1 0,0-1 1,0 0-1,0 0 0,1 0 0,-1 0 0,0 0 0,0 0 0,0 0 0,0 0 0,0 1 1,1-1-1,-1 0 0,0 0 0,0 0 0,0 0 0,0 0 0,1 0 0,-1 0 1,0 0-1,0 0 0,0 0 0,1 0 0,-1 0 0,0 0 0,0 0 0,0 0 1,0 0-1,1 0 0,-1 0 0,0-1 0,0 1 0,0 0 0,0 0 0,1 0 0,10-7 90,0-10-50,-1-1 0,-1 1 0,-1-1 0,8-25 0,-4 10-3,13-37 80,26-131 0,-35 125 44,38-106 0,-32 131-136,-13 31-25,13-40 1,-2-5-2,-11 49 0,-3 17 0,0 11 0,36 181-60,2 7-40,5 6-180,-40-164 221,-8-36 40,1 0-1,0 0 0,0-1 0,1 1 1,5 9-1,0 1-34,-5-8 31,-3-7 26,0-1 0,0 1 1,0 0-1,0-1 0,1 1 0,-1 0 1,0-1-1,0 1 0,0-1 0,1 1 1,-1 0-1,0-1 0,1 1 0,-1-1 1,0 1-1,1-1 0,-1 1 0,1-1 1,-1 1-1,1-1 0,-1 0 0,1 1 1,-1-1-1,1 0 0,-1 1 0,1-1 0,0 0 1,0 1-1,-1 10 10,10-19 78,-6-2-74,-1 1 1,0-1-1,-1 0 0,0-1 1,-1 1-1,1-17 0,0 0 10,2-21 52,-3 0 0,-5-60 0,6 84-13,-1 22-61,-1-1 0,1 1 0,-1 0 0,0 0 0,0-1 0,0 1 0,0 0 0,0-5 0,1-2-5,0 9 0,-1 0 0,0 0 0,0 0 0,0-1 0,0 1 0,0 0 0,1 0 0,-1 0 0,0 0 0,0 0 0,0 0 0,0 0 0,1 0 0,-1 0 0,0 0 0,0 0 0,0 0 0,0 0 0,1 0 0,-1 0 0,0 0 0,0 0 0,0 0 0,0 0 0,1 0 0,-1 0 0,0 0 0,0 0 0,0 0 0,0 0 0,1 0 0,-1 1 0,0-1 0,0 0 0,0 0 0,0 0 0,0 0 0,0 0 0,1 0 0,-1 1 0,0-1 0,0 0 0,0 0 0,0 0 0,0 0 0,0 0 0,0 1 0,0-1 0,0 0 0,0 0 0,0 0 0,0 0 0,0 1 0,0-1 0,0 0 0,0 0 0,0 0 0,0 0 0,0 1 0,0-1 0,0 0 0,3 6-7,0 0 0,0 0 0,1-1-1,0 0 1,0 1 0,0-2 0,1 1 0,-1 0 0,1-1-1,8 6 1,7 4-40,30 16 0,-26-16 19,1-1 0,0-1 1,1-1-1,1-2 1,0 0-1,55 9 0,2-1-6,-53-10 24,0-1 0,34 2 0,121 4-28,235 2 3,-238-16 69,-97 3-58,154-19-1,190-31-64,-298 37 120,38-1-31,182 9 1,-75 7 0,-60-3-7,463 3-117,-523-7 115,305-13-55,13-3 84,-23 2-3,-257-5-18,-140 16 23,-34 3 2,34 0 0,-42 0 26,-5 3-49,-8 1-2,1 0-1,-1 0 1,0 0-1,0 0 1,0 0-1,0 0 1,0 0 0,0 0-1,0 1 1,0-1-1,0 0 1,0 0-1,0 0 1,0 0-1,0 0 1,1 0-1,-1 0 1,0 0-1,0 0 1,0 0-1,0 0 1,0 0-1,0 0 1,0 1-1,0-1 1,0 0-1,0 0 1,0 0-1,0 0 1,0 0-1,0 0 1,0 0-1,0 0 1,0 0-1,0 0 1,0 1-1,0-1 1,0 0-1,0 0 1,0 0-1,0 0 1,0 0-1,0 0 1,-1 0-1,1 0 1,0 0-1,0 0 1,0 0-1,0 0 1,0 0-1,0 1 1,0-1-1,0 0 1,0 0-1,0 0 1,0 0-1,0 0 1,0 0-1,-1 0 1,1 0-1,0 0 1,0 0-1,0 0 1,-6 3-39,-8 7-48,-11 19-330,-23 36 0,28-36-3441</inkml:trace>
</inkml:ink>
</file>

<file path=ppt/ink/ink2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9:35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2904,'0'0'1512</inkml:trace>
</inkml:ink>
</file>

<file path=ppt/ink/ink2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9:36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4 4008,'0'0'13785,"1"12"-13369,5 80 387,15 144 728,-3-68-796,17 88 365,-1-62 671,-32-176-338,-9-44-816,1 8-505,-54-197 479,-14-59-49,50 122-214,22 145-294,1 1 0,0-1 0,0 0 0,1 0 0,0 1-1,0-1 1,1 0 0,-1 1 0,1-1 0,1 0-1,0 1 1,0 0 0,0-1 0,0 1 0,1 0 0,5-8-1,-2 5 2,0 1 0,1-1 0,0 1-1,1 1 1,0-1 0,0 1 0,0 1 0,1 0-1,13-8 1,-2 2 2,1 0 0,0 1 0,1 1-1,0 1 1,1 1 0,-1 1 0,27-4 0,-22 7 6,63-5 57,-82 8-83,1 1 0,0 1 0,-1 0 1,1 0-1,0 1 0,-1 0 0,1 0 0,8 4 0,-13-4-6,0 1-1,-1-1 1,1 1 0,-1 0-1,0-1 1,1 2 0,-1-1-1,-1 0 1,1 1-1,0-1 1,-1 1 0,0 0-1,0-1 1,0 1 0,3 8-1,-2-4 5,-1 0 0,0 0-1,0 1 1,-1-1 0,0 0 0,-1 1-1,0 12 1,-1-11 6,0-1 0,-1 1 0,0-1 0,-1 0-1,0 0 1,-1 0 0,1 0 0,-2 0 0,1-1 0,-1 0 0,-1 0 0,-8 11-1,-6 2 72,-1 0 0,-40 30-1,58-49-86,-4 3 9,-18 16 144,-2-1 1,-47 27-1,73-47-145,1 0 0,-1 0 1,1 0-1,-1 1 0,1-1 0,-1 0 0,1 0 0,-1 1 0,1-1 1,-1 1-1,1-1 0,-1 0 0,1 1 0,0-1 0,-1 1 0,1-1 1,0 0-1,-1 1 0,1-1 0,0 1 0,0-1 0,-1 1 1,1 0-1,0-1 0,0 1 0,0-1 0,0 1 0,0-1 0,0 1 1,0-1-1,0 1 0,0 0 0,0-1 0,0 1 0,0-1 0,0 1 1,0-1-1,1 1 0,-1-1 0,0 1 0,0-1 0,0 1 1,1-1-1,-1 1 0,0-1 0,1 1 0,0 0 0,25 21 58,-14-12-64,55 48 22,-45-40 36,-1 0 1,-1 1-1,0 1 0,23 32 0,-10-5 151,2-1 0,3-2 0,1-1 0,75 63 0,-112-105-216,-1 1 0,1 0 0,0-1 0,0 0 0,0 1 0,1-1 0,-1 0 0,0 0 0,0 0 0,1 0 0,-1-1 0,0 1 0,1 0 0,-1-1 0,1 0 0,-1 0 0,1 1 0,-1-1 0,1-1 0,-1 1 0,0 0 0,1-1 0,-1 1 0,1-1 0,-1 0 0,0 0 0,1 0 0,-1 0 0,0 0 0,0 0 0,0 0 0,0-1 0,0 1 0,0-1 0,0 0 0,-1 1 0,1-1 0,0 0 0,-1 0 0,0 0 0,1 0 0,-1 0 0,0-1 0,1-1 0,4-12 126,-1 0 0,0 0-1,-1 0 1,-1-1 0,-1 1 0,0-1 0,-1-24-1,-9-97-5156</inkml:trace>
</inkml:ink>
</file>

<file path=ppt/ink/ink2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9:50.4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197 1523 5016,'0'0'9370,"-11"-10"-9192,-6-4-110,-38-36 192,50 45-187,1 0 0,0 0-1,-1-1 1,2 1 0,-1-1 0,1 0 0,0 0 0,0 0 0,0 0 0,-1-10 0,3 14-37,0-1 0,1 0 0,-1 0 0,1 0 0,0 0 0,0 0 0,0 0 0,0 0 0,1 0 0,-1 0 0,1 0 0,0 0 0,0 0 0,0 1-1,0-1 1,0 0 0,0 1 0,1-1 0,0 0 0,-1 1 0,1 0 0,0-1 0,0 1 0,0 0 0,4-3 0,23-14 168,0 1 1,1 1-1,1 1 1,1 2-1,63-19 0,-88 31-126,23-7 128,-29 9-199,-1 0 0,0-1 0,1 1-1,-1 0 1,1 0 0,-1-1 0,0 1 0,1 0-1,-1-1 1,0 1 0,1 0 0,-1-1 0,0 1-1,0-1 1,1 1 0,-1 0 0,0-1-1,0 1 1,0-1 0,1 1 0,-1-1 0,0 1-1,0-1 1,0 1 0,0-1 0,0 1 0,0 0-1,0-1 1,0 1 0,0-1 0,0 1 0,0-1-1,-1 1 1,1-1 0,0 1 0,0-1-1,0 1 1,-1 0 0,1-1 0,0 1 0,0-1-1,-1 1 1,1 0 0,0-1 0,-1 1 0,1 0-1,0-1 1,-1 1 0,1 0 0,-1 0 0,1-1-1,0 1 1,-1 0 0,1 0 0,-1-1-1,-13-7 39,0 0-1,0 1 0,0 1 1,-30-10-1,1 0 16,-24-6 44,53 18-77,-1 0-1,1-1 1,0-1 0,0 0-1,-14-9 1,9 4 7,14 8-21,-1 0 0,1-1 1,-1 1-1,1-1 0,0 0 0,-7-8 0,11 11-10,0-1 1,1 1-1,-1 0 0,0-1 0,1 1 1,-1-1-1,1 1 0,-1-1 0,1 1 1,0-1-1,-1 1 0,1-1 0,0 1 1,0-1-1,0 1 0,0-1 0,1 0 0,-1 1 1,0-1-1,1 1 0,-1-1 0,1 1 1,-1 0-1,1-1 0,0 1 0,-1-1 1,1 1-1,0 0 0,0 0 0,0-1 1,0 1-1,2-2 0,6-7 6,1 1-1,0-1 1,0 1 0,1 1 0,20-12-1,65-29 9,-32 18-7,-47 24-6,3-4 99,-19 10-98,-1 1 1,1-1-1,-1 1 0,0-1 0,0 0 0,1 0 0,-1 1 0,0-1 0,0 0 0,0 1 0,0-1 0,0 0 0,1 0 0,-1 1 0,-1-1 0,1 0 0,0 0 0,0 1 0,0-1 0,0 0 0,-1 0 0,1 1 0,0-1 0,0 0 0,-1 1 0,1-1 0,-1 0 0,0 0 0,-1-1 6,0 0 0,0 0-1,0 0 1,-1 0 0,1 1 0,0-1 0,-1 1-1,1-1 1,-1 1 0,-4-1 0,-9-6 19,-102-59 200,117 67-226,0-1 0,0 0 0,-1 0 0,1 0 0,0 0 0,0-1 0,0 1 1,0 0-1,0 0 0,1-1 0,-1 1 0,0 0 0,0-1 0,1 1 0,-1-1 0,1 1 1,-1-1-1,1 1 0,0-1 0,0 1 0,0-1 0,-1 0 0,1 1 0,1-1 0,-1 1 1,0-1-1,0 1 0,1-1 0,-1 1 0,0-1 0,1 1 0,0-1 0,-1 1 0,2-2 1,1-4-9,1 0 1,0 0 0,0 0-1,1 1 1,6-8 0,14-12 15,58-44 1,-10 8 92,-70 60-94,-1-1 0,1 0-1,-1 0 1,0 0 0,0 0-1,0 0 1,0 0 0,1-5-1,-3 7-1,0-1-1,-1 1 1,0-1-1,1 1 0,-1 0 1,0 0-1,1-1 1,-1 1-1,0 0 0,0 0 1,0 0-1,0 0 0,0 0 1,0 0-1,0 0 1,-3-1-1,-69-37 90,50 29-74,-30-20-1,37 20 1,12 9-12,1-1 0,-1-1-1,1 1 1,-1 0 0,1-1-1,-3-3 1,5 5-10,0 0 1,0-1 0,0 1-1,1 0 1,-1-1-1,0 1 1,1-1-1,-1 1 1,1-1-1,0 1 1,-1-1-1,1 1 1,0-1-1,0 1 1,0-1-1,0 1 1,0-1-1,0 1 1,1-1 0,0-2-1,7-28 3,-3 11 1,6-40 0,-12 30-6,1-4 0,3 28 13,-3 7-12,0 0 1,0-1-1,0 1 0,1 0 0,-1-1 0,0 1 1,0 0-1,0 0 0,0-1 0,0 1 1,0 0-1,0-1 0,0 1 0,0 0 1,0-1-1,0 1 0,0 0 0,0-1 0,0 1 1,0 0-1,0-1 0,0 1 0,0 0 1,0 0-1,0-1 0,0 1 0,-1 0 1,1-1-1,0 1 0,0 0 0,0 0 0,-1-1 1,-1-4 86,2 14-3,-18 78 111,15-78-192,1-1 1,-2 0-1,1-1 1,-1 1-1,0-1 1,0 1-1,-1-1 1,0-1-1,-10 12 0,0 0 53,12-14-34,0-1-1,0 0 1,-1 0-1,1 0 1,-1-1 0,1 1-1,-1-1 1,0 0-1,-8 4 1,6-4 28,2-1-10,-1-9-25,8-14-14,-1 5-28,-1 9 23,0-1 0,0 1 0,0 0 0,1-1 0,0 1 0,1 0 0,0 0 0,0 0 0,7-12 0,-2 7 4,1 0 0,0 0 0,1 0 0,16-14-1,-24 25-5,0-1-1,0 1 0,1 0 0,-1 0 0,1 1 0,-1-1 1,1 1-1,0-1 0,0 1 0,6-2 0,-4 1 0,-3 2 21,2 2 12,6-2 23,-10 0-48,1 0 1,-1 0-1,0 0 1,1 0-1,-1 0 1,1 0 0,-1 0-1,0 0 1,1 0-1,-1 0 1,1 0-1,-1 1 1,0-1-1,1 0 1,-1 0-1,1 0 1,-1 0-1,0 1 1,1-1-1,-1 0 1,0 0-1,1 1 1,-1-1 0,0 0-1,0 1 1,1-1-1,-1 0 1,0 1-1,1 0 1,30 15 162,-23-6-134,-1 1 1,0-1-1,6 15 1,1 1 13,6 11 22,-15-25-8,0-1 0,2 0 0,-1 0 1,1 0-1,11 11 0,-14-19-33,-1-1-1,1 1 0,-1-1 1,1 0-1,0 0 0,-1-1 1,1 1-1,0-1 0,0 0 1,7 1-1,-6-1-17,0 1 1,0-1-1,0 1 0,0 0 0,-1 0 0,7 3 0,1 4-2873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51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1 670 9848,'0'0'15073,"6"-10"-14689,16-23 309,1 2 0,36-38 0,31-15 1690,-83 74-1909,1 0 395,-12 16-639,0-1 1,1 1 0,-1 0-1,1 0 1,-3 10 0,-2 2 34,5-13-265,1 1 0,0-1 0,0 1 0,1 0 0,-1 0 0,1 0 0,1 0 0,-1 0 0,1 0 0,0 0 0,0 0 0,1 0 0,0 0 0,0 0 0,0-1 0,1 1 0,0 0 0,0 0 0,0-1 0,1 0 0,-1 1 0,1-1 0,1 0 0,3 5 0,-6-9 0,0 0 0,0-1 0,0 1 0,0 0 0,0-1 0,0 1 0,0 0 0,0-1 0,0 1 0,1-1 0,-1 1 0,0-1 0,0 0 0,0 0 0,1 1 0,-1-1 0,0 0 0,0 0 0,1 0 0,-1 0 0,0-1 0,0 1 0,1 0 0,-1 0 0,0-1 0,0 1 0,0-1 0,2 0 0,36-20 0,-31 16 0,6-5 0,0 0 0,-1-1 0,0 0 0,-1-1 0,0-1 0,-1 0 0,-1 0 0,0-1 0,0 0 0,-1-1 0,-1 0 0,-1 0 0,0-1 0,8-29 0,-3 9 0,36-129 0,-41 134 0,-2 0 0,0-1 0,0-42 0,0 61 0,-5 10 0,1 6 0,-1 0 0,0 0 0,0-1 0,0 1 0,0 0 0,0 0 0,0-1 0,-1 1 0,0 0 0,-1 4 0,0 4 0,-39 244 0,39-231 0,0 0 0,3 31 0,-1-45 0,1 1 0,1-1 0,0 0 0,0 1 0,1-1 0,0 0 0,8 17 0,-8-23 0,-1 0 0,1 0 0,0 0 0,0 0 0,0 0 0,0 0 0,1-1 0,-1 0 0,1 0 0,0 0 0,0 0 0,0 0 0,0-1 0,6 3 0,-1-2 0,0-1 0,0 0 0,0 0 0,0-1 0,0 0 0,17-1 0,-5-1 0,1-1 0,35-8 0,5-2 0,-33 5 0,-28 7 0,-1 0 0,0-1 0,1 1 0,-1 0 0,1 0 0,-1 0 0,1 0 0,-1-1 0,0 1 0,1 0 0,-1 0 0,1-1 0,-1 1 0,0 0 0,1-1 0,-1 1 0,0 0 0,0-1 0,1 1 0,-1-1 0,0 1 0,0 0 0,1-1 0,-1 1 0,0-1 0,0 1 0,0-1 0,0 1 0,0 0 0,0-1 0,0 1 0,0-1 0,0 1 0,0-1 0,0 1 0,0-1 0,0 1 0,0-1 0,0 1 0,0-1 0,-1 1 0,1 0 0,0-1 0,0 1 0,0-1 0,-1 1 0,1 0 0,0-1 0,-1 1 0,1 0 0,0-1 0,-1 1 0,1 0 0,0-1 0,-1 1 0,1 0 0,0 0 0,-2-1 0,-8-8 750</inkml:trace>
</inkml:ink>
</file>

<file path=ppt/ink/ink2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9:52.9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336 1706 4416,'0'0'1937,"-9"0"-1500,-6 2-311,0-1 161,0 0 1,-1 0-1,1-1 1,-29-5-1,35 4-11,-8-3 800,16 4-1048,1-1 0,0 1 0,-1 0-1,1-1 1,0 1 0,0 0-1,-1-1 1,1 1 0,0 0 0,0-1-1,0 1 1,-1-1 0,1 1-1,0 0 1,0-1 0,0 1 0,0-1-1,0 1 1,0 0 0,0-1-1,0 1 1,0-1 0,0 1 0,0-1-1,0 1 1,0 0 0,0-1-1,0 1 1,0-1 0,1 1 0,-1 0-1,0-1 1,0 1 0,0 0-1,1-1 1,-1 1 0,0 0 0,1-1-1,13-20 297,0 2 0,1 0-1,1 0 1,1 2-1,1 0 1,0 1 0,1 1-1,1 0 1,0 2 0,26-14-1,-42 26-230,27-19 374,-29 19-384,0 0 0,-1-1 0,1 1 0,0-1 0,-1 1-1,0-1 1,1 0 0,-1 1 0,0-1 0,0 0 0,0 0-1,0 0 1,0 0 0,1-3 0,-2 4-60,0 0 1,0 0 0,0 0-1,-1 0 1,1 0-1,0 0 1,0 0-1,-1 0 1,1 0-1,0 1 1,-1-1 0,1 0-1,-1 0 1,1 0-1,-1 0 1,1 1-1,-1-1 1,1 0-1,-1 0 1,-1 0 0,-17-13 160,16 12-149,-24-14 164,-1 2 0,-30-12-1,31 15-37,1-1 0,-45-29 0,68 40-139,0-1 0,1 0 0,-1 0 0,1-1 0,0 1 1,0 0-1,0-1 0,0 1 0,0-1 0,0 0 0,-2-5 0,4 6-13,-1 0 1,1 1-1,0-1 1,-1 0-1,1 0 0,0 0 1,0 1-1,0-1 1,1 0-1,-1 0 0,0 1 1,1-1-1,-1 0 1,1 0-1,-1 1 1,1-1-1,0 1 0,0-1 1,0 0-1,0 1 1,0 0-1,0-1 0,2-2 1,11-9 29,0-1 0,1 2 1,0 0-1,33-20 0,76-31 145,-82 43-131,102-43 406,-209 67 78,3 3-427,-76-3-1,118-5-75,1 0-1,0-1 1,1-1-1,-1-1 1,0-1 0,1 0-1,0-1 1,-29-15-1,44 20-25,1-1-1,-1 0 0,1 1 0,-1-1 0,1 0 1,0 0-1,0 0 0,0 0 0,0-1 0,0 1 1,1-1-1,-1 1 0,1-1 0,-1 1 0,1-1 1,0 0-1,0 0 0,0 0 0,1 1 0,-1-1 1,0 0-1,1 0 0,0 0 0,0 0 0,0 0 1,1-4-1,0-4 2,2 0 0,-1-1 0,2 2 0,-1-1 1,8-13-1,-3 7-4,1 0 0,0 0 1,1 1-1,1 1 0,1 0 1,18-18-1,87-71 4,-76 71-5,-36 29 9,1-1 0,-1 0-1,0 0 1,0 0-1,-1-1 1,8-11-1,-12 16-7,0 0 0,0 0-1,0-1 1,0 1 0,0 0 0,0 0-1,0-1 1,0 1 0,-1 0-1,1-1 1,0 1 0,-1 0-1,1 0 1,-1 0 0,1 0-1,-1-1 1,1 1 0,-1 0 0,0 0-1,0 0 1,0 0 0,1 0-1,-1 0 1,0 1 0,0-1-1,-2-1 1,-29-21 55,27 20-47,-15-9 12,-2-1 1,0-2 0,-29-24 0,49 36-24,0 1-1,-1-1 1,2 0-1,-1 0 1,0 0-1,0 0 1,1 0-1,0 0 1,0 0 0,0 0-1,0-1 1,0 1-1,0 0 1,1-1-1,0 1 1,0 0-1,0-1 1,0 1 0,0-1-1,1 1 1,1-6-1,1-7 0,2 0 0,0 0-1,9-17 1,-8 20-1,4-10-6,14-37-38,-22 54 39,-1 0 0,1 0 0,-1 0 0,0 0 1,0-1-1,-1 1 0,0-9 0,0 13 11,0 1-1,0-1 1,-1 0 0,1 1 0,-1-1-1,0 0 1,1 1 0,-1-1 0,0 1-1,0-1 1,0 1 0,0-1 0,0 1-1,0 0 1,0-1 0,0 1 0,-1 0-1,1 0 1,0 0 0,-1 0-1,1 0 1,-1 0 0,1 0 0,-1 1-1,1-1 1,-1 1 0,0-1 0,1 1-1,-1-1 1,0 1 0,0 0 0,1 0-1,-1 0 1,0 0 0,1 0-1,-1 0 1,0 0 0,0 1 0,-1 0-1,0-1 24,-15 7 96,17-7-127,1 1 1,-1-1-1,1 0 1,-1 1-1,1-1 0,0 1 1,-1-1-1,1 1 0,0-1 1,-1 1-1,1-1 0,0 1 1,0-1-1,0 1 0,-1-1 1,1 1-1,0-1 0,0 1 1,0-1-1,0 1 0,0 0 1,0-1-1,0 1 1,0-1-1,0 1 0,0-1 1,0 1-1,0 0 0,1-1 1,-1 2-1,0 2 37,1 0-1,-2 0 1,1 1-1,0-1 1,-1 0-1,0 0 1,0 1-1,0-1 1,0 0-1,-1 0 1,0 0-1,0-1 0,-2 6 1,-3 3 10,0 0 0,-1 0 1,-11 13-1,-23 16 141,29-29-28,-24 27-1,9-11 41,26-26-170,-1 0 1,1 0-1,-1-1 0,1 1 1,-1-1-1,1 0 0,-1 1 0,0-1 1,0-1-1,1 1 0,-6 1 1,8-2-25,0 0 0,1 1 0,-1-1 0,0 0 0,0 0 0,0 1 0,0-1 0,1 0 0,-1 0 0,0 1 0,0-1 0,0 0 0,1 0 0,-1 0 0,0 1 0,0-1 0,1 0 0,-1 0 0,0 0 0,0 0 0,1 0 0,-1 0 0,0 0 0,1 0 0,-1 1 0,0-1 0,1 0 0,-1 0 0,0 0 0,0 0 0,1 0 0,-1 0 0,0-1 0,1 1 0,-1 0 0,0 0 0,0 0 0,1 0 0,-1 0 0,0 0 0,1 0 0,-1-1 0,0 1 0,25-19-28,-2 0 0,0-2 0,34-40 0,-29 30-25,36-31 0,-58 57 43,1 0 0,-1-1 1,-1 0-1,1 0 0,-1-1 0,0 0 0,-1 1 0,5-10 0,-8 16 7,-1-1-1,1 0 1,-1 0-1,1 1 1,-1-1-1,1 1 1,-1-1-1,1 0 1,0 1-1,0-1 1,-1 1 0,1 0-1,0-1 1,0 1-1,-1-1 1,2 1-1,-1 0 3,-1 0-1,0 0 1,1 0-1,-1 0 1,0 0-1,0 0 1,1 0 0,-1 0-1,0 0 1,1 0-1,-1 0 1,0 0-1,1 0 1,-1 0-1,0 0 1,1 0-1,-1 1 1,0-1-1,0 0 1,1 0-1,-1 0 1,0 0-1,0 1 1,1-1-1,-1 0 1,0 0 0,0 1-1,0-1 1,0 0-1,1 0 1,-1 1-1,0-1 1,0 0-1,0 1 1,0-1-1,0 0 1,0 1-1,0-1 1,0 0-1,0 1 1,0-1-1,0 0 1,0 0-1,0 1 1,0-1-1,0 1 1,1 9 35,-1 0 1,2 0-1,-1 0 1,1 0-1,1-1 1,0 1-1,0-1 1,1 1-1,0-1 1,0 0-1,1 0 1,1-1-1,-1 0 1,13 14-1,4 1 234,1-1-1,1-1 0,35 23 1,-43-28-366,-9-7-2904</inkml:trace>
</inkml:ink>
</file>

<file path=ppt/ink/ink2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9:55.5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134 1762 5224,'0'0'3546,"13"-5"-3243,81-35 273,-30 12 203,86-25 1,-147 52-697,0 0 1,-1 0-1,1 0 0,-1 0 1,0 0-1,1 0 1,-1-1-1,0 1 1,0-1-1,0 0 1,2-5 1303,-12 7-907,-14 1-372,18 0 13,-58 3 286,26-3-65,0 2 1,-58 13 0,91-15-313,0 0 29,0 0-1,0 0 1,0 0-1,0-1 1,0 1 0,0-1-1,-1 0 1,1 0-1,0 0 1,0 0 0,0 0-1,-1-1 1,-5-1 0,9 2-32,0-1 1,-1 1-1,1 0 1,0-1-1,-1 1 1,1-1 0,0 1-1,-1 0 1,1-1-1,0 1 1,0-1 0,0 1-1,0-1 1,-1 1-1,1-1 1,0 1 0,0-1-1,0 1 1,0-1-1,0 1 1,0-1 0,0 1-1,0-1 1,0 1-1,0-1 1,1 1-1,-1-1 1,0 1 0,0-1-1,0 1 1,0-1-1,1 1 1,-1 0 0,0-1-1,1 1 1,-1-1-1,1 0 1,13-16 151,3 1-49,1 2-1,26-18 1,-4 5-8,-8 5 85,66-31-1,-67 37-92,-25 12-75,0 1 0,-1-1-1,0 0 1,8-6 0,-12 9-23,0-1-1,0 1 1,0 0 0,0 0-1,0-1 1,0 1-1,0-1 1,-1 1 0,1-1-1,0-1 1,-1 2-5,0 0 0,0 1 0,1-1 0,-1 1 1,-1-1-1,1 0 0,0 1 0,0-1 0,0 0 0,0 1 0,0-1 0,0 1 1,-1-1-1,1 0 0,0 1 0,-1-1 0,1 1 0,0-1 0,-1 1 0,1-1 1,0 1-1,-1-1 0,1 1 0,-1 0 0,1-1 0,-2 0 0,-10-6 51,0 1-1,-1 0 0,0 1 1,0 1-1,0 0 0,-20-4 1,-9-2 35,30 6-70,-22-5 99,0-2-1,-49-23 0,75 30-84,0 0-1,0-1 1,0 0-1,0-1 0,1 1 1,0-2-1,0 1 1,0-1-1,1 0 0,0 0 1,1 0-1,-1-1 1,1 0-1,-6-15 0,9 18-20,1 0 0,0 0 0,0 0-1,1 0 1,-1 0 0,1 0 0,0 0 0,0 0-1,1-1 1,0 1 0,0 0 0,0 0 0,4-9-1,3-6 15,0 1 0,12-19 0,-13 25-18,13-19-2,1 2-1,2 0 1,39-40 0,-1 0-25,-59 68 12,-1 1 0,0 0 0,0-1 0,1 0 0,-1 1 0,0-1 0,0 0 0,-1 1 0,1-1 0,0 0 0,-1 0-1,1 0 1,-1 0 0,1 1 0,-1-1 0,0-4 0,0 5 2,-1-1 0,1 1 0,-1-1-1,0 1 1,0-1 0,0 1 0,0 0 0,0-1-1,0 1 1,0 0 0,0 0 0,0 0 0,-1 0-1,1 0 1,0 0 0,-1 0 0,1 0-1,-1 0 1,-1 0 0,-8-6 12,0 1 1,0-2-1,1 1 1,0-2-1,1 1 1,-12-14-1,19 19-11,0 0 1,0 0-1,0 0 1,0 0-1,1 0 1,-1-1-1,1 1 0,0-1 1,0 1-1,0-1 1,1 1-1,-1-1 0,1 0 1,0 1-1,0-1 1,0 1-1,0-1 1,1 0-1,-1 1 0,1-1 1,0 1-1,0-1 1,0 1-1,3-5 1,3-7 9,1 1 1,0 0-1,1 0 1,12-13-1,-11 14-14,18-18 12,-20 22-7,0 1 0,-1-1 1,0 0-1,9-17 0,-14 23-4,-1 0 0,0 0 0,0 0 0,0 0 0,0 0 0,0 0 0,-1 0 0,1 0-1,-1-1 1,0 1 0,0 0 0,0 0 0,-1-1 0,1 1 0,-1 0 0,1 0 0,-1 0 0,0 0 0,0 0 0,-1 0-1,-1-4 1,-1 1 17,-1 0-1,0 0 0,-1 1 0,1 0 1,-1-1-1,0 2 0,0-1 0,-1 1 1,-11-6-1,-8-7 44,17 9-48,-3-2 11,11 10-30,0-1 0,1 0 0,-1 1 0,0-1 0,1 0 0,-1 0 0,1 0 0,0 0 0,-1 0 0,1 1 0,0-1 0,-1 0 0,1 0 0,0 0 0,0 0 0,0 0 0,0 0 0,0 0 0,0 0 0,0 0 0,0 0 0,0 0 0,0 0 0,1-1 0,-1-10 5,0 11 6,-1-1 0,1 1-1,0 0 1,-1-1 0,1 1 0,0 0-1,0-1 1,0 1 0,0-1-1,0 1 1,0-1 0,1 1 0,-1 0-1,0-1 1,1 1 0,-1 0-1,1-1 1,1-1 0,16-27 38,-5 12-34,-6 9 3,-7 8-11,1 1 0,-1-1-1,0 1 1,1 0 0,-1-1 0,1 1-1,-1-1 1,0 1 0,0-1-1,1 1 1,-1-1 0,0 1-1,0-1 1,1 1 0,-1-1 0,0 1-1,0-1 1,0 1 0,0-2-1,0 2 20,-4-6 148,2 6-158,-1 1-1,1-1 1,-1 1-1,0 0 1,1 0-1,-1 0 1,1 0-1,0 0 0,-1 1 1,1-1-1,0 1 1,0-1-1,-3 4 1,-28 29 75,19-19-37,-173 168 864,199-192-774,20-21 1,33-55-90,24-29-22,-86 111-22,1-1 6,0-1 1,0 1-1,-1-1 0,0 0 1,0 0-1,0 0 1,3-7-1,-6 11-8,0 1 1,0-1-1,0 1 1,0-1-1,0 1 1,0-1-1,1 1 0,-1-1 1,0 1-1,0-1 1,0 1-1,1-1 1,-1 1-1,0 0 0,1-1 1,-1 1-1,0-1 1,1 1-1,-1 0 1,0-1-1,1 1 0,-1 0 1,1 0-1,-1-1 1,1 1-1,-1 0 1,0 0-1,1 0 1,-1-1-1,1 1 0,-1 0 1,1 0-1,-1 0 1,1 0-1,-1 0 1,1 0-1,-1 0 0,1 0 1,-1 0-1,1 0 1,-1 0-1,1 1 1,-1-1-1,1 0 0,0 0 1,18 20 116,-8-8-85,2-1-17,110 95 192,-65-67-103,-47-32-75,1 0-1,-1 0 1,0 1-1,-1 1 1,0 0-1,0 0 0,16 21 1,-26-30-29,0 0-1,0 0 1,0 0-1,0 0 1,0 0 0,1 0-1,-1 0 1,0 1-1,0-1 1,0 0 0,0 0-1,0 0 1,0 0-1,0 0 1,0 0 0,0 0-1,1 1 1,-1-1-1,0 0 1,0 0 0,0 0-1,0 0 1,0 0-1,0 1 1,0-1 0,0 0-1,0 0 1,0 0-1,0 0 1,0 0 0,0 1-1,0-1 1,0 0-1,0 0 1,0 0 0,0 0-1,-1 0 1,1 0 0,0 1-1,0-1 1,0 0-1,0 0 1,0 0 0,0 0-1,0 0 1,0 0-1,0 0 1,-1 0 0,1 1-1,0-1 1,0 0-1,0 0 1,0 0 0,0 0-1,0 0 1,-1 0-1,1 0 1,0 0 0,0 0-1,0 0 1,0 0-1,0 0 1,-1 0 0,-12-2 94,6 0-73,-186-39 379,109 21-205,62 15-122,0 2 0,-1 0 0,-27 1 0,49 2-113,1 0-1,0 0 0,-1 0 1,1 0-1,0 0 1,-1 0-1,1 0 0,0 0 1,-1 0-1,1 0 1,-1 0-1,1 0 0,0 0 1,-1 0-1,1 0 1,0 0-1,-1 0 0,1 0 1,0 1-1,-1-1 1,1 0-1,0 0 0,0 0 1,-1 1-1,1-1 1,0 0-1,-1 0 0,1 1 1,0-1-1,0 0 1,0 1-1,-1-1 0,1 0 1,0 1-1,0-1 1,0 0-1,0 1 0,0-1 1,0 0-1,-1 1 1,1-1-1,0 0 0,0 1 1,0-1-1,0 0 1,0 1-1,0-1 0,0 1 1,1-1-1,-1 0 1,0 1-1,0-1 0,0 0 1,0 1-1,0-1 1,0 0-1,1 1 0,-1-1 1,0 0-1,0 0 1,1 1-1</inkml:trace>
</inkml:ink>
</file>

<file path=ppt/ink/ink2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0:04.4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768 164 4216,'0'0'8882,"-11"7"-8491,-41 23 4,48-29-335,0 1 0,0-1 0,0 0 0,1 0 1,-1 0-1,0-1 0,0 1 0,0-1 0,0 0 1,0 0-1,0 0 0,0-1 0,0 1 1,-7-3-1,-5 0 177,-17 0 278,17 2-217,0-1 1,0 0 0,1-1 0,-25-9 0,-25-8 1003,42 14-713,-37-16 0,-51-18 365,-6-2-156,89 32-556,-9-5 244,-8-8 515,56 26-801,0 0 1,0 0-1,16 1 1,22 4-142,186 59 332,-105-22-209,-50-15-35,-66-26-117,5 3 41,-1-1 0,1-1 0,0-1 0,27 3 1,33 4 350,-173 25 330,87-33-742,-120 55 244,102-45-174,0 1 1,-43 33 0,12-5 27,41-32-63,-1 1-1,1 1 0,1 0 1,0 1-1,-15 19 0,-1-7 203,31-23-145,3-4-72,6-4-45,31-31-2513,-39 35 1430</inkml:trace>
</inkml:ink>
</file>

<file path=ppt/ink/ink2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0:06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 0 8536,'0'0'12382,"0"10"-11990,5 146 1335,-5-99-1251,3 134 721,0-150-517,2-1 1,16 67-1,-15-88-351,-4-14-188,-1-1 1,1 1-1,-1 0 0,0-1 1,0 1-1,0 5 1,1-3-6,-1-7-131,-1 1 1,0-1-1,0 0 0,0 0 0,0 1 0,0-1 1,1 0-1,-1 0 0,0 1 0,0-1 0,0 0 1,0 1-1,0-1 0,0 0 0,0 0 0,0 1 1,0-1-1,0 0 0,0 0 0,0 1 0,0-1 1,0 0-1,0 1 0,0-1 0,0 0 0,-1 0 1,1 1-1,0-1 0,0 0 0,0 0 0,0 1 1,-1-1-1,-3 7 42,-1 1 1,0-1-1,0-1 1,-12 12-1,14-15-36,0 0-1,0-1 1,-1 0-1,1 0 1,-1 0 0,1 0-1,-1 0 1,0-1-1,0 1 1,0-1-1,0 0 1,-4 0-1,-2 1 12,1 0-1,-1 1 0,-16 7 0,1-1-2,-3-3-57,23-6-72,18-6 38,8 0 43,0 0-1,1 1 1,-1 2-1,33-3 0,197 6 6,-151 12 96,-59 7-250,-42-25-65,0 0-1,0 0 1,1 0 0,0 0 0,0 0 0,1 0-1,1-11 1,0 7-2486</inkml:trace>
</inkml:ink>
</file>

<file path=ppt/ink/ink2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0:06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82 5624,'0'0'9972,"13"-2"-9342,225-23 2267,-195 21-2157,-1 3-1,1 2 0,43 6 1,-80-7-657,-1-1 0,0 1 1,0-1-1,1 1 0,5-3 1,20-2 700,-29 5-751,-1 0 1,0-1 0,0 0-1,0 1 1,0-1-1,0 0 1,0 1 0,0-1-1,0 0 1,0 0 0,0 0-1,0-1 1,5-3-23,13-15-147,-11 7-2816</inkml:trace>
</inkml:ink>
</file>

<file path=ppt/ink/ink2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0:35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4720,'0'0'10577,"3"12"-10413,9 22-63,2 8 322,16 74 1,3 61 10,-16-97-271,-7-34-53,-3-19-11,-2 0 0,-1 0 0,1 33-1,-1 108 504,-4-154-501,1 0 0,0 0 1,4 18-1,-4-14 123,-2-12-64,-1-14 497,1-3-618,0-1-1,0 1 0,1-1 0,1 1 1,0-1-1,1 1 0,5-22 0,33-79 82,-31 89-116,47-88-26,-54 107 22,0 1 0,0 0 0,0-1 0,1 1 0,-1 0 0,1 0 0,0 0 0,0 0 0,0 1 0,7-5 0,-7 5 0,0 0 0,-1 0 0,1-1 0,0 1 0,-1-1 0,1 1 0,-1-1 0,0 0 0,1 0 0,-1 0 0,2-5 0,-4 8-1,0-1 0,0 1 0,1-1 0,-1 1 0,0-1 0,0 1 0,1-1 0,-1 1 0,0-1 0,1 1 0,-1-1 0,0 1 0,1-1 0,-1 1 0,1 0-1,-1-1 1,1 1 0,-1 0 0,1 0 0,-1-1 0,1 1 0,-1 0 0,1 0 0,-1 0 0,1-1 0,0 1 0,-1 0 0,1 0 0,-1 0 0,1 0 0,1 1-7,0-1 1,0 0 0,0 1-1,-1 0 1,1-1 0,0 1 0,-1 0-1,1 0 1,2 1 0,27 26-105,-24-19 110,-1 0 0,1 0 0,-1 0 0,-1 1-1,0 0 1,0 0 0,-1 1 0,0-1 0,-1 1 0,3 18 0,-4-15-4,-1 1 1,0 0 0,-1-1-1,-1 1 1,0-1-1,-1 1 1,-7 23-1,3-22 42,-1 0 0,-1-1 0,0 0-1,-1 0 1,-1 0 0,-20 22-1,29-37-33,-6 8 60,-2 0 0,1-1 0,-1-1 0,0 1 0,-1-1 0,1-1 0,-1 0 0,-1 0 0,1-1 0,-14 4 0,22-8-40,0 0 0,1 0 0,-1 0 0,0 0 0,1 0 0,-1 0 0,0 0 0,1 0 0,-1-1 0,0 1-1,1-1 1,-1 1 0,1-1 0,-1 0 0,1 0 0,-1 1 0,1-1 0,-1 0 0,0-2 0,0 2 0,0-1-1,0 1 0,0-1 0,0 0 1,0 0-1,1 0 0,-1 0 0,1 0 1,-1 0-1,1-1 0,-2-2 0,-11-26 169,10 23-180,6 9-104,-3-1 89,1 0 0,0 0 0,0 0 0,0 0 0,0 0 0,0 0 0,0-1 0,0 1 0,0 0 0,0 0 0,0 0 0,0 0 0,0 0 0,0 0 0,0 0 0,0 0 1,0-1-1,0 1 0,0 0 0,0 0 0,0 0 0,0 0 0,0 0 0,0 0 0,0 0 0,0-1 0,0 1 0,0 0 0,0 0 0,0 0 0,0 0 0,0 0 0,0 0 0,0 0 0,0 0 0,1 0 0,-1 0 1,0-1-1,0 1 0,0 0 0,0 0 0,0 0 0,0 0 0,0 0 0,0 0 0,0 0 0,1 0 0,-1 0 0,0 0 0,0 0 0,9-1-67,9 3 53,8 2-13,-1-2 1,1 0 0,0-2 0,-1 0 0,1-2-1,-1-1 1,1-1 0,-1-1 0,44-15 0,-13 4 7,-46 14 19,-1 0 1,1-1-1,-1 0 1,1 0-1,-1-1 1,0 0-1,-1 0 1,1-1-1,-1-1 1,11-8-1,16-12 5,-29 23 0,-1 0 0,0 0 0,-1-1 0,1 0 0,0 0 0,-1 0 0,0 0 0,0-1 0,4-5 0,7-22 33,-10 19-2,2 1-1,0-1 1,10-14-1,0 9 68,-17 18-89,1-1 0,-1 1 0,1-1 0,0 0 0,0 1 0,-1-1 0,1 1 0,0-1 0,-1 1 0,1 0 0,0-1 0,0 1 0,0 0 0,0 0 0,-1-1 0,1 1 0,0 0 0,0 0 0,0 0 0,0 0 0,1 0 0,11 7-10,-9-6-6,0 0 0,0 1 0,-1 0 1,1 0-1,0 0 0,-1 0 0,0 1 1,1-1-1,-1 1 0,0 0 0,-1 0 1,1 0-1,0 0 0,-1 0 1,0 1-1,4 6 0,-1-1-38,-4-8 39,0 0 1,0 0-1,0 0 1,0 0-1,0 0 0,-1 0 1,1 0-1,0 0 0,-1 0 1,1 1-1,-1-1 0,0 0 1,1 0-1,-1 1 1,0-1-1,0 0 0,0 1 1,0-1-1,0 0 0,0 0 1,0 1-1,0 1 0,-4-3 27,1 0 1,0-1-1,0 1 0,0-1 0,0 0 0,-1 0 0,1-1 0,1 1 0,-1 0 0,-4-4 1,-14-4 56,9 5-33,-1 0 1,0 1-1,-1 1 1,1 0-1,0 1 1,-1 0-1,1 1 1,0 1-1,-1 0 1,-22 5-1,33-5-44,-1 1 1,1-1-1,-1 1 0,1 0 0,0 0 1,0 1-1,0-1 0,0 0 0,0 1 1,1 0-1,-5 6 0,1-1-16,0 0 1,1 1-1,-6 11 0,9-14 0,-1 1 1,2 0-1,-1-1 0,1 1 1,0 0-1,0-1 0,0 1 1,1 0-1,0 0 0,1 0 1,0-1-1,0 1 0,0 0 1,1 0-1,0-1 0,0 1 1,0-1-1,6 10 0,-3-6-15,-1-3 1,-1 0 0,1 0 0,1-1 0,6 9 1,-8-12 18,0-1 0,0 0 0,0 1 0,0-1 0,0 0 0,0-1 0,1 1 0,-1 0 0,1-1 0,-1 0 0,1 0 0,4 1 0,-1-1 0,0 0-1,1 0 1,-1-1-1,0 0 1,0 0-1,1-1 0,9-2 1,-12 2 17,-1 0-1,0 0 1,1-1-1,-1 0 1,0 1 0,1-1-1,-1-1 1,0 1-1,-1-1 1,1 1 0,0-1-1,-1 0 1,4-4-1,15-18 52,-14 17-20,0 0 1,10-16-1,-16 20-26,0 1 1,0-1-1,-1 0 0,1 1 0,-1-1 0,0 0 0,0 0 0,0 0 1,0 0-1,-1 0 0,1-5 0,-1 2 7,0 0-1,0 0 1,-1 0-1,1 0 1,-2 0 0,1 0-1,-1 0 1,0 1-1,0-1 1,-1 0 0,0 1-1,0 0 1,0 0-1,-1 0 1,0 0 0,0 0-1,-1 1 1,-8-8-1,5 6 13,7 5-14,-1 0 0,0 1 0,1-1 0,-1 0 1,0 1-1,0-1 0,0 1 0,0 0 0,0 0 0,0 0 1,-1 0-1,1 0 0,0 0 0,-1 1 0,1-1 0,0 1 1,-1-1-1,1 1 0,0 0 0,-1 0 0,-3 0 0,-6 3 77,9-2-85,0 0 0,1 0 1,-1 0-1,0 0 0,0 0 0,1 0 1,-4 2-1,5-2-14,1 0 1,-1-1 0,0 1-1,0 0 1,1 0-1,-1 0 1,1 0 0,-1 0-1,1 0 1,-1 0-1,1 0 1,-1 0 0,1 0-1,0 0 1,0 0-1,0 0 1,-1 0-1,1 0 1,0 0 0,0 0-1,0 0 1,1 1-1,-1-1 1,0 1 0,1 3-27,0-1 0,0 0 0,0 0 0,0 1 0,0-1 0,1 0 1,3 6-1,-4-9 22,0 1 0,0-1 1,1 0-1,-1 0 0,0 0 0,0 1 1,1-1-1,-1 0 0,1-1 1,-1 1-1,1 0 0,-1 0 0,1-1 1,0 1-1,-1 0 0,1-1 1,0 0-1,-1 1 0,1-1 0,0 0 1,3 0-1,19-2-22,1-1 1,-1-2-1,0 0 0,-1-1 1,33-13-1,-14 5-18,85-16-110,-104 25 123,-20 5 35,0 0 0,0 0 1,0 1-1,0-1 0,-1 1 0,1-1 0,0 1 0,0 0 1,-1 0-1,1 0 0,0 1 0,-1-1 0,4 3 0,31 24-59,-33-24 48,0 0 0,-1 0 0,0 1 0,1-1 0,-1 1-1,-1 0 1,3 6 0,-4-10 12,1 2 28,3 7 9,-5-10-31,0 0 0,0 0 0,0 0 0,0 0 0,0 0 0,0 0 0,0 0 0,0 0 0,0 0 0,0 0 0,0 0 0,0 0 0,1 0 0,-1 0 0,0 0 0,0 0 0,0 0 1,0-1-1,0 1 0,0 0 0,0 0 0,0 0 0,0 0 0,0 0 0,0 0 0,0 0 0,0 0 0,0 0 0,0 0 0,1 0 0,-1 0 0,0 0 0,0 0 0,0 0 0,0 0 0,0 0 0,0 0 0,0 0 0,0 0 0,0 1 0,0-1 0,0 0 0,0 0 0,0 0 0,0 0 0,0 0 0,1 0 0,-3-3 27,0 0-1,1 0 0,-1 1 1,0-1-1,0 1 0,-1-1 1,1 1-1,0 0 0,-1 0 1,-3-2-1,0-2 20,3 4-37,1 0 0,-1 0 0,1 0 0,-1 0 0,0 1 1,1-1-1,-1 1 0,0 0 0,0 0 0,0 0 0,0 0 0,0 0 0,0 1 0,0-1 0,0 1 0,0 0 0,-1 0 0,1 0 0,0 0 0,0 1 0,0-1 0,0 1 0,0 0 0,0 0 0,0 0 0,0 0 0,-5 3 0,4-2-11,0 1 0,0 0 0,1-1 0,-1 1 0,1 0-1,-1 1 1,1-1 0,0 1 0,0-1 0,1 1 0,-1 0 0,1 0 0,0 0-1,0 0 1,0 1 0,0-1 0,-1 9 0,2-9-10,0 0-1,0 1 1,0-1-1,1 0 1,-1 0-1,1 1 1,0-1-1,0 0 1,1 0 0,-1 1-1,1-1 1,0 0-1,0 0 1,1 0-1,-1 0 1,1 0-1,4 7 1,7 8-45,-7-10 2,1 0 0,0 0-1,14 14 1,-19-22 42,-1 1-1,1-1 1,0 1-1,0-1 1,0 0 0,1 1-1,-1-1 1,0 0-1,0 0 1,0-1-1,1 1 1,-1 0 0,0-1-1,1 1 1,-1-1-1,1 0 1,-1 0-1,1 0 1,-1 0 0,0 0-1,1-1 1,4 0-1,-3-1 37,1-1-1,-1 1 1,1-1-1,-1 0 1,0 0-1,0 0 0,0-1 1,5-5-1,1-4 49,0 1-1,19-16 1,-24 23-46,-1 0 0,0 0 0,0-1-1,-1 1 1,0-1 0,5-9 0,3-7 15,-1 5-29,-1-2-1,-1 1 0,9-33 1,2-3-9,-14 38-7,-1-1 0,0 0 0,-1-1 1,-1 1-1,0-18 0,1-11 29,-1-66 39,-3 63-50,4-10 3,-1 38 10,-1 1 0,-3-26 1,-2 28 7,2 14-31,1 11-16,0-1-10,1-1 0,-1 0-1,0 1 1,-1-1 0,-2 8-1,-2 6-4,-3 25-82,2-1 0,2 1 0,1 55 0,13 46-208,-1-38 73,0-20 65,-7-78 162,1 0 0,1 0 0,-1 0 0,1 0 0,1 0 0,0-1-1,6 12 1,-7-16 23,1 1-1,-1-1 0,1 0 1,0 0-1,0-1 1,0 1-1,0-1 0,1 1 1,0-1-1,-1-1 1,1 1-1,0-1 0,0 0 1,1 0-1,-1 0 0,0-1 1,1 0-1,-1 0 1,1 0-1,-1 0 0,1-1 1,-1 0-1,1 0 1,-1-1-1,1 0 0,-1 0 1,0 0-1,1 0 0,-1-1 1,0 0-1,0 0 1,8-4-1,-4 1 7,0 0 0,0 0 0,-1-1 0,0 0 0,0 0 0,0-1 0,8-10 0,54-56 168,-67 68-168,-1 0-1,1 1 0,-1-1 0,0 0 0,0 0 1,-1 0-1,1 0 0,0-10 0,0 8 20,-1 0 1,1 0-1,0 0 0,4-7 0,-2-7 138,-5 17-29,-2 14-101,-2 14-46,2-1 0,-2 49 1,5-59-29,1 1 0,0-1 0,1 1 1,1-1-1,0 0 0,9 24 0,-12-36 30,0 0-1,1-1 1,-1 1-1,1 0 1,-1-1-1,0 1 1,1 0-1,-1-1 0,1 1 1,-1-1-1,1 1 1,0-1-1,-1 1 1,1-1-1,0 1 1,-1-1-1,1 0 1,0 1-1,-1-1 0,1 0 1,0 0-1,0 1 1,-1-1-1,2 0 1,0 0 2,0 0 1,0 0 0,0-1-1,0 1 1,0 0-1,0-1 1,0 0 0,0 1-1,2-2 1,4-2 6,0 0 0,-1-1 0,9-7 1,-5 3 3,-1-1 1,0-1 0,-1 0 0,0 0-1,-1-1 1,11-19 0,36-81 207,-51 102-189,1-1 16,1-2 56,-6 13-97,0-1 0,0 1 0,0 0 0,0 0 0,0 0 0,0 0 0,0 0 0,0 0-1,0-1 1,0 1 0,0 0 0,0 0 0,0 0 0,0 0 0,0 0 0,0 0 0,0 0-1,0-1 1,0 1 0,1 0 0,-1 0 0,0 0 0,0 0 0,0 0 0,0 0 0,0 0 0,0 0-1,0 0 1,0 0 0,1 0 0,-1 0 0,0-1 0,0 1 0,0 0 0,0 0 0,0 0-1,0 0 1,1 0 0,-1 0 0,0 0 0,0 0 0,0 0 0,0 0 0,0 0 0,1 0 0,-1 1-1,0-1 1,0 0 0,0 0 0,0 0 0,2 5-9,-1 0 0,1 0 0,-1 0 0,-1 0 0,1 0 0,-1 0 0,1 0 0,-2 0 0,1 0 0,-2 10 0,1 7-5,-1 22-33,-1 0 1,-2-1 0,-2 0 0,-2 0 0,-2-1 0,-1 0-1,-27 58 1,26-67 38,7-17 0,0 0 1,-1-1 0,-1 1-1,0-1 1,-1-1 0,-21 26-1,14-22 29,13-14-8,0 0 1,-1 0-1,1 0 1,-1 0-1,0-1 1,0 1-1,-1-1 1,-8 5-1,13-8-16,-1 1 0,0-1 0,0 0 0,1 0-1,-1 0 1,0 0 0,0 0 0,1 0 0,-1 0-1,0 0 1,0 0 0,0 0 0,1-1 0,-1 1-1,0 0 1,1 0 0,-1-1 0,0 1 0,1 0-1,-1-1 1,0 1 0,1-1 0,-1 1 0,1-1 0,-1 1-1,0-1 1,1 1 0,-1-1 0,1 0 0,0 1-1,-1-1 1,1 0 0,0 1 0,-1-1 0,1 0-1,0 0 1,0 1 0,-1-1 0,1 0 0,0 0-1,0 1 1,0-2 0,-2-36 135,2 33-122,0-5 13,1-1-1,1 0 1,-1 1 0,2-1-1,-1 1 1,2 0 0,-1 0-1,1 0 1,1 0-1,0 0 1,0 1 0,12-16-1,-4 9-1,1 1 1,0 0-1,1 1 0,1 0 1,32-21-1,-29 25-5,0 0 0,1 1-1,39-12 1,-30 12-26,30-15-1,-25 7-6,-12 5-14,0 2 0,41-15 1,-62 25 31,0-1 0,1 1 0,-1-1 0,1 1 0,-1 0 0,1-1 0,-1 1 0,1 0 0,-1 0 0,1 0 0,-1 0 0,0 0 0,1 0 0,-1 1 0,1-1 0,-1 0 0,1 1 0,-1-1 0,0 1 0,1 0 0,-1-1 0,0 1 0,1 0 0,-1 0 0,0 0 0,0 0 0,1 1 0,-1-1-197,0 1 0,0 0 0,-1-1 0,1 1 1,-1 0-1,1 0 0,-1-1 0,1 1 0,-1 0 0,0 0 0,0 0 0,0 0 0,0 0 0,0-1 0,-1 1 1,1 0-1,-1 2 0</inkml:trace>
</inkml:ink>
</file>

<file path=ppt/ink/ink2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26.8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601 31 5016,'0'0'9000,"-10"0"-8560,-30-1 0,36 0-323,1 1 0,-1-1 0,1 0 0,0 0 0,-1 0 1,1 0-1,0-1 0,0 1 0,0-1 0,-4-2 1,-14-6 638,7 8-466,1 0 0,-1 2 1,1-1-1,-1 2 0,0 0 1,1 0-1,-16 5 0,10-1-40,1 2-1,0 1 0,0 0 0,-18 12 1,34-19-215,-19 13 184,2 1 0,-1 0 1,-16 18-1,27-25-162,3-1 6,-1 1-1,1-1 1,1 1-1,-1 0 0,-4 11 1,-12 17 202,12-21-119,1 1-1,1-1 0,1 2 1,-9 24-1,-14 73 786,27-99-837,1 0 1,1 1-1,0 0 0,0-1 1,2 1-1,0-1 1,1 1-1,0-1 1,1 1-1,1-1 1,1 0-1,6 16 1,-6-24-57,0 0 1,-1 0-1,2-1 0,-1 1 1,1-1-1,0-1 1,7 6-1,13 13 48,-17-15-35,0 0 1,17 12-1,-22-18-32,0-1 0,0 1 0,0-1 0,0 0-1,1 0 1,-1 0 0,1-1 0,-1 1 0,1-1-1,5 0 1,37 5 175,-35-4-155,0 0-1,0-1 1,0 0-1,14-2 1,21-4 167,80-19 1,-104 17-155,0 0 1,-1-1-1,0-2 1,-1 0-1,29-19 1,-33 18 9,-2 0-1,1-1 1,24-27 0,-33 31-27,0-1 1,0 0 0,-1-1-1,0 1 1,-1-1 0,0 0-1,7-22 1,-4 7 61,-2 0-1,-1-1 1,3-45 0,-7 56-35,-1 1 0,0 0 0,-2 0 0,1 0 0,-2 0 0,0 1 0,0-1 0,-10-21 0,8 25-21,0 0-1,-1 0 1,0 1 0,-1 0-1,0 1 1,0-1 0,-1 1-1,-10-8 1,11 10-10,0 1 0,-1-1 0,1 2 0,-1-1 0,0 1 0,0 1 0,0-1 0,0 1 0,-1 1 0,-14-4 0,-29-4 81,38 7-56,-1 0 0,0 0 0,-18 1 0,23 2-15,-1 1 0,-19 5 0,-6 1-63,17 0 147,19-7-195,-1 0 0,1 0 0,0 0-1,0 0 1,-1 0 0,1 0 0,0 0 0,0 1 0,-1-1-1,1 0 1,0 0 0,0 0 0,0 0 0,-1 0 0,1 1-1,0-1 1,0 0 0,0 0 0,0 0 0,-1 0 0,1 1-1,0-1 1,0 0 0,0 0 0,0 1 0,0-1 0,0 0-1,0 0 1,0 1 0,0-1 0,0 0 0,0 0 0,0 0-1,0 1 1,0-1 0,0 0 0,0 0 0,0 1 0,0-1-1,0 0 1,0 0 0,0 1 0,0-1 0,0 0 0,0 0-1,0 1 1,0-1 0,1 0 0,-1 0 0,0 0 0,0 1-1,0-1 1,0 0 0,1 0 0,-1 0 0,0 0 0,0 0-1,0 1 1,1-1 0,-1 0 0,0 0 0,0 0 0,1 0 0,-1 0-1,0 0 1,0 0 0,1 0 0,-1 0 0,0 0 0</inkml:trace>
</inkml:ink>
</file>

<file path=ppt/ink/ink2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27.8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7432,'0'0'13305,"10"3"-12921,-9-3-371,4 2 82,0 0 0,0-1 0,1 1 0,-1-1 0,0-1 0,1 1 0,-1-1 0,1 0 1,-1 0-1,0 0 0,1-1 0,-1 0 0,11-3 0,-12 3 2,0 0 0,0 1 1,0-1-1,1 1 0,-1 0 1,0 0-1,1 0 1,-1 1-1,0-1 0,0 1 1,8 3-1,0 0 135,-1 0 1,21 13-1,-24-11-148,0 0 0,-1 1 0,0 1 0,-1-1 1,1 1-1,-1 0 0,-1 0 0,0 1 0,7 13 0,-3-3 44,-1 0 0,7 29 0,-7-25 56,12 29-1,-11-33-62,-5-8-28,1-1 1,0 0-1,1 0 0,8 11 1,-11-18-71,-1 0 1,0-1 0,1 1-1,0-1 1,0 0 0,-1 0-1,1 0 1,1 0-1,-1 0 1,0-1 0,0 0-1,0 1 1,1-1 0,-1 0-1,1-1 1,-1 1 0,8 0-1,-2 0 32,1-1 0,-1-1 0,0 0 0,1 0 1,-1 0-1,0-1 0,0-1 0,0 0 0,0 0 0,0 0 0,-1-1 0,0-1 0,1 1 0,8-8 0,-9 6-747,0-1-1,-1 0 1,0 0 0,8-11-1</inkml:trace>
</inkml:ink>
</file>

<file path=ppt/ink/ink2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29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 5224,'0'0'14957,"12"-2"-14800,-7 1-133,13-1 124,-1-1 0,35-11 0,-20 5 84,1 1-1,1 2 1,-1 1 0,53-1-1,6-1 83,-37 7-52,-22 1 71,-19 1-106,7-2 87,15 0 729,-37 3-573</inkml:trace>
</inkml:ink>
</file>

<file path=ppt/ink/ink2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30.1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6824,'0'0'12921,"11"5"-12576,-9-4-332,11 5 171,1 0 0,-1-1 1,1-1-1,25 5 1,152 11 1743,-166-18-1001,36-3 1,-29 1-3921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52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65 13768,'0'0'5234,"10"-10"-4462,36-29-64,-43 37-636,0 0 0,0 0 0,1 0 0,-1 1 1,0-1-1,1 1 0,0 0 0,-1 0 0,1 0 0,0 1 0,-1 0 0,1-1 0,0 1 0,0 0 1,3 1-1,5-1 133,364 21 4552,-338-18-4085,-22-1-280,17 1 607,-32-3-900,0 0 1,1 0-1,-1 0 1,0 0 0,0 0-1,1-1 1,-1 1-1,0 0 1,1-1-1,-1 1 1,0-1-1,0 0 1,0 1-1,0-1 1,0 0-1,0 0 1,0 0-1,0 1 1,0-1 0,1-1-1,-2 1-91,0 1-1,0-1 1,0 1-1,0 0 1,0-1-1,0 1 1,-1-1-1,1 1 1,0 0 0,0-1-1,0 1 1,-1 0-1,1-1 1,0 1-1,0 0 1,-1-1-1,1 1 1,0 0 0,-1-1-1,1 1 1,0 0-1,-1 0 1,0-1-1</inkml:trace>
</inkml:ink>
</file>

<file path=ppt/ink/ink2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34.3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253 80 6328,'0'0'3912,"-3"-9"-3350,-7-30-118,-1 15 1072,6 23 1419,4 0-2626,-5-4 3787,6 5-4064,0 0 0,0 0 0,0 0 0,0 0 0,0 0 0,0 0 0,0 0 0,0-1 0,-1 1 0,1 0 0,0 0 0,0 0 0,0 0 0,0 0 0,0 0 0,0 0 0,0 0 0,0 0 0,-1 0 0,1 0 0,0 0 0,0 1 0,0-1 0,0 0 0,0 0 0,0 0 0,0 0 0,0 0 0,0 0 0,-1 0 0,1 0 1,0 0-1,0 0 0,0 0 0,0 0 0,0 0 0,0 0 0,0 0 0,0 1 0,0-1 0,0 0 0,0 0 0,0 0 0,0 0 0,0 0 0,0 0 0,0 0 0,0 0 0,0 0 0,0 1 0,0-1 0,0 0 0,0 0 0,0 0 0,0 0 0,0 0 0,0 0 0,0 0 0,0 0 0,0 1 0,0-1 0,0 0 0,0 0 0,-3 57 783,1-34-533,1 39-1,11 190 1084,-8-103-600,-2-92 270,0-57-1011,0 1-1,0-1 1,0 1 0,0-1 0,0 1-1,1-1 1,-1 1 0,0-1 0,0 1 0,1-1-1,-1 1 1,0-1 0,1 1 0,-1-1-1,0 0 1,1 1 0,-1-1 0,1 0 0,-1 1-1,0-1 1,1 1 0,-1-1-13,0 0 1,0 0-1,0 0 1,0 0-1,0 0 1,0 0-1,0 0 1,0 0-1,0 0 1,0 0-1,0 0 1,0 0-1,0 0 1,0 0-1,0 0 1,0 0-1,0 0 0,0 0 1,0 0-1,0 0 1,0 0-1,0 0 1,0 0-1,0 0 1,0 0-1,0 0 1,0 0-1,0 1 1,0-1-1,0 0 1,0 0-1,0 0 1,0 0-1,0 0 1,0 0-1,0 0 1,0 0-1,0 0 0,0 0 468,-15 15-223,-80 38 53,31-22-185,53-25-112,-10 8 6,14-9-47,-4 10-69,9-14 93,2-1-21,22-4-79,220-13 2,-233 16 97,-3 0 7,-1 0-1,0 1 0,1-1 0,-1 1 1,0 0-1,1 1 0,-1-1 1,0 1-1,1 0 0,7 3 1,-12-4-16,-1 0-1,1 0 1,-1 0 0,1 0 0,0 0 0,-1 0 0,1-1-1,-1 1 1,1 0 0,-1 0 0,1 0 0,0-1-1,-1 1 1,1 0 0,-1 0 0,1-1 0,-1 1 0,1 0-1,-1-1 1,1 0 0</inkml:trace>
</inkml:ink>
</file>

<file path=ppt/ink/ink2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35.2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 6928,'0'0'11779,"10"-4"-11468,13-3 29,0 0 0,0 2 0,1 1 0,42-2 0,-7 4 284,-28 0 49,48 5-1,-9 5 642,-61-4-887,-9-4-414,0 1 0,0-1 0,1 0 0,-1 0 1,0 0-1,0 0 0,0 1 0,1-1 0,-1 0 1,0 0-1,0 0 0,1 0 0,-1 0 0,0 0 0,0 0 1,0 0-1,1 1 0,-1-1 0,0 0 0,0 0 1,1 0-1,-1 0 0,0 0 0,0 0 0,1-1 0,-1 1 1,0 0-1,0 0 0,1 0 0,-1 0 0,0 0 1,0 0-1,1 0 0,-1 0 0,0-1 0,0 1 0,1 0 1,12-3 743,-2 0-4224</inkml:trace>
</inkml:ink>
</file>

<file path=ppt/ink/ink2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36.3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7736,'0'0'13279,"10"-9"-13037,32-27-28,-38 33-168,0 0 1,1 0-1,0 0 0,-1 1 0,1 0 0,0 0 0,0 0 0,0 1 0,1 0 0,-1 0 0,0 0 0,1 0 0,-1 1 1,0 0-1,7 0 0,11 0 138,-21-1-157,0 1 1,0 0 0,0 0-1,0 0 1,0 0 0,0 0-1,0 0 1,0 0 0,1 1 0,-1-1-1,0 1 1,-1 0 0,1-1-1,0 1 1,0 0 0,0 0-1,0 0 1,-1 0 0,1 0-1,0 1 1,-1-1 0,1 1-1,-1-1 1,1 1 0,-1-1 0,2 3-1,-2 0-1,0-1 0,0 0 0,0 1-1,-1-1 1,1 1 0,-1-1 0,0 0-1,0 1 1,0-1 0,0 1 0,-1-1 0,1 1-1,-1-1 1,0 0 0,-2 5 0,3-6-17,-4 11 41,0 0 0,0-1-1,-2 0 1,1 0-1,-1 0 1,-1-1 0,-9 13-1,5-11 10,-7 9 85,-2 0 1,-30 26-1,47-46-110,0 0 20,0 0 0,0 1 0,1-1 0,-1 1 0,0-1 0,1 1-1,0 0 1,-1 0 0,1 0 0,0 0 0,1 0 0,-4 7 0,31-10 178,-5 2-125,0 0 1,0 2 0,0 0-1,0 2 1,22 8-1,-39-13-77,0 0 0,0 0 0,0-1 0,0 1 0,0-1 0,0 0 0,0-1 0,0 1 0,1-1 0,-1 0 0,0 0 0,0 0 0,-1 0-1,6-3 1,15-7-3584</inkml:trace>
</inkml:ink>
</file>

<file path=ppt/ink/ink2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37.8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1 128 4912,'0'0'7844,"2"9"-7362,4 32-17,-2 0 1,-1 0-1,-5 61 0,1 3 445,1-35-278,-1-41-179,1 1 1,1 0-1,2-1 1,1 1-1,8 31 1,-9-52-8,-1 0 0,0 0 0,-1 0 1,1 11-1,-1-15 5,1-7-24,1-12-75,-13-310 717,2 120-439,12 88-179,-2 68-217,-1 44-214,-1-1 0,1 1 0,0-1 1,0 1-1,0 0 0,1-1 0,0 1 0,0 0 0,0 0 0,0 0 0,0 1 0,1-1 0,0 0 0,-1 1 1,1 0-1,1-1 0,-1 1 0,0 0 0,1 1 0,0-1 0,-1 1 0,1-1 0,0 1 0,0 0 0,1 1 0,-1-1 1,0 1-1,0 0 0,1 0 0,6-1 0,-1 1-19,1 0 0,-1 1 0,0 0 0,0 0 0,0 1 0,0 1 0,0-1 1,-1 2-1,1-1 0,0 1 0,-1 1 0,13 6 0,-18-8 1,-1 0 0,1 0 0,0 1-1,-1-1 1,1 1 0,-1 0 0,0 0 0,0 0 0,0 0 0,0 1-1,-1-1 1,1 1 0,-1 0 0,0 0 0,0 0 0,0 0 0,0 0 0,-1 0-1,0 0 1,0 0 0,0 1 0,0-1 0,-1 0 0,1 1 0,-1-1 0,0 1-1,-1-1 1,1 0 0,-1 1 0,-1 3 0,1-1 6,0-1-1,-1 1 1,0-1 0,0 0 0,-1 1 0,1-1-1,-1 0 1,-1-1 0,1 1 0,-1-1 0,0 1-1,0-1 1,-1 0 0,1-1 0,-1 1 0,0-1-1,0 0 1,-1 0 0,-7 4 0,-22 13 69,21-12-8,0-1 0,0-1 0,0 0 0,-26 8 1,33-13-29,0 0 44,0-1 0,0 1 0,1 1-1,-1 0 1,0 0 0,1 0 0,-7 5 0,13-6-72,0 0 0,1-1 0,0 1 0,0 0 0,-1 0 0,1-1 1,0 1-1,0 0 0,0-1 0,1 1 0,-1-1 0,0 1 0,2 0 0,117 108-80,-48-40 136,-56-57 27,0 1-1,-2 1 1,0 0 0,24 34-1,-33-40-33,-4-8-49,0 1 0,-1-1 0,1 0 0,0 1 0,1-1 0,-1 0 0,0 0 0,0 1 1,0-1-1,1 0 0,-1 0 0,0 0 0,1-1 0,1 2 0,-2-2-19,1-1 0,-1 1 0,0-1 0,0 1 0,0-1 0,0 0 0,0 0 0,-1 1 0,1-1 0,0 0 0,0 0 0,0 0 0,-1 0 0,1 0 0,0 0 0,-1 0 0,1 0 0,-1 0 0,1 0 0,-1 0 0,0 0 0,1-2 0,1-16-3573</inkml:trace>
</inkml:ink>
</file>

<file path=ppt/ink/ink2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47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245 583 3808,'0'0'11276,"-14"9"-10871,0 2-268,8-7-72,0 1 1,0-1-1,-1 0 0,1-1 1,-1 0-1,0 0 0,0 0 1,0-1-1,-11 3 0,12-3 39,0 1 0,-1-1-1,2 1 1,-1 1-1,0-1 1,1 1-1,-1 0 1,1 0-1,0 1 1,-6 6-1,1 1 105,-1 0 0,2 1-1,-11 17 1,17-24-144,0 0 0,0 1 0,0-1-1,1 1 1,0-1 0,1 1 0,-1 0 0,1-1 0,1 1 0,-1 0 0,1 0 0,0 0 0,1 0 0,-1 0-1,1-1 1,3 9 0,0-2 69,0-1 0,1 1-1,1-1 1,0 0 0,1 0-1,0 0 1,11 12 0,-15-19-59,0-1 0,1 0-1,0 0 1,0 0 0,0 0 0,1 0 0,7 4 0,-9-7-40,-1 1-1,1-1 1,0 0 0,-1-1-1,1 1 1,0 0 0,0-1-1,-1 0 1,1 1 0,0-1-1,0 0 1,0-1 0,-1 1-1,1 0 1,0-1 0,0 1-1,4-3 1,5-1 54,0-1-1,-1-1 1,0 0 0,0 0 0,-1-1-1,0 0 1,0-1 0,0 0 0,12-14-1,-10 8 20,-1 0-1,-1-1 1,-1 0-1,0-1 1,13-31-1,-4-4 103,-3-1 0,-2-1 0,7-71-1,-19 122-203,8-56 192,-2 0 1,-3-1-1,-4-78 0,-3 70-34,3 39-66,-2 1 0,-7-44 1,7 36 93,0 37-194,0 5-21,4 3 15,-1 0 0,0 0 0,-1 1 0,-2 15 0,1 6-10,8 279-102,-2-197 169,1 82 106,-6-184-72,1 0-1,0-1 0,1 1 1,0 0-1,4 12 0,-5-23-69,-1-1 0,0 1-1,0-1 1,1 1 0,-1 0-1,0-1 1,1 1 0,-1-1 0,0 1-1,1-1 1,-1 1 0,1-1-1,-1 0 1,1 1 0,-1-1 0,1 1-1,-1-1 1,1 0 0,-1 1-1,1-1 1,-1 0 0,1 0-1,0 0 1,-1 1 0,1-1 0,0 0-1,-1 0 1,1 0 0,-1 0-1,1 0 1,0 0 0,-1 0 0,1 0-1,0 0 1,-1 0 0,1-1-1,-1 1 1,1 0 0,0 0-1,-1-1 1,1 1 0,0-1 0,18-11-3446</inkml:trace>
</inkml:ink>
</file>

<file path=ppt/ink/ink2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49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304 550 6328,'0'0'10903,"-6"-10"-10508,-17-31 9,22 40-367,0 0 0,0 0 1,0 0-1,0 0 0,-1 0 0,1 1 0,0-1 0,0 0 1,-1 0-1,1 1 0,-1-1 0,1 1 0,0-1 0,-1 1 1,1 0-1,-1 0 0,1-1 0,-1 1 0,1 0 0,-2 0 1,-26 6 750,26-5-721,-9 2 118,1 1 1,0 1-1,-1 0 0,2 1 0,-1 0 1,1 1-1,0 0 0,0 0 0,0 1 1,1 1-1,1-1 0,-1 1 0,2 1 1,-1-1-1,1 1 0,1 1 0,-8 14 1,8-14-74,0 1 0,1 1 0,0-1 0,1 1 0,0 0 0,-3 23 0,6-28-55,1 1-1,0-1 1,0 1 0,1-1 0,0 1 0,0-1 0,1 1 0,5 14 0,-6-18-39,1-1 0,0 1 0,1 0 0,-1-1 0,1 0 0,0 1 0,0-1 0,0 0 0,0 0 1,1-1-1,-1 1 0,1-1 0,0 0 0,0 0 0,9 5 0,-10-7-3,1 0 0,-1 0 0,0-1 0,1 1 0,-1-1 0,1 0 0,-1 0 0,1 0 0,-1 0 1,4-1-1,33-8 102,-39 9-115,6-3 23,0 1 0,0-2-1,0 1 1,-1-1 0,1 0-1,-1 0 1,0-1 0,6-5-1,43-45 162,-46 43-154,0 0 0,0 0 0,-2-1 0,1 0 0,-2 0 1,0-1-1,0 0 0,-1 0 0,3-17 0,0-3 50,-2 0 1,2-63-1,-6 33 103,-3 0 0,-15-103 0,13 157-153,1 1-1,-1-1 1,-9-17-1,-4-13 110,13 17-58,3 20-71,0 0 0,0 0-1,-1 0 1,1 1 0,-1-1 0,0 0 0,0 0-1,0 1 1,0-1 0,-2-4 0,1 4 1,0 0 1,1 1 0,0-1-1,0 0 1,0 0 0,0 0-1,0 0 1,0 0-1,1 0 1,-1-5 0,1 2 5,-2-1-31,0 14-183,0 11-19,6 260-439,12-111 515,-1-31 129,-12-114 27,0 1 0,11 32 1,-2-6 37,-10-37-17,0-2 36,0 1 0,0-1-1,1 1 1,1-1 0,0 0-1,9 17 1,-8-19 182,-2-5-72,-3-7-127,-1-15-116,5-45-1807,-4 57 76</inkml:trace>
</inkml:ink>
</file>

<file path=ppt/ink/ink2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50.9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0 6128,'0'0'16970,"-5"10"-16701,-6 13-25,2 0 0,0 1-1,2 0 1,-6 31 0,11-42-166,0 3 52,-1-1 1,0 1-1,-9 24 1,-15 57 347,14-42-228,8-30-95,0 0 0,0 30 0,2-27-8,4-16-30,-1 1-1,2 0 1,0-1 0,0 1 0,1-1-1,8 20 1,-10-29-100,0 0 0,0-1 0,1 1 1,-1-1-1,1 0 0,-1 1 0,1-1 0,0 0 0,0 0 0,0 0 0,0 0 0,0-1 0,0 1 0,1 0 1,-1-1-1,1 0 0,-1 1 0,1-1 0,-1 0 0,1 0 0,0 0 0,-1-1 0,1 1 0,5 0 0,6 0 31,0-1-1,0 0 0,26-4 0,-17 2 2,76-13 101,-37 5-36,-36 10-35,-23 0-58,1 0 0,-1 0 0,1 0 0,0 0 0,-1-1 0,1 1 0,5-3 0,-9 3-10,0 0-1,1 0 1,-1 0 0,0 0-1,1 0 1,-1 0-1,1 0 1,-1 0 0,0 0-1,1 0 1,-1 0 0,0 0-1,1 0 1,-1 0-1,0 0 1,1 0 0,-1 0-1,0 0 1,1 1 0,-1-1-1,0 0 1,1 0-1,-1 0 1,0 1 0,0-1-1,1 0 1,-1 0 0,0 1-1,0-1 1,1 0-1,-1 1 1,0-1 0,0 0-1,0 1 1,1-1 0,0 1-217,-1-8-861,0 5 678,0-7-3404</inkml:trace>
</inkml:ink>
</file>

<file path=ppt/ink/ink2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51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49 7328,'0'0'9569,"11"-1"-9089,201-5 1650,-71-1-871,93-10 8,-176 9-976,12-1-3188</inkml:trace>
</inkml:ink>
</file>

<file path=ppt/ink/ink2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52.8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 4616,'0'0'15337,"13"-2"-15041,-4 1-243,21-4 188,33 1 1,-28 3 18,159 2 1110,-167 2-1111,-1-2-1,54-4 0,-59 5-15,-19-2-215,-1 1 0,0-1 0,1 0 0,-1 0 0,0 1 1,1-1-1,-1 0 0,0 0 0,1 0 0,-1 0 0,1 0 0,-1-1 0,0 1 1,1 0-1,-1-1 0,0 1 0,1-1 0,-1 1 0,1-2 0,16-4 1220,-22 7-1403,1 1 0,0-1 0,-1 1 0,1-1 0,0 1 0,0 0 0,0 0 0,1 1 0,-5 3 0,0-1-2745</inkml:trace>
</inkml:ink>
</file>

<file path=ppt/ink/ink2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53.5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7328,'0'0'8049,"10"-5"-7548,46-23 428,-49 25-573,0 1-1,0 0 0,0 0 0,8 0 0,1-1 199,11-2-271,1 1 0,-1 2 0,1 0 0,0 2 0,-1 1 0,1 1 0,31 7 0,135 19 1149,-183-27-1331,0 0 1,0-1-1,0 0 0,-1 0 1,13-3-1,4-2-3024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52.9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72 11656,'0'0'17590,"8"-10"-16954,2-5-366,-4 6 187,0 1 0,0 0-1,14-13 1,-29 33 10,8-9-436,-1-1 1,1 0-1,-1 0 0,1 0 1,-1 0-1,0 0 0,0 0 0,0 0 1,-3 2-1,5-4-31,0 0 0,0 0 0,0 0 0,-1 0 0,1 0 0,0 0 0,0 0 0,0 0 0,-1 0 0,1 0 0,0 0 0,0 0 0,0 1 0,0-1 0,-1 0 0,1 0 0,0 0 0,0 0 0,0 0 0,0 1 0,0-1 0,0 0 0,-1 0 0,1 0 0,0 0 0,0 1 0,0-1 0,0 0 0,0 0 0,0 0 0,0 1 0,0-1 0,0 0 0,0 0 0,0 0 0,0 1 0,0-1 0,0 0 0,0 0 0,0 0 0,0 1 0,0-1 0,0 0 0,0 0 0,0 0 0,0 0 0,1 1 0,-1-1 0,0 0 0,0 0 0,0 0 0,0 0 0,0 1 0,0-1 0,1 0 0,-1 0 0,0 0 0,0 0 0,0 0 0,0 0 0,1 0 0,-1 1 0,0-1 0,1 0 0,8 3 0,3-5-3936</inkml:trace>
</inkml:ink>
</file>

<file path=ppt/ink/ink2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1:57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674 150 4416,'0'0'12225,"-3"-11"-11936,-10-31-20,12 39-207,-1 0-1,1 1 0,-1-1 0,1 1 0,-1-1 1,0 1-1,0 0 0,0-1 0,-1 1 0,1 0 1,0 0-1,-1 1 0,0-1 0,1 1 0,-1-1 0,-5-1 1,-5-4 169,-1-1 82,0 0-1,-1 1 0,0 1 0,-25-7 1,33 11-156,3 0-54,1 1 0,-1 0 0,0 0 0,1 0 0,-1 1 0,0-1 0,0 1 0,0 0 0,0 0 0,0 0 1,0 0-1,1 1 0,-8 1 0,-36 5 483,41-7-525,-1 0 0,1 1 0,0 0-1,-1 0 1,1 0 0,0 1-1,0 0 1,0 0 0,0 0-1,0 1 1,0 0 0,-5 4 0,-38 28 220,33-24-204,1 0-1,0 0 1,1 2-1,-19 20 1,20-18-17,-8 10 56,0 2 1,2 0 0,-23 42-1,38-61-81,1 1-1,1 0 0,-4 17 0,-3 10 37,4-19-23,0 0-1,0 1 0,2 0 0,0-1 1,1 1-1,1 0 0,1 1 0,0-1 1,2 0-1,6 35 0,-5-41-32,-2-8-10,0 1 0,0-1-1,0 0 1,1 0-1,3 7 1,8 22 48,-12-29-40,0 1 0,1-1 0,0 0 0,-1 0 0,1 0 0,1 0 0,-1 0 0,1 0 0,2 3 0,15 18 50,-17-19-37,1-1 0,0 1 0,1-1-1,-1 0 1,1-1 0,6 6 0,33 26 101,-37-28-106,0-1 0,1-1 0,0 0 0,1 0 0,-1 0 0,1-1-1,18 8 1,-22-11-5,1-1-1,-1 0 1,1 0 0,-1 0-1,1-1 1,6 1 0,25 7 89,-22-7-73,-13 0-26,0-1-1,1 1 0,-1-1 1,0 0-1,1 0 1,-1-1-1,0 1 1,1 0-1,2-2 1,1 1 9,0 0 1,1 0-1,-1 1 1,1 0-1,9 1 1,-9-1-10,-1 0 0,1 0 0,-1 0 0,0-1 0,12-2 0,36-7 91,-18 5-61,32-7 79,-51 10-69,-14 2-34,0 0-1,-1-1 1,1 1-1,-1-1 1,1 1-1,0-1 1,-1 0 0,0 0-1,1 0 1,3-2-1,26-17 117,-25 15 501,0-2-4874</inkml:trace>
</inkml:ink>
</file>

<file path=ppt/ink/ink2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01.2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507 532 5120,'0'0'11383,"-12"-3"-11095,7 1-257,-4-2 70,-1 1-1,0 0 1,-1 0-1,1 2 1,0-1-1,-1 1 1,-18 0-1,-3 5 263,0-1 214,-49 11 1,71-12-479,1 1 0,0 0 0,0 1 0,0 0 1,0 0-1,0 1 0,1 0 0,0 0 0,-11 11 0,1 1 156,0 1 1,2 1-1,0 1 0,1 0 0,-16 29 0,27-42-183,0-1 0,0 1-1,1 0 1,0 0 0,0 0-1,1 1 1,0-1 0,0 1 0,0-1-1,1 1 1,0 0 0,1-1 0,0 1-1,0 0 1,2 8 0,-2-12-39,1-1 1,-1 1-1,1 0 0,1 0 1,-1 0-1,0-1 0,1 1 1,0 0-1,0-1 0,0 0 1,0 1-1,0-1 1,1 0-1,-1 0 0,5 3 1,-3-2-7,1-1 1,0 0 0,0 0 0,0 0 0,0 0 0,0-1 0,1 0 0,-1 0 0,9 1 0,0 0 4,-1-2 1,1 0 0,-1 0-1,1-1 1,-1-1 0,1 0-1,-1-1 1,17-4 0,-1-2 138,48-21 0,-66 25-115,-1-1 0,0-1 0,0 0 0,0-1-1,-1 0 1,0 0 0,13-14 0,-14 12-13,-2 0 1,1-1-1,-1 0 0,-1-1 1,0 1-1,0-1 0,-1 0 1,3-13-1,0-4 76,-2-1 0,3-32 0,-7 19 26,-1 0 1,-3 0-1,-1 1 1,-11-43 0,-25-97 380,11 42-284,28 136-237,0-1-3,0 1 0,0-1 0,0 0 0,1 0 0,-1 1 0,1-1 0,0-6 0,3 17-58,0-1 0,0 1 1,0-1-1,1 8 0,67 248-426,-41-124 300,-15-60 94,24 52 80,-28-95 32,1 12 11,6 66 364,-7-63-49,-10-40-171,-1-10-168,0 1 0,0-1-1,0 1 1,0-1 0,0 1 0,0-1-1,0 1 1,0-1 0,0 0 0,0 1 0,0-1-1,0 1 1,0-1 0,0 1 0,1-1-1,-1 0 1,0 1 0,0-1 0,1 1 0,-1-1-1,0 0 1,1 1 0,9-29 142,7-23-262,-9 24-3312</inkml:trace>
</inkml:ink>
</file>

<file path=ppt/ink/ink2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02.9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5520,'0'0'15809,"2"-9"-15464,0-3-165,2-29 6308,-9 132-6231,28 216 62,-11-159-255,11 15 56,-19-128-47,1 31 96,-1-58-74,-4-8-92,0 1 0,0-1 0,0 0 0,0 0 0,1 1 0,-1-1 0,0 0 0,0 0 0,0 0 0,0 1 0,0-1 0,0 0 1,0 1-1,0-1 0,0 0 0,0 0 0,0 1 0,0-1 0,0 0 0,0 0 0,0 1 0,0-1 0,0 0 0,0 0 0,0 1 0,0-1 0,0 0 0,0 0 1,0 1-1,0-1 0,-1 0 0,1 0 0,0 1 0,0-1 0,0 0 0,0 0 0,-1 1 0,-1 14 511,2-10-340,2-13-418,1 0-3654</inkml:trace>
</inkml:ink>
</file>

<file path=ppt/ink/ink2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03.8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0 105 5824,'0'0'9377,"11"-6"-8868,34-18-2,10 4 2421,-46 16-2553,0 0-1,1 1 1,0 1 0,-1 0 0,1 0-1,0 1 1,0 0 0,15 1 0,0-1-38,101-5 621,40-4-98,22 8-3,-29 1-218,-131 0-350,43 5 0,-67-4-232,0 0 1,0 0-1,-1-1 0,1 1 0,0-1 1,-1 0-1,1 0 0,0 0 0,-1 0 1,6-3-1,8-3 421,-15 7-324,-4-1-499</inkml:trace>
</inkml:ink>
</file>

<file path=ppt/ink/ink2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22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1 5520,'0'0'8648,"-5"10"-8490,2-6-135,-5 9 83,1 0 1,0 0-1,-9 27 0,10-22 11,1 2 131,0-1 1,-5 38 0,6-26-11,-12 45-1,10-51-33,1 1 0,1-1 1,-1 35-1,26-107 384,-11 27-496,13-32 84,-7 16 26,1 0 0,41-62 0,-55 95-185,7-11 91,20-21-1,-25 27-49,-5 7-51,1 1 0,-1 0 0,0-1-1,0 1 1,0-1 0,0 1 0,1 0-1,-1-1 1,0 1 0,1 0 0,-1-1-1,0 1 1,0 0 0,1-1 0,-1 1-1,1 0 1,-1-1 0,0 1 0,1 0-1,-1 0 1,1 0 0,-1 0 0,0-1-1,1 1 1,1 2 17,-1 1 0,1-1 0,-1 0 0,0 1 0,0-1 0,0 1 0,0-1 0,0 1 0,-1 0 0,1-1 0,-1 5 0,0 11 28,0-1 0,-2 1 0,-6 32 0,-1 5 97,10-46 42,2-7-58,10-14 5,16-32-46,-26 39-55,42-71 165,26-39 197,-70 114-388,-1 0 0,1 0 0,-1 0 0,1 0-1,0 0 1,0 0 0,0 0 0,0 0-1,0 1 1,0-1 0,0 0 0,0 1 0,0-1-1,0 0 1,2 0 0,-3 1-8,0 0-1,1 0 1,-1 0 0,1 0-1,-1 1 1,1-1 0,-1 0-1,0 0 1,1 0 0,-1 0-1,1 1 1,-1-1 0,0 0-1,1 0 1,-1 1 0,0-1-1,1 0 1,-1 1 0,0-1-1,0 0 1,1 1 0,-1-1-1,0 0 1,0 1 0,0-1-1,1 1 1,-1 0 0,2 5 1,0 0 1,-1 1-1,0-1 0,0 10 1,0-15-4,5 219 226,-6-192-185,0-27-34,0 1 0,0-1 0,0 0 0,1 1 0,-1-1 0,0 0 0,0 1 0,1-1 0,-1 0 0,1 0 0,-1 1 0,1-1 0,0 0 0,-1 0 0,1 0 0,0 0 0,0 0 0,0 0 1,0 0-1,0 0 0,2 1 0,-1-1 2,1 1 0,-1-1 1,1 0-1,0 0 0,0 0 1,0 0-1,-1-1 0,1 1 1,5-1-1,6 1 15,-1-2 1,0 0-1,19-4 0,-25 4-14,6-1 0,5 0-2,-1-1-1,1-1 1,-1 0-1,0-2 1,0 0-1,23-11 1,-24 8 6,0 0 49,28-20-1,-40 25-37,1 1 1,-1-1-1,-1 0 0,1 0 0,0-1 1,-1 1-1,0-1 0,0 0 0,0 1 0,3-10 1,-5 13-18,-1-1 0,1 1 0,-1 0 0,1-1 0,-1 1 0,0-1 0,0 1 0,1-1 0,-1 1 1,0-1-1,0 1 0,-1-1 0,1 1 0,0 0 0,0-1 0,-1 1 0,1-1 0,-1 1 0,1-1 0,-1 1 0,1 0 1,-1 0-1,0-1 0,0 1 0,0 0 0,1 0 0,-1 0 0,0 0 0,-1 0 0,1 0 0,0 0 0,0 0 0,0 0 1,-1 0-1,1 1 0,0-1 0,-1 0 0,1 1 0,0-1 0,-1 1 0,1 0 0,-1-1 0,1 1 0,-1 0 0,1 0 1,-1 0-1,1 0 0,0 0 0,-1 0 0,1 0 0,-1 1 0,1-1 0,-1 1 0,1-1 0,0 1 0,-1-1 0,1 1 1,-3 1-1,1 0-19,0 1 0,-1-1 0,1 1 0,0 0 0,0-1 0,1 1 0,-1 1 0,1-1 0,-1 0 0,1 1 0,0-1 0,0 1 0,1 0 0,-1-1 0,1 1 0,-2 7 0,2-5-9,0 0 0,1 0 0,0-1-1,0 1 1,1 0 0,0 0 0,0 0-1,0 0 1,0-1 0,4 10 0,0-4-11,1 0 0,0 0 0,0 0 0,1 0 0,0-1 0,1 0 0,0-1 0,1 0 0,0 0 0,12 9 0,-14-13 20,0 0 0,1-1 0,-1 0 0,1 0 1,0 0-1,0-1 0,12 3 0,-14-5 15,-1 0 0,1-1-1,0 1 1,-1-1 0,1 0 0,0-1 0,-1 1 0,1-1 0,-1 0-1,1-1 1,-1 1 0,7-4 0,41-19 118,-2-2 1,-1-2-1,69-53 0,-96 61-56,-19 16-47,0 0 1,0 1 0,0-1-1,0 1 1,1 0 0,-1 0 0,9-3-1,-13 6-14,1-1 1,-1 1-1,1 0 0,0 0 0,-1 0 0,1-1 0,-1 1 0,1 0 0,-1 0 0,1-1 0,0 1 1,-1 0-1,1-1 0,-1 1 0,0-1 0,1 1 0,-1-1 0,1 1 0,-1-1 0,0 1 1,1-1-1,-1 1 0,0-1 0,0 1 0,1-1 0,-1 0 0,0 1 0,0-2 0,0 2 0,-1 0 0,1-1-1,0 1 1,-1-1 0,1 1 0,-1 0-1,1 0 1,-1-1 0,1 1-1,-1 0 1,1 0 0,-1-1-1,0 1 1,1 0 0,-1 0-1,1 0 1,-1 0 0,1 0-1,-1 0 1,0 0 0,1 0-1,-1 0 1,1 0 0,-1 0 0,1 0-1,-1 1 1,1-1 0,-1 0-1,1 0 1,-2 1 0,-42 13 149,-50 23 0,87-33-155,-1 1 0,1 0 0,0 1-1,1-1 1,-1 1 0,1 1 0,1-1 0,-1 1-1,1 0 1,0 0 0,1 1 0,-1-1-1,1 1 1,1 0 0,-4 13 0,5-16-5,0 1 1,1-1-1,0 1 1,0-1-1,1 1 1,0 0-1,-1-1 0,2 1 1,-1-1-1,1 1 1,1 7-1,-1-10-3,1 0-1,-1 1 0,1-1 1,-1 0-1,1 0 0,0 0 1,0 0-1,0 0 0,1-1 1,-1 1-1,1-1 0,-1 1 1,1-1-1,0 0 0,0 0 1,0 0-1,0 0 0,6 2 1,-5-3 7,0 0 1,-1 0-1,1 0 0,0-1 1,-1 0-1,1 1 1,0-2-1,0 1 1,-1 0-1,1-1 1,0 1-1,-1-1 1,1 0-1,0 0 0,-1-1 1,1 1-1,-1-1 1,0 1-1,1-1 1,-1 0-1,3-3 1,2-1 12,-1 0 1,1 0 0,-1-1 0,-1 0 0,0 0 0,0 0-1,7-11 1,-1-4 65,13-27-1,-22 41-27,0-1 1,0 1-1,0-1 1,-1 0-1,-1 1 1,2-17-1,7 37-67,38 85-175,-46-92 168,1 0-1,0 0 1,0-1-1,0 1 1,1-1 0,-1 0-1,1 0 1,0 0 0,0 0-1,1-1 1,-1 1-1,1-1 1,5 3 0,-7-5 20,0 0 0,0 0 0,1 0 0,-1 0 0,1 0 0,-1 0 1,1-1-1,-1 0 0,1 0 0,-1 0 0,1 0 0,-1 0 0,1-1 0,-1 0 1,1 1-1,-1-1 0,1 0 0,-1-1 0,0 1 0,6-4 0,4-3 43,-1 0-1,0-1 1,-1-1 0,0 0-1,14-17 1,-4 2 119,24-38 0,-30 38-83,-7 12-5,-1 1-1,2 0 1,17-18 0,-26 29-70,0 1 0,0 0 1,1 0-1,-1-1 1,0 1-1,0 0 0,1 0 1,-1 0-1,0-1 1,1 1-1,-1 0 1,0 0-1,0 0 0,1 0 1,-1 0-1,0 0 1,1 0-1,-1 0 0,0 0 1,1 0-1,-1 0 1,1 0-1,-1 0 1,0 0-1,1 0 0,-1 0 1,0 0-1,0 0 1,1 0-1,-1 0 0,0 1 1,1-1-1,0 0 1,8 13 4,3 19-30,-12-32 24,4 15 5,-2-1 1,0 0-1,0 1 0,-1 0 0,-1-1 1,-1 1-1,0-1 0,-1 1 1,0-1-1,-1 1 0,-1-1 0,0 0 1,-11 23-1,15-36 3,-1 0-1,1 0 1,-1 0-1,1-1 1,-1 1-1,0 0 1,1-1 0,-1 1-1,0 0 1,0-1-1,1 1 1,-1-1-1,0 1 1,0-1 0,0 1-1,0-1 1,0 0-1,0 1 1,1-1-1,-1 0 1,0 0 0,-2 1-1,0-1 13,0 0 0,0-1-1,0 1 1,0 0 0,0-1 0,0 0-1,-4-1 1,-1-1 44,0-1 0,0 0-1,1 0 1,-10-7 0,9-2-1,8 13-63,0 1 1,1-1-1,-1 0 0,0 0 0,0 0 1,0 0-1,0 0 0,1 0 1,-1 0-1,0 1 0,0-1 0,0 0 1,0 0-1,1 0 0,-1 0 0,0 0 1,0 0-1,0 0 0,1 0 1,-1 0-1,0 0 0,0 0 0,0 0 1,0 0-1,1 0 0,-1 0 0,0 0 1,0 0-1,0 0 0,1-1 1,-1 1-1,0 0 0,0 0 0,0 0 1,0 0-1,1 0 0,-1 0 0,0 0 1,0-1-1,0 1 0,0 0 1,0 0-1,0 0 0,0 0 0,1-1 1,-1 1-1,0 0 0,0 0 0,0 0 1,0 0-1,0-1 0,0 1 1,0 0-1,0 0 0,0 0 0,0-1 1,0 1-1,0 0 0,0 0 0,0 0 1,0-1-1,0 1 0,0 0 1,10 4-19,1 0 0,-1-1 0,1 0 0,0 0 0,0-1 0,0-1 0,1 0 0,-1 0 0,0-1 0,0-1 1,0 0-1,1 0 0,-1-1 0,0-1 0,-1 0 0,13-4 0,2-3 37,-1 0 1,0-2-1,-1 0 0,0-2 0,37-29 1,-52 36 1,0 0 0,-1 0 0,0-1 1,-1 0-1,7-10 0,-9 13-1,-1 0 0,0-1 1,-1 1-1,1 0 0,-1-1 0,0 1 0,-1-1 0,1 0 0,-1 0 0,1-9 1,-2 12-6,0 1 0,-1-1 1,1 0-1,0 0 1,-1 0-1,0 0 1,0 1-1,1-1 1,-2 0-1,1 1 0,-2-4 1,2 7-13,1-1-1,-1 1 1,0-1 0,0 1-1,0 0 1,1-1 0,-1 1-1,0 0 1,1-1 0,-1 1 0,0 0-1,1 0 1,-1 0 0,1 0-1,-1 0 1,1-1 0,0 1-1,-1 1 1,-1 3 5,-5 7-18,1 0 0,0 1 1,1 0-1,0 0 1,1 0-1,1 0 1,0 1-1,1 0 1,0-1-1,1 23 1,1-33 9,0-1 1,0 0-1,0 0 1,0 1 0,1-1-1,-1 0 1,1 0-1,-1 0 1,1 0 0,0 1-1,0-1 1,0 0-1,0 0 1,1-1-1,0 3 1,-1-3 3,0 0-1,0-1 1,0 1 0,0 0-1,0-1 1,1 1-1,-1-1 1,0 1 0,0-1-1,0 1 1,0-1-1,1 0 1,-1 0 0,0 1-1,0-1 1,1 0 0,-1 0-1,0 0 1,0-1-1,0 1 1,1 0 0,-1 0-1,0-1 1,0 1-1,0 0 1,1-1 0,-1 0-1,0 1 1,1-1 0,12-7 42,0 0 1,-1-1 0,0 0 0,-1 0 0,0-2-1,0 0 1,-1 0 0,0-1 0,-1 0 0,11-17 0,15-16 248,-37 50-287,0 0 1,0 0-1,0 0 0,0 0 0,1 0 0,-1 1 1,1-1-1,1 0 0,-1 0 0,1 1 0,0-1 1,2 6-1,-1 0-40,1 0 1,0 0-1,1-1 1,0 1-1,10 18 1,-13-27 32,0 0 0,1 0 0,-1-1 0,0 1 0,1-1 0,-1 1 0,0-1 0,1 0 0,0 1 0,-1-1 0,1 0 0,0 0 0,0 0 0,0 0 0,-1-1 0,1 1 0,0 0 0,0-1 0,0 1 0,0-1 0,0 0 0,0 1 0,0-1 0,0 0 0,0 0 0,0-1 0,1 1 0,-1 0 0,0-1 0,-1 1 0,1-1 0,0 0 0,0 1 0,0-1 0,3-2 0,6-4 29,1 0 1,-1-1 0,-1 0-1,0-1 1,0 0-1,0-1 1,-1 0-1,-1-1 1,0 1-1,0-2 1,7-13 0,-8 9 34,-6 14-58,0 0 0,-1 0 0,1 1 1,0-1-1,0 0 0,0 0 0,1 1 0,-1-1 0,0 1 0,0-1 0,3-1 0,6 4 5,4 12-17,1 5-44,19 34-1,-13-18 20,-19-31 32,0 0 0,1-1 1,-1 1-1,0 0 0,1-1 0,-1 0 0,1 0 0,0 0 0,0 0 0,0 0 0,0 0 0,0-1 0,0 1 1,0-1-1,1 0 0,3 1 0,-1-1 4,1 0-1,-1-1 1,0 0 0,0 0 0,0 0-1,0-1 1,1 0 0,8-3 0,1-1 7,-1 0 1,0-2 0,0 0 0,0 0 0,26-20 0,-30 20 28,0-1 1,0 0-1,-1 0 0,-1-1 1,1-1-1,-1 0 0,-1 0 1,0-1-1,12-20 0,-19 30-36,-1 0-1,0 0 1,1 0 0,-1 0-1,0 0 1,1 0 0,-1 0-1,0 0 1,0 0 0,0 0-1,0 0 1,0 0 0,0 0-1,0 0 1,0 0 0,0 0-1,0 0 1,-1 0-1,1 0 1,0 0 0,-1 0-1,1 0 1,-1 0 0,1 0-1,-1 1 1,1-1 0,-1 0-1,0 0 1,1 0 0,-1 1-1,0-1 1,0 0-1,0 1 1,1-1 0,-1 1-1,0-1 1,0 1 0,0-1-1,0 1 1,0-1 0,0 1-1,0 0 1,0 0 0,0-1-1,0 1 1,0 0-1,-2 0 1,-1 0 0,0-1 0,0 1 1,0 0-1,0 0 0,0 0 0,0 1 0,0 0 1,0-1-1,0 1 0,0 1 0,-5 1 1,5-1-6,0 1 1,0 0 0,1-1 0,-1 1 0,1 0 0,0 1-1,0-1 1,0 1 0,0-1 0,1 1 0,-1 0 0,1 0-1,0 0 1,-2 5 0,3-7-3,1 1 1,-1 0-1,0 0 0,1 0 0,-1 0 1,1 0-1,0 0 0,0 0 0,0 0 0,1 0 1,-1 0-1,1 0 0,-1 0 0,1 0 1,0 0-1,0 0 0,0-1 0,1 1 1,-1 0-1,1-1 0,-1 1 0,4 3 1,1 1 12,1-1 0,0 1 0,0-1 1,1 0-1,-1-1 0,1 0 0,0 0 1,1-1-1,-1 0 0,1 0 1,0-1-1,0 0 0,0-1 0,0 0 1,1 0-1,-1-1 0,0 0 1,17-1-1,-1-1 41,0-2 0,-1 0 0,1-2 0,-1-1 0,46-16 0,-38 4-31,-22 10-3527</inkml:trace>
</inkml:ink>
</file>

<file path=ppt/ink/ink2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24.3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403 520 6424,'0'0'5414,"-10"5"-4980,-16 8 489,0-1 0,-39 11 0,35-16-379,14-3-249,-1 0 1,2 1 0,-21 10-1,-6 3 322,25-12-311,1 1 1,-18 11-1,30-15-226,-1 0 0,1 0 0,0 0 0,1 0 1,-1 1-1,0-1 0,1 1 0,0 0 0,0 0 0,0 0 0,0 1 1,-1 4-1,2-5-43,1-1 1,0 0-1,1 1 0,-1-1 1,1 1-1,0-1 1,-1 1-1,1-1 0,1 1 1,-1-1-1,0 1 0,1-1 1,0 1-1,0-1 1,0 0-1,0 1 0,1-1 1,-1 0-1,1 0 1,0 0-1,3 5 0,2 1 43,0-1 0,0 0-1,0-1 1,1 1-1,16 10 1,-20-15-48,-1 0-1,1 0 1,0-1 0,0 0 0,0 0 0,0 0-1,0 0 1,1 0 0,-1-1 0,1 0 0,-1 0-1,1 0 1,-1-1 0,1 1 0,-1-1 0,1 0-1,0 0 1,-1-1 0,1 1 0,-1-1 0,1 0-1,-1 0 1,0-1 0,1 1 0,-1-1 0,0 0 0,5-3-1,1-2 18,0 1-1,-1-1 1,1-1 0,-2 0-1,1 0 1,-1-1-1,0 0 1,-1 0-1,0-1 1,-1 0-1,0 0 1,0 0 0,-1-1-1,0 0 1,-1 0-1,3-13 1,4-20 131,-2-1 0,7-82 0,-15 119-167,8-283 566,-9 274-529,-1-8 81,-5-26-1,-1-21 227,5 65-297,-1 10-61,-4 14-57,1 31-10,2-1 1,3 86-1,4-95 50,0 10-50,1 0 0,21 82 0,-24-125 60,4 13 0,0 0 1,1-1 0,0 1-1,2-1 1,0-1 0,1 0-1,13 19 1,-2-6 12,-15-22 25,0 1 0,0-1 0,1 0 0,0-1 1,0 1-1,10 8 0,-11-12-209,-3-3 849,3-3-3785</inkml:trace>
</inkml:ink>
</file>

<file path=ppt/ink/ink2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25.5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7 6016,'0'0'9017,"-10"0"-8582,-29-2-17,23-3 340,16 6-741,0-1 1,0 0 0,0 0-1,0 0 1,0 0-1,0 0 1,0 0-1,0 1 1,0-1 0,0 0-1,0 0 1,0 0-1,0 0 1,0 0-1,0 0 1,0 1-1,0-1 1,0 0 0,0 0-1,0 0 1,0 0-1,0 0 1,0 0-1,0 1 1,0-1 0,0 0-1,0 0 1,0 0-1,0 0 1,0 0-1,-1 0 1,1 0-1,0 0 1,0 1 0,0-1-1,0 0 1,0 0-1,0 0 1,0 0-1,-1 0 1,1 0 0,0 0-1,0 0 1,0 0-1,0 0 1,0 0-1,0 0 1,-1 0-1,-1 0 2048,1 0-1946,0 1 1,0-1-1,0 1 1,0-1-1,0 1 1,0 0-1,0-1 1,0 1-1,0 0 0,0 0 1,0 0-1,1 0 1,-1 0-1,0 0 1,1 0-1,-1 0 1,0 0-1,1 0 1,-1 0-1,1 0 1,0 0-1,-1 0 1,1 0-1,0 1 1,0-1-1,0 0 1,0 0-1,0 0 1,0 2-1,-2 47-172,2-40 274,7 109 105,1-8-62,-6-47-112,-2 99 282,-3-130-190,3 1 0,5 59 0,-4-82-166,-1-9-34,0 0 1,0-1-1,0 1 0,1 0 1,-1-1-1,0 1 0,1 0 1,-1-1-1,1 1 0,0 0 1,0 1-1,0-4-18,0 0 0,0 1 0,0-1-1,-1 0 1,1 0 0,0 0 0,0 0 0,-1 0-1,1 0 1,-1 0 0,1 0 0,-1 0 0,1 0 0,-1 0-1,1-3 1,4-12-2593</inkml:trace>
</inkml:ink>
</file>

<file path=ppt/ink/ink2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26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1 110 6824,'0'0'11290,"17"-5"-10878,-12 3-380,29-8 211,0 1 0,55-7 0,198 5 908,-46 4-268,125-33 734,-331 34-1736,-24 3-2535</inkml:trace>
</inkml:ink>
</file>

<file path=ppt/ink/ink2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31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805 133 6016,'0'0'12351,"-10"-9"-11923,-7-5-132,-1 0 0,0 2 0,-24-13 0,24 15 28,0 2 0,-1 0-1,0 1 1,0 1 0,0 0-1,-1 2 1,-31-4 0,43 8-262,-4-1 50,-1 0 0,1 1 0,-1 1 0,1 0-1,-1 0 1,1 1 0,-17 6 0,12-2 25,0 1 1,0 1 0,1 1-1,1 0 1,-25 19-1,-5 5 176,23-17-65,-30 27-1,24-17-45,17-17-119,0 0 1,1 1-1,0 0 1,0 1-1,2 1 1,-1-1-1,1 1 1,-9 20 0,10-16-10,2 1 1,0-1 0,1 1-1,1 1 1,1-1 0,-1 35-1,3-41-48,1 0 0,0 0 1,1 0-1,1 0 0,-1 0 0,2 0 0,0-1 0,0 1 0,0-1 0,2 0 0,11 18 0,-2-5 15,2-1-1,1 0 0,0-1 0,2-1 0,0-1 0,1-1 1,1-1-1,25 15 0,-36-26-22,1 0 1,-1-1-1,2-1 0,-1 0 1,0 0-1,1-2 1,18 3-1,93 0 95,-66-5-67,6 0 70,80-11 0,-132 9-109,0 0-1,0-1 0,0 0 1,0-1-1,-1 0 0,0-1 1,13-7-1,-17 8-1004,-1-1 0,1 1 0,8-10 0</inkml:trace>
</inkml:ink>
</file>

<file path=ppt/ink/ink2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32.3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39 7232,'0'0'14089,"14"3"-13888,-8-2-176,10 3 42,0-1-1,0-1 0,1 0 0,25-2 0,135-20 545,-37 2-147,-135 18-424,24-1 148,-27 1-159,-1 0 0,0 1 0,1-1 0,-1 0 0,0 1 0,0-1 0,0 1 1,1-1-1,-1 1 0,0-1 0,0 1 0,0 0 0,0 0 0,0-1 0,0 1 1,0 0-1,0 0 0,1 2 0,-3-1 124,-1 5 182,2-7-349,1 1-1,-1-1 1,0 0-1,1 0 0,-1 0 1,1 0-1,-1 0 1,0 0-1,1 0 0,-1 0 1,0 0-1,1 0 1,-1 0-1,0 0 1,1 0-1,-1 0 0,1 0 1,-1 0-1,0 0 1,1 0-1,-1 0 0,0-1 1,1 1-1,-1 0 1,0 0-1,0 0 0,1-1 1,-1 1-1,1-1 1,46-28-1463,-39 24-821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4:54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6 11256,'0'0'15895,"-10"-1"-15326,-30-3 10,37 4-466,1 1 0,0-1 0,-1 1 0,1-1 1,0 1-1,0 0 0,0 0 0,-1 0 0,1 0 0,0 0 0,0 0 0,1 1 0,-1-1 0,0 1 0,0-1 0,1 1 0,-1 0 1,1 0-1,-1-1 0,0 4 0,-5 3 781,6-7-848,0 0 0,0 0 0,0 0 0,0 0 0,1 0 0,-1 1 0,0-1 0,1 0-1,-1 0 1,1 1 0,0-1 0,-1 1 0,1-1 0,0 0 0,0 1 0,0 0 0,0-1-35,0 0 0,0-1 0,0 1 0,0-1 0,0 1 0,0 0 0,0-1 0,1 1 0,-1-1 1,0 1-1,0-1 0,1 1 0,-1-1 0,0 1 0,1-1 0,-1 1 0,0-1 0,1 1 0,-1-1 0,1 1 1,-1-1-1,1 0 0,-1 1 0,1-1 0,-1 0 0,1 0 0,-1 1 0,1-1 0,-1 0 0,1 0 0,0 0 1,-1 0-1,1 1 0,-1-1 0,1 0 0,1 0 0,-2-1-11,1 0 0,-1 1 0,1-1 0,-1 1 0,0-1 0,1 0 0,-1 0 0,0 1 0,1-1 0,-1 0 0,0 1 0,0-1 0,0 0 0,0 0 0,0 1 0,0-1 0,0 0 0,0 0 0,0 0 0,0 1 0,0-2 0,0 1 0,0 1 0,0-1 0,0 0 0,0 1 0,0-1 0,0 1 0,0-1 0,-1 0 0,1 1 0,0-1 0,0 0 0,-1 1 0,1-1 0,0 1 0,-1-1 0,1 1 0,0-1 0,-1 1 0,1-1 0,-1 1 0,1-1 0,-1 1 0,1-1 0,-1 1 0,1 0 0,-1-1 0,1 1 0,-1 0 0,1-1 0,-1 1 0,0 0 0,0 0 0,-5-1 0,-11 0 0,16 1 0,1 0 0,0 0 0,-1 0 0,1 0 0,0 0 0,-1 0 0,1 1 0,0-1 0,0 0 0,-1 0 0,1 0 0,0 0 0,0 1 0,-1-1 0,1 0 0,0 0 0,0 0 0,-1 1 0,1-1 0,0 0 0,0 0 0,0 1 0,0-1 0,-1 0 0,1 0 0,0 1 0,0-1 0,0 0 0,0 1 0,0-1 0,0 0 0,0 1 0,0-1 0,0 0 0,0 0 0,0 1 0,0-1 0,0 0 0,0 1 0,0-1 0,0 0 0,0 1 0,0-1 0,0 0 0,1 1 0,-1-1 0,0 0 0,0 0 0,0 1 0,0-1 0,1 0 0,-1 0 0,0 0 0,0 0 0,0 1 0,0-1 0,0 0 0,1 0 0,-1 0 0,0 0 0,0 0 0,0 0 0,1 0 0,-1 0 0,0 0 0,0 0 0,0 0 0,1 1 0,-1-1 0,0 0 0,0 0 0,0 0 0,1 0 0,-1-1 0,0 1 0,0 0 0,0 0 0,1 0 0,-1 0 0,0 0 0,0 0 0,0 0 0,0 0 0,1 0 0,-1 0 0,0 0 0,0-1 0,11-6 0,-8 5 0,14-9-3935</inkml:trace>
</inkml:ink>
</file>

<file path=ppt/ink/ink2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33.0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65 6224,'0'0'6288,"11"0"-5643,204-15 2116,-140 7-1993,22 8 99,1-1 75,-76-2-395,0 0 0,24-8-1,-46 11-542,1 0-1,-1-1 1,1 1 0,-1 0-1,0-1 1,1 1-1,-1 0 1,0-1-1,1 1 1,-1 0-1,0-1 1,1 1-1,-1-1 1,0 1 0,0-1-1,1 1 1,-1-1-1,0 1 1,0-1-1,0 1 1,0-1-1,0 1 1,0-1 0,0 1-1,1-1 1,-2 1-1,1-1 1,0 1-1,0-1 1,0 1-1,0-1 1,0 1-1,0-1 1,0 1 0,-1-1-1,1 1 1,0 0-1,0-1 1,-1 1-1,1-1 1,-1 0-1,0-3-2192</inkml:trace>
</inkml:ink>
</file>

<file path=ppt/ink/ink2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37.5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474 657 4416,'0'0'7201,"-12"-5"-6836,-38-14-5,41 16-219,0 1 0,-1 0 0,1 0 0,-1 1 0,1 0 0,-1 0-1,1 1 1,-14 1 0,2 2 178,1 1 0,-27 9 1,31-9-47,0 1 1,0 1 0,1 1 0,0 0 0,0 1 0,-23 17 0,30-19-156,-4 3 271,0 1 0,0 0-1,-16 19 1,26-25-297,-1-1 1,1 0-1,0 1 1,0-1-1,0 1 1,0 0-1,0 0 0,1 0 1,0 0-1,0 0 1,0 0-1,0 0 0,1 0 1,0 0-1,-1 0 1,1 0-1,1 1 1,0 5-1,1-1 1,1-1 1,0 1-1,0-1 1,1 0-1,0 0 1,0 0-1,1 0 1,0-1-1,0 0 0,1 0 1,0 0-1,0-1 1,0 0-1,1 0 1,0 0-1,0-1 0,1 0 1,-1 0-1,1-1 1,0 0-1,1 0 1,-1-1-1,0 0 1,17 3-1,-18-5-51,-1-1 1,0 1-1,0-1 0,1 0 1,-1-1-1,0 1 1,1-1-1,-1-1 0,0 1 1,0-1-1,0 0 0,0 0 1,-1-1-1,1 0 1,9-6-1,-4 2 13,-2 0 0,1 0 0,-1-1 0,-1 0 0,1-1 0,-1 0 1,8-13-1,0-4 81,-1 0 1,-2-1-1,0-1 1,-2 0-1,-1-1 1,11-56 0,13-182 701,-35 80-104,1 187-733,0-18 63,-1 0-1,0 0 1,-2 1 0,0-1-1,-1 1 1,-1 0 0,-8-20-1,13 37-62,0-1-1,-1 1 0,1-1 1,0 0-1,-1 1 1,1-1-1,0 1 0,-1-1 1,1 1-1,0-1 1,-1 1-1,1-1 1,-1 1-1,1-1 0,-1 1 1,0 0-1,1-1 1,-1 1-1,1 0 0,-1-1 1,1 1-1,-1 0 1,0 0-1,1 0 0,-1 0 1,0-1-1,1 1 1,-1 0-1,0 0 0,1 0 1,-1 0-1,0 1 1,1-1-1,-1 0 1,0 0-1,1 0 0,-1 0 1,1 1-1,-1-1 1,0 0-1,0 1-4,0 0 0,0-1 0,0 1 1,0 0-1,0-1 0,1 1 0,-1 0 0,0 0 1,0-1-1,1 1 0,-1 0 0,1 0 0,-1 0 0,1 0 1,-1 0-1,1 0 0,-1 0 0,1 2 0,-3 8-33,-5-12-7,7-1 37,-1 1 0,1-1 0,-1 1-1,1-1 1,0 0 0,0 1 0,0-1 0,0 0 0,-1-2 0,-1-9-10,-5-13-87,8 26 103,0 0 0,0 0 0,0 0 0,0 0 0,0 0 0,0 0 0,0 0 0,0 0 0,0 0 0,0 0 0,0 0 0,0 0 1,0 0-1,0 0 0,0 0 0,0 0 0,0 0 0,-1 0 0,1 0 0,0 0 0,0 0 0,0 0 0,0 0 0,0 0 0,0 0 0,0 0 0,0 0 0,0 0 0,0 0 0,0 0 0,0 0 0,0 0 0,0 0 0,0 0 0,0 0 0,0 0 0,-1 0 0,1 0 0,0-1 0,0 1 0,0 0 0,0 0 0,0 0 0,0 0 0,0 0 0,0 0 0,0 0 0,0 0 0,0 0 0,0 0 0,0 16-25,22 271 85,-5-84 125,35 172 682,-46-347-510,14 37-1,-17-56-182,-2-18-13,4-18-3900</inkml:trace>
</inkml:ink>
</file>

<file path=ppt/ink/ink2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39.0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464 124 5720,'0'0'4304,"-1"-9"-3923,-3-30-10,4 38-275,0-1 1,0 0-1,0 1 1,-1-1 0,1 1-1,-1-1 1,1 1-1,-1-1 1,1 1-1,-1-1 1,0 1 0,0 0-1,1-1 1,-1 1-1,0 0 1,0 0 0,0 0-1,-1 0 1,1 0-1,0 0 1,0 0-1,-1 0 1,1 0 0,0 0-1,-1 1 1,1-1-1,-1 0 1,1 1-1,-1-1 1,-1 1 0,-11-6 421,9 4-348,0 0 1,-1 0 0,1 1 0,-1-1 0,1 1 0,-1 1 0,0-1 0,1 1 0,-1 0-1,-8 1 1,3-1 106,0 2-1,1 0 1,-1 0 0,-16 6-1,-50 33 1203,67-36-1318,0 0 1,1 1-1,0 0 1,0 1-1,0 0 1,1 1-1,0-1 1,0 2-1,1-1 1,0 1-1,-6 10 1,0 1 305,1 1 1,2 1-1,0 0 1,-8 24 0,12-22 105,0 1 1,-3 35 0,3-17 43,5-33-510,0 0-1,1-1 1,1 1-1,-1 0 0,1-1 1,1 1-1,0-1 1,5 18-1,1-7 115,0 0 0,21 35 1,-22-44-155,1 0 1,-1-1-1,2 0 1,-1 0 0,1-1-1,1 0 1,0 0-1,0-1 1,1-1 0,-1 1-1,2-2 1,-1 0-1,1 0 1,0-1 0,0 0-1,0-1 1,1-1-1,0 0 1,-1 0 0,1-1-1,0-1 1,0 0 0,24-2-1,-18 0 27,1-1 0,-1 0 1,0-2-1,-1 0 0,1-1 0,-1-1 0,1 0 0,-2-2 1,1 0-1,-1-1 0,0 0 0,-1-2 0,0 0 0,-1 0 1,20-21-1,-17 12 66,0-1-1,-1-1 1,-1 0 0,-2-1 0,0-1 0,15-34 0,-22 41-99,0-1 0,-2 0-1,0 0 1,-1 0 0,0-1 0,-2 1 0,0-1 0,-1 0 0,-3-37 0,-2 37-41,-1 1 0,0 0 0,-2 0 0,0 1 0,-1-1 0,0 1 0,-2 1 0,-14-21 0,18 30-20,0 0 1,0 0 0,-1 1 0,0 0 0,0 0 0,-1 1-1,1 0 1,-1 0 0,0 1 0,-1 0 0,1 0-1,-17-5 1,14 6-1,-1 0-1,0 1 1,0 1-1,0-1 1,1 2-1,-1 0 1,0 0-1,0 1 1,-17 3-1,24-3-26,-1 1-1,1-1 1,0 1 0,0 0-1,0 0 1,0 1 0,1-1-1,-1 1 1,-7 6 0,10-7-49,0 0 0,-1 1 1,1-1-1,0 1 0,1-1 1,-1 1-1,0 0 1,1 0-1,0 0 0,-1 0 1,1 0-1,0 0 1,1 0-1,-1 0 0,1 1 1,-1-1-1,1 6 0,1 11-4139</inkml:trace>
</inkml:ink>
</file>

<file path=ppt/ink/ink2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39.9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3712,'0'0'14053,"11"5"-13516,-3 0-433,1-1 1,-1 1-1,-1 0 0,1 1 0,-1 0 1,0 0-1,0 1 0,-1 0 0,7 8 1,8 16 815,-2 1 1,30 68-1,-33-42 170,-8-28-724,2 23 232,-8-37-214,1-1 0,5 16 1,-8-30-362,0-1 0,0 1 1,0-1-1,0 1 0,1-1 0,-1 1 1,0-1-1,0 0 0,0 1 1,0-1-1,1 1 0,-1-1 1,0 1-1,1-1 0,-1 0 1,0 1-1,0-1 0,1 0 1,-1 1-1,1-1 0,-1 0 1,0 0-1,1 1 0,-1-1 0,1 0 1,-1 0-1,0 0 0,1 1 1,-1-1-1,1 0 0,-1 0 1,1 0-1,-1 0 0,1 0 1,-1 0-1,1 0 0,-1 0 1,1 0-1,-1 0 0,1 0 1,-1 0-1,0-1 0,1 1 0,-1 0 1,1 0-1,-1 0 0,1-1 1,-1 1-1,0 0 0,1-1 1,15-15-3533</inkml:trace>
</inkml:ink>
</file>

<file path=ppt/ink/ink2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41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6016,'0'0'8994,"10"9"-8572,32 24-9,-38-31-362,-1 0-1,0-1 1,0 0 0,0 0 0,1 0 0,-1 0-1,1 0 1,-1-1 0,1 1 0,-1-1 0,1 0-1,-1 0 1,1 0 0,-1-1 0,0 1 0,1-1-1,4-1 1,13-2 183,26 1 118,226-24 792,-168 12-611,190-4 0,73 25 110,159 0 225,-434-4-700,73-2 284,-101-6 649,-65 5-1191,0-1 1,-1 1-1,1 0 0,-1 0 0,1 0 0,0 0 0,-1 0 0,0 0 0,1 0 1,-1 0-1,0 0 0,1 1 0,-1-1 0,0 0 0,-1-1 0</inkml:trace>
</inkml:ink>
</file>

<file path=ppt/ink/ink2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42.8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433 692 6728,'0'0'4294,"-10"2"-3786,-71 1 1172,65-2-1224,-1 1 0,1 1 1,-22 7-1,9-3 83,16-4-255,1 1-1,1 0 1,-1 1-1,0 0 1,1 1-1,0 0 1,0 1-1,-16 13 1,13-7 111,0 0 0,2 0 1,-1 1-1,2 1 1,-14 20-1,23-32-314,0 1 0,0-1 0,0 1-1,1-1 1,-1 1 0,1 0 0,0 0 0,0-1 0,0 1-1,1 0 1,-1 0 0,1 0 0,0 0 0,0 0 0,0 0-1,1 0 1,-1 0 0,2 5 0,0-5-5,0 0 0,0 0 0,0 0 1,0-1-1,0 1 0,1 0 0,0-1 0,0 0 0,0 1 1,0-1-1,0 0 0,1-1 0,-1 1 0,1 0 0,0-1 0,6 3 1,-4-2-20,1-1 1,-1 0-1,1 0 1,-1-1 0,1 0-1,0 0 1,-1 0-1,1-1 1,0 0-1,0 0 1,0-1 0,-1 0-1,1 0 1,0 0-1,-1-1 1,1 0 0,10-5-1,0-1 21,0 0 0,-1-2 1,0 1-1,-1-2 0,18-15 0,-13 6-3,-1 0 0,-1-1 1,20-31-1,-22 31-39,3-7 10,-1-1-1,-2-1 0,0 0 1,19-58-1,-17 32 20,19-113 1,-30 133-53,-3 14-1,0-1 0,-1 1 0,-1-1 0,-2 0 0,-2-38 0,-2 22 30,4 30-34,0 0 0,-1 0 0,-1 0 0,-3-14 1,3 14-8,0 1 0,1-1 1,1 1-1,-1-16 0,1 22-1,-5-10 74,-10 42 116,4 27-55,-6 65-1,-4 24 216,11-90-68,3 1-1,-1 87 1,9-121-132,0 0 0,2-1 1,1 1-1,1-1 0,1 0 0,0 0 0,14 29 0,-16-43 7,1-1 0,0 0-1,1-1 1,-1 1-1,1-1 1,9 8 0,-1-1 465,3 5-301,-15-16-306,1 0 0,-1 1-1,0-1 1,1 1 0,-1-1-1,-1 1 1,4 6-1,-3-6-2,-1 0 0,1 0 0,0 0-1,0-1 1,0 1 0,0-1 0,1 1-1,3 2 1,-3-2 12,0 0-1,0 0 0,0 0 1,0 0-1,0 1 1,0-1-1,-1 1 1,0 0-1,3 6 1,-5-10-35,1-9-501,6-78-669,-5 58-2568</inkml:trace>
</inkml:ink>
</file>

<file path=ppt/ink/ink2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44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105 1 6424,'0'0'14710,"-10"4"-14277,2-1-316,5-2-86,0 0 0,1 0 0,-1 0 0,1 0 0,-1 0-1,1 1 1,-1-1 0,1 1 0,0 0 0,-1-1 0,1 1 0,0 0-1,0 0 1,1 1 0,-1-1 0,0 0 0,1 0 0,-1 1 0,1-1-1,0 1 1,0 0 0,-1 3 0,-8 25 337,2 1 0,1 0 0,-3 35 0,10-54-275,-5 55 816,7 98 1,13-87 61,-7-43-145,-8-29-529,0-6-282,0-1 1,-1 0-1,1 1 0,0-1 1,0 0-1,0 0 0,0 1 1,0-1-1,0 0 0,0 1 1,0-1-1,0 0 0,0 1 1,0-1-1,0 0 0,0 1 1,0-1-1,0 0 0,0 1 1,1-1-1,-1 0 0,0 0 1,0 1-1,0-1 0,0 0 1,1 0-1,-1 1 0,0-1 1,0 0-1,1 0 0,-1 1 1,0-1-1,0 0 0,1 0 1,-1 0-1,1 1 0,0 2-102,1 0-989</inkml:trace>
</inkml:ink>
</file>

<file path=ppt/ink/ink2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2:45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 7232,'0'0'11125,"10"1"-10624,7 1-4,1-2 0,32-3 0,-3-2 382,47 2-1,-38 2-487,23-1 297,0 3 0,127 18 0,-152-13-254,-35-4 26,0 1 0,37 9 0,-56-12-382,1 1-1,0-1 1,-1 0 0,1 0-1,0 1 1,0-1-1,0 0 1,-1 0-1,1 0 1,0 0 0,0 0-1,0 0 1,-1 0-1,1 0 1,0 0 0,0 0-1,1-1 1,-2 1-292,1-1 1,-1 0-1,1 1 1,-1-1-1,0 0 1,0 0-1,1 1 1,-1-1-1,0 0 1,0 0-1,0 0 1,0 1-1,0-1 1,0 0-1,0 0 0,0-1 1</inkml:trace>
</inkml:ink>
</file>

<file path=ppt/ink/ink2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03:05.6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0 589 5416,'0'0'7576,"1"10"-7266,9 74 336,8 79 575,13 562 1473,-31-712-2660,8 120 293,1 70 171,-9 221 487,1-180-515,-6 150 157,0 20-78,7-153-279,0 14 89,10 172 194,13-117-303,-15-260-219,-4-37-84,1 58 0,-7-90 41,1 0 1,-1 1-1,0-1 0,0 0 0,1 0 1,-1 0-1,1 0 0,-1 1 0,1-1 1,-1 0-1,1 0 0,0 0 0,0 0 1,-1 0-1,1-1 0,0 1 0,0 0 1,0 0-1,0 0 0,0-1 1,0 1-1,0-1 0,0 1 0,0 0 1,0-1-1,0 0 0,1 1 0,-1-1 1,0 0-1,0 0 0,0 1 0,1-1 1,-1 0-1,2 0 0,5 0-13,0 0 0,0 0-1,13-3 1,74-14-38,-53 8 59,68-5 0,70-7-57,-85 8 20,295-53-323,-231 35 281,78 5-140,3 19-6,-188 7 198,145-18-82,-102 6 52,-62 8 16,34-11 0,-42 9-9,0 1 1,44-3-1,-57 6 31,0 1 0,-1-2 0,1 0 0,-1 0 0,21-9 0,-19 7-2,1 0-1,0 1 1,23-5-1,166-7-218,-103 16 156,-62-3 36,45-10 0,-47 7 3,-31 6 35,0-1 0,1 1 1,-1 0-1,0 1 1,6 0-1,12 1-103,2-4 17,-21 1 76,1 0 0,0 1 0,-1-1 0,1 1 0,0 0 0,7 2 0,18 1-63,12 3-111,-21-1 43,29 4 1,-10-3-59,22-2-46,-35-3 162,108-6-169,410-3-21,-194 5 151,7-21-41,-107 9 135,4 0 173,163-20 209,-238 21-195,1 4-7,30-2 106,345-12 397,-478 23-515,88 2 208,-161 0-318,11 0 92,0 0 1,32-3-1,-24 5 511,-62 3 142,37-6-737,-1 0-1,1 0 0,0 0 1,0 0-1,0 0 1,0 0-1,-1 0 0,1 0 1,0-1-1,0 1 0,0 0 1,0-1-1,0 1 0,0-1 1,0 1-1,0-1 1,0 1-1,0-1 0,0 0 1,0 0-1,0 1 0,0-1 1,1 0-1,-1 0 0,0 0 1,1 0-1,-1 0 1,0 0-1,1 0 0,-1 0 1,1 0-1,0 0 0,-1 0 1,1 0-1,0-1 0,0 1 1,-1 0-1,1 0 1,0 0-1,0 0 0,1-2 1,-1-15 35,1 0 1,0 1 0,6-22-1,1-16-1,27-770 484,-23 432-378,-6 252-112,12-103 61,0-31 62,-17 222-138,2-72 98,-18-182 0,-57-96 150,11-29 291,59 417-550,-12-82 184,-3-27 116,13 78-90,-18-85 1,13 94-92,3 0 1,-5-75-1,19-8 189,-8 115-323,7-54 44,-3 31-15,-1-1 1,-2-45-1,-5-16-112,3 86 62,1 1 0,-1 0-1,0 0 1,0 0 0,-1 0-1,1 0 1,-1 0 0,1 0-1,-1 1 1,0-1 0,0 0-1,0 1 1,0 0 0,-1-1-1,1 1 1,-1 0 0,1 0-1,-1 0 1,0 1 0,0-1-1,0 1 1,0-1 0,0 1-1,0 0 1,0 0 0,0 0-1,-5 0 1,-9-2-32,1 1-1,0 1 1,-1 1 0,-17 1-1,27 0 34,-156 16-199,-167 15-58,61-4 85,-168 4-107,222-27 240,78-4 37,-156 5 58,68-11 10,-21 1-31,-80 3-11,123-3-8,-13 14-1,-1 0 12,25-12 33,-124 1 60,121-1-60,-43 2-25,-294 22 105,509-22-122,-405-11 199,259 2-87,-46 3-21,141 7-33,-124 15-1,77-3 17,-32 4-21,84-12-51,2 3 1,-70 17-1,117-21 8,-1-1-1,-28 0 0,-20 3 31,50-4-43,12-2 14,0 1 1,0 0-1,0 1 0,-8 2 1,14-4-18,-1 1-1,0 0 1,1-1 0,-1 1 0,1 0 0,-1 0-1,1 0 1,0 0 0,-1 1 0,1-1 0,0 0 0,0 0-1,0 1 1,0-1 0,0 1 0,0-1 0,0 1-1,0-1 1,1 1 0,-1 0 0,0 2 0,-7 43 1,2 1 1,2 0 0,3 55 0,-1 22 45,-3-61 37,-2-1-1,-22 90 1,22-136-34,0-1 8,8-14-18,5-9 14,4-8-3447</inkml:trace>
</inkml:ink>
</file>

<file path=ppt/ink/ink2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0:55.80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274 212 4816,'0'0'14151,"-12"11"-13656,9-8-453,-7 7 156,-1 0 1,0-1-1,0-1 0,-1 1 1,0-2-1,-1 1 0,0-2 0,-17 7 1,24-11-74,0-1 0,1 0 0,-1 0 1,0-1-1,0 0 0,0 0 0,1 0 1,-1-1-1,0 0 0,0 0 0,1 0 1,-1-1-1,1 0 0,-11-4 0,14 4-70,-1 1-1,1 0 0,-1-1 1,1 0-1,0 1 0,-1-1 0,1 0 1,0 0-1,0-1 0,0 1 1,1 0-1,-1 0 0,0-1 0,1 1 1,0-1-1,-1 0 0,1 1 1,0-1-1,0 0 0,1 0 0,-1 1 1,1-1-1,-1 0 0,1 0 1,0 0-1,0 0 0,0 0 0,0 0 1,1 0-1,-1 1 0,3-7 1,1-4 34,1-1 0,1 1 1,1 0-1,0 0 0,0 1 1,1-1-1,1 2 1,0-1-1,20-18 0,-22 23-38,1 0 0,0 1-1,0-1 1,0 2 0,1-1-1,0 1 1,0 1-1,0 0 1,0 0 0,1 0-1,0 2 1,-1-1 0,1 1-1,0 0 1,11 0 0,-16 3-10,-1-1 1,0 1-1,0-1 1,0 1-1,0 0 1,0 1-1,0-1 1,0 1-1,0 0 1,-1 0-1,5 3 1,38 32 430,-5-4 5,-27-25-326,-1-1 0,1 0-1,1-1 1,-1-1 0,1-1-1,0 0 1,0 0-1,0-2 1,0 0 0,0 0-1,1-2 1,-1 0-1,25-3 1,-16 0 38,1-2 0,-1 0 0,-1-2 0,1-1 0,-1-1 1,0 0-1,36-23 0,19-9 443,-77 41-617,-1 0 0,1-1 1,0 1-1,0-1 1,-1 1-1,1-1 0,0 1 1,-1-1-1,1 1 1,0-1-1,-1 1 0,1-1 1,-1 0-1,1 1 1,-1-1-1,1-1 0,-1 2-8,-1 0 0,1-1-1,-1 1 1,1 0 0,-1 0 0,1 0-1,-1 0 1,0 0 0,1 0-1,-1 0 1,1 1 0,-1-1-1,1 0 1,-1 0 0,1 0 0,-1 0-1,1 1 1,-1-1 0,1 0-1,-1 1 1,1-1 0,0 0 0,-1 1-1,1-1 1,-1 0 0,1 1-1,-1 0 1,-44 25 650,26-15-5405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7:22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258 856 8432,'0'0'10394,"-10"2"-10091,-90 14 1221,89-14-1141,10-2-331,0 1 1,0-1-1,0 0 0,0 0 1,0 0-1,1 1 0,-1-1 1,0 0-1,0 0 0,0-1 0,0 1 1,0 0-1,0 0 0,-1-1 1,-2 1 156,0 0 0,1 0 0,-1 0 0,1 0 0,-1 0 0,1 1 0,-1 0 0,0 0 0,-3 1 0,-11 3 623,15-5-733,1 1-1,-1 0 1,1 0 0,0 0-1,-1 1 1,1-1 0,0 0-1,0 1 1,0 0 0,0-1-1,0 1 1,0 0-1,0 0 1,1 0 0,-1 0-1,1 0 1,-1 1 0,1-1-1,-1 4 1,-9 10 393,9-12-390,0 0-1,1 0 0,-1 0 0,1 1 1,0-1-1,0 0 0,1 0 0,-1 1 0,1-1 1,0 0-1,1 9 0,-2 19 475,0-28-507,1-1 0,0 1 0,0-1-1,0 0 1,0 1 0,0-1 0,1 1 0,0-1-1,0 1 1,0-1 0,0 0 0,0 0 0,0 1 0,1-1-1,0 0 1,-1 0 0,1-1 0,0 1 0,1 0 0,-1 0-1,0-1 1,1 0 0,0 1 0,-1-1 0,1 0-1,0 0 1,0 0 0,0-1 0,5 3 0,-1-1 37,0 0 1,0-1-1,0 0 0,1 0 1,-1 0-1,1-1 1,-1 0-1,1-1 0,0 0 1,-1 0-1,1 0 1,10-3-1,-7 1-75,0-1 0,-1 0 1,1 0-1,0-2 0,-1 1 0,0-1 0,0-1 1,0 1-1,12-11 0,-22 16-31,6-5 0,0 1 0,0-1 0,-1 0 0,0-1 0,6-6 0,-10 10 0,0 0 0,0 0 0,0 0 0,0 0 0,0-1 0,-1 1 0,1 0 0,-1 0 0,1-1 0,-1 1 0,0 0 0,0 0 0,0-1 0,0 1 0,0 0 0,0-1 0,-1 1 0,1 0 0,-1 0 0,-1-3 0,0-1 0,-1 1 0,1-1 0,-1 1 0,-1-1 0,1 1 0,-1 0 0,0 1 0,0-1 0,0 1 0,-1-1 0,1 1 0,-1 1 0,0-1 0,0 1 0,-1-1 0,1 1 0,-1 1 0,1-1 0,-11-2 0,9 3 0,-1 0 0,1 0 0,0-1 0,0 0 0,-9-5 0,10 5 0,-11-9 0,41 4 0,4 1 0,34-11 0,5-2 0,7-2 0,19-4 0,-83 24 0,-4 1 0,1-1 0,-1 1 0,0-1 0,0 0 0,10-5 0,-13 5 0,1 0 0,-1 1 0,1-1 0,-1 1 0,1 0 0,0 0 0,0 0 0,0 0 0,-1 1 0,6 0 0,-16 33 0,-7 16 0,10-37 0,0-1 0,1 1 0,0 0 0,1 0 0,0 0 0,1 0 0,1 0 0,-1 1 0,3 16 0,-1-24 0,0 0 0,0 0 0,1 0 0,0 1 0,0-1 0,0-1 0,0 1 0,1 0 0,3 5 0,-5-9 0,0 0 0,0 0 0,1 1 0,-1-1 0,1 0 0,-1 0 0,0-1 0,1 1 0,-1 0 0,1 0 0,0-1 0,-1 1 0,1-1 0,0 1 0,-1-1 0,1 0 0,0 0 0,-1 0 0,1 0 0,0 0 0,0 0 0,-1 0 0,1 0 0,0-1 0,-1 1 0,1 0 0,-1-1 0,1 0 0,0 1 0,-1-1 0,1 0 0,1-1 0,9-6 0,1 0 0,-1 0 0,0-2 0,-1 0 0,19-20 0,-11 10 0,-15 16 0,-1-1 0,0 1 0,0-1 0,0 0 0,0 0 0,-1 0 0,3-8 0,-4 8 0,1 0 0,0 0 0,1 1 0,-1-1 0,1 0 0,0 1 0,4-6 0,-3 8 0,-4 2 0,1 0 0,-1 0 0,0 0 0,0 0 0,0-1 0,1 1 0,-1 0 0,0 0 0,0 0 0,0 0 0,1 0 0,-1-1 0,0 1 0,0 0 0,0 0 0,0 0 0,0-1 0,1 1 0,-1 0 0,0 0 0,0 0 0,0-1 0,0 1 0,0 0 0,0 0 0,0-1 0,0 1 0,0 0 0,0 0 0,0-1 0,0 1 0,0 0 0,0-3 0,0 5 0,1 31 0,2-22 0,0 0 0,1 0 0,1 0 0,6 10 0,-8-15 0,2 1 0,1 0 0,0-1 0,0 1 0,0-1 0,1-1 0,0 1 0,0-1 0,1 0 0,7 3 0,-13-7 0,0-1 0,0 1 0,-1-1 0,1 0 0,0 0 0,0 0 0,0 0 0,-1 0 0,1 0 0,0 0 0,0-1 0,0 1 0,-1 0 0,1-1 0,0 0 0,-1 1 0,1-1 0,0 0 0,1-1 0,34-22 0,-35 23 0,10-9 0,-1 1 0,0-1 0,0-1 0,-1 0 0,-1-1 0,0 0 0,12-21 0,43-97 0,-55 110 0,8-22 0,-2-1 0,-2 0 0,9-51 0,-20 75 0,0-1 0,-1-21 0,1-10 0,5-55 0,-10 76 0,-1 7 0,-12 70 0,-21 109 0,29-125 0,2 0 0,0 0 0,3 1 0,0-1 0,2 1 0,5 53 0,-1-42 0,-3-24 0,5 29 0,-4-43 0,0 0 0,0-1 0,1 1 0,-1-1 0,1 0 0,0 0 0,0 1 0,0-1 0,1 0 0,0-1 0,4 7 0,-5-8 0,-1 0 0,1 0 0,-1 0 0,1 0 0,-1 1 0,0-1 0,2 5 0,-3-5 0,1 0 0,0 0 0,-1-1 0,1 1 0,0 0 0,0 0 0,0-1 0,1 1 0,-1 0 0,0-1 0,0 1 0,1-1 0,-1 0 0,1 1 0,0-1 0,2 2 0,-2-2 0,0 0 0,1 1 0,-1-1 0,0 1 0,-1 0 0,1-1 0,0 1 0,0 0 0,-1 0 0,1 0 0,1 4 0,11 14 0,-13-20 0,0 1 0,0 0 0,0-1 0,0 1 0,0-1 0,0 1 0,0-1 0,0 1 0,0-1 0,0 0 0,1 1 0,-1-1 0,0 0 0,0 0 0,0 0 0,0 0 0,1 0 0,1-1 0,-2 1 0,1 0 0,-1 0 0,1 0 0,-1 0 0,1 0 0,-1 0 0,1 0 0,-1 1 0,1-1 0,-1 0 0,1 1 0,-1-1 0,1 1 0,-1 0 0,0-1 0,3 3 0,-3-3 0,0 1 0,1 0 0,-1-1 0,1 1 0,-1-1 0,1 0 0,-1 1 0,1-1 0,-1 0 0,1 0 0,-1 0 0,1 0 0,0 0 0,-1 0 0,1-1 0,-1 1 0,1 0 0,-1-1 0,1 1 0,-1-1 0,3-1 0,1 0 0,-1 0 0,1 0 0,0-1 0,-1 1 0,8-7 0,0-4 0,0-1 0,0 0 0,-2-1 0,13-21 0,0 1 0,-10 17 0,9-14 0,-2-3 0,-15 28 0,-1 0 0,1 0 0,4-13 0,-7 16 0,-1 1 0,1 0 0,0 0 0,0 0 0,0 0 0,0 0 0,4-3 0,-5 5 0,0 0 0,-1 0 0,1 0 0,0 1 0,0-1 0,0 0 0,-1 1 0,1-1 0,0 1 0,0-1 0,0 1 0,0-1 0,0 1 0,0 0 0,0-1 0,0 1 0,0 0 0,0 0 0,0 0 0,0-1 0,1 1 0,-1 1 0,0-1 0,0 0 0,0 0 0,0 0 0,2 1 0,3 3 0,0 1 0,0 0 0,-1 0 0,1 1 0,-1-1 0,0 1 0,0 0 0,-1 0 0,0 1 0,0 0 0,-1-1 0,1 1 0,-1 0 0,2 11 0,-1-6 0,-1 1 0,0 0 0,-1 0 0,-1 0 0,0 0 0,-1 1 0,-2 20 0,1-22 0,0-5 0,1 0 0,-1 0 0,0 0 0,-1 0 0,0 0 0,0-1 0,0 1 0,-1-1 0,-5 11 0,6-15 0,1-1 0,0 0 0,-1 0 0,1 0 0,-1 0 0,1 0 0,-1 0 0,0 0 0,1 0 0,-1-1 0,0 1 0,0 0 0,0-1 0,1 0 0,-1 1 0,0-1 0,0 0 0,0 0 0,0 0 0,1 0 0,-1 0 0,0-1 0,-3 0 0,-3-1 0,-1 0 0,1 0 0,-11-6 0,19 8 0,-22-10 0,1-2 0,-22-15 0,5 3 0,29 14 0,12 8 0,5 6 0,11 6 0,0 0 0,0-1 0,29 10 0,-38-17 0,-1 1 0,1-2 0,-1 1 0,1-1 0,-1-1 0,1 0 0,0 0 0,0-1 0,-1 0 0,12-3 0,-7 1 0,1-1 0,0 0 0,-1-1 0,0-1 0,0 0 0,0-1 0,-1 0 0,25-18 0,-8 1 0,-22 19 0,0-1 0,-1 0 0,0 0 0,10-12 0,-12 13 0,0-1 0,0 0 0,-1 0 0,0-1 0,0 1 0,0-1 0,-1 0 0,0 0 0,0 0 0,-1 0 0,2-8 0,7-23 0,-7 30 0,-3 8 0,-3 6 0,1-4 0,0 0 0,1 0 0,-1 0 0,1 1 0,0-1 0,0 0 0,0 0 0,0 5 0,0 1 0,0-6 0,-2 26 0,1-1 0,1 1 0,2-1 0,7 44 0,-8-69 0,0 1 0,-1 0 0,1-1 0,0 1 0,1 0 0,-1-1 0,0 1 0,1-1 0,-1 0 0,1 1 0,0-1 0,-1 0 0,1 0 0,0 0 0,1 0 0,-1-1 0,0 1 0,0 0 0,1-1 0,3 2 0,-1-1 0,-1-1 0,1 0 0,0-1 0,0 1 0,-1-1 0,1 0 0,0 0 0,0 0 0,0-1 0,-1 0 0,7-1 0,-8 1 0,0 1 0,1-1 0,-1 0 0,0 0 0,0 0 0,0-1 0,-1 1 0,1-1 0,0 1 0,0-1 0,3-4 0,13-8 0,-14 11 0,-1 0 0,1-1 0,-1 0 0,1 0 0,-1 0 0,0 0 0,-1-1 0,1 0 0,-1 0 0,3-5 0,56-94 0,-60 100 0,0 1 0,0 0 0,0-1 0,1 1 0,0 0 0,-1 0 0,1 1 0,0-1 0,1 1 0,-1-1 0,0 1 0,1 0 0,-1 0 0,1 0 0,-1 1 0,5-2 0,-5 2 0,0 1 0,0 0 0,0 0 0,0-1 0,0 2 0,0-1 0,0 0 0,0 1 0,0-1 0,0 1 0,0 0 0,0 0 0,0 0 0,0 0 0,-1 0 0,1 1 0,-1-1 0,1 1 0,-1 0 0,1 0 0,2 2 0,3 4 0,0 0 0,-1 1 0,13 16 0,-15-19 0,-7-9 0,-2 0 0,-1-1 0,1 0 0,1 1 0,-1-2 0,-3-4 0,4 5 0,-1 0 0,1 0 0,-1 0 0,0 0 0,0 1 0,-5-4 0,-46-23 0,53 30 0,0 0 0,0 0 0,0 0 0,0 0 0,1 0 0,-1 0 0,0 0 0,0 0 0,0 1 0,1-1 0,-1 1 0,0-1 0,0 1 0,1 0 0,-1 0 0,-2 1 0,0 0 0,1 1 0,-1-1 0,1 0 0,-1 1 0,1 0 0,-4 5 0,4-4 0,0 1 0,1-1 0,0 1 0,0 0 0,0-1 0,0 1 0,1 0 0,0 0 0,0 0 0,0 0 0,1 0 0,-1 1 0,1-1 0,1 0 0,0 8 0,3 7 0,0 1 0,11 29 0,-8-27 0,-6-19 0,0-1 0,0 1 0,0-1 0,1 0 0,0 1 0,-1-1 0,1 0 0,0 0 0,0 0 0,1 0 0,-1-1 0,1 1 0,-1-1 0,1 1 0,0-1 0,0 0 0,0 0 0,0 0 0,0 0 0,0-1 0,1 1 0,-1-1 0,1 0 0,-1 0 0,1 0 0,-1 0 0,5 0 0,-5-2 0,-1 1 0,1 0 0,-1-1 0,0 1 0,1-1 0,-1 0 0,0 0 0,0 0 0,0 0 0,1 0 0,-1 0 0,0-1 0,-1 1 0,1-1 0,0 1 0,3-4 0,-2 2 0,0 0 0,-1 0 0,1-1 0,-1 1 0,1-1 0,-1 1 0,0-1 0,0 0 0,1-3 0,-1-4 0,0 3 0,0 1 0,-1-1 0,0 0 0,-1 1 0,0-16 0,7 12 0,1 1 0,-2-6 0,0-1 0,3-18 0,1-3 0,-5 19 0,-1-1 0,0 1 0,-2-1 0,0 0 0,-2-22 0,-11-101 0,-33-144 0,30 202 0,3 55 0,3 8 0,8 22 0,0 0 0,0 0 0,0 0 0,0 0 0,-1 0 0,1 0 0,0-1 0,0 1 0,0 0 0,0 0 0,0 0 0,0 0 0,0 0 0,0 0 0,0 0 0,-1-1 0,1 1 0,0 0 0,0 0 0,0 0 0,0 0 0,0 0 0,0 0 0,-1 0 0,1 0 0,0 0 0,0 0 0,0 0 0,0 0 0,0 0 0,0 0 0,-1 0 0,1 0 0,0 0 0,0 0 0,0 0 0,0 0 0,0 0 0,-1 0 0,1 0 0,0 0 0,0 0 0,0 0 0,0 0 0,0 1 0,0-1 0,0 0 0,-1 0 0,1 0 0,0 0 0,0 0 0,0 0 0,0 0 0,0 0 0,0 1 0,0-1 0,0 0 0,0 0 0,0 0 0,0 0 0,0 0 0,0 1 0,-1-1 0,1 0 0,0 0 0,-5 9 0,1 2 0,0-1 0,1 1 0,0 0 0,1 0 0,0 0 0,0 17 0,3 67 0,0-78 0,2 29 0,1 1 0,18 76 0,-5-50 0,-9-34 0,2 0 0,15 41 0,15 35 0,-23-61 0,-15-48 0,0-1 0,0 1 0,1-1 0,-1 0 0,1 0 0,0 0 0,0 0 0,1 0 0,-1-1 0,1 1 0,0-1 0,1 0 0,-1 0 0,1-1 0,-1 1 0,1-1 0,0 0 0,0 0 0,1-1 0,-1 0 0,0 0 0,1 0 0,-1 0 0,1-1 0,0 0 0,0 0 0,6 0 0,2-2 0,-1-1 0,1 0 0,0-1 0,-1-1 0,0 0 0,0 0 0,0-2 0,0 1 0,-1-2 0,0 0 0,0 0 0,-1-1 0,20-18 0,-26 22 0,-1 0 0,0 0 0,0 0 0,-1-1 0,1 0 0,-1 0 0,0 0 0,-1 0 0,1 0 0,-1-1 0,0 1 0,0-1 0,0 1 0,-1-1 0,0 0 0,0 0 0,-1 0 0,0-10 0,0 12 0,0 0 0,-1 0 0,1 0 0,-1 0 0,0 0 0,-1 0 0,1 1 0,-1-1 0,1 1 0,-1-1 0,0 1 0,0-1 0,-1 1 0,1 0 0,-1 0 0,1 0 0,-1 0 0,0 1 0,0-1 0,0 1 0,-1 0 0,1 0 0,0 0 0,-1 0 0,1 0 0,-1 1 0,-7-3 0,7 3 0,-1 1 0,1-1 0,0 1 0,-1-1 0,1 1 0,0 0 0,-1 1 0,1-1 0,0 1 0,-1 0 0,1 0 0,-6 2 0,8-2 0,0 0 0,-1 0 0,1 1 0,0-1 0,0 1 0,-1-1 0,1 1 0,0-1 0,1 1 0,-1 0 0,0 0 0,0 0 0,1 0 0,-1 0 0,1 1 0,0-1 0,0 0 0,0 0 0,0 1 0,0-1 0,-1 6 0,1-1 0,0 0 0,0 1 0,1-1 0,0 0 0,0 0 0,1 1 0,0-1 0,0 0 0,1 0 0,0 0 0,0 0 0,1 0 0,-1-1 0,2 1 0,-1-1 0,1 1 0,8 10 0,-6-9 0,1 0 0,0 0 0,1 0 0,0-1 0,0 0 0,1-1 0,-1 0 0,2 0 0,-1-1 0,0 0 0,1 0 0,0-1 0,10 3 0,-2-3 0,0 0 0,0-1 0,1 0 0,-1-2 0,0 0 0,36-4 0,37-6 0,-90 9 27,1 0-1,-1 0 1,0 0-1,0 0 1,0 0 0,0 0-1,0-1 1,1 1-1,-1 0 1,0-1-1,0 1 1,0-1 0,0 1-1,0-1 1,0 1-1,0-1 1,0 0 0,0 1-1,0-1 1,-1 0-1,1 0 1,0 1-1,0-1 1,-1 0 0,1 0-1,0 0 1,-1 0-1,1 0 1,-1 0 0,1 0-1,-1 0 1,0-1-1,1 1 1,-1 0-1,0 0 1,0-2 0,0 0-474,0 0-1,-1 0 1,1 1 0,-1-1 0,0 0 0,0 0 0,0 0 0,0 1 0,0-1 0,-3-4-1</inkml:trace>
</inkml:ink>
</file>

<file path=ppt/ink/ink2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0:56.46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43 21 11952,'0'0'8009,"11"-5"-7325,33-10-10,-42 15-640,-1 0 0,0 0 0,0 0 0,1 0 0,-1 0-1,0 1 1,0-1 0,0 1 0,1-1 0,-1 1 0,0-1-1,0 1 1,0 0 0,0-1 0,0 1 0,0 0 0,0 0-1,0 0 1,0-1 0,0 1 0,-1 0 0,1 1 0,0-1-1,-1 0 1,1 0 0,0 0 0,-1 0 0,0 0 0,1 1-1,-1-1 1,1 2 0,2 4 163,16 31 598,-1 0-1,-3 1 0,20 73 1,-16-43-182,-7-28-2,-2 0 1,9 77-1,-19-116-551,0 0 0,0 1-1,0-1 1,0 1-1,0-1 1,0 0-1,0 1 1,-1-1-1,0 0 1,1 0-1,-1 1 1,-2 3-1,3-6-37,-1 1-1,1-1 0,0 1 0,-1-1 1,1 0-1,-1 1 0,1-1 0,-1 0 1,1 0-1,-1 1 0,1-1 0,-1 0 1,1 0-1,-1 0 0,1 1 0,-1-1 1,1 0-1,-1 0 0,1 0 0,-1 0 1,0 0-1,-18-8 297,-46-43 228,49 37-409,0 1 0,-1 0 0,-1 1 0,-20-10 0,35 21-85,0-1 0,0 1-1,0 0 1,0 0 0,-1 0-1,1 1 1,0-1 0,-1 1 0,1 0-1,-1 0 1,1 0 0,0 0 0,-5 1-1,7 0-83,0-1 0,0 0-1,0 1 1,0-1 0,-1 1 0,1 0-1,0-1 1,0 1 0,0 0-1,0 0 1,0-1 0,1 1 0,-1 0-1,0 0 1,-1 1 0,1 0-230,1-1 1,-1 1-1,1-1 1,-1 1 0,1-1-1,-1 1 1,1-1 0,0 1-1,0-1 1,0 1-1,0 0 1,0-1 0,0 1-1,1 2 1</inkml:trace>
</inkml:ink>
</file>

<file path=ppt/ink/ink2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0:59.40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177 0 7528,'0'0'10490,"-6"13"-10155,-9 21 20,2 1 1,-12 50-1,-6 54 601,-33 156 1102,61-280-1951,-2 10 267,1 0 1,-1 35-1,2-43 27,3-16-328,-1 1 0,1 0 0,-1-1 0,1 1 1,0 0-1,0-1 0,-1 1 0,1 0 0,0-1 0,0 1 1,1 0-1,-1 0 0,0-1 0,1 1 0,-1 0 0,1-1 1,-1 1-1,2 2 0,0-4-18,-1-1 1,1 1 0,-1-1-1,0 0 1,0 1 0,1-1-1,-1 0 1,0 0-1,0 0 1,0 0 0,0 0-1,0 0 1,0 0-1,0 0 1,0 0 0,1-2-1,19-31 427,-1-2 0,29-70 0,-28 59-215,-12 29-97,2 0 0,0 0 0,2 1-1,-1 1 1,2 0 0,22-20-1,-36 36-164,0 0-1,0-1 0,0 1 0,0 0 0,1 0 0,-1-1 0,0 1 0,0 0 0,0 0 1,1 0-1,-1-1 0,0 1 0,0 0 0,1 0 0,-1 0 0,0 0 0,0 0 0,1 0 0,-1-1 1,0 1-1,1 0 0,-1 0 0,0 0 0,0 0 0,1 0 0,-1 0 0,0 0 0,1 0 1,-1 0-1,0 0 0,1 1 0,-1-1 0,0 0 0,0 0 0,1 0 0,3 12 63,-5 20-32,1-31-31,-1 24 61,1 0 1,0 0-1,2 0 1,1 0-1,1 0 1,2 0-1,0-1 0,1 0 1,13 27-1,-20-50-59,0 1 0,1-1 0,-1 0 0,1 0-1,-1 0 1,1 0 0,-1 0 0,1 0 0,0 0 0,-1-1-1,1 1 1,0 0 0,0 0 0,-1 0 0,1-1-1,0 1 1,0 0 0,0-1 0,0 1 0,0-1-1,0 1 1,0-1 0,0 1 0,0-1 0,1 0 0,-1 0-1,0 1 1,0-1 0,0 0 0,0 0 0,0 0-1,0 0 1,1 0 0,-1-1 0,0 1 0,0 0-1,0 0 1,0-1 0,0 1 0,0-1 0,0 1 0,0-1-1,0 1 1,0-1 0,0 0 0,0 1 0,0-1-1,1-1 1,5-4 23,-1 0 1,0-1-1,0 0 0,9-12 0,3-7 38,-1 0-1,-1 0 1,22-53 0,-17 41 46,-8 15-36,-15 31-66,0 0 0,0 0 0,1 1 0,0-1-1,0 0 1,1 13 0,1 2 11,5 40-1,-5-57-14,0 0 0,1 0 1,0 0-1,0 0 0,3 5 0,-5-9-4,1-1 0,0 0 1,0 0-1,-1 1 0,1-1 0,0 0 0,0 0 0,0 0 0,0 0 0,0 0 1,0 0-1,0 0 0,1 0 0,-1-1 0,0 1 0,0 0 0,1-1 0,-1 1 1,0-1-1,1 1 0,-1-1 0,1 1 0,-1-1 0,1 0 0,-1 0 0,0 0 1,3 0-1,5-2 20,1 0 1,-1-1 0,0 0-1,0-1 1,0 1 0,0-2-1,-1 1 1,1-1-1,-1-1 1,0 0 0,-1 0-1,10-9 1,9-12 190,42-56-1,-49 59-71,34-34 391,-53 58-533,0 0 0,0-1 0,0 1 0,0 0 0,0 0 0,0 0 0,0 0 1,0 0-1,1 0 0,-1 0 0,0 0 0,0 0 0,0 0 0,0 0 0,0 0 0,0 0 0,0 0 0,0 0 0,0 0 0,1 0 0,-1 0 0,0 0 0,0 0 1,0 0-1,0 0 0,0 0 0,0 0 0,0 0 0,0 0 0,0 0 0,1 0 0,-1 0 0,0 0 0,0 0 0,0 0 0,0 0 0,0 0 0,0 0 1,0 0-1,0 0 0,0 0 0,0 0 0,0 0 0,1 0 0,-1 1 0,0-1 0,0 0 0,0 0 0,0 0 0,0 0 0,0 0 0,0 0 0,0 0 0,0 0 1,0 0-1,0 0 0,0 1 0,0-1 0,0 0 0,0 0 0,0 0 0,1 12 1,-3 13-2,-1-2 1,0 0 0,-2-1 0,-1 0 0,-1 0 0,0 0 0,-2-1 0,-15 27 0,22-45 0,0 0 0,-1 0 0,1 0 0,-1-1 0,0 1 0,1-1 0,-1 1 0,-1-1 0,1 0 0,-4 2 0,6-3 0,-1 0 0,1-1 0,0 1 0,0-1 0,0 0 0,-1 1 0,1-1 0,0 0 0,0 1 0,-1-1 0,1 0 0,0 0 0,-1 0 0,1 0 0,0 0 0,0-1 0,-1 1 0,1 0 0,0-1 0,0 1 0,-1 0 0,1-1 0,0 0 0,0 1 0,0-1 0,0 0 0,0 1 0,0-1 0,0 0 0,0 0 0,0 0 0,0 0 0,-1-2 0,2 3 0,-1-1 0,1 0 0,-1 0 0,1 0 0,-1 0 0,1 0 0,0 0 0,0 0 0,-1 0 0,1 0 0,0 0 0,0 0 0,0 0 0,0 0 0,0 0 0,0 0 0,1 0 0,-1 0 0,0 0 0,0 0 0,1 0 0,-1 0 0,1 0 0,-1 0 0,1 0 0,-1 0 0,1 1 0,-1-1 0,1 0 0,0 0 0,-1 1 0,1-1 0,0 0 0,0 1 0,0-1 0,-1 0 0,1 1 0,0-1 0,0 1 0,0 0 0,1-1 0,4-2 0,0 0 0,0 1 0,0 0 0,0 0 0,7 0 0,1 0 0,0 1 0,0 1 0,1 0 0,-1 1 0,0 1 0,0 0 0,-1 1 0,1 0 0,0 1 0,-1 0 0,16 9 0,-24-10 197,0 0 0,0 1 0,0 0 0,8 8 0,11 9-5278</inkml:trace>
</inkml:ink>
</file>

<file path=ppt/ink/ink2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0:59.58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 18087,'0'0'2536</inkml:trace>
</inkml:ink>
</file>

<file path=ppt/ink/ink2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03.86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0 952 7136,'0'0'6210,"12"-9"-5395,207-151 2703,-195 143-2996,-1-2-1,0 0 0,-2-1 1,-1-2-1,0 0 0,31-46 1,-39 51-270,-3 3 62,1 0 0,-2 0-1,0-1 1,11-27 0,-10 19 52,-7 18-171,0 0 0,0 0-1,0 0 1,0-1 0,-1 1 0,2-9-1,-2 13 452,-1 1-633,0 0-1,0 0 1,0 1-1,0-1 0,0 0 1,0 0-1,0 0 1,0 0-1,1 0 1,-1 0-1,0 0 0,0 0 1,0 0-1,0 1 1,0-1-1,0 0 1,0 0-1,0 0 1,0 0-1,0 0 0,0 0 1,0 0-1,1 0 1,-1 0-1,0 0 1,0 0-1,0 0 1,0 0-1,0 0 0,0 0 1,0 0-1,0 0 1,1 0-1,-1 0 1,0 0-1,0 0 0,0 0 1,0 0-1,0 0 1,0 0-1,0 0 1,1 0-1,-1 0 1,0 0-1,0 0 0,0 0 1,-17 222 1072,11-155-883,3-27 44,-15 78-1,17-115-213,0 0-1,0 0 1,0 0-1,-1 0 1,1 0-1,-1 0 1,1 0-1,-1 0 0,-3 2 1,5-4-22,-1-1 1,1 1-1,-1-1 0,1 1 1,-1-1-1,0 0 0,1 1 1,-1-1-1,0 0 1,1 1-1,-1-1 0,0 0 1,1 0-1,-1 0 0,0 1 1,0-1-1,1 0 1,-1 0-1,0 0 0,0 0 1,1 0-1,-1 0 0,0-1 1,0 1-1,1 0 0,-1 0 1,0 0-1,1-1 1,-1 1-1,0 0 0,1-1 1,-1 1-1,1-1 0,-1 1 1,0-1-1,1 1 1,-1-1-1,1 1 0,-1-1 1,1 1-1,-1-1 0,1 0 1,-1 0-1,-3-5 22,0 0 0,1 0-1,-1 0 1,1-1 0,1 1 0,-1-1-1,1 0 1,0 0 0,1 0 0,-1 0-1,1 0 1,1 0 0,-1 0-1,1 0 1,1 0 0,-1 0 0,1 0-1,0-1 1,1 2 0,0-1 0,0 0-1,0 0 1,1 1 0,0-1 0,0 1-1,1 0 1,0 0 0,0 0 0,0 0-1,7-7 1,-9 12-23,1-1 0,-1 1 0,0 0 0,0 0 0,1 0 0,-1 0 0,1 0 0,-1 0-1,1 1 1,-1-1 0,1 1 0,0 0 0,-1 0 0,1 0 0,-1 0 0,1 0 0,0 0 0,-1 1 0,4 0 0,7 3 18,-1-1 0,19 10-1,-21-9-10,-1 0-6,0-1 0,0 0-1,0 0 1,0-1 0,18 2 0,-22-4-8,0 0-1,-1 0 1,1-1 0,0 0-1,-1 1 1,1-2 0,-1 1-1,1 0 1,-1-1 0,1 0-1,-1 0 1,0-1 0,7-4-1,14-12 18,0-1 1,-1-2-1,-2 0 0,26-33 0,-16 13 4,48-83 0,-70 105-22,0-1 1,-1-1 0,-2 1-1,0-2 1,7-40-1,-9 29 1,-1-1 0,-3 0 0,-2-41 0,1 73-2,0 1 0,0 0 0,0 0 0,0 0 0,-1 0 0,1-1 0,-1 1 0,0 0 0,1 0 0,-1 0 0,0 0 0,-2-2 0,3 3 0,-1 1 0,1 0 0,0 0 0,0 0 0,-1-1 0,1 1 0,0 0 0,-1 0 0,1 0 0,0 0 0,-1 0 0,1 0 0,0 0 0,-1-1 0,1 1 0,0 0 0,-1 0 0,1 0 0,0 0 0,-1 1 0,1-1 0,0 0 0,-1 0 0,1 0 0,0 0 0,0 0 0,-1 0 0,1 0 0,-1 1 0,-13 14 0,-4 13 20,2 1-1,0 1 0,2 0 1,-13 42-1,-29 134 117,56-205-136,-51 319-1565,49-302 786,-1 48-2470,5-64 2439,2-7 572,3-11 156,4-8 29,31-68 43,-34 79 36,-1 1 1,2 1 0,-1-1 0,2 1 0,12-12 0,-10 12 24,-11 8-44,1 1-1,0 0 1,0 0 0,0 0-1,0 0 1,0 0 0,0 0-1,1 0 1,-1 1 0,1-1-1,-1 1 1,1 0 0,0 0-1,-1 0 1,1 0 0,0 0-1,0 0 1,-1 1 0,4-1-1,-5 2-3,-1-1-1,1 0 0,0 0 0,-1 0 1,1 1-1,-1-1 0,1 0 0,-1 1 1,1-1-1,-1 1 0,1-1 0,-1 0 1,1 1-1,-1-1 0,0 1 1,1-1-1,-1 1 0,0-1 0,1 1 1,-1 0-1,0-1 0,0 1 0,1-1 1,-1 2-1,3 18 33,-2-14-31,3 37 19,-2-26-15,-1-1 0,2 1 0,0 0 0,1-1 0,8 20 0,-11-35-7,-1 1-1,1 0 1,1 0 0,-1 0 0,0-1 0,0 1-1,1-1 1,-1 1 0,1-1 0,-1 1-1,1-1 1,-1 0 0,1 0 0,0 0 0,0 0-1,0 0 1,0 0 0,0 0 0,-1-1 0,1 1-1,1-1 1,-1 1 0,0-1 0,0 0-1,0 0 1,0 0 0,0 0 0,0 0 0,0 0-1,0 0 1,0-1 0,0 1 0,3-2-1,6-1 11,0-1 0,0-1 0,-1 0 0,16-9 0,0-3 25,-1-1 0,0-1-1,27-26 1,-23 23-2,-24 19-16,0 0 0,0 0 1,-1-1-1,0 0 1,1 1-1,6-9 1,-16 18 15,-5 9-24,0 0 1,-13 32 0,21-44-7,0 1 0,1-1-1,0 1 1,0-1 0,0 1-1,0 0 1,0 0-1,1-1 1,-1 1 0,1 0-1,0 0 1,0-1 0,1 1-1,-1 0 1,1 0-1,0-1 1,0 1 0,0 0-1,0-1 1,1 1 0,2 4-1,-3-7 0,-1-1 1,0 1-1,0-1 0,1 0 1,-1 1-1,0-1 0,0 0 0,1 1 1,-1-1-1,0 0 0,1 1 0,-1-1 1,1 0-1,-1 0 0,1 1 0,-1-1 1,0 0-1,1 0 0,-1 0 0,1 0 1,-1 1-1,1-1 0,-1 0 0,1 0 1,-1 0-1,1 0 0,-1 0 0,1 0 1,-1 0-1,0 0 0,1-1 0,0 1 1,0-1 2,0 0 1,0 1 0,0-1 0,0 0-1,0 0 1,0 0 0,0 0 0,0-1-1,0 1 1,-1 0 0,2-2 0,10-33 114,-10 21-43,0 0 0,-1-24 0,-1 33-54,-1 0 0,1-1 0,-1 1 0,-1 0 0,1 0 0,-1 0 0,0 0 0,0 1 0,-4-8 0,-2 3 54,5 6-53,12 9-52,-2-1 19,1-1-1,-1-1 1,0 1-1,1-1 1,0 0 0,-1-1-1,1 0 1,0 0-1,0 0 1,0-1-1,-1 0 1,1-1-1,14-2 1,-3-1 13,-1-1 1,1-1 0,-1 0-1,28-15 1,-34 14-12,-9 5 11,0-1 1,1 1-1,-1 0 0,1 1 1,7-4-1,-11 5-3,1 0-1,-1 0 1,1 0-1,-1 0 1,0 0-1,1 0 1,-1 0-1,1 0 1,-1 0-1,1 0 1,-1 0-1,1 0 1,-1 1-1,1-1 1,-1 0-1,1 0 1,-1 0-1,0 1 1,1-1-1,-1 0 1,1 1-1,0 0 2,-1 0 0,1-1-1,-1 1 1,1 0 0,-1 0-1,0 0 1,1 0 0,-1 0 0,0 0-1,0 0 1,0 0 0,1 0-1,-1 0 1,-1 2 0,-2 39 45,1-36-30,1 1 1,0-1 0,1 1 0,0-1 0,0 1-1,0-1 1,1 1 0,0 0 0,0-1-1,4 12 1,-5-17-16,0 0-1,1-1 1,-1 1-1,1 0 1,-1-1-1,1 1 1,-1-1-1,1 1 1,-1-1-1,1 1 0,-1-1 1,1 1-1,0-1 1,-1 1-1,1-1 1,0 0-1,-1 0 1,1 1-1,0-1 1,0 0-1,-1 0 1,1 0-1,0 1 1,0-1-1,-1 0 1,1 0-1,0 0 1,0-1-1,-1 1 1,1 0-1,0 0 1,0 0-1,-1 0 1,1-1-1,0 1 0,-1 0 1,1-1-1,0 1 1,-1 0-1,1-1 1,0 1-1,0-1 1,32-25 46,-24 18-35,13-10 27,-13 10-9,1 0-1,1 0 0,12-6 0,-23 17-28,0-1-1,0 1 0,0 0 1,0 0-1,0 0 0,0 0 1,-1-1-1,-1 7 0,2-8 0,-2 7 6,1-1 1,1 1-1,0-1 1,0 1-1,0 0 1,1-1-1,0 1 0,3 13 1,-3-18-9,0-1-1,0 0 1,-1 1 0,2-1-1,-1 0 1,0 0 0,0 0-1,1 0 1,-1 0 0,1 0 0,-1 0-1,1 0 1,0 0 0,0-1-1,0 1 1,0-1 0,0 1-1,0-1 1,0 0 0,0 0 0,1 0-1,-1 0 1,0 0 0,1 0-1,-1-1 1,0 1 0,1-1-1,-1 0 1,1 0 0,3 0 0,-1 0-3,0-1-1,0 0 1,-1-1 0,1 1 0,-1-1 0,1 1 0,-1-1 0,8-5 0,32-25 10,-40 28-4,25-19 24,-1-1 0,-1-1 0,-2-2-1,0 0 1,-2-2 0,-1 0 0,-1-2-1,-2 0 1,-1-2 0,-2 0 0,19-51 0,-23 53-3,5-22 1,-18 43-55,-5 11-1,-8 14 3,-12 30 3,12-17 18,-23 46 124,34-68-63,1-1 1,0 1-1,0 0 0,-1 13 1,3-19 42,-1 0-80,0 1 0,0-1 0,0 0-1,0 1 1,0-1 0,0 1 0,1-1-1,-1 1 1,0-1 0,0 1 0,1-1 0,-1 1-1,0 0 1,1-1 0,-1 1 0,0 0 0,1 0-1,-1 0 1,1-1 0,-1 1 0,1 0 0,-1 1-1,-13 27-70,10-20 89,-2 3-33,1 1-1,0 0 1,1 0 0,1 1-1,0-1 1,1 1 0,-1 19-1,2-23 8,1 0 0,0-1 0,1 1-1,0 0 1,1-1 0,0 1 0,1-1-1,0 1 1,0-1 0,0 0 0,8 11 0,-10-18-6,1 1 0,-1-1 0,1 0 0,0 0 0,0-1 0,0 1 0,0 0 0,0-1 0,1 1 1,-1-1-1,0 0 0,1 0 0,-1 0 0,1 0 0,-1 0 0,1 0 0,0 0 0,-1-1 1,1 0-1,0 1 0,-1-1 0,1 0 0,0 0 0,-1-1 0,1 1 0,0 0 0,-1-1 0,1 0 1,3-1-1,8-2 15,0-2 0,-1 1 0,0-2 0,13-7 0,-26 14-18,65-39 110,87-67 0,-137 92-18,-26 20-43,-28 20-23,25-13-19,-1 0-1,2 1 0,0 0 1,0 1-1,1 1 0,1 0 1,1 1-1,-16 33 0,25-48-6,1 0 0,-1 0-1,0-1 1,1 1-1,-1 0 1,1 0-1,0 0 1,0 0 0,-1 0-1,1-1 1,1 1-1,-1 0 1,0 0-1,0 0 1,1 2-1,0-3 0,-1-1 0,0 1 0,1-1 0,-1 1 0,1-1 0,-1 1 0,1-1 0,-1 1 0,1-1 0,-1 0 0,1 1 0,0-1 0,-1 0-1,1 0 1,-1 1 0,1-1 0,0 0 0,-1 0 0,1 0 0,0 0 0,-1 1 0,1-1 0,0 0 0,0 0 0,-1 0 0,2-1-1,3 0-3,0 0 0,-1 0-1,1-1 1,-1 0 0,1 0-1,-1 0 1,1 0 0,-1-1-1,4-3 1,6-6-5,-1 0-1,0-1 0,-1 0 1,12-18-1,37-63 19,-41 55 38,-2-1-1,-1 0 1,18-74 0,-24 76-27,-5 22-10,-4 10-5,0-1 0,0 1 0,0-1 0,-1 1 0,0-1 0,0 1 0,-1-13-1,0 19-2,0 0-1,0 0 0,0 0 0,0 0 0,0 0 0,0 0 0,0 0 0,0-1 0,0 1 0,0 0 0,0 0 0,0 0 0,0 0 0,0 0 0,0 0 0,0 0 0,0-1 0,0 1 0,0 0 0,0 0 1,0 0-1,0 0 0,0 0 0,0 0 0,0 0 0,-1 0 0,1 0 0,0 0 0,0 0 0,0-1 0,0 1 0,0 0 0,0 0 0,0 0 0,0 0 0,-1 0 0,1 0 0,0 0 0,0 0 0,0 0 1,0 0-1,0 0 0,0 0 0,0 0 0,-1 0 0,1 0 0,0 0 0,0 0 0,0 0 0,0 0 0,0 0 0,0 0 0,0 0 0,-1 1 0,-6 6-17,-7 12-13,4-1 20,1-1-1,0 1 0,2 1 0,0 0 0,1 0 0,-6 36 0,10-42 14,1 1 0,0-1 0,0 1 0,1-1 0,1 1 0,1-1 0,0 1 0,0-1-1,1 0 1,1 1 0,6 12 0,-7-20-6,0 0 0,0 1 0,1-1 0,0 0-1,1-1 1,-1 1 0,1-1 0,0 0 0,0 0 0,1 0 0,-1-1-1,1 0 1,0 0 0,0-1 0,1 1 0,-1-1 0,1 0 0,-1-1-1,1 0 1,0 0 0,0 0 0,0-1 0,0 0 0,0-1 0,1 1-1,-1-1 1,0 0 0,0-1 0,0 0 0,10-2 0,38-13-379,-37 10-2845</inkml:trace>
</inkml:ink>
</file>

<file path=ppt/ink/ink2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05.50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54 396 7024,'0'0'5121,"10"-11"-4697,6-6-244,-1 1 191,25-33-1,-22 20 89,-1-1 1,-1-1-1,-2 0 0,-1-1 0,-1 0 1,13-62-1,-24 74 4,-1 19-452,0 1-1,0 0 1,0 0-1,0 0 1,0 0 0,0-1-1,0 1 1,0 0-1,-1 0 1,1 0-1,0 0 1,0 0-1,0 0 1,0-1 0,0 1-1,0 0 1,-1 0-1,1 0 1,0 0-1,0 0 1,0 0 0,0 0-1,-1 0 1,1 0-1,0 0 1,0 0-1,0 0 1,0 0-1,-1 0 1,1 0 0,0 0-1,0 0 1,0 0-1,0 0 1,-1 0-1,1 0 1,0 0 0,0 0-1,0 0 1,0 0-1,-1 0 1,1 0-1,0 0 1,0 1-1,0-1 1,0 0 0,-1 0-1,-24 27 404,-1 6-280,0 1 0,2 2-1,2 0 1,-24 54 0,41-78-98,-11 24 111,2 2 0,-18 71-1,29-98-83,2 0 0,-1 0 0,1 1 0,1-1 0,0 0 0,1 1 0,0-1 0,0 0-1,1 0 1,1 0 0,0 0 0,0 0 0,1 0 0,1-1 0,5 11 0,-9-20-36,0 1-1,-1-1 1,1 0 0,0 1 0,0-1 0,0 0-1,0 0 1,0 0 0,1 0 0,-1 0 0,0 0-1,1 0 1,-1 0 0,0 0 0,1-1 0,-1 1-1,1-1 1,-1 1 0,1-1 0,-1 1 0,1-1-1,-1 0 1,1 0 0,-1 0 0,1 1 0,-1-2 0,1 1-1,0 0 1,-1 0 0,1 0 0,-1-1 0,1 1-1,-1-1 1,1 1 0,-1-1 0,0 0 0,1 1-1,-1-1 1,3-2 0,4-3 87,0 0-1,-1 0 1,1-1-1,11-14 1,19-26 472,-1-2 1,34-62 0,-64 99-234,-9 13 78,-10 22-119,11-20-307,1 0 0,-1-1 0,1 1-1,0 0 1,0 0 0,0 0 0,0 0 0,0 0 0,1-1 0,-1 1 0,1 0 0,0 0 0,0-1 0,0 1 0,0 0 0,0-1 0,1 1 0,-1-1 0,1 1 0,-1-1 0,1 0 0,0 0 0,0 0 0,0 0 0,4 3 0,-3-3 3,1 1 0,-1-1 0,1 0 0,0 0 0,0-1 0,0 1-1,0-1 1,0 0 0,0 0 0,0 0 0,0 0 0,0-1 0,0 0 0,1 1 0,-1-2 0,0 1 0,6-1 0,2-2 13,-1-1 1,1 0 0,-1-1 0,1 0 0,-1 0-1,-1-1 1,1-1 0,12-10 0,-16 11 1,0 1-1,0-1 1,-1-1 0,0 1 0,0-1 0,0-1 0,-1 1 0,0-1-1,-1 1 1,1-1 0,-2-1 0,4-7 0,-7 15-20,1 1 1,-1-1-1,0 1 1,0-1-1,0 0 0,0 1 1,0-1-1,1 1 1,-1-1-1,0 1 0,0-1 1,0 1-1,0-1 1,-1 0-1,1 1 0,0-1 1,0 1-1,0-1 1,0 1-1,0-1 0,-1 1 1,1-1-1,0 1 1,-1-1-1,1 1 0,0-1 1,-1 1-1,1 0 1,0-1-1,-1 0 1,-1 1 0,1 0 1,0-1 0,0 1-1,0 0 1,0 0 0,-1 0-1,1 0 1,0 0 0,0 0 0,0 0-1,-1 0 1,1 0 0,-2 1-1,-35 13 81,38-13-84,-11 4 25,1 0-1,1 1 0,-1 0 1,1 1-1,0 0 0,0 1 1,1 0-1,0 0 0,1 1 1,-12 15-1,18-21-13,-1 0 0,1 1 0,-1-1 0,1 0-1,0 0 1,0 1 0,1-1 0,-1 1 0,1-1 0,-1 1 0,1-1 0,0 1 0,0-1 0,1 0 0,-1 1 0,1-1-1,0 1 1,0-1 0,0 0 0,0 1 0,0-1 0,1 0 0,0 0 0,-1 0 0,1 0 0,0 0 0,4 4 0,-1-1 16,1 0 0,0 0 0,0 0 0,1 0 0,0-1 0,0 0 0,0-1 0,0 0 0,1 0 0,8 3 1,-1-2 29,1-1 0,0-1 0,-1 0 0,1-1 1,0-1-1,1 0 0,-1-2 0,0 1 1,0-2-1,30-7 0,6-5 200,95-39 0,-115 40-195,30-17-538,-43 18-2773</inkml:trace>
</inkml:ink>
</file>

<file path=ppt/ink/ink2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08.22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229 31 5416,'0'0'8192,"-8"11"-7750,2-3-350,-2 2 25,1 0 0,0 1 0,1-1 0,0 1 0,0 0 0,-4 15 0,-123 369 3628,124-368-3026,1 0-1,-7 44 1,16-59-3,3-11-46,11-21-133,27-56-2,30-52 34,-59 109-422,0 0-1,1 0 1,2 2-1,20-20 1,-35 36-127,0 0 0,0-1 0,0 1 1,1 0-1,-1 0 0,0 0 0,1 1 0,-1-1 0,1 0 1,-1 1-1,1-1 0,-1 0 0,1 1 0,-1 0 0,3-1 1,-4 1-15,1 0 1,-1 0-1,0 0 1,0 1-1,1-1 1,-1 0-1,0 0 1,1 0-1,-1 0 1,0 1-1,0-1 1,1 0-1,-1 0 1,0 0-1,0 1 1,0-1-1,0 0 1,1 0-1,-1 1 1,0-1-1,0 0 1,0 1-1,0-1 0,0 0 1,0 1-1,1-1 1,-2 17 67,-15 130 103,15-123-163,0-15-10,1-1 0,0 1 0,0-1 0,1 1 0,0-1 0,1 0 0,3 13 0,-4-19-1,0 0 0,-1 0 0,1 0 0,0 0 0,1 0 0,-1 0 0,0 0 0,0 0 0,1 0 0,-1-1 0,1 1 0,0 0 0,-1-1 0,1 0 0,0 1 0,0-1 0,0 0 0,0 0 0,0 0 1,0 0-1,0 0 0,1-1 0,-1 1 0,0 0 0,0-1 0,0 0 0,1 0 0,-1 1 0,0-1 0,1-1 0,3 1 0,7-3 20,1 0-1,-1-1 1,0 0-1,0-1 1,0 0 0,0-1-1,-1 0 1,0-1 0,16-13-1,-13 9 22,-1-1 0,0-1-1,0 0 1,-2-1 0,1-1-1,13-22 1,-20 28-9,-1-1-1,0 0 1,-1 0 0,4-12 0,-7 20-25,0 0 1,-1-1-1,1 1 1,0-1-1,-1 1 1,0-1-1,1 1 1,-1-1-1,0 1 1,0-1-1,-1 1 1,1-1-1,0 1 0,-1-1 1,1 1-1,-1-1 1,0 1-1,0 0 1,0-1-1,0 1 1,-1 0-1,1 0 1,-3-4-1,3 6-7,0-1-1,0 1 1,0-1-1,0 1 1,0 0-1,0 0 1,0-1-1,0 1 1,0 0-1,0 0 1,0 0-1,0 0 1,0 0-1,0 0 1,0 0-1,0 1 1,0-1-1,0 0 1,0 0-1,0 1 1,1-1-1,-1 1 1,0-1-1,-1 1 1,-23 16 12,22-16-13,-3 4 0,0 0-1,0 0 0,0 0 1,1 1-1,0-1 1,0 1-1,0 1 0,1-1 1,0 0-1,0 1 1,0 0-1,1 0 1,-3 9-1,5-11-4,0 0 1,0 0-1,1-1 1,0 1-1,0 0 0,0 0 1,0 0-1,1 0 1,-1 0-1,1 0 0,1 0 1,-1-1-1,1 1 1,0 0-1,0-1 0,0 1 1,0-1-1,1 0 1,0 0-1,0 0 0,6 7 1,-4-6-1,0 0 0,0-1 1,0 1-1,0-1 0,1 0 1,0-1-1,0 1 0,0-1 1,0-1-1,0 1 0,1-1 0,-1 0 1,1 0-1,-1-1 0,1 1 1,0-2-1,-1 1 0,1-1 1,0 0-1,0 0 0,0-1 0,-1 0 1,13-3-1,9-4 12,0-2 1,-1-1-1,0-1 1,32-19-1,-13 7 6,55-24 16,42-22-2,-134 65-17,-6 4-5,0 0-1,-1-1 0,1 1 1,0-1-1,-1 1 0,1-1 1,-1 0-1,0 0 0,0 0 1,0 0-1,2-3 0,-10 6 68,-4 5-49,-70 46 64,56-37-45,0 0-1,1 2 0,0 0 0,-39 40 0,58-52-25,-29 38 91,32-41-90,-1 0 1,1 1 0,-1 0-1,1-1 1,0 1 0,0 0-1,0 0 1,0-1 0,0 1-1,1 0 1,-1 0 0,1 0-1,0 0 1,0 0 0,0 3 0,0-5-14,1 0 1,-1 0 0,0-1-1,0 1 1,1 0 0,-1-1 0,0 1-1,1 0 1,-1-1 0,1 1 0,-1-1-1,1 1 1,-1 0 0,1-1-1,-1 1 1,1-1 0,-1 1 0,1-1-1,0 0 1,-1 1 0,1-1 0,0 0-1,-1 1 1,1-1 0,0 0 0,0 0-1,-1 0 1,1 1 0,0-1-1,0 0 1,-1 0 0,1 0 0,0 0-1,0 0 1,-1-1 0,1 1 0,0 0-1,0 0 1,0-1 0,32-13 112,-28 11-97,19-10 70,-2-2 1,27-22-1,26-17 211,-73 53-284,0 0 1,-1 0-1,1 0 0,0 0 1,0 0-1,0 0 0,-1 1 0,1-1 1,0 1-1,4-1 0,-5 1-14,-1 0 0,1 0-1,0 1 1,0-1 0,-1 0-1,1 1 1,0-1 0,-1 1-1,1-1 1,0 1 0,-1-1-1,1 1 1,-1-1 0,1 1-1,-1 0 1,1-1 0,-1 1-1,1 0 1,-1 0 0,1-1-1,-1 1 1,0 0-1,0 0 1,1-1 0,-1 1-1,0 0 1,0 1 0,1 1-3,1 1 0,-1 0 0,1 0 0,0-1 0,0 1 0,0-1 1,0 0-1,0 1 0,1-1 0,0 0 0,-1-1 0,1 1 0,0 0 0,1-1 0,-1 0 0,0 1 1,1-1-1,-1 0 0,1-1 0,0 1 0,-1-1 0,1 0 0,0 1 0,0-2 0,0 1 1,0 0-1,0-1 0,0 0 0,0 0 0,0 0 0,0 0 0,0-1 0,0 1 0,0-1 0,-1 0 1,1 0-1,6-3 0,2-3 9,-1 1 0,0-1 0,0-1 0,-1 0 0,15-15 0,43-54 42,-46 50-56,-10 12 14,0-1 0,-1-1 0,-1 0 0,-1 0 0,14-36 0,20-95 27,-32 105-29,-5 21 10,-4 15-11,1 1-1,-2-1 1,1 0 0,-1 0-1,0-1 1,-1 1-1,1-8 1,-1 15-8,0 0 0,0 0 0,0 0-1,0-1 1,0 1 0,0 0 0,0 0 0,0 0-1,0 0 1,0 0 0,0 0 0,0 0 0,0 0-1,-1 0 1,1 0 0,0-1 0,0 1 0,0 0 0,0 0-1,0 0 1,0 0 0,0 0 0,0 0 0,0 0-1,0 0 1,0 0 0,0 0 0,0 0 0,0 0-1,-1 0 1,1 0 0,0 0 0,0 0 0,0-1-1,0 1 1,0 0 0,0 0 0,0 0 0,0 0 0,0 0-1,0 0 1,-1 0 0,1 0 0,0 0 0,0 0-1,0 1 1,0-1 0,0 0 0,0 0 0,0 0-1,0 0 1,0 0 0,0 0 0,-1 0 0,1 0 0,0 0-1,0 0 1,0 0 0,0 0 0,0 0 0,0 0-1,0 0 1,0 1 0,-8 7-7,-6 15-2,4-2-4,0 0 0,2 1-1,0 0 1,2 1 0,0-1-1,2 1 1,-4 43 0,7-37 22,1 0 0,1 1-1,2-1 1,1 0 0,15 53 0,-10-47 18,-4-14 9,15 39-1,-18-55-26,1 0 0,-1 0-1,1 0 1,0 0 0,0 0 0,1-1-1,-1 1 1,1-1 0,0 0 0,0 0-1,1-1 1,5 5 0,-1-2-302,-4-3 387,-1 0 1,0-1-1,1 1 0,0-1 1,-1 0-1,7 1 1,-10-3-217,-1 1-1,1-1 1,0 0 0,0 0 0,0 0 0,0-1 0,0 1-1,0 0 1,0 0 0,-1 0 0,1-1 0,0 1 0,0 0-1,0-1 1,0 1 0,-1 0 0,1-1 0,0 1-1,-1-1 1,1 0 0,0 1 0,-1-1 0,1 1 0,0-1-1,-1 0 1,1 0 0,-1 1 0,1-1 0,-1 0 0,0 0-1,1 0 1,-1 1 0,0-1 0,0 0 0,1 0-1,-1 0 1,0 0 0,0 0 0,0 0 0,0-1 0</inkml:trace>
</inkml:ink>
</file>

<file path=ppt/ink/ink2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08.41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0 146 13560,'0'0'856,"70"-15"-480,-6 1 8,10-7-48,14-3 0,3 3 0,-1 7-1,-15-5 17,-10 7 0,-17 6-8,-13 6-8,-13 4-80,-9 2 0,-1 2-72,-12 7 0</inkml:trace>
</inkml:ink>
</file>

<file path=ppt/ink/ink2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09.02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0 205 7936,'0'0'5784,"17"-10"-5254,-11 6-480,16-9 175,0 1 1,1 1-1,1 1 1,42-12 0,363-57 2368,-395 74-2394,145-16 1962,271 3 0,-449 18-2189,48 4 1008,-47-4-1148,1 1 0,-1 0 1,1-1-1,0 1 0,-1 0 0,0 1 0,1-1 1,-1 0-1,0 1 0,1-1 0,-1 1 1,0 0-1,0-1 0,-1 1 0,3 2 0</inkml:trace>
</inkml:ink>
</file>

<file path=ppt/ink/ink2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13.76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365 154 5416,'0'0'7430,"-15"-2"-7140,-1-1-163,-1 1 1,0 1-1,0 1 1,1 0 0,-1 1-1,-30 6 1,28-2 122,1 0 0,1 2 1,-31 14-1,41-17-147,-1 1 1,1 0-1,1 0 1,-1 0 0,1 1-1,0 0 1,0 0-1,1 1 1,0-1-1,-7 13 1,7-12 14,2 0 1,-1 0 0,1 1-1,0-1 1,-3 16 0,5-19-62,1 0 0,0 0 1,-1 0-1,1 0 0,1 0 1,-1 0-1,1-1 0,-1 1 1,1 0-1,0 0 0,0 0 1,1-1-1,3 8 0,-2-4 5,1 0 0,0-1 0,1 1 0,0-1 0,-1 0-1,2-1 1,-1 1 0,1-1 0,0 0 0,0 0-1,0-1 1,1 1 0,-1-1 0,1-1 0,0 0 0,0 0-1,1 0 1,-1 0 0,0-1 0,1-1 0,12 2-1,-10-2-19,1 0 1,-1-1-1,0 0 0,0-1 0,1 0 0,-1 0 0,0-1 0,0-1 0,0 0 0,10-4 0,10-7 150,51-31 0,-29 16 16,18-14 89,19-10 75,-32 22-114,-39 20-137,1 1-1,0 0 0,1 2 0,22-8 0,-35 15-101,0 0 0,0 1 0,0-1 0,0 1-1,0 0 1,0 1 0,8 1 0,25 2 35,-60 6-6,7-3-6,-64 23 10,55-23-32,0 1 0,1 1-1,-1 1 1,-21 14-1,41-22-14,-7 4 18,0 0 0,1 1 0,-15 14 0,21-19-16,1-1-1,0 1 0,0-1 1,0 1-1,0 0 1,0 0-1,0 0 0,0-1 1,0 1-1,1 0 0,-1 0 1,0 3-1,1-4-1,1 0 0,-1 1 0,0-1 0,0 0 0,0 0 0,1 0 0,-1 0 1,1 1-1,-1-1 0,1 0 0,-1 0 0,1 0 0,-1 0 0,1 0 0,0 0 0,0 0 0,0-1 0,-1 1 0,1 0 0,0 0 0,0 0 0,2 0 0,0 1 2,0-1-1,1 0 0,-1 0 1,0 0-1,0 0 0,1-1 1,-1 1-1,0-1 0,1 0 1,-1 0-1,1 0 0,-1 0 1,0-1-1,1 1 0,-1-1 1,4-1-1,2-1 19,0 0 0,0 0 0,0-1-1,12-6 1,-6 0 18,0-1-1,-1-1 1,0 0 0,15-17-1,10-10 101,-39 38-138,1 1 0,-1-1 0,0 1 0,1-1 0,-1 1 0,0 0 0,1-1-1,-1 1 1,1-1 0,-1 1 0,1 0 0,-1-1 0,1 1 0,-1 0 0,1 0 0,-1-1 0,1 1-1,-1 0 1,1 0 0,-1 0 0,1 0 0,-1 0 0,1 0 0,-1 0 0,2 0 0,-4 13 113,-3 4-89,5-8-19,-1-1 0,1 0 1,0 0-1,1 0 0,0 0 0,0 0 1,0 0-1,1 0 0,1 0 0,-1 0 1,1 0-1,1-1 0,-1 0 0,10 14 1,-10-17-7,-1-1 1,1 0-1,0 0 1,1 1 0,-1-2-1,1 1 1,-1 0-1,1-1 1,0 0-1,0 0 1,0 0 0,0 0-1,0 0 1,0-1-1,0 0 1,1 0-1,-1 0 1,1 0-1,-1-1 1,0 0 0,1 0-1,-1 0 1,1 0-1,-1-1 1,0 1-1,1-1 1,-1 0-1,0-1 1,7-2 0,10-5 33,-1-1 0,0-1 0,26-18 0,-28 16 5,0 1 0,1 2 0,0-1 0,22-6 1,-40 16-38,1 0 1,-1 1-1,0 0 1,0-1-1,0 1 1,0 0-1,1-1 1,-1 1-1,0 0 1,0 0-1,0 0 1,1 0-1,-1 0 1,0 0-1,0 0 1,0 1-1,1-1 1,-1 0-1,2 1 1,-3 1-5,1-1 1,0 0-1,-1 0 1,1 0 0,-1 1-1,1-1 1,-1 0 0,0 1-1,1-1 1,-1 0 0,0 1-1,0-1 1,0 0-1,0 1 1,0-1 0,0 1-1,0-1 1,-1 2 0,-11 74 19,-38 139 0,8-54-8,40-149-3,-2 0 0,1 0-1,-2 0 1,-10 21 0,9-19 27,6-15-36,0 0-1,0 0 1,0 0 0,0 1 0,0-1 0,0 0 0,0 0-1,0 0 1,0 0 0,1 0 0,-1 0 0,0 0 0,0 1-1,0-1 1,0 0 0,0 0 0,0 0 0,0 0 0,0 0-1,0 0 1,0 0 0,0 0 0,0 0 0,1 1-1,-1-1 1,0 0 0,0 0 0,0 0 0,0 0 0,0 0-1,0 0 1,0 0 0,1 0 0,-1 0 0,0 0 0,0 0-1,0 0 1,0 0 0,0 0 0,0 0 0,0 0 0,1 0-1,-1 0 1,0 0 0,0 0 0,0 0 0,0 0 0,0 0-1,0 0 1,1 0 0,1-2 11,0 1 0,0 0 0,0-1-1,0 1 1,0-1 0,-1 1 0,1-1 0,0 0 0,2-3 0,15-23 62,-1-1 1,-2 0 0,19-44 0,28-100 160,8-20-10,-51 146-160,-14 30-60,0 1 0,2-1 1,0 1-1,1 0 0,11-14 1,-19 28-9,0 1 1,0 0-1,0 0 1,0 0-1,0 0 1,0 0-1,0 0 1,1 0-1,-1 0 1,0 1-1,1-1 0,1 0 1,-2 0-2,0 1 1,0 0-1,-1 0 1,1 0-1,0 0 0,-1 0 1,1 0-1,0 0 1,-1 0-1,1 1 1,0-1-1,-1 0 0,1 0 1,0 0-1,-1 1 1,1-1-1,-1 0 0,1 1 1,-1-1-1,2 1 1,-1 1-3,1 0 1,-1-1 0,0 1 0,1 0 0,-1 0-1,0 0 1,0 0 0,0 1 0,0-1-1,-1 0 1,1 0 0,0 0 0,0 5 0,0 9 15,0 0 0,-1 0 0,0 1 0,-1-1 1,-1 0-1,-1 0 0,0 0 0,-1-1 1,-1 1-1,0-1 0,-10 19 0,15-32 1,-1-1-1,0 0 1,0 1 0,0-1-1,0 0 1,0 0-1,0 0 1,0 0 0,0 0-1,-1 0 1,1 0-1,0 0 1,0 0-1,-1-1 1,1 1 0,-1 0-1,1-1 1,-1 1-1,1-1 1,-1 0 0,1 1-1,-1-1 1,1 0-1,-1 0 1,1 0-1,-1 0 1,1 0 0,-1 0-1,1-1 1,-1 1-1,1 0 1,-1-1 0,1 1-1,-1-1 1,1 0-1,0 1 1,-1-1-1,1 0 1,0 0 0,-1 0-1,1 0 1,0 0-1,0 0 1,-2-2 0,3 3-8,-1-1 0,1 0 0,-1 1 0,1-1 0,-1 1 1,1-1-1,-1 0 0,1 1 0,0-1 0,-1 0 1,1 0-1,0 1 0,0-1 0,-1 0 0,1 0 0,0 1 1,0-1-1,0 0 0,0 0 0,0 0 0,0 1 0,0-1 1,0 0-1,1-1 0,0 0 0,0 0 0,0 1-1,0-1 1,0 0 0,0 1 0,0-1-1,0 0 1,1 1 0,2-3 0,1 0-2,0 0 0,1 0 0,0 1 0,10-6 0,152-49 5,-24 9-12,-16 5-21,-108 34 32,-16 8-4,1-1 1,-1 1-1,0 0 1,0 0-1,1 1 1,8-3 0,-13 4-3,0 0 1,0 0-1,0 0 0,0 0 1,0 0-1,0 0 1,0 0-1,0 0 1,-10 3 1,-1 2-2,1 0 0,0 0 0,0 1 0,0 1 0,1 0 0,0 0 0,0 0 0,1 1 0,0 1 0,0-1 0,1 1 0,0 1 0,-8 15 0,14-24 1,0 1 0,1-1 0,-1 1 0,0 0-1,1 0 1,-1-1 0,1 1 0,0 0 0,0 0 0,-1 0 0,1-1-1,0 1 1,1 0 0,-1 0 0,0 0 0,0 0 0,1-1 0,-1 1-1,1 0 1,0-1 0,-1 1 0,1 0 0,0-1 0,2 3 0,-2-3 0,0 0 0,0 0 0,0 0 1,0 0-1,1-1 0,-1 1 0,0 0 0,1-1 1,-1 1-1,1-1 0,-1 1 0,1-1 1,-1 0-1,0 1 0,1-1 0,-1 0 1,1 0-1,-1 0 0,1 0 0,-1 0 1,1-1-1,-1 1 0,1 0 0,-1-1 1,1 1-1,-1-1 0,1 1 0,-1-1 1,2-1-1,3-1 13,0-1 1,-1 0-1,1 0 1,-1-1 0,0 0-1,-1 0 1,6-6-1,28-41 166,-34 46-145,-6 8-33,1 1 0,0-1 0,0 1 0,1 0 0,-1-1 0,0 1 1,1 0-1,-1 0 0,1-1 0,0 1 0,0 0 0,0 0 1,1-1-1,-1 1 0,1 0 0,-1 0 0,1-1 0,0 1 0,0 0 1,2 4-1,-2-5-2,0 0 0,1 1-1,-1-1 1,0 0 0,1 0 0,0 0 0,-1 0 0,1 0 0,0-1 0,0 1 0,0 0 0,0-1-1,0 0 1,0 1 0,1-1 0,-1 0 0,0 0 0,1 0 0,-1 0 0,1-1 0,-1 1 0,1-1-1,-1 1 1,1-1 0,3 0 0,19-3 2,1-2 0,-1-1-1,0-1 1,-1 0 0,0-2 0,23-13-1,3 2 42,13-3-4,40-18 10,-85 35-8,-24 15 10,-27 17-39,26-22-18,1 1 0,-1 0 0,0 0 0,1 1 0,0-1 0,1 1 0,-1 1 1,1-1-1,0 1 0,1 0 0,-1 0 0,1 0 0,1 1 0,-1-1 0,-2 13 0,5-19 6,1 0 0,0 0 1,0 0-1,0 0 0,0 0 0,0 0 0,0 0 0,1 0 1,-1 0-1,0 0 0,0 0 0,1 0 0,-1 0 0,1 0 0,-1 0 1,1 0-1,-1 0 0,1 0 0,-1-1 0,1 1 0,0 0 0,-1 0 1,1-1-1,0 1 0,0 0 0,0-1 0,0 1 0,-1-1 0,1 1 1,0-1-1,0 1 0,0-1 0,0 0 0,0 1 0,1-1 1,3 1 5,-1 1 0,1-2 0,-1 1 1,1 0-1,-1-1 0,9 0 1,21-5 54,1-1 0,-1-1 0,0-3 0,54-21 0,-87 30-55,0 1 0,0 0 0,1-1 0,-1 1 0,0 0 0,0-1 0,0 1 0,0 0 0,1 0 0,-1 0 0,0 0 0,0 0 0,1 0-1,-1 0-2,-1 1-1,1-1 1,-1 0-1,0 0 0,1 0 1,-1 1-1,0-1 0,1 0 1,-1 0-1,0 1 0,0-1 1,1 0-1,-1 1 0,0-1 1,0 0-1,1 1 0,-1-1 1,0 1-1,0-1 0,0 0 1,0 1-1,0-1 0,1 0 1,-1 1-1,0 0 0,0 3 8,-1 1-1,1-1 0,-1 1 0,0-1 0,-2 8 0,-3 13-27,6-23 15,0 0-1,0 0 1,0 0 0,0 0-1,0 0 1,1 0 0,-1 0-1,1 0 1,-1 0 0,1 0-1,-1 0 1,1 0 0,0-1-1,0 1 1,0 0 0,0-1-1,0 1 1,1 0 0,2 2-1,-3-3 5,1-1-1,-1 1 1,1 0-1,0-1 0,0 1 1,-1-1-1,1 1 1,0-1-1,0 0 1,0 0-1,-1 1 1,1-2-1,0 1 1,0 0-1,0 0 0,-1 0 1,4-2-1,7-2 13,0 0 0,0-2 1,0 1-1,19-14 0,-23 14-14,120-77 27,-127 82-26,-1 0 0,0 0 0,0 0 0,0 0 0,1 0 0,-1 0 0,0 0 0,0 0 0,0 0 0,0 0 0,1 0 0,-1 0 0,0 0 0,0 0 0,0 0 0,1 0 0,-1 0 0,0 0 0,0-1 0,0 1 0,0 0 0,1 0 0,-1 0 0,0 0 0,0 0 0,0 0 0,0 0 0,0 0 0,0-1 0,1 1 0,-1 0 0,0 0 0,0 0 0,0 0 0,0-1 0,0 1 0,0 0 0,0 0 0,0 0 0,0 0 0,0-1 0,0 1 0,0 0 0,0 0 0,0 0 0,0-1 0,0 1 0,0 0 0,0 0 0,0 0 0,0 0 0,0-1 0,0 1 0,0 0 0,0 0 0,-3-1 4,3 1 79,4-8-42,10-12-30,0 0 0,-2 0 1,-1-1-1,0 0 0,-2-1 0,0-1 0,6-26 0,23-64 45,-38 113-57,1 0-1,-1-1 0,0 1 0,0 0 0,0-1 0,0 1 0,1 0 0,-1 0 1,0-1-1,0 1 0,0 0 0,0-1 0,0 1 0,0-1 0,0 1 0,0 0 0,0-1 1,0 1-1,0 0 0,0-1 0,0 1 0,0 0 0,0-1 0,0 1 0,0 0 0,0-1 1,-1 1-1,1 0 0,0-1 0,0 1 0,0 0 0,-1 0 0,1-1 0,-1 1 1,1 0-2,-1 0 1,1 0 0,-1 1 0,1-1 0,-1 0 0,1 1 0,-1-1 0,1 1 0,-1-1 0,1 1 0,-1-1 0,1 1 0,0-1 0,-1 1 0,1-1 0,0 1-1,0-1 1,-1 1 0,1-1 0,0 2 0,-31 64-92,-15 38-18,42-93 100,1 0-1,0 0 0,1 0 1,0 0-1,1 1 1,0-1-1,1 20 1,2-20-5,-1-1 0,1 0 1,1 0-1,-1 0 1,9 16-1,-10-22 15,1-2-1,-1 1 1,1 0-1,0 0 1,0-1-1,0 1 1,1-1-1,-1 1 1,6 3-1,-7-5 3,1 0 1,-1 0-1,1-1 0,0 1 1,0 0-1,-1-1 0,1 1 0,0-1 1,0 0-1,0 1 0,0-1 1,0 0-1,0 0 0,-1 0 1,1 0-1,0-1 0,0 1 1,3-1-1,17-8 40,0 0 1,0-2-1,38-24 1,-46 26-15,-12 7-21,0 1-1,0-1 1,0 1 0,0 0 0,0 0-1,0 0 1,0 0 0,1 1 0,2-2 0,-2 8 11,-6 9-14,-17 43 77,17-45-73,2-11 2,0 0-1,1 1 0,-1-1 0,1 0 0,-1 0 0,1 1 0,0-1 0,0 4 0,1-5-3,-1-1 1,0 1 0,1 0-1,-1-1 1,0 1-1,1-1 1,-1 1-1,1-1 1,-1 1-1,1-1 1,-1 1-1,1-1 1,0 1-1,-1-1 1,1 0-1,0 1 1,-1-1 0,1 0-1,0 1 1,-1-1-1,1 0 1,0 0-1,-1 0 1,1 0-1,0 0 1,0 0-1,-1 0 1,1 0-1,0 0 1,-1 0 0,1 0-1,0 0 1,0-1-1,12-1 42,-1-1 0,0 0 0,0-1 0,-1 0 0,20-10 0,9-4 86,-16 8-27,-20 7-67,0 1 0,1 0-1,0 0 1,0 0 0,0 1 0,-1-1-1,1 1 1,1 1 0,-1-1-1,8 0 1,-13 1-33,1 1 1,0-1-1,-1 0 0,1 1 0,-1-1 1,1 0-1,0 1 0,-1-1 0,1 1 1,-1-1-1,1 1 0,-1-1 0,1 1 0,-1-1 1,0 1-1,1 0 0,-1-1 0,0 1 1,1 0-1,-1-1 0,0 1 0,0 0 1,1-1-1,-1 1 0,0 0 0,0-1 1,0 1-1,0 0 0,0 0 0,0-1 1,0 1-1,0 0 0,0-1 0,-1 1 0,1 0 1,0-1-1,-1 2 0,-9 32 38,9-31-36,-10 23 24,0-1 0,-2 0 0,-22 32 0,-56 64 36,24-34-35,35-49-24,23-30-4,1 2-1,0-1 1,-8 14 0,16-22-4,0-1 0,0 0 0,0 0 0,0 0 0,0 0 1,0 0-1,0 0 0,-1 0 0,1 0 0,0 0 0,0 0 0,0 0 1,0 0-1,0 1 0,0-1 0,0 0 0,0 0 0,0 0 0,0 0 1,0 0-1,0 0 0,0 0 0,0 0 0,0 0 0,0 0 0,0 1 0,0-1 1,0 0-1,0 0 0,1 0 0,-1 0 0,0 0 0,0 0 0,0 0 1,0 0-1,0 0 0,0 0 0,0 0 0,0 0 0,0 1 0,0-1 1,0 0-1,0 0 0,0 0 0,0 0 0,1 0 0,-1 0 0,0 0 0,0 0 1,0 0-1,0 0 0,0 0 0,0 0 0,0 0 0,0 0 0,0 0 1,0 0-1,1 0 0,-1 0 0,0 0 0,0 0 0,0 0 0,0 0 1,0 0-1,0 0 0,0 0 0,12-3 17,14-8 15,-24 10-30,259-138 212,-141 72-403,-97 56 4,-2 1-627,-10 3-2979</inkml:trace>
</inkml:ink>
</file>

<file path=ppt/ink/ink2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14.04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0 121 12960,'0'0'544,"86"-41"-336,-32 26 304,4 1 0,9-2-64,1 5 8,-10 5 0,-2 2-9,-3-4-143,-12 2 0,-6 6-168,-8 2 8,-10 4-128,-5-2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7:22.6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14272,'0'0'17919</inkml:trace>
</inkml:ink>
</file>

<file path=ppt/ink/ink2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14.24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9 11152,'0'0'1352,"89"-8"-1352,-44 8 0</inkml:trace>
</inkml:ink>
</file>

<file path=ppt/ink/ink2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23.74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83 54 4416,'0'0'3730,"-11"0"-3198,-33 0 32,43 0-418,-1 0 0,0 0-1,1 0 1,-1 0-1,0 0 1,1 0 0,-1 1-1,0-1 1,1 1-1,-1-1 1,1 1-1,-1-1 1,1 1 0,-1 0-1,-1 1 1,5 3 1406,10-4-1015,274-6 1416,66-14-631,0 1-460,119 5 25,111 1-213,-275 33-417,-173-9-142,-57-6-56,24 3 99,139-6 0,-122-10-71,-103 9 79,-3 0-3034</inkml:trace>
</inkml:ink>
</file>

<file path=ppt/ink/ink2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30.17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0 667 7736,'0'0'2097,"5"-9"-1353,14-22 106,0 0 0,3 2 0,34-39 0,-30 41-223,1 0 170,-1-1 1,-2-1-1,0-2 0,22-38 0,-40 58-388,0 1 0,1-1 0,1 1 0,0 1 1,10-10-1,-16 22-312,-1 0 0,1 0 0,0 0 0,-1 0 0,0 0 0,0 0 0,0 1 0,1 4 0,2 5 19,2 9-19,-1 0 1,-2 0-1,0 1 1,-1-1-1,-1 0 1,-1 1-1,-1-1 1,-2 1-1,0-1 1,-7 27-1,7-38-34,0 0 0,0-1 1,-1 0-1,-1 1 0,0-1 0,0-1 1,-1 1-1,0-1 0,0 0 0,-1 0 0,-14 12 1,20-20-51,0-1 0,1 1 0,-1-1 0,0 1 0,0-1 0,0 0 0,0 0 0,0 1 0,1-1 0,-1 0 0,0 0 0,0 0 0,0 0 0,0 0 0,0 0 0,0 0 0,0 0 0,0 0 0,0-1 0,1 1 1,-1 0-1,0-1 0,0 1 0,0 0 0,0-1 0,1 1 0,-1-1 0,0 1 0,0-1 0,1 1 0,-1-1 0,0 0 0,1 1 0,-2-3 0,-18-26 225,17 21-193,-1 0-1,1 0 1,0-1 0,1 1-1,0-1 1,1 1-1,-1-1 1,2 0 0,-1 1-1,2-15 1,-1 20-31,0-1 0,1 1 1,-1 0-1,1-1 0,0 1 1,0 0-1,0 0 0,0-1 0,1 1 1,-1 0-1,1 0 0,0 1 1,0-1-1,0 0 0,0 0 1,0 1-1,1 0 0,-1-1 0,1 1 1,0 0-1,-1 0 0,1 0 1,0 1-1,0-1 0,0 1 0,0-1 1,1 1-1,-1 0 0,0 0 1,0 0-1,5 0 0,2 1-7,0 0 1,1 0-1,-1 1 0,14 2 0,-12-1-3,0 0-1,22-1 1,-12-5-2,-1 0-1,1-1 1,-1-1 0,0-1-1,-1-1 1,0-1-1,22-13 1,-7 5 2,-31 14 3,1 1 1,1-1-1,-1 1 0,0 0 0,0 1 0,1-1 0,-1 1 1,1 0-1,0 0 0,-1 1 0,1 0 0,5 0 1,-10 0-7,-1 0 0,1 1 1,-1-1-1,1 0 0,-1 0 1,1 1-1,-1-1 1,1 0-1,-1 0 0,0 1 1,1-1-1,-1 1 0,0-1 1,1 0-1,-1 1 1,0-1-1,1 1 0,-1-1 1,0 1-1,0-1 0,1 1 1,-1-1-1,0 1 1,0-1-1,0 1 0,0-1 1,0 1-1,0 0 0,-2 18 33,1-15-27,-110 432 301,103-410-292,6-19 6,1 0 0,-2 0 0,1 0 0,-1 0 0,0 0 1,0-1-1,-1 0 0,0 1 0,-7 7 0,11-21 33,4-17-24,1 1 1,1 0 0,13-33-1,-8 22-4,5-15 31,2 0-1,2 2 1,28-50 0,-21 53 13,1 1 1,2 1-1,2 2 1,2 1-1,52-48 1,-48 59-26,-36 26-42,0 1 0,1-1 0,0 1 0,-1 0 0,1 0 0,0 0 0,-1 0 0,1 0 0,0 1 0,0-1 0,0 1 0,0 0 0,5 0 1,-7 0-5,1 1 1,-1-1 0,1 1 0,-1 0 0,1 0 0,-1 0 0,0 0 0,1 0-1,-1 0 1,0 0 0,0 0 0,0 0 0,0 1 0,0-1 0,0 0 0,0 1 0,0-1-1,0 1 1,-1-1 0,1 1 0,0 2 0,8 36 5,-8-30-6,0 1 0,-1-1 1,0 1-1,-1-1 0,-2 16 1,2-20-2,-1-1 1,1 1 0,-1-1 0,-1 0 0,1 0 0,-1 0 0,1 0 0,-1 0 0,-1 0 0,1-1 0,-8 8 0,-4 3 12,-1 0 0,-1-2 0,0 0 0,0 0 0,-23 10 0,39-22-10,1-1 0,-1 1 0,0-1 1,0 1-1,0-1 0,0 0 0,1 1 0,-1-1 0,0 0 0,0 0 0,0 0 0,0 0 1,0 1-1,0-1 0,0-1 0,0 1 0,0 0 0,0 0 0,0 0 0,0 0 0,1-1 0,-1 1 1,0 0-1,0-1 0,0 1 0,0 0 0,0-1 0,1 0 0,-1 1 0,0-1 0,0 1 0,1-1 1,-1 0-1,0 1 0,1-1 0,-1 0 0,1 0 0,-1 1 0,1-1 0,-1 0 0,1 0 1,0 0-1,-1 0 0,1-1 0,-1 0 0,1 0 0,0 0 0,-1 0 0,1 0 0,0 0 0,0-1 0,0 1 0,0 0 0,0 0 1,1 0-1,-1 0 0,1 0 0,-1 0 0,1 0 0,0 0 0,0 0 0,0 0 0,0 0 0,1-2 0,0 3-5,-1-1-1,1 1 1,-1 0-1,1-1 1,-1 1 0,1 0-1,0 0 1,0 0-1,-1 0 1,1 1 0,0-1-1,0 0 1,0 1-1,0-1 1,0 1-1,0 0 1,0 0 0,2 0-1,39 5-60,-18-1 49,-5-2 4,0-1 0,0 0-1,0-2 1,0 0 0,1-2 0,-2 0-1,1-1 1,25-8 0,-29 6 18,0 0 1,0 0-1,-1-1 0,17-12 1,-29 17-4,1 0 0,-1 0 1,0-1-1,0 0 0,0 1 1,0-1-1,-1 0 0,1-1 1,-1 1-1,0 0 1,0-1-1,0 1 0,0-1 1,0 1-1,-1-1 0,0 0 1,0 0-1,0 0 0,0 0 1,-1 0-1,1 0 0,-1 0 1,0-7-1,0 10-3,-1 0 0,1 0 0,0 0-1,-1 0 1,1 1 0,0-1 0,-1 0-1,1 0 1,-1 0 0,1 0 0,-1 0 0,0 1-1,1-1 1,-1 0 0,0 1 0,0-1-1,1 0 1,-1 1 0,0-1 0,0 1 0,0-1-1,0 1 1,0-1 0,0 1 0,1 0 0,-1 0-1,0-1 1,0 1 0,0 0 0,0 0-1,0 0 1,0 0 0,0 0 0,0 0 0,0 0-1,0 0 1,0 1 0,-1-1 0,-3 1 0,0 0 0,0 0 0,0 0 0,0 1 1,1 0-1,-7 2 0,5 0-4,0 0 1,1 0-1,-1 0 1,1 0-1,0 1 1,0 0-1,1 0 1,-1 1 0,1-1-1,0 1 1,1 0-1,-1 0 1,1 0-1,-4 11 1,6-13 5,0 0 0,0 0 0,0-1 0,0 1 1,1 0-1,0 0 0,0 0 0,0 0 0,0 0 1,0 0-1,1 0 0,0 0 0,0 0 0,0-1 1,0 1-1,1 0 0,-1-1 0,1 1 1,0 0-1,0-1 0,0 0 0,0 0 0,1 0 1,0 0-1,-1 0 0,7 5 0,-3-4 17,1 0-1,0 0 1,0 0-1,0-1 1,0 0-1,0 0 1,1-1-1,-1 0 1,1 0 0,0-1-1,0 0 1,-1 0-1,1-1 1,0 0-1,0 0 1,13-3-1,3-1 34,-1-1-1,1-1 1,-1-1-1,26-12 1,133-47 164,-103 38-117,-53 20-55,-16 5-25,0 0-1,-1-1 1,1 0-1,9-5 1,-18 8-18,0 0 1,1 0-1,-1 1 1,0-1 0,1 1-1,-1-1 1,1 1-1,-1-1 1,1 1-1,-1 0 1,1 0 0,2 0-1,-2 3 12,-12 5-8,-25 12 44,19-12-23,0 1 1,0 1 0,1 0 0,0 1-1,-24 24 1,38-34-25,0-1 0,1 1 0,-1 0 0,0 0 0,1 0 0,-1 0 0,0 0 0,1 0 0,-1 0 0,1 0 0,0 0 0,-1 0-1,1 1 1,0-1 0,0 0 0,0 0 0,0 0 0,-1 0 0,2 0 0,-1 1 0,0-1 0,0 0 0,1 2 0,0-1 4,0 0-1,0 0 1,0 0 0,0-1-1,0 1 1,1 0 0,-1-1-1,1 1 1,-1-1 0,1 1-1,3 1 1,0 1 13,1-1-1,-1 0 1,1 0 0,0 0-1,0-1 1,0 0-1,12 2 1,-6-3 12,1-1 0,-1-1 0,1 0-1,-1 0 1,1-1 0,-1-1 0,12-4 0,85-33 179,-92 33-186,70-31 283,-87 38-306,0-1 1,0 1 0,1 0-1,-1 0 1,0 0 0,0 0-1,1-1 1,-1 1 0,0 0-1,1 0 1,-1 0 0,0 0-1,1 0 1,-1 0-1,0 0 1,1 0 0,-1 0-1,0 0 1,1 0 0,-1 0-1,0 0 1,1 0 0,-1 0-1,0 0 1,1 0 0,-1 1-1,0-1 1,0 0 0,1 0-1,-1 0 1,0 0 0,1 1-1,-1-1 1,0 0-1,0 0 1,0 1 0,1-1-1,-1 0 1,0 0 0,0 1-1,0-1 1,1 0 0,-1 1-1,0-1 1,0 0 0,0 0-1,0 1 1,0-1 0,0 0-1,0 1 1,0-1-1,0 0 1,0 1 0,0-1-1,0 0 1,0 1 0,0-1-1,0 0 1,0 1 0,0-1-1,0 0 1,0 1 0,-1-1-1,1 0 1,0 0 0,0 1-1,-10 26 41,9-23-23,-2 3-6,0 0 0,0 0 0,1 0 0,0 0 0,1 1 0,-1 13 1,2-19-14,0 1 1,0-1-1,0 0 1,0 0-1,1 0 1,-1 0 0,1 0-1,0 0 1,-1 0-1,1 0 1,0 0 0,0 0-1,0 0 1,1-1-1,-1 1 1,0 0 0,1-1-1,-1 1 1,1-1-1,-1 1 1,1-1-1,0 0 1,0 1 0,-1-1-1,1 0 1,0 0-1,0-1 1,0 1 0,0 0-1,3 0 1,2 0 2,1 1 0,0-2 0,-1 1 0,1-1-1,0 0 1,0-1 0,-1 0 0,1 0 0,0-1 0,-1 0 0,1 0 0,-1 0 0,7-5 0,4 0 7,-1-2 1,0 0-1,-1-1 0,18-14 1,-5-1 20,-2-1 1,0-1 0,-2-1-1,-1-1 1,-1-1 0,-2-1-1,27-53 1,46-111 71,-91 181-67,-10 17-19,-14 21-25,-207 365-142,192-322 133,-38 65-48,-113 223-216,187-354 277,-1-1 0,1 1 0,-1 0 0,1 0 1,-1 0-1,1 0 0,-1-1 0,1 1 0,0 0 0,-1 0 1,1 0-1,0 0 0,0 0 0,0 0 0,0 0 0,0 0 1,0 0-1,0 0 0,0 0 0,0 0 0,0 0 0,0 0 1,1 1-1,0-2 1,0 1 0,0-1 0,0 0 0,0 0 1,0 0-1,0-1 0,0 1 0,0 0 0,0 0 1,-1 0-1,1-1 0,0 1 0,0 0 0,0-1 1,0 1-1,0-1 0,-1 1 0,2-2 0,43-31-25,144-146 93,43-36-14,-85 90-82,-108 93 125,-52 58 63,9-15-99,2-6 3,0 0-1,1-1 0,-1 1 1,1 1-1,1-1 1,-1 0-1,0 0 0,1 0 1,0 0-1,1 0 0,-1 1 1,1-1-1,0 0 0,0 0 1,0 0-1,1 0 0,2 6 1,-3-8-35,0-1 1,0 0-1,1 0 0,-1 0 1,0 0-1,0 0 1,1 0-1,0 0 1,-1-1-1,1 1 1,0-1-1,0 1 0,-1-1 1,1 1-1,1-1 1,-1 0-1,0 0 1,0 0-1,0 0 1,0 0-1,1-1 0,-1 1 1,0-1-1,1 1 1,-1-1-1,0 0 1,1 0-1,-1 0 1,0 0-1,1 0 0,-1-1 1,1 1-1,-1-1 1,0 0-1,0 1 1,1-1-1,-1 0 1,4-2-1,10-8 340,-8 3-5601</inkml:trace>
</inkml:ink>
</file>

<file path=ppt/ink/ink2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30.37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14368,'0'0'1984</inkml:trace>
</inkml:ink>
</file>

<file path=ppt/ink/ink2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30.60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181 0 8744,'0'0'1505,"-12"7"-918,12-7-580,-147 90 3004,145-89-2865,0 0 0,0 1-1,1-1 1,-1 1-1,0-1 1,1 1 0,-1-1-1,1 1 1,0 0 0,0 0-1,0 0 1,-2 3 0,3-4-71,0 0 1,0 0-1,0 0 1,0 0-1,0 0 1,0-1-1,0 1 1,1 0-1,-1 0 1,0 0-1,0 0 1,1 0-1,-1 0 1,1 0-1,-1-1 1,1 1-1,-1 0 1,1 0-1,-1 0 1,1-1 0,0 1-1,-1 0 1,1-1-1,0 1 1,0-1-1,0 1 1,-1-1-1,1 1 1,0-1-1,1 1 1,10 6 335,1-1 0,-1 0 0,1-1 0,0 0 0,25 4 0,-6-3 610,45 0 0,-62-4-691,-9 1-3082</inkml:trace>
</inkml:ink>
</file>

<file path=ppt/ink/ink2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30.80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33 13672,'0'0'720,"101"-33"-592,-35 33-408,-22 0 16</inkml:trace>
</inkml:ink>
</file>

<file path=ppt/ink/ink2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16.31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102 399 5120,'0'0'8190,"-11"8"-7855,1-2-248,5-2-41,-1-1 0,1 1 0,0 0 0,0 0 0,0 0 0,1 1 0,-1 0 0,1 0 1,0 0-1,1 0 0,-5 9 0,4-6 91,0 0-1,1 1 1,0-1 0,1 1-1,0 0 1,-1 13 0,3-20-96,-1 1-1,1-1 1,1 0 0,-1 1 0,0-1-1,1 0 1,-1 0 0,1 1 0,-1-1 0,1 0-1,0 0 1,0 0 0,0 0 0,0 0-1,1 0 1,-1 0 0,0 0 0,1 0-1,-1 0 1,1-1 0,0 1 0,-1-1-1,1 1 1,0-1 0,0 0 0,0 0 0,0 0-1,0 0 1,4 2 0,0-2 22,0 1 0,0-1 0,1 0 1,-1-1-1,0 1 0,1-1 0,-1-1 0,0 1 0,0-1 1,1 0-1,-1 0 0,0-1 0,0 0 0,0 0 0,0 0 1,-1-1-1,1 0 0,-1 0 0,1 0 0,-1-1 0,0 1 1,0-1-1,-1-1 0,1 1 0,6-9 0,-6 8-16,-1-1-1,0 1 1,0-1-1,0 0 1,0 0-1,-1 0 0,0-1 1,0 1-1,-1-1 1,0 1-1,0-1 1,0 0-1,-1 0 1,0 0-1,-1 0 0,1 0 1,-1 0-1,-1 0 1,1 0-1,-1 0 1,-1 0-1,1 0 1,-3-8-1,3 13-4,-1-1 0,1 0-1,0 0 1,-1 1 0,0-1-1,1 1 1,-1 0 0,-2-3 0,3 5-29,1-1 1,-1 1 0,0-1 0,1 1 0,-1-1 0,0 1 0,1 0 0,-1 0 0,0-1 0,0 1 0,1 0 0,-1 0 0,0 0 0,0 0 0,1 0 0,-1 0 0,0 0 0,0 0 0,1 0 0,-1 0 0,0 0 0,0 0 0,1 1 0,-1-1-1,0 0 1,1 1 0,-1-1 0,0 0 0,1 1 0,-1-1 0,0 1 0,1-1 0,-1 1 0,0 0 0,-41 29 453,44-29-370,7-1-52,10-4-5,2-6-17,0 0 0,0-1 0,-1-1 0,-1-1 0,0 0-1,32-31 1,-38 31-14,-1 0-1,0-1 0,0-1 0,-2 0 1,0 0-1,0-1 0,-2 0 0,0-1 1,7-20-1,-4 6 148,23-47 0,-46 109-89,1 0 0,1 1-1,-6 41 1,2-12-39,-130 437 48,110-388-71,28-93 1,-4 20-14,-2-2 0,-1 0-1,-27 50 1,39-84 10,1-1 1,0 1-1,-1 0 0,1 0 0,-1 0 0,0 0 0,1 0 1,-1 0-1,0-1 0,1 1 0,-1 0 0,0-1 0,0 1 1,1 0-1,-1-1 0,0 1 0,0-1 0,-2 1 0,3-1 1,-1 0 0,1-1-1,0 1 1,-1-1 0,1 1-1,0-1 1,-1 1 0,1-1 0,0 1-1,0-1 1,-1 1 0,1-1-1,0 1 1,0-1 0,0 1-1,0-1 1,-1 0 0,1 1-1,0-1 1,0 1 0,0-1-1,1 1 1,-1-2 0,4-47 103,-4 46-102,3-20 42,1 1-1,1-1 1,1 1-1,0 0 0,2 0 1,1 1-1,1 0 1,0 1-1,1 0 1,2 0-1,0 2 0,1-1 1,23-23-1,-25 29 19,0 2 0,0-1 0,1 2 0,1-1-1,-1 2 1,19-10 0,-30 18-56,1 1 1,-1-1-1,0 1 1,0-1-1,0 1 1,0 0-1,1 0 1,-1 0-1,0 0 0,0 0 1,1 1-1,-1-1 1,4 2-1,6 2-2529,-11-4 2009</inkml:trace>
</inkml:ink>
</file>

<file path=ppt/ink/ink2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17.78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1 826 6224,'0'0'5010,"14"-4"-4618,4-2-252,-1 0 0,1-1-1,-1-1 1,0-1 0,-1 0-1,0-1 1,25-21 0,-14 3 276,41-53 1,-31 34-102,-1 1 154,-2-1 1,-2-1 0,-3-2 0,47-107 0,-69 142 1,-10 23-93,-10 29-85,3-11-209,-93 294 442,100-306-505,0 1 0,2-1 0,-1 1 0,2 0 1,1 22-1,0-30-5,0 0 1,0 0 0,0 0-1,1 0 1,0-1 0,0 1-1,1 0 1,0-1 0,0 0-1,0 0 1,1 0-1,0 0 1,7 8 0,-10-13-9,0 0-1,1-1 1,-1 1 0,0 0-1,0-1 1,1 1 0,-1-1 0,1 1-1,-1-1 1,0 1 0,1-1 0,-1 0-1,1 0 1,-1 0 0,1 0 0,-1 0-1,1 0 1,-1 0 0,0 0 0,3-1-1,31-12 141,-17 3-91,-1-1 0,0-1 0,0 0 0,-1-1 0,20-22 0,-10 8 21,-2-2 1,24-35 0,10-32 158,80-180-1,-109 213-157,-9 19 65,17-58 1,-34 86-51,-10 23 9,-10 24 35,0 9-23,2 0 0,-13 54 0,-10 90 241,11-53-113,17-84-145,-31 165 578,41-196-450,0-15-221,0-1 0,0 0 0,0 0 0,0 0 0,0 0 0,0 0 0,0 0 0,0 0 0,0 1 0,0-1 0,0 0 0,0 0 0,1 0 0,-1 0 0,0 0 0,0 0 0,0 0 0,0 0 0,0 0 0,0 0 0,0 0 0,0 0 0,1 0 0,-1 0 0,0 0 0,0 1 0,0-1 0,0 0 0,0 0 0,0 0 0,0 0 0,1 0 0,-1 0 0,0 0 0,0-1 0,0 1 0,0 0 0,0 0 0,0 0 0,0 0 0,1 0 0,-1 0 0,0 0 0,0 0 0,0 0 0,0 0 0,0 0 0,0 0 0,0 0 0,0 0 0,0-1 0,1 1 0,16-23 390,-9 11-385,36-60 250,-31 49-147,1 0-1,2 0 0,19-22 1,-34 44-102,0 0 0,-1 0 0,1 1 0,0-1 0,0 0-1,0 0 1,0 1 0,0-1 0,0 0 0,0 1 0,0-1 0,0 1 0,0 0 0,0-1 0,0 1 0,0 0 0,2-1 0,-3 1-5,1 1 0,0-1 0,-1 0 0,1 0 0,0 0 0,-1 1 1,1-1-1,-1 0 0,1 1 0,0-1 0,-1 0 0,1 1 0,-1-1 0,1 1 0,-1-1 0,1 1 0,-1-1 0,0 1 0,1 0 0,-1-1 0,1 1 0,2 6 19,-1-1-1,0 0 1,0 1 0,2 12-1,-1-4-9,-1-9-12,-1 0-1,1-1 1,0 1 0,0 0 0,1-1 0,0 0 0,0 1 0,0-1 0,1 0 0,-1-1 0,1 1-1,0-1 1,1 1 0,-1-1 0,1-1 0,0 1 0,-1 0 0,2-1 0,-1 0 0,0-1 0,1 1 0,-1-1-1,1 0 1,0 0 0,-1 0 0,1-1 0,0 0 0,0 0 0,0-1 0,0 0 0,0 0 0,9-1 0,-7 0-1,0 0 0,0 0 0,0-1 0,0 0 1,0 0-1,0-1 0,-1 0 0,1-1 1,-1 1-1,0-2 0,0 1 0,6-6 0,-9 7 10,0 0 0,0-1 0,-1 1 0,1-1 0,-1 0 0,0 0 0,0 0 0,-1-1 0,1 1-1,-1-1 1,0 1 0,0-1 0,0 0 0,-1 0 0,0 1 0,0-1 0,0 0 0,0 0-1,-1 0 1,0-7 0,0 11-7,0 1 0,0-1 0,0 0 0,0 0 0,0 0 0,0 0 0,0 0 0,0 0 0,-1 0 0,1 0 0,0 0 0,-1 0 0,1 0 0,-1 0 0,1 0 0,-1 1 0,1-1 0,-1 0 0,0 0 0,1 1 0,-1-1 0,0 0 0,0 1 0,-1-2 0,1 2 0,0 0 0,-1 0 0,1 0 1,0 0-1,0 0 0,-1 0 0,1 0 0,0 0 1,0 0-1,-1 0 0,1 1 0,0-1 0,0 1 0,-1-1 1,1 1-1,-1 0 0,-7 4 18,1 1 0,0 0-1,-13 12 1,17-15-16,2-1-4,0 0 1,0 0 0,-1 0-1,2 1 1,-1-1-1,0 0 1,0 1 0,1-1-1,-1 1 1,1 0-1,0-1 1,0 1 0,0 0-1,0 0 1,0 0-1,0 5 1,1-6-2,0 0 0,1 0 1,-1 1-1,1-1 0,-1 0 1,1 0-1,0 0 0,-1 0 0,1 0 1,0 0-1,1 0 0,-1 0 0,0 0 1,1 0-1,-1 0 0,1-1 1,-1 1-1,1-1 0,0 1 0,-1-1 1,1 0-1,3 3 0,7 2 30,1-1 0,-1 0 0,1 0-1,0-1 1,0-1 0,0 0 0,0-1 0,22 1 0,-25-2-950,0-2 0,0 1 1,16-3-1</inkml:trace>
</inkml:ink>
</file>

<file path=ppt/ink/ink2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18.05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0 214 11448,'0'0'480,"88"-50"-264,-18 11 8,19 6-136,5 0 0,1 8-8,-10 3 16,-1 12 8,-6 9 8</inkml:trace>
</inkml:ink>
</file>

<file path=ppt/ink/ink2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21.47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70 626 6224,'0'0'8504,"10"-10"-8020,9-7-273,45-45 935,-50 44-853,-1 0 1,-1 0-1,0-1 0,-1-1 1,-1 0-1,-1 0 0,8-29 1,-7 14 37,-1-1 0,-2 1 0,5-64 1,-11 82-164,-1 1 0,0-1 0,-1 1 0,-1-1 1,0 0-1,-6-18 0,8 34-159,0 1 0,0-1-1,0 0 1,0 1 0,0-1 0,-1 1-1,1-1 1,0 0 0,0 1-1,-1-1 1,1 1 0,0-1 0,-1 1-1,1-1 1,-1 1 0,1-1 0,-1 1-1,1-1 1,-1 1 0,1-1 0,-1 1-1,1 0 1,-1-1 0,1 1 0,-1 0-1,0 0 1,1-1 0,-1 1 0,1 0-1,-1 0 1,0 0 0,1 0 0,-1 0-1,0 0 1,1 0 0,-1 0 0,0 0-1,1 0 1,-1 0 0,0 0 0,1 0-1,-1 1 1,1-1 0,-1 0 0,0 0-1,1 1 1,-1-1 0,1 0 0,-1 1-1,1-1 1,-1 1 0,1-1 0,-1 1-1,-4 3 10,1 0-1,0 0 1,0 1-1,-5 7 1,-2 8 0,1 0 0,0 0-1,2 1 1,-13 43 0,5-11-7,-129 484 272,144-533-276,-2 10 30,0-1 1,0 1-1,1 0 1,1 0-1,1 0 1,1 27-1,-1-41-35,0 0 1,1 0-1,-1 1 1,0-1-1,0 0 1,0 1-1,0-1 1,0 0-1,0 0 1,0 1-1,1-1 1,-1 0-1,0 0 1,0 1-1,0-1 1,0 0-1,1 0 1,-1 1-1,0-1 1,0 0-1,1 0 1,-1 0-1,0 0 1,0 1-1,1-1 1,-1 0-1,0 0 1,1 0-1,-1 0 1,0 0-1,0 0 1,1 0-1,-1 0 1,0 0-1,1 0 1,-1 0-1,0 0 1,1 0-1,-1 0 1,0 0-1,1 0 1,-1 0-1,0 0 1,0 0-1,1-1 1,-1 1-1,0 0 1,0 0-1,1 0 0,-1 0 1,0-1-1,0 1 1,1 0-1,-1 0 1,15-15 85,-13 14-80,19-25 115,36-56 0,-28 40-41,27-53 206,-55 94-282,0 0 0,0-1 0,0 1 0,0 0 0,1 0 0,-1 0 0,0 0 0,1 0 0,-1 1 0,1-1 0,-1 0 0,1 0 0,0 1 0,-1-1 0,1 1 0,0 0 0,-1-1 0,1 1 0,0 0 0,-1 0 0,1 0 0,0 0 0,2 1 0,4 0 40,0 1 0,-1 1 1,15 5-1,3 0 1,7-1-36,1-1 0,1-2 0,-1-2 0,0-1 0,1-1 0,-1-2 0,0-1 1,0-2-1,0-1 0,43-14 0,-57 11 12,-18 8 18,-11 6-12,-12 8-16,1 1-1,1 1 1,-25 22-1,44-36-11,-3 2 4,1 0 0,-1 1 1,1-1-1,0 1 1,0 0-1,0 0 1,1 0-1,-1 0 1,-2 7-1,4-9 1,1-1 0,-1 1 0,1-1 0,0 1 1,-1-1-1,1 1 0,0-1 0,0 1 0,0 0 0,1-1 0,-1 1 0,0-1 0,0 1 0,1-1 0,-1 1 1,1-1-1,0 1 0,-1-1 0,1 1 0,0-1 0,0 0 0,0 0 0,-1 1 0,2-1 0,-1 0 0,0 0 0,0 0 1,0 0-1,0 0 0,1 0 0,1 1 0,0 0 16,0 0 0,1 0 1,-1-1-1,0 1 0,1-1 0,0 0 1,-1 0-1,1 0 0,0 0 0,0 0 1,-1-1-1,1 0 0,0 0 1,0 0-1,0 0 0,-1-1 0,7 0 1,-5-1 15,0 0 0,1 0 1,-1 0-1,0-1 1,0 1-1,0-1 1,0-1-1,-1 1 1,1 0-1,-1-1 1,4-5-1,-3 4 16,0-1 1,-1 1-1,0-1 1,0 0-1,0 0 1,-1-1-1,0 1 1,4-14-1,-6 16-19,0-1 0,0 1 0,0-1 0,-1 0-1,1 1 1,-1-1 0,0 0 0,-1 1 0,1-1 0,-1 0-1,0 1 1,0-1 0,-3-6 0,4 10-14,-1 0 0,0 0 1,0 0-1,1 0 0,-1 0 0,0 0 0,0 1 1,0-1-1,0 0 0,0 1 0,0-1 1,0 1-1,0-1 0,-1 0 0,2 1-18,-1 0 1,1 0-1,0 0 0,0 0 0,-1-1 0,1 1 0,0 0 0,-1 0 0,1 0 0,0 0 1,-1 0-1,1 0 0,0 0 0,-1 0 0,1 0 0,0 0 0,-1 0 0,1 0 0,0 0 1,-1 0-1,1 1 0,0-1 0,0 0 0,-1 0 0,1 0 0,0 0 0,-1 1 1,1-1-1,0 0 0,0 0 0,-1 0 0,1 1 0,0-1 0,0 0 0,0 0 0,0 1 1,-1-1-1,1 0 0,0 1 0,0-1 0,0 0 0,0 0 0,0 1 0,0-1 0,0 0 1,-1 1-1,1-1 0,0 0 0,0 1 0,1 0 0,2 0-3,1 1 0,0-1-1,0 0 1,0 0-1,1 0 1,-1 0 0,8-1-1,-9 1-4,43 1-22,-1-1 0,57-8-1,-61 4 17,-20 0 10,0 0 0,40-14-1,5 0 59,-54 12-41,-2 1 6,-9 6 4,-5 2 18,-24 22 0,-2-2 0,-50 32 0,-33 26 170,111-81-207,1 1 0,-1 0 1,0 0-1,1 0 1,-1 0-1,1 0 1,-1 0-1,1 0 1,0 0-1,0 0 1,0 1-1,0-1 1,0 0-1,1 1 0,-1-1 1,1 1-1,-1-1 1,1 4-1,0-5-3,0 0 0,0 0 0,1-1 0,-1 1 0,0 0 0,0 0 0,1-1-1,-1 1 1,0 0 0,1-1 0,-1 1 0,0 0 0,1-1 0,-1 1 0,1 0 0,0-1 0,-1 1 0,1-1-1,-1 1 1,1-1 0,0 0 0,0 1 0,1 0 2,0-1 0,0 1 0,-1-1 0,1 0 0,0 1 0,0-1 0,0 0 0,-1 0 0,1 0 0,0-1 0,0 1 0,0 0 0,-1-1 0,3 0 0,8-3 23,-1-1 0,0 0-1,0 0 1,0-1 0,0-1 0,13-11 0,-5 3 27,0-2 1,20-23 0,-19 15-23,0-1 1,-2 0 0,-1-1-1,-1-1 1,16-40 0,-13 20 26,-2-2 0,16-76 1,-33 124-61,10-61 80,-10 59-71,0 1-1,1-1 0,-1 0 1,-1 0-1,1 1 0,-1-1 1,1 0-1,-1 1 0,0-1 1,0 1-1,-1-1 0,1 1 1,-1-1-1,-3-5 0,4 8-6,0 1 0,1-1 0,-1 0 0,0 0 0,0 0 0,0 1 0,-1-1 0,1 1 0,0-1 0,0 0 0,0 1 0,0 0 0,-1-1 0,1 1 0,0 0 0,0 0 0,-1 0 0,1 0 0,0 0 0,0 0 0,-1 0 0,1 0 0,0 0 0,0 0 0,-1 1 0,1-1 0,0 1-1,0-1 1,0 1 0,0-1 0,0 1 0,-1-1 0,1 1 0,0 0 0,0 0 0,1 0 0,-1-1 0,-1 3 0,-3 1-2,1 0-1,0 1 1,0 0 0,1 0-1,-1 0 1,-3 8-1,-2 8-27,2 0-1,0 0 1,2 1-1,0 0 1,1 1-1,2-1 1,0 0-1,1 1 1,1-1-1,1 1 1,2-1-1,0 1 1,1-1-1,1 0 1,1 0-1,11 27 0,-14-44 42,-1 0-1,0 0 0,1 0 0,0-1 0,0 1 0,1-1 0,-1 1 1,1-1-1,0 0 0,0 0 0,0-1 0,1 1 0,-1-1 0,1 0 0,0 0 1,0-1-1,9 5 0,-9-6 10,0 0 0,0 0 0,0 0 0,0-1 0,0 0 1,1 0-1,-1 0 0,0 0 0,0-1 0,0 0 0,0 0 0,0 0 0,0-1 0,0 0 1,0 0-1,-1 0 0,1 0 0,0-1 0,5-4 0,17-11 126,-9 6 44,0 0 0,28-26 0,-58 80-18,9-34-161,-2 7-3,1 0 0,-4 20-1,7-32-6,1 0 0,-1 0 0,1 0 0,0 0 0,0 0 0,0 0 0,0 0 0,0 0 0,1 0 0,0 0 0,-1-1 0,1 1 0,0 0 0,0 0 0,1 0 0,-1-1 0,0 1 0,4 4 0,-3-6 5,-1 0-1,1 0 1,0 0 0,-1 0-1,1 0 1,0 0-1,0-1 1,-1 1-1,1-1 1,0 1-1,0-1 1,0 0-1,0 0 1,0 0-1,0 0 1,-1 0-1,1 0 1,0 0-1,0-1 1,0 1-1,0-1 1,-1 1 0,1-1-1,2-1 1,7-2 50,-1-1 1,17-11-1,-23 14-39,54-41 256,-3 1 36,-55 42-307,1-1 0,-1 1 0,0 0 0,1-1 0,-1 1-1,1 0 1,-1 0 0,0-1 0,1 1 0,-1 0 0,1 0 0,-1 0-1,1-1 1,-1 1 0,1 0 0,-1 0 0,1 0 0,-1 0 0,1 0-1,-1 0 1,1 0 0,-1 0 0,1 0 0,-1 0 0,1 0 0,-1 1-1,0-1 1,2 0 0,-2 1-2,0 0 0,0-1 1,1 1-1,-1 0 0,0-1 0,0 1 0,0 0 1,0 0-1,0-1 0,0 1 0,0 0 0,0 0 0,0-1 1,0 1-1,0 0 0,-1 1 0,-15 41 3,12-32 11,-86 195 118,38-93-56,41-90-49,-1 0 0,0-1 0,-1-1-1,-2 0 1,0-1 0,-23 24-1,37-43-25,0 0 0,0 0 0,0 0 0,0 0 0,0 0 0,0-1 0,0 1-1,0 0 1,0-1 0,0 1 0,0 0 0,0-1 0,-1 1 0,1-1 0,0 0-1,-1 1 1,1-1 0,0 0 0,0 0 0,-1 0 0,1 0 0,-2 0 0,1-1 1,1 1 0,0-1 0,-1 0 0,1 0 0,0 0 0,-1 0 0,1 0 1,0 0-1,0-1 0,0 1 0,0 0 0,0 0 0,0-1 0,1 1 1,-1-1-1,0 1 0,1-1 0,-2-2 0,1-1 1,-1-1 1,1 1-1,0-1 0,1 0 1,-1 1-1,1-1 0,0 0 0,1 1 1,-1-1-1,1 0 0,0 1 1,1-1-1,-1 1 0,1 0 1,0-1-1,0 1 0,1 0 0,5-8 1,-2 2 10,1 1 0,0 1 0,1-1 1,0 1-1,1 1 0,0-1 0,18-12 0,-1 4 33,0 1 0,46-21 0,-62 33-52,-1 0 1,1 1-1,0 0 1,0 0-1,0 1 1,0 1 0,0 0-1,1 0 1,-1 1-1,0 0 1,19 3-1,-22-1-272,0 0-1,0 1 1,12 7 0,-11-6-3354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7:23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1 202 14168,'0'0'2024,"17"-5"-1277,259-62 2804,249-41 2997,-505 106-5984,36 0-1,-43 2-285,-1 0-1,1 0 1,-1-2-1,0 1 0,23-7 1,-23 2-3638</inkml:trace>
</inkml:ink>
</file>

<file path=ppt/ink/ink2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21.82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252 0 12056,'0'0'3401,"-5"14"-2528,-92 190 2195,78-169-2517,4-6 197,-1 0 0,-1-1 0,-2-1 0,-37 42 0,49-64-603</inkml:trace>
</inkml:ink>
</file>

<file path=ppt/ink/ink2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26.43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20 663 6520,'0'0'2606,"-3"-10"-1916,-10-35 31,12 39-503,0 0-1,0 0 1,1-1 0,-1 1 0,2 0-1,-1 0 1,1 0 0,0-1-1,0 1 1,0 0 0,1 0 0,4-8-1,-1-4 276,1 2-190,0 1 0,1 0 1,0 0-1,1 1 0,1-1 1,21-24-1,-1 6 394,46-41 0,-70 69-548,1 0-1,0 1 1,0 0 0,0 0 0,14-6-1,-20 9-120,1 1 0,0-1 0,0 1 0,1-1 0,-1 1 0,0 0 0,0 0 0,0-1 0,0 1 0,0 0-1,0 0 1,0 0 0,0 0 0,0 0 0,1 0 0,-1 1 0,0-1 0,0 0 0,0 0 0,0 1 0,0-1-1,0 1 1,0-1 0,0 1 0,0-1 0,0 1 0,-1 0 0,1-1 0,0 1 0,0 0 0,0 0-1,-1-1 1,1 1 0,0 0 0,-1 0 0,1 0 0,-1 0 0,1 0 0,-1 0 0,1 0 0,-1 0 0,0 0-1,0 0 1,1 0 0,-1 1 0,0-1 0,0 0 0,0 0 0,0 2 0,0 5 36,0 1 1,0-1-1,-1 0 1,0 1-1,-1-1 1,1 0-1,-5 10 1,-23 57 212,23-62-214,-22 36 192,15-29-20,15-18-52,7-5-98,12-5-3,25-14 54,59-40-1,-4 2 92,-88 54-174,-10 3-31,0 1-1,1-1 1,0 1-1,-1 1 0,1-1 1,0 0-1,0 1 0,0 0 1,0 0-1,0 0 0,0 0 1,1 1-1,4-1 0,-8 2-15,-1 0-1,1 0 0,-1 0 1,1 1-1,-1-1 0,0 0 0,0 0 1,1 0-1,-1 0 0,0 0 1,0 1-1,0-1 0,0 0 0,0 0 1,0 0-1,0 1 0,-1-1 1,1 0-1,0 0 0,-1 0 1,0 1-1,1 0 1,-4 12 5,-1 1 0,0-1 0,-10 16 0,8-15 42,0 0 1,-7 26-1,14-41-50,0 1 1,0-1-1,0 0 1,0 1-1,0-1 0,0 0 1,0 1-1,0-1 0,0 1 1,0-1-1,1 0 1,-1 1-1,0-1 0,0 0 1,0 0-1,1 1 0,-1-1 1,0 0-1,0 1 1,0-1-1,1 0 0,-1 0 1,0 0-1,1 1 1,-1-1-1,0 0 0,1 0 1,-1 0-1,0 1 0,1-1 1,-1 0-1,0 0 1,1 0-1,-1 0 0,0 0 1,1 0-1,-1 0 1,0 0-1,1 0 0,-1 0 1,0 0-1,1 0 0,-1 0 1,1 0-1,21-3 71,-19 3-64,13-3 29,0-1 0,-1 0 0,0-1 0,0-1 0,0 0 0,25-16 0,44-13 296,-126 93-130,37-53-198,1 0 0,0 1-1,1 0 1,-1 0-1,1 0 1,0 0 0,1 1-1,-3 6 1,5-12-6,0 1 0,-1-1-1,1 0 1,0 1 0,0-1 0,-1 0 0,1 1 0,0-1 0,0 1-1,1-1 1,-1 0 0,0 1 0,0-1 0,1 0 0,-1 1-1,1-1 1,-1 0 0,1 1 0,-1-1 0,1 0 0,0 0 0,0 0-1,-1 0 1,1 1 0,0-1 0,0 0 0,0-1 0,0 1 0,1 0-1,-1 0 1,0 0 0,0-1 0,0 1 0,1 0 0,-1-1-1,0 1 1,1-1 0,-1 0 0,0 1 0,1-1 0,-1 0 0,0 0-1,1 0 1,-1 0 0,3 0 0,6 0-5,0 0 0,0-1 0,0 0 0,0 0 0,0-1 0,16-6 0,-21 7 8,0-1 0,0 0 1,0 0-1,0-1 0,0 0 1,0 1-1,-1-2 0,1 1 0,-1 0 1,0-1-1,0 0 0,-1 0 1,7-8-1,-9 10 1,0 1 0,-1-1 0,1 0 0,0 0 0,-1 0 0,0 0 1,1 0-1,-1 0 0,0 0 0,0 0 0,0 0 0,0 1 0,0-1 0,-1 0 0,1 0 0,0 0 0,-1 0 1,0 0-1,1 0 0,-1 1 0,0-1 0,0 0 0,0 0 0,0 1 0,0-1 0,0 1 0,-1-1 0,1 1 1,0-1-1,-1 1 0,-2-2 0,-4-4 12,-1 1-1,0 0 1,0 0 0,-11-4 0,12 7 3,1 1 1,-1 0-1,-11-2 1,14 3 3,26-1-43,0 0-1,-1-2 0,28-8 1,-25 6 44,0-1 1,0-1-1,0 0 1,-1-2-1,-1-1 0,0-1 1,0-1-1,21-17 1,-27 18 36,1-2 0,-2 0 1,0-1-1,0 0 0,-2-1 0,0 0 0,0-1 1,14-31-1,-15 26 21,-7 15-43,0 0 0,0-1 0,-1 1 0,0-1 0,-1 0 1,0 0-1,3-15 0,-5 22-37,0 1 0,0 0 0,0 0 1,0-1-1,0 1 0,0 0 0,0 0 0,0-1 1,0 1-1,0 0 0,0 0 0,0-1 0,0 1 0,0 0 1,0 0-1,0-1 0,0 1 0,0 0 0,0 0 1,-1 0-1,1-1 0,0 1 0,0 0 0,0 0 0,0-1 1,0 1-1,-1 0 0,1 0 0,0 0 0,0 0 1,0-1-1,-1 1 0,1 0 0,0 0 0,-1 0 0,-6 6 46,-5 17-24,5-6-12,1 0-1,0 0 1,1 1 0,2 0-1,0 0 1,0 0 0,2 0 0,0 25-1,3-10 82,2-1 0,1 1 0,16 55 1,-18-75-30,-3-10-42,1 0 0,-1 0 0,1 0 1,0 0-1,0 1 0,0-1 0,1 0 1,-1-1-1,1 1 0,0 0 0,0 0 1,-1-1-1,4 4 0,-5-6-42,1 0 0,-1 0 0,0 0 0,0 0 0,0 0 0,0 0 0,1 1 0,-1-1 0,0 0 0,0 0 0,0 0 0,1 0 0,-1 0 0,0 0 0,0 0 0,0 0 0,1 0 0,-1 0 0,0 0 0,0 0 0,0 0 0,1 0 0,-1 0 0,0-1 0,0 1-1,0 0 1,1 0 0,-1 0 0,0 0 0,0 0 0,0 0 0,0 0 0,1-1 0,-1 1 0,0 0 0,0 0 0,0 0 0,0 0 0,0-1 0,0 1 0,1 0 0</inkml:trace>
</inkml:ink>
</file>

<file path=ppt/ink/ink2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26.70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0 133 12960,'0'0'545,"16"-4"-338,258-61 532,20 17 762,-147 33 274,-145 15-1740,0 0-1,-1-1 0,1 1 0,0 0 1,-1 1-1,1-1 0,-1 0 0,1 0 1,0 1-1,-1-1 0,1 1 0,-1-1 1,1 1-1,-1 0 0,1-1 1,-1 1-1,0 0 0,1 0 0,-1 0 1,2 1-1,6 10-2317</inkml:trace>
</inkml:ink>
</file>

<file path=ppt/ink/ink2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33.80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110 147 4816,'0'0'5146,"7"-9"-4672,31-40 383,-45 69 787,-8 40 0,10-39-1265,-95 372 3395,90-339-3028,9-44-381,0 0-1,-1 0 1,0 0 0,-1 0 0,-5 17 1628,13-33-1374,10-12-483,-13 16 19,19-33 258,-18 28-352,1 0-1,-1 1 0,2-1 1,4-5-1,10-12 77,17-27 0,21-26-18,-51 70-106,1 0 0,0 0 1,1 0-1,-1 1 1,1 0-1,0 1 0,13-7 1,-17 10-4,0 0 1,0 1-1,0-1 0,0 1 0,0 0 1,7-1-1,-11 2-9,1 0 1,0 0-1,0 0 0,0 0 1,0 0-1,0 0 0,0 0 1,-1 0-1,1 1 0,0-1 1,0 0-1,0 1 0,-1-1 1,1 1-1,0-1 0,-1 1 1,1-1-1,0 1 0,-1-1 1,1 1-1,0 0 0,-1-1 1,1 1-1,-1 0 0,1 0 1,-1-1-1,0 1 0,1 0 1,-1 0-1,0 0 0,0-1 1,1 1-1,-1 0 0,0 0 1,0 0-1,0 0 0,0 1 1,1 15 7,-2 0 1,1 0 0,-2 0-1,-6 27 1,3-15 15,2-13-1,0 0 12,1-1 0,0 20 0,2-32-24,0 0-1,0 0 1,0 1-1,0-1 1,1 0 0,-1 0-1,1 0 1,0 0-1,0-1 1,0 1-1,0 0 1,1 0-1,-1 0 1,1-1-1,0 1 1,-1-1-1,5 4 1,-4-4 1,0-1 0,0 0 0,1 0 0,-1 0 0,0-1 0,0 1 1,1-1-1,-1 1 0,1-1 0,-1 0 0,0 1 0,1-1 0,-1-1 0,1 1 0,-1 0 0,5-1 0,40-13 110,-42 13-107,14-7 41,-1 0 0,-1-1 0,0-1 0,0 0 0,-1-1 0,0-1 0,-1-1 0,0 0 0,-1-1 0,24-30 0,-31 34 0,-1 1 0,0-1 0,8-17 0,-13 24-44,0 0 1,0 1 0,0-1-1,0 0 1,-1 0 0,1 1-1,-1-1 1,1 0 0,-1 0-1,0 0 1,0 0 0,-1 0-1,1 1 1,-1-1 0,1 0-1,-1 0 1,0 0 0,0 1-1,-2-6 1,3 8-9,-1-1-1,0 0 0,1 1 1,-1-1-1,0 1 1,1-1-1,-1 0 0,0 1 1,1 0-1,-1-1 0,0 1 1,0-1-1,0 1 1,1 0-1,-1 0 0,0-1 1,0 1-1,0 0 1,0 0-1,0 0 0,0 0 1,1 0-1,-1 0 1,0 0-1,0 0 0,0 0 1,0 1-1,0-1 0,1 0 1,-1 0-1,0 1 1,0-1-1,0 1 0,1-1 1,-1 1-1,-1 0 1,-26 22 33,23-18-34,0 1 0,0 0-1,1 1 1,0-1 0,0 1-1,0-1 1,1 1 0,0 0-1,0 1 1,-2 11 0,4-16-3,0 1 0,0-1 0,1 1 0,0-1 1,-1 1-1,1-1 0,1 1 0,-1-1 0,0 1 0,1-1 1,0 0-1,0 1 0,0-1 0,0 0 0,0 0 0,1 1 1,-1-1-1,1 0 0,0 0 0,0-1 0,0 1 0,0 0 1,1-1-1,-1 1 0,6 3 0,-1-1-1,2-1 1,-1 0-1,0 0 0,1 0 1,0-1-1,0-1 0,0 0 1,0 0-1,0 0 0,0-1 1,0-1-1,1 1 0,-1-2 1,0 1-1,0-1 0,16-4 1,9-3 4,-1-2 0,0-1 0,34-17-1,97-55 65,-79 37 0,3-2 144,-143 80-1,3 2 0,0 3-1,3 2 1,-64 64 0,105-94-159,5-7-28,0 0 0,1 0 0,-1 1-1,1-1 1,0 1 0,0-1 0,0 1 0,0 0-1,0 0 1,1 0 0,-1 0 0,1 0 0,0 0-1,-1 4 1,2-7-19,0 1-1,0-1 1,0 1-1,1-1 1,-1 0-1,0 1 1,0-1 0,1 0-1,-1 1 1,0-1-1,0 0 1,1 1-1,-1-1 1,0 0-1,1 0 1,-1 1 0,0-1-1,1 0 1,-1 0-1,1 0 1,-1 1-1,0-1 1,1 0-1,-1 0 1,1 0 0,-1 0-1,0 0 1,1 0-1,-1 0 1,1 0-1,-1 0 1,1 0-1,-1 0 1,0 0 0,1 0-1,-1 0 1,1 0-1,-1 0 1,0-1-1,1 1 1,0 0-1,19-7 118,10-8 20,-1-2 0,-1-1-1,49-41 1,33-22 365,-109 80-495,1 0 0,-1 0 1,0 0-1,0 1 0,1-1 1,-1 0-1,0 1 1,1-1-1,-1 1 0,1-1 1,-1 1-1,1 0 0,-1 0 1,1 0-1,-1 0 0,1 0 1,-1 0-1,0 0 0,1 0 1,-1 0-1,1 1 0,-1-1 1,1 0-1,-1 1 0,0-1 1,1 1-1,-1 0 1,0 0-1,1-1 0,-1 1 1,1 1-1,3 3 16,-1 0 0,-1 1 0,1-1 0,-1 0 0,0 1 0,3 8 0,-4-9-22,1 1 0,0-1 1,0 1-1,0-1 0,0 0 1,7 7-1,-7-10-8,0-1 0,-1 1 1,1-1-1,0 0 0,-1 0 0,1 0 0,0 0 0,0 0 1,0-1-1,0 1 0,0-1 0,0 0 0,0 0 0,0 0 1,0 0-1,0 0 0,0-1 0,0 0 0,0 1 0,0-1 1,0 0-1,0 0 0,-1-1 0,5-1 0,5-3 8,1-1 1,-1-1-1,18-14 0,-5 1 14,-1-1 0,-1-1 0,25-33 0,53-85 46,-67 91-35,-18 28-1,-1 0 0,-1-2 1,-2 1-1,0-2 0,9-27 1,5-15 128,-26 67-159,0 0 1,0 0 0,0 0 0,-1 0-1,1 0 1,0 1 0,0-1-1,0 0 1,-1 0 0,1 0-1,0 0 1,0 0 0,0 0 0,-1 0-1,1 0 1,0 0 0,0 0-1,-1 0 1,1 0 0,0 0 0,0 0-1,0 0 1,-1 0 0,1 0-1,0 0 1,0 0 0,0 0 0,-1 0-1,1 0 1,0-1 0,0 1-1,0 0 1,-1 0 0,1 0-1,0 0 1,0 0 0,0-1 0,0 1-1,-1 0 1,1 0 0,0 0-1,0 0 1,0-1 0,0 1 0,0 0-1,0 0 1,0 0 0,0-1-1,0 1 1,-1 0 0,1 0 0,0-1-1,0 1 1,0 0 0,0 0-1,0 0 1,0-1 0,1 1 0,-1 0-1,0 0 1,0-1 0,0 1-1,0 0 1,0 0 0,0-1-1,-17 15 20,15-13-14,-7 8-1,1 0 1,0 0 0,0 0 0,1 1-1,0 0 1,0 1 0,1-1 0,-8 21-1,4-6 9,2 1-1,-11 51 1,13-32 32,2 1 0,2 0 0,7 86 0,0-98-16,1-1 0,11 34-1,-15-59-29,-1-5-55,0 1 1,1 0-1,-1-1 1,1 0-1,0 1 1,0-1-1,0 0 1,0 0-1,1 0 0,-1 0 1,6 5-1,-7-8 28,0 1 0,0 0 0,0-1 0,0 1 0,0 0 0,0-1 0,0 1 0,0-1 0,1 0 0,-1 1 0,0-1 0,0 0 0,0 0 0,0 1 0,1-1 0,-1 0 0,0 0 0,0 0 0,0-1 0,1 1 0,-1 0 0,0 0 0,0-1 0,0 1 0,0-1 0,0 1 0,0-1 0,0 1 0,1-1 0,-2 1 0,1-1 0,0 0 0,0 0 0,0 0 0,0 1 0,0-1 0,-1 0 0,1 0 0,0 0 0,1-2 0,5-9-4454</inkml:trace>
</inkml:ink>
</file>

<file path=ppt/ink/ink2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34.08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1 142 13464,'0'0'833,"9"-5"-584,52-23 1272,128-39-1,-146 56-933,1 1 0,1 2-1,-1 2 1,53-1 0,-89 7-446,0 0 1,-1 1-1,1 0 1,-1 0 0,1 0-1,-1 1 1,14 5-1,-17-5-99,0 0 0,0 1 0,0-1 1,0 1-1,-1 0 0,1 0 0,-1 1 0,1-1 0,-1 1 0,0-1 0,-1 1 0,1 0 0,3 8 0,1 4-129,0 0 1,5 21-1,-6-14-2433</inkml:trace>
</inkml:ink>
</file>

<file path=ppt/ink/ink2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34.35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244 1 12456,'0'0'1400,"-8"58"-672,-2-25 8,-7 6 16,-3-2 7,-5-6-31,-2-7-8,4-1-8,-1-2 8,-1-7-128,2 1 0,-1-3-200,7-4 8</inkml:trace>
</inkml:ink>
</file>

<file path=ppt/ink/ink2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37.85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0 380 5720,'0'0'7874,"11"-3"-7451,8-4-47,-1-1 0,0-1 0,0 0 1,-1-1-1,0-1 0,28-24 0,-30 20 91,-2 0 1,0-2-1,-1 1 0,14-25 0,-19 29-108,-1-1 0,-1 1 0,0-1 0,0 0 0,-1-1 0,-1 1 0,3-21 0,-6 30-214,0 1 0,0 0 0,1 0 0,-1 0 0,1-1 1,0 1-1,0 0 0,0 0 0,1 0 0,1-4 0,4 26 350,0 5-430,-2 1 0,0 0 0,-2 0 0,0 0 0,-3 45 0,-1-51-8,-1-1-1,-1 1 1,0-1-1,-2 0 0,0 0 1,-1 0-1,-1-1 1,-13 27-1,19-43-44,0 0 0,0 0 0,1 1 0,-1-1 0,0 0 0,0 0 0,0 0 0,0 0 0,0 0 0,0 0 0,-1 0 0,1 0 0,0 0 0,0-1 0,-1 1 0,1-1 0,0 1 0,-1 0-1,1-1 1,-1 0 0,1 1 0,-3-1 0,2 0 11,-1 0 0,1-1-1,-1 1 1,1-1 0,-1 1-1,1-1 1,0 0 0,-1 0-1,1 0 1,0 0 0,-1-1-1,-1-1 1,-1-1 27,0 0-1,0 0 1,0-1 0,1 1-1,-1-1 1,1 0 0,0 0-1,1-1 1,-6-9 0,9 14-41,0 0-1,0 0 1,-1 0 0,1 0 0,0 0-1,0-1 1,0 1 0,0 0 0,0 0-1,0 0 1,0 0 0,1 0-1,-1 0 1,0 0 0,1 0 0,-1 0-1,1 0 1,-1 0 0,1 0 0,-1 0-1,1 0 1,0 0 0,-1 0 0,1 0-1,0 1 1,0-1 0,-1 0 0,1 1-1,0-1 1,2-1 0,0 0 0,1 0 0,-1 0 0,1 1 0,0-1 0,-1 1 0,1 0 0,6-2 0,50-4 97,-39 6-22,0-2 0,41-10 0,-42 6-3,-1-1-1,0 0 1,-1-2-1,28-18 1,63-56 384,-77 59-293,-27 20-117,-1 1-1,0-1 0,1 1 1,5-11-1,4-3 219,-14 18-262,0 0 0,0 0 0,1-1 0,-1 1 0,0 0-1,1 0 1,-1 0 0,0-1 0,0 1 0,1 0-1,-1 0 1,0-1 0,0 1 0,0 0 0,1 0-1,-1-1 1,0 1 0,0 0 0,0-1 0,0 1-1,0 0 1,0-1 0,0 1 0,1 0 0,-1-1 0,0 1-1,0 0 1,0-1 0,0 1 0,-1 0 0,1-1-1,0 1 1,0 0 0,0-1 0,0 1 0,0 0-1,0-1 1,0 1 0,-1 0 0,1 0 0,0-1-1,0 1 1,0 0 0,-1-1 0,1 1 0,0 0 0,-1 0 9,0 0 1,0 0 0,1 0-1,-1 0 1,0 0-1,0 0 1,1 1 0,-1-1-1,0 0 1,0 0 0,1 1-1,-1-1 1,0 0 0,1 1-1,-1-1 1,1 1 0,-1-1-1,0 1 1,1-1 0,-1 1-1,0 1 1,-2 2 1,0 1 0,0 0 0,0 0 0,0 1 0,1-1 0,0 1 1,0-1-1,0 1 0,1 0 0,0-1 0,0 1 0,1 0 0,-1 0 0,1 0 0,0 0 0,1-1 0,-1 1 0,1 0 0,1 0 0,2 7 0,-3-7-8,1-1 0,0 0-1,0 1 1,0-1 0,1 0-1,-1 0 1,1-1 0,1 1-1,-1-1 1,1 1 0,-1-1-1,1 0 1,1 0 0,-1-1-1,0 1 1,1-1 0,0 0-1,-1 0 1,1-1 0,1 1-1,7 2 1,-7-5 3,0 1 0,1-1 0,-1 0 1,0 0-1,1 0 0,-1-1 0,0 0 0,0 0 0,0-1 0,0 0 1,0 0-1,0 0 0,0-1 0,7-5 0,6-2 54,-2-2 1,0 0-1,16-14 1,-11 5 59,-17 16-94,0-1-1,0 1 1,1 1-1,-1-1 1,1 1 0,0 0-1,1 0 1,-1 1 0,0-1-1,1 1 1,13-3-1,-20 6-33,1 0-1,-1 0 0,1 0 0,-1 1 1,1-1-1,-1 0 0,1 0 0,-1 1 1,1-1-1,-1 0 0,0 1 0,1-1 0,-1 0 1,0 1-1,1-1 0,-1 1 0,0-1 1,1 1-1,-1-1 0,0 0 0,0 1 1,0-1-1,1 1 0,-1-1 0,0 1 1,0-1-1,0 1 0,0 0 0,0-1 0,0 1 1,0-1-1,0 1 0,0-1 0,0 1 1,0-1-1,0 1 0,-1 0 0,-1 25 15,1-24-12,-4 22 3,4-18 8,-1 0-1,1 0 1,0 1 0,0-1 0,1 0 0,-1 0 0,2 12 0,0-18-12,0 1 1,-1-1-1,1 0 1,-1 0-1,1 0 1,0 1-1,-1-1 1,1 0-1,0 0 1,-1 0-1,1 0 1,0 0-1,-1 0 1,1 0-1,-1 0 1,1 0-1,0-1 1,-1 1-1,1 0 1,0 0-1,-1 0 1,1-1-1,-1 1 1,1 0-1,-1-1 1,1 1-1,-1-1 1,2 0-1,-1 0 8,16-8 64,-1 0 0,29-24-1,-35 24-52,0 1-1,1 1 1,0-1-1,0 2 1,1-1-1,-1 2 1,1-1-1,19-4 1,-29 9-19,0 1 0,-1 0 0,1 0 0,0 0 0,0-1 0,-1 2 0,1-1 0,0 0 0,0 0 0,-1 0 0,1 1 0,0-1 0,0 1 0,-1 0 1,1-1-1,-1 1 0,4 2 0,-2-1 12,0 1 1,0 0-1,0 0 1,-1 1-1,5 5 1,-6-7-12,1 1 1,-1-1-1,1 1 1,0-1 0,-1 0-1,1 1 1,0-1-1,1 0 1,-1 0 0,0-1-1,1 1 1,-1 0-1,1-1 1,-1 0 0,1 1-1,0-1 1,-1 0-1,1 0 1,0-1-1,5 2 1,4-2 13,-1 0 1,1-1-1,0 0 1,0-1-1,-1 0 1,15-5-1,66-28 111,-32 10-109,-32 13-11,30-17 1,-18 7 48,-55 32-16,1 0 0,-20 18 0,24-20-23,1 1 0,0 0 0,0 1 0,1 0 0,-12 19 0,19-28-20,1 0 0,-1 1 0,0-1 0,1 0 0,-1 1 0,0-1 0,1 1 0,0-1 0,-1 1 0,1-1 0,0 1 0,0-1 0,0 1 0,0-1 0,0 1 0,0-1 0,0 1 0,0-1 0,1 1 0,-1-1 0,1 1 0,-1-1 0,1 1 0,0-1 0,-1 0 0,1 1 0,0-1 0,0 0 0,0 0 0,0 1 0,0-1 0,0 0 0,0 0 0,0 0 0,0 0 0,1 0 0,-1-1 0,0 1 0,1 0 0,-1-1 0,0 1 0,1-1 0,-1 1 0,3 0 0,4 1 0,1 0 0,0 0 0,1-1 0,-1 0 0,0 0 0,10-2 0,-6 0 0,1 0 0,-1-2 0,1 1 0,-1-2 0,0 0 0,0 0 0,0-2 0,13-6 0,13-11 0,41-29 0,-69 44 0,4-2 0,0-1 0,-1 0 0,0-1 0,-1 0 0,-1-1 0,0-1 0,13-18 0,-21 26 0,6-10 0,-10 16 0,0 0 0,0 0 0,0-1 0,0 1 0,0 0 0,0 0 0,0-1 0,0 1 0,0 0 0,0-1 0,0 1 0,0 0 0,0 0 0,0-1 0,0 1 0,0 0 0,0 0 0,0-1 0,0 1 0,-1 0 0,1 0 0,0 0 0,0-1 0,0 1 0,0 0 0,0 0 0,-1 0 0,1-1 0,0 1 0,0 0 0,0 0 0,-1 0 0,1 0 0,0 0 0,0 0 0,-1-1 0,1 1 0,0 0 0,0 0 0,-1 0 0,1 0 0,0 0 0,0 0 0,-1 0 0,1 0 0,0 0 0,0 0 0,-1 0 0,1 0 0,0 0 0,0 0 0,-1 0 0,1 1 0,0-1 0,0 0 0,-1 0 0,-4 2 0,1-1 0,-1 1 0,1 0 0,0 0 0,-1 1 0,1 0 0,0-1 0,0 1 0,-4 5 0,0-1 0,3-3 0,0 0 0,0 0 0,0 1 0,1 0 0,0 0 0,0 0 0,0 0 0,1 1 0,-1-1 0,1 1 0,-3 9 0,5-13 0,1 1 0,-1-1 0,1 1 0,-1 0 0,1-1 0,0 1 0,0 0 0,0-1 0,0 1 0,1 0 0,-1-1 0,1 1 0,0 0 0,-1-1 0,1 1 0,0-1 0,0 1 0,1-1 0,-1 0 0,1 1 0,-1-1 0,1 0 0,-1 0 0,1 0 0,0 0 0,0 0 0,0-1 0,0 1 0,4 2 0,13 7-8,0-1 0,0-1 0,1-1 0,29 8 0,-28-9-77,-15-4-4419</inkml:trace>
</inkml:ink>
</file>

<file path=ppt/ink/ink2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38.08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83 55 12552,'0'0'848,"-74"-18"-392,66 11 0,10 5-176,8-4 8,7-4-264,14-2 16</inkml:trace>
</inkml:ink>
</file>

<file path=ppt/ink/ink2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40.66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106 79 4416,'0'0'5634,"-10"-1"-5243,3 1-299,-2-1 180,0 1-1,0 0 0,1 0 0,-1 0 0,0 2 0,-9 1 1,1-2 5874,35-1-5338,56 11 21,-49-7-563,0 0 1,29 0-1,40-1 182,-49 0-303,67-5-1,-68-2-71,58-7 114,-87 9-68,-1-1 0,0-1 1,0 0-1,24-11 0,-38 15-103,1 0-1,0 0 0,-1 0 0,1-1 0,0 1 0,-1 0 1,1-1-1,-1 1 0,1 0 0,-1-1 0,1 1 0,-1-1 1,1 1-1,-1-1 0,1 1 0,-1-1 0,1 0 0,-1 1 1,0-1-1,1 1 0,-1-1 0,0 0 0,0 1 1,0-1-1,1 0 0,-1 1 0,0-1 0,0 0 0,0 0 1,-1 0 5,1 0 0,-1 0 0,1-1 0,-1 1 0,0 0 0,1 0 0,-1 0 0,0 1 1,0-1-1,0 0 0,0 0 0,0 0 0,0 0 0,-1 0 0,-8-4 54,1 0 0,-19-7-1,27 12-78,-16-5 31,0 2-1,0 0 0,0 1 1,0 1-1,0 0 0,-27 3 1,2-1 30,29 0-1,0 0 0,-1 1 0,1 1 0,0 0 0,1 0 0,-1 2 0,0-1 1,1 2-1,0 0 0,-16 10 0,0-1 42,16-10-44,1 1 0,0 1 1,0 0-1,0 0 0,1 1 0,-17 17 0,-3 3 113,25-24-127,0 0 0,0 1 0,0 0 1,1-1-1,-1 1 0,2 1 0,-8 10 0,-42 84 312,46-83-273,0 0-1,0 0 0,2 1 1,0 0-1,1 0 1,1 0-1,1 1 0,0-1 1,2 24-1,0-36-39,1-1 1,0 1-1,1-1 0,-1 1 0,1-1 0,0 0 0,0 0 1,1 0-1,0 0 0,-1 0 0,2 0 0,-1 0 1,0-1-1,1 0 0,0 0 0,0 0 0,7 5 1,53 42 406,-63-50-442,30 18 173,36 15-1,-55-29-141,0 0 0,0-2 0,1 1 0,-1-1 0,1-1 0,21 1-1,55-2 85,47 2 18,-101 0 33,46-4 0,-24 0 248,-35-2 94,-1 0-4581</inkml:trace>
</inkml:ink>
</file>

<file path=ppt/ink/ink2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42.92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747 73 5016,'0'0'8140,"-10"-9"-7751,-30-30-5,38 37-299,0 0 0,-1 0-1,1 0 1,-1 0 0,1 1 0,-1-1 0,0 1-1,0-1 1,0 1 0,0 0 0,0 0 0,0 0-1,0 0 1,0 1 0,0 0 0,0-1 0,-6 1-1,-8-1 303,3 0-137,-1 0-1,0 2 0,1-1 0,-1 2 1,1 0-1,-1 0 0,1 2 1,0-1-1,0 2 0,0 0 1,1 1-1,0 0 0,0 1 1,-12 9-1,21-14-145,1 0-1,0 1 0,0-1 1,0 1-1,0 0 1,0 0-1,0 0 1,1 1-1,0-1 1,-1 0-1,1 1 1,1 0-1,-3 6 1,3-6-12,0 1 1,0 0 0,1 0 0,0-1 0,0 1 0,0 0-1,0 0 1,1-1 0,0 1 0,0 0 0,2 6 0,-2-7-52,0 1 0,0 0 0,0-1 0,-1 1 1,0 0-1,0 0 0,-1 0 0,1-1 0,-1 1 1,0 0-1,0-1 0,0 1 0,-1-1 0,0 1 1,0-1-1,0 1 0,0-1 0,-1 0 0,1 0 1,-1 0-1,-6 6 0,-1 0 43,-1 1 1,0-2-1,-1 1 0,0-2 0,-25 15 1,27-18-28,0 0 0,0-1 0,0-1 0,-1 0 0,1 0 0,-1-1 0,0 0 0,0-1 0,0 0 0,1-1 0,-1 0 0,0 0 0,0-2 0,0 1 0,0-1 0,1-1 0,-19-6 0,26 8-46,1-1 0,0 1 0,0 0 0,-1-1 0,1 0 0,0 1 0,0-1 0,1 0 0,-1 0 0,0 0-1,1 0 1,-1-1 0,1 1 0,-1 0 0,1-1 0,0 1 0,0 0 0,0-1 0,1 0 0,-1 1 0,0-1 0,1 1 0,0-1-1,0 0 1,0 1 0,0-1 0,0-3 0,1 0 6,0 0 0,0 1 0,0-1 0,0 1 0,1 0 0,0-1 0,0 1 0,1 0 0,0 0 0,0 1 0,6-9 0,-5 7-9,1 1 1,0-1 0,1 2-1,-1-1 1,1 0 0,0 1-1,0 0 1,1 0 0,-1 1-1,1 0 1,-1 0 0,1 0-1,0 1 1,0 0 0,13-1-1,-15 2-5,0 1 0,0 1-1,0-1 1,0 1 0,0 0-1,-1 0 1,1 0 0,8 4-1,37 19 61,68 43 236,-95-54-176,-11-6 1,-1-1 0,2 0 0,-1 0 0,14 3 1,-4-3 102,-14-3-131,1-1 1,-1 0-1,1 0 1,-1-1-1,1 0 1,-1-1-1,1 0 1,14-1 0,-19 0-57,0 1 1,0 0 0,-1 0 0,1 0-1,0 0 1,0 1 0,0 0 0,4 1-1,6 3-3701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2:47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208 2 5624,'0'0'15873,"-10"8"-15645,-55 38 653,68-61 474,1 10-1265,1 0 0,-1 1 1,1-1-1,-1 1 0,1 0 1,0 1-1,1-1 1,5-2-1,-11 6-85,0 0 0,0 0 0,0 0-1,0-1 1,0 1 0,0 0 0,0 0 0,1 0 0,-1 0 0,0 0-1,0 0 1,0 0 0,0 0 0,0 0 0,0 0 0,1 0 0,-1 0 0,0 0-1,0 0 1,0 0 0,0 0 0,0 0 0,0 0 0,1 0 0,-1 0-1,0 0 1,0 0 0,0 1 0,0-1 0,0 0 0,0 0 0,0 0 0,0 0-1,1 0 1,-1 0 0,0 0 0,0 0 0,0 0 0,0 0 0,0 1-1,0-1 1,0 0 0,0 0 0,0 0 0,0 0 0,0 0 0,0 1 0,-2 6 249,-7 8-54,8-14-182,0 0 0,-1 0 0,1 0 0,0 0 0,-1 0 0,1-1 0,-1 1 0,1-1 0,-1 1 0,1-1 0,-1 1 0,0-1 0,1 0 0,-1 0 0,1 0 0,-1 0 0,1 0 0,-1 0-1,0 0 1,1-1 0,-1 1 0,1 0 0,-1-1 0,1 1 0,-1-1 0,1 0 0,-1 0 0,1 1 0,0-1 0,-1 0 0,1 0 0,-1-1 0,2 1 0,0 1 0,0-1 0,0 1 0,0-1 1,0 1-1,0-1 0,1 1 0,-1 0 0,0-1 0,0 1 0,0-1 0,1 1 0,-1 0 0,0-1 0,1 1 0,-1 0 0,0-1 0,1 1 0,-1 0 0,0 0 1,1-1-1,-1 1 0,1 0 0,-1 0 0,1 0 0,-1-1 0,0 1 0,1 0 0,0 0 0,16-6 520,-24 30-142,6-23-376,0-1 0,0 1 0,0-1 0,0 1 0,0-1 0,0 1 0,-1-1 0,1 0 0,0 1 0,0-1 0,-1 0 0,1 0 0,0 0 0,0 0 0,-1 0 0,1 0 0,0 0 0,0-1 0,0 1 0,-1 0 0,1-1 0,0 1-1,0-1 1,0 1 0,0-1 0,0 1 0,-1-1 0,0-1 0,-6-2 136,13 9 254,-5-4-384,-5 14 4,1-10 9,2-13 48,-7 0 163,7 3-157,10 4 112,-5 2-199,0 0 0,1 0 0,-1 1 0,0-1 0,0 1 0,1 0 0,-1 0 0,0 0 0,-1 0 0,6 5 0,24 28 114,-30-32-97,0 0 0,0 0-1,0 0 1,0 0-1,0 1 1,0-1 0,-1 1-1,0-1 1,1 1-1,-1 0 1,-1-1 0,1 1-1,0 0 1,-1 0-1,0-1 1,0 1 0,0 0-1,-1 0 1,1 0-1,-1-1 1,0 1-1,0 0 1,0-1 0,0 1-1,-1 0 1,1-1-1,-5 6 1,2-2 18,-1-1-1,0-1 1,0 1-1,0-1 1,-1 0-1,0 0 1,0 0 0,0-1-1,-1 0 1,1 0-1,-1-1 1,-14 6-1,-57 17 624,73-22-1570</inkml:trace>
</inkml:ink>
</file>

<file path=ppt/ink/ink2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44.73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5624,'0'0'14097,"0"9"-13749,0 3-198,1 0 0,0 0 0,0-1 0,1 1 0,7 20 0,32 96 935,-23-68-572,27 61 1,-29-85-141,2-1 0,1-1 1,1-1-1,2 0 0,27 29 1,-47-59-310,1 1 0,-1 0 0,0 0 0,0 0 0,0 0 0,-1 0 0,1 0 0,-1 0 0,1 5 0,3 9 284,-5-18-334,0 1 1,0-1-1,0 0 1,0 1-1,0-1 1,0 0-1,0 1 1,0-1-1,0 0 1,0 1-1,0-1 1,0 0-1,0 1 1,1-1-1,-1 0 1,0 1-1,0-1 1,0 0-1,0 1 1,1-1-1,-1 0 1,0 0-1,0 1 1,1-1-1,-1 0 1,0 0 0,0 0-1,1 1 1,-1-1-1,0 0 1,1 0-1,-1 0 1,0 0-1,1 0 1,-1 1-1,1-1 1,4-15 383,-1 4-505,23-77 143,42-121 97,-48 153-103,10-29 18,65-126-1,-92 190-40,-6 15-166,-5 12-359</inkml:trace>
</inkml:ink>
</file>

<file path=ppt/ink/ink2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45.59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238 1 8536,'0'0'9353,"-10"4"-8933,2 0-372,-24 9 1162,-56 34 0,86-46-1127,1 0 1,0 0-1,-1 0 1,1-1-1,0 1 1,0 0-1,0 1 1,0-1 0,0 0-1,0 0 1,0 0-1,0 1 1,0-1-1,0 0 1,1 1-1,-1-1 1,0 3-1,1-3-40,0 0-1,1 0 0,-1 0 0,0 0 1,1 0-1,-1 0 0,1 0 0,-1 0 0,1 0 1,0 0-1,-1 0 0,1 0 0,0-1 1,0 1-1,-1 0 0,1 0 0,0-1 1,0 1-1,0-1 0,0 1 0,0-1 0,0 1 1,2 0-1,28 12 261,50 16 0,-13-6-44,-47-18-118,-18-4-91,1-1-1,-1 1 1,0-1 0,0 1 0,0 0-1,0 0 1,0 1 0,3 1-1,-6-3-35,1 0-1,-1 1 0,0-1 1,0 0-1,1 1 0,-1-1 1,0 0-1,0 1 0,1-1 1,-1 1-1,0-1 0,0 0 1,0 1-1,0-1 0,1 1 1,-1-1-1,0 0 0,0 1 1,0-1-1,0 1 0,0-1 1,0 1-1,0-1 0,0 0 1,0 1-1,-1-1 0,1 1 1,0-1-1,0 1 0,0-1 1,0 0-1,-1 1 0,1-1 1,0 0-1,0 1 0,-1-1 1,1 1-1,-14 11 252,-23 6 272,-68 22-1,68-27-149,-4-1 183,29-10-385,0 1 0,-18 7 0,27-8-190,0-1 0,0 1 0,0 0 0,0-1-1,1 1 1,-1 1 0,0-1 0,1 0 0,0 1 0,-1-1 0,1 1 0,0 0 0,-2 4-1,-2 4-3613</inkml:trace>
</inkml:ink>
</file>

<file path=ppt/ink/ink2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11:51.78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82 4912,'0'0'9128,"10"0"-8871,118 4 1520,-95 1-1169,9 1-43,112 6 1438,-130-11-1767,-1 2 0,1 0-1,24 7 1,-30-5-137,0-1-1,0-1 1,0-1 0,1 0-1,36-2 1,185-21 406,-117 12 51,-70 6-283,0-1 0,53-13 0,-84 13-188,0 1 1,23 0 0,14-1 103,66-4 43,-9 1-52,-37 2-85,16-2 56,-82 6-106,-1 1-1,1 0 1,-1 1 0,1 0 0,-1 1 0,0 0 0,0 1 0,20 8 0,-27-9-23,4-1 15,0 1 1,-1-1-1,1-1 0,0 1 0,-1-1 0,12-2 0,32 2 94,-16 2-65,-1-1 1,59-7-1,-15 1 26,29 9 104,-72-1-94,43-2 1,56-6 166,56-5 175,20-1-197,2 1 21,-56 4-7,-78 5-146,61-1 81,134-10-41,-127 6 60,91-2 311,-84 16-157,-130-7-179,31 6 0,-32-4 132,34 1 0,0 1 257,-43-3-455,1-1-1,-1 0 1,0-1 0,15-2-1,-21 1-221,1 1-1,-1 1 1,1-1-1,8 3 1,-2-1-3696</inkml:trace>
</inkml:ink>
</file>

<file path=ppt/ink/ink2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03.51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1 118 3208,'0'0'12084,"9"-1"-11920,45-3 148,-35 2 12,-10 0-167,0 1 1,0 0 0,1 1-1,-1 0 1,0 0 0,17 4-1,-13-2 6,0 0 0,16 0 0,-21-1-129,13-1 200,32-3 0,3-1 250,-16-6 20,-39 10-476,1 0 0,-1 0 0,1 0 0,-1-1-1,0 1 1,1-1 0,-1 1 0,0-1 0,0 1 0,1-1 0,-1 0-1,0 0 1,0 1 0,0-1 0,0 0 0,0 0 0,0 0 0,1-1-1,2 0 113,-2 1-44,-3-4-36,-1 1-39,0 0-1,0 0 0,0 1 0,-1-1 1,1 1-1,-1-1 0,0 1 0,0 0 1,0 0-1,0 0 0,-1 0 0,-3-2 1,-4-2 14,0 0-1,-23-9 1,30 15-33,0 0 0,0 0 0,-1 0 0,1 1-1,0 0 1,0 0 0,0 0 0,0 0-1,0 0 1,0 1 0,-1 0 0,-6 2 0,-3 2-2,0 0 0,-15 8 0,20-7-14,1 0-1,0 0 1,0 1-1,1-1 1,-11 14-1,2-4-2,11-9 8,-1-1-1,1 1 1,-6 10-1,8-11 19,-1 0 0,0 0 0,0-1-1,-1 1 1,-8 7 0,11-10 0,-1-1 0,1 1-1,0 0 1,0 0 0,0 1 0,0-1-1,1 0 1,0 0 0,-2 6 0,-5 10-8,6-12 31,0 0-1,0 0 1,1 0-1,0 0 1,0 0-1,1 1 1,0-1-1,0 0 1,2 13-1,8 2 311,-9-20-312,1 0-1,-1 0 1,0 0 0,0 1-1,0-1 1,0 1-1,-1-1 1,1 0 0,-1 1-1,1-1 1,-1 5-1,27 10 378,-24-14-381,-1-1-12,-1 0 1,1-1-1,-1 1 0,1-1 1,-1 1-1,1-1 0,0 0 0,0 0 1,0 0-1,0 0 0,0 0 1,0 0-1,0 0 0,0 0 0,3 0 1,-4-1-22,0 0 1,0 1-1,-1-1 1,1 1-1,0-1 0,0 0 1,0 1-1,0 0 1,-1-1-1,1 1 1,0-1-1,0 1 1,0 1-1,0-1 20,-1 0 0,1-1 0,0 1 0,0 0-1,-1-1 1,1 1 0,0-1 0,0 1 0,0-1-1,0 1 1,0-1 0,0 1 0,1-1 0,5 0-20,-6 0 5,1 0 1,-1 0-1,0 0 0,1 0 0,-1 0 0,0 0 0,1 1 0,-1-1 0,0 0 0,0 1 0,3 0 0,-4 0 5,1-1-1,-1 1 0,1 0 1,-1 0-1,1 0 0,-1 0 1,1 0-1,-1-1 0,0 1 0,1 0 1,-1 0-1,0 0 0,0 0 1,0 0-1,0 0 0,0 0 1,0 0-1,0 2 0,0-3 0,0 1 1,0-1-1,0 1 0,0-1 0,0 1 0,1-1 0,-1 0 1,0 1-1,0-1 0,1 1 0,-1-1 0,0 0 0,0 1 1,1-1-1,-1 0 0,0 1 0,1-1 0,-1 0 0,1 1 1,-1-1-1,0 0 0,1 0 0,-1 0 0,1 1 0,-1-1 1,1 0-1,-1 0 0,1 0 0,18 3 28,-6 0-27,17 5-48,-26-7 37,1 0 0,0 0 0,0 1 0,6 2 0,13 7 55,-16-8-56,0 1 0,-1 0 0,1 0 0,-1 0 0,0 1 0,0 0 0,6 6 0,-3 0 60,-1 0 1,0 1 0,0-1 0,-1 2 0,11 23-1,-12-6-180,-6-26 138,-1 0 1,0 0-1,0 0 0,0 1 0,0-1 1,-1 0-1,0 0 0,0 0 1,0 0-1,0 0 0,0 0 1,-1 0-1,0 0 0,0 0 0,0 0 1,0-1-1,0 1 0,-1-1 1,0 0-1,0 0 0,0 0 1,0 0-1,0 0 0,0-1 0,-1 1 1,1-1-1,-1 0 0,0 0 1,1 0-1,-1 0 0,0-1 0,0 0 1,0 0-1,-1 0 0,1 0 1,-5 0-1,-29 6 19,27-5 5,1 0 1,-20 1-1,22-4 1,0 1 1,0-1-1,-11-3 1,0 0-13,5 1 23,-32-3-49,45 4-19,-2-1-95,0 2-2798</inkml:trace>
</inkml:ink>
</file>

<file path=ppt/ink/ink2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05.09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175 17 4120,'0'0'9898,"-9"-3"-9562,4 2-321,-29-9 439,30 9-336,1 1 0,-1-1 0,1 1 1,0 0-1,-1 0 0,1 0 0,-1 0 0,1 1 1,-7 1-1,-8 7 614,16-7-639,0-1 0,-1 1 0,1-1 1,0 0-1,-1 0 0,0 0 0,1 0 0,-6 1 0,7-1-21,0 1 0,0 0 0,0-1 0,0 1 0,0 0 0,0-1 0,0 1 0,1 0 0,-1 0 0,1 0 0,-1 0 0,1-1 0,-1 4 0,2-3-46,-1 0 1,1 0-1,-1 0 0,1 0 0,0 0 0,0 0 0,0 0 0,0 0 0,0-1 0,0 1 0,0 0 0,0-1 0,1 1 0,-1-1 0,1 1 0,-1-1 0,1 0 0,0 1 0,-1-1 0,1 0 1,0 0-1,0 0 0,0 0 0,3 0 0,1 2 0,0-1 0,1 0 1,-1 0-1,1-1 1,-1 0-1,13 1 0,-16-2-22,0 0 0,1 0 0,-1 0 0,0 1 0,0 0 0,0-1 0,0 1 0,1 0 0,-1 0 0,0 1 0,0-1 0,-1 1 0,1-1 0,0 1 0,4 4 0,-4-3 9,-2-3-11,-1 0 1,0 0-1,1 1 1,-1-1-1,0 0 1,1 0-1,-1 1 1,0-1 0,0 0-1,1 1 1,-1-1-1,0 0 1,0 1-1,0-1 1,0 0-1,1 1 1,-1-1-1,0 1 1,0-1 0,0 0-1,0 1 1,0-1-1,0 1 1,0-1-1,0 0 1,0 1-1,0-1 1,0 0-1,0 1 1,0-1 0,0 1-1,-1-1 1,1 0-1,0 1 1,-1 3 15,-1 0 0,1 0 0,-1 0 0,0 0 0,0-1 0,0 1 0,-1 0 0,1-1 0,-1 0 0,0 0 0,-3 3 0,-5 4 111,-23 15 0,15-12 45,16-10-115,-1 0 0,0 0 0,0-1 0,0 1 0,0-1 0,0 0 0,0 0 1,0-1-1,-1 1 0,1-1 0,-1 0 0,1 0 0,-1 0 0,-7 0 0,10-1-158,-11-2 633,13 2-653,0 0-1,-1-1 0,1 1 0,0-1 0,-1 1 0,1 0 0,0-1 0,0 1 0,-1-1 0,1 1 1,0-1-1,0 1 0,0-1 0,0 1 0,-1 0 0,1-1 0,0 1 0,0-1 0,0 1 0,0-1 1,0 1-1,0-2 0</inkml:trace>
</inkml:ink>
</file>

<file path=ppt/ink/ink2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06.59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188 0 4512,'0'0'7208,"-6"10"-6855,-42 70 711,-11 19 633,47-79-1434,2 1 0,0 0 0,2 1 0,0 0 1,2 0-1,0 1 0,1 0 0,1 0 0,-1 43 0,5-37-6,0 1 1,2-1-1,1 0 1,1 1-1,2-1 1,16 51-1,-15-65-119,1-1-1,0 1 1,1-1-1,1-1 1,0 0 0,18 19-1,-20-25 12,0 0-1,16 10 0,6 5 275,-29-20-349,0-1-1,0 0 1,0 0-1,1-1 1,-1 1-1,0 0 1,1 0-1,-1-1 1,1 1-1,-1 0 1,1-1-1,-1 0 1,3 1-1,-7-23 463,4 5-3352</inkml:trace>
</inkml:ink>
</file>

<file path=ppt/ink/ink2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09.14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117 0 4216,'0'0'9304,"-6"9"-8983,4-6-293,-3 4 91,-1 1-1,1 0 1,1 1 0,0-1-1,0 1 1,0-1 0,-2 13-1,2 3 152,2 0-1,0 0 1,2 0-1,2 25 1,0 15 251,-1-23 64,2 0 0,9 45 0,-12-83-545,4 14 629,-2 1 1,1 22-1,-2-36-511,3 9 114,-3-11-120,-2-9 23,-23-141 121,14 75-173,1-3 16,-3-21 106,9 82-168,-1 0 0,-1 0 0,0 0 0,-9-19 0,4-1 22,10 25-170,0 8-34,0 5-14,3-5 66,0 0 0,1 0-1,-1 1 1,1-1 0,4 0-1,8-2 26,0 1-1,0 1 0,0 1 0,0 1 0,21 1 1,-4 2-36,49 13 0,-73-14 52,0 1 0,-1 0 0,1 1-1,-1 0 1,0 0 0,0 1-1,-1 0 1,11 8 0,-14-10 6,0 1 1,0-1-1,0 1 1,-1 0-1,1 0 0,-1 0 1,0 1-1,0-1 1,-1 1-1,0 0 0,1 0 1,-1 0-1,-1 0 1,1 0-1,1 8 0,-3-11 0,0 1-1,0 0 0,0-1 1,0 1-1,-1-1 0,1 1 1,-1-1-1,1 1 1,-1-1-1,0 1 0,0-1 1,0 1-1,0-1 0,0 0 1,-2 3-1,0-2 7,0 0-1,0 1 1,-1-1 0,1 0-1,-1 0 1,1-1-1,-9 5 1,-3 1 39,-1-2 1,1 0-1,-28 6 0,36-10-19,-194 44 1012,191-45-936,-2 1 125,12 0-152,7 0-76,2 1-2876</inkml:trace>
</inkml:ink>
</file>

<file path=ppt/ink/ink2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09.85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194 0 5624,'0'0'8280,"0"10"-7882,-1 11-234,0-2 329,-4 30 1,4-44-381,1-1 1,-2 1-1,1 0 1,0-1-1,-1 1 1,0-1 0,0 1-1,0-1 1,-1 0-1,1 0 1,-1 0-1,-4 4 1,0-1 79,0-1 0,0 1 0,-1-2 0,0 1 0,0-1 0,-12 6 0,17-10-137,0 0 0,0 0 0,0 0 0,0-1 0,0 1 0,0-1 0,0 0 0,0 0 1,0 0-1,-1 0 0,1 0 0,0-1 0,0 1 0,0-1 0,0 0 0,0 0 0,0 0 0,0 0 0,1-1 0,-1 1 0,0-1 0,0 0 0,-2-2 0,3 3-6,1 0 1,-1 0-1,0-1 1,1 1-1,-1-1 1,1 1 0,-1-1-1,1 0 1,0 0-1,0 1 1,-2-5-1,3 5-35,0 0 0,0 0-1,0 0 1,0 0 0,0 0 0,0 0 0,0 0-1,0 0 1,0 0 0,1 0 0,-1 0-1,0 0 1,1 1 0,-1-1 0,0 0-1,1 0 1,0 0 0,-1 0 0,1 1-1,-1-1 1,1 0 0,0 0 0,-1 1 0,1-1-1,0 1 1,0-1 0,0 1 0,1-2-1,30-20-2543</inkml:trace>
</inkml:ink>
</file>

<file path=ppt/ink/ink2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10.91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4720,'0'0'12253,"4"11"-11976,2 2-179,-3-7-57,-1-1 0,0 0 0,0 1 0,0-1 0,-1 1 0,0-1 0,0 1-1,0 0 1,-1-1 0,0 10 0,8 200 1467,-5-130-828,0 7 575,-2-67-546,-4-64-620,2 26-2518</inkml:trace>
</inkml:ink>
</file>

<file path=ppt/ink/ink2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11.65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88 6824,'0'0'10489,"9"-1"-10065,-1 0-303,-1 1 27,1-1 0,-1 0 0,0 0 0,0-1 0,0 0 0,11-4 0,4-4 225,1 2 0,1 0 0,-1 2 0,41-6 0,133-10 555,-138 20-161,-52 2-494,-1-1 685,-4-2-3730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50.55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9144,'0'0'11987,"10"6"-11576,73 52 614,-70-47-778,0-1-1,-1 2 1,0-1 0,-1 2 0,11 14-1,-18-21-120,0 0 0,0 1 0,-1 0-1,0-1 1,0 1 0,0 0 0,1 9 0,-4-13-74,1 0 1,-1 0 0,0-1 0,0 1 0,0 0-1,0 0 1,-1-1 0,1 1 0,-1 0 0,0-1-1,1 1 1,-1-1 0,0 1 0,-1-1-1,1 1 1,0-1 0,-1 1 0,1-1 0,-1 0-1,0 0 1,0 0 0,0 0 0,-3 3 0,-4 1 19,1 0 0,-1 0 0,-1-1 0,1 0 0,-1 0 0,-11 3 0,-10 0-3327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2:53.0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109 290 5016,'0'0'10034,"11"-11"-9544,35-37-46,-40 42-303,0-1 1,-1 1-1,0-1 1,0-1-1,-1 1 1,0 0 0,0-1-1,-1 0 1,3-8-1,9-19 377,-5 16-246,2-4 912,17-42 1,-29 65-1168,0-1 0,0 1 1,1 0-1,-1 0 0,0 0 0,0 0 0,0 0 1,0 0-1,0-1 0,0 1 0,0 0 0,1 0 0,-1 0 1,0 0-1,0-1 0,0 1 0,0 0 0,0 0 1,0 0-1,0 0 0,0-1 0,0 1 0,0 0 0,0 0 1,0 0-1,0-1 0,0 1 0,0 0 0,0 0 1,0 0-1,0 0 0,0-1 0,-1 1 0,1 0 0,0 0 1,0 0-1,0 0 0,0-1 0,0 1 0,0 0 1,0 0-1,-1 0 0,1 0 0,0 0 0,0 0 0,0-1 1,0 1-1,0 0 0,-1 0 0,1 0 0,0 0 1,0 0-1,0 0 0,-1 0 0,1 0 0,0 0 0,0 0 1,0 0-1,0 0 0,-1 0 0,1 0 0,0 0 1,0 0-1,0 0 0,-1 0 0,1 0 0,0 0 1,-20 11 598,13-7-557,2-1-19,0 1 0,0 0 0,0 1 0,1-1 0,-1 1 0,1 0 0,0 0 0,1 0 0,-1 0 0,-2 7 0,-7 13 107,-8 27 0,7-19-16,-12 40 177,2 1 0,-17 97-1,40-166-280,-6 37 184,7-33-142,-1 0 0,-1 0 0,1-1 0,-1 1 0,-1 0 1,0-1-1,0 0 0,-7 14 0,0-2 62,8-17-95,1 1 1,-1-1-1,1 0 1,-1 0-1,0 0 1,0 0-1,-3 2 1,26-78 609,43-49-343,-61 114-275,-1 5-14,-1 0 0,1-1 0,-1 0-1,1 1 1,-1-1 0,-1 0 0,2-5 0,-1 9-29,1 0 1,-1 0 0,1 0-1,-1 0 1,1 1 0,-1-1-1,1 0 1,-1 1 0,1-1-1,-1 1 1,0-1 0,1 1-1,-1-1 1,0 1 0,1 0-1,-1 0 1,0 0 0,0 0-1,0 0 1,0 0 0,0 0-1,0 0 1,1 2 0,-1 5 2,0-1 0,0 1 0,-1 0 0,-1 9 1,0 5-4,-1 5 36,1-24-16,0-1-1,1 1 1,-1 0-1,1 0 1,0 0-1,0 0 1,0 0-1,0 0 1,0 0-1,1 0 1,-1 0-1,1 0 1,0 0-1,0-1 1,0 1-1,0 0 1,1 0-1,-1-1 1,1 1-1,-1-1 1,4 4-1,-3-4 2,0 0 0,0 1 0,0-1 0,1 0 0,-1 0 0,1-1-1,0 1 1,0 0 0,-1-1 0,1 0 0,0 1 0,0-1 0,0 0 0,0-1 0,0 1 0,1 0-1,-1-1 1,0 0 0,0 0 0,0 0 0,1 0 0,-1 0 0,0-1 0,0 1 0,4-2 0,3 0 9,1-1 1,-1 0 0,0 0 0,0-1 0,0-1-1,18-10 1,-16 6-2,-1 1-1,1-2 1,-2 0-1,1 0 1,-2-1-1,11-14 1,-17 22-5,-1 0 0,0-1 0,-1 1 1,1 0-1,0-1 0,-1 0 0,0 1 0,0-1 0,0 0 1,0 1-1,0-1 0,-1 0 0,0 0 0,0 0 0,0-5 1,-3 5 9,0 0 1,0 0-1,-1 0 1,1 1-1,-1 0 1,1-1-1,-1 1 1,-5-2 0,8 5-26,0 0 1,0 0 0,0 0-1,0 0 1,0 0 0,0 1-1,1-1 1,-1 0 0,0 1 0,0-1-1,0 0 1,0 1 0,0-1-1,0 1 1,0 0 0,1-1-1,-1 1 1,0 0 0,1-1 0,-1 1-1,0 1 1,-18 17-62,19-18 67,-2 2-6,-1 0 1,1 0-1,1 1 1,-1-1-1,0 1 1,1-1 0,0 1-1,-1 4 1,-5 12-36,5-13 32,1 0 0,0 0 0,0 0 0,1 0 0,0 0 0,0 0 1,1-1-1,2 13 0,-2-11 3,-1-4-1,1-1 0,-1 1 1,1-1-1,0 1 0,-1-1 1,2 0-1,-1 1 1,0-1-1,1 0 0,-1 0 1,1 0-1,0 0 1,0 0-1,0 0 0,0 0 1,1-1-1,-1 1 1,1-1-1,0 0 0,-1 1 1,1-1-1,5 2 1,3 3 4,-10-6 2,0 0 0,0 0 0,0 0 0,0 0 0,0-1 0,1 1 0,-1 0 0,0-1 0,1 1 0,-1-1 0,1 0 0,-1 1 0,0-1 0,3 0 0,43 6 0,-40-7 14,-1 0 0,1 0 0,0-1 0,-1 0 0,1 0 0,-1-1 0,1 0 0,-1 0 0,0 0 1,0-1-1,-1 0 0,1 0 0,-1 0 0,1-1 0,-2 0 0,1 0 0,0 0 0,-1 0 0,0-1 0,4-7 0,31-53 227,-39 66-244,1-1-1,0 0 1,0 1 0,0-1-1,0 0 1,0 1 0,-1-1-1,1 1 1,0-1-1,0 1 1,0 0 0,0-1-1,0 1 1,1 0-1,-1 0 1,0 0 0,0 0-1,0 0 1,0 0 0,0 0-1,0 0 1,0 0-1,0 0 1,0 0 0,0 1-1,0-1 1,2 1 0,0 6-16,0-1 1,0 0 0,0 1-1,-1 0 1,0 0 0,-1-1-1,1 1 1,-1 0 0,-1 0-1,1 0 1,-1 1 0,0-1-1,-1 0 1,-2 10 0,1 0 172,2-16-141,1-1 1,-1 0-1,1 0 0,-1 0 0,1 1 0,-1-1 1,0 0-1,1 0 0,0 0 0,-1 0 0,1 0 1,-1 0-1,1 0 0,-1 0 0,1 0 1,-1 0-1,1 0 0,-1 0 0,1 0 0,-1-1 1,1 1-1,-1 0 0,0 0 0,1-1 0,-1 1 1,1 0-1,-1 0 0,1-1 0,0 0 1,1-1-6,1 0 0,-1 0 0,0-1 0,0 1 0,0-1 0,0 1 0,0-1 0,1-4 0,5-5 20,39-57 90,-30 41-3565,-16 24 2880,1 0 0,0 0-1,1 1 1,-1-1-1,0 1 1,4-4 0,-6 6 551,0 1-1,1 0 1,-1 0 0,0 0 0,0 0 0,0 0-1,0-1 1,1 1 0,-1 0 0,0 0 0,0 0-1,0 0 1,0 0 0,1 0 0,-1 0 0,0 0-1,0 0 1,1-1 0,-1 1 0,0 0 0,0 0-1,0 0 1,1 0 0,-1 0 0,0 0 0,0 1-1,1-1 1,-1 0 0,0 0 0,0 0-1,0 0 1,1 0 0,-1 0 0,0 0 0,0 0-1,0 0 1,0 1 0,1-1 0,-1 0 0,0 0-1,0 0 1,0 0 0,0 0 0,1 1 0,-1-1-1,0 0 1,0 0 0,0 0 0,0 1 0,0-1-1,0 0 1,0 0 0,0 0 0,0 1 0,0-1-1,0 0 1,0 0 0,0 1 0,0-1 0,9 11-59,-8-10 68,0 0 0,-1 0 0,1-1 0,0 1 0,0 0 0,-1 0-1,1 0 1,-1 1 0,1-1 0,-1 0 0,1 0 0,-1 0 0,0 0 0,1 0 0,-1 1 0,0-1 0,0 0-1,0 0 1,0 2 0,-1 32-63,1-22 61,0-6 8,0 0 1,1 0 0,0 0-1,3 9 1,-3-13 0,0-1 0,-1 1 0,2 0 0,-1-1 0,0 1 0,0-1 0,1 0 0,-1 1 0,1-1 0,0 0 0,0 0 0,0 0 0,3 3 0,-4-5 3,0 1-1,0-1 1,0 0-1,0 1 0,1-1 1,-1 0-1,0 0 1,0 0-1,1 0 0,-1 0 1,0 0-1,0 0 1,1 0-1,-1-1 0,0 1 1,0 0-1,1-1 1,-1 1-1,0-1 0,0 1 1,0-1-1,0 0 1,0 1-1,1-2 0,23-20 74,42-65 138,-35 42-102,-31 45-110,-1-1 1,1 1-1,-1-1 1,1 1 0,-1-1-1,1 1 1,0-1-1,-1 1 1,1 0-1,0 0 1,-1-1 0,1 1-1,0 0 1,-1 0-1,1 0 1,0-1-1,0 1 1,-1 0 0,1 0-1,0 0 1,0 0-1,-1 1 1,1-1-1,0 0 1,0 0 0,22 10-12,-2-2-40,-17-7 31,0-1 1,0 1-1,0 0 1,-1 0-1,1 0 0,0 1 1,-1-1-1,7 4 0,-10-5 18,0 0 0,0 0 0,0 0 0,0 0 0,0 0-1,0 0 1,0-1 0,0 1 0,0 0 0,0 0 0,0 0-1,0 0 1,0 0 0,0 0 0,0-1 0,0 1-1,1 0 1,-1 0 0,0 0 0,0 0 0,0 0 0,0 0-1,0 0 1,0 0 0,0-1 0,0 1 0,0 0 0,1 0-1,-1 0 1,0 0 0,0 0 0,0 0 0,0 0 0,0 0-1,0 0 1,1 0 0,-1 0 0,0 0 0,0 0 0,0 0-1,0 0 1,0 0 0,0 0 0,1 0 0,-1 0 0,0 0-1,0 0 1,0 0 0,0 0 0,0 0 0,0 0-1,1 0 1,-1 0 0,0 0 0,0 0 0,0 1 0,0-1-1,-5-10 66,3 8-53,0 1 0,0-1 0,0 1-1,0 0 1,0 0 0,0 0 0,0 0 0,0 0-1,-1 0 1,1 0 0,0 1 0,-1-1 0,1 1 0,-1 0-1,1 0 1,0 0 0,-1 0 0,1 0 0,-1 0-1,1 1 1,-4 0 0,-7 6-25,12-7 9,0 1 1,0-1-1,0 0 0,0 1 1,0-1-1,0 1 1,0-1-1,0 1 1,0 0-1,0-1 1,1 1-1,-1 0 1,0 0-1,0-1 1,1 1-1,-1 0 1,0 0-1,1 0 0,-1 0 1,1 0-1,-1 0 1,1 0-1,0 0 1,-1 0-1,1 2 1,-9 27-26,8-28 26,0 0 1,0 0-1,0 1 0,0-1 1,0 1-1,1-1 1,-1 0-1,1 1 0,-1-1 1,1 1-1,0-1 0,0 1 1,0-1-1,1 1 1,-1-1-1,0 1 0,1-1 1,0 0-1,-1 1 0,1-1 1,0 0-1,3 4 0,3 9 24,-7-13-17,1-1 0,-1 1 0,1-1 0,-1 0-1,1 1 1,0-1 0,-1 0 0,1 0 0,0 1 0,0-1 0,0 0-1,0 0 1,0 0 0,0 0 0,0 0 0,0-1 0,1 1 0,-1 0-1,0 0 1,0-1 0,1 1 0,-1-1 0,3 2 0,13 2 67,-13-2-58,0-1-1,0 0 0,0 0 1,0-1-1,0 1 0,0-1 0,1 0 1,-1 0-1,5 0 0,42-7 23,-32 5-12,-1 0-1,1-2 1,-1 0 0,23-8-1,-21 4 37,-1-1-1,0-1 0,31-21 1,-48 28-58,0 1 1,0 0-1,0-1 0,0 1 1,0-1-1,0 0 1,-1 1-1,0-1 0,1 0 1,0-4-1,-1 5 5,0 1 0,-1-1 0,1 1 0,-1-1 0,0 1 0,1-1 0,-1 1 0,0-1 0,0 1 0,0-1 0,0 1 1,0-1-1,-1 0 0,1 1 0,0-1 0,-1 1 0,1-1 0,-1 1 0,1-1 0,-1 1 0,-1-3 0,0 2-4,0 0 1,-1 0 0,1 0 0,-1 0 0,1 0-1,-1 0 1,0 1 0,0-1 0,0 1-1,0 0 1,0-1 0,0 2 0,0-1-1,0 0 1,0 0 0,0 1 0,0 0-1,-1 0 1,1 0 0,0 0 0,0 0-1,0 0 1,0 1 0,-1 0 0,1 0-1,0 0 1,0 0 0,0 0 0,-3 2-1,3-1-4,0-1 0,1 1 0,-1 0 0,1 0 0,0 0 0,-1 0 0,1 0 0,0 0 0,0 1 0,1-1 0,-1 0 0,0 1 0,1 0 0,-1-1 0,1 1 0,-1 3 0,-1 5-6,0-1 1,1 1 0,-1 13 0,3-20 6,-1 0 4,1 0 1,1 0-1,-1 0 0,1 0 0,-1 0 0,1 0 0,0 0 0,0 0 0,1-1 0,-1 1 0,1 0 0,0-1 0,0 1 0,0-1 0,0 1 0,1-1 0,-1 0 1,1 0-1,0 0 0,0-1 0,0 1 0,0-1 0,1 1 0,-1-1 0,1 0 0,6 3 0,4 1 70,-12-5-58,0 0 1,-1 0-1,1-1 1,0 1-1,-1 0 1,1-1-1,0 1 1,0-1-1,-1 0 1,1 0-1,0 1 1,0-1-1,0 0 1,-1-1-1,1 1 1,3-1-1,0 1 31,1-1-1,-1 1 1,1 0-1,-1 0 1,7 1-1,-8 0-9,1-1 1,0 0-1,0 0 0,-1 0 0,1 0 0,0-1 0,0 0 1,5-1-1,7-5 57,30-17 1,-27 11-2705</inkml:trace>
</inkml:ink>
</file>

<file path=ppt/ink/ink2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12.42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6728,'0'0'5582,"6"9"-5140,181 264 2791,-171-248-2974,-1 0 1,-1 1 0,-2 1-1,13 37 1,-20-45-140,0 0 1,-1 0 0,0 1-1,-2 0 1,0 0-1,-2-1 1,-2 27-1,-5 0 192,-2-1 0,-2 0 0,-2 0 0,-31 72 0,31-91-86,-2 0 0,0-1 0,-28 36 0,20-30 45,4-7 54,15-19-183,0-1-1,0 1 1,0 0-1,1 1 1,0-1-1,0 0 1,-3 9-1,3-7-148</inkml:trace>
</inkml:ink>
</file>

<file path=ppt/ink/ink2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14.74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76 4912,'0'0'15167,"9"-5"-15088,-1-1-57,-3 3-10,-1 0 0,1 1 0,-1-1 0,1 1-1,0 0 1,0 0 0,0 1 0,0-1-1,0 1 1,6 0 0,138-23 529,-117 18-426,-11 3-4,-15 2-12,0 1-1,0-2 1,12-2-1,9 2 697,-19 2 124</inkml:trace>
</inkml:ink>
</file>

<file path=ppt/ink/ink2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15.72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49 6128,'0'0'13850,"10"0"-13667,166-23 631,-29 5-232,-91 13-290,10 2 930,-66 3-1214,1 1 0,-1-1 0,1 0 0,-1 0 0,1 1 0,-1-1 0,1 0 0,-1 1 1,0-1-1,1 0 0,-1 1 0,1-1 0,-1 1 0,0-1 0,1 1 0,-1-1 0,0 1 0,0-1 0,1 1 0,-1-1 0,0 1 0,0-1 0,0 1 0,1-1 0,-1 1 0,0-1 0,0 1 0,0-1 0,0 2 0,0 5-3126</inkml:trace>
</inkml:ink>
</file>

<file path=ppt/ink/ink2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32.99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113 20 7232,'0'0'3422,"-10"4"-2962,-9 4 124,1 1-1,-32 20 1,46-26-295,3-2-186,0-1 0,0 1 0,0-1 1,0 1-1,1-1 0,-1 1 0,0 0 0,1-1 1,-1 1-1,0 0 0,1 0 0,-1-1 0,0 3 1,1-2-66,0-1 0,0 1 0,1 0 0,-1 0 1,1-1-1,-1 1 0,0 0 0,1-1 1,-1 1-1,1 0 0,-1-1 0,1 1 1,0-1-1,-1 1 0,1-1 0,0 1 0,-1-1 1,1 0-1,0 1 0,-1-1 0,2 1 1,10 4 137,-1-1 1,0 0 0,1-1-1,0 0 1,0 0 0,0-2 0,24 2-1,5 1 242,-8 0-72,5 2 256,50 0 1,-58-3-385,-24-2-178,0 0 0,1-1 0,-1 1 0,0-2 0,8 0-1,4-1 69,-14 2-77,1 0 0,-1-1 0,0 1 1,0-1-1,0 0 0,0 0 0,0-1 0,0 1 1,0-1-1,5-2 0,-9 3-20,1 0-1,0 1 0,-1-1 1,1 1-1,-1-1 1,1 0-1,-1 0 1,1 1-1,-1-1 0,1 0 1,-1 0-1,0 1 1,1-1-1,-1 0 1,0 0-1,0 0 0,0 0 1,0 0-1,0 1 1,1-1-1,-2-1 1,1-1 9,0 1 0,-1-1 0,1 1 1,-1-1-1,0 1 0,0 0 1,-2-4-1,1 1 17,-1 1-1,0-1 1,0 1-1,0 0 1,0 0-1,-8-6 1,-8-6 51,17 13-77,-1 0-1,0 0 1,0 0 0,-1 0-1,1 1 1,-1-1 0,1 1-1,-1 0 1,0 0 0,1 0-1,-1 1 1,0-1 0,0 1-1,-6-1 1,-4 0 19,13 1-29,0 1 0,0-1-1,0 1 1,0 0 0,0 0 0,0-1 0,0 1 0,0 0-1,0 0 1,0 0 0,0 0 0,0 0 0,0 0-1,0 1 1,0-1 0,0 0 0,0 0 0,0 1-1,0-1 1,0 0 0,1 1 0,-1-1 0,0 1 0,0 0-1,0-1 1,-1 2 0,-2 1-8,0 1-1,-1-1 1,0 0 0,1 0-1,-7 2 1,7-3-2,-1 0 0,1 1 0,0 0-1,0-1 1,0 1 0,0 1 0,-5 4 0,-18 17 1,-4 3 1,30-26 7,-1 0 0,1 0 0,-1 0-1,1 0 1,0 0 0,0 0 0,0 0 0,0 1-1,0-1 1,0 0 0,1 1 0,-1-1 0,1 0 0,-1 4-1,1-4-3,0 0 0,0-1 0,-1 1 0,1 0 0,-1 0 0,0 0 0,0 0 0,1-1 0,-1 1 0,-2 3 0,2-4 1,0 1-1,0-1 1,0 1 0,0-1 0,0 1 0,1-1 0,-1 1 0,1 0 0,-1-1 0,1 3 0,-4 8 45,3-11-47,0 0-1,0 1 1,1-1-1,-1 1 0,1-1 1,-1 0-1,1 1 1,-1-1-1,1 1 1,0 1-1,0-1 8,0 1 1,-1-1-1,1 0 0,-1 0 1,1 0-1,-1 0 0,1 0 1,-1 0-1,0 0 0,0 0 1,0 0-1,0 0 0,0 0 0,-1-1 1,1 1-1,0 0 0,-1-1 1,-1 2-1,-1 14 98,4-16-97,0 0 1,0 0 0,0 0-1,0 0 1,0 0 0,0 0-1,0 0 1,-1 0 0,1 0-1,0 0 1,0 0 0,-1 0-1,1 0 1,-1 0 0,1 0-1,-1-1 1,1 1 0,-1 0-1,0 0 1,1 0 0,-1-1-1,-1 2 1,1-2 4,0 0 0,0 0-1,0 1 1,0-1 0,0 0 0,0 1 0,0-1 0,0 1-1,0-1 1,0 1 0,0 0 0,0-1 0,0 1-1,0 0 1,0-1 0,1 1 0,-1 0 0,-1 2 0,-13 22 132,4-7-32,8-13-100,-1 1 1,1-1-1,0 0 0,0 1 0,1 0 0,-1 0 0,1 0 0,1 0 0,-1 0 0,1 0 0,0 0 0,0 0 1,1 1-1,0 7 0,0 1 31,2-1 1,0 0 0,0 0 0,1 0 0,1 0 0,10 23-1,-10-24 9,1-2-1,1 1 0,0 0 0,1-1 1,0 0-1,12 14 0,-15-21-24,0-1 1,0-1-1,0 1 0,0 0 1,1-1-1,-1 0 0,0 0 0,10 2 1,41 8 94,-43-10-86,-1 0-11,0-2 0,0 1 1,17-3-1,22 2-5,-46 1-14,-1-1 0,1 1 0,0 0 0,-1 1 0,1-1-1,-1 0 1,0 1 0,1 0 0,-1 0 0,0 0 0,0 0-1,0 0 1,0 1 0,-1-1 0,1 1 0,-1 0 0,1 0 0,-1 0-1,0 0 1,0 0 0,0 0 0,-1 1 0,1-1 0,-1 1-1,2 4 1,-3-3 18,0 0-1,0 1 1,-1-1-1,1 0 0,-1 1 1,-3 7-1,-2 24 53,6-30-59,-2-1 0,1 1 0,0-1-1,-1 0 1,0 1 0,-1-1 0,1 0 0,-1-1-1,-1 1 1,1 0 0,-7 7 0,-4-2 39,13-11-46,0 0-1,0 1 1,0 0-1,0-1 1,0 1-1,0 0 1,0-1-1,1 1 1,-1 0-1,0 0 1,0 0-1,0 0 0,-1 2 1,1-2 3,-1 1 1,0 0-1,0-1 0,1 0 1,-1 1-1,0-1 0,-1 0 1,1 0-1,0 0 0,0 0 0,0 0 1,-4 0-1,-29 6 101,-136-2 391,171-5-501,0 0 0,0 0 0,1-1 0,-1 1 0,0 0-1,0 0 1,0 0 0,0 0 0,0 0 0,0-1 0,1 1 0,-1 0 0,0 0 0,0 0 0,0-1 0,0 1 0,0 0-1,0 0 1,0 0 0,0 0 0,0-1 0,0 1 0,0 0 0,0 0 0,0 0 0,0-1 0,0 1 0,0 0 0,0 0-1,0 0 1,0-1 0,0 1 0,-1 0 0,1 0 0,0 0 0,0 0 0,0-1 0,0 1 0,0 0 0,0 0 0,-1 0 0,1 0-1,0 0 1,0-1 0,0 1 0,0 0 0,-1 0 0,1 0 0,0 0 0,0 0 0,0 0 0,0 0 0,-1 0 0,1 0-1,0 0 1,0 0 0,0 0 0,-1 0 0,1 0 0,0 0 0,0 0 0,15-10-90,1 6-12,-5 2-2929</inkml:trace>
</inkml:ink>
</file>

<file path=ppt/ink/ink2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35.05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207 16 5416,'0'0'8437,"-8"0"-8192,-35 0 217,37 0 32,1-1 0,0 1 1,0-2-1,-9-2 0,8 2-74,1 1 0,-1-1 0,0 1-1,-11-1 1,17 2-360,0 0-54,-1 0-1,1 0 1,0 0-1,0 0 0,0 0 1,0 0-1,0 0 1,0 0-1,0 0 1,-1 0-1,1 0 1,0 0-1,0 0 1,0 0-1,0 0 1,0 0-1,-1-1 1,1 2-1,0-1 1,0 0-1,0 0 1,0 0-1,0 0 1,0 0-1,-1 0 1,1 0-1,0 0 1,0 0-1,0 0 0,0 0 1,0 0-1,0 0 1,0 0-1,-1 0 1,1 0-1,0 0 1,0 1-1,0-1 1,0 0-1,0 0 1,0 0-1,0 0 1,0 0-1,0 0 1,0 0-1,0 1 1,0-1-1,-1 0 1,1 0-1,0 0 1,0 1-1,-6 6 117,6-7-117,-1 1 7,1-1 0,-1 0 0,1 1-1,-1-1 1,1 1 0,-1-1 0,1 0 0,-1 0 0,1 1 0,-1-1-1,1 0 1,-1 0 0,0 0 0,1 1 0,-1-1 0,1 0 0,-1 0-1,0 0 1,0 0 0,-7 1 43,5-1-37,0 1-1,1 0 1,-1 0-1,0 0 1,1 1 0,-1-1-1,-3 3 1,4-3-8,1 0 1,0-1-1,0 1 0,0 0 1,0 0-1,0 0 1,1 0-1,-1 0 1,0 0-1,0 0 0,1 0 1,-1 0-1,0 1 1,1-1-1,-1 0 0,1 0 1,0 0-1,-1 2 1,-4 19 22,3-12-40,2-9 7,0 0 0,-1-1 0,1 1 0,0-1 0,0 1 0,0 0-1,0-1 1,-1 1 0,1 0 0,0-1 0,0 1 0,0 0 0,0-1 0,1 1 0,-1 0 0,0-1-1,0 1 1,0 0 0,0-1 0,1 1 0,-1 0 0,0-1 0,1 1 0,-1-1 0,0 1-1,1-1 1,-1 1 0,1-1 0,-1 1 0,1-1 0,-1 1 0,1-1 0,-1 1 0,1-1-1,0 1 1,1 0-2,0 0 20,-1 0 1,1-1-1,0 1 0,-1 0 0,1-1 0,0 1 0,0-1 0,-1 0 0,1 1 0,0-1 0,0 0 1,2 0-1,2 0 5,-1 0 1,1 1 0,-1 0 0,11 3-1,-4-1 40,11-1-46,-20-2-17,1 0 0,0 0 0,-1 0 0,0 0 0,7 2 0,-3 5-15,-7-6 14,0-1 0,1 1 0,-1-1 0,0 1 1,0-1-1,1 0 0,-1 1 0,0-1 0,1 1 0,-1-1 1,1 0-1,-1 1 0,0-1 0,1 0 0,-1 0 1,1 1-1,-1-1 0,1 0 0,-1 0 0,1 1 0,-1-1 1,1 0-1,-1 0 0,1 0 0,-1 0 0,1 0 1,0 0-1,-2 21 329,0-19-306,0 1 0,-1-1 0,1 0 0,0 1 0,-1-1 0,1 0 0,-1 0 0,0 0 0,0 0 0,0-1 0,0 1 0,0 0 0,0-1 0,0 1 0,0-1 0,-1 0 0,1 0 0,0 0 0,-1 0 0,1 0 0,-1 0 0,1 0 0,-1-1 0,-3 1 0,-22-4 3,26 2-24,0 1 0,-1-1 0,1 1 0,0-1 1,-1 1-1,1 0 0,0 0 0,-1 0 0,1 0 0,-1 1 0,1-1 0,0 1 0,-1-1 1,-1 2-1,-9-1 54,9-1 27,6-1 178,21-3-357,17-4-2851</inkml:trace>
</inkml:ink>
</file>

<file path=ppt/ink/ink2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36.13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135 0 5520,'0'0'7358,"-8"1"-6988,4-1-359,-3 1 186,0-1 1,-1 1-1,1 0 0,0 1 1,0 0-1,1 0 1,-1 1-1,0-1 0,-6 5 1,9-4-18,0 0-1,0 1 1,1-1-1,-1 1 1,1 0 0,0 0-1,0 0 1,0 1 0,0-1-1,-3 9 1,5-11-121,0 0 0,0 0 1,1 0-1,-1-1 0,0 1 0,1 0 1,0 0-1,-1 0 0,1 0 1,0 0-1,0 0 0,0 0 0,0 0 1,0 0-1,0 0 0,1 0 1,-1 0-1,1 0 0,-1 0 0,1-1 1,0 1-1,0 0 0,0 0 1,0-1-1,0 1 0,0 0 0,0-1 1,1 1-1,-1-1 0,0 0 0,1 1 1,-1-1-1,1 0 0,0 0 1,2 2-1,0-1-4,0 0 0,1 0 1,-1 0-1,1 0 0,0-1 1,-1 1-1,1-1 0,0-1 0,0 1 1,0-1-1,0 1 0,0-1 0,8-2 1,-2 1 60,1-2 0,-1 1 0,0-2 0,-1 1 0,19-10 0,-26 12-87,0-1 1,-1 0-1,1 0 0,0 0 0,-1 0 0,1 0 0,-1-1 0,0 1 1,1-1-1,-1 1 0,0-1 0,-1 0 0,1 0 0,0 0 0,-1 0 1,0 0-1,1 0 0,-1-1 0,-1 1 0,1 0 0,0 0 0,-1-1 1,1-5-1,-2 8-3,1-1 0,-1 0 0,1 1 0,-1-1 1,0 0-1,0 1 0,0-1 0,1 1 0,-1-1 1,-1 1-1,1-1 0,0 1 0,0 0 0,0 0 0,-1 0 1,1-1-1,-1 1 0,1 0 0,-1 1 0,1-1 1,-1 0-1,0 0 0,-2 0 0,-4-2 26,0 0 0,1 1 1,-1 0-1,-8-1 0,8 2 32,-1 0 0,1 1 0,0 0-1,0 1 1,0 0 0,-1 0 0,1 0 0,0 1 0,-8 3 0,10 7 176,7-9-3186</inkml:trace>
</inkml:ink>
</file>

<file path=ppt/ink/ink2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39.45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239 0 5016,'0'0'7353,"-8"8"-7064,-68 56 889,66-54-814,0 0 0,-14 22 1,11-14-29,4-6-149,1 0-1,1 1 1,0 0 0,1 1-1,0-1 1,-6 26 0,-14 88 699,16-12-83,5-49-329,4 192 1414,3-234-1635,2 0-1,10 38 0,-3-13 42,-7-37-225,0 0-1,0 0 1,1-1-1,1 1 1,0-1 0,1-1-1,0 1 1,0-1 0,12 12-1,-6-5 54,0-1 0,10 21 0,32 48 292,-35-57 31,24 44 0,-43-69-375,1 1 0,0-1 0,0 0-1,0 0 1,1-1 0,-1 1 0,6 5 0,-7-8-52,-1 0 0,1 1 0,-1-1 0,1 1 0,0-1 0,-1 0 0,1 0 0,0 1 0,-1-1 0,1 0 0,0 0 0,-1 0 0,1 0-1,0 0 1,0 1 0,-1-1 0,1-1 0,0 1 0,1 0 0,-2 0-5,1-1 0,0 1-1,0-1 1,0 0 0,0 1-1,0-1 1,-1 0 0,1 0-1,0 1 1,-1-1 0,1 0-1,0 0 1,-1 0 0,1 0 0,-1 0-1,1 0 1,0-2 0,3-10-3112</inkml:trace>
</inkml:ink>
</file>

<file path=ppt/ink/ink2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41.10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35 75 5016,'0'0'12329,"-4"11"-12057,0-4-217,2-1-16,0-1-1,0 1 0,0 0 0,0 0 0,1 0 0,0 0 0,0 0 1,1 0-1,0 0 0,0 0 0,1 8 0,43 321 1739,-39-303-762,-1 0-1,-2 53 0,-2-95-873,-1 0 0,1 0 0,-2 1 0,-2-14 0,-1-3-37,-50-347 1091,54 358-1114,-1-1 0,2 1 0,0-1 0,1 0 0,1 1 0,0-1 0,6-17 0,-8 24-77,0 9-5,0-1 0,-1 1 0,1-1 0,0 1 0,0-1 1,0 1-1,0-1 0,0 1 0,0-1 0,0 1 0,0-1 0,0 1 0,0-1 1,0 1-1,0-1 0,0 1 0,1 0 0,-1-1 0,0 1 0,0-1 0,1 1 1,-1-1-1,0 1 0,0 0 0,1-1 0,-1 1 0,0 0 0,1-1 0,-1 1 1,0 0-1,2-1 0,8-9-122,0 6 105,-1 1 0,1 0 0,0 0 0,0 1 1,0 0-1,0 1 0,1 0 0,-1 1 0,0 0 0,12 1 0,-1 2-13,0 1 0,0 0 0,35 13 0,-49-14 18,-1 1 1,0-1-1,1 1 1,-1 0-1,-1 0 1,1 1-1,-1-1 1,1 1-1,-1 1 1,-1-1-1,1 1 1,-1-1-1,0 1 0,0 1 1,5 10-1,-8-14 12,0 0-1,0 0 1,0 0-1,0 0 0,-1 0 1,1 0-1,-1 0 1,0 0-1,1 0 0,-1 0 1,-1 0-1,1 0 1,0 0-1,-1 0 0,0 0 1,1 0-1,-1 0 1,0 0-1,-1 0 0,1 0 1,0 0-1,-1-1 1,0 1-1,1-1 0,-1 1 1,0-1-1,0 0 1,-1 1-1,1-1 0,0 0 1,-1 0-1,1-1 1,-1 1-1,0-1 0,1 1 1,-1-1-1,-5 2 1,-13 4 34,0 0 0,0-2 1,-26 4-1,-28 7 146,73-15-245,-10 3 244,-1 0-1,-12 6 1,22-9-469,-1 1 0,1 0 0,0 0 0,0 0 0,0 0 0,0 0 0,1 1 0,-1-1 0,1 1 1,-1 0-1,-3 6 0</inkml:trace>
</inkml:ink>
</file>

<file path=ppt/ink/ink2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43.57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19 0 5920,'0'0'13998,"-2"10"-13875,-5 34 87,2 1 0,0 46 0,15 71 542,-5-97 828,9-73-3376</inkml:trace>
</inkml:ink>
</file>

<file path=ppt/ink/ink2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44.22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61 6224,'0'0'10121,"9"-1"-9757,145-24 1010,-11 3-346,-120 18-384,0 1-1,27 0 0,-48 0-254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2:55.7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158 6 6016,'0'0'12066,"-9"3"-11883,-29 9-10,37-12-148,-1 0 0,1 1 0,0-1 0,0 1 0,0-1 0,0 0 0,0 0 0,0 0 0,0 0 1,-1 0-1,1 0 0,0 0 0,0 0 0,0 0 0,0 0 0,0-1 0,-2 0 0,2 1-17,1 0 1,0 0-1,0 0 1,-1 0-1,1 0 1,0 0-1,0 0 1,-1 0-1,1 0 1,0 0-1,-1 0 1,1 0-1,0 0 1,0 0-1,-1 0 1,1 0-1,0 0 1,0 0-1,-1 0 1,1 0-1,0 0 1,0 1-1,-1-1 1,1 0-1,0 0 1,0 0-1,0 0 1,-1 1-1,1-1 0,0 0 1,0 0-1,0 0 1,0 1-1,0-1 1,-1 0-1,1 0 1,0 1-1,0-1 1,-1 0-1,1 1 1,0-1-1,-1 0 1,1 0-1,0 0 0,-1 0 1,1 0-1,0 0 1,-1 0-1,1 0 1,-1 0-1,1 0 0,0 0 1,-1 0-1,1 0 1,-1 0-1,1 0 1,0 0-1,-1 0 0,1 0 1,0 0-1,-1-1 1,1 1-1,0 0 1,-1 0-1,1 0 0,0-1 1,-1 1-1,1 0-2,0-1 0,0 1-1,0 0 1,0 0-1,-1 0 1,1 0 0,0 0-1,0 0 1,0-1 0,0 1-1,0 0 1,-1 0-1,1 0 1,0 0 0,0 0-1,0 0 1,0 0-1,0 0 1,-1 0 0,1 0-1,0 0 1,0 0-1,0 0 1,0 0 0,-1 0-1,1 0 1,0 0 0,0 0-1,0 0 1,0 0-1,-1 0 1,1 0 0,0 0-1,0 0 1,0 0-1,0 0 1,0 0 0,-1 0-1,1 0 1,0 1 0,0-1-1,0 0 1,0 0-1,-17 6 478,17-5-456,-1-1 1,1 0-1,0 1 0,-1-1 1,1 0-1,0 0 0,0 1 0,-1-1 1,1 0-1,0 0 0,-1 1 1,1-1-1,-1 0 0,1 0 1,0 0-1,-1 0 0,1 1 0,0-1 1,-1 0-1,1 0 0,-1 0 1,1 0-1,-1 0 0,1 0 1,0 0-1,-2 0 0,3-4 588,7-1-452,10-5-32,-16 8-101,1 0 0,0 1 1,0-1-1,0 1 1,1-1-1,-1 1 0,0 0 1,1 0-1,-1 0 1,5 0-1,-5 1-12,7 1 244,-10-1-257,1 1 1,-1-1-1,0 0 1,0 0-1,0 1 1,0-1 0,0 0-1,1 0 1,-1 1-1,0-1 1,0 0 0,0 1-1,0-1 1,0 0-1,0 1 1,0-1-1,0 0 1,0 0 0,0 1-1,0-1 1,0 0-1,0 1 1,0-1 0,0 0-1,0 0 1,-1 1-1,1-1 1,0 0-1,0 1 1,0-1 0,0 0-1,-1 0 1,1 1-1,0-1 1,0 0 0,0 0-1,-1 0 1,1 1-1,-1 0 8,0 0 0,-1 0-1,1 0 1,0 0 0,0 0-1,-1 0 1,1 0 0,-1 0 0,1-1-1,-1 1 1,1-1 0,-1 1-1,1-1 1,-1 1 0,1-1 0,-1 0-1,0 0 1,-1 0 0,0 0 29,0 1 0,0-2 1,0 1-1,0 0 0,0-1 1,0 1-1,0-1 1,-5-2-1,8 3-39,0 0 1,-1 0-1,1 0 1,0 0-1,0 0 0,0 0 1,0 0-1,0 0 0,-1-1 1,1 1-1,0 0 1,0 0-1,0 0 0,0 0 1,0 0-1,0 0 1,0-1-1,-1 1 0,1 0 1,0 0-1,0 0 0,0 0 1,0 0-1,0-1 1,0 1-1,0 0 0,0 0 1,0 0-1,0 0 1,0-1-1,0 1 0,0 0 1,0 0-1,0 0 0,0 0 1,0-1-1,0 1 1,0 0-1,0 0 0,0 0 1,0 0-1,1 0 1,-1-1-1,0 1 0,0 0 1,0 0-1,0 0 0,0 0 1,0 0-1,0 0 1,1-1-1,-1 1 0,0 0 1,0 0-1,0 0 1,1 0-1,8-4 45,-8 4-46,0 0-2,0-1 0,-1 1 1,1 0-1,0 0 1,0 0-1,0 0 0,0 0 1,-1 0-1,1 0 1,0 1-1,0-1 0,0 0 1,-1 0-1,1 1 1,0-1-1,0 0 1,-1 1-1,1-1 0,0 0 1,-1 1-1,1-1 1,0 1-1,-1 0 0,1-1 1,-1 1-1,1-1 1,-1 1-1,1 0 0,-1-1 1,1 1-1,-1 0 1,0 0-1,1-1 0,-1 1 1,1 1-1,-2-1 1,1-1 0,0 0 0,0 0 0,0 0 0,-1 1-1,1-1 1,0 0 0,0 0 0,-1 0 0,1 0 0,0 0 0,-1 0 0,1 0-1,0 0 1,0 0 0,-1 1 0,1-1 0,0 0 0,-1 0 0,1 0-1,0-1 1,0 1 0,-1 0 0,1 0 0,0 0 0,0 0 0,-1 0 0,1 0-1,0 0 1,0 0 0,-1-1 0,1 1 0,0 0 0,0 0 0,-1 0-1,1-1 1,-7-3 39,3 2-8,4 2-34,-1 0 0,1 0 1,0 0-1,-1 0 0,1 0 1,0 0-1,0 0 0,-1 0 1,1 0-1,0 0 0,-1 0 1,1 0-1,0 0 0,-1 0 1,1 0-1,0 0 0,-1 0 1,1 0-1,0 0 0,0 0 1,-1 1-1,1-1 0,0 0 1,0 0-1,-1 0 0,1 1 1,0-1-1,0 0 0,-1 0 1,1 0-1,0 1 0,0-1 1,0 0-1,0 0 1,-1 1-1,1-1 0,0 0 1,0 1-1,0-1 0,0 0 1,0 0-1,0 1 0,0-1 1,0 0-1,0 1 0,0-1 1,-2 6-7,6-5 2,8-1 2,-8 1 6,-1 0 0,0 1 0,1-1 0,-1 1 0,0-1 0,0 1 0,0 0 0,-1 1 0,1-1-1,0 0 1,-1 1 0,1-1 0,-1 1 0,0 0 0,0 0 0,0 0 0,0 0 0,-1 0 0,1 0 0,-1 0-1,0 1 1,0-1 0,0 1 0,0-1 0,0 1 0,-1 3 0,2 7 11,-1 0 0,-1 0 0,0 0 0,-1 0 0,-4 17 0,5-26 3,-2 1 1,1-1 0,0 0 0,-1 0-1,0-1 1,0 1 0,-4 5 0,6-9 0,-1 0 0,0 1-1,0-1 1,0 0 0,0 0 0,0 0 0,0 0 0,0 0 0,0 0 0,-1 0 0,1 0 0,0 0 0,0-1 0,-1 1 0,1 0 0,-1-1 0,1 1 0,-1-1 0,1 1 0,0-1 0,-1 0 0,1 0 0,-1 0 0,0 0-1,1 0 1,-1 0 0,1 0 0,-1 0 0,-1-1 0,-19-4 78,-8-3 6,14 2-3093</inkml:trace>
</inkml:ink>
</file>

<file path=ppt/ink/ink2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48.13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3912,'0'0'11857,"0"13"-11670,10 233 783,-9-179-344,11 83 0,-12-128 702,5-29-979,9-35-2677</inkml:trace>
</inkml:ink>
</file>

<file path=ppt/ink/ink2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48.80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7232,'0'0'3474,"3"13"-3094,-1-3-291,3 10 112,-1-1-1,2 24 1,-1 4 222,8 116 950,-11-141-958,9 38-1,-8-49 269,-1 0 0,0 0-1,-1 0 1,0 13-1,1-35-2848</inkml:trace>
</inkml:ink>
</file>

<file path=ppt/ink/ink2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49.78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4816,'0'0'13627,"11"7"-13456,34 21 10,-40-26-125,1 0-1,-1 0 1,1 0 0,0-1-1,0 0 1,-1 0-1,1 0 1,0 0-1,0-1 1,12-1-1,0 0 194,41-2 873,-57 2-1100,-1 0 1,1 1-1,-1-1 1,1 0-1,-1 0 1,1 0-1,-1 0 1,0 0-1,0 0 1,1 0 0,-1 0-1,0 0 1,0-1-1,0 1 1,0 0-1,-1-1 1,1 1-1,0-1 1,0 1-1,-1-1 1,1 1-1,-1-1 1,1-2-1,1-2-2117</inkml:trace>
</inkml:ink>
</file>

<file path=ppt/ink/ink2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50.36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7328,'0'0'4021,"3"12"-3468,15 129 995,-14 115 1712,-4-231-2729,5 6 93</inkml:trace>
</inkml:ink>
</file>

<file path=ppt/ink/ink2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53.00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4 4512,'0'0'14362,"9"0"-14197,65-4 210,-70 5-327,0-1 0,0 1 0,0 0 0,0 0 0,0 0 0,0 0-1,-1 1 1,1 0 0,0-1 0,-1 1 0,1 1 0,-1-1 0,1 0 0,4 6 0,-7-7-37,-1 0 0,1 0 0,-1 0 0,1 0-1,-1 0 1,0 0 0,1 0 0,-1 0 0,0 0 0,0 0 0,0 0 0,0 0 0,0 0 0,0 0 0,0 0 0,0 0 0,0 0 0,0 0 0,-1 1 0,0 0 0,-8 21 63,9-22-65,-6 9 35,0 0 0,0 0-1,-1-1 1,-1 0 0,1 0 0,-12 9 0,8-7 313,0 0-1,-15 21 1,26-32-320,-1 1-1,1 0 0,0-1 0,-1 1 1,1 0-1,0 0 0,0-1 1,0 1-1,-1 0 0,1 0 1,0-1-1,0 1 0,0 0 0,0 0 1,0-1-1,0 1 0,0 0 1,1 0-1,-1-1 0,0 1 0,0 0 1,1 0-1,-1-1 0,0 1 1,1 0-1,-1-1 0,0 1 0,1 0 1,-1-1-1,1 1 0,0 0 1,39 14 376,19 0 476,-54-16 88</inkml:trace>
</inkml:ink>
</file>

<file path=ppt/ink/ink2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54.87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0 104 5624,'0'0'10090,"10"-3"-9784,370-63 1340,-259 48-1042,-92 13-421,-8 1 82,0 1 0,23 0-1,-29 2-34,-13 1-179,0-1 1,0 1-1,0 0 1,0 0 0,0 0-1,0 0 1,0 0-1,0 1 1,-1-1 0,1 1-1,0-1 1,0 1-1,0-1 1,0 1-1,2 2 1,-3-3 85,0 4 246,0-2-185,-7 2-124,-11-2-2686</inkml:trace>
</inkml:ink>
</file>

<file path=ppt/ink/ink2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55.54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184 68 9144,'0'0'3144,"-8"-1"-2759,0 0-265,0 1-1,0 0 1,1 1 0,-1-1 0,0 1-1,0 1 1,1 0 0,-1 0 0,-9 4-1,9-3 76,0 2 1,0-1-1,0 1 0,1 0 0,-1 0 1,1 1-1,-9 10 0,14-14-126,1 0 0,-1-1-1,0 1 1,1 0 0,-1 1-1,1-1 1,0 0 0,0 0-1,0 0 1,0 1 0,0-1-1,1 1 1,-1-1 0,1 1-1,-1-1 1,1 1 0,0-1 0,0 1-1,0-1 1,0 1 0,0-1-1,1 1 1,-1-1 0,1 1-1,0-1 1,-1 0 0,1 1-1,0-1 1,0 0 0,1 0-1,2 4 1,-2-3-10,0 0 0,1 0 0,-1 0 0,1-1 0,0 0 0,0 1 0,0-1 0,0 0-1,0 0 1,0-1 0,1 1 0,-1-1 0,0 0 0,5 2 0,-2-2-6,0 0 0,0 0 0,0-1 0,0 0 0,0 0 1,0 0-1,0-1 0,7-1 0,-2-1 9,-1 0 0,1 0 0,-1-1 0,0-1 0,0 1 0,-1-2 0,1 1-1,-1-1 1,11-9 0,-14 8 21,0 1-1,0-1 1,0 0 0,-1 0-1,0 0 1,0-1-1,-1 0 1,0 0-1,5-15 1,-8 20-49,0 0-1,0 0 1,0 1 0,-1-1 0,1 0 0,-1 0 0,0 0 0,0 0 0,0 1-1,0-1 1,0 0 0,0 0 0,-1 0 0,0 0 0,1 1 0,-1-1 0,0 0 0,-1 1-1,1-1 1,0 0 0,-1 1 0,1 0 0,-1-1 0,0 1 0,0 0 0,0 0-1,0 0 1,0 0 0,0 0 0,0 0 0,-1 1 0,1-1 0,-5-2 0,1 2 13,1 1 0,-1-1 1,1 1-1,-1 0 0,0 0 1,0 0-1,0 1 0,1 0 1,-1 0-1,0 0 0,0 1 0,0 0 1,1 0-1,-12 4 0,11-3-23,0 0 0,-1 1 0,1 0 0,1 0 0,-1 0 0,0 1 0,1 0 0,-1 0 0,1 0 0,1 1 0,-1 0 0,-7 9 0,10-11-9,1 0 0,-1 0 0,1 0 0,0 0 0,0 1 0,0-1 0,0 0 0,1 1-1,-1-1 1,1 1 0,0 5 0,1-1-851,-1 1 0,2-1 0,1 10 0</inkml:trace>
</inkml:ink>
</file>

<file path=ppt/ink/ink2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56.07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171 1 11552,'0'0'2186,"-10"4"-2091,10-4-95,-10 3 60,1 1-1,-1 1 1,1-1-1,0 1 1,1 1-1,-1 0 1,1 0-1,-9 9 1,14-11-13,-10 10 264,1 0-1,-12 20 0,21-30-145,1 1 0,-1 0 0,1 0 0,0 0 0,0 0 0,1 0 0,-1 0 0,1 1 0,0-1 0,1 0 0,-1 1 0,1 7-1,0-12-125,1 0-1,-1 0 0,0 0 0,1 0 0,-1 0 0,1 0 1,-1 0-1,1 0 0,0 0 0,-1 0 0,1 0 0,0 0 1,0 0-1,-1 0 0,1-1 0,0 1 0,0 0 0,0-1 0,0 1 1,0 0-1,0-1 0,0 0 0,0 1 0,0-1 0,1 1 1,-1-1-1,0 0 0,0 0 0,2 0 0,1 1 42,1 0-1,-1-1 0,1 0 0,-1 0 1,1 0-1,6-2 0,-1 0 30,0-1 0,-1-1-1,1 1 1,-1-1 0,1-1-1,16-11 1,-20 12-48,0 0 0,-1-1-1,1 0 1,-1 0 0,0-1 0,0 0 0,-1 1-1,1-2 1,-1 1 0,4-9 0,-7 13-35,0-1 0,0 0 0,0 1-1,-1-1 1,1 0 0,-1 1 0,0-1 0,1 0 0,-1 1 0,0-1 0,-1 0 0,1 1 0,0-1 0,-1 0 0,0 1 0,1-1 0,-1 0 0,0 1-1,0-1 1,-1 1 0,1 0 0,0-1 0,-1 1 0,1 0 0,-1 0 0,0 0 0,0 0 0,0 0 0,0 0 0,0 0 0,0 1 0,-5-3 0,2 1 23,0 0 0,0 0 1,-1 1-1,1-1 1,-1 1-1,1 1 1,-1-1-1,0 1 0,1 0 1,-1 0-1,0 1 1,0 0-1,0 0 1,-6 1-1,9-1-36,1 1 1,-1 0-1,1 0 1,0 0-1,-1 0 1,1 1-1,0-1 1,0 1-1,0-1 1,0 1-1,0 0 1,0-1-1,1 1 1,-1 0-1,1 0 0,-1 0 1,1 1-1,0-1 1,-2 4-1,3-5-26,-1-1 0,1 0 0,0 1 0,0-1 0,0 0 0,0 1 0,0-1 0,0 0-1,0 1 1,0-1 0,1 0 0,-1 1 0,0-1 0,0 0 0,0 1 0,0-1 0,0 0 0,0 1-1,1-1 1,-1 0 0,0 1 0,0-1 0,0 0 0,1 0 0,-1 1 0,0-1 0,0 0 0,1 0-1,-1 0 1,0 1 0,1-1 0,-1 0 0,0 0 0,1 0 0,-1 0 0,0 0 0,1 0 0,-1 1 0,0-1-1,1 0 1,-1 0 0,1 0 0,3 0-2713</inkml:trace>
</inkml:ink>
</file>

<file path=ppt/ink/ink2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56.53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9040,'0'0'3802,"1"10"-3164,21 162 2940,-12-118-1023,-10-54-2525,0 0 1,0 1-1,0-1 1,0 0-1,1 0 1,-1 0-1,0 1 0,0-1 1,0 0-1,0 0 1,0 0-1,0 1 1,0-1-1,0 0 1,0 0-1,1 0 1,-1 1-1,0-1 1,0 0-1,0 0 1,0 0-1,1 0 1,-1 1-1,0-1 0,0 0 1,0 0-1,1 0 1,-1 0-1,0 0 1,0 0-1,0 0 1,1 0-1,-1 0 1,0 0-1,0 0 1,0 0-1,1 0 1,-1 0-1,0 0 1,11-6 735,9-17-2573,-18 21 522</inkml:trace>
</inkml:ink>
</file>

<file path=ppt/ink/ink2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56.86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11760,'0'0'3509,"3"10"-3218,-1-1-214,1 3 46,0-1 1,-2 0 0,1 1 0,-1 14 0,0 8 1393,8 65 1,-10-74 185,0-20-1165,0-15-2845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0:47.80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34 84 1664,'-26'-5'2341,"26"5"-2312,-1 0 0,1 0 0,0-1 0,-1 1 0,1 0-1,-1 0 1,1 0 0,0-1 0,-1 1 0,1 0 0,0 0 0,-1-1 0,1 1-1,0 0 1,0 0 0,-1-1 0,1 1 0,0 0 0,0-1 0,0 1-1,-1-1 1,1 1 0,0 0 0,0-1 0,0 1 0,0 0 0,0-1 0,0 1-1,0-1 1,0 1 0,0 0 0,0-1 0,0 1 0,0-1 0,0 1-1,0-1 1,0 1 0,0 0 0,0-1 0,0 1 0,0 0 0,1-1 0,-1 1-1,0 0 1,1-1 0,21-19-695,-21 20 677,-1 0 0,0 0 1,1 0-1,-1-1 1,0 1-1,1 0 0,-1 0 1,0-1-1,1 1 1,-1 0-1,0 0 0,0-1 1,1 1-1,-1 0 1,0-1-1,0 1 1,0 0-1,0-1 0,1 1 1,-1 0-1,0-1 1,0 1-1,0-1 0,0 1 1,0 0-1,0-1 1,0 1-1,0 0 1,0-1-1,0 1 0,0-1 1,0 1-1,0 0 1,0-1-1,0 1 0,-1-1 1,2-4 243,-1 4-262,1 0 0,-1-1 0,1 1 0,-1-1 0,1 1 0,-1 0 0,0-1 0,0 1 0,0-1 0,0 1 0,0-1 0,0-2 0,0-2-478,39 25-566,-37-18 1163,6 4-901</inkml:trace>
</inkml:ink>
</file>

<file path=ppt/ink/ink2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3:57.33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1 132 10040,'0'0'4129,"10"-7"-3786,30-20 35,-37 25-308,-1 1 0,0-1 0,0 1 0,1 0 0,-1 0 0,1 0 0,-1 1 0,1-1 0,-1 1 0,1-1 0,0 1 0,-1 0 0,1 0 0,-1 0 0,5 0 0,-1 2 133,-1-1 0,0 1 0,1 0-1,-1 0 1,5 4 0,9 2 536,-1-1-339,-10-3-89,-1-1-1,1-1 1,0 0 0,10 2 0,-14-4-213,-1 1 0,0-1 0,1-1 0,-1 1 0,1 0 0,-1-1 0,0 0 1,1 1-1,-1-1 0,0-1 0,0 1 0,0 0 0,0-1 0,3-2 0,5-3 162,-1-1 0,0-1 0,0 0 0,8-11 0,-9 11-13,0-1-1,1 1 0,18-14 1,-21 18-300,6-3 483,-5 6-3415</inkml:trace>
</inkml:ink>
</file>

<file path=ppt/ink/ink2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4:00.75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148 0 4912,'0'0'8864,"-8"7"-8504,-27 20 0,34-26-294,0 0 1,0 0-1,0 0 1,0-1-1,0 1 1,-1 0-1,1-1 1,0 1-1,0 0 0,-1-1 1,1 0-1,0 1 1,-1-1-1,1 0 1,-1 0-1,1 0 1,0 0-1,-1 0 1,1 0-1,-1 0 1,1 0-1,0 0 1,-1-1-1,1 1 1,0-1-1,-1 1 1,1-1-1,0 1 1,-1-1-1,1 0 1,0 0-1,0 1 1,0-1-1,0 0 1,0 0-1,0 0 1,0 0-1,-1-2 1,2 2-42,-1 1 0,1-1-1,0 1 1,0-1 0,0 1 0,0-1 0,0 1 0,0-1 0,0 1 0,0-1 0,0 1 0,0-1-1,0 1 1,0-1 0,0 1 0,1 0 0,-1-1 0,0 1 0,0-1 0,0 1 0,1-1-1,-1 1 1,0 0 0,0-1 0,1 1 0,-1-1 0,0 1 0,1-1 0,15-4 410,-14 4-397,0 1 0,0 0 0,1 0 0,-1 0 0,0 0-1,0 0 1,0 1 0,0-1 0,0 0 0,0 1 0,0 0 0,0-1-1,0 1 1,2 2 0,-4-3-19,1 0-1,-1 0 1,0 0 0,0 0-1,0 1 1,0-1 0,1 0-1,-1 0 1,0 0 0,0 1 0,0-1-1,0 0 1,0 0 0,0 0-1,0 1 1,1-1 0,-1 0-1,0 0 1,0 1 0,0-1-1,0 0 1,0 0 0,0 1-1,0-1 1,0 0 0,0 0-1,-1 1 1,1-1 0,0 0-1,0 0 1,0 1 0,0-1-1,0 0 1,0 0 0,-1 1-1,-9 5 255,-14-1 47,12-7-134,4 1 112,7 1-84,3 1 50,7-2-31,10 0 114,-18 1-342,-1 0 0,0 0 0,1 0 1,-1 0-1,0 0 0,1 0 0,-1 0 0,0 1 0,1-1 0,-1 0 0,0 0 1,0 0-1,1 1 0,-1-1 0,0 0 0,0 0 0,1 1 0,-1-1 0,0 0 0,0 0 1,0 1-1,1-1 0,-1 0 0,0 1 0,0-1 0,0 0 0,0 1 0,0-1 1,0 0-1,0 1 0,0-1 0,0 0 0,0 1 0,0-1 0,0 0 0,0 1 1,0-1-1,0 0 0,0 1 0,0-1 0,0 0 0,0 1 0,0-1 0,-1 0 1,1 1-1,-3 2 165,-1-8-3,0-8 233,4 13-393,0-1 0,0 1 0,1-1-1,-1 1 1,0 0 0,0-1 0,1 1 0,-1-1 0,1 1 0,-1 0 0,0 0-1,1-1 1,-1 1 0,1 0 0,-1-1 0,1 1 0,-1 0 0,1 0 0,-1 0-1,1 0 1,-1-1 0,1 1 0,-1 0 0,1 0 0,-1 0 0,1 0 0,-1 0-1,1 0 1,-1 0 0,1 0 0,-1 1 0,1-1 0,-1 0 0,1 0 0,-1 0-1,1 1 1,3 1 138,-18-3 87,12 1-211,1-1 1,-1 1-1,0-1 1,0 1-1,1-1 1,-1 0-1,1 0 1,-1 0-1,0 0 1,1 0-1,0 0 1,-1 0-1,-1-2 1,2 2 70,0 1-98,1 0 4,-1 1-1,0-1 0,1 0 0,-1 0 0,1 0 0,-1 1 1,0-1-1,1 0 0,-1 1 0,1-1 0,-1 1 0,0-1 1,1 0-1,-1 1 0,1-1 0,-1 1 0,1 0 0,-1 0 5,1-1-1,0 1 0,-1-1 0,1 0 0,-1 1 1,1-1-1,0 1 0,-1-1 0,1 0 0,-1 1 0,1-1 1,-1 0-1,1 0 0,-1 1 0,1-1 0,-1 0 0,1 0 1,-1 0-1,1 0 0,-1 1 0,0-1 0,1 0 0,-1 0 1,1 0-1,-1 0 0,1 0 0,-1-1 0,0 1 1,1 0-1,-1 0 0,1 0 0,-1 0 0,1-1 0,-1 1 1,1 0-1,-1 0 0,1-1 0,-1 1 0,8-5 47,1 2 0,-1-1 0,1 1 0,8-2 0,-12 5-42,-1-1 1,0 1-1,0 0 0,1 1 0,-1-1 1,0 1-1,0-1 0,0 1 0,0 0 0,0 0 1,0 0-1,0 1 0,0-1 0,0 1 1,0 0-1,-1 0 0,1-1 0,0 2 0,-1-1 1,0 0-1,0 0 0,1 1 0,-1-1 1,-1 1-1,3 4 0,-2-4 4,0 1 0,0-1 0,0 1-1,-1 0 1,0 0 0,0 0 0,0-1 0,0 1 0,-1 0 0,1 0 0,-1 0 0,0 0-1,0 0 1,0 0 0,-1 0 0,0 0 0,1 0 0,-1 0 0,-1 0 0,-1 5 0,-2-1 72,1 1 0,-2-1 0,1 0 1,-1-1-1,0 1 0,-1-1 1,0-1-1,0 1 0,0-1 0,-1 0 1,0-1-1,0 1 0,-14 5 1,6 0 189,-5 3-68,10-10-3148</inkml:trace>
</inkml:ink>
</file>

<file path=ppt/ink/ink2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4:01.75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6632,'0'0'11630,"6"11"-11405,-2-3-176,1 1 0,0-1 0,-1 1 0,-1 0 0,1-1 0,-2 2 0,1-1 1,1 12-1,15 381 4349,-19-415-4288,0 6-2896</inkml:trace>
</inkml:ink>
</file>

<file path=ppt/ink/ink2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4:02.37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25 10544,'0'0'6213,"9"-1"-5720,38-6 132,82-9 1165,-66 16-659,72 10 0,-18-1 477,-77-4-226,-39-5-1162,-10 3 596,2-6-1108</inkml:trace>
</inkml:ink>
</file>

<file path=ppt/ink/ink2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4:03.64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 1 7632,'0'0'13361,"0"9"-13115,2 28-30,-2-35-190,1 1 0,-1-1 0,1 0 0,0 0 0,0 0 0,0 0 0,1 0 0,-1 0-1,0 0 1,1 0 0,-1 0 0,1-1 0,0 1 0,-1-1 0,1 1 0,0-1 0,4 3 0,5 5 81,15 17 18,-1 2 0,-1 1 0,-2 0 0,-1 2 1,-1 1-1,-2 0 0,-1 1 0,-2 1 0,18 56 1,-21-35 39,-1 0-1,5 106 1,-14-122-83,-2 1 0,-2 0 0,-2-1 0,-1 1 0,-2-1-1,-2-1 1,-1 1 0,-2-1 0,-28 59 0,-101 187 747,131-262-694,-12 35 0,15-34 132,-19 36 0,18-50-286,3-10 500,-2-14-1963,6 11-396</inkml:trace>
</inkml:ink>
</file>

<file path=ppt/ink/ink2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4:20.151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151 146 4416,'0'0'3518,"5"11"-3094,4 7-244,-1 1-1,0 0 0,-2 1 0,0 0 0,4 25 0,-8 0 173,-1 0 0,-8 73 0,5-97-143,-4 6 758,1-51-176,3 1-643,2 1 0,1-1 0,3-24 0,-1 30-11,-1 0-1,-1 0 1,-1 0-1,0 0 1,-1 0 0,-1 0-1,-7-29 1,5 33 50,0 3-112,0-1 1,1 0 0,1 1 0,0-1 0,0 0-1,0-15 1,8-120 522,-12 162-392,-12 84-130,-2 31-38,8-71 10,4-26 17,7-34-61,1 0 0,0 0 0,0 1 0,0-1 1,0 0-1,0 0 0,0 0 0,0 0 0,-1 0 0,1 0 1,0 1-1,0-1 0,0 0 0,0 0 0,0 0 0,-1 0 0,1 0 1,0 0-1,0 0 0,0 0 0,0 0 0,-1 0 0,1 0 1,0 0-1,0 0 0,0 0 0,0 0 0,-1 0 0,1 0 1,0 0-1,0 0 0,0 0 0,-1 0 0,1 0 0,0 0 0,0 0 1,0 0-1,0 0 0,0-1 0,-1 1 0,1 0 0,0 0 1,0 0-1,0 0 0,-14-10 150,-12-15 33,24 24-176,1-1 1,-1 1-1,1 0 1,-1 0-1,0 0 1,0 0-1,0 0 1,0 0-1,-2 0 1,3 0-5,0 1-1,1 0 1,-1-1 0,0 1 0,0 0 0,1 0-1,-1 0 1,0 0 0,0 0 0,1 0 0,-1 0-1,0 0 1,0 0 0,1 0 0,-1 0 0,0 0 0,0 1-1,1-1 1,-1 0 0,0 0 0,1 1 0,-1-1-1,0 1 1,1-1 0,-2 1 0,2 2 0,0 0 0,1 0 0,-1 0 0,1 0 0,-1 0 0,1 0 0,1 3 0,0-2-3,1 6-8,1-1 0,0 1 0,1-1-1,0 1 1,0-1 0,1-1 0,0 1 0,1-1 0,10 10 0,1-1-34,0-2 0,1 1 0,22 12-1,-35-25 35,-1 0 0,1 0 0,-1-1 0,1 1 0,0-1 0,0-1 0,0 1 0,0-1 0,0 0-1,0 0 1,0-1 0,11 0 0,2-2 4,1-1 1,32-9-1,-50 11 0,4 0 9,0 0 0,0 0 0,-1 1-1,1-1 1,0 2 0,0-1 0,7 2-1,17 0 29,-1-2 35,-28 0-63,15 5 75,-15-5-83,-1 0 1,0 0-1,0 0 1,1 0-1,-1 0 1,0 0-1,0 0 1,1 0 0,-1 0-1,0 0 1,0 1-1,1-1 1,-1 0-1,0 0 1,0 0-1,0 0 1,1 1-1,-1-1 1,0 0 0,0 0-1,0 0 1,0 1-1,0-1 1,1 0-1,-1 0 1,0 1-1,0-1 1,0 0 0,0 0-1,0 1 1,0-1-1,0 0 1,0 0-1,0 1 1,0-1-1,0 0 1,0 0-1,0 1 1,0-1 0,0 0-1,0 0 1,0 1-1,0-1 1,0 0-1,0 0 1,-1 1-1,1-1 1,0 0-1,0 0 1,0 1 0,0-1-1,-1 0 1,1 0-1,-1 0 6,0 0-1,0-1 1,1 1 0,-1-1-1,0 0 1,0 1-1,1-1 1,-1 0 0,1 1-1,-1-1 1,0 0 0,1 0-1,-1 1 1,1-1-1,0 0 1,-1 0 0,1 0-1,0 0 1,-1-1 0,-10-24 8,0-12 29,2 0-1,1-1 1,-4-61 0,9 68 36,0-31 32,8 55-116,-4 8 4,-1 0 0,1 0 0,-1-1 0,1 1-1,-1-1 1,1 1 0,-1 0 0,1-1 0,-1 1 0,1-1 0,-1 1-1,0-1 1,1 1 0,-1-1 0,0 1 0,1-1 0,-1 1 0,0-1-1,0 0 1,0 1 0,1-1 0,-1 1 0,0-1 0,0 0 0,0 1-1,0-1 1,0 0 0,0 1 0,0-1 0,0 1 0,-1-1 0,1 0-1,0 1 1,0-1 0,0 1 0,-1-1 0,1 0 0,0 1 0,-1-1-1,-5-11 1,5 11 0,1 0 0,-1-1 1,1 1-1,-1 0 0,1 0 0,-1 0 1,1 0-1,-1 0 0,0 0 0,0 0 1,0 0-1,-1-1 0,0 0 7,-1 0 0,0 0-1,0 0 1,0 1 0,0-1 0,0 1 0,0 0-1,-1 0 1,1 0 0,0 0 0,-1 1 0,1-1-1,0 1 1,-1 0 0,1 0 0,-1 0-1,1 0 1,0 1 0,-1-1 0,1 1 0,-4 1-1,-8 3 17,0 1 0,0 0 1,-18 12-1,9-5-33,22-12 4,-3 1 2,0 1 0,0-1 0,-1 1 0,1-1 1,-1-1-1,-8 2 0,13-1 0,0 0-1,0-1 1,0 1 0,0 0-1,1 0 1,-1 0 0,1-1 0,-1 1-1,1 0 1,0 0 0,0 0 0,0 0-1,0 2 1,0-2 8,-5 44-30,-3 0 1,-1-1-1,-2 0 0,-18 46 1,19-67-3,-24 46 0,27-53 37,7-15-8,0-1 0,-1 1 0,1-1-1,-1 1 1,1-1 0,-1 1 0,0-1 0,0 1 0,0-1 0,0 0 0,0 1 0,0-1 0,0 0 0,0 0 0,-2 2 0,-8 9 14,11-12-14,0 0 0,0 1 0,0-1 0,0 0 0,0 0 0,0 1 0,0-1 0,0 0 0,0 0 0,0 0 0,0 1 0,0-1 0,0 0 0,0 0 0,0 1 0,1-1 0,-1 0 0,0 0 0,0 0 0,0 0 0,0 1 0,0-1 0,1 0 0,-1 0 0,0 0 0,0 0 0,0 0 0,1 1 0,-1-1 0,0 0 0,0 0 0,0 0 0,1 0 0,-1 0 0,0 0 0,33 3 78,-14-3-59,139 20-73,-143-19 44,1-1 0,-1-1 1,0-1-1,1 0 0,-1-1 0,0 0 0,20-9 0,-20 9 30,-14 3-17,1 0 0,-1-1 0,1 1 0,-1 0 0,0-1 1,1 1-1,-1 0 0,0-1 0,1 0 0,-1 1 0,0-1 0,0 0 0,0 1 0,0-1 0,1 0 0,-1 0 1,0 0-1,0 0 0,-1 0 0,1 0 0,0-1 0,0 1 0,0-1 0,4-9 18,-1 0 1,-1 1-1,0-1 0,0-1 0,-1 1 1,-1 0-1,0-1 0,0 1 0,-1 0 1,-2-13-1,-2-12 18,-15-62-1,8 29 5,10 51-9,-2 0-1,0 0 1,-12-34 0,10 36-9,5 14-22,0 0 1,-1-1 0,1 1-1,-1 0 1,1 0-1,-1 0 1,0 0 0,0 0-1,0 0 1,0 0 0,-1 0-1,1 0 1,0 0 0,-1 0-1,1 1 1,-1-1-1,-2-2 1,3 4-5,0-1-1,0 0 1,0 0-1,0 0 1,1 0-1,-1 0 1,0 0 0,1 0-1,-1 0 1,0 0-1,1 0 1,0 0-1,-1-1 1,1 1-1,0 0 1,0 1-1,0-1 1,-1 0 0,1 1-1,0-1 1,0 0-1,0 1 1,-1-1-1,1 0 1,0 1-1,-1-1 1,1 1 0,0-1-1,-1 1 1,1-1-1,-1 1 1,1-1-1,-1 1 1,1-1-1,-1 1 1,1 0-1,-1-1 1,1 1 0,-1 0-1,1-1 1,-1 1-1,0 0 1,1 0-1,-1-1 1,0 1-1,1 0 1,-1 0-1,0 0 1,1 0 0,-1 0-1,0 0 1,1 0-1,-1 0 1,0 0-1,1 1 1,-1-1-1,0 0 1,0 1-1,-4 1 1,0-1 0,0 1 0,1-1 0,-1 0 0,0 0 0,-1-1 0,-4 1 0,-27 4 0,17 1 0,0-1 0,-1-1 0,1-1 0,-1 0 0,1-2 0,-1-1 0,-23-2 0,18-1 12,-34-2 0,60 6-17,-1 0-1,1-1 1,0 1-1,0 0 1,-1 0-1,1-1 1,0 1-1,0 0 0,0 0 1,0 0-1,0-1 1,0 1-1,0 0 1,0 0-1,0-1 1,0 1-1,0 0 0,1 0 1,-1 0-1,0-1 1,1 1-1,-1 0 1,1 1-1,4 1-3,-1 0 0,1 0 0,0 0-1,0 0 1,0-1 0,0 0 0,0 0-1,1 0 1,-1-1 0,1 1 0,7 0 0,-6-1-3,0 0 1,0 1 0,0 0-1,0 1 1,12 5-1,-16-5 12,0-1 0,0 1 0,0 0 0,0 0 0,0 0 0,-1 1 0,1-1 0,-1 1 0,0-1 0,0 1 0,0 0 0,-1 0 0,1 0 0,-1 0 0,0 0 0,0 0 0,-1 0 0,1 0 0,-1 8 0,1 7 0,-2 1 0,-4 34 0,5-52 0,-8 35 22,-1 0-1,-1-1 0,-22 50 0,22-61-15,0 5 16,-9 43 0,18-71-20,1 0 0,0 0 0,-1 0-1,1 0 1,0 1 0,0-1 0,0 0 0,0 0 0,1 0-1,0 4 1,-1-6 2,0 1 0,0-1 0,1 1 0,-1-1 0,0 1-1,0-1 1,1 1 0,-1-1 0,1 1 0,-1-1 0,0 0 0,1 1-1,-1-1 1,1 1 0,-1-1 0,1 0 0,-1 0 0,1 1 0,0-1-1,-1 0 1,1 0 0,-1 0 0,1 1 0,0-1 0,4-1 19,0 1 1,0-1-1,0 0 1,-1 0-1,1 0 1,0-1-1,6-3 1,10-3-41,24-4 55,0 2 1,63-5-1,-96 14-34,-1 2 1,1-1-1,0 2 1,0-1 0,11 5-1,2-2-1,-13-5-3,-11 1 0,-1 0 0,1 0 0,-1-1 0,1 1 0,0 0 0,-1 0 0,1 0 0,-1 0 0,1 0 0,0 0 0,-1 0 0,1 0 0,-1 0 0,1 0 0,0 0 0,-1 0 0,1 1 0,-1-1 0,1 0 0,-1 0 0,1 0 0,-1 1 0,2 0 0,2-1 27,-3-8 32,-3-12 39,-3 4-63,2-1 0,0 1-1,1 0 1,1-19 0,-2 28 31</inkml:trace>
</inkml:ink>
</file>

<file path=ppt/ink/ink2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4:32.729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55 0 3616,'0'0'8169,"-7"12"-8017,5-9-140,-4 6 38,1 0 0,0 1 1,1-1-1,0 1 0,1 0 0,0 0 0,0 1 1,-1 13-1,2 61 333,-2 20 330,1-20-48,11-68 1295,-8-17-1937,13-3-88,-13 3 95,205-61 391,-153 40-233,-25 12-4,-27 9-160,-15-20 64,12 16-76,0-1-1,1 0 0,0 0 1,0 0-1,0 0 0,0 0 1,1 0-1,0 0 0,0-1 1,0 1-1,0-6 0,2-5 19,0 0 0,4-22 0,0 5 18,-6 14-24,1 17-21,-1 0 0,1 0 0,0 1 0,0-1 0,0 0 0,0 0 0,0 0 0,0 0 0,0 0 0,1 0-1,-1 1 1,2-4 0,-2 3 0,0 0 0,1 1-1,-1-1 1,0 0 0,0 0-1,0 0 1,0 1 0,0-1-1,-1 0 1,1 0 0,0 0-1,-1 1 1,0-3 0,-3-14 70,4 18-70,0 0 0,0-1 0,0 1-1,0-1 1,0 1 0,0-1 0,0 1 0,-1 0 0,1-1-1,0 1 1,0-1 0,0 1 0,-1 0 0,1-1 0,0 1-1,-1 0 1,1-1 0,0 1 0,-1 0 0,1 0 0,0-1-1,-1 1 1,1 0 0,0 0 0,-1-1 0,1 1-1,-1 0 1,1 0 0,0 0 0,-1 0 0,1 0 0,-1 0-1,1 0 1,-1 0 0,1 0 0,0 0 0,-1 0 0,1 0-1,-1 0 1,0 0 0,-25 5 9,8-1-9,9-2 2,-1-1 1,0 2 0,0-1-1,1 1 1,-10 5-1,8-4 11,0 0 0,0-1 0,-13 2 0,-1 0 46,-15 0 305,51 2-133,9-3-2474</inkml:trace>
</inkml:ink>
</file>

<file path=ppt/ink/ink2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00.00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0 105 3112,'0'0'14687,"6"2"-14464,-3-1-199,-1 0 0,1 0 0,-1 0 0,0 0 0,0 0 1,1 0-1,-1 1 0,0-1 0,0 1 0,0-1 0,0 1 1,0 0-1,-1 0 0,1 0 0,-1 0 0,1 0 1,2 4-1,24 62 1016,24 86 0,-40-101-307,-7-27-68,-3-19-498,-2-6-98,0 1 0,0-1-1,1 1 1,-1-1 0,0 0 0,1 1 0,-1-1 0,1 0 0,-1 0 0,1 1 0,0-1 0,1 2 0,2 1 85,-4-3-131,1-1 0,-1 1 0,0-1-1,1 0 1,-1 1 0,1-1-1,-1 1 1,1-1 0,-1 0 0,1 1-1,-1-1 1,1 0 0,-1 0 0,1 1-1,-1-1 1,1 0 0,-1 0-1,1 0 1,0 0 0,-1 0 0,1 0-1,-1 0 1,1 0 0,0 0 0,0 0-1,0 0-16,0 0 0,-1 0 0,1-1 0,0 1 0,-1 0-1,1-1 1,-1 1 0,1 0 0,0-1 0,-1 1 0,1-1-1,-1 1 1,1-1 0,-1 1 0,1-1 0,-1 1 0,0-1 0,1 1-1,0-2 1,7-14 33,-4 9-27,6-16 10,0 0 0,10-38 0,-11 29-20,21-63 2,-6 23 12,-16 45 3,17-39 0,-10 28 65,-13 33-272,-3 5 458,1 1-511,0 0-1,0 0 1,0-1-1,0 1 1,0 0 0,0 0-1,0 0 1,0-1-1,0 1 1,0 0 0,0 0-1,1 0 1,-1-1-1,1 2 1</inkml:trace>
</inkml:ink>
</file>

<file path=ppt/ink/ink2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01.18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108 3 4008,'0'0'9194,"-5"-1"-8792,-1 0-176,0 1 0,0 0 1,0 0-1,1 0 1,-1 0-1,0 1 1,0 0-1,0 0 0,1 1 1,-8 2-1,12-3-158,-3 1 173,0-1-1,1 1 0,0 0 0,-1 1 0,-4 3 0,8-5-200,-1-1 0,1 1 0,-1-1 0,1 1-1,0-1 1,-1 1 0,1-1 0,0 1 0,0-1 0,-1 1-1,1 0 1,0-1 0,0 1 0,0-1 0,0 1 0,0-1-1,0 1 1,0 0 0,0 0-13,0 0 0,0 0 0,1 0 0,-1 0 0,1-1 0,-1 1 0,0 0 0,1 0 0,-1-1-1,1 1 1,0 0 0,-1-1 0,1 1 0,-1-1 0,1 1 0,1 0 0,4 3 82,0-1 0,1 0-1,-1-1 1,1 1 0,-1-1-1,1 0 1,9 0 0,15 6 160,-22-5-200,-3-2-6,0 1-1,0 0 1,0 1 0,8 4 0,-13-6-50,1-1 1,-1 1-1,0 0 0,0 0 0,0 0 1,0 0-1,0 0 0,0 0 0,0 0 1,-1 0-1,1 0 0,0 0 0,-1 0 1,1 1-1,-1-1 0,1 0 0,-1 0 1,1 1-1,-1-1 0,0 0 0,0 1 1,1-1-1,-1 0 0,0 1 1,0-1-1,-1 3 0,0-1 10,-1 0 1,0-1-1,0 1 0,0 0 0,0-1 1,0 0-1,-1 1 0,-4 2 0,3-2 37,0-1-1,-1 1 1,0-1-1,1 0 0,-1 0 1,0-1-1,0 1 0,0-1 1,-6 1-1,-3 0 230,-10-1-37,22-3-1587</inkml:trace>
</inkml:ink>
</file>

<file path=ppt/ink/ink2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03.79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167 0 3712,'0'0'9570,"-3"6"-9038,1 0-401,-1 1 128,0 0 0,-1-1 1,1 0-1,-9 11 0,-11 10 578,2 2-1,1 0 1,-22 43-1,37-61-650,0 0 0,0 0 0,2 0 0,-1 1 0,1 0 0,1 0 0,0-1 0,0 17 0,2 7 498,7 52-1,-7-81-622,4 17 328,1 0 0,0 0 0,2-1 0,0 0 0,2 0 0,20 37 1,-20-42 55,-5-8 79,1 0-1,0-1 1,9 12 0,-14-19-455,1-1 1,-1 0 0,0 1 0,1-1-1,-1 1 1,0-1 0,1 1 0,-1-1-1,1 0 1,-1 1 0,0-1 0,1 0 0,-1 0-1,1 1 1,-1-1 0,1 0 0,0 0-1,9-5 420,-9 5-500,11-11-15,-5 5-3545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0:51.45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 1 64,'-9'0'32,"18"8"-32,-9 7 0,0-7 32</inkml:trace>
</inkml:ink>
</file>

<file path=ppt/ink/ink2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05.24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44 5 6224,'0'0'10351,"1"7"-10008,0 13-35,2-1-1,6 25 1,11 50 779,-4-18-321,-13-65-647,0 2 179,0 0-1,0 0 0,1 24 0,-4-28 567,-2-24-420,-68-208 487,61 198-880,4 8 25,-10-19-1,13 33-59,1-1-1,-1 0 1,1 1 0,0-1-1,-1-6 1,3 9-12,-1 1 0,0 0 0,0-1 0,1 1 0,-1 0 0,0-1 0,1 1 0,-1 0 0,0 0 0,1-1 0,-1 1 0,1 0 0,-1 0 0,0 0 0,1 0 0,-1-1 0,1 1 0,-1 0 0,1 0 0,-1 0 0,1 0 0,9-1 42,4 0 48,21-4 0,-23 3-49,0 1-1,15-1 1,-9 3 16,0 0 0,0 1 1,28 7-1,-39-7-27,1 1 1,0 0-1,-1 0 0,0 0 1,0 1-1,0 0 0,0 0 0,-1 1 1,1-1-1,8 10 0,-14-13-22,0 0 1,0 0-1,0 1 0,0-1 0,0 0 0,0 0 0,-1 0 1,1 1-1,0-1 0,-1 1 0,1-1 0,-1 0 0,1 1 1,-1-1-1,0 1 0,1-1 0,-1 1 0,0-1 0,0 1 1,0-1-1,-1 2 0,1-1 9,-1 0 1,0 0-1,0 0 0,0 0 1,0 0-1,0-1 0,0 1 0,0 0 1,-1-1-1,1 1 0,-1-1 1,1 1-1,-3 1 0,-3 1 46,0 1-1,0-1 1,0-1 0,0 0-1,-1 0 1,-13 4-1,-86 16 581,91-18-543,10 0-80,6-5-26,0 0 0,0 1 0,0-1 0,0 0 0,0 0 0,0 0-1,0 0 1,0 1 0,0-1 0,0 0 0,0 0 0,0 0 0,0 0 0,0 1 0,0-1 0,0 0 0,0 0 0,0 0 0,0 0 0,0 1-1,1-1 1,-1 0 0,0 0 0,0 0 0,0 0 0,0 0 0,0 1 0,0-1 0,1 0 0,-1 0 0,0 0 0,0 0 0,0 0-1,0 0 1,0 0 0,1 0 0,-1 0 0,7 3-198,0 0 1,0-1-1,0 0 0,14 3 0,-9-3-2699</inkml:trace>
</inkml:ink>
</file>

<file path=ppt/ink/ink2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06.42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76 0 6424,'0'0'8520,"4"9"-7847,-2-5-573,0 1 51,0 0 0,0 0 0,0 0 0,0 1 0,-1-1 0,0 1 0,0-1 0,-1 1 0,1 0 0,-1-1 0,-1 10 0,0-12 26,1 1 1,-1-1-1,0 1 1,-1-1-1,1 1 1,0-1-1,-1 0 1,0 0-1,0 1 1,0-1-1,0-1 1,-5 6-1,5-6-84,0 0-1,-1-1 1,1 0 0,0 1-1,0-1 1,-1 0-1,1 0 1,-1 0 0,1 0-1,-1-1 1,1 1-1,-1-1 1,1 0-1,-1 1 1,1-1 0,-1 0-1,0 0 1,-3-1-1,5 1-71,0 0-1,1-1 0,-1 1 0,0 0 1,0 0-1,0-1 0,0 1 0,0-1 1,0 1-1,0 0 0,1-1 1,-1 0-1,0 1 0,0-1 0,1 1 1,-1-1-1,0 0 0,1 0 0,-1 1 1,1-1-1,-1 0 0,1 0 0,-1 0 1,1 1-1,-1-3 0,-1-6-2681</inkml:trace>
</inkml:ink>
</file>

<file path=ppt/ink/ink2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07.16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 0 6520,'0'0'8910,"-2"9"-8287,-2 34 833,0 63 1,6-68-704,5 77 2077,-5-75-574,-2-40-2248,0 0 1,0 0-1,0 0 0,0 0 1,0 0-1,0 0 1,0 0-1,0 0 1,0 0-1,0 0 1,0 0-1,0 0 1,0 0-1,0 0 1,0 1-1,0-1 1,0 0-1,0 0 1,0 0-1,0 0 1,0 0-1,0 0 1,0 0-1,0 0 1,0 0-1,0 0 1,0 0-1,0 0 1,0 0-1,0 0 0,0 0 1,0 0-1,0 0 1,0 0-1,0 0 1,0 0-1,0 0 1,0 0-1,0 0 1,0 0-1,1 0 1,-1 0-1,0 0 1,0 0-1,0 0 1,0 0-1,0 0 1,0 0-1,0 0 1,0 0-1,0 0 1,0 0-1,0 0 1,0 0-1,0 0 0,0 0 1,0 0-1,0 0 1,0 0-1,0 0 1,0 0-1,0 0 1,0 0-1,4-4 170,4-6-281,-1-2-3189</inkml:trace>
</inkml:ink>
</file>

<file path=ppt/ink/ink2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07.70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12 9040,'0'0'7671,"7"-1"-7187,1-1-333,-4 1-73,0 0 0,0 0 1,0 0-1,0 1 0,0-1 0,0 1 0,0 0 0,0 0 0,6 2 0,122 15 2622,-116-17-2105,0 0-1,0-1 0,-1 0 0,1-1 0,0-1 0,21-6 0,-22 4-556,-7 3-3128</inkml:trace>
</inkml:ink>
</file>

<file path=ppt/ink/ink2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08.32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6824,'0'0'6792,"8"8"-6259,1 0-368,3 3 148,1 2 1,10 14-1,8 14 819,-3 1-1,38 73 1,-60-102-908,0 1 0,-1 0 0,0-1 0,-1 2-1,3 19 1,-5-24-78,-1 1 0,-1 0 0,0 0 0,-1-1-1,0 1 1,0 0 0,-1-1 0,-3 12 0,-2 0 255,-11 25 0,14-40-267,0 1-1,0-1 0,0 1 1,-1-1-1,0 0 0,-9 8 1,7-8-243,-23 20 1260,27-25-1429,1 0 0,-1 0-1,1-1 1,-1 1 0,0-1 0,1 0-1,-1 0 1,0 0 0,0 0-1,-4 1 1</inkml:trace>
</inkml:ink>
</file>

<file path=ppt/ink/ink2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11.27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49 5520,'0'0'10672,"5"-1"-10370,44-7 394,-19 1 100,42-2 1,-60 8-477,21-5-1,-5 0-4,-27 6-305,3 0 99,1-1-1,-1 0 1,1 0-1,-1 0 0,1 0 1,7-4-1,-11 4-57,-1 1-34,0 0 1,0 0-1,0 0 1,0 0 0,0 0-1,0 0 1,0 0-1,0 0 1,0 0 0,0 0-1,0 0 1,0 1-1,0-1 1,0 0 0,0 0-1,0 0 1,0 0-1,0 0 1,0 0-1,0 0 1,0 0 0,0 0-1,0 0 1,0 0-1,0 0 1,1 0 0,-1 0-1,0 0 1,0 0-1,0 0 1,0 0 0,0 0-1,0 0 1,0 0-1,-2 5 29,-1 0-4,1-2-2968</inkml:trace>
</inkml:ink>
</file>

<file path=ppt/ink/ink2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11.99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48 4912,'0'0'11377,"4"-6"-10964,13-18-34,-15 23-334,-1 0 0,1 0 0,-1 0 1,1 0-1,0 0 0,-1 0 0,1 1 0,0-1 1,-1 0-1,1 1 0,0 0 0,0-1 0,0 1 1,0 0-1,-1 0 0,1 0 0,0 0 0,0 0 1,2 1-1,4-1 148,123-2 2696,-125 2-2631,-1 0 1,1-1-1,6-1 0,-1-2-2689</inkml:trace>
</inkml:ink>
</file>

<file path=ppt/ink/ink2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13.41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52 5016,'0'0'11017,"5"8"-10505,-1 0-372,2 1 67,-1 0-1,-1 0 1,7 18-1,31 89 1948,10-15-340,1 3 128,-42-82-1412,-8-18-287,-1 1-1,1 0 1,-1-1 0,2 8 0,-1 6 1210,-4-6-704,0-9-470,-1-8-262,1-1-9,0 0 1,1 0-1,0 0 0,0 0 0,0-1 1,1-5-1,10-39 45,-4 21-29,50-166-16,-34 125 16,-17 54-21,0-2 7,0 0 0,6-37 0,-9 42-15,-3 13-21,1 1-291,6 4-363,-5-1-2782</inkml:trace>
</inkml:ink>
</file>

<file path=ppt/ink/ink2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14.76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96 0 4216,'0'0'12633,"-6"1"-12296,0-1-127,-1 1 0,0 1 0,1-1 0,-1 1 0,-11 5 0,14-4 58,1-1 0,-1 0 0,1 1 0,-1 0 0,1 0 0,-4 5 0,0-1 239,7-6-439,-1-1 0,1 1 1,-1 0-1,1 0 1,0 0-1,-1 0 0,1-1 1,0 1-1,0 0 1,-1 0-1,1 0 0,0 0 1,0 0-1,0 0 1,0 0-1,1 0 0,-1-1 1,0 1-1,0 0 0,0 0 1,1 0-1,-1 0 1,1 1-1,19 10 498,-15-8-439,0-1 0,0 0-1,7 3 1,2-1 88,-5-2-110,-1 1-1,0-1 1,0 1-1,0 0 0,7 6 1,3 1 98,-15-9-145,0-1 1,0 1-1,0 0 1,4 4 0,-7-6-53,0 0 1,0 1-1,0-1 1,0 0 0,0 0-1,0 1 1,0-1 0,1 0-1,-1 0 1,0 1 0,0-1-1,0 0 1,0 0-1,0 1 1,0-1 0,0 0-1,0 1 1,-1-1 0,1 0-1,0 0 1,0 1-1,0-1 1,0 0 0,0 0-1,0 1 1,0-1 0,-1 0-1,1 0 1,0 1 0,0-1-1,0 0 1,-1 0-1,1 0 1,0 1 0,0-1-1,0 0 1,-1 0 0,1 0-1,-13 9 43,11-8-30,-4 2 6,1 0 0,0-1 0,-1 0 0,1 0 0,-1-1-1,1 1 1,-11 0 0,-10 3 143,24-4-154,-1 0 0,0 0 0,1 0 0,-1-1 0,0 0 0,0 1 0,0-1 0,0 0 0,1 0-1,-1-1 1,0 1 0,0 0 0,0-1 0,1 0 0,-1 0 0,-4-1 0,19-1-1182,-10 2-1702</inkml:trace>
</inkml:ink>
</file>

<file path=ppt/ink/ink2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15.50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104 17 6224,'0'0'4008,"-7"4"-3420,-2 0-374,4-2-70,1 0-1,0 0 1,0 0-1,0 1 0,0-1 1,-6 7-1,-10 4 1124,18-12-1023,-1 1 0,1-1 0,-1 1-1,1 0 1,-1 0 0,1 0 0,0 0-1,0 0 1,0 0 0,0 1 0,0-1-1,-1 4 1,2-5-154,1-1 0,0 1 0,-1 0 0,1 0 0,0 0 0,0 0 0,0 0 0,-1 0 0,1 0-1,0 0 1,0 0 0,1 0 0,-1 0 0,0 0 0,0 0 0,0 0 0,1 0 0,0 2 0,0-1 19,0 0 0,0 0 0,0 0 0,1 0 0,-1 0 0,1-1 0,3 4-1,-3-2-27,1-1-1,0 0 0,0 0 0,0 0 0,0-1 0,0 1 0,0-1 0,1 1 0,-1-1 0,0 0 0,5 1 0,-4-2 9,1 0-1,-1-1 1,1 1-1,0-1 0,-1 0 1,1 0-1,-1 0 1,0-1-1,1 1 0,-1-1 1,0 0-1,0-1 1,6-3-1,-6 4-16,-1-1 1,0 1-1,0-1 0,0 0 1,0 0-1,-1 0 0,1 0 1,-1-1-1,0 1 0,0-1 0,0 1 1,0-1-1,0 0 0,-1 1 1,2-9-1,-3 10-36,0 0 1,0 0-1,0-1 0,-1 1 1,1 0-1,0 0 0,-1 0 1,0-1-1,1 1 0,-1 0 1,0 0-1,0 0 0,-1 0 1,1 0-1,0 1 0,0-1 0,-1 0 1,1 0-1,-1 1 0,0-1 1,1 1-1,-5-3 0,3 2 12,-1-1-1,1 1 0,-1 0 0,0 0 1,0 0-1,0 0 0,0 1 1,0 0-1,0 0 0,-1 0 0,-4 0 1,5 1-25,0 0 0,0 0 0,0 1 0,0 0 0,0-1 0,0 2 0,0-1 0,0 0 0,0 1 0,1 0 1,-1 0-1,0 0 0,1 0 0,-1 0 0,-5 6 0,9-7-36,0-1 1,-1 1-1,1-1 0,0 1 1,-1-1-1,1 1 1,0 0-1,0-1 0,0 1 1,-1-1-1,1 1 1,0 0-1,0-1 0,0 1 1,0 0-1,0-1 0,0 1 1,0 0-1,0-1 1,1 1-1,-1 1 0,2 3-3105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0:52.25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45 9 1472,'-5'-4'503,"4"6"-291,-2 0-154,3-2-40,1 0-1,-1 0 1,0 0 0,0-1-1,0 1 1,0 0-1,0 0 1,0 0 0,0-1-1,0 1 1,0 0 0,-1 0-1,1-1 1,0 1-1,0 0 1,0 0 0,0 0-1,0-1 1,0 1-1,0 0 1,0 0 0,-1 0-1,1 0 1,0-1-1,0 1 1,0 0 0,0 0-1,0 0 1,-1 0-1,1 0 1,0 0 0,0-1-1,-1 1 1,1 0-10,0 0 1,0 0-1,0 0 1,0 0-1,0 0 1,0-1 0,0 1-1,0 0 1,0 0-1,0 0 1,0 0-1,0 0 1,0 0-1,0-1 1,0 1-1,-1 0 1,1 0-1,0 0 1,0 0-1,0 0 1,0 0-1,0 0 1,0 0 0,0 0-1,-1 0 1,1 0-1,0 0 1,0 0-1,0-1 1,0 1-1,0 0 1,0 0-1,-1 0 1,1 0-1,0 0 1,0 0-1,0 0 1,0 0-1,0 1 1,0-1 0,-1 0-1,1 0 1,0 0-1,0 0 1,0 0-1,0 0 1,0 0-1,0 0 1,-1 0-1,1 0 1,0 0-1,0 0 1,0 0-1,0 1 1,0-1 0,0 0-1,0 0 1,0 0-1,0 0 1,0 0-1,0 0 1,-1 1-1,-16 41-226,14-30 249,-3 11-1113</inkml:trace>
</inkml:ink>
</file>

<file path=ppt/ink/ink2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18.26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158 0 4120,'0'0'9177,"-3"10"-8616,-60 139 1503,47-112-1332,2 1 1,-13 57-1,-5 82 1006,30-157-1494,1 0 1,1 1 0,1-1 0,1 1-1,0-1 1,2 0 0,0 0 0,1 0 0,1-1-1,1 1 1,1-1 0,0-1 0,19 30-1,-19-36 231,0-1 0,1 1 0,0-2 0,1 1 0,0-1 0,1-1 0,18 13 0,-24-21 567,-6-5 29,-1-2-5008</inkml:trace>
</inkml:ink>
</file>

<file path=ppt/ink/ink2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20.01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22 26 4312,'0'0'12662,"-3"7"-12203,2-2-376,-1 1 14,0 0-1,0 1 1,1-1-1,0 0 1,0 0 0,1 0-1,0 9 1,15 88 1475,-7-58-939,-4-30-378,-1-1 0,7 15-1,-2-6 169,6 33 1049,-37-185 622,10 52-1907,8 43-67,-13-45 0,9 41-193,8 33 63,-1-12-3,18 16 133,-10 0-94,1 1 0,-1 0 0,0 1 0,0-1 1,1 1-1,-1 1 0,0-1 0,7 3 0,7 2 18,-10-4-10,0 2 0,0-1 0,0 1 1,0 0-1,16 11 0,-21-12-10,0 1 0,0 0 1,0 0-1,0 0 0,-1 0 0,0 1 0,0 0 1,0-1-1,-1 1 0,1 1 0,3 8 1,-6-12-12,0-1 0,-1 1 0,1 0 1,0 0-1,-1 0 0,0 0 0,1 0 1,-1 0-1,0-1 0,0 1 1,0 0-1,-1 0 0,1 0 0,0 0 1,-1 0-1,1 0 0,-2 3 0,1-3 15,0 0-1,-1 0 0,1 0 0,-1 0 0,1 0 1,-1-1-1,0 1 0,0-1 0,0 1 0,0-1 0,0 1 1,-2 0-1,-4 2 60,0-1-1,0 0 1,0-1 0,0 0 0,0 0 0,-16 1-1,-7-3 141,24 0-143,0 0 0,0 0-1,0 0 1,0 1 0,-12 2 0,19-2-86,-1-1 0,0 0-1,0 1 1,0-1 0,0 1 0,0-1 0,1 1 0,-1-1 0,0 1-1,0 0 1,1-1 0,-1 1 0,0 0 0,1-1 0,-1 1 0,1 0-1,-1 0 1,1 0 0,-1 0 0,1 0 0,0-1 0,0 1-1,-1 0 1,1 2 0,0 7-3791</inkml:trace>
</inkml:ink>
</file>

<file path=ppt/ink/ink2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22.89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 0 4008,'0'0'12647,"-1"8"-12287,-3 143 2031,1-63 1293,11-91-3484</inkml:trace>
</inkml:ink>
</file>

<file path=ppt/ink/ink2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23.40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27 8032,'0'0'9762,"8"-1"-9291,91-12 1242,-20 7-146,-31 1-960,-23 3-3561</inkml:trace>
</inkml:ink>
</file>

<file path=ppt/ink/ink2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25.07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 0 3208,'0'0'12450,"0"7"-12219,-7 132 939,8-101-851,0-17-17,-2 23 0,0-29 93,0 1-1,2 19 1,-1-35-373,0 1 0,0-1-1,0 1 1,0-1 0,0 0 0,0 1-1,1-1 1,-1 1 0,0-1 0,0 1-1,0-1 1,0 0 0,1 1 0,-1-1 0,0 1-1,0-1 1,1 0 0,-1 1 0,0-1-1,1 0 1,-1 1 0,0-1 0,1 0-1,-1 0 1,1 1 0,-1-1 0,0 0-1,1 0 1,-1 0 0,1 0 0,-1 1 0,1-1-1,-1 0 1,1 0 0,0 0-318,1 0 1,-1 0-1,1-1 0,-1 1 1,1 0-1,-1-1 1,0 1-1,3-2 0</inkml:trace>
</inkml:ink>
</file>

<file path=ppt/ink/ink2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25.79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 0 6128,'0'0'7022,"3"7"-6758,-1-3-214,0 0 0,0 0 0,0 0-1,-1 1 1,0-1 0,0 1 0,0-1-1,0 1 1,0-1 0,-1 1 0,0 4 0,-7 54 682,-2 42 908,7-84-1228,1-15-196,1 0 1,-1 0-1,1 0 1,1 0-1,-1 0 1,3 11-1,-3-17-199,0 0 0,0 0 0,0 1-1,0-1 1,0 0 0,0 0 0,0 0-1,0 1 1,0-1 0,0 0 0,1 0-1,-1 0 1,0 1 0,0-1-1,0 0 1,0 0 0,0 0 0,0 0-1,1 0 1,-1 1 0,0-1 0,0 0-1,0 0 1,0 0 0,1 0 0,-1 0-1,0 0 1,0 0 0,0 0-1,1 0 1,-1 1 0,0-1 0,0 0-1,0 0 1,1 0 0,-1 0 0,0 0-1,0 0 1,0 0 0,1 0 0,-1-1-1,0 1 1,0 0 0,0 0-1,1 0 1,-1 0 0,0 0 0,0 0-1,0 0 1,0 0 0,1 0 0,-1-1-1,0 1 1,0 0 0,8-8-1317</inkml:trace>
</inkml:ink>
</file>

<file path=ppt/ink/ink2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26.55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44 5016,'0'0'10910,"7"-3"-10468,15-6 200,0 1 1,0 1-1,43-8 1,-62 14-507,0 1-1,0 0 1,1-1-1,-1 1 1,0 0-1,0 1 1,1-1-1,-1 1 1,0-1-1,5 3 1,-6-3-1820</inkml:trace>
</inkml:ink>
</file>

<file path=ppt/ink/ink2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27.24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 0 6520,'0'0'8497,"0"8"-8077,-4 144 1910,4-133-1811,1-1 0,0 1-1,1-1 1,7 27 0,-2-28 147,-7-16-615,0-1 1,0 1-1,0-1 0,1 1 0,-1-1 0,0 1 0,0-1 1,1 1-1,-1-1 0,0 1 0,1-1 0,-1 1 0,1-1 1,-1 0-1,1 1 0,-1-1 0,0 0 0,1 1 1,-1-1-1,1 0 0,0 0 0,-1 0 0,1 1 0,-1-1 1,1 0-1,-1 0 0,1 0 0,0 0 0,2-4 264,-1 0-3730</inkml:trace>
</inkml:ink>
</file>

<file path=ppt/ink/ink2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29.0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42 0 3616,'0'0'10062,"-6"3"-9527,-18 9-12,12-8 570,15-5 235,-3 1-1263,8-3 267,-1 0-1,1 1 0,-1 0 0,1 0 0,0 1 0,-1 0 0,1 0 0,0 1 0,9 1 0,-15-1-276,0 0 1,-1 0-1,1 0 1,0 1 0,0-1-1,-1 1 1,1-1-1,0 1 1,-1-1 0,1 1-1,0 0 1,-1 0-1,1 0 1,-1 0-1,1 0 1,-1 0 0,0 1-1,0-1 1,1 0-1,-1 1 1,0-1-1,0 1 1,0-1 0,0 1-1,-1-1 1,1 1-1,0 0 1,-1-1 0,1 1-1,-1 0 1,1-1-1,-1 1 1,0 0-1,0 3 1,0-1 4,0 0-1,0 0 1,-1 0-1,1 0 1,-1 0 0,0 0-1,-1 0 1,1 0-1,-1 0 1,1-1-1,-1 1 1,0 0 0,-4 4-1,3-3 41,-1-1-1,0 1 1,0-1-1,0 0 0,-1 0 1,1 0-1,-1 0 1,-10 5-1,10-6 312,8-3 273,8-1-288,-5 2-172,0 0 1,1 1-1,5 2 1,5 1 393,-13-2-210,0-1-4237</inkml:trace>
</inkml:ink>
</file>

<file path=ppt/ink/ink2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30.15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68 4720,'0'0'12681,"10"0"-12263,-9 0-400,75 1 762,-45-2-436,17-2 299,69-11 0,-42-4-163,-44 10-124,0 1 0,0 1 0,51-2 0,-46 4 892,-37 5-1169,1 0-1,0 0 1,0 0-1,0-1 1,0 1-1,-1 0 0,1 0 1,0 0-1,-1-1 1,1 1-1,-1 1 1,-8 7 31,6-6-3160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0:53.1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10 25 832,'1'1'455,"-7"-13"426,5 12-869,1-1 0,0 1-1,0 0 1,0 0 0,0-1-1,0 1 1,0 0 0,0 0-1,0 0 1,0-1 0,0 1 0,0 0-1,0 0 1,0-1 0,0 1-1,0 0 1,0 0 0,0-1-1,0 1 1,0 0 0,0 0 0,0 0-1,0-1 1,0 1 0,0 0-1,1 0 1,-1 0 0,0-1-1,0 1 1,0 0 0,0 0 0,1 0-1,-1 0 1,0-1 0,0 1-1,0 0 1,0 0 0,1 0-1,-1 0 1,0 0 0,0 0 0,1 0-1,-1 0 1,0 0 0,0 0-1,0-1 1,1 1 0,-1 0-1,0 0 1,0 0 0,1 1 0,-1-1-1,0 0 1,0-1 15,0 1 0,0 0 0,0-1 0,0 1-1,0 0 1,-1 0 0,1-1 0,0 1 0,0 0 0,0 0 0,0-1 0,-1 1 0,1 0 0,0 0 0,0 0-1,-1 0 1,1-1 0,0 1 0,-1 0 0,1 0 0,-1 0 0,1 0-41,0 0 1,0 0 0,-1 0-1,1 0 1,0 0-1,0 0 1,-1 0 0,1 0-1,0 1 1,0-1-1,0 0 1,-1 0-1,1 0 1,0 0 0,0 1-1,0-1 1,-1 0-1,1 0 1,0 0-1,0 1 1,0-1 0,0 0-1,0 0 1,-1 1-1,1-1 1,0 0-1,0 0 1,0 1 0,0-1-1,0 0 1,0 0-1,0 1 1,0-1 0,0 13-690,0-8 273</inkml:trace>
</inkml:ink>
</file>

<file path=ppt/ink/ink2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31.26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125 13 5720,'0'0'7456,"-7"2"-6879,2 0-543,-42 15 1457,42-15-1232,0 0 0,1 0 1,-1 1-1,1 0 0,0 0 0,0 0 0,0 0 0,-6 7 0,7-6-89,0-1 56,1 0 0,-1 1 0,1-1-1,0 0 1,-3 8 0,5-10-171,0-1 1,0 1 0,-1 1 0,1-1 0,0 0-1,0 0 1,0 0 0,0 0 0,0 0 0,0 0-1,0 0 1,1 0 0,-1 0 0,0 0-1,1 0 1,-1 0 0,0 0 0,1-1 0,-1 1-1,1 0 1,-1 0 0,1 0 0,0 0 0,-1-1-1,1 1 1,0 0 0,1 1 0,2 0 33,-1 1 0,1-1 1,0 0-1,0 0 1,0-1-1,0 1 0,0-1 1,0 0-1,1 0 0,-1 0 1,0 0-1,0-1 0,1 0 1,-1 0-1,0 0 1,1 0-1,-1-1 0,0 0 1,1 0-1,4-1 0,5-3 93,0 0-1,0 0 1,-1-2-1,20-11 1,-28 16-119,-2 0-15,0 0 1,0 0-1,1 0 1,-1 0-1,0 0 1,-1-1-1,1 1 1,0-1-1,-1 0 1,1 1-1,-1-1 0,3-5 1,-5 8-32,0-1 1,0 0-1,0 1 0,0-1 1,0 0-1,0 1 0,0-1 1,-1 0-1,1 0 0,0 1 1,0-1-1,0 1 0,-1-1 1,1 0-1,0 1 0,-1-1 1,1 0-1,0 1 0,-1-1 1,1 1-1,-1-1 0,1 1 1,-1-1-1,1 1 0,-1 0 0,0-1 1,0 0-1,-19-10 154,17 9-136,-5-2 38,0 0 1,-1 0 0,0 1 0,1 0-1,-1 0 1,-1 1 0,1 1 0,-16-2 0,19 2-15,-8 0 4,14 1-73,0 0 0,0 0 1,-1 0-1,1 0 0,0 0 1,0 0-1,0 1 0,-1-1 1,1 0-1,0 0 0,0 0 1,0 0-1,-1 0 0,1 1 1,0-1-1,0 0 0,0 0 1,0 0-1,0 0 0,-1 1 1,1-1-1,0 0 0,0 0 1,0 1-1,0-1 0,0 0 1,0 0-1,0 0 0,0 1 1,0-1-1,0 0 0,0 0 1,0 1-1,0-1 0,0 0 1,0 0-1,0 1 0,0-1 1,0 0-1,0 0 0,0 0 1,0 1-1,0-1 0,0 0 1,1 0-1,-1 0 0,0 1 1,0-1-1,0 0 0,4 6-3386</inkml:trace>
</inkml:ink>
</file>

<file path=ppt/ink/ink2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32.02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162 21 7936,'0'0'5232,"-7"-2"-4758,-23-5 24,26 7-344,-1 0 1,1 0 0,0 0 0,-1 0 0,1 1 0,0 0 0,0 0-1,-1 0 1,1 0 0,0 1 0,0-1 0,0 1 0,-5 4 0,-3-1 347,8-3-316,1 0 1,-1 1-1,0-1 0,1 1 0,0-1 0,0 1 1,-1 0-1,2 0 0,-1 1 0,0-1 0,-4 7 0,7-9-118,-1 1 0,0-1 0,0 1 0,1-1 0,-1 0-1,1 1 1,0-1 0,-1 1 0,1-1 0,0 1 0,0-1-1,0 1 1,0-1 0,0 1 0,0-1 0,0 1-1,0-1 1,0 1 0,1-1 0,-1 1 0,1-1 0,-1 1-1,1-1 1,0 0 0,0 1 0,-1-1 0,1 0 0,0 0-1,0 1 1,0-1 0,0 0 0,0 0 0,1 0-1,-1 0 1,0 0 0,2 0 0,2 2 53,1 0 0,0 0 0,0-1 0,0 0 0,0 0 0,1 0-1,-1-1 1,0 0 0,1 0 0,-1-1 0,1 0 0,11-1 0,-14 1-66,1-1 1,-1 1-1,0-1 0,1 0 1,-1-1-1,0 1 0,0-1 1,0 1-1,0-1 0,0 0 1,0-1-1,0 1 0,-1-1 1,1 0-1,-1 1 0,0-1 1,0-1-1,0 1 0,4-7 1,-5 7-30,-1 0 1,0 0 0,-1 0 0,1 0 0,0 0-1,-1-1 1,0 1 0,0 0 0,0 0-1,0-1 1,0 1 0,-1 0 0,1 0 0,-1 0-1,0 0 1,0 0 0,0 0 0,0 0 0,-1 0-1,1 0 1,-1 0 0,0 0 0,0 1 0,0-1-1,0 1 1,0-1 0,0 1 0,-1 0 0,1 0-1,-1 0 1,-3-2 0,4 3-5,0 1-1,0-1 1,0 1 0,0 0 0,0-1-1,1 1 1,-1 0 0,0 0 0,0 0 0,0 1-1,0-1 1,0 0 0,0 1 0,0-1-1,1 1 1,-1 0 0,0-1 0,0 1-1,1 0 1,-4 2 0,4-2-36,0-1 1,1 1-1,-1 0 0,0-1 1,0 1-1,0 0 1,1 0-1,-1 0 0,0 0 1,1 0-1,-1 0 0,0 0 1,1 0-1,0 0 1,-1 0-1,1 0 0,0 0 1,-1 0-1,1 0 0,0 1 1,0-1-1,0 0 0,0 0 1,0 0-1,0 0 1,0 0-1,0 1 0,1-1 1,-1 0-1,0 0 0,1 0 1,-1 0-1,1 0 1,0 2-1,6 6-3313</inkml:trace>
</inkml:ink>
</file>

<file path=ppt/ink/ink2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32.89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7632,'0'0'10295,"3"8"-9681,48 116 3206,-50-120-3425,1 0 0,-1 1 0,0 0 0,0-1 0,0 1 0,0 0 0,-1 6 0,0-11-442,0 0 1,0 1 0,1-1 0,-1 0 0,0 0 0,0 0 0,0 1 0,0-1 0,1 0 0,-1 0-1,0 0 1,0 0 0,0 1 0,1-1 0,-1 0 0,0 0 0,0 0 0,1 0 0,-1 0 0,0 0-1,0 0 1,1 0 0,-1 0 0,0 0 0,0 0 0,1 0 0,-1 0 0,0 0 0,0 0-1,1 0 1,-1 0 0,0 0 0,1 0 0</inkml:trace>
</inkml:ink>
</file>

<file path=ppt/ink/ink2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33.32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 0 10848,'0'0'2969,"-1"7"-2321,-1 123 4140,3-123-4310,-1-1 0,1 0 0,3 10 0,-3-11 209,1 1 0,-1-1 0,0 10 0,-1-15-670,0 0 1,0 1 0,1-1 0,-1 0-1,0 0 1,0 0 0,0 0 0,0 0 0,0 0-1,1 0 1,-1 0 0,0 1 0,0-1-1,0 0 1,0 0 0,1 0 0,-1 0 0,0 0-1,0 0 1,0 0 0,0 0 0,1 0-1,-1 0 1,0 0 0,0 0 0,0 0 0,0 0-1,1 0 1,-1 0 0,0 0 0,0 0-1,0-1 1,0 1 0,1 0 0,-1 0 0,0 0-1,7-3-3330</inkml:trace>
</inkml:ink>
</file>

<file path=ppt/ink/ink2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34.05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87 7832,'0'0'7368,"6"-7"-6720,-2 0-491,5-5 668,0-1 0,18-17 1,-25 29-615,-1 0 0,1-1 0,0 1 0,0 0 0,0 0 0,0 0 0,0 0 0,0 0 1,0 0-1,0 1 0,0-1 0,0 1 0,0 0 0,0-1 0,5 1 0,0 1 336,0 0 0,0 0-1,11 3 1,8 2 146,-18-5-353,10 1 596,24 1 0,-38-3-682,0 0 0,1 0 0,-1 0 0,1-1 0,-1 0 0,0 0 0,0 0 0,1 0 0,-1-1 0,0 0 0,4-2 0,-7 4-208,-1 0 0,1-1-1,-1 1 1,1 0 0,-1 0 0,1-1 0,-1 1 0,0 0 0,1-1 0,-1 1 0,1 0 0,-1-1-1,0 1 1,1-1 0,-1 1 0,0-1 0,1 1 0,-1-1 0,0 1 0,0-1 0,0 1-1,1-1 1,-1 1 0,0-1 0,0 0 0</inkml:trace>
</inkml:ink>
</file>

<file path=ppt/ink/ink2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35.8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159 1 4912,'0'0'8433,"-3"7"-7877,-13 23-8,15-28-464,-1 0 0,1 0 0,-1 0 0,1 0 0,-1 0 0,0-1-1,0 1 1,0-1 0,0 1 0,0-1 0,0 0 0,0 0 0,-3 1 0,-5 3 309,8-4-212,-1 1 0,0-1 1,0 0-1,0 0 0,0 0 0,0 0 1,-4 1-1,7-2-142,-1 0 0,0 0 1,1 0-1,-1 0 0,1 0 0,-1 0 0,0 0 1,1 0-1,-1-1 0,1 1 0,-1 0 0,1 0 1,-1 0-1,1 0 0,-1-1 0,1 1 0,-1 0 1,1-1-1,-1 1 0,1 0 0,-1-1 0,1 1 1,-1-1-1,1 1 0,0 0 0,-1-1 0,1 1 1,0-1-1,-1 1 0,1-1 0,0 0 0,0 1 1,-1-1-1,1 1 0,0-1 0,0 1 0,0-1 0,0 1 1,0-1-1,0 0 0,0 1 0,0-1 0,0 1 1,0-1-1,1-1 0,-1 0 45,1-1-1,0 1 1,0-1 0,0 0 0,0 1-1,0 0 1,0-1 0,1 1-1,-1 0 1,1 0 0,0 0-1,0 0 1,-1 0 0,1 0 0,3-2-1,-3 3-34,-1 0 0,1 0 0,-1 0 0,1 0 0,-1 0 0,1 1 0,0-1 0,-1 0 0,1 1 0,3-1 0,-4 1-20,0 0 0,0 0 0,0 0 0,0 0 1,0 0-1,0 1 0,0-1 0,0 0 0,0 0 0,0 1 0,-1-1 0,1 1 0,0-1 1,0 1-1,0-1 0,-1 1 0,1-1 0,0 1 0,0 0 0,0 1 0,0-2-6,-1 1-1,1-1 0,-1 1 1,0 0-1,1-1 0,-1 1 1,0-1-1,0 1 0,1 0 1,-1-1-1,0 1 0,0 0 1,0 0-1,0-1 0,0 1 1,0 0-1,0-1 0,0 1 1,0 0-1,0-1 0,-1 1 1,1 0-1,0-1 0,0 1 1,-1 0-1,1-1 0,0 1 1,-1-1-1,1 1 0,0 0 1,-1-1-1,1 1 0,-1 0 1,-2 1 56,1 0 0,0 0 1,0 0-1,-1 0 0,1-1 1,-4 2-1,5-2-47,0 0 0,-1-1 0,1 1 1,0-1-1,-1 1 0,1-1 0,-1 0 0,1 0 0,-1 1 1,1-1-1,-1 0 0,1-1 0,-1 1 0,1 0 0,-1 0 1,1 0-1,-1-1 0,-1 0 0,2 1-4,0-1 1,1 1-1,-1-1 0,0 1 1,0-1-1,0 1 0,0-1 1,1 0-1,-1 0 0,0 1 1,0-1-1,1 0 0,-1 0 1,1 0-1,-1 0 0,1 0 1,-1 1-1,1-1 0,0 0 1,-1 0-1,1 0 0,0 0 1,0 0-1,-1 0 0,1 0 1,0-2-1,0 3-23,0 0 1,0 0-1,1 0 0,-1 0 1,0 0-1,0 0 1,0-1-1,0 1 0,0 0 1,0 0-1,0 0 1,0 0-1,0 0 0,0 0 1,1 0-1,-1 0 1,0 0-1,0 0 0,0-1 1,0 1-1,0 0 1,0 0-1,0 0 0,1 0 1,-1 0-1,0 0 0,0 0 1,0 0-1,0 0 1,0 0-1,1 0 0,-1 0 1,0 0-1,0 0 1,0 0-1,0 0 0,0 0 1,0 0-1,1 1 1,-1-1-1,0 0 0,0 0 1,0 0-1,0 0 1,0 0-1,0 0 0,0 0 1,0 0-1,1 0 0,5 5 79,-5-4-74,0 0-1,-1 0 1,1 0-1,-1 1 1,1-1-1,-1 0 1,1 0-1,-1 0 1,0 1 0,1-1-1,-1 0 1,0 0-1,0 1 1,0-1-1,0 0 1,0 1-1,0-1 1,-1 0-1,1 0 1,0 1-1,-1-1 1,1 0-1,-1 1 1,0-1-2,1 0 0,-1 0 0,1-1 0,-1 1 0,1 0 0,-1-1 0,1 1 0,-1 0 0,0-1 0,1 1 0,-1-1 0,0 1 0,0-1 0,1 1 0,-1-1 0,0 0 0,0 1 0,0-1 0,0 0 0,1 0 0,-1 1 0,0-1 0,0 0 0,0 0 0,0 0 0,0 0 0,0 0 0,0 0 0,1-1 0,-1 1 0,0 0 1,0 0-1,-1-1 0,0 0 3,1 0 1,0 1 0,0-1 0,0 0 0,0 0 0,0 0 0,0 0 0,0 0 0,0 0 0,1 0 0,-1 0 0,0 0 0,0 0 0,1-1 0,-1 1-1,1 0 1,-1-2 0,-2-3 36,3 6-51,0 0 0,-1 0 0,1 0-1,-1 0 1,1 0 0,0 0 0,-1 0 0,1 1-1,0-1 1,-1 0 0,1 0 0,0 0 0,-1 0-1,1 1 1,0-1 0,-1 0 0,1 0 0,0 0-1,0 1 1,-1-1 0,1 0 0,0 1 0,-2 0-2,1 0 0,0 0 0,0-1 0,0 1 0,-1 0 0,1-1 0,0 1 0,0-1 0,-1 1 0,-1 0 0,8-1-16,0 1 1,0 0-1,0 1 0,-1-1 0,10 4 0,26 15 82,-39-20-59,0 0 1,12 6 109,-1 1 0,0 0 1,19 15-1,-28-19-57,-1-1 0,1 1 1,0 0-1,-1 0 1,0 0-1,0 0 0,0 0 1,2 5-1,-3-6-8,0 0 0,0 0 0,-1 0 0,1 0 0,-1 0 1,0 1-1,0-1 0,0 0 0,0 0 0,0 0 0,0 0 0,0 1 0,-1-1 0,1 0 0,-2 3 1,0 1 62,-1-1 1,0 1 0,0-1-1,0 0 1,-1 0 0,1 0-1,-1 0 1,0-1 0,-1 1-1,1-1 1,-1 0 0,0 0-1,0-1 1,-7 4 0,-1 0 150,-1 0 0,0-2 1,0 1-1,-24 4 0,24-8 122,14-2-448,0 0 0,0 0-1,0 0 1,0 0 0,-1 1 0,1-1-1,0 0 1,0 0 0,0 0-1,0 0 1,0 0 0,0 0 0,-1 0-1,1 0 1,0 0 0,0 0-1,0 0 1,0 0 0,0-1 0,-1 1-1,1 0 1,0 0 0,0 0 0,0 0-1,0 0 1,0 0 0,0 0-1,0 0 1,-1 0 0,1 0 0,0 0-1,0-1 1,0 1 0,0 0-1,0 0 1,0 0 0,0 0 0,0 0-1,0 0 1,0 0 0,0-1 0,0 1-1,0 0 1,0 0 0,0 0-1,-1 0 1,1 0 0,0-1 0,0 1-1,1 0 1,-1 0 0,0 0-1,0 0 1,0 0 0,0 0 0,0-1-1,0 1 1,0 0 0,0 0-1,0 0 1,0 0 0,0 0 0,0 0-1,0-1 1,0 1 0,0 0 0,1 0-1</inkml:trace>
</inkml:ink>
</file>

<file path=ppt/ink/ink2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36.9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7528,'0'0'12063,"6"7"-11405,-2-2-521,1 1 22,0 0 0,-1 1-1,0-1 1,0 1-1,0 0 1,3 8 0,-1 4 337,-1 1-1,0 0 1,2 23 0,1 63 1130,-3-26-323,0-28 590,-5-52-1880,0 0 0,0 0 0,0 0 0,0 0 0,0 0 0,0 0 0,0 0 0,0 0 0,0 0 0,0 0 0,-1 0 0,1 0 0,0 0 0,0 0 0,0 0 0,0 0 0,0 0 0,0 0 0,0 0 0,0 0 0,0 0 0,0 0 0,-1 0 0,1 0 0,0 0 0,0 0 0,0 0 0,0 0 0,0 0 0,0 0 0,0 0 0,0 0 0,0 0 0,0 0 0,0 0 0,-1 0 0,1 1 0,0-1 0,0 0 0,0 0 0,0 0 0,0 0 0,0 0 0,0 0 0,0 0 0,0 0 0,0 0 0,0 0 0,0 0 0,0 1 0,0-1 0,0 0 1,0 0-1,0 0 0,0 0 0,0 0 0,0 0 0,0 0 0,0 0 0,0 0 0,0 1 0,0-1 0,0 0 0,0 0 0,-4-6-2011</inkml:trace>
</inkml:ink>
</file>

<file path=ppt/ink/ink2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37.6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30 7832,'0'0'12350,"10"0"-11845,151-4 1407,-46-4-783,42-1 864,-98 5 14,-55 3-1561,-7-1 811,-2 0-1418</inkml:trace>
</inkml:ink>
</file>

<file path=ppt/ink/ink2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25:38.58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21 0 6520,'0'0'12975,"5"7"-12421,88 128 2212,-72-103-2034,-2 1-1,-1 1 0,19 51 1,-31-69-522,-1 1 0,-1-1 0,0 1-1,-1 0 1,-1 0 0,-1 1 0,-1-1 0,0 0 0,-1 0 0,-3 19 0,-1-13 22,-1 0 0,-1 0 0,-1-1 0,-1 0 0,0-1 0,-16 25 0,-60 82 1019,18-28 467,59-89-1585,4-8-4482</inkml:trace>
</inkml:ink>
</file>

<file path=ppt/ink/ink2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3:16.290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117 1 3504,'0'0'293,"4"0"-315,9 0-125,-30 0 258,8 5-3,-49 29 726,56-32-692,0 1 0,0-1 0,1 0 0,-1 1 0,1 0 0,0-1 0,-1 1 0,1 0 1,0 0-1,1 0 0,-1 0 0,1-1 0,-1 5 0,-3 8 114,-4 12 273,5-14-164,-1-1 1,-7 16 0,10-27-334,1 0 1,0 1 0,-1-1 0,1 1-1,0-1 1,0 1 0,0-1-1,0 0 1,0 1 0,0-1 0,0 1-1,1 2 1,0-2-4,-1-1 0,1 1 0,-1 0 0,0 0 0,0 0 0,0 0 0,0 0-1,0 0 1,-1 3 0,0-4 0,1 1 0,0 0 0,-1 0 0,1-1-1,0 1 1,0 0 0,0 0 0,0-1-1,1 1 1,-1 0 0,0 0 0,1-1 0,-1 1-1,2 3 1,-1-3 1,0-1 0,-1 1-1,1 0 1,0 0 0,-1 0-1,0 0 1,0 0 0,1 0-1,-1 0 1,0 0 0,-1 4-1,1-1 50,0 0 0,0 0 0,0 0-1,1 0 1,2 9 0,-1-4 10,3 8 27,1 14 358,-2-20-193,1 5 241,-5 51 437,-3-29-589,2-34-357,0 0-1,0 0 0,0 0 1,0 0-1,-1 0 0,0 0 1,-4 9-1,3-9 15,1-1-1,0 1 1,0 0 0,1 0-1,0 0 1,-1 0 0,0 9-1,3-13-24,-1 0 0,0-1 0,1 1 0,-1-1 0,0 1-1,1-1 1,-1 1 0,0-1 0,1 0 0,-1 1 0,1-1 0,-1 1-1,1-1 1,-1 0 0,1 1 0,-1-1 0,1 0 0,-1 0 0,1 0 0,0 1-1,-1-1 1,1 0 0,-1 0 0,1 0 0,0 0 0,-1 0 0,1 0-1,-1 0 1,1 0 0,0 0 0,0 0 0,27-2-26,-19 1 42,6-1-5,0 0 0,0-2 1,0 0-1,-1-1 0,1 0 1,14-8-1,-11 5 6,1 1 0,0 0 0,21-4 0,1 2 1,63-24 1,-27 7 50,7 2 196,-56 10-180,-26 12-66,1 0 0,0 0 0,0 0 1,0 1-1,1-1 0,-1 1 1,0 0-1,1 0 0,-1 0 1,0 1-1,6-1 0,54 3 159,-40 0-144,1-2-1,0 0 1,24-4 0,-3 3-26,-38 2-8,1-1 1,0 0 0,0 0-1,11-3 1,-10 2 3,-1 1 0,0 0 0,0 0 0,0 1 0,0-1 0,9 3 0,27 2 14,9 1 13,-47-5-32,18-2-39,-22 1 41,-1-1 1,1 1-1,0 0 0,0 0 0,0 0 0,0 0 0,0 0 1,0 0-1,0 0 0,0 1 0,0-1 0,3 2 1,16 4 33,-19-5-29,0-1 0,0 0 0,0 1 0,0 0 0,0-1 0,0 1 1,0 0-1,0 0 0,0 0 0,-1 0 0,1 0 0,0 0 0,1 3 0,4 1 18,-6-5-26,0 1 1,0-1-1,0 1 1,0 0-1,-1-1 1,1 1-1,0 0 1,0-1-1,-1 1 1,1 0-1,0 0 1,-1 0-1,1 0 1,0-1-1,-1 1 1,0 0-1,1 0 1,-1 0-1,1 0 1,-1 0-1,0 0 1,0 0-1,0 2 1,-17-43 132,13 28-108,1 5-23,0 1 1,1-1-1,0 0 0,0 0 1,1 0-1,0 0 0,0 0 0,1 0 1,0 0-1,0 0 0,0 0 1,1 0-1,2-8 0,14-58-44,-17 72 49,0 0 0,0-1 0,0 1 0,0 0 0,0 0 0,0-1 0,0 1 0,0 0 0,0 0 0,0 0 0,-1-1 0,1 1 0,-1 0 0,1 0 0,-1 0 0,1 0 0,-1-1 0,0 1 0,1 0 0,-2-1 0,-1-1 5,1 1 0,-1-1 0,0 1 0,0 0 0,0 0 0,0 0 0,-4-2-1,-8-2 25,0 0-1,-22-6 0,36 11-33,-11-1 6,-1-1 0,1 1-1,-1 1 1,0 0 0,-16 2-1,-67 9 64,69-6-37,-21 3-5,24-2 9,0-2 0,0-1 0,-27-1 0,45-1-31,-56-4 302,-101 7 0,143-2-259,0 0 0,0-2-1,-31-5 1,22 3-19,13 2-3,13 1-20,0 0 0,0 0-1,0 0 1,0 0-1,0-1 1,0 1 0,0-1-1,1 0 1,-1 1 0,0-2-1,0 1 1,0 0 0,1 0-1,-1-1 1,-3-2-1,6 4-6,0 0-1,-1-1 1,1 1-1,0 0 0,-1 0 1,1-1-1,0 1 1,0 0-1,-1 0 0,1 0 1,-1-1-1,1 1 1,0 0-1,-1 0 0,1 0 1,0 0-1,-1 0 1,1 0-1,-1 0 0,1 0 1,0 0-1,-1 0 1,1 0-1,-1 0 0,0 0 1,0 0 0,0 1 0,0-1 0,-1 0 0,1-1 0,0 1 0,0 0 0,0 0 0,0 0-1,0-1 1,0 1 0,0-1 0,-2 0 0,0 45-270,3-31 264,2 16 111,-2-29-107,0 1 0,1-1-1,-1 1 1,0 0 0,1-1 0,-1 1-1,0-1 1,1 1 0,-1-1-1,1 1 1,-1-1 0,1 1 0,-1-1-1,1 1 1,-1-1 0,1 0 0,0 1-1,-1-1 1,1 0 0,-1 0 0,1 1-1,0-1 1,-1 0 0,1 0 0,0 0-1,-1 0 1,1 0 0,0 0-1,-1 0 1,1 0 0,0 0 0,-1 0-1,1 0 1,0 0 0,-1 0 0,1 0-1,0-1 1,-1 1 0,1 0 0,-1-1-1,1 1 1,0 0 0,0-2 0,31-17 24,-29 16-20,11-7-9,0 0 0,0 1 0,1 0 0,1 1 0,-1 1 1,1 1-1,1 0 0,-1 1 0,33-6 0,54 5-2111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0:55.10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 0 480,'-1'1'13,"1"0"-1,0-1 1,-1 1 0,1 0 0,0-1-1,-1 1 1,1 0 0,0 0-1,0-1 1,0 1 0,-1 0 0,1 0-1,0-1 1,0 1 0,0 0-1,0 0 1,0 0 0,1-1 0,-1 1-1,0 0 1,0 0 0,0-1-1,1 1 1,0 1 0,11 21 252,-5-10-91,0 3 223,-5-12-377,0 0 0,0 0 1,0 0-1,-1 0 1,0 0-1,1 0 1,-1 1-1,-1-1 1,1 0-1,-1 1 1,0-1-1,0 1 0,-1 6 1,-2 2 13,0-1 1,-10 20-1,8-20-136,1-1 0,-6 24 0,0 4-447,7-22-11</inkml:trace>
</inkml:ink>
</file>

<file path=ppt/ink/ink2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3:18.810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1 482 3808,'0'0'4906,"8"10"-4780,-3-5-109,28 31 117,-29-33-97,0 0 0,-1 0 0,2 0 0,-1 0 0,0 0-1,0-1 1,1 0 0,0 0 0,6 2 0,9-1 134,1 0 0,0-1 0,0-1 0,29-3 1,-24 1 4,-1-2 1,31-6-1,7 4 195,-45 1-271,1 2 1,18 0-1,1 0 116,62-18 520,-85 17-671,-1-1 0,18-6 0,-22 6-32,1 0 1,-1 1-1,1 1 1,0-1-1,21 0 1,-14 3 7,0-1 1,23-3-1,-37 3-29,-1 1 0,1 0 0,0 1-1,0-1 1,0 1 0,-1-1 0,1 1 0,4 2 0,20 3 32,-8-2 30,-19-3-71,0 0 1,1-1 0,-1 1-1,0-1 1,0 1-1,1-1 1,-1 0 0,0 1-1,1-1 1,-1 0-1,1 0 1,-1 0 0,0 0-1,1 0 1,-1 0-1,0 0 1,1-1 0,-1 1-1,0 0 1,1-1-1,1 0 1,20-16 107,-12 13-88,-10 4-22,0 0-1,-1 0 1,1 0-1,0 0 1,-1 0-1,1 0 1,0-1-1,0 1 1,-1 0-1,1 0 1,0-1-1,-1 1 1,1-1-1,-1 1 1,1 0-1,0-1 1,-1 1-1,1-1 1,4-4 2,0 0 0,0 1 0,0-1 0,12-6-1,-14 9-1,-2 1 4,0 1 1,0-1-1,0 0 1,-1 1 0,1-1-1,0 0 1,-1 0-1,1 0 1,0 1 0,-1-1-1,1 0 1,-1 0-1,0 0 1,1 0 0,0-1-1,-1 1-1,0 1-1,0-1 0,0 1 1,0 0-1,0-1 0,0 1 1,1-1-1,-1 1 1,0 0-1,0-1 0,1 1 1,-1 0-1,0-1 0,0 1 1,1 0-1,-1-1 1,0 1-1,1 0 0,-1 0 1,1-1-1,-1 1 0,0 0 1,1 0-1,-1 0 1,1 0-1,-1-1 0,0 1 1,1 0-1,-1 0 0,1 0 1,-1 0-1,1 0 1,-1 0-1,0 0 0,1 0 1,-1 0-1,1 0 1,0 1-1,2-4 8,0 1 1,-1 0-1,1-1 1,0 0-1,-1 0 1,0 1-1,1-2 1,1-2-1,-4 5-3,16-19 26,-13 17-31,0 0 1,-1 0-1,0 0 1,0 0-1,0 0 1,0 0-1,0 0 1,0-1-1,-1 1 1,0-1-1,2-6 1,13-62 79,-11 59-67,-2-1 1,0 0-1,0 0 1,-1 0-1,-1-1 1,0 1-1,-1 0 1,-3-17 0,2 20-6,-1 1 0,-1-1 0,-5-13 0,7 20-8,-1 0 0,-1 0 0,1 0 1,0 1-1,-1-1 0,0 1 0,0-1 1,0 1-1,0 0 0,-6-4 1,4 2 7,1 2 24,1 10-15,-11 25 34,9-14-65,3-11 12,0-1 1,0 1-1,1 0 0,0 0 0,0-1 0,0 1 0,1 13 0,6-2 501</inkml:trace>
</inkml:ink>
</file>

<file path=ppt/ink/ink2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3:45.443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368 4 3712,'0'0'621,"-3"10"-210,-15 33 20,15-38-320,-1 1 0,1-2 0,-1 1 0,0 0 0,0-1 0,-1 0 0,1 0 0,-1 0 0,0 0 1,0-1-1,0 0 0,0 0 0,-1 0 0,-6 2 0,-8 5 104,3-2-31,0-1 1,0-1-1,-1 0 1,-20 3-1,-16 5 235,49-13-340,1 0 0,0-1 0,-1 1-1,1-1 1,-1 0 0,1 0 0,-1-1 0,1 1-1,-6-2 1,7 1-25,1 1 1,-1-1-1,0 0 0,0 0 0,0 0 0,1 0 1,-1-1-1,1 1 0,-1-1 0,1 0 1,-1 1-1,1-1 0,0 0 0,-2-3 0,4 5-45,-1-1-1,1 1 1,0 0-1,0-1 1,0 1-1,0-1 0,0 1 1,0-1-1,0 1 1,0-1-1,0 1 1,0-1-1,0 1 1,0-1-1,0 1 0,0-1 1,0 1-1,1-1 1,-1 1-1,0-1 1,0 1-1,1-1 1,-1 1-1,0 0 0,0-1 1,1 1-1,-1 0 1,0-1-1,1 1 1,-1 0-1,1-1 0,-1 1 1,0 0-1,2-1 1,18-11 89,-15 10-72,25-13 13,-1 1-1,2 2 1,-1 1-1,2 2 1,-1 1-1,47-6 1,24-12 87,-74 22-100,-6-1 25,1 1 0,0 2 0,0 0 0,0 1 0,27 3 0,220 45 723,-241-42-687,-18-3-47,0 0 0,-1-1 0,1-1 0,20 0 1,-13-2 86,32 3-1,2 0 53,-44-1-154,0 0 1,0 0 0,0 1 0,0 0 0,0 1 0,-1 0 0,1 0 0,0 0-1,9 5 1,-14-6-15,1 1-1,0-1 1,-1-1-1,1 1 1,0 0-1,0-1 1,0 0-1,-1 0 1,7-1-1,19 3 67,-17-1-47,1-1 0,-1 1 0,1-2 0,-1 0 0,1 0 0,14-5 0,12 0 18,-17 3 0,-1-1 0,1 0-1,-1-2 1,37-15 0,-1 9 9,-56 12-52,0 0-1,-1 0 0,1 0 1,0 0-1,0 0 0,0 0 1,-1 0-1,1 0 0,0 0 1,0 0-1,0 0 1,-1 0-1,1 1 0,0-1 1,0 0-1,1 1 0,11 3 41,-12-4-38,0 0 0,0 0 1,1 0-1,-1 1 0,0-1 0,0 0 0,1 1 1,-1-1-1,0 1 0,0-1 0,0 1 0,0 0 1,0 0-1,1 0 0,0 0-4,-1 0 1,0 0-1,0 0 0,0-1 0,1 1 1,-1 0-1,0-1 0,1 1 1,-1-1-1,0 0 0,1 1 0,-1-1 1,1 0-1,1 0 0,1 0 2,-4 0-4,1 0-1,0 0 1,-1 0-1,1 0 1,-1 0-1,1 0 1,-1 0-1,1 0 1,0 1 0,-1-1-1,1 0 1,-1 0-1,1 0 1,-1 1-1,1-1 1,-1 0-1,1 1 1,-1-1-1,1 0 1,-1 1-1,1-1 1,-1 1-1,1-1 1,-1 1-1,0-1 1,1 0-1,-1 1 1,0 0-1,1-1 1,-1 1-1,0-1 1,0 1-1,1 0 1,-1 0 24,18 19 73,-13-14-97,0 0 1,-1 1 0,0 0 0,0 0-1,0 0 1,-1 0 0,0 1 0,3 8 0,-6 4 30,0-19-27,0 1 0,0 0 1,0 0-1,0 0 0,0 0 1,0-1-1,1 1 0,-1 0 1,0 0-1,1 0 0,0-1 1,-1 1-1,1 0 0,0-1 1,2 4-1,-2-1 1,0-1 0,1 1 0,-1 0 0,-1 0 0,1 0 0,-1 0 0,1 0 1,-1 0-1,0 0 0,0 0 0,-2 7 0,1 5 20,-3 52 42,4-68-90,-5 12 282,-14-1-158,8-3-80,-3-2 4,0-2 0,-1 1-1,0-2 1,0 0 0,0 0-1,-21-1 1,-11 4 53,-141 27 106,165-28-134,11-2-24,1-1 0,-1 1 0,-1-2 0,1 0 1,-17-1-1,-7-3 40,18 0-21,-1 2 0,-35 2 0,-5 5 6,-155 23 257,192-25-268,-1-1-1,1-1 1,-1-1-1,-32-3 1,30 2-21,0 1-1,0 1 1,1 1 0,-26 7-1,5-1 27,-94 2 352,102-12-263,32 1-85,-1-1-1,0 1 0,0 0 1,0 0-1,-8 2 0,1 0 54,0-1 0,-1-1 1,-22-1-1,1 0 15,34 1-120,0 0-1,1 0 1,-1 0 0,0-1-1,0 1 1,0 0 0,0 0-1,1 0 1,-1-1 0,0 1-1,0 0 1,1-1 0,-1 1 0,0-1-1,0 1 1,1-1 0,-1 1-1,1-1 1,-1 1 0,0-1-1,1 0 1,-1 1 0,1-1 0,-1 0-1,0-1 5,0 0 0,1 0 0,-1 0 0,1 0 0,-1 0 0,1 0 0,0 0 0,0 0 0,0-4 0,0 1 4,1-1-1,0 1 0,0 0 1,0 0-1,1-1 0,2-6 1,11-20-763,-3 1 1,18-66 0</inkml:trace>
</inkml:ink>
</file>

<file path=ppt/ink/ink2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5:55.069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100 277 4216,'0'0'6600,"7"-10"-6466,20-30-7,-27 40-119,1-1 0,-1 0 0,0 1 1,1-1-1,-1 1 0,0-1 0,0 0 0,1 1 0,-1-1 1,0 0-1,0 0 0,0 1 0,0-1 0,0 0 0,0 0 0,0 1 1,0-1-1,0 0 0,0 1 0,0-1 0,0 0 0,-1 0 1,1 1-1,0-1 0,0 0 0,-1 1 0,1-1 0,0 1 0,-1-1 1,1 0-1,-1 1 0,1-1 0,-1 1 0,1-1 0,-2 0 1,-20-8 246,17 7-135,-13-24 174,17 25-262,0 0 1,0 0 0,0 0 0,1-1 0,-1 1 0,1 0 0,-1 0 0,1-1-1,-1 1 1,1 0 0,-1-1 0,1 1 0,0 0 0,0-1 0,0 1-1,0-1 1,0 1 0,0 0 0,0-1 0,0 1 0,1 0 0,0-3-1,14-34 421,-3 12-271,-9-1-41,-3 23-113,0 1 1,1-1-1,-1 1 1,1-1-1,-1 1 1,1 0-1,0-1 1,0 1-1,2-4 1,-3 7-25,0 0 1,0 0-1,0 0 1,0 0-1,0 0 1,-1 0 0,1 0-1,0 0 1,0 0-1,0 0 1,0 0-1,0 0 1,0 0 0,-1 0-1,1 0 1,0 0-1,0 0 1,0 0-1,0 0 1,0 0 0,0 0-1,-1 0 1,1 0-1,0 0 1,0 0-1,0 0 1,0 0 0,0 0-1,0 0 1,0 0-1,-1 0 1,1-1-1,0 1 1,0 0 0,0 0-1,0 0 1,0 0-1,0 0 1,0 0-1,0 0 1,0-1 0,0 1-1,0 0 1,0 0-1,0 0 1,0 0-1,0 0 1,0 0 0,0-1-1,0 1 1,0 0-1,0 0 1,0 0-1,0 0 1,0 0 0,0 0-1,0-1 1,0 1-1,0 0 1,0 0-1,0 0 1,-11 5 169,2 5-151,1 0-1,1 1 1,0 0 0,0 0 0,1 0 0,0 1-1,-6 18 1,5-13 8,2-5-7,1 1 0,0 0-1,1 0 1,0 0 0,1 0-1,0 0 1,1 1 0,2 19-1,2 7 90,13 59-1,-8-64-17,-3 1 0,3 50 0,-9-10 94,-21 146-1,-3-136-2,25-82-175,-1 0 1,1 0 0,0 1-1,0-1 1,0 0 0,1 0-1,-1 1 1,1-1 0,0 0-1,0 0 1,1 0 0,-1 0-1,1 0 1,0-1 0,0 1-1,0 0 1,0-1 0,1 1-1,-1-1 1,1 0 0,0 0-1,0 0 1,0 0 0,6 3 0,-7-4 1,1-1 0,-1 0 1,1 0-1,0 0 0,-1 0 1,1 0-1,0 0 0,0-1 1,0 1-1,-1-1 0,1 0 1,0 0-1,0 0 0,0 0 0,0 0 1,0-1-1,0 1 0,-1-1 1,1 0-1,0 0 0,0 0 1,-1 0-1,1 0 0,-1-1 1,5-2-1,10-4 42,0 1 0,31-9 0,-29 11 8,1-2 1,19-9-1,-15 5-30,0 1-1,1 1 1,0 1 0,0 2 0,0 0-1,35-2 1,-22 2-21,-25 4-7,0 0 0,0 1 1,0 0-1,1 0 0,-1 2 0,0 0 0,19 3 0,-2 4 2,-9-3 10,1 1-1,-1 1 0,25 12 0,-45-19-13,0 0 0,0 1 0,0-1-1,1 1 1,-1-1 0,0 1-1,0 0 1,0-1 0,0 1 0,0 0-1,0 0 1,0 0 0,0 0-1,0 0 1,0 0 0,-1 0 0,1 0-1,0 0 1,0 0 0,-1 0-1,1 0 1,-1 1 0,1-1 0,-1 0-1,0 0 1,0 1 0,1 1-1,-1-3 66,-14-9 94,9 0-148,2-1 0,-1 1 1,1-1-1,1 0 0,0 0 1,-2-16-1,3-64 16,2 48-16,8-102 94,0 37 13,-3 44-65,-4 49-34,0-1-1,-1 1 1,0 0-1,-1 0 1,-1-1-1,0 1 1,-4-18-1,-18-22 215,18 43-202,4 8-20,0 1 0,0-1 0,0 0 0,0 0 0,1 1 0,-1-1 0,0-6-1,1 7 4,-1-1-1,0 1 0,0-1 1,0 1-1,0 0 0,0-1 1,0 1-1,-1 0 0,1 0 1,-1 0-1,1 0 0,-1 0 1,0 0-1,0 0 0,0 1 1,0-1-1,0 1 0,0-1 0,0 1 1,-3-1-1,-20-18 43,12 5-21,-1 1 0,-25-21 0,34 32-23,0-1-1,0 1 1,0 1-1,0-1 1,-1 1-1,1 0 1,-1 0-1,1 0 1,-1 1 0,0 0-1,1 0 1,-1 0-1,0 1 1,0 0-1,0 0 1,-8 1-1,-19 0 53,-24 2-2,9 1-51,40-5-11,0 1-1,0 0 1,0 1-1,0 0 1,0 0-1,0 1 1,0 0-1,0 0 0,1 1 1,-9 4-1,-3 0 20,18-7-20,0 0-1,0 0 1,0 0 0,0 1 0,0-1-1,0 0 1,0 0 0,0 0-1,0 1 1,1-1 0,-1 1-1,0-1 1,0 0 0,0 1-1,1 0 1,-1-1 0,0 1-1,0-1 1,1 1 0,-1 0 0,0-1-1,1 1 1,-1 0 0,1 0-1,-1 0 1,1-1 0,0 1-1,-1 0 1,1 0 0,0 0-1,-1 0 1,1 0 0,0 0-1,0 0 1,0 0 0,0-1 0,0 1-1,0 0 1,0 0 0,0 0-1,0 0 1,0 0 0,1 1-1,14 57 2,3-1 0,40 89-1,-53-135 10,1 0-1,0-1 0,0 1 1,1-1-1,0-1 0,1 0 1,0 0-1,1 0 0,0-1 1,0 0-1,18 12 0,-26-20-10,1 0 1,-1 0-1,1 0 0,-1-1 0,1 1 0,-1 0 0,1-1 0,-1 1 0,1-1 0,0 1 0,-1-1 1,1 0-1,0 1 0,0-1 0,-1 0 0,1 0 0,0 0 0,-1-1 0,1 1 0,0 0 0,-1-1 1,1 1-1,0-1 0,-1 1 0,1-1 0,-1 0 0,1 0 0,-1 0 0,1 0 0,-1 0 0,0 0 1,1 0-1,-1 0 0,0 0 0,0-1 0,0 1 0,0 0 0,0-1 0,0 1 0,0-1 0,1-2 1,1-3 5,1-1 0,-1 1 0,-1-1 0,1 1 0,-1-1 0,-1 0 0,2-14 0,-3-33 22,0 50-10,-1 0-1,1 0 0,-1 0 1,-1 0-1,1 0 1,-1 0-1,1 0 1,-1 0-1,-4-4 0,6 8 2,0 1-1,0-1 1,-1 1-1,1-1 0,0 1 1,0 0-1,-1-1 0,1 1 1,0 0-1,-1-1 1,1 1-1,-1 0 0,1 0 1,0-1-1,-1 1 0,1 0 1,-1 0-1,1 0 1,-1-1-1,1 1 0,0 0 1,-1 0-1,1 0 0,-1 0 1,1 0-1,-1 0 1,1 0-1,-1 0 0,1 0 1,-1 0-1,1 0 0,-1 0 1,1 1-1,-1-1 1,0 0-1,0 1 12,-1 1 1,0-1-1,1 0 1,-1 1-1,1-1 1,-1 1-1,1-1 0,0 1 1,-1 2-1,-19 38 187,18-37-187,1 1 0,0 0 0,0-1 0,1 1 1,0 0-1,0 0 0,0 0 0,1 0 0,0 0 0,0-1 1,0 1-1,3 12 0,-2-17-34,-1 1-1,1 0 1,0-1 0,-1 1 0,1-1-1,0 1 1,0-1 0,0 1-1,0-1 1,1 0 0,-1 0-1,0 1 1,0-1 0,1 0 0,-1 0-1,1 0 1,-1-1 0,1 1-1,-1 0 1,1 0 0,1 0 0,0-1-9,0 1 0,0-1 0,0 0 0,0 0 0,0 0 0,0 0 0,0-1 0,0 1 0,0-1 0,-1 0 0,5-1 0,4-3-36,-1 0 1,0-1-1,0 1 1,0-2-1,9-7 1,23-25-2743</inkml:trace>
</inkml:ink>
</file>

<file path=ppt/ink/ink2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6:03.975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1 188 3712,'0'0'3108,"10"-10"-2930,35-32 4,-40 38-81,-1 0 0,1 0 0,0 0 1,0 1-1,1 0 0,9-5 0,-13 7-53,18-2 357,-19 3-369,1 0-1,-1 0 1,0 0-1,1 0 1,-1 0-1,0 0 1,1 0-1,-1-1 1,0 1 0,1-1-1,1 0 1,-3 1-7,1-1 0,-1 1-1,0 0 1,1-1 0,-1 1 0,0 0 0,1 0 0,-1-1 0,1 1 0,-1 0 0,1 0-1,-1 0 1,0 0 0,1 0 0,-1 0 0,1 0 0,-1-1 0,1 1 0,-1 0 0,1 1 0,-1-1-1,0 0 1,1 0 0,-1 0 0,1 0 0,-1 0 0,1 0 0,-1 0 0,0 1 0,1-1-1,-1 0 1,1 0 0,-1 1 0,0-1 0,1 0 0,-1 0 0,0 1 0,1-1 0,-1 0 0,0 1-1,0-1 1,1 1 0,-1-1 0,0 0 0,0 1 0,4 19 1646,-4 4-1612,1 0 0,1-1 1,8 36-1,6 42 73,-8-44-64,-2 1 76,-1 63 0,-5-81-61,1-15-19,-2-12-7,1-1 0,1 0 0,0 1 0,1-1 0,0 1 0,1-1 0,4 13 0,11 38 521,-17-61-541,1 0 37,-5-4 33,-15-36 62,-9-21-110,2-1 0,-28-105 0,38 113-56,10 35-5,4 12-2,0 0 1,0 0 0,-1 1-1,0-1 1,0 0-1,0 1 1,0 0-1,-5-7 1,0-3-1,5 10 0,-2 18 0,1 9 7,1 1 1,1 1 0,1-1 0,4 26 0,-2-18 8,-2 45 1,1-13 31,0-45-15,-1 0 1,-2 21 0,1-29-10,0-1 0,1 1 0,0 0 0,1 0 0,2 17 0,-3-28-23,1 0 2,-1 0 1,0 0-1,0 0 0,0 0 1,0 0-1,0 0 0,0 0 0,0 0 1,0 0-1,1 0 0,-1 0 1,0 0-1,0 0 0,0 0 1,0 0-1,0 0 0,0 0 1,0 0-1,0 0 0,1 0 1,-1 0-1,0 0 0,0 0 1,0 0-1,0 0 0,0 0 1,0 0-1,0 0 0,1 0 1,-1 0-1,0 0 0,0 0 1,0 0-1,0 0 0,0 0 0,0 0 1,0 0-1,0 1 0,0-1 1,1 0-1,1-4 8,0 0 4,0 1 0,0-1 0,0 0 0,-1 1 0,1-1 0,-1 0 0,0 0 0,0 0 0,0-5 1,-1 9-12,0-1 0,0 1 0,0 0 1,0 0-1,0 0 0,0 0 0,0 0 1,0-1-1,0 1 0,0 0 0,0 0 1,0 0-1,0 0 0,0 0 1,0 0-1,0-1 0,0 1 0,0 0 1,1 0-1,-1 0 0,0 0 0,0 0 1,0 0-1,0 0 0,0-1 0,0 1 1,0 0-1,0 0 0,1 0 1,-1 0-1,0 0 0,0 0 0,0 0 1,0 0-1,0 0 0,0 0 0,1 0 1,-1 0-1,0 0 0,0 0 0,0 0 1,0 0-1,0 0 0,1 0 1,-1 0-1,0 0 0,0 0 0,0 0 1,0 0-1,0 0 0,0 0 0,1 0 1,-1 0-1,0 0 0,0 0 0,0 0 1,0 0-1,0 0 0,1 1 1,11 9 132,11 17-25,-18-17-67,0-1 1,0 1-1,4 15 0,-9-25-42,0 1 6,1 0 0,-1 0 0,0 0 0,1-1-1,-1 1 1,0 0 0,0 0 0,0 0-1,0 0 1,0 0 0,0-1 0,0 1 0,0 0-1,0 0 1,0 0 0,0 0 0,0 0 0,-1 0-1,0 5 18,0-4-13,1-1-1,-1 0 0,1 1 0,-1-1 1,0 0-1,1 0 0,-1 1 1,0-1-1,0 0 0,0 0 1,0 0-1,0 0 0,0 0 1,0 0-1,0 0 0,0 0 1,-1 0-1,1-1 0,0 1 1,-3 1-1,29-15 8,107-33-84,-88 26 51,-34 15 9,1 0 1,19-7-1,19 0-37,1 2 1,73-6 0,-69 8 22,-43 5 19,-1 1 1,1 0-1,0 1 0,0 0 1,0 1-1,0 0 0,16 3 1,-23-2 21,0 0 1,0 1-1,0 0 1,0 0-1,0 0 1,7 5-1,-8-4-13,0-1-1,1 0 0,-1 0 1,1 0-1,0 0 1,0-1-1,6 3 1,18 0 3,10 3-59,-32-5 45,0 0 1,0-1-1,0 1 1,0-1-1,11 0 1,-17-1 28,-3-10 53,-10-39-23,2 0 1,-6-64-1,6 37-37,-18-142 134,26 206-125,0 0-1,-7-17 1,6 20-17,1 0 0,0-1 0,1 0-1,-3-13 1,0-12 65,4 29-71,-1 0 0,1 0 0,1 0 0,-1 0-1,1 0 1,0 0 0,1 0 0,1-8 0,27-94 130,-29 107-136,1-1 0,0 1-1,0-1 1,-1 0-1,1 1 1,0 0-1,0-1 1,0 1 0,1-1-1,-1 1 1,0 0-1,0 0 1,1 0-1,-1 0 1,3-2 0,-4 3-1,0 0-1,0 0 1,0 0 0,0 0 0,0 0 0,0 0 0,1 0 0,-1 0 0,0 0 0,0 0 0,0 0 0,0 0 0,0 0 0,0 0-1,0 0 1,0-1 0,0 1 0,0 0 0,1 0 0,-1 0 0,0 0 0,0 0 0,0 0 0,0 0 0,0 0 0,0 0 0,0 0-1,0 0 1,0 1 0,0-1 0,1 0 0,-1 0 0,0 0 0,0 0 0,0 0 0,0 0 0,0 0 0,0 0 0,0 0 0,0 0-1,0 0 1,0 0 0,0 0 0,0 0 0,0 0 0,1 0 0,-1 0 0,0 1 0,0-1 0,0 0 0,0 0 0,0 0 0,0 0-1,0 0 1,0 0 0,0 0 0,0 0 0,0 0 0,0 0 0,0 1 0,0-1 0,0 0 0,0 0 0,0 0 0,0 0 0,0 0-1,0 0 1,0 0 0,0 0 0,-12 16 36,2-8-20,-1-1 0,1 0 0,-1 0 0,-13 5 0,6-2 2,-14 6 32,0-2 0,-39 11 0,51-19 0,0-1-1,0 0 0,-1-1 1,0-2-1,0 0 0,-40-2 1,21-10 140,39 10-189,0 0 0,1 0 0,-1 0 0,1 0 0,-1 1 0,0-1 0,1 0 0,-1 0 0,1 1 0,-1-1 0,1 0 0,-1 0 0,1 1 0,-1-1 0,1 1 0,-1-1 0,1 0 0,-1 1 0,1-1 0,0 1 0,-1-1 0,1 1 0,0-1 0,-1 1 0,1-1 0,0 1 0,0 0 0,-1-1 0,1 1 0,0-1 0,0 2 0,-2 21 30,2-18-30,2 31 16,2-1-1,1 1 1,1-1-1,3 0 0,0-1 1,18 41-1,-20-60 10,1 0 0,0 0-1,1 0 1,1-1 0,18 20 0,-26-32-26,0-1 1,0 1-1,0 0 0,0-1 1,0 1-1,1-1 0,-1 0 1,0 0-1,1 0 0,0 0 1,-1 0-1,1-1 0,-1 1 1,1-1-1,0 1 1,-1-1-1,1 0 0,0 0 1,-1 0-1,1-1 0,0 1 1,-1 0-1,1-1 0,-1 0 1,1 0-1,3-1 1,9-4 1,-1-1 0,0 0 0,18-13 0,-16 10-2,-16 10 0,60-32 0,-56 30 0,0 0 0,0 1 0,0 0 0,1-1 0,-1 1 0,0 1 0,0-1 0,1 0 0,-1 1 0,0 0 0,1 0 0,-1 1 0,7 0 0,-11-1 0,1 1 0,-1-1 0,1 0 0,-1 1 0,1-1 0,-1 1 0,0-1 0,1 1 0,-1-1 0,1 0 0,-1 1 0,0-1 0,0 1 0,1 0 0,-1-1 0,0 1 0,0-1 0,1 1 0,-1-1 0,0 1 0,0 0 0,0-1 0,0 1 0,0-1 0,0 1 0,0 0 0,0-1 0,0 1 0,0-1 0,-1 1 0,1-1 0,0 1 0,0 0 0,0-1-1,-1 1 1,-9 21 5,-8 6 34,-2-1 0,0-1-1,-31 29 1,39-42-25,-2 2 21,-1-1 1,0-1-1,-1 0 0,-17 10 1,21-15 12,1 0 1,-15 12-1,20-17-40,0-3-15,0 1 0,0 0-1,0 1 1,0-1 0,1 1 0,-8 3-1,-12 4 23,-8 2 48,-43 21 1,25-10-10,43-18-44,0 0 0,1 1 0,-1 0 0,-8 8-1,3-3 1,13-10-10,0 0-1,0 0 1,-1 0 0,1 0-1,0 0 1,0 0 0,0 0-1,0 0 1,0 1 0,0-1-1,0 0 1,-1 0-1,1 0 1,0 0 0,0 0-1,0 0 1,0 1 0,0-1-1,0 0 1,0 0 0,0 0-1,0 0 1,0 0 0,0 1-1,0-1 1,0 0-1,0 0 1,0 0 0,0 0-1,0 1 1,0-1 0,0 0-1,0 0 1,0 0 0,0 0-1,0 0 1,0 1 0,0-1-1,0 0 1,0 0 0,1 0-1,-1 0 1,0 0-1,0 0 1,0 1 0,0-1-1,0 0 1,0 0 0,0 0-1,1 0 1,-1 0 0,0 0-1,0 0 1,0 0 0,16 6-29,22 0-31,-34-6 52,44 5-61,66-4 0,-14 0 2,-96-1 61,123 1-155,-111-2 129,0-1-1,0 0 1,0-1-1,0-1 1,27-10-1,-31 10 48,-5 2 42,-9 1 147,1 1-174,-1 0-16,-1 1-1,0-1 1,1 0 0,-1 1 0,1-1 0,-1 1 0,-2 1-1,5-2-10,0 0-1,0 1 0,0-1 0,0 0 0,0 0 1,0 1-1,0-1 0,0 0 0,0 1 0,0-1 0,0 0 1,0 0-1,0 1 0,0-1 0,-1 0 0,1 1 1,0-1-1,0 0 0,0 0 0,-1 0 0,1 1 1,0-1-1,0 0 0,0 0 0,-1 0 0,1 1 0,0-1 1,0 0-1,-1 0 0,1 0 0,0 0 0,-1 0 1,1 0-1,0 0 0,-1 1 0,-11-10 33,11 7-37,0 1 0,0-1-1,0 0 1,0 0 0,0 0 0,1 0 0,-1 0 0,1 0 0,-1 0 0,1 0 0,0 0 0,-1 0 0,1 0 0,0 0-1,0 0 1,1-3 0,-1-1-5,4-108-2438</inkml:trace>
</inkml:ink>
</file>

<file path=ppt/ink/ink2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7:38.394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145 211 2208,'0'0'4008,"-5"-10"-3799,-14-30 3,-10-26 9125,19 124-8249,-4 105 0,9-88-624,-2 80 293,-9 91 150,12-164-641,3-57-65,0 0-1,-8 42 0,-5-5 877,9-40-759,-1 16 152,6-36-455,1-1 0,-1 0 0,1 1 0,0-1 0,-1 0 0,1 0 0,0 0 0,0 1 0,0-1 0,-1 0 0,1 0 0,0 0 0,0 0 0,1-1 0,-1 1 0,0 0 0,0 0 0,0-1 0,0 1 0,1 0 0,-1-1 0,0 0 0,1 1 0,1 0 0,35 6 71,102-8-2,27 0 32,-113 2-31,1-3 0,-1-2 0,57-12 0,-24 3 14,-51 8-73,381-64 257,-388 62-260,0 1 0,1 2-1,46-1 1,-27 4 2,-23 0-6,0 1 0,26 4 1,-5 0 4,-1-2 0,70-6 0,-64 1 8,80 5 0,126 16 85,-237-17-116,34-3 0,-6 0-2,-5 0 1,-29 1 0,0 0 0,27 3 0,-17 0 0,1-2 0,-1 0 0,26-4 0,26 0 0,-18 12-78,-58-8 79,-1 0 1,0-1-1,1 1 1,-1 0 0,1 0-1,-1 0 1,0 0 0,1 0-1,-1 0 1,0 0 0,1 0-1,-1 0 1,0 0-1,1 0 1,-1 0 0,0 1-1,1-1 1,-1 0 0,0 0-1,1 0 1,-1 0-1,0 0 1,1 1 0,-1-1-1,0 0 1,0 0 0,1 1-1,-1-1 1,0 0 0,0 0-1,1 1 1,-1-1-1,0 0 1,0 1 0,0-1-1,0 0 1,1 1 0,-1-1-1,-9 11 122,5-8-115,-1 0-1,0-1 1,0 1-1,-1-1 1,1 0-1,0-1 1,-1 1-1,1-1 1,-1 0 0,0 0-1,1-1 1,-9 0-1,2 0-15,1-1 0,-1-1 1,1 0-1,-1 0 0,-11-5 0,21 6 7,0 0 1,0-1 0,0 1-1,0-1 1,0 1-1,0-1 1,0 1-1,1-1 1,-1 0-1,0 0 1,1 0-1,0 0 1,-1 0 0,1 0-1,0-1 1,0 1-1,-1-4 1,-11-41-26,13 44 23,-7-32-17,2 0 1,2-1-1,1 0 1,3-39-1,3-57 4,3-45 16,-9 97 18,2 55-8,-1 0 1,-1 0 0,-6-27-1,2 7 17,3 28-9,-10-33 1,8 35-39,1 0-1,-4-29 1,7 40-1,1 0 1,-1 0-1,0 0 1,-1 0-1,1 0 1,-1 0-1,0 1 1,0-1-1,-3-5 1,2 8 12,0 0 0,0 1 0,0-1 1,0 1-1,0 0 0,-1-1 0,1 1 1,0 1-1,0-1 0,0 0 1,0 1-1,0 0 0,0-1 0,-4 3 1,-8 0 1,-610 94 46,444-66 18,-21 4 26,193-34-84,-290 26 125,246-24-101,29-2-14,0 0-1,1-1 0,-43-6 0,8-6-2,-11-2 48,-101-8 0,149 20-40,0 2 0,-1 0-1,1 2 1,0 0 0,0 2-1,0 0 1,0 1 0,1 1 0,-24 10-1,-99 63 26,133-73-37,9-5-3,0-1 0,-1 1 1,1-1-1,0 1 0,0 0 1,0-1-1,1 1 0,-1 0 0,0 0 1,0-1-1,0 1 0,1 0 1,-1 0-1,0 0 0,1 0 0,-1 0 1,0 0-1,1 0 0,0 0 0,-1 1 1,1-1-1,0 0 0,-1 0 1,1 0-1,0 0 0,0 0 0,0 1 1,0-1-1,0 0 0,0 1 1,1 0-1,0-1 0,0 1 0,0-1 0,0 1 1,0-1-1,1 0 0,-1 1 0,0-1 0,0 0 1,1 0-1,-1 0 0,1 0 0,-1 0 1,1-1-1,0 1 0,-1 0 0,1-1 0,-1 1 1,1-1-1,0 1 0,2-1 0,22 4 0,0-1 0,1-2 0,45-2 0,-7-1 0,618-19 91,-187 16 65,-462 5-149,-25-1 0,-1 0 0,1 1 0,0 0 1,0 1-1,0 0 0,-1 0 0,1 1 0,0 0 0,8 4 1,-17-6-8,1 0 1,-1 0 0,0 0 0,1 0 0,-1 0 0,0 1 0,1-1 0,-1 0 0,0 0 0,0 0 0,1 1 0,-1-1 0,0 0 0,0 1-1,1-1 1,-1 0 0,0 0 0,0 1 0,0-1 0,0 0 0,0 1 0,1-1 0,-1 0 0,0 1 0,0-1 0,0 0 0,0 1-1,0-1 1,0 1 0,0-1 0,0 0 0,0 1 0,0-1 0,0 0 0,0 1 0,0-1 0,-1 0 0,1 1 0,0-1 0,0 0-1,0 1 1,0-1 0,-1 0 0,1 1 0,0-1 0,0 0 0,-1 0 0,1 1 0,0-1 0,0 0 0,-1 0 0,1 1 0,-20 11 17,19-11-16,-82 38 117,-172 56 1,76-50 46,114-31-49,-102 36 1,167-50-118,-7 2 1,1 0 0,-1 1 1,1 0-1,0 0 0,0 1 0,0-1 0,1 1 0,-8 7 1,13-11-5,-1 1 0,1-1 0,-1 0 0,1 1 0,0-1 1,-1 1-1,1 0 0,0-1 0,-1 1 0,1-1 1,0 1-1,0 0 0,-1-1 0,1 1 0,0-1 1,0 1-1,0 0 0,0-1 0,0 1 0,0 0 1,0-1-1,0 1 0,0-1 0,0 1 0,0 0 1,0-1-1,1 1 0,-1 0 0,0-1 0,0 1 0,1-1 1,-1 1-1,0-1 0,1 1 0,-1-1 0,1 1 1,-1-1-1,1 1 0,-1-1 0,0 1 0,1-1 1,0 0-1,0 1 0,3 2-37,1 0 1,0-1-1,-1 0 1,10 4-1,32 6-3362</inkml:trace>
</inkml:ink>
</file>

<file path=ppt/ink/ink2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7:45.32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57 0 4312,'0'0'12770,"10"11"-12513,28 35-13,-36-43-213,0 1 0,-1-1 0,1 1 0,-1 0 0,0-1 0,0 1 0,-1 0 0,1 0 0,-1 0 0,0 0 0,0-1 0,0 1 0,0 0 0,-1 0 0,0 0 0,-2 6 0,1 5 89,-3 8 112,0 0 1,-15 36-1,-1 5 172,13-39-137,-15 33-1,14-38-131,-9 26 345,18-46-466,0 1-1,0-1 1,0 1-1,0-1 0,0 1 1,0-1-1,0 1 1,0-1-1,1 1 0,-1-1 1,0 1-1,0-1 1,0 1-1,1-1 1,-1 1-1,0-1 0,1 1 1,-1-1-1,0 0 1,1 1-1,-1-1 0,0 1 1,1-1-1,-1 0 1,1 0-1,-1 1 0,1-1 1,-1 0-1,1 0 1,-1 1-1,1-1 1,-1 0-1,1 0 0,-1 0 1,1 0-1,-1 0 1,1 0-1,-1 0 0,1 0 1,-1 0-1,1 0 1,0 0-1,34-1 71,-19 0-17,70-3 188,-58 1-85,0 2 0,-1 1 0,1 1 1,49 8-1,-32 10 348,-45-19-509,0 0 0,0 0 0,0 0 0,0 0 0,0 0 0,1 0 0,-1 0 0,0 0 0,0 1 0,0-1 0,0 0 0,0 0 0,0 0 0,0 0 0,0 0 0,0 0 0,0 0 0,0 0 0,0 0 0,0 0 0,0 0 0,0 0 0,1 0 0,-1 0 0,0 0-1,0 0 1,0 0 0,0 1 0,0-1 0,0 0 0,0 0 0,0 0 0,0 0 0,0 0 0,0 0 0,0 0 0,0 0 0,0 0 0,0 0 0,0 0 0,0 0 0,0 1 0,0-1 0,0 0 0,0 0 0,0 0 0,0 0 0,0 0 0,-1 0 0,1 0 0,0 0 0,0 0 0,0 0 0,0 0 0,0 0 0,0 0 0,0 0-1,0 0 1,0 0 0,0 1 0,0-1 0,0 0 0,0 0 0,0 0 0,0 0 0,-1 0 0,1 0 0,0 0-87,0 0 1,0 0-1,-1 0 1,1-1-1,0 1 0,0 0 1,0 0-1,-1 0 0,1 0 1,0 0-1,0 0 0,0 0 1,0-1-1,-1 1 1,1 0-1,0 0 0,0 0 1,0 0-1,0-1 0,0 1 1,0 0-1,-1 0 0,1 0 1,0 0-1,0-1 1,0 1-1,0 0 0,0 0 1,0-1-1,0 1 0,0 0 1,0 0-1,0 0 0,0-1 1,0 1-1,0 0 1,0 0-1,0 0 0,0-1 1,0 1-1</inkml:trace>
</inkml:ink>
</file>

<file path=ppt/ink/ink2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7:46.29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 1 6928,'0'0'6448,"1"11"-5990,-1-7-402,2 18 394,-1-1 1,-2 28-1,0 17 1007,2-48-642,-1 1 0,-3 20 0,3-39-793,0 1 0,0-1 0,0 0-1,-1 1 1,1-1 0,0 1-1,0-1 1,0 1 0,0-1 0,0 0-1,0 1 1,0-1 0,0 1-1,0-1 1,0 1 0,0-1 0,0 0-1,0 1 1,0-1 0,0 1 0,1-1-1,-1 0 1,0 1 0,0-1-1,0 1 1,1-1 0,-1 0 0,0 1-1,1-1 1,-1 0 0,0 0-1,0 1 1,1-1 0,-1 0 0,1 1-1,-1-1 1,0 0 0,1 0-1,-1 0 1,0 0 0,1 1 0,-1-1-1,1 0 1,-1 0 0,1 0-1,-1 0 1,0 0 0,1 0 0,-1 0-1,1 0 1,-1 0 0,1 0-1,27-12 658,-12 4-610,-1 4 33,3-3 36,0 2 0,31-5-1,-42 9-112,0 1 0,0 0 0,0 0 0,0 1-1,0-1 1,0 1 0,0 1 0,-1 0 0,1 0 0,-1 0-1,7 3 1,9 4 44,-19-8-57,0 0 1,0 0 0,0 0-1,-1 0 1,1 1-1,0-1 1,-1 1 0,1-1-1,-1 1 1,1 0 0,-1 0-1,0 0 1,0 0-1,0 0 1,0 1 0,0-1-1,0 1 1,-1-1-1,1 1 1,-1 0 0,0-1-1,2 5 1,-2-3 19,1 0-1,-1 0 1,0 0 0,-1 1 0,1-1-1,-1 0 1,0 0 0,0 0 0,0 0-1,0 1 1,-1-1 0,1 0 0,-1 0-1,0 0 1,-1 0 0,1 0 0,-1 0-1,1-1 1,-1 1 0,-4 6 0,1-5 5,0 1 0,0-1 0,0 0 0,-1 0 1,0-1-1,0 0 0,0 0 0,0 0 1,-1 0-1,0-1 0,-6 2 0,-103 31 379,38-16 18,66-16-532,1-2 345,12-15-4134</inkml:trace>
</inkml:ink>
</file>

<file path=ppt/ink/ink2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7:47.21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80 6016,'0'0'14898,"10"-10"-14801,2-2-66,32-30 101,-33 37 71,-11 5-189,0 0-1,1 0 0,-1-1 0,0 1 0,1 0 0,-1 0 0,0 0 1,1 0-1,-1 0 0,0 0 0,1-1 0,-1 1 0,0 0 1,0 0-1,1-1 0,-1 1 0,0 0 0,0 0 0,1-1 0,-1 1 1,0 0-1,0-1 0,0 1 0,1 0 0,-1 0 0,0-1 0,0 1 1,0 0-1,0-1 0,0 1 0,0-1 0,0 1 0,0 0 0,0-1 1,0 1-1,0 0 0,0-1 0,0 1 0,0-1 0,-1 1 183</inkml:trace>
</inkml:ink>
</file>

<file path=ppt/ink/ink2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7:49.212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96 1 4816,'0'0'10910,"-5"11"-10567,-1 2-207,1 0 1,0 0-1,1 1 0,1-1 1,0 1-1,-1 20 0,1 42 800,-17 100 0,16-156-740,4-13-37,-1 0 0,-1 0 0,1 0 0,-1 0 0,0 0 0,0-1 0,-1 1 0,-3 5 0,4-9 4,0 0 1,0 0-1,1 1 1,-1-1-1,1 0 0,0 0 1,0 1-1,0-1 1,0 1-1,0 4 0,12-7-19,151 11 311,-100-8-176,-43-6-125,-13-3-3108</inkml:trace>
</inkml:ink>
</file>

<file path=ppt/ink/ink2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7:50.47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80 4416,'0'0'12153,"11"-6"-11849,0-1-224,-3 1-11,0 1-1,0 1 0,1-1 1,0 2-1,0-1 0,14-3 0,14-5 333,-24 8-123,-1 0-1,1 0 0,0 1 0,0 1 0,16-1 0,-27 3-180,-1 0 0,1 0 0,0 0 0,-1 0 0,1 0 0,-1 0-1,1 1 1,0-1 0,-1 1 0,1-1 0,-1 1 0,1 0 0,1 0-1,-3 0-71,0-1-1,0 0 0,0 0 0,1 0 1,-1 1-1,0-1 0,0 0 0,0 0 1,0 0-1,0 1 0,0-1 1,0 0-1,0 0 0,0 0 0,0 1 1,0-1-1,0 0 0,0 0 0,0 0 1,0 1-1,0-1 0,0 0 0,0 0 1,0 1-1,0-1 0,0 0 0,0 0 1,0 0-1,0 0 0,-1 1 0,1-1 1,0 0-1,0 0 0,-13 10 241,-13 7-3037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0:55.93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97 640,'6'0'203,"1"0"-1,-1-1 1,0 1 0,0-1-1,0 0 1,0-1 0,6-2-1,103-39 230,-53 27-133,-58 15-466,1 0 0,0 0 0,0 0-1,0 1 1,5 0 0,-19-12 722,4 10-609,-1 0 0,1 0 0,-1 0 1,0 1-1,0 0 0,0 0 0,0 0 0,0 1 1,0-1-1,-10 2 0,2 0-474,13-1 489,0 0-1,0 0 1,0 0-1,0 0 1,0 0 0,0 0-1,0 0 1,0 1 0,1-1-1,-1 0 1,0 1-1,-2 0 1,-6 4-329</inkml:trace>
</inkml:ink>
</file>

<file path=ppt/ink/ink2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7:52.08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441 1 6128,'0'0'9464,"-11"3"-8943,-10 3-49,-1-1 0,-31 3 0,14-5 366,1 2 1,-41 11-1,65-12-634,1 0 0,0 1 0,0 0 0,0 1 0,0 1 0,1 0 0,0 0 1,1 1-1,-14 12 0,22-17-133,0 1 1,0-1-1,0 1 1,0 0-1,0 0 0,1 0 1,0 0-1,0 0 1,0 1-1,0-1 1,1 0-1,-1 1 1,1 0-1,1-1 1,-1 1-1,0-1 0,1 1 1,0 0-1,0 0 1,2 8-1,-1-8-11,0 1-1,1 0 1,0-1-1,0 1 1,0-1-1,1 1 1,-1-1-1,1 0 1,1 0-1,-1 0 1,1-1-1,0 1 1,0-1-1,0 0 1,0 0-1,6 4 1,-3-4-12,0 0 0,0 0 0,0-1 0,0 0 0,1 0 1,-1-1-1,1 0 0,0 0 0,-1 0 0,1-1 0,12 0 1,-15-1-22,0 0 0,1-1 1,-1 1-1,0-1 1,0 0-1,1 0 1,-1-1-1,0 0 1,0 0-1,0 0 1,-1 0-1,1-1 1,-1 1-1,1-1 1,-1-1-1,0 1 1,0 0-1,4-5 1,-6 5-8,0 1 1,0 0 0,-1-1 0,1 1 0,-1-1-1,0 0 1,1 1 0,-1-1 0,0 0 0,-1 0-1,1 0 1,0 0 0,-1 1 0,0-1 0,0 0-1,1 0 1,-2-5 0,1 6-7,-1 0-1,0 0 1,1 0 0,-1 0-1,0 0 1,0 0 0,0 0 0,0 0-1,0 0 1,-1 0 0,1 1 0,0-1-1,-1 1 1,1-1 0,-1 1-1,0-1 1,1 1 0,-1 0 0,0 0-1,0 0 1,0 0 0,0 0-1,0 0 1,-4-1 0,-3 0 13,0 0 0,0 1 0,0 0-1,-1 0 1,1 1 0,-1 0 0,1 1 0,0 0 0,0 0 0,-1 1 0,-9 3 0,-8 4 124,0 1 1,-34 19-1,85-5-30,142 88-208,-155-105 68,-2 0 0,1 2 0,8 8 0,-14-13 22,-1-1-1,0 1 0,0-1 0,-1 1 0,1 0 0,-1 0 0,1 0 1,-1 1-1,-1-1 0,1 0 0,1 6 0,-3-9 4,0 1 0,0 0 0,0 0 0,-1 0 0,1 0 0,-1 0 0,1-1 1,-1 1-1,1 0 0,-1 0 0,0-1 0,0 1 0,0 0 0,0-1 0,0 1 0,0-1 0,0 1 0,-1-1 0,1 0 0,0 1 0,-1-1 0,1 0 0,-1 0 0,0 0 0,1 0 0,-1 0 0,0-1 0,-3 2 0,-4 2 17,0-1-1,-1 0 1,-18 3-1,-36 0 31,47-5 28,0 0 0,0 2 1,-32 7-1,49-10-83,0 0 1,0 0-1,0 0 1,-1 0-1,1 0 1,0 0-1,0 0 1,-1 0-1,1 0 1,0 0-1,0 0 1,-1 0-1,1 0 0,0 0 1,0 0-1,0 0 1,-1 0-1,1 1 1,0-1-1,0 0 1,0 0-1,0 0 1,-1 0-1,1 0 1,0 1-1,0-1 1,0 0-1,0 0 1,0 0-1,-1 0 1,1 1-1,0-1 0,0 0 1,0 0-1,0 1 1,0-1-1,0 0 1,0 0-1,0 0 1,0 1-1,0-1 1,0 0-1,0 0 1,0 1-1,0-1 1,0 0-1,0 1 1,13 1-252,-3-4-222,0 0-1,0 0 1,16-7-1,-18 6-1555</inkml:trace>
</inkml:ink>
</file>

<file path=ppt/ink/ink2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7:53.75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20 1 6128,'0'0'21535,"-3"16"-21443,0 1-63,-2 8 31,1 1 0,-1 39 0,14 127 476,-7-171-456,0 4 212,8 42-1,-7-43 337,-4-20-414,0-4-220,1 0 0,-1 0 0,1 0-1,0 0 1,-1 0 0,1 0-1,0-1 1,-1 1 0,1 0-1,0 0 1,-1 0 0,1 0-1,0 0 1,-1-1 0,1 1 0,0 0-1,-1 0 1,1 0 0,0-1-1,0 1 1,-1 0 0,1-1-1,0 1 1,0 0 0,0-1 0,-1 1-1,1 0 1,0 0 0,0-1-1,0 1 1,0-1 0,0 1-1,0-1 1,-6-10-3878</inkml:trace>
</inkml:ink>
</file>

<file path=ppt/ink/ink2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7:54.85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349 0 6520,'0'0'11071,"-10"1"-10567,-6 0-313,2-2 123,0 2 0,1 0 0,-23 5 0,22-1-43,1 0-1,0 0 1,0 1-1,0 1 1,0 0-1,1 1 1,0 1-1,-11 10 1,7-4 62,0 1 0,2 0 0,0 1 0,-20 32 0,30-43-240,0 1 0,1 0 0,0 0 0,1 1 0,0-1 1,0 1-1,0-1 0,1 1 0,0 0 0,0-1 0,1 1 0,0 0 0,2 15 0,0-10 54,1 0 0,1 0 0,0 0 0,0 0 0,1-1 0,1 0 0,8 15 0,-9-20-74,0-1 0,0 1 1,0-1-1,1 0 1,0-1-1,0 0 1,0 0-1,1 0 0,0 0 1,0-1-1,12 5 1,-9-4 13,1-1-1,0 0 1,0-1 0,0-1 0,1 1 0,-1-2 0,20 1-1,-24-2-55,0-1-1,-1 0 1,1 0 0,0-1-1,0 0 1,-1 0-1,1-1 1,-1 0-1,0 0 1,8-5-1,8-7 111,27-23 0,-30 23-48,-18 14-80,1-1 1,0 1-1,-1 0 0,0-1 0,1 1 1,-1-1-1,0 1 0,0-1 0,0 1 1,0-1-1,0 0 0,0 0 0,0 0 1,0 1-1,-1-1 0,1 0 0,-1 0 1,1 0-1,-1 0 0,0-3 0,0 4-2,0 0-1,-1 0 0,1 1 1,-1-1-1,1 0 0,-1 0 0,1 0 1,-1 0-1,0 0 0,1 1 1,-1-1-1,0 0 0,1 0 0,-1 1 1,0-1-1,0 1 0,0-1 1,0 1-1,0-1 0,0 1 1,0-1-1,0 1 0,0 0 0,0-1 1,0 1-1,0 0 0,0 0 1,0 0-1,0 0 0,0 0 0,0 0 1,0 0-1,0 0 0,0 0 1,0 1-1,0-1 0,-1 1 0,-19 2 105,1 2 0,0 0-1,-39 16 1,25-9 0,-22 10 73,44-19-338,18-11 240,11-7-4051</inkml:trace>
</inkml:ink>
</file>

<file path=ppt/ink/ink2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9:29.77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0 4512,'0'0'10442,"9"11"-10246,1 3-131,3 4 91,26 25-1,85 94 575,30 41-147,-111-125-415,61 86 197,-70-89-193,2-2 0,74 75-1,90 48 764,-194-167-913,8 5 382,-13-9-388,-1 0 0,1-1 0,-1 1 0,1 0-1,-1 0 1,1-1 0,-1 1 0,1 0 0,-1-1-1,1 1 1,-1 0 0,1-1 0,-1 1-1,0-1 1,1 1 0,-1 0 0,0-1 0,1 1-1,-1-1 1,0 0 0,0 1 0,0-1 0,1 1-1,-1-1 1,0 1 0,0-1 0,0 1-1,0-1 1,0-1 0,1-4 14,1 0 0,0 0 0,0 0 0,0 0-1,1 0 1,-1 1 0,1-1 0,1 1 0,-1 0 0,1 0 0,0 0-1,0 0 1,1 1 0,-1-1 0,1 1 0,0 0 0,0 0 0,0 1 0,1 0-1,-1 0 1,1 0 0,0 0 0,-1 1 0,1 0 0,0 0 0,1 1-1,-1 0 1,0 0 0,8 0 0,16-1 22,0 1 0,0 2 1,0 0-1,0 3 0,-1 0 0,43 13 1,172 66 82,-236-79-132,200 82 58,26 11-26,162 79 33,-249-111-63,-26-14 161,-114-48-150,13 6 109,35 22-1,-46-25 87,-15-6-3403</inkml:trace>
</inkml:ink>
</file>

<file path=ppt/ink/ink2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9:31.24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91 261 5320,'0'0'5660,"-11"-5"-5250,-31-12-2,41 16-365,0 1 1,1 0-1,-1 0 0,0 0 0,0 0 0,0-1 0,1 1 1,-1 0-1,0 0 0,0 0 0,0 1 0,0-1 0,1 0 1,-1 0-1,0 0 0,0 1 0,1-1 0,-1 0 0,0 1 0,0-1 1,1 1-1,-1-1 0,0 0 0,1 1 0,-1 0 0,1-1 1,-1 1-1,0-1 0,1 1 0,0 0 0,-1-1 0,1 1 1,-1 0-1,1 0 0,0-1 0,-1 1 0,1 0 0,0 0 1,0-1-1,0 1 0,-1 0 0,1 0 0,0 0 0,0-1 0,0 1 1,1 1-1,-3 5 52,-1 0 4,1 1-1,0 0 0,1 0 0,0 0 1,0 0-1,0 0 0,1 0 0,0 0 1,2 8-1,2 13 261,10 32 1,-8-34-34,-5-22-202,1 0 0,-1 0 0,1-1 0,0 1-1,0-1 1,0 1 0,1-1 0,5 8 0,-7-12 333,1-30-248,-1-1 1,-6-56-1,1 33-86,-19-241 614,23 294-725,0 0 0,-1 0 0,1 0 0,0 0 0,0 0 0,0 0 0,0 0 0,0 0 0,1 0-1,-1-1 1,0 1 0,0 0 0,1 0 0,-1 0 0,0 0 0,1 1 0,-1-1 0,2-1 0,-2 1-6,1 1-1,-1 0 1,1 0 0,-1 0 0,1 0 0,-1 0 0,1-1-1,-1 1 1,1 0 0,-1 0 0,1 0 0,-1 0-1,1 1 1,-1-1 0,1 0 0,-1 0 0,1 0-1,-1 0 1,1 0 0,-1 1 0,0-1 0,1 0 0,-1 0-1,1 1 1,0-1 0,5 5 28,1 0-1,-1 1 1,8 9-1,-9-10-25,115 143 309,-53-59-86,-65-87-226,6 7 58,0 0-1,-1 0 1,-1 1-1,0-1 1,0 1-1,-1 1 1,0-1-1,4 14 1,-8-22-49,-1 1 0,0-1 0,0 0 0,0 0 0,0 0 0,-1 0 0,1 1 0,-1-1 0,1 0 0,-1 0 0,0 0 0,1 0 0,-1 0 0,0 0 0,0 0 0,-1-1 0,1 1 0,0 0 0,-1 0 0,1-1 0,-1 1 0,1-1 0,-1 0 0,-2 3 0,-6 2 32,0 1 0,-1-1 1,-15 6-1,3-1 7,6-3-4,-31 11 0,33-14 12,1 1 1,0 0 0,-21 13-1,35-20-58,-1 1 1,1 0-1,0 0 1,0 0-1,0 0 0,0 0 1,-1 1-1,1-1 0,0 0 1,0 0-1,0 0 0,0 0 1,-1 0-1,1 0 1,0 0-1,0 0 0,0 0 1,0 0-1,0 0 0,-1 0 1,1 1-1,0-1 1,0 0-1,0 0 0,0 0 1,0 0-1,0 0 0,0 1 1,0-1-1,0 0 1,-1 0-1,1 0 0,0 0 1,0 0-1,0 1 0,0-1 1,0 0-1,0 0 1,0 0-1,0 1 0,0-1 1,0 0-1,0 0 0,0 0 1,0 0-1,0 0 1,0 1-1,1-1 0,-1 0 1,0 0-1,0 0 0,0 0 1,0 1-1,0-1 1,0 0-1,0 0 0,1 0 1,8-1-2939</inkml:trace>
</inkml:ink>
</file>

<file path=ppt/ink/ink2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9:33.07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63 4720,'0'0'4832,"5"-10"-4498,14-29 28,-12 28 896,-8 13-322,0-6 670,-8 45 514,5 121-1112,2-25-359,-1 77 526,4-135 328,25-82-644,167-3-62,17 0 1011,-210-1-1764</inkml:trace>
</inkml:ink>
</file>

<file path=ppt/ink/ink2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9:34.00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6520,'0'0'11945,"2"14"-11608,14 213 831,-10 13 761,-7-239-1901,1-1-1,0 1 1,0 0-1,0-1 0,0 1 1,0 0-1,0-1 1,1 1-1,-1 0 0,0-1 1,0 1-1,0-1 1,1 1-1,-1 0 0,0-1 1,0 1-1,1-1 1,-1 1-1,1-1 0,-1 1 1,0-1-1,1 1 1,-1-1-1,1 1 0,-1-1 1,1 0-1,0 1 1,-1-1-1,1 0 0,-1 1 1,1-1-1,-1 0 1,1 0-1,0 0 1,-1 1-1,1-1 0,0 0 1,-1 0-1,1 0 1,0 0-1,0 0 0,33-9 548,-18 3-467,0 3-29,12-4 45,1 2 1,57-4 0,-78 9-109,11 0 43,0 0 0,0 0 0,0 2 0,0 0 0,0 2 0,34 10 0,-53-14-51,0 0 0,1 0 0,-1 0 0,0 0 0,1 0 1,-1 0-1,0 0 0,1 0 0,-1 0 0,0 0 0,1 1 0,-1-1 0,0 0 0,1 0 0,-1 0 0,0 1 0,0-1 0,1 0 0,-1 0 0,0 1 0,0-1 0,1 0 0,-1 1 0,0-1 0,0 0 0,0 1 0,0-1 0,0 0 0,1 1 0,-1-1 1,0 0-1,0 1 0,0-1 0,0 0 0,0 1 0,0-1 0,0 0 0,0 1 0,-14 7 109,0-9-323,11-3-3300</inkml:trace>
</inkml:ink>
</file>

<file path=ppt/ink/ink2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9:34.86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106 0 8032,'0'0'4910,"-4"12"-4346,-3 8-371,-37 119 1783,39-121-1484,1 1 0,1-1 0,0 1 0,2 0 0,0-1 0,2 22 0,-1-39-463,0-1 0,0 1 0,1-1 0,-1 1 0,0-1 0,1 1 0,-1-1 0,0 1-1,1-1 1,-1 1 0,1-1 0,-1 1 0,0-1 0,1 0 0,-1 1 0,1-1 0,-1 0 0,1 0-1,-1 1 1,1-1 0,0 0 0,-1 0 0,1 0 0,-1 1 0,1-1 0,-1 0 0,1 0-1,0 0 1,-1 0 0,1 0 0,-1 0 0,1 0 0,0-1 0,0 1 0,26-6 384,-24 5-336,25-8 294,36-17 0,19-7 137,-72 30-410,0 0 1,0 1-1,0 0 1,0 1 0,0 0-1,11 1 1,-17 0-67,-1 0 1,0 1 0,1-1-1,-1 1 1,1 0 0,-1 1-1,0-1 1,0 1 0,0-1-1,0 1 1,0 1 0,0-1-1,0 0 1,-1 1 0,1 0-1,3 4 1,-3-2 1,0-1 1,-1 1-1,0 0 0,0 0 0,-1 0 1,1 1-1,-1-1 0,0 1 0,0-1 1,-1 1-1,2 7 0,-2-1 15,0-1-1,-1 1 0,0 0 1,-1-1-1,0 1 1,-1-1-1,0 1 1,0-1-1,-2 0 0,1 0 1,-1 0-1,-6 10 1,5-12 15,-1 0 0,0 0 0,-1-1 0,0 0 0,0-1 0,-1 0 1,1 0-1,-1 0 0,-1-1 0,0 0 0,1-1 0,-2 1 1,1-2-1,-18 7 0,4-4 103,-1 0 0,0-2 0,0-1 1,0-1-1,-30 0 0,44-2-80,0 0-1,-1-1 1,1-1 0,-1 0 0,1 0 0,0-1 0,0 0-1,-17-7 1,27 9-93,-1 0 0,1 0 0,-1-1 0,1 1 0,-1 0 0,1-1 0,-1 1 0,1 0 0,0-1-1,-1 1 1,1-1 0,0 1 0,-1-1 0,1 1 0,0-1 0,-1 1 0,1-1 0,0 1 0,0-1 0,0 1 0,0-1 0,-1 0 0,1 1 0,0-1-1,0 1 1,0-1 0,0 1 0,0-1 0,0 0 0,1 1 0,-1-1 0,0 1 0,0-1 0,0 1 0,0-1 0,1 1 0,-1-1 0,0 1 0,1-1-1,-1 1 1,0-1 0,1 1 0,-1-1 0,1 0 0,25-22-559,-18 17 406,37-32-873,-30 26-2019</inkml:trace>
</inkml:ink>
</file>

<file path=ppt/ink/ink2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9:35.38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0 138 8336,'0'0'6150,"17"-8"-5456,-5 3-553,18-10 467,61-19 1,134-21 2356,-132 34-803,-93 21-2143,1 0 1,-1 0-1,0 0 1,0 0-1,0 0 1,1 0-1,-1 0 0,0 0 1,0 0-1,1 0 1,-1 0-1,0 0 1,0 0-1,0 0 1,1 0-1,-1 0 1,0 1-1,0-1 1,0 0-1,1 0 1,-1 0-1,0 0 1,0 0-1,0 0 1,0 1-1,1-1 1,-1 0-1,0 0 1,0 0-1,0 0 0,0 1 1,0-1-1,0 0 1,1 0-1,-1 0 1,0 1-1,0-1 1,0 0-1,0 0 1,0 0-1,0 1 1,0-1-1,0 0 1,0 0-1,0 1 1,0-1-1,0 0 1,0 0-1,0 0 1,0 1-1,0-1 1,0 0-1,-1 0 0,1 0 1,0 1-1,0-1 1,0 0-1,0 0 1,-1 1-1,1 3-2685</inkml:trace>
</inkml:ink>
</file>

<file path=ppt/ink/ink2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9:36.65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438 160 6016,'0'0'8722,"-7"-10"-8246,5 6-443,-8-11 175,1 1 1,-2 1-1,0 0 1,0 0 0,-15-11-1,16 17-3,0-1-1,0 2 1,-1-1 0,0 2-1,0-1 1,-12-3 0,17 8-96,0-1 0,0 1 0,1 0 0,-1 1 0,0 0 0,0 0 0,0 0 1,0 0-1,0 1 0,1 0 0,-1 1 0,0-1 0,1 1 0,-11 4 0,4 0 21,1 1-1,-1 0 0,2 1 0,-1 0 0,1 0 0,0 1 1,1 1-1,0-1 0,0 2 0,1-1 0,1 1 0,0 0 1,0 1-1,1-1 0,0 1 0,-7 25 0,10-27-67,1 0-1,0 0 0,0-1 1,1 1-1,1 1 0,0-1 1,0 0-1,0 0 0,2 0 1,1 11-1,0-13-22,-1-1 0,1 1 0,0-1 1,0 1-1,1-1 0,0 0 0,1 0 0,-1-1 0,1 1 0,1-1 1,-1 0-1,1-1 0,10 9 0,-9-9-7,-1-1 0,0-1-1,1 1 1,-1-1 0,1-1 0,0 1 0,0-1 0,0 0-1,1 0 1,-1-1 0,0 0 0,0-1 0,1 1 0,-1-1-1,1-1 1,-1 1 0,10-3 0,-5 0 18,-1 0 0,0 0-1,1-1 1,-1-1 0,-1 0 0,1 0 0,-1-1 0,0 0 0,0-1-1,9-8 1,-18 15-41,0-1 0,0 0 0,0 0 0,0 0 0,0 1 0,0-1-1,0 0 1,0 0 0,-1-1 0,1 1 0,0 0 0,-1 0 0,1 0 0,0 0-1,-1-1 1,0 1 0,1 0 0,-1 0 0,0-1 0,0 1 0,1 0 0,-1-1-1,0 1 1,0 0 0,0 0 0,-1-1 0,1 1 0,0 0 0,0-1 0,-1 1-1,1 0 1,-1 0 0,1-1 0,-1 1 0,1 0 0,-1 0 0,0 0 0,0 0 0,0 0-1,1 0 1,-1 0 0,0 0 0,0 0 0,0 0 0,0 1 0,-1-1 0,-1-1-1,-3-2 29,-1 0 0,0 0 0,0 1 0,0 0 0,0 0-1,-13-2 1,12 3-5,-1 1 0,1 0-1,0 1 1,0-1 0,0 2-1,-1-1 1,1 1 0,0 1 0,0-1-1,0 1 1,0 1 0,0-1-1,1 1 1,-1 1 0,1-1-1,-1 1 1,-8 7 0,16-11-28,-1 1 0,1-1 1,-1 0-1,1 1 0,-1-1 0,1 1 1,-1-1-1,1 1 0,-1-1 0,1 1 0,0-1 1,-1 1-1,1-1 0,0 1 0,0-1 1,-1 1-1,1 0 0,0-1 0,0 1 1,0-1-1,0 1 0,0 0 0,-1-1 1,1 1-1,0 0 0,1-1 0,-1 1 1,0-1-1,0 1 0,0 0 0,0-1 0,0 1 1,1 0-1,-1-1 0,0 1 0,0-1 1,1 1-1,-1-1 0,1 1 0,-1-1 1,1 1-1,24 19 66,-19-15-67,112 65 63,-87-54-4,-1 1-1,0 2 1,52 44 0,-78-60-37,-1 0-1,0 0 1,0 0 0,-1 1 0,1 0-1,0-1 1,-1 1 0,0 0 0,0 0-1,0 0 1,-1 1 0,1-1 0,0 7-1,-1-8-5,-1 0 0,0 0 0,-1 1 0,1-1 0,0 0 0,-1 0 0,0 0 0,0-1 0,1 1 0,-2 0 0,1 0 0,0 0-1,-1-1 1,1 1 0,-1 0 0,0-1 0,0 0 0,0 1 0,0-1 0,-4 4 0,-2 0 16,-1-1 0,1 0-1,-1-1 1,0 1 0,0-2 0,-1 1 0,1-1 0,-1-1-1,1 1 1,-18 0 0,-10 4 55,10-2 64,-45 2 0,51-6-126,0 1 1,0 0 0,-38 11 0,55-12-319,-1 1 305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0:56.60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76 1 1728,'0'3'640,"-10"2"-480,10 7-64,0-4-256,-3 7 64,3 4 32,-5 6 64,0 3-160,-4 3 96,1 0 320,3 5-160,-5-1-160,2-2 32,3-2 0,2 3 32,-2 2-1216</inkml:trace>
</inkml:ink>
</file>

<file path=ppt/ink/ink2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9:38.06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24 0 6224,'0'0'12927,"-3"11"-12580,-5 31-43,2 1 1,2-1-1,1 55 1,21 139 841,-10-189-862,-4-28 130,-1-1 1,1 31 0,-1-45 333,0-11-3828</inkml:trace>
</inkml:ink>
</file>

<file path=ppt/ink/ink2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39:39.67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305 209 6224,'0'0'6818,"-10"-3"-6350,-30-14-33,39 17-369,0-1-1,-1 1 1,1 0-1,0-1 1,0 0 0,0 1-1,0-1 1,-1 0-1,1 1 1,0-1 0,0 0-1,0 0 1,1 0-1,-1 0 1,0 0 0,0 0-1,0 0 1,1 0-1,-1 0 1,0 0 0,1 0-1,-1-1 1,1 1-1,0 0 1,-1 0 0,1-1-1,0-1 1,-2-8 649,17-11 1290,-11 15-1795,1-1-1,1 1 1,-1 0-1,1 0 1,0 1-1,1-1 0,0 2 1,0-1-1,0 1 1,0 0-1,1 0 1,0 1-1,0 0 1,0 0-1,1 1 1,13-4-1,0 1 106,-1-1 0,-1 2 0,1 0 0,1 2 1,23-2-1,-42 5-271,0 0-1,0 0 1,0 0-1,0 1 1,0-1 0,0 1-1,0 0 1,-1-1 0,1 2-1,0-1 1,0 0-1,0 0 1,-1 1 0,1 0-1,-1-1 1,1 1 0,-1 0-1,0 0 1,0 0 0,0 1-1,0-1 1,0 0-1,0 1 1,-1-1 0,1 1-1,-1 0 1,1-1 0,-1 1-1,0 0 1,0 0-1,-1 0 1,1 0 0,0 0-1,-1 3 1,1 7 53,0 0-1,-1 0 1,0-1 0,-1 1-1,-1 0 1,-5 21 0,1-11-3,-1-1-1,-1 0 1,0-1-1,-2 0 1,-1 0 0,0-1-1,-1 0 1,-2-1 0,0-1-1,0 0 1,-2-1 0,-19 18-1,27-29-13,6-5-35,-1 1-1,1 0 1,0 0 0,-1-1 0,1 2-1,0-1 1,0 0 0,0 0 0,1 1-1,-3 3 1,32-13 334,1 3-297,1 2 0,31 1 0,-49 1-60,0 1-1,-1 0 1,1 1 0,-1 0-1,1 1 1,-1 0 0,0 1-1,15 7 1,-24-10-11,0 0 0,-1 0 0,1 0 0,-1 0-1,1 0 1,-1 0 0,1 0 0,-1 0 0,0 1 0,1-1 0,-1 1 0,0-1-1,0 1 1,0-1 0,0 1 0,0 0 0,-1-1 0,1 1 0,0 0 0,-1 0-1,1-1 1,-1 1 0,0 0 0,0 0 0,0 0 0,1 0 0,-2-1-1,1 1 1,0 0 0,0 0 0,0 0 0,-1 0 0,1-1 0,-1 1 0,0 0-1,1 0 1,-1-1 0,0 1 0,-2 2 0,-1 3 30,-1-1 1,0 1-1,0-1 1,0 0-1,-1-1 1,0 0-1,0 0 1,-8 6-1,-5 0 53,0-1 1,0-1-1,-1-1 0,0 0 1,-1-1-1,-27 4 0,-133 14 354,118-18-349,-113 0-1599,143-7-1659</inkml:trace>
</inkml:ink>
</file>

<file path=ppt/ink/ink2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43:33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202 1 3712,'0'0'5001,"-10"2"-4633,-30 9 37,39-11-310,0 0-1,0 1 1,0-1-1,0 0 1,0 1-1,0-1 1,0 1-1,0-1 1,0 1 0,0-1-1,0 1 1,0 0-1,0-1 1,0 1-1,1 0 1,-1 0-1,0-1 1,0 2-1,2 12 2105,2-1-458,-3-13-1673,1 1-1,-1 0 0,0 0 0,1 0 1,-1-1-1,1 1 0,-1 0 1,1 0-1,0-1 0,-1 1 1,1-1-1,0 1 0,-1 0 1,1-1-1,0 1 0,0-1 1,-1 0-1,1 1 0,0-1 0,0 0 1,0 1-1,0-1 0,0 0 1,-1 0-1,3 0 0,23 4 743,124-12 2006,-110 2-1807,-31 4-420,-9 2-568,0-1 0,1 1 1,-1 0-1,0 0 1,1 0-1,-1-1 0,0 1 1,0 0-1,1 0 0,-1 0 1,0 0-1,1 0 1,-1 0-1,0 0 0,1 0 1,-1-1-1,0 1 1,1 0-1,-1 0 0,0 1 1,1-1-1,-1 0 1,0 0-1,1 0 0,-1 0 1,0 0-1,1 0 1,-1 0-1,0 0 0,0 1 1,1-1-1,-1 0 0,0 0 1,1 0-1,-1 1 1,0-1-1,0 0 0,0 0 1,1 1-1,-1-1 1,0 0-1,0 0 0,0 1 1,1-1-1,-1 0 1,0 1-1,0-1 0,0 0 1,0 1-1,0-1 1,0 0-1,0 1 0,0-1 1,0 0-1,0 1 1,0-1-1,0 0 0,0 1 1,0-1-1,0 0 0,0 1 1,-1-1-1,2 11 83,1 0 0,0 0 0,0 0 0,8 20 0,3 9 98,7 85 262,3 10 141,-13-103-326,13 32 1,8 23 117,-19-56-191,-10-26-173,1 0 0,-1 0 0,0 0 0,-1 0 0,1 1 1,-1-1-1,0 0 0,0 7 0,2 75 237,-1-47-123,-5 75 0,2-89-119,1 29-1,1-19-15,0-20-9,6 31 0,-3-24-7,28 128-89,-31-138 103,-1 0 1,0 0 0,0 0-1,-2 0 1,1 0-1,-2-1 1,-4 16 0,-1 12 0,5-20-10,2-1-1,1 33 1,1-19 24,0 24 44,-1 2-8,-7 73-1,3-86-42,2 0 0,1 1 0,8 48 0,-6-62-19,3 15 6,2 3 154,-5-41-85,-1-10-67,0 1 0,0-1 0,0 1 0,0 0 1,0-1-1,0 1 0,0-1 0,0 1 0,0-1 1,0 1-1,0-1 0,0 1 0,0-1 0,0 1 1,1-1-1,-1 1 0,0-1 0,0 1 0,1-1 0,-1 1 1,0-1-1,1 1 0,-1-1 0,1 0 0,-1 1 1,2 0 504,-20-3-236,-24-14-129,-25-7-90,34 14 20,0 1 0,0 1 0,-1 2 0,-58-1 0,68 7-21,-1 1-1,0 1 0,1 1 0,0 1 0,0 1 0,0 1 0,1 1 0,-25 12 0,76-40-698,-17 12-2917</inkml:trace>
</inkml:ink>
</file>

<file path=ppt/ink/ink2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43:35.699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829 0 3712,'0'0'7912,"-7"11"-7575,-47 62 902,43-59-850,7-8-154,-1 0 1,0 0-1,0-1 1,0 1-1,-1-1 1,0 0-1,-11 7 1,-10 3 252,8-3-43,-1-1 0,-39 16 1,4-7 205,-39 11 339,-96 21 735,184-50-1493,-1 1 0,1-1 0,0 1 0,0 0 0,-10 7 0,5-3 195,10-7-377,0 1 0,0 0 0,0 0 1,0 0-1,0 1 0,0-1 0,0 0 0,1 0 0,-1 0 1,0 1-1,1-1 0,-1 0 0,1 1 0,0-1 0,-1 0 0,1 1 1,0-1-1,0 1 0,0-1 0,0 0 0,0 1 0,0-1 1,0 2-1,8 38 276,-5-28-219,5 31 188,-3 0 0,-1-1-1,-3 61 1,-2-59-145,-2 0-1,-2 0 1,-19 73 0,20-97-76,0 0 0,1 1 1,1 42-1,1-19-1,-2 0 0,-2 0 0,-2-1-1,-1 0 1,-15 44 0,-22 78-2,41-150-69,1 1 0,0 0-1,0 24 1,-1 8 0,2-21-2,1 39 0,1-39 0,-3 31 0,-1-1 36,4 79 0,2-52-9,-2-17-17,2-1 7,-14 111 1,9-137-36,3-29 11,-1-1 0,0 0 0,-5 18 0,2-16 47,1 1 0,0-1 0,-1 27 0,24-46 118,36-6 101,0 2-1,1 3 1,0 2 0,1 3-1,61 5 1,-98-2-53,-17-2-145,0 1 1,1 1-1,-1-1 1,0 1-1,0-1 1,0 1-1,5 2 0,-4-4-444</inkml:trace>
</inkml:ink>
</file>

<file path=ppt/ink/ink2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44:00.1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273 1 3712,'0'0'2374,"-5"9"-2187,-15 31 37,20-39-178,0 0-1,-1-1 1,1 1-1,-1 0 1,1 0-1,-1-1 1,0 1-1,1 0 1,-1-1-1,0 1 1,1 0-1,-1-1 1,0 1 0,1-1-1,-1 1 1,0-1-1,0 0 1,0 1-1,0-1 1,0 0-1,1 1 1,-1-1-1,0 0 1,0 0-1,0 0 1,0 0-1,0 0 1,0 0-1,0 0 1,0 0-1,1 0 1,-1-1 0,0 1-1,0 0 1,0 0-1,-1-1 1,-6-1 709,-41-4 4372,50 6-5030,-1 0 1,0 0-1,0 1 1,1-1 0,-1 0-1,0 0 1,0 0 0,1 0-1,-1 0 1,0 1-1,0-1 1,0 0 0,1 0-1,-1 0 1,0 1 0,0-1-1,0 0 1,0 0-1,1 1 1,-1-1 0,0 0-1,0 0 1,0 1 0,0-1-1,0 0 1,0 0-1,0 1 1,0-1 0,0 0-1,0 1 1,0-1 0,0 0-1,0 0 1,0 1 0,0-1-1,0 0 1,0 0-1,0 1 1,0-1 0,-1 0-1,1 0 1,0 1 0,0-1-1,0 0 1,0 0-1,-1 1 1,1-1 0,0 0-1,0 0 1,0 0 0,-1 0-1,1 1 1,0-1-1,46 0 964,-5 1-384,-1-1 0,0-2-1,59-12 1,-65-1-308,-30 13-303,0-1-1,0 1 1,0 0-1,0 1 1,0-1-1,0 1 1,0 0-1,1 0 1,4-1-1,0-1 308,-14 8 152,2-2-496,0-1 0,-1 0 0,1 0 0,0 0 0,-1 0 0,1-1 0,-1 1 0,1-1 0,-1 0 0,0 0 0,1 0 0,-7 0 0,-4 2 50,-24 4 46,0-2 0,-1-2 0,0-1 0,-48-4 0,11 0 7,-26 9 86,95-6-199,-9 1 32,10 0-13,9-1 13,3 0-19,1-2 0,-1 1-1,0-1 1,1 0 0,-1 0 0,0 0-1,0-1 1,1 0 0,-1 0-1,0-1 1,7-4 0,32-11 162,-25 14-96,-7 0-21,0 1 0,24-2-1,-32 5-64,-1 0-1,0 0 0,1 0 0,-1 1 0,1 0 0,-1 0 0,0 0 0,0 0 1,0 1-1,1-1 0,-1 1 0,5 3 0,-7-3-3,0-1 1,0-1-1,0 1 0,1 0 0,-1-1 0,0 1 1,0-1-1,1 1 0,-1-1 0,5 0 0,16 3 47,-20-2-51,-1 0-1,0-1 1,1 1-1,-1-1 1,1 0-1,-1 0 1,1 0-1,-1 0 1,5-1-1,-5 1-1,0-1 0,0 1-1,0 0 1,0 0-1,0 0 1,0 0-1,-1 0 1,1 0 0,0 1-1,0-1 1,0 1-1,0-1 1,-1 1 0,3 1-1,6 0 93,-10-2-89,1 0-1,-1 0 0,0 0 0,0 0 0,1 0 0,-1 0 0,0 0 0,0 0 0,0 0 1,1 0-1,-1 0 0,0 0 0,0 0 0,1 0 0,-1 1 0,0-1 0,0 0 0,0 0 1,1 0-1,-1 0 0,0 0 0,0 1 0,0-1 0,0 0 0,1 0 0,-1 0 1,0 1-1,0-1 0,0 0 0,0 0 0,0 1 0,0-1 0,0 0 0,0 0 0,0 0 1,1 1-1,-1-1 0,0 0 0,0 0 0,0 1 0,0-1 0,-1 0 0,1 0 0,0 1 1,0-1-1,0 0 0,0 0 0,0 1 0,0-1 0,0 1 1,0 0 1,1 0-1,-1 0 1,0 0-1,1 0 0,-1 0 1,1 0-1,-1 0 0,1 0 1,0 0-1,-1 0 0,1 0 1,1 1-1,-1-2-4,-1 1 0,1-1 1,-1 1-1,1 0 0,-1-1 0,1 1 1,-1 0-1,1-1 0,-1 1 0,0 0 0,1-1 1,-1 1-1,0 0 0,0 0 0,0-1 1,1 1-1,-1 0 0,0 0 0,0 0 0,0-1 1,0 1-1,0 0 0,-1 0 0,1 0 1,0 1-1,-1 4 12,1 1 0,0-1 0,1 1 0,0 0 0,0-1 0,0 1 0,0-1 0,1 0 0,4 9 0,2 13-1,16 55 13,-15-53-26,0 0 1,6 48-1,-7-21 1,-4-32 0,1 41 0,-4-56 0,0 1 0,1-1 0,3 13 0,-1-9 0,30 122-13,-16-92-42,-14-35 64,0 1 0,-1-1 0,1 1 0,-2 0 1,4 17-1,0 106-67,-7-97 99,0-21-22,0 0 1,2 0-1,0 0 1,0 0-1,5 16 1,4 25 36,-8-40-74,0-1 0,7 21 0,3 27-62,6 26-4,-17-73 77,0 1-1,0-1 0,-2 1 1,0-1-1,-1 0 0,0 1 1,-7 22-1,-23 122 54,-12 53 27,41-199-97,1 0 0,0 0-1,2 0 1,0 20 0,1-9-117,0-22 80,-1-4 22,-10 0 21,-1 2 42,-1 1 1,-17 6 0,20-6-15,0 0 0,0-1 0,-1 0-1,1 0 1,-15 1 0,5-1 31,1 0-1,-1 2 1,1 0-1,0 2 1,0 0-1,1 0 1,-19 11-1,6-2 34,22-10-48,-1-1 0,0 0-1,0 0 1,0-1-1,-12 3 1,21-5-26,-1-1 0,0 0 0,1 0 0,-1 0 0,0 0 0,1 0 0,-1 0 1,0 0-1,1 0 0,-1 0 0,1 0 0,-1-1 0,0 1 0,1 0 0,-1 0 0,1-1 0,-1 1 0,0 0 0,1 0 0,-1-1 0,1 1 0,-1-1 0,1 1 0,-1-1 0,1 1 0,0-1 0,-1 1 0,1-1 1,-1 1-1,1-1 0,0 1 0,0-1 0,-1 1 0,1-1 0,0 0 0,0 1 0,0-1 0,0 0 0,-1 1 0,1-1 0,0 1 0,0-1 0,0 0 0,0 1 0,1-1 0,-1 0 0,0 1 0,0-1 1,0 0-1,10-34-122,3 6-3547</inkml:trace>
</inkml:ink>
</file>

<file path=ppt/ink/ink2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44:05.587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151 1 3208,'0'0'9697,"-10"3"-9476,-29 14-3,38-17-197,0 1 0,0-1 0,0 1 0,0-1 0,1 1 0,-1 0 1,0-1-1,0 1 0,1 0 0,-1 0 0,0-1 0,1 1 0,-1 0 1,1 0-1,-1 0 0,1 0 0,-1 0 0,1 0 0,-1 0 1,1 0-1,0 0 0,0 0 0,0 0 0,0 0 0,-1 0 0,1 0 1,0 0-1,1 1 0,-2 5 142,-53 141 1635,47-123-1594,1-1 0,1 1-1,-1 25 1,1-5-2,3-20-17,1 0-1,1-1 1,5 35-1,0 24 218,-4-29-197,-1 48 265,-2 26 386,3-68-359,1-28-182,1-1-1,9 40 1,-2-19-147,-7-36-52,-1 0 0,0 1 0,0-1 0,-2 0 0,0 1 0,-1-1 0,-1 1 0,0-1 0,-8 26 0,-1-18 324,4-23-979,2-13-2432</inkml:trace>
</inkml:ink>
</file>

<file path=ppt/ink/ink2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44:09.340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1 4616,'0'0'12798,"2"10"-12410,9 30 11,-11-39-381,1 0 1,-1-1-1,0 1 1,1-1-1,-1 1 0,1 0 1,0-1-1,-1 1 1,1-1-1,-1 1 1,1-1-1,0 1 1,0-1-1,-1 0 1,1 1-1,0-1 0,0 0 1,-1 1-1,1-1 1,0 0-1,0 0 1,-1 0-1,1 0 1,1 0-1,21-3 421,-12 1-166,19 1 980,36 5 0,7 0-94,-38-2-695,-26-1-345,0 0-1,-1-1 1,1 0-1,0-1 0,11-1 1,-2-1 40,1 1 0,-1 0 0,22 2 0,-26 0-72,-13 0-74,0 0 1,0 0 0,0 0-1,0 0 1,-1 1 0,1-1 0,0 0-1,0 0 1,0 0 0,0 1-1,-1-1 1,1 0 0,0 1-1,0-1 1,-1 1 0,1-1 0,0 1-1,-1-1 1,1 1 0,0 0-1,-1-1 1,1 1 0,-1 0 0,1-1-1,-1 1 1,0 0 0,1 1-1,4 26 234,-3-7-227,0-14-9,2 16 21,2 0 0,8 22 0,22 79-22,-16-47-15,-12-45-24,6 50 0,5 20-5,3-36 79,-13-42-71,9 40 1,-8-19 16,-3 1 1,3 79-1,-4-47 9,-5-66-1,0 0 0,1 0 0,6 23 0,-4-24 16,-1 1 1,-1 0-1,2 23 1,-3-22 7,0 0 1,2 0 0,5 21 0,2 9 33,-7-21-73,-2 0 1,0 1 0,-4 37 0,2-37 10,2 196-123,5 8 87,-6-199 56,-2 0 0,0 0-1,-2 0 1,-9 31 0,3-10 39,1-6 18,-17 46 0,18-73-54,7-14-17,0 0 1,-1 0-1,1 0 1,0 0-1,0 0 0,1 0 1,-1 1-1,0 2 1,1-4 23,-6 14-38,3-12 5,-1 0 1,1 0-1,-1-1 1,1 1 0,-1-1-1,0 0 1,0 0 0,0 0-1,-6 1 1,-6 4-6,13-6 2,-1 0 0,1 0 0,-1 0 0,0 0 0,1-1 0,-1 0 1,-5 1-1,-20 3-89,-125 51 198,118-40-84,30-11 6,0-1 0,-1-1 0,1 1 0,-1-1 0,1 0 0,-1-1 0,0 1 0,-12 0 0,-3-5 270,15-2-952,7 5 565,0 0 0,0 0 0,0-1 0,0 1 0,0 0 0,0 0 0,0-1 0,0 1 0,0 0 0,0 0 0,0 0 0</inkml:trace>
</inkml:ink>
</file>

<file path=ppt/ink/ink2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44:27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0 4008,'0'0'14583,"-6"11"-14424,-35 82 500,32-64-369,-7 33 0,3-6 32,10-44-207,1 1-1,0 19 0,-1 1 57,-47 276 1571,41-276-1521,6-24-139,1 0-1,-1 0 1,-1 18-1,-2 17 227,4-35-227,1 1-1,-1-1 0,2 1 1,-1-1-1,2 15 1,16 134 637,-16-124-526,-2 0-1,-2 1 1,-9 50-1,4-40-61,-1 47 490,4 141 1,6-163-314,-1-57-230,2-1 1,0 0-1,0 0 0,1-1 0,7 19 1,5 19 78,-13-10-29,-3-34-90,1 1-1,0 0 0,1-1 1,-1 1-1,1-1 0,2 7 0,-3-6-8,3 10 113,-3-15-138,0-1-1,0 0 1,0 0-1,1 1 1,-1-1-1,0 0 1,0 0-1,0 0 1,0 1 0,0-1-1,1 0 1,-1 0-1,0 0 1,0 0-1,0 0 1,0 1 0,1-1-1,-1 0 1,0 0-1,0 0 1,1 0-1,-1 0 1,0 0 0,0 0-1,0 0 1,1 0-1,-1 0 1,0 0-1,0 0 1,1 0-1,-1 0 1,0 0 0,0 0-1,1 0 1,-1 0-1,0 0 1,0 0-1,1 0 1,-1 0 0,0 0-1,0 0 1,0 0-1,1-1 1,-1 1-1,0 0 1,0 0-1,0 0 1,0 0 0,1-1-1,-1 1 1,0 0-1,0 0 1,0 0-1,0-1 1,0 1 0,1 0-1,1-4 3,0 0 0,0 1-1,0-1 1,0 0 0,0 0 0,-1 0-1,2-7 1,3-7 10,-5 16-162,1-4 155,0 0 0,1 0 0,-2 0 0,3-12 0,-6 0-3900</inkml:trace>
</inkml:ink>
</file>

<file path=ppt/ink/ink2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44:29.6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95 4008,'0'0'18074,"12"-3"-17878,22-5-91,109-28 875,-23-4-136,-114 38-754,0 0-1,0 1 0,1 0 1,-1 0-1,0 1 0,1 0 1,7 0-1,0 0 224,-14 0-83,-12 9 66,9-6-276,0-1 0,0 1 0,0-1 0,0 0 1,-1 1-1,1-2 0,-1 1 0,1 0 0,-1-1 1,-4 2-1,-44 9 128,20-6-65,-33 14 53,41-12-10,0-1 0,-37 6 1,42-12 98,15-4-136,10-4-139,1 1-3384</inkml:trace>
</inkml:ink>
</file>

<file path=ppt/ink/ink2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44:31.6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0 4616,'0'0'17731,"-8"10"-17485,-24 31-2,32-40-237,0-1 1,-1 0-1,1 0 1,0 1-1,-1-1 1,1 0-1,0 0 1,0 1-1,0-1 1,-1 0-1,1 1 1,0-1-1,0 0 1,0 1-1,-1-1 1,1 1-1,0-1 1,0 0-1,0 1 1,0-1-1,0 1 1,0-1-1,0 0 1,0 1-1,0-1 1,0 1-1,0-1 1,0 0-1,0 1 1,1-1-1,-1 0 1,0 1-1,0-1 1,0 1-1,0-1 1,1 0-1,-1 1 1,0-1-1,0 0 1,1 0-1,-1 1 1,0-1-1,1 0 1,-1 0-1,0 1 1,1-1-1,-1 0 1,1 1-1,17-1 242,-14 0-175,167-7 1818,-163 6-1747,0 0-1,0 0 1,0 0-1,9-4 1,-16 3 505,-8 0-270,-22-4-174,-37-3-226,44 8 35,1 1 0,-1 1 0,-33 5 0,3 0 43,24 0 40,28-6-66,0 0-39,-1 0 1,1 0-1,0 0 1,0 0-1,0 0 1,0 0-1,0 0 1,-1 0-1,1 0 1,0-1-1,0 1 1,0 0-1,0 0 1,0 0-1,0 0 0,0 0 1,-1 0-1,1 0 1,0 0-1,0 0 1,0 0-1,0 0 1,0-1-1,0 1 1,0 0-1,0 0 1,0 0-1,-1 0 1,1 0-1,0 0 1,0 0-1,0-1 1,0 1-1,0 0 1,0 0-1,0 0 1,0 0-1,0 0 0,0-1 1,0 1-1,0 0 1,0 0-1,0 0 1,0 0-1,0-1 1,5-3-3541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0:58.92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3 297 2080,'-1'-5'120,"0"3"-67,1-1 1,0 1-1,-1-1 1,1 1-1,0-1 1,0 1-1,0 0 1,1-1-1,-1 1 1,0-1 0,1 1-1,0-1 1,0 1-1,1-3 1,3-10-24,0-1-1,-1 0 1,2-18 0,-2 14 217,8-27 0,-10 39-157,1-1 0,0 0 0,1 1 1,0-1-1,0 1 0,1 0 0,0 1 0,0-1 1,1 1-1,10-11 0,-16 18-90,1-1-1,-1 1 1,0-1 0,1 1-1,-1 0 1,1-1 0,-1 1-1,1 0 1,-1-1 0,1 1-1,-1 0 1,1 0 0,-1-1-1,1 1 1,-1 0-1,1 0 1,-1 0 0,1 0-1,-1 0 1,1 0 0,-1 0-1,1 0 1,0 0 0,-1 0-1,1 0 1,-1 0 0,1 0-1,-1 0 1,1 0 0,-1 1-1,1-1 1,-1 0 0,1 0-1,-1 1 1,1-1 0,-1 0-1,1 0 1,-1 1 0,1-1-1,-1 1 1,0-1 0,1 0-1,-1 1 1,0-1 0,1 1-1,-1-1 1,0 1 0,0-1-1,1 1 1,-1-1 0,0 2-1,2 3-17,0 1-1,-1-1 0,0 1 0,1 6 0,-1-8-8,15 199-71,-13-157-70,1 1-611</inkml:trace>
</inkml:ink>
</file>

<file path=ppt/ink/ink2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44:32.4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 5520,'0'0'8734,"-2"11"-8394,-13 92 720,7 72 2557,8-175-3599,0 0 0,0 0-1,0 0 1,0-1 0,0 1-1,0 0 1,0 0-1,0 0 1,0 0 0,0 0-1,0 0 1,0 0 0,0 0-1,0 0 1,0 0-1,0 0 1,0 0 0,0 0-1,1 0 1,-1 0 0,0 0-1,0 0 1,0 0-1,0 0 1,0 0 0,0 0-1,0 0 1,0 0 0,0 0-1,0 0 1,0 0 0,0 0-1,1 0 1,-1 0-1,0 0 1,0 0 0,0 0-1,0 0 1,0 0 0,0 0-1,0 0 1,0 0-1,0 0 1,0 0 0,0 0-1,0 0 1,0 0 0,3-7-2529</inkml:trace>
</inkml:ink>
</file>

<file path=ppt/ink/ink2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13:06.5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74 214 7136,'0'0'11717,"4"10"-11480,19 29-4,-22-38-215,-1 0 0,1 0 0,0 0 0,0 0 0,0 0 0,0 0 0,0 0 0,1 0 0,-1-1 0,0 1 0,0 0 0,0-1 0,1 1 0,-1-1 0,0 1 0,0-1 1,1 0-1,-1 0 0,1 1 0,-1-1 0,0 0 0,1 0 0,-1 0 0,0 0 0,1-1 0,-1 1 0,0 0 0,1-1 0,-1 1 0,0-1 0,0 1 0,1-1 0,-1 1 0,0-1 0,0 0 0,0 0 0,2-1 0,2-2 74,1 0 0,-1-1 1,0 0-1,0 0 1,4-6-1,-8 9-57,1 0 0,-1 1-1,0-1 1,1 0 0,-1 0 0,0 0-1,0 0 1,-1 0 0,1 0 0,0 0-1,0 0 1,-1 0 0,0 0 0,1 0-1,-1-4 1,0 3 20,-1 1-1,0 0 1,0 0-1,0-1 1,0 1 0,0 0-1,0 0 1,-1 0-1,1 0 1,0 0-1,-1 0 1,0 0-1,-2-2 1,0-4 659,7 19-52,-4-4-414,1-6-217,0 0-1,0 1 1,0-1-1,0 1 1,0-1 0,0 0-1,0 1 1,0-1-1,0 0 1,1 1 0,-1-1-1,0 0 1,1 0-1,-1 1 1,1-1 0,0 0-1,-1 0 1,1 0-1,0 0 1,1 2 0,-2-3-26,0 0 1,1 0-1,-1 0 1,0 0-1,0 0 1,0 0-1,1 0 1,-1 0-1,0 0 1,0 1-1,0-1 1,0 0 0,1 0-1,-1 0 1,0 0-1,0 0 1,0 0-1,0 1 1,0-1-1,1 0 1,-1 0-1,0 0 1,0 0-1,0 1 1,0-1 0,0 0-1,0 0 1,0 0-1,0 1 1,0-1-1,0 0 1,0 0-1,0 0 1,0 1-1,0-1 1,0 0-1,0 0 1,0 0 0,0 0-1,0 1 1,0-1-1,0 0 1,0 0-1,0 0 1,0 1-1,0-1 1,0 0-1,-1 0 1,1 0 4,-1 0 0,1 0 0,-1-1 1,1 1-1,-1 0 0,1 0 0,-1-1 0,1 1 0,0 0 1,-1-1-1,1 1 0,0-1 0,-1 1 0,1 0 0,0-1 0,-1 1 1,1-1-1,0 1 0,0-1 0,-1 1 0,1-1 0,0 1 1,0-1-1,0 0 0,-3-5 44,-1 0 1,1 0-1,-1 0 1,0 0-1,-1 1 0,1-1 1,-1 1-1,0 1 1,0-1-1,-1 1 0,1-1 1,-1 1-1,0 1 1,0-1-1,-13-4 1,17 8-44,0 0 0,0 0 1,0 0-1,0 0 0,-1 0 1,1 0-1,0 1 0,0-1 1,0 1-1,0 0 0,1-1 1,-1 1-1,0 0 0,0 0 1,0 0-1,0 0 0,1 1 1,-1-1-1,1 0 1,-1 1-1,1-1 0,-1 1 1,-1 3-1,-3 2-5,0 1 0,0 0 0,-7 14 0,11-17-6,0 0 1,0 0 0,1 0-1,-1 0 1,0 8 0,2-11-1,-1 0 0,1 0 0,0 1 0,0-1 1,0 0-1,0 0 0,1 0 0,-1 0 0,1 0 0,-1 0 0,1 0 1,0 0-1,-1 0 0,1 0 0,2 3 0,-2-4 6,-1-1-1,1 1 0,0 0 1,0-1-1,-1 0 0,1 1 1,0-1-1,0 1 0,-1-1 1,1 0-1,0 0 1,0 1-1,0-1 0,0 0 1,-1 0-1,1 0 0,0 0 1,0 0-1,0 0 0,0 0 1,0 0-1,0 0 0,-1 0 1,1-1-1,0 1 1,0 0-1,0-1 0,-1 1 1,1 0-1,0-1 0,0 1 1,-1-1-1,1 1 0,0-1 1,-1 0-1,1 1 0,0-1 1,-1 0-1,1 1 1,-1-1-1,1 0 0,-1 1 1,0-1-1,1 0 0,-1 0 1,0 0-1,1 0 0,-1 1 1,0-1-1,0 0 0,0 0 1,0 0-1,0-1 1,1-10 39,0 1 0,-1-1 0,0 1 0,-1-1 0,0 1 0,-1 0 0,0-1 0,-5-12 0,7 24-40,0-1 0,0 1 0,0-1 0,0 1 0,0 0 0,-1-1 0,1 1 0,0 0 0,0-1-1,0 1 1,-1 0 0,1-1 0,0 1 0,-1 0 0,1-1 0,0 1 0,0 0 0,-1 0 0,1-1 0,0 1 0,-1 0 0,1 0 0,-1 0 0,1-1 0,0 1 0,-1 0 0,1 0 0,-1 0 0,1 0 0,0 0 0,-1 0 0,1 0 0,-1 0 0,0 0 0,-7 12 78,-2 23-4,9-29-72,1 1 0,-1-1 0,1 0 1,1 1-1,-1-1 0,1 0 0,0 0 0,4 11 1,-5-15-9,0-1 1,1 1-1,-1-1 0,1 0 1,0 1-1,-1-1 1,1 0-1,0 1 1,0-1-1,0 0 1,0 0-1,0 0 1,0 0-1,0 0 0,0 0 1,1 0-1,-1 0 1,0 0-1,0 0 1,1-1-1,-1 1 1,1 0-1,-1-1 1,1 0-1,-1 1 0,1-1 1,-1 0-1,1 1 1,-1-1-1,1 0 1,-1 0-1,1 0 1,-1-1-1,1 1 1,-1 0-1,1 0 0,-1-1 1,1 1-1,-1-1 1,0 1-1,1-1 1,1-1-1,3-1 7,0-1 0,0 0 1,-1 0-1,1 0 0,-1-1 0,0 0 0,0 0 0,0 0 0,-1-1 1,0 1-1,0-1 0,0 0 0,-1 0 0,0-1 0,4-11 0,-4 9 18,0 0-1,-1 0 0,0 0 0,0 0 1,-1 0-1,-1-1 0,1 1 0,-2 0 1,1 0-1,-1-1 0,-3-13 0,3 20-5,0 0-1,0 1 0,-1-1 1,1 0-1,-1 1 0,1-1 1,-1 1-1,0 0 0,0-1 1,-4-2-1,6 4-10,-1 0-1,0 0 1,0 1 0,0-1 0,1 1-1,-1-1 1,0 0 0,0 1-1,0-1 1,0 1 0,0 0 0,0-1-1,0 1 1,0 0 0,0 0-1,0 0 1,0-1 0,0 1 0,0 0-1,0 0 1,0 0 0,0 1-1,0-1 1,0 0 0,-1 0 0,1 1-1,0-1 1,1 0 0,-1 1-1,0-1 1,-1 1 0,-1 1 2,1 0 0,0 0 0,0 0 0,0 0 0,0 0 0,0 0 0,0 1 0,0-1 0,1 1 0,-1-1 0,1 1 0,-2 4 0,3-5-8,0 0 1,-1 0 0,1 0-1,0 0 1,0 0 0,0 0-1,0 0 1,1 0 0,-1 0-1,1 0 1,-1 0 0,1 0-1,0 0 1,-1 0 0,1 0-1,0-1 1,0 1 0,0 0-1,0-1 1,3 3 0,45 57 7,-47-58-9,0-1 0,0 0 0,0 0 0,1 0 0,-1 0-1,1 0 1,2 1 0,-4-2 0,0-1 1,0 1-1,-1-1 0,1 1 0,0-1 0,0 0 0,0 1 1,0-1-1,-1 0 0,1 0 0,0 0 0,0 0 1,0 1-1,0-1 0,0 0 0,0-1 0,0 1 0,-1 0 1,1 0-1,0 0 0,0 0 0,0-1 0,0 1 1,0 0-1,-1-1 0,3 0 0,-2 0 7,-1 0 0,1-1-1,0 1 1,-1 0 0,1 0-1,0-1 1,-1 1 0,1 0 0,-1-1-1,0 1 1,0 0 0,1-1-1,-1 1 1,0 0 0,0-1 0,0 1-1,0-1 1,0 1 0,-1 0-1,1-1 1,0 1 0,-1-1 0,1 1-1,-1 0 1,1 0 0,-1-1-1,0 1 1,1 0 0,-1 0 0,0 0-1,0 0 1,0 0 0,0 0 0,0 0-1,0 0 1,0 0 0,0 0-1,0 0 1,-1 1 0,1-1 0,0 0-1,0 1 1,-1-1 0,1 1-1,0-1 1,-1 1 0,1 0 0,-1 0-1,1 0 1,0-1 0,-1 1-1,-1 1 1,-5 0 17,0 2 0,0-1 1,1 1-1,-1 0 0,1 0 0,0 1 0,-10 6 0,12-7-5,0 1 0,0-1 0,1 1 0,0 0 0,-1 0 1,1 1-1,0-1 0,1 1 0,-1 0 0,-4 9 0,8-13-14,0 0 0,0 0 0,0-1 0,0 1 0,0 0-1,0 0 1,0-1 0,1 1 0,-1 0 0,0 0 0,0-1 0,1 1 0,-1 0 0,1-1 0,-1 1 0,0 0 0,1-1 0,-1 1 0,1-1 0,0 1 0,4 4 83,-4-7 116,-26-46-375,13 24-3206</inkml:trace>
</inkml:ink>
</file>

<file path=ppt/ink/ink2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45:59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657 136 2608,'0'0'15287,"10"11"-15159,27 36 0,-35-44-112,0 0 0,-1-1-1,0 1 1,1 0 0,-1 0-1,0 0 1,0 0 0,-1 0-1,1 1 1,-1-1 0,1 0-1,-1 0 1,0 0 0,0 0-1,-1 1 1,0 4 0,0 7 64,2 35 203,0-29-176,0 1-1,-2-1 1,-5 34-1,-6 15 87,-13 52 214,22-111-367,1 0-1,0-1 1,1 1-1,0 0 1,1 0-1,0 0 0,1-1 1,0 1-1,5 20 1,3 0 244,25 58 0,-18-51 137,-16-36-357,5 12 150,-5-14-208,0 0 0,0 0 0,0 1 0,1-1 0,-1 0 0,0 0 1,0 0-1,0 1 0,0-1 0,0 0 0,0 0 0,0 1 0,0-1 0,0 0 0,0 0 0,0 1 0,0-1 0,-1 0 0,1 0 0,0 1 0,0-1 0,0 0 1,0 0-1,0 0 0,0 1 0,0-1 0,-1 0 0,1 0 0,0 0 0,0 0 0,0 1 0,0-1 0,-1 0 0,1 0 0,0 0 0,0 0 0,0 0 1,-1 0-1,1 1 0,0-1 0,0 0 0,-1 0 0,1 0 0,0 0 0,-1 0 59,-8-13 151,-2-35-15,-8-80 1,12 65-115,-4-100 130,10 133-161,-2-27 139,-15-75-1,14 111-79,2 13-113,0-1-1,0 0 1,1 0-1,0 0 1,1 0 0,0 0-1,0 0 1,3-16 0,1 7-25,4-10-34,-5 22 53,0-1 0,-1 1 1,1-1-1,-1 1 0,-1-1 0,1 0 1,-1 0-1,0-8 0,-1 15-12,-6-16-160,-12 17 110,0 2 0,0-1 0,-20 7-1,-19 3 168,-113 4 316,157-15-374,-169 1 674,98-3-448,16-3-32,67 4-226,26-8 59,181-35 61,-71 14-2,-110 21-91,-22 6-39,0 1 1,0 0 0,0 0-1,1 0 1,-1 0-1,0 0 1,0 1 0,1 0-1,-1-1 1,5 2 0,-8-1-2,1 0 1,-1 0 0,0 0 0,1 0 0,-1 1-1,0-1 1,0 0 0,1 0 0,-1 1-1,0-1 1,0 0 0,1 0 0,-1 1 0,0-1-1,0 0 1,0 1 0,1-1 0,-1 0 0,0 1-1,0-1 1,0 0 0,0 1 0,0-1 0,0 1-1,0-1 1,0 0 0,0 1 0,0-1 0,0 0-1,0 1 1,0-1 0,0 0 0,0 1-1,0-1 1,0 1 0,0-1 0,-1 0 0,1 1-1,0-1 1,0 0 0,0 1 0,-1-1 0,1 0-1,-1 1 1,-10 17-26,10-17 25,-14 17-3118</inkml:trace>
</inkml:ink>
</file>

<file path=ppt/ink/ink2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7:46:01.7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53 5920,'0'0'6790,"-10"-9"-6382,-31-24 27,39 31-351,0 1-1,0 0 1,-1 0 0,1 0-1,0 0 1,-1 0 0,1 0 0,-1 1-1,1-1 1,-1 1 0,1 0-1,-1 0 1,0-1 0,1 2 0,-1-1-1,1 0 1,-1 1 0,1-1-1,-1 1 1,1 0 0,-1-1 0,1 1-1,0 0 1,-1 1 0,1-1-1,-3 2 1,-6 3 256,2-3-58,1 1 1,0 0-1,0 0 1,-10 8-1,16-11-215,0 1 0,0 0 1,0-1-1,0 1 0,0 0 0,1 0 0,-1 0 0,0 1 0,1-1 0,0 0 0,-1 1 0,1-1 0,0 1 0,0-1 0,0 1 0,1-1 0,-1 1 0,1-1 0,-1 5 0,1-2-17,1 0 0,-1 0 0,1 1-1,1-1 1,-1 0 0,1 0 0,-1 0 0,2-1-1,-1 1 1,0 0 0,1-1 0,0 1 0,0-1 0,0 0-1,0 0 1,1 0 0,0-1 0,0 1 0,0-1 0,0 0-1,0 0 1,1 0 0,-1-1 0,1 1 0,0-1-1,-1 0 1,1 0 0,0-1 0,0 0 0,1 1 0,-1-2-1,0 1 1,0-1 0,0 1 0,1-2 0,-1 1 0,7-1-1,-8 0-8,0 0-1,0 1 0,0-1 0,-1-1 0,1 1 0,0 0 0,-1-1 1,1 0-1,-1 0 0,1 0 0,-1 0 0,0-1 0,0 1 0,5-6 1,-6 6-14,-1-1 1,1 1-1,0-1 1,-1 0 0,0 1-1,0-1 1,0 0 0,0 0-1,0 0 1,0 0-1,-1 0 1,1 0 0,-1 0-1,0 0 1,0 0 0,0 0-1,-1 0 1,1 0-1,-2-4 1,2 4 0,-1 1 1,1 0-1,-1 0 0,0 0 1,0 0-1,0 0 0,0 0 1,0 0-1,0 0 0,-1 0 1,1 0-1,-1 1 0,1-1 1,-1 1-1,1-1 0,-1 1 1,0-1-1,0 1 0,0 0 1,0 0-1,0 0 0,0 0 1,0 0-1,0 1 0,-5-2 1,3 1 28,0 1 1,0 0 0,0 0 0,0 0 0,-1 0-1,1 0 1,0 1 0,0 0 0,0 0 0,0 0-1,0 0 1,-7 3 0,11-3-42,0 0 0,-1-1 1,1 1-1,-1-1 0,1 1 0,0 0 0,0-1 1,-1 1-1,1 0 0,0-1 0,0 1 0,0 0 1,0-1-1,-1 1 0,1 0 0,0 0 0,0-1 1,1 1-1,-1 0 0,0-1 0,0 1 0,0 0 1,0-1-1,1 1 0,-1 0 0,0-1 0,0 1 1,1 0-1,0 0 0,4 5-2978</inkml:trace>
</inkml:ink>
</file>

<file path=ppt/ink/ink2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13:10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 65 3912,'0'0'14857,"-2"10"-14509,-2 11-237,-3 8 739,-4 58 1,11-86-821,0 0 1,0-1-1,0 1 1,0 0 0,0 0-1,0 0 1,0-1-1,0 1 1,0 0-1,1 0 1,-1-1 0,0 1-1,0 0 1,1-1-1,-1 1 1,0 0 0,1-1-1,-1 1 1,1 0-1,0 0 1,-1-1-6,1 0 0,-1 0-1,0 0 1,1 0 0,-1 0 0,1 0 0,-1 0 0,1 0 0,-1 0 0,0 0-1,1-1 1,-1 1 0,1 0 0,-1 0 0,0 0 0,1-1 0,-1 1-1,0 0 1,1-1 0,-1 1 0,0 0 0,1 0 0,-1-1 0,1 0-1,2-2 53,-1-1 0,1 0 0,-1 1 0,1-1 0,2-7 0,-3 4-15,0 0 0,-1-1 0,1 1 1,-2 0-1,1-1 0,-1 1 0,0 0 0,0-1 0,-1 1 1,0 0-1,0-1 0,-4-10 0,5 18-47,-1-1 0,1 0 0,0 0 0,-1 0 0,1 0 0,0 1 0,-1-1 0,1 0 0,-1 0 0,1 1 0,-1-1 0,0 0 0,1 1 0,-1-1 0,0 1 0,1-1 0,-1 1 0,0-1 0,0 1 0,1-1 0,-1 1 0,0 0 0,0-1 0,0 1 0,0 0 1,0 0-1,1-1 0,-1 1 0,0 0 0,0 0 0,-2 0 0,0 1 40,-1 0 1,0 0 0,0 0 0,0 1 0,-6 3-1,-7 2 93,15-6-130,1 0 0,0-1 0,-1 1 0,1 0 0,0 0 1,-1 0-1,1 0 0,0 0 0,0 0 0,0 0 0,0 1 1,0-1-1,0 0 0,0 1 0,0-1 0,1 0 1,-1 1-1,1-1 0,-1 1 0,1-1 0,-1 1 0,1-1 1,0 1-1,-1 3 0,-3 11 170,3-14-166,1 1 0,0-1 0,0 0-1,0 0 1,0 0 0,0 0 0,1 0-1,-1 0 1,1 1 0,-1-1 0,1 0-1,0 0 1,0 0 0,0-1 0,0 1-1,0 0 1,0 0 0,0 0 0,1-1 0,-1 1-1,1-1 1,-1 1 0,4 2 0,-4-3-9,0 0 1,0 0 0,0 0 0,0 0 0,0 0 0,1 0-1,-1 0 1,0 0 0,0-1 0,1 1 0,-1 0-1,1-1 1,-1 1 0,0-1 0,1 0 0,-1 1 0,1-1-1,-1 0 1,1 0 0,-1 0 0,1 0 0,-1 0-1,1 0 1,-1-1 0,1 1 0,-1 0 0,1-1 0,-1 1-1,1-1 1,-1 1 0,0-1 0,1 0 0,-1 0 0,0 1-1,2-2 1,0-3 19,1 0-1,-1 0 1,0-1-1,0 1 0,-1 0 1,0-1-1,0 0 1,0 0-1,0 0 1,-1 1-1,1-13 0,-1 14-12,-1 0-1,0 0 1,0 0 0,0 0-1,0 0 1,-1 0-1,0 0 1,1 0-1,-1 0 1,-1 0-1,1 0 1,-1 0-1,1 1 1,-1-1-1,0 0 1,0 1-1,-1 0 1,-4-6-1,6 8-9,-1 0 1,0 0-1,0 1 0,0-1 1,1 0-1,-1 1 0,0 0 1,0-1-1,0 1 0,0 0 0,0 0 1,0 0-1,0 0 0,0 0 1,0 0-1,0 0 0,0 1 1,0-1-1,0 1 0,1 0 0,-1-1 1,0 1-1,0 0 0,-3 2 1,-2 1 22,0 1 0,0-1 0,0 1 0,-10 10 0,13-10-9,0-1 0,0 1 0,0 0 0,1 0 1,0 0-1,0 0 0,1 1 0,-1-1 0,1 1 0,0 0 1,-2 8-1,4-11-13,-1 1 0,1-1 0,0 0 0,0 1 0,0-1 0,0 0 0,0 0 0,1 1 0,-1-1 0,1 0 0,0 0 0,0 1 0,0-1 0,0 0 0,1 0 0,-1 0 0,1-1 0,0 1 0,0 0 0,0 0-1,0-1 1,5 4 0,-6-5-8,0 0 0,0 0 0,0 0 0,0-1 0,0 1 0,0-1 0,0 1-1,1-1 1,-1 1 0,0-1 0,0 1 0,1-1 0,-1 0 0,0 0-1,1 0 1,-1 0 0,0 0 0,0 0 0,1 0 0,-1 0 0,2-1-1,0 0 6,0 0-1,0 0 1,-1-1-1,1 1 0,-1-1 1,1 1-1,-1-1 0,1 0 1,2-3-1,0 0 9,0-1-1,0 0 1,0-1-1,-1 1 1,0-1-1,5-10 1,-7 10 5,0 1 1,-1-1 0,1 1 0,-2-1-1,1 0 1,0 0 0,-1 1-1,-1-1 1,1 0 0,-1 0-1,0 1 1,0-1 0,-1 1-1,-5-13 1,7 18-14,-1 0 0,1-1-1,-1 1 1,1 0 0,-1 0 0,0 0-1,0 0 1,1 1 0,-1-1 0,0 0-1,0 0 1,0 0 0,0 1 0,0-1-1,0 0 1,0 1 0,0-1 0,0 1-1,0-1 1,-1 1 0,1 0 0,0-1-1,-2 1 1,1 0 3,-1 0 0,1 0 0,-1 0 0,0 1 0,1-1 0,-1 1 0,1-1-1,0 1 1,-1 0 0,1 0 0,-3 1 0,2 0-3,-1 0-1,1 0 1,0 0 0,-1 0-1,1 1 1,0-1 0,1 1-1,-1 0 1,0 0 0,1 0-1,-1 0 1,1 1 0,0-1-1,-3 7 1,3-3-21,1 1 1,0-1-1,0 1 0,1-1 0,-1 1 1,2-1-1,-1 1 0,4 14 0,-4-20 11,1 0-1,-1 0 0,1 0 0,0 0 1,0 0-1,0 0 0,0 0 0,0 0 1,1-1-1,-1 1 0,0 0 1,1-1-1,-1 1 0,1-1 0,0 1 1,-1-1-1,1 0 0,0 0 0,0 0 1,0 0-1,0 0 0,0 0 0,0 0 1,0-1-1,0 1 0,0-1 0,0 0 1,1 1-1,-1-1 0,0 0 0,0 0 1,0 0-1,0-1 0,0 1 1,3-1-1,8-2-1,-1 0 1,0-1 0,-1 0-1,1-1 1,-1 0-1,0-1 1,0 0-1,0-1 1,-1 0 0,0-1-1,0 0 1,-1 0-1,14-17 1,-21 22 10,-1 1 1,1 0-1,-1 0 1,1-1-1,-1 1 1,0 0-1,0-1 1,0 1-1,0-1 1,0 0-1,0 1 1,-1-1 0,0 0-1,1 1 1,-1-1-1,0-4 1,-1 4 1,0 0 1,0 0-1,0 0 1,0 0-1,-1 0 1,0 0-1,1 0 1,-1 0 0,0 1-1,0-1 1,0 0-1,-5-3 1,5 5-9,0 0 0,1 0 0,-1 0 0,0 0-1,0 0 1,0 1 0,0-1 0,0 1 0,0-1 0,0 1 0,0 0 0,0 0 0,0 0 0,0 0 0,0 0 0,0 0 0,0 0 0,0 1 0,0-1 0,0 1 0,0 0-1,0-1 1,-3 3 0,1-1-3,-1 0 0,1 0 0,0 0-1,0 1 1,0 0 0,0-1 0,1 1-1,-1 1 1,-5 6 0,6-6-4,0 0 1,1 0-1,-1 0 0,1 0 1,0 1-1,1-1 0,-1 1 1,0 4-1,1-7 2,1 0 0,0-1 0,0 1 0,0 0 0,0-1 1,0 1-1,1-1 0,-1 1 0,0 0 0,1-1 0,-1 1 0,1-1 0,-1 1 0,1-1 0,0 1 0,0-1 0,0 0 0,0 1 0,0-1 0,0 0 0,0 0 0,0 0 0,0 0 0,0 0 0,1 0 0,-1 0 0,0 0 0,2 1 0,-1-1 1,-1 0 0,1-1-1,0 1 1,-1 0-1,1-1 1,0 1-1,-1-1 1,1 1 0,0-1-1,2 0 1,-4 0 4,1 0 0,-1 0 0,1 0 0,-1-1 1,1 1-1,-1 0 0,1 0 0,-1-1 0,1 1 1,-1 0-1,0-1 0,1 1 0,-1-1 0,1 1 1,-1 0-1,0-1 0,1 1 0,-1-1 0,0 1 0,0-1 1,1 1-1,-1-1 0,0 1 0,0-1 0,0 1 1,0-1-1,0 1 0,0-1 0,0 1 0,0-1 1,0 1-1,0-1 0,0 1 0,0-1 0,0 1 0,0-1 1,0 1-1,0-1 0,0 1 0,-1-1 0,1 1 1,-1-2-1,1-2 20,-1 0 0,-1 0 0,1 0 0,-1 0 0,1 1 0,-1-1 0,0 0 0,-1 1 0,1-1 0,-1 1 0,1 0 0,-1 0-1,0 0 1,0 0 0,0 0 0,-1 1 0,1-1 0,-1 1 0,1 0 0,-1 0 0,0 0 0,0 0 0,0 1 0,0 0 0,0 0 0,0 0 0,0 0 0,0 0 0,-8 1 0,-10-2 132,18 1-95,-1 0-1,1 1 0,-1 0 0,1 0 0,-1 0 0,1 0 1,-7 2-1,11-2-49,0 0 0,-1 0 0,1 0-1,0 0 1,-1 0 0,1 0 0,0 1 0,-1-1 0,1 0 0,0 0 0,-1 0 0,1 0 0,0 0 0,-1 1 0,1-1 0,0 0 0,0 0-1,-1 1 1,1-1 0,0 0 0,0 0 0,0 1 0,-1-1 0,1 0 0,0 1 0,0-1 0,0 0 0,0 1 0,0-1 0,-1 0 0,1 1-1,0-1 1,0 0 0,0 1 0,0-1 0,0 0 0,0 1 0,0-1 0,0 0 0,0 1 0,0-1 0,1 1 0,-1-1 0,12 14 189,-9-10 82,-3-4-277,0 1 0,0 0 1,0-1-1,0 1 0,0-1 0,0 1 0,0-1 1,0 1-1,0-1 0,0 1 0,0-1 0,1 1 0,-1 0 1,0-1-1,0 1 0,0-1 0,1 1 0,-1-1 1,0 0-1,1 1 0,-1-1 0,0 1 0,1-1 0,-1 1 1,1-1-1,-1 0 0,0 1 0,1-1 0,-1 0 1,1 0-1,-1 1 0,1-1 0,-1 0 0,1 0 0,-1 1 1,1-1-1,-1 0 0,1 0 0,0 0 0,-1 0 1,1 0-1,-1 0 0,1 0 0,-1 0 0,1 0 1,0-1-1,0 2 0,-1-1 1,0 0-1,0 0 0,1 0 1,-1 0-1,0 0 1,1 0-1,-1 0 0,0 0 1,1 0-1,-1 0 1,0 0-1,0 0 0,1 0 1,-1 0-1,0 0 1,1 0-1,-1 0 0,0 0 1,0 0-1,1-1 1,-1 1-1,0 0 0,1 0 1,-1 0-1,0 0 1,0-1-1,0 1 0,1 0 1,-1 0-1,0-1 1,0 1-1,0 0 0,1 0 1,-1-1-1,0 1 1,0 0-1,0 0 0,0-1 1,0 1-1,0 0 1,0-1-1,0 1 1,0 0-1,0 0 0,0-1 1,0 1-1,0 0 1,0-1-1,0 1 0,0 0 1,0 0-1,0-1 1,0 1-1,0-1 0,-1 1 1,1 0-1,-1-1 0,0 1 1,0 0-1,1-1 0,-1 1 1,0 0-1,1 0 0,-1 0 0,0 0 1,0 0-1,1 0 0,-1 0 1,0 0-1,1 0 0,-1 0 1,0 0-1,0 0 0,1 0 1,-1 1-1,0-1 0,1 0 0,-1 1 1,0-1-1,0 1 0,-1 3-24,0-1-1,1 1 0,-1 0 0,1-1 0,0 1 1,0 0-1,0 0 0,0 5 0,1-8 20,1 0 1,-1 0-1,0 0 0,0 1 0,0-1 0,0 0 0,1 0 0,-1 0 0,1 0 0,-1 0 0,1 0 0,-1 0 0,1 0 1,-1 0-1,1 0 0,0 0 0,0 0 0,-1 0 0,1 0 0,0-1 0,0 1 0,0 0 0,0-1 0,0 1 1,0 0-1,0-1 0,0 1 0,0-1 0,0 0 0,1 1 0,-1-1 0,0 0 0,1 0 0,0 0 4,0 0-1,-1-1 0,1 1 0,0-1 0,-1 0 0,1 0 0,-1 1 0,1-1 1,-1 0-1,1 0 0,-1-1 0,1 1 0,1-2 0,16-18-31,-17 17 33,0 0 0,-1-1 0,0 1 0,1 0 0,-2-1 0,2-6 0,-2 9 0,1 0-1,-1 0 0,0 0 0,0 0 1,0 0-1,0 0 0,0 0 1,-1 0-1,1 0 0,-1 0 0,1 0 1,-1 0-1,0 0 0,0 0 0,-1-3 1,0 5-9,0-1 1,0 1-1,0-1 1,0 1 0,0 0-1,0 0 1,0 0-1,-1 0 1,1 0-1,0 0 1,0 1 0,0-1-1,0 1 1,0-1-1,0 1 1,-2 1-1,4-2-54,0 0 0,-1 0 0,1 0 0,0 0 0,0 0-1,0 0 1,0 0 0,-1 0 0,1 0 0,0 0 0,0 0-1,0 0 1,0 0 0,-1 0 0,1 0 0,0 0 0,0 0-1,0 0 1,-1 0 0,1 0 0,0 0 0,0 0 0,0 0-1,0-1 1,0 1 0,-1 0 0,1 0 0,0 0 0,0 0-1,0 0 1,0-1 0,0 1 0,0 0 0,0 0 0,0 0-1,0 0 1,-1-1 0,1 1 0,0 0 0,0 0 0,0 0-1,0-1 1</inkml:trace>
</inkml:ink>
</file>

<file path=ppt/ink/ink2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14:35.974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466 0 4512,'0'0'16241,"-10"6"-16077,-31 16-10,-3-6 298,22-7-173,19-9-244,0 1 0,1 0 1,-1 0-1,0 0 0,1 0 0,-1 1 1,1-1-1,-1 1 0,1-1 1,-3 3-1,-1 1 94,0-1 0,0 0 0,0-1 0,-1 1 1,0-1-1,0 0 0,-11 2 0,13-3-90,-16 1 295,19-4-324,0 1 1,1 0-1,-1 1 0,0-1 1,1 0-1,-1 0 0,0 1 1,1-1-1,-1 1 0,1-1 1,-1 1-1,0 0 1,1-1-1,-2 2 0,2-1 4,-1 0 1,0-1-1,1 1 0,-1-1 0,1 1 0,-1-1 0,0 0 1,1 0-1,-1 0 0,-2 0 0,-13 3 97,15-2-98,-1-1-1,1 1 1,0 0 0,-1-1 0,1 1-1,-1-1 1,1 0 0,0 0-1,-1 0 1,1 0 0,-1 0 0,-2-1-1,2 0 9,0 1 1,0 0-1,0 0 0,0 1 0,0-1 0,1 1 0,-1-1 1,0 1-1,0 0 0,0 0 0,1 0 0,-1 0 0,1 1 1,-1-1-1,-4 4 0,7-4-9,4 2-176,-1 0 138,1 0 0,-1 0 1,1 1-1,-1 0 0,0 0 1,0 0-1,-1 0 0,1 0 0,2 7 1,4 4 35,-3-4-8,-1 0 0,0 0 0,-1 0 0,0 1 0,3 15 0,-1-7-2,-3-4 0,4 29 0,-2-9 0,-4-27 0,0-1 0,-1 1 0,0-1 0,0 1 0,-1-1 0,-3 13 0,-12 96-80,1-52 23,13-61 56,1 0 0,-1 0 1,0 0-1,0 0 0,0 0 0,0 0 0,-6 5 1,-6 13 18,10-15-11,-16 33 80,-18 52 0,15-42-104,19-44 15,1-1-1,-1 1 0,2 0 1,-1 0-1,1 0 1,0 1-1,0-1 0,0 0 1,1 1-1,0-1 1,0 1-1,1-1 0,0 1 1,1 8-1,4 12-20,1-1 0,1 1-1,12 27 1,-14-41-2,-1 1 0,-1-1 0,0 1 0,0-1 0,-2 1 1,1 0-1,-2 19 0,-2-6 48,0 0-1,-11 46 1,9-58 6,2-10-10,1 0 0,0 1-1,0-1 1,0 1 0,1-1 0,0 9-1,-2 13 11,2-24-22,-1 0 0,1 0 0,0 0 0,0 0 0,0 0 0,0 0 0,0 0 0,1 0 0,0 0 0,1 4 0,12 27 145,-10-26-128,0 0 0,-1 0 0,0 0 0,0 1 0,-1-1 0,0 1 0,-1-1 0,0 1 0,0 0 0,-1 14 0,-26 135 269,8-88-149,16-62-131,0 0-1,1 0 1,0 0-1,0 0 1,2 13 0,-1-11-5,0-8-7,0 0 0,0-1 0,0 1 0,1 0 0,-1-1 0,1 1 0,-1 0 0,1-1 0,0 1 0,0-1-1,-1 1 1,1-1 0,0 0 0,0 1 0,2 1 0,6 12 5,-10-9-6,1-6 0,0 0 0,0 0 0,0 0 0,0 0 0,0 1 0,-1-1 0,1 0 0,0 0 0,0 0 0,0 0 0,0 0 0,0 0 0,0 1 0,0-1 0,0 0 0,0 0 0,0 0 0,0 0 0,0 1 0,0-1 0,0 0 0,0 0 0,0 0 0,0 0 0,0 0 0,0 1 0,0-1 0,0 0 0,0 0 0,0 0 0,1 0 0,-1 0 0,0 1 0,0-1 0,0 0 0,0 0 0,0 0 0,0 0 0,0 0 0,1 0 0,-1 0 0,0 0 0,0 1 0,0-1 0,0 0 0,0 0 0,1 0 0,-1 0 3,0 1-1,1-1 0,-1 1 0,0-1 1,1 1-1,-1-1 0,0 1 1,0-1-1,0 1 0,1-1 1,-1 1-1,0-1 0,0 1 1,0-1-1,0 1 0,0-1 1,0 1-1,0 0 0,0-1 0,0 1 1,0 0-1,-1-1 0,1 1-1,0-1 0,0 0 1,0 1-1,0-1 1,0 0-1,0 0 1,0 1-1,0-1 1,0 0-1,0 1 1,0-1-1,0 0 0,0 0 1,0 1-1,0-1 1,0 0-1,0 1 1,1-1-1,-1 0 1,0 0-1,0 1 0,0-1 1,0 0-1,1 0 1,-1 1-1,0-1 1,0 0-1,0 0 1,1 0-1,-1 0 1,0 1-1,0-1 0,1 0 1,-1 0-1,0 0 1,0 0-1,1 0 1,-1 0-1,0 0 1,0 1-1,1-1 0,-1 0 1,0 0-1,1 0 1,-1 0-1,0 0 1,1 0-1,-1 0 1,0-1-1,0 1 1,1 0-1,-1 0 0,1 0 1,5 1 5,1 0 0,0 0 0,0 1 0,-1-1 0,12 6 0,14 4-4,-27-10-5,0 1 1,-1 0-1,1 0 0,-1 0 0,7 4 0,-7-3 2,0-1-1,0 1 0,0-1 0,1 0 0,-1-1 0,8 3 0,-1-3-9,0-1 0,0 1 0,22-4-1,-23 2 14,1 0-1,0 1 1,-1 0-1,18 3 1,-17-1 29,1-1 0,18-1 0,16 2 9,-11 1 18,-23-3-35,0 1 1,22 4-1,-16-1-24,-12-3-23,-1 0 0,0 0 0,1 1 1,-1-1-1,0 1 0,9 5 0,-61 49-9878</inkml:trace>
</inkml:ink>
</file>

<file path=ppt/ink/ink2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14:37.929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112 1 3912,'0'0'4529,"4"11"-4329,16 34 1,-18-40-159,-1-1-1,0 1 0,0-1 1,0 1-1,0 0 1,-1-1-1,0 1 0,0 0 1,0-1-1,-1 1 0,1 0 1,-3 7-1,-1 12 135,-3 22 165,-1-1 0,-2 1-1,-29 75 1,4-13 76,24-74-291,5-20-36,2 1 0,0-1-1,0 1 1,1-1 0,0 17 0,4-27 24,2-9-51,3-16-1521</inkml:trace>
</inkml:ink>
</file>

<file path=ppt/ink/ink2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14:42.237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0 4720,'0'0'7200,"10"3"-6990,36 9-19,-41-11-147,-1-1 1,1 1-1,0-1 0,-1 1 0,1-1 1,0-1-1,7 0 0,11-1 139,16 7 79,-19-3 187,44 1 0,-26-2-106,-28-1-227,0 1 0,0-1 0,17-3 0,-17 2-38,-1 0 1,0 1-1,0 0 0,11 2 1,14 0 164,-26-1-175,0 0 0,-1 0 0,1 1 0,0 0 0,0 1 0,9 3 1,25 8 136,19-1 192,-34-3-49,-24-9-304,0 1 0,0-1-1,1 0 1,-1 0 0,0 0 0,0 0 0,1 0-1,-1-1 1,4 1 0,76-1 904,-82 0-940,-1 0 0,1 1 0,-1-1 0,1 1 1,-1-1-1,0 1 0,1-1 0,-1 0 0,0 1 1,1 0-1,-1-1 0,0 1 0,0-1 0,1 1 0,-1-1 1,0 1-1,0 0 0,0-1 0,0 1 0,0-1 0,0 1 1,0-1-1,0 1 0,0 0 0,0 0 0,-1 26 227,0-18-280,1-3 61,-1 12 3,1 1-1,1-1 0,1 0 1,1 0-1,0 0 0,7 21 0,0-4 25,-2 1 0,9 72-1,-12-68-30,10 113-12,-15-140 3,2-1 0,0 0 0,0 0 0,1 0 0,0 0 0,1 0 0,10 19 0,-12-25 14,1-1-1,-1 1 1,0 0-1,-1 0 0,1 1 1,-1-1-1,0 0 1,-1 0-1,0 7 0,4 27 47,-1-8 36,-2-25-87,-1 0-1,1-1 0,0 1 1,2 7-1,-2-8-3,1 0 1,-2 0-1,1 0 0,-1 0 0,1 0 0,-2 0 1,1 0-1,-1 0 0,1 0 0,-4 7 0,2 0 13,0-1-11,1 1-1,1 19 1,0-19-3,0 0 0,-3 18 0,2-22 3,0 0 0,0 0 0,1 0 0,0 0-1,2 15 1,1-8 55,0 0 0,8 21 0,-6-23 0,-1 1 0,4 28-1,-7-39-64,0 1-1,0-1 1,0 0-1,1 0 1,0 0-1,0-1 0,0 1 1,3 4-1,9 19-2,45 170 3,-51-166 29,0 1 0,-2 0-1,-2 1 1,-1-1-1,-1 1 1,-4 55-1,-2-8 104,-1 7-57,2-62-46,1 1 0,2 0-1,0 0 1,5 30 0,-2 4-13,17 46-40,10 29-87,-28-122 127,-1-1 0,0 1-1,0 0 1,-1 0-1,-1 0 1,-3 18 0,-5 30 140,3-2-142,11-20-140,-5-27 236,-5-15-87,0 1-1,0-1 0,0 1 0,0 1 0,-11-3 1,-7-1-4,3 1-17,-36-2 0,49 6 7,-1 0-1,1 0 0,-1 1 1,1 0-1,0 1 0,-1-1 1,1 2-1,-10 3 0,8-3 16,0 0 0,0 0 0,-15 1 0,16-3 6,1 1 0,-1-1 1,1 1-1,-1 1 0,1-1 0,-12 7 0,-43 21 64,49-24-55,-28 17 25,36-20-103,14-11-133,-1 3-2489</inkml:trace>
</inkml:ink>
</file>

<file path=ppt/ink/ink2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14:46.718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297 1 4720,'0'0'8756,"-5"11"-8582,-15 37 4,19-43-147,0-1 1,0 1 0,0-1 0,0 1 0,1 0 0,-1-1 0,1 1-1,0-1 1,1 1 0,-1 0 0,3 8 0,0 5 72,0 15 62,-1-9 18,0-1-1,2 0 1,0 1 0,13 37-1,30 59 516,-44-113-637,0 1-1,-1 0 1,0 0 0,0 0-1,0 0 1,-1 0 0,0 1-1,-1-1 1,0 0 0,-2 12-1,1-10-7,0 0 8,0 0-1,-1 0 1,0 0 0,-1 0 0,-7 18-1,-3 10 211,11-31-207,0 1 1,0-1-1,-1 0 1,-5 9-1,7-14-39,1-1 0,-1 1 0,1-1 0,-1 1 0,1 0 0,0-1 0,-1 1 0,1 0 0,0 0 0,0-1 0,0 3 0,-2 13 359,2-29 146,0 5-485,-1 1 1,0-1-1,0 0 1,0 1-1,-1-1 1,0 0-1,-5-10 0,6 14-28,0 3-16,1 0-1,0 0 1,0 0-1,0 0 0,0 0 1,0 0-1,0-1 0,0 1 1,0 0-1,0 0 1,0 0-1,0 0 0,0 0 1,0 0-1,0-1 1,0 1-1,0 0 0,0 0 1,0 0-1,0 0 0,0 0 1,0 0-1,0 0 1,0-1-1,0 1 0,0 0 1,0 0-1,0 0 1,0 0-1,0 0 0,1 0 1,-1 0-1,0-1 0,0 1 1,0 0-1,0 0 1,0 0-1,0 0 0,0 0 1,0 0-1,0 0 0,1 0 1,-1 0-1,0 0 1,0 0-1,0 0 0,0 0 1,2-2 20,-6-3-37,4 5 13,0 0 1,-1-1 0,1 1 0,0 0-1,0 0 1,0-1 0,0 1 0,-1 0-1,1-1 1,0 1 0,0 0 0,0-1-1,0 1 1,0 0 0,0-1-1,0 1 1,0 0 0,0-1 0,0 1-1,0 0 1,0-1 0,0 1 0,0 0-1,0-1 1,0 1 0,0 0 0,0-1-1,0 1 1,0 0 0,1-1-1,-1 1 1,0 0 0,0 0 0,0-1-1,1 1 1,1-1-18,-3 8 4,15 15-25,-7-7 17,-2 0 0,0 0 1,-1 0-1,5 30 0,-3-23 23,-5-19 0,1 0 0,-1 1 0,0-1 0,-1 0 0,1 0 0,-1 1 0,1 5 0,-2 19 0,1 0 0,4 34 0,-6-33 0,-1-7 0,-3 13 0,-15 24 0,16-45 0,3-8 7,1-1-1,-1 0 1,1 0-1,0 1 1,-1 6-1,2-10-1,0 0 0,0-1 1,-1 1-1,1-1 0,-1 1 0,1-1 0,-1 1 0,0-1 0,1 1 1,-1-1-1,-1 2 0,-6 16 21,7-16-21,0-1 1,0 1-1,1 0 0,-2 0 1,1 0-1,0 0 0,0-1 1,-1 1-1,0-1 0,1 1 0,-1-1 1,0 0-1,0 1 0,0-1 1,-1 0-1,1 0 0,0-1 1,-5 3-1,-4 3 65,0-1 0,-1-1 0,-13 5 0,9-4-16,10-4-25,-1 0 0,0 0-1,1-1 1,-1 0 0,0 0 0,0-1 0,0 1 0,0-1 0,0-1 0,0 0 0,0 0 0,-9-2 0,-3-3-970,1 0 0,-29-15 0</inkml:trace>
</inkml:ink>
</file>

<file path=ppt/ink/ink2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18:15.06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6 0 3000,'0'0'3800,"-1"11"-3702,0-2-77,0 0 29,0 0 0,0-1-1,1 1 1,0 0 0,0-1 0,1 1 0,1-1 0,2 14 0,3-2 101,-1 0 1,-1 0-1,4 34 1,-1-5 54,9 88 236,-11-71-270,6 138 360,-9-100-300,32 418 907,-31-404-931,6 71 72,-4-102-124,-4 1 1,-4-1-1,-21 137 0,16-96 1,2-34-35,4-54-49,1 0 1,2 0-1,2-1 0,13 57 1,-14-83-54,0-1 0,1 0 0,0-1 0,1 1 0,0-1 0,1 0 0,0 0 0,10 12 0,-11-17-12,0 0-1,1 0 1,-1 0 0,2-1-1,-1 1 1,0-2-1,1 1 1,0-1-1,0 0 1,1 0 0,-1-1-1,1 0 1,12 4-1,167 25 22,-160-28-24,126 27-84,-43-7 0,-15-8 31,83 19-2,-13 0 39,-8-2 6,-73-16 5,-49-11 0,39 12 0,64 19 38,14 5 13,152 45 53,-218-64-72,6 1 53,181 24-1,13-9 53,-221-29-107,34 0 20,-58-6-27,61 12 0,221 48 145,-264-53-125,-1 1 1,85 32 0,14 3 2,-90-27 14,-1 3 0,114 57 0,-157-70-47,1-2-1,0-1 0,44 8 0,31 9 13,184 71 3,35 20 130,-219-71-112,66 24 2,134 21-24,-106-34-16,-41 2 19,-95-34-4,66 19-1,-59-22 30,88 40 0,-15-4 28,-120-50-70,115 46 78,-117-45-68,0 1 0,0 1 1,0 0-1,-2 1 0,1 1 0,12 13 1,23 27 73,-3 3 0,-2 2 1,66 109-1,-77-110-26,-14-25-16,23 51 1,-30-55-39,3 12 21,23 37 0,-9-26 6,38 68 48,-57-96-67,0 1-1,-2 0 1,10 37-1,-3-7 54,2-1-1,28 61 1,-20-53-75,18 62 0,-31-80-36,-1-7-6,10 62 0,8 48-80,-26-129 111,0 0 1,9 22 0,5 24-55,9 30-133,-4-31 23,-6-18 78,-12-33 91,0 0 0,1 0-1,8 14 1,-12-22 2,-1-1 1,0 1-1,1 0 1,-1 0 0,0 0-1,1 0 1,-1 0-1,0-1 1,0 1-1,0 0 1,0 0-1,0 0 1,0 0-1,0 0 1,0 0-1,-1 1 1,1-2 4,0 1 0,0-1-1,0 1 1,0-1 0,0 0 0,-1 1 0,1-1-1,0 0 1,0 1 0,0-1 0,-1 0 0,1 0-1,0 1 1,0-1 0,-1 0 0,1 0 0,0 1-1,-1-1 1,1 0 0,0 0 0,-1 0 0,1 1-1,0-1 1,-1 0 0,1 0 0,0 0 0,-1 0 0,1 0-1,0 0 1,-1 0 0,1 0 0,-1 0 0,1 0-1,0 0 1,-1 0 0,1 0 0,0 0 0,-1 0-1,0 0 1,-26-7 19,21 5-9,-1 1 0,0-1 0,1 0 0,-1-1-1,1 1 1,-8-6 0,-143-106 53,148 107-23,0 0 0,1 0 0,0-1-1,0 0 1,1 0 0,0-1 0,0 0 0,1 0 0,0-1-1,1 0 1,0 0 0,-6-16 0,7 17-26,0-7 49,4 15-42,4 2-15,-1 0 0,1 0 1,-1 1-1,1-1 0,-1 1 0,1 0 0,-1 0 0,5 4 1,30 25-30,1 6-2,40 50 1,-12-13 43,-16-20 4,59 83 0,-99-121-5,-1 0 0,-1 0 0,-1 1 0,0 0-1,-2 1 1,9 31 0,-17-32 132,0-12-38,1-11-93,0 0-18,1 1 0,-2-1 1,1 1-1,-1-1 0,0 1 0,0 0 0,-3-6 0,-4-9 0,1-4-2,1 1 1,1-1 0,1 0-1,1 0 1,2 0-1,0-1 1,1 1 0,1-1-1,2 1 1,8-45 0,13-69-1,-20 127 0,1-12 14,1 1-1,2 1 1,16-39-1,-4 18 37,-19 42 6,-16 14-4,-1 0 1,0-1 0,-28 16 0,-24 17 41,50-30-56,-25 18 28,41-32-61,-1 0 1,1 0 0,-1 0 0,0 0-1,1-1 1,-1 0 0,0 0-1,0 0 1,0 0 0,-7 0 0,9-1-5,1 0 1,-1 0 0,0-1 0,1 1-1,-1-1 1,1 0 0,-1 1 0,1-1-1,-1 0 1,1 0 0,0 0 0,-1 0 0,1 0-1,0 0 1,0 0 0,0 0 0,0-1-1,-1 1 1,2 0 0,-1-1 0,-1-1 0,-13-30-1143,14 29 85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51.80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10752,'0'0'9111,"13"13"-8804,0 0-212,-4-2-15,0-2 1,1 1-1,0-1 1,1-1 0,0 0-1,16 9 1,0 0 408,-2 1-1,40 37 1,-62-53-427,-1-1-1,0 1 0,0 1 0,0-1 0,0 0 1,0 0-1,0 1 0,0-1 0,-1 1 0,0-1 1,1 1-1,-1 0 0,0 0 0,0-1 1,0 1-1,-1 0 0,1 0 0,-1 0 0,1 0 1,-1 0-1,0 0 0,0 0 0,-1 0 0,1 0 1,0 0-1,-1 0 0,0 0 0,0-1 1,0 1-1,0 0 0,0 0 0,0-1 0,-1 1 1,1-1-1,-5 6 0,0 0 52,-1-1 1,-1 1-1,0-1 0,0 0 1,0-1-1,-1 0 1,1 0-1,-19 8 0,13-8 7,-1-1-1,1 0 0,-1-1 1,-24 3-1,3-4-3249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0:57.48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8 55 3488,'-8'-3'1280,"8"-2"-992,0 2-64,44-40-4896</inkml:trace>
</inkml:ink>
</file>

<file path=ppt/ink/ink2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18:26.57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4550 1 3712,'0'0'3744,"-6"10"-3570,-19 30-4,24-38-98,0-1 0,0 1 0,0 0 0,0 0 0,0-1 0,1 1 0,-1 0 0,0 0 0,1 0 0,-1 0 0,1 3 0,-3 6 274,-13 14 92,13-21-318,0 0 0,1 0 0,-1 1 0,1-1 0,-1 1 0,1 0 0,1 0 0,-3 7 0,2 0 172,-3 36 989,4-37-1146,0-1 1,-1 0-1,0 0 1,-3 12-1,-6 28 329,8-18-365,1-1-1,2 0 1,1 0-1,1 0 0,9 44 1,24 71 64,-16-73-74,-3 1 0,10 110 1,-29-132 52,0-23-83,-9 61 152,7-64-76,1-1-1,0 26 1,4-36-94,-2-1 1,1 0 0,-2-1 0,0 1 0,-5 15 0,-30 66 82,23-60-63,9-19-30,-2 1 0,0-1 0,-1 0 0,0 0 1,-2-1-1,-17 21 0,11-18-2,10-10-2,1-1 0,-1-1 0,-13 11 1,-100 62 216,109-73-226,0-1 1,0 1-1,-1-2 1,1 1-1,-14 2 1,-14 5 27,21-5-32,-3 1 23,0 0 0,0-2 0,-37 6 0,15-6 52,-54 13 0,70-13-65,-31 3 0,36-7 8,1 1 0,0 2 0,-27 8 0,-278 97 204,192-59-164,42-15-32,-59 27 44,-42 15 6,144-62-75,-50 16 7,-144 29-1,95-28-11,98-20 13,0-2 0,-70 6-1,-183 26 40,204-25-34,28-3 6,34-6 0,-41 3 0,57-9-5,0 1 0,-37 13 0,37-10-10,0-2-1,-38 7 1,38-10-17,0 2 1,0 1-1,1 0 0,-1 1 1,1 2-1,1 0 0,-1 1 1,2 1-1,-1 0 0,-24 19 0,-61 37-2,70-39-67,1 1-1,-59 65 1,28-25 7,55-58 56,1 0-1,1 0 1,-11 20 0,-12 16-1,9-16-24,2 2-1,1-1 1,-17 44-1,4-10-32,-74 184-130,83-194 173,-12 32-8,-1 7 20,23-63 6,0 0 0,-7 38 0,17-63 1,0 0 0,0-1 0,-1 1 0,0 0 0,0-1 0,-6 10 0,5-10 0,1-1 0,0 1 0,0 0 0,1 1 0,0-1 0,-1 0 0,-1 9 0,3-9 44,-1 0 0,0 0 0,-1 0 0,1 0-1,-1-1 1,0 1 0,0-1 0,-1 0 0,1 1-1,-1-2 1,0 1 0,-4 3 0,7-7-32,1 0 1,-1 0 0,1 1-1,-1-1 1,1-1-1,-1 1 1,1 0 0,-1 0-1,1 0 1,-1 0-1,1 0 1,-1 0 0,1 0-1,-1-1 1,1 1-1,-1 0 1,1 0 0,-1-1-1,1 1 1,0 0-1,-1-1 1,1 1 0,-1 0-1,1-1 1,0 1-1,-1-1 1,1 1 0,0-1-1,-10-14 144,4-2-114,0-1 0,1 0 1,1 0-1,1 0 0,0 0 0,2 0 0,0-27 0,3 2 18,2-1-1,1 2 0,12-44 1,-16 79-55,1 0 0,-1 1 0,1-1 0,1 1 0,-1-1 0,1 1 0,0 0 0,1 0-1,-1 0 1,8-9 0,-8 12-73,-3 17-16,4 6 50,-1-1-1,0 1 1,-2 1 0,0-1-1,-3 20 1,-17 102-141,15-123 165,2-12 7,1 0 0,0 0 1,0 0-1,0 1 0,1-1 0,0 0 0,1 10 0,0-7 2,0-1 1,0 1 0,-3 15-1,1 4 1,1-27 3,0-1 0,1 0 1,-1 1-1,0-1 0,1 0 0,-1 0 0,1 1 0,-1-1 0,1 0 0,0 0 0,-1 0 0,1 0 0,0 1 0,2 0 0,-3-3-1,1 0 1,0 0-1,-1 0 1,1 0-1,0 0 1,0 0-1,0 0 1,0 0-1,0 0 1,0 0-1,0 0 0,0 0 1,0 1-1,0-1 1,2-1-1,1 0 3,32-24 17,38-36 1,-54 44-22,20-19-1,60-41 0,-99 78 1,0-1 0,0 1 0,-1-1 0,1 0 0,0 1 0,0-1-1,0 0 1,-1 1 0,1-1 0,0 0 0,0 0 0,-1 1 0,1-1-1,-1 0 1,1 0 0,-1 0 0,1 0 0,-1 0 0,0 0 0,1 0-1,-1 0 1,0 0 0,0 0 0,0 0 0,0 0 0,1 0-1,-2 0 1,1 0 0,0 0 0,0 0 0,0 0 0,0 0 0,-1 0-1,1 0 1,0 0 0,-1 0 0,1 0 0,-1 0 0,1 0 0,-1 0-1,1 0 1,-1 1 0,0-1 0,-1-1 0,-4-4 20,0 0 1,-1 1-1,0 0 0,-12-7 1,10 7-8,-24-14 86,-1 1-1,0 3 0,-1 0 0,-1 2 0,-69-14 0,105 26-93,-1 1-1,1 0 1,-1 0-1,1 0 1,-1-1 0,1 1-1,-1 0 1,1 0-1,-1 0 1,1 0 0,-1 0-1,1 0 1,-1 0-1,1 0 1,-1 0-1,1 0 1,-1 0 0,1 0-1,-1 0 1,1 1-1,0-1 1,-1 0 0,1 0-1,-1 0 1,1 1-1,-1-1 1,1 0-1,0 1 1,-1-1 0,1 0-1,-1 1 1,1-1-1,0 0 1,-1 1 0,1 0-171,0 0 1,0 0 0,0 0-1,0 0 1,0 0 0,0 0-1,1 0 1,-1 0 0,0 0 0,1-1-1,-1 1 1,0 0 0,1 0-1,-1 0 1,2 1 0</inkml:trace>
</inkml:ink>
</file>

<file path=ppt/ink/ink2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0:10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 77 4008,'0'0'7944,"-11"-9"-7770,3 1-127,-3-3 91,0 1 0,-1 1 0,0 0-1,-13-8 1,22 16-81,0 0-1,0 1 0,0-1 1,0 1-1,0 0 1,-1 0-1,1 0 0,0 0 1,0 1-1,-4 0 0,-7 0 146,10 1-180,1-1 0,0 0 0,0 1 1,-1 0-1,1 0 0,1 0 1,-1 0-1,0 0 0,0 1 1,-4 5-1,-13 49 67,15-46-79,0 1 0,1-1 0,-3 14 0,5-16-6,1-5-3,0-1-1,1 1 1,-1 0 0,1-1-1,0 1 1,0 0-1,0-1 1,1 1-1,-1-1 1,1 1 0,0 0-1,0-1 1,0 0-1,1 1 1,2 5 0,-4-8 2,1-1 1,-1 0 0,0 1 0,0-1 0,1 0-1,-1 1 1,0-1 0,1 0 0,-1 1 0,0-1-1,1 0 1,-1 1 0,1-1 0,-1 0 0,0 0-1,1 0 1,-1 1 0,1-1 0,-1 0 0,1 0-1,-1 0 1,1 0 0,-1 0 0,1 0 0,-1 0 0,0 0-1,1 0 1,-1 0 0,2 0 0,3 0 10,-5 0-12,1 0 0,-1 0 0,0 0 0,1 0 0,-1 0 0,1 0 0,-1 1 0,0-1 0,1 0 0,-1 0 0,0 0 0,1 1 1,-1-1-1,0 0 0,1 0 0,-1 1 0,0-1 0,0 0 0,1 1 0,-1-1 0,0 0 0,0 1 0,0-1 0,1 1 0,-1-1 0,0 1 1,0-1-2,0 1 0,0-1 1,1 1-1,-1-1 0,0 1 1,0-1-1,1 0 1,-1 1-1,0-1 0,0 0 1,1 1-1,-1-1 1,0 0-1,1 1 0,-1-1 1,0 0-1,1 1 0,-1-1 1,1 0-1,-1 0 1,0 0-1,1 1 0,-1-1 1,1 0-1,-1 0 0,1 0 1,0 0-1,10 0 27,1 0 0,0 1-1,13 3 1,2-3 16,-25-1-42,-1 0 0,1 1 0,0-1 0,0 0 0,0 0 0,0 0 0,0 0 0,-1 0 0,1-1 1,0 1-1,0-1 0,2 0 0,-2 0-1,-1 1 0,0-1 1,1 1-1,-1 0 0,1-1 1,-1 1-1,0 0 0,1 0 1,-1 0-1,1 0 0,-1 0 1,1 0-1,-1 0 0,0 1 1,1-1-1,-1 0 0,1 1 1,-1-1-1,0 1 0,2 0 1,8 2-2,-11-3 0,0-1 0,0 1 0,1 0 0,-1 0 0,0 0 0,1 0 0,-1 0 0,0 0 0,0 1 0,1-1 0,-1 0 0,0 0 0,0 0 0,1 0 0,-1 0 0,0 0 0,0 0 0,1 1 0,-1-1 0,0 0 0,0 0 0,0 0 0,1 0 0,-1 1 0,0-1 0,0 0 0,0 0 0,0 0 0,1 1 0,-1-1 0,0 0 0,0 0 0,0 1 0,0-1 0,0 0 0,0 1 0,0-1 0,0 0 0,0 0 0,0 1 0,0-1 0,0 0 0,0 0 0,0 1 0,0-1 0,0 0 0,0 0 0,0 1 0,0-1 0,0 0 0,0 0 0,-1 1 0,1-1 0,0 3 0,0-1 0,0-1 0,0 1 0,0-1 0,0 1 0,0-1 0,0 1 0,0-1 0,0 1 0,1-1 0,-1 1 0,1-1 0,-1 1 0,1-1 0,0 0 0,-1 1 0,1-1 0,0 0 0,0 0 0,2 3 0,-3-4 0,1 1 0,0 0 0,-1-1 0,1 1 0,-1 0 0,0 0 0,1-1 0,-1 1 0,0 0 0,1 0 0,-1 0 0,0-1 0,0 1 0,1 0 0,-1 0 0,0 0 0,0 1 0,5 19 0,-4-17 11,-1-1 1,1 1 0,-1 0 0,1-1 0,-1 1-1,0-1 1,-1 1 0,1 0 0,-1-1 0,1 1-1,-1-1 1,0 1 0,0-1 0,-1 1 0,1-1-1,-1 0 1,1 0 0,-1 1 0,0-1 0,0 0-1,-1-1 1,1 1 0,0 0 0,-1-1 0,0 1-1,0-1 1,0 0 0,0 0 0,0 0 0,0 0-1,0-1 1,0 1 0,-4 0 0,0 0 60,0-1 0,0-1 0,0 1 0,0-1-1,1 0 1,-10-2 0,-11 1 102,13 2-74,13-1-88,-1 1-1,1-1 1,0 0-1,-1 0 1,1 0 0,0 0-1,-1 0 1,1 0 0,0-1-1,-1 1 1,1 0-1,0-1 1,0 1 0,-1-1-1,1 1 1,-1-2 0,-9-1 127,11 3-256,-1 0 0,0 0 0,0 0 0,0 0 0,1 0 0,-1 0 0,0-1 0,0 1 0,1 0 0,-1-1 0,0 1 0,1-1 0,-1 1 0,0-1 0,1 1 0,-1-1 0</inkml:trace>
</inkml:ink>
</file>

<file path=ppt/ink/ink2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0:14.7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301 82 3208,'0'0'10802,"-9"-5"-10598,-31-15-1,37 19-87,-1-1 0,0 0-1,0 1 1,1 0 0,-1 0 0,-8-1 0,-1-1 146,9 3-182,0-1 1,0 0-1,0 1 0,0-1 1,0 1-1,1 0 0,-1 1 1,0-1-1,-6 2 0,-15 1 306,23-3-361,-1 0 0,1 1 0,0-1 0,0 1 0,0 0 0,0 0-1,0 0 1,0 0 0,0 0 0,-2 2 0,-12 5 67,8-5-47,1 1 0,-1 1 1,1 0-1,0 0 0,1 0 1,-1 1-1,1 0 0,-8 9 0,3-4 78,9-7-100,0 0 0,1 0-1,-1 0 1,1 1-1,-1-1 1,1 0-1,1 1 1,-1-1 0,1 1-1,-1-1 1,1 0-1,1 1 1,-1-1 0,1 6-1,1-7-10,-1 0 0,1-1 0,-1 1 0,1-1 0,0 1 0,0-1 0,3 3 0,7 9 9,-10-9-19,1-1-1,0 0 0,0 1 0,1-1 0,-1 0 0,1 0 0,0-1 0,0 1 0,0-1 0,0 0 0,1 0 1,-1 0-1,1-1 0,0 0 0,0 1 0,0-2 0,0 1 0,0 0 0,0-1 0,0 0 0,10 0 0,-11-1 3,0 0-1,-1 0 0,1-1 0,0 0 0,0 1 0,0-1 0,0-1 0,-1 1 0,1-1 0,0 1 1,-1-1-1,1 0 0,-1 0 0,0-1 0,0 1 0,0-1 0,0 1 0,0-1 0,0 0 0,-1 0 1,0 0-1,1-1 0,-1 1 0,0 0 0,0-1 0,2-7 0,-2 4 15,1 0 1,-2-1-1,1 1 0,-1-1 1,0 1-1,0-1 0,-1 1 1,0-1-1,-1 0 0,1 1 1,-2-1-1,1 1 0,-4-11 0,4 9 28,-3-10 5,4 18-47,0 1-1,0-1 0,0 1 0,0-1 0,0 1 0,-1-1 1,1 1-1,0-1 0,0 1 0,-1 0 0,1-1 0,0 1 1,0-1-1,-1 1 0,1 0 0,0-1 0,-1 1 1,1 0-1,-1-1 0,1 1 0,0 0 0,-1 0 0,1-1 1,-1 1-1,1 0 0,-2 0 0,2 0-5,0 0 1,0 1-1,-1-1 1,1 1-1,0-1 0,0 1 1,0-1-1,0 1 1,0-1-1,-1 1 0,1-1 1,0 1-1,0-1 0,0 1 1,0-1-1,0 1 1,1-1-1,-1 1 0,0-1 1,0 1-1,0-1 1,0 1-1,0-1 0,1 1 1,-1-1-1,0 1 0,0-1 1,1 1-1,-1-1 1,0 0-1,1 1 0,0-1 1,13 28-36,-9-19 38,19 59 16,-16-39-6,4 8-1,7-9 3,-11-18-2,-2 0 26,-2-5-4,-1 0 1,1 0-1,0-1 0,0 1 1,5 3-1,-9-7-24,1 0 0,0-1 0,0 1 0,-1-1 1,1 1-1,0-1 0,0 0 0,0 1 0,0-1 0,-1 0 0,1 1 0,0-1 1,0 0-1,0 0 0,0 0 0,0 0 0,0 0 0,0 0 0,0 0 0,0 0 0,0 0 1,0 0-1,-1 0 0,1-1 0,0 1 0,0 0 0,0-1 0,0 1 0,0-1 1,-1 1-1,1-1 0,0 1 0,0-1 0,-1 0 0,1 1 0,0-1 0,-1 0 0,1 1 1,0-2-1,6-7 63,-5 7-58,0 0 1,0 0 0,-1 0-1,1 0 1,-1 0 0,1-1-1,-1 1 1,0 0 0,0-1-1,0 1 1,1-6 0,22-95 399,-23 99-387,1 0-1,-1 0 0,1 1 0,0-1 0,4-5 0,6-13 80,-7 11-31,0 1 1,10-16-1,3-5 92,-17 30-168,-1 1 0,0-1 0,0 1 0,1-1 1,-1 1-1,0-1 0,1 1 0,-1 0 0,0-1 0,1 1 0,-1-1 0,1 1 0,-1 0 0,1-1 0,-1 1 0,1 0 0,-1 0 0,1-1 0,-1 1 0,1 0 0,-1 0 0,1 0 0,-1 0 0,1-1 0,-1 1 0,1 0 0,-1 0 0,1 0 0,0 0 0,-1 0 0,1 0 0,-1 1 0,1-1 0,-1 0 0,1 0 0,-1 0 0,1 0 0,-1 1 0,1-1 0,-1 0 0,1 1 0,-1-1 0,1 0 1,-1 1-1,1 0 0,1 0-2,0 1 0,0 0 1,0 0-1,-1-1 1,1 1-1,-1 0 0,1 1 1,-1-1-1,1 3 1,9 22 34,-2 0 0,-1 0 1,7 47-1,-9-22 93,-6-51-102,0 0 0,0 0 0,0 1 0,1-1 0,-1 0 0,1 0 0,-1 0 0,1 0 0,-1 0 0,1 0-1,-1 0 1,1 0 0,0 0 0,0 0 0,1 1 0,-7-25 154,5-1-96,2 0 1,1 0-1,0 0 0,2 1 0,8-24 0,-11 40-52,-2 5-17,0 1 0,1 0 0,-1-1 0,0 1 0,1-1 0,-1 1 0,1 0-1,-1-1 1,1 1 0,0 0 0,-1-1 0,1 1 0,0 0 0,0 0 0,0 0 0,0 0 0,0 0-1,0 0 1,0 0 0,0 0 0,1 0 0,-1 1 0,0-1 0,1 0 0,-1 1 0,2-1-1,-2 1-8,0 0-1,0 1 0,0-1 0,0 1 1,1-1-1,-1 1 0,0 0 0,-1-1 1,1 1-1,0 0 0,0 0 0,0-1 1,0 1-1,-1 0 0,1 0 0,0 0 1,-1 0-1,1 0 0,0 0 0,-1 0 1,0 0-1,1 0 0,-1 1 0,0-1 1,1 0-1,-1 0 0,0 0 0,0 0 1,0 1-1,0 0 0,9 66 11,2-9-13,-10-50 21,0-7 17,4-10-7,-5 7-30,6-10 27,-1 0 1,6-20-1,7-13 12,-11 29-18,0 2 0,2-1 0,-1 1 0,2 0 0,14-16 0,-10 9 77,-13 18-84,1-1-1,-1 1 0,1-1 0,-1 1 1,1 0-1,0-1 0,3-2 1,-4 5-18,0 0 1,-1 0-1,1 0 1,0 0-1,-1 0 1,1 0 0,0 0-1,-1 0 1,1 0-1,0 0 1,-1 0 0,1 0-1,0 0 1,-1 1-1,1-1 1,-1 0-1,1 0 1,0 1 0,-1-1-1,1 0 1,-1 1-1,1-1 1,-1 1-1,1-1 1,-1 1 0,1-1-1,-1 1 1,0-1-1,1 1 1,-1-1-1,0 1 1,1 1 0,11 19-24,-2 3 21,-2 0 0,8 37 0,-5-15-50,-9-41 46,0 0 0,0 0-1,0 0 1,0 0 0,1 0 0,0-1 0,0 1 0,0-1 0,1 0 0,-1 0 0,1 0 0,0 0 0,0-1 0,0 1 0,1-1 0,-1 0 0,1-1 0,8 5 0,-6-6 21,0 1 0,0-1 1,0 0-1,0 0 1,0-1-1,0 0 0,0 0 1,0-1-1,0 0 1,0 0-1,0-1 0,-1 0 1,1 0-1,0 0 1,-1-1-1,9-4 0,-3-1 10,0-1 1,16-14-1,-25 19-16,1 0 0,-1 0 0,1 0 0,-1 0 1,0-1-1,-1 0 0,1 1 0,-1-1 1,0 0-1,2-6 0,-2 4 2,-1-1 0,1 1-1,-2-1 1,1 1 0,-1-1 0,0 1 0,0-1-1,-1 1 1,0-1 0,-1 1 0,1 0 0,-1-1-1,-1 1 1,0 0 0,0 0 0,0 1 0,0-1-1,-1 1 1,-5-7 0,7 11-3,-1 0 0,1 0 1,-1 0-1,1 0 0,-1 1 0,0-1 1,1 1-1,-1 0 0,0 0 0,0 0 1,0 0-1,0 0 0,0 1 0,-4-1 1,5 1-4,1-1 0,-1 1 0,0 0 1,1 0-1,-1 0 0,1 0 0,-1 1 1,0-1-1,1 0 0,-1 1 0,1-1 0,-1 1 1,1-1-1,-1 1 0,1 0 0,-1 0 1,1 0-1,0 0 0,-1 0 0,1 0 1,0 0-1,0 0 0,0 0 0,0 0 1,0 1-1,0-1 0,-1 2 0,0 1-8,0 0 0,1 0-1,-1 0 1,1 0-1,0 0 1,0 0 0,0 0-1,1 1 1,0-1-1,-1 0 1,1 0 0,1 1-1,-1-1 1,1 0 0,-1 0-1,1 1 1,1-1-1,2 8 1,5 14-38,-8-20 37,1 0-1,0 0 1,0-1-1,1 1 1,0 0 0,0-1-1,0 0 1,5 6-1,3 2-18,1 0 0,0-1-1,1-1 1,25 19 0,-28-24 23,1-1 0,-1 0 0,1 0 0,-1-1 0,1 0 0,1-1 0,-1 0 0,13 2 0,10 0 28,-18-2 2,1-1 0,-1 0 0,1-1 0,-1-1-1,20-2 1,-25 1-262,0 0 374,-1-1 0,0 0 1,12-4-1,-20 6-252,-1-1 0,1 1 1,-1-1-1,1 1 0,-1-1 1,0 0-1,1 0 0,-1 1 0,0-1 1,1 0-1,-1 0 0,0-1 0,0 1 1,0 0-1,0 0 0,0 0 1,0-1-1,0 1 0,0 0 0,0-1 1,-1 1-1,1-1 0,-1 1 1,1-1-1,-1 1 0,0-1 0,1-2 1</inkml:trace>
</inkml:ink>
</file>

<file path=ppt/ink/ink2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0:16.7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759 1 4008,'0'0'5108,"-10"9"-4911,-88 80 819,68-65-196,19-16-238,0 1 1,0 0-1,-12 15 0,18-19-370,0 0 1,0 0-1,-1 0 0,1-1 0,-9 5 0,8-5-23,0 0 1,0 0-1,0 1 1,-8 8-1,-54 79 1412,0 1-491,-23 25-251,-28 30 58,112-139-821,-1 1-1,-11 20 1,-1 1 38,17-28-117,1 0-1,0 1 1,-1-1 0,1 1-1,1-1 1,-1 1 0,0 0-1,1 0 1,0 0 0,0 0-1,-1 5 1,2-7-10,0-1 0,0 0 0,-1 1 0,1-1 0,0 0 0,-1 1 0,1-1 0,0 0 0,-1 0 0,0 1 0,1-1 0,-1 0 0,0 0 0,0 0 0,1 0 0,-1 0 0,0 0 0,0 0 0,0 0 0,0 0 0,-2 1 0,-6 5 56,3 6 359,5-11-28,1-9-185,0 4-210,5-117 523,-2 40-116,-3 62-320,3-23 116,-5 23-75,1 17-117,1 0 1,-1 0-1,1 0 1,0 0-1,-1-1 1,1 1-1,0 0 0,0 0 1,0 0-1,0-1 1,0 1-1,0 0 1,0 0-1,1-1 1,-1 1-1,0 0 0,1-2 1,2-13 89,-4 14-21,-1 12-69,1-7-13,-2 13-22,1 0 1,0 0 0,1 0-1,2 16 1,-2-15-24,0 1-1,0-1 1,-2 0 0,0 0 0,-9 29-1,3-15-64,8-27 89,1-3 24,0-1 0,-1 0-1,1 1 1,0-1 0,0 0 0,0 1 0,-1-1-1,1 0 1,0 1 0,0-1 0,0 0 0,0 1-1,0-1 1,0 1 0,0-1 0,0 0 0,0 1-1,0-1 1,0 1 0,0-1 0,0 0 0,0 1-1,0-1 1,0 1 0,0-1 0,0 0-1,0 1 1,1-1 0,-1 0 0,0 1 0,0-1-1,1 0 1,-1 1 0,0-1 0,0 0 0,1 1-1,-1-1 1,19-20 51,-14 16-44,64-60 65,-59 57-65,-1 0 0,1 1-1,0 0 1,1 0-1,-1 1 1,14-4-1,47-6 87,-50 11-48,30-8 1,-49 11-13,-1 0-1,1 1 0,-1-1 1,1 0-1,-1 0 1,1 0-1,-1 0 0,0 0 1,0-1-1,1 1 1,-1 0-1,0 0 0,0-1 1,0 1-1,0-1 1,-1 1-1,1-1 0,0 1 1,-1-1-1,2-2 0,2-29-2268,-4 29 763</inkml:trace>
</inkml:ink>
</file>

<file path=ppt/ink/ink2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0:19.9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6328,'0'0'9332,"6"10"-9103,20 31 0,-22-36-159,-1 0 1,1-1-1,0 0 0,0 0 0,0 0 0,0 0 1,1-1-1,0 0 0,8 5 0,14 10 263,-4 3-120,1 0-1,1-2 1,1-2 0,0 0 0,1-1-1,49 20 1,-52-26-82,0 1 0,-1 1 0,24 17 0,-23-14 0,0-1 0,33 14 0,-43-21-63,-1 0-1,-1 0 1,1 2-1,-1-1 0,-1 1 1,12 12-1,25 19 125,-30-27-96,-2 0 0,0 2 0,22 23 0,-31-28-71,0 0 0,-1 0-1,0 1 1,0 0 0,-2 0-1,1 0 1,-1 1 0,-1-1-1,3 16 1,-6-24-9,0 0 1,0 0-1,0 1 1,-1-1-1,1 0 1,-3 6-1,0 13 196,1-19-132,0-1 0,-1 0 1,1 0-1,0 0 0,-1 0 1,1 0-1,-6 3 0,-1-6-3,1-1 0,-1 0-1,0 0 1,1-1 0,0 0-1,0 0 1,-12-7 0,-34-26 104,46 31-137,0-1 0,1 1-1,0-1 1,0-1 0,1 1 0,-6-8 0,5 5 6,0 1 0,-1 1 1,-17-14-1,18 16-30,0-1-1,1 1 1,0-1 0,-7-8 0,0 5 37,12 8-52,0 1-1,-1-1 1,1 0 0,0 1 0,0-1-1,0 0 1,0 0 0,0 0-1,0 0 1,0 0 0,1 0-1,-1 0 1,0 0 0,-1-2 0,-7-6 10,6 7-52,7 7-4,29 26-91,18 18 52,-35-30 35,1-2-1,0 0 1,1-1 0,37 26-1,-32-26-70,-19-12 95,0-1-1,1 0 1,-1 0-1,0-1 1,9 4-1,0 2 43,3-1 23,-8-1 188,-7-6-176,0 0-54,0 0-1,1 0 1,-1 0-1,1 0 1,-1 0-1,1 0 0,-1-1 1,1 1-1,-1 0 1,2-2-1,-2-66 26,-2-65 52,1 101-15,4-56 1,3 60-37,-6 24-24,1-1 0,-1 1 0,0-1 1,0 1-1,0-7 0,5-3-4,-6 13-11,-1-4-53,-12 9 21,-1 6 36,-24 21 1,10-7 1,9-7 3,-30 34 0,37-37-2,-2 1 0,1-2 0,-2 0 0,-24 17 0,38-31-53,4-8 36,5-13-5,7-33-2878</inkml:trace>
</inkml:ink>
</file>

<file path=ppt/ink/ink2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1:54.4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72 482 4008,'0'0'9590,"-10"11"-9123,-30 35-27,37-40-345,0 0 1,0 0-1,1 0 1,0 0-1,0 1 1,0-1-1,0 1 1,1 0-1,1-1 1,-1 1-1,1 0 1,0 0-1,0-1 1,3 11-1,-2-4 64,0-1-11,0-1 1,1 1-1,0-1 1,1 0-1,1 0 1,0 0 0,0 0-1,1-1 1,10 17-1,-13-24-111,0 0-1,0 0 1,0 0-1,0 0 0,1-1 1,-1 1-1,1-1 1,0 0-1,0 0 1,-1 1-1,1-2 1,1 1-1,-1 0 0,0-1 1,0 1-1,1-1 1,-1 0-1,0 0 1,1-1-1,-1 1 1,1-1-1,0 1 0,-1-1 1,1 0-1,-1-1 1,1 1-1,-1 0 1,1-1-1,-1 0 1,1 0-1,-1 0 0,0 0 1,1-1-1,5-2 1,4-4 65,0 0 1,-1-1 0,0-1-1,0 1 1,-1-2-1,0 0 1,-1 0 0,0-1-1,0 0 1,-2 0-1,0-1 1,0-1-1,-1 1 1,0-1 0,-2 0-1,1-1 1,-2 1-1,4-20 1,-6 22 30,-1-1 0,0 1 0,-1-1 0,-1-17 0,1 30-123,0 0 0,0-1 0,0 1 0,0 0 0,0-1-1,0 1 1,0 0 0,0-1 0,0 1 0,0-1 0,0 1-1,0 0 1,0-1 0,0 1 0,0 0 0,0 0 0,0-1-1,-1 1 1,1 0 0,0-1 0,0 1 0,0 0 0,-1 0-1,1-1 1,0 1 0,0 0 0,-1 0 0,1-1 0,0 1 0,0 0-1,-1 0 1,1 0 0,0-1 0,-1 1 0,1 0 0,0 0-1,-1 0 1,-10 9 191,-6 22-94,13-18-87,1 0 0,1 0 0,0 0 0,1 1 0,0-1 0,2 25 0,0-31-11,1-1 0,-1 1 0,1-1 0,0 1 1,0-1-1,1 0 0,0 0 0,0 0 0,1-1 0,-1 1 1,1-1-1,0 0 0,1 1 0,-1-2 0,1 1 1,0-1-1,0 1 0,0-2 0,1 1 0,0 0 1,-1-1-1,9 3 0,-8-3 3,0-1 1,0 1-1,1-1 1,-1-1-1,1 1 1,-1-1-1,1 0 1,0-1-1,-1 0 1,1 0-1,0 0 1,0-1-1,-1 0 1,1 0-1,-1 0 1,1-1-1,-1 0 1,0 0-1,1-1 1,-1 0-1,0 0 1,5-4-1,-1 0 16,-1-1 0,-1 0-1,1 0 1,-1 0 0,-1-1-1,1 0 1,7-15 0,-6 8 22,-1 0 0,-1-1 0,0 0 0,4-20 0,19-63 310,-30 99-354,0 1 0,0 0 0,0 0 0,0-1 0,0 1 0,0 0 0,0 0 0,0-1 0,0 1-1,0 0 1,0 0 0,0 0 0,0-1 0,1 1 0,-1 0 0,0 0 0,0 0 0,0-1 0,0 1 0,0 0-1,1 0 1,-1 0 0,0 0 0,0-1 0,0 1 0,1 0 0,-1 0 0,0 0 0,0 0 0,1 0 0,-1 0 0,0 0-1,0 0 1,1 0 0,-1 0 0,0 0 0,0 0 0,1 0 0,-1 0 0,0 0 0,0 0 0,0 0 0,1 0-1,-1 0 1,0 0 0,1 0 0,9 13 86,6 21-30,-7-8-33,-1 0 1,-1 0-1,-2 1 0,0 0 0,0 31 0,-3-9 20,-3 0 1,-6 48-1,7-93-39,-1-1 0,1 1 1,-1-1-1,0 1 0,0-1 0,0 0 1,0 0-1,-3 5 0,3-7-5,1 0-1,-1-1 0,1 1 1,-1-1-1,0 1 0,0-1 1,1 1-1,-1-1 1,0 1-1,0-1 0,1 1 1,-1-1-1,0 0 0,0 0 1,0 1-1,0-1 0,1 0 1,-1 0-1,0 0 1,0 0-1,0 0 0,0 0 1,0 0-1,1 0 0,-1-1 1,0 1-1,0 0 1,0 0-1,0-1 0,1 1 1,-1 0-1,0-1 0,0 1 1,1-1-1,-1 1 0,0-1 1,1 1-1,-2-2 1,-9-7 57,0 0 0,1-1 0,-14-16 0,-16-15 168,-13-11 197,53 52-424,0 0-1,0 0 1,0 0-1,0 0 1,-1 0 0,1 0-1,0 0 1,0 0 0,0 0-1,-1 0 1,1-1 0,0 1-1,0 0 1,0 0-1,0 0 1,0 0 0,-1 0-1,1-1 1,0 1 0,0 0-1,0 0 1,0 0 0,0 0-1,0-1 1,0 1-1,0 0 1,0 0 0,0 0-1,-1-1 1,1 1 0,0 0-1,0 0 1,0 0 0,0 0-1,0-1 1,0 1-1,0 0 1,1 0 0,-1 0-1,0-1 1,0 1 0,0 0-1,0 0 1,0 0 0,0-1-1,0 1 1,0 0-1,0 0 1,0 0 0,1 0-1,-1 0 1,0-1 0,0 1-1,0 0 1,1 0 0,-1 0 0,1 0 0,-1-1 0,1 1 0,0 0 0,-1 0 0,1 0 0,-1 0 0,1 0 1,0 1-1,-1-1 0,1 0 0,-1 0 0,1 0 0,-1 0 0,1 1 0,0-1 0,-1 0 0,1 1 1,-1-1-1,1 0 0,-1 1 0,10 6 8,-1-1 1,1 0-1,0 0 0,0-1 1,0-1-1,1 0 0,19 6 1,-7-5 50,-1-1 0,43 3 0,-47-7 1,0-1 0,0 0 0,0-1 0,0-1 0,0-1 0,-1-1 0,1 0 0,-1-1 0,-1-1 0,1 0 0,-1-1 0,20-14 0,-25 14 12,0-1-1,0 0 1,0 0 0,15-20 0,-23 26-57,-1 0-1,1-1 1,-1 1-1,0-1 1,1 0 0,-2 0-1,1 0 1,0 0 0,-1 0-1,0 0 1,0 0-1,0 0 1,0-1 0,-1 1-1,0 0 1,0-1 0,0 1-1,0 0 1,-2-7-1,2 9-9,0 1 0,-1 0-1,1-1 1,-1 1-1,0 0 1,1 0-1,-1-1 1,0 1-1,0 0 1,0 0 0,0 0-1,0 0 1,0 0-1,0 0 1,0 0-1,0 0 1,0 1-1,-1-1 1,1 0 0,-2 0-1,0 0 3,0 0 1,0 1-1,0-1 0,0 1 1,0 0-1,0-1 0,0 1 1,0 1-1,-4-1 0,3 1 0,-1 0 0,1 0 0,0 0 0,0 0 0,-1 1 0,1 0-1,0-1 1,1 1 0,-1 1 0,0-1 0,1 1 0,-1-1 0,-3 5-1,4-4-10,1-1-1,0 1 0,1 0 1,-1 1-1,0-1 0,1 0 0,0 0 1,-1 1-1,1-1 0,1 0 0,-1 1 1,0-1-1,1 1 0,0 0 1,0-1-1,0 1 0,0-1 0,1 1 1,-1-1-1,1 1 0,0-1 0,0 0 1,0 1-1,0-1 0,0 0 0,1 1 1,0-1-1,0 0 0,0 0 1,0-1-1,4 6 0,-1-3-5,0 0 0,0 0 0,1 0 0,0-1 0,0 1 0,0-2 0,0 1 0,1-1 0,-1 1 0,1-2 0,0 1 0,0-1 0,0 0 0,11 1 0,-3-2 12,-1-1-1,1 0 1,-1-1-1,1-1 1,-1 0-1,1-1 1,-1-1-1,0 0 1,0-1-1,22-11 1,6-7 100,76-56 0,-24 15 93,-23 13-68,-66 47-131,-7 4-6,-14 11-15,-27 17-15,43-28 36,-15 10-10,-74 54 30,80-56-12,1 0 0,-1 0-1,1 1 1,1 0 0,0 0-1,0 1 1,-6 12 0,11-19-5,1 1-1,0-1 1,0 0 0,0 1 0,0-1 0,0 1-1,1-1 1,0 0 0,0 1 0,0 0 0,0-1-1,0 1 1,0-1 0,1 0 0,0 1 0,0-1-1,2 5 1,-3-6 0,1 0 0,0-1 1,0 1-1,0 0 0,0-1 0,0 1 0,1-1 0,-1 0 0,0 1 0,1-1 0,-1 0 0,1 0 1,-1 0-1,1 0 0,0 0 0,-1 0 0,1 0 0,0-1 0,0 1 0,-1-1 0,1 1 1,0-1-1,0 1 0,0-1 0,0 0 0,0 0 0,-1 0 0,1 0 0,0 0 0,0-1 0,0 1 1,0-1-1,2 0 0,5-2 2,-1 0 0,-1-1 0,1 0 1,0 0-1,-1-1 0,0 0 0,0 0 0,0-1 1,-1 0-1,0 0 0,10-12 0,-3 1 2,0-2 0,-1 0 0,14-28 0,-4-4 34,-2-2 0,-2 0-1,-3-1 1,-2-1 0,-2 0-1,5-103 1,-14 140-22,-1-1 0,-1 1 0,-1 0 0,-1-1 0,-6-25 0,8 42-16,0 1 0,0 0 0,-1-1 1,1 1-1,0 0 0,-1 0 0,1-1 0,-1 1 1,0 0-1,1 0 0,-1 0 0,0 0 0,0 0 1,0 0-1,0 0 0,0 0 0,0 0 0,0 0 1,0 0-1,0 0 0,0 1 0,0-1 0,0 1 1,0-1-1,-1 1 0,1-1 0,0 1 0,-1-1 1,1 1-1,0 0 0,-1 0 0,1 0 0,0 0 1,-1 0-1,1 0 0,0 0 0,0 0 0,-1 0 1,1 1-1,0-1 0,-1 0 0,0 2 0,-2 0-2,-1 0 0,2 0 0,-1 1 0,0-1 0,0 1 0,1 0 0,0 0 0,-1 0-1,1 1 1,0-1 0,-3 6 0,-1 4-3,0 0-1,2 1 0,-1 0 1,2-1-1,0 1 1,0 1-1,2-1 0,-1 1 1,2-1-1,0 28 1,3-1-22,2 0 0,14 65 1,-13-82 9,1-1 0,1 0 0,2 0 1,0 0-1,1-1 0,16 25 0,-20-37 3,1-1 0,0 0 0,0 0 0,1 0 0,0-1 0,0 0 0,1-1 0,0 0 0,0 0 0,1-1 0,-1 0 0,2-1 0,-1 0 0,0 0 0,15 3 0,-7-3-3632</inkml:trace>
</inkml:ink>
</file>

<file path=ppt/ink/ink2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1:57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101 136 3616,'0'0'11041,"11"-1"-10689,6-1-91,1 0-1,-1 2 1,30 2 0,5 8 594,-32-6-313,1 0 1,33 1-1,-21-4-194,-21 0-168,-1-1 0,1 0 0,-1-1 1,1 0-1,-1 0 0,20-6 0,-18 2 15,1 1 0,-2-2-1,1 0 1,17-11 0,-17 11 112,3-4-28,-6 3-104,3-5-87,-12 9-73,0 0 1,-1 1-1,1-1 0,-1 1 0,0-1 1,0 0-1,0 1 0,0-1 0,0 1 1,-1-1-1,1 0 0,-1 1 1,1-1-1,-1 1 0,0-1 0,0 1 1,0-1-1,-1 1 0,1 0 1,0 0-1,-1 0 0,0-1 0,-2-2 1,-1 3-3,0 0 0,0 0 0,0 1 0,0-1 1,-1 1-1,1 0 0,0 1 0,0-1 0,-10 1 1,7 1-25,0 0 0,0 0 0,0 1 0,0 0 0,0 0 0,1 1 0,-1 0 1,1 0-1,-1 1 0,1 0 0,-13 9 0,17-11 4,-1 1 0,-1-1 0,1 0 0,0 0 0,-7 2 1,6-3 1,0 1 1,0 0 0,0 1 0,-8 4-1,1 0 36,-1-1-1,0 0 1,0-1-1,-19 5 0,26-8-2,0 0 0,0 0 0,0 0 0,0 1-1,0 0 1,0 0 0,1 1 0,-1-1 0,1 1 0,0 0-1,0 1 1,0-1 0,1 1 0,-5 6 0,-37 38 94,34-37-87,0 1 1,0 0 0,1 1-1,1 0 1,-11 18 0,4-1 27,11-21-19,0 1 0,1 0 0,-8 22 1,0 4 46,10-29-52,0 0 1,0 1-1,0 0 0,1-1 1,1 1-1,-2 13 0,-2 23 176,4-39-177,0 1 1,0 0-1,0 0 1,1 0-1,0 0 1,0 0-1,3 13 1,1-4 66,0 1 1,1-2-1,0 1 0,2-1 1,0 0-1,0 0 0,1 0 1,1-1-1,12 14 0,-16-23-76,0 0 0,0 0 0,1 0-1,0-1 1,0 0 0,0 0 0,1 0-1,11 4 1,3 0 120,33 6 0,-34-9-72,-9-3-27,0-1 0,0 0 0,0 0 1,22-3-1,-22 1-17,1 1 0,-1 0 0,0 0 0,23 4 0,-25-2-16,-1-1 1,1-1 0,0 0 0,0 0 0,0 0-1,10-3 1,25-1 55,-11 5-12,-18 0-10,1-1-1,-1 0 0,0-1 1,25-5-1,-23 3 48,-15 3-70,0-1-1,1 1 0,-1-1 0,1 1 0,-1-1 0,0 0 0,0 1 0,1-1 0,2-2 1,1 1 161</inkml:trace>
</inkml:ink>
</file>

<file path=ppt/ink/ink2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26.8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2704,'0'0'0</inkml:trace>
</inkml:ink>
</file>

<file path=ppt/ink/ink2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0.7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208 0 3912,'0'0'8850,"-9"3"-8524,-111 30 1082,114-32-1295,1 1 1,-1 1-1,1-1 1,0 1 0,-1 0-1,1 0 1,0 0-1,-6 7 1,9-9-55,0 1 0,0 0 0,0 0 0,0 0-1,0 0 1,1 1 0,-1-1 0,1 0 0,0 1 0,-1-1 0,1 1-1,0-1 1,1 1 0,-1-1 0,0 1 0,1 0 0,-1-1 0,1 1 0,0 5-1,1-6-19,0-1 0,0 1 0,0-1 0,0 1 0,0-1 0,0 0 0,1 1 0,-1-1 0,0 0-1,1 0 1,-1 0 0,1 0 0,2 1 0,24 13 288,-27-14-304,16 6 274,31 10 1,-32-12-21,-1 0 1,28 14 0,-42-19-256,1 1 0,-1 0 0,0 0 0,0 0 0,1 0-1,-1 0 1,0 0 0,0 0 0,0 0 0,0 0 0,0 0 0,0 1 0,0-1 0,0 0-1,-1 1 1,1-1 0,0 0 0,-1 1 0,1-1 0,-1 1 0,0-1 0,1 1 0,-1-1-1,0 1 1,0-1 0,0 1 0,0 0 0,0-1 0,0 1 0,-1-1 0,1 1 0,0-1-1,-1 1 1,1-1 0,-2 3 0,1 0 17,0 1-1,-1 0 0,0-1 1,0 1-1,0-1 1,-1 0-1,1 0 1,-1 0-1,0 0 1,0 0-1,0 0 0,-5 3 1,-2 1 66,-1 0 0,0-1 0,-13 7 0,11-7-17,8-4-30,0-1 0,-1 0 0,1 0 1,-10 2-1,-13 4 218,56-19-782,40-12 0,-48 17-1738</inkml:trace>
</inkml:ink>
</file>

<file path=ppt/ink/ink2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1.1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8 11352,'0'0'1392,"-9"12"-1223,-28 40 40,35-50-158,1 0-1,-1 1 0,1-1 0,-1 1 1,1-1-1,0 1 0,0 0 1,0-1-1,0 1 0,0 0 1,0 0-1,1 0 0,0-1 0,-1 1 1,1 0-1,1 5 0,-1-7 0,1 1-1,-1 0 0,1-1 0,0 1 0,0 0 1,0-1-1,0 1 0,0-1 0,0 0 0,0 1 1,1-1-1,-1 0 0,0 0 0,1 1 0,-1-1 1,1 0-1,-1-1 0,1 1 0,2 1 0,4 1 141,1 0 0,-1-1 0,1 0 0,0-1 0,0 0 0,0 0 0,16-1 0,-19-1-52,1 0-1,0-1 1,0 0 0,-1 0 0,1 0-1,-1-1 1,0 0 0,0 0-1,0-1 1,0 1 0,0-1 0,-1-1-1,10-8 1,-13 11-73,0-1-1,0 1 1,0 0-1,0-1 1,-1 1 0,1-1-1,-1 0 1,1 1-1,-1-1 1,0 0-1,0 0 1,-1 0 0,1 0-1,0-4 1,-1 4-25,0 1 0,-1 0 0,1-1 1,-1 1-1,1 0 0,-1-1 0,0 1 0,0 0 1,0 0-1,0 0 0,0 0 0,0 0 0,-1 0 1,1 0-1,-1 0 0,1 0 0,-1 0 0,0 1 1,0-1-1,-3-1 0,0 0 20,1 0-1,-1 0 1,0 1-1,0 0 1,0 0-1,0 0 1,0 1-1,-1-1 1,-8 0 0,-51 0 401,50 2-331,1 2 12,13-2-134,0 1 1,0-1-1,0 1 0,0-1 1,0 0-1,0 0 1,0 0-1,0 0 1,0 0-1,-1 0 1,1 0-1,0 0 1,0 0-1,0 0 1,0 0-1,0-1 1,-2 0-1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0:57.92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1265 303 832,'67'-35'1008,"-53"24"-909,-13 11-72,-1 0 1,1 0 0,-1-1 0,0 1 0,1 0 0,-1-1-1,0 1 1,1 0 0,-1-1 0,0 1 0,1 0-1,-1-1 1,0 1 0,0-1 0,1 1 0,-1-1 0,0 1-1,0 0 1,0-1 0,0 1 0,1-1 0,-1 1-1,0-1 1,0 1 0,0-1 0,0 1 0,0-1 0,0 1-1,-1-1 1,1 1-30,-1-1 1,1 1-1,0 0 0,-1 0 0,1 0 0,-1 1 0,1-1 0,-1 0 1,1 0-1,0 0 0,-1 0 0,1 0 0,-1 0 0,1 1 1,0-1-1,-1 0 0,1 0 0,0 1 0,-1-1 0,1 0 1,0 0-1,-1 1 0,1-1 0,-1 1 0,-3 2-26,-19 11-40,0-1 1,-1-1-1,-1-2 0,0 0 1,0-1-1,-38 7 1,41-12 99,-1-2-1,1 0 1,0-1 0,-1-1 0,1-1 0,-1-1-1,1-1 1,-25-6 0,-102-38-394,53 16-156,-71-19-123,-147-46 1991,272 82-176,-73-34-1,114 47-1181,-1 0 1,0 0-1,0 0 1,1 0-1,-1 0 0,1 0 1,-1 0-1,1-1 1,-1 1-1,1 0 1,-3-4-1,4 5 4,0 0 1,0 0-1,0-1 0,0 1 1,0 0-1,0 0 0,0-1 1,0 1-1,0 0 1,0 0-1,0-1 0,0 1 1,1 0-1,-1 0 0,0 0 1,0-1-1,0 1 0,0 0 1,0 0-1,0 0 0,1-1 1,-1 1-1,0 0 0,0 0 1,0 0-1,0-1 1,1 1-1,-1 0 0,0 0 1,0 0-1,15-6-64,27-1 81,-1 2 1,1 2-1,67 3 0,125 16-1036,-10-1-738,-154-14 876</inkml:trace>
</inkml:ink>
</file>

<file path=ppt/ink/ink2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2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 1 2808,'0'0'5669,"-10"10"-5313,-1 2-237,-6 5 226,0 1 0,-16 23-1,23-25-69,1 1 0,1 0-1,1 0 1,0 0 0,1 1-1,-6 32 1,4-4 412,-4 72 1,9-54 39,2 0 0,13 104 0,-9-146-507,1 0 0,0-1 0,2 0-1,1 0 1,1 0 0,0-1-1,1 0 1,2 0 0,0-1 0,1-1-1,19 24 1,37 37 865,-42-50-592,-25-27-427,1 0 1,0-1 0,0 1 0,-1-1 0,1 0 0,0 0 0,1 1-1,-1-1 1,0 0 0,0-1 0,0 1 0,0 0 0,5 0-1,-6-1-85,0-1 1,1 1-1,-1-1 0,0 0 0,0 1 0,0-1 0,0 0 0,0 0 0,-1 1 0,1-1 0,0 0 0,0 0 0,0 0 0,-1 0 0,2-2 0</inkml:trace>
</inkml:ink>
</file>

<file path=ppt/ink/ink2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4.2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33 5416,'0'0'5248,"0"12"-4887,21 221 1550,5 18 263,-25-224-1819,-1-18-164,0-1 0,0 0 1,1 0-1,0 0 0,0 1 0,1-1 1,0 0-1,6 15 0,-4-11 203,-4-12-366,0 1 0,-1-1-1,1 1 1,0-1 0,0 1 0,0-1 0,1 1-1,-1-1 1,0 0 0,0 1 0,0-1 0,0 1-1,0-1 1,0 1 0,1-1 0,-1 0 0,0 1-1,0-1 1,1 1 0,-1-1 0,0 0 0,0 1 0,1-1-1,-1 0 1,0 0 0,1 1 0,-1-1 0,1 0-1,0 1 1,-1-1 197,-11-12 1126,3-5-1234,2-1 0,0 0 0,0 0-1,2 0 1,-4-34 0,-4-16 70,5 32-54,2 0 0,-1-52 1,-2-27 130,1 75-169,3 21-38,1-1 1,-1-25 0,4 38-43,-1 6-10,1 0 0,0-1-1,0 1 1,0 0 0,0 0 0,0-1 0,0 1-1,0 0 1,1 0 0,-1-1 0,0 1 0,1 0 0,-1 0-1,1 0 1,0-2 0,1 1 3,0 0 0,1 0 0,-1 0-1,1 1 1,-1-1 0,1 1 0,0-1 0,0 1 0,0 0 0,-1 0-1,1 0 1,0 0 0,0 1 0,1-1 0,-1 1 0,0 0 0,0-1-1,3 2 1,8 0 5,0 2-1,0 0 0,0 1 0,-1 0 0,0 1 0,0 0 1,0 1-1,0 0 0,-1 1 0,0 1 0,0 0 1,-1 1-1,13 11 0,-11-7 1,24 27 0,-33-34-3,0-1 1,0 1-1,0 0 0,0 1 0,-1-1 1,0 1-1,-1-1 0,3 9 1,-5-12-7,1-1 0,-1 0 0,0 1 0,0-1 0,-1 0 1,1 0-1,-1 1 0,1-1 0,-1 0 0,1 0 0,-1 1 1,0-1-1,0 0 0,0 0 0,0 0 0,-1 0 0,1 0 1,-1-1-1,1 1 0,-1 0 0,1-1 0,-1 1 0,0-1 1,0 1-1,0-1 0,-2 1 0,-3 3 18,0-1 0,0-1 0,-1 1 0,1-1 0,-16 3 0,15-4 8,-1-1 0,1-1 0,0 0 0,-1 0 0,1-1 0,0 0 0,-1 0 0,-12-4 0,9 2 98,0 1-1,-23-2 1,35 4-88,19 4-80,-1 1-2944</inkml:trace>
</inkml:ink>
</file>

<file path=ppt/ink/ink2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5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5920,'0'0'8696,"-1"14"-8279,-2 9-133,1 0 0,1 0 0,3 35 0,22 117 1605,-19-85-612,-3-79-994,1 2 64,-3-13-334,0 0-1,0 0 1,0 0-1,0 1 1,0-1 0,0 0-1,0 0 1,0 0-1,0 1 1,0-1-1,0 0 1,0 0 0,0 0-1,0 1 1,0-1-1,0 0 1,-1 0-1,1 0 1,0 1 0,0-1-1,0 0 1,0 0-1,0 0 1,0 0-1,0 0 1,-1 1 0,1-1-1,0 0 1,0 0-1,0 0 1,0 0 0,-1 0-1,1 0 1,0 0-1,0 1 1,0-1-1,-1 0 1,1 0 0,0 0-1,-1 0 1,1 0 145,-2-4 184,2 4-341,-1 0 1,1 0-1,0 0 0,0 0 0,0-1 0,0 1 0,-1 0 0,1 0 0,0 0 1,0-1-1,0 1 0,0 0 0,0 0 0,0-1 0,0 1 0,0 0 1,0 0-1,0-1 0,0 1 0,0 0 0,0 0 0,0-1 0,0 1 0,0 0 1,0 0-1,0-1 0,0 1 0,0 0 0,0 0 0,0 0 0,0-1 1,0 1-1,0 0 0,1 0 0,-1 0 0,0-1 0,0 1 0,0 0 1,0 0-1,0 0 0,1-1 0,-1 1 0,5-9-2652</inkml:trace>
</inkml:ink>
</file>

<file path=ppt/ink/ink2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5.5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69 8744,'0'0'3345,"11"-4"-2888,178-35 1839,-178 37-2136,-5 1-160,40-7 421,1 1-1,52 0 1</inkml:trace>
</inkml:ink>
</file>

<file path=ppt/ink/ink2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6.8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4120,'0'0'6538,"3"11"-6155,7 26 152,-1 1 0,4 47 0,20 136 1869,-31-210-2079,2 1 0,0-1-1,7 15 1,-10-23-185,1 8 247,-2-11-350,0 1 0,-1 0 0,1-1 0,0 1 0,0 0 0,0-1 0,0 1 0,0 0 0,0-1 0,1 1 1,-1-1-1,0 1 0,0 0 0,0-1 0,1 1 0,-1-1 0,0 1 0,1-1 0,-1 1 0,0 0 0,1-1 1,-1 0-1,0 1 0,1-1 0,-1 1 0,1-1 0,0 1 0,9-23 619,-5 13-2985</inkml:trace>
</inkml:ink>
</file>

<file path=ppt/ink/ink2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7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6328,'0'0'3894,"6"12"-3479,0-1-305,-2-5-33,0 1 1,0 0-1,-1 1 0,0-1 0,0 0 1,-1 1-1,0 0 0,2 15 0,7 100 1464,9 110 1822,-14-191-1486,-6-46-1592,3-3-2551</inkml:trace>
</inkml:ink>
</file>

<file path=ppt/ink/ink2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7.8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51 7832,'0'0'1492,"11"-2"-1134,95-13 700,-50 9 310,58-14 0,-104 18-1001,0 0 1,0 0 0,1 1 0,-1 1 0,13 0 0,4 6-1783</inkml:trace>
</inkml:ink>
</file>

<file path=ppt/ink/ink2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8.4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0 6520,'0'0'3542,"-12"3"-3188,-1 1-192,1 0 1,-1 0-1,1 2 1,0-1-1,1 1 1,-1 1-1,1 0 1,0 1-1,-15 14 1,23-20-46,1 1 0,-1 0 0,1 0 1,0 0-1,0 0 0,0 1 0,0-1 0,1 0 0,-1 1 0,1-1 1,0 1-1,0 0 0,-1 7 0,2-9-32,0 1 0,0 0 0,1 0 0,-1 0-1,1 0 1,-1-1 0,1 1 0,0 0 0,0-1 0,0 1 0,1-1 0,-1 1 0,1-1 0,-1 1 0,1-1-1,0 0 1,0 0 0,4 4 0,-3-3 15,1-1 0,0 1 0,0-1 0,0 1 0,0-1 0,0-1 0,0 1 0,0-1 0,1 1 0,-1-1 0,1 0 0,-1-1 0,1 1 0,-1-1 0,1 0 0,-1 0 1,1 0-1,0-1 0,-1 1 0,9-3 0,2-2-404,0 0 0,0-1 0,0 0 0,20-12 1</inkml:trace>
</inkml:ink>
</file>

<file path=ppt/ink/ink2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8.9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 10344,'0'0'1226,"3"11"-1238,26 71 535,-30-97 97,0 0 0,1 0-1,2-19 1,-1 17-259,-1 12-249,1 0-1,-1 0 1,1 0 0,0 0-1,0 0 1,1 1 0,-1-1-1,4-6 1,-4 9-57,0 0-1,0 1 1,1-1 0,-1 0-1,0 1 1,1 0 0,-1-1-1,1 1 1,-1 0 0,1 0-1,-1-1 1,1 1 0,0 1-1,0-1 1,0 0 0,-1 0-1,1 1 1,0-1 0,0 1-1,0-1 1,0 1 0,0 0-1,4 0 1,112-2 728</inkml:trace>
</inkml:ink>
</file>

<file path=ppt/ink/ink2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09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73 6520,'0'0'5369,"6"-10"-5030,21-32 18,-26 40-313,0 0 0,0 1 0,0-1 0,0 1 1,1 0-1,-1-1 0,1 1 0,-1 0 0,1 0 0,-1 0 0,1 0 0,-1 0 0,1 0 1,0 0-1,3-1 0,-4 2-11,0 0 0,0 0 1,0 0-1,0 0 1,0 0-1,0 1 0,0-1 1,0 0-1,0 0 0,0 1 1,0-1-1,0 1 1,0-1-1,0 1 0,0-1 1,0 1-1,0-1 0,0 1 1,1 1-1,0 1 49,0 0 1,1 0-1,-1 0 0,-1 0 1,1 0-1,0 0 0,-1 1 1,1-1-1,-1 0 1,0 1-1,1 5 0,-2 1 18,-1 0 1,1 0-1,-1 0 0,-1 0 1,0 0-1,-1 0 0,0 0 1,0-1-1,-5 10 0,-10 35 608,18-53-679,-1 0-1,1-1 1,0 1 0,-1 0 0,1 0 0,0-1-1,0 1 1,-1 0 0,1 0 0,0-1 0,0 1-1,0 0 1,0 0 0,0 0 0,0-1 0,0 1-1,1 0 1,-1 0 0,0-1 0,0 1 0,0 0 0,1 0-1,-1-1 1,0 1 0,1 0 0,-1-1 0,1 1-1,-1 0 1,1-1 0,-1 1 0,1-1 0,-1 1-1,1-1 1,0 1 0,-1-1 0,1 1 0,0-1-1,-1 1 1,1-1 0,0 0 0,-1 0 0,1 1-1,0-1 1,0 0 0,0 0 0,-1 0 0,1 0-1,0 0 1,0 0 0,-1 0 0,1 0 0,1 0-1,11 1 133,-1-1 1,0-1-1,17-2 0,-21 2-80,-1-1 1,1 2 0,0-1 0,0 1 0,0 0 0,0 1-1,0-1 1,0 2 0,0-1 0,0 1 0,-1 0 0,9 4-1,-14-5-393,1 1-1,-1 0 0,1 0 0,-1 0 0,0 0 0,0 1 1,3 3-1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0:59.76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 76 4896,'-5'-4'517,"4"3"-390,-1 0 1,0-1 0,1 1-1,-1 0 1,1-1 0,0 1 0,-1-1-1,1 1 1,0-1 0,0 0 0,0 1-1,0-1 1,0 0 0,0 0 0,1 0-1,-1 0 1,0-2 0,16 3-624,83 3-832,59-1-320,-133-4 1586,0 0 1,0-2-1,27-9 0,-18 5 106,-23 5-108,-9 3 72,1 1-1,-1-1 1,1 1-1,0-1 1,-1 1-1,1-1 1,-1 1 0,1 0-1,0 0 1,0 0-1,2 0 1,-5 23 707,0-20-552,0-1 0,-1 1 0,1 0 0,-1-1 0,0 1 0,1-1 0,-5 4 0,-9 14 191,10-10-442,1-3-9,1 1 0,-1-1-1,1 1 1,1 0 0,-3 12-1,0-1-406,3-12-52,1 0 0,-1 0 0,1-1 0,1 1 0,-1 13 0,9-3-537</inkml:trace>
</inkml:ink>
</file>

<file path=ppt/ink/ink2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10.4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1 144 4816,'0'0'5090,"9"-2"-4596,187-30 1488,34-7-108,-91 13-221,145-7 0,-244 28-1272,18-1 333,-53 6-598,-1 0 0,1 0 1,-1 1-1,1 0 0,-1 0 0,1 0 0,-1 0 1,0 1-1,1 0 0,4 2 0,-8-3-91,-1 0-1,1-1 0,-1 1 0,0 0 1,1-1-1,-1 1 0,0 0 0,0 0 1,1-1-1,-1 1 0,0 0 0,0 0 1,0-1-1,0 1 0,0 0 0,0 0 1,0 0-1,0-1 0,0 1 0,-1 0 1,1 0-1,0-1 0,0 1 0,-1 0 1,1 0-1,-8 18-2709</inkml:trace>
</inkml:ink>
</file>

<file path=ppt/ink/ink2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11.3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189 40 6728,'0'0'4909,"-11"-5"-4538,2 2-277,5 1-51,0 0 0,0 0 0,-1 0-1,1 1 1,0 0 0,-1 0 0,1 0-1,-1 1 1,1-1 0,-1 1 0,1 0-1,-1 0 1,1 1 0,-8 1 0,5 0 99,1-1 1,-1 2-1,0-1 1,1 1-1,0 0 1,0 1 0,0-1-1,0 1 1,-6 6-1,9-7-59,0-1 0,1 1 0,0 0-1,0 0 1,0 0 0,0 1 0,0-1 0,0 0-1,1 1 1,0-1 0,-1 1 0,2-1-1,-1 1 1,0 0 0,1-1 0,-1 1 0,1 0-1,0 6 1,1-7-26,-1 1-1,0-1 1,1 0-1,0 1 1,0-1 0,0 0-1,0 0 1,0 0-1,1 0 1,-1 0-1,1 0 1,0 0-1,0-1 1,0 1 0,0-1-1,0 1 1,1-1-1,-1 0 1,1 0-1,-1 0 1,1 0-1,0 0 1,0 0 0,0-1-1,0 0 1,0 1-1,0-1 1,0 0-1,1 0 1,-1-1 0,6 1-1,2 0 63,-1 0 1,1 0-1,0-2 0,0 1 1,-1-1-1,1-1 0,-1 0 1,17-6-1,-14 4 5,0-2 0,0 1 0,-1-2 0,0 1 0,11-10 0,-16 11-51,-1 0-1,0 0 1,-1 0-1,1-1 1,-1 0 0,0 0-1,-1 0 1,0-1 0,0 0-1,4-8 1,-7 13-53,0 1 0,-1-1 0,1 0 1,0 1-1,-1-1 0,0 0 0,1 0 0,-1 1 1,0-1-1,0 0 0,0 0 0,0 0 0,0 0 1,0 1-1,-1-1 0,1 0 0,-1 0 0,1 1 1,-1-1-1,-1-3 0,1 3-4,-1 0 1,0 1-1,0-1 1,1 0-1,-1 1 1,0-1-1,0 1 0,0-1 1,-1 1-1,1 0 1,0 0-1,0 0 0,-4-1 1,-4-1 25,-1 1-1,-1 0 1,1 0-1,0 1 1,-13 1 0,14 0-1,-1 0 1,0 1 0,1 1 0,-17 3 0,23-3-21,-1-1 1,0 1 0,0 0-1,1 0 1,0 1 0,-1-1 0,1 1-1,0 0 1,0 0 0,0 1-1,-5 5 1,8-7-92,1-1 0,-1 0-1,1 0 1,0 0 0,-1 1 0,1-1 0,0 0 0,0 0-1,0 1 1,0-1 0,0 0 0,0 0 0,0 1-1,0-1 1,1 0 0,-1 0 0,0 1 0,1-1 0,-1 0-1,1 0 1,-1 0 0,1 0 0,0 0 0,-1 0-1,2 2 1,0-1-1280</inkml:trace>
</inkml:ink>
</file>

<file path=ppt/ink/ink2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11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59 9848,'0'0'1650,"-10"1"-1459,-31 8 9,36-7-158,1-1 0,0 1 0,0 0 0,0 1 0,1-1 0,-1 1 0,0 0 1,1 0-1,0 0 0,-1 0 0,1 0 0,1 1 0,-1 0 0,-3 5 0,-1 0 74,5-6-44,0 1-1,-1-1 1,1 0 0,1 1 0,-1 0 0,0 0 0,1-1 0,0 1 0,0 0 0,0 0 0,0 0 0,1 0 0,-1 8 0,1-10-27,1 0 0,-1 0 1,0 0-1,1 0 1,0-1-1,-1 1 0,1 0 1,0 0-1,0-1 1,0 1-1,0 0 0,0-1 1,0 1-1,1-1 1,-1 0-1,0 1 0,1-1 1,-1 0-1,1 0 1,-1 0-1,1 0 0,0 0 1,-1 0-1,1 0 1,0 0-1,0-1 1,0 1-1,0-1 0,-1 0 1,1 1-1,3-1 1,2 1 70,0-1 1,0 0-1,0-1 0,0 1 1,0-2-1,0 1 1,0 0-1,0-1 1,-1-1-1,1 1 1,-1-1-1,1 0 1,-1 0-1,9-7 1,-7 4 18,0 0 0,0 0 0,0-1 0,-1 0 0,0-1 0,-1 0 0,0 0 0,0 0 0,7-14 0,-11 18-66,0 0-1,0-1 1,-1 1 0,0-1 0,0 1 0,0-1 0,0 1 0,-1-1-1,0 0 1,0 1 0,0-1 0,0 0 0,-2-5 0,2 8-35,-1 0 0,0 0 0,1 0 0,-1 0 1,0 0-1,0 0 0,0 1 0,0-1 0,0 0 0,0 0 1,0 1-1,-1-1 0,1 1 0,-1-1 0,1 1 0,-1 0 1,1-1-1,-1 1 0,0 0 0,0 0 0,1 0 0,-1 0 1,0 1-1,0-1 0,0 0 0,0 1 0,0-1 0,0 1 1,0 0-1,0 0 0,-3 0 0,-23 6 243,28-6-276,-1 0 0,1 0 0,-1 0 0,1 0 0,-1 0 0,1 0 1,-1 1-1,1-1 0,-1 0 0,1 0 0,-1 1 0,1-1 0,0 0 0,-1 1 1,1-1-1,-1 0 0,1 1 0,0-1 0,0 0 0,-1 1 0,1-1 0,0 1 1,-1-1-1,1 1 0,0-1 0,0 1 0,0-1 0,0 1 0,0-1 0,-1 1 1,1-1-1,0 1 0,0-1 0,0 1 0,0-1 0,0 1 0,1-1 0,-1 1 1,0-1-1,0 1 0,0-1 0,0 1 0,0-1 0,1 0 0,-1 1 1,0-1-1,0 1 0,1-1 0,-1 1 0,0-1 0,1 0 0,-1 1 0,0-1 1,2 1-1,-1 0-174,1 0 0,0 1 0,1-1 0,-1 0 0,0 0 1,0 0-1,0-1 0,4 2 0,-4-2-1147</inkml:trace>
</inkml:ink>
</file>

<file path=ppt/ink/ink2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12.1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 10752,'0'0'2698,"-2"10"-2324,-34 245 2255,31-220-2216,1 8 440,4-28 1,2-14-306,1-8 84,29-61-886,-22 48-2052</inkml:trace>
</inkml:ink>
</file>

<file path=ppt/ink/ink2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12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11152,'0'0'2553,"-1"10"-2257,-3 73 412,-3 81 1742,13-127-562,-3-40-4209</inkml:trace>
</inkml:ink>
</file>

<file path=ppt/ink/ink2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12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1 112 9944,'0'0'1401,"6"-10"-917,24-34-40,-26 39-334,0 1 1,0 0-1,1 0 0,-1 0 1,1 0-1,0 0 0,0 1 1,0 0-1,0 0 0,1 1 1,-1-1-1,1 1 0,10-2 1,-2 1 304,1 0 0,0 2 0,26-1 0,-30 3 32,1 0 0,-1 1-1,0 1 1,15 4 0,11 3 1115,-34-10-1540,0 1 0,0-1 0,0 1 0,0-1 0,0 0 0,0 0-1,0-1 1,0 1 0,-1 0 0,1-1 0,4-1 0,-4 1-978</inkml:trace>
</inkml:ink>
</file>

<file path=ppt/ink/ink2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30.9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153 81 7528,'0'0'4230,"-9"3"-3782,-4 1-296,-29 12 512,19 1 336,22-17-913,-1 2 0,1-1 0,0 0 0,0 0 0,-1 0 0,1 1 0,0-1 0,0 0 0,0 1 0,1-1 0,-1 1 0,0-1 0,1 1 0,-2 1 1,7-6 211,-1-2 1,0 1-1,-1 0 1,1-1-1,3-6 1,-6 10-253,13-33 466,-13 32-486,-1 1-1,0 0 1,1-1 0,-1 1 0,0-1 0,0 1 0,0 0 0,0-1 0,0 1 0,0-1 0,0 1-1,-1-1 1,1 1 0,0 0 0,-1-1 0,1 1 0,-1 0 0,1-1 0,-1 1 0,0 0 0,0 0 0,0-2-1,0 3-5,-1-1-1,1 0 0,0 1 1,0-1-1,0 1 0,-1 0 1,1-1-1,0 1 0,0 0 1,-1 0-1,1-1 0,0 1 1,0 0-1,-1 1 1,1-1-1,0 0 0,-1 0 1,1 0-1,0 1 0,-2 0 1,0 0 7,0 0 0,0 0 0,0 0 1,0 0-1,0 1 0,-5 3 1,5-3-3,1 1 0,-1 0 0,1 0 0,-1 0 0,1 0 0,0 0 0,0 1 0,0-1 0,1 0 0,-1 1 0,1 0 0,-1 5 0,1-8-17,1-1-1,0 1 1,0 0 0,0 0-1,0 0 1,0-1 0,0 1-1,0 0 1,0 0 0,0 0-1,1-1 1,-1 1 0,0 0-1,0 0 1,1-1 0,-1 1-1,0 0 1,1 0-1,-1-1 1,1 1 0,-1-1-1,1 1 1,0 1 0,1-2 1,-1 1 1,1-1 0,-1 1-1,1-1 1,0 1 0,-1-1-1,1 0 1,-1 0-1,1 0 1,0 0 0,-1 0-1,1 0 1,-1 0 0,1 0-1,-1-1 1,1 1-1,1-1 1,2-1 26,0 0 0,-1 0 0,0 0 0,1-1 0,-1 0-1,0 0 1,0 0 0,0 0 0,-1 0 0,1-1 0,-1 0 0,1 0 0,-1 0-1,-1 0 1,1 0 0,-1 0 0,1-1 0,-1 1 0,0-1 0,-1 0 0,1 0 0,-1 1-1,0-1 1,0 0 0,-1 0 0,1-6 0,-1 11-29,0-1 0,0 1 0,0-1 0,0 1 0,0 0 1,0-1-1,0 1 0,0-1 0,0 1 0,0 0 0,0-1 0,-1 1 0,1 0 0,0-1 0,0 1 0,0-1 0,-1 1 1,1 0-1,0 0 0,0-1 0,-1 1 0,1 0 0,0-1 0,-1 1 0,1 0 0,0 0 0,-1 0 0,1-1 0,0 1 1,-1 0-1,1 0 0,0 0 0,-2 0 0,-12 5 117,-16 22-61,28-25-53,-4 3 7,-30 35 29,34-37-25,0 0 1,0 0-1,0 0 0,0 1 0,1-1 1,-1 0-1,1 1 0,0-1 0,0 1 1,0 0-1,1-1 0,-1 6 0,1-9 93,0-2-84,0 0-1,0-1 1,0 1 0,0 0-1,-1-1 1,1 1 0,-1 0-1,-1-5 1,18 11 214,-9-3-239,-1 1 0,0-1 0,1 1 0,-1 0 0,0 1-1,0-1 1,-1 1 0,1 0 0,0 1 0,7 6 0,2 1-15,-1 2 1,17 19 0,-26-27 10,-1 0-1,0 1 1,0 0-1,0 0 1,-1 0-1,0 0 1,0 0-1,0 1 1,-1 0-1,0-1 1,0 1-1,-1 0 1,0 0-1,0 0 1,-1 0-1,0 0 1,0 0-1,-1 11 1,-1-12 17,1-1 1,0 1 0,-1 0 0,0-1 0,-1 1-1,1-1 1,-1 0 0,0 1 0,0-2 0,-1 1-1,1 0 1,-1 0 0,0-1 0,-1 0 0,1 0-1,-1 0 1,1-1 0,-1 1 0,0-1 0,-1 0-1,-10 4 1,-10 1 411,13-6-3522</inkml:trace>
</inkml:ink>
</file>

<file path=ppt/ink/ink2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31.9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0 7232,'0'0'10382,"-9"13"-10165,1-3-165,3-4-21,1 0-1,-1 1 1,1-1 0,0 1-1,0 0 1,1-1-1,0 2 1,0-1-1,1 0 1,-1 1 0,2-1-1,-2 10 1,1 40 303,2 1 0,9 57 0,1 50 649,-4-116 312,-11-57-2231</inkml:trace>
</inkml:ink>
</file>

<file path=ppt/ink/ink2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32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 7832,'0'0'7670,"14"-1"-7282,-14 1-388,161-17 1029,-78 7-314,0 4 0,139 7 0,-199 0-545,-4 0-3,0 0 141,0-1 0,0 0 0,20-4 0,-25-1 246,-14 5-615,0 0 0,1 0 0,-1 0 0,0 0 0,0-1 1,1 1-1,-1 0 0,0 0 0,1 0 0,-1 0 0,0-1 0,0 1 0,0 0 0,1 0 1,-1-1-1,0 1 0,0 0 0,0 0 0,0-1 0,0 1 0,1 0 0,-1-1 0,0 1 1,0 0-1,0-1 0,0 1 0,0 0 0,0 0 0,0-1 0,0 1 0,0 0 1,0-1-1,0 1 0,0 0 0,0-1 0,-1 1 0</inkml:trace>
</inkml:ink>
</file>

<file path=ppt/ink/ink2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33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9144,'0'0'2477,"12"7"-2034,16 9-134,0 2 0,-2 0 0,0 2 0,24 25 0,-26-15-16,-1 0 0,-2 2 0,20 38 0,-21-34-96,0 1-11,-1 1 0,-2 1 0,-2 0 0,-1 2 0,-3-1 0,-1 2 0,-2-1 0,-1 1 0,-3 0-1,-1 1 1,-3-1 0,-1 0 0,-2 1 0,-2-1 0,-1 0 0,-3-1 0,-1 0 0,-2 0 0,-33 74 0,30-81-3,-10 21 498,-51 83 0,52-108 77,13-25-2975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21:00.84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3 2304,'0'2'1051,"1"-2"-1034,-1 0 0,0 0 1,0-1-1,0 1 0,0 0 1,0 0-1,0-1 0,0 1 1,0 0-1,1 0 0,-1 0 1,0-1-1,0 1 0,0 0 1,0 0-1,1 0 0,-1 0 1,0-1-1,0 1 0,0 0 1,1 0-1,-1 0 0,0 0 1,0 0-1,1 0 0,-1 0 1,0 0-1,0-1 0,1 1 1,-1 0-1,0 0 1,0 0-1,1 0 0,-1 0 1,0 0-1,0 1 0,1-1 1,-1 0-1,0 0 0,0 0 1,1 0-1,-1 0 0,0 0 1,0 0-1,0 0 0,1 1 1,17 0 1689,-1-1-320</inkml:trace>
</inkml:ink>
</file>

<file path=ppt/ink/ink2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34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90 5016,'0'0'11329,"10"-2"-11104,55-11 126,1 3 0,66 0 0,-101 8-168,-1 0-1,0-2 1,0-1-1,33-9 0,-15 2 206,-35 10-103,1-1 0,18-7 0,-32 10-275,0 0 0,0 0 1,1 0-1,-1 0 0,0 0 0,0 0 0,1 0 0,-1 0 0,0 0 1,0 0-1,1 0 0,-1 0 0,0 0 0,0 0 0,1 0 1,-1 0-1,0 0 0,0 0 0,1 0 0,-1 0 0,0 0 1,0 0-1,0 0 0,1 0 0,-1 0 0,0 1 0,0-1 0,0 0 1,1 0-1,-1 0 0,0 0 0,0 1 0,0-1 0,0 0 1,1 1-1,1 10 155,-7 14-93,-6-6-2758</inkml:trace>
</inkml:ink>
</file>

<file path=ppt/ink/ink2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35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0 114 9040,'0'0'4850,"14"-10"-4476,-3 2-288,-1-1 12,1 2-1,0-1 1,1 2 0,0-1 0,0 2-1,23-9 1,4 4 431,1 2 0,50-4-1,80 3 1189,-156 9-1419,1 0 1,24 4-1,-12 3-2405</inkml:trace>
</inkml:ink>
</file>

<file path=ppt/ink/ink2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39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5720,'0'0'0</inkml:trace>
</inkml:ink>
</file>

<file path=ppt/ink/ink2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40.8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109 128 3000,'0'0'13705,"10"10"-13529,33 29 6,-39-36-144,1 0-1,-1 0 1,1-1-1,0 1 1,0-1-1,0-1 1,0 1-1,0-1 0,1 0 1,-1 0-1,0 0 1,1-1-1,8 0 1,1 1 53,14-1 41,-1-1 1,1-2-1,39-8 0,-25 3-2,187-40 946,-176 26-780,-9 3-5,-43 19-265,1-1 0,-1 0 1,1-1-1,-1 1 0,1 0 1,-1-1-1,0 1 0,1-1 1,-1 0-1,2-2 0,-4 4-19,1-1 0,-1 1 0,0-1 0,0 1 0,1-1 0,-1 1 0,0-1 0,0 1-1,1-1 1,-1 1 0,0-1 0,0 1 0,0-1 0,0 1 0,0-1 0,0 1-1,0-1 1,0 0 0,0 1 0,0-1 0,0 0 0,-1 0-1,0 0 0,1 0 0,-1 0 0,1 0 0,-1 0-1,0 1 1,0-1 0,1 0 0,-1 0 0,0 1 0,0-1 0,0 1 0,0-1 0,0 1 0,-1-1 0,-17-10 65,13 8-54,0-1 0,0 1 0,0 0 0,0 1 0,-1 0 0,-7-2 0,-7 0 29,8 1-25,-1 0 0,1 1 1,0 0-1,-1 1 0,0 1 1,1 0-1,-1 1 0,1 0 1,-22 5-1,21-2-22,0 0 0,0 0 1,0 2-1,0 0 0,1 0 0,0 1 0,0 1 1,1 0-1,-16 14 0,-16 17 50,-52 46 142,42-34-48,39-37-76,1 2 1,0 0 0,-18 28-1,-7 9 49,31-41-96,0 1-1,1 0 1,0 0-1,1 0 1,-8 25-1,0-1 20,8-21-8,0-1 0,1 1 0,1 1 0,-4 21 0,7-30-18,1 0 1,0 0 0,0-1-1,0 1 1,1 0 0,1 0 0,-1-1-1,1 1 1,0 0 0,1-1-1,5 11 1,-1-4 12,0-1 0,1 0 0,0-1 1,14 15-1,0 2 3,-19-23-18,1-1 1,0 0-1,0 0 0,0 0 1,0 0-1,1-1 0,0 0 1,0 0-1,7 5 0,-2-4 21,-2-1-12,0 0 1,-1-1-1,2 0 0,-1 0 0,0 0 0,14 1 1,9-2-13,-1-1 0,1-2 1,0-1-1,31-6 0,-18 2 41,44 0 1,83 6 730,-171 0-781,0 0-1,0 0 1,0 0 0,1 0 0,-1 0 0,0 0 0,0 0 0,0 0 0,0 0 0,1 0 0,-1 0-1,0 0 1,0 0 0,0 0 0,0 0 0,1 0 0,-1 0 0,0 0 0,0 1 0,0-1 0,0 0 0,1 0-1,-1 0 1,0 0 0,0 0 0,0 0 0,0 0 0,0 1 0,0-1 0,0 0 0,1 0 0,-1 0-1,0 0 1,0 1 0,0-1 0,0 0 0,0 0 0,0 0 0,0 1 0</inkml:trace>
</inkml:ink>
</file>

<file path=ppt/ink/ink2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42.3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143 51 4912,'0'0'10544,"-9"-9"-10184,-32-27-3,39 35-326,1 1 0,0-1 0,-1 0 0,1 1 0,0-1 0,-1 1 0,1-1 0,-1 1 0,1 0 0,-1-1 0,1 1 0,-1 0 0,1 0 0,-1 0 0,1 0 0,-1 1 0,1-1 0,-1 0 0,1 1 0,-2 0 0,-22 12 606,22-11-511,0 0-44,0 0-1,1 0 0,-1 0 1,1 0-1,0 0 0,0 0 0,0 1 1,0-1-1,0 1 0,0-1 0,0 1 1,1 0-1,-2 4 0,2-5-48,1-1 0,0 1 1,0-1-1,0 1 0,0-1 0,0 1 0,0 0 0,0-1 0,1 1 1,-1-1-1,0 1 0,1-1 0,0 0 0,-1 1 0,1-1 1,0 1-1,-1-1 0,1 0 0,0 1 0,0-1 0,0 0 0,0 0 1,0 0-1,0 0 0,1 0 0,-1 0 0,0 0 0,0 0 0,1-1 1,1 2-1,12 5 49,0-1 0,0 0 0,0-1 0,1-1 0,21 4 0,7 2 62,-10-4-24,-28-5-67,1 0 0,0 0 0,0 1 0,0-1 0,-1 2 0,1-1 0,-1 1 0,0 0 0,1 0 0,-1 0 0,10 9 0,-15-11-37,-1-1 0,0 1 0,1-1 0,-1 1 1,0-1-1,1 1 0,-1-1 0,0 1 0,0-1 0,1 1 1,-1 0-1,0-1 0,0 1 0,0 0 0,0-1 1,0 1-1,0-1 0,0 1 0,0 0 0,0-1 0,0 1 1,0 0-1,-1-1 0,1 1 0,0-1 0,0 1 1,-1 0-1,1-1 0,0 1 0,-1-1 0,1 1 0,0-1 1,-1 1-1,1-1 0,-1 1 0,1-1 0,-1 0 0,0 1 1,-24 17 378,21-15-343,-7 3 45,-1 0-1,0 0 1,-1-1-1,1-1 1,-1 0-1,-23 4 0,27-7-32,-1 1-1,1-1 0,-1-1 0,1 0 0,-1 0 0,1-1 0,-1-1 0,1 1 0,-1-1 1,-10-4-1,18 5-54,0 0 1,0 0-1,0 0 0,1 0 1,-1 0-1,0 0 1,1 0-1,-1 0 1,1-1-1,-1 1 1,1 0-1,0-1 1,-2-2-1,2-7-3072</inkml:trace>
</inkml:ink>
</file>

<file path=ppt/ink/ink2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43.6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0 4720,'0'0'8372,"-7"11"-7927,-23 34 414,-35 72 1,50-82-463,1 0 0,2 0 0,2 1 0,-10 61 0,14-53-171,1 0 1,3 1-1,2 0 1,1-1-1,2 1 1,3-1-1,1 0 1,19 62-1,-20-89-85,0 0 0,1 0 0,1-1 0,1 0 0,0 0 0,1-1 0,1-1 0,0 1 0,1-2 0,0 0 0,1 0 0,1-1 0,0 0 0,0-2 0,31 18 0,-34-22 5,-8-4-43,0 0 0,1 0 0,-1 0 0,1 0 0,0-1 0,-1 1-1,1-1 1,4 1 0,-8-3-53,0 0 1,-1 1-1,1-1 0,0 0 0,-1 1 0,1-1 0,-1 0 0,1 1 0,0-1 0,-1 1 1,0-1-1,1 1 0,-1-1 0,1 1 0,-1-1 0,0 1 0,-43-30 241,30 19-3196</inkml:trace>
</inkml:ink>
</file>

<file path=ppt/ink/ink2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44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94 111 7632,'0'0'6090,"2"16"-5740,25 285 1274,8-104-305,-19-124-436,-8-36 473,-8-37-1109,-1-9 459,-10-82-73,-24-90 0,9 57-232,21 100-251,0 0 1,-2 1-1,-1 0 0,-1 0 0,-1 0 1,-24-40-1,8 11 163,25 51-312,1-1-1,-1 1 1,0-1-1,1 1 1,-1-1-1,1 1 1,0-1-1,-1 1 1,1-1-1,0 1 1,0-1-1,0 1 1,0-1-1,0 1 1,1-1-1,-1 1 0,0-1 1,1 1-1,-1-1 1,1 1-1,-1-1 1,1 1-1,0 0 1,-1-1-1,1 1 1,0 0-1,0 0 1,2-2-1,-1 0 1,1 0 0,0 1 0,0-1 0,0 1 0,0 0 0,1-1 0,-1 2 0,1-1 0,6-3 0,-2 4-1,0-1 0,0 1 0,0 0 0,0 1 0,0 0 0,1 0 0,-1 1 0,0 0 0,14 4 0,7 3 0,35 14 0,-46-15-23,0 1 0,24 15 0,-36-20 15,-1 0 0,0 1 1,0-1-1,-1 1 0,1 0 0,-1 1 1,0-1-1,0 1 0,-1 0 0,1 0 0,5 10 1,-8-13 1,-1 1 0,1-1-1,-1 0 1,1 0 0,-1 0 0,0 0 0,0 1 0,0-1 0,0 0 0,0 0 0,0 0 0,0 0 0,-1 1 0,1-1 0,-1 0 0,0 0 0,0 0 0,0 0 0,0 0 0,0 0 0,0 0 0,0-1 0,0 1 0,-1 0 0,1 0-1,-1-1 1,1 1 0,-4 1 0,-5 4 4,1 0-1,-1-1 0,0 0 0,-14 5 1,15-7 16,-26 10 64,-48 14 1,49-18 86,-60 26 0,83-26-423,8-6-2193</inkml:trace>
</inkml:ink>
</file>

<file path=ppt/ink/ink2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45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 1 8032,'0'0'4805,"10"3"-4370,32 11 17,-40-13-397,0 0 1,0 0-1,0 0 1,0 0-1,0 0 1,0 1 0,-1-1-1,1 1 1,0-1-1,-1 1 1,0 0-1,1-1 1,-1 1 0,0 0-1,0 0 1,1 0-1,-1 0 1,-1 0 0,1 0-1,0 0 1,-1 0-1,1 1 1,-1-1-1,1 0 1,-1 0 0,0 1-1,0-1 1,0 0-1,0 0 1,-1 1-1,1-1 1,-2 4 0,0 1 120,0-1 0,0 0 0,-1 1 0,0-1 1,0 0-1,-1 0 0,0-1 0,-6 8 0,5-8-9,0 0 0,0 0 0,-1-1 0,1 1-1,-1-2 1,0 1 0,-7 3 0,11-6-113,0 0 0,0 0 0,0 0 1,0 0-1,0-1 0,0 1 0,0-1 1,0 1-1,-1-1 0,1 0 0,0 0 0,0 0 1,0 0-1,0 0 0,0 0 0,-1-1 1,1 1-1,0-1 0,0 1 0,0-1 1,0 0-1,0 0 0,0 0 0,0 0 1,1 0-1,-4-3 0,4 4-181,0-1 0,1 0 0,-1 0 0,1 0-1,-1 0 1,1 0 0,-1 0 0,1 0 0,0 0 0,-1 0 0,1 0-1,0 0 1,0 0 0,0-1 0,0 1 0,0-1 0</inkml:trace>
</inkml:ink>
</file>

<file path=ppt/ink/ink2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46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6824,'0'0'10607,"7"17"-10188,-3-10-363,4 9 67,-1 0 0,-1 0 1,0 0-1,-1 1 0,6 32 0,1 150 1194,-9-132-830,-6 69 1399,0-126-1134,-3-15-206,-5-18-178,3-8-155,0 6-3333</inkml:trace>
</inkml:ink>
</file>

<file path=ppt/ink/ink2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46.8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9240,'0'0'5688,"9"-4"-5214,22-8-31,0 2 0,40-8-1,-28 11 173,70-1-1,-89 8-322,-1 1 0,1 1 0,-1 2-1,39 9 1,20 19 1171,-82-31-1406,1-1 1,-1 0 0,1 0 0,-1 0-1,1 0 1,-1 0 0,1 0-1,-1 0 1,1 0 0,-1 0 0,1 0-1,-1 0 1,0 0 0,1 0 0,-1-1-1,1 1 1,-1 0 0,1 0-1,-1 0 1,1-1 0,-1 1 0,1-1-1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48:59.46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318 667 4816,'0'0'11970,"-15"8"-11701,-131 68 986,129-66-1018,1 1 0,0 0 1,0 1-1,1 0 0,1 2 0,0 0 0,-17 22 0,30-34-205,0 1-1,0 0 0,0-1 1,0 1-1,1 0 0,-1 0 0,1-1 1,-1 1-1,1 0 0,0 4 1,-6 26 249,6-32-266,-1 0 0,1 0 1,-1 0-1,1 0 0,-1 0 1,1 0-1,0 0 0,-1 1 1,1-1-1,0 0 0,0 0 1,0 0-1,0 0 0,0 0 1,0 0-1,0 1 0,1-1 1,-1 0-1,0 0 0,1 0 1,-1 0-1,0 0 0,1 0 1,0 0-1,-1 0 0,1 0 0,-1 0 1,1 0-1,0 0 0,0-1 1,-1 1-1,1 0 0,0 0 1,0-1-1,0 1 0,0-1 1,0 1-1,0 0 0,0-1 1,0 0-1,0 1 0,0-1 1,0 0-1,0 1 0,1-1 1,-1 0-1,1 0 0,3 1 14,-1 0-1,1-1 1,-1 0 0,1 0-1,-1 0 1,1 0-1,-1-1 1,1 1 0,-1-1-1,0 0 1,8-3-1,8-6 9,-10 6-15,0 0 1,0-1-1,-1-1 0,0 0 0,0 0 0,0 0 0,0-1 0,-1 0 1,-1-1-1,1 0 0,8-12 0,71-108 70,-79 116-85,-1 0 1,0 0-1,0-1 0,-2 0 1,1 0-1,-2-1 1,6-23-1,11-101 106,-21 134-108,9-127 46,-9 120-55,0-1 0,-1 1 0,0 0 0,-1 0 0,0 0 0,0 0 0,-1 0 0,-1 1 0,0-1 0,-1 1 0,-10-19 0,14 29 2,1 0 0,-1 0 0,1-1 0,-1 1 0,1 0 1,-1 0-1,1 0 0,-1 0 0,0 0 0,1 0 0,-1 0 0,1 0 0,-1 0 0,1 0 0,-1 0 0,1 0 1,-1 0-1,1 0 0,-1 0 0,0 1 0,1-1 0,-1 0 0,1 0 0,0 1 0,-1-1 0,1 0 0,-1 1 1,1-1-1,-1 0 0,1 1 0,0-1 0,-1 1 0,1 0 0,-27 27-30,-16 37-78,40-58 104,1 0 0,1 0 0,0 0 1,0 0-1,0 0 0,0 8 0,-3 24 7,-22 140 110,25-173-107,-2 2 15,1 1 0,1 0 0,-1-1-1,2 1 1,-1 0 0,1 0 0,1 0-1,-1 0 1,1 0 0,1-1 0,4 15-1,0-6 61,6 5 16,-7-11-57,-4-10-37,-1-1 0,0 1 0,0-1 0,0 1 0,0-1 0,1 1 0,-1-1-1,0 1 1,0-1 0,1 1 0,-1-1 0,0 1 0,1-1 0,-1 1 0,1-1 0,-1 0 0,0 1 0,1-1 0,-1 1 0,1-1 0,-1 0-1,1 0 1,-1 1 0,1-1 0,-1 0 0,1 0 0,-1 0 0,2 0 0,1 2 0,1 0 1,-1 0-1,0 0 0,1 0 1,-1 1-1,0-1 0,0 1 0,0 0 1,-1-1-1,1 1 0,2 4 1,-2-3-2,0 0 1,1 0 0,-1-1 0,1 1 0,0-1-1,7 5 1,2-1 7,0-1 0,1-1 0,0 0-1,17 4 1,-25-8-4,1 0-1,-1 0 1,0-1-1,1 0 1,-1 0-1,0 0 1,0-1 0,1 0-1,-1 0 1,0-1-1,0 0 1,8-3 0,26-9 29,18-7-47,-56 19 14,1 1 1,0-1-1,0 0 1,-1 0-1,1 0 0,-1 0 1,1 0-1,-1 0 0,0-1 1,0 1-1,0-1 1,0 0-1,-1 1 0,1-1 1,1-5-1,-1 2 3,0 2 8,0-1 0,-1 1 0,0-1 0,0 1 0,0-1 0,0 0 0,-1 1 1,0-1-1,0 0 0,0 0 0,-1-5 0,0 6-11,1 1 0,-1 0 1,1-1-1,-1 1 0,0 0 0,0 0 0,-1 0 1,1 0-1,-1 0 0,1 0 0,-1 0 1,0 0-1,0 1 0,0-1 0,0 1 0,-1-1 1,1 1-1,-1 0 0,0 0 0,1 0 1,-1 0-1,0 0 0,0 1 0,0-1 0,0 1 1,0 0-1,0 0 0,-1 0 0,1 0 0,0 1 1,0-1-1,-1 1 0,1 0 0,0 0 1,-1 0-1,1 0 0,0 1 0,-1-1 0,1 1 1,0 0-1,0 0 0,-5 2 0,-5 3-35,10-5 40,1-1 1,0 1-1,-1 0 0,1 0 1,0 0-1,0 1 1,-1-1-1,1 1 1,0-1-1,1 1 1,-1-1-1,0 1 1,0 0-1,1 0 1,-1 0-1,1 0 1,-2 3-1,-10 17 97,11-20-89,1 0 0,0-1 0,0 1 0,0 0 0,0 0 1,0-1-1,0 1 0,0 0 0,0 0 0,1 0 0,-1 0 0,1 0 1,0 0-1,-1 0 0,1 4 0,1 6-5,0-1-1,1 0 1,1 1-1,0-1 1,0-1 0,1 1-1,9 18 1,10 29 12,-21-53-18,0-1-1,0 0 1,0 0 0,1-1-1,0 1 1,-1 0-1,1-1 1,0 0 0,1 1-1,-1-1 1,1 0-1,-1-1 1,1 1 0,0-1-1,0 1 1,0-1-1,0 0 1,0-1 0,1 1-1,-1-1 1,0 0-1,1 0 1,-1 0-1,1-1 1,-1 1 0,1-1-1,0 0 1,-1 0-1,1-1 1,4 0 0,3-2-7,9 0 31,0-1 0,0-1 0,20-9 0,-34 11-9,-1 0 0,1 0 0,-1-1 0,0 0 0,-1 0 0,1 0 0,-1-1 0,0 0 0,0 0 0,0 0 0,0-1 0,-1 1 0,3-7 0,-4 9-14,-1 0-1,1 0 1,-1 0-1,1 1 1,0-1 0,0 1-1,0 0 1,5-3 0,-5 3-4,1 0 0,-1 0 0,0 0 0,0-1 1,0 1-1,0-1 0,0 0 0,0 0 0,-1 0 0,4-5 1,-4 5-5,1 0 0,-1 0 0,1 0 0,0 0 0,0 1 0,0 0 0,0-1 0,0 1 0,0 0 0,1 0 0,-1 1 0,1-1 0,0 1-1,5-2 1,14-6-18,-20 7-197,-1 1 1,1 0-1,0 1 1,0-1-1,-1 0 0,1 1 1,0-1-1,0 1 1,0 0-1,0 0 0,-1 0 1,1 0-1,0 1 1,0-1-1,0 1 0,-1 0 1,1 0-1,0 0 1,-1 0-1,1 0 0,0 0 1,-1 1-1,0-1 1,1 1-1,-1 0 0,0-1 1,0 1-1,0 0 1,0 1-1,0-1 0,0 0 1,-1 0-1,1 1 1,1 2-1,-2-2 217,1 0 0,0 1-1,-1-1 1,0 1 0,0 0 0,0-1-1,0 1 1,0 0 0,-1 7 0,1 2 6,-2 0 0,0 0 0,-1 0 0,0-1 0,-4 14 0,10-12-22,-1-13 56,-1-12 5,-1 2-41,1 1 0,0 0-1,0-1 1,1 1 0,0 0-1,1 0 1,0 1 0,0-1-1,0 1 1,1 0 0,0 0-1,10-10 1,7-12 0,-18 23 0,1 0 1,0 1 0,1-1 0,-1 1 0,1 0 0,0 1 0,0-1 0,0 1 0,1 0 0,-1 1 0,1 0 0,0 0-1,0 0 1,0 1 0,12-3 0,-14 4-2,0 0-1,0 0 1,-1 1-1,1-1 1,0 1-1,0 0 1,0 1-1,-1-1 1,1 1-1,0 0 1,9 3-1,-12-3 6,-1 0 0,1 1 0,0-1 0,0 0 0,0 1-1,-1 0 1,1-1 0,-1 1 0,0 0 0,1 0 0,-1 0-1,0 0 1,0 0 0,0 0 0,0 0 0,0 0 0,-1 0 0,1 0-1,0 1 1,-1-1 0,0 0 0,0 0 0,0 1 0,0-1-1,0 0 1,0 1 0,0-1 0,-2 4 0,-24 101 161,17-83-45,3-15-34,4-12-12,2-1-70,0 0 0,0 0 0,0 0-1,0 0 1,1-1 0,-1 1 0,1 0-1,0 0 1,1 0 0,-1 0 0,1 1 0,-1-1-1,1 0 1,1 1 0,-1-1 0,0 1 0,1-1-1,-1 1 1,1 0 0,0 0 0,4-2-1,10-14 13,-14 14-9,1 0 1,0 1 0,1-1-1,-1 1 1,1 0-1,-1 0 1,1 0-1,0 1 1,1 0 0,-1 0-1,0 0 1,10-3-1,6-2-8,-19 7-8,0 0-1,0 0 0,0 0 0,0 0 0,1 0 0,-1 0 1,0 1-1,1-1 0,-1 1 0,4-1 0,-4 2 6,-1 0 0,1 0 0,-1 0 0,1 0 0,-1 0 0,0 1 0,1-1-1,-1 0 1,0 1 0,0-1 0,0 1 0,0-1 0,0 1 0,0-1 0,0 1 0,-1 0 0,1-1 0,-1 1 0,1 0-1,-1-1 1,1 1 0,-1 0 0,0 0 0,0 0 0,0-1 0,0 1 0,-1 2 0,2 2-7,-1 1 0,1-1 0,-2 0 0,1 0 0,-1 0 0,0 0 0,-3 10-1,2-12 11,1 1 0,-1 0 0,1 0 0,0 0 0,0 1 0,0-1 0,1 0 0,0 0 0,0 0 0,1 10 0,-2 26 0,5-5 40,36-31-73,-38-4 33,-1 0-1,0 0 1,1-1-1,-1 1 1,1 0-1,-1 0 1,1-1-1,-1 1 1,1-1-1,-1 1 1,1-1-1,0 0 1,-1 1-1,1-1 1,-1 0-1,1 0 1,0 0 0,1-1-1,33-11 24,-34 11-20,11-8 16,0 0 0,0-1 0,-1 0-1,0-1 1,19-22 0,-23 24-4,0 1-3,-1 1-1,0-1 0,-1-1 1,0 1-1,0-1 0,-1 0 1,0 0-1,0-1 0,4-13 1,-9 21-13,1 0 0,-1 0 0,0 1 0,1-1 0,-1 0 0,1 1 0,0-1 0,-1 1 0,1-1 0,0 1 0,0-1 0,0 1 0,0-1 0,0 1 0,1 0 0,-1 0 0,0-1 0,1 1 1,-1 0-1,0 0 0,1 1 0,-1-1 0,1 0 0,0 0 0,-1 1 0,1-1 0,-1 1 0,1-1 0,0 1 0,0 0 0,-1-1 0,1 1 0,0 0 0,-1 0 0,1 0 0,0 1 0,0-1 0,-1 0 0,1 1 0,0-1 0,-1 1 0,3 0 0,6 4-10,0 1 0,0 0 0,0 1 0,-1 0 0,12 12 0,6 3-3,-27-22 15,0 0 0,1 1 0,-1-1 0,0 0 0,0 0 0,1 1 0,-1-1 0,0 0-1,1 0 1,-1 0 0,0 1 0,1-1 0,-1 0 0,0 0 0,1 0 0,-1 0-1,0 0 1,1 0 0,-1 0 0,0 0 0,1 0 0,-1 0 0,0 0 0,1 0-1,-1 0 1,1 0 0,-1 0 0,0 0 0,1 0 0,-1-1 0,0 1 0,1 0-1,-1 0 1,0 0 0,0-1 0,1 1 0,-1 0 0,0 0 0,1-1 0,-1 1 0,0 0-1,0 0 1,0-1 0,1 1 0,-1 0 0,0-1 0,0 1 0,0 0 0,0-1-1,0 1 1,0 0 0,1-1 0,-1 1 0,0 0 0,0-1 0,0 1 0,0 0-1,0-1 1,0 1 0,0-1 0,-1 1 0,1 0 0,0-1 0,0 1 0,0-1-1,-5-24 62,1 20-51,1-1 0,-1 2-1,0-1 1,0 0-1,0 1 1,-1-1-1,0 1 1,1 1-1,-1-1 1,-1 1-1,1-1 1,-1 2-1,1-1 1,-1 0-1,0 1 1,-8-2-1,9 2-4,-1 1 0,1 0 0,-1 0 0,1 0-1,-1 1 1,1-1 0,-1 1 0,1 1 0,-1-1 0,1 1-1,-1 0 1,1 0 0,0 0 0,-1 1 0,1 0-1,0 0 1,0 0 0,-6 5 0,-27 15 3,33-20-9,0 0 0,0 0 1,1 1-1,-1 0 1,1 0-1,0 0 1,0 0-1,0 1 0,0 0 1,0-1-1,1 1 1,-1 1-1,-3 5 0,2 0 13,1-1 0,0 1 0,0-1 0,1 1 0,1 0 0,-3 18 0,4-23-6,1-1 1,0 1-1,0-1 1,1 1-1,0-1 1,-1 1 0,1-1-1,1 0 1,-1 1-1,1-1 1,-1 0-1,1 0 1,1 0-1,-1 0 1,0 0-1,1-1 1,0 1-1,5 5 1,-6-7-6,-1 0 0,1-1 0,0 1 1,0 0-1,0-1 0,0 1 0,0-1 1,0 1-1,0-1 0,0 0 0,0 0 0,1 0 1,-1 0-1,0-1 0,1 1 0,-1 0 1,1-1-1,-1 0 0,1 1 0,-1-1 0,1 0 1,-1-1-1,1 1 0,-1 0 0,1-1 1,-1 1-1,0-1 0,1 0 0,-1 1 0,4-3 1,1-2 8,0 0 0,0-1 0,-1 0 1,0 0-1,0 0 0,0-1 0,8-12 0,-7 7 10,-1 0 1,1-1-1,-2 0 0,0 0 0,0 0 0,-1-1 0,-1 1 0,-1-1 0,1 0 0,-2 0 0,0 0 0,-2-23 0,1 37-20,0 0 0,0 0 0,0 0 1,0 0-1,-1 0 0,1 0 0,0 0 0,0 0 1,0 0-1,0 0 0,0 0 0,0 0 1,-1 0-1,1 0 0,0 0 0,0 0 0,0-1 1,0 1-1,0 0 0,0 0 0,0 0 0,-1 0 1,1 0-1,0 0 0,-2 20 23,8 14-24,-3-10 0,1-1 0,1-1 0,8 24 0,-12-45 2,-1 0 0,1 1 0,0-1 0,0 0 0,0 0 0,0 1 0,0-1 0,0 0 0,0 0 0,1 0 0,-1 0 0,0-1 0,1 1 0,-1 0 0,0 0 0,1-1 0,-1 1 0,1-1 0,-1 1 0,1-1 0,-1 0 0,1 0 0,-1 1 0,1-1 0,-1 0 0,1 0 0,-1 0 0,1-1 0,0 1 0,-1 0 0,1-1 0,-1 1 0,0-1 0,1 1 0,-1-1 0,1 0 0,-1 1 0,2-2 0,9-4 22,0 0 0,0-1 0,12-10 0,-22 16-23,40-37 41,-37 31-38,1 1 1,1 0-1,-1 0 1,1 0 0,0 1-1,0 0 1,1 0-1,8-3 1,-5 2-2,0 0 1,-1 0-1,1-1 0,-1 0 1,-1-1-1,1 0 1,-1 0-1,15-20 0,-15 21-13,0-1-1,1 2 0,0-1 1,0 1-1,1 1 0,-1 0 0,14-4 1,5-3-14,-4-2 11,-21 12 12,0 0 0,0-1-1,0 1 1,0 1 0,1-1 0,-1 0 0,1 1 0,-1 0 0,1 0 0,-1 1 0,8-1-1,-63 44 5,-19 5 29,40-29-5,-51 44 1,77-59-24,-1 0-1,1 1 1,0-1 0,0 1 0,0 0 0,1 0 0,0 1 0,-3 6-1,5-9-2,0 0 0,0 0 0,0 0-1,1 0 1,-1 0 0,1 1-1,0-1 1,0 0 0,0 0-1,0 0 1,1 1 0,-1-1 0,1 0-1,0 0 1,0 0 0,2 6-1,-2-8 0,0 0 0,0 0 0,-1 0 0,1-1 0,0 1 0,0 0 0,0 0 0,1 0 0,-1-1 0,0 1 0,0 0 0,0-1 0,0 1 0,1-1 0,-1 0 0,0 1 0,0-1 0,1 0 0,-1 0 0,0 0 0,1 1 0,-1-1 0,0-1 0,1 1 0,-1 0 0,0 0 0,0 0 0,3-2 0,42-12 0,-36 11 0,-7 2 1,-1 0-1,0 0 0,1 0 0,-1-1 0,0 1 0,0 0 0,0-1 1,0 0-1,0 1 0,0-1 0,0 0 0,-1 0 0,1 0 0,-1 0 1,1 0-1,-1-1 0,2-2 0,11-47 40,1-1 15,-6 22-15,-13 66-10,-5 30 6,-1 101 0,7-91-17,0 32 35,3-47 10,-4 0 0,-11 64-1,15-121-52,0-1 0,0 0 0,-1 0-1,1 0 1,-1 0 0,0 0 0,0 0-1,1 0 1,-1 0 0,-1 0 0,1-1 0,0 1-1,0 0 1,-1 0 0,1-1 0,0 1-1,-1-1 1,0 1 0,1-1 0,-1 0-1,0 0 1,0 0 0,0 0 0,0 0-1,-2 1 1,0-1 5,0-1 0,0 0 0,0 0-1,0 0 1,0 0 0,1-1 0,-1 0 0,0 1 0,0-1-1,1-1 1,-1 1 0,0-1 0,-3-1 0,-7-5 31,0 0 0,1-1 0,0 0 0,0-1 0,-21-22 0,27 25-23,1-1-1,0 1 0,1-1 0,0 0 0,0 0 1,0 0-1,1-1 0,1 0 0,-1 1 0,1-1 1,1-1-1,0 1 0,-2-12 0,4 15-21,1 0 0,-1 0 0,1 0 0,0 0 0,0 0 0,0 0 0,1 0 0,0 1 0,0-1 0,1 1 0,-1-1-1,1 1 1,0 0 0,1 0 0,-1 0 0,1 0 0,0 1 0,0-1 0,1 1 0,-1 0 0,1 0 0,5-3 0,416-281-114,-361 235 128,-15 19-2,38-2-132,-87 35 115,0 1 0,0 0 0,0 0 0,1 0 0,-1-1 0,0 1-1,0 0 1,0 1 0,0-1 0,1 0 0,-1 0 0,0 0 0,0 1 0,0-1 0,0 0 0,0 1 0,0-1 0,0 1 0,0 0 0,0-1 0,0 1 0,0 0 0,0 0 0,0-1 0,0 1 0,0 0 0,-1 0 0,1 0 0,0 0 0,-1 0 0,1 0 0,-1 0 0,1 0 0,-1 0 0,1 0-1,-1 0 1,0 1 0,0-1 0,1 0 0,-1 2 0,2 3-8,0 1 0,-1-1 0,0 0 0,0 1 0,-1-1 0,1 10 0,-2-7 0,-3 24-23,-13 60-1,17-92 36,-1 1-1,1-1 1,0 0-1,-1 0 1,1 0-1,-1 0 1,1 0-1,-1 0 0,1 0 1,-1 0-1,0 0 1,1 0-1,-1 0 1,0 0-1,0 0 0,0-1 1,0 1-1,0 0 1,-1 0-1,-1-5 62,8-12 1,2-1-40,0 0 0,6-30 1,-8 29-6,0 0 0,13-28 0,-14 36-16,1 1 0,0 0 0,1 1 0,-1-1 0,2 1 0,-1 0 0,1 1 0,0-1 0,1 1 0,0 1 0,10-8 0,0 1-5,-15 10 2,-1 1 0,1-1 0,0 1 0,0 0 0,0 0 0,0 0 0,0 0 0,0 0 0,1 1 0,-1-1 0,0 1 0,1 0 0,-1 0 0,1 1 0,0-1 0,-1 1 0,1-1 0,4 1 0,-7 1-3,1 0 0,-1 0 0,1 1 0,-1-1 0,0 0 0,1 1 0,-1-1 0,0 1 0,0-1 0,0 1 0,0-1 0,0 1 0,-1 0 0,1-1 0,0 1 0,-1 0 0,1 0 0,-1 0 0,0-1 0,0 1 0,1 2 0,2 48-18,-3-39 16,4 17 0,0 0 0,3-1 0,17 52 0,-23-78 6,0 0 0,1-1 0,-1 1 0,1-1-1,0 0 1,0 0 0,0 1 0,0-1 0,0 0-1,1 0 1,-1-1 0,0 1 0,1-1 0,-1 1-1,1-1 1,0 0 0,-1 1 0,1-1-1,0-1 1,0 1 0,0 0 0,0-1 0,0 0-1,0 1 1,0-1 0,0 0 0,-1 0 0,6-1-1,7-1-2,-1 1-1,1-2 1,-1 0-1,20-7 0,-21 4 2,1-1 0,-1 0 0,-1-1 0,0-1 0,0 0 0,0-1 0,-1 0 0,-1 0 0,1-1 0,-2-1 0,0 1 0,14-24 0,-21 31 7,-1 1 0,1-1 0,-1 0 0,0 0 0,0 0 1,-1 0-1,1 0 0,-1 0 0,1-1 0,-1 1 0,-1 0 0,1 0 1,-1 0-1,-1-7 0,2 9-1,-1-1 0,1 0 0,-1 0 1,0 1-1,0-1 0,0 0 0,0 1 0,0-1 1,-1 1-1,1-1 0,-1 1 0,1 0 0,-1-1 1,0 1-1,0 0 0,0 0 0,0 0 0,-1 1 0,1-1 1,0 0-1,-5-1 0,5 3-4,0 0 1,0 0-1,0 0 0,0 0 1,0 1-1,0-1 1,0 1-1,0-1 0,0 1 1,0 0-1,0 0 0,0 0 1,0 0-1,1 0 0,-1 0 1,0 0-1,1 1 0,-1-1 1,1 0-1,-1 1 0,1-1 1,0 1-1,0 0 0,-2 2 1,-30 49 7,30-47-8,0 1-3,0-1 0,0 1-1,1 0 1,0 0-1,1 0 1,-1 0-1,1 1 1,1-1-1,-1 0 1,1 0 0,1 0-1,0 10 1,4 8-16,0 0 0,10 26 1,-13-41 16,0-4-3,0-1 1,1 1 0,-1 0-1,1-1 1,0 0-1,0 0 1,1 0 0,-1 0-1,1 0 1,0-1 0,1 1-1,-1-1 1,8 5-1,-10-7 5,1-1 0,0 1-1,0 0 1,0-1-1,0 0 1,1 0 0,-1 0-1,0 0 1,0 0-1,1-1 1,-1 1 0,0-1-1,1 0 1,-1 0-1,1 0 1,-1-1-1,0 1 1,1-1 0,-1 0-1,0 0 1,0 0-1,0 0 1,0 0 0,1-1-1,3-2 1,24-16-14,0 0 0,-2-2 1,0-2-1,-2 0 0,0-2 0,43-56 1,-55 64 17,-2-1 0,0-1 0,-1 0 0,-1-1 0,-1 0 1,-1-1-1,-1 1 0,10-45 0,2-38 28,-5-2-1,2-116 1,-18 205-28,0 1 0,-1 0 0,-1 0 1,0-1-1,-12-29 0,10 31-12,5 15 6,0 0 1,0 0-1,0 0 1,-1 0-1,1 0 1,0 0-1,0 0 1,0 0-1,0 1 0,0-1 1,0 0-1,0 0 1,-1 0-1,1 0 1,0 0-1,0 0 1,0 0-1,0 0 0,0 0 1,-1 0-1,1 0 1,0 0-1,0 0 1,0 0-1,0 0 1,0 0-1,0 0 0,-1 0 1,1 0-1,0 0 1,0 0-1,0-1 1,0 1-1,0 0 1,0 0-1,-1 0 0,1 0 1,0 0-1,0 0 1,0 0-1,0 0 1,0 0-1,0-1 0,-9 16-32,-13 19 21,14-23 8,0 0 0,2 0 0,-1 1 0,1-1 0,1 1 0,-5 15 0,-4 40-82,-9 93-1,2-11-9,17-114 26,1 68 0,3-94 69,13 58-14,-12-58 29,1 0 0,0 0 0,0 0 0,7 14-1,-8-20-8,0 0 0,0 0 0,1 0-1,0 0 1,0 0 0,-1 0 0,2 0 0,-1-1-1,0 1 1,0-1 0,1 1 0,-1-1-1,1 0 1,0 0 0,0 0 0,3 1-1,0-1 11,0-1 0,0 0 0,0 0 0,1-1 0,-1 0 0,0 0 0,0 0 0,0-1-1,12-2 1,-14 2-6,0 0-1,-1 0 1,1 0-1,-1 0 0,1-1 1,-1 1-1,0-1 1,1 0-1,-1 0 0,0 0 1,0 0-1,0-1 0,-1 1 1,1-1-1,0 0 1,-1 0-1,3-3 0,23-46 14,12-24 8,-38 67-36,5 2-4,-4 1 75,-5 19 0,-4 40-99,4-44 22,0 0 1,1-1 0,1 1 0,-1 0-1,1 0 1,3 17 0,9 82-113,-5-85 114,-5-15 7,1 0 0,-1 1 0,-1-1 0,1 14 0,3-20-8,0-1-1,0 1 1,0-1-1,0-1 1,0 1-1,0-1 1,0 0-1,0 0 1,0 0-1,9-2 1,-9 1 14,0-1 0,0 1 0,-1-1 0,1 0 1,0 0-1,-1-1 0,1 1 0,-1-1 0,1 0 1,-1 0-1,0-1 0,-1 1 0,1-1 0,-1 0 0,1 0 1,-1 0-1,0 0 0,0-1 0,3-8 0,4-9 40,-1 0 0,-1-1 0,6-27 0,4-13 99,-16 59-142,0 0 0,0 1 0,0 0 0,0-1 0,0 1 0,1 0 0,-1 0 0,1 0 0,0 1 1,0-1-1,0 0 0,1 1 0,-1 0 0,0 0 0,1 0 0,-1 0 0,1 1 0,0-1 0,0 1 0,-1 0 0,1 0 0,0 0 1,0 1-1,0-1 0,0 1 0,0 0 0,7 1 0,10 1-38,0 0 0,0 1 1,37 12-1,-50-13 36,-6-2 2,-1 1 0,1-1 0,0 1 0,-1-1 0,1 1 0,-1 0 0,1 0 0,-1-1 0,1 1 0,-1 0 0,0 0 0,1 1 0,-1-1 0,0 0 0,0 0 0,0 1 0,0-1 0,0 0 0,0 1 0,0-1 0,-1 1 0,1-1 0,1 4 0,-2-2 1,1 1 0,-1-1-1,0 1 1,0-1 0,0 1-1,-1-1 1,1 0 0,-1 1-1,0-1 1,0 0 0,-1 4-1,-4 6 2,0 0-1,0-1 1,-2 0-1,-11 16 0,7-12 10,-28 33-30,38-47 28,0 0 0,0 0-1,-1 1 1,1-2 0,-1 1-1,0 0 1,1 0 0,-1-1 0,0 1-1,0-1 1,0 0 0,0 0 0,0 0-1,0 0 1,-5 0 0,20-15 129,17 0-182,20-6 31,-46 20 14,0 0 0,-1-1 0,1 1 0,0 0 1,0 0-1,-1 0 0,1 1 0,0-1 0,-1 1 0,1 0 0,-1-1 0,1 1 0,0 0 0,-1 0 0,0 1 1,1-1-1,-1 0 0,3 3 0,2 2-4,-1 0 0,-1 1 0,1-1 1,-1 1-1,0 1 0,-1-1 0,0 0 1,0 1-1,0 0 0,-1 0 0,-1 0 1,1 0-1,-1 1 0,0-1 0,-1 0 1,0 1-1,0 16 0,-1-4-11,-1 0 1,-1 0-1,-1 0 1,0 0-1,-2 0 1,-8 23-1,11-37 17,-1 0-1,0 0 0,0-1 0,0 1 0,-1-1 1,0 1-1,-1-1 0,1-1 0,-1 1 0,0-1 1,-1 1-1,1-2 0,-1 1 0,0 0 1,0-1-1,0 0 0,-1-1 0,1 1 0,-1-1 1,0-1-1,0 1 0,0-1 0,0 0 0,-1-1 1,-12 2-1,8-3 16,-1 0 1,1-1 0,-1 0-1,1 0 1,-1-2 0,1 1-1,0-2 1,0 1 0,0-2-1,1 0 1,-1 0-1,1-1 1,0 0 0,-12-10-1,21 15-11,-1-1-1,1 1 1,0-1-1,0 0 1,0 0-1,0 0 0,0 0 1,0-1-1,0 1 1,1 0-1,-1-1 1,1 1-1,0-1 1,-1 1-1,1-1 0,0 0 1,1 0-1,-1 1 1,0-1-1,1 0 1,-1-4-1,2 4-5,0 0 0,0 0 0,0 1 0,0-1 1,0 0-1,1 0 0,-1 1 0,1-1 0,0 1 0,0-1 0,0 1 0,0 0 0,0 0 0,0 0 0,0 0 0,1 0 0,-1 0 1,1 1-1,0-1 0,4-1 0,59-32-11,-1-2-1,3 2 1,1 4-1,143-45 0,-186 69 16,-1-2 0,0-2 0,-1 0-1,39-24 1,-2 1-21,-43 24 2,-1-2 1,30-25-1,7-5 57,-88 56-10,-17 29 32,2 2 0,-50 61 0,95-101-49,0 0 0,1 1-1,0-1 1,0 1-1,0-1 1,1 1 0,0 0-1,0 0 1,0 0 0,1 0-1,0 1 1,-1 8-1,2-12-7,-1 0-1,1-1 0,0 1 0,0 0 0,0 0 1,1 0-1,-1-1 0,1 1 0,-1 0 0,1 0 1,0-1-1,0 1 0,0-1 0,0 1 0,1-1 1,-1 1-1,1-1 0,-1 0 0,1 1 0,0-1 1,0 0-1,0 0 0,0 0 0,0-1 0,1 1 1,-1-1-1,0 1 0,1-1 0,2 2 0,0-3 2,1-1 0,-1 1 0,0-1 0,0 0 0,0 0 0,0-1 0,0 1 0,0-1 0,0 0 0,-1-1 0,1 1 0,-1-1 0,1 0 0,-1 0 0,5-5 0,2-3 9,0-1 1,-2 0-1,14-22 0,-20 29-6,0 1 1,-1-1-1,1 1 0,-1-1 1,0 0-1,-1 0 0,1 0 1,-1 0-1,0 0 0,0 0 1,-1 0-1,1 0 0,-1 0 1,-1-10-1,1 14-10,0 1 0,0-1 0,0 1 0,0 0 0,0-1 0,0 1 0,0-1 0,0 1 0,0-1 0,0 1-1,0-1 1,0 1 0,0-1 0,-1 1 0,1 0 0,0-1 0,0 1 0,-1-1 0,1 1 0,0 0 0,0-1 0,-1 1 0,1 0 0,0-1 0,-1 1 0,1 0 0,0-1 0,-1 1 0,1 0-1,-1 0 1,1 0 0,0-1 0,-1 1 0,1 0 0,-1 0 0,1 0 0,-1 0 0,1 0 0,-1 0 0,1 0 0,-1 0 0,1 0 0,-1 0 0,1 0 0,-1 1 0,1 0 0,0 0 0,-1-1 0,1 1 0,0 0 1,0 0-1,0-1 0,0 1 0,0 0 0,0 0 0,0 0 0,0-1 1,0 1-1,0 0 0,0 0 0,1-1 0,-1 1 0,0 0 0,0 0 0,1-1 1,-1 1-1,0 0 0,1-1 0,-1 1 0,1 0 0,0 0 0,4 16 28,-5-15-24,0 0-1,0-1 1,0 1-1,1 0 0,-1-1 1,0 1-1,1 0 1,0-1-1,-1 1 0,1-1 1,0 1-1,0-1 1,1 2-1,6 7 32,-6-7-21,1 1 0,-1 0 0,1-1 0,0 0-1,0 1 1,0-1 0,0 0 0,0-1 0,1 1 0,0-1 0,-1 1 0,1-1 0,0 0-1,0 0 1,0-1 0,0 1 0,0-1 0,1 0 0,-1 0 0,0 0 0,1-1-1,-1 1 1,0-1 0,6-1 0,1 0 7,0-2 0,0 1 0,-1-1 0,1-1 0,-1 0 0,0 0 0,0-1-1,-1 0 1,1-1 0,-1 0 0,0-1 0,-1 0 0,1 0 0,-1-1 0,9-11 0,9-13 43,-1-2-1,34-59 1,-50 77-51,-5 10-10,15-26 9,-1 0 1,-1 0 0,-1-2-1,17-58 1,-11 15 14,31-125 35,-48 173-41,0-1 1,-2 1-1,-2-1 1,-3-55 0,-8 63 76,10 22-99,0 0 0,0 1 0,0-1-1,0 0 1,0 0 0,0 1 0,0-1 0,0 0 0,0 0 0,-1 0-1,1 1 1,0-1 0,0 0 0,0 0 0,0 0 0,0 1 0,0-1 0,-1 0-1,1 0 1,0 0 0,0 0 0,0 1 0,-1-1 0,1 0 0,0 0 0,0 0-1,0 0 1,-1 0 0,1 0 0,0 0 0,0 0 0,0 0 0,-1 1 0,1-1-1,0 0 1,0 0 0,-1 0 0,1 0 0,0 0 0,0-1 0,-1 1-1,1 0 1,0 0 0,0 0 0,0 0 0,-1 0 0,1 0 0,0 0 0,0 0-1,0 0 1,-1-1 0,1 1 0,0 0 0,0 0 0,-1 0 0,1 7-21,-1 1 0,-1 0 1,1-1-1,-1 1 0,-5 10 1,-3 17-32,-50 334-335,50-147 164,11-199 205,1 0 0,6 23 0,-2-5-37,-4-21 10,-2-17 53,0 0 0,0 0 0,1-1 0,-1 1 0,1 0 0,-1 0 0,1-1 0,0 1 0,0-1 0,0 1 0,1-1 0,-1 1 0,2 2 0,1 5 65,-1-7 1,8-7-36,8-6-16,0-1 1,-1-1-1,32-26 1,-3 1 16,-32 25-18,0 0 0,0-1 0,-2-1 0,0-1 0,17-23 0,-8 11 205,-39 74-229,13-39-5,1 1 1,-1 0-1,2 0 1,-3 13-1,1 3-9,-4 53-34,8-75 47,0 1-1,0-1 1,0 1-1,1-1 1,-1 1 0,1-1-1,0 0 1,0 1-1,0-1 1,1 0-1,-1 1 1,1-1 0,0 0-1,0 0 1,0-1-1,0 1 1,0 0-1,3 2 1,-1-3 2,0 0 1,0 0-1,0 0 1,0 0-1,0-1 1,0 1-1,1-1 0,-1-1 1,0 1-1,1 0 1,-1-1-1,1 0 0,-1 0 1,0 0-1,1-1 1,-1 1-1,1-1 1,4-2-1,11-2-6,0-2 0,27-11 0,-38 14 7,9-3 10,-1 0 0,0-1 0,-1 0 0,0-1 0,0-1 0,-1-1 0,0 0 0,-1-1 0,22-24 0,-31 31-2,15-16 16,-16 13-6,-11 7 6,2 4-15,-1 0 0,2 0 0,-1 0 0,0 1 0,1 0 0,-1 0 0,1 0 0,0 0 0,1 1 0,-1-1 0,1 1 0,0 0 0,0 0 0,0 0-1,1 0 1,-1 1 0,1-1 0,1 1 0,-1 0 0,1-1 0,0 1 0,0 0 0,0 10 0,2-13-12,-1 1 0,1-1 1,0 0-1,0 1 0,0-1 0,0 0 0,0 0 1,1 0-1,0 0 0,-1 0 0,1 0 0,0 0 0,0-1 1,3 3-1,-3-3 2,-1-1 0,1 0 0,0 0 0,-1-1 0,1 1 0,0 0 0,0-1 0,0 1 0,0-1 0,0 1-1,0-1 1,0 0 0,0 0 0,0 0 0,0 0 0,-1 0 0,1 0 0,0 0 0,0-1 0,0 1 0,0-1 0,0 0 0,0 1 0,0-1 0,-1 0 0,3-1 0,0 0 5,1-1 0,-1 1-1,0-1 1,0 1 0,-1-1 0,1 0-1,-1-1 1,1 1 0,-1-1 0,0 1 0,0-1-1,-1 0 1,1 0 0,-1 0 0,0-1 0,0 1-1,0 0 1,0-1 0,-1 1 0,0-1-1,0 0 1,0 1 0,0-1 0,-1 0 0,0 0-1,0 1 1,0-1 0,-1 0 0,1 1-1,-4-10 1,2 6 11,0 0 0,-1 0 0,0 0 0,-1 1 0,0 0 0,0-1 0,0 1 0,-1 1 0,0-1 0,-1 1 0,1 0 1,-1 0-1,0 0 0,-1 1 0,1 0 0,-1 0 0,-8-4 0,-6 6-71,39 5-62,215-27 189,-225 24-81,0 1 0,1 1 0,-1-1 0,14 4-1,-19-4 8,0 1-1,-1-1 1,1 1-1,0 0 1,-1 0-1,1 0 0,-1 0 1,1 0-1,-1 0 1,0 1-1,1-1 1,-1 1-1,0 0 1,0 0-1,0-1 0,0 1 1,-1 0-1,3 3 1,-4 0 9,0 0 0,0 0 0,-1 0 1,1 0-1,-1 0 0,0 0 1,-1 0-1,-1 5 0,-2 6 2,-31 95 140,78-137 144,13-30-215,-49 47-69,2 0 1,-1 1-1,1 0 0,1 0 1,-1 1-1,1 0 0,0 1 1,1 0-1,0 0 1,16-7-1,-25 12-10,1 1 0,-1-1 1,0 1-1,0-1 0,1 1 0,-1-1 0,0 1 0,0 0 1,1-1-1,-1 1 0,0 0 0,1 0 0,-1 0 0,1 0 1,-1 0-1,0 0 0,1 1 0,-1-1 0,0 0 0,0 1 1,1-1-1,-1 1 0,0-1 0,0 1 0,1-1 1,-1 1-1,0 0 0,0 0 0,0 0 0,0 0 0,0-1 1,0 1-1,0 1 0,-1-1 0,1 0 0,0 0 0,0 0 1,-1 0-1,2 2 0,11 15 8,25 32-9,-16-21 119,31 31 1,-52-58-104,1-1 0,-1 0 0,1-1 1,-1 1-1,1 0 0,0 0 0,0-1 0,-1 1 1,1-1-1,0 1 0,0-1 0,0 0 1,-1 0-1,1 0 0,0 0 0,0 0 1,0 0-1,0 0 0,-1-1 0,1 1 0,0-1 1,0 1-1,-1-1 0,1 0 0,1 0 1,0 0-16,-1 0 0,0 0 1,0 0-1,-1 0 0,1 0 1,0-1-1,0 1 1,0 0-1,-1-1 0,1 1 1,-1-1-1,1 0 0,-1 1 1,0-1-1,0 0 0,1 0 1,-1 0-1,-1 0 1,2-3-1,-3-17-585,0 16-2055</inkml:trace>
</inkml:ink>
</file>

<file path=ppt/ink/ink2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2:47.4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1 8336,'0'0'8514,"16"16"-8053,107 113 435,-92-95-454,-1 2 0,43 67-1,-60-80-298,-1 0-1,-1 1 0,-1 0 1,-1 1-1,-1 0 0,6 34 1,-9-26 17,-1 1-1,-2 0 1,-1 0 0,-2 0 0,-1 0 0,-2-1 0,-1 1 0,-2-1 0,-1 0 0,-21 57-1,17-62-14,-1-1-1,-1 0 0,-1-1 0,-2 0 0,0-1 1,-2-1-1,0-1 0,-2-1 0,0 0 0,-2-2 1,0 0-1,-31 19 0,34-26-305,-38 23 861,22-19-3792</inkml:trace>
</inkml:ink>
</file>

<file path=ppt/ink/ink2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8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88 3208,'0'0'12084,"6"0"-11920,35-4 148,-27 3 12,-7 0-167,0 0 1,-1 0 0,1 1-1,0 0 1,0 0 0,13 3-1,-10-1 6,-1-1 0,13 1 0,-16-2-129,10 0 200,23-2 0,3-1 250,-12-4 20,-29 7-476,0 0 0,0-1 0,0 1 0,0 0-1,0 0 1,0-1 0,0 1 0,0-1 0,0 1 0,0 0 0,0-1-1,0 0 1,-1 1 0,1-1 0,0 0 0,0 1 0,-1-1 0,2-1-1,1 1 113,-2 0-44,-1-2-36,-2 0-39,1 0-1,-1 0 0,1 0 0,-1 0 1,0 1-1,0-1 0,0 1 0,-1 0 1,1-1-1,0 1 0,-1 0 0,-3-2 1,-2-1 14,0 0-1,-18-7 1,23 11-33,0 0 0,0 1 0,0-1 0,0 1-1,0 0 1,0-1 0,0 2 0,0-1-1,0 0 1,0 1 0,-1-1 0,-4 3 0,-2 0-2,-1 1 0,-11 6 0,16-6-14,0 0-1,0 1 1,0 0-1,0 0 1,-7 10-1,1-3-2,8-7 8,0 0-1,0 0 1,-4 7-1,5-7 19,1-1 0,-1 1 0,-1-1-1,1 0 1,-7 6 0,8-8 0,1 0 0,-1 0-1,0 0 1,1 1 0,-1-1 0,1 0-1,0 1 1,0-1 0,-1 5 0,-4 7-8,5-9 31,-1 0-1,1 0 1,0 1-1,0-1 1,1 1-1,-1-1 1,1 1-1,0-1 1,2 10-1,5 1 311,-6-14-312,0-1-1,0 1 1,0 0 0,0-1-1,0 1 1,-1 0-1,1 0 1,-1 0 0,0-1-1,1 1 1,-1 3-1,20 8 378,-17-11-381,-2 0-12,0-1 1,0 0-1,0 0 0,0 0 1,0 0-1,1 0 0,-1 0 0,0 0 1,1 0-1,-1 0 0,1-1 1,-1 1-1,1 0 0,-1-1 0,3 1 1,-3-1-22,-1 0 1,1 1-1,0-1 1,-1 0-1,1 1 0,0-1 1,-1 0-1,1 1 1,0-1-1,-1 1 1,1-1-1,-1 1 1,1 0-1,0 0 20,-1-1 0,1 1 0,-1-1 0,1 1-1,0-1 1,-1 1 0,1-1 0,-1 1 0,1-1-1,0 0 1,-1 1 0,1-1 0,1 0 0,3 0-20,-4 0 5,0 0 1,0 0-1,0 0 0,0 0 0,0 0 0,0 0 0,0 1 0,0-1 0,0 0 0,0 0 0,1 1 0,-1 0 5,-1-1-1,1 1 0,-1 0 1,0-1-1,1 1 0,-1 0 1,0-1-1,1 1 0,-1 0 0,0-1 1,0 1-1,0 0 0,0 0 1,0-1-1,0 1 0,0 0 1,0-1-1,0 2 0,0-1 0,0-1 1,0 0-1,0 1 0,1-1 0,-1 0 0,0 1 0,0-1 1,0 0-1,0 1 0,1-1 0,-1 0 0,0 1 0,0-1 1,0 0-1,1 0 0,-1 1 0,0-1 0,1 0 0,-1 0 1,0 0-1,0 1 0,1-1 0,-1 0 0,0 0 0,1 0 1,-1 0-1,0 0 0,1 0 0,13 3 28,-4-1-27,12 4-48,-18-6 37,-1 1 0,1 0 0,-1 0 0,6 3 0,9 4 55,-12-6-56,0 1 0,-1 0 0,1 0 0,-1 0 0,0 1 0,1 0 0,3 4 0,-1 0 60,-1 0 1,0 1 0,-1 0 0,0 0 0,9 18-1,-10-5-180,-5-19 138,0 0 1,0 1-1,0-1 0,0 0 0,0 0 1,0 0-1,-1 0 0,0 0 1,1 0-1,-1 0 0,0 0 1,-1 0-1,1 0 0,0 0 0,-1 0 1,0-1-1,0 1 0,1-1 1,-1 1-1,-1-1 0,1 0 1,0 0-1,-1 1 0,1-2 0,-1 1 1,1 0-1,-1 0 0,0-1 1,0 0-1,0 1 0,0-1 0,0 0 1,0-1-1,0 1 0,0 0 1,-4-1-1,-22 5 19,22-3 5,-1-1 1,-15 2-1,17-4 1,1 1 1,-1-1-1,-8-2 1,-1 0-13,5 1 23,-24-2-49,33 2-19,-2 0-95,1 1-2798</inkml:trace>
</inkml:ink>
</file>

<file path=ppt/ink/ink2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8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131 12 4120,'0'0'9898,"-7"-1"-9562,4-1-321,-23-5 439,23 7-336,1-1 0,-1 1 0,1 0 1,-1-1-1,0 1 0,1 1 0,-1-1 0,0 0 1,-4 2-1,-6 5 614,11-6-639,1 0 0,-1 0 0,0 0 1,0 0-1,0 0 0,0 0 0,1-1 0,-5 2 0,5-1-21,0 0 0,0 0 0,0 0 0,1 1 0,-1-1 0,0 0 0,1 1 0,-1-1 0,1 0 0,0 1 0,-1-1 0,1 0 0,0 3 0,0-3-46,0 1 1,1-1-1,-1 1 0,1-1 0,-1 1 0,1-1 0,0 1 0,-1-1 0,1 0 0,0 1 0,0-1 0,0 0 0,0 0 0,0 0 0,0 0 0,0 0 0,1 0 0,-1 0 0,0 0 0,1 0 1,-1 0-1,0-1 0,1 1 0,1 0 0,2 1 0,0 0 0,0-1 1,-1 1-1,1-1 1,0-1-1,9 2 0,-11-2-22,-1 0 0,0 0 0,1 0 0,-1 0 0,1 1 0,-1-1 0,0 1 0,1 0 0,-1 0 0,0 0 0,0 0 0,0 0 0,1 0 0,-1 1 0,3 2 0,-3-2 9,-1-2-11,-1 0 1,0 1-1,0-1 1,1 0-1,-1 0 1,0 0-1,0 1 1,0-1 0,1 0-1,-1 0 1,0 0-1,0 1 1,0-1-1,0 0 1,0 1-1,1-1 1,-1 0-1,0 0 1,0 1 0,0-1-1,0 0 1,0 1-1,0-1 1,0 0-1,0 0 1,0 1-1,0-1 1,0 0-1,0 1 1,0-1 0,-1 0-1,1 0 1,0 1-1,0-1 1,-1 3 15,0 0 0,0 0 0,-1 0 0,1 0 0,0 0 0,-1-1 0,0 1 0,0 0 0,0-1 0,0 0 0,-2 3 0,-5 2 111,-16 12 0,11-9 45,11-8-115,0 0 0,0 0 0,1 0 0,-1 0 0,0-1 0,0 1 0,-1-1 1,1 1-1,0-1 0,0 0 0,-1-1 0,1 1 0,-1 0 0,-5-1 0,8 0-158,-9-1 633,10 1-653,0 0-1,0-1 0,-1 1 0,1 0 0,0 0 0,0-1 0,-1 1 0,1 0 0,0-1 0,0 1 1,0 0-1,0-1 0,-1 1 0,1-1 0,0 1 0,0 0 0,0-1 0,0 1 0,0 0 0,0-1 1,0 1-1,0-1 0</inkml:trace>
</inkml:ink>
</file>

<file path=ppt/ink/ink2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9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140 0 4512,'0'0'7208,"-4"7"-6855,-32 53 711,-8 14 633,35-59-1434,2 1 0,-1 0 0,2 0 0,0 1 1,1-1-1,1 1 0,1 0 0,0 1 0,-1 31 0,3-27-6,2 0 1,0 0-1,1 0 1,2 0-1,0-1 1,13 39-1,-12-49-119,1 0-1,0 0 1,1 0-1,0-1 1,0 0 0,14 13-1,-15-18 12,0 1-1,12 7 0,4 3 275,-21-15-349,0 0-1,0 0 1,0-1-1,0 1 1,0 0-1,0-1 1,0 1-1,0-1 1,0 1-1,0-1 1,0 0-1,1 1 1,1-1-1,-6-16 463,4 3-3352</inkml:trace>
</inkml:ink>
</file>

<file path=ppt/ink/ink2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9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88 0 4216,'0'0'9304,"-5"7"-8983,4-5-293,-4 4 91,2-1-1,-1 1 1,0 1 0,1-1-1,0 0 1,1 1 0,-3 8-1,2 3 152,1 0-1,1 0 1,1 0-1,2 19 1,-1 11 251,0-17 64,1-1 0,7 34 0,-9-62-545,3 11 629,-1 0 1,0 18-1,-1-29-511,2 8 114,-3-9-120,-1-6 23,-17-105 121,11 55-173,1-1 16,-4-17 106,8 62-168,-1-1 0,0 1 0,-1 0 0,-7-14 0,4-2 22,6 20-170,2 5-34,-1 5-14,2-5 66,0 1 0,1 0-1,0-1 1,-1 1 0,5-1-1,4 0 26,1 0-1,0 0 0,0 1 0,0 1 0,16 1 1,-3 1-36,36 10 0,-54-10 52,-1 0 0,1 0 0,-1 1-1,0 0 1,0 0 0,0 0-1,0 1 1,7 6 0,-10-8 6,0 1 1,0 0-1,0 0 1,-1 0-1,1 0 0,-1 0 1,0 0-1,0 1 1,0-1-1,0 1 0,0-1 1,-1 1-1,0 0 1,1 0-1,0 5 0,-2-7 0,0 0-1,0 0 0,0 0 1,0 0-1,-1 0 0,1 0 1,0 0-1,-1 0 1,1-1-1,-1 1 0,0 0 1,0 0-1,1-1 0,-1 1 1,-2 1-1,1 0 7,0 0-1,0-1 1,-1 1 0,1-1-1,-1 0 1,0 0-1,-5 3 1,-4 0 39,1 0 1,-1 0-1,-20 4 0,27-8-19,-146 34 1012,144-34-936,-2 0 125,9 0-152,5 1-76,2 0-2876</inkml:trace>
</inkml:ink>
</file>

<file path=ppt/ink/ink2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9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145 0 5624,'0'0'8280,"0"8"-7882,-1 7-234,1 0 329,-4 21 1,3-32-381,1-1 1,-1 1-1,0-1 1,0 0-1,0 1 1,-1-1 0,1 0-1,-1 1 1,0-1-1,0 0 1,0 0-1,-3 3 1,0-1 79,-1 0 0,1-1 0,-1 1 0,0-1 0,0 0 0,-9 4 0,13-7-137,0-1 0,0 1 0,-1-1 0,1 1 0,0-1 0,0 1 0,-1-1 0,1 0 1,0 0-1,-1 0 0,1-1 0,0 1 0,-1 0 0,1-1 0,0 0 0,-1 1 0,1-1 0,0 0 0,0 0 0,0 0 0,0-1 0,0 1 0,-2-2 0,3 2-6,-1 0 1,1 0-1,0 0 1,0 0-1,0 0 1,0 0 0,0 0-1,0-1 1,0 1-1,0 0 1,-1-4-1,2 5-35,-1-1 0,1 0-1,0 0 1,0 1 0,0-1 0,1 0 0,-1 0-1,0 1 1,0-1 0,0 0 0,0 1-1,1-1 1,-1 0 0,0 1 0,1-1-1,-1 0 1,0 1 0,1-1 0,-1 1-1,1-1 1,-1 1 0,1-1 0,-1 1 0,1-1-1,-1 1 1,1-1 0,0 1 0,0-1-1,24-16-2543</inkml:trace>
</inkml:ink>
</file>

<file path=ppt/ink/ink2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9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4720,'0'0'12253,"3"8"-11976,2 2-179,-3-6-57,-1 0 0,1 0 0,-1 0 0,0 0 0,1 0 0,-2 0 0,1 1-1,-1-1 1,1 0 0,-1 7 0,6 150 1467,-4-97-828,0 5 575,-1-51-546,-3-47-620,1 19-2518</inkml:trace>
</inkml:ink>
</file>

<file path=ppt/ink/ink2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9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66 6824,'0'0'10489,"7"-1"-10065,-1 1-303,-1-1 27,1 1 0,-1-1 0,0 0 0,1 0 0,-1-1 0,8-3 0,4-2 225,0 1 0,1 0 0,-1 1 0,31-4 0,99-6 555,-103 13-161,-39 2-494,0-1 685,-3-1-3730</inkml:trace>
</inkml:ink>
</file>

<file path=ppt/ink/ink2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9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6728,'0'0'5582,"5"7"-5140,134 197 2791,-127-186-2974,-1 1 1,0 1 0,-2 0-1,9 27 1,-13-32-140,-2-1 1,0 1 0,0-1-1,-1 1 1,-1 0-1,-1 0 1,-1 19-1,-4 0 192,-2 0 0,-1 0 0,-2-1 0,-23 55 0,23-69-86,-1 1 0,0-1 0,-21 26 0,14-22 45,4-5 54,11-14-183,0-1-1,0 1 1,0 0-1,1-1 1,-1 2-1,1-1 1,-2 6-1,2-5-148</inkml:trace>
</inkml:ink>
</file>

<file path=ppt/ink/ink2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9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57 4912,'0'0'15167,"7"-4"-15088,-1 0-57,-3 2-10,0-1 0,1 2 0,-1-1 0,1 0-1,-1 1 1,1-1 0,0 1 0,0 0-1,-1 0 1,6 0 0,102-17 529,-86 14-426,-10 2-4,-11 1-12,1 0-1,0 1 1,8-4-1,7 2 697,-14 2 124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48:59.76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10656,'0'0'4137</inkml:trace>
</inkml:ink>
</file>

<file path=ppt/ink/ink2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9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36 6128,'0'0'13850,"8"0"-13667,123-17 631,-20 4-232,-69 9-290,7 2 930,-49 2-1214,0 1 0,1-1 0,-1 0 0,1 0 0,-1 0 0,0 0 0,1 1 0,-1-1 1,0 0-1,1 1 0,-1-1 0,0 0 0,1 0 0,-1 1 0,0-1 0,0 1 0,0-1 0,1 0 0,-1 1 0,0-1 0,0 0 0,0 1 0,0-1 0,0 1 0,1-1 0,-1 0 0,0 1 0,0-1 0,0 1 0,0 5-3126</inkml:trace>
</inkml:ink>
</file>

<file path=ppt/ink/ink2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9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84 15 7232,'0'0'3422,"-7"3"-2962,-7 3 124,1 0-1,-25 16 1,35-19-295,2-3-186,0 0 0,1 1 0,-1-1 1,1 1-1,-1-1 0,0 1 0,1-1 0,-1 1 1,1-1-1,-1 1 0,1-1 0,0 1 0,-1 1 1,1-2-66,0 1 0,0-1 0,0 1 0,1-1 1,-1 1-1,0 0 0,1-1 0,-1 1 1,0-1-1,1 0 0,-1 1 0,1-1 1,-1 1-1,0-1 0,1 0 0,-1 1 0,1-1 1,-1 0-1,1 1 0,0-1 0,0 0 1,7 4 137,1-1 1,0 0 0,-1 0-1,1-1 1,0 0 0,0-1 0,18 1-1,4 1 242,-7 0-72,4 1 256,38 1 1,-43-3-385,-18-1-178,-1 0 0,1-1 0,0 0 0,-1 0 0,7-1-1,2 0 69,-10 0-77,1 1 0,-1 0 0,0-1 1,0 1-1,0-1 0,0 0 0,0 0 0,0 0 1,0 0-1,3-3 0,-5 4-20,-1 0-1,1-1 0,-1 1 1,1-1-1,-1 1 1,0-1-1,1 1 1,-1-1-1,0 0 0,1 1 1,-1-1-1,0 1 1,0-1-1,1 0 1,-1 1-1,0-1 0,0 0 1,0 1-1,0-1 1,0 1-1,0-2 1,0 0 9,0 0 0,-1 0 0,1 1 1,-1-1-1,1 0 0,-1 0 1,-1-2-1,0 1 17,0-1-1,0 1 1,0 0-1,-1 0 1,1 0-1,-6-5 1,-6-4 51,12 10-77,-1-1-1,1 1 1,0 0 0,-1 0-1,1 0 1,-1 0 0,1 1-1,-1-1 1,0 1 0,0 0-1,0-1 1,0 1 0,0 0-1,-4 0 1,-4-1 19,11 2-29,-1-1 0,0 1-1,1 0 1,-1 0 0,0-1 0,0 1 0,1 0 0,-1 0-1,0 0 1,0 0 0,1 0 0,-1 0 0,0 0-1,0 0 1,1 1 0,-1-1 0,0 0 0,0 0-1,1 1 1,-1-1 0,0 0 0,1 1 0,-1-1 0,1 0-1,-1 1 1,-1 0 0,-1 2-8,0-1-1,0 1 1,-1-1 0,0 0-1,-3 2 1,4-2-2,-1-1 0,1 1 0,0 0-1,0 0 1,0 0 0,0 1 0,-4 3 0,-13 13 1,-3 2 1,22-20 7,0 1 0,0-1 0,0 1-1,0-1 1,0 1 0,0-1 0,0 1 0,0 0-1,1-1 1,-1 1 0,1 0 0,0 0 0,-1-1 0,1 3-1,0-2-3,0-1 0,-1 1 0,1-1 0,0 1 0,-1-1 0,1 0 0,-1 1 0,0-1 0,1 0 0,-3 3 0,3-3 1,-1 0-1,0 0 1,1 0 0,-1 0 0,0 0 0,1 1 0,0-1 0,-1 0 0,1 0 0,-1 2 0,-2 6 45,3-8-47,-1 0-1,1 0 1,-1 0-1,1 0 0,-1 0 1,1 0-1,0 0 1,-1 0-1,1 0 1,0 2-1,0-1 8,0-1 1,0 1-1,-1-1 0,1 1 1,0 0-1,-1-1 0,1 1 1,-1-1-1,0 1 0,1-1 1,-1 0-1,0 1 0,0-1 0,0 0 1,0 1-1,0-1 0,0 0 1,-2 1-1,0 11 98,4-12-97,-1-1 1,0 1 0,0 0-1,0 0 1,0-1 0,0 1-1,-1 0 1,1 0 0,0-1-1,0 1 1,0 0 0,-1 0-1,1-1 1,0 1 0,-1 0-1,1-1 1,-1 1 0,1-1-1,0 1 1,-1 0 0,0-1-1,0 1 1,0-1 4,1 0 0,-1 1-1,0-1 1,0 0 0,0 0 0,1 1 0,-1-1 0,0 0-1,0 1 1,1-1 0,-1 1 0,0-1 0,1 1-1,-1-1 1,0 1 0,1 0 0,-1-1 0,0 2 0,-11 17 132,5-5-32,4-11-100,0 1 1,1 0-1,0 1 0,-1-1 0,2 0 0,-1 0 0,0 1 0,1-1 0,0 1 0,0 0 0,0-1 0,1 1 1,-1 0-1,1 6 0,1-1 31,0 1 1,0 0 0,1-1 0,1 1 0,-1-1 0,9 18-1,-8-19 9,1 0-1,0 0 0,1-1 0,-1 0 1,2 1-1,9 10 0,-13-17-24,1 0 1,0 1-1,0-1 0,0-1 1,1 1-1,-1 0 0,0-1 0,8 3 1,29 4 94,-31-6-86,0-1-11,-1-1 0,0 1 1,13-2-1,16 1-5,-34 0-14,0 1 0,0-1 0,-1 1 0,1 0 0,0 0-1,-1 0 1,1 0 0,-1 1 0,1-1 0,-1 1 0,0-1-1,0 1 1,0 0 0,0 0 0,0 0 0,0 0 0,0 0 0,0 0-1,-1 1 1,1-1 0,-1 1 0,0-1 0,0 1 0,0-1-1,1 4 1,-2-2 18,0 0-1,0 0 1,0 0-1,-1 0 0,1 0 1,-3 6-1,-1 18 53,3-23-59,0 0 0,0-1 0,0 1-1,0 0 1,-1-1 0,0 1 0,0 0 0,0-1-1,0 0 1,-1 0 0,-4 7 0,-3-4 39,9-7-46,0 1-1,0-1 1,0 1-1,1-1 1,-1 1-1,0-1 1,1 1-1,-1-1 1,0 1-1,1 0 1,-1-1-1,1 1 0,-2 1 1,1-1 3,0 1 1,-1-1-1,1 0 0,-1 0 1,1 0-1,-1 0 0,1 0 1,-1 0-1,1-1 0,-1 1 0,0-1 1,-2 1-1,-22 5 101,-102-3 391,128-3-501,0 0 0,0 0 0,0 0 0,1 0 0,-1 0-1,0 0 1,0 0 0,0-1 0,0 1 0,0 0 0,0 0 0,0 0 0,0 0 0,0 0 0,0 0 0,0-1 0,0 1-1,0 0 1,0 0 0,0 0 0,0 0 0,0 0 0,0-1 0,0 1 0,0 0 0,0 0 0,0 0 0,0 0 0,0-1-1,0 1 1,0 0 0,0 0 0,0 0 0,0 0 0,0 0 0,0 0 0,0-1 0,0 1 0,0 0 0,-1 0 0,1 0 0,0 0-1,0 0 1,0 0 0,0 0 0,0 0 0,0 0 0,-1-1 0,1 1 0,0 0 0,0 0 0,0 0 0,0 0 0,0 0-1,-1 0 1,1 0 0,0 0 0,0 0 0,0 0 0,0 0 0,-1 0 0,13-7-90,0 4-12,-4 1-2929</inkml:trace>
</inkml:ink>
</file>

<file path=ppt/ink/ink2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09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155 12 5416,'0'0'8437,"-6"0"-8192,-27 0 217,29 0 32,1 0 0,-1-1 1,0 0-1,-7-2 0,7 2-74,0-1 0,0 1 0,0 0-1,-9 0 1,12 1-360,1 0-54,0 0-1,0 0 1,0 0-1,0 0 0,0 0 1,0 0-1,0 0 1,0 0-1,-1 0 1,1-1-1,0 1 1,0 0-1,0 0 1,0 0-1,0 0 1,0 0-1,0 0 1,0 0-1,-1 0 1,1 0-1,0 0 1,0 0-1,0 0 1,0 0-1,0 1 1,0-1-1,0 0 1,0 0-1,0 0 0,-1 0 1,1 0-1,0 0 1,0 0-1,0 0 1,0 0-1,0 0 1,0 0-1,0 0 1,0 0-1,0 0 1,0 1-1,0-1 1,0 0-1,0 0 1,0 0-1,0 0 1,-1 0-1,1 0 1,0 0-1,0 0 1,0 1-1,-4 4 117,3-5-117,1 1 7,0-1 0,-1 0 0,1 1-1,0-1 1,-1 0 0,1 0 0,0 1 0,-1-1 0,1 0 0,-1 0-1,1 0 1,-1 0 0,1 1 0,0-1 0,-1 0 0,1 0 0,-1 0-1,1 0 1,-1 0 0,-5 0 43,4 1-37,-1 0-1,1-1 1,0 1-1,0 0 1,0 0 0,1 0-1,-4 2 1,4-2-8,0-1 1,0 1-1,0-1 0,1 1 1,-1 0-1,0-1 1,1 1-1,-1 0 1,0 0-1,1-1 0,-1 1 1,1 0-1,0 0 1,-1 0-1,1 0 0,-1 0 1,1 0-1,0 1 1,-4 14 22,3-8-40,1-8 7,-1 1 0,1-1 0,0 1 0,0-1 0,0 1 0,0-1-1,-1 1 1,1-1 0,0 1 0,0-1 0,0 1 0,0-1 0,0 1 0,0-1 0,0 1 0,1-1-1,-1 1 1,0-1 0,0 1 0,0-1 0,0 0 0,1 1 0,-1-1 0,0 1 0,0-1-1,1 1 1,-1-1 0,0 0 0,1 1 0,-1-1 0,1 0 0,-1 1 0,0-1 0,1 0-1,0 1 1,0 0-2,1-1 20,-1 1 1,0 0-1,0-1 0,1 1 0,-1-1 0,0 0 0,0 1 0,1-1 0,-1 0 0,0 0 0,1 0 1,1 0-1,1 0 5,0 1 1,0-1 0,1 1 0,6 2-1,-2-1 40,9-1-46,-16-1-17,1 0 0,-1 0 0,1 0 0,0 1 0,4 0 0,-2 4-15,-5-4 14,0-1 0,0 0 0,1 1 0,-1-1 1,0 0-1,0 1 0,0-1 0,1 0 0,-1 1 0,0-1 1,1 0-1,-1 0 0,0 1 0,1-1 0,-1 0 1,0 0-1,1 0 0,-1 1 0,0-1 0,1 0 0,-1 0 1,0 0-1,1 0 0,-1 0 0,1 0 0,-1 0 1,1 0-1,-2 16 329,0-14-306,0-1 0,0 1 0,0 0 0,0 0 0,0-1 0,0 1 0,0-1 0,0 1 0,-1-1 0,1 0 0,-1 1 0,1-1 0,-1 0 0,0 0 0,1 0 0,-1 0 0,0 0 0,0 0 0,1-1 0,-1 1 0,0 0 0,0-1 0,0 0 0,-3 1 0,-15-3 3,18 1-24,0 1 0,1-1 0,-1 1 0,0 0 1,0 0-1,1 0 0,-1 0 0,0 0 0,0 0 0,0 0 0,1 0 0,-1 1 0,0-1 1,-1 2-1,-7-1 54,7-2 27,5 0 178,15-1-357,13-4-2851</inkml:trace>
</inkml:ink>
</file>

<file path=ppt/ink/ink2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0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101 0 5520,'0'0'7358,"-6"1"-6988,3-1-359,-2 0 186,-1 1 1,1-1-1,0 1 0,-1 1 1,1-1-1,0 1 1,0-1-1,0 1 0,-5 3 1,7-2-18,0-1-1,0 1 1,1-1-1,-1 1 1,1 0 0,-1 0-1,1 0 1,0 1 0,0-1-1,-3 7 1,4-9-121,1 1 0,-1-1 1,1 0-1,-1 1 0,1-1 0,-1 1 1,1-1-1,0 0 0,0 1 1,0-1-1,0 1 0,0-1 0,0 1 1,0-1-1,0 1 0,0-1 1,1 1-1,-1-1 0,1 0 0,-1 1 1,1-1-1,-1 0 0,1 1 1,0-1-1,0 0 0,0 0 0,-1 1 1,1-1-1,0 0 0,0 0 0,1 0 1,-1 0-1,0 0 0,0-1 1,2 2-1,0 0-4,1 0 0,-1-1 1,0 1-1,1-1 0,-1 0 1,1 0-1,0 0 0,-1-1 0,1 1 1,0-1-1,-1 0 0,1 0 0,6-1 1,-2 0 60,1-1 0,-1 0 0,0 0 0,0-1 0,13-6 0,-18 7-87,-1 1 1,0 0-1,0-1 0,0 1 0,0-1 0,0 1 0,-1-1 0,1 0 1,0 0-1,-1 0 0,1 0 0,-1 0 0,0 0 0,1-1 0,-1 1 1,0 0-1,-1-1 0,1 1 0,0-1 0,-1 1 0,1 0 0,-1-1 1,0-4-1,0 6-3,0 0 0,-1 0 0,1-1 0,-1 1 1,1 0-1,-1 0 0,1 0 0,-1-1 0,0 1 1,0 0-1,1 0 0,-1 0 0,0 0 0,0 0 0,0 1 1,0-1-1,0 0 0,-1 0 0,1 1 0,0-1 1,0 0-1,0 1 0,-3-1 0,-2-1 26,1 0 0,-1 0 1,0 0-1,-6 0 0,6 1 32,0 1 0,0 0 0,-1 0-1,1 0 1,0 1 0,0 0 0,0 0 0,0 0 0,-6 3 0,7 5 176,6-7-3186</inkml:trace>
</inkml:ink>
</file>

<file path=ppt/ink/ink2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0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178 0 5016,'0'0'7353,"-6"6"-7064,-50 42 889,48-41-814,1 1 0,-11 16 1,8-11-29,4-4-149,0 0-1,0 1 1,1 0 0,0 0-1,1 0 1,-5 19 0,-10 66 699,11-9-83,5-37-329,1 144 1414,4-175-1635,1 0-1,7 29 0,-1-11 42,-6-27-225,0 0-1,0 0 1,1-1-1,0 1 1,1-1 0,0 0-1,0 0 1,0 0 0,9 8-1,-4-4 54,0 1 0,7 15 0,25 35 292,-28-42 31,19 33 0,-32-52-375,0 1 0,1-1 0,0 0-1,-1 1 1,1-1 0,0 0 0,4 3 0,-6-4-52,1-1 0,-1 0 0,0 0 0,1 1 0,-1-1 0,1 0 0,-1 0 0,1 1 0,-1-1 0,1 0 0,-1 0 0,1 0 0,-1 0-1,1 0 1,0 0 0,-1 0 0,1 0 0,-1 0 0,2 0 0,-2-1-5,1 1 0,0 0-1,-1-1 1,1 1 0,-1-1-1,1 1 1,0-1 0,-1 1-1,1-1 1,-1 0 0,1 1-1,-1-1 1,0 0 0,1 1 0,-1-1-1,0 0 1,1-1 0,2-8-3112</inkml:trace>
</inkml:ink>
</file>

<file path=ppt/ink/ink2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0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26 56 5016,'0'0'12329,"-3"8"-12057,1-2-217,0-2-16,0 0-1,0 0 0,1 1 0,0-1 0,0 1 0,0-1 0,1 1 1,-1-1-1,1 1 0,0-1 0,1 7 0,32 239 1739,-29-226-762,-1 0-1,-2 40 0,-1-72-873,0 1 0,-1-1 0,0 1 0,-2-10 0,-1-2-37,-36-260 1091,38 267-1114,1 1 0,1-1 0,0 0 0,1 1 0,0-1 0,1 1 0,3-14 0,-4 18-77,-1 7-5,-1-1 0,1 1 0,0 0 0,0-1 0,0 1 1,0 0-1,0-1 0,0 1 0,0-1 0,0 1 0,0 0 0,0-1 0,0 1 1,0 0-1,0-1 0,0 1 0,0 0 0,1-1 0,-1 1 0,0 0 0,0-1 1,0 1-1,1 0 0,-1-1 0,0 1 0,0 0 0,0 0 0,1-1 0,-1 1 1,0 0-1,1-1 0,7-6-122,-1 4 105,0 1 0,1-1 0,-1 1 0,1 1 1,-1-1-1,1 1 0,-1 1 0,1 0 0,0 0 0,8 1 0,0 1-13,0 1 0,-1 0 0,27 10 0,-37-11 18,0 0 1,0 1-1,-1 0 1,1 0-1,-1 0 1,0 0-1,0 1 1,0 0-1,0 0 1,0 0-1,-1 0 1,0 0-1,0 1 0,0-1 1,3 9-1,-5-11 12,0 1-1,0-1 1,0 0-1,-1 0 0,1 1 1,-1-1-1,0 0 1,1 0-1,-1 1 0,0-1 1,0 0-1,-1 1 1,1-1-1,0 0 0,-1 0 1,0 1-1,1-1 1,-1 0-1,0 0 0,0 0 1,0 0-1,0 0 1,0 0-1,-1 0 0,1 0 1,-1 0-1,1-1 1,-1 1-1,0 0 0,1-1 1,-1 0-1,0 1 1,0-1-1,0 0 0,0 0 1,0 0-1,-4 1 1,-10 4 34,1-1 0,-1-1 1,-19 2-1,-21 6 146,54-11-245,-7 2 244,-1 0-1,-8 4 1,15-6-469,1 1 0,-1-1 0,1 0 0,0 1 0,0 0 0,-1-1 0,1 1 0,1 0 0,-1 0 1,0 0-1,-3 5 0</inkml:trace>
</inkml:ink>
</file>

<file path=ppt/ink/ink2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0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 0 5920,'0'0'13998,"-2"7"-13875,-3 27 87,1-1 0,1 35 0,11 54 542,-4-74 828,6-54-3376</inkml:trace>
</inkml:ink>
</file>

<file path=ppt/ink/ink2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0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46 6224,'0'0'10121,"7"-1"-9757,108-18 1010,-8 3-346,-90 13-384,1 0-1,18 1 0,-34 0-254</inkml:trace>
</inkml:ink>
</file>

<file path=ppt/ink/ink2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0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3912,'0'0'11857,"0"10"-11670,8 174 783,-8-134-344,9 62 0,-8-95 702,2-23-979,7-25-2677</inkml:trace>
</inkml:ink>
</file>

<file path=ppt/ink/ink2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0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7232,'0'0'3474,"3"9"-3094,-1-1-291,1 7 112,1 0-1,0 16 1,0 5 222,5 85 950,-7-104-958,6 28-1,-6-37 269,0 0 0,-1 0-1,0 1 1,0 9-1,0-26-2848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49:00.10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1 188 7528,'0'0'304,"17"-7"-67,94-28 422,0 5 0,133-18 0,-85 17 31,-121 23-466,-7 1 254,0 1-1,61-3 1,-47 3-901</inkml:trace>
</inkml:ink>
</file>

<file path=ppt/ink/ink2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0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4816,'0'0'13627,"8"6"-13456,26 15 10,-30-20-125,0 1-1,0 0 1,0-1 0,1 0-1,-1 0 1,0-1-1,1 1 1,-1-1-1,1 0 1,8 0-1,0-1 194,32-1 873,-44 1-1100,0 1 1,0-1-1,0 1 1,0-1-1,0 0 1,0 1-1,0-1 1,0 0-1,0 0 1,0 1 0,0-1-1,0 0 1,0 0-1,-1 0 1,1 0-1,0 0 1,-1 0-1,1-1 1,-1 1-1,1 0 1,-1 0-1,0 0 1,1-2-1,1-2-2117</inkml:trace>
</inkml:ink>
</file>

<file path=ppt/ink/ink2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0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7328,'0'0'4021,"2"9"-3468,11 96 995,-9 87 1712,-4-174-2729,4 5 93</inkml:trace>
</inkml:ink>
</file>

<file path=ppt/ink/ink2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0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3 4512,'0'0'14362,"7"0"-14197,48-3 210,-52 3-327,0 1 0,0-1 0,0 1 0,0 0 0,0 0 0,0 0-1,-1 0 1,1 0 0,0 1 0,0-1 0,-1 1 0,1-1 0,-1 1 0,5 4 0,-7-5-37,1 0 0,-1-1 0,0 1 0,0 0-1,1-1 1,-1 1 0,0 0 0,0 0 0,0 0 0,1-1 0,-1 1 0,0 0 0,0 0 0,0-1 0,0 1 0,-1 0 0,1 0 0,0 0 0,0-1 0,-1 2 0,-6 16 63,7-18-65,-4 8 35,-1-1 0,0 0-1,0 0 1,0 0 0,-1-1 0,-8 8 0,6-6 313,0 1-1,-12 14 1,20-22-320,0-1-1,-1 1 0,1-1 0,0 1 1,0-1-1,0 1 0,-1 0 1,1-1-1,0 1 0,0-1 1,0 1-1,0-1 0,0 1 0,0 0 1,0-1-1,0 1 0,0-1 1,0 1-1,1-1 0,-1 1 0,0-1 1,0 1-1,0 0 0,1-1 1,-1 1-1,0-1 0,0 0 0,1 1 1,-1-1-1,1 1 0,0 0 1,28 10 376,16 0 476,-42-11 88</inkml:trace>
</inkml:ink>
</file>

<file path=ppt/ink/ink2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1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78 5624,'0'0'10090,"7"-2"-9784,278-48 1340,-194 36-1042,-70 11-421,-6 0 82,1 1 0,17 0-1,-22 1-34,-9 1-179,-1-1 1,1 1-1,-1 0 1,1 0 0,-1 0-1,1 0 1,-1 0-1,0 1 1,1-1 0,-1 0-1,1 1 1,-1-1-1,1 1 1,-1-1-1,2 2 1,-2-2 85,0 3 246,-1-1-185,-4 1-124,-9-2-2686</inkml:trace>
</inkml:ink>
</file>

<file path=ppt/ink/ink2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1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138 51 9144,'0'0'3144,"-7"-1"-2759,2 1-265,-1 0-1,0 0 1,0 0 0,0 0 0,1 1-1,-1 0 1,0 1 0,0-1 0,-6 4-1,6-3 76,0 1 1,0 1-1,0-1 0,0 1 0,1 0 1,-1 1-1,-6 6 0,11-9-126,0-1 0,-1 1-1,1-1 1,0 1 0,0-1-1,0 1 1,0-1 0,0 1-1,1 0 1,-1 0 0,0-1-1,1 1 1,-1 0 0,1 0-1,0 0 1,0 0 0,0-1 0,0 1-1,0 0 1,0 0 0,0 0-1,0 0 1,1 0 0,-1-1-1,1 1 1,-1 0 0,1 0-1,0 0 1,0-1 0,0 1-1,2 2 1,-2-1-10,1-1 0,0 0 0,0 0 0,0 0 0,0-1 0,0 1 0,0 0 0,1-1-1,-1 0 1,0 1 0,1-1 0,-1 0 0,1 0 0,3 1 0,-2-2-6,1 1 0,-1 0 0,1-1 0,-1 0 0,1 0 1,-1 0-1,1-1 0,4-1 0,-1 1 9,0-2 0,0 1 0,0-1 0,-1 0 0,0-1 0,1 0 0,-1 0-1,-1-1 1,9-6 0,-10 6 21,0 1-1,-1-1 1,0-1 0,0 1-1,0 0 1,-1-1-1,1 0 1,-1 0-1,4-12 1,-7 16-49,1 0-1,0 0 1,-1 0 0,1 0 0,-1 0 0,0 0 0,0 0 0,0-1 0,0 1-1,0 0 1,0 0 0,0 0 0,-1 0 0,1 0 0,-1 0 0,1 0 0,-1 0 0,0 0-1,0 0 1,0 0 0,0 0 0,0 0 0,-1 0 0,1 1 0,0-1 0,-1 0-1,1 1 1,-1 0 0,0-1 0,1 1 0,-1 0 0,0 0 0,-3-2 0,1 1 13,0 1 0,-1 0 1,1 0-1,0 0 0,0 0 1,-1 1-1,1 0 0,0-1 1,-1 2-1,1-1 0,0 0 0,-1 1 1,1 0-1,-8 3 0,7-3-23,0 1 0,1 0 0,-1 0 0,1 0 0,-1 1 0,1 0 0,0 0 0,0 0 0,0 0 0,1 0 0,-1 1 0,-5 6 0,8-7-9,0-1 0,0 0 0,0 1 0,0-1 0,0 1 0,1-1 0,-1 1 0,1-1-1,-1 1 1,1-1 0,0 5 0,1-1-851,-1 1 0,1-1 0,2 7 0</inkml:trace>
</inkml:ink>
</file>

<file path=ppt/ink/ink2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1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128 0 11552,'0'0'2186,"-7"3"-2091,6-2-95,-6 1 60,0 1-1,0 0 1,0 1-1,0 0 1,1 0-1,0 0 1,0 1-1,-7 6 1,10-8-13,-6 7 264,0 1-1,-9 14 0,16-21-145,0-1 0,0 1 0,0 0 0,1-1 0,0 1 0,-1 0 0,1 0 0,1 0 0,-1 0 0,0 0 0,1 0 0,0 5-1,0-8-125,0 0-1,1 0 0,-1 0 0,0 0 0,1-1 0,-1 1 1,0 0-1,1 0 0,-1-1 0,1 1 0,-1 0 0,1-1 1,0 1-1,-1 0 0,1-1 0,0 1 0,-1-1 0,1 1 0,0-1 1,0 1-1,-1-1 0,1 0 0,0 1 0,0-1 0,0 0 1,-1 0-1,1 1 0,0-1 0,1 0 0,1 0 42,1 1-1,-1-1 0,1 0 0,-1 0 1,0 0-1,6-2 0,-2 1 30,0-1 0,1-1-1,-1 0 1,0 0 0,0 0-1,12-9 1,-14 9-48,-1 0 0,1-1-1,-1 0 1,0 0 0,-1 0 0,1 0 0,-1 0-1,1-1 1,-1 0 0,3-6 0,-5 9-35,-1 0 0,1 0 0,-1 0-1,1 0 1,-1 0 0,1 0 0,-1 0 0,0 0 0,0 0 0,0 0 0,0 0 0,0 0 0,-1 0 0,1 0 0,-1 0 0,1 0 0,-1 0 0,0 1-1,1-1 1,-1 0 0,0 0 0,0 0 0,-1 1 0,1-1 0,0 0 0,0 1 0,-1 0 0,1-1 0,-1 1 0,1 0 0,-1-1 0,-3-1 0,1 1 23,0 0 0,0 0 1,0 0-1,0 0 1,0 1-1,0-1 1,0 1-1,-1 0 0,1 1 1,0-1-1,-1 1 1,1 0-1,0 0 1,-6 0-1,8 1-36,1 0 1,-1-1-1,0 1 1,0 0-1,1 0 1,-1 0-1,0 0 1,1 0-1,-1 0 1,1 0-1,0 1 1,-1-1-1,1 0 1,0 1-1,0-1 0,0 1 1,0 0-1,0-1 1,-2 4-1,3-5-26,0 1 0,0-1 0,0 0 0,0 0 0,0 1 0,0-1 0,0 0 0,0 0-1,0 1 1,0-1 0,0 0 0,0 0 0,0 1 0,0-1 0,1 0 0,-1 0 0,0 1 0,0-1-1,0 0 1,0 0 0,0 1 0,1-1 0,-1 0 0,0 0 0,0 0 0,0 0 0,0 1 0,1-1-1,-1 0 1,0 0 0,0 0 0,1 0 0,-1 0 0,0 0 0,0 1 0,1-1 0,-1 0 0,0 0 0,0 0-1,1 0 1,-1 0 0,0 0 0,4 0-2713</inkml:trace>
</inkml:ink>
</file>

<file path=ppt/ink/ink2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1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9040,'0'0'3802,"1"7"-3164,15 122 2940,-8-89-1023,-8-39-2525,0-1 1,0 0-1,0 0 1,0 0-1,0 0 1,0 1-1,0-1 0,0 0 1,0 0-1,0 0 1,0 0-1,0 1 1,0-1-1,0 0 1,0 0-1,1 0 1,-1 0-1,0 0 1,0 0-1,0 1 1,0-1-1,0 0 1,0 0-1,1 0 0,-1 0 1,0 0-1,0 0 1,0 0-1,0 0 1,1 0-1,-1 0 1,0 0-1,0 0 1,0 0-1,0 1 1,1-1-1,-1 0 1,0 0-1,0-1 1,8-3 735,7-13-2573,-14 15 522</inkml:trace>
</inkml:ink>
</file>

<file path=ppt/ink/ink2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1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11760,'0'0'3509,"2"8"-3218,0-1-214,0 2 46,0-1 1,-1 1 0,0-1 0,0 12 0,0 5 1393,6 49 1,-8-55 185,0-15-1165,0-12-2845</inkml:trace>
</inkml:ink>
</file>

<file path=ppt/ink/ink2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1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98 10040,'0'0'4129,"7"-5"-3786,23-15 35,-28 19-308,0 0 0,-1 0 0,1 0 0,0 0 0,0 1 0,0-1 0,0 0 0,-1 1 0,1 0 0,0-1 0,0 1 0,0 0 0,0 0 0,0 0 0,3 0 0,-1 1 133,0 1 0,0-1 0,0 0-1,0 1 1,4 2 0,6 2 536,-1 0-339,-7-4-89,0 0-1,0 0 1,0 0 0,7 1 0,-10-3-213,-1 0 0,1 0 0,-1 0 0,1 0 0,-1 0 0,1-1 0,-1 1 1,1-1-1,-1 0 0,1 0 0,-1 0 0,0 0 0,1 0 0,1-2 0,4-2 162,0-1 0,-1-1 0,0 1 0,7-9 0,-7 7-13,0 1-1,0 0 0,14-10 1,-16 14-300,5-3 483,-4 4-3415</inkml:trace>
</inkml:ink>
</file>

<file path=ppt/ink/ink2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1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111 0 4912,'0'0'8864,"-6"5"-8504,-20 16 0,25-21-294,0 1 1,0 0-1,1-1 1,-1 1-1,0-1 1,0 1-1,0-1 1,0 1-1,0-1 0,0 0 1,0 1-1,0-1 1,0 0-1,0 0 1,0 0-1,0 0 1,0 0-1,0 0 1,0 0-1,0 0 1,0 0-1,0 0 1,0 0-1,0-1 1,0 1-1,0 0 1,0-1-1,0 1 1,0-1-1,0 1 1,0-1-1,0 0 1,0 1-1,1-1 1,-1 0-1,0 0 1,0 1-1,0-3 1,1 3-42,-1 0 0,1-1-1,0 1 1,0 0 0,0-1 0,0 1 0,0 0 0,0-1 0,0 1 0,0-1 0,0 1 0,0 0-1,0-1 1,0 1 0,0 0 0,1-1 0,-1 1 0,0 0 0,0-1 0,0 1 0,0 0-1,1-1 1,-1 1 0,0 0 0,0 0 0,0-1 0,1 1 0,-1 0 0,12-5 410,-10 5-397,-1 0 0,1 0 0,-1 0 0,1 0 0,0 0-1,-1 0 1,1 0 0,-1 0 0,1 1 0,-1-1 0,1 1 0,-1-1-1,1 1 1,1 1 0,-3-2-19,0 0-1,0 0 1,1 0 0,-1 0-1,0 0 1,0 1 0,0-1-1,0 0 1,0 0 0,0 0 0,0 0-1,0 0 1,1 1 0,-1-1-1,0 0 1,0 0 0,0 0-1,0 1 1,0-1 0,0 0-1,0 0 1,0 0 0,0 0-1,0 1 1,0-1 0,0 0-1,0 0 1,0 0 0,0 1-1,-1-1 1,1 0 0,0 0-1,0 0 1,0 0 0,0 1-1,-8 4 255,-10-2 47,9-4-134,3 0 112,5 1-84,3 1 50,5-2-31,7 0 114,-14 1-342,0 0 0,1 0 0,-1 0 1,0 0-1,1 0 0,-1 0 0,0 0 0,0 1 0,0-1 0,1 0 0,-1 0 1,0 0-1,0 0 0,0 1 0,1-1 0,-1 0 0,0 0 0,0 0 0,0 1 0,0-1 1,1 0-1,-1 0 0,0 0 0,0 1 0,0-1 0,0 0 0,0 0 0,0 1 1,0-1-1,0 0 0,0 0 0,0 1 0,0-1 0,0 0 0,0 0 0,0 1 1,0-1-1,0 0 0,0 1 0,0-1 0,0 0 0,0 0 0,0 0 0,0 1 1,-1-1-1,-1 2 165,-1-5-3,0-7 233,3 10-393,0-1 0,0 1 0,0 0-1,1-1 1,-1 1 0,0 0 0,0 0 0,1-1 0,-1 1 0,0 0 0,1 0-1,-1-1 1,0 1 0,1 0 0,-1 0 0,0 0 0,1-1 0,-1 1 0,0 0-1,1 0 1,-1 0 0,0 0 0,1 0 0,-1 0 0,1 0 0,-1 0 0,0 0-1,1 0 1,-1 0 0,1 0 0,-1 0 0,0 0 0,1 0 0,-1 0 0,0 1-1,1-1 1,2 2 138,-13-3 87,8 1-211,1-1 1,0 1-1,-1 0 1,1-1-1,0 1 1,0-1-1,0 0 1,-1 1-1,1-1 1,0 0-1,0 0 1,0 1-1,-2-3 1,3 3 70,-1 0-98,1 0 4,-1 0-1,1 0 0,-1 0 0,1 0 0,0 1 0,-1-1 1,1 0-1,-1 0 0,1 1 0,-1-1 0,1 0 0,-1 0 1,1 1-1,0-1 0,-1 1 0,1-1 0,-1 1 0,1-1 5,0 1-1,0-1 0,-1 0 0,1 1 0,0-1 1,-1 0-1,1 0 0,0 1 0,-1-1 0,1 0 0,0 0 1,-1 1-1,1-1 0,0 0 0,-1 0 0,1 0 0,-1 0 1,1 0-1,0 1 0,-1-1 0,1 0 0,-1 0 0,1 0 1,-1 0-1,1 0 0,0 0 0,-1 0 0,1-1 1,-1 1-1,1 0 0,0 0 0,-1 0 0,1 0 0,-1 0 1,1-1-1,0 1 0,-1 0 0,1-1 0,5-2 47,1 0 0,-1 1 0,1 0 0,6-2 0,-9 3-42,-1 1 1,1 0-1,-1 0 0,1 1 0,-1-1 1,0 0-1,1 1 0,-1-1 0,0 1 0,1 0 1,-1 0-1,0 0 0,0 0 0,0 0 1,0 0-1,0 1 0,0-1 0,0 1 0,0-1 1,0 1-1,-1 0 0,1 0 0,-1 0 1,1 0-1,1 3 0,-2-3 4,1 1 0,-1 0 0,0 0-1,0-1 1,0 1 0,0 0 0,0 0 0,-1 0 0,0 0 0,1 0 0,-1 0 0,0 0-1,0 0 1,0 0 0,-1 0 0,1 0 0,-1 0 0,0 0 0,0-1 0,-1 5 0,-2-1 72,1 1 0,-1-1 0,0 0 1,-1-1-1,1 1 0,-1-1 1,0 0-1,-1 0 0,1 0 0,-1-1 1,0 0-1,0 0 0,-11 5 1,5-1 189,-3 2-68,7-7-3148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49:00.46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1 118 9040,'0'0'464,"126"-26"-136,-24 11 16,18 6-136,20 4 8,26-7 144,4 3 8,-4 0 32,-5 1 16,-13-1-192,-16-6 8</inkml:trace>
</inkml:ink>
</file>

<file path=ppt/ink/ink2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1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6632,'0'0'11630,"5"9"-11405,-2-3-176,0 0 0,1 0 0,-1 0 0,-1 1 0,1 0 0,-1 0 0,0-1 1,1 10-1,11 285 4349,-14-311-4288,0 5-2896</inkml:trace>
</inkml:ink>
</file>

<file path=ppt/ink/ink2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1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19 10544,'0'0'6213,"7"-1"-5720,29-4 132,60-7 1165,-49 12-659,55 7 0,-15 0 477,-57-3-226,-30-4-1162,-6 2 596,0-5-1108</inkml:trace>
</inkml:ink>
</file>

<file path=ppt/ink/ink2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3:40.11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10 1 7632,'0'0'13361,"0"6"-13115,2 22-30,-2-26-190,1 0 0,-1-1 0,1 1 0,-1-1 0,1 1 0,0 0 0,0-1 0,0 0-1,0 1 1,0-1 0,0 1 0,0-1 0,1 0 0,-1 0 0,0 0 0,1 0 0,2 2 0,5 4 81,10 12 18,0 2 0,-2 1 0,0 0 0,-1 1 1,-2 0-1,0 2 0,-1-1 0,-2 2 0,13 41 1,-14-26 39,-2 1-1,4 77 1,-11-89-83,-1 0 0,-1-1 0,-2 1 0,-1-1 0,-1 1-1,-1-1 1,-2-1 0,-1 1 0,-21 44 0,-75 139 747,97-196-694,-8 27 0,10-26 132,-14 27 0,15-37-286,1-7 500,-1-12-1963,4 9-396</inkml:trace>
</inkml:ink>
</file>

<file path=ppt/ink/ink2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04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1 236 4816,'0'0'9280,"11"-10"-8824,4-3-311,69-57 1406,-66 55-1002,-2 0 1,0 0 0,21-27 0,-17 18 50,-14 8 89,-6 15-635,1 0-1,-1 0 1,0 0-1,0 1 1,0-1 0,0 0-1,1 0 1,-1 0-1,0 1 1,1-1-1,-1 0 1,0 0-1,1 1 1,-1-1 0,1 0-1,-1 1 1,1-1-1,0 0 1,0 0 591,0 1-590,0 0 1,0 0-1,0 0 0,0 0 0,0 0 0,0 0 0,0 1 0,0-1 0,0 0 0,0 0 1,0 1-1,0-1 0,-1 0 0,2 2 0,1 3-3,-1 0 0,-1 1 0,1 0 0,-1-1 0,0 1 0,0 0-1,-1 7 1,-1 47 70,-1-34-70,1 13 94,-11 63-1,11-100-134,1 0-1,0-1 1,0 1-1,-1 0 1,1 0 0,-1-1-1,0 1 1,1-1-1,-1 1 1,0-1 0,0 1-1,0-1 1,0 1-1,0-1 1,0 0 0,-1 1-1,1-1 1,0 0-1,-1 0 1,1 0 0,-1 0-1,-2 1 1,1-1 5,1-1 0,-1 1 0,1-1 1,-1 0-1,1 0 0,0 0 0,-1 0 1,1-1-1,-1 1 0,1-1 0,-1 1 1,1-1-1,0 0 0,-3-1 0,-7-4 41,1 0 0,1-1 0,0 0-1,0 0 1,-10-10 0,-7-10 65,-19-16 207,38 32-213,8 10-109,-1 1-1,1-1 1,0 0-1,0 1 0,-1-1 1,1 0-1,-1 1 1,1-1-1,-1 1 1,1-1-1,-1 1 0,1-1 1,-1 1-1,1-1 1,-1 1-1,0 0 0,1-1 1,-2 0-1,2 1-6,18 0-64,86 10-118,-83-10 187,-1-1 1,0-1-1,0 0 1,0-2-1,21-6 1,-28 6 16,-1-1 0,0 0-1,-1-1 1,1 0 0,-1-1 0,0 0 0,-1-1 0,0 0 0,10-10 0,9-7 32,-22 20 0,0-1 0,0 1 0,-1-1 0,0-1 0,6-7 0,-10-4 193,-2 18-190,0 4 23,-1-4-81,0 0 0,0 0-1,0 1 1,0-1 0,0 0-1,0 0 1,0 1 0,1-1-1,-1 0 1,0 1 0,0-1-1,0 1 1,0-1 0,0 1-1,1-1 1,-1 1 0,-1 1-1,-35 52-71,35-52 68,0 0 0,1 0 1,-1 0-1,1 1 0,0-1 0,0 0 1,0 1-1,0-1 0,0 1 0,0-1 1,1 1-1,-1 0 0,1-1 0,0 1 1,-1-1-1,1 1 0,0 0 0,1-1 1,-1 1-1,0 0 0,1-1 0,0 1 1,-1-1-1,1 1 0,0-1 0,0 1 0,1-1 1,-1 0-1,2 3 0,-1-2-6,0-1 0,0 1-1,1-1 1,-1 1 0,1-1 0,0 0-1,-1 0 1,1 0 0,0 0 0,0-1-1,0 1 1,7 2 0,-6-4 20,0 0 0,1 0 0,-1 0 0,0 0 0,1 0 0,-1-1 0,0 0 0,0 0 0,8-3 0,5-2 52,-1-2 0,0 0-1,0-1 1,20-15 0,28-14 94,-34 20-91,-19 12-45,-1 0 0,0 1 0,13-5 0,-22 10-19,0 0 0,0-1 0,0 1 0,0 0 0,0 0 1,1 0-1,-1 0 0,0 0 0,0 0 0,0 0 0,0 0 0,0 0 0,0 0 0,0 0 0,0 1 1,0-1-1,0 1 0,0-1 0,0 0 0,0 1 0,-1 0 0,1-1 0,2 2 0,-2 0 1,1 0-1,0 0 0,-1 0 1,1 1-1,-1-1 0,1 0 1,-1 1-1,0-1 0,1 4 1,0 3-1,1-1 1,-2 1 0,1 0-1,0 17 1,-3-6-1,0-11 0,1 0 0,0 0 0,2 12 0,-2-21 1,0 0-1,0 0 0,0 0 1,0 0-1,0 0 1,0 1-1,0-1 0,0 0 1,0 0-1,1 0 1,-1 0-1,0 0 0,0 0 1,0 0-1,0 1 0,0-1 1,0 0-1,0 0 1,1 0-1,-1 0 0,0 0 1,0 0-1,0 0 1,0 0-1,0 0 0,0 0 1,1 0-1,-1 0 1,0 0-1,0 0 0,0 0 1,0 0-1,0 0 0,1 0 1,-1 0-1,0 0 1,0 0-1,0 0 0,0 0 1,0 0-1,1 0 1,-1 0-1,0 0 0,10-6 41,6-8 40,65-76 244,-78 87-309,0 1 0,-1 0 0,1 0 1,1 0-1,-1 0 0,0 0 0,0 0 0,1 1 0,-1 0 0,1-1 0,-1 1 0,1 1 0,6-2 1,-9 2-16,0 1 0,0-1 1,0 1-1,0-1 0,-1 1 1,1-1-1,0 1 0,0 0 1,-1-1-1,1 1 1,0 0-1,-1 0 0,1-1 1,-1 1-1,1 0 0,-1 0 1,1 0-1,-1 0 1,1 1-1,6 22 2,-2-5-3,-3-17 3,-1 0 0,0 1 1,1-1-1,-1 0 0,1 0 0,0 0 0,-1-1 0,1 1 0,0 0 0,0-1 0,0 1 0,0-1 1,0 0-1,1 1 0,-1-1 0,0 0 0,1 0 0,-1-1 0,1 1 0,-1 0 0,1-1 0,-1 0 1,1 1-1,-1-1 0,1 0 0,-1 0 0,1-1 0,3 0 0,7-1 31,0-1-1,0-1 1,0 0-1,15-8 1,-10 4 3,4-3 17,-18 8-40,-1 1 0,0 1 0,0-1-1,1 0 1,-1 1 0,1 0-1,0 0 1,-1 0 0,1 0-1,6 0 1,11-4 84,-20 5-94,-1 0 0,1 0 0,-1 0-1,1-1 1,-1 1 0,1 0 0,-1 0 0,1 0 0,-1-1-1,1 1 1,-1 0 0,1-1 0,-1 1 0,1 0 0,-1-1-1,1 1 1,-1 0 0,0-1 0,1 1 0,-1-1 0,0 1-1,1-1 1,-1 1 0,0-1 0,0 1 0,1-1 0,-1 0-1,-2 1 3,-1-1 0,1 1-1,0 0 1,0 0-1,0 0 1,-1 0-1,1 0 1,-3 1-1,5-1-5,-13 2-7,-1 0 0,0 1-1,1 1 1,-25 10 0,34-13 2,0 1-1,0 0 0,1 0 1,-1 0-1,1 1 1,-1-1-1,1 1 0,0 0 1,0 0-1,0 0 1,0 0-1,1 0 0,-1 1 1,1-1-1,0 1 1,0 0-1,0 0 0,1 0 1,-1 0-1,-1 7 1,3-9 1,0 0 0,0 0 0,1 1 0,-1-1 0,0 0 0,1 1 0,0-1 0,-1 0 0,1 0 0,0 0 0,0 0 0,0 0 0,0 0 0,1 0 0,-1 0 0,0 0 0,1 0 0,0-1 0,-1 1 0,1-1 0,0 1 0,0-1 0,0 1 0,3 1 0,3 1-3,0 1-1,0-1 1,0-1-1,0 0 1,12 3 0,-10-4 5,0-1 0,0 0 1,0 0-1,0-1 0,1-1 1,11-1-1,61-14-4,-53 7 23,-1-1 0,0-2 1,0-1-1,-1-1 0,-1-2 0,50-37 0,-68 42-12,-9 11-5,0 0 0,0 0 0,0-1 1,0 1-1,0 0 0,0 0 0,0-1 0,0 1 0,-1 0 1,1 0-1,0 0 0,0-1 0,0 1 0,0 0 0,-1 0 1,1 0-1,0-1 0,0 1 0,0 0 0,-1 0 1,1 0-1,0 0 0,0 0 0,-1 0 0,1-1 0,0 1 1,0 0-1,-1 0 0,1 0 0,-1 0 0,-1 0 1,0 0-1,0-1 1,-1 1 0,1 0-1,0 0 1,-1 1-1,1-1 1,0 0 0,-5 2-1,-1 1 0,-3 1 3,0 1-1,-17 8 0,27-12-1,-1 0 0,1 0-1,-1 0 1,1 0 0,-1 0-1,1 0 1,-1 0 0,1 0 0,0 1-1,0-1 1,0 0 0,0 1-1,0-1 1,0 1 0,0-1-1,0 1 1,0 0 0,1-1 0,-1 1-1,1 0 1,-1-1 0,1 1-1,0 0 1,0 0 0,-1 2 0,2-3 2,-1 1 0,1-1 1,0 1-1,-1-1 0,1 0 1,0 0-1,0 1 0,0-1 1,0 0-1,0 0 1,0 0-1,0 0 0,0 0 1,0 0-1,0 0 0,1-1 1,-1 1-1,0 0 0,1 0 1,-1-1-1,1 1 1,1 0-1,39 7 22,-32-7-18,11 1-5,-1-1 1,1-2-1,0 0 1,0-1-1,36-9 1,12 0-3911</inkml:trace>
</inkml:ink>
</file>

<file path=ppt/ink/ink2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05.2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15072,'0'0'1711</inkml:trace>
</inkml:ink>
</file>

<file path=ppt/ink/ink2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07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306 399 6016,'0'0'10116,"-10"-3"-9679,-58-13 486,60 15-719,-1 0 1,0 0-1,0 1 1,0 0-1,1 0 1,-1 1-1,-11 3 0,10-2-1,0 2 0,1-1 0,-1 2 0,0-1 0,1 1-1,0 0 1,0 1 0,1 0 0,-1 1 0,-11 12-1,16-15-158,1 0 0,0 0 0,0 0-1,0 0 1,0 1 0,1 0 0,0-1 0,0 1-1,0 0 1,0 0 0,1 0 0,0 0-1,0 1 1,0-1 0,1 0 0,0 0-1,0 0 1,0 1 0,0-1 0,1 0-1,0 0 1,0 0 0,2 6 0,-2-8-21,0 1 0,0-1-1,1 0 1,-1 0 0,1 0 0,-1 0 0,1 0 0,0 0 0,0 0 0,1 0 0,-1-1 0,0 1 0,1-1 0,0 0 0,-1 0 0,1 0-1,0 0 1,0 0 0,0 0 0,1-1 0,-1 1 0,0-1 0,0 0 0,1 0 0,-1 0 0,1-1 0,6 1 0,-5-1 11,0 0 1,0-1-1,0 0 1,0 0-1,0 0 1,0-1-1,0 1 1,0-1-1,0-1 1,-1 1-1,1 0 1,-1-1-1,1 0 0,-1 0 1,0 0-1,0-1 1,-1 0-1,6-5 1,-3 1 24,-1 0 0,1-1 0,-2 1 0,1-1 0,-1 0 0,-1 0 0,4-14 0,-5 17 1,0 0 1,-1 0-1,0-1 0,0 1 0,-1 0 1,0-1-1,0 1 0,0-1 1,-1 1-1,0 0 0,0-1 1,-4-9-1,-2 6 201,2 11-48,4 0-199,1 1-1,-1-1 0,1 0 0,0 1 0,-1-1 0,1 1 0,0-1 1,0 1-1,0-1 0,0 0 0,0 1 0,0 1 0,3 13 27,1 0 1,0-1-1,9 24 0,-9-31-31,0 0 1,0 0-1,0 0 1,1-1-1,0 1 0,0-1 1,13 12-1,-17-18-3,0 0 0,0-1-1,0 1 1,0 0 0,0-1 0,1 1-1,-1-1 1,0 1 0,0-1 0,0 1-1,1-1 1,-1 0 0,0 1 0,0-1-1,1 0 1,-1 0 0,0 0 0,1 0-1,-1 0 1,0 0 0,0-1 0,1 1 0,-1 0-1,0-1 1,0 1 0,1-1 0,-1 1-1,0-1 1,0 1 0,2-2 0,3-3 33,-1 1 0,0-1 1,0 0-1,7-9 1,-4 5-5,8-9 73,15-25-1,7-9 73,-22 30-89,-14 17-62,1 1-1,0-1 1,0 1-1,0 0 1,1 0-1,-1 0 1,1 1-1,0-1 1,0 1-1,5-3 1,-7 5-22,9-1 243,-4 14-95,-4-3-130,-1 0-1,0-1 1,0 1 0,-1 1 0,0-1-1,-1 0 1,0 15 0,-1-14 14,1 0-1,0 0 1,1 0-1,0 0 1,5 18-1,13-41 53,42-51 59,2-1 19,-55 57-115,1 1-1,0 0 1,0 0-1,1 1 0,17-8 1,-25 13-38,-1 1 0,0-1-1,1 1 1,-1 0 0,1-1 0,-1 1 0,0 0 0,1 0 0,-1 0 0,1 0-1,-1 0 1,1 0 0,-1 0 0,1 1 0,-1-1 0,1 0 0,-1 1 0,0-1-1,1 1 1,-1 0 0,2 0 0,0 1-2,-1 0 0,1 1 0,-1-1 0,1 0 0,-1 1 1,0 0-1,0-1 0,0 1 0,1 3 0,2 3-7,-1 0 0,0 0 0,-1 0 1,0 0-1,2 18 0,-3-17-15,-2-5-2,1 0 0,-1 0 0,1 0 0,1 0-1,-1 0 1,4 7 0,-5-11 8,1 0 0,0 0 1,0 0-1,0 0 0,0 1 0,0-1 1,0 0-1,0 0 0,0-1 0,1 1 1,-1 0-1,0 0 0,0-1 1,1 1-1,-1 0 0,0-1 0,1 0 1,-1 1-1,1-1 0,-1 0 0,1 1 1,-1-1-1,1 0 0,-1 0 0,1 0 1,-1-1-1,3 1 0,8-3 11,1 0 0,-1-1 0,0 0 0,0-1 0,0 0 0,-1-1 0,0 0 1,0-1-1,19-15 0,-1 1 4,12-8 67,-54 38-35,0 1 1,0-1-1,1 2 0,-14 15 0,-55 60-23,75-78-23,-1 0-1,1 0 1,1 1-1,0 0 1,-7 14-1,11-20 1,0 1 0,0-1-1,0 1 1,0 0-1,0-1 1,1 1 0,0 0-1,0 4 1,0-6-1,0 0-1,0 0 1,1-1 0,-1 1 0,1 0-1,-1-1 1,1 1 0,0 0 0,0-1-1,-1 1 1,1-1 0,0 1 0,0-1-1,1 0 1,-1 1 0,0-1 0,0 0-1,2 2 1,0-2 1,-1 0 0,0 0-1,1 0 1,-1 0 0,0-1-1,1 1 1,-1-1 0,1 1-1,-1-1 1,1 0 0,0 0 0,-1 0-1,1 0 1,-1 0 0,1-1-1,-1 1 1,1-1 0,-1 0-1,1 1 1,-1-1 0,5-3 0,2 0 6,0-1 1,-1 0 0,1-1-1,10-8 1,-4-1 7,0 0 1,-1-1-1,0-1 0,-2 0 0,0-1 1,-1 0-1,17-37 0,46-146 168,-58 148-47,-2 0-1,12-93 1,-25 145-128,-1 0 0,0 0 0,0 0-1,0 0 1,1 0 0,-1 0 0,0 0 0,0 0 0,0 0 0,-1 1-1,1-1 1,0 0 0,0 0 0,0 0 0,-1 0 0,1 0-1,-1 0 1,1 0 0,0 0 0,-1 1 0,0-1 0,1 0-1,-2-1 1,1 2-2,0 1 0,1-1-1,-1 0 1,0 1-1,0-1 1,0 1 0,0-1-1,1 1 1,-1-1 0,0 1-1,1 0 1,-1-1 0,0 1-1,1 0 1,-1 0-1,1-1 1,-1 1 0,1 0-1,-1 0 1,1 0 0,0-1-1,-1 1 1,1 0-1,0 0 1,-1 1 0,-7 20 10,1 0 1,1 0-1,1 0 0,1 0 1,-2 38-1,5-15-111,8 87 0,-4-111 110,0 0 1,11 33 0,-11-47-468,-1 1-1,1-1 1,1 1-1,-1-1 1,1 0 0,1 0-1,-1-1 1,1 1 0,8 7-1</inkml:trace>
</inkml:ink>
</file>

<file path=ppt/ink/ink2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12.7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1914 5520,'0'0'9469,"12"-9"-9254,-3 1-160,-3 3-23,0 1 0,-1-1 0,1 1-1,1 1 1,-1-1 0,0 1 0,1 0 0,0 0-1,0 1 1,0 0 0,10-2 0,60-11 552,137-47 1,-143 39-330,0 2 0,100-15 0,93 18 323,-1 1 127,-217 11-580,505-85 1299,-434 62-1118,130-35 298,-180 43-317,104-48-1,-117 43-65,68-43-1,77-52 297,30-20 190,-115 72-354,-76 48-135,70-51 1,21-23 97,0 1-74,-55 32-29,-2-3 0,-2-4-1,80-103 1,-102 98-31,-10 12 53,-36 59-219,0-1-1,0 0 1,0 0-1,0 0 1,-1 0 0,0 0-1,0 0 1,0-1-1,0 1 1,-1 0-1,0-1 1,0 1 0,0 0-1,0-1 1,0 1-1,-1 0 1,0 0 0,0-1-1,0 1 1,-1 0-1,1 0 1,-1 0-1,0 0 1,-4-5 0,5 5-18,0 1 1,0-1-1,0 0 1,0 1 0,1-1-1,-1 0 1,1 1 0,0-1-1,1-6 1,-1 0-51,-2 2-12,0 6-12,2 6 40,0-3 28,-3 2-144,-15 27 53,12-18 56,-2 0 0,-14 19 0,6-13-7,-3 5-6,-26 22 0,29-30 50,-9 7-5,0 0 0,-1-2 0,-41 25 0,39-27 11,-28 21 0,4-2 0,28-19 0,0 0 0,-31 31 0,37-39 75,11-10-19,10-10-23,8-5-16,0 1-1,1 1 0,0 0 0,17-13 1,60-43-6,-62 49-5,171-117 97,-169 117-85,0-2 1,46-47 0,-65 60 45,-11 16-99,-2 9-24,2 14 11,2-1-1,1 0 0,2 0 1,0-1-1,2 1 0,1-1 1,20 50-1,8 0-72,-35-77 124,1 0 0,-1 0 0,1 0 0,-1 0 0,0 0 0,0 0 0,1 0 0,-1 0 0,0 0 0,0 1 0,0-1 0,0 0 0,0 0 0,0 0 0,-1 0 0,1 0 0,0 0 0,0 0 0,-1 0 0,1 0 0,-1 0 0,0 1 0,-1 1 1,1-1 0,-1 0-1,0 0 1,0 0 0,0 0 0,0-1 0,0 1 0,-5 2-1,-2 1 10,0-1 0,0 0-1,-19 6 1,-11-1 37,0-1-1,-1-3 1,-74 3 0,-122-21 315,235 13-359,-29-6 105,19 0-26,11 5-81,0 1-1,0 0 1,0-1-1,0 1 1,0-1-1,0 1 1,0 0 0,0-1-1,0 1 1,0-1-1,0 1 1,0 0-1,0-1 1,0 1-1,0 0 1,0-1 0,1 1-1,-1 0 1,0-1-1,0 1 1,0 0-1,1-1 1,-1 1 0,0 0-1,0 0 1,1-1-1,-1 1 1,0 0-1,1 0 1,-1-1 0,1 1-1,8-7 26,1 0 0,1 1-1,-1 0 1,1 1 0,0 0 0,0 1-1,18-5 1,89-13 134,-66 14-153,-10 4 204,-17 2-3961</inkml:trace>
</inkml:ink>
</file>

<file path=ppt/ink/ink2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19.7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428 124 5920,'0'0'11025,"-1"-9"-10692,-3-30-1,3 36-216,1 0 1,-1 0-1,1 0 0,-1 0 0,0 0 1,0 0-1,0 0 0,0 0 1,-1 1-1,1-1 0,-1 0 0,0 1 1,0-1-1,0 1 0,0 0 0,0 0 1,0 0-1,-1 0 0,1 0 1,0 0-1,-1 0 0,0 1 0,1-1 1,-1 1-1,0 0 0,-3-1 0,-4-3 296,5 3-273,0 1 1,0-1 0,0 1 0,0 0-1,-1 1 1,1-1 0,0 1-1,0 0 1,0 0 0,-1 1-1,-9 2 1,-1-1 150,9-1-224,0 1 0,1 1 0,-1-1 0,1 1 0,-1 0-1,1 0 1,0 1 0,0 0 0,0 0 0,1 0 0,0 1-1,-9 9 1,-44 31 170,37-25-146,-24 29-1,39-40-62,-1 0 0,1 0 0,1 0-1,0 0 1,0 1 0,-6 19 0,8-19-5,1-3-8,0 0 1,0 1-1,0-1 0,1 1 1,0 10-1,0 37 59,-1-31-55,2-1-1,0 1 1,2 0 0,5 24-1,-1-16 12,-4-16 7,1-1 0,1 0 0,10 29 0,-12-41-24,0 0 1,-1 1 0,1-1-1,0 0 1,0 0-1,1 0 1,-1 0-1,1 0 1,-1 0 0,1-1-1,0 1 1,0-1-1,0 0 1,0 0-1,1 0 1,-1 0 0,0-1-1,1 1 1,-1-1-1,1 0 1,5 1 0,4 0 43,1-1 1,-1-1 0,1 0 0,-1-1-1,27-4 1,67-23 343,-52 12-143,33-5 99,-77 21-289,-10 0-63,-1 0-1,1 1 1,0-1-1,-1 0 1,1 0-1,0 0 1,-1 0 0,1 0-1,0 0 1,-1 0-1,1 0 1,0 0-1,-1 0 1,1 0 0,0-1-1,-1 1 1,1 0-1,0 0 1,-1-1-1,1 1 1,0 0 0,-1-1-1,1 1 1,-1-1-1,1 1 1,-1-1-1,1 1 1,0-2 0,-1 2-40,4-4-467</inkml:trace>
</inkml:ink>
</file>

<file path=ppt/ink/ink2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23.2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5416,'0'0'9897,"5"13"-9528,1 3-248,0 0 20,-1-1 0,-1 0-1,3 22 1,22 146 1618,-25-156-707,0 40 1,1-62 1567,-5-5-2544,-21-116-53,-15-116 47,28 194-18,9 38-50,-1-1 1,0 1-1,1-1 0,-1 1 0,1-1 0,-1 1 0,0-1 0,1 1 0,-1-1 1,1 1-1,0 0 0,-1-1 0,1 1 0,-1 0 0,1 0 0,-1-1 0,1 1 0,0 0 1,-1 0-1,1 0 0,-1 0 0,1-1 0,0 1 0,19-3 39,8 2-9,0 1 0,0 1 0,-1 2 0,1 0 0,-1 2 0,38 12 0,-60-15-22,-1 0 0,1 0 0,0 0 0,-1 1 0,1-1 0,5 5 0,-8-5-3,0-1 1,-1 1 0,1 0 0,0 0-1,0 0 1,-1 0 0,1 0-1,-1 0 1,1 0 0,-1 0 0,0 1-1,0-1 1,0 0 0,0 3 0,-1-2 3,-1-1 0,1 1 0,-1-1 0,0 0 0,0 1 1,0-1-1,0 0 0,-1 0 0,1 1 0,0-1 0,-1 0 1,0 0-1,1-1 0,-1 1 0,-3 2 0,3-2-3,-2 2 12,-1 0-1,0 0 0,0-1 0,0 1 1,0-1-1,-1 0 0,1-1 1,-1 1-1,0-1 0,1 0 0,-8 1 1,-7 0 53,-1 0 0,-21-1 0,-17 3 174,50-7-252,13-5-79,15-9-122,4 0-2949</inkml:trace>
</inkml:ink>
</file>

<file path=ppt/ink/ink2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24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60 7328,'0'0'14126,"11"-2"-13890,145-25 536,-101 16-146,2 3 0,-1 2 0,81 1 0,-137 5-529,1 0-91,-1 0 1,0 0-1,0 0 0,0 0 0,0 0 0,0 0 0,1 0 1,-1 0-1,0 0 0,0 0 0,0 0 0,0 0 1,0-1-1,1 1 0,-1 0 0,0 0 0,0 1 0,0-1 1,0 0-1,0 0 0,1 0 0,-1 0 0,0 0 1,0 0-1,0 0 0,0 0 0,0 0 0,1 0 0,-1 0 1,0 0-1,0 0 0,0 0 0,0 1 0,0-1 1,0 0-1,0 0 0,1 0 0,-1 0 0,0 0 0,0 0 1,0 1-1,0-1 0,0 0 0,0 0 0,0 0 0,0 0 1,0 0-1,0 1 0,0-1 0,0 0 0,0 0 1,0 0-1,0 0 0,0 1 0,0-1-30,0 0 0,-1 1 1,1-1-1,0 0 0,-1 1 0,1-1 0,0 0 1,-1 0-1,1 1 0,0-1 0,-1 0 0,1 0 0,-1 0 1,1 1-1,0-1 0,-1 0 0,1 0 0,-1 0 1,1 0-1,-1 0 0,1 0 0,-1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49:04.49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247 1089 6824,'0'0'6792,"9"-17"-6535,38-70 90,78-153 863,-109 199-1030,-1-1-1,-2-1 0,-2-1 1,-3 1-1,0-1 1,-3-1-1,-2 1 0,-3-46 1,0 65-55,0 13 11,0-1 0,-1 1 1,0-1-1,-1 1 0,0-1 0,-6-17 0,1 27 137,-2 13-147,-8 21-55,13-24-33,-16 36 33,1 0 0,-22 84 0,-11 99 54,1-2 5,-57 109 78,106-326-185,-1-1 0,-1 1 0,1 0-1,-1-1 1,0 1 0,0-1 0,-1 0-1,0-1 1,0 1 0,0-1-1,-1 0 1,0 0 0,0-1 0,0 1-1,0-1 1,-1-1 0,1 1 0,-1-1-1,0 0 1,-9 2 0,7-1 74,8-3-85,1-1 0,-1 0 0,0 1 1,1-1-1,-1 0 0,0 1 0,1-1 0,-1 0 1,0 0-1,0 0 0,1 1 0,-1-1 0,0 0 0,0 0 1,1 0-1,-1 0 0,0 0 0,0 0 0,1-1 1,-1 1-1,0 0 0,0 0 0,1-1 0,-1 1 0,0 0 1,1-1-1,-1 1 0,0 0 0,0-2 0,-14-4 179,14 4-128,8-12-34,2-8-13,1 0 1,1 1-1,1 0 0,1 1 1,1 0-1,0 1 1,1 0-1,2 1 0,0 1 1,26-20-1,-3 2-19,-20 17-7,0 1-1,1 1 0,0 1 1,40-21-1,3 8-12,2 2 0,1 4 0,98-21 0,-149 40 28,1 1 0,0 0 0,0 1 0,0 1 1,0 1-1,0 0 0,0 1 0,0 1 0,0 0 0,-1 2 0,30 10 0,-26-7 14,-19-7 313,-31 5 21,-4 5-257,0 3-1,2 0 0,0 3 0,0 0 0,2 2 0,0 1 0,-28 26 1,55-44-81,1 1 1,0-1 0,0 0 0,0 1 0,0 0 0,0-1 0,0 1-1,1 0 1,-3 5 0,4-8-11,0 1-1,0-1 1,0 0-1,0 1 1,0-1-1,0 1 1,0-1-1,0 0 1,0 1-1,0-1 1,0 0 0,0 1-1,0-1 1,0 0-1,0 1 1,0-1-1,0 0 1,0 1-1,1-1 1,-1 0-1,0 1 1,0-1-1,0 0 1,1 0 0,-1 1-1,0-1 1,0 0-1,1 0 1,-1 1-1,0-1 1,1 0-1,20-1 87,7-10-29,-1-1 0,0-1 0,-1-1-1,0-1 1,42-35 0,-61 45-45,4-4 24,0 0 0,0-1 0,-1-1 0,9-12-1,-18 23-39,-1-1-1,0 1 1,0 0-1,1-1 0,-1 1 1,0 0-1,0-1 1,1 1-1,-1 0 0,0-1 1,1 1-1,-1 0 1,1 0-1,-1 0 0,0-1 1,1 1-1,-1 0 1,1 0-1,-1 0 0,0 0 1,1 0-1,-1 0 1,1 0-1,-1 0 0,1 0 1,-1 0-1,1 0 1,-1 0-1,0 0 0,1 0 1,-1 0-1,1 0 1,-1 0-1,0 0 0,1 1 1,-1-1-1,1 0 1,-1 0-1,0 1 0,1-1 1,-1 0-1,0 0 1,1 1-1,-1-1 0,0 0 1,1 1-1,-1-1 1,0 1-1,0-1 0,0 0 1,1 1-1,-1-1 1,0 1-1,0-1 0,0 0 1,0 2-1,12 29 20,-11-25-19,4 7 25,-1 0-1,2-1 0,-1 1 1,2-1-1,12 18 0,-17-27-18,1 0-1,-1 0 1,1-1-1,0 1 1,0-1-1,0 0 1,0 0-1,0 0 0,1 0 1,-1 0-1,0-1 1,1 1-1,0-1 1,-1 0-1,1 0 1,0 0-1,-1-1 1,1 1-1,0-1 1,0 0-1,0 0 0,-1 0 1,1-1-1,0 1 1,5-2-1,16-7 18,0 0 0,0-1 0,-1-2 0,-1 0 1,0-1-1,29-24 0,56-29 74,-63 43-32,0 3-1,1 1 1,93-23 0,-121 36-32,0 2 26,-18 5-58,0 0-1,0 0 1,0 0 0,-1 0 0,1 0 0,0 0-1,0 0 1,-1 0 0,1 0 0,0 0-1,-1 0 1,1 0 0,-1 0 0,1 0 0,-1 0-1,0-1 1,1 1 0,-1 0 0,0 0-1,1-1 1,-3 2 0,-16 20 17,-37 33 1,37-38 5,0 2 0,-24 30 1,41-47-22,0 0 1,1 0 0,-1 0-1,1 0 1,-1 1-1,1-1 1,0 0 0,0 1-1,0-1 1,0 1 0,0 0-1,1-1 1,-1 1 0,1 0-1,0-1 1,-1 1 0,1 0-1,1-1 1,-1 1-1,0 0 1,1-1 0,-1 1-1,1 0 1,0-1 0,-1 1-1,2-1 1,-1 1 0,0-1-1,0 0 1,3 4-1,-1-3-2,0-1 1,0 1-1,0 0 0,1-1 0,-1 0 0,1 0 0,0 0 0,-1 0 0,1-1 0,0 1 0,0-1 0,0 0 0,0 0 0,0-1 0,0 1 0,0-1 0,0 0 0,0 0 0,6-1 0,14-2 5,0-1 0,-1-1 0,0-1 0,0-1 1,0-1-1,-1-1 0,0-1 0,-1-1 0,0-1 1,35-26-1,-29 16 14,-1-1 1,-1-1 0,-1 0-1,-2-2 1,0-1 0,35-58-1,-29 35 21,-2-2 1,-2-1-1,-3-1 0,-2 0 0,-2-2 0,-2 0 0,-4-1 0,-1 0 0,3-104 1,-13 157-40,0 1 0,-1-1 1,1 0-1,-1 0 1,1 1-1,-1-1 1,0 1-1,-1-1 0,-2-6 1,4 10-4,-1-1-1,1 1 1,0-1 0,-1 1-1,1-1 1,0 1 0,-1 0-1,1-1 1,0 1 0,-1 0-1,1-1 1,-1 1 0,1 0-1,-1 0 1,1-1-1,-1 1 1,1 0 0,-1 0-1,1 0 1,-1 0 0,1 0-1,-1 0 1,1-1 0,-1 1-1,-1 1 1,1-1-1,0 1-1,-1-1 1,1 1-1,0 0 1,-1 0-1,1-1 0,0 1 1,0 0-1,0 0 1,0 0-1,0 0 1,0 1-1,0-1 1,-1 1-1,-12 23-28,1 0-1,1 0 1,1 1 0,1 1-1,-10 44 1,18-67 26,-19 79-109,4 1 0,-11 143 0,27-214 105,-2 26-32,4 60 1,0-89 30,0 0 1,1 0 0,0 0 0,0 1 0,1-2 0,0 1-1,1 0 1,0-1 0,1 1 0,0-1 0,6 8 0,-8-14 9,0-1 1,0 1 0,0-1 0,1 0 0,-1 0-1,1 0 1,-1-1 0,1 1 0,-1-1 0,1 0-1,0 0 1,0 0 0,0 0 0,0 0 0,0-1-1,0 0 1,-1 0 0,1 0 0,5-1 0,14-1 7,46-10 0,-59 9-7,24-7 24,0-1 1,-1-2 0,0-1 0,-1-2 0,-1-1 0,0-2-1,31-25 1,-60 43-23,22-18 95,-20 12-44,-18 9-30,-45 26 0,12-4-11,35-19-13,0 0 0,0 2 0,1-1 0,0 2 1,-18 14-1,25-19-1,0 1 0,0 0 0,1 0 1,-1 0-1,1 0 0,0 0 0,0 1 0,1-1 1,-1 1-1,1 0 0,0 0 0,1 0 0,-1 0 1,1 0-1,0 0 0,0 0 0,0 8 0,1-10 0,0 0 0,0 0 0,0 0 0,0 1 0,1-1 0,-1 0 0,1 0 0,0 0 0,0 0 0,0 0 0,1 0 0,-1 0 0,1 0 0,-1-1 0,1 1 0,3 3 0,-3-5 0,0 1 0,0-1 0,0 0 0,0 0 0,0 0 0,0 0 0,0 0 0,1 0 0,-1-1 0,0 1 0,1-1 0,-1 1 0,0-1 0,1 0 0,-1 0 0,0 0 0,1 0 0,-1-1 0,1 1 0,-1 0 0,0-1 0,5-1 0,-1 0 12,0 0-1,0 0 0,0-1 1,0 1-1,0-1 0,0-1 1,-1 1-1,0-1 0,1 0 1,-1 0-1,5-5 0,-8 6-3,0 0 0,0-1 0,0 1 0,0 0 0,-1-1 0,1 1 0,-1-1 0,0 1 0,0-1 0,0 0 0,-1 0 0,1 1 0,-1-1 0,0 0 0,0 0 0,0 1 0,0-1 0,-1 0 0,1 0 0,-3-6 0,0-1 34,1 1-1,0 1-1,-1 0 1,0 0 0,0 0 0,-1 0 0,0 0-1,-7-10 1,11 19-41,-1-1-1,1 1 0,0 0 1,0 0-1,0-1 0,-1 1 1,1 0-1,0-1 0,0 1 1,0 0-1,0-1 1,0 1-1,0 0 0,0-1 1,0 1-1,0 0 0,0-1 1,0 1-1,0 0 0,0-1 1,0 1-1,0 0 0,0-1 1,0 1-1,0 0 1,0-1-1,1 1 0,-1 0 1,0-1-1,0 1 0,0 0 1,1-1-1,-1 1 0,0 0 1,1-1-1,15-7-24,28-2-30,-38 9 41,137-15-123,-46 7 133,-90 8 13,1 0 0,-1 0 1,1 1-1,-1 1 1,0-1-1,1 1 0,-1 0 1,0 1-1,14 4 1,-19-5-7,1 1 1,0-1 0,0 1 0,-1 0 0,1-1 0,-1 1 0,0 0 0,1 1 0,-1-1 0,0 0 0,0 1 0,0-1 0,-1 1 0,1-1-1,0 1 1,-1 0 0,0 0 0,0 0 0,0 0 0,0 0 0,0 0 0,0 0 0,-1 0 0,0 0 0,1 0 0,-2 5 0,-5 67 84,3-53-28,1 1 0,1 0 1,2 35-1,0-52-34,0 0-1,0 0 1,0 0 0,1 0 0,0 0 0,0 0-1,1 0 1,-1-1 0,1 1 0,0-1-1,1 0 1,0 0 0,-1 0 0,1-1 0,1 1-1,-1-1 1,10 8 0,-11-10-9,1 0 0,-1-1 1,1 1-1,0 0 0,-1-1 1,1 0-1,0 0 0,0 0 1,0 0-1,0-1 0,0 0 1,0 1-1,0-1 0,5-1 1,1-1 7,-1 1 1,1-2 0,-1 1-1,0-1 1,15-7 0,0-3-53,0-1-1,0-1 1,24-20 0,-2-3-275,-31 23-3196</inkml:trace>
</inkml:ink>
</file>

<file path=ppt/ink/ink2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24.8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8240,'0'0'9213,"12"3"-8763,-3 0-356,3 1 34,0 0 1,-1-2-1,1 1 1,0-1-1,21 0 0,-11-2 112,172-5 2000,-183 4-2032,-5 0 37,1 0 0,0 0-1,0 1 1,0 0 0,0 1 0,12 2 0,-16-1-3003</inkml:trace>
</inkml:ink>
</file>

<file path=ppt/ink/ink2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40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509 401 6128,'0'0'7024,"-11"-2"-6538,-80-4 1196,64 5-1000,13 1-250,1 0 1,-1 0-1,0 1 0,-20 5 0,13-1 10,-1 1 0,1 1 0,1 1 0,-1 0 0,-28 18 0,43-22-334,1-1-1,0 1 0,0 0 0,0 0 1,0 0-1,1 1 0,-1 0 1,1 0-1,0 0 0,1 0 0,-1 1 1,1-1-1,0 1 0,1 0 0,-1 0 1,1 0-1,0 0 0,1 0 1,0 0-1,-1 1 0,2-1 0,-1 1 1,1 10-1,1-14-52,0 1 1,0-1 0,0 1-1,0-1 1,1 1-1,-1-1 1,1 0-1,0 1 1,0-1-1,0 0 1,0 0-1,1-1 1,-1 1-1,1 0 1,0-1-1,-1 1 1,1-1-1,0 0 1,1 0-1,-1 0 1,5 2-1,3 1 45,0-1-1,0 0 0,0 0 0,0-1 0,18 3 0,-20-5-39,1-1 0,-1 1 0,1-2 0,-1 1 0,0-2 0,1 1-1,-1-1 1,0 0 0,0-1 0,0 0 0,0-1 0,-1 1 0,1-2 0,-1 1 0,0-1 0,0 0 0,-1-1 0,9-8 0,-7 5-2,0 0 1,0 0 0,-1-1 0,-1-1-1,0 1 1,0-1 0,-1 0 0,0 0-1,-1-1 1,-1 0 0,1 0 0,-2 0-1,3-13 1,-3 6-10,-2-1 0,1 0 0,-2 1 0,-1-1 0,0 0 0,-2 0 0,0 1 0,-1 0 0,-1-1 0,-1 2 0,0-1 0,-2 1-1,0 0 1,-1 0 0,-1 1 0,0 0 0,-1 1 0,-1 0 0,-1 1 0,0 0 0,-1 1 0,0 0 0,-17-11 0,23 20-31,1 1-1,0 1 1,-1 0 0,1 0 0,-1 0 0,0 1 0,0 0-1,0 1 1,0-1 0,0 2 0,0-1 0,0 1 0,-1 0-1,1 1 1,0 0 0,0 0 0,-8 3 0,6-2-29,0 1-1,0 0 1,0 1 0,0 0 0,1 0 0,0 1 0,0 1 0,0-1-1,0 1 1,1 1 0,0 0 0,-13 14 0,21-21-1,-1 1 1,1-1 0,0 0 0,-1 1-1,1-1 1,-1 0 0,1 1-1,0-1 1,0 1 0,-1-1-1,1 0 1,0 1 0,0-1 0,-1 1-1,1-1 1,0 1 0,0-1-1,0 1 1,0-1 0,0 1-1,0-1 1,-1 1 0,1-1 0,0 1-1,1-1 1,-1 1 0,0-1-1,0 1 1,0-1 0,0 1-1,0-1 1,0 1 0,1-1 0,-1 1-1,0-1 1,0 1 0,1-1-1,-1 1 1,0-1 0,1 0-1,-1 1 1,1 0 0,18 3-4224</inkml:trace>
</inkml:ink>
</file>

<file path=ppt/ink/ink2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41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401 8 7632,'0'0'6170,"-11"-2"-5488,-68-3 649,66 4-1026,0 2 0,0 0 0,0 0 1,0 1-1,-16 5 0,24-5-200,-22 7 485,0 1-1,-27 14 1,47-20-395,0 0 0,1 0 0,-1 0 0,1 1 0,0 0 0,0 1 0,0-1-1,1 1 1,0 0 0,0 0 0,0 1 0,-5 10 0,9-15-140,0 1 0,1-1 0,-1 0-1,1 0 1,-1 0 0,1 1 0,0-1 0,0 0 0,0 0 0,0 1 0,0-1-1,0 0 1,1 0 0,-1 1 0,1-1 0,0 0 0,0 0 0,-1 0 0,1 0-1,1 0 1,-1 0 0,0 0 0,0 0 0,1 0 0,-1-1 0,1 1 0,-1-1-1,1 1 1,0-1 0,2 2 0,6 5 130,0-1 1,1 0-1,22 10 1,13 2 315,96 26 0,-86-30 6,56 25 0,-111-40-487,0 0 1,0 1 0,0-1 0,0 1 0,0-1-1,0 1 1,0-1 0,-1 1 0,1 0 0,0-1-1,0 1 1,0 0 0,-1 0 0,1 0 0,0-1 0,-1 1-1,1 0 1,0 1 0,-1-1-8,0 0-1,0 0 1,0-1-1,0 1 1,0 0-1,0-1 1,0 1-1,0 0 1,-1 0 0,1-1-1,0 1 1,0 0-1,-1-1 1,1 1-1,0-1 1,-1 1-1,1 0 1,-1-1-1,1 1 1,-1 0 0,-5 4 39,1 0 1,-1-1-1,0 0 1,-11 6-1,4-2-1,-2 1 8,-1 0 0,0-1 1,0-1-1,-1-1 1,-19 5-1,-90 15 178,61-13-227,35-11-23,-20 5-148,48-7 121,0 0 0,1 1 1,-1-1-1,0 1 0,0-1 1,1 1-1,-1 0 0,1 0 0,-1 0 1,0 0-1,1 0 0,0 0 1,-1 0-1,1 1 0,0-1 1,0 0-1,-1 1 0,1-1 1,0 1-1,0-1 0,0 3 1,0 3-3605</inkml:trace>
</inkml:ink>
</file>

<file path=ppt/ink/ink2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42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1 185 7232,'0'0'5217,"14"-4"-4772,235-50 1270,366-43 1358,-566 91-2819,51-6 927,140 1 1,-233 11-1080,0 0 113,0 0 0,0 1 0,1 0 0,10 3 1,-19-4-188,1 1-1,-1 0 1,1-1 0,0 1 0,-1-1 0,1 1 0,-1-1 0,1 0-1,-1 1 1,1-1 0,-1 1 0,0-1 0,1 0 0,-1 0 0,1 1 0,-1-1-1,0 0 1,1 0 0,-2 1 0,-41 5 5,25-4-2898</inkml:trace>
</inkml:ink>
</file>

<file path=ppt/ink/ink2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46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340 487 6016,'0'0'8166,"-11"-7"-7739,-33-22 5,41 27-330,0 0 0,0 0 0,-1 1 0,1 0 0,0-1 0,0 1 0,-1 0 0,1 0 0,-1 1 0,1-1 0,-1 1 0,1 0 1,-1 0-1,1 0 0,-1 0 0,-6 2 0,2 0 143,-1 1 1,1 0-1,0 1 0,-13 8 1,-8 2 177,22-11-317,0 1 0,0 0 0,0 0-1,1 0 1,-1 1 0,1 0 0,0 0 0,0 0 0,1 1-1,0 0 1,0 0 0,0 0 0,1 1 0,0-1 0,0 1-1,0 0 1,1 0 0,0 1 0,1-1 0,-1 1 0,1-1-1,1 1 1,-2 15 0,3-18-33,-1 1 0,1-1 0,0 0 0,1 0 0,-1 0 0,1 1 0,0-1 0,0 0 0,1 0 1,-1 0-1,1 0 0,0 0 0,1-1 0,-1 1 0,1-1 0,0 1 0,6 6 0,-4-6-2,-1-1 0,1-1-1,0 1 1,0-1 0,1 1 0,-1-1 0,1-1 0,-1 1-1,1-1 1,0 0 0,0 0 0,0-1 0,0 0-1,11 1 1,-9-2-1,0 0 0,-1-1 0,1 1-1,0-2 1,-1 1 0,1-1 0,-1 0-1,0-1 1,1 0 0,-1 0-1,0 0 1,-1-1 0,1 0 0,-1-1-1,0 1 1,0-1 0,0 0 0,7-9-1,-4 5 16,-1-1 0,0 0 0,-1 0-1,0-1 1,-1 0 0,0 0 0,0 0-1,-1-1 1,-1 0 0,5-21 0,-5 4 12,-2 0 0,0 0 1,-2 0-1,-2-1 0,0 1 1,-2 0-1,-1 0 0,-1 1 1,-2-1-1,-1 1 0,-20-44 1,20 54-41,0 1 0,0 0 0,-2 1 0,0 0 0,-16-18 0,21 28-27,0 0 0,0 1 0,0 0 0,-1 0 0,0 0-1,0 1 1,0 0 0,-1 0 0,1 1 0,-1 0 0,0 0 0,0 0-1,0 1 1,-11-1 0,14 2-4,-1 1-1,1 0 1,-1 0 0,1 0-1,0 0 1,-1 1-1,1 0 1,-1 0 0,1 1-1,0-1 1,0 1 0,-10 5-1,12-5-23,1 0-1,-1 0 1,1-1 0,0 2-1,0-1 1,0 0-1,0 0 1,0 1 0,0-1-1,0 1 1,1 0-1,0-1 1,-1 1 0,1 0-1,0 0 1,0 0 0,0 0-1,1 0 1,-1 0-1,1 0 1,0 0 0,0 0-1,0 0 1,0 4-1,1-2-86,0 0-1,0 0 1,0 0-1,1 0 1,-1 0-1,5 6 1,0 1-3120</inkml:trace>
</inkml:ink>
</file>

<file path=ppt/ink/ink2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48.8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0 5016,'0'0'6384,"-10"1"-6079,-1 0-193,5 0 9,-1-1 0,1 1 0,0 1 0,-12 3 0,3-4 1641,14-1-1653,0 0 0,1 0 0,-1 0-1,0 0 1,1 0 0,-1 0 0,0 0 0,1 0-1,-1 0 1,0 0 0,1 0 0,-1 0 0,1 0 0,-1 0-1,0 1 1,1-1 0,-1 0 0,1 0 0,-1 1-1,0-1 1,1 1 0,-1-1 0,1 0 0,-1 1-1,1-1 1,-1 1 0,1-1 0,0 1 0,-1-1-1,1 1 1,0 0 0,-1-1 0,1 1 0,0-1-1,0 1 1,-1 1 0,-3 18 301,2 1 0,0-1 0,1 1 1,1 0-1,1-1 0,4 26 0,-2-11-37,24 227 2102,-25-205-1913,7 50 878,-6-84-951,-1-9 340,1-30-4544</inkml:trace>
</inkml:ink>
</file>

<file path=ppt/ink/ink2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49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0 175 8240,'0'0'7106,"13"-4"-6532,36-11 290,67-11 1,7 1 1267,165-58 0,-274 79-1900,-11 3-138,0 0 0,0 0 0,0 0 0,0-1 0,0 1 0,0-1 1,0 1-1,-1-1 0,5-4 0</inkml:trace>
</inkml:ink>
</file>

<file path=ppt/ink/ink2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50.2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0 7136,'0'0'5338,"-5"14"-4927,-2 1-273,4-8-75,1-1-1,-1 1 0,1-1 0,0 1 0,0 0 1,1 0-1,0 0 0,0 0 0,1 0 0,0 12 1,27 246 1725,-10-124-1122,7 60 171,8 85 231,-24 4 106,-22-6 290,14-244-859,2-1 0,13 67 1,14 53 1048,-24-133-1367,6 39 441,-10-48-529,0 18 231,-1-33-388,-1 1 0,1-1-1,-1 0 1,1 0 0,-1 0 0,0 0 0,0 0-1,0 0 1,-2 4 0,3-6-48,-1 1 0,0-1 1,1 0-1,-1 1 0,0-1 1,1 0-1,-1 0 0,0 1 0,1-1 1,-1 0-1,0 0 0,1 0 1,-1 0-1,0 0 0,1 0 1,-1 0-1,0 0 0,0 0 0,1-1 1,-1 1-1,0 0 0,1 0 1,-1-1-1,0 1 0,1 0 1,-1-1-1,1 1 0,-1 0 0,1-1 1,-1 1-1,1-1 0,-1 1 1,1-1-1,-1 1 0,1-1 1,-1-1-1,-10-11-645,7 8-2465</inkml:trace>
</inkml:ink>
</file>

<file path=ppt/ink/ink2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4:51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68 144 9744,'0'0'8351,"-1"15"-7919,-1 12-110,1 1 0,1-1 0,6 42 0,30 113 1981,-30-165-1344,-3-27-393,-3-31-231,-3 4-189,-1-36 104,-4 1 1,-28-123-1,34 188-227,0 0 0,-1 1-1,0-1 1,-6-9 0,7 14-12,0-1 0,1 0 0,-1 1 0,0 0 1,-1-1-1,1 1 0,0 0 0,0 0 0,-1 0 0,1 1 1,-1-1-1,-4-2 0,-4-2 488,14 7-485,0-1 1,0 1 0,0-1 0,0 0 0,0 1 0,0-2 0,0 1 0,0 0-1,0-1 1,3 0 0,9 0 12,12 2 19,-1 1-1,0 2 0,0 1 1,0 0-1,44 18 0,-64-21-26,-1 0 0,1 0 0,-1 1 0,0 0-1,0 0 1,0 1 0,7 6 0,-11-9-10,1 0-1,-1 1 1,0-1-1,0 1 0,0-1 1,0 1-1,-1-1 1,1 1-1,0 0 1,-1-1-1,1 1 1,-1 0-1,1-1 1,-1 1-1,0 0 1,0 0-1,1 0 1,-1-1-1,-1 1 1,1 0-1,0 0 1,0-1-1,-1 1 1,1 0-1,-1 0 1,1-1-1,-1 1 1,0 0-1,-1 1 1,-3 5 23,0-1 1,0 0 0,0 0-1,-1-1 1,-1 0 0,1 0 0,-1 0-1,1-1 1,-2 0 0,1 0 0,0-1-1,-1 0 1,0 0 0,-13 4-1,9-4 23,-1 0-1,-1 0 1,1-2-1,0 1 1,-1-2-1,1 0 1,-1 0-1,-23-3 1,34 1-52,0 1-1,0 0 1,0-1 0,0 0-1,1 1 1,-1-1 0,0-1-1,0 1 1,1 0 0,-1 0 0,1-1-1,-1 0 1,1 1 0,-3-3-1,-5-13-3662</inkml:trace>
</inkml:ink>
</file>

<file path=ppt/ink/ink2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5:08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63 3912,'0'0'12398,"-1"-9"-11941,-1-29-10,1 22 5899,2 23-4971,2 4-1134,0 0-82,0 0 1,2 19 0,6 79 326,14 203 716,-14-203 567,-11-108-1750,0 0-1,0 0 1,-1 0-1,1 0 0,-1 0 1,1 0-1,-1 0 1,1 0-1,-1 0 0,0-1 1,0 1-1,1 0 1,-1 0-1,0-1 0,0 1 1,0 0-1,1-1 1,-1 1-1,0-1 0,0 1 1,0-1-1,0 1 1,-1-1-1,0 1-403,0 0-1,1-1 1,-1 1 0,0-1-1,0 1 1,1-1 0,-1 0-1,0 0 1,0 0 0,0 0-1,1 0 1,-4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49:04.83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0 133 12664,'0'0'856,"99"-12"-448,-11 6 8,26-2-40,11-4 0,4-9 48,2 4 8,-14 5-72,-3-2-9,-15-4-31,-5 6 0</inkml:trace>
</inkml:ink>
</file>

<file path=ppt/ink/ink2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5:08.8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1 103 6728,'0'0'15687,"15"5"-15223,-3 0-350,-3-1-40,-1-1 0,1 0 1,0 0-1,0-1 1,0 0-1,1 0 0,-1-1 1,0-1-1,14 0 1,372-42 2893,-312 31-2267,-36 5 45,0-1-1,83-25 1,-115 27-863,7-3 1068,-21 7-1149,0 1-1,0-1 1,0 0-1,-1 0 1,1 1-1,0-1 1,-1 0-1,1 0 1,-1 0-1,1 0 1,-1 0-1,1 0 0,-1 0 1,0 0-1,1 0 1,-1 0-1,0 0 1,0 0-1,0 0 1,0 0-1,0-1 1</inkml:trace>
</inkml:ink>
</file>

<file path=ppt/ink/ink2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7:32.384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214 1280 4216,'0'0'4129,"12"-3"-3922,154-35 594,-108 24-513,84-24 429,45-13 34,-70 22-371,29 0 135,-25 7-87,-27-1-122,-2-1 67,1 5 1,108-10-1,-139 25-181,62-13-1,140-12 162,-45 9-147,-193 16-194,49-7 101,132-37 0,-117 16-56,75-21 62,156-46 140,-68 19 110,25-11 14,-146 51-172,24-9 103,39-11 212,-169 52-443,168-35 559,-169 38-565,-19 4-34,-1 0 0,1 0 0,-1 0 0,1-1 0,5-2-1,-6 3 195,-8 6-140,-10 6-44,-24 4-1,0-2 1,-61 13-1,55-16-31,-75 29 0,39-11 1,-1-2 1,-95 16 0,55-14 5,-246 51 52,140-32-23,-241 34 11,113-33-20,276-40 29,1 4 0,-108 31 0,135-26-25,0 2 1,-75 43-1,88-45-22,0 0 0,-65 17 1,-7 3 6,-38 20 85,-290 70 0,120-71-65,241-44-55,-96 25 7,45-8-4,106-25-12,0 2-1,-21 7 1,34-10 3,0 1 0,-1 0 0,1 1 0,0-1 0,1 1 0,-1 1 0,-9 9 0,18-15 2,-1-1 0,0 1 0,0 0 1,0 0-1,0 0 0,1 0 0,-1 0 0,0 0 1,0 0-1,0 0 0,1 0 0,-1 0 0,0 0 1,0 0-1,0 0 0,0 0 0,1 0 0,-1 0 1,0 0-1,0 1 0,0-1 0,0 0 0,1 0 1,-1 0-1,0 0 0,0 0 0,0 0 0,0 0 1,0 0-1,1 1 0,-1-1 0,0 0 0,0 0 1,0 0-1,0 0 0,0 1 0,0-1 0,0 0 1,0 0-1,0 0 0,1 0 0,-1 1 0,0-1 1,0 0-1,0 0 0,0 0 0,0 1 0,0-1 1,0 0-1,0 0 0,0 0 0,-1 0 0,1 1 1,0-1-1,0 0 0,0 0 0,0 0 0,0 0 1,0 1-1,0-1 0,0 0 0,0 0 0,0 0 1,-1 0-1,1 0 0,0 1 0,21-3-32,103-13-61,95-16 31,-52-3 41,143-33 0,-62 8-40,107-30 14,-33-15 28,47-13 11,4 0 63,158-42 67,-288 97-72,251-59 79,-278 62-62,-11 3 13,-25 23-29,-132 22-32,-157 25 40,-2 1 18,-73 25 25,-113 21 64,-42 18-64,-16 6-2,201-51-68,-155 33 14,-301 76 19,471-107-32,-92 28 3,131-30-36,-240 75-27,238-82 14,-144 21 0,215-44 12,-129 21 17,131-19 20,1 1-1,-1 2 1,-36 16-1,54-19-7,1 1 0,0-1-1,-15 14 1,24-20-27,1 0-1,0 1 1,0-1-1,-1 0 1,1 0-1,0 0 1,0 0-1,-1 1 1,1-1-1,0 0 1,0 0-1,0 1 1,-1-1-1,1 0 1,0 0-1,0 1 1,0-1-1,0 0 1,-1 0-1,1 1 1,0-1-1,0 0 1,0 1-1,0-1 1,0 0-1,0 1 1,0-1-1,0 0 1,0 0-1,0 1 1,0-1-1,0 0 1,0 1-1,0-1 1,1 1-1,10 3-25,16-3 13,14-5 1,0-1-1,0-3 1,49-15-1,119-51-79,-77 25 48,678-242-180,-399 159 139,-77 29 39,77-15 43,-44 15 45,326-116 258,-566 175-172,-65 21-56,86-20 0,-9 20-12,-126 20-29,-22 11 31,1-2-63,-21 14-4,-1-1 0,-55 26 0,-72 20-26,20-9 17,-202 73-57,116-48-7,-448 140-130,476-168 145,-31 9 6,-416 111-28,112-33 68,299-76 16,-286 92-21,344-102-76,40-14-23,123-38 114,8-1 6,0-1 0,1 0 0,-1 0 0,0 1 0,0-1 0,1 1 0,-1-1 0,0 1 1,1 0-1,-1 0 0,0 0 0,1 0 0,-3 1 0,38-14-5,30-17 7,71-27 0,-107 46 0,43-16-8,1 4 0,80-14 0,26 7-56,1015-185-192,-435 5 226,-457 118 66,259-71 42,-370 100-33,90-25 65,-195 63-73,-43 11 20,1 2 0,60-7 0,-100 17-43,31 0 35,-33 1-42,0 0 0,1 0-1,-1 0 1,0 0 0,0 0-1,0 0 1,1 0-1,-1 0 1,0 1 0,0-1-1,0 0 1,0 1 0,0-1-1,1 1 1,-1 0 0,0-1-1,0 1 1,0 0-1,-1-1 1,1 1 0,0 0-1,1 2 1,-2-3-2,0 1 0,0 0-1,0-1 1,-1 1 0,1 0 0,0 0-1,0-1 1,-1 1 0,1 0 0,-1-1 0,1 1-1,0-1 1,-1 1 0,1-1 0,-1 1-1,0 0 1,1-1 0,-1 0 0,1 1 0,-1-1-1,0 1 1,-20 12 51,16-9-38,-12 7 5,-1-1 1,0 0-1,0-1 1,-1-1 0,0-1-1,-1 0 1,1-2-1,-1 0 1,-25 2 0,7 0 14,-64 20 1,22-5-19,-219 35 58,28-6-59,-358 41-58,339-59 24,42-3 27,-84 11 32,254-26-33,-93 31 1,34-8 3,15-10 0,-84 23-4,100-25-33,-194 22 1,73-15-8,129-23 46,75-9 0,0 0-1,-1 2 1,2 1-1,-35 10 1,-2 4 87,59-18-104,0 0 0,0 0 0,-1 0 0,1 0 0,0 0 0,0 0 1,0 0-1,0 0 0,0 0 0,0 0 0,0 0 0,0 0 0,0 0 1,0 0-1,0 0 0,0 0 0,-1 0 0,1 0 0,0 1 0,0-1 0,0 0 1,0 0-1,0 0 0,0 0 0,0 0 0,0 0 0,0 0 0,0 0 0,0 0 1,0 0-1,0 0 0,0 0 0,0 0 0,0 1 0,0-1 0,0 0 1,0 0-1,0 0 0,0 0 0,0 0 0,0 0 0,0 0 0,0 0 0,0 0 1,0 0-1,0 0 0,0 1 0,0-1 0,0 0 0,0 0 0,0 0 0,0 0 1,0 0-1,0 0 0,0 0 0,0 0 0,1 0 0,-1 0 0,0 0 1,0 0-1,0 0 0,0 0 0,0 0 0,9 2 4,60-11-29,80-14-45,-31-4 24,190-35-48,-132 33 24,376-48-92,15 46 35,-449 23 71,191-35-1,-39-7 44,159-33 11,-159 32 8,-113 23-4,21-20-2,-69 16 0,-66 19 18,45-21 0,23-8 18,-103 39-25,0 0 0,0-1 0,10-6 0,-12 7-8,0-1 1,0 1 0,1 0-1,-1 1 1,13-4 0,-5 3 37,0-1 1,0-1 0,23-10-1,-100 45-24,-1-3-1,-71 20 1,-117 36-56,7-1 27,183-65 9,-128 45 2,68-11 16,-153 55 31,109-50-30,-366 108 31,519-160-46,-624 155-65,181-86-48,304-54 82,-184 18-15,30-5 26,138 1 19,-8 1-27,134-27-14,42-7 38,-1 0 0,1 0 0,-1 0 1,1 0-1,-1 0 0,0 1 0,1-1 0,-1 0 1,1 0-1,-1 0 0,1 1 0,-1-1 1,1 0-1,-1 1 0,1-1 0,0 0 0,-1 1 1,1-1-1,-1 1 0,1-1 0,0 0 1,-1 1-1,1-1 0,0 1 0,0-1 0,-1 1 1,1-1-1,0 1 0,0-1 0,0 2 1,0-1-4,1 0 0,-1-1 1,1 1-1,-1 0 0,1 0 1,0 0-1,0-1 0,-1 1 0,1 0 1,0-1-1,0 1 0,0 0 1,0-1-1,0 1 0,-1-1 1,3 1-1,1 0-5,0 1 0,-1-1 1,1 0-1,0-1 0,0 1 0,0-1 1,0 1-1,0-1 0,0 0 0,0-1 0,0 1 1,5-2-1,36-12-2375,-43 13 2119</inkml:trace>
</inkml:ink>
</file>

<file path=ppt/ink/ink2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7:35.452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 1 6128,'0'0'5425,"9"3"-5188,1 0-41,0-1-1,0 0 0,0 0 1,0-1-1,0-1 0,0 1 1,18-3-1,-10 1 246,1 0 0,-1 2-1,1 0 1,32 7 0,-2-1 107,47 10 280,-30-4-455,-12-2-89,0 4 0,-2 1 0,93 44 0,-34-13 129,-97-42-332,-1 1 0,1 1-1,-1 0 1,-1 1-1,1 0 1,14 14 0,-22-17-23,0 0 0,0 0 1,0 1-1,0 0 0,-1 0 0,0 0 1,0 0-1,-1 1 0,0-1 1,0 1-1,0 0 0,-1 0 0,0 0 1,2 15-1,-3-2 39,-1 1-1,-1 0 1,-1 0 0,-1 0-1,-1-1 1,0 1 0,-2-1-1,0 0 1,-2-1 0,0 1-1,-15 25 1,-30 60 301,-24 42 135,-20 33 105,25-27-222,3 24-77,66-168-324,0 0 1,1 0-1,0 1 0,1-1 1,0 1-1,0-1 1,1 1-1,1 0 0,-1-1 1,2 1-1,-1-1 1,1 0-1,1 1 0,-1-1 1,2 0-1,-1 0 0,9 14 1,-6-12-5,1-1 0,1 0 0,0 0 0,0 0 0,1-1 0,0-1 0,0 1 0,1-2 0,0 1 0,0-1 0,1-1 0,22 11 0,-7-6-1,0 0-1,1-2 1,0-1 0,0-1 0,51 6 0,-27-9 8,82 3 73,-112-8-49,0 0 0,0-1-1,0-1 1,24-7 0,-6 2 77,-24 7-6,-15 1-108,0 0 1,0 0 0,-1 0-1,1 0 1,0 1 0,0-1-1,0 0 1,0 0 0,0 0 0,0 0-1,0 0 1,0 0 0,0 0-1,0 0 1,0 0 0,0 0 0,0 0-1,0 0 1,0 0 0,0 1-1,0-1 1,0 0 0,0 0-1,0 0 1,0 0 0,0 0 0,0 0-1,0 0 1,0 0 0,0 0-1,0 0 1,0 0 0,0 0 0,0 1-1,0-1 1,0 0 0,0 0-1,0 0 1,0 0 0,0 0 0,0 0-1,0 0 1,1 0 0,-1 0-1,0 0 1,0 0 0,0 0-1,0 0 1,0 0 0,0 0 0,0 0-1,-45 22 236,37-19-211,-1 0-1,1 1 1,0 1 0,0-1-1,1 1 1,-12 9-1,-1 4 55,12-11-59,1-1 1,0 1-1,0 0 0,1 0 0,-1 1 0,2 0 0,-9 15 1,13-22-28,1 1 1,0-1 0,-1 1 0,1 0 0,0-1 0,0 1 0,0 0 0,0-1 0,0 1 0,1-1 0,-1 1-1,0 0 1,1-1 0,-1 1 0,1-1 0,0 1 0,0 1 0,18 27-51,-12-20 44,3 4-12,0 0 0,2 0 0,-1-1 1,2-1-1,0 0 0,0-1 1,1 0-1,19 11 0,16 6-56,65 26 0,-55-27 32,85 27-28,6 4-14,-85-25 69,-1 3 1,-2 2 0,-1 3 0,89 79-1,-134-104 16,-1 0-1,-1 1 0,0 1 1,-2 0-1,0 1 1,-1 0-1,-1 1 0,0 0 1,-2 0-1,8 28 1,-5-9-3,-3 0 1,-1 1 0,-1 0 0,0 70 0,-8-65 9,-2 1 0,-1-1-1,-3 0 1,-16 55 0,-73 168 61,-174 253 94,142-291-75,84-148-40,-3-3 0,-62 77 0,79-118-32,-1-1 1,-2-2 0,-2-1 0,-1-2-1,-68 45 1,68-52-13,-74 43 45,91-57-50,-1-1 1,-1-1 0,-35 10 0,33-13-30,-1 0-1,-1-2 0,1-1 1,0-1-1,-51-3 1,62 0-2,-1-2 1,0 1 0,1-2 0,-1 0-1,1-1 1,0 0 0,0-1 0,1 0-1,0-1 1,0-1 0,-20-15 0,17 8-94,0-1 1,2-1-1,0 0 1,0 0-1,-13-25 1,1-2-2747</inkml:trace>
</inkml:ink>
</file>

<file path=ppt/ink/ink2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7:46.80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1236 4720,'0'0'7586,"2"-10"-7250,43-151 1214,25-55-53,-43 127-788,-24 79-559,0 1-1,1-1 1,1 1-1,0-1 0,11-16 1,-15 24-119,1 0-1,-1 0 1,1 0 0,0 1-1,-1-1 1,1 0 0,0 1 0,0-1-1,0 1 1,0-1 0,0 1 0,0 0-1,0 0 1,1 0 0,-1 0-1,0 0 1,1 0 0,-1 1 0,0-1-1,1 1 1,-1 0 0,1 0 0,-1 0-1,1 0 1,-1 0 0,0 0-1,1 1 1,-1-1 0,1 1 0,-1-1-1,3 2 1,-1 0 5,-1 1 1,1-1-1,-1 1 0,0-1 0,0 1 1,0 0-1,0 0 0,-1 0 0,4 6 1,21 36 124,-16-26-90,0 1-5,-2 0 0,1 0 1,-2 1-1,-1 0 0,-1 1 0,0-1 1,-2 1-1,2 28 0,-4-34-12,-2 0 0,0 1-1,-1-1 1,-1 0 0,0 0 0,-1 0-1,-1 0 1,0 0 0,-1-1 0,-1 1-1,-15 27 1,2-17 130,18-25-169,0 0 1,0 0-1,0 0 1,1 0-1,-1-1 0,0 1 1,0 0-1,0-1 1,0 1-1,0 0 0,-1-1 1,1 1-1,0-1 0,0 1 1,0-1-1,0 0 1,-1 0-1,1 1 0,0-1 1,0 0-1,0 0 1,-1 0-1,0 0 0,1-1-4,0 0-1,1 0 0,-1 0 1,0 0-1,1 0 0,-1 0 1,1 0-1,-1 0 0,1 0 1,-1 0-1,1 0 0,0 0 1,-1 0-1,1 0 0,0 0 1,0 0-1,0-2 0,-1-24 61,1 27-66,1-23 38,1 0 0,1 0 1,11-41-1,30-66 92,-26 86-39,2 0 1,28-43-1,-45 83-86,1 0-1,-1 1 1,1-1-1,-1 1 1,1-1 0,0 1-1,0 0 1,0 0 0,6-2-1,-9 4-7,0 1-1,0-1 0,0 0 1,0 1-1,0-1 0,1 1 1,-1 0-1,0-1 0,0 1 1,0 0-1,1-1 1,-1 1-1,0 0 0,0 0 1,0 0-1,1 0 0,-1 0 1,0 1-1,0-1 0,1 0 1,-1 0-1,0 1 0,0-1 1,0 1-1,0-1 1,0 1-1,0 0 0,0-1 1,0 1-1,0 0 0,0 0 1,0-1-1,0 1 0,0 0 1,0 0-1,-1 0 1,1 0-1,0 0 0,-1 0 1,1 0-1,-1 1 0,2 1 1,3 18 2,-1 2 0,0-1 0,-2 0 1,0 40-1,1-3 29,-1-5-4,-2-30 8,1-1 0,1 1 1,1 0-1,10 35 0,-12-57-27,0 1 0,-1-1 0,2 1 0,-1-1 1,0 1-1,0-1 0,1 0 0,-1 1 0,4 1 0,-4-3 0,0 0-1,0 0 0,1 0 1,-1 0-1,1 0 1,-1-1-1,1 1 0,-1-1 1,1 1-1,0-1 1,-1 0-1,1 1 1,-1-1-1,1 0 0,0 0 1,-1 0-1,3-1 1,8 0 9,1 0 0,0-2 0,-1 1 0,1-2 0,-1 0 0,0 0 1,15-8-1,8-7 33,33-25 1,-22 13 10,-32 22-50,0-1-1,-1-1 1,0 0 0,-1-1-1,0 0 1,-1-1-1,0 0 1,-1 0 0,0-2-1,-1 1 1,-1-1 0,-1 0-1,0-1 1,-1 0-1,0 0 1,-1 0 0,-1-1-1,2-17 1,-6 29-2,1 0-1,-2 0 1,1 1-1,0-1 1,-1 0-1,-1-6 1,1 9-5,1 0 0,-1 1 0,0-1 1,0 0-1,1 0 0,-1 1 0,0-1 0,0 0 1,-1 1-1,1-1 0,0 1 0,0 0 1,-1-1-1,1 1 0,-1 0 0,1 0 1,-1 0-1,-1-1 0,0 0 2,0 1-1,0 0 1,0 0 0,0 0-1,0 0 1,-1 0 0,1 0-1,0 1 1,0 0 0,-1 0-1,1 0 1,0 0 0,0 0-1,-1 0 1,1 1 0,0 0-1,0 0 1,0 0 0,0 0-1,0 0 1,0 0 0,0 1-1,-4 2 1,-5 4-1,-1 0 0,1 1 0,1 1 0,0 0 0,0 0 0,1 1 0,0 0 1,-13 21-1,13-15 0,0-1 0,2 1 0,0 1 0,0-1 0,2 2 0,-6 26 0,9-30-9,1 2-1,1-1 1,0 0-1,1 0 0,1 0 1,4 23-1,-3-27 0,0 0 0,1 0 0,1 0 0,0-1 0,0 0 0,1 0 0,1 0 0,0 0 0,9 12 0,-12-19 2,1-1-1,0 1 1,0-1-1,0 1 0,0-1 1,1 0-1,-1-1 1,1 1-1,-1-1 0,1 0 1,0 0-1,0 0 1,0-1-1,0 1 0,0-1 1,1-1-1,-1 1 1,0-1-1,0 0 1,0 0-1,1 0 0,-1-1 1,9-1-1,4-3 20,1 0 0,-1-1 1,0-1-1,-1 0 0,21-13 0,-21 9 8,0-1 0,-1 0 0,29-29-1,3-2 17,-8 10-13,204-173 72,-219 181-66,-24 24-30,0-1 0,0 1 0,0 0 0,0 0 0,-1 0 0,1-1 0,0 1 0,-1 0 0,1-1 0,0 1 0,-1-1 0,0 1 0,1-1 1,-1 1-1,0-1 0,0 1 0,0-1 0,0 1 0,0-1 0,0-1 0,0 3-2,-1-1 0,1 1 0,-1 0 0,1-1 0,-1 1 0,1 0 0,-1-1-1,1 1 1,-1 0 0,1 0 0,-1 0 0,1 0 0,-1 0 0,1-1 0,-1 1 0,1 0 0,-1 0 0,1 0 0,-1 0 0,0 0 0,1 1 0,-1-1 0,1 0 0,-1 0 0,1 0 0,-1 0-1,1 1 1,-1-1 0,1 0 0,-1 1 0,-22 9 33,16-7-23,-19 10 5,1 0 0,1 2-1,0 0 1,1 2 0,1 1 0,1 0 0,0 2 0,2 0 0,0 1-1,1 1 1,1 1 0,-25 45 0,35-55-12,0 0 0,1 0-1,1 1 1,-7 23 0,11-30-5,-1 0 0,1-1 0,0 1 0,1 0-1,0 0 1,0-1 0,0 1 0,1 0 0,0 0-1,0-1 1,1 1 0,3 8 0,-4-12-5,0 0 1,1 0-1,-1 0 1,1-1-1,0 1 1,0 0-1,0-1 0,0 1 1,0-1-1,0 0 1,1 0-1,-1 1 1,1-2-1,0 1 1,-1 0-1,1 0 0,0-1 1,5 2-1,-4-2-1,1 0 0,0 0 0,0-1-1,-1 1 1,1-1 0,0 0 0,0-1 0,-1 1-1,1-1 1,0 0 0,6-2 0,3-2-7,1-1 1,-1-1 0,1 0-1,-2-1 1,1-1 0,17-14 0,-23 16 7,-1 0 0,0 0 1,0 0-1,-1-1 1,0 0-1,-1 0 1,1-1-1,-2 1 0,6-14 1,1-6-3,11-52 0,-14 45 20,-4 19 0,4-30 0,-7 42-7,-1-1 0,0 1 0,0 0 0,0 0 1,-1-1-1,1 1 0,-1 0 0,0 0 0,0 0 0,0 0 0,-1 0 0,-3-7 0,5 10-5,-1 1 1,1-1-1,0 1 0,-1-1 0,1 1 1,0-1-1,-1 1 0,1-1 0,-1 1 0,1-1 1,-1 1-1,1 0 0,-1-1 0,1 1 1,-1 0-1,0 0 0,1-1 0,-1 1 0,1 0 1,-1 0-1,0 0 0,1 0 0,-1 0 0,0 0 1,1 0-1,-1 0 0,1 0 0,-1 0 1,0 0-1,1 0 0,-1 0 0,1 0 0,-1 1 1,-1-1-1,-18 16 25,12-8-26,1-3-6,1 1 0,1-1 0,-1 2 0,1-1 1,0 1-1,0-1 0,0 1 0,1 1 1,0-1-1,1 0 0,0 1 0,0 0 1,-2 9-1,-1 12-5,1 0 0,-2 41-1,3-31 5,-1 43-1,4-52 11,-1-1-1,-1 0 0,-1 0 0,-11 34 0,13-55 3,-7 19 41,0 0 1,-2 0 0,-17 31-1,23-51-15,0 1 0,0-1 0,-1 0 0,1 0 0,-2-1 0,1 0-1,-1 0 1,0 0 0,0-1 0,0 0 0,-1 0 0,0-1 0,0 0 0,-14 5 0,20-8-19,-1 0 1,1-1 0,0 1 0,-1-1 0,1 0 0,0 0 0,-1 0 0,1 0-1,-1 0 1,1 0 0,0-1 0,-1 1 0,1-1 0,0 1 0,0-1 0,-1 0-1,1 0 1,-2-1 0,0-1 2,1 1 1,-1-1-1,1 0 0,0 0 0,0 0 0,0-1 1,0 1-1,0 0 0,-3-7 0,3 5-6,0-1 0,0-1 0,0 1 0,1 0-1,0-1 1,0 1 0,0-1 0,1 0 0,0 1-1,0-1 1,1 0 0,0-12 0,2 12-14,0-1-1,1 1 1,-1 0 0,1 0 0,1 0 0,-1 0-1,1 1 1,0-1 0,1 1 0,-1 0 0,1 0-1,1 0 1,-1 1 0,1 0 0,0 0 0,8-5-1,12-6-57,0 1 0,52-21 0,-32 16 17,-1-1-17,80-36-98,-105 48 134,0 0 1,-1-2 0,-1 0 0,27-22 0,62-62-56,-98 86 78,127-135-52,-114 117 51,-1-2-1,-1-1 0,25-51 1,53-155-3,-30 68 53,-41 112-25,-15 34-9,11-29 1,-20 44-9,-1-1 0,0 1 1,-1-1-1,1 1 0,-1-1 1,-1 1-1,1-1 1,-2-10-1,0 14 2,1 0 0,-2 1 0,1-1-1,0 0 1,-1 0 0,1 1 0,-1-1 0,0 1 0,-1-1 0,-2-2 0,-27-30 37,31 35-42,1 1 0,-1-1 0,1 1 0,-1-1 0,0 1-1,1 0 1,-1-1 0,0 1 0,1-1 0,-1 1 0,0 0 0,0 0 0,1 0 0,-1-1 0,0 1 0,0 0 0,1 0-1,-1 0 1,0 0 0,0 0 0,0 0 0,1 0 0,-1 1 0,0-1 0,0 0 0,1 0 0,-1 1 0,0-1 0,1 0 0,-2 1-1,-21 18 7,12-8-2,1-2-5,0 1 0,0 0 1,1 0-1,0 1 0,1 0 0,1 1 0,-1-1 0,-7 20 1,-38 109-4,39-101 0,-35 120-78,42-130 69,1-1 0,2 1 0,-2 49 0,4-33 10,0-35 2,1 0 0,1-1 0,0 1 0,0 0 0,1 0 0,0-1 0,5 18 0,-2-12 1,4 30-1,-7-35 10,0-1 0,1 1 0,0-1-1,1 1 1,0-1 0,0 0 0,1 0 0,5 9 0,-3-13 6,-1 0 0,1 0 0,0 0 0,1-1 0,-1 1 0,1-2 0,8 5 0,-7-5 1,-1-1 0,1 0 0,-1-1 0,1 1 0,0-1 0,-1-1 0,17 0 0,54-10 60,-47 4-33,-20 4-36,-1-1 0,-1-1 0,1 0 0,0 0 0,-1-1-1,0 0 1,0-1 0,0 0 0,-1 0 0,8-8 0,-1 2 24,28-17 0,-37 26-25,12-7 31,-1 0 1,20-15 0,-32 20-28,1 0-1,-1 0 1,0-1-1,0 1 1,-1-1 0,1 0-1,-1 0 1,-1-1-1,5-10 1,-4 10 10,-1-1 0,-1 0 0,0 0 0,0 0 0,2-16 0,-4 22-13,0 0 0,0 0-1,0 1 1,0-1 0,0 0 0,0 0-1,0 0 1,-1 0 0,1 1 0,-1-1-1,0 0 1,1 0 0,-1 1 0,0-1-1,0 1 1,0-1 0,0 0-1,0 1 1,0 0 0,0-1 0,-1 1-1,1 0 1,-1-1 0,1 1 0,-1 0-1,1 0 1,-1 0 0,1 1 0,-1-1-1,0 0 1,1 0 0,-1 1-1,-3-1 1,-5-1 6,0 1-1,-1 0 1,1 1-1,-1 0 1,1 0-1,-1 2 0,1-1 1,-1 1-1,1 0 1,0 1-1,0 0 1,0 1-1,1 0 1,-1 1-1,1 0 1,0 0-1,0 1 0,0 0 1,-12 12-1,15-12-11,0-1-1,0 1 0,1 0 0,0 0 0,0 1 1,1-1-1,0 1 0,0 0 0,0 0 0,1 1 0,0-1 1,1 1-1,-1-1 0,2 1 0,-1 0 0,1 0 1,0 0-1,0 0 0,1 0 0,0 0 0,1 0 0,0 0 1,0 0-1,1 0 0,4 14 0,1-5-12,1 0 0,0-1 0,1-1 0,1 1 0,0-1 0,1-1-1,1 0 1,0-1 0,1 0 0,0 0 0,19 12 0,-26-21 5,0-1 0,1 1 0,-1-2 0,1 1-1,0-1 1,0 0 0,0 0 0,0 0 0,0-1 0,0 0 0,0-1 0,1 0 0,12-1 0,-10 0 3,0-1 0,0 0 0,-1 0 0,1-1 1,0-1-1,-1 1 0,0-1 0,0-1 0,11-7 1,-7 2 1,0-1 1,0 0 0,-1 0 0,-1-1 0,11-16-1,46-73 0,6-7 20,-64 96-10,24-27 37,-31 36-42,0 0-1,0 1 1,0 0-1,1 0 1,-1 0-1,0 0 1,1 0 0,0 1-1,-1-1 1,8-1-1,-7 2-2,0 0-1,0 0 1,0 1-1,0-1 1,1 1 0,-1 0-1,0 0 1,0 0-1,0 1 1,1-1-1,-1 1 1,0 0 0,0 0-1,0 1 1,0-1-1,0 1 1,0 0-1,-1 0 1,1 0 0,-1 0-1,1 1 1,-1-1-1,0 1 1,0 0 0,0 0-1,0 0 1,4 6-1,11 13 37,22 34 0,-40-56-35,0 0 0,0 1 0,0-1 0,1 0 0,-1 0 0,0 0 0,0 0 0,0 1 0,0-1 0,0 0 0,0 0 0,0 0 0,0 1 0,0-1 0,0 0 0,0 0 0,0 0 0,0 1 0,0-1 0,0 0 0,0 0 0,0 0 0,0 1 0,0-1 0,0 0 0,0 0 0,0 1 0,0-1 0,0 0 0,0 0 1,0 0-1,0 0 0,-1 1 0,1-1 0,-9 1 60,-19-6 25,19 2-70,-28-5 34,10 1 19,-38-4-1,54 11-33,0-1 0,1 1 0,-1 1 0,0 0 0,1 1-1,-1-1 1,-12 6 0,-3 1 13,2 2-1,-1 0 0,-28 18 1,50-26-50,-1 1-1,1-1 1,0 1 0,0 0 0,0 0 0,0 0 0,1 1 0,-1-1 0,1 1 0,0-1 0,0 1 0,0 0 0,0 0 0,1 0 0,-1 0 0,1 0 0,0 0 0,0 0 0,1 0 0,-1 0 0,1 0 0,0 1 0,0-1 0,0 0 0,1 0 0,0 0 0,-1 0 0,3 6 0,-1-2-11,1 1 0,0-1 0,0 0 0,1 0 0,0 0 0,0-1 0,1 1-1,0-1 1,0 0 0,1-1 0,0 1 0,12 10 0,-4-9-18,-1 0 0,2-1 1,-1-1-1,1 0 0,0-1 1,23 5-1,-23-6 17,0-2 1,1 0-1,-1-1 1,1-1-1,0 0 0,-1-1 1,1 0-1,-1-2 1,0 1-1,25-9 1,2-4-15,-1-1 0,58-32 0,-73 33 44,-1 0 0,0-2 0,0-1 0,-2-1 0,0-1 0,-2-1 0,0 0 0,-1-2 0,-1 0 0,-2-2 0,0 0 0,-2-1 0,0 0 0,-2-1 0,19-57 0,-12 7 64,17-149 0,-13 61 37,-5 28-7,-18 119-82,-1-1 1,0 1 0,-1 0-1,-1-1 1,-6-25-1,8 44-26,0-1 1,0 0-1,-1 0 0,1 1 0,0-1 0,0 0 0,-1 1 1,1-1-1,0 0 0,-1 1 0,1-1 0,-1 0 0,1 1 1,-1-1-1,1 1 0,-1-1 0,1 1 0,-1-1 1,0 1-1,1-1 0,-1 1 0,0-1 0,1 1 0,-1 0 1,0-1-1,1 1 0,-1 0 0,-1 0 0,0 0 3,1 0-1,-1 0 0,0 0 1,1 1-1,-1-1 0,1 1 1,-1-1-1,0 1 0,1 0 1,-1 0-1,1-1 1,-3 3-1,-4 3 13,1 1 1,-1 0 0,-10 12-1,1 3-8,1 0 0,1 1 1,1 0-1,1 1 0,1 0 0,1 1 0,-13 44 0,12-22-19,2 1-1,3 0 0,-4 73 1,10-100 4,-3 52-11,12 144 1,-7-208 26,1-1 0,0 0 0,0 0 0,1 0 0,0 0 0,0 0 0,1 0 0,6 10-1,-8-15-1,1 1-1,0 0 0,0-1 1,0 0-1,0 1 0,0-1 1,1 0-1,-1-1 0,1 1 1,0-1-1,-1 1 0,1-1 1,0 0-1,1-1 0,-1 1 1,8 1-1,0-1 11,1-1 1,0-1 0,0 0-1,-1 0 1,19-4 0,63-18 39,-34 7-12,-30 8 23,-1-1 1,32-12 0,-17 5 133,-19 24-511,-16-4-3717</inkml:trace>
</inkml:ink>
</file>

<file path=ppt/ink/ink2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7:47.20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0 184 10344,'0'0'2888,"15"-2"-2283,182-21 460,231-38 415,-411 57-1397,281-45 1602,-153 29-754,52-2 165,-145 19-3350</inkml:trace>
</inkml:ink>
</file>

<file path=ppt/ink/ink2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9:26.33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77 264 4816,'0'0'1872,"4"12"-1536,36 105 466,-36-99-681,2 5 509,-7-39 31,-13-108 414,14 119-970,0 1-1,0-1 1,0 1-1,0-1 1,1 1-1,0-1 1,0 1-1,0-1 1,1 1-1,-1 0 1,1 0-1,0 0 1,0 0-1,6-7 1,3-13 1295,-20-5-671,3 2-491,5 18-163,-1 1-1,0 0 1,0 0 0,-1 0 0,-6-13 0,2-2 183,7 21-240,0 1 0,0-1 0,0 0 0,-1 0 0,1 0 0,-1 1 1,1-1-1,-1 0 0,0 0 0,0 1 0,1-1 0,-1 1 0,0-1 1,-1 1-1,1-1 0,0 1 0,0-1 0,-1 1 0,1 0 0,-3-2 1,-8-5 100,11 7-102,0 0 0,0 0 0,0 0 0,0 0 0,-1 0 0,1 1 0,0-1 1,0 0-1,-1 1 0,1-1 0,0 1 0,-1 0 0,1-1 0,-3 1 1,-2-2 57,6 2-72,0 0 0,0 0 0,0 0 0,0 0 0,-1 0 0,1 0 0,0-1 1,0 1-1,0 0 0,0 0 0,-1 0 0,1 0 0,0 0 0,0 0 0,0 0 0,-1 0 0,1 0 1,0 0-1,0 0 0,0 0 0,-1 0 0,1 0 0,0 0 0,0 0 0,0 0 0,0 0 0,-1 0 1,1 0-1,0 0 0,0 0 0,0 1 0,0-1 0,-1 0 0,1 0 0,0 0 0,0 0 0,0 0 1,0 0-1,0 1 0,-1-1 0,1 0 0,0 0 0,0 0 0,0 0 0,0 0 0,0 1 0,0-1 1,0 0-1,0 0 0,0 0 0,0 1 0,0-1 0,0 0 0,-10 15 143,9 3-101,0 0 0,1 1 1,1-1-1,0 1 1,8 33-1,0 5 17,-8-46-16,0-1-1,1 1 1,1-1 0,7 20-1,-11-26 135,0-12-68,4-16-51,-1 1 0,-2-1 0,0 0-1,-5-27 1,5 33 108,1 18-166,-1 0-1,0 0 1,0 0-1,0 0 1,0 0 0,0 0-1,0 0 1,0-1-1,0 1 1,0 0 0,0 0-1,0 0 1,0 0-1,0 0 1,1 0 0,-1 0-1,0 0 1,0 0-1,0 0 1,0 0 0,0 0-1,0 0 1,0 0-1,0 0 1,1 0 0,-1 0-1,0 0 1,0 0-1,0 0 1,0 0 0,0 0-1,0 0 1,0 0-1,1 0 1,-1 0 0,0 0-1,0 0 1,0 0-1,0 0 1,0 0 0,0 0-1,0 0 1,0 0-1,0 0 1,1 0 0,-1 0-1,0 0 1,0 1-1,0-1 1,0 0 0,0 0-1,0 0 1,0 0 0,0 0-1,0 0 1,0 0-1,0 0 1,0 1-1,15 26 136,-3-3-48,0-1 0,1 0 0,33 40 0,-46-63-84,0 1 0,1-1 0,-1 1-1,0-1 1,1 0 0,-1 1 0,0-1-1,1 1 1,-1-1 0,0 0 0,1 1 0,-1-1-1,1 0 1,-1 0 0,1 1 0,-1-1 0,1 0-1,-1 0 1,1 0 0,-1 0 0,1 1 0,-1-1-1,1 0 1,-1 0 0,2 0 0,2-11 70,-5-21 2,-1 18-53,-1-7 57,0 0 0,-2 0-1,0 0 1,-15-35 0,18 51 23,0 1 27,-2 13-68,-34 136 85,33-124-132,4-16-8,0-1-1,0 0 0,0 1 1,0-1-1,0 0 1,-1 0-1,0 0 0,0 0 1,0 0-1,0-1 0,-6 7 1,5-7 14,2-1-12,0-1 0,-1 1 1,1-1-1,-1 1 0,0-1 0,1 0 0,-1 0 0,0 0 0,0 0 1,0 0-1,0 0 0,0 0 0,0-1 0,0 1 0,0-1 0,0 1 1,-3-1-1,-26 8 429,31-8-420,2-4-11,0 0 1,0 0 0,0-1 0,0 1-1,0 0 1,-1-1 0,0 1 0,0-1-1,0-8 1,0 12-9,0-15 21,0 0-1,-1 0 0,0 0 1,-1-1-1,-4-16 0,5 33-12,0 0-1,0-1 0,-1 1 0,1 0 0,0 0 0,0 0 0,0-1 0,0 1 1,0 0-1,0 0 0,0 0 0,-1-1 0,1 1 0,0 0 0,0 0 1,0-1-1,0 1 0,0 0 0,0 0 0,0-1 0,0 1 0,0 0 0,0 0 1,0-1-1,1 1 0,-1 0 0,0 0 0,0-1 0,0 1 0,0 0 1,0 0-1,0 0 0,0-1 0,1 1 0,-1 0 0,0 0 0,0 0 0,0 0 1,1-1-1,-1 1 0,0 0 0,0 0 0,0 0 0,1 0 0,-1 0 0,1 0 0,-1 1 0,1-1 1,-1 1-1,0-1 0,0 1 0,1-1 0,-1 1 0,0-1 0,0 1 0,1-1 0,-1 1 0,0-1 0,0 1 0,0 0 0,0-1 0,0 1 0,0-1 0,0 2 0,1 6 24,0 0 0,0 0 0,0 0 0,4 8 0,-3-8-16,0 0 1,0-1-1,-1 1 1,1 9 0,2 63 159,-4-80-146,0-23 68,6-17-82,-4 33 9,0 0 0,-1 0 1,1-13-1,-2 20 3,-1 29 91,0-27-114,1 0 1,0 0 0,0 0 0,1 0-1,-1 0 1,0 0 0,1 0-1,-1-1 1,1 1 0,-1 0 0,2 3-1,6 3-2753</inkml:trace>
</inkml:ink>
</file>

<file path=ppt/ink/ink2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9:29.81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6 770 5120,'0'0'3169,"11"-9"-2992,-7 5-159,17-15 127,0-2 0,21-27 1,-32 36 52,1 1 0,20-18 0,-1 2 248,-26 22-349,-1 1 1,0-1 0,0 0 0,0 0-1,0 0 1,-1 0 0,1-1-1,-1 1 1,-1-1 0,1 1 0,1-12-1,-2 10 55,1-1 0,0 1 0,0-1 0,1 1 0,5-12 0,0 5 244,-1-1 0,-1 0 1,5-19-1,13-30 327,-14 41-175,14-48 1,-21 57-418,-1 1 1,0-1 0,0 0-1,-1 0 1,-1 0-1,0 0 1,-1 0-1,-6-26 1,-4-1 364,10 39-471,0 0 0,0 1 0,1-1 0,-1 0 0,0 0 0,-1 1 1,1-1-1,0 1 0,0-1 0,-1 1 0,1 0 0,-1-1 0,1 1 0,-1 0 1,1 0-1,-4-1 0,4 1-15,1 1 1,-1 0-1,0 0 1,0-1 0,0 1-1,0 0 1,0 0-1,0 0 1,0 0 0,0 0-1,0 0 1,0 0-1,0 0 1,0 1 0,0-1-1,0 0 1,0 0-1,1 1 1,-1-1-1,0 1 1,0-1 0,0 1-1,0-1 1,1 1-1,-1-1 1,0 1 0,0 0-1,1-1 1,-1 1-1,1 0 1,-1 0-1,1-1 1,-1 1 0,1 0-1,-1 1 1,-8 18 38,1 0 0,2 0 1,0 1-1,1 0 0,1 0 1,-2 24-1,5-33-36,-15 71 223,11-19 52,-3-19-170,6-41-72,1-14 1,5-32 24,-2-82 0,-3 65 62,1 57-80,0 0 0,0 0 1,0 1-1,0-1 0,0 0 1,-1 0-1,1 0 0,-1 0 1,1 0-1,-1 0 0,0 1 1,-1-4-1,-12 56 46,7-29-55,1 1 0,-4 28 0,1-6 52,8-30-57,1-15-36,0 0 1,0 1-1,0-1 0,0 1 0,0-1 1,0 0-1,0 1 0,0-1 1,0 1-1,0-1 0,0 0 0,0 1 1,1-1-1,-1 0 0,0 1 0,0-1 1,0 0-1,1 1 0,-1-1 0,0 0 1,0 1-1,1-1 0,-1 0 1,0 0-1,0 1 0,1-1 0,-1 0 1,0 0-1,1 1 0,-1-1 0,1 0 1,-1-8 38,-1-27-34,6-61-1,-3 67-4,0 1 0,-1 0-1,-2-1 1,-6-38-1,7 65 7,0 0 0,-1 1-1,1-1 1,0 0 0,1 0-1,-1 0 1,0 0 0,0 1-1,1-1 1,-1 0 0,2-3-1,0 1 4,-1 4-4,-1 0 0,1 0-1,-1 0 1,1 1 0,-1-1-1,1 0 1,0 1 0,-1-1-1,1 1 1,-1-1 0,1 0-1,-1 1 1,0-1 0,1 1-1,-1 0 1,1-1 0,-1 1-1,0-1 1,1 1 0,-1-1-1,0 1 1,0 0 0,0-1-1,1 1 1,-1 0 0,0-1-1,0 2 1,8 42 22,-1-7-12,-2 1 0,2 73 0,-32 141 85,21-229-70,1 0 0,2 0 1,0 35-1,4-17 18,-1-30-23,-2-10-21,1 0 0,-1 0 0,0 0 0,0 0 0,0 0 1,0 0-1,0-1 0,0 1 0,0 0 0,0 0 0,0 0 0,0 0 0,0 0 0,0 0 0,-1 0 1,1-1-1,0 1 0,-1 0 0,1 0 0,-1 1 0,-1 16 191,2-18-193,-1 1 1,1-1-1,0 0 1,0 1-1,0-1 1,0 0-1,0 1 1,0-1-1,0 0 1,0 0-1,0 1 1,0-1-1,0 0 0,0 1 1,0-1-1,0 0 1,0 1-1,0-1 1,0 0-1,0 1 1,1-1-1,-1 0 1,0 0-1,0 1 1,0-1-1,0 0 1,1 0-1,-1 1 1,0-1-1,0 0 1,1 0-1,-1 0 1,0 1-1,0-1 1,1 0-1,-1 0 1,0 0-1,0 0 1,1 1-1,-18-31 91,-1-4-46,-39-87-41,55 117-8,0-1 1,-1 1-1,1-1 0,-1 1 1,0 0-1,0 0 0,-6-6 1,9 10-1,0 0 1,-1 0 0,1 0-1,0 0 1,0 0 0,0 0-1,-1 0 1,1 0 0,0-1-1,0 1 1,-1 0 0,1 0-1,0 0 1,0 0 0,0 0-1,-1 0 1,1 0 0,0 0-1,0 0 1,-1 1 0,1-1-1,0 0 1,0 0 0,0 0 0,-1 0-1,1 0 1,0 0 0,0 0-1,0 0 1,-1 1 0,1-1-1,0 0 1,0 0 0,0 0-1,0 0 1,-1 1 0,1-1-1,0 0 1,0 0 0,0 0-1,0 1 1,0-1 0,0 0-1,0 1 1,-6 10 5,6-10 0,-7 20 14,2 1 0,0-1 0,1 1 0,-1 38 0,4-36-14,1-1-1,1 1 1,2-1-1,0 1 1,1-1-1,11 33 1,-14-54-7,-1-1 1,1 1-1,-1 0 0,1-1 1,-1 1-1,1-1 1,0 1-1,0-1 1,0 0-1,0 1 0,0-1 1,0 0-1,0 1 1,0-1-1,0 0 1,1 0-1,-1 0 1,0 0-1,1 0 0,-1 0 1,1-1-1,-1 1 1,1 0-1,-1-1 1,1 1-1,0-1 0,-1 0 1,4 1-1,-2-1-1,1-1-1,-1 0 1,0 0-1,1 0 1,-1 0-1,0 0 1,0-1 0,0 1-1,0-1 1,0 0-1,0 0 1,0 0-1,5-5 1,4-5 17,0-1 0,-1 0 0,-1 0 1,0-1-1,15-29 0,-9 12-1558,16-47 0,-26 62-12216</inkml:trace>
</inkml:ink>
</file>

<file path=ppt/ink/ink2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9:34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5016,'0'0'11474,"9"10"-11217,27 27-13,-35-36-204,0 1 0,0-1 0,1 0 0,-1-1-1,0 1 1,1 0 0,-1 0 0,0 0 0,1-1-1,-1 1 1,1-1 0,-1 1 0,1-1 0,0 0-1,-1 1 1,1-1 0,-1 0 0,1 0 0,0 0-1,-1 0 1,1-1 0,-1 1 0,1 0 0,-1-1-1,1 1 1,2-2 0,6 0 133,11 2 316,-1-1 0,0-1-1,34-6 1,-43 6-258,1 0-1,-1 1 1,0 1 0,16 0-1,-15 1-64,-1-1-1,1 0 0,0-1 1,15-3-1,-10 1-53,0 1 1,0 1-1,32 1 0,-19 1-62,23 4 52,-46-5-101,0 0 1,0-1-1,0 1 0,-1-2 0,1 1 0,8-4 0,8 5 53,-23 0 62,-7-1-84,-19-18-360,17 11-2520</inkml:trace>
</inkml:ink>
</file>

<file path=ppt/ink/ink2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39:36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0 5720,'0'0'14743,"1"11"-14527,0-1-201,3 14 274,-2 0-1,-1 0 1,-2 31 0,0-39-87,0 0 0,3 19 1,-1-24-91,0 0 0,-1 0-1,-1 0 1,0 0 0,0 0 0,-4 15 0,2-13-17,1-1 0,0 1 0,1 0 0,1 24 0,0-28-34,2 54 277,-1 35 89,-2-84-290,-1-1 0,0 1 0,0-1 0,-9 26 0,6-31 2,1-10-16,2-16-52,7-24-87,-1 11-3225</inkml:trace>
</inkml:ink>
</file>

<file path=ppt/ink/ink2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0:41.3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70 5520,'0'0'14906,"1"9"-14650,3 30 0,-3-37-201,0 0 1,0 0-1,0 0 0,0 0 1,0-1-1,1 1 0,-1 0 1,1-1-1,-1 1 0,1-1 1,-1 1-1,1-1 0,0 0 1,-1 1-1,1-1 0,0 0 1,0 0-1,0 0 0,0-1 0,0 1 1,0 0-1,0-1 0,1 1 1,3-1-1,6 4 130,-3-1-39,0 1 0,1-1 1,-1-1-1,1 0 0,0 0 0,-1-1 1,1 0-1,20-2 0,11 5 318,-36-3-387,-1 0-1,1-1 0,0 1 1,0-1-1,0 0 0,0 0 1,-1-1-1,1 1 0,0-1 1,6-2-1,16-4 392,-22 6-386,0 0-1,0 0 1,0-1 0,0 0-1,0 0 1,0 0 0,5-3-1,6-5 128,-13 9-157,-1 0 0,0 0 0,0-1 1,0 1-1,0-1 0,0 1 0,0-1 0,0 0 0,0 1 0,-1-1 0,1 0 0,-1 0 1,1 0-1,1-5 0,-11-13 268,7 17-292,-1 0 1,1 1-1,-1-1 1,1 0-1,-1 1 0,0-1 1,0 1-1,-4-4 1,-4-6 95,5 8-103,1 0 1,-1 0-1,0 1 1,0-1 0,-1 1-1,1 0 1,-1 0-1,1 1 1,-1 0-1,0 0 1,0 0-1,-8-1 1,-12-5 54,-12 3 33,31 5-73,-1 1 0,1 0-1,0 0 1,-1 0 0,1 1 0,0 0-1,0 1 1,1 0 0,-1 0 0,0 0-1,1 0 1,-9 7 0,-2 0 8,8-4-11,-1 0 0,1 1 0,-14 14 0,-6 5 53,23-21-59,1 1-1,0 0 1,0 0 0,1 0 0,0 1 0,0-1 0,0 1-1,1 0 1,-5 14 0,4-9-15,-1-1 1,-9 15-1,3-7 50,2-1 0,-15 38 1,9-18 10,-62 153 254,73-180-292,2-1 0,0 1 0,0 0 0,1-1 0,0 15 0,1-19 3,1 0 0,0-1-1,0 1 1,0-1-1,1 1 1,0-1-1,0 0 1,0 0 0,1 0-1,0 0 1,0 0-1,0 0 1,1-1-1,5 7 1,-1-2 63,1-1 1,0 0-1,0-1 1,0 0-1,1 0 0,15 6 1,8-1 46,-27-11-102,0 0 1,0 1-1,0 0 1,0 1-1,0-1 0,-1 1 1,1 0-1,-1 1 0,5 3 1,-6-4-11,0-1-1,0 1 1,0-1 0,0 0 0,7 3 0,13 6 97,-14-5-109,1 0 1,0-1-1,0 0 0,0 0 1,0-1-1,1-1 1,0 0-1,0-1 1,0 0-1,0 0 1,20-1-1,-27-3-24,0 1 0,0-1 0,0 0 0,0 0 0,-1 0 0,1-1 0,-1 0 0,1 1 0,5-7 0,12-6 0,6-5 0,-25 17 0,1 0 0,0 0 0,0 0 0,0 0 0,0 1 0,0 0 0,0-1 0,7-1 0,-3 8 0,-8-4 0,0 0 0,0 1 0,1-1 0,-1 0 0,0 1 0,1-1 0,-1 0 0,0 0 0,1 0 0,-1 1 0,0-1 0,1 0 0,-1 0 0,0 0 0,1 0 0,-1 1 0,0-1 0,1 0 0,-1 0 0,1 0 0,-1 0 0,0 0 0,1 0 0,-1 0 0,1 0 0,-1 0 0,0-1 0,1 1 0,0 0 0,0-1 0,-1 1 0,1-1 0,-1 0 0,1 1 0,-1-1 0,1 0 0,-1 1 0,1-1 0,-1 0 0,1 0 0,-1 0 0,0 1 0,0-1 0,1 0 0,-1 0 0,0 0 0,0 1 0,0-1 0,0 0 0,0 0 0,0 0 0,0 0 0,0 0 0,0 1 0,-1-1 0,1 0 0,0 0 0,0 0 0,-1 1 0,1-1 0,-1-1 0,-1-7 0,0-13-3996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53.16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10248,'0'0'12695,"11"0"-12547,85 6 193,-78-4-262,-1 0-1,1 2 0,-1 0 0,20 7 0,-22-4 41,-1 0 0,17 11 0,-28-16-86,1 0 0,-1 1 0,0 0 0,0-1 0,0 1-1,0 0 1,0 1 0,0-1 0,-1 0 0,1 1 0,-1 0 0,0-1 0,1 5 0,-2-5-8,-1-1 1,0 0 0,1 0-1,-1 0 1,0 0 0,0 0-1,0 0 1,-1 0 0,1 0-1,0 0 1,-1 0 0,0 0-1,1 0 1,-1 0 0,0 0 0,0 0-1,0-1 1,-2 4 0,-27 29 192,23-28-171,-55 48 484,23-22-3934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0:30.62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0 7328,'0'0'336</inkml:trace>
</inkml:ink>
</file>

<file path=ppt/ink/ink2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0:42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220 0 5016,'0'0'13178,"-10"6"-12757,2-2-353,-4 1 184,1 1-1,0 0 1,0 1 0,0 1-1,-10 9 1,0 2 305,13-12-286,1 0-1,-1 0 0,1 1 1,0-1-1,1 1 0,0 1 1,0 0-1,-6 13 0,11-21-228,1 1 0,0-1 0,0 0-1,0 1 1,0-1 0,0 0 0,0 1-1,0-1 1,0 0 0,1 1 0,-1-1 0,0 0-1,1 0 1,-1 1 0,1-1 0,0 0-1,-1 0 1,1 0 0,0 0 0,0 0-1,-1 1 1,1-2 0,2 3 0,0 0 59,0 0 0,1 0 0,0-1-1,-1 1 1,7 3 0,1-2 38,-1 0 0,0-1 0,1 0 0,11 2 0,-15-4-97,0 0 0,1 0 1,-1 1-1,0 1 0,0-1 0,0 1 0,0 0 0,-1 1 1,1-1-1,8 8 0,-10-6-5,18 19 139,-22-23-160,-1 1 1,1-1 0,0 0 0,-1 1 0,0-1 0,1 0 0,-1 1 0,0-1 0,1 1 0,-1-1-1,0 1 1,0-1 0,0 1 0,0-1 0,-1 0 0,1 1 0,0-1 0,-1 1 0,0 2 0,-3 3 28,0 0 0,0 0 0,0 0-1,-1 0 1,0-1 0,-1 0 0,1 0 0,-1 0 0,0 0 0,-1-1 0,1 0 0,-1-1 0,0 0 0,-10 5 0,-5 2 242,-1-1 0,0-2-1,-36 10 1,58-18-261,-1 1-1,1-1 1,-1 1 0,1-1 0,-1 0 0,1 0 0,-1 0-1,1 0 1,-1 0 0,1 0 0,-1 0 0,1 0 0,-1 0-1,1-1 1,-4 0 0,5 0-31,-1 0 0,0 0 0,1 0 1,-1 0-1,1 0 0,-1 0 0,1 0 0,-1-1 1,1 1-1,0 0 0,0 0 0,-1 0 0,1 0 0,0-1 1,0 1-1,0 0 0,0 0 0,1 0 0,-1-1 0,0 1 1,0 0-1,1 0 0,0-1 0,17-58-669,-11 41-2212,-7 18 2444</inkml:trace>
</inkml:ink>
</file>

<file path=ppt/ink/ink2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0:43.6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6016,'0'0'13759,"11"4"-13295,15 4 200,50 6-1,-28-5 310,17 1 527,-60-9-1258,0-1 0,0 1 0,0 0 0,-1 0 0,1 0 0,0 1 0,5 2 0,-9-4-287,1 0 0,-1-1 0,0 1 0,0-1 0,0 1 0,0-1 0,0 1 0,1-1 0,-1 1 0,0-1 0,0 0-1,-1 0 1,1 0 0,0 1 0,0-1 0,0 0 0,0 0 0,-1 0 0,2-2 0</inkml:trace>
</inkml:ink>
</file>

<file path=ppt/ink/ink2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0:45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80 6016,'0'0'16158,"6"9"-15846,22 30-8,-26-36-243,1-1 0,0 1 0,0-1 0,0 1 0,0-1 0,1 0 0,-1 0 0,1-1 0,-1 1 0,1-1 0,-1 0 0,1 1 0,7 0 0,4 1 209,7 3 117,0 0 0,1-2 1,-1-1-1,1-1 0,0-1 0,24-2 1,-34 0-220,1-1 0,0 0 0,-1-1 0,0-1 0,0 0 0,0-1 0,0 0 1,-1-1-1,16-9 0,-26 14-140,-1 0-1,0-1 1,1 1 0,-1 0-1,0 0 1,0-1 0,0 1 0,0 0-1,0-1 1,0 1 0,0-1-1,0 1 1,-1-1 0,1 0 0,0 1-1,-1-1 1,0 0 0,1 1 0,-1-1-1,0 0 1,0 0 0,0 1-1,0-1 1,0 0 0,0 1 0,0-1-1,-1 0 1,1 0 0,-1-1-1,0 0-1,0 0-1,-1 1 0,1-1 1,0 1-1,-1 0 0,0-1 0,1 1 1,-1 0-1,0 0 0,0 0 1,0 0-1,0 1 0,0-1 0,-1 0 1,1 1-1,0 0 0,-1-1 1,1 1-1,-5-1 0,-26-14 107,29 14-113,-1-1-1,1 0 1,-1 1 0,0 0 0,0 0 0,0 1 0,0-1 0,-8 0-1,-35-8 48,-18 20 59,60-8-122,0-1 0,0 1 0,0-1 1,0 2-1,0-1 0,1 1 0,-10 5 0,-16 7 87,25-11-67,-1-1 1,0 1-1,1 1 1,-1-1-1,1 1 1,0 0-1,1 0 1,-1 1-1,1 0 1,0 0-1,-7 12 1,-20 21 79,2 5 60,28-42-148,1 0-1,0 0 1,-1 1 0,1-1 0,0 1-1,0-1 1,1 1 0,-2 3 0,-4 13 161,3-12-137,0 0-1,1 0 1,0 0 0,1 0 0,-1 9-1,1-9 13,0-1 0,0 0-1,-1 0 1,1 1-1,-1-1 1,-1 0 0,-2 6-1,3-6-3,0 0 0,0 0 1,1 0-1,0 0 0,1 1 0,-1 9 0,3 25 178,1 0 1,10 43 0,-5-12-216,-5-42-11,6 28 0,-4-40 1,0 0 0,1 0 0,1 0 0,0-1 0,2-1 0,0 1 0,0-1 0,24 29 0,-29-42 0,0 1 0,1 0 0,-1-1 0,1 0 0,-1 0 0,1-1 0,0 1 0,0-1 0,0 0 0,0 0 0,0-1 0,6 2 0,-1-1 0,-1 0 0,0-1 0,1 0 0,-1-1 0,0 0 0,12-1 0,33-13 0,-22 5 0,35-16 0,-64 24 0,1 1 0,0-1 0,-1 0 0,1 0 0,0 0 0,-1-1 0,1 1 0,-1-1 0,0 0 0,1 0 0,-1 0 0,0 0 0,4-4 0,-7 5 0,0 1 0,1 0 0,-1-1 0,0 1 0,0 0 0,0 0 0,1 0 0,-1-1 0,0 1 0,0 0 0,1 0 0,-1 0 0,0-1 0,1 1 0,-1 0 0,0 0 0,1 0 0,-1 0 0,0 0 0,1 0 0,-1 0 0,0 0 0,0 0 0,1 0 0,-1 0 0,0 0 0,1 0 0,-1 0 0,0 0 0,1 0 0,-1 0 0,0 0 0,1 0 0,-1 0 0,0 0 0,1 1 0,-1-1 0,0 0 0,0 0 0,1 0 0,-1 1 0,1-1 0,-1 0 0,-4-5 0,-2-10 996,4 6-3306</inkml:trace>
</inkml:ink>
</file>

<file path=ppt/ink/ink2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0:47.8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5624,'0'0'10702,"10"12"-10229,30 39-31,-37-46-344,-1 0 1,1 0 0,-1 0-1,0 0 1,0 0 0,-1 1-1,1-1 1,-1 1-1,-1-1 1,1 1 0,-1-1-1,0 1 1,0-1 0,0 1-1,-2 6 1,1-4 72,1-1-1,-1 1 1,1-1 0,2 8 0,-3 12 569,-1-9 526,0-10-642,1-6-57,6-2-76,-4-7-121,4-22-133,2 0-1,10-28 1,-10 42-134,0 0 0,10-14 1,0 1 43,-14 24-126,1 1-1,-1 0 1,1 0-1,-1 0 1,1 0 0,0 1-1,0-1 1,0 1 0,1 0-1,-1 1 1,0-1-1,1 1 1,-1-1 0,9 0-1,-13 2-19,2 0 20,-1 0 0,0 0 0,0 0 0,1 0 0,-1 0 0,0 0 0,1 0 1,-1 0-1,0 1 0,0-1 0,0 0 0,1 1 0,-1-1 0,0 1 0,0 0 1,0-1-1,0 1 0,0 0 0,0-1 0,0 1 0,0 0 0,0 0 0,0 0 0,0 0 1,-1 0-1,2 1 0,2 9 119,1 1 1,-2-1-1,0 0 1,0 1-1,-1 0 1,-1-1-1,1 22 0,-2-23-15,1 12 183,-1-16-182,0 0 1,0-1-1,1 1 1,0 0-1,2 9 0,-3-15-122,0 0 0,0-1 0,0 1 0,0 0 0,0 0 0,0 0 0,0 0-1,0 0 1,0 0 0,0 0 0,0 0 0,0-1 0,0 1 0,0 0 0,0 0 0,0 0-1,0 0 1,0 0 0,0 0 0,0 0 0,0 0 0,0 0 0,0 0 0,0-1-1,0 1 1,0 0 0,1 0 0,-1 0 0,0 0 0,0 0 0,0 0 0,0 0-1,0 0 1,0 0 0,0 0 0,0 0 0,0 0 0,0 0 0,0 0 0,1 0-1,-1 0 1,0 0 0,0 0 0,0 0 0,0 0 0,0 0 0,0 0 0,0 0-1,0 0 1,1 0 0,-1 0 0,0 0 0,0 0 0,0 0 0,0 0 0,0 0-1,0 0 1,0 0 0,0 0 0,0 0 0,0 0 0,1 0 0,-1 0 0,0 0-1,0 0 1,0 0 0,0 0 0,0 1 0,0-1 0,5-15 368,3-12-4254</inkml:trace>
</inkml:ink>
</file>

<file path=ppt/ink/ink2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0:50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335 0 4912,'0'0'7304,"-4"11"-6830,-8 22 272,-3 0 1,-24 42-1,10-33 51,16-25-179,-14 28 0,-5 10 42,17-30-287,-19 43-1,12-10-9,3 2 0,2 0-1,-9 73 1,-4 188 954,29-277-972,3 0 0,1 0 0,13 65 0,1-35 208,31 83 1,-10-59 129,-33-88-522,0 0 0,1-1 1,0 1-1,1-1 0,0 0 1,0-1-1,10 10 0,5 3 685,-20-18-751,0 0-1,1 0 1,0-1-1,-1 1 1,1-1 0,0 1-1,0-1 1,0 0-1,0 0 1,1-1-1,-1 1 1,1 0 0,-1-1-1,1 0 1,-1 0-1,1 0 1,0 0-1,-1-1 1,1 0 0,5 1-1,34-9-109,-21 1-3504</inkml:trace>
</inkml:ink>
</file>

<file path=ppt/ink/ink2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0:51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4512,'0'0'11433,"3"10"-10928,6 13 208,19 37-1,-10-30-71,1-1 0,1-1 0,44 45 0,-43-50-369,-1 2-1,-2 0 0,0 1 1,-2 1-1,0 0 0,-2 1 1,15 45-1,36 82 656,-36-92-367,30 100 0,-47-123-422,18 76 263,-27-96-338,0 0 0,-1 0 0,-1 0 0,-2 22 0,-6 21-12,-3 0-1,-3-1 0,-2 0 1,-4-1-1,-1-1 0,-4-1 1,-33 60-1,12-23 23,-32 57 77,58-126-114</inkml:trace>
</inkml:ink>
</file>

<file path=ppt/ink/ink2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0:59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4216,'0'0'7950,"5"12"-7652,4 8-6,-2-1 0,0 1 0,7 41 0,-4 11 604,-3-1 0,-4 103 1,-5-120-505,1-1 0,13 101 0,2-21 69,-5-31-36,-1 70 213,-4-46-317,-2-61-15,-8 85-1,2-83-97,3 72 0,16 186 382,2 6 240,-5-212-220,-11-105-538,4 15 199,-7-19-28,1-8-130,1-9-116,-3-53-422,1 40-2376</inkml:trace>
</inkml:ink>
</file>

<file path=ppt/ink/ink2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1:00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7 104 6824,'0'0'6280,"-1"9"-5718,7 248 2635,-1-130-1741,8-2 1003,-9-108-1695,-4-17-728,0 1 1,0-1-1,0 0 1,0 1-1,0-1 1,0 0 0,0 1-1,0-1 1,1 0-1,-1 1 1,0-1-1,0 0 1,0 1-1,0-1 1,1 0-1,-1 0 1,0 1-1,0-1 1,0 0 0,1 0-1,-1 1 1,0-1-1,0 0 1,1 0-1,-1 0 1,0 1-1,1-1 1,-1 0-1,0 0 1,1 0-1,-1 0 1,0 0 0,1 0-1,-1 1 1,-7-29 884,-25-341 571,30 342-1379,2-1-1,1 1 1,1 0 0,12-52 0,-13 75-95,-1 1 1,2 0-1,-1 0 1,0 0-1,0-1 1,1 1-1,0 1 1,0-1-1,0 0 1,0 0-1,0 1 1,0-1-1,1 1 0,-1-1 1,1 1-1,-1 0 1,1 0-1,0 0 1,0 1-1,0-1 1,0 1-1,0-1 1,0 1-1,1 0 1,-1 0-1,0 1 1,1-1-1,-1 1 1,0-1-1,1 1 0,-1 0 1,1 0-1,4 2 1,5-1 1,-1 2-1,0-1 1,0 2-1,0 0 1,-1 0 0,1 1-1,-1 0 1,0 1 0,11 8-1,-16-10 2,1 0 0,-1 1-1,0 0 1,0 0 0,-1 1-1,1 0 1,-1 0-1,-1 0 1,1 0 0,-1 1-1,0 0 1,0 0 0,-1 0-1,0 0 1,3 12 0,-5-15-5,0-1 1,-1 0 0,0 1-1,0-1 1,0 1 0,0-1-1,0 1 1,-1-1 0,1 0 0,-1 1-1,0-1 1,0 0 0,0 0-1,-1 1 1,1-1 0,-1 0-1,1 0 1,-1-1 0,-3 4 0,2-2 17,-1 0 1,0-1 0,0 1 0,0-1-1,-1 0 1,1 0 0,-1-1-1,0 1 1,1-1 0,-1 0 0,-9 2-1,7-2 4,1 0 0,-1-1 0,0 0-1,0 0 1,0 0 0,1-1 0,-1 0-1,0-1 1,0 0 0,0 0 0,0 0 0,1 0-1,-1-1 1,1-1 0,-1 1 0,1-1-1,0 0 1,0 0 0,0-1 0,-6-4-1,-7-14-3566</inkml:trace>
</inkml:ink>
</file>

<file path=ppt/ink/ink2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1:34.19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11 0 4312,'0'0'9926,"0"11"-9750,-6 118 731,3-90-759,1 0-1,3 0 1,9 65 0,8 55 79,6 46-6,4 43 6,-15-110-99,7 92 14,31 210 120,-6-44-41,-16-104-74,-23-240-97,-3 0-1,-2 0 0,-6 58 1,-30 149 97,28-216-124,2 19 16,5-48-20,-1 0 0,0 0 0,-1-1 1,-1 1-1,-5 19 0,1-19-23,3-13-48,0-24-92,2 1 104,-7-42-2264</inkml:trace>
</inkml:ink>
</file>

<file path=ppt/ink/ink2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1:38.77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78 3712,'0'0'6673,"10"-5"-6430,-3 0-187,1 0 2,0 1 1,0 0-1,0 0 1,0 1-1,0 0 1,15-3-1,29-4 316,114-18 568,-148 28-867,-1 0 0,1 2 1,22 3-1,34 3 137,-26-6 4,77 13-1,-57-9-95,-56-6-95,1 0 0,0 1 0,0 1 0,-1 0 0,1 1 0,14 5 0,39 21 74,-40-16-43,0-2 0,50 14-1,-40-16-4,0 2 0,37 16 1,-20-8 54,0-2 0,79 14 0,-73-22 29,60 2 0,6 0 19,114 11 108,-197-15-223,43 12 0,24 5-12,95 2 22,294-1-1,-196-13-87,-272-10 37,127 15 5,-4 1 55,-95-16-47,-21-1-27,68 12 0,54 10-68,14 3 63,-130-19 15,1-2 0,70-1 1,-16-2-20,-3 4 58,119 23 0,-135-17-17,158 3 0,156-8-12,72 15 110,-406-18-143,-18-2 7,-12-1 10,0 2-1,0 0 1,52 14-1,-38-6 10,1-1 0,46 3-1,2 1 5,42 1 37,-92-12-16,0 2-1,47 11 0,-54-7-12,-1-2-1,1-1 0,55 1 1,74 6-9,-33-2 0,-105-9-33,26 7 0,5 0-12,13 6-10,-54-11 41,0-1 1,-1 0 0,1-1 0,0 0-1,23-1 1,137-2-19,-126 2 30,-11 1 2,93-1-4,-114-2-5,11 0-10,-1-1-1,1-1 1,32-9 0,151-36-32,-71 17-6,-91 22 37,0 2-1,0 2 0,101 5 1,205 37 101,-235-11-60,-76-15-8,81 10 0,-73-17-7,297 15 150,-279-17-100,44-1-13,44 2-28,-1 0-3,242-27 121,-352 20-129,-14 1-1,63 2 1,131 10 116,-198-8-108,143 12 38,-134-9-55,34 5 13,50 4 32,-6-3-41,-25-1-29,-7-3 21,-18 0-2,1-3 0,102-9 0,-66-3 50,156 6 0,-147 0-2,17 1 34,61 4 54,9 1-44,27 6-14,-44-3 82,143-14 162,-203 1-218,242-30-61,-266 24-21,161-23 63,-86 15-4,365-38 89,-424 48-132,189-10 135,-92 12-54,-46 0-25,58-4-15,28 0-8,18-4 20,-230 14-47,1 2-1,0 2 1,63 10 0,-97-11-20,0 2 1,0-1 0,0 1-1,0 0 1,10 4-1,-16-5-6,1-1-1,-1 1 0,0 0 1,0 0-1,1-1 0,-1 1 1,0 0-1,0 0 0,0 0 1,0 0-1,0 1 0,0-1 1,-1 0-1,1 0 0,0 1 1,0-1-1,-1 0 0,1 1 1,-1-1-1,1 0 0,-1 1 1,0-1-1,1 1 0,-1-1 1,0 1-1,0-1 0,0 1 0,0-1 1,0 1-1,-1-1 0,1 3 1,-8 20 27,0 0 1,-1-1-1,-2 1 0,-15 26 1,12-27-9,2 2 0,1-1 0,-14 46 0,12-19-3,3 0 0,2 1 0,-2 85 0,10-109-5,17 428-14,6-146-98,-17-255 77,-3-1 1,-2 1 0,-11 95-1,0-73 14,-24 146-2,3-30-167,26-170 117,2 2 0,1-1-1,1 0 1,1 1 0,1-1-1,1 0 1,1 0 0,1 0-1,9 29 1,30 159-155,-23-99 137,-12-69 49,-6-39-52,3 5-247,-5-9 310,-1-1 0,1 0 0,0 0 1,0 1-1,0-1 0,0 0 0,0 0 0,0 1 0,0-1 0,-1 0 1,1 0-1,0 0 0,0 1 0,0-1 0,-1 0 0,1 0 1,0 0-1,0 0 0,0 1 0,-1-1 0,1 0 0,0 0 1,0 0-1,-1 0 0,1 0 0,0 0 0,0 0 0,-1 0 1,1 0-1,0 0 0,0 0 0,-1 0 0,1 0 0,0 0 1,0 0-1,-1 0 0,1 0 0,0 0 0,-1 0 0,1 0 1,0 0-1,0 0 0,0 0 0,-1-1 0,-5-1-282,-1 0-1,1 0 1,0-1-1,-11-6 1,13 7-841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0:31.62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4 9144,'0'0'1000,"70"-3"-2208</inkml:trace>
</inkml:ink>
</file>

<file path=ppt/ink/ink2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1:44.07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29 4416,'0'0'1597,"12"0"-1393,13 2-118,61 0 280,360-8 1602,-410 7-1793,-10 0-55,0 0 1,0 1-1,1 2 1,-2 1 0,1 0-1,27 11 1,-27-5-36,0-2-1,0 0 1,1-2 0,34 4 0,-30-6-17,-14-2-5,31 1-1,32-1 91,-55-1-102,-1-1-1,1 0 1,-1-2-1,1-1 1,34-8-1,56-15 143,28-7-15,-113 24-148,1 2 0,-1 1 1,38-1-1,241-26 175,-274 32-165,-1 1-1,39 6 0,-9-1-7,4-3 27,83-9 0,-151 6-59,68-1 56,0 2 0,0 3 0,105 21 0,-137-20-16,44 0 0,-49-4-26,1 1-1,38 9 0,-43-6-6,1-2-1,43 1 1,-13-1-1,-30-2 0,0-1 0,-1-2 0,52-9 0,-72 10 13,0 1 1,0-1 0,0 1-1,0 0 1,-1 1 0,1 0-1,0 0 1,0 0 0,0 1 0,-1 0-1,1 0 1,9 6 0,71 29 178,-46-14-144,-34-18-48,0 0 0,1-1 0,0 0 1,-1 0-1,1 0 0,1-1 0,-1-1 0,0 1 0,1-1 0,12 1 1,38 2 65,-46-2-65,0-2 0,0 0-1,0 0 1,21-3 0,-18 0 2,12-2-5,41-10 1,-60 11-3,102-27 131,-92 26-88,-1 1 0,1 0 0,0 2 0,20 0 0,-16 2 0,0-1 1,0-1-1,0-1 1,43-10 0,-28 4-24,2 1 0,-1 2 0,1 2 0,62 2 0,-16 1-8,-65-2 0,0 2 0,0 0 1,0 1-1,0 2 0,0 0 0,24 7 1,-19-3-5,1-1 0,43 4 1,-4 0-2,-54-8-9,0 2 0,-1 0 0,12 5 0,-14-5 0,-1 0 0,1-1 0,0 0 0,0-1 0,16 3 0,-7-3 0,-14-1 0,-1 0 0,1-1 0,-1 0 0,1 1 0,0-1 0,6-1 0,-1 0 0,1 0 0,-1 1 0,1 0 0,-1 0 0,1 1 0,12 3 0,55 17 0,-43-7 0,-27-10 0,-1-1 0,1-1 0,-1 1 0,1-1 0,9 2 0,20 2 0,-7-1 0,1 0 0,0-2 0,41-2 0,-48-1 0,0 1 0,41 7 0,6 1 0,-45-7 0,8 0 0,53-3 0,36-7 0,170-22 0,-275 27 0,88-20 30,-90 20-18,0 0-1,-1 1 0,1 0 0,0 2 1,19 0-1,73 13 76,-17-2-16,185 0 167,-210-12-184,0-3 0,76-16 0,22 1 35,-68 11-44,148-33 14,-199 33-28,47-3 0,-17 3 0,-51 6-12,0 2 0,0 0 0,0 1 1,0 2-1,0 0 0,29 9 0,-18-5 2,-29-6-17,0 1-1,-1 0 1,1 0-1,0 1 1,-1-1 0,0 1-1,1 0 1,-1 0 0,0 1-1,3 3 1,24 16 4,-24-18-3,1 0 0,-1-1 1,2 0-1,-1 0 0,0-1 0,1 0 1,-1 0-1,1-1 0,0-1 0,-1 1 1,1-1-1,0-1 0,0 0 0,18-1 1,101-22 96,-26-1-18,-79 19-44,0 1 1,0 0-1,28 1 0,10-3 15,-48 5-42,70-10 75,0 4 1,91 3 0,42 5 96,-13-2-57,-146 4-105,0-1 23,94 15 0,-84-3-19,69 13 21,-113-24-50,1-1 0,-1-1 1,43-4-1,196-17 82,-196 17-22,-33 1 35,-1 1 0,64 6 0,-41 3-17,-23-5-27,-1 2 0,1 1 0,46 16 0,-52-13-33,0-1 1,1-1-1,32 4 0,82 2 55,-82-9-10,74 14-1,-96-11-23,49 1-1,-10-2-49,159 7-72,-11-21 74,-127 3 15,-46 0 29,0-3 0,-1-1 0,97-33 0,-123 35-17,161-37 64,-29 9 4,201-33 7,-287 61-103,1 3 0,106 9 0,24 23-49,-50-3 41,-119-22 20,0-1-1,58-4 0,198-10 70,-74 6-18,333-39 56,-248 17 50,-40 4-37,-233 21-116,222-19 97,-199 21-35,0 1 0,0 3 0,53 10-1,-70-9 7,36 1 0,-33-4-32,35 7 0,-61-7-43,0 1 1,0 0-1,0 1 0,0 0 1,0 1-1,-1-1 1,0 2-1,14 8 0,-17-10-29,-7-6-518</inkml:trace>
</inkml:ink>
</file>

<file path=ppt/ink/ink2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8:02.998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1 2000,'0'0'2139</inkml:trace>
</inkml:ink>
</file>

<file path=ppt/ink/ink2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8:05.530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231 35 2808,'0'0'10032,"5"10"-9960,-1-3-63,-1 1 0,0 0 0,-1-1 0,0 1 0,0 0 0,-1 0 0,1 11 0,-9 346 131,-29 133 253,17-256-20,10-26-81,2-121-137,2-8 80,-4-1 0,-28 119 0,25-138-110,8-36-47,2-17-47,1-1 1,2 24-1,0-1-2,-12-138-29,-1-49-1,-5-104 6,19 137 48,18-131 0,-20 248-53,20-171 38,11-106 68,-26 235-58,14-53-1,2-12 10,17-136 62,-29 192-107,2 9-19,1-9 53,-8 27-22,-3 19-14,1-1 0,-2 0 1,1 0-1,0 0 0,-1 0 1,-1 0-1,-1-13 0,-10-11 154,6 17-202,2 8-13,2 4 40,-5 11 31,-36 66 39,-14 20-35,-35 59 88,57-80 53,34-73-168,1 0 0,-1 0-1,1 0 1,-1 0 0,1 0 0,0 0-1,-1 0 1,1 0 0,0 0 0,0 0-1,0 0 1,0 0 0,0 0 0,0 0-1,0 1 1,0-1 0,0 0 0,1 0-1,-1 0 1,1 1 0,-1-1 2,0-1 0,1 1 0,-1-1 0,0 1-1,1-1 1,-1 0 0,0 1 0,1-1 0,-1 0 0,0 1 0,1-1 0,-1 0 0,1 1-1,-1-1 1,1 0 0,-1 0 0,1 1 0,-1-1 0,1 0 0,-1 0 0,1 0 0,-1 0-1,1 0 1,-1 0 0,1 0 0,-1 0 0,1 0 0,-1 0 0,1 0 0,-1 0 0,1 0-1,-1 0 1,1 0 0,-1 0 0,1-1 0,-1 1 0,1 0 0,-1 0 0,1-1 0,-1 1-1,0 0 1,1-1 0,9-8-4,0 1 0,-1-2 0,0 1-1,-1-1 1,0-1 0,-1 0 0,8-12 0,13-20 14,7-8 122,43-87-1,-56 98 0,-19 35-94,-1 0 1,2 1-1,-1-1 1,0 1-1,7-6 1,-10 10-29,1-1 0,-1 1 1,1-1-1,-1 1 0,1 0 1,-1-1-1,1 1 1,0 0-1,-1-1 0,1 1 1,0 0-1,-1 0 0,1-1 1,0 1-1,-1 0 1,1 0-1,0 0 0,-1 0 1,1 0-1,1 0 0,-1 1 0,-1-1 0,1 1 0,0-1 0,-1 1-1,1-1 1,0 1 0,-1 0 0,1-1 0,-1 1 0,1 0-1,-1 0 1,0-1 0,1 1 0,-1 0 0,0 0 0,1 0-1,-1 0 1,0-1 0,0 1 0,0 0 0,0 2-1,5 31 127,-1 56-1,-1-6-5,-1-55-73,7 54 101,-8-73-122,1 0 0,1 0 0,0-1 0,0 1 0,9 17 0,-10-24-28,-1-1 1,1 0-1,-1 0 1,1 0-1,0 0 1,-1 0-1,1 0 0,0 0 1,0-1-1,1 1 1,-1-1-1,0 0 1,0 1-1,1-1 1,-1 0-1,1 0 1,-1 0-1,1-1 1,-1 1-1,4 0 1,18-4-2411</inkml:trace>
</inkml:ink>
</file>

<file path=ppt/ink/ink2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8:08.764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210 0 4416,'0'0'5832,"6"11"-5631,17 31 4,-21-40-173,-1 0 0,0 0 0,0 0 0,-1-1 0,1 1 0,0 0 0,-1 0 0,1 1 0,-1-1-1,0 0 1,1 0 0,-1 0 0,0 0 0,0 2 0,0 8 111,20 125 891,-16-94-688,-3-1-1,-1 1 0,-7 50 0,3-37 2,2 57 0,3-81-238,3 261 705,-7-207-591,-18 186 463,-4-102-288,-25 210 265,41-208-315,7-113-118,2-1-1,13 111 1,2 3-22,-7-82-88,0 16 72,-8-84-144,-1 1-1,0-1 0,-2 0 0,-8 33 0,8-36-37,2-15 2,1 0-1,-1-1 0,0 1 1,0-1-1,0 1 0,-2 3 1,0-1-18,1 0 1,0 1 0,1-1-1,-1 0 1,1 0 0,1 1-1,-1 8 1,-12-129-1,8 73 5,-17-130 1,-63-242 0,59 329 79,17 40-31,21 76-47,69 192-1,6 26 0,-72-202 0,32 98 0,-36-117 0,1-1 0,31 52 0,-41-77 9,-1 0 0,1-1 0,0 1-1,1 0 1,-1-1 0,0 1 0,6 3-1,-8-6-4,0 0-1,1 0 1,-1 0-1,0 1 1,1-1-1,-1 0 1,0 0-1,1 0 1,-1 0-1,0 0 1,1 0-1,-1 0 1,0 0-1,1 0 1,-1 0-1,0 0 1,1 0-1,-1 0 1,0 0-1,1 0 1,-1 0-1,0 0 1,1-1-1,-1 1 1,0 0-1,1 0 0,-1 0 1,0-1-1,1 0 3,0 0 1,0 0-1,-1 0 0,1 0 0,-1 0 0,1 0 0,-1 0 0,1-1 0,-1 1 0,0 0 0,1 0 0,-1-2 0,12-94 245,-9 63-148,1 0 1,1 1 0,18-58 0,-18 79-81,1 1-1,0 0 0,12-16 0,-10 15 6,-1 0-1,9-17 0,-13 22-30,0 1 32,0-1 0,-1 1 0,0 0 0,0-1 0,0 0 0,0-7 0,-2 12-19,0 0 1,0 0 0,0 0 0,0 0-1,-1 0 1,1 0 0,-1 0 0,1 0 0,-1 0-1,0 1 1,0-1 0,0 0 0,0 0 0,0 1-1,0-1 1,0 0 0,-1 1 0,1-1 0,-1 1-1,1 0 1,-1-1 0,1 1 0,-1 0-1,0 0 1,-2-1 0,-19-9 21,-1 0 0,0 2 1,-34-8-1,-39-15-6,93 30-26,-1 1 0,1-1 0,0-1 0,0 1 1,0-1-1,0 1 0,1-1 0,-1 0 0,1 0 0,0-1 1,0 1-1,0-1 0,0 1 0,0-1 0,1 0 1,-1 0-1,1 0 0,0-1 0,1 1 0,-1 0 0,1-1 1,0 1-1,0-1 0,0 1 0,0-1 0,1 1 1,0-1-1,0 0 0,0 1 0,1-1 0,-1 0 0,1 1 1,0-1-1,1 1 0,-1 0 0,3-6 0,2 1-11,-1 0 0,2 1-1,-1-1 1,1 1-1,1 1 1,0-1 0,0 2-1,13-10 1,3-3-13,-2-2-2607</inkml:trace>
</inkml:ink>
</file>

<file path=ppt/ink/ink2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8:26.02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149 22 4312,'0'0'10554,"5"10"-10450,18 28 6,-22-36-23,0 0 0,0 0 0,1 0 0,-1 0 1,1-1-1,-1 1 0,1 0 0,0-1 0,2 2 1,-4-2-84,1-1 1,-1 1 0,1-1 0,0 1 0,-1-1 0,1 1 0,-1 0 0,1-1 0,-1 1 0,1 0 0,-1-1 0,0 1 0,1 0 0,-1 0 0,0-1 0,0 1 0,1 1 0,0 1 21,0 0 1,0-1-1,0 1 0,0 0 1,1-1-1,0 1 0,-1-1 1,1 1-1,0-1 1,0 0-1,0 0 0,0 0 1,1 0-1,2 2 0,3 1 61,0-1-1,1 0 0,10 4 1,14 5 146,-20-7-129,0-2-1,0 0 0,1 0 0,-1-2 0,1 1 0,0-2 0,0 0 0,17-1 0,-6 3 16,-22-3-99,0 1 0,0-1 0,0 1-1,0-1 1,1 0 0,-1 0 0,0-1 0,0 1-1,0-1 1,0 1 0,0-1 0,0 0 0,4-2-1,20-6 130,-24 9-135,0-1 1,0 0-1,0 1 0,0-1 0,-1-1 0,1 1 0,0 0 1,0-1-1,-1 1 0,1-1 0,-1 0 0,0 0 0,1 0 1,3-4-1,-4 3 93,-2 2-102,1 1 0,-1 0-1,0-1 1,0 1 0,0 0 0,1 0-1,-1-1 1,0 1 0,0 0 0,1-1-1,-1 1 1,0 0 0,1 0 0,-1 0-1,0-1 1,1 1 0,-1 0 0,0 0-1,1 0 1,-1 0 0,0 0 0,1-1-1,-1 1 1,1 0 0,0 0 0,4-1 0,-4 1-5,-1 0 1,0 0-1,0 0 1,1 0-1,-1 0 1,0 0-1,0-1 1,1 1-1,-1 0 1,0 0-1,0 0 1,0 0-1,0-1 1,1 1-1,-1 0 1,0 0-1,0-1 1,0 1-1,0 0 1,0 0-1,1-1 1,-1 1-1,0 0 1,0 0-1,0-1 1,0 1-1,0 0 1,0 0-1,0-1 1,0 1-1,0 0 1,0 0-1,0-1 1,0 1-1,-5-15 31,-8-11 41,10 23-64,0 0 0,1 0 0,-1 1 0,0-1 0,0 1 0,0 0 0,-1 0 0,1 0 0,-1 0 0,1 0 0,-1 1 0,1 0 0,-1-1 0,-4 1 0,-22-10 40,-10-6-35,28 13 0,1-1 0,-1 0 0,-14-9 0,21 11-16,1 1-1,-1 0 1,0 1-1,1-1 1,-1 1-1,-8-1 1,-6-2-6,15 3 9,1 1 0,-1 0 0,1 0 0,0 0 0,-1 0 0,1 0 0,-1 1 1,1 0-1,0-1 0,-7 4 0,-31 14-33,25-9 14,0 1 0,1 0 1,1 1-1,-1 1 0,-23 25 1,-39 37 40,68-61-47,0 1-1,2 0 1,0 0-1,0 0 1,-5 21-1,10-31 27,0 4-21,0-1-1,1 1 0,-1 12 0,-3 12-22,3-18 30,0 1 0,0 0-1,1 0 1,1-1 0,1 1 0,2 18 0,2-5-15,1 0-1,12 35 0,-12-48 39,1 0 0,17 25 1,-15-25-2,-6-9-2,-1-2 4,1 1 0,-1-1 0,1 0 1,0 1-1,0-1 0,0 0 0,0-1 0,1 1 1,-1-1-1,1 1 0,0-1 0,0 0 0,1 0 0,-1-1 1,5 3-1,21 11 15,-26-13-23,0-1 1,-1 1-1,1-1 1,0 0 0,0 0-1,1 0 1,7 1-1,2 0 5,-3 0 19,1-1 1,-1 0 0,1-1-1,-1 0 1,1-1 0,-1 0-1,1-1 1,21-3-1,-2-2-13,-25 6-12,1-1-1,-1 0 1,0 0 0,0-1 0,7-3-1,26-5 60,-8 3 46,-27 5-90,2 0 38,0 0-1,0 0 0,0 1 0,0 0 1,10-1-1,25-8 491,-41 10-519</inkml:trace>
</inkml:ink>
</file>

<file path=ppt/ink/ink2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8:28.23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267 0 5224,'0'0'8818,"-9"6"-8635,-28 17 0,27-17 232,-1 0 1,1-1 0,-22 6 0,-6 4 378,35-14-747,1 0 0,0 0 0,0 0 0,-1 0 0,1 0 0,0 1 0,0-1 0,0 1 0,0-1 0,1 1 0,-1 0 0,0 0 0,1 0 0,-1 0 0,1 0 0,0 0 0,-2 3 0,-10 10 193,12-14-221,-1-1 0,1 2 0,0-1 0,0 0 0,-1 0 0,1 0 0,0 0 0,0 1 0,0-1 0,1 1 0,-1-1 0,0 0 0,0 1 0,1 0 0,-1-1 0,0 3 0,-3 7 174,4-11-185,0 1 1,0-1-1,-1 1 0,1-1 0,0 1 0,0-1 0,0 1 1,-1-1-1,1 1 0,0-1 0,0 1 0,0-1 1,0 1-1,0 0 0,0-1 0,0 1 0,0-1 0,0 1 1,1-1-1,-1 1 0,0-1 0,0 1 0,0-1 1,1 1-1,-1-1 0,0 1 0,0-1 0,1 1 0,-1-1 1,1 1-1,0 2 15,-1 0-1,1-1 1,-1 1 0,1 0 0,-1 0 0,0 0 0,0 0-1,0 0 1,-1 3 0,0 6 15,1-9-27,0-1 0,0 1-1,0-1 1,1 1-1,-1-1 1,1 0-1,0 1 1,-1-1-1,1 0 1,0 1 0,1-1-1,-1 0 1,0 0-1,0 0 1,1 0-1,-1 0 1,1 0 0,0-1-1,0 1 1,-1 0-1,1-1 1,0 1-1,0-1 1,1 0 0,2 2-1,7 14 202,-4-13-123,-1 0 0,1-1 0,-1 0-1,1-1 1,0 0 0,0 0 0,16 1 0,-1 7 288,-23-10-370,1 0 0,-1 0-1,1 0 1,-1 0 0,1-1 0,-1 1-1,0 0 1,1 0 0,-1 0 0,1 0-1,-1 0 1,1 1 0,-1-1 0,1 0-1,-1 0 1,0 0 0,1 0 0,-1 0-1,1 1 1,-1-1 0,0 0 0,1 0-1,-1 1 1,0-1 0,1 0 0,-1 0-1,0 1 1,1-1 0,-1 0 0,0 1-1,1 0 1,-8 11 232,1-3-150,2-3-79,0 0 0,-1 0-1,1 0 1,-1-1 0,0 0 0,-1 0 0,1-1-1,-1 1 1,0-1 0,0 0 0,-7 3-1,9-5 7,0-1 0,0 1-1,0 0 1,0-1-1,-1 0 1,1 0 0,0 0-1,-1-1 1,1 0-1,-1 1 1,1-2 0,0 1-1,-1 0 1,1-1-1,-1 0 1,1 0 0,0 0-1,0 0 1,-5-3-1,4 2 29,-1 0-1,1 0 1,-1 0-1,-10-1 1,15 3-47,-2-4-248</inkml:trace>
</inkml:ink>
</file>

<file path=ppt/ink/ink2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8:30.11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4720,'0'0'15447,"11"5"-15375,-2-1-54,0 1 16,0-1 0,0 0-1,0-1 1,1 0 0,-1 0 0,1-1 0,16 2-1,55 6 399,-34-8-171,-32-1-132,1 0 0,28-3 0,-18 0 6,11-2 61,10-4 36,-23 3-97,10-2-71,7-2-47,-41 9-21,1 0 0,-1 0 0,1 0 0,-1 0 0,1 0 0,-1 1 0,0-1-1,1 0 1,-1 0 0,0 1 0,1-1 0,-1 0 0,0 1 0,1-1 0,-1 0 0,0 1 0,1-1 0,-1 0 0,0 1 0,0-1 0,1 1 0,2 4-3144</inkml:trace>
</inkml:ink>
</file>

<file path=ppt/ink/ink2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8:33.21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157 90 4312,'0'0'13849,"2"9"-13711,10 29 18,-11-36-124,-1-1 0,1 1-1,0-1 1,1 1 0,-1-1-1,0 1 1,0-1-1,1 0 1,-1 1 0,0-1-1,1 0 1,0 0 0,-1 0-1,1 0 1,0 0-1,-1-1 1,1 1 0,0 0-1,0-1 1,-1 1 0,1-1-1,0 0 1,0 1-1,0-1 1,0 0 0,2-1-1,8 3 61,1 2-20,-9-3-35,0 1 1,1-1-1,-1 0 0,1 0 0,-1-1 0,1 1 1,0-1-1,-1 0 0,1 0 0,-1 0 1,1-1-1,-1 0 0,1 0 0,4-1 0,14-4 118,-14 4-57,-1 0-1,0-1 0,0 0 0,15-8 1,-20 10-82,-1 0 0,1 0 0,-1-1 0,0 1 0,0-1 0,1 0 1,-1 1-1,0-1 0,0 0 0,-1 0 0,1 0 0,0-1 0,-1 1 0,1 0 1,-1-1-1,0 1 0,0-1 0,0 1 0,0-1 0,1-3 0,-2 3 11,1-1-1,-1 0 1,1 0-1,-1 0 1,0 1-1,0-1 1,-1 0-1,1 0 0,-1 0 1,0 1-1,0-1 1,0 0-1,-1 1 1,1-1-1,-1 1 1,0-1-1,0 1 1,-4-6-1,3 7-30,0 0-1,0 0 1,0 0-1,-1 0 1,1 1 0,-7-3-1,7 3-7,0 0 10,0 0-1,0 0 0,0 0 1,0 1-1,-1-1 0,1 1 1,0-1-1,0 1 0,0 0 1,-1 0-1,1 0 0,0 1 1,0-1-1,0 1 0,0 0 1,0 0-1,0 0 0,0 0 1,0 1-1,0-1 0,0 1 1,1-1-1,-5 4 0,-11 6-24,-6 6-74,-14 10 85,27-17 15,0-1 0,-24 14-1,-4 3 52,27-15-39,1 1-1,-19 23 1,22-25-31,1 1 9,0 1-1,1-1 1,0 1 0,1 0 0,0 0 0,1 1-1,-4 19 1,2-9-29,3-11 28,1 0 0,0 0 0,1 0 0,0 0 0,2 19 0,1-14 62,1-1-1,1 1 0,7 19 0,2 7 50,-9-32-55,1 1 0,0-1 0,1 0 0,1-1 0,-1 1 0,2-1 0,9 11 0,-7-11-2,-1-1 0,2 0 0,-1 0 0,1-1-1,1-1 1,-1 0 0,1 0 0,0-1 0,1-1 0,16 6-1,-8-3 36,-16-6-50,-1 0 0,1 0 1,0 0-1,0-1 0,0 0 0,0 0 1,10 1-1,1 0 69,-14-1-85,1-1 0,-1 1 0,0-1 0,1 0-1,-1 1 1,0-1 0,1-1 0,-1 1 0,3-1 0,32-5 66,-27 5-70,-1-1-1,0 0 1,1 0-1,12-6 1,-14 6 24,1-1 0,-1 1 0,0 0 1,1 1-1,0 0 0,-1 0 0,16 2 1,-23-1-24,0 0-12,-1-1 0,1 1 0,-1 0-1,1 0 1,-1-1 0,0 1 0,1 0 0,-1-1-1,0 1 1,1 0 0,-1-1 0,0 1-1,1-1 1,-1 1 0,0 0 0,0-1 0,1 1-1,-1-1 1,0 1 0,0-1 0,0 1 0,0-1-1,0 1 1,1-1 0,0-4-2953</inkml:trace>
</inkml:ink>
</file>

<file path=ppt/ink/ink2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8:48.87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 0 4312,'0'0'6016,"-2"10"-5796,-4 27 17,8-27 2431,-2 14-1697,2-11-789,1-1-1,5 19 1,5 25 195,-4 103 879,-9-158-1236,0 0-1,0 1 0,0-1 1,0 0-1,0 1 1,0-1-1,1 0 0,-1 1 1,0-1-1,1 0 1,-1 0-1,2 2 0,-2-2-11,0-1 0,0 0 0,1 0 0,-1 0 0,0 0 0,0 0 0,0 0 0,1 1 0,-1-1 0,0 0 0,0 0 0,1 0 0,-1 0 0,0 0 0,1 0 0,-1 0 0,0 0 0,0 0 0,1 0 0,-1 0 0,0 0 0,0-1 0,1 1 0,-1 0 0,0 0 0,0 0 0,1 0 0,-1 0 0,0 0 0,0-1 0,0 1 0,1 0 0,-1 0 0,0 0 0,0-1 0,4-2 42,-1-1-1,0 0 1,0 0-1,-1 0 1,3-5-1,20-43 116,-16 31-36,20-34 0,-20 42-43,21-30 91,-28 40-156,0 1-1,0 0 1,0 0 0,0 0-1,0 0 1,1 0 0,-1 0-1,1 1 1,-1-1 0,1 1-1,0-1 1,-1 1-1,5-1 1,-5 2-14,-1 0 0,1 0 0,-1 0-1,1 0 1,-1 1 0,1-1 0,-1 1 0,1-1-1,-1 1 1,1-1 0,-1 1 0,0 0 0,1 0 0,-1 0-1,0-1 1,0 1 0,0 0 0,1 1 0,-1-1 0,0 0-1,0 0 1,-1 0 0,1 1 0,0-1 0,1 2-1,0 2 11,1 0-1,-1 0 1,0 0-1,0 0 0,-1 0 1,2 7-1,3 42 224,-1 67 0,-2-109 60,0-3-2918</inkml:trace>
</inkml:ink>
</file>

<file path=ppt/ink/ink2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8:53.92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0 545 3504,'0'0'6257,"12"3"-6042,-7-1-184,4 0 13,-1 0 0,0 0 0,0-1 0,1 0 0,-1-1 0,1 1 0,-1-2 1,17-1-1,457-81 1119,-476 82-1154,97-18 207,166-54 0,-57 15 56,-172 48-192,-28 7-24,0 0 1,0 1-1,0 0 0,1 1 1,18 0-1,-31 1-51,0 0 0,0 0-1,1 1 1,-1-1 0,0 0-1,0 0 1,1 0 0,-1 0-1,0 0 1,0 0 0,1 0-1,-1 0 1,0 1 0,0-1-1,1 0 1,-1 0 0,0 0-1,0 0 1,0 1 0,0-1 0,1 0-1,-1 0 1,0 0 0,0 1-1,0-1 1,0 0 0,0 0-1,0 1 1,1-1 0,-1 0-1,0 0 1,0 1 0,0-1-1,0 0 1,0 1 0,0-1-1,0 0 1,0 0 0,0 1-1,0-1 1,0 0 0,0 0-1,-1 1 1,1-1 0,0 0-1,0 0 1,0 1 0,0-1 0,0 0-1,0 0 1,-1 1 0,1-1-1,-12 17 136,-20 19 62,-62 52 1,61-59-72,1 2 1,-46 55 0,72-78-82,0 0-1,1 1 1,-1-1 0,2 2-1,-1-1 1,1 0-1,1 1 1,-1 0 0,-1 13-1,4-21-30,1 0-1,0 0 0,1 0 1,-1 0-1,0 0 0,0 0 1,1 0-1,0 0 1,-1 0-1,1 0 0,0 0 1,0 0-1,0-1 0,0 1 1,0 0-1,0-1 1,0 1-1,1-1 0,-1 1 1,0-1-1,3 2 0,0 0 7,0 0 0,0 0 0,0-1 0,0 1 0,1-1 0,-1 0 0,9 2 0,4 0 11,0-1 1,0-1-1,1-1 0,-1 0 0,0-2 0,30-3 0,105-25 115,391-114 173,37-29-66,-255 87-164,63-19 14,-270 65 110,209-40-1,-299 76-120,-22 3-52,0-1-1,1 1 1,-1-1 0,0-1-1,0 1 1,-1-1 0,1 0-1,0 0 1,10-6 0,-9 5 8,1 0 0,-1 0 0,1 1 0,0 0-1,-1 0 1,1 1 0,9-1 0,7-1-11,-3 0 1,30-1 0,-34 4-13,0-1-1,-1-1 1,27-6-1,20-12 19,-37 11-40,1 1 0,45-8 0,-19 11-27,-68 17-105,-15 4-704,-1-1 1,-59 18-1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4:54.179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7911 104 3208,'0'0'1771,"-10"2"-1638,-10 2 99,-1-1 0,-21 0 0,39-3-185,0 0 0,0 0-1,0 1 1,0-1 0,0 1 0,0 0 0,0 0 0,0 0 0,0 0 0,0 0 0,-3 3-1,4-3-25,0-1-1,0 1 0,0-1 0,1 0 1,-1 1-1,0-1 0,0 0 0,0 0 1,0 0-1,0 0 0,-3-1 0,3 1-9,0-1 0,-1 1 0,1 0-1,0 0 1,-1 0 0,1 0 0,0 1 0,-4 0-1,2 1-6,-1-1-1,1 1 1,0-1-1,-1 0 1,1 0-1,-1-1 1,1 1-1,-6-1 1,-4 1 20,1 0-2,0 2 0,1 0-1,-14 4 1,-14 4 3,30-8-21,9-2-3,0-1-1,1 0 0,-1 0 0,0 1 1,0-1-1,0 0 0,1 0 1,-1 0-1,0 0 0,0 0 1,0 0-1,0 0 0,1 0 1,-1 0-1,0 0 0,0 0 0,-1-1 1,0 0-1,0 1 0,0 0 0,0-1 0,0 1 0,0 0 0,0 0 0,0 0 0,0 0 0,0 0 0,0 0 0,0 1 0,0-1 0,0 1 0,0-1 0,-1 2 0,1-1 0,-2-2 8,1 1-1,0-1 1,0 0 0,-1 0 0,1 0 0,0 0 0,-5-3 0,-8-2 22,3 3-23,-1-1 1,0 2-1,0 0 0,0 1 0,0 0 1,-25 2-1,22 0-12,-1 0 0,-21-4 0,25 2 0,-1 0-1,0 1 1,-27 3 0,-11 5-27,30-6 9,1 1 1,-26 8-1,27-5 81,-34 4 0,34-8-3,0 2 0,-20 7 0,-6-3 212,16-2-43,-31-3-92,54-2-122,-1-1 0,0 0 0,1-1 0,-1 0 1,1 0-1,-15-5 0,-19-2 15,3-1-25,33 7 0,0 0 0,0 1 0,0 0 0,0 0 0,-1 0 0,1 0 0,0 1 0,-1 0 0,-11 2 0,-19 1 0,-5 0 0,7 10 0,28-9 0,-1-1 0,-1 0 0,-11 2 0,-18 2-88,37-7 72,-101 2 58,94-2-45,0-1 0,0 0-1,0-1 1,-12-4-1,13 4 0,0 0 1,1 0-1,-1 1 0,0 0 0,0 0 0,-11 1 0,-12 1-6,-48-5-1,4 0 2,70 4 0,1 1 1,0-1-1,0 1 1,1-1-1,-1 1 0,0 0 1,-4 2-1,-12 2-49,5 4 40,2 0 21,4-7 4,1-1 0,0 0 0,-1 0 0,1 0-1,-1-1 1,1 0 0,-1-1 0,-10-1-1,-61-16-26,71 15 7,2 1 7,6 2 5,-1-1 0,0 1 0,0-1 0,0 1 0,0-1 1,0 1-1,0 0 0,0-1 0,0 1 0,0 0 0,0 0 0,0 0 0,0 0 0,0 0 1,0 0-1,0 0 0,0 0 0,0 0 0,0 0 0,0 1 0,0-1 0,0 0 0,0 1 0,0-1 1,0 1-1,-1 0 0,5 1-38,-6-2-7,0 0 43,3 0 2,0 0 0,-1 0 0,1 0 0,0 0 0,0 0 1,-1 1-1,1-1 0,0 0 0,-1 0 0,1 0 0,0 0 0,0 1 1,-1-1-1,1 0 0,0 0 0,0 0 0,0 1 0,-1-1 0,1 0 1,0 0-1,0 1 0,0-1 0,0 0 0,0 1 0,-1-1 0,1 0 0,0 0 1,0 1-1,0-1 0,0 0 0,0 1 0,0 0 0,0-1 1,0 1-1,0-1 0,0 1 0,-1-1 0,1 0 0,0 1 0,0-1 1,0 1-1,0-1 0,-1 1 0,1-1 0,0 0 0,-1 1 1,1-1-1,0 0 0,-1 1 0,1-1 0,0 0 0,-1 1 1,1-1-1,-1 0 0,1 0 0,0 1 0,-1-1 0,1 0 1,-1 0-1,1 0 0,-1 0 0,1 0 0,-1 0 0,1 0 1,-1 0-1,-5 1 6,1 0-1,0 0 1,0 0 0,1 0 0,-1 1 0,-7 3 0,-22 6 25,-16 0 2,34-7-25,-1 0-1,1-1 1,0-1 0,-1 0-1,-19-2 1,-17 3 46,44-2-31,-6-2 31,-5 3-42,5 1-6,-184 9-5,181-12 0,-51-1 0,-83 12 0,127-9 0,-19 4 0,43-5-1,-1-1 1,1 0 0,-1 0-1,1 0 1,-1 0-1,0 0 1,1-1 0,-1 1-1,1 0 1,-1-1-1,1 1 1,-1-1 0,1 1-1,-1-1 1,1 0-1,0 1 1,-1-1 0,1 0-1,0 0 1,0 0-1,0 0 1,-2-2 0,-4-3-1,2 3 8,-1 1-1,1-1 1,0 1-1,-1 0 1,0 0-1,0 1 1,1 0-1,-1 0 0,-8-1 1,-56 2 38,60 1-35,-130-5 7,31 0 280,99 7-196,9-3-97,1 0-1,0 0 0,-1 0 1,1 0-1,-1 0 0,1 0 1,-1 0-1,1 0 1,0 0-1,-1 0 0,1 0 1,-1 0-1,1 0 0,0 0 1,-1 0-1,1 0 0,-1 0 1,1 0-1,0-1 1,-1 1-1,1 0 0,-1 0 1,1 0-1,0-1 0,-1 1 1,1 0-1,0 0 0,0-1 1,-1 1-1,1 0 1,0-1-1,0 1 0,-1-1 1,1 1-1,0-1 0,-2 2 9,0-1 0,0 1 0,0-1-1,0 1 1,0-1 0,0 0 0,0 0-1,0 0 1,0 0 0,-3 0 0,-18-3 14,0 1 1,-1 1-1,1 0 1,-1 2 0,-25 5-1,19-3-9,-322 23 163,332-25-136,-1-1 0,1-1 0,-26-4 0,11 7 138,34-2-176,0 0 0,0-1-1,0 1 1,0 0 0,-1 1 0,1-1-1,0 0 1,0 0 0,0 0-1,0 1 1,0-1 0,0 0-1,0 1 1,0-1 0,-2 2 0,-4 1 33,-4-1-28,1 0 0,-1 0 0,1-1 0,-13-1-1,-5 1 1,-350 15 128,303-15-3,-21 0 31,46-2-98,34 1-23,0 0 1,-30-5 0,20 1 34,-51-2-1,38 5-42,11 0 17,-50 6 0,52-2-14,1-1-1,-40-3 1,27 0 56,-42 2 0,15 1-7,19-4-49,26 1 29,-39 2 0,52 0-50,0-1 1,-1-1-1,1 1 0,-9-3 0,11 2-9,-1 0 1,0 1-1,1-1 0,-1 1 0,0 0 0,0 1 0,-7 1 1,-19-10 138,-129 18-16,49-1-108,70-3-24,13-11 23,11 4 24,0-1-1,-22-5 1,26 4-24,0 1 1,0 0 0,0 1 0,-27 1 0,24 1 6,-29-2-1,31 0-18,-1 1-1,-18 1 1,20 0-8,0-1-1,0 0 1,0-1-1,-23-5 1,25 3 0,-1 1-1,1 0 1,-1 2 0,1-1 0,-1 1-1,-14 2 1,14 0 15,1-1-1,-1-1 1,0 0 0,-25-4-1,25 2 16,-1 1-1,0 0 0,0 1 0,-14 2 0,14-1 2,-1 0-1,-23-2 0,3 0-3,12-3-32,19 3 0,0 1 0,0-1 0,0 0 0,-1 1 0,-6 0 0,-70 7 0,-47 29-6,61-17-69,30-8 96,-63 10-1,56-13 12,32-5-11,0-1 0,0 0 0,-17 0 0,23-2-14,0 0 0,0-1 1,0 0-1,-9-3 1,-4-1 5,12 1-6,-4-2 4,6 5 0,-1 1 1,1-1 0,0 1 0,-1 0 0,-8 0-1,12 1-8,0-1-1,1 1 1,-1 0-1,0-1 1,1 1-1,-1 0 1,1 0-1,-1 0 1,1 0-1,-1 0 1,-1 1 0,-17 10 16,16-10-18,1-1 1,-1 1 0,0 0 0,1 0-1,-1 0 1,-5 5 0,7-5-1,0-1 0,-1 1 0,1 0-1,-1-1 1,1 1 0,-1-1 0,0 0 0,1 1 0,-1-1 0,0-1 0,0 1 0,-4 0 0,0 2 29,7-2-28,0-1 0,0 0-1,-1 0 1,1 0 0,0 1 0,-1-1-1,1 0 1,0 0 0,0 0 0,-1 0-1,1 0 1,0 1 0,-1-1 0,1 0-1,0 0 1,-1 0 0,1 0 0,-1 0-1,1 0 1,0 0 0,-1 0 0,1 0 0,0 0-1,-1-1 1,1 1 0,0 0 0,-1 0-1,1 0 1,0 0 0,0 0 0,-1-1-1,1 1 1,0 0 0,-1 0 0,1 0-1,0-1 1,-1 1 0,-6-4 12,6 4-10,0-1-1,0 1 1,0-1-1,0 1 1,0-1-1,0 1 1,1-1-1,-1 1 1,0-1-1,0 0 1,1 1-1,-1-1 1,0 0-1,1 0 1,-1 0-1,0 1 1,1-1-1,-1 0 1,1 0-1,0 0 0,-1 0 1,1 0-1,0 0 1,-1 0-1,1 0 1,0 0-1,0-1 1,-4-48 313,4 50-306,-7 1 18,3 12-28,2-9-1,0 0 0,1-1 0,0 1 0,0 0 1,0 0-1,0 0 0,1 0 0,-1 5 0,1-8 0,1 0 0,-1 0 0,0 0 0,0 0 0,1-1 0,-1 1 0,0 0 0,1 0 0,-1-1 0,1 1 0,-1 0 0,1 0 0,-1-1 0,1 1 0,-1-1 0,1 1 0,1 1 0,0-1 0,0-1 0,0 1 0,0 0 0,0 0 0,0-1 0,0 1 0,0-1 0,0 1 0,0-1 0,3 0 0,3 0 4,0-1 1,0 0 0,0 0 0,1-1-1,-1 0 1,-1 0 0,1-1 0,14-7-1,-6 2 9,-1 0 0,0-2-1,16-12 1,-7-1 40,-24 23-19,-12-5 122,3 6-155,1 1 0,0 1 0,0-1 0,0 1 1,0 1-1,1 0 0,-1 0 0,1 0 0,0 1 1,0 0-1,1 0 0,-1 1 0,1-1 0,0 2 1,1-1-1,0 1 0,0-1 0,0 1 0,-4 9 1,9-16-3,0 0 0,0 1 0,0-1 0,0 0 1,0 0-1,0 1 0,0-1 0,0 0 0,0 0 0,0 1 1,0-1-1,0 0 0,0 0 0,0 1 0,0-1 1,0 0-1,0 0 0,1 0 0,-1 1 0,0-1 1,0 0-1,0 0 0,0 0 0,1 0 0,-1 1 1,0-1-1,0 0 0,0 0 0,1 0 0,-1 0 0,0 0 1,0 0-1,0 1 0,1-1 0,-1 0 0,0 0 1,0 0-1,1 0 0,-1 0 0,0 0 0,0 0 1,1 0-1,-1 0 0,0 0 0,0 0 0,0 0 0,1 0 1,-1 0-1,0 0 0,0-1 0,1 1 0,-1 0 1,15-3-8,15-11 3,-23 9 4,1 1 0,0 0 0,-1 1 0,2 0 0,-1 0 0,0 1 1,1 0-1,14-2 0,-23 4 5,0 0 0,1-1 0,-1 1 0,0-1 0,1 1 1,-1-1-1,0 1 0,0 0 0,0-1 0,1 1 1,-1-1-1,0 0 0,0 1 0,0-1 0,0 1 0,0-1 1,0 1-1,0-1 0,0 1 0,0-1 0,0 1 0,0-1 1,3-7 16,-3 7-20,0 1 0,0-1 0,0 1 0,0-1-1,0 1 1,0-1 0,0 1 0,0-1 0,1 1 0,-1-1 0,0 1 0,0-1-1,1 1 1,-1-1 0,0 1 0,1-1 0,-1 1 0,0 0 0,1-1 0,0 0 0,15-13-1,-10 8 0,-1 1 0,2 0 0,9-6 0,31-14 0,27-18 0,-66 39 6,-1 1 0,1 0 1,0 0-1,0 0 0,10-1 1,5-2 9,95-21-22,-114 27 0,1-1 1,-1 0-1,0 1 1,1 0 0,-1 0-1,8 2 1,-7-2-2,-1 1 0,1-1 0,0 0 1,0 0-1,5-1 0,-3 0 0,-1 0 0,1 1-1,-1 0 1,11 1 0,-10 0-4,1 0-1,0-1 1,15-2 0,-15 2 7,1-1 1,-1 1 0,15 2-1,-14-1 2,0 0 0,0-1 0,0 0 0,11-2 0,16-3-37,-1 3 0,39 1 1,-60 1 34,54 3-20,-36-1 24,57 10 0,-73-10 0,15 4 0,33 5 0,-6 0 46,-12-2 12,-37-6-67,-1-1-1,1 0 0,-1-1 0,1 0 1,0 0-1,-1-1 0,1 0 1,10-2-1,-13 1 8,1 1 1,-1-1-1,0 1 1,1 1-1,7 0 1,-8 0-1,1 0 1,-1-1 0,1 0-1,0 0 1,10-2 0,1-1 1,1 1 0,0 1 0,32 2 0,-9 0 0,106-12 0,-110 11 0,-26 1 0,0-1 0,0 0 0,-1-1 0,1 0 0,16-4 0,-13 2 14,1 0 0,0 2 1,0-1-1,0 2 1,0 0-1,0 1 1,29 6-1,-26-4 2,0 0 0,0-2 0,1 0-1,-1-1 1,21-3 0,-32 2-20,-1 1-1,1 0 1,-1 0-1,1 1 1,10 2-1,6 0-10,36 7 5,-47-7 8,0 0-1,1-1 1,-1 0-1,1-2 1,25 0 0,2-4 42,48 1 0,-46 2-23,-23 0-4,0 0 0,38 5 0,-41-1-13,0-1 0,26-1 0,-26 1 0,13-1 0,-19-2 0,0 0 0,0 1 0,13 2 0,-13-1 0,1-1 0,0 1 0,14-3 0,-4-2 0,1 0 0,0 1 0,1 1 0,-1 1 0,43 3 0,-62-2-1,1 0 0,0 0 0,0 0 0,-1-1 0,8-1 0,-8 1-1,0 0-1,0 0 0,1 1 0,-1 0 0,0-1 0,9 2 0,-1 1-4,0-1 0,0 0 0,22-2 0,22 1-26,-32 1-5,0-1-1,1 0 1,45-9 0,-38 4-120,40 0 0,-23 3-13,91-17 1,-26 1 85,20 6-61,-63 1 10,-66 12 134,1 0 0,0 0 0,-1 1 1,1-1-1,-1 1 0,6 3 1,16 6-3,-2-4 4,-19-5 0,0 1 0,0-2 0,0 1 0,0-1 0,1 0 0,-1 0 0,0-1 0,1 0 0,-1 0 0,9-1 0,54-6 0,-47 6 0,77-9-15,-61 4 3,1 3 1,62 1-1,-38 4 9,90-9-1,-4 0-58,-149 7 62,162-5-25,-84 8 27,-37-8 22,-22 2-29,29-1 1,167-6-2,-46 0-5,-103 7 11,45 1 0,-96 1 14,0 0 0,1-1 1,-1 0-1,0-1 0,0-1 1,23-9-1,-30 10-12,-6 3 1,1 0 0,0-1-1,0 1 1,0 0 0,0 0-1,0 1 1,0-1 0,4 2 0,14 0 6,4-2-9,31-4 0,55-3 0,-80 6 0,138-8 0,-143 8 0,34 3 0,15 1 0,-33-6 0,-27 1 0,1 1 0,-1 0 0,1 2 0,28 3 0,15 6 0,16 4 0,-36-5 0,1-2 0,55 2 0,-68-8 0,33-5 0,-25 2 0,-17 2 0,-1 0 0,19 4 0,-23-2 0,0-1 0,1 0 0,-1-1 0,18-2 0,-21 1 0,-1 1 0,1 0 0,14 1 0,-19 0 0,1 0 0,-1-1 0,1 1 0,-1-1 0,1-1 0,-1 1 0,0-1 0,1 0 0,-1 0 0,0 0 0,0-1 0,1 0 0,-1 0 0,7-4 0,3-5 40,0-1 0,18-19 0,-29 28-29,0-1 1,0 1 0,-1 0 0,2 0 0,-1 0 0,0 1-1,6-3 1,0-7 21,-1 1-61,-9 11 27,0 1 0,0-1-1,0 0 1,0 0 0,0 0-1,0 0 1,0 0 0,0 0-1,0 0 1,0 0 0,0 1-1,0-1 1,0 0 0,0 0-1,0 0 1,0 0 0,0 0-1,0 0 1,0 0-1,0 0 1,0 1 0,0-1-1,1 0 1,-1 0 0,0 0-1,0 0 1,0 0 0,0 0-1,0 0 1,0 0 0,0 0-1,0 0 1,0 0 0,0 0-1,0 0 1,1 1-1,-1-1 1,0 0 0,0 0-1,0 0 1,0 0 0,0 0-1,0 0 1,0 0 0,0 0-1,1 0 1,-1 0 0,0 0-1,0 0 1,0 0 0,0 0-1,0 0 1,0 0 0,0 0-1,1-1 1,-1 1-1,0 0 1,0 0 0,0 0-1,0 0 1,0 0 0,0 0-1,0 0 1,0 0 0,0 0-1,-28-3-47,-1-4 60,-67-17 41,91 23 5,0 0 0,0 0 0,0 0 0,0 1 0,-1 0 1,1 0-1,-8 1 0,12-1-115,-1 0 0,1 0 0,0 0 0,-1 0 0,1 1 1,-1-1-1,1 0 0,0 1 0,0-1 0,-1 1 0,1-1 0,0 1 0,0 0 0,-1 0 0,1-1 1,0 1-1,0 0 0,0 0 0,0 0 0,0 0 0,0 0 0,1 1 0,-1-1 0,0 0 0,1 0 1,-1 0-1,0 1 0,1-1 0,-1 0 0,1 1 0,0-1 0,-1 2 0</inkml:trace>
</inkml:ink>
</file>

<file path=ppt/ink/ink2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8:55.67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0 347 4416,'0'0'2481,"10"-10"-2162,30-27-2,-39 35-227,0 1 0,1 0 0,0 0 0,-1 0 0,1 0 0,-1 0 0,1 0 0,0 0 0,0 0 0,0 1 0,0-1 0,-1 1 0,1-1 0,0 1 0,0 0-1,0 0 1,0-1 0,0 1 0,0 1 0,0-1 0,2 1 0,4-1 468,50 4 1190,-39-2-1394,1-1 1,25-2-1,-18-2-141,-1 0 0,1-2-1,-1-1 1,0-2 0,0 0 0,-1-1 0,25-14 0,2-3 106,-31 16-180,0 0 1,-1-2-1,0 0 0,21-18 1,-23 15-34,-8 6-10,0 0 0,13-14 0,-15 13-38,0 1-1,0 0 0,1 1 1,0 0-1,1 0 0,18-11 0,-22 17 84,-9 8-117,-10 7-23,-188 126 77,-30-18 145,160-87-123,-129 53 351,195-85-429,0 0 27,-1 0-1,0 0 1,0-1-1,0 1 1,-8 0-1,14-2-42,0 0 0,0 0 0,-1 0 1,1 0-1,0 0 0,-1-1 0,1 1 0,0 0 0,0 0 0,-1 0 0,1 0 0,0 0 1,0-1-1,-1 1 0,1 0 0,0 0 0,0 0 0,-1-1 0,1 1 0,0 0 0,0 0 0,0-1 1,0 1-1,-1 0 0,1 0 0,0-1 0,0 1 0,0 0 0,0-1 0,0 1 0,0 0 1,0 0-1,0-1 0,0 1 0,0 0 0,0-1 0,0 1 0,0 0 0,0 0 0,0-1 1,0 1-1,0 0 0,0-1 0,0 1 0,1 0 0,-1 0 0,0-1 0,0 1 0,0 0 0,0 0 1,1-1-1,-1 1 0,0 0 0,0 0 0,0-1 0,1 1 0,-1 0 0,0 0 0,14-19 103,-13 18-102,4-3 11,-1 0 0,0 0 0,1 0 0,-1 1 0,1-1 0,0 1 0,0 1 0,1-1 0,-1 1 0,0 0 0,1 0 0,8-2 0,10 0 5,43-4 0,-27 5-4,-11 1-4,1 3 1,-1 0-1,0 1 1,54 13-1,-29-5 10,-26-5-38,-1 2 0,0 1 0,41 18 0,-8 1 25,-58-27-86,0 1 0,0-1 0,0 0-1,0 0 1,0-1 0,-1 1 0,1 0-1,0-1 1,0 1 0,0-1 0,0 1-1,0-1 1,-1 0 0,1 0 0,2-1-1,-1 0-1030</inkml:trace>
</inkml:ink>
</file>

<file path=ppt/ink/ink2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11.935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209 618 3000,'0'0'1703,"-4"-11"-1583,-1-3-70,-11-27 205,15 41-180,1 0 0,0-1 1,0 1-1,0 0 0,0 0 0,-1-1 1,1 1-1,0 0 0,0-1 0,0 1 0,0 0 1,0 0-1,0-1 0,0 1 0,0 0 1,0-1-1,0 1 0,0 0 0,0-1 1,0 1-1,0 0 0,0-1 0,0 1 1,0 0-1,0 0 0,1-1 0,-1 1 1,0 0-1,0-1 0,0 1 0,0 0 1,1 0-1,-1-1 0,0 1 0,0 0 0,1 0 1,-1 0-1,0-1 0,0 1 0,1 0 1,-1 0-1,0 0 0,0 0 0,1 0 1,-1-1-1,0 1 0,1 0 0,-1 0 1,23-1 459,-1 0 68,-6-3-400,-16 4-189,1 0 0,0 0 0,0 0 0,-1 0 0,1 0 0,0 0 1,0 0-1,-1 0 0,1-1 0,0 1 0,-1 0 0,1 0 0,0-1 1,-1 1-1,1 0 0,0-1 0,-1 1 0,1-1 0,-1 1 0,1-1 1,-1 1-1,1-1 0,-1 1 0,1-1 0,-1 0 0,1 1 0,-1-1 1,0 1-1,1-1 0,-1 0 0,0 0 0,0 1 0,1-1 0,-1 0 1,0 1-1,0-1 0,0 0 0,0 0 0,0 1 0,0-1 0,0 0 1,0 0-1,0 0 100,-4-19 198,0 10-252,0 1 0,-1 0 0,0 0 0,-10-12 0,13 18-37,-1-1 0,1 2 1,-1-1-1,1 0 0,-1 0 1,0 1-1,0-1 1,0 1-1,0 0 0,-1 0 1,1 0-1,-1 1 1,1-1-1,-1 1 0,-3-1 1,-26-8 282,21 5-92,12 5-209,0 0 1,0 0 0,0 0 0,0 0 0,0 0 0,0 0 0,0 0-1,0 0 1,0 0 0,0 0 0,0 0 0,1 0 0,-1 0 0,0 0-1,0 0 1,0 0 0,0 0 0,0 0 0,0 0 0,0 0 0,0-1-1,0 1 1,0 0 0,0 0 0,0 0 0,0 0 0,0 0 0,0 0-1,0 0 1,0 0 0,0 0 0,1 0 0,-1 0 0,0 0 0,0 0-1,0 0 1,0-1 0,0 1 0,0 0 0,0 0 0,0 0 0,0 0-1,0 0 1,0 0 0,0 0 0,0 0 0,0 0 0,-1 0 0,1 0-1,0-1 1,59-6 71,-27 2-70,-23 5-2,1-1 0,0 1 0,14 2 0,-12-1-3,-11 0 2,0-1 0,0 0 0,0 0 0,0 0 0,0 0 1,0 0-1,0 0 0,0 0 0,0 0 0,0 0 0,0-1 0,0 1 1,0 0-1,0-1 0,0 1 0,0-1 0,1 0 0,-2 1 1,1-1 0,-1 1-1,0-1 1,0 1 0,0-1-1,0 1 1,1 0 0,-1-1-1,0 1 1,0-1 0,0 1-1,0-1 1,0 1 0,0-1-1,0 1 1,0-1 0,-1 1-1,1 0 1,0-1 0,0 1-1,0-1 1,0 1 0,-1-1 0,1 1-1,0 0 1,-1-1 0,-1-3 22,-1 0-1,0 1 1,0-1 0,0 1 0,-7-6 0,-1 0 30,0 2-1,-1-1 1,0 2-1,-14-7 1,20 11 7,0-1 0,-1 1 0,1 0 0,0 1 0,-1-1 0,0 1 0,1 1 0,-1-1 0,0 1 0,-10 1 0,11 1 178,6 1-91,13 2-42,22 3-83,-20-7-26,0-1 1,0 0 0,0-1-1,0 0 1,-1-2 0,1 0-1,-1 0 1,1-1-1,-1-1 1,24-11 0,-37 15-2,-1 1 1,1-1 0,0 1 0,0-1-1,0 1 1,0-1 0,-1 1 0,1-1-1,0 0 1,0 0 0,-1 1 0,1-1 0,-1 0-1,1 0 1,-1 0 0,1 0 0,-1 1-1,1-1 1,-1 0 0,0 0 0,1 0-1,-1 0 1,0-2 0,0 1 2,0 1 1,0-1-1,-1 0 1,1 0-1,0 0 1,-1 0-1,0 0 1,1 0-1,-1 1 1,0-1-1,-1-2 0,-2-2 6,-1 0-1,1 1 1,-1-1-1,0 1 0,-9-7 1,2 3 22,-1 1 1,0 0 0,0 0 0,-1 2 0,0 0 0,0 0-1,0 1 1,-1 1 0,0 1 0,0 0 0,0 0 0,0 2-1,0 0 1,0 1 0,-26 2 0,38-1-6,0-1-1,0 1 1,0 0 0,0 0-1,0 0 1,0 0 0,0 0-1,0 1 1,0-1 0,1 1 0,-1 0-1,0 0 1,-2 2 0,4-2-13,-1 0 1,1-1 0,0 1 0,0 0 0,-1 0-1,2 0 1,-1 0 0,0 0 0,0 0-1,0 0 1,1 0 0,-1 0 0,1 0 0,0 0-1,0 0 1,-1 0 0,1 1 0,1-1-1,-1 2 1,0-2-9,1 0 0,0-1 0,-1 1-1,1 0 1,0-1 0,0 1 0,0-1 0,0 1-1,0-1 1,0 1 0,0-1 0,0 1-1,1-1 1,-1 0 0,1 0 0,-1 0 0,4 2-1,29 14 8,-26-14-6,15 5-10,2-1 0,-1-1 0,1-1 0,0-1 0,35 2 0,35-2-59,-61 0 48,-33-2 31,-7 3 20,-9 5 33,-44 16 3,40-19-34,2 1 0,-1 0 0,1 1 0,0 1 0,1 0 0,-24 21 0,38-30-29,0 0 0,1 1 0,-1 0 0,1-1 0,-1 1 0,1 0 0,-1-1 0,1 1 0,0 0 0,0 0 0,0 0 0,0 0 0,0 0 0,0 0 0,1 1 0,-1-1 0,1 0 0,-1 0 0,1 0 0,0 1 0,0-1 0,0 0 0,0 0 0,0 1 0,1-1 0,-1 0 0,1 0-1,-1 0 1,1 1 0,0-1 0,0 0 0,0 0 0,0 0 0,2 3 0,-1-2-7,1 1 0,0 0 0,-1-1 0,1 0 0,0 0 0,1 1 0,-1-2 0,0 1 0,1 0 0,0-1 0,0 0 0,-1 0 0,1 0 0,1 0 0,-1 0 0,0-1 0,5 1 0,1 0-14,0-2 0,0 1 0,0-1 1,0-1-1,-1 0 0,18-3 1,-26 4 9,1-1 1,-1 1 0,0 0-1,1 0 1,-1-1 0,1 1-1,-1-1 1,0 1 0,1-1 0,-1 0-1,0 1 1,0-1 0,1 0-1,-1 0 1,0 0 0,0 0-1,0 0 1,1-1 0,-2 0 4,1 1 1,-1 0 0,0-1-1,0 1 1,0 0 0,0-1-1,0 1 1,0 0 0,0 0-1,0-1 1,-1 1 0,1 0-1,0-1 1,-1 1 0,1 0-1,-1 0 1,0 0 0,1 0-1,-1-1 1,0 1-1,-1-1 1,-3-6 23,-1 0 1,-1 1-1,0 0 0,0 0 1,0 1-1,-1-1 0,0 2 1,0-1-1,0 1 0,-12-6 0,13 8 0,0 0-1,0 0 0,0 1 0,-1-1 0,1 1 0,0 1 0,-1 0 0,1 0 0,-1 0 0,1 1 0,-1 0 0,0 0 0,1 1 0,-8 2 0,12-3-15,0 2 0,0-1 0,0 0-1,0 0 1,0 1 0,0 0 0,1-1-1,-1 1 1,1 0 0,-1 0 0,1 0-1,0 1 1,0-1 0,0 1 0,0-1-1,0 1 1,0 0 0,1-1 0,-1 1-1,1 0 1,0 0 0,0 0 0,0 0-1,0 0 1,1 0 0,-1 1 0,1-1-1,0 0 1,0 4 0,0 0-2,0 0 1,1 0-1,0 0 1,0 0-1,1 0 1,0 0-1,0-1 1,1 1-1,0-1 1,0 1-1,0-1 1,5 7-1,3 0-7,0-1 1,0 0-1,1 0 0,0-1 0,1-1 1,1 0-1,0-1 0,25 13 1,-26-16-44,1 0 1,0 0-1,0-1 1,0-1 0,1-1-1,0 0 1,-1 0-1,1-2 1,29 0-1,-41-1 41,1-1-1,-1 0 0,1 0 0,-1-1 0,0 1 0,0-1 0,0 0 0,0 1 0,0-1 0,0-1 0,0 1 0,-1 0 1,1-1-1,-1 1 0,1-1 0,-1 0 0,0 0 0,0 0 0,0 0 0,-1 0 0,1 0 0,-1 0 0,0-1 0,0 1 1,0 0-1,0-1 0,0 1 0,-1-1 0,1 1 0,-1-1 0,0-4 0,-2 3 15,1-1-1,-1 1 0,0 0 1,0-1-1,0 1 1,-1 0-1,1 0 0,-1 1 1,-1-1-1,1 1 1,-1-1-1,-4-4 0,5 7 11,0-1 0,0 0-1,0 1 1,0 0 0,-1-1-1,1 1 1,0 1 0,-1-1-1,0 0 1,1 1 0,-1 0-1,0 0 1,0 0 0,0 0-1,0 1 1,0-1 0,0 1-1,-4 0 1,7 0-15,0 0 0,0 0 0,-1 1 0,1-1 0,0 0 0,0 0 0,0 1 0,0-1 0,0 1 1,-1-1-1,1 1 0,0-1 0,0 1 0,0 0 0,0-1 0,1 1 0,-1 0 0,-1 1 0,1-1-3,1-1-1,0 1 1,-1 0 0,1 0-1,0 0 1,0-1 0,0 1 0,0 0-1,0 0 1,0 0 0,0 0 0,0-1-1,0 1 1,0 0 0,0 0-1,0 0 1,1-1 0,-1 1 0,0 0-1,1 0 1,2 5 12,1 0 0,0 0 0,0-1-1,9 11 1,-8-11-12,-1 0-1,9 9-2,0 1-1,18 13 1,-28-25-10,1 0 1,0-1 0,0 1-1,0 0 1,0-1-1,0 0 1,0 0 0,1-1-1,-1 1 1,1-1-1,-1 0 1,1 0 0,-1 0-1,10 0 1,-12-1 4,-1 0 1,0 0 0,1 0-1,-1 0 1,0 0 0,1-1-1,-1 1 1,0 0 0,1-1-1,-1 1 1,0-1-1,1 1 1,-1-1 0,0 0-1,0 1 1,0-1 0,0 0-1,0 0 1,0 0 0,0 0-1,0 0 1,0 0-1,0 0 1,-1 0 0,1 0-1,0-1 1,-1 1 0,1 0-1,-1 0 1,1-1 0,-1 1-1,1 0 1,-1-1-1,0 1 1,0 0 0,0-1-1,0 1 1,0 0 0,0-1-1,0 1 1,0 0 0,0-1-1,-1 1 1,1 0 0,0-1-1,-1 1 1,0 0-1,1-1 1,-2 0 0,1 0 8,1 0 1,-1 0-1,0 1 0,0-1 1,0 1-1,0-1 1,0 1-1,0-1 0,0 1 1,-1 0-1,1 0 1,-1-1-1,1 1 0,-1 0 1,1 0-1,-1 0 0,1 1 1,-1-1-1,0 0 1,1 1-1,-1-1 0,0 1 1,0-1-1,1 1 1,-1 0-1,0 0 0,0 0 1,0 0-1,0 0 1,1 0-1,-1 0 0,0 0 1,0 1-1,0-1 1,1 1-1,-4 1 0,-7 7 15,-1 0-1,2 1 0,-1 1 1,2 0-1,-1 0 0,1 1 0,1 0 1,0 1-1,1 0 0,0 0 0,1 1 1,1 0-1,0 0 0,-7 26 0,13-38-26,-1 0 0,1 0-1,-1 0 1,1 0 0,0 0-1,0 0 1,0 0-1,0 0 1,0 0 0,0 0-1,1 0 1,-1 0-1,0 0 1,1 0 0,0 0-1,0 0 1,-1 0-1,1-1 1,0 1 0,0 0-1,0 0 1,1-1 0,-1 1-1,0-1 1,1 1-1,2 1 1,-2-2 0,0 0 1,0 0-1,-1 0 0,1-1 0,0 1 1,0-1-1,0 1 0,1-1 0,-1 0 1,0 0-1,0 0 0,0 0 1,0 0-1,0 0 0,0 0 0,0-1 1,0 1-1,0-1 0,0 0 0,0 1 1,0-1-1,0 0 0,-1 0 1,1 0-1,2-3 0,4 0-4,-2 0 3,0 0-1,0 0 0,0-1 0,7-8 0,-12 13 9,0-1 0,-1 0 0,1 1 0,-1-1 0,1 0 0,-1 1 0,1-1-1,-1 0 1,1 0 0,-1 1 0,0-1 0,1 0 0,-1 0 0,0 0 0,0 1-1,0-1 1,0 0 0,0 0 0,0 0 0,0 0 0,0 0 0,0 1 0,0-1-1,0 0 1,0 0 0,0 0 0,-1 0 0,1 1 0,0-1 0,-1 0 0,1 0-1,-1 0 1,1 1 0,-1-1 0,1 0 0,-1 1 0,1-1 0,-1 1 0,0-1-1,1 0 1,-1 1 0,0-1 0,1 1 0,-1 0 0,0-1 0,0 1 0,-1-1-1,-3-1 11,0 0 0,-1 1-1,1-1 1,0 1-1,-1 0 1,1 1-1,-1-1 1,1 1 0,-1 0-1,-5 1 1,-56 9 58,57-7-57,0 0-1,1 1 1,0 0 0,-1 0 0,1 1 0,1 0-1,-1 1 1,1 0 0,0 0 0,0 1-1,1 0 1,0 0 0,0 1 0,1 0 0,0 0-1,0 0 1,1 1 0,-6 12 0,10-20-10,0 1 0,1-1 0,-1 1 0,1 0 1,0-1-1,-1 1 0,1 0 0,0-1 0,0 1 1,0 0-1,0-1 0,0 1 0,0 0 0,0-1 0,1 1 1,-1 0-1,1-1 0,-1 1 0,1-1 0,0 1 1,-1-1-1,1 1 0,0-1 0,0 1 0,0-1 0,0 0 1,0 1-1,1-1 0,-1 0 0,0 0 0,0 0 1,3 1-1,5 4-2,0 0 0,0-1 0,1 0 0,10 4 0,-8-4-8,0 1-9,1-1 1,0 0-1,1-1 1,-1-1 0,23 4-1,-29-6-1,-1-1 0,1 0 0,-1-1 0,1 1 0,-1-1 0,0 0 0,1-1 0,-1 1 1,0-1-1,0-1 0,0 1 0,0-1 0,0 0 0,7-5 0,-10 6 8,0 0 0,0 0 0,0 0 1,-1-1-1,1 1 0,-1-1 0,1 1 0,-1-1 1,0 0-1,4-6 0,-6 6 6,1 1 0,0 0 1,-1-1-1,0 1 0,1-1 0,-1 1 0,0-1 0,0 1 0,0-1 0,-1 1 1,1-1-1,-1 1 0,1-1 0,-1 1 0,0 0 0,0-1 0,-1-1 0,-4-11 21,-2 1 0,1 0 0,-2 1 0,0 0 0,0 0-1,-1 1 1,-1 0 0,0 1 0,-1 0 0,0 1 0,0 0 0,-1 1-1,0 1 1,-1 0 0,0 0 0,0 1 0,-1 1 0,-15-4-1,27 9-6,-1 0-1,1 1 1,-1-1-1,1 1 1,-1 0 0,1 0-1,-1 0 1,1 1-1,-1-1 1,1 1-1,0 0 1,-1 0-1,1 0 1,0 0-1,0 0 1,-1 1-1,1 0 1,0-1-1,0 1 1,1 0-1,-1 1 1,0-1-1,1 0 1,-5 6-1,4-4-2,0 0-1,0 0 1,0 1-1,1-1 1,-1 1-1,1 0 1,0 0-1,1 0 1,-1 0-1,1 0 1,0 0-1,0 0 1,0 0-1,1 0 0,0 1 1,0 5-1,3 8 2,0 1 0,2-1-1,0 0 1,1 0 0,10 22-1,-11-29-11,2 0-1,-1 0 1,1-1 0,1 0-1,0 0 1,1 0 0,0-1-1,17 14 1,-22-21-4,0 0-1,1 0 0,-1 0 1,1-1-1,0 0 1,0 0-1,0 0 1,0 0-1,0-1 1,0 0-1,1 0 0,-1 0 1,0-1-1,0 1 1,1-1-1,-1-1 1,0 1-1,1-1 1,-1 0-1,0 0 0,0 0 1,0-1-1,0 0 1,0 0-1,0 0 1,0-1-1,-1 1 1,1-1-1,-1 0 0,0 0 1,0-1-1,0 0 1,0 1-1,0-1 1,3-6-1,12-15-17,-2-2-1,0 0 1,-2-1-1,-1 0 1,-1-1-1,-2-1 0,-1 0 1,12-59-1,-20 79 29,0 0 0,-2 0 0,1 0 0,-1 0 0,0 0 0,-1 0 0,0 0 0,-4-11 0,5 21 0,0-1 0,0 1 0,0-1 0,0 1 0,0 0 0,0-1 0,-1 1 0,1-1 0,0 1 0,0 0 0,-1-1 0,1 1 0,0 0 0,-1-1 0,1 1 0,0 0 0,0 0 0,-1-1 0,1 1 0,-1 0 0,1 0 0,0 0 0,-1-1 0,1 1 0,-1 0 0,1 0 0,0 0 0,-1 0 0,1 0 0,-1 0 0,1 0 0,0 0 0,-1 0 0,1 0 0,-1 0 0,1 0 0,-1 0 0,1 0 0,0 0 0,-1 1 0,1-1 0,-1 0 0,1 0 0,0 0 0,-1 0 0,1 1 1,0-1-1,-1 0 0,1 1 0,0-1 0,-1 0 0,1 1 0,0-1 0,0 0 0,-1 1 0,1-1 0,0 0 0,0 1 0,-20 25 45,20-24-43,-44 76 95,-58 148 0,92-202-53,1 1 1,-11 44 0,20-68-46,0 0 1,0 0 0,0 0 0,0 0-1,0 0 1,0 0 0,0-1 0,0 1-1,1 0 1,-1 0 0,0 0 0,1 0-1,-1 0 1,1 1 0,-1-2-3,0 0 0,1 0 0,-1 0 0,0 1 1,0-1-1,0 0 0,0 0 0,0 0 0,0 0 1,1 0-1,-1 1 0,0-1 0,0 0 0,0 0 1,0 0-1,1 0 0,-1 0 0,0 0 0,0 0 0,0 0 1,1 0-1,-1 0 0,0 0 0,0 0 0,0 0 1,1 0-1,-1 0 0,0 0 0,0 0 0,0 0 0,1 0 1,-1 0-1,0 0 0,0 0 0,0 0 0,1 0 1,-1 0-1,0-1 0,0 1 0,0 0 0,0 0 1,0 0-1,1 0 0,-1 0 0,0 0 0,0-1 0,0 1 1,0 0-1,0 0 0,0 0 0,0-1 0,1 1 1,-1 0-1,0 0 0,0 0 0,0 0 0,0-1 0,9-20 0,-1-1 0,-1-1 0,-1 1 0,0-1 0,-2 0 0,-1 0 0,-1 0-1,0 0 1,-2-1 0,-1 1 0,-1 0 0,-7-37 0,9 60 3,0-1 0,0 0 0,0 0 0,0 1 0,0-1 1,0 0-1,-1 0 0,1 1 0,0-1 0,0 0 0,0 1 0,-1-1 1,1 0-1,0 1 0,-1-1 0,1 0 0,-1 1 0,1-1 0,-1 0 0,1 1 1,-1-1-1,1 1 0,-1-1 0,1 1 0,-1 0 0,1-1 0,-1 1 1,0-1-1,1 1 0,-2 0 0,1 1 1,0 0 0,-1 0 0,1 0 0,0 0 0,0 0 0,0 1 1,0-1-1,0 1 0,0-1 0,1 0 0,-1 1 0,0-1 0,1 1 0,-1 0 0,1-1 0,-1 3 0,-8 33 13,1-1 0,2 1 0,2 0-1,0 59 1,21 153 17,-13-214-34,2 1-1,2-1 0,20 57 1,-28-91-1,0 0 1,0-1-1,0 1 1,0 0-1,1-1 1,-1 1-1,0 0 1,1-1 0,-1 1-1,0 0 1,1-1-1,-1 1 1,1-1-1,-1 1 1,0-1-1,1 1 1,0-1-1,-1 1 1,1-1-1,-1 1 1,1-1-1,0 0 1,-1 1 0,1-1-1,1 1 1,-1-2-3,-1 1 0,1 0 0,0-1 1,-1 1-1,1-1 0,0 1 0,-1-1 1,1 1-1,-1-1 0,1 0 0,-1 1 1,1-1-1,-1 0 0,1 1 0,-1-1 1,0 0-1,1 1 0,-1-2 0,13-40-98,-13 42 102,3-30 29,-3 24-15,1-1-1,0 0 1,0 1 0,2-9-1,-2 8 28,-4 7 27,-7 11 8,3 8-42,-6 16 24,-13 57 0,26-91-55,0 0-1,0 0 1,0 0 0,0-1 0,0 1 0,0 0 0,-1 0-1,1 0 1,0 0 0,-1 0 0,1-1 0,0 1-1,-1 0 1,1 0 0,-1-1 0,1 1 0,-1 0 0,0-1-1,1 1 1,-1 0 0,0-1 0,-1 2 0,2-3 0,-1 1 0,0 0 0,1 0 0,-1-1 0,1 1 0,-1 0 0,0-1-1,1 1 1,-1 0 0,1-1 0,-1 1 0,1-1 0,-1 1 0,1-1 0,-1 1 0,1-1 0,0 0 0,-1 1 0,1-1 0,0 1 0,-1-2 0,-16-41 55,-12-91 110,17 106 56,12 30-207,1 0 1,0 0 0,-1 0-1,1 0 1,0 0-1,0-1 1,0 1-1,1 0 1,-1-1 0,0 1-1,2 1 1,10 15-53,45 103-116,-56-115 143,9 16-24,-11-22 31,0 0 1,1 0-1,-1 1 1,0-1 0,1 0-1,-1 1 1,1-1 0,-1 0-1,0 0 1,1 0-1,-1 0 1,1 1 0,-1-1-1,1 0 1,-1 0 0,1 0-1,-1 0 1,1 0 0,-1 0-1,0 0 1,1 0-1,-1 0 1,1 0 0,-1-1-1,1 1 1,-1 0 0,1 0-1,-1 0 1,0 0-1,1-1 1,-1 1 0,1 0-1,-1 0 1,0-1 0,1 1-1,-1 0 1,0-1 0,1 1-1,-1 0 1,0-1-1,0 1 1,1-1 0,-1 1-1,0 0 1,0-1 0,0 1-1,0-1 1,1 0-1,7-14 1,0-1 0,-1 0 0,0-1 0,-2 0 0,0 0 0,4-25 0,-7 31 0,5-26 0,-3-1 0,1-40 0,0-4 3,-3 67 11,-2 12-10,1 1 1,-1 0 0,1-1-1,-1 1 1,0-1 0,0 1 0,-1 0-1,1-1 1,0 1 0,-1 0-1,1-1 1,-2-2 0,6 20 29,-1 0 0,0 0-1,1 20 1,-1-1-23,17 167-3,-20-188-22,0-8 5,0 1 0,1-1 0,-1 0 0,1 0 0,0 0 0,2 5 0,-3-10 8,0 0-1,0 1 1,0-1-1,0 0 1,0 0-1,0 0 1,0 0-1,0 0 0,0 0 1,0 0-1,0 0 1,0 0-1,0 0 1,0 0-1,0 0 1,0 0-1,0 1 1,0-1-1,1 0 1,-1 0-1,0 0 1,0 0-1,0 0 1,0 0-1,0 0 1,0 0-1,0 0 1,0 0-1,0 0 1,0 0-1,0 0 1,0 0-1,1 0 1,-1 0-1,0 0 1,0 0-1,0 0 1,0 0-1,0 0 1,0 0-1,0 0 1,0 0-1,0 0 1,0 0-1,0 0 1,0 0-1,1 0 1,-1 0-1,0-1 1,0 1-1,0 0 1,0 0-1,0 0 1,0 0-1,0 0 1,0 0-1,0 0 1,0 0-1,0 0 1,0 0-1,0 0 1,0 0-1,0 0 1,0-1-1,0 1 1,4-10-28,1-16 35,-5 24-11,4-19 12,6-37 18,4-93 1,3-53 7,-16 194-31,0-1 0,0 0 0,-1 1 0,0-1 1,-1 0-1,-2-11 0,1 15 66,0 11-31,-1 17-19,3-18-19,-14 102 13,-4 43-12,17-121-10,1-14-5,-1 0 0,0 1 1,-1-1-1,-5 19 0,2-23-9,2-13 25,-2-20 26,4 13-25,-24-142 42,-31-146 66,18 141-36,36 150-66,0-1 0,-1 1 1,0 0-1,0 0 0,-1 0 1,0 0-1,0 1 0,-1-1 0,0 1 1,0 0-1,-1 0 0,-11-10 1,16 16-9,0 1 1,0-1 0,1 1-1,-1-1 1,0 0 0,0 1-1,1 0 1,-1-1 0,0 1-1,0 0 1,0-1 0,0 1-1,0 0 1,0 0 0,0 0-1,0 0 1,0-1 0,0 2-1,1-1 1,-1 0 0,0 0-1,0 0 1,0 0 0,0 0-1,0 1 1,0-1 0,0 0-1,0 1 1,1-1 0,-1 1-1,0-1 1,0 1 0,1-1-1,-1 1 1,0 0 0,0-1 0,0 2-1,-2 2 1,1 0 0,0 0 0,-1 0 0,1 0 0,1 0 0,-1 0 0,-1 6 0,-2 12-1,1-1 1,0 1-1,2 0 0,0 35 1,12 94-4,-8-128 1,41 305-82,-6-57-66,-35-257 113,-1 0 1,-1 0-1,0 0 1,-4 22-1,4-32 19,-4 13-18,1-15 38,-3-11 10,-8-26 29,2-1 0,-15-74 0,1-76 62,18 122-57,-15-62 32,2 11 83,12 88-51,9 27-108,0 0-1,0-1 1,0 1-1,0-1 1,0 1 0,0 0-1,0-1 1,0 1-1,-1-1 1,1 1-1,0 0 1,0-1 0,0 1-1,-1 0 1,1-1-1,0 1 1,-1 0 0,1 0-1,0-1 1,0 1-1,-1 0 1,1 0-1,-1-1 1,1 1 0,0 0-1,-1 0 1,1 0-1,0 0 1,-1 0 0,1-1-1,-1 1 1,1 0-1,0 0 1,-1 0 0,1 0-1,-1 0 1,1 0-1,0 0 1,-1 0-1,1 1 1,-1-1 0,1 0-1,0 0 1,-1 0-1,1 0 1,-1 0 0,1 1-1,0-1 1,-1 0-1,1 0 1,0 1-1,-1-1 1,1 0 0,0 1-1,0-1 1,-1 0-1,1 1 1,0-1 0,0 0-1,0 1 1,-1-1-1,1 0 1,0 1 0,0 0-1,-5 10 0,0 0 0,0 1 0,2 0-1,-5 23 1,-4 50-34,5 137-85,7-209 105,0-7-2,1 0-1,0 1 1,0-1 0,0 0 0,1 0-1,2 8 1,-3-10-13,2-4-34,0-5 62,1-11 21,4-105 30,-6 0-1,-21-192 1,16 294-42,1 15-6,1 0 1,1 0 0,-1 0 0,0 0 0,1 0 0,0 0-1,0 0 1,0 0 0,0 0 0,2-8 0,-2 12-4,0 0 0,0 0 0,1 0 0,-1 0 0,0 0 1,0-1-1,0 1 0,0 0 0,0 0 0,0 0 0,0 0 0,0 0 0,0 0 1,0 0-1,1 0 0,-1 0 0,0 0 0,0-1 0,0 1 0,0 0 1,0 0-1,0 0 0,1 0 0,-1 0 0,0 0 0,0 0 0,0 0 0,0 0 1,0 0-1,1 0 0,-1 0 0,0 0 0,0 0 0,0 0 0,0 0 0,0 0 1,0 0-1,1 1 0,-1-1 0,0 0 0,0 0 0,0 0 0,0 0 1,0 0-1,0 0 0,0 0 0,1 0 0,-1 0 0,0 0 0,0 1 0,0-1 1,0 0-1,0 0 0,0 0 0,0 0 0,0 0 0,0 0 0,0 1 1,0-1-1,0 0 0,0 0 0,0 0 0,0 0 0,5 14 3,-3-8-1,91 319 1,-46-150-30,-44-167 18,0 0 1,0 0-1,1 0 0,5 9 1,2 3-26,-12-22 30,1 0 0,-1-1 1,0 1-1,1 0 0,0-1 0,0 1 1,0-1-1,0-2 0,-1-16 8,-44-392 147,28 256-68,-27-173 85,34 277-151,22 68-41,-5-2 1,16 33-73,20 57-1,-39-94 8,-5-17 31,-2-7 54,0-21 9,-20-138 13,18 150-2,0 0 0,-2 0 1,-1 1-1,-1-1 0,-13-22 0,0 13 23,20 31-33,1 0 0,0 1 0,-1-1 1,1 1-1,-1-1 0,0 1 1,1-1-1,-1 1 0,0 0 0,0 0 1,0 0-1,0 0 0,0 0 0,0 1 1,-4-2-1,5 2-2,0 0 1,1 1-1,-1-1 1,0 0-1,0 0 1,0 1-1,0-1 1,0 0-1,1 1 0,-1-1 1,0 1-1,0-1 1,1 1-1,-1-1 1,0 1-1,1 0 1,-1-1-1,1 1 1,-1 0-1,1 0 0,-1 1 1,-10 21 33,8-17-31,-8 25 6,1 1 1,2 0 0,1 0 0,2 1-1,-3 37 1,6 174-12,4-132-30,15 226-169,-7-216 123,-9-77 59,-1-1-1,-2 0 1,-2 0-1,-3 0 1,-1 0 0,-1-1-1,-3-1 1,-26 63-1,31-89 37,1 0-1,1 1 0,0-1 0,-3 27 1,7-38-16,1-4 1,0-1 1,0 1-1,-1-1 0,1 1 0,0-1 1,0 1-1,0-1 0,0 1 1,0 0-1,0-1 0,0 1 0,0-1 1,0 1-1,1-1 0,-1 1 1,0-1-1,0 1 0,0-1 0,0 1 1,1-1-1,-1 1 0,1 0 1,19-9 51,-7-1-52,-1 0 1,1-1-1,17-18 1,-2 1 12,-7 6 8,-1 0 0,-1-2 0,-1 0-1,-2 0 1,0-2 0,-1 0 0,12-30 0,-25 52-14,-1 1 1,1-1-1,0 1 1,-1 0-1,1 0 1,0-1-1,1 1 1,-1 1-1,0-1 1,1 0-1,-1 0 1,1 1-1,-1 0 1,1-1 0,0 1-1,-1 0 1,1 0-1,0 0 1,0 1-1,0-1 1,0 1-1,0 0 1,-1-1-1,1 1 1,0 1-1,0-1 1,0 0-1,0 1 1,0-1-1,4 2 1,4 1-14,0 1 1,0 0-1,0 0 1,0 1-1,-1 0 1,12 9-1,-20-13-3,7 5-12,0 0 0,0-1 0,14 6 1,-20-9 13,-1-1 1,1 1 0,-1 0 0,0 0-1,1-1 1,-1 1 0,0 1-1,0-1 1,-1 0 0,1 0 0,0 1-1,-1-1 1,0 1 0,1-1 0,-1 1-1,0 0 1,0-1 0,1 5-1,1 6 30,0 1 0,1 18 0,-3-30-14,-1 0 1,0 0-1,0 0 0,0 0 0,0 0 1,0 0-1,0 0 0,-1 0 0,1 0 0,-1 0 1,1 0-1,-1 0 0,0 0 0,0-1 1,0 1-1,0 0 0,0 0 0,0-1 1,-3 3-1,2-2-3,-1 0 0,1 0-1,-1 0 1,0-1 0,0 1 0,1-1 0,-1 0 0,0 1-1,0-2 1,0 1 0,-5 1 0,-9-1 4,1 0 0,0-1 0,0 0-1,-17-4 1,17 3 7,-37-7 150,-102-27 0,152 34-164,-1 0 3,0-1-1,0 1 1,1-1 0,-1 0-1,1 0 1,0 0 0,-6-5-1,-10-6 29,19 13-40,0 0-1,-1-1 0,1 1 0,0 0 1,0 0-1,0-1 0,0 1 0,0 0 1,0 0-1,0-1 0,0 1 0,0 0 1,0 0-1,0-1 0,0 1 0,0 0 1,0 0-1,0 0 0,0-1 0,0 1 1,0 0-1,0 0 0,0-1 0,1 1 1,-1 0-1,0 0 0,0-1 0,0 1 1,0 0-1,0 0 0,1 0 1,-1 0-1,0-1 0,0 1 0,0 0 1,1 0-1,-1 0 0,0 0 0,0 0 1,1-1-1,8-6-18,-1 5 9,0 0 0,0 1 0,0-1 0,0 2 0,1-1 0,-1 1 0,0 0-1,0 1 1,15 3 0,11-1-8,298 1-228,-289-7 161,1-1 1,72-18-1,-112 21 76,1 0-1,-1 0 0,1-1 1,-1 1-1,0-1 0,1 0 1,-1 0-1,0 0 0,0-1 1,-1 0-1,1 1 0,0-1 1,-1-1-1,0 1 0,6-7 1,-58-22 187,41 27-155,0 1 0,0 0 0,0 1 0,0 0 0,-13-3 0,12 3 7,0 1 0,0-1 0,0-1 0,1 0 0,-11-6 0,14 6-17,0 0-1,1 0 1,-1 0 0,1 0 0,0-1 0,0 0 0,1 1 0,-1-2 0,1 1-1,0 0 1,1-1 0,-1 1 0,1-1 0,0 1 0,-2-11 0,0-7 22,1 0 0,0-42 0,2 24 3,-1-64 55,2 64-40,-1-1-1,-14-80 1,4 70-97,-7-88 0,6 56 112,12 50-81,2-60-36,-1 82 41,0-1 1,2 0-1,-1 1 0,2 0 0,5-16 1,-4 19 2,0 0 0,0 0 0,8-9 0,-7 11 4,-1-1 0,0 1 1,-1-1-1,1 0 0,2-9 1,0 6-37,2-8 8,-9 19 29,0-1-1,1 1 0,-1-1 1,0 1-1,0-1 1,0 1-1,0-1 1,0 1-1,0-1 1,0 1-1,0-1 0,0 1 1,0-1-1,0 1 1,0-1-1,0 1 1,-1-1-1,1 1 1,0-1-1,0 1 1,-1-1-1,1 1 0,0-1 1,0 1-1,-1 0 1,1-1-1,0 1 1,-1-1-1,1 1 1,-1-1-1,-2-1 2,-1 1 0,1-1 0,-1 0 1,0 1-1,1-1 0,-1 1 0,0 0 0,0 1 0,0-1 1,0 1-1,0-1 0,0 1 0,1 0 0,-9 2 0,-2 0 42,0 2-1,-25 8 1,27-7-13,-1-1 1,-22 4-1,-74-4 87,89-1-91,-1-1 0,1-1-1,-1-1 1,-25-4-1,32 4-5,1 0-1,-1 0 1,0 1-1,0 1 0,-17 4 1,1 0 18,19-4-18,0 0-1,0 0 1,1 1-1,-1 1 1,-11 5-1,11-1-48,14 1 6,3 3 23,1 4-33,1-1 0,0-1 0,17 23 0,-16-25 4,-1 0-1,0 1 1,-1 1 0,0-1 0,7 20-1,1 25-72,13 113-1,-25-126 88,-3 0-1,-9 83 1,7-110 12,-26 142 1,15-91 20,8-43-1,-8 52-37,7-3 136,-7-39-31,13-35-74,2-5-22,8-20-6,9-28 4,1-35-2821</inkml:trace>
</inkml:ink>
</file>

<file path=ppt/ink/ink2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18.294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196 127 3616,'0'0'912,"10"-5"-665,33-15-5,-32 16 170,-1 0 1,1 1-1,0 0 0,1 1 1,12-2-1,-15 3-298,0 0 1,0-1 0,1 0-1,12-6 1,15-14 261,-30 18-261,0-1-1,-1 1 0,13-5 0,-18 9-76,1-1 1,-1 1-1,0-1 0,0 1 0,0-1 1,0 1-1,0-1 0,-1 0 1,1 0-1,0 1 0,0-1 0,0 0 1,-1 0-1,1 0 0,0 0 0,-1 0 1,1 0-1,-1 0 0,1 0 1,-1 0-1,1 0 0,-1 0 0,0-2 721,-2 3-591,-1 1-1,0-1 1,0 1 0,0-1 0,0 0 0,1 0 0,-1 0 0,0-1 0,0 1-1,-4-2 1,-19 0 43,-36 17 42,37-8-231,0-1 1,-29 2-1,20-5 58,0 1-1,0 1 1,-47 15 0,17-2 678,57-15-242,9-1-136,18 0 126,9 1 124,-15 1-495,1 0 1,-1-1-1,1-1 0,0-1 1,0 0-1,0 0 0,-1-2 0,18-2 1,-6 2 63,37 1 0,208 37 872,-208-22-930,42 7 96,-88-21-172,1 0-1,-1-1 1,1 0-1,34-7 1,-33 4 0,0 1 1,0 0 0,25 2 0,99 20 506,-122-18-500,0 0-1,0-2 1,26-2 0,32 0 30,-18 5 50,1-3-1,88-11 1,87-31 102,-196 33-221,0 2 1,1 2-1,0 1 0,1 2 0,54 6 0,-45-3 22,70-7-1,-72 2 49,75 4 0,-24 0 71,-68-2-23,42 4 1,-61-2-98,-1 0 1,0-1-1,1-1 0,16-3 1,-13 2-10,0 0 0,21 0 0,-17 2 10,37-7 0,-56 8-49,1 0-6,1 0 0,-1 0 0,0 0 0,1 1 0,-1-1 0,0 1 1,1 0-1,4 2 0,12 2 0,101 23 192,-79-17-141,-38-11-49,0 1 0,0-1 0,0 0 0,0 0 0,8-2 0,-9 2-2,1-1 1,0 1-1,-1 0 0,1 0 0,-1 0 1,1 1-1,5 0 0,-9-1-3,1 0 0,-1 0-1,1 0 1,-1 0 0,0 0 0,1 0-1,-1 0 1,0 1 0,1-1 0,-1 0-1,0 0 1,1 0 0,-1 0-1,1 0 1,-1 1 0,0-1 0,0 0-1,1 0 1,-1 1 0,0-1 0,1 0-1,-1 0 1,0 1 0,0-1-1,0 0 1,1 1 0,-1-1 0,0 0-1,0 1 1,0-1 0,0 0 0,0 1-1,0 0-5,0-1-3,-1 0 12,0 1 0,0-1-1,0 1 1,0 0 0,0-1 0,0 1 0,0 0-1,1 0 1,-1 0 0,0 0 0,1 0 0,-1 0 0,0 0-1,1 0 1,-1 0 0,1 1 0,-4 4 0,2-4 7,1-1-1,0 1 1,0-1 0,0 1-1,0 0 1,0 0-1,0-1 1,0 1-1,1 0 1,-1 0 0,1 0-1,-1 0 1,1 0-1,0-1 1,0 1-1,0 0 1,0 0 0,0 0-1,0 2 1,0 2-3,9-3 119,-8-3-36,-8 0-43,-63-7 35,55 5-72,0 0 1,0 1 0,0 0-1,-21 2 1,-134 17 45,-84 13-19,105-11-36,122-18-2,0-2 0,0-1 0,-43-7 0,25 0 4,-88-3 0,92 9 43,-42-7 0,41 4 10,-41-1 0,47 4 47,1-1-1,-51-12 1,51 8-42,-1 1 0,-51-1 1,5 5-26,36 0 1,0 2 0,-87 11 1,113-7-28,-13 2 9,-45 14 1,10-2 7,42-13 3,-25 10-1,15-4-6,0-2 1,-73 8-1,22-5-6,64-7-13,-1-2 1,0-1 0,-32 0-1,7 1 0,41-2-7,0 0 1,0 0-1,0-1 0,0 0 0,0 0 1,0-1-1,0 0 0,-11-3 1,-8-5 58,-50-24 0,63 25-35,7 4 8,0 0-1,-1 0 0,0 0 0,-16-4 0,20 7-18,0 0 0,0-1 0,0 1-1,1-1 1,-1 0 0,1 0 0,-1 0 0,1-1 0,-1 1-1,-2-4 1,-10-7 5,8 11-11,7 2-2,1 0 0,-1 0 0,0 0 0,1 0-1,-1 0 1,0 0 0,0-1 0,1 1-1,-1 0 1,1 0 0,-1-1 0,0 1-1,1 0 1,-1-1 0,1 1 0,-1-1-1,0 1 1,1-1 0,-1 1 0,1-1 0,0 1-1,-1-1 1,1 0 0,-1 0 0,2 6-193,0-2-17,10-2 150,71 15 1,-16-12 20,121 14-36,-24-3 45,-85-10-2,-11-3-3,82-8 0,-4 0 4,-102 8 24,73 13 0,-80-8 24,-1-2 0,1-2 0,46-1 0,34-17 26,24 0 44,51 2 43,-33 0-56,-123 12-62,5-2 30,48 4 0,53 4-41,2 0-43,-97-4 2,-33-2 39,1 2 1,-1-1-1,1 2 1,13 2-1,21 9-7,0-3 1,90 7 0,-131-16-6,0 0 0,0 0 1,0 1-1,13 4 1,11 3 65,-25-8-24,0-1 0,0 0 1,0 0-1,0 0 0,-1-1 1,1 0-1,10-3 0,-8 6 59,-2-2-4,-8-10-119,-18-14-188,-2-11-2952</inkml:trace>
</inkml:ink>
</file>

<file path=ppt/ink/ink2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24.036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244 80 1496,'0'0'171,"-12"7"-37,-16 9-51,-10 7 671,-78 34 0,100-50-357,13-6-123,0 0 1,0 1-1,0-1 0,0 0 0,0 0 0,0-1 1,0 1-1,-6 0 0,9-1-244,0 0-1,0 0 1,0 0-1,0 0 1,0 0 0,1 0-1,-1 0 1,0 0-1,0 0 1,0 0 0,0 0-1,0 0 1,0 0-1,1-1 297,-1 1-297,0 0 1,0 0 0,0 0-1,0 0 1,0 0-1,0-1 1,0 1 0,0 0-1,0 0 1,0 0-1,0 0 1,0 0-1,0 0 1,0 0 0,0 0-1,0 0 1,0 0-1,0-1 1,0 1 0,0 0-1,0 0 1,0 0-1,0 0 1,0 0 0,0 0-1,0-1 237,-1 1-236,7-3 842,-5 2-772,1 0-1,-1-1 1,0 1-1,0 0 0,0-1 1,0 1-1,-1-1 1,1 1-1,0-1 1,-1 1-1,1-1 0,-1 1 1,1-1-1,-1 0 1,0 1-1,1-1 0,-1-2 1,0 3-26,0-1 0,0 0-1,0 1 1,1-1 0,-1 1 0,0-1 0,1 0 0,-1 1 0,1-1-1,0 1 1,0-1 0,-1 1 0,1 0 0,0-1 0,0 1 0,0 0-1,0 0 1,1-1 0,1 0 0,5-1 188,0 0 1,0 0-1,0 1 0,0 0 1,1 0-1,-1 1 0,1 0 1,-1 1-1,1 0 0,-1 0 1,14 3-1,8-1 117,-11-2-127,1-1 1,36-7-1,-34 5-21,41-3-1,14 2 132,-53 1-245,0 2 0,1 1 0,27 3-1,551 44 1329,-485-40-1266,4-5 13,144-17 0,28-3 112,-44-5-185,-133 5-59,157-4 0,-192 17-34,85-17 1,-77 9 3,-48 7-1,-24 2-1,1 1 0,-1 1 0,1 0 0,0 2 0,0 0 0,36 6 0,4 6 1,1-2 0,0-3-1,0-3 1,94-5 0,22-2-70,-146 2 79,57 5 1,-26-8 89,-52 6-80,-7 0 28,-7-2-45,-3 0-11,-12 1 117,20-1-135,-1 0 1,1 0 0,-1 0 0,1 0 0,-1 1 0,1-1 0,-1 0-1,1 1 1,0-1 0,-1 0 0,1 1 0,-1-1 0,1 0-1,0 1 1,-1-1 0,1 0 0,0 1 0,0-1 0,-1 1 0,1-1-1,0 1 1,0-1 0,0 1 0,-1-1 0,1 1 0,0-1-1,0 1 1,0-1 0,0 1 0,0-1 0,0 2 0,-1 1-5,0 0 1,-1 0 0,1 0 0,-1 0 0,0 0-1,0 0 1,0 0 0,0 0 0,0-1 0,-5 5-1,-1 2-14,4-2 22,2 0-1,-1 0 0,1 0 0,0 0 1,0 0-1,0 0 0,0 14 0,1-12 1,0-2-19,1 1 0,0-1-1,1 1 1,0-1 0,0 1-1,4 13 1,-5-21 15,0 0-1,1 1 1,-1-1-1,0 1 1,0-1 0,0 0-1,0 1 1,0-1-1,0 0 1,0 1 0,0-1-1,0 1 1,0-1-1,0 0 1,0 1-1,0-1 1,0 0 0,0 1-1,-1-1 1,1 0-1,0 1 1,0-1 0,0 1-1,-1-1 1,1 0-1,0 0 1,0 1 0,-1-1-1,1 0 1,0 1-1,0-1 1,-1 0 0,1 0-1,0 0 1,-1 1-1,1-1 1,0 0 0,-1 0-1,1 0 1,0 0-1,-1 0 1,1 0-1,-1 0 1,1 1 0,0-1-1,-1 0 1,1 0-1,-1 0 1,1-1 0,0 1-1,-1 0 1,1 0-1,-27-6 67,17 3-49,-44-8 62,25 5-38,-31-3 1,-24 6 138,-162 17-1,38 0-19,47-10 5,-153 3 206,225-3-286,50-1-27,-38-3 0,43-2-27,-1 2 1,1 1 0,-55 9-1,57-6-38,-52 0 0,33-2 1,-37-4 18,-3 0 21,18 0-7,52 0-19,-1 1-1,-29 3 0,-4 5 2,-150 11 51,179-17-52,-50 9 1,51-5-27,-53 2 0,46-6 8,23 0 6,0 0 0,0-1 0,0 0 0,0-1 1,0 0-1,-16-4 0,19 4 9,0-1 0,0 2 0,0-1 0,0 0 0,-8 1 0,8 0 2,0 0 0,0 0 1,1-1-1,-12-2 0,-1-1 32,0 0 0,-1 1 0,-24-1 0,25 3 11,0 0 0,0-2-1,-34-9 1,-124-38 298,170 49-340,-1 0-1,0 1 0,1 0 1,-10 1-1,11-1-6,0 0 0,0 0-1,0 0 1,-1 0 0,1-1-1,0 1 1,0-1 0,-5-2 0,5 1-2,0 1 1,-1-1 0,1 1 0,-1 0 0,0 0 0,1 1-1,-1 0 1,0 0 0,1 0 0,-1 1 0,-9 2 0,1 0-24,1 2 0,0-1 0,-21 12 0,30-13 18,0 0-1,0 0 1,0 1-1,1-1 1,-1 1 0,1 0-1,0 0 1,0 0-1,0 1 1,1-1-1,-1 1 1,-1 5-1,1-4 5,1-4-5,0 1 0,0 0 0,-1 0 0,1-1 0,-1 1 0,0-1 0,0 0 0,0 0 0,0 0 0,0 0 0,0 0 0,-1-1 0,1 1 0,0-1-1,-1 0 1,1 0 0,-1 0 0,-6 0 0,1 0-10,0 0 0,0 0 0,0-1 0,0 0 0,0-1-1,-13-2 1,-3-2 42,12 2 23,1 1-1,0-1 1,-19-8-1,30 11-47,1-1-1,-1 1 1,1 0-1,-1-1 1,1 1-1,-1 0 1,0-1-1,1 1 1,-1-1-1,1 1 0,0 0 1,-1-1-1,1 1 1,-1-1-1,1 0 1,0 1-1,-1-1 1,1 1-1,0-1 1,0 0-1,-1 1 1,1-1-1,0 1 1,0-1-1,0 0 1,0 1-1,0-1 0,0 0 1,0 1-1,0-1 1,0 0-1,0 1 1,0-1-1,0 0 1,1 1-1,-1-1 1,0 1-1,0-1 1,1 0-1,-1 1 1,0-1-1,2 0 0,23-27 11,-13 15-10,15-15 26,0 0 0,1 2 0,2 1 0,33-21 0,-43 27-25,-20 18-2,1 1 0,-1 0 0,0-1 0,1 1 0,-1 0 0,0-1 0,1 1 0,-1 0 0,0-1 0,0 1 0,0-1 0,1 1-1,-1-1 1,0 1 0,0 0 0,0-1 0,0 1 0,0-1 0,0 1 0,0-1 0,0 1 0,0-1 0,0 1 0,0-1 0,0 1 0,0-1 0,0 1 0,0 0 0,0-1 0,0 1 0,-1-1 0,1 1 0,0 0 0,0-1 0,-1 1 0,1-1 0,0 1 0,-1 0 0,1-1 0,0 1 0,-1 0 0,1-1 0,0 1 0,-1 0 0,1 0 0,0-1 0,-2 1 0,0 0 0,0 0 0,0 1 1,1-1-1,-1 1 0,0 0 0,0-1 0,0 1 0,0 0 0,1 0 0,-1 0 0,0 0 1,1 0-1,-1 1 0,-1 0 0,-8 6-15,-6 0-68,-29 9 1,20-11-3196</inkml:trace>
</inkml:ink>
</file>

<file path=ppt/ink/ink2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45.70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232 82 4216,'0'0'4058,"3"-10"-3798,12-28-14,-15 36-104,1 0-1,0 1 1,-1-1 0,1 1 0,-1-1 0,0 0-1,1 1 1,-1-1 0,0 0 0,0 0 0,0-2 0,-1-1 665,-5-1 2569,2 8-3284,0 1 0,1-1 0,-1 1 0,1 0 0,-1-1 0,1 2 0,0-1 1,0 0-1,1 1 0,-5 5 0,0 1 47,-7 8 100,1 1 0,1 1 0,-17 37 0,-19 68 516,33-86-500,0 6 397,-16 73 0,20-84-279,9-29-254,0 0 0,0 1 1,1-1-1,-1 1 1,1-1-1,-1 10 0,2-6 225,1-3-166,0-7 40,8-24-2638</inkml:trace>
</inkml:ink>
</file>

<file path=ppt/ink/ink2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46.38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55 7232,'0'0'8561,"16"7"-8089,-5-2-366,-5-1-52,0-1 1,0 0-1,1 0 1,-1-1-1,1 0 0,0 0 1,0-1-1,0 1 1,0-1-1,0-1 1,0 0-1,0 0 1,0 0-1,7-2 0,30-3 477,1 2-1,56 3 0,25 0 389,-99-2-700,97-8 769,-104 7-766,0-1 1,0 0 0,-1-2-1,20-8 1,-38 14-203,0-1 0,0 1 0,-1-1 1,1 1-1,0-1 0,0 1 1,-1-1-1,1 0 0,-1 1 0,1-1 1,0 0-1,-1 1 0,1-1 0,-1 0 1,0 0-1,1 0 0,-1 1 0,0-1 1,1 0-1,-1 0 0,0 0 0,0 0 1,0 0-1,0 0 0,0 0 1,0 1-1,0-1 0,0 0 0,0 0 1,0 0-1,0 0 0,0 0 0,-1-1 1,-8-7-3010</inkml:trace>
</inkml:ink>
</file>

<file path=ppt/ink/ink2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48.15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490 1 7232,'0'0'4382,"-6"12"-4003,-46 103 496,-21 44 280,52-118-586,-46 67 0,35-64 47,-1-1 1,-75 74-1,84-94-303,19-17-203,0 0 1,-1-1 0,0 1 0,0-1-1,-1-1 1,1 1 0,-14 6 0,13-5 105,3-3 220,2-9 352,27-21-359,3-6-361,1 1 1,2 1-1,57-44 0,-50 43-18,-22 19-27,31-22-1,-42 31-6,1 1-1,-1 1 1,1-1-1,-1 1 1,1 0-1,0 0 1,0 1-1,0-1 1,0 1-1,10 0 1,-15 2-5,-1 0 0,0 0 1,0 0-1,1 1 0,-1-1 1,0 0-1,0 0 0,0 0 1,0 0-1,0 0 0,0 1 0,-1-1 1,1 0-1,0 0 0,-1 0 1,0 2-1,-6 23 37,-15 27 50,14-36-54,1 0 0,-8 28 0,13-38-34,1-1 0,0 0-1,1 1 1,-1-1 0,1 0 0,1 1 0,-1-1 0,1 1 0,0-1 0,0 0 0,4 9 0,-5-13-6,1 0-1,0 0 1,0 0-1,0 0 1,0 0-1,0 0 1,0 0 0,1 0-1,-1-1 1,0 1-1,1-1 1,0 1 0,-1-1-1,1 1 1,0-1-1,0 0 1,-1 0-1,1 0 1,0 0 0,3 1-1,-1-1 6,0 0 0,0-1 0,-1 0 0,1 1 0,0-1 0,0-1 0,0 1 0,-1 0-1,1-1 1,0 0 0,3-1 0,4-2 10,-1 0 0,0 0 0,0-1 0,0-1 0,0 1 0,-1-2-1,10-8 1,-8 4 5,0-1 0,-1 0-1,0-1 1,-2 0 0,1-1 0,-1 0-1,-1 0 1,10-29 0,0 8 254,-20 38-267,1 1-1,0 0 0,0 0 1,0 0-1,0 0 0,1 0 0,-1 0 1,0 6-1,-1-1 5,-1 5 5,0 0 0,1 1 0,0-1 0,0 22-1,2-32-6,1 0 0,1 1 0,-1-1 0,0 0 0,1 1-1,0-1 1,0 0 0,1 0 0,-1 1 0,1-1 0,-1 0 0,1-1-1,1 1 1,-1 0 0,0 0 0,1-1 0,0 0 0,0 1-1,4 3 1,-5-6-1,0 0-1,1 0 0,-1 1 1,0-1-1,1-1 0,-1 1 1,0 0-1,1-1 0,-1 1 1,1-1-1,-1 0 0,1 1 1,0-1-1,-1 0 0,1-1 1,-1 1-1,1 0 0,-1-1 1,1 0-1,-1 1 0,0-1 1,1 0-1,3-2 0,2-2 21,0 1 0,0-1 0,0 0-1,-1 0 1,10-9 0,0-4 32,0 0 1,-1 0-1,-1-2 0,0 0 0,-2 0 1,0-2-1,-2 1 0,16-42 1,-24 54-20,0 1 0,1-1 0,0 0 0,1 1 0,6-9 0,-11 17-41,0 0-1,0 0 0,0 0 1,0-1-1,0 1 1,0 0-1,1 0 0,-1 0 1,0 0-1,0 0 1,0-1-1,0 1 0,1 0 1,-1 0-1,0 0 0,0 0 1,0 0-1,1 0 1,-1 0-1,0 0 0,0 0 1,0-1-1,1 1 1,-1 0-1,0 0 0,0 0 1,1 0-1,-1 0 0,0 1 1,0-1-1,0 0 1,1 0-1,-1 0 0,0 0 1,0 0-1,0 0 1,1 0-1,-1 0 0,0 0 1,0 0-1,0 1 1,1-1-1,-1 0 0,0 0 1,0 0-1,0 0 0,0 1 1,0-1-1,1 0 1,-1 0-1,0 0 0,0 0 1,0 1-1,0-1 1,0 0-1,0 0 0,0 1 1,0-1-1,0 0 0,0 0 1,0 0-1,0 1 1,0-1-1,5 19 33,-5-15-15,1-1-15,4 17 14,-1 0 0,-1-1 0,0 1 0,-2 1 0,-1 19 0,-1 0-2,2-28-3,-1-1 0,-1 0 0,0 0 0,0 1 0,-1-1 0,-1 0 0,-6 18 0,9-29-15,-1 3 10,0 0 1,-1 0 0,1 0-1,-1 0 1,0 0-1,0 0 1,0 0 0,-3 3-1,4-6-6,1 1-1,-1-1 0,0 0 0,1 1 0,-1-1 0,1 0 0,-1 0 0,0 0 1,1 1-1,-1-1 0,1 0 0,-1 0 0,0 0 0,1 0 0,-1 0 1,0 0-1,1 0 0,-1 0 0,-1-1 0,1 1 2,-1-1-1,0 0 1,1 0 0,-1 1-1,0-1 1,1 0 0,-1-1 0,1 1-1,-3-3 1,-1 0 19,1-1 0,-1 0 0,1-1 0,0 1 0,1-1 1,-1 1-1,1-1 0,0 0 0,1 0 0,-1-1 0,1 1 0,-2-12 0,4 17-11,-1 1-8,1-1 0,0 1-1,0-1 1,-1 1-1,1-1 1,0 0 0,0 1-1,0-1 1,0 1 0,-1-1-1,1 1 1,0-1 0,0 0-1,0 1 1,0-1-1,1 1 1,-1-1 0,0 0-1,0 1 1,0-1 0,0 1-1,1-1 1,-1 1 0,0-1-1,0 1 1,1-1 0,-1 1-1,0-1 1,1 1-1,-1-1 1,1 1 0,-1 0-1,0-1 1,1 1 0,-1-1-1,1 1 1,-1 0 0,1 0-1,-1-1 1,1 1-1,0 0 1,-1 0 0,1 0-1,-1-1 1,1 1 0,-1 0-1,1 0 1,0 0 0,-1 0-1,1 0 1,-1 0-1,1 0 1,-1 0 0,1 1-1,0-1 1,-1 0 0,1 0-1,0 1 1,35 3 77,-4-1 49,0 2 0,54 14 0,-79-17-103,-1 0 0,1-1 0,0 0 1,-1 0-1,1 0 0,0-1 1,0 0-1,-1-1 0,1 1 1,0-1-1,0-1 0,-1 1 0,12-5 1,-13 4-591,0-1-1,0 1 1,0-1 0,0 0 0,5-4-1</inkml:trace>
</inkml:ink>
</file>

<file path=ppt/ink/ink2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48.32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118 10 15272,'0'0'1040,"-70"-6"-481,44 2 9,15 8-248,5-2 8,2 4-352,14 0 8</inkml:trace>
</inkml:ink>
</file>

<file path=ppt/ink/ink2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50.88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1000 5520,'0'0'4957,"15"-5"-4601,-3 2-288,4-2 22,0 0 0,0-1 1,0-1-1,-1-1 0,20-12 0,19-22 237,-1-3 0,51-55 0,-100 95-302,38-39 278,-2-2 0,-2-2 1,-2-2-1,-2-1 0,-2-1 1,-3-2-1,-2-1 0,-3-1 1,19-63-1,-41 112-253,17-70 431,-18 69-386,0-1 0,0 0 0,-1 0 0,0 0 0,0 0 0,-4-14 0,4 22-82,0 0-1,0 1 1,-1-1 0,1 0-1,0 0 1,-1 1 0,1-1 0,0 1-1,-1-1 1,1 0 0,-1 1-1,1-1 1,-1 1 0,1-1 0,-1 1-1,0-1 1,1 1 0,-1 0-1,0-1 1,1 1 0,-1 0 0,0-1-1,1 1 1,-1 0 0,0 0 0,0 0-1,1 0 1,-1 0 0,0 0-1,0 0 1,1 0 0,-1 0 0,0 0-1,1 0 1,-1 0 0,0 0-1,0 0 1,1 1 0,-1-1 0,0 0-1,1 1 1,-1-1 0,0 0-1,0 2 1,-34 19 113,33-20-108,-18 14 17,2 1 0,0 1 0,1 1 0,1 0 0,-28 40 0,-55 112 6,95-162-39,-22 42 18,-29 77 1,47-103 25,1 0 0,1 1 0,0-1 0,2 1 0,-1 44 0,6-47 65,1-1-1,2 0 0,0 1 0,1-1 0,1-1 0,9 22 0,-15-40-87,1-1 0,-1 1 1,1-1-1,0 1 0,-1-1 0,1 0 0,0 1 1,0-1-1,0 0 0,0 0 0,0 0 0,0 0 1,0 0-1,0 0 0,1 0 0,-1 0 0,0 0 0,1 0 1,-1 0-1,0-1 0,1 1 0,-1-1 0,3 1 1,0 0 4,-1-1 0,0 0 0,0-1 0,0 1 0,0 0 0,0-1 0,0 0 0,0 0 0,0 0 0,0 0 0,3-2 0,6-3 39,0-1-1,-1 0 1,0-1-1,13-13 0,-2-1 109,37-47 0,-14 14-2,-31 36-70,0 0-1,-2 0 0,0-2 1,10-23-1,-11 22 37,-6 6 27,-5 11 9,-5 12-42,-4 12-85,0 1 0,2 0 0,-9 34 0,1-1-25,13-47-18,0 1 0,1-1 0,0 1 0,1-1 0,-1 1 0,1-1 0,1 1 0,-1-1 0,1 1 0,0-1-1,0 1 1,1-1 0,0 0 0,4 11 0,-4-14 4,-1 1-1,1-1 0,0 0 0,0 0 1,0 0-1,0 0 0,1 0 0,-1-1 1,1 1-1,0 0 0,-1-1 0,1 0 1,0 0-1,0 0 0,1 0 0,-1 0 1,0-1-1,1 1 0,-1-1 0,1 0 1,-1 0-1,1 0 0,-1-1 0,1 1 1,0-1-1,-1 0 0,5 0 0,3-2 20,0 0 0,0 0-1,0-1 1,-1-1 0,0 0 0,1 0-1,-1-1 1,-1 0 0,1-1-1,15-12 1,5-7 90,45-48 0,-69 67-99,9-10 65,-2-1 0,0 0 0,-1-1 0,-1 0 0,10-23 0,-21 41-78,0 0 0,0-1 0,0 1-1,0 0 1,0 0 0,0 0 0,0-1-1,0 1 1,1 0 0,-1 0-1,0 0 1,0-1 0,0 1 0,0 0-1,0 0 1,1 0 0,-1 0 0,0-1-1,0 1 1,0 0 0,0 0 0,1 0-1,-1 0 1,0 0 0,0 0 0,1-1-1,-1 1 1,0 0 0,0 0 0,0 0-1,1 0 1,-1 0 0,0 0 0,0 0-1,1 0 1,-1 0 0,0 0 0,5 8 121,-1 14-41,-10 15 14,-20 68-1,8-34 26,11-51-94,6-17-6,-1 0 0,1 0-1,1 0 1,-1-1-1,0 1 1,1 1 0,-1 3-1,1-7-21,0 0-1,0 1 1,0-1-1,0 0 0,1 0 1,-1 0-1,0 0 1,0 0-1,0 0 1,0 0-1,0 0 1,0 0-1,1 1 0,-1-1 1,0 0-1,0 0 1,0 0-1,0 0 1,0 0-1,1 0 0,-1 0 1,0 0-1,0 0 1,0 0-1,0 0 1,0 0-1,1 0 1,-1 0-1,0 0 0,0 0 1,0 0-1,0 0 1,0-1-1,1 1 1,-1 0-1,0 0 0,0 0 1,0 0-1,0 0 1,0 0-1,0 0 1,1 0-1,-1 0 1,0-1-1,0 1 0,0 0 1,0 0-1,0 0 1,0 0-1,0 0 1,0 0-1,0-1 0,0 1 1,0 0-1,0 0 1,0 0-1,0-1 1,9-8 33,14-17 57,1 2 1,1 0 0,54-38-1,-55 42-14,18-10 37,-40 28-102,1 1 1,0-1-1,-1 1 0,1 0 1,0 0-1,0 0 0,0 0 1,0 0-1,0 1 1,0-1-1,0 1 0,6 0 1,-7 0-11,-1 1 0,0 0 0,0 0 1,0-1-1,0 1 0,0 0 0,0 0 1,0 0-1,0 0 0,0 0 0,-1 0 1,1 0-1,0 0 0,-1 1 0,1-1 1,-1 0-1,1 0 0,-1 1 1,1-1-1,-1 0 0,0 0 0,0 1 1,0-1-1,0 0 0,0 3 0,1 37 42,-2-28-29,-1 1 0,-4 19 1,4-28-8,1 0 1,-1 0-1,0 0 1,0 0-1,0 0 1,-1-1-1,0 1 1,0-1-1,-6 8 1,9-12-9,0 0-1,0-1 1,0 1-1,0 0 1,0 0 0,0 0-1,0 0 1,0 0 0,0 0-1,0 0 1,0 0-1,0-1 1,0 1 0,0 0-1,0 0 1,0 0 0,-1 0-1,1 0 1,0 0 0,0 0-1,0 0 1,0 0-1,0-1 1,0 1 0,0 0-1,0 0 1,0 0 0,-1 0-1,1 0 1,0 0 0,0 0-1,0 0 1,0 0-1,0 0 1,0 0 0,0 0-1,0 0 1,-1 0 0,1 0-1,0 0 1,0 0-1,0 0 1,0 0 0,0 0-1,0 0 1,0 0 0,-1 0-1,1 0 1,0 0 0,0 0-1,0 0 1,0 1-1,0-1 1,0 0 0,0 0-1,0 0 1,0 0 0,-1 0-1,1 0 1,0 0-1,0 0 1,3-11 76,11-18-19,2 1 0,0 1 0,2 1 0,34-39 1,-50 62-50,0 1 0,0 0 1,1-1-1,-1 1 0,1 0 1,0 1-1,-1-1 1,1 0-1,0 1 0,0-1 1,0 1-1,0 0 0,0 0 1,1 1-1,-1-1 0,0 0 1,4 1-1,-6 0-8,-1 1-1,1-1 1,0 1-1,-1-1 1,1 1 0,-1-1-1,1 1 1,-1 0-1,1-1 1,-1 1-1,0 0 1,1 0 0,-1-1-1,0 1 1,0 0-1,1 0 1,-1-1-1,0 1 1,0 1 0,4 21 7,-4-18-7,3 34 0,-2-20 0,1-1-1,5 22 1,-6-35-2,0-1 0,0 1 0,1-1 0,0 0 1,0 0-1,0 0 0,0 0 0,1 0 0,-1 0 1,1 0-1,0-1 0,0 1 0,7 5 0,-6-8-5,0 1 0,1-1-1,-1 1 1,0-1 0,1-1-1,-1 1 1,1-1 0,-1 1 0,1-1-1,-1-1 1,10 0 0,-6 0-2,2 0 2,1 0 1,-1-1-1,0 0 1,0-1 0,-1 0-1,1 0 1,0-1 0,10-6-1,5-6-6,37-28-1,-54 38 16,0-1 0,-1 0 1,0 0-1,-1-1 0,7-9 0,-9 13 1,-2-1 0,1 1 1,0-1-1,-1 0 0,0 1 0,0-1 0,-1 0 0,1 0 0,-1-1 0,0 1 0,0-7 1,-1 11-2,0-1 0,0 1 0,0 0 0,0-1 0,0 1 0,-1-1 0,1 1 0,0 0 0,-1 0 0,1-1 0,-1 1 0,0 0 0,1 0 1,-1-1-1,0 1 0,0 0 0,0 0 0,0 0 0,0 0 0,0 0 0,0 0 0,-1-1 0,-1 1 4,1 0-1,-1 0 1,1 0-1,-1 0 1,0 0-1,1 1 1,-1-1-1,0 1 1,0-1-1,-4 1 1,-1 1 3,-1-1 1,1 1-1,-1 1 0,1 0 1,-1 0-1,-9 4 1,9-1-6,-1-1 1,1 2 0,0 0 0,0 0-1,1 0 1,0 1 0,0 0 0,0 1 0,1-1-1,0 2 1,-10 16 0,15-23-4,1 0 0,0 0 0,0 1 0,0-1 0,1 0-1,-1 1 1,0-1 0,1 1 0,0-1 0,-1 1 0,1-1 0,0 1 0,0-1 0,1 1 0,-1-1 0,0 1 0,1-1 0,-1 0 0,1 1 0,0-1-1,0 0 1,0 1 0,3 3 0,1 2 9,2 0 0,-1 0 0,1 0 0,12 10 0,0 0 14,-6-5-6,1 2-4,1 0-1,18 14 1,-28-26-4,0 1 0,1-1 0,-1 0-1,1 0 1,-1 0 0,1-1 0,0 0 0,0 0 0,0-1-1,0 1 1,10 0 0,32-3 464,-17 0-4408</inkml:trace>
</inkml:ink>
</file>

<file path=ppt/ink/ink2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51.13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11552,'0'0'2344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4:55.852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85 0 4416,'0'0'2457,"10"7"-2346,6 3-63,30 22 460,-45-30-463,1 1 1,-1-1-1,0 0 1,0 0-1,0 1 1,0-1-1,0 0 1,-1 1-1,1-1 1,-1 1-1,0-1 1,1 4-1,0 5 110,3 9 89,-1-11-120,-1 0-1,-1 0 1,0 0 0,0 0 0,0 0-1,-1 0 1,-2 10 0,1-16-9,-1 0 0,0 0 1,0 0-1,0-1 0,0 1 1,0 0-1,0-1 0,-6 5 1,3-2-20,0 0-16,1-1 74,0 0-1,-1 0 1,1 0 0,-1-1 0,0 1 0,-6 3-1,-3 1-48,2 0-1,-1 2 1,1-1 0,-20 22-1,7-7-1536</inkml:trace>
</inkml:ink>
</file>

<file path=ppt/ink/ink2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51.38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60 9040,'0'0'168,"93"-13"-96,-11 1 8,23-3 168,-1 3 8,13 6-184,-10 4 8,-12 4-48,2-4 16</inkml:trace>
</inkml:ink>
</file>

<file path=ppt/ink/ink2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53.16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1 901 7024,'0'0'5234,"9"-3"-4836,4-2-129,0-1 0,0-1 1,0 0-1,14-11 0,3-5 449,-2-1 1,0-1-1,-1-2 0,-2-1 0,39-54 0,-53 69-366,-9 11-273,-1 1 0,0 0-1,0 0 1,0 0-1,0-1 1,0 1 0,0 0-1,-1-1 1,1 1-1,0 0 1,-1-1-1,1 1 1,-1-1 0,1 0-1,-1 1 1,0-3-1,-13 25 532,-5 20-430,10-25-85,0 0-1,-7 26 1,14-37-67,0 0-1,0 1 1,0-1-1,0 0 1,1 0-1,0 1 0,0-1 1,1 0-1,-1 0 1,1 1-1,0-1 1,4 10-1,-4-13-12,-1 0-1,1 0 1,0 0-1,0 0 1,1 0 0,-1-1-1,0 1 1,1 0 0,-1 0-1,1-1 1,-1 1-1,1-1 1,0 0 0,-1 1-1,1-1 1,0 0-1,0 0 1,0 0 0,2 1-1,0-2 4,-1 1 1,1 0-1,0-1 0,-1 0 0,1 0 0,-1 0 0,1 0 0,-1 0 0,1-1 1,6-1-1,4-3 27,1-1 0,-1 0 0,0-1-1,16-11 1,-27 16-36,14-8 41,0-1 0,0-1 0,-2 0 0,1-1 0,-1-1 0,-1 0 0,19-26 0,185-305 429,-130 160-318,-69 141-109,-16 37-28,0 0 0,0 0 0,0 0 0,-1-1 0,-1 1 0,1-1 0,-1 0-1,0 1 1,-1-1 0,0 0 0,-1-10 0,1 18-21,0-1 0,0 1 0,0 0 0,0-1 0,0 1 0,0 0 0,0-1 0,0 1 0,-1 0 0,1 0 0,0-1 0,0 1 0,0 0 0,0 0 0,-1-1 0,1 1 0,0 0 0,0 0 0,0-1 0,-1 1 0,1 0 0,0 0 0,0 0 0,-1 0 0,1-1 0,0 1 0,0 0 0,-1 0 0,1 0 0,0 0 0,-1 0 0,1 0 0,0 0 0,0 0 0,-1 0 1,1 0-1,0 0 0,-1 0 0,1 0 0,0 0 0,-1 0 0,1 0 0,0 0 0,0 0 0,-1 0 0,1 0 0,0 1 0,-1-1 0,1 0 0,0 0 0,-1 0 0,-14 12 55,12-10-56,-16 16 15,1 0-1,1 1 1,0 1-1,1 1 0,1 0 1,2 1-1,0 0 1,-17 41-1,15-25 22,1 1 0,3 1 1,1 0-1,-9 71 0,16-83 27,2 53 0,2-71-47,0-1 1,0 0-1,1 1 1,0-1 0,0 0-1,1 0 1,1 0 0,-1 0-1,9 12 1,-8-15 2,0-1 0,0 0 0,1-1 0,-1 1 0,1-1-1,1 0 1,-1 0 0,0-1 0,1 1 0,0-1 0,10 4 0,-5-3 23,-1-1 0,1 0 0,0-1 0,-1 0 0,22 1 0,-4-3 155,-1-1 0,1-2 0,34-7 0,-53 8-151,0-2 0,-1 1 0,1-1 0,-1 0 0,0-1 0,0 0 0,7-6 0,8-10-3695</inkml:trace>
</inkml:ink>
</file>

<file path=ppt/ink/ink2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53.47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12552,'0'0'1109,"15"0"-498,11 0-358,179 11 1130,-171-8-1134,1 2 0,-1 2 0,-1 1 0,41 15 0,-61-18 79,1-1 0,29 5 0,-41-10-1452</inkml:trace>
</inkml:ink>
</file>

<file path=ppt/ink/ink2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53.68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10544,'0'0'504,"106"62"-632,-41-42 16</inkml:trace>
</inkml:ink>
</file>

<file path=ppt/ink/ink2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55.21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0 369 5520,'0'0'6953,"13"-5"-6465,-1 1-329,-1 0 0,-1-1 0,1 0 0,-1-1 0,0 0 0,0-1 0,0 0 0,-1-1 0,16-16 1,61-86 2143,-75 92-1773,0 0-1,-1 0 0,-1-1 0,-1 0 0,7-22 0,-15 40-461,1-1-1,-1 1 1,1 0-1,-1 0 1,0-1-1,1 1 1,-1 0-1,0-1 1,0 1-1,0 0 1,0-1-1,0 1 1,0 0-1,-1-1 1,1 1-1,0 0 1,-1-1-1,0-1 1,1 3-42,0 0 0,0 0 0,-1-1 1,1 1-1,0 0 0,0 0 0,-1 0 0,1 0 0,0-1 1,0 1-1,-1 0 0,1 0 0,0 0 0,0 0 0,-1 0 1,1 0-1,0 0 0,-1 0 0,1 0 0,0 0 0,0 0 1,-1 0-1,1 0 0,0 0 0,0 0 0,-1 0 0,1 0 0,0 0 1,-1 1-1,-12 10 154,7-3-132,0 1-1,1-1 1,0 1 0,0 0-1,1 0 1,0 0 0,1 0-1,0 1 1,0 0 0,1 0-1,0 0 1,1 0-1,0 0 1,0 0 0,1 0-1,1 0 1,0 0 0,0 0-1,1 0 1,0-1 0,1 1-1,0 0 1,0-1 0,1 1-1,0-1 1,11 16 0,-12-20-28,2 4 28,1 0 1,1-1 0,-1 0 0,1 0 0,13 11-1,-18-17-31,0-1-1,0 0 1,0 1-1,0-1 1,0 0 0,0 0-1,0-1 1,0 1-1,1 0 1,-1-1-1,0 1 1,0-1-1,1 0 1,-1 0-1,0 1 1,0-2-1,1 1 1,-1 0-1,0 0 1,0-1-1,1 1 1,-1-1-1,0 0 1,0 0 0,0 1-1,0-1 1,0-1-1,0 1 1,0 0-1,0 0 1,0-1-1,-1 1 1,3-3-1,15-14 89,-1-1-1,-1-1 1,-1-1 0,-1 0-1,-1-1 1,0-1-1,-2 0 1,-1 0-1,0-2 1,-2 1 0,-1-1-1,-1 0 1,7-46-1,-22 222 514,-7 73-589,14-213-33,-3 9 37,4-20-31,0 1 0,0-1 0,0 0 0,0 0 0,-1 1 0,1-1 0,0 0 0,0 0 0,-1 0 0,1 1 0,0-1 0,0 0 0,-1 0 0,1 0 0,0 0 0,0 0 1,-1 1-1,1-1 0,0 0 0,-1 0 0,1 0 0,0 0 0,0 0 0,-1 0 0,1 0 0,0 0 0,-1 0 0,1 0 0,0 0 0,-1 0 0,1 0 0,0-1 0,0 1 0,-1 0 0,1 0 0,0 0 0,-1 0 0,1 0 1,0-1-1,0 1 0,-1 0 0,1 0 0,0 0 0,0-1 0,0 1 0,-1 0 0,1 0 0,0-1 0,0 1 0,0 0 0,0-1 0,-1 1 0,0-3 13,-1 0 0,1-1-1,0 1 1,0 0 0,0 0 0,0-1 0,0 1-1,1 0 1,-1-1 0,1-6 0,-1-1 17,0 5-8,1 0 1,-1 1-1,1-1 1,1 0-1,-1 0 1,1 0-1,2-8 1,-1 11-8,0 1 1,1-1-1,-1 1 1,1 0 0,0 0-1,-1 0 1,1 0-1,0 0 1,0 0-1,0 1 1,0 0-1,4-2 1,-3 2-6,0 0 0,1 0 0,-1 0-1,1 0 1,-1 1 0,1 0 0,0 0 0,-1 0 0,6 1 0,44 11 57,-13-3-38,3 0-12,-34-6-94,0 0 0,0-1 0,0-1-1,0 0 1,0 0 0,16-1 0,-14-7-692,-8 4-2301</inkml:trace>
</inkml:ink>
</file>

<file path=ppt/ink/ink2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49:55.38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64 24 13968,'0'0'1176,"-58"-21"-888,52 19-104,10 4 16,4 2-272,21 4 0</inkml:trace>
</inkml:ink>
</file>

<file path=ppt/ink/ink2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00.34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1144 6520,'0'0'3981,"11"-8"-3378,34-31 638,49-54 0,-40 39-346,-36 36-527,1-1-1,-2 0 1,19-28 0,-31 39-221,57-97 1067,-55 91-766,-1 0 0,0 0 0,-1-1 0,-1 0 0,4-27 0,-5 35 48,-3 7-470,0 0 0,1 0 0,-1-1 0,0 1 0,0 0-1,0 0 1,1-1 0,-1 1 0,0 0 0,0-1 0,0 1-1,0 0 1,1-1 0,-1 1 0,0 0 0,0 0 0,0-1 0,0 1-1,0 0 1,0-1 0,0 1 0,0 0 0,0-1 0,0 1-1,0 0 1,0-1 0,0 1 0,0 0 0,-1-1 0,1 1 0,0 0-1,0-1 1,0 1 0,0 0 0,0-1 0,-1 1 0,1 0-1,0 0 1,0-1 0,-1 1 0,1 0 0,0 0 0,-7 30 1227,-1 97-468,7-87-504,-2 0 0,-8 46 0,-6-33 68,15-49-307,0 0-1,0 0 1,0 0 0,-1 0-1,1 0 1,-1-1 0,0 1 0,0-1-1,0 1 1,-4 2 0,5-5-25,0 0 0,0-1 1,-1 1-1,1 0 0,0-1 1,0 0-1,0 0 0,-1 1 1,1-1-1,0-1 0,0 1 0,-1 0 1,1 0-1,0-1 0,0 1 1,0-1-1,0 0 0,0 0 0,0 0 1,0 0-1,0 0 0,0 0 1,0 0-1,0-1 0,0 1 1,-1-3-1,-6-3 34,0-1 0,1 0 0,-12-14 0,18 19-30,0 0 1,0 0-1,0 1 1,0-2 0,0 1-1,1 0 1,-1 0-1,1 0 1,0-1 0,0 1-1,0-1 1,1 1 0,-1-5-1,36 25 289,-20-10-294,15 9-5,1-2 1,1-1-1,33 9 1,-55-19-6,0-1-1,1 0 1,0-1 0,-1 0 0,1 0 0,0-1-1,-1-1 1,1 0 0,-1 0 0,1-1 0,-1-1-1,1 0 1,-1 0 0,11-5 0,0-3 55,-1-1 1,-1-1-1,21-17 1,-1 0 169,-32 24-72,-5 5-17,-3 6-43,0 0-82,-42 183 242,11-59-144,-7 60 126,16-120 26,19-63-92,4-15-90,2-18-28,-1 20-47,9-76 165,43-162-1,-39 201-105,2 0-1,1 2 1,3 0 0,1 1 0,2 1 0,2 1 0,39-47-1,-49 70-42,-1 2 0,2 0 0,26-20 0,-41 34-25,0-1-1,0 1 1,0-1-1,0 1 1,0-1-1,0 1 1,0 0-1,0 0 1,0-1-1,0 1 0,0 0 1,0 0-1,0 0 1,0 0-1,0 0 1,0 0-1,0 0 1,1 1-1,-1-1 0,0 0 1,0 0-1,0 1 1,0-1-1,0 1 1,0-1-1,-1 1 1,1-1-1,0 1 1,0 0-1,0-1 0,0 1 1,-1 0-1,1 0 1,0 0-1,-1 0 1,1-1-1,0 1 1,0 1-1,1 3-5,1-1-1,-1 0 1,1 1 0,-1 0-1,-1-1 1,3 11-1,-3-9 3,0 1 0,-1 0 0,1-1-1,-2 1 1,1-1 0,-1 1 0,0-1-1,0 1 1,-1-1 0,0 0-1,0 1 1,-3 6 0,-6 8-21,-1 0 1,-14 20 0,21-34 13,-2 1 6,0 0 0,0 0 0,-1 0 0,0-1 0,-1 0 0,0-1 1,0 0-1,0 0 0,-1-1 0,1-1 0,-14 6 0,20-10 21,0 1-1,0-1 1,-1 0 0,1 0-1,0 0 1,0 0 0,0 0-1,0-1 1,-1 1 0,1-1-1,0 0 1,0 0 0,-5-2-1,8 3-15,0 0-1,0 0 0,0 0 0,0 0 0,-1 0 0,1 0 0,0 0 0,0 0 0,0 0 0,0 0 1,0 0-1,0 0 0,0 0 0,0-1 0,0 1 0,-1 0 0,1 0 0,0 0 0,0 0 0,0 0 1,0 0-1,0 0 0,0 0 0,0 0 0,0 0 0,0 0 0,0 0 0,0-1 0,0 1 0,0 0 1,0 0-1,0 0 0,0 0 0,0 0 0,0 0 0,0 0 0,0 0 0,0-1 0,0 1 0,0 0 1,0 0-1,0 0 0,0 0 0,0 0 0,0 0 0,0 0 0,0 0 0,0 0 0,0-1 0,0 1 1,0 0-1,0 0 0,0 0 0,0 0 0,0 0 0,0 0 0,0 0 0,0 0 0,9-5-6,15-2-19,-7 3 11,35-9-23,100-13 0,-38 15 13,40-2-8,-143 12 9,0 0-1,0-1 0,16-4 1,-22 5 21,-1 0 0,0-1-1,0 0 1,0 0 0,0 0 0,-1 0 0,1 0 0,0-1 0,-1 1-1,0-1 1,4-4 0,-6 6 2,-1 1 1,1-1-1,-1 0 1,1 0-1,-1 0 0,0 1 1,1-1-1,-1 0 0,0 0 1,0 0-1,0 0 0,0 0 1,1 1-1,-1-1 0,0 0 1,-1 0-1,1 0 1,0 0-1,0 0 0,0 0 1,0 1-1,-1-1 0,1 0 1,0 0-1,-1 0 0,1 0 1,-1 1-1,1-1 0,-1 0 1,1 1-1,-1-1 1,1 0-1,-1 1 0,0-1 1,0 0-1,-31-22 44,25 19-37,1 1 1,1 0 0,-1 1 1,0-1-1,0 1 0,-1 1 0,1-1 0,0 1 1,0 0-1,-1 1 0,1-1 0,-1 1 0,1 0 0,-1 1 1,-10 2-1,9-2 2,0 1 1,1 0-1,-1 0 1,0 1-1,1 0 0,0 1 1,-1-1-1,1 1 1,1 1-1,-1-1 1,-8 9-1,13-11-11,-1 1 1,1-1-1,0 1 0,0 0 0,0 0 1,0 0-1,1 0 0,-1 0 0,1 0 1,0 1-1,0-1 0,0 0 0,0 1 0,1-1 1,-1 0-1,1 1 0,0-1 0,0 1 1,0-1-1,1 1 0,-1-1 0,1 0 1,0 1-1,-1-1 0,1 0 0,1 1 1,-1-1-1,1 0 0,-1 0 0,4 5 1,2 2 0,-1-1 0,1 0 1,1-1-1,0 0 1,0 0-1,1 0 0,-1-1 1,13 8-1,-3-4 14,1 0 1,-1-2-1,26 10 1,-36-16-11,-1-1 0,2 0 0,-1 0 1,0 0-1,0-1 0,0-1 0,1 1 0,-1-1 0,0-1 1,1 1-1,9-3 0,14-5 18,-1-2-1,-1-1 0,0-1 1,0-1-1,28-18 1,-43 21 3,0 0 1,0-1-1,-1 0 1,0-1-1,-1-1 1,0 0-1,-1-1 1,-1 0-1,0 0 1,12-23-1,-20 31-1,28-47 110,-28 48-111,1 1 0,-1 0 0,1 0 0,0 0 0,0 0 0,0 1-1,0 0 1,1 0 0,5-3 0,-10 6-21,1-1 1,0 1-1,0 0 1,-1 0-1,1 0 1,0 0-1,0 0 1,-1 0-1,1 0 0,0 0 1,0 0-1,0 0 1,-1 0-1,1 1 1,0-1-1,-1 0 0,1 1 1,0-1-1,0 0 1,-1 1-1,1-1 1,-1 1-1,2 0 0,15 16 15,-11-11-15,2 2 1,0 1-1,-1 0 1,0 0-1,0 1 1,6 12-1,-13-22-2,0 0 0,0 0 1,0 1-1,0-1 0,0 0 0,0 0 0,0 0 0,0 0 1,0 0-1,0 0 0,0 1 0,0-1 0,0 0 1,0 0-1,0 0 0,0 0 0,0 0 0,0 0 0,0 1 1,0-1-1,0 0 0,0 0 0,0 0 0,0 0 0,0 0 1,0 0-1,0 0 0,0 1 0,0-1 0,0 0 1,0 0-1,0 0 0,-1 0 0,1 0 0,0 0 0,0 0 1,0 0-1,0 0 0,0 1 0,0-1 0,0 0 0,0 0 1,-1 0-1,1 0 0,0 0 0,0 0 0,0 0 0,0 0 1,0 0-1,-1 0 0,-10-1 22,-20-6 28,25 5-39,-30-9 42,28 7-38,0 1-1,0 1 1,0 0 0,0 0-1,-1 0 1,1 1 0,-1 1 0,1-1-1,-16 2 1,18 0-5,-1 0 1,1 1-1,0-1 1,-1 2-1,1-1 0,0 0 1,0 1-1,-7 5 1,11-7-10,0 1 0,0-1 1,1 1-1,-1-1 0,1 1 1,-1 0-1,1 0 1,0 0-1,0 0 0,0 0 1,0 0-1,0 0 0,0 0 1,0 0-1,0 0 1,1 0-1,0 1 0,-1-1 1,1 0-1,0 0 0,0 1 1,0-1-1,0 0 1,0 0-1,1 1 0,-1-1 1,1 0-1,0 2 0,1 2 0,0 0-1,1-1 0,0 1 1,0-1-1,0 0 0,0 0 1,1 0-1,0 0 0,0 0 1,0-1-1,0 0 1,1 0-1,0 0 0,0 0 1,7 3-1,0 0-9,1-1 0,0 0 0,0 0 0,1-1 0,20 4 0,-12-4 1,1-1 0,43 2-1,-53-6 14,0-1-1,-1 0 1,1-1-1,0 0 1,-1-1 0,21-7-1,1-3 9,0-2-1,-1-1 1,47-31 0,-74 42-1,0 1 0,-1-1 0,0 0 0,1-1 0,-1 1 0,-1-1 1,1 0-1,-1 0 0,0 0 0,3-9 0,1 3 37,-6 10-33,-1 0-1,0 0 0,1 0 0,-1 0 0,0 0 1,0 0-1,0 0 0,0 0 0,-1 0 1,1-1-1,0-2 0,-1 4-13,0 1 0,0 0 0,0 0-1,0 0 1,0 0 0,0 0 0,0 0 0,0-1 0,0 1 0,0 0 0,0 0-1,0 0 1,0 0 0,0 0 0,0 0 0,0-1 0,0 1 0,0 0-1,0 0 1,0 0 0,0 0 0,0 0 0,0 0 0,0 0 0,0-1-1,0 1 1,0 0 0,0 0 0,0 0 0,0 0 0,-1 0 0,1 0-1,0 0 1,0 0 0,0 0 0,0 0 0,0 0 0,0-1 0,0 1-1,-1 0 1,1 0 0,0 0 0,0 0 0,0 0 0,0 0 0,0 0 0,0 0-1,-1 0 1,1 0 0,0 0 0,0 0 0,-7 6 45,-6 11-22,6-3-34,0 1 0,1 0 0,1 0-1,-6 23 1,10-32 1,0 0 0,1 0 0,-1 0-1,1 0 1,0 0 0,1 0 0,-1 0 0,1 0-1,1 0 1,-1 0 0,1 0 0,0 0 0,0-1-1,0 1 1,5 6 0,-3-5 4,-2-3-6,1 0 0,-1 0 0,1 0 1,0 0-1,5 5 0,-6-8 6,-1 0 1,1 0-1,0 0 0,-1 0 0,1 0 1,0 0-1,0-1 0,-1 1 0,1-1 0,0 1 1,0-1-1,0 1 0,0-1 0,0 0 1,0 0-1,0 0 0,-1 0 0,4-1 0,5-1 9,1-1 0,0 0 0,-1 0 0,1-1 0,-1-1 0,0 0-1,-1 0 1,1-1 0,14-12 0,-2 0 29,-1-1-1,34-38 1,-22 15 9,-1-2 0,-3 0 0,32-66 1,55-153 63,-53 74-85,-54 155-19,-3 0 0,-1 0 0,2-59 0,-7 93-2,0 0-1,0 0 0,0 0 0,0 0 0,0 0 1,-1 0-1,1 0 0,0 0 0,0 0 1,0 0-1,0 0 0,0 0 0,0 0 0,0 0 1,0 1-1,-1-1 0,1 0 0,0 0 0,0 0 1,0 0-1,0-1 0,0 1 0,0 0 1,0 0-1,0 0 0,0 0 0,-1 0 0,1 0 1,0 0-1,0 0 0,0 0 0,0 0 0,0 0 1,0 0-1,0 0 0,0 0 0,0 0 1,0 0-1,0 0 0,-1-1 0,1 1 0,0 0 1,0 0-1,0 0 0,0 0 0,0 0 0,0 0 1,0 0-1,0 0 0,0 0 0,0-1 1,0 1-1,0 0 0,0 0 0,0 0 0,0 0 1,0 0-1,0 0 0,0-1 0,-6 11 3,-109 266-121,22 12-94,-1 5 16,60-187 143,17-50 2,-32 72 0,25-69 0,17-40 31,-1 1 0,-1-1 0,-18 29 0,12-30 121,15-18-100,0 0 1,0 0-1,-1 0 1,1 0-1,0 0 1,0 0-1,0 0 1,0 0-1,0 0 0,0 0 1,0 0-1,0 0 1,-1 0-1,1 0 1,0 0-1,0 0 1,0 0-1,0 0 0,0 0 1,0 0-1,0 0 1,0 0-1,0 0 1,-1 0-1,1-1 0,0 1 1,0 0-1,0 0 1,0 0-1,0 0 1,0 0-1,0 0 1,0 0-1,0 0 0,0 0 1,0 0-1,0 0 1,0-1-1,0 1 1,-1 0-1,1 0 1,0 0-1,0 0 0,0 0 1,0 0-1,0 0 1,0 0-1,0-1 1,0 1-1,0 0 0,0 0 1,1-15 44,1 5-33,1 1 1,-1-1 0,2 1-1,-1 0 1,1 0 0,1 0 0,-1 1-1,2 0 1,-1 0 0,11-12-1,1 0 14,2 1-1,34-27 0,105-74 98,-115 91-49,85-44-1,-86 52-26,65-45 0,-77 48-17,-23 14-25,0 1 0,-1-1 1,0 0-1,1-1 0,-2 0 0,1 0 1,0 0-1,5-7 0,-9 9-1,-1 1-1,0-1 0,-1 1 1,1 0-1,0-1 1,-1 1-1,1-1 1,-1 1-1,0-1 1,0-3-1,0 6-4,0 0 0,0-1 1,0 1-1,0 0 0,0 0 0,0 0 0,-1 0 0,1 0 0,0 0 0,0 0 0,0 0 0,0 0 0,0 0 0,0 0 0,0-1 0,-1 1 0,1 0 1,0 0-1,0 0 0,0 0 0,0 0 0,0 0 0,-1 0 0,1 0 0,0 0 0,0 0 0,0 0 0,0 0 0,0 0 0,0 1 0,-1-1 0,1 0 0,0 0 1,0 0-1,0 0 0,0 0 0,0 0 0,0 0 0,0 0 0,-1 0 0,1 0 0,0 0 0,0 1 0,0-1 0,0 0 0,0 0 0,0 0 0,0 0 1,0 0-1,0 0 0,0 1 0,-8 8 2,4-5-1,-6 7 4,1 0 1,0 0-1,1 1 0,0 0 0,0 1 1,2 0-1,0 0 0,-7 19 0,9-21 0,1 1 0,0-1 0,1 0 0,1 1 0,-1-1 0,2 1 0,-1-1 0,2 1 0,0-1 0,0 1 0,3 12 0,-3-23-2,-1 0 1,1 0-1,-1 1 1,1-1-1,-1 0 1,1 0-1,-1 0 1,1 0-1,0 0 0,0 0 1,-1 0-1,1 0 1,0-1-1,0 1 1,0 0-1,0 0 1,0-1-1,0 1 1,0 0-1,1-1 1,0 1-1,1 0 3,0 0-1,1-1 0,-1 1 0,0-1 1,0 0-1,0 0 0,1 0 0,3 0 1,6-3 16,0 0 1,25-8-1,-36 10-19,46-18 88,45-26 0,21-8 18,-79 37-109,51-32 0,-26 13 0,-31 16 0,10-4 0,-71 38 0,2 2 0,0 2 0,1 0 0,0 2 0,-34 34 0,61-53 0,0-1 0,0 1 0,1-1 0,-1 1 0,1 0 0,-1 0 0,1 0 0,0 0 0,0 0 0,0 0 0,0 0 0,0 0 0,0 0 0,0 0 0,1 0 0,-1 1 0,1-1 0,-1 0 0,1 1 0,0-1 0,0 0 0,0 0 0,1 1 0,-1-1 0,0 0 0,1 1 0,-1-1 0,1 0 0,0 0 0,0 0 0,0 0 0,0 0 0,0 0 0,0 0 0,0 0 0,1 0 0,-1 0 0,3 2 0,2 2 0,0 0 0,1 0 0,-1-1 0,1 0 0,0 0 0,1 0 0,-1-1 0,1 0 0,0-1 0,0 0 0,0 0 0,0 0 0,11 1 0,-8-2 0,0 0 0,1 0 0,-1-1 0,0-1 0,0 0 0,0-1 0,0 0 0,0 0 0,0-1 0,13-4 0,-4-2 0,-4 2 0,0 0 0,1 2 0,19-4 0,-35 8 41,0 0 1,-1-1-1,1 1 1,0 0-1,-1 0 1,1 0-1,0-1 0,-1 1 1,1 0-1,-1 0 1,1-1-1,0 1 0,-1 0 1,1-1-1,-1 1 1,1-1-1,-1 1 1,1-1-1,-1 1 0,1-2 1,-1-4-4939</inkml:trace>
</inkml:ink>
</file>

<file path=ppt/ink/ink2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00.52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28 17079,'0'0'2000,"56"-27"-1680,-41 27 0,3 0-304,-1 2 0,-3 7-88,-2 1 16</inkml:trace>
</inkml:ink>
</file>

<file path=ppt/ink/ink2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00.70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12864,'0'0'1288</inkml:trace>
</inkml:ink>
</file>

<file path=ppt/ink/ink2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03.11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199 46 6424,'0'0'5440,"-6"12"-4786,-4 9-327,1 1-1,2-1 0,-10 40 1,-20 147 1711,-36 178 1485,61-320-2674,7-34 234,-11 37 1,9-21 1437,16-75 625,-5 9-3080,2 1-1,9-20 0,-9 24-19,2 1 0,-1 0 0,2 0 0,-1 1 0,2 0 0,-1 0 0,2 1 0,-1 1 0,1-1 0,1 2 0,-1-1 0,2 2 0,-1 0 0,16-7 0,-3 1 0,-21 10-31,1 0 1,-1 1 0,1 0-1,-1 0 1,1 0 0,0 0-1,0 1 1,9-3-1,-13 5-11,0-1 0,0 0 0,0 0 0,0 1-1,0-1 1,0 1 0,0-1 0,0 1 0,0-1-1,0 1 1,-1-1 0,1 1 0,0 0 0,0-1 0,-1 1-1,1 0 1,0 0 0,-1-1 0,1 1 0,-1 0-1,1 0 1,-1 0 0,0 0 0,1 0 0,-1 0-1,0 0 1,1 0 0,-1 0 0,0 1 0,2 29 64,-10 148 264,8-175-308,-1 0 0,1 0-1,0 0 1,1 0 0,-1 0 0,1 0-1,0-1 1,0 1 0,0 0 0,0 0-1,0-1 1,1 1 0,0-1 0,4 7-1,-5-8-3,1 0-1,0 0 1,0 0-1,0-1 1,0 1-1,1 0 1,-1-1-1,0 1 0,1-1 1,-1 0-1,1 0 1,-1 0-1,1 0 1,0 0-1,-1-1 1,1 1-1,0-1 1,0 1-1,-1-1 1,1 0-1,0 0 1,3-1-1,15-1 70,0 0 0,0-2 0,0 0 1,-1-2-1,1 0 0,29-14 0,-31 11-36,-1 0 1,-1-2-1,0 0 0,0 0 0,20-20 0,-33 27-38,1-1-1,-2 1 0,1-1 0,0 0 1,-1 0-1,0 0 0,0 0 0,0-1 0,-1 1 1,0-1-1,0 0 0,0 1 0,-1-1 1,0 0-1,0 0 0,0 0 0,-1 0 1,0 0-1,0 0 0,0 0 0,-1 0 0,-2-10 1,2 13-7,1 0 1,-1 0-1,0 0 1,-1 0-1,1 0 1,0 0-1,-1 0 1,0 0 0,0 1-1,1-1 1,-2 1-1,1-1 1,0 1-1,0 0 1,-1 0-1,-3-3 1,4 4-7,0 0 1,-1 0-1,1 0 0,-1 0 0,1 1 1,-1-1-1,1 1 0,-1-1 1,1 1-1,-1 0 0,1 0 1,-1 0-1,1 0 0,-1 1 1,1-1-1,-1 1 0,1-1 0,-1 1 1,1 0-1,-1 0 0,-3 2 1,-1 2-8,0-1 1,0 1 0,0 0-1,0 1 1,1 0 0,0 0 0,0 0-1,1 1 1,-1 0 0,1 0-1,1 0 1,-1 0 0,2 1-1,-1 0 1,1 0 0,0 0-1,0 0 1,1 1 0,0-1 0,1 0-1,0 1 1,0-1 0,0 1-1,2 0 1,1 14 0,-1-10 1,1-1 1,1 1 0,0-1-1,1 0 1,0 0-1,1 0 1,0-1 0,11 17-1,-11-21 10,0 0-1,0-1 1,1 0-1,0 0 0,0 0 1,0-1-1,1 0 1,-1 0-1,1-1 0,1 1 1,-1-2-1,0 1 1,1-1-1,11 3 0,-4-2 11,1-1 0,-1-1 0,1 0-1,0-1 1,0-1 0,0-1 0,0 0 0,19-4-1,5-3 33,0-2-1,40-16 0,100-57 124,-36 15-1,-122 59-142,-5 3 11,-1-1 0,0 0 0,0-2 0,25-16 0,-41 25-40,1 0 1,0-1-1,-1 1 0,1 0 0,-1-1 0,1 1 0,-1-1 0,1 1 0,-1-1 0,1 1 0,-1-1 0,0 1 0,1-1 1,-1 0-1,0 1 0,1-1 0,-1 1 0,0-1 0,0 0 0,0 1 0,1-1 0,-1 0 0,0 1 0,0-1 0,0 0 1,0 1-1,0-1 0,0 0 0,0 1 0,-1-2 0,0 1 0,0 0 0,1 0 0,-1 0 0,0 0 0,0 0 0,-1 0 0,1 1 0,0-1 0,0 0 0,0 1 0,0-1 1,-1 0-1,1 1 0,-2-1 0,-5-1 0,0 0-1,0 0 1,-16 0 0,8 2 0,1 1 0,0 1 0,0 0 0,0 1 0,-16 6 0,-72 28 0,94-33 0,-16 5 0,1 2 0,0 1 0,1 1 0,0 1 0,1 1 0,-39 34 0,56-44 0,1-1 0,1 1 0,-1 0 0,1 0 0,-1 0 0,1 0 0,1 0 0,-1 1 0,1-1 0,-3 12 0,4-15 0,1 1 0,-1-1 0,1 1 0,0-1 0,0 1 0,0 0 0,0-1 0,0 1 0,0-1 0,1 1 0,-1-1 0,1 1 0,0-1 0,0 1 0,0-1 0,0 1 0,0-1 0,0 0 0,1 0 0,-1 0 0,1 0 0,-1 0 0,1 0 0,0 0 0,0 0 0,0 0 0,3 1 0,0 0 0,0 0 0,0 0 0,0-1 0,0 0 0,1 0 0,-1 0 0,0-1 0,1 0 0,0 0 0,-1 0 0,1-1 0,6 0 0,-3 0 0,0-1 0,0-1 0,-1 1 0,1-2 0,-1 1 0,1-1 0,8-5 0,1-1 0,-1-1 0,-1 0 0,0-1 0,-1-1 0,0-1 0,19-20 0,-10 6 0,-1 0 0,-2-2 0,28-49 0,-46 71 0,-4 6 0,-9 10 0,-8 14 0,-26 48 0,39-62 0,1 1 0,0-1 0,0 1 0,1 0 0,0 1 0,1-1 0,0 0 0,-1 21 0,3-27 0,0 0 0,1 0 0,-1-1 0,1 1 0,-1 0 0,1 0 0,0-1 0,0 1 0,1 0 0,-1-1 0,1 1 0,0-1 0,0 0 0,0 0 0,0 1 0,1-1 0,-1-1 0,1 1 0,0 0 0,-1-1 0,1 1 0,1-1 0,5 4 0,-5-4 0,0-1 0,0 1 0,0-1 0,0 0 0,0 0 0,0-1 0,0 1 0,1-1 0,-1 0 0,0 0 0,0 0 0,1 0 0,-1-1 0,0 0 0,0 0 0,0 0 0,0 0 0,0-1 0,0 0 0,0 1 0,5-5 0,39-26 0,-1-2 0,-2-3 0,61-64 0,-71 64 0,-2-2 0,-2-1 0,-1-2 0,47-88 0,-42 54 0,-2 0 0,27-102 0,-42 118 0,-3-1 0,-3-1 0,5-63 0,-16 123 0,-1 0 0,0 0 0,0 0 0,0 0 0,0 0 0,-1 1 0,1-1 0,-1 0 0,1 0 0,-1 0 0,1 1 0,-2-3 0,1 3 0,1 1 0,-1-1 0,1 1 0,-1 0 0,1-1 0,-1 1 0,1 0 0,-1-1 0,0 1 0,1 0 0,-1 0 0,1 0 0,-1 0 0,0 0 0,1-1 0,-1 1 0,0 0 0,1 0 0,-1 1 0,0-1 0,1 0 0,-1 0 0,0 0 0,1 0 0,-1 0 0,1 1 0,-1-1 0,1 0 0,-1 1 0,0-1 0,1 0 0,-1 1 0,1-1 0,-1 0 0,1 1 0,-1-1 0,1 1 0,0-1 0,-1 2 0,-11 9 0,2 1 0,-1 0 0,2 1 0,-1 0 0,2 0 0,0 1 0,-9 21 0,1 1 0,2-1 0,2 2 0,-15 72 0,0 120 0,23-165 0,4 0 0,2 1 0,3-1 0,23 107 0,-27-165 0,1-1 0,-1 0 0,1 0 0,0 0 0,1 0 0,-1-1 0,1 1 0,0-1 0,0 1 0,0-1 0,5 4 0,-6-6 0,-1-1 0,1 1 0,0-1 0,0 0 0,0 0 0,0 0 0,0 0 0,0 0 0,0 0 0,0 0 0,0-1 0,1 1 0,-1-1 0,0 0 0,0 1 0,1-1 0,-1 0 0,0 0 0,0-1 0,1 1 0,-1 0 0,0-1 0,0 1 0,0-1 0,0 0 0,1 0 0,-1 0 0,0 0 0,0 0 0,2-1 0,18-16 875,-10 7-5801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5:41.832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3410 651 4816,'0'0'5753,"-11"-5"-5489,-89-43 1775,73 38-1537,0 1 1,0 0-1,-1 2 1,0 2 0,-31-3-1,54 7-459,-138-10 578,37 0-250,58 7-135,-76-15 0,57 8-79,46 8-84,1 0-1,-31-10 1,-138-36 250,89 26-194,-70-11 57,47 11-88,-55 0 37,36 6-57,-74-3-7,79 11-2,103 6-45,-319-38 223,299 34-210,30 5-2,0-1-1,1-1 1,-25-8 0,-22-12 50,-128-39 234,123 44-210,21 8-10,38 7-75,0 0 0,0 1 0,-1 1 1,-30 0-1,-16 2 24,34-1-64,24 1 16,0 0 0,-1 0-1,1 0 1,0-1 0,-1 0-1,1 0 1,0 0-1,0-1 1,0 1 0,0-1-1,-5-3 1,-23-3 220,33 8-217,1-1-1,-1 1 1,0 0-1,0 0 1,0 0-1,0 0 1,0 0-1,0 0 1,0 0-1,0 0 1,0 0-1,0 0 1,0 0-1,0 0 1,0 0-1,0 0 1,0 0-1,0 0 1,0-1 0,0 1-1,0 0 1,0 0-1,0 0 1,0 0-1,0 0 1,0 0-1,0 0 1,0 0-1,0 0 1,0 0-1,0 0 1,0 0-1,0-1 1,0 1-1,0 0 1,0 0-1,0 0 1,0 0-1,0 0 1,0 0 0,0 0-1,0 0 1,0 0-1,0 0 1,0 0-1,0 0 1,0 0-1,-1 0 1,1-1-1,0 1 1,0 0-1,0 0 1,0 0-1,0 0 1,0 0-1,0 0 1,0 0-1,0 0 1,0 0-1,0 0 1,0 0-1,0 0 1,0-1-1,0 1 1,0 0-1,0 0 1,0 0-1,0 0 1,0 0-1,0 0 1,0 0-1,0 0 1,0 0-1,0 0 1,0-1-1,0 1 1,0 0-1,0 0 1,0 0-1,0 0 1,0 0-1,0 0 1,0 0-1,1 0 1,-1 0-1,-3-26 318,11 27-320,0 0 1,-1 0-1,1 1 0,-1 0 0,8 3 1,13 3-2,-27-8 1,24 5 1,-1 1 0,0 1 0,27 11 0,-22-6 31,49 11-1,-32-9-64,-37-11 44,0 1 0,0 0 0,-1 1 0,1 0 1,-1 0-1,-1 1 0,13 10 0,7 7 10,-25-22-20,0 0-1,0 1 0,0-1 0,-1 0 1,1 0-1,0 0 0,1-1 0,-1 1 0,0 0 1,0-1-1,0 1 0,0-1 0,0 0 1,1 0-1,-1 0 0,3 0 0,9-14 235,-14 12-215,0 0 1,0 1-1,-1-1 1,1 0-1,-1 0 1,1 0-1,-1 0 0,1 1 1,-1-1-1,0 0 1,0 1-1,0-1 0,0 1 1,0-1-1,0 1 1,-1-1-1,1 1 1,-3-2-1,4 3-25,-1 0 0,1-1 1,-1 1-1,1 0 0,0-1 1,-1 1-1,1 0 1,-1-1-1,1 1 1,-1 0-1,1-1 1,0 1-1,-1-1 0,1 1 1,0-1-1,-1 1 1,1-1-1,0 1 1,0-1-1,0 1 1,-1-1-1,1 1 0,0-1 1,0 0-1,-3-1-2,1 0 0,-1 0-1,0 1 1,1-1 0,-1 1 0,0 0-1,0 0 1,-4-2 0,3 2 0,-22-8 46,-45-8 0,28 8 2,-10-9 12,42 14-51,-1 0 0,1 0 1,-1 1-1,0 1 0,-15-2 1,18 3-8,-1 0 0,0 0 1,1-1-1,0 0 1,-1-1-1,1 0 1,0-1-1,-9-4 0,-9-17 5,23 22 0,1 0 0,4 4 0,-1-1 0,0 0 0,0 0 0,-1 0 0,1 0 0,0 0 0,0 0 0,0 0 0,0 0 0,0 0 0,0 0 0,0 0 0,0 0 0,0 0 0,-1 0 0,1 1 0,0-1 0,0 0 0,0 0 0,0 0 0,0 0 0,0 0 0,0 0 0,0 0 0,0 1 0,0-1 0,0 0 0,0 0 0,0 0 0,0 0 0,0 0 0,0 1 0,1-1-2,3 2-6,1 0 1,-1 0 0,0 0-1,0 1 1,5 4 0,7 8-15,31 24 1,-30-27 12,3 3-11,-12-9 14,-1-1 0,1 1 1,7 8-1,1 4-40,-7-7 23,0-1 0,1 0 0,17 14-1,3-9 62,-21-7-27,1-1 1,0 0-1,0 0 1,1 0 0,-1-2-1,1 1 1,1-1-1,-1-1 1,23 6 0,-32-10-7,-1 1 1,1-1 0,0 1 0,0 0-1,-1-1 1,1 1 0,0 0 0,-1 0-1,3 2 1,9 4 85,-8-6 22,-9-4 94,-6-3-187,-16-7-54,22 11 39,-1 0 0,1 0 0,0 0 1,0-1-1,-5-3 0,-12-10 7,0 2 0,-23-13 0,21 14-2,2 0-1,-22-18 1,34 24-9,-9-7-1,18 14 0,-1 0 0,1-1 0,0 1 0,-1 0-1,1-1 1,0 1 0,-1-1 0,1 1 0,0 0-1,0-1 1,0 1 0,-1-1 0,1 1 0,0-1-1,0 1 1,0-1 0,0 1 0,0-1 0,0 1 0,0-1-1,0 1 1,0-1 0,0 1 0,0-1 0,0 1-1,0-1 1,0 1 0,0 0 0,0-1 0,1 1-1,-1-1 1,1 0 0,2-2-11,1 0 0,0 1 1,0-1-1,0 1 0,0 0 0,0 0 1,1 0-1,5-1 0,1-1 3,0 1-64,-1 1 0,1 0 1,0 1-1,0 0 0,0 1 0,0 0 1,17 3-1,-5-2-2224</inkml:trace>
</inkml:ink>
</file>

<file path=ppt/ink/ink2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03.33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32 17183,'0'0'1144,"68"-14"-424,-4 3 8,26 5-184,11 10 8,-4 7-184,-2 1 8,-7-2-48,-7 3 8,-11 5-80,0-2 8,-2-1-48,-17-9 8</inkml:trace>
</inkml:ink>
</file>

<file path=ppt/ink/ink2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06.18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1092 6424,'0'0'4932,"11"-1"-4290,0 0-510,-1 0 0,1-1 0,-1 0 0,1-1 0,-1 0-1,0 0 1,0-2 0,10-4 0,17-17 454,-1-1-1,61-61 1,-58 52-199,7-9 133,-1-2 0,-3-1 0,-2-3 0,63-103 0,-94 138-288,-1 0 0,0 0 0,-1-1 0,-1 0 0,-1 0 0,6-32 0,-12 48 387,-3 6-437,-5 11-89,-30 54 145,20-39-170,2 1 0,1 1 0,2 0 0,-15 51 0,22-58-13,2 1 0,1 0 0,-1 42 1,4-61-37,1-1 0,1 1 0,0 0 0,0-1 0,0 1 0,1-1 1,0 1-1,1-1 0,-1 0 0,1 1 0,1-2 0,-1 1 0,1 0 0,1-1 1,-1 1-1,1-1 0,7 6 0,-9-9-7,0-1 0,0 0 0,0 0 0,0 0 0,1 0-1,-1-1 1,1 1 0,-1-1 0,1 0 0,0 0 0,0 0 0,-1 0 0,1-1 0,0 0 0,0 0-1,0 0 1,-1 0 0,1 0 0,0-1 0,6-1 0,5-2 43,0-1 0,-1-1 1,23-12-1,-36 18-54,20-12 52,-1 0 0,0-2 0,-1 0 0,-1-1 0,0-1 0,-1-1 0,0-1-1,22-31 1,7-18 132,44-87 1,-81 138-164,18-34 71,-1-1 0,35-106 0,-54 133-63,10-31 123,-3-1 1,10-72 0,-24 126-137,0 0 1,1 0 0,-1 0 0,0 0-1,0 0 1,0 0 0,-1 0 0,1 0-1,0 1 1,-1-1 0,1 0 0,-1 0-1,0 0 1,0 0 0,1 1 0,-1-1-1,0 0 1,-2-2 0,2 5-3,0-1-1,-1 0 1,1 1 0,0-1-1,0 1 1,0-1 0,0 1-1,0 0 1,0-1 0,0 1-1,0 0 1,0 0 0,0 0-1,0 0 1,1 0 0,-3 2-1,-11 16 77,0 1 1,2 1-1,-13 28 0,-26 72 161,30-70-125,-43 143 278,0-1 36,36-118 190,3 1 0,-15 80 0,40-156-613,0 0 0,0 0 0,-1 1 0,1-1 0,0 0 1,0 0-1,0 0 0,0 1 0,0-1 0,0 0 0,0 0 0,-1 1 1,1-1-1,0 0 0,0 0 0,0 1 0,0-1 0,0 0 0,0 0 1,0 1-1,0-1 0,0 0 0,0 0 0,0 1 0,1-1 0,-1 0 0,0 0 1,0 0-1,0 1 0,0-1 0,0 0 0,0 0 0,0 1 0,1-1 1,-1 0-1,0 0 0,0 0 0,0 0 0,1 1 0,7-10 382,11-23-101,88-180 586,-105 208-843,-1 1-14,0 1 0,1-1 0,-1 1 0,0-1 0,1 1 0,-1 0 0,1 0 0,0 0 0,0 0-1,0 0 1,3-2 0,-4 4-20,-1 0 0,0 0 0,1 1 0,-1-1-1,1 1 1,-1-1 0,0 0 0,1 1 0,-1-1-1,0 1 1,1-1 0,-1 1 0,0-1 0,0 1-1,0-1 1,1 1 0,-1-1 0,0 1 0,0-1-1,0 1 1,0-1 0,0 1 0,0-1 0,0 1-1,3 21 45,-3-18-37,4 42 40,-3-26-16,0 1 0,2 0 0,0 0 0,2-1 0,6 21 0,-9-36-25,0-1-1,0 0 0,0 1 1,0-1-1,1 0 1,0 0-1,-1 0 1,2-1-1,-1 1 0,0-1 1,1 0-1,-1 0 1,1 0-1,0 0 1,0 0-1,0-1 0,0 0 1,1 0-1,-1 0 1,0 0-1,1-1 1,0 1-1,-1-1 0,1 0 1,0-1-1,-1 1 1,10-1-1,-5-1 9,0 0 0,1 0 0,-1-1 0,0 0 0,0-1 0,0 0 0,12-6 0,57-34 133,-58 29-112,0-1 1,-1-1 0,0-1 0,-1-1 0,17-23-1,-33 39-35,17-22 28,-18 23-30,0-1 0,0 1-1,0-1 1,-1 1 0,1-1 0,0 1 0,-1-1 0,1 1 0,-1-1 0,0 1 0,1-1 0,-1 0 0,0 1 0,0-1 0,0-2 0,0 4-4,0 0 0,-1-1 1,1 1-1,0-1 0,0 1 0,-1 0 1,1-1-1,0 1 0,-1 0 0,1 0 1,-1-1-1,1 1 0,0 0 0,-1 0 1,1-1-1,-1 1 0,1 0 0,0 0 1,-1 0-1,1 0 0,-1 0 0,1 0 1,-1-1-1,1 1 0,-1 0 0,1 0 1,0 0-1,-1 1 0,1-1 0,-1 0 0,1 0 1,-1 0-1,1 0 0,0 0 0,-1 0 1,1 1-1,-1-1 0,1 0 0,-1 1 1,-20 9 42,19-9-41,-16 11 17,1 0 1,0 1-1,-26 27 1,-39 51 36,78-86-62,0 0 0,0 1 0,1 0 0,-1 0 1,-4 11-1,8-16 3,0 0 0,-1 0-1,1-1 1,0 1 0,0 0 0,0 0 0,0 0 0,0 0 0,0 0 0,0 0 0,0 0 0,0 0-1,0 0 1,0-1 0,0 1 0,0 0 0,1 0 0,-1 0 0,0 0 0,2 1 0,-2-2-1,1 1-1,0 0 1,0-1 0,0 1 0,0-1 0,1 1 0,-1-1 0,0 0 0,0 0 0,0 1 0,0-1 0,0 0-1,0 0 1,1 0 0,-1 0 0,0 0 0,0 0 0,0 0 0,0-1 0,0 1 0,2-1 0,8-2-7,-1-1 1,0 1-1,0-2 1,0 0 0,-1 0-1,17-12 1,-11 6 23,-1 0 0,-1-1 0,17-18 0,-7 0 28,-20 24-19,1 0-1,0 0 0,1 1 0,-1-1 1,1 1-1,0 1 0,11-9 0,-16 13-20,0 0 0,1 0-1,-1-1 1,1 1-1,-1 0 1,1 0 0,-1 0-1,0 0 1,1 0-1,-1 0 1,1 0 0,-1 0-1,0 0 1,1 0-1,-1 0 1,1 1 0,-1-1-1,0 0 1,1 0-1,-1 0 1,1 0 0,-1 1-1,0-1 1,1 0-1,-1 0 1,0 1 0,1-1-1,-1 0 1,0 1-1,0-1 1,1 0 0,-1 1-1,0-1 1,0 0 0,1 1-1,-1-1 1,0 1-1,10 20 106,-7-14-92,1 4-16,58 114-24,-61-124 21,0 0 0,-1 1 0,1-1-1,0 0 1,0 0 0,0 0 0,0 0 0,1 0 0,-1 0-1,0 0 1,0 0 0,0-1 0,1 1 0,-1 0 0,0-1-1,1 1 1,-1-1 0,1 1 0,-1-1 0,1 0 0,2 0-1,-1 0 4,0 0-1,0 0 1,1-1-1,-1 1 0,0-1 1,0 0-1,0 0 1,0 0-1,5-3 0,0 0 6,-2-1 1,1 1-1,0-1 0,-1 0 0,0 0 0,0-1 0,8-11 0,133-233 54,-104 159-59,60-190 0,-86 226 0,-16 55 0,-1 0 0,0 0 0,0 0 0,0 0 0,0 0 0,0 0 0,0-1 0,0 1 0,0 0 0,0 0 0,0 0 0,0 0 0,0 0 0,0 0 0,0 0 0,0 0 0,0-1 0,0 1 0,0 0 0,0 0 0,0 0 0,0 0 0,0 0 0,0 0 0,0 0 0,-1 0 0,1-1 0,0 1 0,0 0 0,0 0 0,0 0 0,0 0 0,0 0 0,0 0 0,0 0 0,0 0 0,0 0 0,-1 0 0,1 0 0,0 0 0,0 0 0,0 0 0,0 0 0,0 0 0,0 0 0,0-1 0,0 1 0,-1 0 0,1 0 0,0 0 0,0 0 0,0 1 0,-8 3 0,-8 9 0,3 4 0,1 0 0,1 1 0,0 0 0,1 1 0,1 0 0,1 1 0,1 0 0,1 0 0,-6 30 0,3 1 0,3 0 0,0 89 0,5-126 0,2 0 0,-1 0 0,2-1 0,0 1 0,1 0 0,0-1 0,1 1 0,0-1 0,1 0 0,0-1 0,2 1 0,-1-1 0,1 0 0,9 11 0,-12-19 0,-2 0 0,0-1 0,1 0 0,-1 1 0,1-1 0,0 0 0,0 0 0,0-1 0,0 1 0,0-1 0,1 1 0,-1-1 0,1 0 0,-1 0 0,1-1 0,0 1 0,0-1 0,0 0 0,7 2 0,-7-2 3,0-1 0,1 1 0,-1-1 0,0 0 0,1 0 0,-1 0 0,0-1 0,7-1 0,-9 1-7,-1 1 0,0 0-1,1-1 1,-1 0 0,0 1 0,1-1-1,-1 0 1,0 0 0,0 0 0,0 1 0,0-1-1,0 0 1,0-1 0,0 1 0,0 0 0,0 0-1,0 0 1,-1 0 0,1-1 0,0 1-1,-1 0 1,1-1 0,-1 1 0,0-1 0,1 1-1,-1 0 1,0-1 0,0 1 0,0-1-1,0 1 1,0-2 0,-2-18-4443</inkml:trace>
</inkml:ink>
</file>

<file path=ppt/ink/ink2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06.40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74 16072,'0'0'951,"116"-35"-607,-21 18 192,22 5 16,7 6-64,-3 3 8,-20 8-80,-17 1-8,-14-2-56,-8 2 8,-8 2-216,-28 3 8</inkml:trace>
</inkml:ink>
</file>

<file path=ppt/ink/ink2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06.68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10 12664,'0'0'0,"62"-6"424,17 2 8,56 4 72,10 0 8,7 16-216,19 1 16,29 3-352,-34-14 8</inkml:trace>
</inkml:ink>
</file>

<file path=ppt/ink/ink2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08.11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1 472 4816,'0'0'6984,"9"-2"-6288,4-4-494,-1 0 1,0 0-1,0-1 1,-1 0-1,0-1 1,0 0-1,-1-1 1,0-1-1,16-18 1,-8 5 193,0 0 0,-2-1 1,-1 0-1,-1-1 0,15-37 0,14-19 1384,-43 81-1763,0 0 1,1 0-1,-1 0 1,0 0-1,0-1 0,0 1 1,0 0-1,0 0 1,0-1-1,0 1 0,0 0 1,0 0-1,0 0 1,0-1-1,0 1 0,0 0 1,0 0-1,0 0 1,0-1-1,0 1 0,0 0 1,0 0-1,0-1 0,-1 1 1,1 0-1,0 0 1,0 0-1,0 0 0,0-1 1,0 1-1,0 0 1,-1 0-1,1 0 0,0 0 1,0 0-1,0-1 1,-1 1-1,1 0 0,0 0 1,0 0-1,0 0 0,-1 0 1,1 0-1,0 0 1,0 0-1,0 0 0,-1 0 1,1 0-1,0 0 1,-1 0-1,-11 2 443,9 0-397,0 1 1,0 0 0,0 0 0,0 0-1,0 0 1,1 1 0,-1-1 0,1 1-1,0 0 1,-2 5 0,-15 44 255,15-38-214,-3 4 43,2 1-1,0-1 1,2 1-1,-2 27 1,4-42-99,1 0 1,0 0 0,0 0-1,1 0 1,-1 0 0,1 0-1,0 0 1,0 0-1,1 0 1,0 0 0,-1-1-1,2 1 1,-1-1 0,0 1-1,1-1 1,0 0 0,0 0-1,0 0 1,1 0 0,-1 0-1,1-1 1,0 0 0,6 4-1,-6-4 9,0-1 0,0 0 0,1 0 0,-1-1 0,1 1 0,0-1 0,-1 0-1,1 0 1,0-1 0,0 0 0,0 1 0,8-2 0,-5 0 9,0-1 1,0 0-1,0 0 1,0 0-1,-1-1 1,1-1-1,6-3 1,3-3 56,-1-1 0,-1 0-1,0-1 1,0-1 0,21-24 0,-8 3 161,-1-1 0,-2-1 0,-2-2 0,-1 0 0,18-43 0,-33 62-107,-4 11-4,0-1 1,1 1-1,0 0 0,0 0 1,1 1-1,10-13 0,-15 33 387,-10 74-238,-12 83-50,17-141-212,-2 0-1,-2 0 0,-19 48 1,26-73-49,0 0 1,-1 0 0,1 0 0,-1 0-1,0 0 1,-4 4 0,6-7-11,1 0 1,-1-1-1,0 1 1,1-1-1,-1 0 1,0 1-1,1-1 1,-1 1-1,0-1 1,1 0-1,-1 1 1,0-1-1,0 0 1,0 0-1,1 0 1,-1 0-1,0 0 1,0 0-1,1 0 1,-1 0-1,0 0 1,0 0-1,0 0 1,1 0-1,-1 0 1,0-1-1,0 1 1,1 0-1,-1-1 1,0 1-1,1 0 1,-1-1-1,0 1 1,1-1-1,-1 1 1,0-1-1,1 1 1,-1-1 0,1 1-1,-1-1 1,1 0-1,-1 1 1,1-1-1,0 0 1,-1 0-1,1 1 1,-1-3-1,-3-4 14,0-2-1,0 1 0,1 0 1,0-1-1,1 0 1,-1 0-1,2 1 0,-1-1 1,1 0-1,1-1 1,0-10-1,0 16-9,0 1 0,1-1 1,0 1-1,-1 0 0,1-1 0,0 1 0,1 0 0,-1 0 0,1-1 1,-1 1-1,1 0 0,0 1 0,0-1 0,0 0 0,0 0 0,1 1 1,-1-1-1,1 1 0,-1 0 0,1 0 0,0 0 0,0 0 1,0 1-1,0-1 0,0 1 0,1-1 0,-1 1 0,0 0 0,0 0 1,1 1-1,-1-1 0,7 0 0,-1 1-1,-1 0 0,1 0-1,-1 1 1,1 0 0,0 0 0,-1 1 0,0 0-1,10 4 1,10 5 14,27 16 0,2 1 24,54 30 164,-43-21-4758</inkml:trace>
</inkml:ink>
</file>

<file path=ppt/ink/ink2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08.27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6 15880,'0'0'1607,"110"-6"-1751</inkml:trace>
</inkml:ink>
</file>

<file path=ppt/ink/ink2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12.34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227 698 7232,'0'0'5352,"-12"1"-4834,9-1-488,-8 1 128,0 0 0,1 0 0,-1 1 0,1 1 0,-1-1 0,1 2 0,0-1 0,0 2 0,-13 6 0,15-5 73,0 0 0,1 1 0,0 0 0,0 0 0,0 0 0,1 1 0,0 0 0,1 0 0,0 1 0,0-1 0,1 1 0,0 0 0,0 0 0,1 1 0,0-1 0,-1 10 0,4-16-149,-1-1 0,1 1 0,-1-1 0,1 1 0,0-1 0,0 1 0,0-1-1,1 1 1,-1-1 0,1 1 0,-1-1 0,1 0 0,0 1 0,0-1 0,0 0-1,0 1 1,0-1 0,0 0 0,1 0 0,-1 0 0,3 3 0,-1-3-13,-1-1 0,1 1 1,0-1-1,-1 0 0,1 0 1,0 0-1,0 0 1,0 0-1,0 0 0,0-1 1,0 1-1,0-1 0,0 0 1,0 0-1,3 0 0,7-2 47,-1 0-1,0 0 0,0-1 1,0-1-1,0 0 0,-1-1 0,13-6 1,4-7 109,-1-2 1,0-1 0,-2-1 0,29-32 0,-37 37-75,14-16 631,-37 61-235,3-14-505,1 1 1,0-1-1,1 1 0,0 0 1,2-1-1,0 1 0,0-1 1,5 20-1,-4-29-31,-1 1 0,1-1 0,0 0 1,0 0-1,1 0 0,-1 0 0,1 0 1,0 0-1,1-1 0,-1 1 0,1-1 0,0 0 1,0 0-1,0 0 0,1-1 0,-1 0 1,1 0-1,0 0 0,-1 0 0,1 0 0,1-1 1,-1 0-1,0 0 0,11 2 0,-9-3 10,0 0 0,0-1 0,0 1 0,0-1 0,0-1 0,0 1 0,-1-1 0,1 0 0,0-1 1,0 0-1,-1 0 0,11-5 0,-8 3 4,-1-1 0,1 0 1,-1-1-1,0 0 1,-1 0-1,1-1 0,-1 1 1,9-12-1,-9 9 8,-1 0 0,0 0-1,0-1 1,0 0 0,-1 0 0,-1 0-1,0 0 1,0-1 0,-1 0 0,-1 0-1,1 0 1,-2 0 0,1 0 0,-2 0-1,1 0 1,-3-16 0,0 18 15,-1 0-1,0 1 1,0-1 0,-1 0 0,0 1-1,-1 0 1,0 0 0,0 0-1,-7-7 1,-1 3 122,11 11-150,1 0 1,-1-1 0,1 1 0,-1 0-1,1-1 1,0 1 0,0-1 0,0 1 0,0-1-1,-1-1 1,2 2-16,-1 0 0,1 0 0,0 0 1,0 0-1,1 0 0,-1 1 0,0-1 0,0 0 0,0 0 0,1 0 0,-1 0 0,0 0 1,1 0-1,-1 1 0,1-1 0,-1 0 0,1 0 0,-1 0 0,1 1 0,-1-1 0,1 0 1,0 1-1,0-1 0,-1 1 0,1-1 0,1 0 0,5-4 16,0 0 0,1 0 0,-1 0-1,1 1 1,0 1 0,0-1 0,1 1 0,15-3 0,-5 2 8,-1 1 0,0 1 0,23 1 0,-17-1-18,-20 1 4,1 1 1,0 0 0,-1 0-1,1 0 1,-1 0 0,9 2-1,-10-2 44,0 1 0,0 0 0,0 0 0,0 0 0,-1 0 0,1 0-1,0 1 1,4 2 0,-6-2-31,1-1-1,-1 1 1,0 0-1,0 0 1,1 0-1,-1 0 1,0 0-1,-1 0 1,1 0 0,0 0-1,-1 1 1,1 3-1,3 13 48,1 1 0,1-2 0,0 1 1,1-1-1,18 33 0,-16-36-41,-2-3 47,1 1 0,0-1 0,15 16 0,-15-19-56,1 0-1,0-1 0,0 0 0,1-1 1,0 0-1,22 11 0,-25-15-8,0-1 0,1 1-1,-1-1 1,1 0 0,0-1 0,-1 0-1,1 0 1,0 0 0,0-1 0,0 0 0,0-1-1,10-2 1,-6 0 3,-1 0 0,1-1 0,0-1 0,-1 0 0,0 0 1,0-1-1,-1-1 0,1 0 0,16-14 0,-1-4 28,0-1 0,23-30 0,-42 48-38,-1 1-1,0-2 1,-1 1-1,0-1 1,0 1 0,-1-1-1,0-1 1,5-13-1,-9 22-5,0 1-1,0-1 0,1 1 1,-1-1-1,0 1 0,0-1 1,0 1-1,0-1 0,0 1 1,0-1-1,1 1 0,-1-1 1,0 1-1,-1-1 0,1 0 1,0 1-1,0-1 1,0 1-1,0-1 0,0 1 1,0-1-1,-1 1 0,1-1 1,0 1-1,0-1 0,-1 1 1,1-1-1,0 1 0,-1-1 1,1 1-1,-1 0 0,1-1 1,0 1-1,-1 0 0,1-1 1,-1 1-1,1 0 0,-1-1 1,1 1-1,-1 0 0,1 0 1,-1 0-1,1 0 0,-1-1 1,0 1-1,1 0 0,-1 0 1,1 0-1,-1 0 0,0 0 1,-2 1 5,1-1 1,-1 1 0,1-1-1,0 1 1,-1 0 0,1 0-1,0 0 1,-1 0 0,1 0-1,-2 2 1,-8 6-1,0 1 0,1 1 0,0 0 0,1 0 0,0 1 0,1 0 0,0 1 0,-8 16 0,15-25-12,1 0 1,0 0-1,0 0 1,0 0-1,0 0 1,1 0-1,-1 0 1,1 0-1,0 0 0,0 1 1,1-1-1,-1 0 1,1 0-1,0 0 1,0 0-1,0 0 1,1 0-1,3 6 0,-1-2-1,0 0-1,1 0 1,0-1-1,0 0 1,1 0-1,0 0 1,12 10-1,-16-15 6,1 0 0,-1 0-1,1-1 1,0 1 0,0-1 0,0 1 0,0-1-1,0 0 1,0 0 0,0 0 0,0-1 0,1 1-1,-1-1 1,0 0 0,0 0 0,5 0 0,-2-1-1,-1 0 1,1 0 0,-1 0 0,0-1-1,1 0 1,-1 0 0,0-1 0,0 1-1,5-4 1,-3 1 0,0-1 0,0 1 0,0-1-1,-1 0 1,0 0 0,0-1 0,-1 0 0,0 0 0,0 0 0,0-1-1,-1 0 1,4-8 0,-7 11 6,0 0-1,0 0 1,0 0-1,-1 0 1,1 0 0,-1 0-1,-1 0 1,1 1-1,-1-1 1,1 0 0,-1 0-1,-1 0 1,1 0-1,-1 1 1,0-1-1,0 1 1,0-1 0,0 1-1,-1 0 1,-5-7-1,5 7 0,0 1 0,1 0 0,-1 0 0,-1 0 0,1 1 0,0-1 0,-1 1 0,1 0 1,-1 0-1,0 0 0,1 0 0,-1 0 0,0 1 0,0 0 0,0 0 0,0 0 0,0 0 0,-1 1 0,1-1 0,0 1 0,0 0 0,0 0 0,-1 1 0,-4 0 0,-5 2 1,18-5-67,26-4 10,11 2 44,1 1-1,0 3 0,0 2 0,60 9 1,-97-10 10,0 0 0,0 0 0,0 0 0,0 1 0,-1 0 0,1 0 0,0 0 0,-1 1 0,0-1 1,1 1-1,-1 0 0,0 0 0,0 1 0,-1-1 0,1 1 0,-1 0 0,0 0 0,0 0 0,0 0 0,0 1 0,-1-1 0,1 1 1,-1-1-1,-1 1 0,1 0 0,0 0 0,-1 0 0,0 0 0,0 0 0,-1 0 0,0 0 0,0 0 0,0 0 0,0 0 1,-1 0-1,1 0 0,-1 0 0,-1 0 0,1 0 0,-1 0 0,-4 9 0,-11 13 157,8-15 35,20-29-73,1 1 1,1 0 0,0 1-1,1 0 1,26-21 0,13-5 86,-53 41-207,1 0 1,-1-1-1,0 1 0,0 0 1,0 0-1,1-1 0,-1 1 0,0 0 1,0 0-1,1 0 0,-1-1 1,0 1-1,1 0 0,-1 0 1,0 0-1,0 0 0,1 0 0,-1 0 1,0 0-1,1 0 0,-1 0 1,0-1-1,1 1 0,-1 0 1,0 1-1,1-1 0,-1 0 0,0 0 1,1 0-1,-1 0 0,0 0 1,0 0-1,1 0 0,-1 0 1,0 0-1,1 1 0,-1-1 0,0 0 1,0 0-1,1 0 0,-1 1 1,0-1-1,1 1 0,4 18 46,-5 26-30,-6-9-14,4-26-3,0 1 1,0 0-1,1 0 1,0 0-1,1 0 1,0 0-1,1 0 1,3 16-1,-3-26 1,-1 0 0,1 0 0,0 0 0,-1 0 0,1 0 0,0 0 0,0 0 0,-1 0 0,1 0 0,0-1 0,0 1 0,0 0 0,0-1 0,0 1 0,0 0 0,0-1 0,0 1 0,0-1 0,1 0 0,-1 1 0,0-1 1,0 0-1,0 0 0,0 1 0,1-1 0,-1 0 0,0 0 0,2-1 0,36-5 72,2-9-69,0-1 1,-1-2-1,-1-1 0,53-37 0,-23 15-4,-52 31-1,1 1 0,33-11 0,-51 20 0,0 0 0,0 0 0,1 0 0,-1 0 0,0 0 0,1-1 0,-1 1 0,0 0 0,0 0 0,1 0 0,-1 0 0,0 0 0,0-1 0,1 1 0,-1 0 0,0 0 0,0 0 0,0-1 0,0 1 0,1 0 0,-1 0 0,0 0 0,0-1 0,0 1 0,0 0 0,0 0 0,1-1 0,-1 1 0,0 0 0,0-1 0,0 1 0,0 0 0,0 0 0,0-1 0,0 1 0,0-1 0,-1 1 0,1 0 0,0-1 0,-1 1 0,1 0 0,0 0 0,-1 0 0,1 0 0,0-1 0,-1 1 0,1 0 0,0 0 0,-1 0 0,1 0 0,0 0 0,-1 0 0,1 0 0,-1 0 0,1 0 0,0 0 0,-1 0 0,1 0 0,0 0 0,-1 0 0,1 0 0,-1 0 0,1 1 0,0-1 0,-1 0 0,1 0 0,0 0 0,-1 1 0,1-1 0,-57 26 0,31-15 0,1 1 0,0 1 0,-23 18 0,40-26 0,2 1 0,-1-1 0,0 2 0,1-1 0,1 1 0,-1 0 0,1 0 0,0 0 0,0 1 0,1-1 0,0 1 0,0 1 0,-4 15 0,7-22 0,1-1 0,-1 0 0,1 0 0,0 0 0,-1 1 0,1-1 0,0 0 0,0 0 0,0 1 0,0-1 0,0 0 0,0 0 0,0 1 0,0-1 0,0 0 0,1 0 0,-1 1 0,0-1 0,1 0 0,-1 0 0,1 0 0,0 0 0,-1 1 0,1-1 0,0 0 0,-1 0 0,1 0 0,0-1 0,0 1 0,0 0 0,0 0 0,0 0 0,0-1 0,0 1 0,0 0 0,0-1 0,1 1 0,-1-1 0,0 1 0,0-1 0,0 0 0,1 1 0,1-1 0,3 0 0,0 0 0,0 0 0,0 0 0,0-1 0,0 0 0,0 0 0,0 0 0,7-4 0,-1 0 0,-1 0 0,0-1 0,0 0 0,-1-1 0,1 0 0,-2-1 0,1 0 0,15-17 0,4-8 0,28-45 0,-19 25 0,-48 68-13,1 0-1,0 1 1,1 0-1,-8 21 1,-20 75-97,27-80 88,-20 56-47,-3-1 0,-63 118-1,90-196 66,-2 5-10,-18 25-1,23-36 7,0 0-1,0-1 1,-1 1-1,1-1 1,-1 1-1,1-1 1,-1 0-1,0 0 0,0 0 1,0 0-1,0-1 1,0 1-1,0-1 1,-7 2-1,8-3 7,1 0-1,-1 0 1,0 0 0,1 0-1,-1 0 1,0-1-1,1 1 1,-1-1 0,1 1-1,-1-1 1,1 0-1,-1 1 1,1-1 0,-1 0-1,1 0 1,0 0 0,-1 0-1,1 0 1,0 0-1,0-1 1,0 1 0,0 0-1,0-1 1,0 1 0,0-1-1,-1-1 1,0-2 7,-1 0-1,1 0 1,0 0 0,0-1 0,0 1 0,-1-9-1,1 0 2,1 0 0,0 0 0,1 0 0,1 0 0,0-1 0,1 1 0,0 1 0,1-1 0,1 0 0,0 1 0,1-1 0,0 1 0,1 0 0,1 1 0,0 0 0,0 0 0,2 0 0,-1 1 0,1 0 0,1 1 0,11-11 0,-1 5-7,1 0 0,1 1 0,39-20 0,74-25-49,-17 8 2,-78 34-2,-2-3 1,0-1 0,49-38-1,50-60-109,-110 93 139,-1-2-1,38-53 0,-38 39-2,-1-2-1,-2 0 1,-2-2 0,-2 0-1,20-76 1,-34 102 12,-1 0 0,-1-1 0,-1 1 0,0-26 0,-2 47 9,0-1 0,0 1-1,0 0 1,0-1-1,0 1 1,0 0 0,0-1-1,0 1 1,0 0-1,0-1 1,0 1 0,0 0-1,0-1 1,0 1-1,-1 0 1,1-1-1,0 1 1,0 0 0,0-1-1,0 1 1,-1 0-1,1-1 1,0 1 0,0 0-1,-1 0 1,1-1-1,0 1 1,0 0 0,-1 0-1,1 0 1,0 0-1,-1-1 1,1 1 0,0 0-1,-1 0 1,-13 5-70,-13 19-13,27-24 84,-14 16-17,1 0-1,1 1 0,0 1 1,2 0-1,0 0 0,0 1 1,2 0-1,0 1 0,2 0 1,0 0-1,-4 28 0,2 3-14,2 0 0,2 1 0,5 75 0,-1-117 27,1 23-15,11 57-1,-11-81 14,1-1 1,0 0-1,1 0 0,0 0 0,0 0 0,1 0 1,0 0-1,1-1 0,-1 0 0,1 0 1,12 13-1,-14-18 5,1 1 1,0-1-1,-1 0 0,1 0 1,0 0-1,0 0 1,1-1-1,-1 1 1,0-1-1,0 0 0,1 0 1,-1-1-1,0 1 1,1-1-1,-1 0 1,1 0-1,-1-1 0,0 1 1,8-3-1,1 0 9,0-1 0,0 0-1,-1-1 1,1 0 0,15-9-1,-11 3 10,0 0-1,-1-1 0,0-1 0,-1-1 0,0 0 1,-1-1-1,14-19 0,-11 11 40,-2 0-1,-1-2 1,0 1-1,16-46 1,-30 70-52,0 0-1,0 0 1,0 0 0,0 0 0,0 0 0,0 0 0,0 0 0,-1 0 0,1 0 0,0 0-1,0 0 1,0 0 0,0 0 0,0 0 0,0 0 0,0 0 0,0 0 0,0 0-1,0 0 1,0 0 0,0 0 0,0 0 0,0 0 0,0-1 0,0 1 0,0 0 0,0 0-1,0 0 1,0 0 0,0 0 0,0 0 0,0 0 0,0 0 0,0 0 0,0 0-1,0 0 1,0 0 0,0 0 0,0 0 0,0-1 0,-7 10 17,-10 19-13,-44 121 4,54-127-10,1 0 1,1 0-1,1 1 0,1-1 0,0 29 0,2-35 0,1-10 0,-1 1 0,1-1 0,1 1 0,-1-1 0,1 1 0,0-1 0,1 1 0,-1-1 0,5 9 0,-6-14 1,1 0 1,0 0-1,0 0 0,0 0 1,1 0-1,-1 0 1,0 0-1,0 0 0,0 0 1,1-1-1,-1 1 0,0-1 1,1 1-1,-1-1 0,0 1 1,1-1-1,-1 0 1,1 1-1,-1-1 0,1 0 1,-1 0-1,0 0 0,1 0 1,-1 0-1,1-1 0,-1 1 1,1 0-1,-1-1 0,2 0 1,4-1 8,-1 0-1,1-1 1,-1 1 0,13-8-1,0-4 21,0 0-1,-1-2 0,16-17 0,16-15 65,30-24 214,-79 72-297,0-1 0,-1 0-1,1 1 1,-1-1 0,1 1 0,0-1 0,-1 1-1,1-1 1,0 1 0,0-1 0,-1 1 0,1 0 0,0-1-1,0 1 1,0 0 0,-1 0 0,1-1 0,0 1-1,1 0 1,-7 21 168,-26 60-95,-3-1 1,-46 75 0,-109 142 101,171-272-183,-26 29 0,37-47-3,0 0 0,0 0 0,-1-1 0,1 0 0,-1 0-1,-1-1 1,1 0 0,-11 4 0,17-8 0,0 0 0,0-1 0,0 1 0,1 0 0,-1-1 0,0 1 0,0-1 0,0 0 0,0 0 0,0 1 0,0-1 0,-1-1 0,1 1 0,0 0 0,0 0 0,0-1 0,1 1 0,-1-1 0,0 0 0,0 1 0,0-1 0,0 0 0,0 0 0,1 0 0,-1 0 0,0-1 0,1 1 0,-1 0 0,1-1 0,0 1 0,-1-1 0,1 1 0,0-1 0,0 0 0,0 0 0,0 1 0,0-1 0,0 0 0,0-2 0,-2-5 0,1 0 0,0-1 0,0 1 0,1 0 0,0-1 0,1 1 0,0-12 0,2 3 0,0-1 0,2 0 0,0 1 0,0 0 0,2 0 0,0 0 0,1 1 0,1 0 0,1 0 0,0 1 0,1 0 0,14-16 0,-10 15 0,0 1 0,2 0 0,-1 1 0,2 1 0,0 1 0,1 0 0,0 1 0,1 1 0,0 1 0,28-11 0,144-41 0,-160 55 0,-1 1 0,1 2 0,0 0 0,47 2 0,-68 3 175,-1 0 1,1 0-1,0 1 0,9 3 0,14 9-5108</inkml:trace>
</inkml:ink>
</file>

<file path=ppt/ink/ink2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15.20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315 694 5520,'0'0'6870,"-4"-9"-6595,-13-29 10,17 36-235,-1 1 0,0-1-1,0 1 1,0-1 0,0 1-1,0-1 1,0 1 0,0 0 0,0-1-1,-1 1 1,1 0 0,-1 0-1,1 0 1,-2-1 0,-5-4 271,0 0-34,-1-1 0,1 1 0,-1 0 1,0 1-1,0 0 0,-1 0 0,1 1 0,-1 1 1,-17-5-1,21 8-143,0 0 0,0 0-1,0 0 1,0 1 0,0 0 0,1 1 0,-1-1 0,0 1 0,1 0 0,-1 0-1,1 1 1,-9 4 0,6-2 6,1 0 0,0 0-1,0 1 1,0-1 0,0 1-1,1 1 1,-8 9 0,12-13-78,0 1 0,1-1 0,-1 1 0,1-1 0,0 1 0,0 0 0,0-1 0,0 1 0,0 0 0,1 0 0,0-1 0,0 1 0,0 0 0,0 0 0,1 0 0,-1-1 0,1 1 0,2 7 0,0-2 30,0-1 1,1 1 0,0-1-1,1 1 1,0-1 0,7 9-1,-5-8-28,1 0 0,0-1-1,1 0 1,0-1 0,0 0-1,0 0 1,1-1 0,0 0-1,1 0 1,-1-1-1,1-1 1,0 0 0,0 0-1,0-1 1,1 0 0,-1-1-1,1-1 1,11 1 0,-1-2 25,0 0 0,0-2 0,-1 0 0,1-2 1,-1 0-1,0-1 0,0-1 0,37-17 0,234-114 831,-282 133-834,0-1 1,0 0 0,0-1-1,-1 0 1,0 0 0,0-1-1,-1 0 1,0-1 0,9-10-1,-17 18-92,0 0 0,1 0 0,-1 0 1,0-1-1,0 1 0,0 0 0,0 0 0,0 0 0,0-1 0,0 1 0,0 0 0,0 0 0,0 0 1,-1 0-1,1-1 0,0 1 0,0 0 0,0 0 0,0 0 0,0 0 0,0-1 0,0 1 0,0 0 0,0 0 1,-1 0-1,1 0 0,0 0 0,0-1 0,0 1 0,0 0 0,0 0 0,-1 0 0,1 0 0,0 0 0,0 0 1,0 0-1,0 0 0,-1 0 0,1 0 0,0-1 0,0 1 0,0 0 0,-1 0 0,1 0 0,0 0 1,0 0-1,0 0 0,0 0 0,-1 1 0,1-1 0,0 0 0,-13 0 79,-5 3-52,0 2 0,1 0-1,-1 1 1,1 1 0,1 0 0,-1 2-1,-23 15 1,30-18-17,1 0 0,0 1 0,1 1-1,0-1 1,0 1 0,0 1 0,1-1-1,0 1 1,1 1 0,0-1 0,1 1-1,-1 0 1,-4 16 0,9-24-9,0 0-1,1 0 1,0 0 0,-1 0-1,1 1 1,0-1 0,0 0 0,0 0-1,0 0 1,1 0 0,-1 0-1,1 0 1,-1 0 0,1 0 0,0 0-1,-1 0 1,1 0 0,0 0-1,0 0 1,0 0 0,1-1 0,-1 1-1,0 0 1,1-1 0,-1 1-1,1-1 1,0 1 0,-1-1 0,1 0-1,0 0 1,0 0 0,0 0-1,-1 0 1,4 1 0,1 0 7,0 0 1,0 0-1,0-1 0,0 1 1,0-1-1,0-1 1,0 1-1,0-1 0,1 0 1,10-2-1,-5-1 15,0 0-1,0 0 1,-1-1-1,1-1 1,-1 0-1,0 0 1,-1-1-1,0-1 1,1 0 0,10-10-1,-6 3 48,-2 0 1,0 0-1,-1-1 1,0-1-1,16-30 1,-24 41-38,5-10 49,-9 15-80,0 0 0,0-1 0,0 1 0,1 0 0,-1 0 0,0 0 0,0 0 0,0 0 0,0-1 0,0 1 0,0 0 0,1 0 0,-1 0 0,0-1 0,0 1 0,0 0 0,0 0 0,0 0 0,0-1 0,0 1 0,0 0 0,0 0 0,0-1 0,0 1 0,0 0 0,0 0 0,0 0 0,0-1 0,0 1 0,0 0 0,0 0 0,0 0 0,0-1 0,-1 1 0,1 0 0,0 0 0,0 0 0,0-1-1,0 1 1,0 0 0,0 0 0,-1 0 0,1-1 0,-2 4 22,1-1 0,0 1 0,-1-1 0,1 1 0,0-1-1,0 1 1,1 0 0,-1 0 0,0-1 0,1 5 0,-2 0 3,-4 18-12,2-9 4,0 0 0,1 0-1,-1 20 1,3-32-17,1 0 0,0 1 1,1-1-1,-1 0 0,1 0 0,-1 0 0,1-1 1,0 1-1,1 0 0,-1 0 0,1 0 0,-1-1 1,1 1-1,1-1 0,-1 1 0,0-1 0,1 0 1,4 5-1,-5-7-1,-1 0 1,1 0-1,0 0 0,0 0 1,0 0-1,0-1 0,0 1 1,0-1-1,0 1 1,1-1-1,-1 0 0,0 1 1,0-1-1,0 0 1,0-1-1,4 1 0,35-11 41,-17 2-23,0-2 0,-1-1 0,0 0-1,-1-2 1,41-33 0,-32 20-13,-2-1 0,-1-1-1,29-40 1,-20 14-6,-2-1-1,-3-1 1,-3-2-1,23-66 0,-24 53-53,18-81-1,-45 152 44,6-37-83,-7 37 79,1 0 0,-1-1 0,0 1-1,0 0 1,0-1 0,0 1 0,0 0 0,0-1 0,0 1 0,0 0 0,-1-1 0,1 1-1,0 0 1,-1 0 0,1-1 0,-1 1 0,0 0 0,1 0 0,-1 0 0,0 0-1,1 0 1,-1 0 0,-1-1 0,1 1 1,0 1 0,1 0 1,-1 0-1,1 0 0,-1 0 0,0 0 0,1 0 1,-1 0-1,0 0 0,1 0 0,-1 0 0,1 0 0,-1 0 1,0 0-1,1 0 0,-1 1 0,1-1 0,-1 0 0,1 0 1,-1 1-1,1-1 0,-1 1 0,1-1 0,-1 0 1,1 1-1,-2 0 0,-12 17-108,7-10 76,-19 28-63,1 0 0,1 1-1,-22 52 1,-43 124-144,78-180 202,1 0 0,1 0-1,2 1 1,2 0-1,1 0 1,1 0-1,2 0 1,1 1-1,6 38 1,-4-63 30,0 1 0,1-1 0,0 0 1,0 0-1,1 0 0,7 11 0,-10-18 11,0-1 0,1 0 1,-1 1-1,1-1 0,-1 0 0,1 0 0,0 0 0,0 0 0,0 0 0,0 0 0,0 0 1,0-1-1,0 1 0,1-1 0,-1 0 0,0 0 0,1 1 0,-1-2 0,1 1 1,0 0-1,-1 0 0,1-1 0,0 1 0,-1-1 0,1 0 0,0 0 0,-1 0 0,1 0 1,0-1-1,2 0 0,8-3 4,-1-1-1,1 0 1,-2-1 0,1 0 0,0-1 0,-1 0 0,0-1-1,-1-1 1,0 1 0,0-1 0,-1-1 0,10-12-1,4-9 14,-1-1-1,33-67 1,-13 14 38,-3-3 1,-5-1-1,-3-1 1,26-133 0,-48 172-5,-9 51-45,0 0 1,0 0 0,0-1-1,0 1 1,-1 0-1,1 0 1,0 0 0,0 0-1,0-1 1,0 1-1,0 0 1,-1 0 0,1 0-1,0 0 1,0 0-1,0 0 1,-1 0 0,1-1-1,0 1 1,0 0-1,0 0 1,-1 0 0,1 0-1,0 0 1,0 0-1,-1 0 1,1 0 0,0 0-1,0 0 1,0 0-1,-1 0 1,1 0 0,0 0-1,0 0 1,0 0-1,-1 1 1,1-1 0,0 0-1,0 0 1,0 0-1,-1 0 1,1 0 0,0 0-1,0 1 1,0-1 0,0 0-1,-1 0 1,-12 8 1,-1 7 5,0 0 1,1 0 0,1 2 0,1-1 0,0 1 0,1 1 0,-9 24 0,3-3 49,2 2 0,-13 58 0,21-70 0,2-1 1,1 0-1,1 1 0,2 39 0,1-52-7,0 0-1,2 0 1,0 0-1,1 0 0,0-1 1,1 0-1,1 1 0,0-2 1,10 17-1,-11-24-6,-1 1 0,2-1 0,-1-1 0,1 1 0,0-1 1,0 0-1,0 0 0,12 7 0,-12-9-21,0-1 0,0-1 1,0 1-1,0-1 1,0 0-1,0 0 0,1-1 1,-1 0-1,1 0 0,-1 0 1,12-1-1,1-1 10,-1-1 1,0-1-1,0 0 0,0-2 1,21-7-1,80-40 142,-41 16-5,-76 35-161,-1 1 1,0 0-1,0-1 0,0 0 0,0 1 0,1-1 0,-1 1 0,0-1 0,0 0 0,0 0 0,0 0 0,-1 0 0,1 0 0,0 0 0,0 0 0,0 0 0,-1 0 0,1 0 0,0 0 0,-1 0 0,1 0 0,-1-1 0,0 1 0,1 0 0,-1 0 1,0 0-1,0-1 0,0 1 0,0 0 0,0-1 0,0 0 0,0 0-2,-1 0 0,0 0 0,1 0 0,-1 1 0,0-1 0,0 1 0,0-1-1,0 0 1,-1 1 0,1 0 0,0-1 0,-1 1 0,1 0 0,0 0 0,-1-1 0,0 1 0,1 0 0,-1 1 0,1-1 0,-3-1 0,-4-1-4,0 1-1,0 0 0,0 0 1,-1 1-1,1 0 1,0 1-1,-1-1 1,1 2-1,0-1 1,0 1-1,-1 0 1,1 1-1,-14 4 0,16-4 4,-1 1-1,0 0 1,0 0-1,1 0 1,0 1-1,0 0 1,0 0-1,0 1 1,0-1-1,1 1 1,0 0-1,0 1 1,0 0-1,1-1 1,-7 13-1,9-14-1,1-1 0,0 1 1,0-1-1,0 1 0,0 0 0,1-1 0,-1 1 1,1 0-1,0 0 0,0-1 0,0 1 0,1 0 1,-1 0-1,1-1 0,0 1 0,0 0 0,0-1 1,1 1-1,-1-1 0,1 0 0,0 1 0,3 3 0,-1-1 1,1 1-1,0-2 1,0 1-1,0 0 0,1-1 1,0 0-1,0 0 1,0-1-1,0 0 0,8 4 1,1-1-5,0-1 1,1-1-1,-1 0 0,1-1 1,0-1-1,0 0 1,0-1-1,0-1 1,1 0-1,-1-2 0,0 1 1,1-2-1,16-4 1,-6 0 8,0-2 1,-1-1-1,0-1 1,-1-1 0,0-1-1,45-30 1,70-47 23,-142 89-23,0 0 0,-1-1 0,1 1 1,0 0-1,0 0 0,0 1 0,0-1 0,0 0 1,-4 2-1,-17 9 5,1 1 0,0 2 0,1 0-1,0 1 1,1 1 0,0 1 0,2 1 0,-27 32 0,38-42-10,2-1 0,-1 1 0,1 1 0,0-1 1,1 1-1,0-1 0,-4 14 0,7-20-7,0 1 0,1-1 0,-1 1 0,1-1-1,0 1 1,-1 0 0,1-1 0,1 1 0,-1-1 0,0 1 0,1 0 0,-1-1 0,1 1 0,0-1-1,-1 1 1,1-1 0,0 0 0,1 1 0,-1-1 0,0 0 0,1 0 0,-1 0 0,1 0 0,0 0-1,0 0 1,0 0 0,0 0 0,0-1 0,0 1 0,0-1 0,0 0 0,3 2 0,-1-2-1,1 1-1,-1-1 1,0 0 0,0 0 0,1 0 0,-1-1 0,1 0-1,-1 1 1,0-2 0,1 1 0,-1 0 0,1-1 0,-1 0-1,0 0 1,0 0 0,1-1 0,-1 1 0,0-1-1,0 0 1,4-3 0,8-4-8,1-2-1,-1 0 1,16-15-1,-4 1 0,-2-1 0,-1-2 0,-1 0-1,-2-1 1,0-2 0,-2 0 0,-2-1-1,20-45 1,-7-2 26,-2-1 0,26-125 0,-50 185 4,-1 0 0,-1 0 0,-1-1-1,0 1 1,-2-1 0,-3-37 0,3 57-16,0 1 1,0 0 0,0-1-1,0 1 1,0-1 0,0 1-1,0 0 1,0-1 0,0 1-1,0-1 1,0 1 0,-1 0-1,1-1 1,0 1 0,0 0-1,0-1 1,0 1 0,-1 0-1,1-1 1,0 1 0,0 0-1,-1-1 1,1 1 0,0 0-1,0 0 1,-1-1 0,1 1-1,0 0 1,-1 0 0,1-1-1,-1 1 1,1 0 0,0 0-1,-1 0 1,1 0 0,0 0-1,-1 0 1,1 0 0,-1 0-1,1 0 1,0 0 0,-1 0-1,1 0 1,-1 0 0,1 0-1,0 0 1,-1 0 0,1 0-1,0 0 1,-1 0 0,1 1-1,-1-1 1,1 0 0,-1 0-1,-18 19 44,18-18-45,-12 15 3,1 0 0,1 1 0,0 1 0,1 0 0,1 0 0,1 1 1,-9 31-1,3 1 2,-13 93 1,23-99 7,3-1 1,1 1-1,2 0 1,3-1-1,1 1 1,14 50-1,-15-76-15,1 1 0,1-1-1,11 21 1,1-6-3958</inkml:trace>
</inkml:ink>
</file>

<file path=ppt/ink/ink2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20.98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96 1 6016,'0'0'8128,"-11"9"-7756,-2 2-232,-41 30 501,52-40-577,1 0-1,0 0 1,0 0 0,0 0-1,0 0 1,0 0 0,0 0 0,0 0-1,0 0 1,0 0 0,0 0 0,1 1-1,-1-1 1,0 0 0,1 1-1,-1-1 1,1 0 0,-1 1 0,1-1-1,0 1 1,0-1 0,0 0 0,-1 1-1,2-1 1,-1 1 0,0-1-1,0 1 1,0-1 0,0 1 0,1-1-1,-1 0 1,1 1 0,-1-1 0,1 0-1,0 1 1,-1-1 0,1 0-1,2 3 1,3 0-2258</inkml:trace>
</inkml:ink>
</file>

<file path=ppt/ink/ink2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21.30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177 1 8032,'0'0'1205,"-10"12"-594,4-4-495,-12 13 315,0 1 0,-17 31 0,11-15 315,15-24-198,0 0 1,0 1-1,2 1 1,-1-1 0,-4 19-1,0-7-762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5:43.639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63 4512,'0'0'6865,"10"-5"-6621,32-14-9,-40 18-194,0 0 0,0 1 0,1-1 0,-1 1 0,0-1 0,0 1 0,1 0 0,-1 0 0,0 0 0,1 0 0,-1 0 0,3 1 1,11 0 321,-4-2-143,1 0-1,0 1 1,16 2-1,24 0 274,-34-3-331,-4 1-12,1-1 1,-1 0 0,0-1 0,-1-1-1,29-8 1,-30 7-33,1 0 0,-1 1 0,1 1 0,21-2 0,-5 1 83,-1 3 18,-29 0 23,-4 16-123,-4-10-106,0 1-1,-1-1 1,0-1 0,0 0 0,-15 6 0,4-1 6,2-1 18,-1-1-1,1-1 1,-2-1 0,1 0 0,-1-1-1,0-1 1,0-1 0,-25 0-1,52-6-2126</inkml:trace>
</inkml:ink>
</file>

<file path=ppt/ink/ink2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24.34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143 0 6328,'0'0'7978,"-3"17"-7458,-13 54 4,-20 107 1037,-12 66 577,35-183-1618,6-3-32,6-44-180,0-1-1,-1 0 0,0 0 1,-7 21-1,5-3 1628,8-55-1341,1 13-554,51-130 321,-49 128-333,0 0 1,0 0-1,1 1 0,1 0 1,0 1-1,0 0 0,1 1 1,16-14-1,-24 22-24,0 1-1,0 0 1,1-1-1,-1 1 1,0 0-1,0 0 1,0 0-1,1 1 1,-1-1-1,1 0 1,-1 1-1,0-1 1,1 1-1,-1 0 1,1 0-1,2 0 1,-4 1-3,1-1 0,-1 0 0,1 1 1,-1-1-1,0 1 0,1 0 0,-1 0 0,0-1 1,1 1-1,-1 0 0,0 0 0,0 0 0,0 0 1,0 0-1,0 0 0,0 1 0,0-1 0,0 0 1,0 0-1,-1 1 0,1-1 0,0 1 0,-1-1 1,1 0-1,-1 1 0,1 2 0,31 163 351,-31-162-328,1-1 1,-1 0-1,1 1 0,0-1 0,0 0 1,0 0-1,0 0 0,1 0 0,0 0 1,0-1-1,0 1 0,0-1 0,0 0 0,1 0 1,-1 0-1,1 0 0,0-1 0,0 1 1,0-1-1,0 0 0,0 0 0,1-1 1,7 3-1,7 1 39,0-2 0,1 0 0,-1-1 0,24 0 1,-32-2-29,1-1 1,-1 0-1,1-1 1,-1 0-1,1 0 1,-1-1-1,0-1 1,0 0-1,-1 0 1,1-1-1,-1-1 1,0 0-1,0 0 1,-1-1 0,0 0-1,0 0 1,0-1-1,-1 0 1,13-18-1,-18 22-11,1 0 0,-1 0-1,0-1 1,-1 1 0,1-1-1,-1 0 1,3-8 0,-4 10-16,-1-1 1,1 1 0,-1 0 0,0 0-1,0 0 1,-1 0 0,1 0 0,-1 0-1,1 0 1,-1 0 0,0 0 0,0 0-1,0 0 1,0 0 0,-3-2 0,2-1 3,-1 2 1,0-1 0,0 0 0,0 1 0,-1-1 0,0 1 0,0 0 0,0 0 0,0 0-1,-8-4 1,10 6-9,-1 1 0,0 0 0,0-1-1,0 1 1,0 1 0,0-1-1,0 0 1,0 1 0,0-1 0,0 1-1,0 0 1,0 0 0,-1 0-1,1 1 1,0-1 0,0 1 0,0-1-1,0 1 1,0 0 0,-5 3 0,-5 1 1,-1 2 1,2-1-1,-1 2 1,1 0-1,0 0 1,1 1 0,-15 14-1,22-18-4,0 0-1,0 0 0,1 0 0,-1 0 1,1 0-1,1 1 0,-1 0 0,1-1 1,0 1-1,0 0 0,0 0 1,1 0-1,0 0 0,0 0 0,1 0 1,0 0-1,0 1 0,0-1 1,1 0-1,1 6 0,0-4 0,0 1 0,1-2 0,0 1 0,1 0 0,0-1 0,0 1 0,0-1 0,1 0 0,0 0 0,0-1 0,1 0 0,0 0 0,0 0 0,9 6 0,-7-5 0,1-1 0,0 0 0,0-1 0,1 0 0,-1-1 0,1 1 0,0-2 0,0 1 0,1-2 0,19 4 0,-17-6 2,-1 0-1,0-1 1,1 0 0,-1-1-1,0 0 1,0-1-1,0 0 1,0-1-1,20-10 1,9-7 29,50-35 0,-55 33-17,127-89 107,-149 103-109,-6 4-1,0 0 0,1 0 0,16-6 0,-24 10-8,0 1-1,-1 0 1,1-1-1,-1 1 1,1 0-1,0 0 1,0-1-1,-1 1 1,1 0-1,0 0 0,-1 0 1,1 0-1,0 0 1,-1 0-1,1 0 1,0 0-1,0 1 1,-1-1-1,2 0 1,0 13 72,-2-6-78,0-6 8,0 1 0,0 0 1,0 0-1,0 0 0,0-1 0,-1 1 0,1 0 1,-1-1-1,1 1 0,-1 0 0,1-1 1,-1 1-1,0 0 0,0-1 0,-2 3 1,3-3-3,-1-1 0,0 1 1,0-1-1,0 1 1,0-1-1,0 1 0,-1-1 1,1 1-1,0-1 1,0 0-1,0 0 0,0 0 1,0 1-1,0-1 1,-1 0-1,1-1 0,0 1 1,0 0-1,0 0 1,0 0-1,0-1 0,0 1 1,-2-1-1,-5-1 11,0-1-1,0 2 1,0-1-1,0 1 1,0 0 0,-1 1-1,-7 0 1,12 1-13,0 0 1,0-1 0,0 1-1,1 0 1,-1 1 0,0-1-1,1 1 1,-1-1 0,1 1-1,-1 0 1,1 1 0,0-1-1,0 0 1,0 1 0,0 0-1,1 0 1,-4 3 0,0 2 0,-1 1 1,1 0-1,0 0 0,1 1 1,0 0-1,-5 13 0,9-18-1,-1 0 0,1 1 0,0-1 0,1 1 0,-1-1-1,1 1 1,0 0 0,1-1 0,-1 1 0,1-1 0,0 1 0,1-1-1,-1 0 1,4 8 0,-3-7 3,2 1 1,-1-1-1,1 1 0,-1-1 0,2 0 1,-1 0-1,9 8 0,-11-12-5,-1-1 1,1 1-1,0-1 0,-1 1 1,1-1-1,0 0 0,0 0 1,0 0-1,0 0 0,0 0 1,0 0-1,0-1 0,1 1 0,-1-1 1,0 1-1,0-1 0,0 0 1,1 0-1,-1 0 0,0 0 1,0 0-1,1 0 0,-1-1 1,0 1-1,0-1 0,0 0 1,0 1-1,0-1 0,3-2 0,1-1 5,0 0 0,0 0 0,-1-1 0,1 0-1,-1 0 1,0 0 0,-1-1 0,0 0 0,1 0-1,4-10 1,-2 2 6,-1 0-1,0-1 1,6-26-1,-8 17 9,-4 23-17,0 1 0,0-1 0,0 1 0,0-1 0,1 0 0,-1 1 1,0-1-1,0 1 0,0-1 0,0 1 0,-1-1 0,1 0 0,0 1 0,0-1 0,0 1 0,0-1 0,-1 1 0,1-1 0,0 0 0,0 1 0,-1-1 0,1 1 0,0 0 0,-1-1 1,1 1-1,-1-1 0,1 1 0,0-1 0,-2 0 0,2 2 2,-1-1-1,1 1 1,0-1 0,0 1 0,-1-1 0,1 0 0,0 1-1,0-1 1,0 1 0,0-1 0,0 1 0,-1-1-1,1 1 1,0-1 0,0 1 0,0-1 0,0 1 0,0-1-1,1 1 1,-1-1 0,0 1 0,0-1 0,0 1 0,0-1-1,0 1 1,1-1 0,-1 1 0,5 15-12,0-5 29,0-1 0,0 0 0,1 0 0,1 0 0,-1-1 0,2 1 0,-1-2 0,1 1 0,1-1 0,-1 0 0,18 11 0,-7-7 63,-16-9-63,0-1 1,0 1-1,1-1 1,-1 0-1,1 0 1,0-1-1,0 1 1,-1-1-1,1 0 1,6 1-1,6 4 41,-16-5-54,1-1 0,-1 0-1,1 1 1,0-1 0,-1 1-1,1-1 1,0 0 0,0 0-1,-1 1 1,1-1 0,0 0-1,0 0 1,-1 0 0,1 0-1,0 0 1,0 0 0,0 0 0,-1 0-1,1 0 1,0 0 0,0 0-1,-1-1 1,1 1 0,0 0-1,0 0 1,-1-1 0,1 1-1,0-1 1,-1 1 0,1 0-1,0-1 1,-1 1 0,1-1-1,-1 0 1,1 1 0,-1-1-1,1 1 1,-1-1 0,1 0-1,-1 1 1,0-1 0,1-1-1,24-31 9,-7 9 9,-1 1 0,0-2 0,22-48 0,-21 23 8,-2-1 0,-2 0 0,-2 0-1,-3-1 1,-2-1 0,-2 0 0,-3-72 0,-2 121-28,-2-29 42,2 32-39,-1-1 0,1 0 1,0 1-1,-1-1 0,1 0 1,-1 1-1,1-1 0,-1 1 1,0-1-1,1 1 0,-1-1 1,0 1-1,0-1 0,-2-1 1,1 3-4,0 1 1,0 0-1,0 0 1,1 0-1,-1 0 1,0 0-1,1 1 1,-1-1-1,1 0 1,-1 1-1,1-1 1,-2 4-1,-6 7-13,2 1 0,-1 0 0,2 0-1,0 1 1,0 0 0,-5 22 0,3-2-4,-6 59 0,11-42 31,2-1-1,3 1 1,1-1 0,3 0 0,24 97-1,-29-144-5,0 1 0,1-1 0,-1 0 0,0-1-1,1 1 1,0 0 0,-1 0 0,1-1 0,0 1-1,0-1 1,1 1 0,-1-1 0,0 0 0,1 0-1,0 0 1,-1 0 0,1-1 0,0 1 0,0-1-1,0 0 1,0 1 0,0-1 0,0 0 0,0-1-1,0 1 1,0-1 0,1 1 0,-1-1 0,4 0-1,10 0 62,0-1 0,0-1-1,0 0 1,19-5 0,-33 6-65,11-1 47,-1-1 0,0 0 0,0-1 0,0-1 0,0 0 0,0 0 0,-1-1 1,18-12-1,-23 12-31,-1 2 13,0 0 1,0-1-1,0 0 1,0 0-1,-1 0 1,0-1-1,0 0 1,6-10-1,-7 10 21,-3 5-43,0 0 1,-1 0 0,1 0 0,0 0 0,-1 0 0,1 0 0,-1 0 0,1 0 0,-1 0 0,1 0 0,-1 0 0,0 0 0,1 0 0,-1 0 0,0 0-1,0-1 1,0 1 0,0 0 0,0 0 0,0 0 0,0 0 0,-1-2 0,0 2 17,0 0-1,0 1 1,0-1 0,0 1 0,0-1-1,0 1 1,0 0 0,0-1-1,0 1 1,0 0 0,0 0 0,-1 0-1,1 0 1,0 0 0,0 0-1,0 0 1,0 0 0,0 0-1,-2 1 1,1-1-28,1 0 1,-1 0-1,1 1 0,-1-1 0,1 0 0,-1 1 1,1-1-1,0 1 0,-1-1 0,1 1 0,0 0 0,-1 0 1,1-1-1,-2 3 0,3-3-8,0-1 0,0 1 0,0 0 0,0 0 0,0 0 0,0 0 0,0 0 0,0 0 0,0 0 0,0 0-1,0 0 1,0 0 0,0 0 0,0 0 0,0 0 0,0 0 0,-1-1 0,1 1 0,0 0 0,0 0 0,0 0 0,0 0 0,0 0 0,0 0 0,0 0 0,0 0 0,0 0 0,0 0 0,0 0 0,-1 0 0,1 0-1,0 0 1,0 0 0,0 0 0,0 0 0,0 0 0,0 0 0,0 0 0,0 0 0,0 1 0,0-1 0,0 0 0,0 0 0,-1 0 0,1 0 0,0 0 0,0 0 0,0 0 0,0 0 0,0 0 0,0 0-1</inkml:trace>
</inkml:ink>
</file>

<file path=ppt/ink/ink2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24.80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1 138 9440,'0'0'2009,"17"-6"-1369,250-73 1871,-188 62-1485,2 3 1,0 3-1,122 0 1,-180 12-748,1 0-1,-1 2 1,1 1 0,-1 0-1,37 13 1,-45-11-961,0 0 0,21 13 1</inkml:trace>
</inkml:ink>
</file>

<file path=ppt/ink/ink2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29.40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372 412 5416,'0'0'8957,"-12"-12"-8468,2 2-365,-1-2 70,0 1-1,-1 0 0,0 1 1,0 0-1,-1 1 0,-22-12 1,27 18-2,0 1 0,0-1 1,0 1-1,0 1 0,-1-1 1,1 2-1,-1-1 1,1 1-1,0 0 0,-1 1 1,1 0-1,-1 0 1,1 1-1,0 0 0,-13 5 1,14-4-87,1 0 1,0 0 0,0 0-1,0 1 1,0 0-1,1 0 1,0 0 0,0 1-1,0 0 1,0 0-1,1 0 1,-1 0 0,1 1-1,1 0 1,-1 0 0,1 0-1,0 0 1,0 0-1,-2 10 1,4-10-41,0 1 0,1-1 0,-1 0 0,1 0 0,1 0 0,-1 0 1,1 0-1,0 0 0,1 0 0,-1 0 0,1 0 0,0-1 0,4 9 0,6 9 216,27 40 0,-25-42-143,-6-8-29,0-1 1,2 0-1,-1 0 0,2-1 1,-1 0-1,16 12 0,-18-18-46,0 0 1,-1 0-1,1-1 0,1 0 1,-1 0-1,1-1 0,-1 0 1,1-1-1,0 0 0,0 0 1,17 0-1,-10-1-1,0-2 1,0 0 0,0-1-1,0-1 1,0 0-1,0-1 1,-1-1-1,1-1 1,-1 0-1,0-1 1,-1 0 0,18-12-1,8-10 77,-1-1 0,60-60-1,-56 42-18,-34 36-56,1 0 1,0 1-1,1 1 1,24-19-1,-28 24-34,-6 4-23,0 0 0,0 0 0,0 0 0,0 0 0,0 1-1,0-1 1,1 0 0,-1 0 0,0 1 0,1-1 0,-1 1 0,0-1 0,1 1 0,-1 0 0,1 0 0,-1-1-1,0 1 1,1 0 0,-1 0 0,1 0 0,-1 0 0,1 1 0,-1-1 0,1 0 0,-1 1 0,0-1 0,1 0-1,-1 1 1,0 0 0,2 0 0,9 7 11,1 1 0,-2 0 0,1 0 0,-1 2-1,-1-1 1,12 15 0,-18-20-9,2 0-1,-1 0 1,0 0-1,1 0 1,10 5 0,-16-10-9,0 1 0,0-1 0,0 0 0,0 0 1,1 0-1,-1 0 0,0 0 0,0 0 0,0 0 1,0 0-1,0 0 0,1 0 0,-1 0 0,0 0 1,0 0-1,0-1 0,0 1 0,0 0 1,1 0-1,-1 0 0,0 0 0,0 0 0,0 0 1,0 0-1,0 0 0,0 0 0,1 0 0,-1-1 1,0 1-1,0 0 0,0 0 0,0 0 0,0 0 1,0 0-1,0 0 0,0-1 0,0 1 1,0 0-1,0 0 0,0 0 0,0 0 0,0 0 1,0-1-1,0 1 0,0 0 0,0 0 0,0 0 1,0 0-1,0 0 0,0-1 0,0 1 0,0 0 1,0 0-1,0 0 0,0 0 0,0 0 1,0-1-1,-2-8 30,-9-17 52,-23-41-1,29 59-68,0 1-1,0 0 1,-1 0-1,0 0 1,0 1-1,0 0 1,-1 0-1,0 0 0,-13-7 1,16 11-9,0 0 0,-1 1 1,1 0-1,0 0 0,0 0 0,-1 0 1,1 1-1,0 0 0,-1 0 0,1 0 1,0 0-1,-1 1 0,1-1 0,0 1 1,-1 0-1,1 0 0,0 1 0,0-1 1,0 1-1,0 0 0,0 0 0,1 1 1,-1-1-1,1 1 0,-5 3 0,2-1 0,0 1 0,0-1-1,0 1 1,1 0 0,0 0-1,0 1 1,1 0 0,-1 0-1,2 0 1,-1 0 0,1 0 0,-5 16-1,7-19-1,1 1 0,-1-1-1,1 1 1,0-1 0,0 1-1,0-1 1,1 1 0,-1-1-1,1 1 1,0-1 0,1 0-1,-1 1 1,1-1 0,0 0-1,3 6 1,-1-4 1,0-1 0,0 1-1,1-1 1,-1 0-1,1-1 1,0 1 0,1-1-1,-1 0 1,12 6 0,-10-6 8,0 0 1,1-1-1,-1 1 1,1-2 0,0 1-1,0-1 1,0-1-1,0 1 1,0-1-1,0-1 1,0 1-1,1-2 1,-1 1-1,0-1 1,0 0-1,0 0 1,15-6-1,-17 4 19,1 0 0,-1-1 0,0 0 0,0-1 0,-1 1 0,1-1-1,-1 0 1,0 0 0,0-1 0,0 1 0,-1-1 0,0 0-1,0-1 1,-1 1 0,0-1 0,0 1 0,0-1 0,-1 0-1,0 0 1,0 0 0,-1 0 0,1-9 0,-10 33 213,6-3-230,1 0 0,0 0 1,0 0-1,1-1 0,1 1 0,3 18 1,-3-27-14,0 1 0,1-1 0,-1 0 0,1 0 1,0 0-1,0 0 0,1 0 0,0-1 0,-1 1 1,1-1-1,1 1 0,-1-1 0,1 0 1,-1-1-1,1 1 0,1 0 0,-1-1 0,0 0 1,8 4-1,-8-5-1,-1-1 0,1 0 0,-1 0 0,1-1 1,0 1-1,-1-1 0,1 1 0,0-1 0,0 0 0,-1-1 0,1 1 1,0-1-1,-1 1 0,1-1 0,0 0 0,-1-1 0,1 1 1,-1 0-1,0-1 0,1 0 0,3-3 0,8-5 8,0-1 0,0-1 0,13-15 0,-1 3 17,11-4 12,-25 19 14,-1 0 0,14-14 0,-26 23-47,0 0 1,0-1-1,1 1 0,-1 0 0,0 0 0,0 0 0,0-1 0,1 1 0,-1 0 0,0 0 0,0 0 0,1-1 0,-1 1 0,0 0 0,1 0 0,-1 0 0,0 0 0,0 0 0,1 0 0,-1-1 0,0 1 0,1 0 0,-1 0 0,0 0 1,1 0-1,-1 0 0,0 0 0,0 0 0,1 1 0,0-1 0,1 9 72,-5 19-14,-6 34 3,-16 81 40,20-123-96,-6 20 22,2 1-1,-6 75 1,13-93-29,-1 1-1,0-1 1,-9 24-1,3-9 21,9-31 64,3-10 2,3-19 15,-1-15-21,24-161 163,76-222 275,-94 385-450,18-42-1,-22 62-44,0 0 0,1 1-1,1 0 1,0 1-1,14-16 1,-22 27-21,0 1 1,1 0 0,-1-1-1,0 1 1,1 0 0,-1 0-1,1 0 1,-1 0 0,1 0-1,0 0 1,-1 0-1,1 1 1,0-1 0,-1 1-1,1-1 1,0 1 0,3-1-1,-3 1-3,-1 1 0,1-1 0,0 0 1,-1 1-1,1-1 0,-1 1 0,1 0 0,-1-1 0,0 1 0,1 0 0,-1 0 0,0 0 0,0 0 0,1 0 0,-1 0 0,1 2 0,4 6-3,0-1 0,-1 1 0,0 0 0,-1 0 0,4 12 1,-2-7 17,0 0-7,0 0-1,-2 0 1,0 0-1,0 0 1,-1 1-1,-1-1 0,-1 1 1,0 24-1,-1-32 10,-1 1-1,0-1 0,0 0 1,0-1-1,-1 1 0,0 0 1,-1 0-1,1-1 0,-1 1 1,-1-1-1,1 0 0,-1 0 1,0 0-1,0 0 0,-1-1 1,0 0-1,0 0 0,0 0 1,-1 0-1,-6 4 0,8-7-2,0 0 0,1-1 0,-1 0 0,0 1 0,0-1-1,0-1 1,0 1 0,0 0 0,0-1 0,0 0 0,0 0 0,0 0-1,0-1 1,0 1 0,0-1 0,0 0 0,0 0 0,0 0 0,0-1-1,0 1 1,1-1 0,-1 0 0,1 0 0,-1 0 0,1-1-1,0 1 1,0-1 0,-3-3 0,5 6-10,0-1-1,1 0 1,-1 0-1,1 1 1,0-1-1,-1 0 1,1 0-1,-1 0 1,1 1 0,0-1-1,0 0 1,0 0-1,0 0 1,-1 0-1,1 0 1,0 0-1,0 1 1,0-1-1,1 0 1,-1 0 0,0 0-1,0 0 1,0 0-1,1 0 1,-1 1-1,0-1 1,1 0-1,-1 0 1,1 0 0,-1 1-1,1-1 1,-1 0-1,1 1 1,0-1-1,-1 0 1,1 1-1,0-1 1,-1 1-1,1-1 1,0 1 0,0-1-1,-1 1 1,1 0-1,0-1 1,2 1-1,4-3 19,1 0 0,-1 1 0,17-3-1,-22 5-18,113-21 40,209-65 0,-182 24-44,-132 59 3,-8 2-1,0 1 0,0-1 0,-1 1 0,1-1 0,0 0 0,0 1 0,-1-1 0,1 0 0,0 0 0,-1-1 0,1 1 0,-1 0 0,2-2 0,-3 2-1,1 1 1,-1 0-1,0 0 1,0 0-1,0 0 1,0-1-1,0 1 1,0 0-1,0 0 1,0 0-1,0-1 1,0 1-1,0 0 1,0 0-1,0 0 1,0-1 0,0 1-1,0 0 1,0 0-1,0 0 1,-1-1-1,1 1 1,0 0-1,0 0 1,0 0-1,0 0 1,0-1-1,0 1 1,-1 0-1,1 0 1,0 0-1,0 0 1,0 0-1,0-1 1,0 1-1,-1 0 1,1 0-1,0 0 1,0 0-1,-1 0 1,-11 0 49,-12 6 21,9 0-62,0 0 0,0 2 0,1 0 0,0 0 0,-25 21 0,11-4 4,-39 44 0,64-66-14,0 1 0,1 0 0,-1-1 0,0 1 0,1 0 0,0 0 0,0 1 0,0-1 0,1 0 0,-1 0 0,0 7 0,2-9 0,0-1 0,0 1 0,0 0 0,0 0 0,0 0 0,0 0 0,1 0 0,-1 0 0,1 0 0,-1-1 0,1 1 0,0 0 0,0 0 0,0-1 0,0 1 0,0 0 0,0-1 0,0 1 0,0-1 0,1 1 0,-1-1 0,0 0 0,1 0 0,0 1 0,-1-1 0,1 0 0,-1 0 0,1-1 0,3 2 0,-3-1 0,0 0 0,0-1 0,0 1 0,1-1 0,-1 1 0,0-1 0,0 0 0,1 0 0,-1 0 0,0 0 0,1 0 0,-1-1 0,0 1 0,0-1 0,0 1 0,1-1 0,-1 0 0,0 0 0,0 0 0,0 0 0,0 0 0,0-1 0,3-2 0,4-4 0,-1 0 0,1 0 0,9-15 0,-4 7 0,-6 7 0,-1-1 0,0 0 0,0 0 0,-1-1 0,0 0 0,-1 0 0,7-23 0,-11 30 0,0 4 0,5 7 0,10 14 0,-14-19 0,-1 0 0,0 0 0,1 1 0,0-1 0,-1 0 0,1 0 0,0-1 0,0 1 0,0 0 0,0-1 0,0 1 0,1-1 0,-1 1 0,0-1 0,1 0 0,-1 0 0,1 0 0,-1-1 0,4 2 0,5-1 0,0 0 0,0-1 0,-1 0 0,1 0 0,0-1 0,0 0 0,15-5 0,6-3 0,33-16 0,-36 14 0,44-12 0,-64 20 0,-1 0 0,0 0 0,14-8 0,-16 7 0,-1 2 0,1-1 0,-1 0 0,1 1 0,0 0 0,0 0 0,11-1 0,23-2 0,-58 15 0,0 1 0,1 1 0,0 0 0,-30 30 0,45-39 0,-1 0 0,1 0 0,0 0 0,0 1 0,0-1 0,0 1 0,1-1 0,-1 1 0,1 0 0,0 0 0,0 0 0,0-1 0,1 1 0,-1 0 0,1 0 0,0 0 0,0 0 0,0 0 0,1 0 0,-1 0 0,1 0 0,0 0 0,3 6 0,-2-5 0,0 1 0,0 0 0,1 0 0,0-1 0,0 1 0,1-1 0,-1 0 0,1 0 0,0 0 0,0-1 0,1 0 0,0 1 0,-1-1 0,7 3 0,-5-4 0,0-1 0,0 1 0,0-1 0,0 0 0,1-1 0,-1 0 0,1 0 0,-1 0 0,1-1 0,-1 0 0,1 0 0,-1 0 0,1-1 0,-1 0 0,10-3 0,9-3 0,0-2 0,36-18 0,-44 20 0,14-9 0,29-20 0,-18 10 0,-34 22 0,-1-1 0,0-1 0,0 0 0,0 0 0,0 0 0,-1-1 0,9-11 0,-19 25 0,0 0 0,0 0 0,1 0 0,0 1 0,0-1 0,1 1 0,0-1 0,-1 13 0,1-5 0,2-10 0,-1 0 0,1 0 0,0 0 0,0 0 0,1 8 0,0-12 0,-1 0 0,0 0 0,1 1 0,-1-1 0,1 0 0,0 0 0,-1 0 0,1 0 0,0 0 0,0 1 0,0-1 0,-1-1 0,1 1 0,0 0 0,0 0 0,0 0 0,1 0 0,-1-1 0,0 1 0,0 0 0,0-1 0,0 1 0,1-1 0,-1 0 0,0 1 0,2-1 0,5 1 0,0 0 0,0-1 0,-1 0 0,1 0 0,0-1 0,0 0 0,0 0 0,-1-1 0,1 0 0,-1 0 0,1-1 0,-1 0 0,8-4 0,11-7 0,0-2 0,25-19 0,-39 25 0,-1-1 0,1 0 0,-2-1 0,1 0 0,9-16 0,-7 9 0,24-24 0,-41 50 0,0 0 0,0 0 0,0 0 0,1 0 0,-4 11 0,3-5 0,-2 0 0,-10 17 0,11-24 0,5-5 0,-1-1 0,1 0 0,0 1 0,-1-1 0,1 1 0,0-1 0,-1 1 0,1-1 0,0 1 0,-1-1 0,1 1 0,0-1 0,0 1 0,0-1 0,0 1 0,-1-1 0,1 1 0,0-1 0,0 1 0,0 0 0,0-1 0,1 2 0,20-14 0,-16 6 0,-1 0 0,1-1 0,-1 1 0,6-11 0,3-7 0,-1 3 0,16-38 0,-5 9 0,-13 26 0,-1-1 0,-1 0 0,-1 0 0,-2-1 0,4-31 0,-6 34 0,12-61 0,-14 84 0,-1-1 0,0 1 0,0 0 0,0-1 0,0 1 0,0 0 0,1-1 0,-1 1 0,0 0 0,0-1 0,0 1 0,0 0 0,0-1 0,0 1 0,0 0 0,0-1 0,0 1 0,0 0 0,0-1 0,-1 1 0,1 0 0,0-1 0,0 1 0,0 0 0,0-1 0,0 1 0,-1 0 0,1 0 0,0-1 0,0 1 0,0 0 0,-1 0 0,1-1 0,0 1 0,-1 0 0,1 0 0,0 0 0,0-1 0,-1 1 0,0 0 0,1 0 0,-1 1 0,0-1 0,1 0 0,-1 0 0,0 1 0,1-1 0,-1 0 0,1 1 0,-1-1 0,1 1 0,-1-1 0,1 1 0,-1-1 0,1 1 0,-1-1 0,1 1 0,0-1 0,-1 1 0,1 0 0,0-1 0,-1 2 0,-12 26 0,1 1 0,2 1 0,1-1 0,-9 54 0,-3 123 0,21-189 0,-1-1 0,2 0 0,4 29 0,-5-40 0,1-1 0,1 1 0,-1-1 0,1 1 0,-1-1 0,1 0 0,1 0 0,-1 0 0,1 0 0,-1 0 0,1 0 0,0-1 0,0 1 0,1-1 0,-1 0 0,1 0 0,5 4 0,-7-6 0,0 0 0,0-1 0,-1 1 0,1 0 0,0-1 0,0 0 0,0 1 0,0-1 0,0 0 0,0 0 0,0 0 0,0 0 0,0 0 0,0-1 0,0 1 0,0-1 0,0 1 0,0-1 0,3-1 0,37-23 0,-35 20 0,2-1 0,95-70 0,-93 65 0,0 1 0,0-1 0,-1-1 0,0 0 0,-1-1 0,12-20 0,0-2 0,-27 66 0,-4 0 0,-24 90 0,30-103 0,1 0 0,0 1 0,2-1 0,1 34 0,0-49 0,0-1 0,1 1 0,-1-1 0,1 1 0,-1-1 0,1 1 0,0-1 0,0 1 0,2 3 0,-3-6 0,1 1 0,0 0 0,-1-1 0,1 1 0,-1 0 0,1-1 0,0 1 0,0-1 0,-1 1 0,1-1 0,0 1 0,0-1 0,0 1 0,-1-1 0,1 0 0,0 0 0,0 1 0,0-1 0,1 0 0,2 0 0,0-1 0,0 0 0,0 0 0,0 0 0,-1 0 0,1 0 0,0-1 0,-1 0 0,1 0 0,-1 0 0,4-2 0,35-26 0,-1-1 0,-1-3 0,40-42 0,-80 76 0,0 0 0,0 0 0,0-1 0,0 1 0,0 0 0,0 0 0,1 0 0,-1 0 0,0 0 0,0-1 0,0 1 0,0 0 0,0 0 0,1 0 0,-1 0 0,0 0 0,0 0 0,0 0 0,1 0 0,-1 0 0,0 0 0,0 0 0,0 0 0,1 0 0,-1 0 0,0 0 0,0 0 0,0 0 0,1 0 0,-1 0 0,0 0 0,0 0 0,0 0 0,0 0 0,1 0 0,-1 0 0,0 0 0,0 1 0,4 8 0,-5 17 0,-8 11 0,-2-1 0,-28 68 0,-45 63 0,57-118 0,-1-1 0,-3-2 0,-1 0 0,-40 40 0,67-80 0,-1 0 0,0-1 0,0 0 0,-1 0 0,1-1 0,-10 6 0,16-10 0,-1 0 0,1 0 0,0 0 0,0 0 0,0 0 0,0 0 0,0 0 0,-1 0 0,1 0 0,0 0 0,0 0 0,0 0 0,0 0 0,0 0 0,-1 0 0,1 0 0,0 0 0,0 0 0,0 0 0,0 0 0,0 0 0,-1 0 0,1 0 0,0 0 0,0-1 0,0 1 0,0 0 0,0 0 0,0 0 0,-1 0 0,1 0 0,0 0 0,0 0 0,0-1 0,0 1 0,0 0 0,0 0 0,0 0 0,0 0 0,0 0 0,0-1 0,0 1 0,0 0 0,0 0 0,0 0 0,0 0 0,0 0 0,0-1 0,0 1 0,0 0 0,0 0 0,0 0 0,0 0 0,0 0 0,0-1 0,0 1 0,0 0 0,2-12 0,4-2 0,0 0 0,2 1 0,-1 0 0,1 0 0,18-21 0,-12 16 0,2-3 0,2 1 0,0 1 0,2 1 0,32-24 0,93-55 0,-128 86 0,63-33 0,2 3 0,123-44 0,-192 80 0,4-2 0,0 1 0,0 0 0,1 1 0,-1 1 0,32-3 0,-95 21 332,32-9-4693</inkml:trace>
</inkml:ink>
</file>

<file path=ppt/ink/ink2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29.74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44 12256,'0'0'2968,"11"-7"-2199,-3 2-634,0 0-1,1 1 1,-1 0-1,1 0 1,-1 1 0,1 0-1,0 0 1,0 1 0,1 1-1,10-2 1,67 4 1387,109 15 0,-66-3-1,-121-13-1399,28 3 507,-36-3-573,1 0 0,0 0 0,0 0 0,0 0 0,0-1 0,0 1 0,0 0 0,0-1 0,0 1 0,0-1 0,-1 0 0,4-1 0</inkml:trace>
</inkml:ink>
</file>

<file path=ppt/ink/ink2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29.90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57 15376,'0'0'1143,"89"-51"-887,-42 46-8,17 7-184,8 1 8</inkml:trace>
</inkml:ink>
</file>

<file path=ppt/ink/ink2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30.70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0 107 8744,'0'0'2634,"8"-12"-1626,25-40 14,-30 49-880,-1-1 0,0 1 0,1 0 1,-1 1-1,1-1 0,0 0 1,0 1-1,0-1 0,1 1 1,-1 0-1,0 0 0,1 0 0,-1 1 1,1-1-1,0 1 0,0 0 1,-1 0-1,1 0 0,0 0 1,0 1-1,0 0 0,0-1 0,0 1 1,0 1-1,0-1 0,0 1 1,-1-1-1,1 1 0,4 2 1,3 0 87,-1 1 1,0 0 0,0 1-1,0 1 1,0-1 0,-1 1-1,0 1 1,12 10 0,-4 2 229,-1 1 1,0 0 0,-1 1 0,-2 0-1,0 1 1,14 35 0,-25-54-352,0 0 0,-1 1 0,0-1 0,1 1 0,-2 0 0,1-1 0,0 1 0,-1 0 0,1 0 1,-1 0-1,0-1 0,0 1 0,-1 0 0,1 0 0,-1-1 0,0 1 0,0 0 0,0-1 0,0 1 0,-1-1 0,1 1 0,-3 3 0,2-5-416,0 1 0,-1 0-1,1-1 1,-1 1-1,1-1 1,-1 0 0,0 0-1,1 0 1,-6 2 0</inkml:trace>
</inkml:ink>
</file>

<file path=ppt/ink/ink2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0:30.99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13264,'0'0'1826,"17"4"-1155,-8-3-576,25 6 364,1 1 0,-1 1 0,43 19-1,-59-19-164,0 2 0,-1 0 0,0 2-1,-1-1 1,-1 2 0,0 0-1,-1 1 1,0 0 0,-1 1-1,21 35 1,-30-43-156,-1-1 1,0 1-1,0-1 1,-1 1-1,0 0 0,0 0 1,0 0-1,-1 0 0,-1 0 1,0 0-1,0 0 1,0 0-1,-1 0 0,0 0 1,0 0-1,-1 0 0,0 0 1,-1 0-1,0 0 0,0-1 1,0 0-1,-9 13 1,2-7-2941</inkml:trace>
</inkml:ink>
</file>

<file path=ppt/ink/ink2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4:40.66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135 90 5624,'0'0'10361,"10"2"-10076,136 8 1372,-131-9-1462,0 1 0,0 0 0,0 1 0,18 6 0,-19-5-29,1 0 0,-1-1 0,1-1 0,18 1-1,-29-3-148,0 0-1,-1 0 0,1 0 0,0-1 1,0 0-1,0 1 0,0-1 0,-1-1 0,1 1 1,0-1-1,-1 1 0,1-1 0,-1 0 1,0 0-1,0 0 0,0-1 0,5-4 0,-7 6-10,-1-1 0,0 1 0,1 0 0,-1-1 0,0 1-1,0-1 1,0 1 0,0 0 0,0-1 0,0 1-1,-1-1 1,1 1 0,0 0 0,-1-1 0,1 1 0,-1 0-1,1 0 1,-1-1 0,0 1 0,1 0 0,-1 0 0,0 0-1,0 0 1,-1-2 0,-24-25 48,20 23-49,-1 0-1,1 0 0,-1 0 0,0 1 1,0 0-1,0 1 0,-1-1 1,1 1-1,-13-3 0,14 5-13,0 1 0,-1-1 1,1 1-1,0 0 0,-1 1 0,1 0 0,0 0 1,-12 3-1,4 1-16,0 0-1,-24 13 1,-57 44 73,83-53-40,0 1 0,1 0 0,1 1 0,0 0 0,0 1 0,1 0 0,-14 25 0,-41 91 136,50-99-73,9-15-12,1 1-1,0-1 1,0 1-1,2 0 1,0 0-1,0 0 1,2 18-1,0-27-23,1-1-1,0 1 1,0-1 0,1 0-1,-1 1 1,1-1 0,0 0-1,6 9 1,-2-3 53,1 0-1,15 17 1,-21-27-73,1 1 0,0-1 1,0 1-1,0-1 1,0 0-1,0 0 0,0 0 1,1 0-1,-1 0 1,0 0-1,0 0 0,1-1 1,-1 1-1,1-1 0,3 0 1,42-1 255,-22-1-135,156 8 380,-117 0-233,-65-6-258,-4-4-285</inkml:trace>
</inkml:ink>
</file>

<file path=ppt/ink/ink2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4:41.71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246 3 6328,'0'0'7790,"-10"0"-7519,-31-2-12,38 2-182,-1 0 0,1 0 0,0 1 0,0-1 0,0 1 0,0 0 0,0 0 0,0 0 0,0 0 0,0 0 0,-4 3 0,-3 2 149,5-3-72,-1 0 0,0 1-1,1 0 1,-1 0 0,1 1 0,0 0-1,1 0 1,-1 0 0,-5 9-1,9-14-137,1 1 0,-1 0-1,1-1 1,-1 1-1,1 0 1,0 0 0,-1-1-1,1 1 1,0 0-1,-1 0 1,1 0-1,0-1 1,0 1 0,0 0-1,0 0 1,0 0-1,0 0 1,0-1-1,0 1 1,0 0 0,0 0-1,1 0 1,-1-1-1,0 1 1,0 0-1,1 0 1,-1 0 0,1-1-1,-1 1 1,0 0-1,2 1 1,23 16 368,-10-8-193,47 38 399,-40-32-455,-17-13-96,0 0-1,-1 1 0,0-1 1,1 1-1,-1 1 1,-1-1-1,5 6 1,-7-9-21,0 1 0,0 0 1,-1 0-1,1 0 1,-1 0-1,1 0 1,-1 0-1,0 1 0,0-1 1,1 0-1,-2 0 1,1 0-1,0 0 0,0 0 1,-1 0-1,1 0 1,-1 0-1,1 0 0,-1 0 1,0 0-1,0 0 1,0 0-1,-1 2 0,-2 0 25,1 1-1,-1-1 0,1 0 0,-1 0 0,0-1 0,-1 1 0,1-1 0,-1 0 0,1 0 1,-1 0-1,0 0 0,0-1 0,0 0 0,-8 2 0,1 0 81,-1-1 0,1 0-1,-1-1 1,0-1 0,-13 1-1,19-2-27,1 0 0,-1 0-1,1 0 1,0-1 0,0 0-1,-1 0 1,1-1 0,0 1-1,0-1 1,-10-5 0,16 7-103,0 0 0,-1 0 1,1 0-1,0-1 0,0 1 1,-1 0-1,1 0 0,0 0 1,0 0-1,0 0 0,-1 0 1,1 0-1,0-1 0,0 1 1,0 0-1,-1 0 0,1 0 1,0-1-1,0 1 0,0 0 1,0 0-1,0 0 0,0-1 1,-1 1-1,1 0 0,0 0 1,0-1-1,0 1 0,0 0 1,0 0-1,0-1 0,0 1 1,0 0-1,0 0 0,0-1 1,0 1-1,0 0 1,4-5-2744</inkml:trace>
</inkml:ink>
</file>

<file path=ppt/ink/ink2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4:42.78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28 5720,'0'0'10853,"12"-5"-10547,40-14-2,-47 18-230,0 0-1,0 0 0,1 1 0,-1-1 0,0 1 1,1 0-1,-1 1 0,0-1 0,1 1 0,-1 0 1,7 2-1,7 1 224,-5-1 155,-1-1-1,25 9 0,-33-8-111,2-1 67,-4-6-56,-3 3-304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5:59.90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68 3808,'0'0'9654,"1"-9"-9190,6-47 4101,1 53-4351,-7 4-166,0-1-1,0 0 1,0 1 0,0-1 0,0 1-1,0-1 1,0 1 0,0 0 0,0-1-1,-1 1 1,1 0 0,0-1 0,0 1-1,-1 0 1,1 0 0,0 0 0,-1 0-1,1 0 1,-1 0 0,1 0 0,-1 0-1,0 0 1,1 0 0,-1 0 0,0 0-1,1 0 1,-1 2 0,5 39 265,-3-28-133,6 34 150,-3-27-186,-2 1 1,1 33-1,-27 343 1741,22-384-1703,1-1 0,0 1 0,3 17 0,-3-30-178,3 22 646,-2-40-233,-1 2-3528</inkml:trace>
</inkml:ink>
</file>

<file path=ppt/ink/ink2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4:44.86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31 40 5720,'0'0'8661,"8"10"-8402,29 28-5,-33-33-167,0-1-1,0-1 0,0 1 1,1-1-1,0 1 0,0-1 1,0-1-1,8 5 0,1-1 77,-7-2-51,1-1 0,-1 0 1,1 0-1,0-1 0,0 0 0,-1 0 0,14 1 0,0-3 385,34-3-1,-47 3-386,-1-1 37,-1 1-1,1-1 0,0 0 1,-1-1-1,1 0 1,11-5-1,-16 6-114,0 0-1,0 0 0,-1 0 1,1 0-1,0-1 0,-1 1 0,1-1 1,-1 1-1,1-1 0,-1 0 1,0 0-1,0 1 0,1-1 1,-1 0-1,-1 0 0,1 0 1,0 0-1,0 0 0,-1 0 1,1 0-1,-1-1 0,0 1 0,1 0 1,-2-4-1,1 2-6,0-1-1,-1 1 0,0 0 1,1 0-1,-2 0 1,1 0-1,0 0 1,-1 0-1,0 0 1,0 0-1,0 1 0,0-1 1,-1 1-1,1 0 1,-1-1-1,0 1 1,0 0-1,0 1 0,0-1 1,-6-3-1,5 4-23,0 1-1,0 0 0,-1 0 0,1 0 0,-1 0 1,1 1-1,-1 0 0,1 0 0,-1 0 0,1 0 0,-1 1 1,1-1-1,-8 3 0,1 2-10,0 1-1,1 0 0,-1 0 1,1 1-1,0 0 1,1 1-1,0 0 1,-12 13-1,-8 7-92,23-23 100,1-1 1,-1 1-1,1 1 1,0-1 0,1 1-1,0-1 1,-1 1-1,2 1 1,-6 10-1,-20 37 21,8-9-2,17-38 8,0 0 0,1 0 0,0 0-1,0 0 1,0 0 0,1 0 0,0 1 0,1 0 0,-2 8-1,-3 57 241,6-50-190,0-11-20,0 1-1,3 20 1,-1-18 23,1 0 0,1 0 0,0-1 0,1 1 0,0-1 0,2 0 0,-1-1 0,10 14 0,-14-23-53,1-1-1,0 1 1,0-1 0,0 0-1,0 0 1,1 0-1,-1-1 1,1 1-1,0-1 1,0 0-1,-1 0 1,1 0-1,0 0 1,1-1 0,-1 0-1,0 0 1,6 1-1,6 0 60,1-1-1,-1-1 1,23-2-1,3 1 79,-9-2-58,-26 2-62,0 0 0,0 1 0,-1 0 0,1 0 0,0 0 0,0 1 0,12 2 0,-15-2-13,1 0 0,0 0 0,-1-1 0,1 0 0,7 0-1,-2 0 20,-9 0-49</inkml:trace>
</inkml:ink>
</file>

<file path=ppt/ink/ink2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4:45.61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 0 9144,'0'0'4413,"0"5"-3870,-3 71 420,1-36-423,4 52 1,10 2 821,-12-93-1300,0 0 1,0 1-1,0-1 0,0 0 1,0 0-1,1 0 0,-1 1 1,0-1-1,1 0 0,-1 0 0,1 0 1,-1 0-1,2 2 0,-1-4-13,0 0-1,0 1 1,0-1-1,0 0 1,0 0-1,0 0 1,0 0-1,0 0 0,0 0 1,-1 0-1,1 0 1,0 0-1,0-2 1,15-26 285,21-48 0,-26 52-111,0 1 0,1 0 1,25-34-1,-24 45-31,-13 13-186,1-1 0,-1 1 1,0 0-1,0 0 1,1 0-1,-1 0 1,0-1-1,1 1 0,-1 0 1,0 0-1,1 0 1,-1 0-1,0 0 1,1 0-1,-1 0 0,0 0 1,1 0-1,-1 0 1,0 0-1,0 0 0,1 0 1,-1 0-1,0 0 1,1 1-1,-1-1 1,1 0-1,0 2 9,1 0-1,-1 0 1,0 0-1,0 0 1,0 0 0,0 0-1,0 1 1,0-1-1,1 5 1,-1-1-31,7 25 96,-1-1 0,3 49 0,0-3 174,-2-20 213,2-66-382,-4-5-2855</inkml:trace>
</inkml:ink>
</file>

<file path=ppt/ink/ink2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4:46.82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58 5016,'0'0'11265,"11"-6"-10985,-1 0-186,0 0-1,0 1 1,1 1 0,-1 0 0,1 0 0,0 1 0,20-3-1,4 2 186,13-2 398,92 2 1,-56 10 328,-79-8-858</inkml:trace>
</inkml:ink>
</file>

<file path=ppt/ink/ink2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4:47.39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7232,'0'0'8761,"10"1"-8378,147 7 1571,-83-2-955,-36-7-383,-24-3-2923</inkml:trace>
</inkml:ink>
</file>

<file path=ppt/ink/ink2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4:53.32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25 13 4120,'0'0'10617,"-4"12"-10382,-15 41 15,18-48-188,1 0 0,0 0 0,0 0 0,0 0 0,0 0 0,1 0 0,0-1 0,0 1 0,0 0 0,1 0 0,-1 0 0,1-1 0,4 8 0,3 11 200,-4-6-101,47 152 1211,-50-164-1315,1 0 0,-1 0 0,1 0 0,0-1 0,1 1 0,4 4 0,13 22 308,-9-8 75,11 35 0,-21-51-377,2 15 572,-4-21-512,1-4-82,-1 0 0,1 0 0,-1 1 0,1-1 0,0 0 0,0 1 0,0-1 0,2-2 0,5-15 31,0 0 0,-1 0 0,-1-1 1,3-22-1,8-23 57,-1 15-18,3 2 0,48-92 0,-64 137-96,-1-1 0,1 0 1,-1-1-1,0 1 0,0 0 0,-1 0 1,1-1-1,-1 1 0,-1-1 0,1 0 1,-1 1-1,0-1 0,0-8 0,-1 13 209</inkml:trace>
</inkml:ink>
</file>

<file path=ppt/ink/ink2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4:54.29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181 1 5520,'0'0'6021,"-11"2"-5714,-90 23 591,97-24-763,0 0 0,1 1 0,-1 0-1,0 0 1,1 0 0,-1 0 0,1 0-1,0 1 1,0-1 0,0 1 0,0 0-1,0 0 1,0 0 0,-3 7 0,6-9-104,1 0 1,-1 1 0,1-1 0,0 0-1,-1 0 1,1 0 0,0 0 0,0 0-1,0 0 1,0 0 0,0 0 0,0 0-1,0 0 1,0 0 0,0-1-1,1 1 1,-1 0 0,0-1 0,0 1-1,3 0 1,2 3 94,50 25 428,-43-23-377,0 0 0,-1 1 0,1 1 0,10 9 0,-22-16-150,1 0 0,-1-1 0,0 1-1,0 1 1,-1-1 0,1 0-1,0 0 1,0 0 0,0 0 0,-1 1-1,1-1 1,-1 0 0,1 0-1,-1 1 1,1-1 0,-1 1 0,0-1-1,0 0 1,0 1 0,0-1-1,0 1 1,0-1 0,0 0 0,0 1-1,0-1 1,0 1 0,-1-1-1,1 0 1,-1 1 0,1-1 0,-1 0-1,-1 2 1,1 0 21,-1 0 0,0-1 0,0 0 0,0 1-1,0-1 1,-1 0 0,1 0 0,-1 0 0,1 0 0,-1-1 0,1 1 0,-1-1 0,-5 3-1,-7 0 134,0-1-1,-1 0 0,1-1 0,0-1 1,-31-1-1,32 0 121,14 0-295,0 0 0,0 0 0,-1 0 0,1 1 0,0-1 0,-1 0 0,1 0 1,0 0-1,0 0 0,-1-1 0,1 1 0,0 0 0,-1 0 0,1 0 0,0 0 0,0 0 0,-1 0 0,1 0 0,0 0 0,0-1 0,-1 1 0,1 0 0,0 0 1,0 0-1,-1-1 0,1 1 0,0 0 0,0 0 0,0-1 0,0 1 0,-1 0 0,1 0 0,0-1 0,0 1 0,0 0 0,0 0 0,0-1 0,0 1 0,0 0 0,0-1 1,0 1-1,0 0 0,0 0 0,0-1 0,0 1 0,0 0 0,0-1 0,4-4-2565</inkml:trace>
</inkml:ink>
</file>

<file path=ppt/ink/ink2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4:55.45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44 1 5824,'0'0'8698,"-5"12"-8310,0-1-295,0 3 30,-1 0 1,2 0 0,0 1 0,-2 15 0,0 31 753,4 122 0,2-163-739,11 143 1421,-11-131-264,0-32-1285,0 0 0,0-1 1,0 1-1,0 0 0,0 0 1,0 0-1,0 0 0,0 0 0,0 0 1,0 0-1,0 0 0,0 0 0,0 0 1,0 0-1,-1 0 0,1 0 0,0 0 1,0 0-1,0 0 0,0 0 1,0 0-1,0 0 0,0 0 0,0 0 1,0 0-1,0 0 0,0 0 0,0 0 1,0 0-1,0 0 0,0 0 0,0 0 1,0 0-1,0 0 0,0 0 1,-1 0-1,1 0 0,0 0 0,0 0 1,0 0-1,0 0 0,0 0 0,0 0 1,0 0-1,0 0 0,0 0 0,0 0 1,0 0-1,-1-16-2296</inkml:trace>
</inkml:ink>
</file>

<file path=ppt/ink/ink2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4:56.07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60 6928,'0'0'6478,"11"-4"-5971,11-5-141,0 2 1,0 0-1,0 2 0,38-5 1,19 13 488,-9-1-248,4-1-56,-51 0-269,-1 0 1,1-2 0,0 0 0,-1-1-1,1-2 1,28-8 0,-45 9-78,2 0-2502</inkml:trace>
</inkml:ink>
</file>

<file path=ppt/ink/ink2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03.94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133 166 7528,'0'0'6696,"-4"12"-6495,-3 7-145,-102 331 1898,107-338-1804,-1 9 152,3-20-280,0-1 1,0 1-1,0-1 1,0 1-1,0-1 1,0 1-1,-1-1 0,1 1 1,0-1-1,0 1 1,0-1-1,-1 1 1,1-1-1,0 0 0,-1 1 1,1-1-1,0 1 1,-1-1-1,1 0 1,0 1-1,-1-1 0,1 0 1,-1 0-1,1 1 1,-1-1-1,4-17 634,135-355 934,-114 303-1412,-13 32-59,-8 25-18,0 0 0,1 0 0,9-18 0,-9 18 87,-4 12-171,0-1-1,0 0 0,1 0 0,-1 1 0,0-1 0,0 0 0,0 0 0,1 1 0,-1-1 0,0 0 0,1 0 0,-1 1 0,0-1 0,1 0 0,-1 1 0,1-1 0,-1 1 1,1-1-1,0 1 0,-1-1 0,1 1 0,-1-1 0,1 1 0,0-1 0,0 1 0,-1 0 0,1-1 0,0 1 0,-1 0 0,1 0 0,1-1 296,-1 29-171,2-1 0,0 0 0,2 0-1,12 43 1,46 98 61,-58-156-184,1-1 1,0 0 0,1-1 0,0 1 0,14 14-1,47 41 147,-21-22 163,-43-41-250,2 1 120,-6-4-194,0 0-1,0 1 0,0-1 0,0 0 1,0 0-1,0 0 0,0 0 0,0 0 0,-1 1 1,1-1-1,0 0 0,0 0 0,0 0 1,0 0-1,0 0 0,0 0 0,0 1 0,0-1 1,0 0-1,-1 0 0,1 0 0,0 0 1,0 0-1,0 0 0,0 0 0,0 0 0,0 0 1,-1 0-1,1 0 0,0 0 0,0 0 1,0 0-1,0 0 0,0 0 0,-1 0 0,1 0 1,0 0-1,0 0 0,0 0 0,0 0 0,0 0 1,-1 0-1,1 0 0,0 0 0,0 0 1,0 0-1,0 0 0,0 0 0,-1 0 0,1 0 1,0 0-1,0 0 36,-4-4 77</inkml:trace>
</inkml:ink>
</file>

<file path=ppt/ink/ink2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04.33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12 10448,'0'0'3645,"13"-3"-3178,18-1 234,47-1 0,-31 11 809,-40-4-1632,0-1 0,0 0 0,0 0-1,0 0 1,-1-1 0,1 0-1,10-2 1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01.80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78 1 3912,'0'0'9510,"-9"9"-9110,-42 46 370,42-47-232,8-8-421,1 1 0,-1-1 1,0 1-1,1-1 0,-1 1 0,1-1 0,-1 1 0,1-1 1,-1 1-1,1-1 0,0 1 0,-1 0 0,1-1 1,0 1-1,-1 0 0,1 0 0,0-1 0,0 1 0,-1 0 1,1 0-1,0-1 0,0 1 0,0 0 0,0 0 1,0 0-1,26-1 1531,9 2-1019,-1 1-1,1 2 1,-1 2 0,35 11 0,-65-17-553,0-1 0,0 1 1,0-1-1,0 1 0,0-1 1,0 0-1,0-1 0,0 1 0,0-1 1,0 1-1,-1-1 0,6-2 1,-7 2-343,-1 1 1,1-1-1,0 0 0,-1 0 1,1 0-1,-1 0 1,0-1-1,1 1 1,-1 0-1,2-2 0</inkml:trace>
</inkml:ink>
</file>

<file path=ppt/ink/ink2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05.04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59 0 7632,'0'0'7897,"0"13"-7397,1-2-376,0-3-47,-1-1 0,0 0 0,0 1 0,-1-1 1,0 1-1,0-1 0,-1 0 0,0 1 1,-3 6-1,-4 10 299,0 1 0,1-1 0,2 1 0,0 1 1,2-1-1,1 1 0,0 48 0,4-67-277,-1-1 1,2 1-1,-1-1 1,1 1-1,0-1 0,0 1 1,4 6-1,-5-10-51,1 0-1,-1-1 1,1 1-1,-1-1 1,1 0-1,0 1 1,0-1-1,0 0 1,0 0 0,0 0-1,0 0 1,1-1-1,-1 1 1,1-1-1,-1 1 1,1-1 0,0 0-1,5 2 1,11-1 116,0-1 0,1 0 0,-1-2 0,1 0 0,-1-1 0,0-1 0,33-9 0,-43 6-79,-8 1-3204</inkml:trace>
</inkml:ink>
</file>

<file path=ppt/ink/ink2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05.33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98 12664,'0'0'546,"10"-3"-195,80-24 644,140-23 1,-185 43-814,-24 3 317,1 1 0,30 0 0,-45 3-611,-1 0 0,1 1 1,-1 0-1,0 0 1,1 0-1,-1 1 0,0 0 1,0 0-1,0 1 0,0 0 1,-1 0-1,9 6 1</inkml:trace>
</inkml:ink>
</file>

<file path=ppt/ink/ink2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06.34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69 1 7936,'0'0'8202,"-3"14"-7671,-5 21-266,-40 180 2536,45-202-2332,1 0 0,0 0 1,1 0-1,0 14 0,1-26 65,4-8-410</inkml:trace>
</inkml:ink>
</file>

<file path=ppt/ink/ink2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06.68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0 166 10448,'0'0'2425,"15"-6"-1865,31-13-180,197-70 1440,-187 74-973,0 3 0,0 2 0,114-5 0,-169 15-791,1 0 1,-1 0-1,1 0 0,-1 0 1,1 0-1,0 1 1,-1-1-1,1 0 1,-1 1-1,0-1 1,1 1-1,-1-1 0,1 1 1,-1 0-1,0-1 1,1 1-1,-1 0 1,0 0-1,0 0 0,0 0 1,0 0-1,1 2 1,0-1-269,-2 0 0,1 1 0,0-1 0,0 0 1,-1 1-1,1-1 0,-1 1 0,0-1 0,1 1 1,-2 3-1</inkml:trace>
</inkml:ink>
</file>

<file path=ppt/ink/ink2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07.20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92 7528,'0'0'4798,"11"-5"-4028,18-7-42,1 1 0,51-11 1,97-12 2741,-167 31-3169,13-2-1896</inkml:trace>
</inkml:ink>
</file>

<file path=ppt/ink/ink2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07.45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1 105 11856,'0'0'1280,"81"-33"-912,-36 17 256,0 3-8,-4 3-64,-6 4-8,-10-3-64,-8 3-9,-5 4-55,-6-2 0,4 2-128,-3-2 8,3 4-152,-4 0 8</inkml:trace>
</inkml:ink>
</file>

<file path=ppt/ink/ink2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07.96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51 1 9648,'0'0'3937,"-3"10"-3260,-11 57 760,2 1-1,3 0 0,0 87 0,5-107 772</inkml:trace>
</inkml:ink>
</file>

<file path=ppt/ink/ink2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08.37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0 106 11152,'0'0'2976,"16"-6"-2299,115-42 496,-96 37-691,0 2 0,50-7-1,-36 9 32,-24 4 396,36-2-1,-61 5-881,1 0 0,-1 1 0,0-1 0,0 0 1,0 0-1,1 1 0,-1-1 0,0 0 0,0 1 1,0-1-1,0 0 0,0 1 0,0-1 0,1 0 1,-1 1-1,0-1 0,0 1 0,0-1 0,0 0 0,0 1 1,0-1-1,0 0 0,-1 1 0,1-1 0,0 0 1,0 1-1,0-1 0,0 0 0,0 1 0,0-1 0,-1 0 1,1 0-1,0 1 0,0-1 0,-1 0 0,1 1 1,0-1-1,0 0 0,-1 0 0,1 1 0,-9 12-2691</inkml:trace>
</inkml:ink>
</file>

<file path=ppt/ink/ink2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10.45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224 0 6728,'0'0'8786,"-12"2"-8610,7-1-153,-24 4 216,-38 11-1,57-12-129,-1 0-1,1 0 0,0 1 1,0 0-1,1 0 1,0 1-1,0 1 1,-15 13-1,23-20-86,0 1 1,0 0-1,1 0 0,-1 0 0,0 0 0,1 0 1,-1 0-1,1 0 0,-1 0 0,1 0 0,0 0 1,-1 0-1,1 0 0,0 0 0,0 0 0,-1 0 0,1 0 1,0 1-1,0-1 0,0 0 0,1 0 0,-1 2 1,1-1 7,0-1 1,-1 1 0,1 0 0,0-1-1,1 1 1,-1-1 0,0 1-1,0-1 1,1 0 0,-1 1 0,0-1-1,3 1 1,5 4 143,0-1 0,1 0-1,18 6 1,-23-9-90,-1 0 40,1 0 0,0-1 0,0 0 0,0 0 0,0 0 0,0 0 0,0-1-1,0 1 1,0-1 0,9-2 0,7 0 748,-13 2-2971</inkml:trace>
</inkml:ink>
</file>

<file path=ppt/ink/ink2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11.00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 47 10152,'0'0'3533,"-1"10"-3065,1 75 928,7-45 1085,2-59-1096,-7 2-1053,-1 7-125,1 0-1,0 1 1,0-1-1,1 0 1,1 1-1,6-14 1,-5 12-30,-4 8-136,0 0 1,0 1-1,1-1 0,-1 0 1,1 1-1,-1-1 1,1 1-1,0-1 0,0 1 1,0 0-1,1-1 1,-1 1-1,0 1 0,1-1 1,-1 0-1,1 0 1,-1 1-1,1 0 0,0-1 1,0 1-1,0 0 1,4-1-1,6 0 178,-1 0 0,1 1 1,0 1-1,22 1 0,-28 0-202,0 0 464,-6 3-3254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02.49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16 0 7832,'0'0'3645,"-3"10"-2993,-1 5-322,1-1 0,1 1 1,0 0-1,1-1 0,0 16 0,8 68 1788,-8 122-1,4-29 152,-3-119-1361,0-47-374,3 41 0,8 32 1017,-11-91-1400,1 8 476,1-15-337,1-8-141,0-1-3250</inkml:trace>
</inkml:ink>
</file>

<file path=ppt/ink/ink2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12.86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128 1 3208,'0'0'8976,"-11"2"-8594,2 0-314,-3 1 91,1 0 0,-1 0 1,-14 7-1,23-8-76,0-1 1,0 1-1,0-1 1,0 1-1,0 0 0,0 0 1,1 0-1,-1 0 1,1 1-1,0-1 1,-1 1-1,1 0 0,0-1 1,1 1-1,-1 0 1,0 0-1,1 0 1,0 0-1,-2 4 1,3-6-35,0 1 0,0 0 0,0-1 0,0 1 0,1-1 0,-1 1 0,0-1 1,1 1-1,-1-1 0,1 1 0,0-1 0,-1 1 0,1-1 0,0 0 0,0 1 1,0-1-1,0 0 0,0 1 0,0-1 0,0 0 0,0 0 0,0 0 0,1 0 1,-1 0-1,0-1 0,1 1 0,-1 0 0,1 0 0,1 0 0,4 2 178,1 0 0,-1 0 1,1-1-1,9 3 0,-9-4 99,0 0 0,0 0 1,0 0-1,0-1 0,0-1 1,14-1-1,8-5-2330</inkml:trace>
</inkml:ink>
</file>

<file path=ppt/ink/ink2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13.26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0 148 11448,'0'0'2892,"2"10"-2774,1 3-67,-1-7 12,-1-1 0,1 1 0,-1-1 0,-1 1 0,1 11 1,-1-17-53,0 0 0,0 0 0,0 0 0,0 0 0,0 0 0,0 1 0,0-1 0,0 0 0,0 0 0,0 0 0,0 0 0,0 0 0,0 0 0,0 0 0,0 1 0,0-1 0,1 0 0,-1 0 0,0 0 0,0 0 0,0 0 0,0 0 0,0 0 0,0 0 0,0 0 0,0 0 0,1 0 0,-1 0 0,0 1 0,0-1 0,0 0 0,0 0 0,0 0 0,0 0 0,1 0 0,-1 0 0,0 0 0,0 0 0,0 0 0,0 0 0,0 0 0,0 0 1,0 0-1,1 0 0,-1-1 0,0 1 0,0 0 0,0 0 0,0 0 0,0 0 0,0 0 0,0 0 0,1 0 0,-1 0 0,0 0 0,0 0 0,0 0 0,0-1 0,0 1 0,0 0 0,0 0 0,7-8 466,27-110 894,-29 104-1292,-2 7 93,-1-1-1,2 0 1,-1 1-1,1 0 0,7-11 1,-9 16-113,-1 0 0,1 0 0,0 1-1,0-1 1,-1 1 0,1-1 0,0 1 0,0 0 0,0 0 0,1 0 0,-1 0 0,0 0 0,0 0-1,0 0 1,1 1 0,-1-1 0,0 1 0,1 0 0,-1 0 0,1 0 0,-1 0 0,0 0 0,1 0-1,3 2 1,35 5 357,28 6 470,-25-3-3454</inkml:trace>
</inkml:ink>
</file>

<file path=ppt/ink/ink2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16.31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86 5824,'0'0'10617,"10"-2"-10283,82-4 1277,-62 8-930,-21-1-538,1-1 0,-1 0 0,12-1 0,125-11 584,-35 5-338,143 8-1,-72-7-131,-74 0-42,-80 4-175,0-2 0,45-11-1,26-5 25,-76 17-58,-11 1-2,-1 1 0,1-1 0,0 2 0,0 0-1,0 0 1,21 5 0,-11-2-4,0 0 0,0-1 0,42-2 0,26 1 0,-49 1 28,61-4 0,-18-1 3,-82 3-17,-1-1 0,0 1 0,1 0-1,-1 0 1,0 1 0,1-1 0,-1 0 0,0 0 0,0 1 0,1-1-1,-1 0 1,0 1 0,0-1 0,1 1 0,1 1 0,-3-1-134,0-1 0,1 1 1,-1 0-1,0-1 0,0 1 0,0 0 0,0 0 1,0-1-1,0 1 0,0 0 0,0 0 1,0-1-1,0 1 0,0 0 0,-1-1 1,1 1-1,0 0 0,0-1 0,-1 1 1,1 0-1,0-1 0,-1 1 0,1 0 1,-1-1-1,0 1 0</inkml:trace>
</inkml:ink>
</file>

<file path=ppt/ink/ink2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16.94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8240,'0'0'5576,"1"13"-5191,0 3-254,3 64 537,27 294 3377,-30-366-3937,1 19 773,-3-23-218,-3-16-399,-8-34-2759</inkml:trace>
</inkml:ink>
</file>

<file path=ppt/ink/ink2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17.50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335 0 10656,'0'0'1781,"-11"6"-1394,-161 103 791,146-91-972,-66 49 1202,88-64-1176,0 0 1,0 0 0,0 0 0,0 0-1,0 0 1,-3 6 0,6-9-199,1 0 0,0 1 0,0-1 0,0 0-1,0 0 1,-1 1 0,1-1 0,0 0 0,0 0 0,0 1 0,0-1 0,0 0 0,0 1 0,0-1 0,0 0-1,0 1 1,0-1 0,0 0 0,0 1 0,0-1 0,0 0 0,0 1 0,0-1 0,0 0 0,0 0 0,0 1 0,0-1-1,1 0 1,-1 1 0,0-1 0,0 0 0,0 0 0,1 1 0,-1-1 0,0 0 0,2 1 11,-1 0 0,1-1 1,-1 1-1,1-1 0,0 1 0,-1-1 1,1 0-1,0 1 0,-1-1 0,1 0 1,2-1-1,212-4 1289,-45-1-110,-158 9-1287,-9-1-2759</inkml:trace>
</inkml:ink>
</file>

<file path=ppt/ink/ink2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17.8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22 0 11152,'0'0'2749,"-2"12"-2257,-18 302 4556,20-312-5000,0-1-1,0 0 1,0 0 0,0 0 0,0 1 0,1-1-1,-1 0 1,0 0 0,0 0 0,1 0 0,-1 0-1,1 0 1,0 2 0,-1-3-23,1 0-1,-1 1 1,0-1 0,0 0-1,1 0 1,-1 0 0,0 0-1,0 0 1,1 0 0,-1 1-1,0-1 1,1 0 0,-1 0-1,0 0 1,0 0 0,1 0-1,-1 0 1,0 0 0,1 0-1,-1 0 1,0 0-1,1 0 1,-1-1 0,0 1-1,0 0 1,1 0 0,-1 0-1,0 0 1,0 0 0,1 0-1,-1-1 1,3-1 21,-1 0-1,0 0 1,0 0 0,0 0-1,0-1 1,0 1 0,0-1-1,1-3 1,7-13-2721</inkml:trace>
</inkml:ink>
</file>

<file path=ppt/ink/ink2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18.13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53 1 12664,'0'0'2657,"-3"12"-2489,-10 33 326,2 0 0,3 1 0,-5 76 0,9-35 2432,13-120-2076,-7 11-3452</inkml:trace>
</inkml:ink>
</file>

<file path=ppt/ink/ink2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18.6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1 117 9648,'0'0'2813,"12"-8"-2169,96-58 1437,-99 60-1714,0 0 0,0 1 0,1 1 0,0 0 0,12-4 0,-19 7-236,1 0 1,-1 0-1,1 0 0,0 1 0,-1 0 1,1 0-1,0 0 0,-1 0 0,1 0 1,-1 1-1,1-1 0,-1 1 0,1 0 1,-1 0-1,1 1 0,-1-1 1,0 1-1,7 3 0,-4-1 39,0 1 0,0-2 1,1 1-1,0-1 0,-1 0 0,1 0 0,0-1 1,0 0-1,1 0 0,-1 0 0,0-1 0,1-1 0,8 1 1,-6 0 5,-1-1-1,0 0 1,1-1 0,-1 0 0,0 0 0,1-1 0,-1 0 0,0-1 0,0 0 0,0 0-1,-1-1 1,13-6 0,-20 9-272,24-15 686,-18 7-3656</inkml:trace>
</inkml:ink>
</file>

<file path=ppt/ink/ink2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22.45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32 0 5120,'0'0'13183,"-6"14"-13061,3-7-102,-1 1 4,1 1 1,-1-1-1,2 1 0,-1-1 0,1 1 1,0 0-1,1 0 0,0 0 0,1 16 0,3 63 257,6 46 140,8 81 304,-5-56-20,-10-63 843,-2-97-1278,0-6-2974</inkml:trace>
</inkml:ink>
</file>

<file path=ppt/ink/ink2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23.20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6928,'0'0'6912,"4"15"-6490,2 0-301,-1 0 13,0 1-1,0 0 0,-2 0 1,3 22-1,4 234 1833,-5-75-709,3-129-707,-4-45 382,1 36 0,-3-59-531,0 1-33,-3-5-74,-2-3-3053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03.38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9240,'0'0'9935,"11"3"-9581,2 1-175,0-1 0,1 0 0,0 0 0,-1-2 0,21 1 0,-4-2 264,1 3 0,0 0 0,-1 2-1,41 11 1,-49-11-242,13 2 263,49 2 0,-76-9-359,-1 0-1,0-1 1,1 1-1,-1-2 1,14-3 0,-10 2 80,-5 3 83</inkml:trace>
</inkml:ink>
</file>

<file path=ppt/ink/ink2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23.71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81 7832,'0'0'5145,"12"-7"-4465,-1 1-508,-3 1-30,0 0-1,0 0 1,1 1-1,0 1 1,0-1-1,0 2 0,16-4 1,2 2 277,33-7 1185,105-3-1,-148 12-1331,-14 1-195,0 1 0,-1-1 0,1 1 0,0-1-1,0 1 1,0 0 0,0 0 0,-1 0 0,1 1 0,0-1 0,0 1 0,-1 0 0,4 0-1,-6 0-172,0 0-1,0 0 1,0 0-1,0 0 0,0 0 1,0-1-1,0 1 1,0 0-1,-1 0 1,1 0-1,0-1 0,-1 1 1,1 0-1,0 0 1,-1-1-1,0 2 1</inkml:trace>
</inkml:ink>
</file>

<file path=ppt/ink/ink2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24.46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170 1 5016,'0'0'10557,"-10"3"-10241,-9 3-80,0 2 0,-23 11 1,35-16-124,0 1-1,1 0 1,-1 0 0,1 1 0,0-1 0,0 1-1,1 1 1,0-1 0,-1 1 0,2 0 0,-6 7-1,10-12-71,-1 1 0,0-1-1,1 0 1,-1 1 0,1-1-1,-1 1 1,1-1-1,0 1 1,0-1 0,0 1-1,0-1 1,0 1 0,0-1-1,0 1 1,0-1 0,0 1-1,1-1 1,-1 1-1,1-1 1,-1 1 0,1-1-1,0 2 1,1 0 17,0-1 0,0 1 0,1-1 0,-1 0 0,0 1 0,1-1 0,-1 0 0,1 0 0,5 2 0,5 2 155,1 0-1,-1-1 1,22 5-1,-33-10-178,11 3 58,0-2 0,-1 1-1,26-2 1,-27 0-1559</inkml:trace>
</inkml:ink>
</file>

<file path=ppt/ink/ink2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24.91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1 167 12552,'0'0'958,"12"18"890,-7-8-1542,-3-7-195,0 0 0,-1 0 0,1 0-1,0 0 1,0 0 0,1-1-1,-1 1 1,0-1 0,1 1-1,5 3 1,-7-6-75,-1 0-1,1 0 1,-1 0-1,1 0 1,-1 0-1,1-1 1,-1 1-1,1 0 1,-1 0 0,1-1-1,-1 1 1,1 0-1,-1 0 1,0-1-1,1 1 1,-1 0-1,1-1 1,-1 1-1,0-1 1,1 1-1,-1 0 1,0-1-1,0 1 1,1-1 0,-1 1-1,0-1 1,0 1-1,0-2 1,7-15 345,6-46 304,-11 46-411,1 1 1,0 0-1,2 0 1,10-26-1,-14 40-216,0 0 0,0 1 0,0-1 0,0 0 0,0 0 0,0 0 0,1 1 0,-1-1 0,1 1 0,-1-1 0,1 1 0,0-1 0,-1 1 0,1 0 0,0 0 0,0 0 0,0 0 0,0 0 0,0 1 0,0-1 0,0 0 0,0 1 0,0-1 0,4 1 0,1 0 55,0 1 0,-1 0 0,1 1 0,0-1 1,0 1-1,7 3 0,-8-2 38,1-1-1,-1 0 1,1 0 0,0-1 0,9 1 0,-10 0 262,-1 0-3597</inkml:trace>
</inkml:ink>
</file>

<file path=ppt/ink/ink2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28.04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322 602 5520,'0'0'4632,"-4"-10"-4219,3 3-345,-1 0 73,0 0-1,0 1 0,0-1 0,-1 1 0,1-1 0,-2 1 0,1 0 0,-1 0 0,0 0 0,0 1 0,-8-9 0,6 10 35,0 0 1,-1 1-1,1 0 0,-1 0 0,0 1 0,0-1 0,-9-1 0,-51-5 732,59 9-795,0 0 0,-1 0-1,1 1 1,0 1 0,0-1-1,-1 1 1,-13 6 0,17-6-50,1-1 0,0 1 1,0 0-1,0 0 0,1 1 1,-1-1-1,0 1 0,1 0 1,0 0-1,0 0 0,-1 0 1,2 1-1,-1-1 0,0 1 1,1-1-1,-3 7 0,4-7-25,0 0 0,0 0 0,1 0 0,-1 0 0,1-1 0,0 1 0,0 0-1,0 0 1,1 0 0,-1 0 0,0 0 0,1 0 0,0 0 0,0-1-1,0 1 1,0 0 0,0-1 0,1 1 0,-1-1 0,1 1 0,-1-1-1,1 1 1,0-1 0,0 0 0,0 0 0,0 0 0,0 0 0,3 1-1,2 2 21,-1 0-1,1-1 1,0 0-1,0 0 1,1-1-1,-1 0 0,1 0 1,-1 0-1,9 0 1,-6-2 13,-1 0 1,1 0-1,0-2 1,-1 1-1,1-1 1,-1 0-1,0-1 1,1 0-1,-1-1 1,0 0 0,0 0-1,0-1 1,-1 0-1,1-1 1,-1 0-1,13-10 1,-11 8 7,-1-1 1,0 0 0,-1 0 0,0-1 0,0 0 0,-1-1 0,0 0-1,-1 0 1,0 0 0,0-1 0,-1 0 0,-1 0 0,5-15-1,-8 19-34,0-1-1,0 1 0,-1-1 1,1 1-1,-2-1 0,1 1 0,-1 0 1,0-1-1,-1 1 0,-2-8 1,-4-9 115,-18-37 1,16 37-88,-1 1 12,-1 1 0,-1-1 0,-1 2 0,-1 0 0,-1 1 0,-1 0 0,0 2-1,-2 0 1,0 0 0,-1 2 0,-22-14 0,31 25-90,15 11 350,12 10-3489</inkml:trace>
</inkml:ink>
</file>

<file path=ppt/ink/ink2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28.78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13 82 8336,'0'0'7162,"12"-10"-6755,42-33-4,-51 40-305,1 0 1,0 0 0,-1 0-1,1 1 1,1 0 0,-1 0 0,0 0-1,0 0 1,1 0 0,-1 1 0,1 0-1,-1 0 1,1 0 0,0 1 0,-1-1-1,1 1 1,0 0 0,4 1-1,-8 0-75,-1-1-1,1 0 1,-1 0-1,1 1 1,-1-1-1,0 0 1,1 1-1,-1-1 0,0 1 1,1-1-1,-1 1 1,0-1-1,1 0 1,-1 1-1,0-1 1,0 1-1,0-1 1,0 1-1,1-1 0,-1 1 1,0 0-1,0-1 1,0 1-1,0-1 1,0 1-1,0-1 1,0 2-1,-3 15 236,2-16-219,-1 9 46,-2 0 0,1 0-1,-1-1 1,-1 1 0,0-1 0,-10 14 0,-43 47 275,39-48-113,-26 36 1,45-57-236,-1 0 0,0 0 0,0 0 0,1 0 0,-1 0 0,1 0 0,-1 0 0,1 0 0,-1 0 1,1 0-1,-1 0 0,1 0 0,0 0 0,0 0 0,0 0 0,0 1 0,-1-1 0,1 0 0,1 0 0,-1 0 0,0 0 0,0 0 0,0 1 0,1-1 0,-1 0 0,0 0 0,1 0 0,-1 0 0,1 0 0,-1 0 1,1 0-1,0 0 0,-1 0 0,1-1 0,0 1 0,0 0 0,0 0 0,-1 0 0,1-1 0,0 1 0,0-1 0,0 1 0,0 0 0,0-1 0,0 0 0,0 1 0,1-1 0,-1 0 0,0 1 0,0-1 1,0 0-1,0 0 0,2 0 0,27 4 207,0-2 0,32-2 1,12 1 279,-57 1-320,-15-1-143,0-1 0,1 0 0,-1 1-1,1-1 1,-1 0 0,0 0 0,1-1 0,-1 1-1,4-1 1,6 0 162,-9 1-3082</inkml:trace>
</inkml:ink>
</file>

<file path=ppt/ink/ink2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29.68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8136,'0'0'6710,"5"12"-6330,6 19-116,-2 1-1,-1-1 0,4 41 1,25 414 2119,-27-310-744,-11-168-1357,-1-10 189,-1-16-68,3-33-2979</inkml:trace>
</inkml:ink>
</file>

<file path=ppt/ink/ink2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30.25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9144,'0'0'3288,"-1"15"-2986,2 210 1145,7-76 311,31 165 0,-19-218-24,-18-90-963,-2-15-13,-4-21-1694,4 26-726</inkml:trace>
</inkml:ink>
</file>

<file path=ppt/ink/ink2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30.61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1 104 8640,'0'0'2138,"14"-7"-1456,-9 4-597,25-13 543,49-18 1,-60 27-264,12-4 364,36-8-1,-58 17-493,1 0 0,-1 1 0,1 0 0,-1 0 0,1 1 0,-1 1-1,1 0 1,13 3 0,-21-4-172,-1 0 0,1 1-1,-1-1 1,1 1 0,-1-1-1,0 1 1,1 0 0,-1-1 0,0 1-1,0 0 1,0 0 0,1 0-1,-1 0 1,0 0 0,0 0 0,0 1-1,-1-1 1,3 2 0,-1 9-2004</inkml:trace>
</inkml:ink>
</file>

<file path=ppt/ink/ink2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31.21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194 0 8336,'0'0'4302,"-11"1"-3764,-1 0-333,0 1 1,0 0-1,0 0 1,0 1 0,1 1-1,-1 0 1,1 0-1,0 1 1,-19 12 0,25-13 2,-1 0 1,1 1 0,0 0 0,1 0 0,-1 0 0,-5 9-1,9-12-155,0-1 0,0 0-1,1 0 1,-1 0 0,0 1-1,1-1 1,-1 0 0,1 1 0,-1-1-1,1 0 1,0 1 0,-1-1-1,1 1 1,0-1 0,0 1-1,0-1 1,0 0 0,1 1-1,-1-1 1,0 1 0,0-1-1,1 0 1,-1 1 0,1-1-1,-1 1 1,1-1 0,0 0 0,0 0-1,-1 0 1,1 1 0,0-1-1,0 0 1,0 0 0,0 0-1,0 0 1,0 0 0,2 1-1,4 2 96,-1-1-1,1 1 0,0-1 1,0 0-1,0 0 0,1-1 1,-1 0-1,0 0 0,1-1 1,0 0-1,-1 0 0,1-1 1,-1 0-1,1 0 0,13-3 1,-9 1-784,-1-1 1,22-8-1</inkml:trace>
</inkml:ink>
</file>

<file path=ppt/ink/ink2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31.67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72 12664,'0'0'1772,"0"13"-1328,19 200 1675,-14-225-965,2-12-922,9-49 263,-11 43-185,1 0 1,19-51-1,-23 78-249,-1-1 0,1 1 0,0 0 0,0-1 0,0 1 0,0 0 0,1 0 0,-1 0 0,1 1 0,0-1 0,4-3 0,-5 5-24,0 0-1,0 0 1,0 0 0,-1 1 0,1-1 0,0 0 0,0 1 0,0-1 0,0 1 0,0 0 0,0 0 0,0-1 0,0 1 0,0 1-1,1-1 1,-1 0 0,0 0 0,0 1 0,0-1 0,3 2 0,3 2 112,1 1 0,0 0 0,-1 0 0,14 12 1,9 6 169,-17-10-5,1 0-3238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54.56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25 72 9848,'0'0'13331,"10"-8"-13165,29-23-8,-25 20 78,-14 7-13,2-2-26,-1 5-180,-1 0 0,1 0 0,0 0 0,0 0 0,0 1 0,0-1 0,0 0 0,0 1 0,0-1 0,0 1 0,0-1-1,0 1 1,0-1 0,0 1 0,0 0 0,0-1 0,0 1 0,1 0 0,-1 0 0,0 0 0,0 0 0,0 0 0,0 0 0,0 0 0,1 0 0,-1 1-1,0-1 1,0 0 0,0 1 0,0-1 0,0 1 0,0-1 0,2 2 0,1 0 16,0 1-1,1-1 1,-2 1-1,1 0 1,0 0 0,4 6-1,0 1 44,0 2-1,-1-1 1,0 1-1,-1 0 1,0 1-1,-1-1 0,0 1 1,-1 0-1,4 26 1,-7-34-38,-1 0 1,0 1-1,-1-1 1,1 0-1,-1 0 1,0 1-1,0-1 1,-1 0-1,1 0 1,-1 0 0,0 0-1,-1-1 1,1 1-1,-1-1 1,0 1-1,0-1 1,0 0-1,-1 0 1,1 0-1,-8 6 1,-2 1 47,-1 0 1,0-1-1,-1-1 1,-30 15-1,-12-2-185,38-16-3039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04.68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0 6824,'0'0'12049,"10"5"-11735,-3-1-240,-2-1-30,0 0-1,-1-1 1,1 0 0,0 0 0,0 0-1,1 0 1,-1-1 0,0 0 0,1 0 0,-1-1-1,9 1 1,54-8 583,-39 4-163,0 0-1,0 2 1,39 3-1,-54 0-9,-10-2-272,-1 0 0,0 0 0,1 1 0,-1 0 0,0-1 1,1 1-1,-1 0 0,0 1 0,6 2 0,2 1 816,-6-4-3787</inkml:trace>
</inkml:ink>
</file>

<file path=ppt/ink/ink2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35.16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0 125 5920,'0'0'10057,"11"4"-9676,0 0-272,1-1-1,0 0 0,0 0 1,0-1-1,0-1 0,16 0 1,179-22 1235,0 0-454,277-31 430,-272 35-910,-100 10-228,63 0 94,22-2-41,204-2 511,-337 11-381,-54 2 190,-18 0-3533</inkml:trace>
</inkml:ink>
</file>

<file path=ppt/ink/ink2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36.29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287 532 6128,'0'0'8144,"-14"-8"-7544,3 1-430,7 4-106,0 0 1,-1 0-1,1 1 0,-1-1 1,1 1-1,-1 0 0,0 1 1,0-1-1,0 1 0,0 0 1,0 0-1,0 0 0,0 1 1,-1 0-1,1 0 0,-10 1 1,1 2 296,-1 1 0,1 0 0,0 1 0,-24 13 1,33-16-209,-1 2 1,1-1 0,-1 1 0,1 0-1,0 0 1,0 0 0,1 0 0,-1 1-1,1 0 1,0 0 0,0 0 0,1 1-1,-5 8 1,7-12-103,0 0-1,0 0 0,1-1 1,-1 1-1,1 0 1,-1 0-1,1 0 1,0 0-1,0 0 0,0 0 1,0 0-1,0 0 1,0 0-1,1 0 1,0 2-1,-1-3-15,1 1 0,-1-1-1,1 0 1,0 0 0,0 0-1,-1 0 1,1 0 0,0 0 0,0 0-1,0 0 1,0 0 0,0-1-1,0 1 1,0 0 0,1-1 0,-1 1-1,2 0 1,1 0 10,1 0 1,-1 0-1,0-1 0,0 1 1,0-1-1,0 0 0,1 0 1,-1-1-1,0 1 0,0-1 1,0 0-1,0 0 0,6-3 1,15-7 106,0-1 1,0-2 0,-2 0 0,40-31-1,-27 14 40,-1-1-1,31-37 0,-56 57-138,0 0 1,-1-1 0,-1-1-1,0 0 1,-1 0-1,0 0 1,-1-1-1,-1 0 1,0 0-1,-1 0 1,-1-1-1,0 1 1,-1-1-1,-1 0 1,0 1-1,-1-1 1,-1 0 0,0 0-1,-6-24 1,6 36-29,0-1 0,-1 0 1,1 0-1,-1 0 0,0 1 1,0-1-1,-1 1 1,1-1-1,-1 1 0,0 0 1,0 0-1,-1 1 0,1-1 1,-1 0-1,0 1 0,0 0 1,0 0-1,0 0 1,0 1-1,-1-1 0,1 1 1,-1 0-1,1 0 0,-1 0 1,0 1-1,0 0 1,0 0-1,0 0 0,0 1 1,0-1-1,0 1 0,0 0 1,0 1-1,0-1 0,0 1 1,-8 2-1,7-1 2,1 0 0,-1 0 0,1 0-1,-1 1 1,1 0 0,0 0 0,0 0-1,0 0 1,0 1 0,-6 7 0,9-10-27,0 1 1,1 0-1,-1-1 0,1 1 1,0 0-1,-1 0 1,1 0-1,0 0 1,0 0-1,0 1 0,0-1 1,1 0-1,-1 0 1,1 1-1,-1-1 1,1 0-1,0 1 1,0-1-1,0 0 0,0 1 1,0-1-1,0 0 1,1 1-1,-1-1 1,1 0-1,0 0 0,-1 1 1,1-1-1,0 0 1,2 3-1,1 1-85,1-1 0,-1 0 1,1 0-1,0-1 0,0 1 0,1-1 0,9 6 0,4 1-3178</inkml:trace>
</inkml:ink>
</file>

<file path=ppt/ink/ink2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36.85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29 0 9240,'0'0'4989,"-2"13"-4290,-10 61 879,-3 93 1,21 87 2063,-3-242-2958,-1-11 30,-4-6-485,1 0-426,0-1 0,0 0-1,1 1 1,0-1 0,0-6 0,0 6-1793</inkml:trace>
</inkml:ink>
</file>

<file path=ppt/ink/ink2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37.23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57 9944,'0'0'2478,"12"-3"-1832,48-11 458,63-4 1,77-1 1211,-123 19-1216,-50 0-955,39-2 0</inkml:trace>
</inkml:ink>
</file>

<file path=ppt/ink/ink2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37.80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 35 8936,'0'0'7599,"10"-6"-7117,28-18-26,-37 24-421,0-1 1,0 1-1,0-1 0,0 1 1,0-1-1,0 1 1,0-1-1,0 1 1,0 0-1,0 0 0,0 0 1,0-1-1,0 1 1,1 0-1,-1 0 1,0 0-1,0 1 0,0-1 1,0 0-1,2 1 1,-2-1-7,-1 1 1,1 0 0,0-1-1,-1 1 1,1 0-1,0-1 1,-1 1 0,1 0-1,-1 0 1,1-1 0,-1 1-1,0 0 1,1 0-1,-1 0 1,0 0 0,0 0-1,1 0 1,-1 1 0,0 4 78,0 0 1,0-1-1,0 1 1,-1-1 0,-1 8-1,-4 5 79,0 1-1,-1-1 1,0-1-1,-2 0 1,0 0-1,-12 17 1,8-10 141,11-12 0,2-12-315,0 0 0,0 0 0,0 0 0,0 0 0,0 1 0,0-1-1,0 0 1,0 0 0,0 0 0,0 0 0,0 1 0,0-1-1,0 0 1,0 0 0,1 0 0,-1 0 0,0 0 0,0 1 0,0-1-1,0 0 1,0 0 0,0 0 0,1 0 0,-1 0 0,0 0 0,0 0-1,0 0 1,0 0 0,1 0 0,-1 0 0,0 0 0,0 1 0,0-1-1,0 0 1,1 0 0,-1 0 0,0 0 0,0 0 0,0 0 0,0-1-1,1 1 1,-1 0 0,0 0 0,0 0 0,0 0 0,176-46 1644,-173 45-1615,0 1 0,0-1 0,0 0-1,0 1 1,0-1 0,0 1 0,6 0 0,2 6-3101</inkml:trace>
</inkml:ink>
</file>

<file path=ppt/ink/ink2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43.44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60 61 5824,'0'0'8441,"-10"-6"-8084,-30-19-2,31 19 568,11 4-331,4-1-14,-6 2-233,0 0-246,1 0-1,-1 1 1,1-1-1,-1 0 1,0 0-1,1 1 0,-1-1 1,1 0-1,0 1 1,-1-1-1,1 1 0,-1-1 1,1 1-1,0-1 1,1 0-1,3 0 228,-5 1-282,1 0 1,-1 0-1,0 0 1,0 0-1,0 0 1,1 0-1,-1 0 1,0 0-1,0 0 0,1 0 1,-1 0-1,0 0 1,0 0-1,0 0 1,1 0-1,-1 0 1,0 0-1,0 0 1,0 0-1,0 0 0,1-1 1,-1 1-1,0 0 1,0 0-1,0 0 1,0 0-1,1 0 1,-1-1-1,0 1 0,0 0 1,0 0-1,0 0 1,0-1-1,0 1 1,0 0-1,0 0 1,0 0-1,0-1 1,1 1-1,-1 0 0,0-2 1240,0 3-1249,1-1-1,0 1 1,0-1-1,-1 1 1,1-1-1,0 1 1,-1 0-1,1-1 1,0 1-1,-1 0 1,1 0-1,-1-1 1,1 1-1,-1 0 1,0 0-1,1-1 1,-1 1-1,0 0 1,1 1-1,5 18 179,21 251 1238,-25-250-1277,-2 4 109,0 0-1,-5 34 1,5-48-121,0-10-133,0 0 0,0 1-1,0-1 1,0 0-1,0 0 1,0 1 0,0-1-1,0 0 1,0 0-1,-1 1 1,1-1-1,0 0 1,-1 0 0,1 0-1,-2 3 1,1-4-4,1 1 1,0 0 0,-1-1-1,1 1 1,0 0-1,-1-1 1,1 1 0,0 0-1,0-1 1,0 1-1,0 0 1,-1 0-1,1-1 1,0 1 0,0 0-1,1 1 1,-1-1-18,0-1-1,0 1 1,0 0 0,0-1 0,0 1-1,0 0 1,0 0 0,0-1 0,0 1-1,-1 0 1,1-1 0,0 1 0,0 0-1,-1-1 1,1 1 0,-1 1 0,0 0-137,0 0 0,0 0 0,0 0 0,1 1 1,-1-1-1,1 0 0,-1 1 0,1-1 1,0 0-1,0 1 0,0 2 0,0-5-204</inkml:trace>
</inkml:ink>
</file>

<file path=ppt/ink/ink2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44.09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91 8240,'0'0'8080,"12"-6"-7625,70-44 1297,-73 46-1517,0 1-1,-1 0 0,1 0 0,0 1 0,0 0 0,16 0 0,6-3 187,9 0 145,0 1 1,0 2-1,0 2 0,52 7 0,-12-7 889,-75-1-1776</inkml:trace>
</inkml:ink>
</file>

<file path=ppt/ink/ink2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49.04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53 6424,'0'0'11502,"5"14"-11207,34 112 549,-5 30 555,-5-21-173,-8-30-114,-19-89-954,2 0 641,-3-16-788,-1 0-1,1 0 1,-1 0 0,1 0-1,-1 0 1,1 0 0,-1 0 0,1-1-1,-1 1 1,0 0 0,1 0 0,-1 0-1,1-1 1,-1 1 0,1 0-1,-1 0 1,0-1 0,1 1 0,-1 0-1,0-1 1,1 1 0,-1 0-1,0-1 1,1 1 0,-1-1 0,0 1-1,0-1 1,1 1 0,-1 0-1,0-1 1,0 0 0,6-8 10,-2 0 0,1-1 0,-1 1 0,-1-1 0,1 0 0,-2 0 0,4-20 0,1-2 15,20-105 91,15-56 99,-27 147-167,-9 31-62,-1-1 0,0 1 0,-1-1 0,3-28 0,-13 88-701,3-29-2617</inkml:trace>
</inkml:ink>
</file>

<file path=ppt/ink/ink2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49.76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140 0 7432,'0'0'4856,"-10"3"-4382,3-1-345,-5 1 295,0 1 0,0 0 0,0 1 0,0 0-1,-15 10 1,26-14-376,1-1 0,0 0 0,-1 1 0,1-1 0,0 0 0,-1 1 0,1-1 0,0 1 0,0-1 0,0 0 0,-1 1 0,1-1 0,0 1 0,0-1 0,0 1 0,0-1 0,0 1 0,0-1 0,0 1 0,0-1 0,0 1 0,0-1 0,0 1 0,0-1 0,0 0 0,1 1 0,-1-1 0,0 1 0,0-1 0,0 1 0,1-1 0,-1 0 0,0 1 0,0-1 0,1 0 0,-1 1 0,0-1 0,1 0 0,-1 1 0,1-1 0,-1 0 0,1 1 0,20 15 365,-15-12-245,30 18 236,-28-18-330,-1 0-1,0 1 1,0-1-1,0 1 1,0 1-1,-1-1 1,0 1-1,0 0 1,6 8-1,-12-13-51,1 0 0,0 1-1,-1-1 1,1 0 0,-1 0-1,1 1 1,-1-1 0,0 0 0,1 1-1,-1-1 1,0 0 0,0 1 0,0-1-1,0 0 1,0 1 0,0-1-1,-1 0 1,1 1 0,0-1 0,-1 0-1,1 0 1,0 1 0,-1-1 0,0 0-1,1 0 1,-1 0 0,0 0-1,0 1 1,1-1 0,-1 0 0,0 0-1,0-1 1,0 1 0,0 0 0,-2 1-1,-4 3 122,0-1-1,-1 0 0,1 0 1,-14 4-1,10-3 31,2-2-22,0-1 1,0 0-1,0 0 1,0-1-1,0 0 1,0 0-1,-15-2 1,12 1 64,12 0-394,-3 0 588</inkml:trace>
</inkml:ink>
</file>

<file path=ppt/ink/ink2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50.61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7136,'0'0'11455,"-1"10"-11145,1 52 448,11 87 1,29 78 1438,-40-213-1621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05.37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0 7936,'0'0'9673,"14"4"-9263,-3-1-309,-1 0-15,0-1-1,0 0 1,0 0 0,0-1 0,0 0 0,0 0-1,12-2 1,56-3 652,38-4 873,-108 7-1271,0 1 0,1 0-1,-1 0 1,0 1-1,1 0 1,14 4 0,-14 0 844,-5-4-3931</inkml:trace>
</inkml:ink>
</file>

<file path=ppt/ink/ink2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51.06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1 109 10752,'0'0'1160,"9"-5"-783,36-12 138,48-13-1,-10 11 1493,142-14-1,-212 31-1580,17-1 758,-29 3-1095,0 0 1,0 0-1,0 0 0,0 0 0,0 1 0,0-1 1,0 0-1,0 0 0,0 1 0,0-1 0,0 1 1,0-1-1,0 0 0,0 1 0,0 0 0,0-1 1,-1 1-1,1 0 0,0-1 0,0 1 0,-1 0 1,1 0-1,0 0 0,0 1 15,-1 0 1,1 0-1,-1 0 0,0-1 1,0 1-1,0 0 0,0 0 1,0 0-1,0 0 0,-1-1 1,1 1-1,0 0 0,-2 3 1,-9 24-840,8-22-1346</inkml:trace>
</inkml:ink>
</file>

<file path=ppt/ink/ink2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51.63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171 0 8240,'0'0'4698,"-10"7"-4244,-6 4-315,-54 36 942,60-39-722,-1 0 1,2 1-1,-1 0 0,-12 17 1,20-24-253,0 0 1,1 1-1,0 0 1,0-1-1,0 1 1,0 0-1,0 0 1,0 0-1,1 0 0,-1-1 1,1 1-1,0 0 1,0 0-1,0 0 1,0 0-1,0 0 1,1 0-1,-1 0 1,1 0-1,0-1 1,0 1-1,0 0 1,0 0-1,0-1 0,1 1 1,-1-1-1,4 5 1,-3-5-36,0 0-1,-1 0 1,1 0 0,0 0 0,0-1-1,0 1 1,0-1 0,0 1 0,0-1-1,0 0 1,1 0 0,-1 0 0,0 0 0,1 0-1,-1-1 1,1 1 0,-1-1 0,1 1-1,-1-1 1,1 0 0,-1 0 0,1 0-1,-1 0 1,1-1 0,-1 1 0,1-1-1,-1 1 1,0-1 0,1 0 0,-1 0-1,0 0 1,3-1 0,5-4-2713</inkml:trace>
</inkml:ink>
</file>

<file path=ppt/ink/ink2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52.02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1 143 13560,'0'0'4778,"7"-12"-4581,51-93 397,-54 98-570,8-10 1052,-11 16-1035,0 1 0,0 0 1,0 0-1,-1 0 0,1-1 0,0 1 0,0 0 1,0 0-1,0 0 0,0 1 0,0-1 0,-1 0 1,1 0-1,0 0 0,0 1 0,0-1 0,0 0 1,-1 1-1,1-1 0,0 1 0,1 0 0,17 11 310,28 22-1,-31-22-2593</inkml:trace>
</inkml:ink>
</file>

<file path=ppt/ink/ink2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54.63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47 37 4616,'0'0'7552,"-9"1"-7047,-28 3 16,92-11 2594,305-2-1127,-138 6-1106,340-12 1904,-553 14-2671,0 1 163,0 0 0,0-1 1,14-3-1,-21 3 63</inkml:trace>
</inkml:ink>
</file>

<file path=ppt/ink/ink2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55.2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71 1 7632,'0'0'6554,"-1"11"-5778,-27 152 1345,16-111-960,3 1 1,-5 86-1,11-118-641,2-18-408,0-1-1,1 0 1,-1 1-1,1-1 1,0 0-1,-1 1 1,1-1-1,0 1 1,1-1-1,0 5 1,0-8-79,-1 0-1,1 1 1,0-1-1,0 1 1,0-1-1,0 0 1,-1 0-1,1 0 1,0 1-1,-1-1 1,1 0-1,-1 0 1,1 0-1,0-1 1,10-37-2940</inkml:trace>
</inkml:ink>
</file>

<file path=ppt/ink/ink2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55.93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379 0 9536,'0'0'3624,"-11"10"-3151,-24 17 212,-2 0 1,-57 30-1,30-27 230,42-22-380,2 2 0,-1 0 0,1 1 0,-27 20 0,47-30-482,-1-1-1,1 0 1,-1 1-1,1-1 0,-1 0 1,1 1-1,-1-1 0,1 1 1,0-1-1,-1 1 0,1-1 1,0 0-1,-1 1 1,1-1-1,0 1 0,-1 0 1,1-1-1,0 1 0,0-1 1,0 1-1,0-1 1,0 1-1,-1 0 0,2 0-20,-1-1-1,1 0 1,-1 1-1,0-1 1,1 0-1,-1 1 1,1-1-1,-1 0 1,1 0-1,-1 1 1,0-1-1,1 0 1,-1 0-1,1 0 1,-1 0-1,1 0 1,-1 0-1,1 1 1,0-1-1,0-1 1,38-1 388,-31 1-316,72-7 311,128-8 327,-175 14-599,-20 1-67,-1 0 1,1 1 0,15 2 0,101 11 481,-105-13-436,-12-1-3440</inkml:trace>
</inkml:ink>
</file>

<file path=ppt/ink/ink2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56.32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85 0 11048,'0'0'1209,"-1"12"678,-35 112 1671,-3 11-829,33-108-1819,3-15 146,14-28-3983</inkml:trace>
</inkml:ink>
</file>

<file path=ppt/ink/ink2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56.61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49 0 12256,'0'0'2392,"-1"15"-1726,0 5-485,-4 59 2031,-23 117-1,15-131 712,12-63-2115,2-9-1142</inkml:trace>
</inkml:ink>
</file>

<file path=ppt/ink/ink2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5:56.9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46 13864,'0'0'3226,"11"-3"-2805,-6 1-386,33-10 688,2 2 1,64-9 0,-78 19 173,1 1 1,0 1 0,35 8 0,-21-3 443,-35-6-1048,1-1-1,0 0 1,0 0 0,0 0 0,0-1 0,11-3 0,6-3-3209</inkml:trace>
</inkml:ink>
</file>

<file path=ppt/ink/ink2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00.08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288 1 3808,'0'0'7344,"-5"10"-6976,-68 136 1769,64-119-1806,1 1 0,2 0-1,0 0 1,-2 43 0,4-33-92,-26 223 1052,5-82-477,20-145-571,-12 44 0,-1 11 109,-21 145 489,27-95-285,7-93-365,0 48 0,1-11 18,-5 116 278,10-166-371,1-1 1,2 0-1,1 0 1,10 37-1,-9-55-47,0 0 0,1 0 0,1 0 0,0-1 1,14 18-1,-6-10 20,-1 0 76,21 19 1,-22-25 78,-1 1 1,18 26 0,-28-32-86,0-2 108,-2-14 146,-1-9-3436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08.01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39 0 5624,'0'0'10420,"-4"18"-10022,2-7-329,-4 15 100,1 0-1,2 1 0,-1 31 1,6 51 449,0-32 136,-7 77-1,-9-47 1112,29-136-1398,5-16-3248</inkml:trace>
</inkml:ink>
</file>

<file path=ppt/ink/ink2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02.61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276 409 4720,'0'0'7120,"-10"-4"-6598,7 3-486,-5-3 107,0 1 1,-1 0-1,1 0 1,-1 1-1,1 0 0,-1 1 1,1 0-1,-1 0 1,0 1-1,-9 1 1,9 0 94,0 1 1,0 1-1,1 0 0,-1 0 1,1 1-1,0 0 1,0 0-1,0 1 1,0 0-1,1 0 1,0 1-1,0 0 1,0 0-1,1 1 1,0-1-1,0 2 1,1-1-1,0 0 0,0 1 1,-6 15-1,10-21-171,0 0-1,1 0 0,-1 0 0,1 0 0,0 0 0,0 0 1,-1 0-1,1 0 0,0 0 0,1 0 0,-1 0 1,0 0-1,1 0 0,-1 0 0,1 0 0,-1 0 0,1 0 1,0-1-1,0 1 0,0 0 0,0 0 0,0-1 0,0 1 1,1 0-1,-1-1 0,1 1 0,-1-1 0,1 0 1,-1 0-1,3 2 0,-1-1-13,0 0 1,0-1 0,0 1-1,0-1 1,1 1-1,-1-1 1,0 0 0,1 0-1,-1-1 1,1 1-1,0-1 1,-1 1 0,1-1-1,-1 0 1,1-1-1,4 0 1,2-1-4,0-1 1,0 0-1,-1 0 1,0-1-1,0-1 0,0 0 1,0 0-1,0 0 0,-1-1 1,0 0-1,-1-1 1,10-9-1,-9 6-8,-1 0-1,0 0 1,0-1 0,-1 1-1,0-1 1,-1-1 0,0 1 0,-1-1-1,5-22 1,-6 14 12,-1 0 1,-1 0-1,0 0 1,-1 0-1,-2 0 1,0 0-1,-1 0 1,-1 1-1,-1-1 0,0 1 1,-14-30-1,17 43-23,-1 0 1,0 0-1,0 0 0,0 0 0,-1 1 0,0-1 0,0 1 0,-1 0 0,1 0 1,-1 0-1,0 1 0,0-1 0,-1 1 0,1 1 0,-1-1 0,0 1 1,0 0-1,0 0 0,-11-3 0,1-1 46,15 6-55,-1 0 0,0 0 0,0 1 1,0-1-1,1 0 0,-1 1 0,0-1 0,0 1 0,-3-1 0,5 1-23,-1 0 1,0 1-1,0-1 0,0 0 0,1 1 1,-1-1-1,0 1 0,0-1 0,1 1 1,-1-1-1,1 1 0,-1-1 0,0 1 1,1-1-1,-1 1 0,1 0 0,-1-1 1,1 1-1,-1 0 0,1 0 0,0-1 1,-1 1-1,1 0 0,0 0 0,0 0 1,0-1-1,-1 2 0,1 2-15,-1-1-1,1 0 1,0 1-1,-1-1 1,2 0-1,-1 0 0,0 1 1,1-1-1,-1 0 1,1 0-1,0 1 1,2 3-1,16 31-3596</inkml:trace>
</inkml:ink>
</file>

<file path=ppt/ink/ink2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03.35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6824,'0'0'8168,"2"12"-7535,8 142 1015,2-35-469,-1-14-112,-5 85 552,-9-168-1147,1-14 110,1-10 299,6-9-1664</inkml:trace>
</inkml:ink>
</file>

<file path=ppt/ink/ink2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04.14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7632,'0'0'11405,"2"10"-11200,8 70 304,-3 0 0,-7 145 0,2-125-115,-1 4 220,1-88-374,-2-15-214,1 0 0,-1 0 0,0 0 0,1 0 0,-1 0 0,0 1-1,0-1 1,0 0 0,0 0 0,0 0 0,0 0 0,0 0 0,-1 0 0,1 0 0,0 0 0,-1 1 0,-2-3 585,3-8-109,2-14-2375,-2 19 317</inkml:trace>
</inkml:ink>
</file>

<file path=ppt/ink/ink2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04.59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31 9040,'0'0'4041,"13"-1"-3510,2 0-378,24-2 808,0-1 0,49-12-1,-85 15-800,1 0 0,-1 0 0,0 0 0,1 0 0,-1 1 0,0-1 0,1 1-1,-1 0 1,0 0 0,1 0 0,-1 1 0,1-1 0,-1 1 0,0 0 0,1 0-1,-1 0 1,0 0 0,0 0 0,0 1 0,5 3 0,-6-2 152</inkml:trace>
</inkml:ink>
</file>

<file path=ppt/ink/ink2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05.17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240 1 9648,'0'0'3598,"-11"1"-3083,10-1-509,-16 1 220,0 1-1,0 0 1,0 1 0,1 1-1,-1 1 1,-25 11-1,30-9-22,1-2 165,1 1 1,-17 12-1,25-16-239,0 0 1,0-1-1,0 1 0,1 0 0,-1 0 1,0 0-1,1 0 0,-1 0 0,1 0 1,0 1-1,0-1 0,0 0 0,0 1 1,0-1-1,0 0 0,1 1 1,-1-1-1,0 4 0,1-4-74,1-1 0,-1 0-1,0 1 1,1-1 0,-1 0 0,1 1-1,-1-1 1,1 0 0,-1 0 0,1 0-1,0 0 1,-1 0 0,1 1-1,0-1 1,0-1 0,0 1 0,0 0-1,0 0 1,0 0 0,0 0 0,0-1-1,1 1 1,-1 0 0,2 0 0,34 11 768,-28-10-611,41 7 705,-47-9-1133,0 1 0,1-1 0,-1 0 0,0 0 0,1-1 0,-1 1 0,0-1 0,1 0 0,-1 0 0,0 0 0,0 0 0,4-2 0</inkml:trace>
</inkml:ink>
</file>

<file path=ppt/ink/ink2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05.61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0 119 12160,'13'4'1641,"-8"-1"-1267,0 0-1,0-1 1,0 0 0,1 0-1,-1-1 1,1 1 0,10 0 0,-15-2-279,1 0 0,-1 0 0,1 0 0,0-1 0,-1 1 0,1 0 0,-1-1 0,1 1 0,-1-1 0,1 0 0,-1 0 0,1 1 0,-1-1 0,0 0 0,0 0 0,1 0 0,-1 0 0,0-1 0,0 1 0,0 0 0,0 0 1,0-1-1,0 1 0,0 0 0,-1-1 0,1 1 0,0-1 0,-1 1 0,1-1 0,-1 1 0,0-1 0,1 0 0,-1-1 0,1-31 719,-2 27-544,1 1 1,0-1-1,0 0 0,1 1 0,2-9 1,-3 14-220,0 0 0,1 0 0,-1-1 1,1 1-1,-1 0 0,1 0 1,0 0-1,-1 0 0,1 0 0,0 0 1,0 0-1,0 0 0,0 0 1,0 0-1,0 0 0,0 0 0,0 1 1,0-1-1,0 0 0,0 1 0,1-1 1,-1 1-1,0 0 0,0-1 1,1 1-1,-1 0 0,0-1 0,1 1 1,-1 0-1,3 0 0,12 1 146,0-1 0,0 2 0,23 5 0,-4 4-3297</inkml:trace>
</inkml:ink>
</file>

<file path=ppt/ink/ink2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06.73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101 178 5016,'0'0'6657,"-11"-4"-6245,-31-12 24,39 15-292,0 0 1,0 0-1,0 0 1,0 1-1,0-1 1,0 1-1,0 0 1,-4 0-1,-7-2 840,12 0 1069,7-1-1297,17-1-729,-15 3 238,96-17 437,18-3 142,177-10-1,253 17 773,-499 12-1135,81-12 0,-117 12-275,30 0 1,-35 2-50,-1 0-1,0-1 1,1 0-1,-1 0 1,0-1-1,18-6 1,-17 5 100,-10 3-208,0 0 1,1-1 0,-1 1 0,0 0-1,0 0 1,0-1 0,0 1-1,1 0 1,-1-1 0,0 1 0,0-1-1,0 0 1,0 1 0,0-1 0,0 0-1,0 1 1,0-1 0,-1 0 0,1 0-1,0 0 1,0 0 0,-1 0-1,1 0 1,0 0 0,-1 0 0,1 0-1,0-2 1,-6 3-366</inkml:trace>
</inkml:ink>
</file>

<file path=ppt/ink/ink2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08.80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256 335 5320,'0'0'9866,"-10"1"-9324,-14 0 9,-45 9 1,60-8-422,0 0-1,0 0 1,0 1 0,0 1-1,0 0 1,0 0 0,1 0-1,0 1 1,-8 6-1,9-5 40,1-1 1,0 2-1,1-1 0,-1 1 0,1-1 0,0 2 0,-3 6 0,6-11-63,1 0 1,0 0-1,0 1 0,0-1 1,0 0-1,0 0 0,1 0 1,-1 1-1,1-1 1,0 0-1,0 1 0,0-1 1,1 0-1,-1 1 1,1-1-1,0 0 0,-1 0 1,2 0-1,-1 0 1,3 6-1,-3-8-52,0 0-1,1 1 1,-1-1-1,1 0 1,-1 0 0,1 0-1,0 0 1,-1 0-1,1 0 1,0 0 0,0 0-1,0-1 1,0 1-1,0-1 1,0 1 0,2-1-1,36 2 419,-29-3-405,0-1 1,0-1 0,0 0 0,0-1 0,-1 0-1,1 0 1,-1-1 0,0 0 0,0-1 0,-1 0-1,10-9 1,-3 3 41,-1-1-1,-1-1 1,0-1 0,-1 0-1,18-26 1,-24 29-43,0 0-1,-1-1 1,0 1-1,-1-1 1,-1-1 0,0 1-1,-1-1 1,4-25 0,-6 29-24,-1 1 1,0 0-1,0 0 1,-1-1-1,0 1 0,0 0 1,-1 0-1,0 0 1,-1 0-1,0 0 1,-1 0-1,1 1 1,-2 0-1,-5-10 1,3 7 70,-1 1 1,-1-1-1,-17-16 1,22 24-85,1 1 0,0-1 0,-1 1 1,1 0-1,-1 0 0,0 1 0,0-1 0,0 1 0,0-1 0,0 1 0,0 1 1,0-1-1,0 0 0,0 1 0,0 0 0,-5 0 0,8 0-24,0 0 1,0 0-1,0 0 0,1 0 0,-1 0 1,0 0-1,0 1 0,0-1 0,1 0 1,-1 0-1,0 1 0,0-1 0,1 0 0,-1 1 1,0-1-1,1 1 0,-1-1 0,0 1 1,1-1-1,-1 1 0,0-1 0,1 1 1,-1 0-1,1-1 0,0 1 0,-1 0 1,1-1-1,-1 1 0,1 0 0,0 0 1,-1-1-1,1 1 0,0 0 0,0 0 0,0 0 1,0-1-1,0 1 0,0 0 0,0 0 1,0 0-1,0-1 0,0 1 0,0 0 1,0 0-1,1 0 0,-1-1 0,0 1 1,1 1-1,1 3-671,0-1 1,0 1 0,0 0-1,1-1 1,4 6-1</inkml:trace>
</inkml:ink>
</file>

<file path=ppt/ink/ink2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09.40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35 0 8536,'0'0'9641,"-4"13"-8977,2-8-597,-3 14 232,0 0 0,1 1 0,-2 28-1,-3 282 3224,11-283-2928,2-28 61,-1-17-114,0-8 190,20-79-943,-18 50-3597</inkml:trace>
</inkml:ink>
</file>

<file path=ppt/ink/ink2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09.82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64 10152,'0'0'3848,"14"-6"-3016,21-7-196,2 1 1,0 2 0,0 1 0,51-5-1,14 18 767,-24-1 229,-77-3-1556,0 0 0,0 0 0,0 1-1,0-1 1,0 0 0,0 0 0,0 0 0,0 1 0,0-1-1,0 1 1,0-1 0,0 1 0,0-1 0,-1 1 0,1-1-1,1 2 1,5 3-2530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08.82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14 0 5016,'0'0'8898,"-2"9"-8571,-3 29 174,-1 71 0,10 49 375,-2-119-649,-3 23 145,0-40-72,3 40 0,6 32 981,-8-94-1259,0 1-1,0-1 1,0 1-1,0-1 1,0 1-1,0-1 1,0 1-1,1-1 0,-1 1 1,0-1-1,0 0 1,0 1-1,0-1 1,1 1-1,-1-1 1,0 0-1,1 1 1,-1-1-1,0 1 0,0-1 1,1 0-1,-1 0 1,1 1-1,-1-1 1,0 0-1,1 1 1,-1-1-1,1 0 0,-1 0 1,0 0-1,1 0 1,-1 1-1,1-1 1,-1 0-1,1 0 1,-1 0-1,1 0 0,1-1 38,0 1-1,-1-1 1,1 0-1,0 1 0,-1-1 1,1 0-1,-1 0 0,1 0 1,-1 0-1,2-2 0,31-33-2079,-32 34 1265</inkml:trace>
</inkml:ink>
</file>

<file path=ppt/ink/ink2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11.20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6824,'0'0'11966,"1"9"-11581,0 1-259,-1-6-69,0 0 1,0 0-1,1 0 0,0 0 0,0 0 0,0 0 0,0-1 0,0 1 1,3 4-1,-2 3 550,-2-10-577,0-1 1,0 1 0,0-1-1,0 1 1,0-1 0,0 1-1,0 0 1,0-1 0,0 1-1,1-1 1,-1 1 0,0-1-1,0 1 1,1-1 0,-1 1-1,0-1 1,0 1 0,1-1-1,-1 1 1,1-1-1,-1 1 1,0-1 0,1 0-1,-1 1 1,1-1 0,-1 0-1,1 1 1,5 4 319,0 0 0,-1 1 0,1 0-1,-2 0 1,9 12 0,-6-8-172,26 30 131,74 71 1,-9-11-121,-78-74-151,0 1 1,-2 1-1,-1 1 0,-2 0 0,20 52 1,-11-16-24,-4 2 1,-2 0 0,-3 1 0,-4 0-1,-2 1 1,-3 0 0,-3 1 0,-4-1-1,-2 0 1,-13 72 0,7-81-6,-7 49 37,-33 122 0,23-113 18,-3 14 38,25-123-50,-1 0 0,1 0 0,-2-1 0,1 0 0,-1 1 0,0-2 0,-1 1 0,0-1 0,0 0 0,-11 9 0,11-12-75,1 0 0,-1-1 1,0 1-1,-10 2 0,0 0-2538,14-5 1543</inkml:trace>
</inkml:ink>
</file>

<file path=ppt/ink/ink2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12.34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76 7232,'0'0'12082,"10"-7"-11665,-9 6-408,11-8 219,0 1 0,0 0-1,1 1 1,0 0 0,0 1 0,0 0-1,21-5 1,-28 9-47,1 1-1,0 0 1,-1 0-1,1 1 1,0 0 0,11 1-1,-16-1-145,0 1-1,0-1 1,0 1 0,-1 0-1,1 0 1,0 0-1,0 0 1,-1 0 0,1 0-1,-1 0 1,1 0 0,-1 0-1,0 1 1,1-1-1,-1 1 1,0-1 0,0 1-1,0-1 1,0 1-1,0 0 1,0 0 0,-1-1-1,1 1 1,0 0-1,-1 0 1,0 0 0,1 0-1,-1 3 1,1 2 0,-1 1 1,0-1 0,0 0-1,-1 1 1,1-1-1,-2 0 1,1 0-1,-1 0 1,0 0-1,0 0 1,-1 0-1,-4 6 1,-6 10 45,-1-1 0,-18 23 1,19-28 6,0 1 1,1 0-1,-10 22 1,21-38-65,0 0 0,0-1 0,1 1 0,-1 0 0,0 0-1,1 0 1,-1 1 0,1-1 0,0 0 0,0 0 0,0 0 0,0 0 0,0 0 0,0 0 0,1 3 0,1-2 11,-1 0 0,1 0 0,0 0 0,-1-1 1,1 1-1,1-1 0,-1 0 0,0 1 0,5 2 1,-1 1 15,1-1 1,1 0 0,-1 0 0,1-1-1,0 0 1,0 0 0,0 0 0,0-1-1,1-1 1,15 4 0,-6-4 98,-1-1 1,1 0-1,0-1 0,25-4 1,-37 4-516</inkml:trace>
</inkml:ink>
</file>

<file path=ppt/ink/ink2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21.75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2065 4720,'0'0'7156,"8"-10"-6834,4-6-192,35-50 680,-30 41-326,1 0 0,35-34 0,-30 34-64,34-48 0,-15 10 59,-10 17-6,-2-2 1,38-82-1,124-275 1972,-166 361-2148,2 1-1,2 1 1,2 1 0,1 2-1,53-47 1,-46 48-130,72-74 235,-92 89-316,0-1 0,-2-1 0,18-33 0,41-105 256,-34 68-86,-34 74-200,-4 9-17,1-1 0,14-21 0,-15 27-33,-3 5-4,0 0 1,-1 0-1,1-1 0,-1 1 1,1 0-1,-1-1 1,1-4-1,-2 7-2,0 0 0,1-1 1,-1 1-1,0-1 0,0 1 0,0-1 0,1 1 1,-1 0-1,0-1 0,0 1 0,1 0 0,-1-1 0,0 1 1,1 0-1,-1-1 0,1 1 0,-1 0 0,0-1 1,1 1-1,-1 0 0,1 0 0,-1 0 0,1 0 1,-1-1-1,0 1 0,1 0 0,-1 0 0,1 0 0,0 0 1,0 0 129,-35 0-39,18 2-92,0 1-1,0 0 1,-22 8 0,24-7 9,0 0 1,0-1-1,0 0 1,-25 1-1,31-4-9,5 0-1,0 0 1,0 0 0,0 0-1,0 0 1,0 0 0,0-1 0,-4-1-1,6 2 2,1 0 0,0 0 0,0 0 1,-1-1-1,1 1 0,0 0 0,0 0 0,-1-1 0,1 1 0,0 0 0,0 0 0,0 0 0,0-1 0,-1 1 0,1 0 0,0-1 0,0 1 0,0 0 0,0 0 0,0-1 0,0 1 0,0 0 0,0-1 0,0 1 0,0 0 1,0-1-1,0 1 0,0-1 0,8-14 12,9-4-44,0 1 0,1 1 0,1 0 1,1 2-1,31-20 0,-49 33 31,-1 1-1,2 0 1,-1-1-1,0 1 1,0 0 0,0 0-1,0 0 1,1 1 0,-1-1-1,0 0 1,1 1 0,-1 0-1,0-1 1,1 1-1,-1 0 1,1 0 0,-1 0-1,3 1 1,-3 0 9,0 0-1,0 0 1,0 0-1,0 0 1,0 1-1,-1-1 1,1 1 0,0-1-1,-1 1 1,1-1-1,-1 1 1,0 0-1,1 0 1,-1-1-1,0 1 1,0 0 0,0 0-1,0 0 1,0 5-1,12 42 130,2 8 61,-13-52-164,0 0 0,0 0-1,0 0 1,1-1 0,-1 1 0,1-1-1,0 1 1,5 4 0,-7-9-34,0 1-1,-1-1 1,1 1 0,0-1 0,0 1-1,0-1 1,0 0 0,0 1 0,0-1-1,0 0 1,0 0 0,0 0-1,0 0 1,0 0 0,0 0 0,0 0-1,0 0 1,0 0 0,0 0 0,0 0-1,0-1 1,0 1 0,0 0 0,0-1-1,0 1 1,0-1 0,0 1-1,1-2 1,22-17-2259,-22 17 1031</inkml:trace>
</inkml:ink>
</file>

<file path=ppt/ink/ink2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22.19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206 1 12256,'0'0'953,"-10"6"-577,-11 9 19,1 0 0,-29 27 1,40-33-195,0 0-1,1 1 1,0-1 0,1 2 0,0-1 0,0 1 0,1 0-1,-6 16 1,11-24-138,0 0-1,0 0 1,1 0-1,-1 0 1,1 0 0,0 0-1,0 0 1,0 0-1,0 0 1,0 0-1,1 0 1,-1 0 0,1 0-1,0 0 1,0 0-1,0-1 1,0 1-1,1 0 1,-1 0 0,1-1-1,-1 1 1,1-1-1,0 0 1,0 1-1,0-1 1,0 0 0,1 0-1,-1 0 1,1-1-1,-1 1 1,1 0-1,3 1 1,0 0 25,1 0 0,-1 0 1,1 0-1,0-1 0,0 0 0,0-1 1,0 1-1,0-1 0,1-1 0,-1 1 1,0-1-1,8-1 0,-8 0-4,0-1-1,0 1 1,-1-1-1,1 0 0,-1 0 1,0-1-1,1 0 1,-1 0-1,0-1 1,-1 0-1,1 0 1,-1 0-1,7-6 1,-10 7-26,0 0 0,1 0-1,-1 0 1,-1 0 0,1 0 0,0 0 0,-1 0 0,1-1-1,-1 1 1,0-1 0,0 1 0,-1-1 0,1 1 0,-1-1 0,1 1-1,-1-1 1,0 0 0,0 1 0,-1-1 0,1 1 0,-1-1-1,0 1 1,0-1 0,0 1 0,0-1 0,-3-4 0,-1 0 28,1 0 1,-1 1 0,0 0 0,-1 0 0,0 0 0,0 0 0,-1 1-1,1 0 1,-1 1 0,-1-1 0,1 1 0,-1 1 0,1 0 0,-1 0-1,-14-5 1,4 3-422,0 0-1,0 2 1,-1 0-1,1 1 1,-1 0-1,-26 1 1</inkml:trace>
</inkml:ink>
</file>

<file path=ppt/ink/ink2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43.310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36 3912,'0'0'4001,"10"-5"-3829,32-17-9,-38 20-127,-1 1 1,0 0-1,1 0 1,-1 0-1,1 0 1,-1 0-1,1 1 1,-1 0 0,1 0-1,0 0 1,-1 0-1,1 0 1,-1 1-1,1 0 1,4 1-1,14 2 154,-7-4-99,14 1 114,0 1 1,47 10-1,-33-3-50,1-3-1,-1-2 1,64-1-1,-12-1 7,15 6-10,87 2 87,150 3 88,-267-7-253,77-5 79,10 1 4,-71 8-63,59 4 48,230-1 187,-65-1-126,155-12 110,-4-26 31,-130 1-38,227 3 168,-401 17-320,35-2-9,66 7 56,-42 2-58,99-1 28,-121 2-30,50 6 31,1-1 22,-153-6-110,74-2 112,-133 0-130,1 2 1,-1 2 0,0 1 0,51 14 0,-23-5 47,-48-10-75,1-2 0,-1 0 0,1-2-1,0-1 1,34-5 0,-29 6-26</inkml:trace>
</inkml:ink>
</file>

<file path=ppt/ink/ink2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44.873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66 5120,'0'0'3414,"17"2"-3231,54 5 6,119 14 622,-133-13-425,1-3 0,64-3 0,118-14 536,27-1-109,121-1 33,-70 17-234,-51 2-231,592-22 579,-586 19-720,106-5 8,322-14 37,-401 4-188,-65 2-50,-9 1-15,182 0 58,-83 21-18,144 4 30,-199-13-82,108 3 57,-263 0-53,154 2 90,28-5 84,-124-2-66,-89-1-48,-27-1-34,-54 2-141,-1 0 1,1 1-1,0-1 1,0 1-1,0 0 1,0 0-1,-1 0 1,1 0-1,0 0 1,-1 0-1,1 1 1,-1-1-1,0 1 1,1 0-1,-1 0 1,0 0-1,0 0 1,0 0-1,0 0 1,0 0-1,-1 1 1,1-1-1,1 4 1</inkml:trace>
</inkml:ink>
</file>

<file path=ppt/ink/ink2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46.526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 30 6016,'0'0'1764,"13"6"-1359,3 3-259,-10-5-79,1 0 1,-1-1-1,1 0 0,0 0 0,0-1 0,0 0 0,1 0 0,-1-1 0,10 1 0,13 2 295,0-2 0,1-1-1,44-4 1,125-24 803,-140 21-790,1 2 0,97 7 0,3 1 70,-9-9-75,155-1 312,1 24-53,161 8 43,-235-18-444,278-12 187,-180-3-133,67-11 66,55-3 66,-188 14-213,-118 0-125,486-14 264,-617 21-330,419 17 188,43 5-40,-204-17-110,24-6 36,-57-2 48,-140-3-39,-7-1 10,-73 7-86,128-3 146,-138 2-154,-1 1-1,1 0 1,-1 1-1,1 0 1,-1 1-1,1 1 1,-1 0-1,0 0 0,0 1 1,0 0-1,14 9 1,-23-12-17,0 0 1,0 1 0,-1-1 0,1 1-1,-1-1 1,1 1 0,-1 0 0,0-1-1,0 1 1,1 0 0,-1 0-1,0 0 1,-1 0 0,1 0 0,0 0-1,-1 0 1,1 0 0,-1 1-1,1-1 1,-1 0 0,0 0 0,0 3-1,-6 17-2483</inkml:trace>
</inkml:ink>
</file>

<file path=ppt/ink/ink2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6:57.10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1 257 4416,'0'0'5844,"10"7"-5650,31 18-6,-41-24-155,1-1 0,0 1-1,0-1 1,0 1 0,0-1-1,0 1 1,0-1 0,0 0-1,0 0 1,0 1-1,0-1 1,0 0 0,0 0-1,0 0 1,0 0 0,2 0-1,-2-1-17,-1 1 0,0 0-1,1 0 1,-1 0 0,0 0-1,0 0 1,1 0 0,-1 0-1,0 0 1,0 0 0,1 1-1,-1-1 1,0 0 0,1 0-1,-1 0 1,0 0 0,0 0-1,1 0 1,-1 0-1,0 1 1,0-1 0,0 0-1,1 0 1,-1 0 0,0 1-1,0-1 1,0 0 0,1 0-1,-1 1 1,0-1 0,0 0-1,0 0 1,0 1 0,0-1-1,0 0 1,2 1 38,-1 0 1,1 0-1,0 0 1,-1-1-1,1 1 1,-1-1-1,1 1 0,0-1 1,0 0-1,-1 0 1,4 0-1,19 6 235,-20-4-239,1 1 0,-1-1-1,1 0 1,-1-1-1,1 1 1,0-1 0,0 0-1,0 0 1,6 0 0,49-1 224,-21 0-145,67 10 211,-76-5-177,2-2-1,-1-1 0,37-3 0,5-6 57,182-10 430,-50 26-127,-49 0-42,-28-7-88,309 22 780,-280-8-953,93 14-12,-91-12-106,9 2 60,-125-13-106,64 1-1,-25-3-4,109 2 97,-62-4-31,181 2 127,-229-5-201,-47-2-17,40 5 0,35 8 95,138-4-1,-89-6-25,-26 1-43,91 1 0,-96 1 54,141-15 1,-198 4 45,123 2 1,171-3 288,-9-2-13,-314 10-322,0-2 0,45-8 0,14-1 15,-84 9-87,1 0 0,20-7-1,-24 5 4,1 1 0,-1 0 0,25 0 0,-1 0 141,0 0 1,71-18-1,29-3 47,-66 19-202,127-18 36,-154 12-57,-29 6 0,-1 2 0,17-3 0,5 2 25,1-1-1,-1-2 0,0-1 0,-1-2 0,67-29 1,-98 37-24,1 0 1,-1 0 0,1 1 0,-1 0-1,1 0 1,-1 0 0,6 0-1,-7 0-5,-1 1 5,0-1 1,0 0-1,0 0 0,0-1 1,0 1-1,0 0 0,0-1 1,0 1-1,-1-1 1,1 1-1,-1-1 0,1 0 1,1-3-1,19-27 64,-21 31-62,10-15 28,1 0 0,2 1 0,-1 1 0,20-17 0,14-15-10,-44 44-20,-1-1 0,0 1 0,-1-1 1,1 0-1,0 1 0,-1-1 0,1 0 0,-1 0 1,0 0-1,0 0 0,1-6 0,-5 7-1,-7 5 0,6-1 0,-66 26 615,35-12-4138</inkml:trace>
</inkml:ink>
</file>

<file path=ppt/ink/ink2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7:09.30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5423 1 4216,'0'0'10166,"2"9"-10083,2 12 114,2 42-1,-6-47-71,-1-7-41,1 1-1,1-1 1,2 14 0,-2-13-42,-1 1 0,0-1 0,-1 0 0,0 0-1,-4 14 1,0 9 46,-1 39 110,-9 60 335,13-120-499,0-1 0,0 1 0,-1-1 0,-1 0 0,0 0 0,-1 0 0,0 0 0,-9 14 0,-30 40 286,44-64-314,-1-1 0,1 1 0,-1-1 0,1 1-1,-1-1 1,1 1 0,0 0 0,-1-1 0,1 1 0,0-1 0,0 1-1,-1 0 1,1-1 0,0 1 0,0 0 0,0-1 0,0 1 0,0 0-1,0 0 1,0-1 0,0 1 0,0 0 0,0-1 0,0 1 0,1 0-1,-1-1 1,0 1 0,0 0 0,1-1 0,-1 1 0,0-1 0,1 2-1,-4 23 474,3-25-302,-14-7-103,-1 7-68,0 0-1,0 2 1,0-1 0,1 2-1,-1 0 1,-15 6 0,-65 29-24,90-35 18,1-1 0,-1 1 0,1 0 0,0 0 0,0 1 0,1-1 0,-1 1 0,0 0 0,1 0 0,0 0 0,0 0 0,0 1 0,-2 6 0,1-5 0,1 1 0,0 0 0,0 1 0,1-1 0,0 0 0,0 1 0,1-1 0,-1 11 0,3-9 13,0 1-1,1-1 0,0 0 0,0 0 0,1 0 0,0 0 0,1-1 0,6 13 0,-4-8 11,0 1 0,6 18 0,22 133 285,-32-150-249,1 1 0,0-1-1,1 0 1,1-1 0,10 24 0,-2-19 63,-11-16-57,0-1 0,0 1 0,0-1 0,-1 1 0,1 0 0,-1 0 0,3 6-1,2-9 87,-6 0-142,0-1-1,0 1 0,1 0 1,-1 0-1,0 0 1,0 0-1,1 0 0,-1 0 1,0 0-1,0 0 1,1 0-1,-1 0 0,0 0 1,1 0-1,-1 0 1,0 0-1,0 0 0,1 0 1,-1 0-1,0 0 1,1 0-1,-1 0 1,0 0-1,0 0 0,1 0 1,-1 1-1,0-1 1,0 0-1,1 0 0,-1 0 1,0 0-1,0 1 1,0-1-1,1 0 0,-1 0 1,0 1-1,0-1 1,0 0-1,0 2 53,-1 0 0,1 0 0,-1 0-1,0 0 1,0-1 0,0 1 0,0 0 0,0-1 0,0 1-1,0-1 1,-1 1 0,1-1 0,-3 3 0,-24 18-68,15-13 47,0-1-1,-24 10 0,24-12-24,-1 0 1,-23 17-1,24-14-10,-1-1-1,0 0 0,-1-1 1,1-1-1,-1 0 1,-16 4-1,-14 5 4,20-5-18,0 2 1,-27 18-1,30-17-9,-54 39 43,54-35-10,-1-1 0,-28 14-1,14-11-10,-310 165 113,88-50-81,176-103 19,-127 32 1,37-14-30,134-37-25,-219 79-33,157-47-25,-94 38-109,-111 64-78,39-16 182,116-73 46,56-22 62,-119 61 0,114-46 73,-192 66 0,208-88-97,-157 63-127,-171 60 98,234-92 128,150-48-76,-43 24 1,44-20-12,-33 12 1,27-18-7,27-8-27,-1 0 0,1 1 0,0 0 0,-10 4 1,7 0-36,7-5 33,1 0 0,0 0 0,-1-1 1,1 1-1,-1 0 0,1-1 0,-1 1 0,1 0 0,-1-1 0,-2 1 0,-17 15-36,-75 14-102,77-25 127,15-3 23,0-1 0,-1 0 1,1 0-1,0-1 0,-9 2 0,25-15 85,156-82 277,-3 2-53,-94 52-185,2 3 0,115-42 0,-18 8 144,-152 65-226,35-9 0,13-6 80,-60 20-112,-1-1 0,0 0 0,0 0 0,-1-1 0,1 1 0,5-7 0,-25 24-22,-1-1-1,0-1 1,-33 18 0,-69 32-18,86-46 21,-67 33-8,-141 49 0,113-50-28,-17 6-16,134-51 45,-8 2-2,1 1-1,-1 0 1,1 1-1,-19 12 1,12 5 9,8-5 68,15-17-60,0 1 0,-1-1-1,0 0 1,1 0 0,-1 0-1,0 0 1,0 0 0,0-1-1,0 1 1,0-1 0,-5 3-1,-1 1 18,6-3-21,0-1 0,1 0 0,-1 0 0,0 0 0,0 0 0,0 0-1,0 0 1,0-1 0,0 1 0,-3 0 0,27-11-31,40-11 65,0 3 0,1 3 0,0 3 0,2 2 0,118-2 0,-162 13-10,-1 1 0,0 0 0,38 11-1,58 24 98,-89-27-88,64 25-37,-84-33-4,0 0-1,0 0 1,1 0-1,-1-1 1,0 0-1,1 0 1,7-1-1,-14 0 8,0 0-1,1 0 1,-1-1 0,0 1-1,1-1 1,-1 1-1,0-1 1,0 1 0,1-1-1,-1 1 1,0-1-1,0 0 1,0 0 0,0 0-1,0 0 1,0 0-1,0 0 1,0 0 0,0 0-1,-1 0 1,2-1-1,-1-1 1,0 0-1,1 0 0,-2 0 1,1 0-1,0-1 0,0 1 1,-1 0-1,0-6 0,0-5 2,-2 0-1,1 1 1,-6-19-1,-96-370 376,100 391-334,0 1 0,-1-1 0,0 1 0,-1 0 0,0 0 0,-1 1 0,-10-14 0,16 23-43,0 0 1,0 0-1,0 0 0,0 0 1,0 0-1,0 1 0,0-1 0,0 0 1,0 0-1,0 0 0,0 0 1,0 0-1,0 0 0,-1 0 1,1 0-1,0 0 0,0 0 1,0 0-1,0 0 0,0 0 1,0 0-1,0 0 0,0 0 1,0 0-1,-1 0 0,1 0 1,0 0-1,0 0 0,0 0 1,0 0-1,0 0 0,0 0 0,0 0 1,0 0-1,0 0 0,-1 0 1,1 0-1,0 0 0,0 0 1,0 0-1,0 0 0,0-1 1,0 1-1,0 0 0,6 18 84,68 133 41,-20-69-3173</inkml:trace>
</inkml:ink>
</file>

<file path=ppt/ink/ink2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8:28.58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86 80 3808,'0'0'12879,"-10"-8"-12609,-29-26-12,39 33-247,0 1-1,-1 0 1,1 0-1,0 0 0,0 0 1,-1 0-1,1-1 0,0 1 1,0 0-1,-1 0 0,1 0 1,0 0-1,0 0 1,-1 0-1,1 0 0,0 0 1,0 0-1,-1 0 0,1 0 1,0 0-1,0 0 1,-1 0-1,1 0 0,0 0 1,0 0-1,-1 0 0,1 1 1,0-1-1,0 0 0,0 0 1,-1 0-1,1 0 1,0 0-1,0 1 0,0-1 1,-1 0-1,1 0 0,0 0 1,0 1-1,0-1 0,0 0 1,0 0-1,-1 0 1,1 1-1,0-1 0,0 0 1,0 0-1,0 1 0,0-1 1,0 0-1,0 0 0,0 1 1,0-1-1,0 1 1,-3 18 296,3-14-215,-3 27 210,1 0 1,2-1 0,4 43-1,1-5 157,-6 147 1206,1-215-1634,0 0 0,0 0 1,0 0-1,0-1 0,0 1 0,0 0 0,0 0 0,1 0 0,-1 0 0,0 0 0,0-1 0,1 1 0,-1 0 0,0 0 0,1 0 0,-1-1 0,1 1 0,-1 0 0,1-1 0,0 1 1,0 1-1,0-2-19,-1 0 0,1-1 1,-1 1-1,1 0 1,-1 0-1,1 0 1,-1 0-1,0 0 0,1-1 1,-1 1-1,1 0 1,-1 0-1,0-1 1,1 1-1,-1 0 0,1-1 1,-1 1-1,0 0 1,1-1-1,-1 1 1,0-1-1,0 1 0,1 0 1,-1-1-1,0 1 1,0-1-1,0 1 1,0-1-1,0 1 0,1-1 1,-1 1-1,0-1 1,0 1-1,0-1 1,0 1-1,0-1 0,0 1 1,-1-1-1,4-23 91,-2 1 0,-1-1-1,0 0 1,-5-24 0,1-5 31,-34-258 785,38 297-803,5 10-135,16 14-146,-21-10 164,15 9-3122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09.43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28 7024,'0'0'4753,"10"-1"-4168,247-25 4036,-251 26-4434,0 0 0,0 0 0,0 0 0,0 1 0,0 0 0,7 2 0,-6-1 79,21-6 815</inkml:trace>
</inkml:ink>
</file>

<file path=ppt/ink/ink2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8:30.95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355 93 3208,'0'0'16567,"-10"-5"-16199,-28-12-10,37 17-329,0 1 1,1-1 0,-1 0 0,1 1 0,-1-1-1,1 1 1,-1-1 0,1 1 0,-1-1-1,1 1 1,-1-1 0,1 1 0,0-1-1,-1 1 1,1-1 0,0 1 0,0 0 0,-1-1-1,1 1 1,0 0 0,0-1 0,0 1-1,0 0 1,0-1 0,0 1 0,0 0 0,0-1-1,0 1 1,0 1 0,-1 25 394,11 87 583,23 207 1335,-32-313-2114,-1 0 0,-1-1 0,1 1 0,-1-1 0,-3 11 0,3-22-210,0 0 0,0 0 1,0-1-1,0 1 0,1 0 0,0 0 0,0 0 0,1-7 0,-1-8 5,-14-167 134,-1-28 12,14 191-131,0 2 6,1 21-45,0-1-1,0 1 0,0 0 1,0 0-1,0 0 1,-1 0-1,1 0 0,0-1 1,0 1-1,0 0 0,0 0 1,0 0-1,0 0 1,0 0-1,0-1 0,0 1 1,0 0-1,0 0 1,0 0-1,0 0 0,0 0 1,0-1-1,0 1 1,0 0-1,0 0 0,0 0 1,0 0-1,0-1 1,0 1-1,0 0 0,0 0 1,1 0-1,-1 0 1,0 0-1,0 0 0,0-1 1,0 1-1,0 0 0,0 0 1,0 0-1,1 0 1,-1 0-1,0 0 0,0 0 1,0 0-1,0 0 1,0 0-1,1-1 0,-1 1 1,0 0-1,0 0 1,0 0-1,0 0 0,1 0 1,-1 0-1,4 4-4,-3-3 5,0 0 0,0-1-1,0 1 1,0 0-1,0 0 1,-1 0 0,1 0-1,0 1 1,0-1 0,-1 0-1,1 0 1,-1 0-1,1 1 1,-1-1 0,1 0-1,-1 0 1,0 1 0,1 1-1,-22-9 44,-24 0-87,0 2 0,-80 3 0,98 4-11,23-2 46,1 0 1,-1 0-1,0-1 0,0 0 1,0 1-1,0-1 0,0-1 1,0 1-1,0-1 0,0 1 1,-7-3-1,11 3 10,0 0 0,0 0 0,0 0-1,0 0 1,0 0 0,0 0 0,-1 0 0,1 0 0,0 0 0,0-1 0,0 1-1,0 0 1,0 0 0,0 0 0,-1 0 0,1 0 0,0 0 0,0 0 0,0-1 0,0 1-1,0 0 1,0 0 0,0 0 0,0 0 0,0 0 0,0 0 0,0-1 0,0 1 0,0 0-1,0 0 1,0 0 0,0 0 0,0 0 0,0-1 0,0 1 0,0 0 0,0 0-1,0 0 1,0 0 0,0 0 0,0-1 0,0 1 0,0 0 0,0 0 0,0 0 0,9-6-6,20-5-4,-17 6 8,20-6 31,1 1 0,0 2 0,64-9 0,-73 14-15,209-24 348,-228 26-347,0 1 0,0 0-1,0 0 1,0 0 0,8 2 0,13 0 134,-22-2-19,-4 1 147,-4 3-231,3-3-36,0 0 1,-1 0-1,1-1 1,0 1-1,0 0 1,0-1-1,-1 1 1,1-1-1,0 0 1,-1 1-1,1-1 1,0 0 0,-1 0-1,1 0 1,0 0-1,-1 0 1,-1 0-1,-9 0-102,12 0 36,0 0-1,0 0 1,0 0-1,0 0 0,0 0 1,0 1-1,-1-1 1,1 0-1,0 0 1,0 0-1,0 0 1,0 0-1,0 0 1,0 0-1,0 0 0,0 0 1,0 0-1,0 1 1,0-1-1,-1 0 1,1 0-1,0 0 1,0 0-1,0 0 1,0 0-1,0 0 0,0 1 1,0-1-1,0 0 1,0 0-1,0 0 1,0 0-1,0 0 1,0 0-1,0 1 1,0-1-1,0 0 0,0 0 1,1 0-1,-1 0 1,0 0-1,0 0 1,0 0-1,0 0 1,0 1-1,0-1 0</inkml:trace>
</inkml:ink>
</file>

<file path=ppt/ink/ink2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8:32.03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194 0 4816,'0'0'10272,"-10"3"-9839,-56 14 767,23-7 609,39-10-1713,0 1-1,1 0 1,-1 0 0,0 1-1,0-1 1,1 1 0,-1 0-1,1 0 1,-1 0 0,1 0-1,0 1 1,0-1 0,0 1-1,0 0 1,0 0 0,1 0-1,-1 0 1,1 0 0,0 1-1,0-1 1,0 1 0,0-1-1,-1 5 1,3-6-59,-1-1 0,1 0 0,0 1-1,0-1 1,-1 1 0,1-1 0,0 0 0,0 1-1,1-1 1,-1 1 0,0-1 0,0 0 0,1 1 0,-1-1-1,1 1 1,-1-1 0,1 0 0,-1 0 0,1 1 0,0-1-1,0 0 1,0 0 0,0 0 0,0 0 0,0 0-1,1 2 1,33 23 384,-31-24-372,3 2 21,-1 0 0,1 0-1,0-1 1,0 0 0,0 0 0,0-1 0,0 0 0,1 0-1,-1-1 1,1 1 0,-1-2 0,1 1 0,-1-1-1,1 0 1,-1-1 0,1 0 0,-1 0 0,12-4 0,0 2 190,19-8 104,-24 7-624,-7 3-2646</inkml:trace>
</inkml:ink>
</file>

<file path=ppt/ink/ink2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8:58:32.90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 0 7528,'0'0'6624,"0"10"-6112,-11 88 1919,12-90-2040,-1 1 0,2 0 0,-1-1 0,1 1 0,0-1 0,1 1 0,3 7 0,7 3 431,-3-7-444,-10-12-347,0 0-1,0 1 1,0-1-1,0 0 0,1 1 1,-1-1-1,0 0 1,0 0-1,0 1 0,0-1 1,1 0-1,-1 1 1,0-1-1,0 0 1,1 0-1,-1 1 0,0-1 1,0 0-1,1 0 1,-1 0-1,0 0 0,1 1 1,-1-1-1,0 0 1,1 0-1,-1 0 1,0 0-1,1 0 0,-1 0 1,0 0-1,1 0 1,-1 0-1,0 0 0,1 0 1,7-10 677,1-17-145,-4-4-225,-4 23-253,0 0-1,1 0 0,-1 0 1,1 1-1,1-1 0,0 0 1,0 1-1,5-10 1,-6 14-62,-1 0 1,1 1-1,0-1 1,0 0 0,0 1-1,1-1 1,-1 1-1,0-1 1,1 1 0,0 0-1,-1 0 1,1 0 0,0 1-1,0-1 1,0 1-1,0-1 1,1 1 0,-1 0-1,0 0 1,0 1-1,1-1 1,-1 1 0,7-1-1,12 1 65,9 1 207,46-6 1,-68 2-3593</inkml:trace>
</inkml:ink>
</file>

<file path=ppt/ink/ink2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0:32.81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11048,'0'0'1928,"97"12"-1896,-9-7 0</inkml:trace>
</inkml:ink>
</file>

<file path=ppt/ink/ink2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0:33.56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10448,'0'0'872</inkml:trace>
</inkml:ink>
</file>

<file path=ppt/ink/ink2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2:16.099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 4 2104,'0'0'5761,"13"10"-5397,-2-1-269,-7-4-56,1-1 0,0 0 0,0 0 0,0-1 1,0 1-1,1-1 0,0 0 0,-1-1 0,1 1 0,0-1 1,0 0-1,0 0 0,0-1 0,1 0 0,7 0 0,334 19 3096,72 0-711,-325-16-1834,119 20 0,-135-13-329,56 14 92,13 1-70,16-15 94,180-12 0,-175-2-196,86-8 17,95 2 106,-197 8-184,24 0 14,-122 4-93,94 1 71,-70-9-58,167 0 125,-133 13-103,84 3 56,71-2 32,35 0-25,-75-7-53,143-1-3,-355-1-78,875-41 240,-403-7-36,-89 18-76,-340 24-94,59-16 0,1 1 19,-14 9 6,-53 8 50,67-15 0,-107 17-86,-10 2-16,0 0 1,-1 0-1,1 0 1,-1 0 0,1 0-1,-1-1 1,1 1-1,-1 0 1,1-1-1,-1 1 1,0-1-1,1 0 1,-1 1-1,0-1 1,3-2-1,-2 0 93,-3 5-9,1-2-92,0 0 1,0 0-1,0 0 1,0 0-1,0 0 0,0-1 1,0 1-1,0 0 1,0 0-1,0 0 1,0 0-1,0 0 0,0 0 1,0 0-1,0 0 1,-1 0-1,1 0 1,0 0-1,0 0 0,0 0 1,0 0-1,0-1 1,0 1-1,0 0 1,0 0-1,0 0 1,0 0-1,0 0 0,0 0 1,0 0-1,-1 0 1,1 0-1,0 0 1,0 0-1,0 0 0,0 0 1,0 0-1,0 0 1,0 0-1,0 0 1,0 0-1,0 0 0,-1 0 1,1 0-1,0 0 0,0 0 0,0 0 0,0 0 0,0-1 0,0 1 0,0 0 0,-1 0 0,1 0 0,0 0-1,0 0 1,0-1 0,0 1 0,0 0 0,-1 0 0,1 0 0,0 0 0,0 0 0,0 0 0,0 0 0,-1 0 0,1 0-1,0-1 1,0 1 0,0 0 0,-1 0 0,1 0 0,0 0 0,0 0 0,0 0 0,-1 0 0,1 0 0,0 1-1,0-1 1,0 0 0,-1 0 0,1 0 0,0 0 0,0 0 0,0 0 0,0 0 0,-1 0 0,1 0 0,0 1-1,-15 5 33,8-3-28,-11 6-20,1 0-1,0 2 1,-29 21-1,-41 45 236,-4 1-3118</inkml:trace>
</inkml:ink>
</file>

<file path=ppt/ink/ink2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2:17.447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0 272 6824,'0'0'1288,"12"3"-923,23 9-113,-6-1 232,0-2 0,0-1-1,33 4 1,182 9 2690,-197-18-2549,16 2 418,85-4 0,271-23 1097,-265 13-1580,89-1 101,471-11 564,80-5-472,-464 22-480,-46 1-47,271-10 136,-181-16-114,-141 9-151,23-2-5,248-15 76,-316 26-98,260-2 49,-306 14-63,-5-1-14,280-12 173,-377 9-185,2-1-14,0-1 0,0-2 0,-1-2 0,0-2 0,73-29 0,-93 27-4,-20 11-7,0 1 0,1 0-1,-1 0 1,1 0 0,-1 0-1,1 0 1,-1 0-1,1 0 1,-1 1 0,1-1-1,0 0 1,-1 1-1,1 0 1,0-1 0,0 1-1,-1 0 1,1 0 0,0 0-1,0 0 1,-1 0-1,1 0 1,2 1 0,79 13 16,-64-12-45,0 1 0,0 0-1,-1 1 1,0 2 0,35 13 0,-26-3-78,29 20 1,-26-13-3039</inkml:trace>
</inkml:ink>
</file>

<file path=ppt/ink/ink2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2:18.205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316 79 5624,'0'0'782,"-14"-5"-39,3 1-628,-105-38 916,93 35-783,-1 1 0,0 0 1,-39-2-1,61 8-206,1-1 0,-1 1 1,0 0-1,0 0 1,0 0-1,0 0 0,1 1 1,-1-1-1,0 0 0,0 1 1,0-1-1,1 1 1,-1 0-1,0-1 0,1 1 1,-1 0-1,1 0 1,-1 0-1,-2 2 0,3-1 2,1 0 0,-1 0 0,1-1 0,-1 1 0,1 0 0,0 0 0,-1 0-1,1 0 1,0 0 0,0-1 0,0 1 0,1 0 0,-1 0 0,0 0 0,1 0 0,-1 0-1,1-1 1,0 1 0,-1 0 0,3 2 0,2 6 45,0-1 1,0 1-1,1-1 1,1 0-1,-1-1 1,1 0-1,1 0 1,0 0-1,0-1 1,0 0-1,1-1 0,0 0 1,15 8-1,12 3 145,0-1 0,52 15 0,-77-27-181,53 16 379,98 18 1,-127-32-261,0-2 0,0-2 1,1-1-1,55-6 0,-32-3 178,69-19 1,-100 20-195,-1-2-1,-1 0 1,0-2 0,41-23 0,-62 31-129,1 0-1,-1-1 0,-1 1 1,1-1-1,0 0 1,-1 0-1,0-1 1,0 1-1,0-1 0,0 0 1,-1 0-1,0 0 1,0 0-1,0-1 1,-1 1-1,0-1 0,0 1 1,0-1-1,-1 0 1,0 0-1,1-9 0,-2 14-149,0-1 0,0 0 0,0 0-1,-1 0 1,1 1 0,-1-1 0,1 0 0,-1 1-1,1-1 1,-1 0 0,0 1 0,0-1-1,0 1 1,0-1 0,-2-1 0</inkml:trace>
</inkml:ink>
</file>

<file path=ppt/ink/ink2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2:24.523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101 29 10239,'-16'-28'0,"-69"75"0,186-66 0</inkml:trace>
</inkml:ink>
</file>

<file path=ppt/ink/ink2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01.43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10544,'0'0'584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10.01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0 6928,'0'0'4593,"0"17"-4070,3 244 1625,0-179-1369,3 153 2640,-7-229-3099,2 1 756,7-16-512,-2 1-515,-1-1 0,-1 0 0,6-13 1,-4 6-2462</inkml:trace>
</inkml:ink>
</file>

<file path=ppt/ink/ink2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06.43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1212 297 6632,'0'0'1174,"-16"-4"-716,-1-2-326,4 2-34,0 0 0,0 1 0,0 1 0,0 0 0,-1 0 0,-12 1 0,-70 4 589,50 0-335,-59-4 0,33-10 595,71 11-932,1 0-1,0 1 1,0-1 0,0 0 0,-1 0 0,1 0 0,0 0-1,0 1 1,0-1 0,0 0 0,-1 0 0,1 1 0,0-1 0,0 0-1,0 0 1,0 1 0,0-1 0,0 0 0,0 0 0,0 1-1,0-1 1,-1 0 0,1 0 0,0 1 0,0-1 0,0 0 0,1 0-1,-1 1 1,0-1 0,0 0 0,0 1 0,0-1 0,0 0 0,0 0-1,0 1 1,0-1 0,1 0 0,-1 0 0,0 0 0,0 1-1,0-1 1,0 0 0,1 0 0,-1 0 0,0 1 0,0-1 0,0 0-1,1 0 1,-1 0 0,1 0 0,3 3 37,0 0 0,0-1 0,1 1 0,0-1 0,-1-1 0,1 1 0,0 0 0,9 0 0,43 4 145,224-10 307,-178-1-376,104-12 184,-183 14-264,-6 0 13,-14-1 63,-6 3-108,-1-1 1,0 0-1,0 1 1,1 0 0,-1-1-1,0 1 1,-6-1 0,-68-20 68,-1 4 1,-1 2 0,0 5-1,-1 2 1,0 5 0,-93 5 0,160 0-66,1-1 16,-1 0 1,0 1 0,1 0-1,0 1 1,-1 1 0,1 0-1,-23 9 1,34-11-33,1-1 0,-1 0 1,1 0-1,-1 1 0,1-1 1,-1 0-1,1 1 0,-1-1 1,1 1-1,-1-1 0,1 0 1,-1 1-1,1-1 0,0 1 0,-1-1 1,1 1-1,0 0 0,0-1 1,-1 1-1,1-1 0,0 1 1,0-1-1,0 1 0,0 0 0,0-1 1,0 1-1,0-1 0,0 1 1,0 0-1,0-1 0,0 1 1,0-1-1,0 1 0,0 0 1,0-1-1,1 1 0,-1-1 0,0 1 1,0-1-1,1 1 0,-1 0 1,1 0-1,20 21 78,-18-20-72,32 25 38,72 42 0,-92-60-68,-15-9 20,-1 0 0,1 0-1,0 0 1,0 0 0,0 0-1,0 0 1,-1 0 0,1 0-1,0 0 1,0 0 0,0 0-1,-1 0 1,1 0 0,0 0-1,0 0 1,0 0 0,0 0-1,-1 0 1,1 0 0,0 0-1,0 1 1,0-1 0,0 0 0,0 0-1,0 0 1,-1 0 0,1 0-1,0 1 1,0-1 0,0 0-1,0 0 1,0 0 0,0 0-1,0 1 1,0-1 0,0 0-1,0 0 1,0 0 0,0 1-1,0-1 1,0 0 0,0 0-1,0 0 1,0 0 0,0 1-1,0-1 1,0 0 0,0 0-1,0 0 1,0 0 0,0 1 0,0-1-1,0 0 1,0 0 0,0 0-1,1 0 1,-1 1 0,0-1-1,0 0 1,0 0 0,0 0-1,0 0 1,1 0 0,-1 0-1,0 0 1,0 1 0,0-1-1,1 0 1,-20 3 13,-46 1 11,0-3 1,-77-9-1,88 2 84,54 6-104,0 0 0,0 0 0,0 0 0,0 0 0,0 0-1,0 0 1,0 0 0,0 1 0,0-1 0,0 0 0,0 0 0,0 0 0,0 0-1,0 0 1,0 0 0,0 0 0,0 0 0,0 0 0,0 0 0,0 1 0,0-1-1,0 0 1,0 0 0,0 0 0,0 0 0,0 0 0,0 0 0,0 0 0,0 0-1,0 0 1,0 0 0,0 0 0,0 0 0,0 0 0,0 0 0,0 1 0,0-1-1,-1 0 1,1 0 0,0 0 0,0 0 0,0 0 0,0 0 0,0 0 0,0 0-1,0 0 1,9 3 100,-2-2-82,0 0 1,-1 0 0,1-1 0,0 0 0,-1-1-1,1 0 1,0 0 0,-1 0 0,11-4 0,-15 2 53,-8 1-35,-10-1-10,15 3-27,-16-2 21,1 0 1,0 1 0,-1 1 0,1 1-1,0 0 1,0 1 0,-1 1 0,-28 8-1,45-10-20,-1-1-1,0 0 1,0 0-1,0 0 1,1 1-1,-1-1 1,0 0-1,0 1 1,1-1-1,-1 1 1,0-1-1,1 1 1,-1-1-1,0 1 1,1-1-1,-1 1 1,1 0-1,-1-1 0,1 1 1,-1 0-1,1-1 1,0 1-1,-1 0 1,1 0-1,-1 0 1,2 0-1,-1 0 0,1 0 0,0 0 1,-1 0-1,1 0 0,0 0 0,-1 0 0,1 0 0,0-1 1,0 1-1,0 0 0,0 0 0,0-1 0,0 1 1,-1-1-1,2 1 0,-1-1 0,0 1 0,2 0 0,18 7 16,1-1 0,0 0-1,0-2 1,0-1-1,29 3 1,119-1 26,-3-10 88,182-27-1,-337 30-98,-1-1 0,1 0 0,0-1 0,-1 0 0,1 0 0,-1-1 0,0-1 0,12-6 0,-23 11-29,1 0 1,-1-1-1,1 1 1,-1 0-1,1 0 1,-1 0-1,1-1 1,-1 1-1,0 0 0,1-1 1,-1 1-1,1 0 1,-1-1-1,0 1 1,0-1-1,1 1 1,-1-1-1,0 1 1,0 0-1,1-1 1,-1 1-1,0-1 1,0 1-1,0-1 1,0 1-1,0-1 0,0 1 1,1-1-1,-1 1 1,0-1-1,-1 1 1,1-1-1,0 1 1,0-1-1,0 1 1,0-1-1,0 1 1,0-1-1,-1 1 1,1-1-1,0 1 0,0-1 1,-1 1-1,1-1 1,0 1-1,-1 0 1,1-1-1,-25-14 161,20 13-167,-29-13 56,-1 2 0,-1 2 0,1 1 0,-50-7 0,-154-6 107,137 21-80,0 4 1,0 5 0,-168 32-1,245-34-58,1 1 0,-1 1 0,1 1 0,1 2 0,0 0 0,-23 14 0,45-24-23,-1 1 0,1 0 0,0 0 0,-1 0 0,1 0 0,0 0 0,0 0 0,0 0 0,-1 0 0,1 1 0,1-1 0,-1 0 0,0 1 0,0-1 0,0 0 0,1 1 0,-1-1 0,0 4 0,1-4-2,0 0-1,0 1 0,0-1 1,0 0-1,0 1 0,1-1 1,-1 0-1,1 0 0,-1 1 1,1-1-1,-1 0 0,1 0 1,0 0-1,-1 0 0,1 0 1,0 1-1,0-1 1,1 0-1,2 3-3,0 0 1,1-1-1,-1 0 0,1 0 1,0 0-1,0-1 0,0 0 1,0 0-1,8 3 0,4-2-5,-1-1 0,0-1-1,0 0 1,0-1 0,1 0-1,-1-2 1,0 0 0,0 0-1,24-8 1,-10 0-4,0-1-1,0-1 1,54-31 0,-45 18 5,-1-2 1,38-35-1,-70 57 26,0-2 1,-1 1-1,0 0 0,9-14 1,-8 11 38,-6 9-55,0-1-1,0 1 0,0 0 1,0 0-1,0 0 0,0 0 1,0 0-1,0 0 0,0 0 1,0 0-1,0 0 0,0 0 1,1 0-1,-1 0 0,0 0 1,0 0-1,0-1 1,0 1-1,0 0 0,0 0 1,0 0-1,0 0 0,0 0 1,0 0-1,0 0 0,0 0 1,0 0-1,0 0 0,0 0 1,0-1-1,-1 1 0,1 0 1,0 0-1,0 0 0,0 0 1,0 0-1,0 0 0,0 0 1,0 0-1,0 0 0,0 0 1,0 0-1,0 0 0,0 0 1,0 0-1,0 0 0,0-1 1,0 1-1,-1 0 0,1 0 1,0 0-1,0 0 0,0 0 1,0 0-1,0 0 0,0 0 1,0 0-1,0 0 0,0 0 1,0 0-1,-9 1 47,-7 4 9,13-3-47,1-1 0,0 0-1,0 1 1,0-1 0,1 1-1,-1 0 1,0-1 0,1 1 0,-2 2-1,-16 13 39,3-10-26,0 0-1,-1-1 0,1-1 1,-2-1-1,1-1 0,-34 3 1,23-2-9,-4-1-1,-1-2 0,-48-4 0,5 0 0,74 3-11,0 0 1,0 0-1,0 0 1,0 0-1,0 1 1,0-1-1,0 1 0,0-1 1,0 1-1,-3 1 1,5-2-1,0 0 1,-1 0-1,1 0 1,0 1-1,0-1 1,-1 0-1,1 0 1,0 1-1,0-1 0,0 0 1,-1 0-1,1 1 1,0-1-1,0 0 1,0 1-1,0-1 1,0 0-1,-1 1 1,1-1-1,0 0 1,0 1-1,0-1 1,0 0-1,0 1 1,0-1-1,0 0 1,0 1-1,0-1 1,0 0-1,1 1 0,-1-1 1,0 0-1,0 0 1,0 1-1,1 0 1,0 1 3,1 0 0,1 0 0,-1 0 0,0 0 0,0 0 0,1 0 0,-1-1 0,1 1 0,0-1 0,-1 1 0,1-1 0,0 0 0,4 1 0,35 9 14,0-2-1,0-2 1,51 2 0,135-4-12,-184-5-1,-23 0 0,-1-1 1,1 0-1,-1-2 1,1 0-1,25-8 0,-45 10-5,0 1 0,0 0 0,0 0 0,0-1 0,0 1 0,0-1 0,0 1 0,-1-1 0,1 1 0,0-1 0,0 1 0,0-1 0,-1 0 0,1 1 0,0-1 0,-1 0 0,1 0-1,0-1 1,-1 2 1,0-1 0,0 1 0,0-1-1,0 1 1,0-1 0,0 1 0,0-1-1,0 1 1,0-1 0,0 1 0,0-1-1,-1 1 1,1-1 0,0 1-1,0-1 1,-1 1 0,1-1 0,0 1-1,-1 0 1,1-1 0,0 1 0,-1-1-1,0 0 1,-3-2 9,-1 0 0,1 1 1,-1-1-1,0 1 0,-7-3 0,-14-3 6,0 0 0,0 3-1,-1 0 1,0 1 0,-30 0 0,-7 4 28,-70 8 1,104-4-28,0 1 0,0 2-1,0 1 1,1 1 0,-33 15 0,55-21 1,-6 2 26,11-3-15,6-2 4,32-7-23,-2-1 0,1-1 1,49-21-1,-73 26-7,-4 1 3,1 0 0,-1 0 0,0 0 0,0-1 0,0 0 0,0 0 0,0-1 0,-1 1-1,6-7 1,-11 11-6,-1 0 0,0 0-1,0 0 1,0 0-1,1-1 1,-1 1 0,0 0-1,0 0 1,1 0 0,-1 0-1,0 0 1,0-1-1,0 1 1,0 0 0,1 0-1,-1 0 1,0 0 0,0-1-1,0 1 1,0 0-1,0 0 1,0-1 0,1 1-1,-1 0 1,0 0-1,0 0 1,0-1 0,0 1-1,0 0 1,0 0 0,0-1-1,0 1 1,0 0-1,0 0 1,0-1 0,0 1-1,0 0 1,0 0 0,0-1-1,-1 1 1,1 0-1,0 0 1,0 0 0,0-1-1,0 1 1,0 0-1,0 0 1,-1 0 0,1-1-1,0 1 1,0 0 0,0 0-1,-1 0 1,1 0-1,0-1 1,0 1 0,-1 0-1,-18 0 35,12 1-24,-35 4 8,1 2 1,-1 1 0,1 3 0,0 1 0,-45 21-1,54-21 60,32-12-43,21-7 64,169-51 60,-117 27-31,-108 45-109,1 1 0,1 2 0,-39 26 0,40-23-15,0-1 0,-1-2-1,-44 17 1,62-31 34,19-8-5,23-13-12,208-128 18,-204 129-36,-19 11 11,-1-1 0,1 0 0,-1 0 0,19-18-1,-49 33-18,9-5 3,-145 64 30,-3 1 5,100-47 68,56-22-27,5-5-44,6-7-9,18-14-5,1 2-1,1 1 0,51-33 1,-106 66-65,13-3 41,-1 1 12,-1 0 0,1 0 0,0 2 0,0 0 1,-15 13-1,28-19 30,8-3-6,176-69 37,-22 9-48,-105 40-15,2-1 10,112-26 0,-164 46-7,1 0 1,0 0-1,-1 0 1,1 1-1,0 0 1,11 2-1,-17-2-5,-1 0 0,0 0 0,0 1 0,1-1-1,-1 0 1,0 0 0,1 0 0,-1 0 0,0 0-1,1 1 1,-1-1 0,0 0 0,0 0 0,1 0 0,-1 1-1,0-1 1,0 0 0,0 0 0,1 1 0,-1-1-1,0 0 1,0 1 0,0-1 0,0 0 0,1 0-1,-1 1 1,0-1 0,0 0 0,0 1 0,0-1 0,0 0-1,0 1 1,0-1 0,0 0 0,0 1 0,0-1-1,0 0 1,0 1 0,0-1 0,-1 0 0,1 1-1,0-1 1,0 0 0,0 1 0,0-1 0,0 0 0,-1 1-1,-11 16 11,-29 22 2,-85 65 1,79-69-32,6-3 17,-71 40 1,99-66 6,13-6-6,0 0 0,0 0 0,0 0 0,0 0 0,0 0 0,0 0 1,0 0-1,0 0 0,0 0 0,0 0 0,0 0 0,0 0 0,0 0 1,0 0-1,0 0 0,0 0 0,0-1 0,1 1 0,-1 0 0,0 0 0,0 0 1,0 0-1,0 0 0,0 0 0,0 0 0,0 0 0,0 0 0,0 0 1,0 0-1,0 0 0,0 0 0,0 0 0,0 0 0,0-1 0,0 1 1,0 0-1,-1 0 0,1 0 0,0 0 0,0 0 0,0 0 0,0 0 0,0 0 1,0 0-1,0 0 0,0 0 0,0 0 0,0 0 0,0 0 0,0 0 1,0 0-1,0 0 0,0 0 0,0 0 0,0 0 0,0 0 0,0 0 1,0 0-1,-1 0 0,1-1 0,0 1 0,0 0 0,0 0 0,22-18 14,-2 4-9,258-170 48,-266 176-31,-12 5-1,-24 7 0,21-3-22,-341 106 31,222-64-3,86-31-16,-186 56 61,231-71-82,0 1 0,0-2-1,13-5 1,10-5-9,701-240-18,-583 215 52,-126 35-3,1 0 1,-1 2-1,0 1 0,30 2 1,-48 0-12,6 1 14,-12-1-14,0 0 0,0 0 0,0-1-1,0 1 1,0 0 0,0-1 0,-1 1 0,1 0-1,0 0 1,0-1 0,-1 1 0,1 0-1,0-1 1,-1 1 0,1-1 0,0 1-1,-1 0 1,1-1 0,-1 1 0,1-1 0,-2 1-1,-40 51-3,-2-3 0,-69 59-1,79-79-12,-2-3 0,0-1-1,-2-1 1,-64 30-1,79-45 47,37-15 4,28-14-15,217-114 14,-255 132-33,0 0 0,0 0 0,0 1 0,0 0 0,8-2 0,-54 32 91,-77 41-7,7-5-67,110-64-18,1 0 0,0-1 0,-1 1 0,1 0-1,0 0 1,0 0 0,0 0 0,0 0 0,0 0 0,0 0-1,0 0 1,0 1 0,-1 1 0,2-3 0,1 0 1,-1 0-1,0 1 1,1-1-1,-1 0 1,0 1-1,1-1 1,-1 0-1,0 0 0,1 0 1,-1 1-1,0-1 1,1 0-1,-1 0 1,1 0-1,-1 0 1,0 0-1,1 0 0,-1 0 1,1 0-1,-1 0 1,0 0-1,1 0 1,-1 0-1,1 0 0,-1 0 1,1 0-1,0-1 1,48-8-8,38-14 8,-22 5 0,87-13 0,-144 30-8,1 0 1,0 0-1,-1 1 0,1 0 0,0 1 0,15 3 1,-24-4 6,0 0 0,1 0-1,-1 0 1,0 0 0,0 0 0,0 0 0,1 0 0,-1 1 0,0-1 0,0 0 0,0 0 0,1 0 0,-1 0 0,0 0 0,0 1-1,0-1 1,1 0 0,-1 0 0,0 0 0,0 0 0,0 1 0,0-1 0,0 0 0,0 0 0,0 1 0,1-1 0,-1 0 0,0 0 0,0 0-1,0 1 1,0-1 0,0 0 0,0 0 0,0 1 0,0-1 0,0 1 0,-6 10-17,-15 13 22,17-21 2,-9 10-7,-1 0-1,0-1 1,0-1 0,-1 0 0,-32 17 0,121-60 344,-64 24-312,-20 7 1,-30 8 1,31-5-43,-37 5 0,-38 9-10,111-10-130,-42-5 70,4 2 74,-14 0 12,1-1 1,-1-2 0,0 0 0,0-2-1,1 0 1,-1-2 0,1 0 0,-37-13-1,-2-5 27,2-3 1,-58-32-1,105 50-27,1 0 1,-23-18 0,33 23-2,0 0-1,1-1 1,-1 1 0,0-1-1,1 1 1,0-1 0,0 0-1,0 0 1,0 0 0,0 0-1,0 0 1,1-1-1,-1 1 1,1 0 0,0-1-1,0 1 1,0-7 0,2 8-2,0 0 0,0 1 0,0-1 1,0 1-1,0-1 0,1 1 0,-1 0 1,1-1-1,-1 1 0,1 0 0,-1 0 1,1 0-1,0 0 0,0 1 0,1-2 1,23-7 16,0 1 1,0 1 0,0 2 0,54-5 0,-26 8 0,64 6 1,-62-2-56,-38 0-12,0 0-1,-1 0 1,1 2-1,29 9 1,-89-13-41,-126-11 127,-83-1 95,232 13-111,0 1 0,0 1 1,0 0-1,0 2 0,1 0 0,-24 9 0,32-8-9,-1 0-1,1 1 1,1 0-1,-1 0 1,1 1-1,0 0 1,1 1-1,-10 12 1,18-21-14,-1 0-1,1 0 1,0 1 0,0-1-1,0 0 1,0 0 0,0 0 0,0 1-1,-1-1 1,1 0 0,0 0-1,0 0 1,0 1 0,0-1 0,0 0-1,0 0 1,0 1 0,0-1-1,0 0 1,0 0 0,0 0-1,0 1 1,0-1 0,0 0 0,0 0-1,0 1 1,0-1 0,1 0-1,-1 0 1,0 0 0,0 1-1,0-1 1,0 0 0,0 0 0,0 0-1,1 0 1,-1 1 0,0-1-1,0 0 1,0 0 0,0 0-1,1 0 1,-1 0 0,0 0 0,0 1-1,0-1 1,1 0 0,-1 0-1,0 0 1,0 0 0,1 0 0,-1 0-1,0 0 1,0 0 0,0 0-1,1 0 1,-1 0 0,0 0-1,0 0 1,1 0 0,-1 0 0,0 0-1,0 0 1,0-1 0,1 1-1,19-4 5,160-88-34,-75 34 39,-53 31 47,83-59 1,-129 79 31,-11 5-27,-18 5 3,19-2-57,-77 14 78,-123 40 1,-72 49 57,269-101-137,4-2-3,0 0-1,0 0 1,0 0-1,0 0 1,1 0-1,-1 1 1,1 0-1,-1-1 0,1 1 1,-1 0-1,1 0 1,0 0-1,0 0 1,0 1-1,-2 2 1,4-4-4,0 0 1,0 0-1,0-1 1,0 1-1,0 0 1,0 0-1,0 0 1,1-1-1,-1 1 1,0 0-1,1-1 1,-1 1 0,0 0-1,1-1 1,-1 1-1,1 0 1,-1-1-1,1 1 1,-1-1-1,1 1 1,0-1-1,-1 1 1,1-1-1,0 1 1,-1-1-1,1 1 1,0-1-1,-1 0 1,2 1 0,2 1 0,6 4 21,0-1 0,0 0 0,0-1 0,1-1 0,-1 1-1,20 2 1,51 3-2875,-79-9 2542</inkml:trace>
</inkml:ink>
</file>

<file path=ppt/ink/ink2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14.50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10152,'0'0'2128</inkml:trace>
</inkml:ink>
</file>

<file path=ppt/ink/ink2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18.74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528 49 3312,'0'0'7390,"-10"7"-7142,-31 20-8,39-26-139,0 1-1,0-1 0,-1 0 0,1 0 0,0 0 1,0-1-1,0 1 0,-1-1 0,1 1 1,0-1-1,-1 0 0,1 1 0,0-1 1,-1 0-1,1-1 0,-4 0 0,-9 1 206,1 2-122,0 1 1,1 1 0,-1 1 0,-21 10 0,-51 31 352,47-24-266,27-15-182,1 1 0,-1 1 1,1 0-1,1 0 1,-1 1-1,2 1 1,-10 11-1,-53 86 483,62-93-501,6-8-37,1 0-1,-1 0 1,1 1 0,0-1-1,0 1 1,1 0-1,0 0 1,1 0 0,0 0-1,0 0 1,1 0-1,-1 0 1,2 0 0,-1 0-1,1 0 1,1 0 0,-1 0-1,1 0 1,1-1-1,-1 1 1,1-1 0,1 1-1,5 9 1,-7-14-26,0-1-1,0 0 1,0 0 0,0 0 0,0-1 0,0 1-1,0 0 1,1-1 0,-1 1 0,1-1 0,-1 0-1,1 0 1,-1 0 0,1 0 0,0 0-1,-1-1 1,1 1 0,0-1 0,0 0 0,-1 0-1,1 0 1,5 0 0,4-2 5,0 0 0,0 0 0,19-8 0,-28 10-11,6-4 10,1 0 0,-1 0-1,1-1 1,-1 0 0,-1-1-1,16-11 1,40-47 96,-15 14-11,19-24 68,-35 37-68,-5 11 11,-23 22-72,0 0-1,-1 0 1,1 0 0,-1 0-1,0-1 1,0 1-1,0-1 1,-1 0 0,0 0-1,0-1 1,0 1 0,3-10-1,-6 11-14,0 0 1,0 0-1,0 0 0,-1-1 0,1 1 1,-1 0-1,0 0 0,0 0 0,-1 0 1,1 0-1,-1 0 0,0 0 0,-3-5 1,2 5 3,1 0 1,0-1 0,0 1 0,0-1-1,1 1 1,-1-1 0,1 0 0,0-6-1,-2-3 75,3 14-104,0 0 0,0 0 1,0 0-1,0 0 0,0 0 1,0 0-1,0 1 0,-1-1 1,1 0-1,0 0 0,0 0 1,0 0-1,0 0 0,0 0 1,0 0-1,0 1 0,0-1 0,0 0 1,0 0-1,-1 0 0,1 0 1,0 0-1,0 0 0,0 0 1,0 0-1,0 0 0,0 0 1,-1 0-1,1 0 0,0 0 1,0 0-1,0 0 0,0 0 1,0 0-1,-1 0 0,1 0 1,0 0-1,0 0 0,0 0 1,0 0-1,0 0 0,0 0 1,-1 0-1,1 0 0,0 0 0,0 0 1,0 0-1,0 0 0,0 0 1,0-1-1,-1 1 0,-3 27-28,1 0 0,1 0 0,1 0 0,5 46-1,-1 6 2,-4-66 30,1 1-1,0-1 1,2 1-1,-1-1 0,1 1 1,1-1-1,1 0 1,0 0-1,8 19 0,-10-28 10,-1 0-1,1-1 1,0 1-1,1-1 0,-1 0 1,0 1-1,1-1 1,0 0-1,0 0 0,0-1 1,0 1-1,0-1 0,0 1 1,1-1-1,-1 0 1,1 0-1,0-1 0,-1 1 1,1-1-1,0 0 1,0 0-1,0 0 0,5 0 1,-8-1-1,0 0 1,0 0-1,0 0 1,0 0-1,0 0 0,0-1 1,1 1-1,-1 0 1,0-1-1,0 1 1,0-1-1,0 1 1,0-1-1,0 0 0,0 1 1,-1-1-1,1 0 1,0 0-1,0 0 1,1-1-1,15-22 76,-11 14-69,5-9 17,-1-1-1,0 0 1,-2-1-1,0 0 1,6-26-1,3-8 28,-8 28-5,-1-1-1,-2 1 0,6-46 1,-9 36 65,3 0 0,13-49 0,-13 67-80,-12 48-153,-7 48 45,-8 70 5,21-127 63,1 0-1,1 0 0,1 0 0,0 0 0,2 0 0,6 19 1,6 28-3,-14-55 14,8 38 88,-10-45-87,0-1 0,1 0 0,-1 0 0,1 0-1,0 0 1,0 0 0,1 0 0,3 4 0,-3-5 9,1 0 0,0-1 0,0 1 0,0-1 0,1 0 0,-1 0-1,0-1 1,1 1 0,-1-1 0,1 0 0,-1 0 0,1-1 0,0 1 0,-1-1 0,1 0 0,0 0 0,7-2 0,2 0 18,0 0 0,1-1-1,-1-1 1,19-7 0,-14 2 37,0-1-1,28-20 1,-31 18 19,1 2 0,0 0-1,23-9 1,-95 42-358,14-15-2512</inkml:trace>
</inkml:ink>
</file>

<file path=ppt/ink/ink2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19.44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28 5920,'0'0'648,"4"10"-416,-1 3-142,-1-6 0,0 0 1,0 0-1,1 0 1,4 10-1,-4-11 230,9 10 939,-12-16-1168,1 1-1,-1 0 1,1 0 0,-1 0-1,1-1 1,0 1 0,0 0-1,-1-1 1,1 1-1,0 0 1,0-1 0,0 1-1,-1-1 1,1 1 0,0-1-1,0 0 1,0 1-1,0-1 1,0 0 0,0 0-1,0 1 1,0-1 0,0 0-1,0 0 1,0 0 0,0 0-1,0 0 1,0-1-1,0 1 1,0 0 0,0 0-1,0-1 1,0 1 0,0 0-1,-1-1 1,1 1 0,0-1-1,0 1 1,0-1-1,1-1 1,12-6 176,56-21 981,103-27 0,-123 41-887,-38 11-451,1 1 0,-1 0 0,0 1 0,1 1 0,0 0 0,-1 1 0,1 0 0,-1 1 0,1 0 0,-1 1 0,21 6 0</inkml:trace>
</inkml:ink>
</file>

<file path=ppt/ink/ink2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21.24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107 85 2504,'0'0'8016,"5"-9"-7675,19-30-10,-23 37-248,0 1 1,-1-1 0,1 1-1,0-1 1,0 1 0,-1-1-1,1 0 1,-1 1 0,0-1-1,1-2 1,-5-5 1155,1 1-277,-9 38 350,6 12-1029,-21 213 720,25-227-836,-10 48-1,2-16 5,-14 63 364,24-122-522,0-1-1,0 1 1,0-1-1,0 1 1,0-1 0,0 1-1,0-1 1,-1 1-1,1-1 1,0 1 0,0-1-1,0 1 1,0-1-1,-1 1 1,1-1 0,0 0-1,0 1 1,-1-1-1,1 1 1,0-1 0,-1 0-1,1 1 1,-1-1-1,1 0 1,0 1-1,-1-1 1,1 0 0,-1 0-1,1 1 1,-1-1-1,1 0 1,-1 0 0,1 0-1,-1 0 1,1 0-1,-1 0 1,1 0 0,-1 0-1,1 0 1,-1 0-1,1 0 1,-1 0 0,1 0-1,-1 0 1,1 0-1,-1 0 1,1 0 0,0-1-1,-1 1 1,1 0-1,-1 0 1,0-1-1,-21-16-1409,20 16 375</inkml:trace>
</inkml:ink>
</file>

<file path=ppt/ink/ink2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21.86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0 138 7328,'0'0'4041,"11"2"-3642,0 0-292,0 0 0,0-1 1,1 0-1,-1-1 1,0 0-1,1-1 0,-1 0 1,0-1-1,0 0 1,20-7-1,1-6 244,0 1-1,67-19 1,-9 7 264,-57 15-292,0 2 0,59-9 0,-53 14 85,67 3 1,-89 2-261,0 1 0,0 1 1,-1 0-1,1 1 0,-1 1 0,26 11 0,-15 2-2182</inkml:trace>
</inkml:ink>
</file>

<file path=ppt/ink/ink2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22.70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4 4120,'0'0'6904,"12"0"-6580,182-4 1313,32 4-62,-210 1-1497,28 4 234,-43-4-411,-1-1 0,1 0 0,0 1 0,0-1 0,-1 1 1,1-1-1,-1 1 0,1-1 0,0 1 0,-1-1 0,1 1 0,-1-1 0,0 1 0,1 0 0,-1-1 0,1 1 0,-1 0 0,1 1 0</inkml:trace>
</inkml:ink>
</file>

<file path=ppt/ink/ink2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23.16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0 123 6224,'0'0'774,"13"-3"-612,54-13 420,92-9 1,-54 12 689,158-40 1,-255 51-1230,32-8-1194</inkml:trace>
</inkml:ink>
</file>

<file path=ppt/ink/ink2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26.43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93 1 3000,'0'0'11529,"-10"3"-11029,-29 12-40,37-14-311,0 0 0,0 0 0,-1 1 0,2-1 0,-1 1 0,0-1 0,0 1 0,0 0 1,1 0-1,-1 0 0,1 0 0,0 0 0,-1 0 0,1 0 0,0 0 0,0 1 0,0-1 0,1 0 0,-1 1 0,0-1 0,1 0 1,0 1-1,-1-1 0,1 1 0,0 2 0,0 3-81,-6 32 304,2 1 0,2-1 1,5 53-1,3 12 384,-5-80-512,-1-19-142,0 0 0,0-1 1,1 1-1,0 0 0,1 5 0,-2-10-83,1-1-1,-1 0 0,0 1 0,0-1 1,0 0-1,0 1 0,0-1 0,0 0 1,0 1-1,1-1 0,-1 0 0,0 1 1,0-1-1,0 0 0,1 0 0,-1 1 1,0-1-1,0 0 0,1 0 0,-1 1 1,0-1-1,1 0 0,-1 0 0,0 0 1,1 0-1,-1 1 0,0-1 0,1 0 1,-1 0-1,0 0 0,1 0 0,-1 0 1,0 0-1,1 0 0,-1 0 0,1 0 1,-1 0-1,0 0 0,1 0 0,-1 0 1,7-5-3146</inkml:trace>
</inkml:ink>
</file>

<file path=ppt/ink/ink2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27.21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76 4312,'0'0'10377,"11"2"-9833,28 4-58,1-2 1,0-1-1,0-2 1,0-2-1,75-11 0,15-7 479,80-18 742,-200 34-1466,1-1-1,-1 0 0,11-6 1,-21 10-247,0 0 1,0 0-1,0 0 1,1-1-1,-1 1 1,0 0-1,0 0 1,0 0-1,1 0 1,-1 0-1,0 0 1,0 0 0,0-1-1,1 1 1,-1 0-1,0 0 1,0 0-1,0 0 1,1 0-1,-1 0 1,0 0-1,0 0 1,1 0-1,-1 0 1,0 0-1,0 0 1,0 0-1,1 1 1,-1-1 0,0 0-1,0 0 1,1 0-1,-1 0 1,0 0-1,0 0 1,0 0-1,0 1 1,1-1-1,-1 0 1,0 0-1,0 0 1,0 0-1,0 1 1,0-1-1,1 0 1,-1 0 0,0 0-1,0 1 1,0-1-1,0 0 1,0 0-1,0 0 1,0 1-1,0-1 1,0 0-1,0 0 1,0 1-1,0-1 1,0 0-1,0 0 1,0 0-1,0 1 1,0-1 0,0 0-1,0 0 1,0 1-1,0-1 1,-1 0-1,1 2-1748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10.81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478 72 6728,'0'0'-167,"0"-11"-588,1-4 892,0-8-32,-1 0 3372,-1 26-3235,1 1 0,-1-1 1,0 1-1,0-1 0,0 0 0,0 0 1,-1 0-1,-2 5 0,-4 6 151,-16 34 757,-58 81-1,37-62-576,-62 94 680,-43 69 726,142-217-1718,1 2 0,0-1 1,1 1-1,1-1 0,-7 29 0,5-15 416,7-28-658,0 0-1,1-1 1,-1 1-1,0 0 1,0 0-1,1 0 1,-1 0 0,0 0-1,0 0 1,0 0-1,1 0 1,-1 0-1,0 0 1,0 0 0,1 0-1,-1 0 1,0 0-1,0 0 1,1 0 0,-1 0-1,0 0 1,0 0-1,1 0 1,-1 0-1,0 0 1,0 0 0,0 0-1,1 1 1,-1-1-1,0 0 1,0 0-1,0 0 1,1 0 0,-1 0-1,0 1 1,0-1-1,0 0 1,0 0-1,0 0 1,1 1 0,-1-1-1,0 0 1,0 0-1,0 1 1,0-1-1,0 0 1,0 0 0,0 1-1,0-1 1,0 0-1,0 0 1,0 0-1,0 1 1,0-1 0,0 0-1,0 0 1,0 1-1,0-1 1,0 0-1,0 0 1,0 1 0,-1-1-1,1 0 1,0 0-1,0 0 1,0 1-1,0-1 1,17-12 399,43-51 125,-32 31-3400</inkml:trace>
</inkml:ink>
</file>

<file path=ppt/ink/ink2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28.11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235 76 6128,'0'0'8144,"-5"-10"-7734,-16-32 12,20 40-375,-1 0 0,1 0 0,0 1 0,0-1 0,-1 1 0,1-1 0,-1 1 0,0 0 0,1 0 0,-1 0 0,0-1 0,0 1 0,1 1 0,-1-1 0,0 0 0,0 0 0,0 1 0,0-1 0,-4 1 0,1-1 62,0 1-1,0 0 0,0 1 1,0-1-1,-6 2 0,11-2-104,-6 2 94,-1 0 0,1 0 0,0 1 0,0-1 0,0 1 0,1 1 0,-1-1 0,1 1 0,0 0 0,-9 8 0,5-2 53,-1 0 0,2 0 0,0 1 0,-8 13 0,14-22-107,1 1 0,-1 0 0,1-1 0,0 1 0,0 0 0,0 0-1,0 0 1,0 0 0,1 0 0,-1 0 0,1 0 0,0 0 0,0 0-1,0 0 1,1 4 0,-1-5-15,1 0 0,0 0 0,0 0-1,0 0 1,0 0 0,0 0 0,0 0 0,0 0-1,1 0 1,-1 0 0,1-1 0,0 1 0,-1-1-1,1 1 1,0-1 0,0 1 0,0-1 0,0 0-1,0 0 1,2 1 0,9 3 57,-1-1-1,0 0 1,1-1 0,0 0-1,0-1 1,0-1 0,0 0-1,17-1 1,11-3 266,52-11-1,5 0-2426</inkml:trace>
</inkml:ink>
</file>

<file path=ppt/ink/ink2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4:56.769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79 0 3808,'0'0'3345,"-8"11"-2850,1-3-386,-2 4 205,0 0-1,0 0 0,1 1 1,1 0-1,-9 21 0,15-29-168,0-1 0,0 0-1,0 1 1,1-1 0,-1 1 0,1 5-1,0-9-89,0-1-1,0 1 0,0 0 0,0 0 1,0 0-1,0 0 0,0 0 0,1 0 1,-1 0-1,0 0 0,1 0 1,-1 0-1,0-1 0,1 1 0,-1 0 1,1 0-1,-1 0 0,1-1 0,0 1 1,-1 0-1,1-1 0,0 1 0,-1 0 1,1-1-1,0 1 0,0-1 0,0 1 1,-1-1-1,1 0 0,0 1 0,0-1 1,2 1-1,20 0 417,0-1 0,0-1-1,42-6 1,66-22 579,-14 2-220,407-39 1456,-409 55-1994,-27 2 16,91 3 0,175 28 438,-146-6-336,-32 2 85,193 47-1,-13-19 162,-199-30-408,-9-3 41,1-8-1,226-19 1,-123 4 26,-150 7-193,287 0 343,-261 4-238,-52-5-95,-40 2-162,38 2 0,-59 2 26,-1 1 0,1 0 0,25 10 0,-5-2 48,-18-10 33,-10-1 0,-14 2 8,-47 1-44,-279 29 96,221-25-120,-184-11-1,163-1-13,-732 23 77,499-3-42,-223 20 7,401-16-49,33-1-1,-208-5-1,23-46 6,106 15 0,61 7 0,128 4-14,27 4 0,-1 1 1,-35-1 0,-92 22-34,133-16 41,0 1 1,0 0-1,-19 10 1,-14 4-6,9-3 6,27-10 4,-1-1 0,1 0-1,-15 3 1,19-6-10,-11 3-58,15-6 37,10-4 16,-1 3 10,1-1-1,-1 1 0,1 1 1,-1-1-1,1 1 1,0 1-1,0-1 0,0 1 1,12 0-1,7 2 79,39 6 1,-46-4-1180,-1-1 1,27-1-1</inkml:trace>
</inkml:ink>
</file>

<file path=ppt/ink/ink2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05:04.523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48 1 4816,'0'0'10414,"-3"10"-10306,-2 2-65,3-6-3,-1 1 0,1-1 1,1 1-1,-3 12 0,2-8 261,1-11-280,1 1-1,0-1 0,0 0 0,0 1 0,0-1 1,0 1-1,-1-1 0,1 1 0,0-1 0,0 1 1,0-1-1,0 1 0,0-1 0,0 1 0,1-1 1,-1 1-1,0-1 0,0 1 0,0-1 0,0 1 0,0-1 1,1 0-1,-1 1 0,0-1 0,1 1 0,-1-1 1,0 1-1,-8 25 505,6-19-389,1 0 0,0 0 0,0 0 0,0 0 0,1 0 0,1 8 0,-2 29 131,-2-7-67,1 42 1,-2 21 59,0 158 353,5-250-599,1 74 234,4 0 0,27 133 0,48 232 1094,-55-23 93,-24-360-1190,0-36-101,-3 37 0,-2-36-30,2-1-1,0 1 0,2 0 1,5 37-1,4-2 117,-3 1-1,-2 72 1,-4-110-123,10 51 1,1 6 123,-11-65-183,0-13-36,0 0 0,-1-1-1,0 1 1,0 0 0,0 0 0,-2 5-1,1-2 26,0-1-1,1 1 0,0 0 1,0-1-1,2 13 0,1 12 169,-8-17 747,4-19-872,0 0 1,0-1-1,0 1 1,-1 0-1,1 0 1,-1 0-1,0 0 0,-2-3 1,3 5-53,0-1 0,0 1 0,0-1 1,0 0-1,1 1 0,-1-1 0,1 0 0,-1 1 0,1-1 1,-1 0-1,1 0 0,0-3 0,-4-13-3,-21-37 65,-21-74 0,39 108-69,-11-40 173,17 55-168,-1 0 0,1 0-1,-1 1 1,0-1-1,-6-10 1,4 5-132,5 25-260,1 3 294,1-1 0,0 0 0,1 0 1,1 0-1,0-1 0,13 26 0,-7-15 16,57 110-270,-62-119 310,-5-15 22,-1 0 0,1 0 0,0 0 0,-1 0 1,1 0-1,0 0 0,0 0 0,0 0 0,1 0 0,-1 0 1,0 0-1,1-1 0,2 3 0,-4-4-4,0 0-1,0 0 0,0 0 1,0 1-1,0-1 1,0 0-1,0 0 1,0 0-1,0 0 0,0 0 1,0 0-1,0 0 1,0 0-1,0 0 0,0 0 1,0 0-1,0 0 1,0 1-1,0-1 1,0 0-1,0 0 0,0 0 1,0 0-1,0 0 1,0 0-1,0 0 1,-1 0-1,1 0 0,0 0 1,0 0-1,0 0 1,0 0-1,0 0 0,0 0 1,0 1-1,0-1 1,0 0-1,0 0 1,0 0-1,0 0 0,0 0 1,0 0-1,0 0 1,-1 0-1,1 0 0,0 0 1,0 0-1,0 0 1,0 0-1,0 0 1,0 0-1,0 0 0,0 0 1,0 0-1,0 0 1,4 6 44,-4-5-28,0-1 53,1-17 179,11-49-60,10-49 92,-19 108-272,-1 0-1,1 1 0,0-1 0,1 1 1,0 0-1,0 0 0,0 0 0,1 0 1,-1 1-1,1-1 0,1 1 0,-1 0 1,11-6-1,-16 10-9,7-7 19,-6 7-20,-1 0 0,0 1 0,1-1 0,-1 0-1,1 1 1,-1-1 0,0 1 0,1-1 0,0 1 0,-1-1 0,1 1-1,-1-1 1,1 1 0,0-1 0,-1 1 0,1 0 0,0-1-1,-1 1 1,1 0 0,0 0 0,-1 0 0,1-1 0,0 1-1,0 0 1,1 0 0,7-5-9,-4 2 4,-2 6-25,-5-2 25,1 0 0,-1 0-1,0 1 1,1-1-1,-1 0 1,0 0-1,0-1 1,0 1-1,0 0 1,0-1-1,0 1 1,-4 0-1,-1 1 2,-32 10-64,-56 12-1,88-22 88,6-2-14,1 0-1,-1 0 1,1 0-1,-1 1 1,1-1-1,-1 0 1,1 0-1,-1 0 1,1 0-1,-1 0 1,1 0-1,-1 0 1,0 0-1,1 0 1,-1-1-1,1 1 1,-1 0-1,1 0 1,-1 0-1,1-1 1,0 1-1,-1 0 1,1 0-1,-1-1 1,1 1-1,-1 0 1,1-1-1,0 1 1,-1-1-1,1 1 1,0 0 0,-1-1-1,1 1 1,0-1-1,0 1 1,-1-1-1,1 1 1,0-1-1,-2-2-289,-4-5 903</inkml:trace>
</inkml:ink>
</file>

<file path=ppt/ink/ink2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1:12.84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 10848,'0'0'920,"58"-4"-712,-17 4 0</inkml:trace>
</inkml:ink>
</file>

<file path=ppt/ink/ink2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3:13.24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5720,'0'0'14129,"7"12"-13748,22 40-4,-26-45-234,0 1-1,-1-1 0,1 0 0,-1 1 1,-1 0-1,0-1 0,0 1 1,0 13-1,0-11 41,-9 64 1489,8-71-1559,-1 1 1,1 0-1,-1-1 0,0 1 0,0 0 0,0-1 0,-1 1 1,1-1-1,-1 0 0,-3 5 0,-5 4-3122</inkml:trace>
</inkml:ink>
</file>

<file path=ppt/ink/ink2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3:14.5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59 61 4008,'0'0'8953,"-3"-10"-8385,-10-31-23,13 41-289,0 0 1,0-1-1,0 1 0,0 0 0,0-1 1,0 1-1,0-1 0,-1 1 0,1 0 0,-3-4 3331,3 3-3330,0 1-1,0 0 0,-1 0 0,1 0 0,0-1 1,-1 1-1,1 0 0,-1 0 0,1 0 0,-6 11 1417,1 20-1934,-10 244 2335,11-230-1730,1-17 139,1 0-1,1 1 1,6 49 0,-5-78-464,0 1 1,0-1-1,0 0 0,1 0 1,-1 0-1,0 1 1,0-1-1,0 0 1,1 0-1,-1 0 0,0 0 1,0 0-1,1 1 1,-1-1-1,0 0 1,0 0-1,1 0 0,-1 0 1,0 0-1,0 0 1,1 0-1,-1 0 1,0 0-1,0 0 0,1 0 1,-1 0-1,0 0 1,1 0-1,-1 0 0,0 0 1,0 0-1,1-1 1,-1 1-1,0 0 1,0 0-1,1 0 0,-1 0 1,0 0-1,0-1 1,0 1-1,1 0 1,-1 0-1,0 0 0,0-1 1,0 1-1,0 0 1,0 0-1,1-1 1,11-10 233,-8 4-233,0 0 1,-1 1-1,0-1 0,0-1 0,0 1 0,-1 0 1,1-11-1,6-46-4332</inkml:trace>
</inkml:ink>
</file>

<file path=ppt/ink/ink2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3:15.26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28 5416,'0'0'12921,"14"-4"-12191,-4 2-581,10-4 254,1 1 0,40-3 0,6 6 761,1 2 0,-1 4 0,93 16 0,-155-19-983,0 0 1,0 1 0,1 0 0,8 5 0,0-1 379,-2-6 1531,-10-2-1989</inkml:trace>
</inkml:ink>
</file>

<file path=ppt/ink/ink2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3:16.12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163 2 6016,'0'0'10969,"-11"0"-10472,-37-1-20,42 1-298,-1 0 1,1 1-1,0 0 0,-1 0 0,1 1 0,0 0 0,-9 3 0,12-4-44,0 1 1,0-1 0,0 1-1,0 0 1,1 0-1,-1 0 1,1 0-1,-1 0 1,1 0 0,0 1-1,-1-1 1,1 1-1,-2 3 1,3-4-56,0 1 0,0 0 0,0 0-1,1-1 1,-1 1 0,1 0 0,-1 0 0,1 0-1,0 0 1,0 0 0,0 0 0,0-1 0,1 1 0,-1 0-1,1 0 1,0 0 0,-1 0 0,1-1 0,1 1 0,-1 0-1,0-1 1,1 1 0,-1-1 0,1 1 0,0-1 0,0 0-1,-1 0 1,2 0 0,-1 0 0,0 0 0,3 2 0,8 5 174,0 0 1,1 0-1,0-1 1,18 7-1,-27-13-126,-2-1-72,-1 0 0,1 0 1,-1 0-1,1 0 0,0 0 1,-1-1-1,1 1 0,0-1 1,-1 0-1,1 0 0,0 0 1,0 0-1,-1 0 0,1-1 1,0 1-1,-1-1 0,1 0 1,0 1-1,-1-1 0,4-2 1,13-12-3366</inkml:trace>
</inkml:ink>
</file>

<file path=ppt/ink/ink2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3:16.67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1 107 12360,'0'0'4609,"4"13"-4281,25 75 641,-28-85-790,0 1 0,1-1-1,-1 0 1,1 1 0,0-1 0,0 0 0,0 0-1,0 0 1,1-1 0,-1 1 0,6 4-1,-7-7 170,-1-14 1044,0 7-1253,-1-15 232,2 0 0,0 0 0,2 0 1,5-24-1,-6 41-256,-1 0-1,1 0 1,1 1 0,-1-1 0,1 1-1,-1-1 1,1 1 0,0 0-1,1 0 1,-1 0 0,1 1 0,0-1-1,0 1 1,0 0 0,0 0 0,0 0-1,1 1 1,-1-1 0,1 1 0,0 0-1,0 0 1,7-1 0,7-1-520,0 1 1,1 0 0,0 2-1,26 0 1,-43 1 130</inkml:trace>
</inkml:ink>
</file>

<file path=ppt/ink/ink2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24.40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150 0 6328,'0'0'9353,"-12"8"-8965,-83 46 742,92-52-1013,-1 0-1,1 0 0,0 0 0,0 1 0,-1-1 0,1 1 0,1 0 0,-1 0 0,0 0 0,1 0 0,-4 5 0,5-6-70,1-1 0,-1 0-1,1 1 1,0-1 0,-1 0-1,1 1 1,0-1 0,0 1 0,0-1-1,0 0 1,0 1 0,0-1-1,1 1 1,-1-1 0,0 0-1,1 1 1,-1-1 0,1 0 0,-1 1-1,1-1 1,-1 0 0,1 0-1,0 1 1,0-1 0,0 0 0,0 0-1,0 0 1,0 0 0,0 0-1,0 0 1,0-1 0,0 1 0,0 0-1,1 0 1,-1-1 0,2 1-1,7 5 77,1-1 1,-1-1-1,1 0 0,0-1 0,1 0 0,-1 0 0,0-1 0,1-1 0,0 0 0,-1 0 0,1-1 0,13-2 0,-17 1-542,1 0-1,-1-1 1,0 0-1,0 0 1,14-7-1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11.69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273 0 7632,'0'0'6296,"-10"7"-5831,5-4-404,-3 2 53,-1 1 0,1 0 0,0 0 0,1 1 0,-1 0 0,1 1 0,-9 12 0,-76 142 1710,78-136-1599,-3 10 221,2 2 0,1 0 0,-15 64 0,27-87-629,0 0-1,1-1 0,1 1 0,0 0 0,1-1 0,1 1 0,0 0 0,1-1 0,0 0 0,1 0 0,1 0 1,0 0-1,1 0 0,13 22 0,-18-34 175,0-1 0,1 1 0,-1 0-1,1 0 1,-1 0 0,1-1 0,-1 1 0,1-1 0,0 1 0,0-1 0,0 0 0,0 1-1,0-1 1,0 0 0,0-1 0,0 1 0,1 0 0,-1 0 0,0-1 0,0 1 0,1-1-1,-1 0 1,0 0 0,0 0 0,1 0 0,-1 0 0,0 0 0,1-1 0,2 0 0,1-1-191,-1 0 0,1 0 0,-1 0 1,0-1-1,0 0 0,0 0 0,0 0 1,0-1-1,7-6 0</inkml:trace>
</inkml:ink>
</file>

<file path=ppt/ink/ink2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43.01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1 206 5016,'0'0'15986,"10"7"-15669,1 0-221,-8-4-65,1 0-1,0-1 1,-1 1 0,1-1 0,0 0 0,1 0-1,-1 0 1,0-1 0,1 1 0,-1-1 0,0 0-1,1-1 1,-1 1 0,6-1 0,208 2 1399,-180-3-1201,0-2-1,58-12 0,24-3 237,53-3 391,-171 21-814,0-1 1,0 1 0,0 0 0,-1 0 0,1 0 0,0 0-1,0 0 1,0 1 0,0-1 0,0 0 0,-1 1 0,1 0-1,0-1 1,0 1 0,1 1 0,-2-2-11,0 0 1,0 0-1,-1 0 1,1 0-1,0 0 1,0 0-1,-1 0 1,1 0-1,0 0 1,0 0-1,-1-1 1,1 1-1,0 0 1,-1 0-1,1-1 1,0 1-1,-1-1 1,1 1-1,0 0 1,-1-1-1,1 1 1,-1-1-1,1 0 1,-1 1-1,1-1 1,-1 1-1,1-1 1,-1 0-1,0 1 1,1-1-1,-1 0 1,-1-1-26,0 0 1,0 0 0,0 0-1,0 1 1,0-1-1,-1 0 1,1 1 0,0-1-1,-1 1 1,0 0 0,1 0-1,-1-1 1,0 1-1,1 0 1,-1 0 0,-3-1-1,2 0 3,-113-73 133,96 60 12,0-1-1,-29-31 1,47 46-124,27 8 210,-6-1-218,3 1 14,0 1-1,0 0 1,-1 2-1,22 13 1,-34-17-18,13 8 34,-1 1-1,35 30 1,-55-43-49,1-1 1,-1 1-1,0-1 0,1 1 1,-1 0-1,0 0 0,0-1 1,0 1-1,0 0 0,-1 0 0,1 0 1,0 0-1,-1 0 0,1 0 1,-1 0-1,0 0 0,0 0 0,0 4 1,0-2 0,-1-1 0,0 1 0,0-1 0,0 0 0,0 1 0,-1-1 0,1 0 0,-1 0 0,0 0 0,-2 3 0,-5 5 12,0 0 1,-1-1 0,0 0 0,-15 10-1,-48 30 183,47-33-176,42-31-1415,-12 10-1472</inkml:trace>
</inkml:ink>
</file>

<file path=ppt/ink/ink2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43.75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166 62 9344,'0'0'3997,"-12"8"-3536,-86 63 1227,93-65-1450,-1-1-1,1 1 1,1 0-1,-1 0 1,1 0-1,0 1 1,1-1-1,0 1 1,0 0-1,0 0 1,1 0 0,0 0-1,0 1 1,0-1-1,1 0 1,1 1-1,-1-1 1,1 1-1,1 8 1,1-4-10,1 0 0,1 1 0,0-1 0,0 0 0,12 21 0,-13-28-141,0 0 0,0-1 0,0 1 0,0-1 0,1 0 0,0 0 0,0-1 0,0 1 0,0-1-1,0 0 1,1 0 0,-1 0 0,1 0 0,0-1 0,0 0 0,10 3 0,-3-2 22,1-1-1,0 0 0,0-1 1,0-1-1,0 0 0,0 0 1,0-1-1,0-1 0,-1 0 1,1-1-1,0 0 0,-1-1 1,0-1-1,0 0 0,0 0 1,-1-1-1,1-1 0,-1 0 1,17-14-1,-18 13-9,0-1 1,0 0 0,-1-1-1,-1 0 1,0 0-1,0-1 1,-1 0-1,0-1 1,-1 1-1,9-21 1,-13 26-53,0-1 0,-1 1 0,1-1 0,-1 1 1,0-1-1,-1 0 0,0 1 0,0-1 0,0 0 0,-1 1 0,0-1 0,0 0 0,-1 1 1,1 0-1,-1-1 0,-1 1 0,1 0 0,-1 0 0,0 0 0,-1 0 0,0 1 0,-7-10 0,3 6 4,0 1 0,0 1-1,0-1 1,-1 2-1,0-1 1,-1 1-1,1 0 1,-1 1-1,0 1 1,-1-1 0,1 1-1,-1 1 1,0 0-1,1 0 1,-23-1-1,15 3 7,0 1-1,-1 0 1,1 2-1,0 0 1,0 1-1,0 1 0,0 0 1,1 2-1,-18 7 1,33-12-79,-1-1 1,1 1-1,0 0 0,0 1 1,0-1-1,0 0 0,0 1 1,0-1-1,0 1 0,0-1 1,0 1-1,1 0 1,-1 0-1,1 0 0,-1 0 1,1 0-1,0 0 0,0 0 1,0 0-1,0 1 1,0-1-1,0 0 0,1 1 1,-1-1-1,1 1 0,-1 3 1</inkml:trace>
</inkml:ink>
</file>

<file path=ppt/ink/ink2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46.20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209 0 5920,'0'0'8680,"-10"5"-8236,-11 6-119,0 1 0,1 1 0,1 0 0,0 2 0,0 0 0,-22 25 0,40-40-324,-5 8 251,1-1 0,-1 1 1,1 0-1,-5 12 1,9-18-198,0-1 1,0 1-1,1-1 0,-1 1 1,1 0-1,-1-1 1,1 1-1,0 0 0,0-1 1,0 1-1,0 0 1,0-1-1,0 1 0,0 0 1,0-1-1,1 1 1,-1-1-1,1 1 0,-1 0 1,1-1-1,-1 1 1,1-1-1,0 1 0,0-1 1,0 0-1,0 1 1,0-1-1,0 0 0,0 1 1,0-1-1,1 0 1,1 1-1,-2-1-21,1-1 0,-1 1 0,0-1 0,1 1 0,-1-1 0,0 0 0,1 1 0,-1-1 0,0 0 0,1 0 1,-1 0-1,1 0 0,-1-1 0,0 1 0,1 0 0,-1 0 0,0-1 0,0 1 0,1-1 0,-1 1 0,0-1 0,2-1 0,26-18 309,-23 16-254,29-18 294,-25 16-219,-1 0 0,1 0-1,12-12 1,-14 7-19,1 0 1109,-7 13-692,0 8-337,-2-2-162,0-1 0,0 1 0,1 0 0,1-1 0,-1 1 1,1-1-1,5 12 0,-6-16-36,0-1-1,1 1 1,-1-1 0,1 1 0,-1-1-1,1 0 1,0 0 0,0 0-1,0 0 1,0 0 0,0 0 0,0 0-1,0-1 1,1 1 0,-1-1-1,1 0 1,-1 1 0,1-1 0,-1 0-1,1-1 1,0 1 0,-1 0-1,1-1 1,4 1 0,0-1 22,0 0 1,0 0-1,0-1 0,-1 0 1,1 0-1,0-1 1,-1 0-1,1 0 0,-1-1 1,1 1-1,-1-1 0,0-1 1,0 1-1,-1-1 1,1 0-1,6-6 0,4-6 163,0 0 0,-2-2-1,20-29 1,-8 12 303,-26 34-499,0 1-1,0-1 1,1 1 0,-1-1-1,0 1 1,1-1 0,-1 1-1,0-1 1,1 1 0,-1 0-1,0-1 1,1 1 0,-1-1-1,1 1 1,-1 0 0,1-1-1,-1 1 1,1 0 0,-1 0-1,1 0 1,-1-1 0,1 1-1,-1 0 1,1 0 0,-1 0-1,1 0 1,0 0 0,-1 0-1,1 0 1,-1 0 0,1 0-1,-1 0 1,1 0-1,-1 0 1,1 0 0,0 0-1,-1 1 1,1-1 0,-1 0-1,1 0 1,-1 1 0,1-1-1,-1 0 1,0 1 0,1-1-1,-1 0 1,1 1 0,-1-1-1,0 1 1,1-1 0,-1 1-1,0-1 1,1 1 0,-1-1-1,0 1 1,0-1 0,1 1-1,-1-1 1,0 1 0,0 0-1,11 37 102,-10-34-93,3 15 22,-1 0 0,2 37 0,-5-51-38,0 0-1,0 0 1,0 1-1,-1-1 1,0 0-1,0 0 1,-1 0-1,1 0 0,-1 0 1,0 0-1,0-1 1,-1 1-1,1-1 1,-1 1-1,-6 7 0,6-10 6,1 0 0,-1 0 0,0 0 0,0 0 0,0 0 0,0-1-1,0 1 1,0-1 0,-7 2 0,9-3-3,-1 1-1,1-1 1,-1 0 0,0 1 0,1-1-1,-1 0 1,0 0 0,1 0 0,-1 0-1,0-1 1,1 1 0,-1 0 0,0-1-1,1 1 1,-1-1 0,1 1-1,-1-1 1,1 0 0,-1 0 0,1 1-1,-3-3 1,4 3-5,-1-1 1,0 1-1,1-1 0,-1 1 0,1-1 1,-1 0-1,1 1 0,-1-1 1,1 0-1,0 1 0,-1-1 0,1 0 1,0 1-1,-1-1 0,1 0 0,0 0 1,0 1-1,0-1 0,0 0 1,0 0-1,0 1 0,0-1 0,0 0 1,0 0-1,0 0 0,0 1 0,0-1 1,0 0-1,1 0 0,-1 0 0,1-1 3,1 1 0,-1-1-1,0 1 1,1-1 0,-1 1-1,1 0 1,0 0-1,-1 0 1,1 0 0,0 0-1,3-1 1,7-3 13,0 1-1,23-4 1,-32 7-18,14-3 24,1 0 1,0 1-1,0 1 0,-1 0 1,1 2-1,0 0 0,23 3 1,-37-2 10,0-1 1,0 0 0,-1 0-1,1 0 1,0-1-1,0 1 1,0-1 0,6-2-1,18-2-4600</inkml:trace>
</inkml:ink>
</file>

<file path=ppt/ink/ink2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46.91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22 1 6728,'0'0'12335,"1"12"-11656,0 41 301,-3 1-1,-10 62 1,11-100-647,-1 0 1,2 0-1,1 18 1,0-18 96,-1 0 0,-2 25 0,1-21-33,0-2 265,1-18-646,0-1 1,0 1 0,-1 0 0,1 0 0,0 0 0,0 0 0,0 0 0,0 0 0,0 0-1,0 0 1,0 0 0,0 0 0,-1 0 0,1 0 0,0 0 0,0 0 0,0 0-1,0 0 1,0 0 0,0 0 0,0 0 0,-1 0 0,1 0 0,0 0 0,0 0 0,0 0-1,0 0 1,0 1 0,0-1 0,0 0 0,0 0 0,0 0 0,-1 0 0,1 0-1,0 0 1,0 0 0,0 0 0,0 0 0,0 0 0,0 1 0,0-1 0,0 0 0,0 0-1,0 0 1,0 0 0,0 0 0,0 0 0,0 0 0,0 0 0,0 1 0,0-1-1,0 0 1,0 0 0,0 0 0,0 0 0,0 0 0,0 0 0,0 0 0,0 1 0,0-1-1,0 0 1,0 0 0,0 0 0,0 0 0,0 0 0,2-20-645,0 11-2615</inkml:trace>
</inkml:ink>
</file>

<file path=ppt/ink/ink2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47.29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41 11656,'0'0'2833,"10"-2"-2432,62-6 608,0 4-1,79 5 0,-117 0-642,7-3 324,0-1-1,42-9 1,-1 1 386,-38 10-601,-28 4-3162</inkml:trace>
</inkml:ink>
</file>

<file path=ppt/ink/ink2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48.35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0 143 6632,'0'0'9545,"9"-3"-8904,6-1-372,0 0 0,-1 1 0,1 1 0,0 0 0,0 1 0,18 1 0,24 2 678,1-2 1,93-13-1,-131 11-678,0 1 0,1 1-1,28 4 1,-22-2 218,29 0-1,-35-5-155,-17 2-250,-1 1 1,0-1-1,1 1 1,-1 0-1,1 0 1,-1 0-1,1 0 1,-1 1-1,7 1 1,-10-2-57,1 0 1,-1 0 0,1 0 0,0 0-1,-1 1 1,1-1 0,-1 0 0,1 0-1,0 0 1,-1 0 0,1 0-1,-1 0 1,1-1 0,0 1 0,-1 0-1,1 0 1,-1 0 0,1-1 0,1 1-1,-3-4 456,-7 0-258,-108-43 655,109 44-807,0 0 1,1 0 0,-1 0-1,0-1 1,1 1 0,0-2 0,0 1-1,0-1 1,-7-7 0,13 11-65,0 1-1,0-1 1,1 1 0,-1-1 0,0 1 0,0 0-1,0-1 1,1 1 0,-1-1 0,0 1 0,0-1-1,1 1 1,-1 0 0,0-1 0,1 1-1,-1 0 1,1-1 0,-1 1 0,0 0 0,1 0-1,-1-1 1,1 1 0,-1 0 0,1 0 0,-1 0-1,0-1 1,1 1 0,-1 0 0,1 0-1,-1 0 1,1 0 0,0 0 0,23-4 2,-17 4-13,1 1 0,-1 0 0,1 1-1,-1 0 1,0 0 0,0 0 0,12 6 0,47 29-65,-57-31 52,-7-5 17,0-1 0,-1 1 0,1 0 0,-1 1 0,1-1 0,-1 0 0,1 0-1,-1 1 1,0-1 0,1 0 0,-1 1 0,0-1 0,0 1 0,0 0-1,0-1 1,-1 1 0,1 0 0,0 0 0,-1-1 0,1 1 0,0 4 0,-1-4 2,-1 1 0,1-1 0,-1 1 1,1-1-1,-1 1 0,0-1 0,0 1 1,0-1-1,0 0 0,0 0 1,-1 1-1,1-1 0,-1 0 0,-1 2 1,-8 6 35,1 0 0,-1-1 0,0 0 0,-18 10 0,28-18-33,-15 11 68,12-8-55,-1-1 0,0 0 0,0 1 0,0-1 0,0-1 0,0 1 0,-7 1 0,12-4-28,0 0-1,0 0 0,0 1 0,-1-1 1,1 0-1,0 0 0,0 0 0,0 0 1,-1 0-1,1 0 0,0 0 0,0 0 1,0-1-1,-1 1 0,1 0 0,0 0 1,0 0-1,0 0 0,-1 0 0,1 0 1,0 0-1,0 0 0,0 0 0,0 0 1,-1-1-1,1 1 0,0 0 0,0 0 1,0 0-1,0 0 0,0-1 0,0 1 1,0 0-1,-1 0 0,1 0 0,0 0 1,0-1-1,0 1 0,0 0 0,0 0 1,0 0-1,0-1 0,0 1 0,0 0 1,0 0-1,0 0 0,0-1 0,0 1 1,0 0-1,0 0 0,0 0 0,0-1 1,0 1-1,1 0 0</inkml:trace>
</inkml:ink>
</file>

<file path=ppt/ink/ink2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48.86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37 1 7528,'0'0'5973,"-2"12"-5220,-4 28 277,2 1-1,2 72 0,3 54 2428,-2-158-3203,1 1 255,-1 0 0,0 0 0,0 0 0,-5 17 0,4-18-60,-1 1 814,3-11-1255,0 1-1,-1 0 0,1 0 1,0 0-1,-1 0 0,1 0 1,0 0-1,-1 0 0,1-1 1,0 1-1,-1 0 0,1 0 1,0 0-1,0-1 0,-1 1 0,1 0 1,0 0-1,0-1 0,-1 1 1,1 0-1,0-1 0,0 1 1,0 0-1,0-1 0,0 1 1,-1 0-1,1-1 0,0 1 1,0 0-1,0-1 0,0 1 1,-2-6-3328</inkml:trace>
</inkml:ink>
</file>

<file path=ppt/ink/ink2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49.22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21 13672,'0'0'1288,"10"-3"-792,33-4 197,0 2 0,1 1 0,-1 3 1,1 1-1,0 3 0,-1 1 1,77 18-1,-111-21-281,0 1 1,0-2-1,0 1 1,17-2-1,-1 0 2018,-19 6-1950</inkml:trace>
</inkml:ink>
</file>

<file path=ppt/ink/ink2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49.83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99 1 7632,'0'0'9234,"-10"12"-8595,-4 1-405,3-2 96,0 0 0,1 1 0,0-1 0,-14 25 0,23-33-214,-1 0-1,1-1 1,0 1 0,0 0 0,1 0 0,-1-1 0,0 1 0,1 0 0,0 0-1,0 0 1,0 0 0,0 0 0,0 0 0,1-1 0,-1 1 0,1 0 0,-1 0-1,1 0 1,0-1 0,3 5 0,-2-2 48,0-1 0,1 0 1,0-1-1,0 1 0,0 0 0,1-1 1,-1 0-1,1 1 0,0-1 0,0-1 0,6 5 1,-6-6-63,0 0 0,-1 0-1,1 0 1,0 0 0,0-1 0,0 0 0,0 0 0,0 0 0,0 0 0,0 0 0,-1-1 0,1 0 0,0 0 0,7-2 0,11-8-3350</inkml:trace>
</inkml:ink>
</file>

<file path=ppt/ink/ink2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50.21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1 143 15176,'0'0'560,"8"9"1266,0-1-1617,0 1 0,0-2-1,0 1 1,1-1 0,0 0 0,0-1-1,1 0 1,19 9 0,-27-15-168,-1 0 0,0 0 1,0 0-1,0 0 0,1 0 0,-1-1 1,0 1-1,0 0 0,0-1 0,0 1 1,0 0-1,1-1 0,-1 1 0,0-1 1,0 0-1,0 1 0,0-1 1,0 0-1,-1 0 0,1 0 0,0 1 1,0-1-1,0 0 0,-1 0 0,1 0 1,0-2-1,3-3 98,-1 1-1,0-1 1,0 0 0,3-7 0,0-8 267,5-36 1,-7 34 430,10-35-1,-14 57-758,1 0 1,-1 0-1,1 0 0,-1 0 0,1 1 0,0-1 0,-1 0 0,1 1 1,0-1-1,-1 0 0,1 1 0,0-1 0,0 1 0,-1-1 0,1 1 0,0 0 1,0-1-1,0 1 0,0 0 0,0-1 0,0 1 0,0 0 0,0 0 1,-1 0-1,1 0 0,0 0 0,0 0 0,0 0 0,1 0 0,34 7 1023,-19-3-882,48 2 443,-39-6-4146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12.52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13 0 5416,'0'0'5416,"1"12"-5108,0 173 973,-5-138-837,-6 146 2577,10-194-2983,1-1 0,-1 1 0,1 0 0,0-1 0,-1 1 1,1 0-1,0 0 0,0 0 0,0-1 0,0 1 0,2-1 0,5-7 40,33-40-2014</inkml:trace>
</inkml:ink>
</file>

<file path=ppt/ink/ink2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14.74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58 451 4912,'0'0'8488,"12"-10"-8070,4-2-285,73-62 917,-66 48-573,0 0 1,-2-2-1,-1 0 0,-2-1 0,0-1 1,13-33-1,-29 60-371,4-8 191,-1 0 0,0 0 0,0 0 0,-1-1 0,0 1 0,-1-1 0,-1 0 0,2-13 0,0 20 99,-7 10-128,0-1-248,1-1 1,1 0 0,-1 0 0,1 1-1,-1-1 1,1 1 0,0-1-1,-1 5 1,-5 14 30,-18 41 62,-3-1-1,-3-2 1,-54 79 0,52-92-57,12-16 46,-2-1-1,-43 46 1,60-70-66,5-5-19,0 1 1,0-1 0,0 0 0,0 0 0,0 0 0,0 0 0,-1 0 0,1 0 0,0 0 0,-1 0 0,1 0 0,0 0 0,-1-1-1,1 1 1,-1-1 0,1 1 0,-1-1 0,1 1 0,-1-1 0,-1 0 0,3-1 0,0 0 0,0 0 0,0 1 0,0-1 0,1 0 0,-1 0 0,0 0 0,1 0 0,-1 0 0,0 1 0,1-1 1,-1 0-1,1 0 0,-1 1 0,1-1 0,0 0 0,1 0 0,0-2 8,14-19 45,1 0 0,1 1 0,1 1 0,26-21 0,-8 12 25,68-40-1,-88 59-70,7-5 14,0 1 0,2 1-1,33-12 1,34-16 39,-86 35-69,2 0 30,-7 6-12,-5 4 2,-6 9-17,-1-2 1,-21 22-1,-12 13 0,36-37-8,-5 6 25,-19 31 0,29-43-20,0 1 0,0 0 0,0-1 0,1 1 0,-1 0-1,1 0 1,0 0 0,0-1 0,1 1 0,-1 0 0,1 0 0,0 0 0,0 1 0,0-1 0,2 6 0,-2-8-4,1 0 1,0-1-1,0 1 0,0-1 0,0 1 0,0-1 1,1 1-1,-1-1 0,0 0 0,1 1 0,-1-1 1,1 0-1,-1 0 0,1 0 0,-1 0 0,1-1 1,0 1-1,-1 0 0,1-1 0,0 1 0,0-1 1,0 0-1,-1 1 0,1-1 0,0 0 0,0 0 1,0 0-1,0 0 0,2-1 0,8 0 15,-1 0-1,1-1 1,13-4 0,-23 5-13,8-2 18,0 0 1,0-1-1,0 0 1,-1-1-1,0 0 1,0 0-1,0-1 1,-1 0-1,1 0 1,-2-1-1,1 0 1,-1-1-1,9-10 1,-15 16-14,0 0 1,0 1 0,0-1-1,0 0 1,0 1-1,0-1 1,-1 0 0,1 0-1,-1 0 1,1 0-1,-1 0 1,0 0 0,0 0-1,1 0 1,-1 0-1,-1 0 1,1 0 0,0 1-1,0-1 1,-1 0-1,1 0 1,-1 0-1,0 0 1,1 0 0,-1 1-1,0-1 1,0 0-1,-3-3 1,0 1 20,0-1 0,0 1 0,-1-1-1,0 1 1,0 0 0,0 1 0,-10-6 0,2-1 51,13 10-81,0 0 0,0 0 0,0 0 0,0 0 0,0-1 0,0 1 0,0 0 0,0 0 0,0 0 0,-1-1 0,1 1 0,0 0 0,0 0 0,0 0 0,0-1 0,0 1 0,0 0 1,0 0-1,1 0 0,-1-1 0,0 1 0,0 0 0,0 0 0,0 0 0,0-1 0,0 1 0,0 0 0,0 0 0,0 0 0,0 0 0,1-1 0,-1 1 0,0 0 0,0 0 0,0 0 1,25-8 165,-12 4-172,8-2 34,1 1 1,-1 0-1,1 2 0,0 0 1,31 1-1,-50 2-23,0 0 1,0 0 0,0 0-1,0 1 1,-1-1-1,1 1 1,0 0-1,0-1 1,-1 1-1,1 1 1,0-1-1,-1 0 1,1 1 0,-1-1-1,1 1 1,-1 0-1,0-1 1,0 1-1,0 0 1,0 1-1,0-1 1,0 0-1,-1 1 1,1-1 0,-1 0-1,2 5 1,0 3 33,0 0 0,-1 1 0,0-1 0,0 1 0,-1 19 1,-1-20 40,0-1 1,1 0-1,0 0 0,1 0 1,0 0-1,5 15 1,-6-23-70,0-1 0,-1 1 0,1-1 1,0 0-1,0 1 0,0-1 0,0 0 0,0 0 0,0 1 1,0-1-1,0 0 0,-1 0 0,1 0 0,0 0 0,0 0 1,0 0-1,0-1 0,0 1 0,0 0 0,0 0 0,0-1 1,0 1-1,-1 0 0,1-1 0,0 1 0,1-2 0,12-6 35,-1 0 0,0-1 0,16-14 0,-7 3-2733,-19 17 1814</inkml:trace>
</inkml:ink>
</file>

<file path=ppt/ink/ink2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16.66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190 0 6128,'0'0'6922,"-10"3"-6654,2-1-206,2-1-18,1 1 0,-1 0 0,1-1 0,-1 2 0,1-1 1,0 1-1,0 0 0,0 0 0,0 0 0,-6 6 0,-4 5 234,0 0 1,1 1-1,0 1 0,-11 17 0,21-28-192,2-1-1,-1 1 0,0-1 0,1 1 0,0 0 0,0 0 1,1 0-1,-1 0 0,1 0 0,0 0 0,0 0 0,1 1 1,0-1-1,0 0 0,0 1 0,0-1 0,1 0 0,0 0 1,0 0-1,0 1 0,3 5 0,-2-7-26,1 0 0,-1 0-1,1 0 1,0-1 0,0 1-1,0-1 1,0 0 0,1 0 0,0 0-1,-1 0 1,1-1 0,0 1-1,0-1 1,0 0 0,5 1 0,0 1 51,1-1 1,0 0 0,0 0 0,0-1-1,19 1 1,-17-3-27,1 0 0,-1-1 0,1 0 0,-1-2 0,1 1 1,-1-1-1,0-1 0,0 0 0,15-8 0,-21 9-36,0 0 0,0 0 0,0-1 0,-1 0 0,1 0 0,-1 0 0,0-1 1,0 1-1,-1-1 0,1-1 0,-1 1 0,0 0 0,0-1 0,-1 0 0,0 0 0,0 0 0,0 0 1,-1-1-1,2-6 0,-3 8 0,0 0 0,0 0 0,-1 0 0,0 1 0,0-1 0,-1 0 0,1 0 0,-1 0 0,0 1 0,0-1 0,-1 0 0,1 1 0,-1-1 0,0 1 0,-4-7 0,1 5 3,1 0-1,-1 0 1,0 1 0,0 0 0,0 0-1,-1 0 1,0 1 0,1 0 0,-13-6-1,7 4 16,0 1-1,0 1 1,-1 0 0,0 0-1,0 1 1,0 1-1,0 0 1,0 0-1,0 1 1,-1 1 0,1 0-1,-13 2 1,12 0 39,0 1 0,0 0 1,-14 7-1,24-9-67,0 0 0,0 0 0,0 1 0,0-1-1,0 1 1,1 0 0,-1 0 0,1 0 0,-1 0-1,1 1 1,-1-1 0,1 0 0,0 1 0,0 0-1,1-1 1,-1 1 0,0 0 0,-1 3 0,3-5-29,0-1 0,0 1 0,0 0 1,0-1-1,0 1 0,0-1 0,0 1 0,0 0 1,0-1-1,0 1 0,0-1 0,0 1 1,0-1-1,0 1 0,0 0 0,1-1 0,-1 1 1,0-1-1,1 1 0,-1-1 0,0 1 1,0-1-1,1 1 0,-1-1 0,1 1 0,-1-1 1,1 0-1,-1 1 0,0-1 0,1 0 1,-1 1-1,2-1 0,22 6 81,14-5-3064</inkml:trace>
</inkml:ink>
</file>

<file path=ppt/ink/ink2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18.56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262 0 3912,'0'0'12671,"-8"11"-12311,-3 4-180,-1-1 0,-1 0 0,-24 22 0,-118 72 2032,152-107-2102,0 1 0,0 0-1,1 0 1,-1 0-1,1 0 1,0 1 0,-3 2-1,4-5-81,1 1 1,0-1-1,0 0 0,0 1 0,-1-1 0,1 1 0,0-1 1,0 0-1,0 1 0,0-1 0,0 1 0,0-1 1,0 0-1,0 1 0,0-1 0,0 1 0,0-1 1,0 0-1,0 1 0,0-1 0,0 1 0,0-1 1,0 1-1,1-1-1,-1 1 1,1 0-1,-1-1 1,1 1-1,0-1 0,-1 1 1,1-1-1,0 1 1,-1-1-1,1 0 1,0 1-1,0-1 1,-1 0-1,1 0 0,0 1 1,1-1-1,150 33 1229,-140-29-1114,-1 1 0,0 1 0,0-1 0,0 2 0,-1-1 0,0 1-1,-1 1 1,1 0 0,-1 0 0,-1 1 0,14 18 0,-20-25-112,-1 0 1,1 1-1,-1-1 1,0 0-1,0 1 0,0 0 1,0-1-1,1 5 1,7 14 362,-9-21-386,0 0 0,0 0 0,0 1 0,0-1 0,0 0 1,1 0-1,-1 0 0,0 0 0,0 1 0,0-1 0,1 0 1,-1 0-1,0 0 0,0 0 0,0 0 0,1 0 0,-1 0 1,0 0-1,0 1 0,0-1 0,1 0 0,-1 0 0,0 0 1,0 0-1,1 0 0,-1 0 0,0 0 0,0 0 0,1 0 1,-1-1-1,0 1 0,0 0 0,0 0 0,1 0 0,-1 0 1,0 0-1,0 0 0,0 0 0,1 0 0,-1-1 0,0 1 1,0 0-1,0 0 0,0 0 0,1 0 0,-1-1 0,0 1 1,0 0-1,0 0 0,0 0 0,0-1 0,0 1 0,0 0 1,0 0-1,0 0 0,1-1 0,-1 1 0,5-16 74,-4 14-77,14-56-1851,-14 53 350</inkml:trace>
</inkml:ink>
</file>

<file path=ppt/ink/ink2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19.15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 1 7136,'0'0'9838,"-2"14"-9207,1 162 1798,3-134-1567,-1-16 572,8 47-1,-13-30-105</inkml:trace>
</inkml:ink>
</file>

<file path=ppt/ink/ink2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19.54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10952,'0'0'4313,"13"4"-3858,-12-3-453,86 24 845,-74-22-536,0 0 0,1-1 1,-1-1-1,1 0 0,0-1 0,13-2 0,64-14 1771,-56 7-4357</inkml:trace>
</inkml:ink>
</file>

<file path=ppt/ink/ink2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20.45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329 1 7632,'0'0'6298,"-8"9"-5834,2-3-432,-9 11 337,0 0 0,-2-1 0,0-1 0,-24 17 1,-3-7 224,7-4 746,-48 36 0,81-53-919,0-1 0,0 0 0,-1 0 0,1 0 0,-1-1 0,1 0 0,-9 4 0,33 11 1411,59 19-1012,62 42 32,-113-64-410,-19-12-3972</inkml:trace>
</inkml:ink>
</file>

<file path=ppt/ink/ink2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20.93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10248,'0'0'5762,"2"13"-5106,14 64 175,18 120 1831,-29-146-1826,4 86 1832,-9-137-2642,0 0 0,0 0 0,0 1 0,0-1 0,1 0 0,-1 0 0,0 1 0,0-1 0,0 0 0,0 0 1,0 1-1,0-1 0,0 0 0,0 0 0,0 1 0,0-1 0,0 0 0,0 0 0,0 1 0,0-1 0,0 0 0,-1 0 0,1 1 0,0-1 0,0 0 0,0 0 0,0 0 0,0 1 0,0-1 0,-1 0 0,1 0 0,0 0 0,0 0 0,0 1 0,-1-1 0,1 0 0,0 0 0,0 0 0,0 0 0,-1 0 0,1 0 0,0 1 0,0-1 0,-1 0 0,-6-7-763</inkml:trace>
</inkml:ink>
</file>

<file path=ppt/ink/ink2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21.39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12 11856,'0'0'2920,"13"-1"-2098,47-6 687,98 3-1,77 14 3806,-229-10-4491,-3 1-1914,-1 0-791</inkml:trace>
</inkml:ink>
</file>

<file path=ppt/ink/ink2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31.03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0 166 6424,'0'0'12578,"14"3"-12379,0 0-144,-2 0 1,0 0 0,1-1 1,-1-1-1,0 0 1,22-2-1,14-2 178,126-14 424,8-6-97,-162 23-482,-1 0-1,0 2 1,0 0-1,25 6 1,21 3 380,-39-11-27,-25 0-390,1-1-1,0 1 0,-1 0 0,1-1 1,-1 1-1,1-1 0,-1 1 1,0-1-1,1 0 0,-1 1 0,1-1 1,-1 0-1,0 0 0,2-2 1,-2 2-25,-1 1 0,1-1 0,-1 1 0,0-1 1,0 0-1,0 1 0,1-1 0,-1 0 0,0 1 1,0-1-1,0 0 0,0 1 0,0-1 1,0 0-1,0 1 0,0-1 0,0 0 0,0 1 1,0-1-1,-1 0 0,1 1 0,0-1 1,-1-1-1,-2-2 14,1 0 1,-1 1-1,0-1 1,0 1 0,-1-1-1,1 1 1,-1 0-1,0 0 1,-4-2-1,-2-2-3,-8-5 44,-1 0-1,0 1 0,-38-16 1,37 19-3,12 5 2,-1-1 0,0 1 1,0 1-1,-1 0 0,1 0 0,-1 0 0,-9 1 0,55 30 195,-23-22-241,1-1 1,22 7-1,-25-10-10,1 1 0,-1 0 0,-1 1-1,1 0 1,15 10 0,44 27 52,-70-41-67,1 0 0,0 0 1,0 0-1,-1 0 0,1 0 1,0 0-1,-1 0 1,1 0-1,-1 0 0,0 0 1,1 1-1,-1-1 0,0 0 1,0 0-1,0 0 1,1 1-1,-1-1 0,-1 0 1,1 0-1,0 1 1,0-1-1,0 0 0,-1 0 1,1 0-1,0 1 0,-1-1 1,1 0-1,-1 0 1,0 1-1,-2 3 8,1 0-1,-1-1 1,0 0 0,0 1-1,-6 5 1,2-2 9,-8 7 29,-1 0 0,0 0-1,-1-1 1,0-1 0,-20 11 0,33-23-41,10-5-3441</inkml:trace>
</inkml:ink>
</file>

<file path=ppt/ink/ink2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31.65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99 19 9744,'0'0'4237,"-7"15"-3825,-49 93 540,50-96-707,0 1 0,1 0-1,1 0 1,0 0 0,1 0 0,0 1 0,1-1 0,1 1-1,0 0 1,1 16 0,0-26-152,1 0-1,0 0 1,0 0 0,0 0-1,0 0 1,1-1 0,-1 1-1,1 0 1,0-1 0,0 1-1,1-1 1,-1 1 0,1-1-1,-1 0 1,1 0 0,0 0-1,0-1 1,1 1 0,-1-1-1,0 0 1,1 1 0,-1-1-1,8 2 1,-2-1 9,-1 0-1,1-1 1,0 0 0,0 0 0,0-1-1,0 0 1,0-1 0,0 0 0,16-2-1,-11 0-6,0-1-1,0-1 0,0-1 0,0 0 1,-1-1-1,0 0 0,0-1 1,-1 0-1,21-16 0,-14 7 42,0 0 1,-1-1-1,-1-1 0,-1-1 0,14-20 0,-27 34-86,0 0 0,0 0 0,-1 0 0,0 0 0,0-1 0,0 1 0,0-1 0,-1 1 0,0-1 0,0 0 0,0 1 0,-1-1 0,0 0 0,0 1 0,0-1 0,-2-9 0,1 11-10,-1-1 0,1 1-1,0 0 1,-1-1 0,0 1 0,0 0 0,-1 0 0,1 0 0,-1 0-1,1 0 1,-1 1 0,-1-1 0,1 1 0,0 0 0,-1 0 0,1 0-1,-1 0 1,0 1 0,0-1 0,-7-2 0,-2 0 23,1 1 0,-1 1 1,0 0-1,0 1 0,0 0 0,-1 1 0,1 0 1,0 1-1,0 1 0,-15 2 0,11-1 16,1 2 1,0 0-1,0 0 0,1 2 0,-1 0 1,1 1-1,-24 14 0,35-18-8,1 0 0,-1 0 0,1 0 0,0 0 0,-6 8-1,9-11-94,0 1 0,-1-1-1,1 1 1,0-1 0,-1 1-1,1-1 1,0 1 0,0-1-1,-1 1 1,1-1 0,0 1-1,0 0 1,0-1-1,0 1 1,0-1 0,0 1-1,0 0 1,0-1 0,0 1-1,0 0-96,1-1 0,-1 1 1,1-1-1,-1 0 0,1 0 0,-1 1 0,0-1 0,1 0 0,-1 0 0,1 1 0,0-1 0,-1 0 0,1 0 0,-1 0 0,1 0 0,-1 0 0,1 0 0,-1 0 0,1 0 0,-1 0 0,1 0 0,-1 0 0,1 0 1,-1 0-1,2-1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13.20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8 89 5624,'0'0'4365,"-1"-9"-4081,-5-30 15,5 29 343,8 7 80,16-5-259,0 2 1,36-5-1,-48 10-356,-1 0 0,1 0 0,0 1 0,0 1 0,-1-1 0,1 2 0,19 4 0,-18-2 49,-5-1 96,1 0 0,0-1-1,0 0 1,0 0 0,12 0 654</inkml:trace>
</inkml:ink>
</file>

<file path=ppt/ink/ink2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34.04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192 122 5520,'0'0'8466,"-11"-2"-8084,-34-5 6,42 7-310,0 0 1,-1 0 0,1 0-1,0 1 1,-1-1 0,1 1-1,0-1 1,-1 1 0,1 0-1,0 1 1,0-1 0,0 0-1,0 1 1,0 0 0,0 0 0,-3 3-1,-6 2 223,7-3-186,0 0 0,0 1-1,1-1 1,0 1 0,-1 0-1,2 0 1,-1 0 0,0 1 0,1-1-1,0 1 1,1 0 0,-1 0-1,-1 8 1,-3 2 107,6-14-183,0-1-1,1 1 1,-1 0-1,0 0 1,1 0-1,-1 0 1,1 0-1,0 0 1,0 0-1,-1 0 1,1 0-1,0 0 1,1 0-1,-1 0 1,0 0-1,1 0 1,-1 0-1,1 0 1,0 0-1,-1 0 1,1-1 0,0 1-1,0 0 1,0 0-1,0-1 1,1 1-1,-1 0 1,0-1-1,1 0 1,-1 1-1,1-1 1,-1 0-1,3 2 1,-2-2-2,1 1 1,0-1 0,0 0-1,0 0 1,-1 0-1,1-1 1,0 1 0,0-1-1,0 1 1,0-1 0,0 0-1,0 0 1,0-1-1,0 1 1,0 0 0,0-1-1,0 0 1,0 0 0,-1 1-1,1-2 1,5-1-1,-2-2 7,0 0 0,0 0 0,-1 0 0,0-1 0,1 1 0,-2-1 0,1-1 0,-1 1 0,0 0 0,0-1 0,-1 0 0,0 0 0,3-10 0,8-14 256,-12 23 64,-3 18-172,1 4-141,1-1 0,1 1 0,0-1 0,1 0 0,5 16 0,-7-23-39,1-1 0,0 1-1,1-1 1,-1 0 0,1 0-1,0 0 1,0 0 0,1 0 0,-1-1-1,1 0 1,0 1 0,0-1-1,1-1 1,7 7 0,-9-9-3,-1 0 1,1 0-1,-1-1 1,1 1-1,0 0 1,-1-1-1,1 0 1,0 0-1,0 1 1,-1-2-1,1 1 1,0 0-1,-1 0 1,1-1-1,0 0 1,-1 1-1,1-1 1,-1 0-1,1 0 1,-1 0-1,1-1 1,-1 1-1,0-1 1,0 1-1,1-1 1,-1 0-1,0 0 1,-1 0-1,3-2 1,6-7 62,-2 0 1,1 0-1,12-24 1,-20 34-71,25-50 487,36-103-1,-45 108-10,-12 38-225,-1 11-43,0 14-2,-3-11-222,1 0 24,20 122 40,-20-109-58,-1-1 0,0 1 1,-2 0-1,0-1 0,-4 20 0,4-37 11,1 1 0,-1 0 1,0 0-1,0 0 0,0-1 0,0 1 0,0 0 0,0-1 0,0 1 0,0-1 0,-1 1 0,1-1 1,-1 1-1,1-1 0,-1 0 0,1 0 0,-1 0 0,0 0 0,0 0 0,1 0 0,-1 0 0,0-1 1,0 1-1,0-1 0,0 1 0,0-1 0,0 0 0,0 0 0,1 0 0,-4 0 0,3 0 13,0 0-1,0 0 1,0 0-1,0 0 1,0-1-1,0 1 0,0-1 1,0 1-1,1-1 1,-1 0-1,0 1 1,0-1-1,0 0 0,1 0 1,-1 0-1,1-1 1,-1 1-1,1 0 1,-1-1-1,1 1 1,0-1-1,0 1 0,-1-1 1,1 1-1,0-1 1,0 0-1,1 0 1,-1 1-1,0-1 0,0-2 1,1 3-9,0 0 0,0 1 0,0-1 0,0 0 0,0 1 0,0-1 1,0 1-1,1-1 0,-1 0 0,0 1 0,0-1 0,0 1 0,1-1 0,-1 1 0,0-1 0,1 1 0,-1-1 1,0 1-1,1-1 0,-1 1 0,1-1 0,-1 1 0,1-1 0,-1 1 0,1 0 0,-1-1 0,1 1 0,-1 0 1,1 0-1,0-1 0,-1 1 0,1 0 0,-1 0 0,1 0 0,0 0 0,-1 0 0,2 0 0,30-1 78,-23 1-55,24 0 28,126-5 257,-151 3-282,1 0-1,-1 0 1,16-7 0,-7 2-3410</inkml:trace>
</inkml:ink>
</file>

<file path=ppt/ink/ink2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35.10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 1 6520,'0'0'9140,"-1"11"-8742,4 205 1486,1-110-884,-2-68-584,-1-20-73,0 0 0,-3 20 0,2-13 1007,2-20-858,1-14-2863</inkml:trace>
</inkml:ink>
</file>

<file path=ppt/ink/ink2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35.57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13 10448,'0'0'3981,"15"2"-3512,63 8 1088,126 1 1,-179-12-989,0 0 1,0-2 0,-1-1 0,1 0-1,-1-2 1,25-9 0,-49 14-547,0 1 1,1 0-1,-1 0 1,0 0 0,1 0-1,-1 0 1,0 0-1,1 0 1,-1 0 0,0 0-1,1 0 1,-1 0-1,0 0 1,0 0 0,1 0-1,-1 0 1,0 0-1,1 0 1,-1 0 0,0 0-1,1 0 1,-1 1-1,0-1 1,0 0 0,1 0-1,-1 0 1,0 0-1,0 1 1,1-1 0,-1 0-1,0 0 1,0 1-1,0-1 1,1 0 0,-1 0-1,0 1 1,0-1-1,0 0 1,0 1 0,0-1-1,0 0 1,0 1-1,1-1 1,-1 0 0,0 0-1,0 1 1,0-1-1,0 1 1,-1 12-3060</inkml:trace>
</inkml:ink>
</file>

<file path=ppt/ink/ink2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36.65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1 258 7632,'0'0'11010,"12"-1"-10595,80-15 228,267-35 1832,-321 49-2102,32-5 630,-43 11 691,-30-5-1648,1-1 0,-1 1 1,0 0-1,1-1 1,-1 1-1,0-1 1,-2-2-1,1 1-4,-109-78 411,72 50-321,27 19-56,-1 1 0,-1 0 0,-18-9 0,34 20-75,0 0 0,0 0-1,0 0 1,0 0 0,1-1-1,-1 1 1,0 0 0,0 0-1,0 0 1,0 0 0,0 0-1,0 0 1,0 0 0,0 0-1,0 0 1,0 0 0,0 0 0,0 0-1,0 0 1,0 0 0,0 0-1,0 0 1,0 0 0,0 0-1,0 0 1,0 0 0,0 0-1,0 0 1,1-1 0,-1 1-1,0 0 1,0 0 0,0 0 0,0 0-1,0 0 1,14 2 25,21 7 2,-13-1-19,0 1 1,-1 2 0,0 0-1,-1 1 1,33 26-1,-48-34-11,-3-3 0,0 0 1,0 1-1,0 0 0,0-1 0,0 1 0,0 0 0,0 0 0,0 0 0,-1 0 1,1 0-1,-1 0 0,0 0 0,1 1 0,-1-1 0,0 0 0,0 1 0,-1-1 1,1 1-1,0-1 0,-1 1 0,1-1 0,-1 1 0,0 0 0,0-1 0,-1 5 1,1 1 5,-1-1 1,-1 1-1,1 0 1,-1-1 0,-1 1-1,1-1 1,-1 0 0,-1 1-1,1-2 1,-1 1-1,-5 6 1,2-3 33,-1 0 0,0-1 0,-1-1 0,0 1 0,0-1 0,-14 8 0,19-13-9,0 0 0,0-1 0,0 1 0,-1-1 0,1 0 0,-1 0 0,-7 1 0,10-2-269,4-3 331,5 0-3985</inkml:trace>
</inkml:ink>
</file>

<file path=ppt/ink/ink2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4:37.09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102 9 14272,'0'0'1424,"-5"10"-951,-3 7-311,-4 6 9,2 0 1,0 1-1,1 1 1,-9 44-1,17-62-141,0 0 0,1 0 1,-1 0-1,1 0 0,1-1 0,-1 1 0,1 0 0,0 0 0,1 0 1,-1 0-1,2-1 0,-1 1 0,1-1 0,-1 1 0,2-1 0,-1 0 1,1 0-1,0 0 0,0-1 0,1 1 0,-1-1 0,1 0 0,11 8 0,-9-7 33,1-1-1,1 0 1,-1 0-1,1-1 0,-1 0 1,1-1-1,1 0 1,-1 0-1,0-1 0,1 0 1,13 1-1,-10-2 38,0-2 0,0 1-1,0-1 1,0-1 0,0 0-1,0-1 1,24-9 0,-22 6 60,0-1 1,0-1-1,-1 0 0,0 0 1,0-2-1,-1 0 1,0 0-1,-1-1 0,0-1 1,-1 0-1,0 0 1,-1-1-1,17-28 0,-24 35-74,-1 0 0,1 1-1,-1-1 1,0 0-1,-1 0 1,1-1 0,-1 1-1,0 0 1,-1 0-1,0 0 1,0-1 0,0 1-1,0 0 1,-1 0-1,0-1 1,-1 1 0,1 0-1,-1 0 1,0 0-1,-1 1 1,1-1 0,-1 0-1,0 1 1,-1 0-1,1-1 1,-1 1 0,0 1-1,0-1 1,-1 1-1,0-1 1,1 1 0,-1 0-1,-1 1 1,1 0 0,0-1-1,-1 2 1,0-1-1,-6-2 1,0 2 8,0 0 0,0 1 0,0 1 0,0 0 0,0 1 0,0 0 0,-1 1 0,1 0 1,0 1-1,-17 4 0,-8 5 281,-69 30 0,91-34-279,0 1-1,0 0 1,1 1-1,-21 15 1,29-18-63,-1 0-1,1 0 1,-1 1-1,2 0 1,-1 0-1,1 1 1,0-1-1,1 1 1,0 0 0,-4 10-1,8-18-41,-1 1 0,1 0 1,-1 0-1,1 0 0,0 0 0,0-1 0,-1 1 0,1 0 0,0 0 0,0 0 1,0 0-1,0 0 0,0 0 0,0 0 0,0 0 0,0-1 0,0 1 0,1 0 1,-1 0-1,0 0 0,0 0 0,1 0 0,-1-1 0,1 1 0,-1 0 0,1 0 1,-1-1-1,1 1 0,-1 0 0,1 0 0,0-1 0,-1 1 0,1-1 0,0 1 1,0-1-1,-1 1 0,1-1 0,0 1 0,0-1 0,0 0 0,-1 1 0,1-1 1,0 0-1,0 0 0,0 0 0,2 1 0,2-1-67,1 0 0,0 0 0,0 0 0,0 0 0,0-1 0,9-2 0,30-12-3556</inkml:trace>
</inkml:ink>
</file>

<file path=ppt/ink/ink2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09.31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4059 0 2504,'0'0'4252,"-10"5"-3930,-57 23 713,58-26-467,0-1-1,1 0 0,-1 0 1,0-1-1,1 0 1,-1 0-1,-10-2 0,11 1-542,-31 5 1082,-17-16 79,-7 9-633,40 1-400,-37 1 1,21 4-31,-262 30 536,31 9-253,-59 13-31,266-42-314,-153 40 102,128-24-77,-426 159 386,399-139-398,-122 58 56,176-75-103,-141 68 54,62-34 224,-173 109 0,237-131-135,45-26-102,12-8-1,1 1 0,0 1-1,-28 24 1,-77 69 305,66-58-243,-58 61-1,88-82-113,18-18 35,0 1-1,1 0 0,-10 13 0,7-8 13,-2 0 0,1 0-1,-2-2 1,0 1 0,-30 19-1,21-15 8,-32 30 0,55-47-68,0-1 0,0 1 0,0 0 0,0 0 0,0 0-1,0 0 1,0 0 0,0 0 0,0 0 0,0-1 0,0 1 0,0 0-1,0 0 1,0 0 0,0 0 0,0 0 0,0 0 0,0 0 0,0-1-1,0 1 1,-1 0 0,1 0 0,0 0 0,0 0 0,0 0 0,0 0-1,0 0 1,0 0 0,0 0 0,0-1 0,0 1 0,0 0 0,0 0-1,-1 0 1,1 0 0,0 0 0,0 0 0,0 0 0,0 0 0,0 0-1,0 0 1,0 0 0,-1 0 0,1 0 0,0 0 0,0 0 0,0 0-1,0 0 1,0 0 0,0 0 0,0 0 0,-1 0 0,1 0 0,0 0-1,0 0 1,0 0 0,0 0 0,0 0 0,0 0 0,0 0 0,0 0-1,-1 1 1,1-1 0,2-10 51,7-41 55,-7 37-78,1 0-1,0 0 0,1 1 1,0-1-1,9-17 0,-1 7 37,2 1-1,0 1 0,2 0 0,1 1 0,25-25 1,-1-12 167,-41 58-232,0 0 0,0 0 1,0 0-1,0 0 0,0 0 0,0 0 1,0 1-1,0-1 0,0 0 1,0 0-1,0 0 0,0 0 0,0 0 1,0 0-1,0 0 0,0 1 1,0-1-1,0 0 0,0 0 1,1 0-1,-1 0 0,0 0 0,0 0 1,0 0-1,0 0 0,0 0 1,0 0-1,0 1 0,0-1 0,0 0 1,1 0-1,-1 0 0,0 0 1,0 0-1,0 0 0,0 0 1,0 0-1,0 0 0,0 0 0,1 0 1,-1 0-1,0 0 0,0 0 1,0 0-1,0 0 0,0 0 0,0 0 1,1 0-1,-5 11 8,-12 22-10,-14 33-21,-71 115 0,86-156 37,13-20-7,-1 0-1,-1 1 1,1-1-1,-8 8 1,7-6 55,3-5 72,4-5-25,5-8-38,1 1 0,1 0 0,-1 1 0,22-16 1,-25 21-52,0 0 1,0 1-1,0 0 1,0 0-1,0 1 1,1 0-1,-1 0 1,1 0-1,0 1 1,-1 0-1,14 0 1,-1-1 4,-15 2-29,0-1 0,0 1 0,0 0 1,0 0-1,0 1 0,4 0 0,19-3 270,-11 1-3378</inkml:trace>
</inkml:ink>
</file>

<file path=ppt/ink/ink2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16.35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194 1066 3912,'0'0'9306,"-12"9"-9050,-97 66 672,103-71-830,-1 0 0,1 0 0,0 1 0,0 0 0,1 0 0,-1 1 0,1 0 0,-8 11 0,11-14-57,1 0-1,-1 0 1,1 1-1,-1-1 1,1 0-1,0 1 1,1-1-1,-1 0 1,0 1-1,1-1 1,0 1-1,0-1 1,0 1-1,0-1 1,0 1-1,1-1 1,0 0-1,-1 1 1,1-1-1,1 0 1,-1 1-1,2 3 1,0-2 2,0 1 1,0 0-1,0-1 1,0 0-1,1 0 1,0 0-1,0 0 1,1-1-1,-1 1 1,1-1-1,0 0 1,0-1-1,1 1 1,-1-1-1,1 0 1,-1 0-1,1-1 1,0 0-1,0 0 1,0 0-1,0 0 1,0-1-1,1 0 1,-1-1-1,0 1 1,0-1-1,1 0 1,-1-1-1,12-2 1,-9 0 18,0 0 0,0 0 0,-1-1 0,0 0 0,1-1 0,-2 0 0,1 0 0,0-1 0,-1 0 0,0 0 0,-1-1 0,1 0 0,-1 0 0,-1 0 0,10-16 0,-9 12 9,0 0-1,-1 0 1,0-1 0,-1 0-1,0 0 1,-1 0 0,-1 0-1,1-1 1,-2 1-1,0-1 1,-1-17 0,-13-21 365,13 51-434,0 0-1,0 0 1,0 0 0,0 1 0,-1-1-1,1 0 1,0 0 0,0 0 0,0 0 0,0 0-1,0 0 1,0 0 0,0 0 0,0 0 0,-1 0-1,1 0 1,0 0 0,0 0 0,0 0 0,0 0-1,0 0 1,0 0 0,0 0 0,0 0-1,-1 0 1,1 0 0,0 0 0,0 0 0,0 0-1,0 0 1,0 0 0,0 0 0,0 0 0,0-1-1,0 1 1,0 0 0,-1 0 0,1 0 0,0 0-1,0 0 1,0 0 0,0 0 0,0 0-1,0 0 1,0 0 0,0 0 0,0-1 0,0 1-1,0 0 1,0 0 0,0 0 0,0 0 0,0 0-1,0 0 1,-6 11-11,6-6 6,-1 0-1,0 0 1,1 1 0,0-1-1,0 0 1,0 1-1,1-1 1,0 0 0,0 0-1,0 0 1,1 1-1,0-1 1,2 4 0,4 9-31,2-2 0,12 20 0,-21-35 32,-1-1 1,1 1 0,-1 0 0,1 0 0,-1-1 0,1 1 0,-1 0 0,1 0 0,0-1 0,-1 1 0,1-1-1,0 1 1,0-1 0,-1 1 0,1-1 0,0 1 0,0-1 0,0 0 0,0 1 0,-1-1 0,1 0 0,0 0-1,0 0 1,0 0 0,0 0 0,0 0 0,1 0 0,-1 0 3,1-1-1,0 1 1,-1-1-1,1 0 1,0 0-1,-1 0 1,1 0-1,-1 0 1,0 0-1,1 0 1,-1 0-1,2-3 1,2-1 10,-1-1 1,1-1-1,-1 1 1,-1 0-1,6-13 1,-1-7 65,0 0 0,-2 0 0,4-39 0,-10 61-48,1 0 1,-1-1-1,-1 1 0,1 0 1,0 0-1,-1 0 1,0 0-1,-2-5 1,3 9-30,0 0 1,0 0 0,0 0 0,0 0 0,0 0 0,0 0 0,0 0 0,0 0 0,0 0 0,0 0 0,0 1 0,-1-1 0,1 0 0,0 0 0,0 0 0,0 0 0,0 0 0,0 0 0,0 0 0,0 0 0,0 0 0,0 0 0,-1 0 0,1 0 0,0 0 0,0 0 0,0 0 0,0 0 0,0 0 0,0 0 0,0 0 0,0 0 0,0 0 0,-1 0 0,1 0 0,0 0 0,0 0 0,0-1 0,0 1 0,0 0-1,0 0 1,0 0 0,0 0 0,0 0 0,0 0 0,0 0 0,0 0 0,0 0 0,-1 0 0,1 0 0,0 0 0,0-1 0,0 1 0,0 0 0,0 0 0,0 0 0,0 0 0,1 25-32,2-5 0,2 1-1,0-1 0,2-1 1,16 38-1,-22-55 28,0 1-1,0-1 1,1 0 0,-1 0-1,0 0 1,1 0 0,-1-1-1,1 1 1,-1 0 0,1-1-1,0 1 1,0-1 0,0 1-1,0-1 1,0 0 0,0 0-1,0 0 1,0 0 0,1 0-1,-1 0 1,0 0 0,1-1-1,-1 0 1,0 1 0,1-1-1,-1 0 1,0 0 0,1 0-1,-1 0 1,0 0 0,1-1-1,-1 1 1,0-1 0,1 0-1,-1 0 1,3-1 0,1 0 5,1-1 1,-1-1-1,1 1 1,-1-1 0,0 0-1,-1 0 1,1-1 0,-1 0-1,0 0 1,7-8-1,-3 0 10,-2 0 0,0 0-1,0 0 1,-1-1 0,5-16-1,15-74 182,-25 98-172,0 0 1,-1 0-1,0 0 0,0-1 0,-2-8 1,0-11 91,1 21-64,-3-10 75,4 14-123,0 1 0,0 0 0,0 0 0,0-1 1,0 1-1,0 0 0,0 0 0,1-1 1,-1 1-1,0 0 0,0 0 0,0-1 1,0 1-1,1 0 0,-1 0 0,0 0 0,0-1 1,1 1-1,-1 0 0,0 0 0,0 0 1,1 0-1,-1 0 0,0 0 0,0 0 0,1-1 1,-1 1-1,0 0 0,1 0 0,-1 0 1,0 0-1,1 0 0,-1 0 0,0 0 1,0 1-1,1-1 0,-1 0 0,0 0 0,0 0 1,1 0-1,-1 0 0,0 0 0,1 0 1,-1 1-1,0-1 0,0 0 0,0 0 0,1 0 1,-1 0-1,0 1 0,1-1 0,2 2-9,1 0 0,-1 1 0,0-1 0,1 1 0,-1-1-1,0 1 1,0 0 0,-1 0 0,1 0 0,3 7 0,22 41-22,-18-32 24,-7-12-3,1 0 0,0-1-1,0 0 1,1 0 0,9 10 0,-12-14 5,-1-1 1,1 1-1,0-1 1,0 1-1,0-1 0,0 0 1,0 0-1,0 0 1,1 0-1,-1 0 1,0-1-1,0 1 0,1-1 1,-1 1-1,0-1 1,1 0-1,-1 0 1,1 0-1,-1 0 0,0 0 1,1-1-1,2 0 1,0 0 16,-1-1 0,0 1 1,1-1-1,-1 0 0,0-1 1,0 1-1,0-1 0,0 1 1,-1-1-1,1 0 0,-1-1 1,5-4-1,0-3 47,0-1 0,11-23 0,-18 35-59,2-9 41,1-1-1,-1 1 1,-1 0-1,0-1 0,2-15 1,-1 6 53,-3 18-83,0-1 1,0 1-1,0-1 0,0 1 0,0 0 0,-1-1 0,1 1 0,0-1 0,-1 1 0,1 0 0,-1-1 0,1 1 1,-2-3-1,0 3 67,7 13-46,12 29-27,-14-34-12,-1 0 0,1 1 0,0-1 0,1 0 0,-1-1 0,2 1 0,-1-1-1,1 1 1,-1-1 0,2 0 0,10 9 0,-16-15 6,1 1 0,0-1 1,0 1-1,0-1 0,0 1 0,1-1 0,-1 0 0,0 1 1,0-1-1,0 0 0,0 0 0,0 0 0,0 0 0,0 0 1,0 0-1,0 0 0,1 0 0,-1-1 0,0 1 0,0 0 1,0-1-1,1 1 0,1-2 4,0 0-1,-1 1 1,1-1-1,0 0 1,-1 0-1,1-1 1,2-3-1,4-4 35,-2 0-1,12-20 0,-19 30-36,8-18 51,0 1 0,-2-2 0,0 1 0,-1 0 0,-1-1 0,-1 0 0,2-34 0,-5 51-36,0 0-1,0 0 0,0 0 0,1 0 1,-1 0-1,0 0 0,1 0 0,0 0 1,-1 0-1,1 0 0,0 0 0,0 1 1,0-1-1,0 0 0,0 1 1,0-1-1,1 0 0,1-1 0,-1 2 2,0 0 0,0 0 0,0 0 0,1 1 0,-1-1 0,0 0 0,1 1 0,-1-1 0,1 1 0,-1 0 0,0 0 0,1 0-1,-1 0 1,5 1 0,10 0-36,0-1 0,21-3-1,11 0-32,-11 0 3,-29 2 27,0 0-1,0 1 1,0 0 0,16 1 0,-24 0 17,1-1 0,-1 0 0,1 0 0,0 0 0,-1 0 0,1 0 0,-1-1 1,1 1-1,0 0 0,-1-1 0,1 1 0,1-2 0,10-1 117,-12 3-51,-12 10 92,-104 78 78,101-75-192,0 0 0,1 1-1,1 1 1,0 0 0,-15 26 0,27-40-37,-1 0 0,1 0 0,-1 1 1,1-1-1,0 0 0,0 0 0,-1 0 0,1 0 0,0 0 0,0 1 0,0-1 0,0 0 0,1 0 0,-1 0 0,0 0 0,0 1 0,1-1 1,-1 0-1,1 0 0,-1 0 0,1 0 0,-1 0 0,1 0 0,-1 0 0,1 0 0,0 0 0,0 0 0,0-1 0,-1 1 0,1 0 0,0 0 0,0-1 1,0 1-1,0 0 0,0-1 0,2 1 0,0 1-1,1 0-1,-1-1 1,0 1 0,0-1 0,1 0 0,-1 0 0,1 0 0,-1-1-1,1 1 1,0-1 0,3 0 0,-2-1 3,0-1 1,1 1-1,-1-1 1,0 0-1,0-1 1,0 1-1,0-1 0,-1 0 1,1 0-1,-1-1 1,0 1-1,1-1 1,-2 0-1,1 0 1,3-5-1,-1 2 18,0-1 1,-1 1-1,0-1 0,-1-1 0,0 1 1,0-1-1,5-17 0,-7 8 105,-1 16 41,0 6-47,1 3-111,-1-4-20,1 1 1,-1 0-1,1 0 1,-1-1 0,1 1-1,0-1 1,1 1-1,-1-1 1,0 0 0,1 0-1,0 0 1,5 5-1,-5-7-2,-1 0-1,1 1 0,-1-1 0,1 0 0,0 0 0,0-1 1,-1 1-1,1 0 0,0-1 0,0 0 0,0 0 1,0 0-1,-1 0 0,1 0 0,0 0 0,0-1 0,0 1 1,-1-1-1,4-1 0,-1 0 11,0 0 0,0-1 0,0 1-1,-1-1 1,1 0 0,-1 0 0,0-1 0,0 1 0,0-1-1,4-5 1,1-2 4,0 0 0,12-21-1,-10 10 22,-1 0 1,-1-1-1,0-1 0,-2 1 0,-1-1 0,-1 0 0,5-49 1,-8 16 62,-1-1 1,-10-73 0,-10 19 43,4 33 9,15 75-124,-3-14 58,3 18-71,0 0 0,0 0 0,0 0 0,0 0 0,0 1 0,0-1 0,0 0 0,0 0-1,-1 0 1,1 0 0,0 0 0,0 0 0,0 0 0,0 0 0,0 0 0,-1 0 0,1 0 0,0 0 0,0 0 0,0 0 0,0 0 0,0 0 0,0 0 0,-1 0 0,1 0 0,0 0 0,0 0 0,0 0 0,0 0-1,0 0 1,-1 0 0,1 0 0,0 0 0,0 0 0,0 0 0,0 0 0,0 0 0,0 0 0,-1 0 0,1 0 0,0-1 0,0 1 0,0 0 0,0 0 0,0 0 0,0 0 0,0 0 0,0 0 0,0-1-1,0 1 1,-1 0 0,1 0 0,0 0 0,-2 6-3,0 1-1,1 0 0,0 0 1,0 0-1,0 14 0,0-6-1,1 46-76,2-1 0,2 1 0,3-1 0,21 83 0,-22-119-19,18 45-1,-20-59 60,1 0 1,0-1-1,1 1 0,0-1 1,0 0-1,13 13 0,-18-22 37,-1 1 1,1 0-1,0-1 0,0 1 0,0-1 0,0 1 0,0-1 0,0 1 0,0-1 1,0 1-1,0-1 0,0 0 0,0 0 0,0 1 0,0-1 0,0 0 1,0 0-1,0 0 0,0 0 0,0 0 0,0-1 0,0 1 0,0 0 1,0 0-1,0-1 0,0 1 0,0-1 0,0 1 0,0 0 0,0-1 0,0 0 1,0 1-1,-1-1 0,1 0 0,0 1 0,1-3 0,2 0 8,-1-1 0,1 0 0,-1 0 0,0 0 1,0-1-1,2-4 0,3-7 28,-1 0 0,-1-1 1,0 0-1,-1 0 0,-1 0 0,-1 0 1,0-1-1,-1 0 0,-1 1 1,-1-26-1,-2 35 162,0 17-91,2 18-34,3 5-32,6 35-32,-8-62-12,1 1 1,-1 0-1,1-1 1,0 0 0,1 1-1,-1-1 1,1 0-1,0 0 1,5 5-1,-8-9 5,1 0-1,0 0 0,0-1 1,0 1-1,-1 0 0,1-1 1,0 1-1,0 0 1,0-1-1,0 0 0,0 1 1,0-1-1,0 1 0,0-1 1,0 0-1,0 0 1,1 1-1,-1-1 0,0 0 1,0 0-1,0 0 0,2-1 1,-1 1 1,1-1 1,-1 0 0,1 0 0,-1 0-1,0 0 1,0 0 0,1 0-1,-1-1 1,3-2 0,2-2 9,0-1 1,0 0-1,11-16 0,-9 11 24,-1-1 0,0 0 0,-1 0 0,0 0 0,-1-1 0,-1 0 0,5-20 0,-9 33-18,2-16 134,-3 11-35,-4 6 27,-2 23-23,4-11-84,1 1-18,-1-1 1,2 0-1,0 1 1,0-1-1,1 0 1,0 0 0,1 1-1,4 11 1,-6-23-18,0 0 0,0 0 0,0 0 0,1-1 0,-1 1 0,0 0 0,0 0 0,1 0 0,-1 0 1,0-1-1,1 1 0,-1 0 0,1-1 0,-1 1 0,1 0 0,-1-1 0,1 1 0,0 0 0,-1-1 1,1 1-1,0-1 0,-1 1 0,2 0 0,-1-1 0,0 0 1,0 0-1,0 0 0,0 0 1,0-1-1,0 1 1,0 0-1,-1 0 0,1-1 1,0 1-1,0 0 0,0-1 1,-1 1-1,1-1 0,0 1 1,0-1-1,-1 1 0,2-1 1,4-5 9,-1 0 0,1 0 0,7-12 1,-11 15-8,83-132 281,-85 135-282,1-1 0,-1 1 0,0 0 0,0-1 0,1 1 0,-1-1 1,0 1-1,1 0 0,-1-1 0,0 1 0,1 0 0,-1 0 0,1-1 0,-1 1 0,1 0 0,-1 0 0,0-1 0,1 1 0,-1 0 0,1 0 0,-1 0 0,1 0 0,-1 0 0,1 0 0,-1 0 0,1 0 0,-1 0 0,1 0 0,-1 0 0,1 0 0,-1 0 1,1 0-1,-1 0 0,0 1 0,1-1 0,-1 0 0,1 0 0,-1 0 0,1 1 0,-1-1 0,0 0 0,1 1 0,-1-1 0,0 0 0,1 1 0,-1-1 0,0 0 0,1 1 0,-1-1 0,0 1 0,0-1 0,1 1 0,16 30 49,-12-21-49,17 26-19,-13-22-2,-1 0 1,2-1-1,10 13 1,-18-24 18,0 0 1,0 0 0,0 0 0,1 0-1,-1 0 1,0 0 0,1-1 0,-1 1 0,1-1-1,-1 0 1,1 0 0,0 0 0,0 0 0,-1 0-1,1 0 1,0-1 0,6 1 0,-6-1 1,1-1 0,0 0 0,0 0 1,-1 0-1,1 0 0,-1 0 0,1-1 1,-1 1-1,1-1 0,-1 0 0,0 0 0,0-1 1,4-2-1,1-1 4,0-1 0,0 0 0,0 0 0,-1-1 1,0 0-1,-1 0 0,0-1 0,0 0 0,-1 0 0,0 0 0,0-1 1,-1 1-1,0-1 0,-1 0 0,0 0 0,2-15 0,-5 25-5,0 0 0,0-1-1,0 1 1,0 0 0,0-1-1,0 1 1,1 0 0,-1-1-1,0 1 1,0-1 0,0 1-1,0 0 1,0-1 0,0 1-1,0 0 1,0-1 0,-1 1-1,1 0 1,0-1 0,0 1-1,0-1 1,0 1 0,0 0-1,-1-1 1,1 1 0,0 0-1,0 0 1,-1-1 0,1 1-1,0 0 1,0 0 0,-1-1-1,1 1 1,0 0 0,-1 0-1,1 0 1,0-1 0,-1 1-1,1 0 1,0 0 0,-1 0 0,1 0-1,0 0 1,-1 0 0,1 0-1,0 0 1,-1 0 0,1 0-1,-1 0 1,1 0 0,0 0-1,-1 0 1,1 0 0,0 0-1,-1 0 1,1 0 0,0 0-1,-1 1 1,-1 0 3,0 0 0,0 0 0,0 0 0,0 0 0,0 1 0,0-1 0,1 1 0,-3 2 0,0 1-4,0 0 1,1 0-1,0 1 0,0 0 0,1-1 1,-1 1-1,1 0 0,1 0 0,-1 0 1,1 0-1,0 1 0,-1 10 0,2-12-4,0-1 0,1 0 1,-1 1-1,1-1 0,0 0 0,0 0 0,0 1 0,0-1 0,1 0 1,0 0-1,0 0 0,0 0 0,0-1 0,0 1 0,1-1 0,0 1 0,-1-1 1,1 0-1,6 5 0,6 2-8,1-1 1,0-1-1,1 0 0,-1-1 1,1 0-1,1-2 0,32 7 1,-44-11 10,0 0 1,0-1 0,0 0 0,-1 0 0,1 0 0,0-1-1,0 0 1,0 0 0,11-4 0,-14 4-18,0 0 0,0 0 1,0-1-1,0 1 0,0-1 0,0 1 0,0-1 1,0 0-1,0 0 0,-1 0 0,1-1 0,-1 1 1,0-1-1,0 1 0,0-1 0,0 0 0,0 0 1,2-3-1,-4 6-45,0-1 0,0 1 1,0 0-1,0 0 0,0 0 1,0-1-1,0 1 0,0 0 0,0 0 1,0-1-1,0 1 0,0 0 1,0 0-1,0 0 0,-1-1 0,1 1 1,0 0-1,0 0 0,0 0 1,0-1-1,0 1 0,0 0 0,-1 0 1,1 0-1,0 0 0,0 0 1,0-1-1,0 1 0,-1 0 0,1 0 1,0 0-1,0 0 0,0 0 1,-1 0-1,1 0 0,0-1 0</inkml:trace>
</inkml:ink>
</file>

<file path=ppt/ink/ink2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16.74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1 165 11152,'0'0'1936,"81"-66"-1376,-9 27 16,21 10-8,1 10 8,-5 9-72,-7 8 8,-1 4-81,-5 2 9,-6-4-280,-6 2 0,-11 8-64,-16-5 16</inkml:trace>
</inkml:ink>
</file>

<file path=ppt/ink/ink2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17.58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15 0 6520,'0'0'6892,"1"14"-6264,0 105 1088,-1-110-1401,-1 28 657,1-35-893,0 0 1,0 0 0,-1 0-1,1 0 1,-1 0 0,1 1-1,-1-1 1,0 0 0,0 0-1,0 0 1,0-1-1,-2 4 1,-3-4-2060</inkml:trace>
</inkml:ink>
</file>

<file path=ppt/ink/ink2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17.73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11352,'0'0'1776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5:55.82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74 0 9040,'0'0'14950,"12"9"-14707,2 1-131,0 1 0,-1 0 0,0 1 0,20 25 1,-29-32-46,0 0 0,-1 0 0,0 1 0,0-1 0,-1 1 1,1 0-1,-1 0 0,2 11 0,-3-13-11,-1 0 0,0 0 0,0 0 0,0 0 0,0 0 0,-1 0 1,0 0-1,1 0 0,-1 0 0,-1 0 0,1 0 0,-1 0 0,1 0 0,-1-1 0,-3 5 0,1-2 4,-1 0 1,1 0-1,-1-1 0,-1 0 0,1 0 0,-1 0 1,0 0-1,-7 3 0,-54 27 244,41-22-224,-3-3-428,19-8-2730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14.18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15 29 6128,'0'0'3689,"0"12"-3376,-12 212 1609,10-151-765,2-53-216,0-20-723,4-14 548,13-19-445,21-57-1,-11 21 29,-5 32-157,-17 30-138,0 0 0,-1-1 0,6-11-1,-8 14-33,0 0 0,0 1-1,1-1 1,0 0-1,0 1 1,0 0 0,0-1-1,1 1 1,0 1-1,0-1 1,0 1-1,0-1 1,0 1 0,1 0-1,-1 0 1,1 1-1,0 0 1,7-3-1,-12 5-21,1 0-1,-1-1 0,1 1 1,0 0-1,-1 0 0,1 0 0,-1 0 1,1 0-1,0 0 0,-1 0 1,1 0-1,-1 0 0,1 1 0,-1-1 1,1 0-1,0 0 0,-1 1 1,1-1-1,-1 0 0,1 0 0,-1 1 1,1-1-1,-1 0 0,1 1 1,-1 0-1,13 17-15,0 20 57,-9-13 15,-1 0 0,0 43 0,-3-39 67,6 45 0,-5-61-51,0 0 0,-2 23 1,0-7 269,1-29-270,6-15 205,-1-11-2541</inkml:trace>
</inkml:ink>
</file>

<file path=ppt/ink/ink2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18.06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264 1 9040,'0'0'856,"-11"2"-280,0-1-455,-21 4 535,1 1 1,-1 2-1,-37 14 0,67-21-572,1-1-1,-1 1 0,1 0 1,0 0-1,-1-1 0,1 1 1,0 0-1,-1 0 0,1 0 0,0 1 1,0-1-1,0 0 0,-1 3 1,1-4-31,1 1 0,0 0 0,0-1 0,0 1 0,0 0 1,0-1-1,1 1 0,-1 0 0,0-1 0,0 1 0,0 0 0,1-1 1,-1 1-1,0 0 0,1-1 0,-1 1 0,0-1 0,1 1 1,-1 0-1,1-1 0,-1 1 0,1-1 0,-1 0 0,1 1 0,-1-1 1,1 1-1,-1-1 0,1 0 0,0 1 0,-1-1 0,1 0 0,0 0 1,-1 1-1,2-1 0,14 8 292,19 9 80,-1 1 1,0 2 0,32 25 0,-64-43-380,0 0 1,1-1-1,-1 1 1,0 0-1,0 1 1,0-1 0,-1 0-1,1 0 1,-1 1-1,1-1 1,-1 1-1,0 0 1,2 4-1,-3-5-11,0 0-1,0 0 0,0-1 0,0 1 1,0 0-1,-1-1 0,1 1 0,-1 0 1,1 0-1,-1-1 0,0 1 0,1-1 1,-1 1-1,0-1 0,0 1 0,0-1 1,0 0-1,0 1 0,-1-1 0,1 0 1,0 0-1,0 0 0,-1 0 0,-2 2 1,-7 4 53,0 0 1,-1-1 0,0-1-1,0 0 1,-24 7 0,-70 10 195,45-16-2744</inkml:trace>
</inkml:ink>
</file>

<file path=ppt/ink/ink2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34.619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272 200 5920,'0'0'8241,"7"-10"-8010,-2 3-183,-4 4-29,1 0-1,0 0 1,0 0 0,0 0-1,0 1 1,0-1 0,1 1-1,-1-1 1,1 1-1,0 0 1,-1 0 0,1 0-1,0 0 1,0 0 0,0 1-1,1 0 1,-1-1 0,0 1-1,1 0 1,-1 0 0,6 0-1,12 1 118,1 1 0,-1 0 0,1 2-1,27 6 1,86 30 353,-40-10-213,131 27 326,-165-44-297,110 6 0,48-13 222,-160-7-280,102-16 0,-100 6-28,1-2-1,91-33 0,-114 32 75,76-15-1,-111 29-272,1 0 0,-1 0 0,0 1 0,1-1 0,-1 1 0,0 0 0,1 1 0,-1-1 0,1 1 0,-1 0 0,0 0 0,5 2 0,-4-4 64,-5 1-82,0 0 1,0 0-1,1-1 1,-1 1-1,0 0 1,0 0-1,0 0 0,0 0 1,1 0-1,-1 0 1,0 0-1,0 0 0,0 0 1,0 0-1,1 0 1,-1 0-1,0 0 0,0 0 1,0 0-1,1 0 1,-1 0-1,0 0 0,0 0 1,0 0-1,0 0 1,1 0-1,-1 0 0,0 0 1,0 0-1,0 0 1,0 0-1,1 0 1,-1 1-1,0-1 0,0 0 1,0 0-1,0 0 1,0 0-1,0 0 0,1 0 1,-1 1-1,0-1 1,0 0-1,0 0 0,4 3 13,0 0-1,0 0 1,1-1-1,-1 1 1,1-1-1,-1 0 0,1-1 1,0 1-1,0-1 1,0 0-1,5 1 0,8 2-7,-12-2 0,0-1 0,1 0 0,-1-1 0,1 0 0,12 0 0,16 0 42,-21 1-36,1 0 0,-1-1 1,0 0-1,1-1 0,-1-1 0,0 0 0,0-1 1,16-6-1,-21 5 35,-9 2 19,-17 2 39,8 0-103,-77-5 118,0-3 0,-92-21 0,54 7 5,2-5-32,77 16 22,-85-11 1,44 14 10,32 2 2,-97 2 0,-82 1 92,176 1-133,-123 5 135,94-3-174,-5 0 17,88 0-63,-20-2 16,-28 1-1,44 2-20,0 0 0,0 0 1,1 0-1,-1 0 0,0 1 0,1 0 0,0 1 0,-12 5 1,18-8-1,0 0 1,-1 0 0,1 0-1,0 0 1,0 0 0,0 0 0,0 1-1,0-1 1,-1 0 0,1 0-1,0 0 1,0 0 0,0 0-1,0 0 1,0 0 0,0 0-1,0 0 1,0 0 0,-1 1 0,1-1-1,0 0 1,0 0 0,0 0-1,0 0 1,0 0 0,0 0-1,0 1 1,0-1 0,0 0-1,0 0 1,0 0 0,0 0 0,0 0-1,0 0 1,0 1 0,0-1-1,0 0 1,0 0 0,0 0-1,0 0 1,0 0 0,0 1 0,0-1-1,0 0 1,0 0 0,0 0-1,0 0 1,0 0 0,0 0-1,1 1 1,-1-1 0,0 0-1,0 0 1,0 0 0,0 0 0,0 0-1,0 0 1,13 4-24,22 0 14,287-16-83,-17-1 44,209 43-38,-423-25 51,116-8 1,-200 3 35,33 0-3,-29 0 10,1 1 1,-1-2-1,0 1 1,1-2 0,-1 1-1,0-1 1,13-5-1,-17 4-35,8-4 217,-17 3-62,-10 0-57,-48-5 70,-1 2 0,-91 1 0,53 4-3,38 2-70,0 3 0,-86 15 1,-63 5 60,-11 1-16,104-10-42,-133-2 0,106-8 28,111-2-66,-4-2-16,0 3 1,0 0 0,-60 16-1,83-14-28,12-4 5,0 0-1,0 0 1,-1 0 0,1 0-1,0-1 1,0 1 0,-1-1 0,-2 1-1,2-1-11,1 1 1,-1 1-1,0-1 0,1 0 0,-1 0 0,1 1 0,-1 0 0,1-1 0,-4 5 1,3-3 26,0 0 1,1 0-1,-1 1 1,1-1-1,0 1 1,0-1-1,0 1 1,0 0-1,1 0 1,0 0-1,-1 0 1,2 0-1,-1 0 1,0 4-1,0 5 39,1 1 0,1-1-1,2 14 1,-1-5 48,7 43 481,-5-58-345,-4-7-219,0 1 1,0-1-1,0 0 0,0 0 0,0 0 1,1 0-1,-1 0 0,0 0 1,0 0-1,0 0 0,0 1 1,0-1-1,0 0 0,0 0 0,0 0 1,1 0-1,-1 0 0,0 0 1,0 1-1,0-1 0,0 0 1,0 0-1,0 0 0,0 0 1,0 1-1,0-1 0,0 0 0,0 0 1,0 0-1,0 0 0,0 1 1,0-1-1,0 0 0,0 0 1,0 0-1,0 0 0,0 0 0,0 1 1,0-1-1,-1 0 0,1 0 1,0 0-1,0 0 0,0 0 1,0 0-1,0 1 0,0-1 1,0 0-1,-1 0 0,1 0 0,0 0 1,0 0-1,0 0 0,0 0 1,0 0-1,-1 0 0,1 0 1,0 1-1,0-1-6,0 1-1,0 0 1,0-1 0,0 1 0,0 0 0,0-1-1,0 1 1,1 0 0,-1-1 0,0 1-1,0-1 1,1 1 0,-1 0 0,0-1 0,1 1-1,-1-1 1,1 1 0,-1-1 0,0 1-1,1-1 1,-1 1 0,1-1 0,0 1 0,2 0 0,0-1 1,0 0 0,0 0 0,0 0-1,0 0 1,0 0 0,3-1 0,10-1 4,405-26 72,-208 16-71,27-14-9,-78 6-3,-87 12 1,253-20 0,-220 21 15,49-2 14,-51 9 30,-24 5 13,-81-5-53,-1-1 0,1 1 0,0-1 0,0 1 0,0-1 0,0 0 0,0 1 0,-1-1 0,1 0 0,0 0 0,-1 0 0,1 1 0,-1-1 0,1 0 0,-1 0 0,1 0 0,-1 0 1,1 0-1,-1 0 0,0 0 0,1 0 0,-1 0 0,0 0 0,0 0 0,0 0 0,0 0 0,0 0 0,0 0 0,0-2 0,-1-43 32,1 34 15,1-4-17,1 0 0,6-26 1,1-6 15,-6 27-26,-2 15-25,0 0 0,0 0 1,0 0-1,-1 0 0,1 0 0,-2 0 0,1 0 1,-2-7-1,2 13-14,0 0-1,0 0 1,0 0 0,0 1 0,0-1 0,0 0-1,0 0 1,0 0 0,0 0 0,0 0-1,0 0 1,0 0 0,0 0 0,0 1 0,-1-1-1,1 0 1,0 0 0,0 0 0,0 0-1,0 0 1,0 0 0,0 0 0,0 0 0,0 0-1,0 0 1,-1 0 0,1 0 0,0 0 0,0 0-1,0 0 1,0 0 0,0 0 0,0 0-1,0 0 1,-1 0 0,1 0 0,0 0 0,0 0-1,0 0 1,0 0 0,0 0 0,0 0 0,0 0-1,-1 0 1,1 0 0,0 0 0,0 0-1,0 0 1,0 0 0,0 0 0,0 0 0,0 0-1,0 0 1,0-1 0,0 1 0,0 0-1,-1 0 1,1 0 0,0 0 0,0 0 0,0 0-1,0 0 1,-4 13-19,-22 212-109,17-136-6,2-31-38,7-53 140,5-10 18,4-11 36,0-7 26,-6 18-34,-1 0 0,0-1 0,0 1-1,0-1 1,1-8 0,-1-16 82,-2 1-1,0-1 1,-7-41 0,6 61-79,-6-63 131,7 72-151,0 1 1,0-1 0,-1 0-1,1 1 1,0-1-1,-1 0 1,1 1-1,0-1 1,-1 0-1,1 1 1,-1-1-1,1 1 1,-1-1 0,1 0-1,-1 1 1,0 0-1,1-1 1,-1 1-1,0-1 1,1 1-1,-1 0 1,0-1 0,1 1-1,-1 0 1,0 0-1,0-1 1,1 1-1,-1 0 1,0 0-1,0 0 1,1 0 0,-1 0-1,0 0 1,0 0-1,0 1 1,0-1-1,-36 11-27,17-5 31,13-4-2,-136 31-5,119-26 6,0-1 0,0-2 0,-1-1 0,-26 1 0,-100-7 3,103-1 25,-72-17-1,-20-3 34,83 21-37,1 3 1,-1 3-1,1 2 1,0 2-1,-99 27 0,-153 22-130,129-27 40,160-26 52,-1-1-1,-38-2 0,24-1-24,28 4 7,6-3 31,0 1 0,0-1 0,0 0 0,-1 0 0,1 0 0,0 0 0,0 0 0,0 0 0,0 0 0,0 1 0,0-1 0,0 0 0,0 0 0,0 0 1,0 0-1,0 0 0,0 0 0,0 0 0,-1 0 0,1 0 0,0 0 0,0 0 0,0 0 0,0 0 0,0 1 0,0-1 0,0 0 0,0 0 0,-1 0 0,1 0 0,0 0 0,0 0 0,0 0 0,0 0 0,0 0 1,0 0-1,0 0 0,-1 0 0,1 0 0,0 0 0,0-1 0,0 1 0,0 0 0,0 0 0,0 0 0,0 0 0,0 0 0,-1 0 0,1 0 0,0 0 0,0 0 0,0 0 0,0 0 0,0 0 0,0 0 1,0-1-1,0 1 0,0 0 0,0 0 0,0 0 0,0 0 0,0 0 0,0 0 0,-1 0 0,1-1 0,0 1 0,0 0 0,0 0 0,0 1-5,-1-1-1,1 1 0,-1-1 1,1 1-1,-1-1 0,0 1 1,0-1-1,1 1 1,-1-1-1,0 0 0,1 1 1,-1-1-1,0 0 0,0 0 1,0 1-1,1-1 1,-1 0-1,0 0 0,0 0 1,0 0-1,0 0 0,1 0 1,-1 0-1,0 0 1,0-1-1,0 1 0,1 0 1,-1 0-1,-1-1 1,-5-6 5,0 0 0,0 0 1,-5-9-1,8 10 7,0 1 1,0 0-1,0 0 1,-1 1 0,0-1-1,0 1 1,0 0-1,0 0 1,-9-4-1,-4-3 10,16 9-10,-1 0-1,0 1 1,1-1-1,-1 1 1,0-1-1,0 1 1,-4-1-1,6 2-6,0 0-1,0 0 0,0 0 1,-1 0-1,1 0 0,0 0 1,0 1-1,0-1 0,0 0 1,0 1-1,0-1 0,0 0 1,0 1-1,0 0 0,0-1 1,0 1-1,0 0 0,0-1 1,0 1-1,0 0 0,0 0 1,1 0-1,-1-1 0,-1 3 1,-8 13-13,-1 1 1,2 0-1,1 1 1,0-1-1,-6 23 1,8-22-15,-1 0 0,-1 0 0,-1 0 0,0-1 0,-13 19 0,15-28 30,0 1 1,1 1 0,0-1-1,-5 13 1,11-21 10,1 0 1,0-1 0,0 1-1,0-1 1,0 0-1,0 1 1,0-1-1,0 0 1,0 1-1,0-1 1,0 0 0,0 0-1,0 0 1,0 0-1,0 0 1,0 0-1,0 0 1,0 0-1,-1 0 1,3-1 0,2 1-8,169 9 190,39-1-179,169 0-67,-205-1 37,-21-8 13,-22-1 0,-18 1 46,-49-1 27,88 9 0,-92-2 40,66-3-1,-26-2-20,-54 2-61,0-2-1,0-2 0,78-14 1,-86 9-6,50-3 1,-51 7 108,48-10-1,-71 6 177,-18-6 76,-1 3-407,1 3 47,-25-118 235,21 108-218,-1 0 0,0 1-1,-1 0 1,-1 0-1,-12-17 1,15 25-7,0 1 1,0 0 0,-1 1-1,0 0 1,-1 0 0,1 0 0,-1 0-1,-10-5 1,14 9-29,1 1 0,-1-1 0,0 1 0,0 0 0,0 0 0,0 0 0,0 0 0,0 0 0,0 1 0,0-1 0,0 1 0,0 0 0,0 0 0,-1 0 0,1 0 0,0 1 0,0-1 0,0 1 0,0 0 0,0 0 0,0 0 0,0 0 0,0 0 0,1 1 0,-1-1 0,-4 4 0,-4 6-267,0 1-1,1 0 0,0 1 0,1 0 1,0 0-1,-8 17 0,11-19-1648</inkml:trace>
</inkml:ink>
</file>

<file path=ppt/ink/ink2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46.44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0 131 5016,'0'0'17594,"12"4"-17309,16 5 17,1-2 0,0 0 0,0-2 0,35 2 0,-20-8 286,0 2 0,0 2 0,0 2 0,73 18-1,-106-20-482,0-1-1,0 0 1,0-1-1,1 0 0,-1 0 1,21-3-1,-1-2 103,36-8 1,-31-1-74,-31 11-102,1-1 0,0 1 1,1 0-1,-1 1 0,0-1 0,13 0 1,-19 2-25,1 0 1,-1 0 0,0 0 0,1 0-1,-1 0 1,1 1 0,-1-1-1,1 0 1,-1-1 0,1 1 0,-1 0-1,0 0 1,1 0 0,-1 0-1,1 0 1,-1 0 0,1 0 0,-1-1-1,0 1 1,1 0 0,-1 0-1,0-1 1,1 1 0,-1 0 0,0-1-1,1 1 1,-1 0 0,0-1-1,1 1 1,-1 0 0,0-1 0,0 1-1,0 0 1,1-1 0,-1 1-1,0-1 1,0 1 0,0-1 0,0 1-1,0-1 1,0 1 0,0 0-1,0-1 1,0 1 0,0-1 0,0 1-1,0-1 1,0 1 0,0-1-1,0 1 1,0 0 0,0-1 0,-1 1-1,1-1 1,0 1 0,0 0-1,-1-1 1,1 1 0,0 0 0,-1-1-1,-17-21 253,2 10-199,-8-6 67,0 0 1,-51-26-1,74 44-118,0-1-1,-1 1 0,1-1 1,0 0-1,0 1 0,0-1 0,0 0 1,0 0-1,0 0 0,0 0 0,0 0 1,0 0-1,0 0 0,1 0 1,-1 0-1,0-1 0,1 1 0,-1 0 1,1 0-1,-1-1 0,1 1 1,-1 0-1,1-3 0,21-2 246,-7 5-230,0 0-1,0 0 1,-1 2 0,1 0 0,0 0-1,-1 1 1,1 1 0,-1 1-1,1-1 1,-1 2 0,0 0-1,-1 1 1,1 0 0,15 11-1,-26-16-23,0 1 0,1 0 0,-1 0-1,0 0 1,0 0 0,0 0 0,0 0-1,0 1 1,-1-1 0,1 1 0,-1-1 0,1 1-1,-1 0 1,0-1 0,0 1 0,0 0-1,0 4 1,-1-2-1,1 0 0,-1 0 0,-1 0 0,1 0 0,-1 0 0,0 0 0,0-1 0,0 1 0,-3 7 0,-4 5 1,0-2-1,-1 1 1,0-1-1,-20 23 1,17-25 43,-1 0 1,-23 19 0,6-6 123,17-11-33,11-8-238,10-7-421,76-29-801,-55 18-2544</inkml:trace>
</inkml:ink>
</file>

<file path=ppt/ink/ink2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46.98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146 25 11856,'0'0'1401,"-10"4"-830,1-1-412,3-2-56,0 1-1,0 0 1,0 1-1,1-1 0,-1 1 1,1 0-1,0 0 1,-1 1-1,-7 7 1,8-6 70,0 1 0,1 0 0,0 0 1,0 0-1,0 1 0,1-1 0,0 1 1,-4 12-1,0 6 565,-4 29 0,10-45-600,-1 2 103,0 0 1,2 1-1,-1-1 0,2 0 1,-1 1-1,1-1 1,5 20-1,-4-24-91,0 0 0,0 0 0,1 0 0,0-1 0,0 1 0,1-1 0,0 0 0,0 0 0,0 0 0,1 0 1,0-1-1,0 1 0,6 4 0,-7-7-58,0-1 1,1 0 0,-1 0-1,0 0 1,1-1 0,-1 1-1,1-1 1,0 0 0,-1 0 0,1-1-1,0 1 1,-1-1 0,1 0-1,7-1 1,-3 0 54,1-1-1,-1 0 1,0 0-1,0 0 1,0-1-1,12-6 1,-13 4-44,0 0 0,0 0 0,-1-1 0,0 0 0,0-1 0,0 1 0,-1-1 1,7-10-1,40-65 654,-47 70-647,-1 0 1,0 0-1,0 0 0,-1 0 1,-1-1-1,0 0 1,-1 0-1,0 1 0,-1-1 1,-1 0-1,0-1 1,0 1-1,-1 0 0,-5-19 1,6 29-70,-1 0 0,0 0 0,0 0 0,0 0 1,-1 0-1,1 0 0,-1 0 0,1 0 0,-1 0 0,0 1 0,0-1 1,0 1-1,-1 0 0,1-1 0,0 1 0,-1 0 0,0 0 0,-3-2 1,1 2 13,0 0 0,0 0 1,0 0-1,-1 1 0,1 0 1,0 0-1,-1 0 1,1 1-1,-1 0 0,-5 0 1,-6 2 83,0 0 0,1 1 0,-1 1 1,1 0-1,0 1 0,-19 9 0,32-12-112,-48 24 316,47-23-298,-1 0 0,1 0 0,0 0 0,1 0 0,-1 1 0,1-1 0,-1 1 0,1 0 0,-3 6 0,5-10-53,1 1 0,0-1 0,0 1 0,-1-1 0,1 1 0,0 0 1,0-1-1,0 1 0,0-1 0,0 1 0,0 0 0,0-1 0,0 1 0,0-1 0,0 1 0,0 0 0,0-1 0,0 1 0,0-1 0,1 1 1,-1 0-1,0-1 0,0 1 0,1-1 0,-1 1 0,1 0 0,15 11 74,15 0-4532</inkml:trace>
</inkml:ink>
</file>

<file path=ppt/ink/ink2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48.17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351 0 4912,'0'0'7710,"-9"8"-7059,-32 28 1063,-60 69 0,68-64-504,2 3 1,-43 79 0,63-102-884,2 0 1,0 1-1,2 0 1,0 1-1,1-1 1,2 1 0,0 1-1,0 38 1,4-29 208,5 35 1,-4-55-367,2-1 1,-1 0-1,2 0 0,-1 0 0,2 0 1,6 13-1,3 2 420,34 46 1,-41-64-421,2 0 0,-1 0 0,1 0 0,0-1 0,1 0 0,0-1 0,17 10 0,-27-17-168,13 8 302,1-2 0,0 1 1,20 5-1,-29-10-238,0-1 0,-1 0 0,1-1 0,0 1 0,0-1 0,0 0 0,0 0 0,0-1 0,0 1 0,0-1 0,0 0 0,0 0 0,0-1 0,7-3 0,72-39-252,-56 26-3578</inkml:trace>
</inkml:ink>
</file>

<file path=ppt/ink/ink2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51.86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6520,'0'0'9582,"5"14"-9094,0 5-320,0-2 31,0-1 0,1 1 0,15 26 0,71 101 1339,0-4-261,-73-105-834,-1 0 0,-2 1 1,-1 1-1,19 77 1,-29-92-208,-2 0-1,0 0 1,-1 0 0,-1 1 0,-2-1 0,0 0 0,-1 0 0,-1 0 0,-1 0 0,-11 32 0,10-42-91,0 0 0,-1-1 0,-1 0 1,0 0-1,0 0 0,-1-1 1,0 0-1,-1-1 0,0 1 0,0-2 1,-1 1-1,0-1 0,-23 12 1,16-10-522,-1-1 0,-1 0 0,0-1 0,0-2 0,0 1 0,-1-2 0,-37 5 0</inkml:trace>
</inkml:ink>
</file>

<file path=ppt/ink/ink2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5:59.96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88 551 4912,'0'0'10712,"-5"14"-10350,-1 1-266,-1 4 97,0 2 0,-8 40 0,-10 178 1597,24-224-1535,-1 1 0,-6 22 0,1 0 618,5-158 1746,-1 26-2225,4 59-54,3-34 0,-2 55-232,1 1-1,0-1 1,1 1 0,0 0 0,8-17 0,2-6 136,-12 30-178,0 0 0,0 0 0,1 0 0,-1 0-1,1 0 1,1 1 0,-1 0 0,1-1 0,0 1 0,4-4 0,3-1 116,1 0 1,22-15-1,-30 23-144,-1 0 0,1 0 0,0 0 0,0 0 0,0 1 0,0-1 0,0 1 0,0 0-1,1 0 1,-1 1 0,0-1 0,0 1 0,1 0 0,7 1 0,-9 0-20,-1 0 0,0 0 0,1 0-1,-1 1 1,0-1 0,1 1 0,-1-1 0,0 1 0,0 0 0,0 0 0,-1 0-1,1 0 1,0 0 0,-1 1 0,1-1 0,-1 0 0,0 1 0,0-1 0,1 3 0,1 3 19,0-1 1,-1 1-1,0 0 1,2 16-1,-4-18-20,0 0 0,-1 1 0,0-1 0,0 0 0,0 0 0,-1 0-1,0 0 1,0 0 0,0 0 0,-1 0 0,0-1 0,0 1 0,0-1 0,-1 0 0,0 0 0,-4 5-1,5-6 6,-1-1-1,1 1 1,0-1-1,-1 0 0,0 0 1,1 0-1,-1-1 0,0 1 1,-1-1-1,1 0 0,0 0 1,-1 0-1,1-1 1,-1 1-1,1-1 0,-1 0 1,0-1-1,1 1 0,-1-1 1,0 0-1,-6-1 0,-36-1 421,46 2-389,11 0 90,58 1-105,0-4 1,132-22 0,-184 22-32,0-2 1,0 1 0,-1-2-1,1 0 1,-1-1 0,0-1-1,-1 0 1,0 0 0,0-2-1,23-20 1,-24 12 39,-15 12 22,-11 7 3,-1 4-52,1 0 0,-1 1-1,2 1 1,-1 0 0,1 1 0,0 0 0,-15 13 0,-3 2 26,29-22-43,0 0-1,0-1 0,0 1 1,0 0-1,0 0 1,0 0-1,0-1 1,0 1-1,0 0 1,0 0-1,0 0 1,1 0-1,-1 1 1,1-1-1,-1 0 1,0 0-1,1 0 0,0 0 1,-1 1-1,1-1 1,0 0-1,0 0 1,-1 1-1,1-1 1,0 0-1,0 1 1,0-1-1,1 0 1,-1 0-1,0 1 1,1 1-1,0 0 3,1-1 1,0 1-1,0-1 1,-1 0-1,1 0 0,1 1 1,-1-1-1,0-1 1,0 1-1,1 0 1,-1 0-1,1-1 0,2 2 1,2 0 0,-1 0 0,1 0 0,-1-1 0,1 1 1,0-2-1,0 1 0,0-1 0,0 0 0,0 0 0,0-1 0,1 0 1,-1 0-1,0-1 0,0 0 0,0 0 0,0 0 0,0-1 0,0 0 1,-1-1-1,1 1 0,-1-1 0,1-1 0,-1 1 0,0-1 1,0 0-1,0 0 0,-1-1 0,0 0 0,0 0 0,6-7 0,-10 11 0,0-1-1,0 1 0,0-1 0,0 1 0,-1-1 0,1 0 0,0 1 0,-1-1 0,1 0 0,-1 1 0,0-1 0,1 0 0,-1 0 1,0 1-1,0-1 0,0 0 0,-1 0 0,1 1 0,0-1 0,-1-3 0,-1 2 3,1 0-1,0 0 1,-1 0 0,0 1 0,0-1-1,0 0 1,0 1 0,0-1 0,0 1-1,-5-4 1,2 3 6,1-1 1,-2 1-1,1-1 0,0 2 0,0-1 1,-1 0-1,0 1 0,1 0 0,-1 1 1,0-1-1,-11-1 0,17 3-11,0 0-1,-1 0 0,1 0 1,0 0-1,-1 0 1,1 0-1,0 0 1,0 0-1,-1 0 0,1 0 1,0 0-1,-1 0 1,1 0-1,0 0 1,-1 0-1,1 0 1,0 1-1,0-1 0,-1 0 1,1 0-1,0 0 1,-1 0-1,1 0 1,0 1-1,0-1 0,-1 0 1,1 0-1,0 1 1,0-1-1,0 0 1,0 0-1,-1 1 1,7 7 18,18 6-16,4-7-3,-1-2 0,1-1 1,46 0-1,-69-4 4,0-1 1,1 0-1,-1 0 0,0-1 0,0 1 0,0-1 1,0 0-1,0-1 0,-1 1 0,1-1 0,-1 0 1,1 0-1,-1 0 0,0-1 0,0 0 0,-1 1 1,1-1-1,4-8 0,3-2 22,-1-1-1,-1-1 1,0 0-1,7-19 1,-5 16 95,-7 22-23,-1 12-67,1 14-26,4 61 33,-8-78-36,0-1 0,-1 1 1,0 0-1,-1-1 0,-6 21 0,8-31-3,-1 0 0,1 0 1,-1-1-1,1 1 0,0 0 0,-1 0 0,1 0 1,-1 0-1,0-1 0,1 1 0,-1 0 0,0 0 1,1-1-1,-1 1 0,0-1 0,0 1 0,0-1 1,1 1-1,-1-1 0,0 1 0,0-1 0,-2 1 1,1-1 3,0 0 1,0 1 0,0-1-1,0 0 1,0-1 0,-1 1 0,1 0-1,0-1 1,0 1 0,-2-2 0,-6-2 22,1 0 0,-1-1 0,-11-8 0,18 11-24,1 1-2,1 1 1,0-1 0,0 1-1,0-1 1,-1 0 0,1 0-1,0 0 1,0 0 0,0 1-1,0-1 1,1 0 0,-1-1-1,0 1 1,0 0 0,1 0 0,-1 0-1,0 0 1,1 0 0,-1-3-1,8-2 21,11 6-1,61 13 37,-56-8-36,1-1 0,0-1-1,31 0 1,-38-4-13,-1-1 0,0 0 0,0-1 0,0-1 0,0-1 0,21-9 0,-12 3 55,-1-2 0,0-1-1,22-16 1,-41 26-3,-2 1-1,1-1 1,0 0 0,-1 0 0,0-1-1,3-4 1,-5 7 48,-4 5-26,-3 6 14,-9 25 132,11-25-187,0 0 0,1 0 0,0 0 0,-3 12 1,6-18-31,0 0 1,-1 0 0,1 0 0,0 0 0,1 0 0,-1 0-1,1 0 1,-1 0 0,1 0 0,0 0 0,0 0 0,0 0-1,0 0 1,0 0 0,1-1 0,-1 1 0,4 3 0,-2-4-8,0 0 0,-1 0 0,1 0 0,0-1 0,0 1 0,0-1 0,1 0 0,-1 0 0,0 0 0,0 0 0,1-1 0,-1 1 0,0-1 0,1 0 0,4 0 1,1 1-3,-1-1-4,0-1 0,0 1 0,0-1 0,-1-1 0,1 1 0,0-1 0,-1-1 0,1 1 0,11-7 0,2-2 0,37-25 0,-42 24 0,0-1 0,-1 0 0,0 0 0,-1-2 0,-1 0 0,0 0 0,-1-1 0,0-1 0,17-35 0,4-20 0,-3-3 0,-3 0 0,18-82 0,-35 108 0,-10 49 0,0 0 0,0-1 0,0 1 0,0 0 0,0 0 0,0-1 0,0 1 0,0 0 0,0 0 0,0-1 0,0 1 0,0 0 0,0 0 0,0-1 0,0 1 0,0 0 0,0 0 0,0 0 0,0-1 0,-1 1 0,1 0 0,0 0 0,0 0 0,0-1 0,0 1 0,0 0 0,-1 0 0,1 0 0,0 0 0,0-1 0,0 1 0,-1 0 0,1 0 0,0 0 0,0 0 0,-1 0 0,1 0 0,0 0 0,0 0 0,-1-1 0,1 1 0,0 0 0,0 0 0,0 0 0,-1 0 0,1 0 0,0 0 0,0 0 0,-1 1 0,1-1 0,0 0 0,0 0 0,-1 0 0,1 0 0,0 0 0,0 0 0,0 0 0,-1 0 0,1 1 0,0-1 0,-1 0 0,-9 14 0,1-1 0,0 1 0,1 1 0,0-1 0,1 2 0,1-1 0,0 1 0,-4 22 0,0 9 0,-5 79 0,14-112 0,0 1 0,1 0 0,1-1 0,0 1 0,1-1 0,0 0 0,9 26 0,-4-8 0,-6-27 0,0 1 0,0-1 0,0 1 0,1-1 0,3 7 0,-5-11 0,1 0 0,0 0 0,-1 0 0,1 0 0,0 0 0,-1 0 0,1 0 0,0 0 0,0 0 0,0-1 0,0 1 0,0 0 0,0-1 0,0 1 0,0 0 0,0-1 0,0 1 0,0-1 0,0 0 0,1 1 0,-1-1 0,0 0 0,0 0 0,2 0 0,-1 0 0,1 0 0,0-1 0,-1 0 0,1 1 0,0-1 0,-1 0 0,1 0 0,-1 0 0,0-1 0,4-1 0,3-3 0,-1-1 0,1 0 0,13-16 0,0-4 0,19-31 0,3-4 0,-24 27 0,-23 70 0,2-29 0,-41 172 0,42-177 0,0-1 0,-1 1 0,1 0 0,0-1 0,0 1 0,-1 0 0,1-1 0,0 1 0,0 0 0,0 0 0,0-1 0,0 1 0,0 0 0,0 0 0,0-1 0,0 1 0,1 0 0,-1-1 0,0 1 0,0 0 0,1-1 0,-1 1 0,0 0 0,1-1 0,-1 1 0,1 0 0,-1-1 0,0 1 0,1-1 0,-1 1 0,1-1 0,0 1 0,-1-1 0,1 0 0,-1 1 0,1-1 0,0 1 0,-1-1 0,1 0 0,0 0 0,-1 0 0,1 1 0,1-1 0,0 0 0,0 0 0,0 1 0,0-1 0,0 0 0,-1-1 0,1 1 0,0 0 0,0 0 0,0-1 0,0 1 0,0-1 0,-1 0 0,1 1 0,3-3 0,2-4 0,0 0 0,-1-1 0,0 0 0,0 0 0,0 0 0,-1 0 0,-1-1 0,5-11 0,7-10 0,-16 29 0,3-4 0,-1 1 0,1-1 0,0 1 0,0 0 0,0 0 0,0 0 0,1 0 0,5-4 0,-9 8 0,1 0 0,-1 0 0,0 0 0,1 0 0,-1 1 0,1-1 0,-1 0 0,1 0 0,-1 0 0,0 0 0,1 1 0,-1-1 0,0 0 0,1 0 0,-1 1 0,0-1 0,1 0 0,-1 1 0,0-1 0,1 0 0,-1 1 0,0-1 0,0 1 0,0-1 0,1 0 0,-1 1 0,0-1 0,0 1 0,0 0 0,8 16 0,-7-15 0,35 109 0,-35-110 0,-1 0 0,1 0 0,-1 0 0,1 0 0,-1 0 0,1 0 0,0 0 0,-1 0 0,1 0 0,0 0 0,0 0 0,0 0 0,0-1 0,0 1 0,0 0 0,0-1 0,0 1 0,0 0 0,0-1 0,0 1 0,0-1 0,0 0 0,0 1 0,1-1 0,-1 0 0,1 0 0,1 0 0,0 0 0,-1-1 0,1 1 0,0-1 0,-1 0 0,1 0 0,-1 0 0,1 0 0,-1 0 0,1-1 0,2-1 0,7-6 0,-1-1 0,0 0 0,13-14 0,-22 22 0,5-6 0,2 0 0,-1-1 0,0-1 0,-1 1 0,0-1 0,0 0 0,4-11 0,-5 11 0,0 10 0,5 15 0,-4-3 0,-1-6 0,-2-1 0,0-1 0,0 0 0,1 0 0,0 0 0,7 5 0,-11-9 0,-1 0 0,1 0 0,-1 1 0,1-1 0,-1 0 0,1 0 0,0 0 0,-1 1 0,1-1 0,-1 0 0,1 0 0,0 0 0,-1 0 0,1 0 0,-1 0 0,1-1 0,-1 1 0,1 0 0,0 0 0,-1 0 0,1 0 0,-1-1 0,1 1 0,-1 0 0,1-1 0,0 0 0,0 0 0,0 0 0,0-1 0,-1 1 0,1 0 0,0-1 0,-1 1 0,1 0 0,-1-1 0,0 1 0,1-1 0,-1 1 0,0 0 0,0-1 0,0-1 0,0 2 0,0-49 0,0 48 0,0 0 0,0 0 0,0-1 0,-1 1 0,1 0 0,-1 0 0,1 0 0,-1 0 0,0 0 0,0 0 0,0 0 0,0 0 0,0 0 0,-1 0 0,1 0 0,-1 0 0,1 1 0,-4-3 0,5 3 0,-1 1 0,0 0 0,0 0 0,1 0 0,-1 0 0,0 0 0,1 0 0,-1 0 0,0 0 0,0 0 0,1 0 0,-1 0 0,0 0 0,0 0 0,1 1 0,-1-1 0,0 0 0,1 1 0,-1-1 0,0 0 0,1 1 0,-1-1 0,1 1 0,-1-1 0,1 1 0,-1-1 0,1 1 0,-1-1 0,1 1 0,-1-1 0,1 2 0,-15 20 0,15-21 0,-3 6 0,-1 1 0,2 0 0,-1-1 0,1 1 0,0 0 0,1 0 0,-1 0 0,2 1 0,-1-1 0,1 0 0,1 0 0,1 13 0,1-7 0,0 0 0,1 0 0,0-1 0,1 1 0,1-1 0,10 18 0,-12-25 0,1 0 0,-1 0 0,1 0 0,0-1 0,1 0 0,-1 0 0,1 0 0,0 0 0,0-1 0,13 6 0,-16-8 0,0 0 0,0-1 0,1 1 0,-1-1 0,1 0 0,-1 0 0,1 0 0,-1 0 0,1-1 0,0 0 0,-1 1 0,1-1 0,0-1 0,-1 1 0,1 0 0,0-1 0,-1 0 0,1 0 0,-1 0 0,1 0 0,-1 0 0,0-1 0,1 0 0,2-2 0,-5 4 51,1-1 0,-1 0 0,0 0 0,0 0 0,1 0 0,-1 0 0,0-1 0,0 1 0,0 0-1,-1 0 1,1-1 0,0 1 0,0-1 0,-1 1 0,1 0 0,-1-1 0,1 1 0,-1-1 0,1-2 0,-1 2-443,-1 0 0,1 0 0,-1 0 0,0 0 0,1 0 1,-1 1-1,0-1 0,0 0 0,0 0 0,0 0 0,0 1 0,-2-3 0</inkml:trace>
</inkml:ink>
</file>

<file path=ppt/ink/ink2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00.28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0 13672,'0'0'904,"19"2"-570,-4 0-254,263 21 1417,149-3 767,-274 0-955,-109-13-680,-29-2-203,-22 0 100,-17 1-2805</inkml:trace>
</inkml:ink>
</file>

<file path=ppt/ink/ink2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00.46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0 107 13464,'0'0'1832,"80"-64"-1488,-27 47 8,7 5-264,4-1 16</inkml:trace>
</inkml:ink>
</file>

<file path=ppt/ink/ink2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05.83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394 444 7432,'0'0'8346,"-3"-17"-7800,0 3-416,0 1 3,1 0-1,0 1 0,1-1 1,1 0-1,0 0 0,3-26 1,2 12 367,-2 0 0,0 0 1,-3-53-1,0 48 761,5-57-1,-5 89-1206,1-1 0,-1 0-1,0 1 1,0-1 0,0 1 0,0-1-1,0 1 1,0-1 0,0 0-1,0 1 1,0-1 0,0 1 0,0-1-1,0 0 1,0 1 0,0-1-1,-1 1 1,1-1 0,0 1-1,0-1 1,-1 1 0,1-1 0,-1 0-1,0 1-21,1 1-1,-1 0 1,1-1-1,-1 1 1,1-1-1,0 1 1,-1 0-1,1-1 1,-1 1-1,1 0 1,0 0-1,0-1 1,0 1-1,-1 0 1,1 0-1,0 0 1,0-1-1,0 1 0,0 1 1,-8 41 211,-2-1-1,-29 80 1,28-93-175,-82 202 269,72-188-264,-2-2 1,-2 0-1,-37 45 1,51-72-40,-71 81 400,77-89-300,8-8-22,12-13-26,24-29 84,1 1 1,3 2 0,1 3-1,2 1 1,73-45 0,-69 50 44,19-10 183,-51 36-110,-18 6-279,0 1-1,1-1 1,-1 0 0,0 1 0,0-1-1,1 0 1,-1 1 0,0-1 0,0 1-1,0-1 1,0 0 0,1 1 0,-1-1-1,0 1 1,0-1 0,0 0 0,0 1-1,0-1 1,0 1 0,0-1 0,0 1-1,0-1 1,0 0 0,0 1-1,-1-1 1,1 1 0,0-1 0,0 0-1,0 1 1,0-1 0,-1 1 0,1-1-1,-1 1 1,1 0-5,-3 7 40,0 0 0,1 0 0,0 1 0,1-1 0,-2 16 0,3-22-37,0 0 1,0 0 0,1 0-1,-1 0 1,1 0 0,-1 0-1,1-1 1,-1 1 0,1 0 0,0 0-1,0 0 1,0-1 0,0 1-1,0-1 1,0 1 0,0-1-1,1 1 1,-1-1 0,0 1-1,1-1 1,0 0 0,-1 0 0,1 0-1,-1 0 1,1 0 0,0 0-1,0-1 1,0 1 0,-1 0-1,1-1 1,0 1 0,3-1-1,-1 1 9,0-1 0,0 0 0,-1 0 0,1 0 0,0-1 0,0 1 0,0-1 0,0 0 0,-1 0 0,1 0 0,0-1 0,-1 1-1,1-1 1,-1 0 0,1 0 0,-1 0 0,0 0 0,0-1 0,0 1 0,0-1 0,-1 0 0,1 0 0,0 0 0,-1 0 0,0 0-1,0 0 1,0-1 0,0 1 0,-1-1 0,1 1 0,-1-1 0,0 0 0,0 0 0,0-4 0,0 3 17,-2 0 0,1 0 0,0 0 0,-1 0 0,0 0 0,0 1 0,-1-1 0,1 0 0,-1 0 0,0 1 0,-5-9 0,-7-20 273,14 32-298,0 1 0,0-1 0,0 0-1,0 1 1,0-1 0,0 0 0,1 1-1,-1-1 1,0 0 0,0 1 0,1-1-1,-1 1 1,0-1 0,1 0 0,-1 1-1,0-1 1,1 1 0,-1-1 0,1 1-1,-1-1 1,1 1 0,-1 0 0,1-1-1,0 0 1,17-10 90,-14 9-76,0 0-4,1 0 1,0 1 0,0-1-1,0 1 1,0 0-1,0 0 1,0 0-1,0 1 1,1 0 0,-1 0-1,0 0 1,0 1-1,0-1 1,0 1 0,0 0-1,0 1 1,0-1-1,0 1 1,0 0-1,-1 0 1,1 1 0,-1-1-1,1 1 1,-1 0-1,0 0 1,0 1 0,-1-1-1,1 1 1,0 0-1,-1 0 1,0 0 0,0 0-1,3 6 1,7 17 130,-8-13-26,2-1 0,0 0-1,11 16 1,-16-26-93,0-1 0,0 1-1,0-1 1,0 1 0,1-1-1,-1 0 1,1 0 0,0 0 0,0 0-1,-1 0 1,1-1 0,0 1-1,1-1 1,-1 0 0,0 0 0,0 0-1,0 0 1,1 0 0,5 0-1,-7-2-28,-1 1 0,0 0-1,1 0 1,-1-1 0,1 1 0,-1 0-1,0-1 1,1 1 0,-1-1-1,0 0 1,3-1 0,4-5-2780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15.11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5624,'0'0'8905,"5"10"-8626,59 94 632,-25-43-148,42 88 0,-71-124-619,-2 1 0,-1-1 1,-1 1-1,-1 0 0,-1 1 1,-1-1-1,-2 1 0,-2 34 0,1-54 12,0-1-1,-1 0 0,0 0 1,0 0-1,-3 7 0,20-35-2353</inkml:trace>
</inkml:ink>
</file>

<file path=ppt/ink/ink2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06.95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153 44 6328,'0'0'9472,"-10"2"-8898,1-1-429,4 0-84,1-1 1,-1 1-1,1 0 1,0 0-1,-1 0 0,1 0 1,0 1-1,0 0 0,0 0 1,0 0-1,0 0 0,0 1 1,1-1-1,-5 5 0,1 0 112,0 1 0,0 0 0,1 0 0,1 0 0,-1 1 0,2 0 0,-1 0-1,1 0 1,0 0 0,1 1 0,-3 10 0,5-13-65,0 0 1,0 0-1,1 0 1,-1 0-1,1 1 1,1-1-1,0 0 1,0 0-1,0 0 1,1 0-1,0 0 1,0 0-1,0-1 1,1 1-1,0-1 1,7 10-1,-7-10-36,1 0-1,-1-1 1,2 0-1,-1 0 1,0 0-1,1 0 1,0-1-1,0 1 1,0-1-1,1 0 1,-1-1-1,1 0 1,0 0 0,0 0-1,0 0 1,0-1-1,1 0 1,-1 0-1,1-1 1,-1 0-1,1 0 1,-1-1-1,1 1 1,0-1-1,-1-1 1,1 1 0,0-1-1,11-3 1,-1-1 26,0-1 0,0-1 1,-1 0-1,0-1 1,-1-1-1,1 0 0,-2-1 1,1-1-1,-1 0 0,-1-1 1,0 0-1,-1-1 1,0-1-1,-1 0 0,-1 0 1,0-1-1,-1-1 1,10-20-1,-18 31-50,0 0 0,1 0 0,-2-1 0,1 1 0,-1 0 0,1-1 0,-2 1 0,1 0 0,0-1 1,-1 1-1,0 0 0,0 0 0,-1 0 0,0 0 0,1 0 0,-2 0 0,1 0 0,0 0 0,-1 1 0,0-1 0,0 1 0,0 0 0,-1 0 0,0 0 1,1 0-1,-1 1 0,-1-1 0,1 1 0,0 0 0,-1 0 0,1 1 0,-1-1 0,0 1 0,0 0 0,0 1 0,0-1 0,0 1 0,0 0 0,-11-1 1,-3 2 41,0 0 1,1 2 0,-1 0 0,1 1 0,-1 1 0,1 0 0,0 2 0,1 0 0,-32 15 0,-9 13 183,54-31-294,7-2-41,13-4-72,8-6-3463</inkml:trace>
</inkml:ink>
</file>

<file path=ppt/ink/ink2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07.74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390 1 8840,'0'0'5729,"-11"8"-5274,-5 3-313,-120 92 1787,79-60-810,36-29-358,-30 28 1,44-36-465,0 1 1,0-1 0,0-1-1,-1 1 1,0-1-1,0-1 1,0 1 0,-15 4-1,22-8-195,0-1 0,1 0 0,-1 1 0,0-1 0,0 0 1,0 1-1,0-1 0,0 1 0,1 0 0,-1-1 0,0 1 0,0 0 0,1-1 0,-1 1 0,0 0 0,1 0 0,-2 1 0,2-2-57,0 1 1,0-1-1,0 1 1,0-1-1,0 1 0,0-1 1,0 0-1,0 1 1,1-1-1,-1 1 1,0-1-1,0 0 0,0 1 1,0-1-1,0 1 1,1-1-1,-1 0 0,0 1 1,0-1-1,1 0 1,-1 1-1,0-1 1,1 0-1,-1 1 0,0-1 1,1 0-1,-1 0 1,0 0-1,1 1 1,-1-1-1,0 0 0,1 0 1,-1 0-1,1 0 1,-1 1-1,1-1 0,0 0 1,2 0 37,0 1-1,0 0 1,1-1-1,-1 0 1,0 0 0,0 0-1,6-1 1,15 0 168,-9 3-111,1 0 1,0 1-1,-1 1 1,1 0-1,-1 1 1,16 8 0,84 49 640,-28-13-324,-83-47-424,-1-1-1,1 0 0,0 1 0,-1-1 1,1 0-1,0-1 0,0 1 0,0-1 0,4 1 1,-7-1-40,1-1 1,0 1 0,0 0-1,0 0 1,-1-1 0,1 1 0,0-1-1,-1 1 1,1-1 0,0 0 0,-1 0-1,1 0 1,-1 0 0,1 0-1,-1 0 1,1 0 0,-1 0 0,0 0-1,0-1 1,1 1 0,0-3-1,7-11-3799</inkml:trace>
</inkml:ink>
</file>

<file path=ppt/ink/ink2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08.32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11352,'0'0'7750,"7"11"-7241,2 6-243,0 0-1,-2 1 0,0 0 0,-1 0 0,7 33 0,-5 87 1398,-6-67-811,-2 33 512,-2-60-706,1-36-405,1 1-1,0-1 0,0 1 0,3 16 1,-6-14 540,1-9-256,2-10-333,12-81-796,-6 54-3142</inkml:trace>
</inkml:ink>
</file>

<file path=ppt/ink/ink2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08.67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11448,'0'0'3077,"10"3"-2172,52 14 528,2-2-1,117 11 0,-140-23-822,-1-2-1,1-2 0,-1-1 1,1-2-1,-1-2 0,39-11 1,-58 9-373,-14 5-3080</inkml:trace>
</inkml:ink>
</file>

<file path=ppt/ink/ink2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09.45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431 0 9344,'0'0'7970,"-11"14"-7407,7-10-513,-14 18 304,-1-1 1,-41 37-1,29-32 153,-2-1 0,-2-1 1,0-2-1,-52 25 0,77-43-233,0 1-1,0 0 1,1 0 0,0 1-1,0 0 1,0 1 0,-10 10-1,13-11 140,-1 3 935,8-9-1304,-1 1 1,1 0 0,0-1-1,0 1 1,-1-1 0,1 1-1,0-1 1,0 1-1,0-1 1,0 1 0,0-1-1,-1 0 1,1 0 0,0 1-1,0-1 1,0 0 0,1 0-1,15 4 179,23 5 166,44 16-1,-66-18-294,8 2 77,-2 1 0,1 1-1,32 20 1,-41-19-45,34 20 157,-47-30-235,0-1 1,0 1 0,0-1-1,0 0 1,0 0 0,0 0-1,0 0 1,0 0 0,0-1-1,1 0 1,-1 1 0,0-1-1,6-1 1,-7 0-53,0-1-1,-1 1 1,1-1 0,-1 0 0,1 0-1,-1 0 1,0 0 0,0 0 0,0 0-1,0 0 1,0 0 0,0 0 0,-1 0-1,2-4 1,0-1-48,7-18-3707</inkml:trace>
</inkml:ink>
</file>

<file path=ppt/ink/ink2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10.16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33 0 9848,'0'0'11197,"2"11"-10505,31 174 2956,-28-122-2695,7 70 901,-10-108-1420,-1-1 0,-1 1-1,-1-1 1,-7 40-1,8-64-411,0 1 0,0-1-1,0 1 1,0-1-1,0 1 1,0-1 0,0 0-1,-1 1 1,1-1 0,0 1-1,0-1 1,0 1-1,-1-1 1,1 0 0,0 1-1,0-1 1,-1 0-1,1 1 1,0-1 0,-1 0-1,1 1 1,0-1-1,-1 0 1,1 0 0,0 1-1,-1-1 1,1 0 0,-1 0-1,0 1 1,-13-6 219,-11-18-395,0-11-693,18 22-2780</inkml:trace>
</inkml:ink>
</file>

<file path=ppt/ink/ink2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10.61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0 12360,'0'0'6021,"12"4"-5339,20 4-159,0-1 0,1-1 0,53 2 0,161 3 2087,-198-10-1024,98-11 0,-99-2 981,-44 16-2466</inkml:trace>
</inkml:ink>
</file>

<file path=ppt/ink/ink2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15.12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323 84 3712,'0'0'14402,"-9"-10"-14051,-28-31-6,35 38-233,-1 0 0,1 1-1,-1-1 1,0 1 0,0-1 0,0 1 0,0 0-1,-1 0 1,1 1 0,-1-1 0,1 1-1,-1-1 1,1 1 0,-1 0 0,0 1 0,1-1-1,-1 1 1,-6-1 0,7 1-21,-6 0 105,0 0 1,0 1 0,0 0-1,1 1 1,-1-1-1,0 2 1,1-1 0,0 1-1,0 1 1,0-1-1,0 1 1,0 1 0,1-1-1,-10 9 1,-6 3 271,21-15-423,-1 0 0,1 1-1,0-1 1,-1 1 0,1 0 0,0-1-1,0 1 1,0 0 0,1 0-1,-1 0 1,0 0 0,1 1 0,-1-1-1,1 0 1,0 1 0,-1-1 0,0 5-1,0 2 83,-1 1-32,0-1 1,1 1-1,0-1 0,1 1 0,0 0 0,1-1 1,0 1-1,2 18 0,-1-24-69,-1-1 0,1 0 0,0 1 0,0-1 0,0 0 0,0 0 0,0 0 0,1 0 0,0 0 0,-1 0 0,1 0 0,0 0 0,0 0 0,1-1 0,-1 1 0,0-1 0,1 0 0,0 0 0,-1 0 0,1 0 0,0 0 0,4 1 0,7 5 56,0-1 0,0-1 1,0 0-1,1-1 0,0-1 1,0 0-1,0-1 1,0-1-1,1 0 0,-1-1 1,1 0-1,28-4 1,-27 1-388,0-1 1,-1-1 0,1 0 0,-1-1-1,0-1 1,0 0 0,-1-1 0,0-1-1,0 0 1,-1-2 0,17-12 0</inkml:trace>
</inkml:ink>
</file>

<file path=ppt/ink/ink2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29.40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42 31 6824,'0'0'8872,"-1"10"-8511,-11 50 675,11-27 1253,1-33-2049,0-16 628,1 10-766,-1 0 0,0 1 0,-1-1 1,0 0-1,1 0 0,-2 0 0,1 1 0,-1-1 0,-4-9 0,6 15-74,0-1-1,0 1 0,0 0 0,0-1 0,-1 1 1,1 0-1,0-1 0,0 1 0,0 0 0,-1 0 1,1-1-1,0 1 0,0 0 0,-1 0 0,1-1 1,0 1-1,-1 0 0,1 0 0,0 0 0,-1-1 1,1 1-1,0 0 0,-1 0 0,1 0 0,-1 0 1,1 0-1,0 0 0,-1 0 0,1 0 1,0 0-1,-1 0 0,1 0 0,-1 0 0,1 0 1,0 0-1,-1 0 0,1 0 0,0 0 0,-1 1 1,1-1-1,0 0 0,-1 0 0,1 0 0,0 1 1,-1-1-1,1 0 0,0 0 0,0 1 0,-1-1 1,2 4 1130,10-12-526,17-30-1500,-24 33-996</inkml:trace>
</inkml:ink>
</file>

<file path=ppt/ink/ink2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39.568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0 0 2104,'0'0'15918,"6"9"-15757,-2-1-123,-1-4-17,0 1 0,0-1 0,-1 1 0,1 0 0,-1 0 0,-1 0 1,1 0-1,-1 0 0,0 0 0,0 0 0,0 0 0,-1 7 0,-8 168 654,1 58-54,30 289 289,-13-119-481,-2-33-117,30 312 179,-25-212-227,-6-135-86,-2-162-81,7 141 33,-1-158-86,26 473 183,-9-224-55,-10-188-96,-18-219-76,41 409 210,-24-303-168,24 136 87,18-7 99,-56-229-221,-2-6-8,0 0 1,-1 0 0,1 1 0,1-1 0,-1 0-1,0-1 1,1 1 0,0 0 0,-1 0 0,1-1-1,0 1 1,4 3 0,-6-6-1,0 0-1,1 0 1,-1 0-1,0 1 1,1-1-1,-1 0 1,1 0 0,-1 0-1,0 0 1,1 0-1,-1 0 1,1 0 0,-1 0-1,0 0 1,1 0-1,-1 0 1,1 0-1,-1 0 1,0 0 0,1 0-1,-1 0 1,1-1-1,-1 1 1,0 0 0,1 0-1,-1 0 1,0-1-1,1 1 1,-1 0 0,0 0-1,1-1 1,-1 1-1,0 0 1,0-1-1,1 1 1,-1 0 0,0-1-1,0 1 1,0 0-1,0-1 1,1 1 0,-1-1-1,0 1 1,0 0-1,0-1 1,7-24-53,-7 24 52,4-34-632,-2 1 1,-2-45 0,0 67-663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22.40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149 117 3616,'0'0'5022,"-8"10"-4796,-2 3-144,6-7-37,0-1 0,0 1-1,-1-1 1,1 0 0,-1 0 0,0-1 0,-7 5 0,5-5 137,-1 1 1,1-2-1,-1 1 1,0-1-1,-11 3 1,7-2 106,11-4-259,1 0 0,-1 0 1,1 0-1,-1 0 0,0 0 0,1 0 1,-1 0-1,1-1 0,-1 1 0,0 0 1,1 0-1,-1 0 0,1-1 0,-1 1 0,1 0 1,-1-1-1,1 1 0,-1 0 0,1-1 1,-1 1-1,1 0 0,-1-1 0,1 1 1,0-1-1,-1 1 0,1-1 0,0 1 0,-1-1 1,1 0-1,0 1 0,0-1 0,0 1 1,-1-1-1,1 1 0,0-2 0,-1 0 15,1 0 0,0 1 0,-1-1 0,1 0-1,0 0 1,-1 0 0,1 1 0,0-1 0,1 0-1,-1-3 1,4-5 82,0 0 0,0 0 0,1 0-1,0 0 1,0 1 0,1 0 0,1 0 0,-1 1-1,12-12 1,2 0 79,-17 16-132,0 0 0,1 1 0,0-1 0,0 1 0,0-1 0,7-3 0,-4 3 14,-1 1-1,1-1 1,0 2 0,1-1-1,-1 1 1,0 0-1,10-1 1,-15 3-62,0-1-1,0 1 1,1 0 0,-1 1-1,0-1 1,0 0 0,0 0 0,1 1-1,-1 0 1,0-1 0,0 1-1,0 0 1,0 0 0,0 0 0,0 0-1,0 0 1,0 1 0,-1-1-1,1 0 1,0 1 0,-1-1 0,1 1-1,-1 0 1,1 0 0,-1-1-1,0 1 1,0 0 0,0 0-1,1 4 1,2 3 28,-1 2 0,0-1 1,-1 0-1,0 1 0,0-1 0,-1 1 0,-1 0 0,0-1 1,0 1-1,-1-1 0,0 1 0,-4 13 0,0-4 60,-1-1-1,-1 1 1,-1-1-1,-1-1 1,-15 26-1,-34 68 465,45-85-449,-41 72 378,38-77-277,4-7 47,12-13-123,7-5 2,-5 0-148,0 0 0,0 0 0,0 0-1,0 0 1,-1 0 0,1-1 0,-1 1 0,0 0 0,0-1-1,1-5 1,4-10 23,21-47 57,37-62-1,-53 110-66,20-23-1,2-3 0,-24 32-25,0 1 0,0 0 0,1 1 0,19-14 0,1-3 22,18-14-5,-44 38-10,1 0-1,0 0 0,-1 0 1,1 1-1,0 0 0,0-1 1,0 2-1,0-1 0,8-1 1,4 0-1,-13 3 0,-1-1-1,0 1 1,1-1-1,-1 1 1,0 0-1,1 0 0,2 1 1,-4-1-1,-1 1 0,1-1 0,-1 1 0,0 0 0,0-1 0,1 1 0,-1 0 0,0 0 1,0 0-1,0 0 0,0 0 0,0 0 0,0 0 0,0 0 0,0 0 0,0 1 0,0-1 0,-1 0 0,1 1 0,0 1 0,2 4 5,-1 1-1,1-1 0,-2 1 1,1-1-1,-1 1 1,0-1-1,-1 1 0,0 0 1,0-1-1,-1 1 0,0-1 1,0 1-1,0-1 0,-4 8 1,-3 10 30,-2 0 1,-22 39-1,16-33-15,9-18 18,-1 0 0,-1-1 0,0 0 0,-1 0-1,-18 17 1,14-11 17,13-16-38,0 0-1,-1 0 0,1 0 0,0 0 1,-1 0-1,1 0 0,-1-1 1,1 1-1,-1-1 0,0 1 0,1-1 1,-1 0-1,0 0 0,0 1 0,0-1 1,-4 1-1,6-2-9,0 0 0,-1 0 0,1 0 0,0 0 0,-1 0-1,1-1 1,0 1 0,-1 0 0,1 0 0,0 0 0,-1 0 0,1 0 0,0 0 0,0-1 0,-1 1 0,1 0-1,0 0 1,0-1 0,-1 1 0,1 0 0,0 0 0,0-1 0,0 1 0,0 0 0,-1 0 0,1-1-1,0 1 1,0 0 0,0-1 0,0 1 0,0 0 0,0-1 0,0 1 0,0 0 0,0 0 0,0-1-1,0 1 1,0 0 0,0-1 0,0 1 0,0 0 0,0-1 0,0 1 0,0 0 0,0-1 0,0 1 0,1 0-1,-1 0 1,0-1 0,0 1 0,6-20 117,-5 19-131,5-14 18,0 1-1,2 0 1,0 0-1,0 1 1,2 0-1,-1 1 1,2-1-1,-1 2 1,19-15-1,3-1-16,1 3-1,51-30 1,-68 44-9,1 1 0,0 0 0,0 1 0,0 1 0,36-9 0,-53 16 16,0 0-1,1 0 1,-1 0 0,0 0-1,1 0 1,-1 0-1,0 0 1,1 0-1,-1 0 1,0 0-1,1 0 1,-1 0-1,0 1 1,1-1-1,-1 0 1,0 0-1,0 0 1,1 0 0,-1 1-1,0-1 1,1 0-1,-1 0 1,0 0-1,0 1 1,0-1-1,1 0 1,-1 1-1,0-1 1,0 0-1,0 0 1,1 1 0,-1-1-1,0 0 1,0 1-1,1 17 19,-10 22 6,8-35-24,-18 60 47,-15 70 102,31-120-110,1 1-1,1-1 0,0 0 1,1 1-1,1-1 0,4 28 1,-2-31 2,1 1 0,0-1 0,1 0 1,0-1-1,9 14 0,-11-21-20,0-1 0,0 0 1,0 0-1,0 0 0,0 0 0,1 0 0,-1-1 0,1 0 1,0 1-1,7 2 0,-3-2 29,1 0 0,-1 0 0,0-1 0,14 2 0,-17-4-16,1 0 1,-1 0-1,0 0 1,0 0 0,1-1-1,-1 0 1,0 0-1,0-1 1,0 1-1,0-1 1,0 0 0,0-1-1,0 1 1,-1-1-1,9-6 1,-12 8-91,0 0 0,-1-1-1,1 1 1,0 0 0,-1-1 0,1 1-1,-1-1 1,1 1 0,-1 0 0,0-1-1,0 1 1,1-1 0,-1 1 0,0-1 0,0 1-1,-1-1 1,1 1 0,0-1 0,0 1-1,-1-1 1,1 1 0,-1-1 0,0-1-1,-1-2-1686</inkml:trace>
</inkml:ink>
</file>

<file path=ppt/ink/ink2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41.047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195 106 3712,'0'0'3042,"1"-10"-2635,0-43 4780,-1 52-5095,-6 15 1452,-66 203 1351,60-185-2207,-21 39-1,21-48-143,1 1 0,1 0 0,-13 46 0,22-66-381,0 0-1,0-1 1,0 1-1,-1-1 1,1 1-1,-1-1 1,-4 6-1,4-1 859,2-7-477,2-5-434,36-75 75,-3-2 1,33-120 0,-52 131-132,-9 38 33,15-46 1,-13 63 122,-6 15-63,-3 10-57,1 11-35,0 0 0,1 0 0,1 0 1,9 29-1,-6-21-2,8 20 121,1-1-1,38 81 1,-15-40 105,-19-54 121,-14-29-224,-6-5-147,0 0 1,1-1-1,-1 1 0,0-1 0,1 1 1,-1 0-1,0-1 0,0 0 1,1 1-1,-1-1 0,0 1 0,0-1 1,0 0-1,0 0 0,1 1 0,-1-1 1,0 0-1,-2 0 0,-89 2 306,53-3-20,-55 8 0,86-6-280,-8 2 419,16-3-212,8-4-95,9-2-3706</inkml:trace>
</inkml:ink>
</file>

<file path=ppt/ink/ink2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09.15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79 466 5016,'0'0'6712,"8"10"-6376,27 32 14,-33-39-274,1-1-1,0 1 0,0-1 1,0 0-1,0 0 0,0 0 1,0 0-1,0 0 1,1 0-1,-1-1 0,1 0 1,-1 0-1,1 0 0,0 0 1,4 0-1,0 0 130,1-1-1,0-1 1,0 1 0,11-4-1,-9 3 45,-7-1-139,1 1 0,0 0 0,-1-1 0,1 0 0,-1 0 0,1-1 0,-1 1 0,0-1 0,0 0 0,0 0 0,-1 0 0,1 0 0,4-5 0,-6 5-48,0 1 1,0-1-1,0 1 1,0-1 0,-1 0-1,1 0 1,-1 1-1,1-1 1,-1 0 0,0-1-1,0 1 1,0 0-1,-1 0 1,1 0 0,-1 0-1,0-1 1,0 1-1,0 0 1,0 0 0,0 0-1,-1-4 1,-1 4-17,1 1 0,0-1 1,-1 1-1,1 0 0,-1 0 1,0 0-1,0 0 1,0 0-1,0 0 0,0 0 1,0 0-1,0 1 0,-5-3 1,1 0 27,0 1 0,-1 0 0,0 0 1,-7-1-1,4 2-19,1 1 0,0 0 0,-1 0 0,1 1 1,0 0-1,-1 1 0,1 0 0,0 1 0,0 0 0,-1 0 1,2 1-1,-12 4 0,10-3 10,0 1 1,0 0-1,0 0 0,1 1 1,0 0-1,0 1 0,1 0 1,0 0-1,0 1 0,-9 11 1,15-17-41,1 0 1,-1 1-1,0-1 1,1 1-1,-1-1 1,1 1 0,0 0-1,-1 0 1,1 0-1,1-1 1,-1 1-1,0 0 1,1 0-1,0 0 1,-1 0 0,1 0-1,0 0 1,1 0-1,-1 0 1,0 0-1,1 0 1,0 0-1,-1 0 1,1 0-1,0 0 1,1-1 0,-1 1-1,0 0 1,1-1-1,0 1 1,-1-1-1,1 1 1,0-1-1,4 4 1,3 1 46,0 0 1,0-1-1,1 1 0,-1-2 1,1 1-1,0-2 0,1 1 1,11 3-1,-2-3 14,1 0-1,-1-1 1,0-1 0,1-1-1,0-1 1,26-2 0,-19-1 33,1-1 1,-1-2-1,0-1 1,30-10-1,-37 8-10,-1 0-1,0-2 1,0 0 0,-1-2-1,-1 0 1,0-1-1,0 0 1,29-31 0,-46 43-83,0 0 1,0 0-1,0-1 1,0 1-1,0 0 1,0 0-1,0 0 1,-1-1-1,1 1 1,0-1-1,-1 1 1,1 0-1,-1-1 1,1-2-1,-1 3-10,0 1 0,0-1 0,0 0-1,0 0 1,0 1 0,-1-1 0,1 0-1,0 1 1,0-1 0,-1 0 0,1 0-1,0 1 1,-1-1 0,1 1 0,-1-1-1,1 0 1,-1 1 0,1-1 0,-1 1 0,1-1-1,-2 0 1,1 0 2,-1 0 0,0 0 0,0 1 1,0-1-1,0 0 0,0 1 0,0-1 0,0 1 0,0 0 0,0 0 1,0 0-1,0 0 0,0 0 0,0 0 0,0 0 0,0 1 0,0-1 0,0 1 1,0-1-1,-3 2 0,-10 6 31,0-1 0,0 2 0,1 0 0,0 1 0,-22 21 0,29-25-33,0 1 0,0 0 1,1 1-1,0-1 1,1 1-1,0 1 0,0-1 1,1 1-1,0-1 1,0 1-1,-4 18 1,7-24-16,1-1 1,0 1 0,-1-1 0,1 0-1,0 1 1,0-1 0,0 1 0,0-1-1,1 1 1,-1-1 0,1 0 0,0 1-1,-1-1 1,1 0 0,0 1 0,0-1-1,0 0 1,1 0 0,-1 0 0,0 0 0,1 0-1,0 0 1,-1 0 0,1-1 0,0 1-1,0-1 1,0 1 0,0-1 0,0 1-1,0-1 1,0 0 0,0 0 0,1 0-1,-1 0 1,0-1 0,1 1 0,-1-1-1,0 1 1,1-1 0,-1 0 0,1 0-1,-1 0 1,1 0 0,-1 0 0,0-1 0,1 1-1,-1-1 1,1 1 0,2-2 0,5-2 2,0 0 1,-1-1 0,0 0 0,1 0 0,-2-1 0,1 0 0,-1 0 0,1-1 0,-2 0 0,1-1 0,7-9 0,3-7 21,-1 0 0,25-45 0,-38 61 7,1 0-1,-2-1 1,1 1 0,-2-1-1,4-14 1,-5 23-28,-1-1 1,0 1-1,0 0 1,0-1-1,0 1 1,0 0-1,1-1 0,-1 1 1,0 0-1,0-1 1,0 1-1,0 0 1,0-1-1,0 1 1,0 0-1,0-1 0,0 1 1,0-1-1,-1 1 1,1 0-1,0-1 1,0 1-1,0 0 1,0-1-1,0 1 0,-1 0 1,1 0-1,0-1 1,0 1-1,0 0 1,-1-1-1,1 1 0,0 0 1,-1 0-1,1 0 1,0-1-1,0 1 1,-1 0-1,1 0 1,-1 0-1,0 0 5,0 0 1,0 0-1,0 1 0,0-1 0,0 1 0,0-1 1,0 1-1,0 0 0,0-1 0,1 1 0,-1 0 1,0-1-1,0 1 0,1 0 0,-2 1 1,-32 43 88,-57 100 0,-2 4-36,74-120-54,1 1 0,-16 39 1,17-34 19,-21 35 1,25-54-12,11-15-11,0 1-1,1-1 1,0 1-1,-1-1 1,1 1-1,0 0 1,0 0-1,0 0 1,0 0-1,0-1 1,0 1-1,1 0 1,-1 0-1,0 3 1,5-8 20,-1 1 1,0-1 0,0 0-1,0 0 1,0 0 0,4-5-1,-2 3-6,268-264 395,-99 124-128,-123 104-121,68-41 1,-86 62 285,-37 23-429,1 1-1,0-1 1,0 1 0,0 0-1,-5 7 1,6-7-14,-50 71 62,45-63-57,0 1 1,1 0-1,0-1 0,-5 22 0,10-30-3,0-1 0,0 1 1,1 0-1,-1-1 0,1 1 0,0 0 0,0 0 0,1-1 0,0 6 0,-1-8-7,0 0-1,1 0 0,-1 0 0,1 0 1,-1-1-1,1 1 0,-1 0 1,1 0-1,0 0 0,-1 0 0,1-1 1,0 1-1,0 0 0,0 0 0,-1-1 1,1 1-1,0-1 0,0 1 0,0-1 1,0 1-1,0-1 0,0 0 0,0 1 1,0-1-1,0 0 0,0 0 0,0 0 1,0 0-1,0 0 0,0 0 1,1 0-1,-1 0 0,0 0 0,0 0 1,2-1-1,7-2 20,1 0 1,0-1-1,-1-1 1,0 1 0,12-9-1,-6 5 2,3-4 10,0-1 1,-1 0-1,-1-1 0,0-1 1,-1-1-1,-1 0 0,16-21 1,-18 13 14,-11 21-21,0-1 0,-1 0 1,1 1-1,1 0 0,-1-1 0,3-2 0,-6 9-13,0-1-1,1 1 0,-1 0 0,1 0 0,-1-1 0,1 1 0,0 0 0,0 0 0,0-1 0,1 1 0,-1 0 0,1-1 0,-1 1 1,1 0-1,0-1 0,2 5 0,-2-3-11,0 0 0,1 0 1,-1 0-1,1-1 0,0 1 1,0-1-1,0 1 0,1-1 1,-1 0-1,1 1 0,0-1 1,6 5-1,-5-7-2,-1 1 0,1-1 0,1 1 1,-1-1-1,0 0 0,0-1 0,0 1 0,1-1 0,-1 0 0,0 0 0,0 0 1,1 0-1,-1-1 0,7-2 0,4-1 7,0-1 1,23-11-1,-17 6 3,81-41 90,-19 8 87,-64 28 11,-16 12-20,-14 10-95,-52 34-34,49-34-47,1 2 0,0 0 0,0 0 0,-19 19 0,19-15-1,6-6-2,0 0 1,0 0-1,-9 14 1,16-21-3,0 1 0,-1-1 0,1 0 0,0 0 0,0 1 0,-1-1 0,1 0 0,0 0 0,0 1 0,0-1 0,-1 0 0,1 0 0,0 1 0,0-1 0,0 0 0,0 1 0,0-1 0,0 0 0,0 1 0,-1-1 0,1 0 0,0 1 0,0-1 0,0 0 0,0 1 0,1-1 0,-1 0 0,0 1 0,0-1 0,0 0 0,0 0 0,0 1 0,0-1 1,0 0-1,0 1 0,1-1 0,-1 0 0,0 0 0,0 1 0,0-1 0,1 0 0,-1 0 0,0 1 0,0-1 0,1 0 0,-1 0 0,0 0 0,1 1 0,-1-1 0,0 0 0,0 0 0,1 0 0,-1 0 0,0 0 0,1 0 0,-1 0 0,0 0 0,1 0 0,-1 0 0,0 0 0,1 0 0,-1 0 0,0 0 0,1 0 0,-1 0 0,0 0 0,1 0 0,-1 0 0,27-7 0,-25 6 0,18-6 6,-1-2 1,1 0-1,-2-1 0,1-1 1,-1 0-1,-1-1 0,25-24 1,-42 36 0,1-1 1,-1 1-1,0-1 0,1 1 1,-1-1-1,1 1 1,0-1-1,-1 1 1,1-1-1,-1 1 0,1 0 1,-1-1-1,1 1 1,0 0-1,-1-1 1,1 1-1,0 0 0,0 0 1,-1 0-1,1 0 1,0 0-1,-1-1 1,1 1-1,0 1 0,1-1 1,5 14 48,1 8-60,-2-12 4,1 0 0,0-1 0,0 0 0,17 15 0,-21-21 0,0-1 0,1 0 0,-1 1 0,1-2 0,0 1 0,0 0 0,-1-1 0,1 1 0,0-1 0,0 0 0,0-1 0,0 1 0,1-1 0,-1 1 0,0-1 0,0-1 0,0 1 0,4-1 0,3-1 0,-1-1 0,1 0 0,-1-1 0,0 0-1,0 0 1,16-11 0,56-41 11,-67 44-4,4-3 8,-1-1-1,0 0 1,-2-1 0,0-1-1,0 0 1,-2-2-1,-1 1 1,0-2-1,-1 1 1,16-44-1,-13 26 11,15-57 0,-27 83-7,-1 0-1,0 0 1,0 0-1,-1 0 1,-1 0-1,0 0 1,-1 0 0,0 0-1,-5-20 1,6 31-15,0 1 1,0 0 0,0-1 0,-1 1-1,1-1 1,0 1 0,0 0-1,0-1 1,0 1 0,-1-1 0,1 1-1,0 0 1,-1-1 0,1 1 0,0 0-1,0 0 1,-1-1 0,1 1-1,0 0 1,-1 0 0,1-1 0,-1 1-1,1 0 1,0 0 0,-1 0 0,1-1-1,-1 1 1,1 0 0,0 0-1,-1 0 1,1 0 0,-2 0 0,-13 8 55,-13 20-19,28-28-40,-20 25-15,1 0 0,1 1 1,1 1-1,-25 56 0,34-65-14,2 0 1,0 0-1,1 1 1,1-1 0,1 1-1,0 0 1,1 0-1,2 0 1,1 32 0,1-37 5,0 0 1,0 0 0,1 0 0,1-1-1,0 1 1,8 16 0,-10-26 21,0 0 1,1-1 0,-1 1 0,0-1 0,1 0-1,0 0 1,0 1 0,0-2 0,0 1 0,0 0-1,1-1 1,-1 1 0,1-1 0,0 0 0,-1-1-1,1 1 1,0 0 0,0-1 0,0 0 0,0 0-1,0 0 1,1-1 0,-1 1 0,0-1 0,7 0-1,4-1-55,0 0 0,0-1 0,20-6 0,-8-2-3913</inkml:trace>
</inkml:ink>
</file>

<file path=ppt/ink/ink2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11.35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1 489 7432,'0'0'5921,"11"-8"-5370,42-31-57,-18 16-58,-1-3 0,48-46 0,-56 44-57,-1-2 0,26-40 0,-44 58-166,0-1 0,0 0 0,-1 0 0,-1 0 0,0-1 0,-1 0 0,0 1 0,-1-2 0,1-17 0,-4 32-186,0 0 0,0-1 1,1 1-1,-1 0 0,0-1 1,0 1-1,0-1 0,0 1 1,0-1-1,0 1 0,0 0 1,0-1-1,0 1 0,-1-1 1,1 1-1,0 0 0,0-1 1,0 1-1,0 0 0,0-1 1,-1 1-1,1-1 0,0 1 1,0 0-1,-1-1 0,1 1 1,0 0-1,0 0 0,-1-1 1,1 1-1,0 0 0,-1 0 1,1-1-1,-1 1 0,1 0 1,0 0-1,-1 0 0,1 0 1,0 0-1,-1-1 0,1 1 1,-1 0-1,1 0 0,-1 0 1,1 0-1,-1 0 0,-1 1 21,1-1 0,-1 1 0,1-1 0,-1 1 0,0 0-1,1 0 1,-1 0 0,1 0 0,0 0 0,-1 0 0,0 1-1,-14 15 58,0 0-1,2 1 0,0 0 1,2 2-1,0-1 1,1 1-1,1 1 0,-13 34 1,4 5 157,-21 117 0,37-164-208,0 1 0,2-1 0,-1 1 0,2-1 0,0 1 0,1 0 0,0-1 0,1 1 0,0-1 0,1 0 0,9 26 0,-11-38-34,-1 0-1,1 0 0,-1 0 1,1 0-1,0 0 1,0 0-1,-1 0 0,1 0 1,0 0-1,0 0 0,0 0 1,0-1-1,0 1 0,0 0 1,0 0-1,0-1 1,1 1-1,-1-1 0,0 1 1,0-1-1,2 1 0,0-1 9,-1 0 0,1 0 0,-1 0 0,1 0-1,-1-1 1,1 1 0,-1-1 0,1 1 0,-1-1-1,3-1 1,4-2 55,-1 0 0,1-1 0,-1 0 0,11-9 0,-9 5 21,-1 1-1,0-2 1,0 1 0,-1-1 0,9-12-1,-13 15-17,0 0-1,0 0 0,0 0 1,-1-1-1,0 1 0,-1-1 1,0 1-1,0-1 1,1-11-1,-3 16-13,0 0 1,0 0-1,0 0 1,-1-1-1,1 1 1,-1 1-1,0-1 1,0 0-1,0 0 1,-2-4-1,3 6-56,-1 0 0,1 1 0,-1-1 0,1 0 0,-1 0 0,1 1 0,-1-1 0,1 0 0,-1 1 0,0-1 0,1 0 0,-1 1 0,0-1 0,1 1 0,-1-1 0,0 1 0,0 0-1,0-1 1,1 1 0,-1 0 0,0-1 0,0 1 0,0 0 0,0 0 0,0 0 0,1 0 0,-1 0 0,0 0 0,0 0 0,0 0 0,0 0 0,0 0 0,0 1 0,1-1 0,-1 0 0,-1 1 0,1-1-8,1 0 1,0 0-1,-1 0 1,1 0-1,0 1 1,-1-1-1,1 0 1,0 0-1,0 0 0,-1 0 1,1 1-1,0-1 1,0 0-1,-1 0 1,1 0-1,0 1 1,0-1-1,0 0 1,-1 0-1,1 1 0,0-1 1,0 0-1,0 1 1,0-1-1,0 0 1,0 0-1,0 1 1,-1-1-1,8 8 188,-1-4-168,-3-2-7,0 0 0,0 0 0,0 0 0,0-1 1,1 1-1,-1-1 0,1 0 0,-1 0 0,1 0 0,-1-1 0,1 1 0,-1-1 0,6 0 0,51-4 206,-41 1-148,-1 1 25,0-2 0,-1 0 0,0-1 0,29-13-1,-41 16-76,29-7 521,-33 9-436,-13 21 353,-9 31-247,16-36-75,-1-1 1,-8 16-1,14-31-134,0 0-1,-1 1 1,1-1-1,0 0 0,0 0 1,0 0-1,0 1 1,-1-1-1,1 0 1,0 0-1,0 1 1,0-1-1,0 0 1,0 0-1,0 1 1,0-1-1,0 0 1,0 0-1,0 1 1,0-1-1,0 0 1,0 1-1,0-1 1,0 0-1,0 0 1,0 1-1,0-1 1,0 0-1,0 0 1,0 1-1,0-1 1,0 0-1,1 0 1,-1 1-1,0-1 1,0 0-1,0 0 0,0 0 1,1 1-1,12-2 263,15-12-25,-16 6-185,0 0 1,0-1-1,-1 0 0,-1-1 1,1-1-1,-1 0 0,-1 0 1,10-13-1,-12 11 31,-4 8 74,1 14-14,-4-10-151,2 5 10,-1-1 1,0 1 0,0-1-1,0 1 1,-1-1 0,1 1-1,-1-1 1,-1 6 0,1-5-4,0 0 1,0-1 0,0 1 0,1 0 0,0 0 0,-1-1 0,4 10 0,-3-12-6,1 3 2,1 1 0,-1 0 1,1-1-1,1 1 0,4 6 1,-6-10-7,-1-1 0,1 1 0,0-1 0,0 1 0,0-1 0,0 0 0,0 0 0,0 0 0,0 0 0,0 0 0,0 0 0,0-1 1,1 1-1,-1 0 0,0-1 0,0 0 0,1 0 0,3 0 0,6-1 13,1 0-1,-1-1 1,0-1-1,0 0 1,0 0-1,0-1 1,0-1-1,-1 0 1,0 0-1,0-2 1,20-13-1,-5 0 39,-2 0 0,0-2 1,32-39-1,-39 40-42,-1-1 0,-1-1 0,-2 0 0,0-1 1,-1 0-1,-2-1 0,11-36 0,-5 11-8,-8 30 0,-2 0 0,0 0 0,-1-1 0,-1 1 0,2-32 0,-6 52 0,0 0 0,0-1 0,0 1 0,0 0 0,0 0 0,0-1 0,0 1 0,0 0 0,0 0 0,0-1 0,0 1 0,0 0 0,0 0 0,0-1 0,0 1 0,0 0 0,0 0 0,0-1 0,-1 1 0,1 0 0,0 0 0,0 0 0,0-1 0,0 1 0,0 0 0,-1 0 0,1 0 0,0 0 0,0-1 0,0 1 0,-1 0 0,1 0 0,0 0 0,-7 5 0,-5 15 0,-2 14 0,2 1 0,2 0 0,1 0 0,2 1 0,2 0 0,0 1 0,3-1 0,1 0 0,2 1 0,1-1 0,8 40 0,-4-57 0,-3-13 0,-1-1 0,-1 1 0,1-1 0,1 13 0,-1-11 311,-1-8-230,0-7-5720</inkml:trace>
</inkml:ink>
</file>

<file path=ppt/ink/ink2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11.56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12 17583,'0'0'1784,"105"-11"-1128,-23 11-136,7 0 8,8 2-288,-5 1-8,-1-1-112,-7 2 16,-16 4-64,-23 4 0,-10-6-48,-20-3-8</inkml:trace>
</inkml:ink>
</file>

<file path=ppt/ink/ink2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58.82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0 642 5320,'0'0'6968,"11"2"-6558,33 7 14,-41-9-366,0 0 0,0 0 0,0-1 0,-1 1 0,1-1-1,0 0 1,0 0 0,-1 0 0,1 0 0,-1 0 0,1 0 0,-1-1-1,1 1 1,-1-1 0,0 0 0,0 0 0,1 0 0,2-4 0,4-2 185,15-13 265,-1 0 1,-1-2-1,-1 0 1,27-38-1,-40 48-386,20-29 420,-1 0 0,-3-2 0,38-91 0,-54 109-300,-2-1 0,0 1 1,3-45-1,-7 59-136,-2 10-84,1 0 0,-1 1 0,0-1 0,0 0 0,0 1-1,0-1 1,0 0 0,0 0 0,0 1 0,-1-1 0,1 0 0,-1 1 0,1-1 0,-1 0-1,1 1 1,-1-1 0,-2-1 0,2 3 0,-1 0-1,0 0 1,0 0-1,0 1 1,0-1 0,0 1-1,0 0 1,0-1-1,1 1 1,-1 0-1,0 0 1,1 0 0,-1 0-1,0 1 1,-2 1-1,-10 12 19,0 1 0,1 0 0,1 0 0,1 2 0,0-1 0,1 1 0,1 1 0,0 0-1,-5 20 1,7-17-21,1 0 0,1 0 0,1 0 0,0 0 0,2 1 0,1-1 0,1 1 0,3 26 0,-3-46 0,0 1-1,1-1 1,-1 0 0,1 0 0,0 0 0,0 0 0,0 0 0,0 0 0,1 0-1,-1 0 1,1 0 0,0 0 0,0-1 0,0 1 0,0-1 0,0 1 0,1-1-1,-1 0 1,1 0 0,-1 0 0,1 0 0,0 0 0,0-1 0,3 2 0,-2-1 11,1-1 1,-1 0 0,1 0 0,-1 0-1,1 0 1,-1-1 0,1 1 0,0-1-1,-1 0 1,1-1 0,0 1-1,-1-1 1,1 0 0,-1 0 0,1-1-1,-1 1 1,0-1 0,6-3 0,7-5 121,0 0 0,17-15 1,-24 17-26,-7 6-92,-1-1 1,1 0 0,-1 0 0,0-1 0,0 1 0,0 0 0,2-8-1,4-5 273,-7 14-111,1 2-148,-2 3-9,-2 8-19,1 0-1,0 0 1,1 15 0,0-22-15,0 0 0,1 0 0,-1 0 0,1 0 0,0 0 0,1 0-1,-1-1 1,1 1 0,-1 0 0,1-1 0,0 1 0,5 5 0,-6-8-3,0-1 0,0 1 1,0-1-1,0 1 0,0-1 1,0 0-1,1 1 0,-1-1 1,0 0-1,0 0 1,0 0-1,1 0 0,-1 0 1,0 0-1,0 0 0,0 0 1,1 0-1,-1-1 0,0 1 1,0 0-1,2-1 0,24-10 66,-20 6-42,0 0-1,-1 0 1,0-1 0,0 1-1,0-1 1,-1-1-1,0 1 1,0-1-1,-1 0 1,1 0 0,-1 0-1,-1-1 1,0 1-1,0-1 1,3-13 0,-6 28 10,0 1 1,1-1 0,-1 1-1,3 9 1,-2-13-27,-1-1 0,1 1-1,0-1 1,0 1 0,0-1 0,0 0 0,1 1-1,-1-1 1,1 0 0,0 0 0,0 0 0,0 0 0,0 0-1,5 3 1,-5-5-5,1 0-1,-1 0 1,1 0-1,0-1 0,0 0 1,-1 1-1,1-1 1,0 0-1,0 0 1,-1 0-1,1-1 0,0 1 1,0-1-1,-1 0 1,1 1-1,0-1 1,-1 0-1,1 0 0,-1-1 1,5-2-1,2-1 25,0-1 0,-1 0 0,1 0 0,8-10 0,-8 7 42,0-2 0,0 1-1,-1-1 1,0 0 0,-1-1 0,0 0-1,-1 0 1,0-1 0,5-15 0,-11 27-64,0 0 0,0 0 0,0 1 0,0-1 0,0 0 0,1 0 0,-1 1 0,0-1 0,1 0 0,-1 1 0,0-1 0,1 0 0,-1 1 0,1-1 0,-1 0 0,1 1 0,-1-1 0,1 1 0,0-1 0,-1 1 0,1-1 0,0 1 0,-1 0 0,1-1 0,0 1 0,1-1 0,0 1-9,-1 1 0,1-1 0,0 1 0,0-1-1,0 1 1,-1-1 0,1 1 0,0 0 0,2 1 0,1 1-24,76 26-126,-25-5 23,-56-24 133,0 1 1,0-1-1,0 1 1,0 0-1,0-1 1,0 1-1,0-1 0,0 1 1,0-1-1,0 1 1,0 0-1,0-1 1,0 1-1,-1-1 1,1 1-1,0-1 0,0 1 1,-1-1-1,1 1 1,0-1-1,-1 1 1,1-1-1,0 1 1,-1-1-1,1 0 0,-1 1 1,1-1-1,0 1 1,-1-1-1,0 0 1,-18 19 32,18-17-25,-5 4 7,0 1 0,1 0 0,0 0 0,0 0 0,0 1-1,1-1 1,0 1 0,-4 13 0,8-19-12,-1 1 0,0 0-1,1-1 1,-1 1-1,1 0 1,0 0 0,0 0-1,0-1 1,0 1-1,0 0 1,1 0 0,-1-1-1,2 5 1,-1-5-4,0-1 1,0 1-1,0 0 0,0-1 1,0 0-1,1 1 0,-1-1 1,0 0-1,1 1 1,-1-1-1,1 0 0,-1 0 1,1 0-1,0 0 0,0 0 1,-1-1-1,1 1 1,0 0-1,0-1 0,0 0 1,-1 1-1,3-1 1,-1 0-2,0 0 1,1 0-1,-1-1 1,0 1 0,-1-1-1,1 0 1,0 0 0,0 0-1,0 0 1,0-1 0,4-2-1,29-19 42,-31 18-35,0 1 0,0-1 1,0 1-1,0-1 1,-1-1-1,0 1 1,0 0-1,4-9 1,-6 11 0,-1 0 1,1 0 0,-1-1-1,0 1 1,0-1-1,0 1 1,0 0-1,0-1 1,-1 0 0,0 1-1,0-1 1,0 1-1,0-1 1,0 1-1,-1-1 1,1 1 0,-3-7-1,1 5 9,-1 0 0,0 1-1,0-1 1,-1 1 0,1 0-1,-1-1 1,0 2 0,0-1-1,0 0 1,0 1 0,-1 0 0,1 0-1,-1 0 1,0 0 0,0 1-1,0 0 1,0 0 0,-1 0-1,1 1 1,0 0 0,-11-2-1,-27 0 151,43 3-144,30 3 130,-8-1-126,1 0 16,-1 1-1,1 1 1,-1 1-1,29 10 1,43 16 566,-85-29-219</inkml:trace>
</inkml:ink>
</file>

<file path=ppt/ink/ink2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6:59.25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97 10752,'0'0'984,"68"-25"-696,0 4 440,18-1 8,9 9-72,-2 3 8,-3 8-80,-5-2 0,-3 8-169,-10-2 1,-6 8-96,-13-14 8</inkml:trace>
</inkml:ink>
</file>

<file path=ppt/ink/ink2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01.96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0 772 7024,'0'0'5632,"10"-5"-5232,8-4-216,0 0 0,-1-1 1,21-17-1,0-5 375,-3-2 1,0-1-1,57-78 1,-72 83-293,0-1 0,-3 0 0,0-1 0,-2-1 0,-2-1 1,11-38-1,-19 49-75,-2 1 1,0 0 0,-1-1-1,-1 1 1,-1-1 0,-2 1-1,-5-33 1,7 53-121,0 1 0,0-1 0,0 1 0,-1-1 0,1 0 0,0 1 0,-1-1 0,0 1 0,1-1-1,-1 1 1,0 0 0,-1-3 0,1 4-57,1 0 1,-1 0-1,1 0 0,-1 0 0,1 0 0,-1 0 0,0 0 0,1 0 0,-1 0 1,1 0-1,-1 0 0,1 0 0,-1 0 0,1 1 0,-1-1 0,1 0 1,-1 0-1,1 1 0,0-1 0,-1 0 0,1 1 0,-1-1 0,1 0 0,0 1 1,-1-1-1,1 1 0,0-1 0,-1 1 0,1-1 0,0 1 0,0-1 0,-1 0 1,1 1-1,0 0 0,0 0 0,-14 21 44,0 1 0,2 0 0,1 1 0,1 0-1,1 1 1,1 0 0,1 0 0,1 1 0,2 0 0,0 0 0,2 0-1,1 34 1,2-44 0,1-1-1,0 0 1,1 0-1,1-1 1,1 1-1,0-1 1,0 0-1,1 0 0,1 0 1,1-1-1,0 0 1,18 22-1,-22-32-31,0 1-1,0-1 1,1 0 0,0 0-1,-1 0 1,1-1-1,0 0 1,0 0-1,0 0 1,1 0-1,-1-1 1,0 0-1,1 0 1,-1 0 0,1-1-1,-1 0 1,0 0-1,1 0 1,-1-1-1,7-1 1,1 0 11,-1-1 0,0 0 0,1-1 0,-1 0 1,-1-1-1,1-1 0,17-11 0,-19 10-5,0 0-1,-1-1 1,0 0 0,0-1-1,7-9 1,-14 15-7,1 0 0,-1 0 0,0 0-1,0 0 1,0 0 0,0 0 0,-1 0 0,1-1 0,-1 1-1,0-1 1,0 1 0,0-1 0,-1 1 0,1-1 0,-1 0-1,1 1 1,-1-1 0,-1 0 0,1 1 0,-2-8 0,2 10-8,-1-1 0,1 1 1,-1-1-1,0 1 1,0-1-1,1 1 1,-1 0-1,0-1 0,0 1 1,0 0-1,-1 0 1,1 0-1,0 0 1,0 0-1,-1 0 0,1 0 1,0 0-1,-1 0 1,1 1-1,-1-1 1,1 0-1,-3 0 0,1 1 3,1 0-1,-1 0 0,0 0 0,0 0 0,0 0 0,0 0 0,1 1 0,-1 0 1,0-1-1,0 1 0,-4 2 0,1 0 1,1 0 0,-1 0 0,1 0-1,-1 1 1,1 0 0,1 0 0,-1 0 0,0 1 0,1-1-1,-7 11 1,8-10-9,1 0 0,-1 0-1,2 0 1,-1 0 0,0 0 0,1 0-1,0 0 1,0 1 0,0-1 0,1 0-1,0 1 1,0-1 0,0 0 0,1 1-1,0-1 1,2 9 0,-1-7-6,1-1 0,0 1 0,0-1 0,0 0 0,1 0 0,0 0 0,0-1-1,0 1 1,1-1 0,-1 0 0,2-1 0,4 5 0,-4-4 1,0-1-1,0 0 0,0 0 1,0 0-1,0-1 0,1 0 1,0-1-1,-1 1 0,1-1 0,0 0 1,0-1-1,0 0 0,1 0 1,-1 0-1,0-1 0,0 0 1,0-1-1,0 1 0,0-1 1,1-1-1,-1 1 0,-1-1 1,1-1-1,0 1 0,12-7 1,2-7 75,-2 0 0,0-1-1,28-32 1,-35 36-24,-6 6 1,-1 1 0,0-1 0,0 0 0,-1-1 0,0 1 1,0-1-1,-1 1 0,0-1 0,0 0 0,-1 0 0,2-11 0,-4 18-42,0 1 0,0-1 1,0 1-1,0-1 0,0 1 0,0-1 0,0 1 0,-1-1 0,1 1 1,0-1-1,0 1 0,0-1 0,-1 1 0,1-1 0,0 1 0,-1 0 1,1-1-1,0 1 0,-1-1 0,1 1 0,0 0 0,-1-1 0,1 1 0,-1 0 1,1 0-1,-1-1 0,1 1 0,-1 0 0,1 0 0,-1-1 0,1 1 1,-1 0-1,0 0 0,1 0 56,-3 22 295,2-7-332,1 1-1,0-1 0,1 1 1,1-1-1,0 0 1,2 0-1,-1 0 0,10 24 1,-10-32-15,0 0 1,0-1-1,1 1 1,0-1-1,6 8 0,-8-12-10,-1 0 0,0 0 0,1-1-1,0 1 1,-1 0 0,1-1-1,0 1 1,0-1 0,0 0-1,0 0 1,0 0 0,0 0 0,1 0-1,-1 0 1,0 0 0,0-1-1,1 1 1,-1-1 0,0 1-1,4-1 1,0-1 19,1 0-1,-1 0 1,0-1 0,0 0-1,-1 0 1,1-1-1,0 1 1,-1-1 0,1 0-1,-1-1 1,0 0-1,9-7 1,-1-3 54,0-1 0,19-29-1,-21 29 41,0 0 0,1 0-1,17-16 1,-28 30-103,0-1 1,1 1 0,-1 0 0,0 0-1,1 0 1,0 0 0,-1 0 0,1 0-1,-1 1 1,1-1 0,2-1-1,3 7 159,-5 10-55,-2 10-31,1 1-12,-4 31 0,1-48-24,1-1-1,-1 0 1,0 0-1,0 0 1,-1 0-1,0 0 1,-1-1 0,-4 8-1,85-80 792,-45 40-720,42-26 0,-73 51-119,0 0 0,0-1 1,0 1-1,0 0 0,0 0 1,-1 0-1,1 0 0,0 0 1,0 0-1,0 1 0,0-1 1,-1 0-1,1 0 1,0 1-1,0-1 0,0 0 1,-1 1-1,1-1 0,0 1 1,0-1-1,-1 1 0,1-1 1,0 1-1,-1 0 0,1-1 1,-1 1-1,1 0 0,-1-1 1,1 1-1,-1 0 0,1 0 1,0 1 3,0-1 0,0 1 0,0 0 1,0-1-1,0 1 0,0 0 0,0 0 0,-1 0 0,1-1 1,-1 1-1,0 0 0,1 0 0,-1 0 0,0 3 1,0-4-6,-1 0 1,1-1-1,0 1 1,0 0-1,0 0 0,0 0 1,-1 0-1,1 0 1,0 0-1,1 0 1,-1 0-1,0 0 1,0 0-1,0 0 1,0 0-1,1 0 0,0 1 1,-1-2-3,0 0 0,1 0 0,-1 0-1,0 1 1,1-1 0,-1 0 0,1 0 0,-1 0 0,0 0 0,1 0-1,-1 0 1,1 0 0,-1 0 0,0 0 0,1 0 0,-1 0 0,1 0 0,-1 0-1,0 0 1,1 0 0,-1 0 0,1-1 0,-1 1 0,0 0 0,1 0-1,-1 0 1,1-1 0,4-2 13,1-1-1,0 0 1,-1-1-1,5-4 1,12-11-20,0 1 0,2 1 1,34-20-1,-57 38 0,-1 0 0,1-1 0,-1 1 0,1 0 0,-1 0 0,1 0 0,-1-1 0,1 1 0,-1 0 0,1 0 0,-1 0 0,1 0 0,-1 0 0,1 0 0,-1 0 0,1 0 0,-1 0 0,1 0 0,0 0 0,-1 0 0,1 0 0,-1 0 0,1 1 0,-1-1 0,1 0 0,-1 0 0,1 1 0,8 14 0,-3 28 0,-6-37 0,1 18 0,-1-15 0,1 0 0,-1 1 0,1-1 0,5 17 0,-5-25 0,0 0 0,-1 1 0,1-1 0,0 0 0,0 0 0,0 0 0,0 0 0,1 0 0,-1 0 0,0 0 0,0 0 0,1 0 0,-1 0 0,0-1 0,1 1 0,-1 0 0,1-1 0,-1 0 0,1 1 0,-1-1 0,1 0 0,-1 1 0,1-1 0,-1 0 0,1 0 0,-1 0 0,1-1 0,-1 1 0,1 0 0,-1 0 0,3-2 0,2 1 0,1 0 0,-1-1 0,0 0 0,0 0 0,0-1 0,7-3 0,1-5 0,1-1 0,-1 0 0,-1-1 0,-1 0 0,1-1 0,-2 0 0,14-24 0,-21 33 0,9-12 0,29-29 0,-42 46 0,0 0 0,1 0 0,-1-1 0,0 1 0,0 0 0,0 0 0,0 0 0,0 0 0,1 0 0,-1 0 0,0 0 0,0 0 0,0-1 0,0 1 0,1 0 0,-1 0 0,0 0 0,0 0 0,0 0 0,1 0 0,-1 0 0,0 0 0,0 0 0,0 0 0,1 0 0,-1 0 0,0 0 0,0 0 0,0 0 0,0 1 0,1-1 0,-1 0 0,0 0 0,0 0 0,0 0 0,0 0 0,1 0 0,-1 0 0,0 0 0,0 1 0,0-1 0,0 0 0,0 0 0,0 0 0,0 0 0,1 1 0,4 12 0,-1 16 0,-5-10 0,0-1 0,-1 0 0,-5 24 0,4-32 0,1 0 0,-2 0 0,1-1 0,-1 1 0,-1-1 0,0 0 0,-10 14 0,14-21 0,0-1 0,0 1 0,-1-1 0,1 0 0,0 1 0,-1-1 0,1 0 0,-1 0 0,1 0 0,-1 0 0,0 0 0,1-1 0,-1 1 0,0 0 0,0-1 0,1 1 0,-1-1 0,0 0 0,0 1 0,0-1 0,0 0 0,0 0 0,1 0 0,-1-1 0,0 1 0,0 0 0,0-1 0,0 1 0,1-1 0,-1 1 0,0-1 0,1 0 0,-1 0 0,-2-1 0,1 0 0,0-1 0,-1 1 0,1-1 0,0 0 0,1 0 0,-1 0 0,0 0 0,1 0 0,-1 0 0,1-1 0,0 1 0,0-1 0,1 0 0,-1 1 0,-1-5 0,3 7 0,0 1 0,0 0 0,0-1 0,0 1 0,0-1 0,0 1 0,0-1 0,0 1 0,0-1 0,0 1 0,0-1 0,0 1 0,0-1 0,0 1 0,0-1 0,0 1 0,0-1 0,1 1 0,-1-1 0,0 1 0,0-1 0,0 1 0,1 0 0,-1-1 0,0 1 0,1-1 0,-1 1 0,0 0 0,1-1 0,-1 1 0,1 0 0,-1 0 0,1-1 0,-1 1 0,0 0 0,1 0 0,-1 0 0,1-1 0,-1 1 0,1 0 0,-1 0 0,1 0 0,-1 0 0,1 0 0,-1 0 0,1 0 0,-1 0 0,1 0 0,-1 0 0,1 0 0,33 7 0,-23-4 0,59 10 0,0-3 0,119 1 0,-185-11 109,0 0 0,-1 0 0,1 0 0,0-1 0,-1 0 0,1 0 0,4-2-1,10-7-5014</inkml:trace>
</inkml:ink>
</file>

<file path=ppt/ink/ink2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02.43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1 107 10752,'0'0'4696,"89"-49"-3721,-24 24-231,10 6 16,-3 7-216,4 10 16,4 8-72,-4 2 8,-3 1-120,-5 7 8,2 1-120,-11-9-8</inkml:trace>
</inkml:ink>
</file>

<file path=ppt/ink/ink2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04.20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333 40 5224,'0'0'8402,"-13"1"-7916,-95 2 522,98-2-841,1 0 1,0 1 0,0-1 0,0 2-1,0-1 1,0 1 0,0 1 0,1-1 0,-1 2-1,-14 9 1,9-4 279,0 1 0,0 1 0,1 0 1,-20 24-1,32-34-392,0-1-1,0 0 1,0 1 0,0-1 0,0 1 0,0 0 0,1-1-1,-1 1 1,0-1 0,1 1 0,-1 0 0,1 0-1,0-1 1,0 1 0,-1 0 0,1 0 0,0 0 0,0-1-1,1 1 1,-1 0 0,0 0 0,1-1 0,-1 1 0,1 0-1,-1-1 1,1 1 0,0 0 0,0-1 0,0 1 0,0-1-1,0 1 1,0-1 0,0 0 0,0 1 0,0-1-1,1 0 1,-1 0 0,3 2 0,5 4 141,0-1 0,1 1-1,0-2 1,17 8 0,-20-10-127,0 0-1,0-1 1,0 0-1,1 0 1,-1-1 0,1 0-1,-1 0 1,1-1-1,-1 0 1,1 0 0,13-3-1,-16 2-18,0 0-1,0 0 1,-1-1-1,1 1 0,0-1 1,-1-1-1,1 1 1,-1 0-1,0-1 1,0 0-1,0 0 1,0 0-1,-1-1 0,1 1 1,-1-1-1,0 0 1,0 0-1,5-8 1,-5 6 6,0 1 0,-1-1 1,1 0-1,-1 0 0,0 0 0,-1 0 1,1 0-1,-1 0 0,-1 0 1,1-1-1,-1 1 0,0 0 1,-1 0-1,1-1 0,-1 1 1,-2-7-1,3 12-33,-1 0-1,0 1 1,1-1 0,-1 0-1,0 0 1,0 0 0,1 0-1,-1 0 1,0 1 0,0-1-1,0 0 1,0 1 0,0-1-1,-2 0 1,3 1-13,-1 0 0,1-1-1,0 1 1,-1 0 0,1 0 0,0 0-1,-1-1 1,1 1 0,0 0 0,-1 0-1,1 0 1,-1 0 0,1 0 0,0 0-1,-1 0 1,1 0 0,0 0 0,-1 0-1,1 0 1,0 0 0,-1 0 0,1 0-1,-1 0 1,1 1 0,0-1 0,-1 0-1,1 0 1,0 0 0,-1 0 0,1 1-1,0-1 1,0 0 0,-1 0 0,1 1-1,0-1 1,0 0 0,-1 1 0,1-1-1,0 0 1,0 0 0,0 1 0,-1-1-1,1 1 1,-5 22 216,3-19-197,1 0-1,0 0 1,0 0-1,1 1 1,-1-1-1,1 0 1,0 1-1,0-1 0,2 9 1,-2-9-17,1 0 1,0 0 0,1 0-1,-1 0 1,1 0-1,-1-1 1,1 1-1,0 0 1,1-1 0,-1 1-1,0-1 1,1 0-1,0 0 1,0 0-1,0 0 1,0 0-1,0-1 1,1 0 0,-1 1-1,1-1 1,0 0-1,-1-1 1,1 1-1,0 0 1,0-1 0,0 0-1,0 0 1,0 0-1,0-1 1,0 0-1,1 1 1,5-2 0,0 1 6,-1-1 1,0 0 0,1-1 0,-1 0 0,0-1 0,0 0 0,0 0-1,-1-1 1,1 0 0,-1 0 0,0-1 0,0 0 0,-1-1 0,1 1-1,9-11 1,7-9 137,0-2 0,34-51 0,-50 67-94,-4 5 66,1-1-1,-1-1 0,6-10 1,3 52 555,-9-22-643,1 0 0,1 0 0,-1-1 0,2 1 0,0-1-1,0-1 1,1 1 0,0-1 0,1 0 0,0-1 0,1 0 0,0-1 0,13 9 0,-17-14-22,1 0 0,-1-1-1,1 0 1,0-1 0,0 1 0,-1-1 0,1 0-1,0-1 1,0 0 0,0 0 0,0 0 0,0-1-1,0 0 1,-1 0 0,1-1 0,9-3 0,-3 1 12,0-1 0,0 0 1,-1-1-1,0-1 1,0 0-1,0-1 0,12-10 1,-16 12-1,0-2-1,-1 1 1,0-1 0,0 0 0,-1-1-1,0 1 1,-1-1 0,0-1 0,0 1 0,-1-1-1,7-19 1,-11 28-23,0 0-1,0 1 1,1-1-1,-1 1 1,0-1 0,0 0-1,0 1 1,0-1-1,0 0 1,0 1 0,0-1-1,0 0 1,0 1-1,0-1 1,0 0 0,-1 1-1,1-1 1,0 0-1,0 1 1,-1-1-1,1 1 1,0-1 0,-1 1-1,1-1 1,-1 1-1,1-1 1,0 1 0,-1-1-1,0 0 1,-1 0 4,1 1 0,0-1 1,-1 1-1,1 0 0,-1-1 1,1 1-1,-1 0 0,1 0 1,-1 0-1,1 0 0,-1 0 1,-2 1-1,-2 0 20,-1 1-1,0-1 1,0 2 0,-11 4 0,16-5-25,-1-1-1,1 0 1,-1 1 0,1 0 0,0 0 0,0 0-1,0 0 1,0 0 0,0 0 0,0 0 0,0 1-1,1-1 1,-1 1 0,1-1 0,0 1 0,-1 0-1,1-1 1,1 1 0,-1 0 0,0 0 0,1 0-1,-1-1 1,1 1 0,0 3 0,0-1 4,0 0 1,1 0-1,0-1 0,0 1 1,0 0-1,1-1 1,0 1-1,-1-1 1,1 0-1,1 0 0,-1 1 1,1-1-1,0-1 1,4 6-1,0 0 24,2 0 0,-1-1 1,1 0-1,0-1 0,1 0 0,0 0 0,0-1 0,0 0 1,1-1-1,0 0 0,0-1 0,19 5 0,-14-4 37,1-1 0,0-1 0,1-1 0,-1-1 0,0 0-1,1-1 1,-1-1 0,27-4 0,-6-2-78,13-3-85,-22 2-3972</inkml:trace>
</inkml:ink>
</file>

<file path=ppt/ink/ink2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16.05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178 490 7432,'0'0'3912,"-10"-1"-3110,-35-7-51,41 8-615,0 0 0,0 0 0,-1 0 1,1 1-1,0-1 0,0 1 0,0 0 0,0 0 0,0 1 0,0-1 1,1 1-1,-1 0 0,-6 3 0,3 0 146,0 1 1,0 0-1,0 0 1,-8 9 0,13-12-198,0 0 1,0 0 0,0 1 0,1-1 0,-1 0 0,1 1 0,0-1 0,0 1 0,0-1 0,0 1-1,1 0 1,-1-1 0,1 1 0,0 0 0,0-1 0,0 1 0,0 0 0,1-1 0,0 1 0,0 0-1,0-1 1,0 1 0,0-1 0,3 4 0,-2-1 14,1 1-1,0-1 0,1-1 1,0 1-1,0 0 1,0-1-1,0 0 0,1 0 1,0 0-1,0-1 1,0 0-1,8 5 0,-6-5 20,-1 0 1,1-1-1,1 0 0,-1-1 0,0 1 0,1-1 0,-1-1 0,1 1 0,-1-1 0,1-1 0,0 0 0,0 0 0,13-2 0,-15 1-35,1-1 0,-1 1 0,0-2 1,-1 1-1,1-1 0,0 0 0,-1 0 0,1 0 0,-1-1 0,0 0 0,0 0 0,0 0 0,-1-1 0,1 1 0,-1-1 0,7-11 0,-8 11-12,0 0-1,-1-1 0,1 0 1,-1 0-1,0 0 1,0 0-1,-1 0 0,0 0 1,0 0-1,0 0 1,-1 0-1,0-11 0,-1 12-13,1 1-1,-1 0 1,0 0-1,1 0 1,-2 0-1,1 0 1,0 0-1,-1 0 0,0 1 1,0-1-1,0 1 1,0-1-1,-1 1 1,1-1-1,-1 1 1,0 0-1,0 0 1,0 1-1,-6-6 1,6 7-26,0 0 0,0 0 0,0 0 0,-1 1 0,1-1 0,0 1 0,0-1 0,0 1 0,0 0 1,-1 0-1,1 0 0,0 1 0,0-1 0,0 1 0,0 0 0,-6 2 0,-7 3 104,-28 15 1,33-16-63,0 1 27,-1 1 1,1 0 0,-13 11-1,23-17-96,1-1-1,-1 0 0,1 1 1,0-1-1,-1 1 1,1-1-1,0 1 1,-1 0-1,1-1 0,0 1 1,0-1-1,0 1 1,-1 0-1,1-1 0,0 1 1,0-1-1,0 1 1,0 0-1,0-1 1,0 1-1,0-1 0,0 1 1,1 0-1,-1-1 1,0 1-1,0-1 1,0 1-1,1 0 0,-1-1 1,0 1-1,0-1 1,1 1-1,-1-1 0,1 1 1,-1-1-1,0 1 1,1-1-1,0 1 1,0 0-1,0 1 0,1-1 1,-1 0-1,0 0 1,1 0-1,-1 0 1,1 0-1,-1 0 1,1 0-1,0-1 1,-1 1-1,1 0 0,2 0 1,11-1 14,0 1 1,1-2-1,-1 0 1,0-1-1,0-1 1,0 0-1,-1-1 0,1-1 1,23-10-1,9-8 43,65-42 0,-64 35 0,-26 16-26,-16 9-2,1 1 0,-1 0 0,1 0 0,9-3 1,-15 6-33,-1 1 0,0 0 0,0 0 0,1 0 0,-1 0 0,0 0 0,0 0 0,0 0 0,1 0 0,-1 0 1,0 0-1,0 0 0,0 1 0,1-1 0,-1 0 0,0 0 0,0 0 0,0 0 0,1 0 0,-1 0 1,0 0-1,0 0 0,0 1 0,1-1 0,-1 0 0,0 0 0,0 0 0,0 0 0,0 1 0,0-1 0,0 0 1,0 0-1,1 0 0,-1 1 0,0-1 0,0 0 0,0 0 0,0 0 0,0 1 0,0-1 0,0 0 1,0 0-1,0 1 0,0 12 39,-7 41 6,-3 0-1,-2 0 1,-3-1 0,-2 0-1,-2-2 1,-2 0-1,-35 59 1,52-101-36,-35 61 176,-29 76-1,64-133-144,4-11-28,0 1 0,-1-1-1,1 0 1,-1 0 0,1 0 0,-1 0-1,0 0 1,0 0 0,0 0 0,-3 3-1,26-62 409,56-140-156,-13 26-12,-48 133-162,2 0-1,30-46 0,-37 67-60,11-19 73,2 1 1,51-55-1,-75 88-94,1 1-1,-1-1 0,1 0 0,0 1 0,-1 0 0,1-1 1,0 1-1,0 0 0,0 0 0,0 0 0,0 0 0,0 0 1,0 1-1,0-1 0,0 1 0,0-1 0,1 1 0,-1 0 1,0 0-1,0 0 0,4 0 0,-4 1-6,0 0 0,0 0 0,0 1 0,0-1 0,0 0 0,-1 1 0,1-1 0,0 1 0,-1 0 0,1 0 0,-1 0 0,1 0 0,-1 0 0,0 0 0,0 0 0,0 0 0,0 0-1,0 0 1,0 0 0,0 4 0,2 7-2,0 1 0,-1-1 0,-1 1 0,0 0-1,0-1 1,-2 1 0,0 0 0,0 0 0,-1-1 0,-1 1-1,0-1 1,-1 0 0,0 1 0,-1-2 0,-1 1-1,0-1 1,-10 16 0,11-23 9,1 1 1,-1-1-1,0-1 1,-1 1-1,1-1 0,-1 0 1,0 0-1,0 0 0,0-1 1,0 0-1,-1 0 0,-10 3 1,14-6-1,0 1 1,0-1-1,0 0 1,0 1-1,0-1 1,0-1-1,0 1 1,0 0-1,0-1 1,0 0-1,0 1 1,0-1-1,0 0 1,0-1-1,0 1 1,1 0 0,-1-1-1,1 0 1,-5-3-1,4 3 9,1 1 1,0-1-1,0 0 0,0 0 1,0 0-1,1 0 0,-1 0 1,0 0-1,1-1 1,0 1-1,-1 0 0,1-1 1,0 1-1,0-1 0,0 1 1,1-1-1,-1 0 0,1 1 1,-1-1-1,1 0 0,0-5 1,0 8-16,1-1 1,-1 0 0,1 1-1,-1-1 1,1 1 0,-1-1-1,1 0 1,0 1 0,-1-1-1,1 1 1,0 0 0,-1-1-1,1 1 1,0-1-1,-1 1 1,1 0 0,0 0-1,0-1 1,0 1 0,-1 0-1,3 0 1,23-4 43,-18 3-40,34-3-10,-26 3-14,1 0 0,-1-2 1,0 0-1,0 0 1,0-2-1,20-8 0,-21 6 11,0 0 0,1 1-1,26-7 1,-8 1 10,-30 9-2,1 1 0,0 0 0,0 0 0,0 1 0,0-1 0,1 1 0,5-1 0,-10 3-2,0-1 0,0 0-1,0 0 1,0 1-1,0-1 1,0 1-1,0-1 1,0 1 0,-1-1-1,1 1 1,0-1-1,0 1 1,0 0 0,-1-1-1,1 1 1,0 0-1,-1 0 1,1 0-1,-1 0 1,1-1 0,-1 1-1,1 0 1,-1 0-1,1 0 1,-1 0-1,0 0 1,0 0 0,0 0-1,1 0 1,-1 0-1,0 0 1,0 0 0,0 0-1,-1 2 1,-2 41 17,3-39-18,-4 18 0,-1-1 0,-1 1 0,-1-1 0,-17 37 0,-51 79 0,34-64 0,21-40 0,0-1 0,-3-1 0,0-1 0,-37 37 0,60-68 1,0 1-1,0-1 1,-1 0 0,1 0-1,0 1 1,0-1 0,-1 0-1,1 0 1,0 0 0,-1 1-1,1-1 1,0 0 0,-1 0-1,1 0 1,0 0-1,-1 0 1,1 0 0,0 0-1,-1 0 1,1 0 0,0 0-1,-1 0 1,1 0 0,0 0-1,-1 0 1,1 0 0,0 0-1,-1 0 1,1 0 0,0 0-1,-1-1 1,1 1 0,0 0-1,-1 0 1,1 0-1,0-1 1,0 1 0,-1 0-1,1 0 1,0 0 0,0-1-1,-1 1 1,1 0 0,0-1-1,0 1 1,0 0 0,-1-1-1,1 1 1,0 0 0,0-1-1,0 1 1,0 0 0,0-1-1,0 1 1,0 0-1,0-1 1,0 1 0,0 0-1,0-1 1,0 1 0,0-1-1,-2-24 47,2 9-41,2 0 1,0 0 0,1 0-1,1 0 1,5-17-1,36-79 64,-32 80-42,14-29 72,54-90 0,-61 122-59,0 2 0,2 0 0,1 2 0,1 0 1,47-36-1,-63 54-29,2 1 0,-1 0 0,1 1 0,-1 0 0,1 1 0,1 0 0,-1 0 0,1 1 0,20-3 0,-29 5-8,-1 1 0,1 0 0,-1 0 0,1 0-1,0 0 1,-1 0 0,1 0 0,-1 1 0,1-1 0,0 0 0,-1 1 0,1-1 0,-1 1 0,0 0 0,1-1 0,-1 1 0,1 0 0,-1 0 0,0 0 0,0 0 0,2 2 0,-1-1-1,0 0 1,-1 1 0,1 0 0,-1-1 0,1 1-1,-1 0 1,0 0 0,0-1 0,0 1 0,0 5-1,0-1-7,0 1 0,0-1-1,-1 0 1,-1 0-1,1 0 1,-1 0 0,0 1-1,-4 11 1,0-7-7,0 0-1,-1 0 1,0 0 0,-1-1-1,-1 0 1,0 0 0,-11 11-1,14-17 13,0 0 0,0 0 0,-1 0 0,0-1-1,0 0 1,0 0 0,0-1 0,-1 0 0,1 0-1,-1 0 1,0-1 0,0 0 0,0 0 0,-12 1-1,4-5 84,15 2-79,0 0 0,0-1 1,-1 1-1,1 0 0,0 0 0,0-1 0,0 1 0,0 0 1,0-1-1,1 1 0,-1 0 0,0 0 0,0-1 1,0 1-1,0 0 0,0-1 0,0 1 0,0 0 1,0 0-1,1 0 0,-1-1 0,0 1 0,0 0 1,0 0-1,1-1 0,-1 1 0,0 0 0,0 0 1,0 0-1,1-1 0,27-17 116,-4 5-100,10-6-4,1 1 1,1 2-1,39-12 0,77-11-29,57-17-53,-200 54 71,-8 2-3,0 0 0,0 0 0,0 0 0,0 0 0,0-1 0,0 1 0,0 0 0,-1-1-1,1 1 1,0-1 0,0 1 0,0 0 0,-1-1 0,1 0 0,0 1 0,0-1 0,0 0 0,-31 12 82,21-7-75,-84 43 43,84-41-46,1-1 0,-1 1 0,1 1-1,1-1 1,-1 1 0,1 0 0,0 1-1,-6 9 1,12-16-5,0 1 1,0-1-1,1 0 1,-1 1-1,1-1 1,-1 1-1,1-1 1,-1 1-1,1-1 0,0 1 1,-1-1-1,1 1 1,0 0-1,0-1 1,0 1-1,0-1 0,1 1 1,-1-1-1,0 1 1,1-1-1,0 3 1,0-1-1,1-1 1,-1 1 0,1-1 0,0 0 0,0 1 0,0-1-1,0 0 1,0 0 0,0 0 0,0 0 0,3 1 0,0 0-1,-1-1 0,0 1 1,0-1-1,1 0 1,-1-1-1,1 1 1,0-1-1,-1 1 0,1-2 1,0 1-1,0 0 1,0-1-1,-1 0 1,7 0-1,-5-2 8,0-1 1,1 1-1,-1-1 1,0 0-1,0-1 0,0 0 1,-1 1-1,0-2 1,1 1-1,-1-1 0,0 1 1,-1-1-1,0-1 1,1 1-1,-2-1 0,1 1 1,0-1-1,4-11 0,-5 10 5,0 0 0,-1 0-1,1-1 1,-1 1 0,-1 0-1,1-1 1,-1 1 0,0-1-1,-1 1 1,0-1 0,0 0-1,-1 1 1,0-1 0,0 1-1,-1-1 1,-3-9 0,4 14-15,-1 0 0,0 0 1,0 0-1,-1 0 0,1 1 1,-1-1-1,1 1 0,-1 0 1,0-1-1,0 1 1,0 1-1,0-1 0,0 0 1,0 1-1,0-1 0,-1 1 1,1 0-1,-4-1 0,5 2 0,1-1 0,-1 1 0,0-1 0,0 1 0,1 0 0,-1 0 0,0 0 0,0 0 0,1 0 0,-1 0 0,0 0 0,0 0 0,1 1 0,-1-1 0,0 1 0,1-1 0,-1 1 0,0 0 0,1 0 0,-1 0 0,1-1 0,-1 2-1,1-1 1,0 0 0,-1 0 0,1 0 0,0 0 0,0 1 0,0-1 0,0 1 0,0-1 0,0 1 0,0-1 0,0 1 0,0 3 0,0-4 0,1 1 0,0 0 0,0 0 0,1-1 0,-1 1 0,0 0 0,0 0 0,1-1 0,-1 1 0,1 0 0,0-1 0,-1 1 0,1-1 0,0 1 0,0-1 0,1 2 0,20 22 0,-12-16-3,1-1 0,0 0-1,1 0 1,0-2 0,0 1 0,1-1 0,-1-1 0,1 0-1,0-1 1,1-1 0,-1 0 0,1 0 0,-1-2-1,1 1 1,0-2 0,0 0 0,15-2 0,-17 0 6,1-1 0,-1 0 1,-1-1-1,1 0 1,0-1-1,-1 0 0,0-1 1,-1-1-1,1 1 0,-1-2 1,0 1-1,-1-1 1,0-1-1,0 0 0,-1 0 1,14-20-1,-12 16-3,-2-1 0,1-1 0,-2 1 0,0-1 0,-1-1 0,5-17 0,-14 56 0,0 31 0,-5 48 0,7-98 0,-1 11 0,-1 0 0,-7 19 0,10-31 0,-1 0 0,0-1 0,0 1 0,0-1 0,0 1 0,-1-1 0,1 0 0,-1 1 0,1-1 0,-1 0 0,0 0 0,0 0 0,0 0 0,0 0 0,0-1 0,0 1 0,-1 0 0,1-1 0,0 0 0,-5 2 0,4-3 0,-1 0 0,1 0 0,-1 0 0,1 0 0,-1-1 0,1 1 0,0-1 0,-1 0 0,1 0 0,-5-3 0,-31-16 0,34 17 0,1 0 0,-1 0 0,1-1 0,0 1 0,0-1 0,0 0 0,1 0 0,-1-1 0,1 1 0,-4-8 0,7 12 0,0 0 0,0-1 0,0 1 0,0-1 0,0 1 0,0 0 0,0-1 0,0 1 0,0 0 0,0-1 0,0 1 0,0 0 0,1-1 0,-1 1 0,0 0 0,0-1 0,0 1 0,0 0 0,1-1 0,-1 1 0,0 0 0,0-1 0,1 1 0,-1 0 0,0 0 0,0-1 0,1 1 0,-1 0 0,0 0 0,1 0 0,-1-1 0,0 1 0,1 0 0,-1 0 0,0 0 0,1 0 0,-1 0 0,0 0 0,1 0 0,-1 0 0,1 0 0,20-2 0,-14 2 0,23-2 0,56 6 0,-67-2 0,0 0 0,0-2 0,0 0 0,0-1 0,-1 0 0,1-2 0,35-9 0,-34 5 0,-9 3 0,0 1 0,0-2 0,0 1 0,-1-2 0,1 1 0,-1-2 0,17-13 0,20-25 0,-44 43 0,-7 5 0,1 0 0,0 1 0,0-1 0,1 1 0,-1-1 0,1 1 0,0 0 0,0-1 0,-2 6 0,-2 3 0,1-3 0,0 0 0,1 1 0,1 0 0,-1 0 0,2 0 0,-1 0 0,1 1 0,0 16 0,1-25 0,1 0 0,0 1 0,0-1 0,0 1 0,0-1 0,1 1 0,-1-1 0,1 0 0,-1 1 0,1-1 0,0 0 0,0 0 0,0 1 0,0-1 0,0 0 0,1 0 0,-1 0 0,0 0 0,1 0 0,0-1 0,-1 1 0,1 0 0,0-1 0,0 1 0,0-1 0,0 0 0,0 1 0,0-1 0,1 0 0,-1 0 0,0-1 0,0 1 0,1 0 0,-1-1 0,1 1 0,-1-1 0,0 0 0,1 0 0,-1 0 0,1 0 0,-1 0 0,5-1 0,10-1 0,-1-1 0,1-1 0,0 0 0,-1-1 0,0-1 0,0-1 0,0 0 0,-1-1 0,0 0 0,-1-1 0,0-1 0,0-1 0,-1 0 0,-1 0 0,22-25 0,-8 3 0,0-2 0,-3 0 0,-1-1 0,-1-2 0,18-48 0,-28 60 0,-1 0 0,7-34 0,-14 48 0,-1 0 0,0 0 0,-1 0 0,-1 0 0,0-1 0,0 1 0,-4-18 0,3 17 0,-3-6 0,1 19 0,-3 10 0,-20 41 0,16-35 0,1 2 0,1-1 0,-6 22 0,-10 28 0,16-49 0,1 1 0,1 0 0,-8 39 0,12-42 0,0-4 0,0 0 0,1 1 0,1-1 0,0 0 0,0 1 0,1-1 0,5 21 0,-4-25 0,0-1 0,1 1 0,0-1 0,8 15 0,-8-19 0,-1 1 0,1-1 0,0 0 0,0 0 0,0 0 0,0-1 0,1 1 0,-1-1 0,1 1 0,7 2 0,1 1 0,2-2 0,-1 0 0,1 0 0,-1-1 0,1-1 0,0 0 0,0-1 0,0 0 0,0-1 0,0-1 0,26-4 0,-21 1 0,0-1 0,0 0 0,0-1 0,-1-1 0,0-1 0,0 0 0,31-21 0,-46 27 0,-1 0 0,0 0 0,0 0 0,0 0 0,0-1 0,0 1 0,0 0 0,-1-1 0,1 0 0,-1 1 0,0-1 0,0 0 0,1 1 0,-2-1 0,1 0 0,0 0 0,-1 0 0,1-3 0,-1 4 0,0 0 0,0 0 0,0 0 0,0 0 0,0 0 0,-1 0 0,1 0 0,-1 0 0,1 0 0,-1 1 0,0-1 0,0 0 0,0 0 0,0 1 0,0-1 0,0 0 0,0 1 0,0-1 0,-1 1 0,1-1 0,-1 1 0,1 0 0,-1 0 0,1 0 0,-1-1 0,0 1 0,0 1 0,-1-2 0,-3 0 0,1 0 0,-1 0 0,1 1 0,-1-1 0,1 1 0,-1 1 0,0-1 0,0 1 0,1 0 0,-1 0 0,0 1 0,0 0 0,1 0 0,-1 0 0,1 0 0,-1 1 0,1 0 0,0 0 0,-1 1 0,1-1 0,0 1 0,0 0 0,1 1 0,-1-1 0,1 1 0,0 0 0,0 0 0,0 0 0,0 0 0,1 1 0,-6 8 0,8-11 0,1 1 0,-1 0 0,0 0 0,1-1 0,0 1 0,-1 0 0,1 0 0,0 0 0,1 0 0,-1-1 0,0 1 0,1 0 0,0 0 0,-1-1 0,1 1 0,0 0 0,0-1 0,1 1 0,-1-1 0,0 1 0,1-1 0,0 0 0,2 3 0,1 3 0,1-1 0,0 0 0,1 0 0,0-1 0,12 10 0,-6-8 0,0-1 0,0 0 0,1-1 0,0 0 0,0-1 0,0-1 0,1 0 0,-1-1 0,1-1 0,0 0 0,24 0 0,-10-8 0,-28 6 18,-1 0 0,0 0 0,0 0 0,0 0 1,0 0-1,0 0 0,0-1 0,0 1 0,0 0 0,0 0 0,1 0 0,-1 0 1,0 0-1,0-1 0,0 1 0,0 0 0,0 0 0,0 0 0,0 0 0,0-1 0,0 1 1,0 0-1,0 0 0,0 0 0,0 0 0,0-1 0,-1 1 0,1 0 0,0 0 1,0 0-1,0 0 0,0-1 0,0 1 0,0 0 0,0 0 0,0 0 0,0 0 0,-1 0 1,1 0-1,0 0 0,0-1 0,0 1 0,0 0 0,0 0 0,-1 0 0,1 0 0,0 0 1,0 0-1,0 0 0,0 0 0,0 0 0,-1 0 0,1 0 0,-9-9-2555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23.24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5520,'0'0'8650,"12"1"-8311,31 4 102,63-2 1,-88-4-341,5-1 56,0 1 0,-1 1-1,1 1 1,-1 1-1,25 5 1,-11 0 202,-22-4-14,0 0 0,-1 0 0,25 11-1,-25-6 135,-13-7-433,1-1 1,0 1-1,0-1 0,0 1 0,0 0 0,0-1 0,0 1 0,0-1 0,0 0 0,0 1 1,0-1-1,0 0 0,0 0 0,0 0 0,0 1 0,0-1 0,0 0 0,0 0 0,0-1 0,0 1 1,0 0-1,0 0 0,0 0 0,0-1 0,0 1 0,0 0 0,0-1 0,1 0 0,33-14-2478</inkml:trace>
</inkml:ink>
</file>

<file path=ppt/ink/ink2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16.37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0 14064,'0'0'212,"12"3"-79,171 44 1404,-41-28-168,-99-15-588,71 15 0,-63-2-144,-40-13-369,1 0 0,-1 0 0,1-1 0,-1 0 0,1-1-1,0 0 1,0-1 0,0 0 0,14-2 0,-26 1-294,-1 0 0,1 0 0,0 0 0,0 0 1,0 0-1,0 0 0,0 0 0,0 0 0,0 0 0,0 0 1,0 0-1,-1 0 0,1 0 0,0-1 0,0 1 1,0 0-1,0 0 0,0 0 0,0 0 0,0 0 0,0 0 1,0 0-1,0 0 0,0 0 0,0 0 0,0-1 0,0 1 1,0 0-1,0 0 0,0 0 0,0 0 0,0 0 1,0 0-1,0 0 0,0-1 0,0 1 0,0 0 0,0 0 1,0 0-1,0 0 0,0 0 0,0 0 0,0 0 1,0 0-1,0 0 0,0-1 0,0 1 0,0 0 0,0 0 1,0 0-1,0 0 0,1 0 0,-1 0 0,0 0 0,0 0 1,0 0-1,0 0 0,0 0 0,0 0 0,0 0 1,0 0-1,1 0 0</inkml:trace>
</inkml:ink>
</file>

<file path=ppt/ink/ink2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16.56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0 14672,'0'0'408,"72"26"-616,-43-26 8</inkml:trace>
</inkml:ink>
</file>

<file path=ppt/ink/ink2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18.21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373 532 5720,'0'0'8121,"-12"7"-7521,-4 3-380,6-5-53,1 1 0,-1-1 0,0-1 0,0 0 0,-19 5 1,7-1 221,-1 0 1,1 1 0,1 1-1,0 1 1,0 1 0,1 1 0,1 0-1,0 2 1,-26 25 0,41-36-304,1 0 0,-1 0 0,1 0 0,0 1 1,0-1-1,0 1 0,1 0 0,-1 0 0,-1 5 1,4-8-56,-1 0 1,1-1 0,0 1 0,-1-1-1,1 1 1,0 0 0,0-1 0,0 1-1,0 0 1,1-1 0,-1 1 0,0 0-1,1-1 1,-1 1 0,1-1 0,-1 1-1,1-1 1,0 1 0,-1-1 0,1 1-1,0-1 1,0 0 0,0 1 0,0-1-1,0 0 1,1 0 0,-1 0 0,0 0-1,0 0 1,1 0 0,-1 0-1,1 0 1,2 1 0,1 0 29,1 0 0,-1 0 0,1 0 0,0-1 0,0 0 0,-1 0 0,1 0-1,0 0 1,0-1 0,0 0 0,0-1 0,6 0 0,-2-1 19,-1-1 0,1 0 0,-1 0 0,1-1 0,-1 0 0,13-8 0,3-5 211,0-2-1,-1 0 1,34-36 0,-52 48-196,1 1 92,0 0 0,-1-1-1,0-1 1,0 1 0,-1-1 0,5-8-1,-9 13 1515,-8 14-1211,-7 22-300,12-26-148,0 0-1,0 0 0,1 0 0,-1 0 0,2 1 0,-1-1 0,1 0 0,0 1 0,1-1 0,0 0 0,0 1 0,0-1 0,5 13 0,-5-18-30,0-1-1,0 1 1,0-1 0,0 1-1,0-1 1,0 1 0,0-1-1,1 0 1,-1 0-1,0 1 1,1-1 0,-1 0-1,1 0 1,-1 0 0,1-1-1,0 1 1,-1 0-1,4 0 1,-1 0 3,0 0 0,0-1 0,0 0 0,0 1 0,-1-2 0,1 1 0,0 0 0,5-2 1,3-1 14,-1 0 0,0-1 0,-1 0-1,20-11 1,-11 2 16,0 0-1,-1-1 0,-1-1 0,-1-1 0,0 0 0,-1-1 0,22-32 0,-1-6 94,40-83 1,-55 96-64,-3-1-1,17-55 1,-27 72-12,-2-1 0,-1 0 0,-1 0-1,-1-1 1,-1-30 0,-2 55-44,0 0 1,-1 0-1,1 0 0,-1 0 0,1 0 0,-1 0 1,0 0-1,0 0 0,-1 0 0,1 0 1,0 1-1,-3-4 0,3 5-7,0 0 0,1 0-1,-1 0 1,0 1 0,0-1 0,0 0 0,0 1 0,0-1-1,0 1 1,0-1 0,-1 1 0,1-1 0,0 1 0,0 0-1,0-1 1,0 1 0,0 0 0,-1 0 0,1 0 0,0 0-1,0 0 1,0 0 0,-1 0 0,1 1 0,0-1 0,0 0-1,0 1 1,0-1 0,0 0 0,-1 1 0,1 0 0,0-1-1,0 1 1,-1 1 0,-1 0 5,-1 1-1,1 0 1,0 0 0,0 0-1,0 1 1,1-1-1,-1 1 1,1-1 0,-2 6-1,-4 4 18,-4 5 7,1 0 0,1 1 0,0 0 0,2 0 0,0 1 0,1 1 1,1-1-1,1 1 0,-3 30 0,6-26 2,1 0 0,1 0 0,1 0 0,2 1 0,0-1 0,2-1 0,1 1 1,16 44-1,-1-22 109,41 71 1,-61-117-147,0 0 0,0 0 0,0 0 1,0 0-1,0 0 0,0 0 0,0 0 0,0 0 0,0 0 1,0 0-1,1-1 0,-1 1 0,0 0 0,1-1 0,-1 1 0,0-1 1,1 0-1,-1 1 0,0-1 0,1 0 0,-1 0 0,1 0 1,-1 0-1,1 0 0,-1 0 0,0 0 0,1 0 0,-1-1 0,1 1 1,-1 0-1,0-1 0,1 0 0,-1 1 0,0-1 0,2 0 1,5-4-57,0 1 1,-1-1 0,1-1 0,6-6 0,-12 11 16,28-30-630,-17 14-3471</inkml:trace>
</inkml:ink>
</file>

<file path=ppt/ink/ink2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18.50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45 14368,'0'0'2095,"83"-2"-1567,-7-2 8,21 2-16,4 2 0,-5 2 24,-3 2 0,-6-4-48,-3 2 0,-10 2-152,-14-8 8,-13-14-136,-16-9 0</inkml:trace>
</inkml:ink>
</file>

<file path=ppt/ink/ink2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22.02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0 882 7232,'0'0'11830,"9"-11"-11245,-7 9-565,66-75 1865,102-152 0,-44 19 615,-124 206-2356,1-1 0,-1 0 1,0 0-1,0 0 1,2-8-1,-4 11-78,0 0-1,1 1 0,-1-1 1,0 0-1,0 0 0,0 1 1,0-1-1,0 0 0,0 0 1,0 0-1,0 1 0,-1-1 1,1 0-1,-1 1 0,1-1 0,-1 0 1,0 1-1,0-1 0,-1-2 1,1 4-59,1 0 1,0 0-1,0 0 1,0 0-1,-1 0 1,1 0-1,0 0 1,0 0-1,0 0 1,-1 0-1,1 0 1,0 0-1,0 0 1,0 0-1,-1 0 1,1 0-1,0 0 1,0 1-1,0-1 1,0 0-1,-1 0 1,1 0-1,0 0 1,0 0-1,0 0 1,0 1-1,-1-1 1,1 0-1,0 0 1,0 0-1,0 0 1,0 1-1,0-1 1,0 0-1,0 0 1,0 0-1,0 1 1,0-1-1,0 0 1,-1 0-1,-4 13 68,4-10-49,-20 46 139,3 0 0,-19 87 1,35-125-148,1 0 1,0 0 0,1 0 0,0 1-1,1-1 1,0 0 0,0 0-1,2 0 1,-1 0 0,1 0-1,9 19 1,-10-24-12,1-1-1,0 0 1,0 0-1,0 0 1,1 0-1,-1-1 1,1 0-1,1 1 1,-1-1-1,0-1 1,1 1-1,0-1 1,0 1-1,0-1 1,0-1-1,0 1 1,1-1-1,-1 0 0,1 0 1,-1-1-1,1 1 1,0-1-1,0 0 1,6 0-1,1-2-3,0 1-1,0-2 0,-1 0 0,1 0 0,-1-1 0,0-1 0,0 0 0,0 0 1,0-1-1,-1-1 0,0 0 0,0 0 0,0-1 0,-1-1 0,0 0 0,16-16 1,0-4 19,-2 0 1,0-2 0,-2-1 0,25-47 0,-19 23 170,-3-1 1,-2 0-1,-3-2 0,-2-1 1,10-61-1,-27 113-129,6-30 115,-7 36-140,0-1 0,0 0-1,0 0 1,0 1 0,0-1-1,0 0 1,0 0-1,-1 1 1,1-1 0,-1 0-1,1 0 1,-1 1 0,0-1-1,1 1 1,-1-1-1,-2-2 1,2 4-20,0 0 1,0 0-1,0 0 1,0 0-1,0 0 1,0 0-1,0 0 0,0 0 1,0 1-1,0-1 1,0 0-1,1 1 1,-1-1-1,0 0 0,0 1 1,0-1-1,0 1 1,0 0-1,1-1 0,-1 1 1,0 0-1,0-1 1,1 1-1,-1 0 1,0 1-1,-1-1 3,-8 10 61,-1 0 0,2 1 0,-1 0 0,-12 22 0,-27 58 89,41-75-154,-40 80-13,4 2 1,-36 125-1,76-209-5,-4 16 0,-2-1 0,0 0 0,-2-1 0,-17 30 0,23-47 0,9-17 0,0 1 0,1 0 0,0 0 0,0 1 0,0-1 0,8-4 0,16-14 0,10-17 0,-18 18 0,1 0 0,0 2 0,2 0 0,44-28 0,-46 35 0,19-9 0,-40 21 0,1 0 0,0 0 0,-1 0 0,1 0 0,-1-1 0,1 1 0,0 0 0,-1 0 0,1 0 0,-1 0 0,1 1 0,0-1 0,-1 0 0,1 0 0,-1 0 0,1 0 0,-1 0 0,1 1 0,-1-1 0,1 0 0,0 1 0,-1-1 0,0 0 0,1 1 0,-1-1 0,1 1 0,-1-1 0,1 0 0,-1 1 0,0-1 0,1 1 0,-1-1 0,0 1 0,1 0 0,-1-1 0,0 1 0,0 0 0,5 26 0,-4-23 0,3 64 0,-3-40 0,1-1 0,1 1 0,10 39 0,-12-65 0,0 0 0,-1 0 0,1 0 0,0 0 0,0 0 0,0 0 0,0 0 0,0 0 0,0 0 0,1-1 0,-1 1 0,1 0 0,-1-1 0,1 1 0,0-1 0,-1 0 0,1 1 0,0-1 0,0 0 0,0 0 0,0 0 0,0 0 0,0 0 0,0-1 0,0 1 0,1-1 0,-1 1 0,0-1 0,0 0 0,0 0 0,1 0 0,-1 0 0,0 0 0,0 0 0,0-1 0,1 1 0,3-2 0,2-1 0,1 0 0,-1-1 0,0 0 0,0 0 0,0 0 0,0-1 0,-1-1 0,9-6 0,2-6 0,0-1 0,-1 0 0,27-40 0,-44 60 0,0-1 0,0 0 0,0 0 0,0 0 0,0 0 0,0 0 0,1 1 0,-1-1 0,0 0 0,0 0 0,0 0 0,0 0 0,0 0 0,0 0 0,0 0 0,0 1 0,1-1 0,-1 0 0,0 0 0,0 0 0,0 0 0,0 0 0,0 0 0,1 0 0,-1 0 0,0 0 0,0 0 0,0 0 0,0 0 0,0 0 0,1 0 0,-1 0 0,0 0 0,0 0 0,0 0 0,0 0 0,1 0 0,-1 0 0,0 0 0,0 0 0,0 0 0,0 0 0,0 0 0,1 0 0,-1-1 0,0 1 0,0 0 0,0 0 0,0 0 0,0 0 0,0 0 0,1 0 0,-3 24 0,1-6 0,2-9 0,0-1 0,0 1 0,1-1 0,0 1 0,5 11 0,-6-18 0,-1 0 0,1 0 0,0 0 0,0-1 0,0 1 0,0 0 0,0-1 0,1 1 0,-1-1 0,0 1 0,1-1 0,-1 0 0,1 1 0,0-1 0,-1 0 0,1 0 0,0 0 0,0 0 0,-1 0 0,1-1 0,0 1 0,0-1 0,0 1 0,0-1 0,0 1 0,0-1 0,0 0 0,0 0 0,3-1 0,7-1 0,-1 0 0,1-2 0,-1 1 0,0-2 0,0 1 0,-1-1 0,1-1 0,-1 0 0,0 0 0,-1-1 0,0 0 0,14-14 0,-7 4 0,0-1 0,-1 0 0,-1 0 0,-1-2 0,15-28 0,-17 28 0,8-17 0,-58 122 0,12-28 0,15-31 0,0-1 0,-30 45 0,36-63 0,1 0 0,-1 0 0,0-1 0,0 1 0,-1-1 0,0-1 0,0 1 0,0-1 0,-1-1 0,0 1 0,0-1 0,0-1 0,-13 5 0,-2-5 0,16-8 0,10-8 0,1 6 0,1 1 0,-1-1 0,1 1 0,0 0 0,0 0 0,1 1 0,0 0 0,0 0 0,0 0 0,1 1 0,-1 0 0,1 0 0,0 0 0,0 1 0,0 0 0,1 0 0,8-1 0,1 0 0,-1 1 0,0 0 0,1 1 0,0 1 0,-1 1 0,1 0 0,17 3 0,-7 1 0,1-1 0,-1-1 0,42-3 0,-60 0 107,42-6 501,-24-1-5304</inkml:trace>
</inkml:ink>
</file>

<file path=ppt/ink/ink2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22.18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17983,'0'0'3304,"23"66"-3280,-6-51-176,-5-7-8</inkml:trace>
</inkml:ink>
</file>

<file path=ppt/ink/ink2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22.49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0 276 11656,'0'0'2400,"146"-10"-1736,-22-7 8,28-6-112,36-12-9,34-8-31,-28 14 0,-36 15-232,-36-11 0,-30-12-168,-11-6 8</inkml:trace>
</inkml:ink>
</file>

<file path=ppt/ink/ink2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24.94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1025 7136,'0'0'4969,"13"-2"-4261,0 0-521,0-1-1,-1 0 1,1-1 0,-1 0-1,0-1 1,0 0 0,19-12-1,9-12 448,-2-1 0,-1-2 0,-2-1 0,32-40 0,111-164 1993,-135 171-1799,34-71 0,-58 98-470,-2-1 1,-1-1-1,13-58 1,-27 91-294,0 1 0,-1-1-1,0 0 1,-1 0 0,0 0 0,-1-11 0,0 15-18,1 1-1,-1 0 0,0-1 0,0 1 1,0 0-1,0-1 0,-1 1 0,0 0 1,1 0-1,-1 0 0,0 1 1,0-1-1,-1 0 0,1 1 0,0-1 1,-6-3-1,7 5-29,0 1 0,-1-1 0,1 1 0,0 0 0,0 0 0,-1 0 0,1 0 0,0 0 1,0 0-1,-1 0 0,1 0 0,0 0 0,0 0 0,0 1 0,-1-1 0,1 0 0,0 1 0,0-1 0,0 1 0,0 0 0,0-1 0,0 1 0,0 0 1,0-1-1,0 1 0,0 0 0,-1 1 0,-26 28 165,14-10-106,1 1-1,1 1 1,1 0-1,1 1 1,1 0 0,-9 32-1,8-12 72,1 0 0,-6 77 1,14-93-67,1-1 1,1 1-1,2 0 1,0-1-1,2 1 1,16 50-1,-15-61-36,0-1-1,1 1 0,1-1 0,1-1 0,11 16 0,-13-21-20,0-1 1,0 0-1,1-1 1,0 0-1,0 0 1,1 0-1,0-1 1,16 9 0,-14-12 0,-1 0 0,1 0 0,0-1 0,0 0 1,0-1-1,0 0 0,0-1 0,0 0 1,0-1-1,0 0 0,12-3 0,-13 1 15,0 1 0,0-2-1,0 0 1,-1 0 0,1 0 0,-1-1 0,0-1-1,-1 0 1,1 0 0,-1 0 0,0-1-1,-1 0 1,0-1 0,0 0 0,0 0 0,-1 0-1,0-1 1,-1 0 0,0 0 0,0 0-1,-1-1 1,0 1 0,2-13 0,-4 13 35,-1 1-1,0-1 1,0 0 0,-2-11 0,1 18-53,0-1 0,0 1 1,0 0-1,-1 0 1,1-1-1,-1 1 1,1 0-1,-1 0 1,0 0-1,0 0 1,0 0-1,0 0 1,0 0-1,-1 0 0,1 0 1,-1 0-1,1 0 1,-1 1-1,1-1 1,-1 1-1,-2-2 1,2 2 2,-1 0-1,1 1 1,-1-1 0,1 1 0,0 0-1,-1 0 1,1 0 0,-1 0 0,1 0-1,-1 0 1,1 1 0,-1-1 0,1 1 0,0 0-1,-3 1 1,-36 17 164,31-14-161,1 2 0,-1 0 0,1 0 0,0 0 0,1 1 0,0 0 0,0 1 0,1 0 0,0 0 0,1 0 0,0 1 0,0 0 0,-4 12 0,6-13-17,1 0-1,0 0 1,1 0 0,0 1 0,1-1-1,0 0 1,0 1 0,1-1 0,0 1-1,1-1 1,0 1 0,0-1 0,1 0-1,1 0 1,-1 0 0,6 12 0,-7-18-5,1 0 1,0 0 0,0 0-1,0-1 1,0 1 0,0 0 0,1-1-1,-1 0 1,0 0 0,1 0-1,0 0 1,0 0 0,0 0-1,-1-1 1,1 1 0,1-1-1,-1 0 1,0 0 0,0 0-1,0 0 1,1 0 0,-1-1 0,0 0-1,6 1 1,1-1 28,-1-1-1,0 1 1,0-2-1,0 1 1,1-1 0,-2-1-1,16-5 1,-1-2 79,0-2 0,-1-1 1,0-1-1,24-19 0,71-74 648,-113 103-688,1 0 1,-1 1-1,1 0 1,-1-1-1,10-3 1,7-6 54,-20 13-129,-1 0 0,0 0 0,0 0 0,0 0 0,1-1 0,-1 1 0,0 0 0,0 0 0,1 0 0,-1 0 0,0 0 0,0 0 0,1 0 0,-1-1 0,0 1 0,0 0 0,1 0 0,-1 0 0,0 0 0,0 0 0,1 0 0,-1 0 0,0 0 0,0 0 0,1 1 0,-1-1 0,0 0 0,0 0 0,1 0 0,-1 0 0,0 0 0,0 0 0,1 0 0,-1 1 0,0-1 0,0 0 0,0 0 0,1 0 0,-1 1 0,0-1 0,0 0 0,0 0 0,0 0 0,0 1 0,1-1 0,-1 0 0,0 0 0,0 1 0,0-1 0,0 0 0,0 0 0,0 1 0,0-1 0,0 0 0,0 0 0,0 1 0,0-1 0,0 0 0,0 1 0,0-1 0,0 0 0,0 0 0,0 1 0,0-1 0,-1 1 0,-3 25 0,3-21 0,-42 163 0,43-167 0,0-1 0,0 1 0,0 0 0,-1-1 0,1 1 0,0 0 0,0-1 0,0 1 0,0 0 0,0-1 0,0 1 0,0 0 0,0-1 0,0 1 0,1 0 0,-1-1 0,0 1 0,0-1 0,0 1 0,1 0 0,-1-1 0,1 2 0,-1-2 0,1 0 0,0 0 0,-1 0 0,1 0 0,-1 0 0,1 0 0,-1 0 0,1 0 0,-1 0 0,1 0 0,-1 0 0,1-1 0,-1 1 0,1 0 0,-1 0 0,1 0 0,-1-1 0,1 1 0,-1 0 0,1-1 0,0 1 0,29-27 0,-26 22 0,0 2 0,25-27 0,2 3 0,0 0 0,46-29 0,-75 55 0,0 0 0,0 0 0,0 0 0,0-1 0,0 2 0,0-1 0,0 0 0,0 0 0,0 1 0,1-1 0,-1 1 0,0 0 0,0-1 0,1 1 0,-1 0 0,4 1 0,-5 0 0,1 0 0,-1-1 0,1 1 0,-1 1 0,0-1 0,1 0 0,-1 0 0,0 0 0,0 1 0,0-1 0,0 1 0,0-1 0,0 1 0,0-1 0,-1 1 0,1-1 0,0 1 0,-1 0 0,1-1 0,-1 4 0,2 1 0,-1 1 0,0-1 0,-1 1 0,1 0 0,-2-1 0,1 1 0,-1 6 0,-1 15 0,2-28 0,0 1 0,0-1 0,0 0 0,0 0 0,0 0 0,0 1 0,0-1 0,1 0 0,-1 0 0,0 0 0,0 1 0,0-1 0,0 0 0,0 0 0,1 0 0,-1 0 0,0 0 0,0 1 0,0-1 0,1 0 0,-1 0 0,0 0 0,0 0 0,1 0 0,-1 0 0,0 0 0,0 0 0,0 0 0,1 0 0,-1 0 0,0 0 0,0 0 0,1 0 0,-1 0 0,0 0 0,0 0 0,0 0 0,1 0 0,-1 0 0,0 0 0,0 0 0,1 0 0,-1-1 0,0 1 0,0 0 0,0 0 0,0 0 0,1 0 0,-1 0 0,0-1 0,0 1 0,0 0 0,0 0 0,1 0 0,-1-1 0,0 1 0,0 0 0,12-10 0,5-9 0,-12 11 0,1 2 0,1-1 0,-1 0 0,1 1 0,0 1 0,0-1 0,16-8 0,-23 13 0,1 1 0,-1 0 0,1 0 0,-1 0 0,1 0 0,-1 0 0,1 0 0,-1 1 0,1-1 0,-1 0 0,1 0 0,-1 0 0,1 0 0,-1 1 0,1-1 0,-1 0 0,0 0 0,1 1 0,-1-1 0,1 0 0,-1 0 0,0 1 0,1-1 0,-1 1 0,0-1 0,0 0 0,1 1 0,-1-1 0,0 1 0,0-1 0,1 1 0,-1-1 0,0 0 0,0 1 0,0-1 0,0 1 0,0-1 0,0 1 0,0-1 0,0 2 0,5 29 0,-4-20 0,1 3 0,8 37 0,-9-47 0,0-1 0,0 0 0,0 1 0,1-1 0,-1 0 0,1 0 0,0 0 0,0 0 0,0-1 0,0 1 0,0 0 0,4 3 0,-4-5 0,-1-1 0,1 1 0,-1 0 0,1 0 0,0-1 0,-1 1 0,1 0 0,0-1 0,0 0 0,-1 1 0,1-1 0,0 0 0,0 0 0,0 0 0,0 0 0,-1-1 0,1 1 0,0 0 0,0-1 0,-1 1 0,1-1 0,0 1 0,-1-1 0,3-1 0,3-2 0,1-1 0,-1 1 0,11-11 0,-13 11 0,14-11 0,0 0 0,-2-2 0,0 0 0,0-1 0,24-36 0,-36 45 0,-4 7 0,1-1 0,-1 1 0,0-1 0,1 1 0,-1 0 0,1-1 0,0 1 0,0 0 0,0 0 0,0 0 0,0 1 0,3-3 0,-5 27 0,-11 75 0,-39 164 0,15-145 0,29-105 0,1-19 0,-1-21 0,8-8 0,1-1 0,2 1 0,2 0 0,1 0 0,2 1 0,1 0 0,1 1 0,22-40 0,-14 30 0,-5 10 0,1 1 0,24-36 0,-35 61 0,1 0 0,0 0 0,0 1 0,1 0 0,0 0 0,0 0 0,1 1 0,-1 0 0,1 1 0,1 0 0,-1 0 0,1 0 0,11-3 0,-15 7 0,0 0 0,0 0 0,1 0 0,-1 1 0,0-1 0,0 2 0,1-1 0,-1 0 0,0 1 0,0 0 0,0 0 0,1 1 0,-1-1 0,-1 1 0,1 0 0,0 0 0,0 1 0,-1 0 0,1 0 0,-1 0 0,0 0 0,0 0 0,0 1 0,0 0 0,-1 0 0,1 0 0,-1 0 0,0 0 0,4 8 0,-4-7 0,-1 0 0,1 0 0,-1 0 0,0 0 0,0 0 0,0 0 0,-1 1 0,0-1 0,0 0 0,0 1 0,-1-1 0,0 1 0,0-1 0,0 1 0,-1-1 0,1 1 0,-1-1 0,-1 0 0,1 1 0,-1-1 0,0 0 0,0 0 0,0 0 0,-1 0 0,0 0 0,0-1 0,0 1 0,-7 7 0,-2-2 0,0 0 0,0-1 0,0 0 0,-1-1 0,-1 0 0,1-1 0,-1-1 0,-1 0 0,1 0 0,-28 5 0,30-9 0,0 0 0,0-1 0,0 0 0,0-1 0,0 0 0,0-1 0,0 0 0,0-1 0,1 0 0,-1-1 0,0 0 0,1-1 0,0 0 0,-17-10 0,-6-4 850,12 9-5635</inkml:trace>
</inkml:ink>
</file>

<file path=ppt/ink/ink2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25.51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53 7832,'0'0'5109,"17"9"-4472,0 0-471,0-1-1,0 0 0,20 5 1,-20-10-27,0 0 0,0-1 0,1-1 0,22-1 1,252-13 1460,-35 1-23,-225 11-1367,189-8 1457,-163 4-665,103-23 0,-143 23-786,0-1-1,22-10 1,-15 3-2696</inkml:trace>
</inkml:ink>
</file>

<file path=ppt/ink/ink2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27.39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287 0 10040,'0'0'10287,"-12"3"-9703,6-2-522,-8 2 195,0 0-1,0 1 1,0 0-1,1 1 1,-22 11 0,18-6 159,13-8-144,0 0-1,-1 1 1,1 0-1,0-1 1,0 1-1,-7 7 1,11-9-215,0-1 1,0 1-1,0-1 1,0 1-1,0-1 1,0 1-1,0-1 1,1 1-1,-1-1 1,0 0-1,0 1 0,0-1 1,0 1-1,1-1 1,-1 0-1,0 1 1,0-1-1,1 1 1,-1-1-1,0 0 1,1 1-1,-1-1 1,0 0-1,1 0 0,-1 1 1,0-1-1,1 0 1,-1 0-1,1 1 1,-1-1-1,0 0 1,1 0-1,-1 0 1,1 0-1,-1 0 1,1 0-1,-1 0 1,1 0-1,-1 0 0,1 0 1,-1 0-1,0 0 1,2 0-1,-2 0-26,1 0 0,-1 0 0,0 0 1,1 0-1,-1 0 0,1 0 0,-1 0 0,1 0 0,-1-1 0,0 1 0,1 0 0,-1 0 0,1 0 0,-1 0 0,0-1 0,1 1 0,-1 0 0,0 0 0,1-1 0,-1 1 0,0 0 1,1-1-1,-1 0 0,0 1-4,1-1 1,-1 0 0,0 1 0,0-1 0,0 0-1,0 0 1,0 1 0,0-1 0,0 0-1,-1 0 1,1 1 0,0-1 0,0 0 0,0 0-1,-1 1 1,1-1 0,0 0 0,-1 1 0,1-1-1,-1 0 1,-1-2 22,0 1 0,0 0 1,-1-1-1,1 1 0,0 0 0,-1 0 0,0 1 1,1-1-1,-1 1 0,0-1 0,0 1 0,0 0 0,0 0 1,0 0-1,0 0 0,0 0 0,0 1 0,0 0 0,-5-1 1,-4 1 113,1 0 0,0 1 1,-1 0-1,-11 2 0,23-3-162,0 1 0,0-1-1,0 0 1,0 0 0,0 0-1,0 0 1,0 0 0,0 0-1,0 0 1,-1 0 0,1 0-1,0 0 1,0 0 0,0 0-1,0 0 1,0 0 0,0 0-1,0 0 1,0 0 0,0 0-1,0 0 1,0 0 0,0 0-1,-1 0 1,1 0 0,0 0-1,0 0 1,0 0 0,0 0-1,0 0 1,0 0 0,0 0-1,0 0 1,0 0 0,0 0-1,0 0 1,0 0 0,0 0-1,-1 0 1,1 0 0,0 0-1,0 0 1,0 0 0,0-1-1,0 1 1,0 0 0,0 0-1,0 0 1,0 0 0,0 0-1,0 0 1,0 0 0,0 0-1,0 0 1,0 0 0,0 0-1,0 0 1,0-1 0,0 1-1,0 0 1,0 0 0,0 0-1,0 0 1,0 0 0,0 0-1,0 0 1,0 0 0,0 0-1,0 0 1,6-7 108,6-3-3943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24.30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0 3912,'0'0'11577,"12"3"-11313,14 2-77,-1-2 1,1 0-1,31-2 0,8-2 644,122 11-1,-174-9-671,0-1 0,20-1 0,3-1 303,-24-4 155,-11 5-376,-10 5-435,1 0-2402</inkml:trace>
</inkml:ink>
</file>

<file path=ppt/ink/ink2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42.46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199 5 4216,'0'0'9784,"-8"12"-9368,5-6-361,-3 1 21,1 1 0,1 0 0,-1 1 0,1-1 0,1 0 0,0 1-1,0 0 1,0 0 0,-2 18 0,0 162 1455,7-154-995,12 68 0,-8-70 104,4 69 0,-7 17 857,-2-98-897,7 36 0,-2-16-39,-6-37-440,1 0-1,0 0 0,0 0 1,0 0-1,0 0 0,1-1 1,1 5-1,-3-24 208,-7-154 137,-3-19-95,4 140-269,-34-314 639,34 290-47,14 127-450,-7 15-198,8 177 45,-3 39 38,-6-238-87,2-2 21,-2 23 104,-1-58-115,0-3 4,0 0 0,0 0 0,1 0 0,0 0 0,1 1 0,2 12 0,-3-9 176,-1-10-211,1-1 0,0 1 0,0-1 1,0 1-1,0-1 0,0 1 0,0-1 0,0 1 0,0-1 1,0 1-1,0-1 0,0 1 0,0-1 0,0 1 0,0-1 1,0 1-1,0-1 0,0 1 0,1-1 0,-1 1 1,0-1-1,0 1 0,1-1 0,-1 0 0,0 1 0,1-1 1,0 1-1,1 3 517,-7-16-353,0-14-130,-19-87 172,-5-5 98,28 109-263,-2-5 49,3 14-108,0 0-1,0 1 0,0-1 1,0 0-1,0 0 0,0 0 1,0 0-1,0 0 0,0 1 1,0-1-1,0 0 0,0 0 1,0 0-1,0 0 0,0 0 1,0 1-1,0-1 0,0 0 1,0 0-1,0 0 1,0 0-1,-1 0 0,1 0 1,0 1-1,0-1 0,0 0 1,0 0-1,0 0 0,0 0 1,0 0-1,0 0 0,-1 0 1,1 0-1,0 1 0,0-1 1,0 0-1,0 0 0,0 0 1,-1 0-1,1 0 0,0 0 1,0 0-1,0 0 0,0 0 1,0 0-1,-1 0 1,1 0-1,0 0 0,0 0 1,0 0-1,0 0 0,0 0 1,-1 0-1,1 0 0,0-1 1,0 1-1,0 0 0,0 0 1,0 0-1,0 0 0,-1 0 1,1 0-1,0 0 0,0 0 1,0 0-1,0-1 0,0 1 1,0 0-1,0 0 0,-1 0 33,-5 22 14,7-13-47,-1 0 1,1 0 0,1 1 0,0-1-1,0 0 1,1 0 0,0 0 0,0-1-1,5 9 1,-4-11 4,-2-7 9,-1-13 35,-4-30 66,2 35-94,0 1-6,0-8 43,0 0-1,-2 0 0,-7-27 1,5 32 48,2 6-59,1 6-22,-40 11-82,39-10 56,1 0 0,1-1 0,-1 1 0,1-1 0,-1 0 0,0 0 0,0 0 0,0 0 0,0 0 0,0 0 0,0 0 0,0-1 0,0 1 0,0-1 0,0 1 0,0-1 0,0 0 0,-4 0 0,5 0 0,1 0-1,0 0 1,0 0-1,0 0 1,0 1-1,0-1 1,0 0 0,0 0-1,-1 0 1,1 0-1,0 0 1,0 0-1,0 0 1,0 0 0,0 0-1,0 0 1,0 0-1,0 1 1,0-1-1,0 0 1,0 0 0,-1 0-1,1 0 1,0 0-1,0 0 1,0 0-1,0 1 1,0-1 0,0 0-1,0 0 1,0 0-1,0 0 1,0 0-1,0 0 1,0 0 0,0 1-1,0-1 1,0 0-1,0 0 1,0 0-1,1 0 1,-1 0 0,0 0-1,0 0 1,0 1-1,0-1 1,5 11-46,10 11-31,-14-21 76,36 53-5,-1 1-1,-3 2 1,30 70 0,-55-110-19,-6-13 19,-1-1 0,1 1 0,0-1 1,-1 1-1,0 0 0,0 0 0,0 0 0,0 5 0,1-2 25,-4-11 24,1-7-7,-20-57 42,10 33 4,-8-45 0,17 68-41,0 1-1,1-1 1,1 0-1,0 1 1,1-1-1,0 0 1,0 1-1,5-15 0,-5 22-25,0 0 0,1 1-1,0-1 1,-1 0-1,1 1 1,0 0 0,1-1-1,-1 1 1,1 0-1,5-5 1,33-21 96,-20 16-75,-19 12-30,-1 0-1,1 0 1,-1 0-1,1 0 1,0 1-1,0-1 1,-1 1-1,1 0 1,0-1-1,0 1 1,0 0-1,0 0 1,-1 0-1,1 0 1,0 0-1,2 1 1,-4-1-4,0 1 0,0-1 0,0 0 1,0 1-1,0-1 0,0 0 0,-1 1 0,1-1 1,0 0-1,0 1 0,0-1 0,0 0 0,-1 0 1,1 1-1,0-1 0,0 0 0,0 0 1,-1 1-1,1-1 0,0 0 0,-1 0 0,1 0 1,0 1-1,0-1 0,-1 0 0,1 0 0,0 0 1,-1 0-1,1 0 0,0 0 0,-1 1 1,1-1-1,0 0 0,-1 0 0,-16 6 39,-10 1 8,-38 16-1,45-14-26,-2-2-1,1 0 1,-42 7-1,63-14-22,-1 0-1,1 0 1,0 0 0,0 0 0,-1 1-1,1-1 1,0 0 0,0 0 0,0 0-1,-1 0 1,1 0 0,0 0 0,0 0-1,-1 0 1,1 0 0,0 0-1,0 0 1,0 0 0,-1-1 0,1 1-1,0 0 1,0 0 0,-1 0 0,1 0-1,0 0 1,0 0 0,0 0-1,0-1 1,-1 1 0,1 0 0,0 0-1,0 0 1,0 0 0,0-1 0,0 1-1,-1 0 1,1 0 0,0 0-1,0-1 1,0 1 0,5-10-26,16-11 2,152-135-192,-112 96-3864</inkml:trace>
</inkml:ink>
</file>

<file path=ppt/ink/ink2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48.25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344 125 4416,'0'0'7456,"-4"-10"-6978,-3-2-300,4 6-49,0-1 0,0 1 0,0 0 0,1-1 0,-2-6 0,-1 1 4974,9 41-1897,-3-21-3807,32 199 2913,-8-66-1007,-10-24-106,-9-27-10,-4-66-876,16 101 834,-14-116-971,-1-11 160,2-20-61,0-23-142,-2 1 1,-2-1-1,-2 0 1,-2 0 0,-14-72-1,-30-102 772,38 192-701,8 23-160,-1 1 0,1-1 1,0 1-1,0-1 0,0 1 0,0-1 0,1-4 1,-1 3 45,1 4-92,0 1 0,0 0 0,0 0-1,0-1 1,0 1 0,0 0 0,0 0 0,0-1-1,0 1 1,0 0 0,0 0 0,0-1-1,0 1 1,1 0 0,-1 0 0,0-1 0,0 1-1,0 0 1,0 0 0,0 0 0,1-1 0,-1 1-1,0 0 1,0 0 0,0 0 0,1 0 0,-1-1-1,0 1 1,0 0 0,0 0 0,1 0 0,-1 0-1,0 0 1,0 0 0,1 0 0,-1 0 0,0 0-1,0 0 1,1 0 0,-1 0 0,12-14-67,-12 12 61,1 1 0,0-1 0,0 0 0,1 1 0,-1-1 0,0 1 0,0 0 1,1-1-1,-1 1 0,4-2 0,-2 1-17,1-1-1,-1 1 1,0-1 0,0 0 0,5-5 0,11-10-108,-63 28-19,19-5 124,-24 3-64,0-2-1,-68 0 1,58-4 1,-3 0 17,58-2 55,-11-1-50,14-1 33,8-1 0,2 0 16,0 1 0,0 1 0,18-2 0,31-5-26,-14 0 29,222-37 24,-177 31 63,-48 7 78,77-3 1,-118 10-118,-12 13 59,0 0-71,7-11-7,0 0-1,0 0 1,0 0-1,0-1 0,0 1 1,-9 0-1,-14 4 33,1 2 8,-1-2 0,0-1 0,-30 2 0,20-3-10,24-2-19,1 0-1,0-1 1,-1-1-1,1 0 1,-18-3-1,-61-9 88,50 7-28,34 5-106,11 4-59,15 4-84,35 4-405,-26-8-3267</inkml:trace>
</inkml:ink>
</file>

<file path=ppt/ink/ink2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55.61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235 68 6016,'0'0'12849,"-9"-9"-12575,-32-27-15,39 34-216,0 0 1,0 0-1,0 1 0,0-1 0,-1 1 1,1-1-1,0 1 0,-1 0 1,1 0-1,-1 0 0,1 1 0,-1-1 1,0 0-1,-5 1 0,-5-3 189,10 3-149,0-1 0,1 1-1,-1 0 1,0 0 0,0 0-1,0 0 1,0 0 0,0 0-1,0 1 1,0-1 0,1 1-1,-1 0 1,0 0-1,0 0 1,-3 3 0,1-2 57,0 1 1,1 0 0,-1 0 0,1 1-1,0 0 1,0-1 0,-4 6-1,4-4 5,-1 0 0,1 1 0,0 0 0,0 0 0,0 0 0,1 1-1,0-1 1,-4 13 0,6-16-98,1 0-1,-1 0 0,0-1 1,1 1-1,-1 0 1,1 0-1,0 0 0,0 0 1,0 0-1,0 0 1,1 0-1,-1 0 0,1 0 1,0 0-1,-1-1 0,2 1 1,-1 0-1,0 0 1,0-1-1,1 1 0,-1-1 1,1 1-1,0-1 1,0 0-1,0 0 0,0 1 1,0-1-1,3 2 1,4 3 38,0 0 0,1 0 0,-1-1 0,1 0 1,1-1-1,-1 0 0,1 0 0,0-1 1,0-1-1,0 0 0,22 3 0,-25-5-64,-1 0-1,1-1 1,0-1-1,-1 1 1,1-1 0,-1 0-1,1-1 1,12-4-1,8-6-3405</inkml:trace>
</inkml:ink>
</file>

<file path=ppt/ink/ink2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58.74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175 56 4912,'0'0'16059,"-3"11"-15829,-16 45 134,-2-1 0,-38 71 0,-4 6 992,55-117-699,6-13-39,6-8-325,19-30 14,22-47 1,-30 55-206,21-39 99,31-65 314,-63 121-379,4-3 99,-8 13-79,0-1-148,0 1 0,0-1 0,1 0 1,-1 0-1,0 0 0,1 0 0,0 0 1,-1 0-1,1 1 0,1-4 0,3-7 20,-4-2-19,-2 14-8,1-1 0,0 1 0,0-1 0,0 1 0,-1-1 0,1 0 0,0 1 0,0-1 0,0 1 0,0-1 0,0 1 0,0-1-1,0 0 1,0 1 0,0-1 0,1 1 0,-1-1 0,0 1 0,0-1 0,0 1 0,1-1 0,-1 1 0,0-1 0,0 1 0,1-1-1,-1 1 1,0-1 0,1 1 0,-1-1 0,1 1 0,-1 0 0,1-1 0,-1 1 0,1 0 0,-1-1 0,1 1 0,-1 0 0,1-1-1,-1 1 1,1 0 0,-1 0 0,0 1 0,0-1 0,0 0 0,0 0 0,0 0 0,1 0-1,-1-1 1,0 1 0,0 0 0,0 0 0,0 0 0,0 0 0,0 0 0,1 0-1,-1 0 1,0 0 0,0 0 0,0 0 0,0 0 0,0 0 0,0 0 0,1 0 0,-1-1-1,0 1 1,0 0 0,0 0 0,0 0 0,0 0 0,0 0 0,0 0 0,0-1-1,0 1 1,0 0 0,0 0 0,0 0 0,0 0 0,0 0 0,0 0 0,0-1-1,0 1 1,0 0 0,0 0 0,0 0 0,0 0 0,0 0 0,0-1 0,0 1 0,0 0-1,0 0 1,0 0 0,0 0 0,0 0 0,0 0 0,0-1 0,0 1-1,-1 0 1,1 0 0,0 0 0,0-1 0,0 1-1,-1 0 1,1 0 0,0 0 0,0 0 0,-1 0-1,1-1 1,0 1 0,0 0 0,-1 0 0,1 0-1,0 0 1,0 0 0,-1 0 0,1 0 0,0 0-1,0 0 1,-1 0 0,1 0 0,0 0 0,0 0-1,-1 0 1,1 0 0,0 1 0,0-1 0,-1 0-1,1 0 1,0 0 0,0 0 0,-1 0 0,1 0-1,0 1 1,0-1 0,-1 0 0,-5 4 0,0-1 0,0 0 1,-1 0-1,0 0 0,1-1 1,-10 2-1,-13 5 3,-8 3 20,23-8-15,0 1 0,1 0 0,0 1 0,-15 8 1,25-12-100,5-2 64,5-4-2229</inkml:trace>
</inkml:ink>
</file>

<file path=ppt/ink/ink2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7:59.68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33 37 5520,'0'0'5112,"11"-1"-4615,34-3-92,-44 4-368,1 0 0,-1 0 0,0 0 0,0 0 0,0 0 0,0 0 0,0 0 0,0 0 0,0 0 0,0 1 0,0-1 0,0 0 0,0 1 0,0-1 0,0 1 0,0-1 0,0 1 0,0-1 0,0 1 0,0 0-1,0-1 1,0 1 0,-1 0 0,1 0 0,0 0 0,-1 0 0,1-1 0,-1 1 0,1 0 0,-1 0 0,1 0 0,-1 0 0,1 0 0,-1 1 0,0-1 0,0 0 0,1 0 0,-1 0 0,0 0 0,0 0 0,0 0 0,0 0 0,-1 0 0,1 0 0,0 0 0,-1 2-1,0 2 157,0 1-1,0 0 0,-1-1 0,0 1 0,0-1 1,-5 7-1,5-7 66,0-2-5,0 1-1,0-1 0,0 1 0,0-1 0,-1 0 0,1 0 0,-1 0 0,0 0 1,0-1-1,-6 5 0,9-7-149,-1 0 1,0-1-1,0 1 1,0 0-1,0-1 1,1 1 0,-1 0-1,0-1 1,0 1-1,1-1 1,-1 1-1,0-1 1,1 0-1,-1 1 1,1-1-1,-1 1 1,1-1-1,-1 0 1,1 0-1,-1 1 1,0-2 0,-10-18 647,9 14-591,0 0 0,0 0-1,0 0 1,0-11 0,1 11-2,0 0 0,0 0 0,-1 0 1,0 0-1,-2-7 0,-7 1 316,10 11-450,1 1-1,-1-1 0,1 1 1,-1 0-1,1-1 0,-1 1 1,1-1-1,-1 1 1,1-1-1,-1 0 0,1 1 1,0-1-1,-1 1 0,1-1 1,0 0-1,0 1 1,-1-1-1,1 0 0,0 0 1,7-11-3083</inkml:trace>
</inkml:ink>
</file>

<file path=ppt/ink/ink2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8:23.812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837 0 3208,'0'0'9625,"-11"3"-9425,4-2-156,-1 1 8,0-1-1,0 2 1,0-1 0,0 1 0,1 0 0,-14 8 0,-21 13 210,23-13-140,0 0 1,1 1-1,-18 16 1,-15 14 170,-67 41 1,76-57-185,1 3 0,2 1 0,-57 56 1,75-63-64,0-1 53,0 1-1,2 1 1,-26 42 0,-23 39 212,54-85-190,12-18-75,0 0-1,0 0 1,0 1 0,0-1-1,1 0 1,0 1-1,-1-1 1,1 1 0,0-1-1,0 1 1,0 0-1,0-1 1,0 6 575,5-8-595,0-1-1,-1 1 0,1-1 1,0 0-1,-1 0 0,1 0 0,0-1 1,-1 1-1,1-1 0,-1 0 1,0 0-1,5-4 0,37-35-13,-23 19 29,117-101 99,266-181 0,-323 258-84,7-4 52,-62 35-65,8-6-7,-33 20-29,0-1 0,0 0 0,0 0-1,0 0 1,-1 1 0,1-2-1,-1 1 1,1 0 0,-1 0-1,0 0 1,0-1 0,0 1-1,1-4 1,1 3 17,-3 3-22,0 0-1,1 0 0,-1 0 0,0-1 0,0 1 0,1 0 0,-1 0 1,0 0-1,0 0 0,0-1 0,1 1 0,-1 0 0,0 0 0,0-1 0,0 1 1,0 0-1,0 0 0,0-1 0,1 1 0,-1 0 0,0 0 0,0-1 1,0 1-1,0 0 0,0 0 0,0-1 0,0 1 0,0 0 0,0-1 0,0 1 1,0 0-1,0 0 0,0-1 0,-1 1 0,1-1 8,-14 2-1,-24 15-20,0 1-1,-55 35 0,-82 72-32,135-94 35,-303 262-214,334-284-178,1 0 0,-1 1 0,2 1 0,-1-1 0,-9 19 0</inkml:trace>
</inkml:ink>
</file>

<file path=ppt/ink/ink2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8:25.664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 90 5520,'0'0'7388,"10"-4"-7095,15-6-165,78-27 1191,-42 25-748,0 3 0,69-1 0,-110 9-491,148-4 409,-67 4-252,46 4 48,12-1-16,-38-6 54,150 12 0,-199-1-118,2-4 0,112-8 0,-173 4-140,0 1-1,0 0 0,0 0 1,0 2-1,18 3 1,-23-4 5,-8-2-59,1 1 0,-1 0 1,1 0-1,-1 0 1,1 0-1,-1 0 0,1 0 1,-1 1-1,1-1 1,-1 0-1,1 0 1,-1 0-1,1 0 0,-1 1 1,1-1-1,-1 0 1,1 0-1,-1 1 0,1-1 1,-1 0-1,0 1 1,1-1-1,-1 0 1,0 1-1,1 0 0,-1-1 61,-27 10 263,-132-1 7,73-7-175,-263 5 196,8 10-168,165-5-122,51-2-31,-42 1 24,22 1 91,135-11-96,21-3-26,-6 1-178,0 0 0,0-1 0,-1 0-1,1 0 1,0 0 0,-1-1 0,0 1 0,1-1-1,5-6 1,-5 5-1078</inkml:trace>
</inkml:ink>
</file>

<file path=ppt/ink/ink2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8:28.215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115 1 5720,'0'0'4313,"10"5"-3768,0-1-338,0 0 173,0 1 0,0 0 0,-1 1 0,0-1 0,12 11 0,-21-16-347,0 1 0,0-1 0,0 0 0,0 1 1,0-1-1,0 1 0,0-1 0,0 0 0,0 1 0,0-1 0,0 1 0,0-1 0,0 0 1,0 1-1,0-1 0,-1 0 0,1 1 0,0-1 0,0 0 0,0 1 0,-1-1 0,1 0 1,0 1-1,-1-1 0,1 0 0,0 0 0,0 1 0,-1-1 0,1 0 0,0 0 0,-1 0 1,0 1-1,-11 6 415,-3-1-170,1 1 0,-21 12 0,-4 2 64,20-12-115,11-6-16,-1 1-1,1 0 1,0 0 0,0 1-1,0 0 1,-7 7-1,17-13-100,0 0-1,1 0 0,-1 0 0,0 1 1,0-1-1,1 1 0,-1-1 1,0 1-1,0 0 0,1 0 0,-1 0 1,4 0-1,12-1 161,24-12 242,-39 12-440,-1 0 0,1 0 0,-1 0 0,0-1-1,0 1 1,0-1 0,0 0 0,0 1 0,0-1 0,0 0 0,0 0 0,-1 0 0,1 0 0,2-5 0,-4 3 4,0 0 1,0 0 0,-1 1-1,1-1 1,-1 0-1,0 0 1,0 1 0,-1-5-1,-1 0 64,2 4-78,0 0 0,-1 1-1,1-1 1,-1 1 0,0 0 0,0 0 0,-3-4-1,-10-18 458,16 22-214,6 6-70,5 6-2231</inkml:trace>
</inkml:ink>
</file>

<file path=ppt/ink/ink2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8:29.648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0 103 7832,'0'0'6073,"10"-1"-5778,59 2 129,-37 1 0,0-2 0,45-5 1,-67 5-268,7-1 768,-17 1-878,0 0 0,1 0 0,-1 0 0,1 0 0,-1 0 1,0 0-1,1 0 0,-1-1 0,0 1 0,1 0 1,-1 0-1,0 0 0,1-1 0,-1 1 0,0 0 0,0 0 1,1-1-1,-1 1 0,0 0 0,0 0 0,1-1 1,-1 1-1,0 0 0,0-1 0,0 1 0,0 0 0,1-1 1,-1 1-1,0 0 0,0-1 0,0 1 0,0-1 0,4-2 367,-2 2-348,0 0 0,0 0 0,0 0 0,0 0 0,0-1 0,0 1 0,-1-1 0,1 1 0,1-3 0,4-5 84,-6 8-116,0 0 1,0 1-1,0-1 0,0 0 1,-1 0-1,1 0 1,0-1-1,-1 1 0,1 0 1,0 0-1,-1 0 1,1-3 322,-1 4-330,0-1 0,-1 0 1,1 1-1,0-1 0,0 0 0,-1 0 1,1 1-1,-1-1 0,1 0 1,0 1-1,-1-1 0,1 1 1,-1-1-1,1 1 0,-1-1 0,0 1 1,1-1-1,-2 0 0,-9-5 43,-1 0 0,1 0 0,-1 1 0,-1 1 0,-18-5 0,70 28 82,-22-13-112,-1 0 0,1 1 0,-1 1 0,-1 0 0,16 11 0,-28-16 324,-5-3 156,-14-2-302,-52 8-204,44 2-13,23-8-1,0 1 0,0-1 0,0 1-1,0-1 1,0 1 0,0-1-1,0 1 1,0 0 0,0 0 0,1-1-1,-1 1 1,0 0 0,0 0 0,1 0-1,-1 0 1,0 0 0,1 0 0,-1 1-1,2-1-2,0 1 0,0-1 0,0 0 0,0 0-1,0 0 1,1-1 0,-1 1 0,0 0 0,1 0 0,-1-1-1,0 1 1,1-1 0,-1 1 0,1-1 0,-1 1 0,1-1-1,-1 0 1,1 0 0,-1 0 0,2 0 0,18 2-965,-1-2 1,34-2-1</inkml:trace>
</inkml:ink>
</file>

<file path=ppt/ink/ink2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18:46.680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 39 5520,'0'0'7166,"4"11"-6859,12 31 1,-16-40-250,1-1-1,-1 1 1,1 0-1,0-1 1,0 1-1,0-1 1,0 1 0,0-1-1,0 1 1,0-1-1,0 0 1,0 0 0,1 1-1,-1-1 1,1 0-1,-1 0 1,1 0 0,-1-1-1,1 1 1,-1 0-1,1-1 1,0 1 0,1 0-1,2-1 48,-1 1 0,1-1 0,-1 0 0,0-1 0,1 1 0,7-3 0,3 1 171,91-4 1271,138 11 0,-162-2-1284,-22-2-1,87-11 0,59-21 104,-116 17-218,-9 1-8,152-17 310,-146 25-316,141-2 156,-94 2-169,-88 2-21,62 2-1,132 13 407,-218-10-422,0 0 0,0 1 0,0 1 0,-1 1 0,0 1 0,26 11 0,-45-16-41,-1 0 1,1 0 0,0 0 0,-1 0 0,1 1-1,-1-1 1,1 0 0,-1 1 0,0-1-1,1 1 1,-1 0 0,1 3 0,2 1 192,-3-6-217,-1 0 0,0 1-1,1-1 1,-1 0 0,1 1 0,-1-1 0,0 0 0,1 0 0,-1 0-1,1 1 1,-1-1 0,1 0 0,-1 0 0,0 0 0,1 0 0,-1 0-1,1 0 1,-1 0 0,1 0 0,-1 0 0,1 0 0,-1 0-1,1 0 1,0 0-17,-1 0 0,1 0 0,-1-1 0,1 1 0,0 0-1,-1 0 1,1 1 0,-1-1 0,1 0 0,0 0 0,-1 0 0,1 0 0,-1 0-1,1 1 1,-1-1 0,1 0 0,-1 0 0,1 1 0,-1-1 0,1 0-1,0 1 1,0 0 2,-1 0 1,1 0-1,0-1 0,0 1 0,0-1 0,0 1 1,0-1-1,0 1 0,0-1 0,0 1 0,0-1 1,0 0-1,0 0 0,0 1 0,0-1 0,0 0 0,0 0 1,1 0-1,-1 0 0,0 0 0,0-1 0,0 1 1,0 0-1,0 0 0,0-1 0,0 1 0,0 0 0,0-1 1,0 1-1,0-1 0,1-1 0,-1 2 1,0-1 1,0 1-1,0-1 0,0 1 0,0-1 0,0 1 0,0 0 1,1-1-1,-1 1 0,0 0 0,0 0 0,0 0 1,0 0-1,0 0 0,0 0 0,0 0 0,1 0 0,-1 0 1,0 1-1,1-1 0,-2 0-6,1 1 1,-1-1-1,1 0 0,-1 0 1,0 0-1,1 0 0,-1 0 1,0 0-1,1 0 1,-1 0-1,1 0 0,-1 0 1,0 0-1,1 0 0,-1 0 1,0 0-1,1-1 0,-1 1 1,0 0-1,1 0 0,-1 0 1,0-1-1,1 1 1,-1 0-1,0 0 0,1 0 1,-1-1-1,1 0 0,-1 1-3,0 1-1,0-1 0,0 0 1,0 0-1,0 0 0,0 0 1,0 0-1,0 0 1,0 0-1,0 0 0,0 0 1,0 0-1,0 0 0,0 0 1,0 0-1,0 1 0,0-1 1,0 0-1,0 0 0,0 0 1,1 0-1,-1 0 0,0 0 1,0 0-1,0 0 1,0 0-1,0 0 0,0 0 1,0 0-1,0 0 0,0 0 1,0 0-1,0 0 0,0 0 1,1 0-1,-1 0 0,0 0 1,0 0-1,0 0 0,0 0 1,0 0-1,0 0 1,0 0-1,0 0 0,0 0 1,0 0-1,0 0 0,0 0 1,0-1-1,1 1 0,-1 0 1,0 0-1,0 0 0,0 0 1,0 0-1,0 0 0,0 0 1,0 0-1,0 0 1,0 0-1,0 0 0,0 0 1,0-1-1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24.79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43 5320,'0'0'4598,"9"-2"-4148,84-12 907,-1 3 1,132 1 0,-8 5-1969</inkml:trace>
</inkml:ink>
</file>

<file path=ppt/ink/ink2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0:05.293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92 1 4912,'0'0'6080,"-10"0"-5871,-27 2 10,21-3 453,16 1-662,0 0 0,0 0-1,0 0 1,0-1-1,-1 1 1,1 0 0,0 0-1,0 0 1,0 0 0,0 0-1,0 0 1,-1 0 0,1 0-1,0 0 1,0 0-1,0 0 1,0 0 0,-1 0-1,1 0 1,0 0 0,0 0-1,0 0 1,0 0-1,0 0 1,-1 0 0,1 0-1,0 1 1,0-1 0,0 0-1,0 0 1,0 0-1,0 0 1,-1 0 0,1 0-1,0 0 1,0 0 0,0 1-1,0-1 1,0 0-1,0 0 1,0 0 0,0 0-1,0 0 1,0 1 0,0-1-1,-1 0 1,1 0-1,0 0 1,0 0 0,0 0-1,0 1 1,0-1 0,0 0-1,0 0 1,0 0-1,0 0 1,1 0 0,-1 1-1,0-1 1,0 0 0,-12 2 1251,10 4-1124,0 1-1,0 0 1,0-1 0,1 1-1,0 0 1,0 0 0,0 12-1,1-16-50,1 0 0,-1 0 0,0 0 0,1 0 0,-1-1 0,1 1 0,0 0 0,0 0 0,0-1 0,0 1 0,0 0 0,1-1 0,-1 1 0,3 2 0,-3-4-61,0-1 1,-1 0 0,1 1 0,-1-1 0,1 0 0,0 1-1,-1-1 1,1 0 0,0 0 0,-1 0 0,1 0 0,0 1-1,0-1 1,-1 0 0,1 0 0,0 0 0,-1-1 0,1 1 0,0 0-1,-1 0 1,1 0 0,0 0 0,-1-1 0,1 1 0,0 0-1,-1-1 1,1 1 0,0 0 0,-1-1 0,1 1 0,-1-1 0,1 1-1,-1-1 1,1 1 0,-1-1 0,1 0 0,13-7 581,-25 7-153,10 0-438,0 1 0,0 0 0,0 0 0,0-1 0,0 1 0,0 0 1,0 0-1,0 0 0,0 0 0,0 0 0,0 0 0,0 0 0,0 1 0,0-1 0,0 0 0,0 1 0,0-1 1,1 0-1,-1 1 0,0-1 0,0 1 0,0-1 0,0 1 0,0 0 0,1-1 0,-2 2 0,1 0 46,0-1-1,0 0 1,1 1-1,-1-1 1,0 1-1,1-1 1,0 1 0,-1-1-1,1 1 1,0-1-1,0 1 1,-1 0-1,1-1 1,0 1-1,1 1 1,-1 11-24,1-14-33,-1 1-1,1-1 1,-1 0 0,1 0-1,-1 1 1,1-1 0,-1 0 0,1 0-1,-1 0 1,1 1 0,-1-1-1,1 0 1,0 0 0,-1 0-1,1 0 1,-1 0 0,1 0-1,-1 0 1,1-1 0,0 1-1,-1 0 1,1 0 0,-1 0 0,1 0-1,-1-1 1,2 1 0,16-6-1988</inkml:trace>
</inkml:ink>
</file>

<file path=ppt/ink/ink2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0:06.768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28 0 4912,'0'0'3961,"9"3"-3812,4-1-96,-8-1-18,0 0 1,0 0-1,-1 0 1,1 0 0,0 1-1,8 4 1,2 6 381,-14-11-369,0 0-1,0 1 0,0-1 0,0 0 0,0 0 0,0 0 1,1-1-1,-1 1 0,0 0 0,1 0 0,-1-1 0,1 1 1,-1-1-1,3 1 0,-2 0 20,-1-1 0,0 0 0,0 1-1,1-1 1,-1 1 0,0 0 0,0-1 0,0 1 0,0 0 0,0 0-1,0 0 1,0 0 0,0-1 0,0 1 0,0 1 0,0-1 0,-1 0 0,1 0-1,0 0 1,-1 0 0,1 0 0,-1 1 0,1-1 0,-1 0 0,0 0-1,0 1 1,1-1 0,-1 0 0,0 1 0,0-1 0,0 2 0,0 1 167,0-1 0,0 1 1,-1 0-1,1-1 0,-1 1 1,0-1-1,0 1 0,0-1 1,0 1-1,-3 4 0,2-4-25,-1 0 0,1 0 0,-1-1-1,0 1 1,0-1 0,-1 1 0,1-1 0,-1 0 0,0 0-1,1 0 1,-1-1 0,-6 4 0,8-5-97,1 0 0,-1 0 0,1 1 0,-1-1 0,1 0 0,0 1 0,0-1 0,0 1 0,0-1 0,0 1 0,0 0 0,0-1 0,0 1 0,0 0 0,1 0 0,-1 0 0,0 2 0,3 10 1466,-27-14-854,16 0-540,-14 0 298,22 0-467,1 0 0,-1 0 0,0 0 0,1 0 1,-1 0-1,0 0 0,1 1 0,-1-1 1,1 0-1,-1 0 0,0 1 0,1-1 1,-1 0-1,1 1 0,-1-1 0,1 0 1,-1 1-1,1-1 0,-1 1 0,1-1 0,0 1 1,-1-1-1,1 1 0,-1 0 0,1 0 1,0-1-13,0 0 1,0 1 0,-1-1 0,1 0-1,0 0 1,0 0 0,0 0 0,0 0-1,0 0 1,0 0 0,0 0 0,0 0-1,0 0 1,0 0 0,0 0 0,0 0 0,-1 0-1,1 0 1,0 0 0,0 0 0,0 0-1,0 0 1,0 0 0,0 0 0,0 0-1,0 0 1,0 0 0,0 0 0,-1 0-1,1 0 1,0 0 0,0 0 0,0 0-1,0 0 1,0 0 0,0 0 0,0 0-1,0 0 1,0 0 0,0 0 0,0 0-1,0 0 1,-1 0 0,1 0 0,0 0-1,0-1 1,0 1 0,0 0 0,0 0 0,0 0-1,0 0 1,0 0 0,0 0 0,0 0-1,0 0 1,0 0 0,0 0 0,0 0-1,0-1 1,0 1 0,0 0 0,0 0 1,0-1 0,-1 0 0,1 1 0,0-1 0,0 0 0,0 1 0,0-1 0,0 0 0,0 1 0,0-1 0,0 0 0,0 1 1,1-1-1,-1 0 0,0 1 0,0-1 0,0 1 0,1-2 0,11-20-165,1 1 1,26-31-1,-24 31-2294</inkml:trace>
</inkml:ink>
</file>

<file path=ppt/ink/ink2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1:11.22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75 30 4616,'0'0'5622,"-10"7"-5195,-29 22-3,38-29-330,0 1 0,0-1-1,0 1 1,0-1 0,0 1 0,0 0 0,0-1-1,1 1 1,-1 0 0,0 0 0,0 0 0,1-1-1,-1 1 1,0 0 0,1 0 0,-1 0 0,1 0-1,0 0 1,-1 0 0,1 0 0,0 0 0,-1 0-1,1 2 1,0-2-3,1 0-1,0 0 0,0-1 0,-1 1 1,1 0-1,0-1 0,0 1 1,0-1-1,-1 1 0,1-1 1,0 1-1,0-1 0,0 1 0,0-1 1,2 1-1,1 0-222,27 9 759,0-2 1,58 9 0,-21-6-13,-45-8-402,0-1-1,-1-1 0,26-2 0,-7 0 55,-31 1-172,-1 0-1,1-1 1,-1 0-1,0 0 1,1-1-1,16-6 1,-11 3 42,-13 4-122,-1 1 1,1-1-1,0 1 1,0-1-1,0 0 1,-1 1-1,1-1 1,0 0-1,-1 0 1,1 0-1,0-1 0,-1 1 1,0 0-1,1 0 1,-1-1-1,0 1 1,1-1-1,-1 0 1,0 1-1,0-1 1,1-2-1,-1 1 3,0 0-1,0 0 1,0 0 0,-1 0-1,1 0 1,-1 0 0,0 0 0,1-1-1,-1 1 1,-1 0 0,1 0-1,0 0 1,-1-1 0,0 1-1,1 0 1,-1 0 0,0 0-1,-1 0 1,1 0 0,-1 1-1,1-1 1,-1 0 0,0 1-1,0-1 1,0 1 0,0-1 0,0 1-1,0 0 1,-1 0 0,1 0-1,-1 0 1,0 0 0,0 1-1,1-1 1,-1 1 0,0 0-1,-5-2 1,5 2-13,0 1 0,0-1 0,1 1 0,-1 0-1,0 0 1,0 0 0,1 0 0,-1 0 0,0 0 0,1 1 0,-6 1-1,1 0 18,-71 16 183,63-13-157,0 1-1,1 0 1,-1 2-1,-20 13 1,-54 35 165,68-47-170,17-7-34,0 0 1,0 0-1,0 0 0,0 0 0,0 0 0,0 1 0,-4 3 0,-19 18 65,19-19-65,1 1 0,0 0 0,1 1-1,-1-1 1,1 1 0,0 0 0,1 1 0,0-1 0,0 1-1,1 0 1,-5 12 0,3-4 7,2 1 0,0 0 0,1 0 0,0 0 0,2 0 0,0 1 0,2 25 0,0-37-9,1-1 0,-1 1 0,1 0 0,1-1 0,-1 1 1,1-1-1,4 7 0,6 11 16,-10-15-17,0 0 0,1 0 0,0 0-1,0-1 1,1 0 0,0 0 0,0 0 0,1 0 0,0-1-1,0 0 1,0 0 0,11 7 0,-2-2 98,1-2 0,0 1 0,1-2 0,26 10 0,-20-12 24,1-1 0,0-2-1,0 0 1,0-1 0,1-2 0,-1 0 0,32-5 0,-44 2-96,1 1 0,-1-2 0,0 0 1,0 0-1,14-8 0,-13 2 124,-18 17-337,0 0-2863</inkml:trace>
</inkml:ink>
</file>

<file path=ppt/ink/ink2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1:12.52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135 0 5520,'0'0'6604,"-11"1"-6296,4 0-274,-10 1 264,1 0-1,0 1 1,0 1 0,-19 6-1,20-2 290,13 0-2,3-7-516,1 1 1,-1-1 0,0 0 0,0 0-1,1 1 1,-1-1 0,1 0-1,-1 0 1,1 0 0,2 0 0,6 6-58,15 7 253,32 14 0,-36-18-20,1 1 0,33 23 0,-54-34-223,0 0 0,0 1 0,-1-1 0,1 1 0,0-1 0,-1 1 0,1 0 0,0-1 0,-1 1 0,1-1 0,-1 1 0,1 0 0,-1 0 0,1-1 0,-1 1 0,0 0 0,1 0 0,-1 0 0,0-1 0,0 1 0,1 0 0,-1 0 0,0 0 0,0 1 0,-1-1 1,1 0 0,0 0 1,-1 0-1,0 0 0,1 0 0,-1-1 1,0 1-1,1 0 0,-1-1 0,0 1 1,0 0-1,1-1 0,-1 1 0,0-1 1,0 1-1,0-1 0,-1 1 0,-6 2 69,1-1 0,0 0 0,-1-1 0,-10 2 0,7-3 13,0 0 1,1-1-1,-20-4 0,22 4-22,-1-1 0,0 1 0,0 0 0,0 1 1,0 0-1,-11 2 0,19-2-123,1 0 1,0 0 0,0 0 0,0 0-1,0 0 1,-1 0 0,1 1-1,0-1 1,0 0 0,0 0 0,0 0-1,-1 0 1,1 0 0,0 0 0,0 1-1,0-1 1,0 0 0,0 0-1,0 0 1,0 0 0,0 1 0,-1-1-1,1 0 1,0 0 0,0 0-1,0 1 1,0-1 0,0 0 0,0 0-1,0 0 1,0 1 0,0-1-1,0 0 1,0 0 0,0 0 0,0 1-1,0-1 1,1 0 0,-1 0 0,0 0-1,0 0 1,0 1 0,0-1-1,0 0 1,0 0 0,0 0 0,0 0-1,1 0 1,-1 1 0,0-1-1,0 0 1,0 0 0,0 0 0,1 0-1,-1 0 1,0 0 0,0 0-1,0 0 1,0 1 0,1-1 0,-1 0-1,0 0 1</inkml:trace>
</inkml:ink>
</file>

<file path=ppt/ink/ink2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1:13.22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76 1 6328,'0'0'5328,"11"9"-4880,39 29 1,-46-34-329,0-1 1,1 1-1,-1 0 1,-1 0 0,1 0-1,-1 0 1,1 1-1,-1-1 1,0 1-1,-1 0 1,1 0-1,-1 0 1,3 10-1,-3-9 46,-1-3-91,0 0 0,0 0-1,0 0 1,0 0 0,-1 0-1,1 0 1,-1 0 0,0 1-1,0-1 1,0 0 0,0 0 0,-1 0-1,1 1 1,-1-1 0,0 0-1,0 0 1,0 0 0,0 0-1,0 0 1,-1 0 0,0-1 0,1 1-1,-1 0 1,0-1 0,0 1-1,0-1 1,-1 0 0,1 1-1,0-1 1,-1 0 0,1-1-1,-1 1 1,0 0 0,0-1 0,0 1-1,0-1 1,0 0 0,0 0-1,0 0 1,0-1 0,0 1-1,0-1 1,-6 1 0,-62-2 798,23 0-3070</inkml:trace>
</inkml:ink>
</file>

<file path=ppt/ink/ink2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1:15.23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20 183 4512,'0'0'5378,"10"-5"-5074,31-15 19,-35 19-217,0-1 1,1 0-1,-1 1 0,0 0 1,0 1-1,1-1 0,-1 1 1,0 0-1,9 2 0,9 0 224,109-7 1193,-110 2-1207,0 0 0,-1-2-1,39-12 1,-38 11 0,-16 4-180,-1 0 1,1 0 0,0 0 0,7-4-1,-13 5-103,1 0 0,-1 0-1,0 0 1,0 0 0,1 0-1,-1 0 1,0 0-1,0 0 1,0 0 0,0 0-1,0 0 1,0-1-1,-1 1 1,1 0 0,0-1-1,-1 1 1,1-1-1,-1 1 1,1-1 0,-1 1-1,0-1 1,1 1 0,-1-4-1,0 3 2,0 0 0,-1 0 0,1 0 0,0 0 0,-1 0 0,1 0 0,-1-1 0,0 1 0,0 0 0,0 1-1,0-1 1,0 0 0,0 0 0,0 0 0,-1 1 0,1-1 0,-3-2 0,0 1 11,0 0 0,1 0 0,-1 1 0,0 0 0,-1 0 0,1 0 0,0 0 0,-5-1 1,-3 0 39,0 1 1,0 0 0,0 1 0,0 0 0,-22 2 0,18 0-2,0 1 0,1 0 0,-1 2-1,1 0 1,0 0 0,0 2 0,0 0 0,0 0 0,1 1-1,0 1 1,1 1 0,0 0 0,0 0 0,1 1 0,-14 14-1,-8 9 126,26-27-151,1 1-1,0 0 0,0 1 1,0-1-1,1 1 1,0 1-1,-5 10 0,6-7 0,1 1 0,0 0 0,1 0 0,0 0 0,1 0-1,1 0 1,-1 25 0,2-28-5,1-1-1,0 1 1,0 0 0,0-1-1,1 1 1,1 0 0,0-1 0,0 0-1,1 0 1,0 0 0,0 0-1,10 14 1,-5-12 78,1 0 0,-1 0 1,2 0-1,0-1 0,14 10 0,43 38 232,-35-34-229,39 23 118,-63-42-214,0 0 0,1-1 0,-1 0-1,1 0 1,20 4 0,-20-7-17,0 0 0,1 0 0,-1-1 1,0-1-1,16-2 0,-20 2 23,0 0 1,-1 0-1,1-1 0,-1 0 0,0 0 0,0 0 1,0-1-1,0 1 0,0-1 0,0-1 1,6-5-1,7 0 66,-17 8-100,1 1 0,-1-1 0,0 1 0,1-1 0,-1 1 0,0-1 0,1 0 0,-1 0 0,0 0 0,0 0 0,1 0 0,-1 0 0,0 0 0,0 0 0,0 0 0,0-1 0,0 0 0,-3 6-26,-1 0-3080</inkml:trace>
</inkml:ink>
</file>

<file path=ppt/ink/ink2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1:16.03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85 8136,'0'0'6296,"11"7"-5944,-3-2-259,0 0 50,0-1 1,0 1-1,-1 0 0,0 1 0,0 0 1,0 0-1,0 0 0,8 13 0,-12-14 78,6 15 950,-9-19-967,12-10 579,-3-19-453,1 0 0,1 2 1,23-42-1,-33 66-312,0 1 0,0-1 0,0 1 0,0-1-1,0 0 1,0 1 0,1 0 0,-1-1 0,0 1 0,1 0 0,-1 0 0,1-1-1,-1 1 1,1 1 0,0-1 0,0 0 0,-1 0 0,1 0 0,0 1 0,0-1-1,0 1 1,-1 0 0,1-1 0,0 1 0,3 0 0,-2 1-9,0 0 0,0 1 0,0-1 0,0 1 0,0-1 0,0 1 0,-1 0 0,1 0 0,0 0 0,-1 1 0,0-1 0,0 0 0,0 1 0,3 3 0,1 2 52,0 0 0,0 1 0,0 0-1,-1 0 1,-1 0 0,1 1 0,4 16 0,-7-18-11,-1-4 8,1 0 1,-1-1-1,0 1 1,-1 0-1,1 0 1,-1 0-1,0-1 1,0 1-1,0 0 1,0 0 0,-1 0-1,1 0 1,-1 0-1,-2 5 1,-4 5 22,4-10-2812</inkml:trace>
</inkml:ink>
</file>

<file path=ppt/ink/ink2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1:19.20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294 1070 5624,'0'0'3585,"8"-11"-3057,-8 11-524,7-11 200,0-1 1,0 1 0,-1-1-1,-1 0 1,0-1 0,-1 1 0,4-16-1,-4-3 303,0 0-1,-3 0 0,0 0 0,-2 0 0,-7-47 1,-2 23 178,-2 1-1,-23-65 1,-45-193 2463,77 298-3013,0 4-5,0-1-1,1 1 0,1-1 1,0 1-1,0-1 1,1 0-1,0 1 1,1-1-1,2-12 0,-2 20-105,1 1 0,-1-1 1,1 0-1,-1 1 0,1 0 0,0-1 0,0 1 0,0 0 0,0 0 0,0 0 0,0 0 0,1 0 0,-1 1 0,1-1 0,-1 1 0,1-1 0,0 1 0,-1 0 0,1 0 1,0 0-1,0 0 0,0 1 0,0-1 0,0 1 0,0 0 0,4 0 0,7 0-26,0 0 1,0 1-1,0 1 0,14 3 1,-13-1-18,-1 0 0,1 0 0,-1 1 1,0 1-1,-1 1 0,1 0 0,-1 0 1,-1 1-1,1 1 0,-1 0 0,-1 1 1,0 0-1,13 15 0,-21-20 22,1 0 1,-1 0-1,0 0 0,0 1 1,0-1-1,-1 1 0,0-1 1,0 1-1,0 0 0,-1 0 0,0 0 1,0 0-1,0 0 0,-1 0 1,0 0-1,0 1 0,-1-1 1,1 0-1,-1 0 0,-1 0 1,1 0-1,-1 0 0,0-1 1,0 1-1,-1 0 0,0-1 0,0 0 1,0 0-1,0 0 0,-1 0 1,0 0-1,-8 7 0,-30 25 110,-3-3 0,-59 37 0,5-10 106,-80 54 273,179-115-491,-9 6 72,1 0 0,0 1 0,0 0 0,0 0 1,-6 9-1,12-15-62,1 1 0,0 0 0,0 0 0,0 0 0,0 0 0,0 0 0,0 0 0,0 0 0,1 0-1,-1 0 1,1 0 0,-1 0 0,1 0 0,0 1 0,0-1 0,0 0 0,0 0 0,0 0 0,1 0 0,-1 1 0,1-1 0,-1 0 0,1 0 0,0 0 0,0 0 0,0 0 0,0 0 0,0 0 0,2 2 0,5 6 8,0-1 1,1 0-1,0 0 0,0-1 1,21 14-1,56 28 69,-63-39-71,0-1 1,1-2 0,0 0-1,1-1 1,0-2-1,48 5 1,-63-9-9,0-1-1,0 0 1,0 0 0,-1-1 0,1-1 0,0 0 0,0 0 0,-1 0 0,1-2 0,-1 1 0,0-1 0,10-5 0,-12 4 6,0 0-1,0 0 1,-1 0 0,1-1 0,-1 0-1,-1 0 1,1-1 0,-1 0 0,0 0-1,-1 0 1,1 0 0,-1-1-1,-1 0 1,4-8 0,1-8 43,34-80 324,-42 104-379,0-1 0,0 1 0,0 0 0,0 0 0,0-1 0,0 1 0,0 0 0,0 0 0,1 0 1,-1-1-1,0 1 0,0 0 0,0 0 0,0 0 0,1-1 0,-1 1 0,0 0 0,0 0 0,0 0 0,1 0 0,-1 0 0,0 0 0,0 0 0,1-1 0,-1 1 0,0 0 1,0 0-1,1 0 0,-1 0 0,0 0 0,0 0 0,1 0 0,-1 0 0,0 0 0,1 0 0,6 8 15,2 12-33,52 135-121,-58-149 150,9 39 111,-11-44-123,-1 1 0,0 0 0,1 0 0,-1 0 0,1 0 0,0-1 0,0 1 0,-1 0 0,1 0 0,0-1-1,0 1 1,3 2 0,6 0-3236</inkml:trace>
</inkml:ink>
</file>

<file path=ppt/ink/ink2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1:25.47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89 71 5824,'0'0'6417,"9"7"-6028,30 24-34,-35-28-281,0-1 1,0 1-1,1-1 0,-1 0 0,1 0 1,0-1-1,-1 0 0,1 1 1,0-2-1,0 1 0,0 0 1,0-1-1,7 0 0,10 1 197,-1 0 88,1 0 0,0-1 1,-1-1-1,40-6 1,-49 5-213,-6 1-44,0 0 1,0 0-1,-1 0 1,1-1-1,0 0 1,-1 0-1,6-3 1,-10 5-82,0-1 1,0 0 0,0 0 0,0 0 0,0 0-1,0-1 1,0 1 0,0 0 0,-1 0 0,1 0 0,0-1-1,-1 1 1,1 0 0,-1-1 0,1 1 0,-1 0-1,0-1 1,0 1 0,1-1 0,-1 1 0,0-1 0,0 1-1,0 0 1,-1-1 0,1 1 0,0-1 0,-1 1-1,1 0 1,0-1 0,-1 1 0,0 0 0,1-1-1,-1 1 1,-1-2 0,0-1 4,-1 0 0,0 0 1,0 0-1,0 0 0,0 1 0,0-1 0,-1 1 0,1 0 0,-1 0 1,0 0-1,0 0 0,0 1 0,0 0 0,-1 0 0,1 0 0,-1 0 0,1 1 1,-1-1-1,1 1 0,-1 0 0,-7 0 0,-3 0 41,-1 0 0,1 1 0,0 0 0,-1 1 0,-21 5 0,27-3-17,0 1-1,1-1 0,0 1 1,0 1-1,0 0 0,1 0 0,-1 1 1,-11 10-1,9-8 32,4-2-21,0 1-1,0 0 1,1 0-1,-8 11 1,-4 6 25,8-10-39,0 1-1,1 0 1,1 0 0,1 1-1,0 0 1,1 1-1,-5 25 1,6-26-21,3-9 2,1 1 0,-1-1 0,2 1 0,-1-1 1,1 1-1,0 0 0,0-1 0,1 1 0,0-1 0,1 1 0,0-1 0,0 1 0,0-1 0,5 10 1,0-4 80,0 1 0,1-2 0,0 1 1,1-1-1,1 0 0,14 14 1,-10-14 60,6 8 1,-16-15-135,0-1 0,0 0 0,0 0-1,0-1 1,1 1 0,6 3 0,4 3 62,-10-6-55,0-1 1,0 0-1,1-1 0,-1 1 0,1-1 0,0 0 0,0 0 1,-1-1-1,1 0 0,0 0 0,0 0 0,1-1 0,11 0 0,7-2 68,0-1-1,26-8 0,-9 3-5,-22 5-45,5-1 170,42-12 0,-58 13-84,-12 3-2,-16 9-234,11-2-2975</inkml:trace>
</inkml:ink>
</file>

<file path=ppt/ink/ink2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1:25.99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90 0 11952,'3'18'1024,"-2"-18"-1008,-1 0 0,0 1 1,0-1-1,1 0 1,-1 1-1,0-1 0,0 0 1,1 1-1,-1-1 1,0 0-1,0 1 1,0-1-1,1 0 0,-1 1 1,0-1-1,0 0 1,0 1-1,0-1 0,0 1 1,0-1-1,0 0 1,0 1-1,0-1 0,0 1 1,0-1-1,0 0 1,0 1-1,0-1 1,0 1-1,0-1 0,-1 0 1,1 1-1,0-1 1,0 0-1,0 1 0,-1-1 1,1 0-1,0 1 1,0-1-1,-1 0 0,1 0 1,0 1-1,-1-1 1,1 0-1,0 0 0,-1 1 1,1-1-1,0 0 1,-1 0-1,1 0 1,0 0-1,-1 0 0,1 1 1,-1-1-1,0 0 1,-27 6 1173,21-4-973,4-2-81,0 1-1,0-1 1,0 1-1,0 0 1,1 0-1,-1 1 1,0-1-1,1 1 1,-1-1-1,-3 4 1,5-4-98,0 0 0,1 0 0,0 0 1,-1 0-1,1 0 0,-1 0 0,1 1 0,0-1 1,0 0-1,0 0 0,0 0 0,0 0 0,0 1 1,0-1-1,0 0 0,0 0 0,0 0 0,1 0 0,-1 0 1,0 1-1,1-1 0,-1 0 0,1 0 0,-1 0 1,1 0-1,0 0 0,-1 0 0,1 0 0,0-1 1,1 2-1,9 11 185,1 0 1,0-1-1,1-1 1,25 19-1,5 3 210,-36-28-344,-3-1 20,1-1-1,-1 1 1,0 0-1,0 0 1,0 0 0,0 1-1,-1 0 1,1-1-1,4 10 1,-8-13-79,0 0-1,0 0 1,0 1 0,0-1 0,0 0-1,0 0 1,0 0 0,-1 0-1,1 0 1,0 0 0,0 0 0,-1 0-1,1 0 1,-1 0 0,1 0 0,-1 0-1,1-1 1,-1 1 0,0 0-1,1 0 1,-1 0 0,0-1 0,0 1-1,1 0 1,-1-1 0,0 1-1,0 0 1,0-1 0,0 1 0,0-1-1,0 0 1,0 1 0,0-1-1,0 0 1,0 0 0,-1 1 0,-38 5 393,23-6-268,-1-1 1,0 0 0,-32-8 0,12 2 2,38 7-159,0 0 0,0 0 0,0 0 0,0 0 0,1 0 0,-1 0 0,0 0 0,0 0 0,0 0 0,0-1 0,0 1 0,0 0 0,0 0 0,1 0 0,-1 0-1,0 0 1,0 0 0,0 0 0,0 0 0,0 0 0,0 0 0,0 0 0,0 0 0,0 0 0,1 0 0,-1-1 0,0 1 0,0 0 0,0 0 0,0 0 0,0 0 0,0 0 0,0 0 0,0 0 0,0-1 0,0 1 0,0 0 0,0 0 0,0 0 0,0 0 0,0 0 0,0 0 0,0 0 0,0-1 0,0 1 0,0 0 0,0 0-1,0 0 1,0 0 0,0 0 0,0 0 0,0 0 0,0-1 0,0 1 0,0 0 0,0 0 0,-1 0 0,1 0 0,0 0 0,0 0 0,0 0 0,0 0 0,0 0 0,0 0 0,0 0 0,0-1 0,-1 1 0,1 0 0,0 0 0,9-5-2155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32.86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3712,'0'0'12413,"10"7"-12248,-1 1-116,-6-5-27,1 1-1,0-1 1,0 0 0,0 0-1,0 0 1,0-1 0,1 0-1,-1 1 1,1-2 0,0 1-1,-1 0 1,1-1 0,10 2-1,90-1 625,-74-2-508,26 5 201,-28 0-19,-22-6-232,0 1 1,-1-1-1,1 0 1,11-3-1,-11 2 19,6-2 47,-12 4-124,0-1-1,1 1 1,-1-1 0,0 1-1,0 0 1,0-1-1,0 1 1,0 0-1,1 0 1,-1 0 0,0 0-1,0 0 1,0 0-1,0 0 1,1 0 0,-1 0-1,0 1 1,0-1-1,0 0 1,0 1 0,0-1-1,2 2 1,5-2-31</inkml:trace>
</inkml:ink>
</file>

<file path=ppt/ink/ink2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1:26.56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1 101 7432,'0'0'10350,"12"-3"-9930,39-12 307,56-25-1,-79 25-377,-22 11-235,0 1-1,0-1 0,1 1 0,-1 0 1,1 1-1,-1-1 0,1 1 0,0 1 0,8-2 1,-15 3-96,0 0 0,0 0 0,0 0 0,0 1 0,0-1 0,0 0 0,0 0 0,0 0 0,0 0 0,0 0 0,0 0 0,0 0 0,0 0 0,0 0 0,0 1 0,0-1 0,0 0 0,0 0 0,0 0 0,0 0 0,0 0 0,0 0-1,0 0 1,0 0 0,0 0 0,0 1 0,0-1 0,0 0 0,0 0 0,0 0 0,0 0 0,0 0 0,0 0 0,0 0 0,1 0 0,-1 0 0,0 0 0,0 0 0,0 0 0,0 0 0,0 0 0,0 1 0,0-1 0,0 0 0,0 0 0,0 0 0,1 0 0,-8 8 79,1 2-2793</inkml:trace>
</inkml:ink>
</file>

<file path=ppt/ink/ink2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1:27.86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59 140 6728,'0'0'8268,"10"3"-7888,87 21 929,-79-19-978,1-2 1,0-1-1,0 0 0,21-1 0,-1-5 154,40-9-1,-63 10-332,-1-2 0,1 1 0,-1-2 0,0 0 0,18-11 0,-28 14-76,0-1 0,-1 0-1,0 1 1,1-2 0,-2 1 0,1 0-1,0-1 1,-1 0 0,0 0 0,4-7-1,-7 10-54,1 0 1,0 0-1,-1 0 0,1 0 0,-1 0 0,0 0 0,0 0 0,0-1 1,0 1-1,0 0 0,0 0 0,-1 0 0,1 0 0,-1 0 0,1 0 1,-1 0-1,0 0 0,0 0 0,1 1 0,-1-1 0,-1 0 0,1 0 1,0 1-1,0-1 0,-1 1 0,1-1 0,-1 1 0,1-1 0,-1 1 1,0 0-1,1 0 0,-1 0 0,0 0 0,0 0 0,0 0 0,0 0 0,0 1 1,0-1-1,0 1 0,0-1 0,-2 1 0,-5-2 26,0 2-1,1-1 0,-1 1 1,0 1-1,1-1 0,-1 1 1,1 1-1,-14 3 1,-3 5 24,0 1 1,1 1 0,-35 23 0,49-28-63,-100 68 87,72-47-35,-13 7 28,41-28-75,1 0 0,-1 0 0,2 1-1,-1 0 1,-8 11 0,15-16-4,-1 0 0,1 1 0,1-1 1,-1 0-1,0 1 0,1 0 0,0-1 0,0 1 0,0 0 0,0-1 0,1 1 1,-1 0-1,1 4 0,0 7 24,0-1 1,3 16-1,-1-14 12,1 1-1,1-1 0,0 0 1,1 0-1,1 0 0,1 0 1,0-1-1,1 0 0,0-1 1,1 1-1,1-2 0,0 1 1,20 19-1,-24-27-13,0-1 1,0-1-1,0 1 1,0-1-1,1 0 0,-1 0 1,1-1-1,0 0 0,0 0 1,0-1-1,1 0 1,-1 0-1,0 0 0,1-1 1,0 0-1,12-1 1,12-1 83,0-1 0,-1-2 0,1-2 0,-1 0 0,41-15 0,-63 19-76,-8 2-22,0 0-1,1 0 0,-1 0 0,0 0 0,0 0 0,0-1 0,0 1 0,0 0 0,0 0 0,0-1 0,0 1 1,0-1-1,0 1 0,0-1 0,0 1 0,0-1 0,-1 0 0,1 1 0,1-2 0,-3 2-73,0-1 0,1 1 0,-1 0 0,0 0 0,0 0 0,0 0 0,0 1 0,0-1 0,0 0 0,1 0 0,-1 0 0,0 1 0,0-1 0,0 0 0,1 1 0,-1-1 0,0 1 0,0-1 0,0 2-1</inkml:trace>
</inkml:ink>
</file>

<file path=ppt/ink/ink2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1:28.52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139 4 7528,'0'0'8001,"-11"-1"-7562,4 0-347,1 0-31,1 1 1,0-1 0,-1 1 0,1 0-1,-1 0 1,1 1 0,-1 0 0,1 0 0,-1 0-1,1 0 1,-7 4 0,6-3 12,1 1 70,0-1 0,1 0 0,-1 1 0,0 0-1,-6 6 1,10-9-118,1 1 0,-1 0 1,1-1-1,-1 1 0,1 0 0,-1-1 0,1 1 0,-1 0 0,1 0 0,0-1 1,-1 1-1,1 0 0,0 0 0,0 0 0,0 0 0,-1-1 0,1 1 0,0 0 0,0 0 1,0 0-1,0 0 0,0 0 0,1 0 0,-1-1 0,0 1 0,0 0 0,1 0 1,-1 0-1,0-1 0,1 1 0,-1 0 0,1 0 0,-1-1 0,1 1 0,-1 0 0,1-1 1,-1 1-1,1 0 0,0-1 0,-1 1 0,1-1 0,0 1 0,0 0 0,11 6 86,-1 0-1,1-1 0,0 0 0,0-1 0,1 0 0,-1 0 0,1-2 0,18 4 0,20 6 156,88 36 666,-134-47-856,0 1 367,-11 5-123,-5-2-206,-1 0-1,0-1 1,0 0 0,0-1 0,0 0 0,0-1 0,-20 2-1,-11 4 209,29-6-451,-71 20 1276,74-19-1626,1 0-1,0 1 0,0 0 0,0 0 1,-15 12-1</inkml:trace>
</inkml:ink>
</file>

<file path=ppt/ink/ink2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07.79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298 529 6224,'0'0'7520,"-10"-1"-7251,-59-7 614,64 8-781,-1 0 0,1 0 1,-1 0-1,1 1 1,-1 0-1,1 0 1,-8 3-1,-38 15 448,50-18-541,-12 3 184,1 2-1,-1 0 0,1 0 1,0 1-1,-11 9 0,20-14-142,1 0-1,-1 1 0,1-1 1,0 1-1,-1-1 0,1 1 1,0 0-1,1 0 0,-1 0 1,0 0-1,1 0 0,0 1 1,0-1-1,0 0 1,0 1-1,0-1 0,1 0 1,-1 1-1,1-1 0,0 1 1,0-1-1,0 1 0,1-1 1,-1 0-1,2 6 0,0-3-30,-1-1 0,1 1 0,0-1 0,1 0 0,-1 0 0,1 0 0,0 0 0,0 0 0,1-1 0,-1 1 0,1-1 0,0 0 0,0 0 0,0 0 0,1-1 0,-1 0 0,1 1 0,0-2 0,0 1 0,0 0 0,0-1 0,1 0 0,-1 0 0,1-1 0,-1 1 0,1-1 0,-1-1-1,1 1 1,0-1 0,0 0 0,-1 0 0,1 0 0,0-1 0,-1 0 0,1 0 0,-1 0 0,1-1 0,-1 0 0,9-4 0,0-1-1,-1-1-1,-1-1 1,1 0 0,-1-1-1,-1 0 1,0 0 0,0-1-1,-1-1 1,-1 0 0,0 0-1,8-15 1,-7 6 54,-10 21-58,1-1 1,-1 0 0,0 0-1,0 1 1,0-1-1,1 0 1,-1 0-1,0 0 1,0 1-1,0-1 1,0 0 0,-1 0-1,1 0 1,0 1-1,0-1 1,0 0-1,-1 0 1,1 1-1,0-1 1,-1 0 0,1 0-1,-1 0 1,-5 17 301,4-3-305,0 0 1,1 0-1,1 0 0,0 1 1,1-1-1,0 0 0,1 0 1,1 0-1,0 0 1,7 17-1,-8-25-1,0 1-1,0-1 1,1 0-1,0 0 1,0 0-1,1 0 1,-1 0 0,1-1-1,8 8 1,-10-10-1,1-1 0,-1 1 0,1-1 0,-1 0 0,1 0 0,0 0 0,0 0 0,0 0 0,-1 0 0,1-1 0,0 0 0,0 1 0,0-1 0,0 0 0,0-1 0,0 1 0,0 0 1,-1-1-1,1 1 0,0-1 0,4-2 0,7-2 28,-1-2-1,0 1 1,-1-2 0,0 1 0,0-2 0,0 0 0,-1 0-1,0-1 1,-1 0 0,0-1 0,8-12 0,9-13 57,-2-2 0,26-53 0,39-88 116,-69 129-28,28-91 0,-41 114-100,-5 20-50,-1 1 0,0-1 0,0 0 1,-1 0-1,2-12 0,-3 19-31,0 0 1,0 0-1,0 0 1,0 0-1,0 0 1,0-1-1,0 1 1,0 0-1,0 0 0,0 0 1,0 0-1,0 0 1,0 0-1,0 0 1,0-1-1,0 1 1,0 0-1,0 0 0,0 0 1,0 0-1,0 0 1,0 0-1,-1 0 1,1 0-1,0-1 1,0 1-1,0 0 0,0 0 1,0 0-1,0 0 1,0 0-1,0 0 1,0 0-1,0 0 1,-1 0-1,1 0 0,0 0 1,0 0-1,0 0 1,0 0-1,0-1 1,0 1-1,0 0 1,0 0-1,-1 0 0,1 0 1,0 0-1,0 0 1,0 0-1,0 0 1,0 0-1,0 1 1,0-1-1,-1 0 0,1 0 1,0 0-1,0 0 1,0 0-1,0 0 1,0 0-1,-9 8 26,-11 18-21,-1 7-22,1 1-1,1 1 0,2 0 1,2 2-1,1 0 0,2 0 1,1 1-1,2 1 0,-6 71 1,13-87-13,0 3-31,1 0 0,1-1 0,3 30 0,-1-48 40,-1 1 0,1 0 1,0-1-1,1 1 0,-1-1 0,1 0 0,1 0 0,0 0 0,0 0 0,0 0 1,1-1-1,0 0 0,0 0 0,9 8 0,-12-12 15,0-1 0,-1 1 0,1-1 0,0 0 1,1 0-1,-1 0 0,0 0 0,0 0 0,0 0 0,1-1 0,-1 1 0,0-1 1,1 1-1,-1-1 0,0 0 0,1 0 0,-1 0 0,4-1 0,-1 0 2,0 0 0,0 0-1,0-1 1,0 0-1,-1 0 1,1 0 0,-1-1-1,6-3 1,2-4 9,0 0 0,0 0 1,-1-1-1,17-22 0,28-49 111,87-173-1,-116 202-25,23-69-1,-41 97-27,-2-1 0,0 0 0,-2-1-1,4-52 1,-9 77-48,1-1 0,-1 0 0,0 0 1,0 0-1,-1 0 0,1 0 0,-1 1 0,1-1 0,-1 0 0,0 0 1,0 1-1,0-1 0,0 0 0,-1 1 0,-2-5 0,3 6-6,-1 0 0,0 0 0,1 0-1,-1 1 1,0-1 0,0 0 0,1 1 0,-1-1 0,0 1-1,0-1 1,0 1 0,0 0 0,0 0 0,1 0-1,-1 0 1,0 0 0,0 1 0,0-1 0,0 0 0,0 1-1,1-1 1,-1 1 0,0 0 0,-3 1 0,-5 3-6,0 1 1,0-1 0,0 2 0,1-1-1,-1 2 1,2-1 0,-1 1-1,1 0 1,0 1 0,1 0 0,-10 14-1,-3 9-14,1 0 1,-17 40-1,24-45-3,1 1 0,0 1 0,3 0 0,0 0 0,2 1 0,1 0 0,1 0 0,2 0 0,1 0 0,5 51 0,-3-69 11,1 0-1,1 0 0,0-1 0,0 1 0,1-1 1,10 19-1,-12-26 10,0 0 0,1 0-1,0 0 1,0 0 0,0-1 0,0 0 0,0 1 0,1-1 0,-1 0-1,1-1 1,0 1 0,0 0 0,0-1 0,0 0 0,0 0 0,1-1-1,-1 1 1,1-1 0,8 2 0,-2-1 44,0-1 1,0 0-1,-1-1 0,1-1 0,0 1 1,0-2-1,0 1 0,0-1 0,20-8 1,-23 2 172,-7 6-135,-4 5-45,-6 2-119,3-3-2825</inkml:trace>
</inkml:ink>
</file>

<file path=ppt/ink/ink2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09.42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339 125 6632,'0'0'4760,"-6"-10"-4250,-18-30-98,22 38-383,1 0 0,-1 0-1,0 1 1,0-1 0,1 1 0,-1 0-1,0 0 1,0-1 0,-1 1-1,1 0 1,0 1 0,0-1 0,0 0-1,-1 1 1,1-1 0,0 1-1,0 0 1,-1-1 0,1 1 0,0 0-1,-1 1 1,1-1 0,-3 1 0,-3-1 47,-7 1 76,-1 1 0,1 0 1,0 1-1,0 0 1,0 1-1,-17 8 1,24-9-78,2 1 0,-1-1 0,0 1 0,1 1 0,-1-1 0,1 1 0,0 0 0,1 0 0,-1 1 0,1 0 1,0 0-1,1 0 0,-1 0 0,-3 8 0,3-3 41,0-1 53,0-1 0,0 1 0,2 0 1,-1 0-1,-2 11 0,6-19-141,0 0 0,-1 0 0,1 0 0,0 0 0,0 0 0,0 0-1,0 0 1,1 1 0,-1-1 0,0 0 0,1 0 0,0 0 0,-1 0 0,1 0 0,0 0 0,0-1 0,0 1 0,0 0 0,0 0 0,1-1 0,-1 1 0,0 0 0,1-1 0,0 1 0,-1-1-1,1 0 1,0 0 0,-1 1 0,1-1 0,0 0 0,3 1 0,3 1 26,1-1 0,0 1 1,-1-1-1,1-1 0,0 0 0,0 0 0,0 0 0,16-2 0,-9-1 10,-1 0 0,0 0-1,0-2 1,21-7-1,-29 8-29,0-1-1,-1 0 1,1 0-1,-1 0 1,0-1-1,0 0 1,0 0-1,-1 0 1,0-1-1,0 0 1,0 0-1,-1 0 1,0-1-1,6-12 1,-6 11 26,0-1 1,-1 1 0,0-1 0,0 1 0,-1-1 0,-1 0 0,1 0 0,-1 0 0,0 0 0,-1 0 0,0 0 0,-2-10 0,-5 0 378,7 19-424,0 0 0,0 0 0,-1-1 0,1 1 0,0 0 0,0 0 0,0 0 0,-1 0 1,1 0-1,0 0 0,0-1 0,-1 1 0,1 0 0,0 0 0,0 0 0,0 0 0,-1 0 0,1 0 0,0 0 0,0 0 0,-1 0 0,1 0 1,0 0-1,0 0 0,-1 0 0,1 0 0,0 0 0,0 0 0,-1 1 0,1-1 0,0 0 0,0 0 0,0 0 0,-1 0 0,1 0 1,0 0-1,0 1 0,0-1 0,-2 3 29,0-1 1,0 1-1,0-1 1,1 1-1,-1 0 1,1 0-1,0 0 1,0 0-1,-1 4 1,-1 11-3,0-1 0,0 1-1,2 0 1,1 32 0,13 78 6,-5-55-48,0-3-1,-3-36 0,-1 0-1,-2 1 1,-1-1 0,-5 35-1,2-59 10,0-1 0,0 0-1,-1 1 1,0-1 0,-1-1-1,0 1 1,-1 0-1,-6 9 1,9-15-3,0 0-1,0 0 1,0 0 0,-1 0-1,1-1 1,-1 1 0,0-1 0,0 1-1,0-1 1,0 0 0,0 0-1,0 0 1,-1-1 0,1 1-1,0-1 1,-1 0 0,1 0 0,-1 0-1,0 0 1,1 0 0,-1-1-1,0 0 1,-6 0 0,1-1 23,0-1 0,0 0 1,0-1-1,0 1 0,0-2 1,1 1-1,-1-1 0,1-1 1,0 0-1,0 0 0,1 0 1,-14-13-1,16 13-1,0-1 0,0 0 0,1 0 0,0-1 0,0 1 0,0-1 0,1 0 0,0 0 0,0 0 0,1 0 0,0-1 0,0 1 0,1-1 1,0 1-1,0-1 0,0-8 0,2 7 2,-1 0 0,1 1 0,0-1 0,1 1 0,0-1 0,0 1 0,1-1 0,0 1 0,0 0 0,1 0 0,4-7 0,0 4 10,0 1 0,0 0 0,1 0-1,0 1 1,0 0 0,20-14 0,44-25 80,2 3 1,80-34-1,29-17-32,-64 26-40,-102 64-65,-17 5 19,1 1-1,0 0 1,-1-1-1,1 1 1,-1-1-1,1 0 1,-1 1-1,1-1 1,-1 0 0,1 0-1,-1 0 1,0 0-1,0 0 1,3-2-1,-32 9 43,15 0-15,0 0 1,1 1-1,-24 17 1,33-22-23,-1 1 1,1 0 0,0 0 0,0 0 0,1 0-1,-1 0 1,1 0 0,-1 1 0,1-1-1,0 1 1,0 0 0,1-1 0,-1 1 0,1 0-1,0 0 1,0 0 0,0 0 0,0 7 0,1-8-8,0 0 0,1-1 0,-1 1 0,1 0 0,0-1 0,-1 1 0,1 0 0,1-1 0,-1 1 0,0-1 0,1 0 0,-1 1 0,1-1 0,-1 0 0,1 0 0,0 0 0,0 0 0,0 0 0,0 0 1,1-1-1,-1 1 0,0-1 0,1 1 0,-1-1 0,1 0 0,3 1 0,3 2-6,1-1 0,0 0 0,0-1 0,1 0 0,16 0 0,-1-1-4,0-2 0,46-7 1,-71 7 12,1 1 0,0 0 0,-1-1 0,1 1 0,0-1 1,-1 1-1,1-1 0,-1 0 0,1 1 0,-1-1 0,1 0 0,-1 0 1,0 0-1,1 0 0,-1 0 0,0-1 0,0 1 0,0 0 1,0-1-1,0 1 0,0 0 0,0-1 0,0 1 0,0-1 0,-1 0 1,1 1-1,-1-1 0,1 0 0,-1 1 0,0-1 0,1 0 0,-1 1 1,0-1-1,0 0 0,0 1 0,0-1 0,-1 0 0,1 1 1,-1-4-1,-1-3 18,0 0 1,-1 0-1,0 0 1,0 1-1,0-1 0,-10-13 1,9 15-11,0 1 0,0-1 0,-1 1 0,0 0 0,0 0 0,-1 1 0,1-1 0,-1 1 0,-12-6 0,0 1 35,-1 1-1,-22-5 0,16 5 11,25 8-54,-1 0-1,1 0 1,0 0-1,0-1 1,-1 1 0,1 0-1,0 0 1,-1 0-1,1 0 1,0 0 0,0 0-1,0 0 1,-1-1-1,1 1 1,0 0 0,0 0-1,-1 0 1,1-1-1,0 1 1,0 0 0,0 0-1,0 0 1,0-1 0,-1 1-1,1 0 1,0 0-1,0-1 1,0 1 0,0 0-1,0-1 1,0 1-1,0 0 1,0 0 0,0-1-1,0 1 1,0 0-1,0 0 1,0-1 0,0 1-1,0 0 1,0-1-1,0 1 1,0 0 0,0 0-1,0-1 1,1 1-1,-1 0 1,0 0 0,0 0-1,0-1 1,0 1 0,1 0-1,-1 0 1,0 0-1,0-1 1,0 1 0,1 0-1,-1 0 1,0 0-1,0 0 1,1 0 0,-1-1-1,20-11 5,-7 6 2,-1 1 0,1 1 0,-1 0 0,1 0 0,22-2 0,74-3 53,-58 7-4,-40 1-46,6-1 60,0 1 1,0 1 0,33 4 0,-47-4-56,0 0 0,0 1 0,1 0 0,-1 0 0,0 0 0,0 0 0,0 0 0,0 0 0,0 1 0,0 0 0,-1-1 0,1 1 0,0 0 0,-1 0 0,0 0 0,1 1 0,-1-1 0,0 1 0,0-1 0,0 1 0,0 0 0,-1 0 0,1-1 0,-1 1 0,0 0 1,0 0-1,1 5 0,-1-5-11,-1 1 0,0 0 1,0-1-1,0 1 0,0-1 1,-1 1-1,1-1 1,-1 1-1,0-1 0,0 1 1,-1-1-1,-2 7 0,-6 6-3144</inkml:trace>
</inkml:ink>
</file>

<file path=ppt/ink/ink2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10.82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0 723 6824,'0'0'5910,"14"-3"-5638,-8 1-239,3 0 13,-1 0 1,1-1 0,-1 0-1,0-1 1,0 1-1,0-1 1,-1-1 0,1 0-1,-1 0 1,0 0 0,8-9-1,19-29 331,-2 0 0,-2-3 0,26-51-1,-19 32-11,8-19 541,47-125-1,-76 169-515,-14 37-340,-1 1 0,-1 0 0,1-1 0,0 1 0,-1 0 0,1-1 0,-1 1 0,1-1 0,-1 1 0,0 0 0,-1-5 0,-2 5 203,-2 8-100,-4 10-41,-13 33-48,4 0 1,1 2 0,2 0-1,3 1 1,2 0 0,3 1-1,-2 68 1,7-85-28,0-8 14,2 36 0,1-55-22,0 1-1,1-1 1,0 0-1,0 0 0,1 0 1,0 0-1,8 15 1,-10-23-21,0 1 1,0-1 0,0 0-1,0 0 1,0 0-1,0 0 1,0-1-1,0 1 1,1 0 0,-1 0-1,0-1 1,1 1-1,-1-1 1,0 1 0,1-1-1,-1 1 1,1-1-1,-1 0 1,1 0-1,-1 0 1,1 0 0,-1 0-1,1 0 1,-1 0-1,1 0 1,-1 0 0,1-1-1,0 0 1,6-1 13,0 0 0,0-1 0,-1 0-1,8-4 1,1-1 18,0-1 0,-1-1-1,-1-1 1,22-18 0,-30 24-4,-1-1 0,1 0 0,-1 0 0,0 0 0,-1-1 0,1 0 0,-1 0 0,-1 0 0,1-1 0,-1 1 0,-1-1 0,4-13 0,-6 20-29,0 1 0,1-1 0,-1 1 0,0-1 0,0 1 0,0-1 0,0 1 0,0-1 0,0 1 0,0-1 0,0 1 0,0-1-1,-1 1 1,1-1 0,0 1 0,0 0 0,0-1 0,-1 1 0,1-1 0,0 1 0,0-1 0,-1 1 0,1 0 0,0-1 0,-1 1 0,1-1 0,0 1 0,-1 0 0,1-1 0,-1 1 0,1 0 0,-1 0 0,1-1 0,0 1 0,-1 0-1,1 0 1,-1 0 0,1 0 0,-1 0 0,1 0 0,-1-1 0,1 1 0,-1 0 0,1 0 0,-1 0 0,1 1 0,-1-1 0,1 0 0,-1 0 0,1 0 0,-1 0 0,1 0 0,-1 1 0,0-1 0,-27 11 155,16-4-121,0 0 1,0 1-1,1 0 0,0 1 0,0 0 0,-9 11 0,18-17-30,-1 0-1,1-1 0,0 1 0,0 0 1,0 0-1,0 0 0,0 0 0,1 0 1,-1 0-1,1 1 0,0-1 1,0 0-1,0 1 0,1-1 0,-1 1 1,1-1-1,0 1 0,0-1 0,0 1 1,0-1-1,0 1 0,1-1 0,0 1 1,0-1-1,0 1 0,0-1 1,0 0-1,0 0 0,4 5 0,-4-5-3,1-1 0,0 1-1,0-1 1,0 1 0,0-1-1,0 0 1,0 0 0,1 0-1,-1 0 1,1 0-1,0-1 1,-1 1 0,1-1-1,0 0 1,0 1 0,0-1-1,0-1 1,0 1 0,0 0-1,0-1 1,0 1 0,0-1-1,0 0 1,0 0 0,0 0-1,0-1 1,0 1 0,0-1-1,0 1 1,0-1-1,0 0 1,0 0 0,0 0-1,0-1 1,3-2 0,3 0 3,-1-1 1,-1-1 0,1 1-1,-1-1 1,0-1-1,0 1 1,-1-1 0,1 0-1,-2-1 1,8-11-1,-11 16 2,13-30 73,-15 33-76,1-1 1,-1 0-1,0 0 1,0 0-1,1 0 0,-1 0 1,0 0-1,0 0 1,0 0-1,0 0 1,0 0-1,0 0 1,-1 0-1,1 1 0,0-1 1,0 0-1,-1 0 1,1 0-1,0 0 1,-1 0-1,1 0 0,-1 1 1,1-1-1,-1 0 1,1 0-1,-1 1 1,0-1-1,1 0 0,-1 1 1,0-1-1,0 1 1,1-1-1,-3 0 1,-5-4 115,7 4-89,-1 0 1,0-1-1,0 1 1,0 0 0,0 0-1,0 0 1,0 1-1,0-1 1,-4 0-1,31-11 210,85-13-130,-94 22-105,0 1-1,0 1 0,1 0 0,27 4 1,-42-3-6,-1 0 1,0 0 0,0 0 0,0 0-1,0 0 1,1 1 0,-1-1 0,0 1-1,0-1 1,0 1 0,0-1 0,0 1-1,0-1 1,0 1 0,0 0 0,1 1-1,-2-2-222,0 1-1,1 0 1,-1 0-1,0 0 1,0 0-1,1 0 1,-1-1-1,0 1 1,0 0-1,0 0 1,0 0-1,0 0 1,0 0-1,0 0 1,-1 1-1</inkml:trace>
</inkml:ink>
</file>

<file path=ppt/ink/ink2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11.02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1 143 13768,'0'0'1080,"64"-51"-488,-12 26 0,12-2-113,-1 5 9,5 11-200,-8 5 0,-10 16-144,-9 15 8,-10 20-72,-15-1 8</inkml:trace>
</inkml:ink>
</file>

<file path=ppt/ink/ink2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13.23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1 163 6520,'0'0'5752,"15"-9"-5256,5-1-393,40-23 506,84-33-1,-122 58-471,3-1 241,0 0 0,48-8 1,-73 17-352,1 0 1,0-1 0,0 1 0,-1 0-1,1 0 1,0 0 0,0 0 0,-1 0-1,1 0 1,0 0 0,0 0 0,0 0-1,-1 0 1,1 1 0,0-1 0,0 0 0,-1 0-1,1 1 1,0-1 0,-1 0 0,1 1-1,0-1 1,-1 1 0,1-1 0,0 1-1,-1-1 1,1 1 0,0 1 0,-1-1 0,0 0 0,1 1 1,-1-1-1,0 0 1,0 1-1,0-1 0,-1 0 1,1 0-1,0 1 1,0-1-1,-1 0 0,1 1 1,-1-1-1,1 0 0,-2 2 1,-3 6 66,0 0 0,-1 0 0,-10 12 0,-22 18 315,-81 65 0,94-84-264,9-7-35,9-8-26,0 0 0,0 1 0,1 0 0,0 0 0,0 0 0,-8 12 0,13-18-67,1 1 0,-1-1 0,1 1-1,0 0 1,-1-1 0,1 1-1,-1 0 1,1-1 0,0 1-1,0 0 1,-1-1 0,1 1-1,0 0 1,0 0 0,0-1 0,0 1-1,0 0 1,0-1 0,0 1-1,0 0 1,0 0 0,0-1-1,0 1 1,1 0 0,-1 0-1,0-1 1,0 1 0,1 0 0,-1-1-1,1 1 1,-1-1 0,0 1-1,1 0 1,0 0 0,2 1 33,-1-1-1,1 0 1,0 1 0,0-1 0,0 0-1,0-1 1,4 2 0,1 0-37,92 20 267,-57-14-204,-1 2-1,-1 1 0,0 2 1,41 20-1,-75-29-56,1 0 1,-1 0-1,-1 0 1,10 9-1,-15-13-14,0 1 1,0 0-1,0 0 1,0 0-1,-1-1 0,1 1 1,0 0-1,0 0 1,-1 0-1,1 0 1,0 0-1,-1 1 0,1-1 1,-1 0-1,0 0 1,1 0-1,-1 0 0,0 1 1,0-1-1,0 0 1,1 0-1,-1 0 0,-1 1 1,1-1-1,0 0 1,0 0-1,0 0 1,-1 1-1,1-1 0,0 0 1,-1 0-1,1 0 1,-1 0-1,1 0 0,-1 0 1,0 0-1,1 0 1,-3 2-1,-13 12 41,-1 0 0,0-1 1,-1-1-1,0 0 0,-2-2 0,1 0 0,-39 15 0,42-21-6,0-1 0,-1-1 0,0 0 0,0-1-1,0 0 1,0-2 0,0 0 0,0-1 0,-31-6-1,32 2 97,16 5-134,0 0 0,0 0 0,-1 0 0,1 0 0,0 0 0,0 0 0,0 0 0,0 0 0,0-1 0,0 1 0,0 0 0,0 0 0,-1 0 0,1 0 0,0 0 0,0-1 0,0 1 0,0 0 0,0 0 0,0 0 0,0 0 0,0 0 0,0-1 0,0 1 0,0 0 0,0 0 0,0 0 0,0 0 0,0-1-1,0 1 1,0 0 0,0 0 0,0 0 0,0 0 0,0 0 0,0-1 0,0 1 0,0 0 0,1 0 0,-1 0 0,0 0 0,0 0 0,0 0 0,0-1 0,27-13 105,243-88-57,-138 53-77,-92 34 32,74-41 0,-100 48 3,0-1 0,0-1-1,0 0 1,-2-1-1,1-1 1,-1 0-1,-1 0 1,10-15 0,-17 20-3,0 0 1,0-1-1,-1 0 1,-1 0-1,1 0 1,-1 0-1,0 0 1,-1-1 0,0 1-1,0 0 1,-1-1-1,0 1 1,-1 0-1,1-1 1,-2 1-1,1 0 1,-1-1-1,0 1 1,-1 0 0,0 0-1,-7-12 1,9 18-3,0 0 1,0 0 0,0 1 0,0-1 0,-1 0-1,1 1 1,0-1 0,-1 1 0,0-1 0,1 1-1,-1 0 1,0 0 0,0-1 0,1 1 0,-1 1-1,0-1 1,0 0 0,-4-1 0,2 2 3,1 0 0,0-1 0,-1 1 0,1 1-1,0-1 1,-1 0 0,1 1 0,0 0 0,0 0 0,-1 0 0,-2 1 0,-2 2 6,0 0 1,1 0-1,0 0 1,0 1-1,0 0 0,0 1 1,1 0-1,-10 10 1,10-7-16,0 0 1,0 0 0,1 1-1,0-1 1,1 1 0,0 0 0,0 1-1,1-1 1,0 1 0,1-1-1,1 1 1,-1 0 0,2 0-1,-1 0 1,2 0 0,-1 0-1,1-1 1,1 1 0,0 0 0,1-1-1,6 20 1,-7-26-8,1 0 0,-1-1 0,1 1 0,-1 0-1,1-1 1,0 1 0,0-1 0,1 0 0,-1 0 0,1 0 0,0-1 0,-1 1 0,1-1 0,0 0-1,0 0 1,1 0 0,-1 0 0,0-1 0,1 0 0,-1 0 0,0 0 0,1 0 0,-1-1 0,1 0-1,0 0 1,7-1 0,5 0-7,0-2-1,-1 0 0,0-1 0,0-1 0,31-12 1,-29 8 14,-1 0 1,0-1-1,0-1 1,0-1 0,-2 0-1,27-27 1,71-95 65,-31 30 81,-67 85 17,-11 12 65,-14 10 33,-2 6-224,-1 0 0,1 0 0,0 2 0,1-1 0,-10 13 0,17-17-35,-1-1 0,1 1-1,0 0 1,0 0 0,1 0 0,0 1 0,0-1 0,0 1 0,1 0 0,0 0 0,1-1 0,-1 1 0,0 11 0,2-14-3,0-1 1,1 1-1,-1-1 1,1 1-1,0-1 0,0 0 1,0 1-1,0-1 1,1 0-1,-1 0 1,1 0-1,0 0 0,0 0 1,0 0-1,0 0 1,0 0-1,1-1 0,-1 0 1,1 1-1,0-1 1,-1 0-1,1 0 0,0 0 1,0-1-1,0 1 1,1-1-1,-1 1 1,0-1-1,7 1 0,2 1-6,0-1 0,0 0 0,0-1 0,0 0 0,0-1 0,0 0-1,18-4 1,-18 2 11,0 0-1,0-1 1,0 0 0,0-1-1,-1-1 1,0 0-1,1 0 1,-2-1 0,1 0-1,-1-1 1,0 0-1,13-13 1,34-33 243,-103 93 138,28-25-346,-20 21 1,26-22-20,0 0 1,1 0 0,0 1-1,-12 26 1,20-36-20,1 0-1,-1 0 1,1 0 0,1 1 0,-1-1 0,1 0-1,0 1 1,0-1 0,1 1 0,-1-1-1,1 1 1,0-1 0,1 1 0,-1-1-1,1 1 1,0-1 0,1 0 0,-1 1-1,5 8 1,-5-12-3,0 0 0,0-1 0,0 1 1,1 0-1,-1-1 0,0 1 0,1-1 0,-1 1 0,1-1 0,-1 0 0,1 0 0,0 0 0,-1 0 0,1 0 0,0 0 0,0 0 0,0 0 0,2 0 1,0-1 1,-1 1 0,1-1 0,0 0 1,-1 0-1,1 0 0,0 0 1,-1-1-1,1 1 0,4-2 1,1-1 3,0 0 0,-1-1 1,1 0-1,-1 0 1,0-1-1,-1 0 0,9-7 1,-6 3 8,0 0 1,0-1 0,-1 0 0,-1-1-1,0 0 1,0 0 0,-1-1-1,10-22 1,-14 25 10,1-1 0,-1 1 1,-1-1-1,0 0 0,0 0 0,-1 0 0,0 0 0,-1 0 0,0-1 1,0 1-1,-1 0 0,-3-12 0,3 19-6,0 1 1,0-1-1,0 1 1,0 0-1,-1-1 1,1 1-1,-1 0 0,0 0 1,1 0-1,-1 0 1,0 0-1,0 1 1,0-1-1,-4-2 0,-31-15 174,37 18-187,0 1 0,-1 0 0,1-1 0,-1 1 0,1 0 0,-1-1 0,1 1 0,-1 0 0,1 0 0,-1 0 0,1 0 0,-1-1 0,1 1 0,-1 0 0,1 0 0,-1 0 0,0 0 0,1 0 0,-1 0 0,1 0 0,-1 0 0,1 1 0,-1-1 0,1 0 0,-1 0 0,1 0 0,-1 0 0,1 1 1,-1-1-1,19 12-43,-14-10 29,0 0 0,0 0 0,1 0 0,-1-1 0,0 0 0,1 0 0,-1 0 0,1 0 0,-1-1 0,1 0 0,-1 0 0,8 0 0,2-2-6,-1 0-1,25-7 0,-3-2-3,-13 4 14,-1 0 0,1 1 0,0 2 0,1 0 0,30-1 0,-49 5-5,-1 0-1,1 0 1,0 1 0,-1-1-1,1 1 1,-1 0-1,0 0 1,1 0 0,-1 0-1,0 1 1,1-1 0,-1 1-1,0 0 1,0 0 0,-1 0-1,1 0 1,0 1 0,-1-1-1,1 1 1,-1-1 0,0 1-1,1 0 1,-1 0 0,-1 0-1,1 0 1,0 0 0,-1 1-1,0-1 1,0 0 0,0 1-1,0-1 1,1 5 0,-1 21-3182</inkml:trace>
</inkml:ink>
</file>

<file path=ppt/ink/ink2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14.40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356 712 7832,'0'0'5914,"-11"-5"-5267,4 1-526,1 1-37,0 0-1,1 1 0,-2-1 0,1 1 1,0 1-1,0-1 0,-1 1 0,1 0 1,-1 0-1,-12 1 0,6 1 27,0 0-1,0 2 0,1-1 1,-1 2-1,1-1 1,0 2-1,0 0 0,0 0 1,1 1-1,0 0 0,0 1 1,0 1-1,1 0 1,0 0-1,0 0 0,1 2 1,1-1-1,-1 1 1,1 0-1,1 1 0,0 0 1,-7 14-1,13-22-64,-1 0 0,1 1-1,0-1 1,0 1 0,0-1 0,1 1-1,-1-1 1,1 1 0,0 0 0,-1-1-1,2 1 1,-1-1 0,0 1-1,1 0 1,0-1 0,0 1 0,0-1-1,2 6 1,-1-7-12,-1 1 0,1 0 0,0-1 0,0 1 0,0-1 0,1 0 1,-1 0-1,0 1 0,1-2 0,0 1 0,-1 0 0,1 0 0,0-1 0,0 0 0,0 1 0,0-1 0,0 0 0,0 0 0,0-1 0,0 1 0,6 0 0,-1-1 8,0 0-1,0 0 0,0-1 0,1 0 1,-1 0-1,0-1 0,0 0 0,-1-1 1,1 1-1,0-1 0,-1-1 0,1 0 1,-1 0-1,0 0 0,-1-1 1,1 0-1,-1 0 0,0-1 0,8-8 1,-6 5 23,-1 0 0,1-1 1,-1 0-1,-1-1 1,0 1-1,-1-1 0,0-1 1,0 1-1,-1-1 1,-1 1-1,0-1 1,2-19-1,-4 23 46,-1 0 0,0 0 0,-3-14-1,3 20-80,-1 0 0,1 1-1,-1-1 1,1 0 0,-1 1 0,1-1-1,-1 1 1,0-1 0,0 1-1,-2-3 1,3 3-18,-1 1 0,1 0 1,-1-1-1,1 1 0,-1 0 0,1 0 1,-1-1-1,1 1 0,-1 0 0,1 0 1,-1 0-1,0-1 0,1 1 0,-1 0 1,1 0-1,-1 0 0,1 0 0,-1 0 1,0 0-1,1 0 0,-1 1 0,1-1 0,-1 0 1,1 0-1,-1 0 0,1 0 0,-1 1 1,0-1-1,1 0 0,-1 1 0,0-1 1,-3 3 8,-1 0 0,0 0 0,0 1-1,1-1 1,0 1 0,0 0 0,0 0 0,0 0 0,1 1 0,-1 0 0,1-1 0,0 1 0,1 0 0,-1 0 0,1 0 0,0 1 0,0-1 0,1 1 0,-1-1 0,1 1 0,0-1-1,1 1 1,0 0 0,0 7 0,0-2-21,1 0 0,0 0-1,1 0 1,0 0-1,0-1 1,1 1 0,1-1-1,0 0 1,0 0 0,1 0-1,11 17 1,-12-22-5,0 0-1,-1 0 1,1-1-1,1 0 1,-1 1 0,1-2-1,0 1 1,0 0 0,0-1-1,0 0 1,0 0-1,1-1 1,-1 1 0,1-1-1,0 0 1,0-1 0,-1 0-1,1 1 1,0-2-1,0 1 1,0-1 0,1 0-1,6-1 1,1-1 5,0-1 1,0-1-1,0 0 0,0-1 0,-1-1 1,0 0-1,0 0 0,0-1 1,-1-1-1,0 0 0,-1-1 0,0 0 1,0-1-1,18-22 0,4-9 59,-1-1 1,42-79-1,-49 73 10,-2-1-1,-2-1 1,-3-1 0,-2-1-1,-2 0 1,-2-1 0,-3 0 0,4-77-1,-11 110-21,0-37 58,-3 52-76,1 0 1,-1 1 0,0-1-1,0 1 1,0-1 0,0 1-1,-1 0 1,0-1 0,-4-7-1,6 12-22,-1-1 0,1 1 0,0 0-1,-1-1 1,1 1 0,0 0 0,-1 0 0,1-1-1,0 1 1,-1 0 0,1 0 0,-1-1 0,1 1-1,-1 0 1,1 0 0,0 0 0,-1 0 0,1 0-1,-1 0 1,1 0 0,-1 0 0,1 0-1,-1 0 1,1 0 0,-1 0 0,1 0 0,-1 0-1,1 0 1,0 0 0,-1 0 0,1 1 0,-1-1-1,1 0 1,-1 0 0,1 1 0,0-1 0,-1 0-1,1 0 1,0 1 0,-1-1 0,1 0-1,0 1 1,-1 0 0,-15 19 89,1 11-66,0 1 0,2 0 1,2 1-1,1 0 0,1 0 1,2 1-1,2 1 0,-3 58 1,8-72-19,0 0 0,2 0 0,1 0 1,0-1-1,1 1 0,2-1 1,0 0-1,9 20 0,-8-25 1,0 0 0,1-1 0,1 1 0,0-2 0,1 0 0,1 0 0,0 0 0,1-2 0,0 1 0,20 14 0,-26-22-4,16 12 33,43 22 1,-58-34-38,1-1 0,-1 0 0,1 0 0,0-1 0,0 0 0,0 0 0,0-1 0,0 0 0,0-1 0,12 0 0,-20 0-9,1 0 1,-1 0 0,0 0 0,1 0 0,-1 0 0,1 0-1,-1 0 1,1 0 0,-1 0 0,0 0 0,1 0 0,-1-1-1,1 1 1,-1 0 0,0 0 0,1 0 0,-1-1 0,0 1-1,1 0 1,-1 0 0,0-1 0,1 1 0,-1 0 0,0-1-1,0 1 1,1-1 0,-1 1 0,0 0 0,0-1 0,0 1-1,1 0 1,-1-1 0,0 1 0,0-1 0,0 1 0,0-1 0,0 1-1,0 0 1,0-1 0,-5-14-2978,5 14 2464</inkml:trace>
</inkml:ink>
</file>

<file path=ppt/ink/ink2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14.61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64 13864,'0'0'1368,"64"-13"-832,6-3-40,12-1 7,11 5-183,-10 6 8,-3 10-80,-14 8 16,-7 11-160,-22 1 16,-16 9-160,-19-10 8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34.46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11 6728,'0'0'7962,"9"10"-7708,29 32-8,-34-36-124,0-1 0,0 1 0,0 0 0,-1 0 0,0 0 0,3 9 0,4 8 179,15 19 145,-2 1 1,-2 2 0,-2 0-1,18 62 1,3 22 753,-31-111-774,-8-17-369,0 0 1,0 1-1,0-1 1,0 0-1,-1 1 1,1-1-1,0 1 1,-1-1-1,1 1 1,-1-1-1,0 1 1,1 2-1,-1-3-30,0-1 0,0 0 0,-1 1 0,1-1 0,0 0 0,0 1 0,0-1 0,0 0 0,0 1 0,0-1 0,0 1 0,0-1 0,0 0 0,0 1 0,1-1-1,-1 0 1,0 1 0,0-1 0,0 0 0,0 1 0,0-1 0,1 0 0,-1 0 0,0 1 0,0-1 0,0 0 0,1 1 0,-1-1 0,1 0 0,5-8 158,6-22-204,3-22 83,31-67 0,-4 14-24,-34 87-23,0 0 0,1 1 0,1 0 0,0 1 1,17-20-1,47-76 47,-72 109-65,0 0 1,0 0 0,0-1 0,0 1-1,-1 0 1,1-1 0,-1 1 0,0-1-1,0 1 1,1-8 0,-2 11-25,4-3 14</inkml:trace>
</inkml:ink>
</file>

<file path=ppt/ink/ink2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15.64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0 175 4720,'0'0'4720,"4"-10"-4342,32-87 2002,-29 76-1350,-4 12-298,0 1-1,0-1 1,8-12-1,-11 22-691,-1-1-1,1 0 1,0 0 0,0 1-1,1-1 1,-1 0 0,0 0-1,0 1 1,0-1-1,0 0 1,0 0 0,0 1-1,0-1 1,0 0 0,0 0-1,0 0 1,1 1-1,-1-1 1,0 0 0,0 0-1,0 0 1,0 1 0,1-1-1,-1 0 1,0 0-1,0 0 1,0 0 0,1 0-1,-1 0 1,0 1 0,0-1-1,1 0 1,-1 0 0,0 0-1,0 0 1,1 0-1,-1 0 1,0 0 0,0 0-1,1 0 1,-1 0 0,0 0-1,0 0 1,1 0-1,-1 0 1,0 0 0,0 0-1,0-1 1,1 1 0,-1 0-1,0 0 1,0 0-1,1 0 1,-1 0 0,0-1-1,0 1 1,0 0 0,0 0-1,1 0 1,-1 0-1,0-1 1,0 1 0,0 0-1,0 0 1,0-1 0,5 27 340,-5-21-267,17 112 1169,1 145 0,-17-243-1155,0-5 69,-1 0 1,-1 0-1,1-1 0,-4 16 0,4-7 415,3-13 533,3-18-986,-5 9-243,-1 0-1,0 0 1,0 0-1,0 0 0,1-1 1,-1 1-1,0 0 1,0 0-1,0 0 1,1-1-1,-1 1 1,0 0-1,0 0 1,0-1-1,0 1 1,0 0-1,0 0 1,0-1-1,0 1 1,1 0-1,-1 0 1,0-1-1,0 1 1,0 0-1,0-1 0,0 1 1,0 0-1,0 0 1,-1-1-1,1 1 1,0 0-1,0 0 1,0-1-1,0 1 1,0 0-1,0 0 1,0-1-1,-1 1 1</inkml:trace>
</inkml:ink>
</file>

<file path=ppt/ink/ink2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16.10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1 234 10248,'0'0'1409,"14"-7"-972,-12 6-410,27-14 332,0 2 0,33-11 0,-6 6 220,233-67 1828,-207 64-1733,-25 6 320,0 2 0,79-8 1,-133 21-928,-1 0 1,0 0-1,0 0 1,0 0-1,0 0 1,0 1-1,0-1 1,0 1-1,0-1 1,0 1-1,0 0 1,0-1-1,0 1 1,0 0-1,0 1 1,0-1-1,-1 0 1,1 0-1,0 1 1,-1-1-1,1 1 1,-1-1-1,0 1 1,1 0-1,-1-1 1,1 4-1,1 0-363,-2 0 0,1 0 0,0 0 0,-1 0 0,0 1-1,0-1 1,-1 0 0,1 10 0</inkml:trace>
</inkml:ink>
</file>

<file path=ppt/ink/ink2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16.63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0 102 8936,'0'0'6477,"11"-5"-5881,8-3-328,-1 1 0,1 0 0,31-5 0,39-7 569,58-7 338,-103 18-803,13-1 327,-52 8-580,-1 1 1,1 0 0,-1 0-1,0 1 1,1-1-1,-1 1 1,1 0 0,-1 0-1,0 1 1,5 1-1,-8-2-90,-1-1-1,1 1 1,-1-1-1,1 1 1,-1 0-1,1-1 1,-1 1-1,1 0 1,-1 0-1,0-1 0,1 1 1,-1 0-1,0 0 1,1-1-1,-1 1 1,0 0-1,0 0 1,0 0-1,0-1 1,0 1-1,0 0 1,0 0-1,0 0 1,0-1-1,0 1 0,-1 0 1,1 0-1,0 0 1,-1-1-1,1 1 1,0 0-1,-1-1 1,0 2-1,-12 22-2400,12-23 1666</inkml:trace>
</inkml:ink>
</file>

<file path=ppt/ink/ink2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16.94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1 141 11952,'0'0'2088,"12"-8"-1558,9-7-271,2 1-1,0 1 0,0 1 0,1 2 1,0 0-1,33-8 0,25 7 486,-52 8-180,48-11-1,-66 11-670,-5 1 422,0 0 0,0 0 1,0 1-1,9-1 0,-14 2-366,-1 0 1,0 0-1,0 0 0,1 0 0,-1 0 1,0 0-1,0 1 0,0-1 1,1 0-1,-1 1 0,0-1 0,0 1 1,0 0-1,0-1 0,0 1 1,0 0-1,0-1 0,0 1 1,0 0-1,0 0 0,0 0 0,0 0 1,0 0-1,-1 0 0,1 0 1,0 0-1,-1 0 0,1 0 0,0 2 1</inkml:trace>
</inkml:ink>
</file>

<file path=ppt/ink/ink2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17.69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349 220 9040,'0'0'4178,"-11"-1"-3478,0 0-544,0 1-1,0 1 0,0-1 1,0 2-1,1 0 0,-1 0 1,-15 5-1,6 1 134,1 0 1,0 1-1,1 1 0,0 1 1,1 1-1,-30 25 1,40-31-150,0 1 0,0 0 0,1 0 0,0 0 0,0 1 0,1 0 0,0 0 1,1 1-1,-1-1 0,2 1 0,-1 0 0,1 0 0,0 0 0,1 1 0,0-1 1,1 1-1,-1 16 0,3-18-52,-1-1 0,1 1 0,1 0 0,-1 0 0,1-1 1,1 1-1,-1-1 0,1 0 0,0 1 0,1-1 0,0-1 0,6 10 0,-3-8 5,0 0-1,1 0 0,0 0 1,0-1-1,1 0 0,-1-1 1,1 0-1,13 6 0,-5-4 4,0 0-1,1-1 0,0-2 0,0 0 0,0 0 0,1-2 0,-1 0 0,1-1 0,0-1 0,23-2 0,-19-1-4,0-2 0,0 0 0,-1-1 0,0-2 0,0 0 0,41-20 0,-47 19 1,0-1-1,-1-1 1,0-1-1,0 0 1,-1-1-1,0 0 1,-1-1-1,-1 0 1,14-19-1,-21 24-42,-1 0 1,0 1-1,0-1 0,-1-1 0,0 1 0,0-1 1,-1 1-1,0-1 0,-1 0 0,0 1 0,0-1 1,-1 0-1,0 0 0,0 0 0,-3-11 0,-1-1 59,-1-1 0,0 1-1,-2 1 1,-18-40 0,16 43-36,0 0 1,-1 1-1,-1 0 1,0 1 0,-1 0-1,-1 0 1,0 2-1,-1-1 1,-1 2 0,0 0-1,-32-20 1,35 25-27,0 2-1,0-1 1,0 1 0,-1 1 0,1 0 0,-1 1-1,0 0 1,0 1 0,0 1 0,-1 0 0,1 0-1,0 1 1,0 1 0,-1 1 0,1 0-1,0 0 1,0 1 0,-13 5 0,16-4-29,0 0 1,0 1-1,1 0 1,0 1-1,0 0 0,0 0 1,1 1-1,0 0 1,0 0-1,0 1 1,-9 13-1,9-9-28,1-1 1,0 1-1,1 1 0,0-1 1,1 1-1,1 0 0,0 1 1,-4 20-1,1 31-3538</inkml:trace>
</inkml:ink>
</file>

<file path=ppt/ink/ink2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2:22.29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0 193 7936,'0'0'3898,"3"-12"-3388,9-27-164,16-69 1440,-28 106-1732,0 0 50,0-1 0,1 1 0,-1 0 0,1-1 0,0 1 0,-1 0 0,1-1 1,0 1-1,2-3 0,-2 4-87,0 1 1,0-1-1,0 0 1,0 1-1,0 0 1,0-1-1,0 1 1,1-1 0,-1 1-1,0 0 1,0 0-1,0 0 1,0 0-1,0 0 1,0 0-1,0 0 1,1 0-1,-1 0 1,0 0-1,0 1 1,0-1-1,0 0 1,2 1 0,32 9 294,40 16-1,-41-13-195,-21-9-31,1 1 0,-2 1 0,20 10 0,-32-15-77,0-1 0,0 0 0,0 1-1,0-1 1,0 1 0,0-1-1,0 0 1,0 1 0,0-1-1,0 0 1,0 1 0,0-1-1,0 0 1,-1 1 0,1-1-1,0 0 1,0 1 0,0-1-1,0 0 1,-1 1 0,1-1-1,0 0 1,0 0 0,0 1 0,-1-1-1,1 0 1,0 0 0,-1 1-1,1-1 1,0 0 0,-1 0-1,1 0 1,0 0 0,-1 1-1,1-1 1,0 0 0,-1 0-1,1 0 1,0 0 0,-1 0-1,-19 9 44,19-8-41,-12 3 26,-1 0-1,0 0 0,0-2 0,0 0 0,-21 1 0,-29 4 182,64-7-214,0 0 0,0 0 0,0 0-1,0 0 1,0 1 0,0-1 0,0 0-1,0 0 1,0 0 0,1 0 0,-1 0-1,0 0 1,0 0 0,0 0-1,0 0 1,0 1 0,0-1 0,0 0-1,0 0 1,0 0 0,0 0 0,0 0-1,0 0 1,-1 0 0,1 0-1,0 0 1,0 0 0,0 1 0,0-1-1,0 0 1,0 0 0,0 0 0,0 0-1,0 0 1,0 0 0,0 0 0,0 0-1,0 0 1,0 0 0,0 0-1,-1 0 1,1 0 0,0 0 0,0 1-1,0-1 1,0 0 0,0 0 0,0 0-1,0 0 1,0 0 0,0 0 0,0 0-1,-1 0 1,1 0 0,0 0-1,0 0 1,0 0 0,0 0 0,0 0-1,0 0 1,0 0 0,0-1 0,0 1-1,-1 0 1,13 4 59,24 4-30,42 1 3,-45-6-45,1 2 0,37 9-1,-67-12-55,-1-1-1,1 1 1,-1 0-1,1-1 1,-1 2-1,0-1 1,0 0-1,0 1 1,0-1-1,0 1 1,0 0-1,-1 0 1,4 4-1</inkml:trace>
</inkml:ink>
</file>

<file path=ppt/ink/ink2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8:02.47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2904,'0'0'12300,"10"2"-12152,29 4-26,-38-6-101,1 1-1,0-1 1,-1 1-1,1-1 1,-1 1 0,0 0-1,1 0 1,-1 0-1,0-1 1,1 2-1,-1-1 1,0 0-1,0 0 1,0 0 0,0 0-1,0 1 1,0-1-1,0 0 1,1 4-1,1 1 53,7 7 60,0 0 1,0-1-1,1 0 0,1-1 0,0 0 0,0 0 1,1-2-1,0 1 0,18 8 0,-23-15-77,0 1 0,-1 0 0,1 1 0,-1 0 0,0 0-1,0 0 1,-1 1 0,0 0 0,0 0 0,6 7 0,8 15 196,-20-27-240,1 0 0,0 1 0,0-1 0,-1 1 0,1-1 0,-1 1 0,0 0 1,1-1-1,-1 1 0,0-1 0,0 1 0,0 0 0,0 2 0,0 0 9,0-4 66,2 0-88,12 2 124,-14-2-120,0 0 0,1 0 0,-1 1-1,0-1 1,0 0 0,1 0 0,-1 1 0,0-1 0,0 0 0,1 1 0,-1-1 0,0 0 0,0 1 0,0-1 0,0 0 0,0 1 0,0-1 0,1 0 0,-1 1 0,0-1 0,0 1 0,0-1 0,0 0 0,0 1 0,0-1 0,0 0 0,-1 1 0,1-1 0,0 1-1,0-1 1,0 0 0,0 1 0,0-1 0,0 0 0,-1 1 0,1-1 0,0 0 0,0 1 0,-1-1 0,-17 10 65,-160 141-8,127-96-50,11-10-7,20-28-3,16-17 2,8-6-9,19-9-2386</inkml:trace>
</inkml:ink>
</file>

<file path=ppt/ink/ink2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8:04.28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168 25 3000,'0'0'11253,"-10"1"-11026,-30 7-10,37-7-183,0 1 0,1-1 0,-1 0 1,1 1-1,0-1 0,0 1 0,-1 0 0,1 0 1,0 0-1,0 0 0,1 0 0,-1 0 1,0 1-1,1-1 0,-1 1 0,1-1 0,0 1 1,-1 3-1,-3 4 107,-10 19 318,1 1 1,2 1-1,-16 60 1,27-85-376,-1 1 0,1 0 0,0-1 0,1 1 0,0 0-1,0 11 1,1-15-10,-1 1-1,1-1 1,0 1 0,0-1-1,0 1 1,0-1-1,0 1 1,1-1 0,0 0-1,0 0 1,0 0-1,0 0 1,4 4-1,-3-3 10,1-1 0,0 0 0,0 0 0,0 0 0,0-1 0,1 1 0,-1-1 0,1 0 0,0 0 0,6 1 0,4 0 110,0-1 1,16 1-1,-13-1-123,-12-2-35,1 1-1,-1-1 1,1 0-1,0 0 1,0-1-1,-1 0 1,10-2-1,-9 1 3,1-1-1,-1 0 1,0 0 0,0 0 0,0-1-1,-1 0 1,0 0 0,10-9-1,-12 10-16,0 0-1,-1-1 1,0 1-1,0-1 0,0 0 1,0 0-1,0 0 1,-1 0-1,0-1 0,0 1 1,0 0-1,0-1 1,-1 0-1,2-7 0,1-16 90,-2 22-97,-1 0 0,0 0-1,-1 0 1,0 0 0,0 0-1,0 0 1,0 0 0,-1 0-1,0 1 1,-3-11 0,-2-13-12,5 26 3,1-1-1,-1 1 1,0-1 0,0 1 0,0-1 0,0 1 0,0-1 0,-1 1-1,0 0 1,0 0 0,0 0 0,0 0 0,-4-5 0,0 3 9,0 1 1,1 0-1,-1 0 0,-1 0 1,1 1-1,-13-5 1,11 5 33,0 0 1,0-1-1,0 0 1,-11-9 0,-7-5-19,21 16-280,0-1 1,1 0-1,-1 0 1,1 0 0,0-1-1,0 1 1,0-1 0,1 0-1,-1 0 1,-3-5-1</inkml:trace>
</inkml:ink>
</file>

<file path=ppt/ink/ink2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8:57.22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330 53 5520,'0'0'6714,"-8"-7"-6259,-1-1-306,3 2 25,0 0 1,1 0-1,-8-10 1,13 16-116,0 0 1,0 0-1,0-1 1,0 1-1,-1 0 1,1 0-1,0 0 1,0-1-1,0 1 1,0 0-1,-1 0 1,1 0-1,0-1 1,0 1 0,0 0-1,-1 0 1,1 0-1,0 0 1,0 0-1,0 0 1,-1-1-1,1 1 1,0 0-1,0 0 1,-1 0-1,1 0 1,0 0-1,0 0 1,-1 0 0,1 0-1,0 0 1,0 0-1,-1 0 1,1 0-1,0 0 1,0 0-1,-1 1 1,1-1-1,-9 1 293,4 0-246,-1-1 1,1 1-1,-1 0 0,1 1 1,0-1-1,0 1 0,0 0 1,0 1-1,0-1 1,0 1-1,0 0 0,-5 4 1,-8 7 224,-25 27 0,26-24-118,5-5-95,0 1-1,1 0 0,1 1 0,0 0 1,1 1-1,0 0 0,1 0 0,1 1 0,1 0 1,-8 27-1,11-32-66,1-1 0,1 1 0,0 0 0,0 0-1,1-1 1,1 1 0,2 20 0,-1-23-14,0 0-1,1 0 0,0 0 1,0-1-1,0 1 0,1-1 1,0 0-1,1 0 1,-1 0-1,1 0 0,7 6 1,-4-5 8,0-1 0,1-1 1,0 1-1,0-1 0,0-1 0,0 0 1,1 0-1,0-1 0,0 0 1,0-1-1,1 0 0,-1 0 0,1-1 1,0-1-1,-1 0 0,1 0 0,13-2 1,-5 0 32,0-1 0,0 0 0,0-2 0,0 0 1,-1-2-1,0 0 0,0 0 0,32-19 0,-16 6 128,31-24 1,-54 35-133,0-2-1,0 1 1,-1-2 0,0 1 0,16-24 0,-19 23-1,-1 1 0,0-1-1,-1 0 1,0-1 0,0 1 0,4-22-1,-7 27-36,-1-1 0,-1 0 0,1 0 0,-1 0 0,0 1 0,-1-1 0,0 0 0,0 0 0,0 1 0,-1-1-1,0 0 1,0 1 0,-5-10 0,2 6-7,-1 0 0,-1 1 0,0 0 1,0 0-1,-1 1 0,0-1 0,0 2 0,-1-1 0,0 1 0,0 1 0,0-1 0,-1 2 0,0-1 0,-1 1 0,1 1 0,-1 0 0,0 0 0,0 1 1,0 1-1,0 0 0,0 0 0,-1 1 0,1 0 0,-13 2 0,15 0-24,1 0 0,-1 1 0,1 1 0,0-1 0,-1 1 0,1 1 0,0-1 0,1 1-1,-1 1 1,1 0 0,0 0 0,0 0 0,-9 10 0,15-15-4,0 1 0,0-1 0,1 1 0,-1 0 0,1 0 0,-1-1 0,0 1 0,1 0 0,-1 0 0,1 0 0,0-1 0,-1 1 0,1 0 0,0 0 0,0 0 0,-1 0 0,1 0 0,0 0 0,0 0 0,0 0 0,0 0 0,0 0 0,0-1 0,0 1 0,0 0 0,1 0 0,-1 0 0,0 0 0,1 0 0,-1 0 0,0 0 0,1-1 0,-1 1 0,1 0 0,-1 0 0,1 0 0,-1-1 0,1 1 0,1 1 0,2 1-428,0 1-1,0-1 1,0 0 0,1 0-1,4 2 1,-6-3-577</inkml:trace>
</inkml:ink>
</file>

<file path=ppt/ink/ink2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8:58.06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54 6128,'0'0'10170,"10"-8"-9765,33-24-19,-41 31-320,0-1 1,0 1 0,0-1-1,0 1 1,1 0-1,-1 0 1,0 0-1,1 0 1,-1 0 0,1 1-1,-1-1 1,1 1-1,0 0 1,-1 0 0,1 0-1,-1 0 1,1 0-1,0 0 1,-1 0 0,1 1-1,-1 0 1,1-1-1,-1 1 1,1 0-1,2 2 1,-1 0 54,0 0-1,0 0 1,-1 0-1,1 0 1,-1 1-1,1 0 1,-1-1-1,0 1 1,-1 1 0,4 5-1,17 41 510,-16-35-312,0-1 1,15 25 0,-19-35-221,1 0 0,0-1 0,-1 1 0,1-1 0,1 0 0,-1-1 0,1 1 1,-1-1-1,1 0 0,0 0 0,0 0 0,6 2 0,15 6 195,-17-7-20,1 0 1,-1 0 0,1-1 0,18 4-1,-24-7-217,-1 0 0,1 0 1,0 0-1,-1 0 0,1-1 0,-1 1 0,1-1 0,-1 0 0,1 0 0,-1 0 0,1 0 0,-1-1 0,0 1 0,0-1 1,0 0-1,0 0 0,0 0 0,3-3 0,40-40 306,-29 27-3664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36.92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49 0 5520,'0'0'7466,"-7"14"-7224,-20 43-13,25-52-194,0-1 0,1 1 0,0-1 0,0 1 0,0 0 0,1-1 0,-1 1 0,1 0 0,1 7 0,-1 5 88,-3 24 197,1-22-129,1 0 1,0 0 0,2 0 0,0 0 0,5 28 0,13 47 958,-19-78-632,1 0 360,0-16-942,-1 1 0,0-1 0,0 0-1,1 1 1,-1-1 0,0 0 0,1 0 0,-1 1 0,0-1-1,1 0 1,-1 0 0,1 1 0,-1-1 0,0 0-1,1 0 1,-1 0 0,1 0 0,-1 0 0,0 0 0,1 0-1,-1 0 1,1 0 0,-1 0 0,0 0 0,1 0-1,-1 0 1,1 0 0,-1 0 0,0 0 0,1 0 0,-1-1-1,1 1 1,-1 0 0,1-1 0</inkml:trace>
</inkml:ink>
</file>

<file path=ppt/ink/ink2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8:58.97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4 7024,'0'0'10774,"9"-1"-10434,79-2 463,-68 4-554,-1-1 0,1 2 0,20 5 0,9 0 381,-10-2-20,-16-3 560,-16-9-726</inkml:trace>
</inkml:ink>
</file>

<file path=ppt/ink/ink2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8:59.56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20 8536,'0'0'10347,"9"1"-10039,15 2-123,13 1 433,44-1-1,-65-4-461,12 0 232,1-2 0,37-7 0,-66 10-361,1 0 0,0-1 0,0 1 0,0 0 0,0-1 0,0 1 0,0 0 0,0-1 0,0 1-1,0-1 1,-1 1 0,1-1 0,0 0 0,0 1 0,-1-1 0,1 0 0,0-1 0,4-4 140</inkml:trace>
</inkml:ink>
</file>

<file path=ppt/ink/ink2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01.53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62 28 4216,'0'0'7132,"-8"-4"-6750,-1-2-243,5 3-23,0 0 1,0 1-1,0 0 1,0 0-1,-9-3 1,12 5 22,1-1 1,0 1 0,0 0-1,-1 0 1,1 0 0,0 0 0,-1 0-1,1 0 1,0 0 0,0 0-1,-1 0 1,1 0 0,0 0-1,0 0 1,-1 0 0,1 1 0,0-1-1,0 0 1,-1 0 0,1 0-1,0 0 1,0 0 0,-1 0 0,1 1-1,0-1 1,0 0 0,0 0-1,-1 0 1,1 0 0,0 1-1,0-1 1,0 1 0,-3 11 1253,4 22-1844,-1-27 908,3 180 859,3 115 744,-4-292-1819,-1 4-17,-1-14-188,1 0 0,-1 0 0,0 1 0,0-1 0,0 0 0,0 0 0,0 0 0,0 1 0,0-1 0,0 0 0,0 0 0,0 1 0,0-1 0,-1 0 0,1 0 0,0 0 0,0 1 0,0-1 0,0 0 0,0 0 0,0 0 0,0 1 0,0-1 0,-1 0 0,1 0 0,0 0 0,0 0 0,0 0 0,0 1 0,-1-1 0,1 0 0,0 0 0,0 0 0,0 0 0,-1 0 0,1-14 579,-1-13-351,1 8-3554</inkml:trace>
</inkml:ink>
</file>

<file path=ppt/ink/ink2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02.17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17 9344,'0'0'6868,"10"-1"-6466,108 0 607,-37 2-394,207 8 1468,-244-2-1743,-35-4-205,0-2 0,1 1-1,-1-1 1,0-1 0,16 0 0,-13 0 67,8-2 517,-19 2-696,-1 0 1,0 0-1,1 0 1,-1 0 0,0 0-1,0-1 1,1 1-1,-1 0 1,0 0-1,1 0 1,-1-1-1,0 1 1,0 0 0,1 0-1,-1-1 1,0 1-1,0 0 1,0 0-1,1-1 1,-1 1-1,0 0 1,0-1 0,0 1-1,0 0 1,0-1-1,0 1 1,0 0-1,0-1 1,0 1 0,0 0-1,0-1 1,0 1-1,0 0 1,0-1-1,0 1 1,0 0-1,0-1 1,0 1 0,0 0-1,0-1 1,0 1-1,-1 0 1,1-1-1,0 1 1,0 0-1,-1-1 1,-7-23-2787</inkml:trace>
</inkml:ink>
</file>

<file path=ppt/ink/ink2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03.26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432 0 7736,'0'0'3501,"-5"7"-2906,-106 142 1277,39-31-1155,16-24-245,-36 60 318,77-124-595,1 0 0,1 1-1,-11 45 1,15-37 74,1 1 0,-4 57 0,11-78-149,1 1 1,1-1-1,0 1 0,2-1 1,0 1-1,1-1 0,7 20 0,-5-25 22,0 0 0,1 0-1,1-1 1,0 0 0,1 0-1,0-1 1,1-1 0,1 1-1,0-1 1,0-1-1,1 0 1,22 14 0,-16-12 163,-11-8-141,-1 1-1,1-1 0,0-1 0,8 4 1,-13-6-110,1 0 0,0-1 1,-1 1-1,1-1 0,0 0 0,0 1 1,-1-1-1,1-1 0,0 1 1,0 0-1,-1 0 0,1-1 0,0 0 1,-1 0-1,5-1 0,-3 0 12,0-1 0,1 1-1,-1-1 1,-1 0 0,1 1-1,4-6 1,1-2-2730</inkml:trace>
</inkml:ink>
</file>

<file path=ppt/ink/ink2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05.63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111 0 7432,'0'0'5326,"1"8"-5035,5 26 2,-6-32-250,1 1-1,0-1 1,0 0-1,0 0 1,1 0-1,-1 0 1,0 0-1,1 0 1,0 0 0,-1 0-1,1 0 1,0-1-1,0 1 1,0-1-1,0 1 1,0-1-1,0 0 1,0 0-1,0 0 1,3 1-1,9 6 213,-3-1-52,0 0 0,0 0 0,0-1 0,1-1 0,0 0 0,0-1 0,0 0 0,1 0 0,-1-2-1,1 1 1,0-2 0,0 0 0,0 0 0,19-2 0,-13-1 83,-2 1 24,0-1-1,-1 0 0,1-2 0,-1 1 0,28-12 0,-41 14-241,0-1 0,0 0-1,-1 1 1,1-2-1,0 1 1,-1 0 0,1 0-1,-1-1 1,1 1 0,2-6-1,-4 7-45,-1 1 0,0-1 0,1 0-1,-1 0 1,0 1 0,1-1 0,-1 0 0,0 0-1,0 0 1,0 0 0,0 1 0,0-1 0,0 0-1,0 0 1,0 0 0,0 0 0,0 0 0,0-1 0,-1 1-5,0 0 1,1 0-1,-1 1 1,0-1-1,1 0 1,-1 0 0,0 0-1,0 0 1,0 1-1,0-1 1,1 1-1,-1-1 1,0 0 0,0 1-1,0-1 1,-1 1-1,1 0 1,-1-1-1,-11-3 37,0 1-1,0 0 1,0 1-1,0 0 1,0 1-1,-1 0 1,1 1-1,-26 4 1,28-2-51,-7 0 24,0 1-1,1 1 1,-1 1-1,-22 10 1,-11 9-4,-51 34 0,87-48-21,0 1-1,-21 20 0,31-26 19,0 0 1,1 0-1,-1 1 0,1 0 0,1-1 0,-1 1 0,1 1 0,0-1 0,-2 7 1,3-8-3,1-1 0,0 1-1,1 0 1,-1-1 0,1 1 0,0 0 0,0 0 0,0-1 0,1 1 0,-1 0 0,1 0 0,0-1 0,1 1 0,1 4 0,21 71 397,-22-75-388,0 2 60,1 0-1,0 1 0,0-1 0,1-1 0,0 1 1,0 0-1,9 10 0,-10-14-64,0-1 0,0 1 0,0-1 0,1 0 0,-1 1 0,0-1 0,1-1 0,0 1 0,-1 0 0,1-1 0,0 0 0,0 0 0,-1 0 0,1 0 0,0-1 1,0 0-1,0 1 0,7-2 0,-3 1 5,4-1 53,0 1 1,0-2-1,16-3 1,-2 3 98,-22 2-156,-1 0-1,1 0 1,-1-1-1,1 1 0,-1-1 1,5 0-1,8-4 90,21-9 107,-31 12-192,1 1 1,-1 0-1,0 0 1,1 0 0,-1 1-1,1 0 1,12 1 0,-17 0-25,7 0 13,-1 0 0,0 1 0,0 0 0,0 1 0,0 0 0,0 0 0,-1 1 0,1 0 0,11 8 0,-15-8-17,1 0 0,-1 0 1,0 0-1,0 0 1,-1 1-1,1 0 0,-1 0 1,0 0-1,0 0 1,-1 0-1,1 0 0,-1 1 1,0-1-1,-1 1 1,2 8-1,0 3 5,-1 0-1,-1 0 1,-2 34 0,1-45 8,-1 0 1,0-1-1,0 1 0,-1 0 1,0-1-1,0 1 1,0-1-1,0 0 0,-1 1 1,0-1-1,0 0 0,-1-1 1,1 1-1,-7 5 1,5-4 9,-2 0 0,1-1 1,0 0-1,-1-1 0,0 1 1,0-1-1,-1-1 0,1 1 1,-13 3-1,-26 9 78,27-9-19,-35 8 1,43-12-67,-1-1 1,0-1 0,0 0-1,0 0 1,0-1-1,0-1 1,0 0-1,-21-5 1,28 5-10,0-1 0,0-1 0,1 1 0,-1-1 1,-5-3-1,6 2 0,-1 1 0,0 0 0,-11-4 0,16 7-3,0 0 0,-1 0-1,1 0 1,0 0 0,-1 0-1,1 0 1,-1 0 0,1 0-1,0-1 1,-1 1 0,1 0-1,0 0 1,-1 0 0,1-1-1,0 1 1,0 0 0,-1 0-1,1-1 1,0 1 0,0 0-1,-1-1 1,1 1 0,0-1 0,1 0 11,6-3-2273</inkml:trace>
</inkml:ink>
</file>

<file path=ppt/ink/ink2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06.82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6128,'0'0'7865,"2"12"-7550,10 157 1234,-10-150-1272,-2-16-155,1 0 0,-1 1 0,0-1 0,0 0-1,0 0 1,0 1 0,0-1 0,-1 0 0,0 3 0,0-2 430,3-5-124,4-10 54,27-112 505,-27 102-806,-3 8 30,10-23 0,-12 34-156,0-1 0,1 0 0,-1 1 0,1-1 0,0 1 0,-1-1 0,1 1-1,0 0 1,1 0 0,-1 0 0,0 0 0,0 0 0,5-2 0,-5 3-37,1 1-1,-1 1 1,1-1 0,-1 0-1,0 0 1,1 1 0,-1-1 0,0 1-1,0 0 1,1 0 0,-1 0-1,0 0 1,0 0 0,3 3-1,0-1-2,0 0 0,0 1 0,-1 0-1,0 0 1,0 0 0,0 0 0,0 1-1,-1 0 1,5 6 0,-3 0 30,0-1 1,-1 1-1,6 20 1,-6-18 28,-2-9-7,-1-1 1,0 1-1,0-1 1,-1 1-1,2 7 0,-2-11 116,3-7-20,2-2-2985</inkml:trace>
</inkml:ink>
</file>

<file path=ppt/ink/ink2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07.60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6424,'0'0'9824,"8"3"-9429,-3-1-324,2 1 27,0-1 0,1 0-1,-1 0 1,1 0 0,0-1-1,11 0 1,39-2 448,-33-1-266,1 2 0,0 0 0,34 6 1,-31 0 470,0-2 0,40 1 0,-69-5-584,-10-10-1732</inkml:trace>
</inkml:ink>
</file>

<file path=ppt/ink/ink2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10.22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58 69 7528,'0'0'9481,"-2"8"-9173,-10 24-7,12-29-237,-1-1-1,1 1 1,0-1-1,0 1 1,0 0-1,0-1 1,1 1-1,-1-1 1,1 1 0,0 0-1,-1-1 1,1 1-1,0-1 1,0 0-1,1 1 1,-1-1-1,0 0 1,1 0-1,0 0 1,-1 0 0,4 4-1,1 1 183,-2-3-157,0 0 1,-1 0-1,1 0 0,0-1 0,1 0 0,-1 0 1,1 0-1,-1 0 0,1-1 0,0 1 1,0-1-1,0-1 0,0 1 0,0-1 0,8 2 1,-4-2 36,1 0 0,0 0 0,-1-1 0,1-1 0,0 1 0,-1-2 0,16-3 0,64-22 779,-77 22-802,0 0 0,0-1 0,0-1 1,-1 0-1,11-9 0,-19 14-81,-1-1 0,0 0 0,1 1 0,-1-1 0,0 0 0,0 0 0,-1-1 0,1 1 0,-1 0 0,1-1 1,-1 1-1,0-1 0,0 1 0,-1-1 0,1 1 0,-1-1 0,0 1 0,0-1 0,0 0 0,0 1 0,0-1 0,-1 1 0,0-1 0,1 1 0,-2-1 0,1 1 0,0-1 0,-1 1 0,1 0 0,-1 0 1,0-1-1,0 1 0,0 1 0,0-1 0,-1 0 0,1 0 0,-1 1 0,-5-5 0,4 6-15,0-1 0,0 0 0,0 1 0,0 0 1,0 0-1,0 0 0,0 0 0,0 1 0,-6-1 0,-1 1-10,0 0 1,-15 3-1,16 0-8,1 0 1,0 0-1,1 1 1,-1 0-1,-14 9 1,6-3-30,6-4-37,1 1 1,-15 14-1,2-3 24,11-10 35,10-7 15,0 0 0,0 1 0,0-1 0,0 1-1,0-1 1,0 1 0,0 0 0,0-1 0,-2 5 0,-15 20-15,15-20 15,-1-1 0,1 1 1,1 0-1,-1 0 0,1 0 0,0 0 1,-3 9-1,2 0 29,1 1 0,0-1 0,-1 21 0,3-22-11,0-9 0,1-1 0,-1 1 0,1-1 0,0 1 0,1 5 0,2 8 36,-3-13-33,1-1 0,-1 1 0,1-1 0,0 1 0,0-1 0,1 0 0,-1 1-1,1-1 1,0 0 0,3 5 0,12 17 104,-14-22-87,-1 1 0,1-1 0,0 1-1,0-1 1,1 0 0,0 0-1,-1 0 1,1-1 0,0 1 0,9 4-1,4 2 124,23 9-1,-34-17-128,0 0 0,0 0 0,0-1-1,0 1 1,0-1 0,0 0 0,1-1 0,7 0 0,62-4 188,-66 3-165,-1 0 1,1 0-1,-1 1 0,1 0 0,-1 1 0,14 3 1,-20-4-12,1 1 1,-1 0-1,1 0 1,-1 0 0,0 0-1,0 0 1,0 1 0,5 3-1,-6-4-20,0 1-1,-1-1 1,1 1-1,-1 0 1,0 0-1,0-1 1,1 1-1,-1 0 1,-1 0-1,1 0 1,0 0-1,0 1 1,-1-1-1,1 0 1,0 3-1,0 5 4,-1 0 0,0 0-1,0-1 1,-1 1 0,0 0 0,0 0-1,-1 0 1,-1-1 0,0 1 0,0-1-1,0 0 1,-1 0 0,-1 0-1,0 0 1,0-1 0,0 0 0,-1 0-1,-1 0 1,-10 10 0,8-9-1,-1-1 0,-1 0 0,1-1 0,-1 0 1,0-1-1,0 0 0,-1-1 0,0 0 0,0-1 0,0 0 1,0-1-1,-1 0 0,1-1 0,-1-1 0,0 0 0,0 0 1,1-1-1,-14-2 0,-79-18 291,88 20-233,15 0-63,1 0 0,-1 0 0,0 1 0,0-1 0,1 0 1,-1 0-1,0-1 0,0 1 0,0 0 0,1-1 0,-1 1 0,0-1 0,1 1 0,-1-1 1,0 0-1,1 0 0,-1 0 0,1 0 0,-3-2 0,4 3-16,0 0 1,0 0-1,0 0 0,0 0 0,0-1 0,0 1 0,0 0 1,0 0-1,1 0 0,-1 0 0,0-1 0,0 1 0,0 0 1,0 0-1,0 0 0,0 0 0,0 0 0,1-1 1,-1 1-1,0 0 0,0 0 0,0 0 0,0 0 0,0 0 1,1 0-1,-1 0 0,0 0 0,0 0 0,0 0 1,0 0-1,1 0 0,-1-1 0,0 1 0,0 0 0,0 0 1,1 0-1,-1 1 0,13-4-58,-6 2-39,9-3-3538</inkml:trace>
</inkml:ink>
</file>

<file path=ppt/ink/ink2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11.30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214 19 6928,'0'0'11173,"-9"-4"-10841,-34-9-10,39 13-262,0-1 1,0 1-1,0-1 0,0 1 0,1 0 0,-1 1 0,0-1 0,0 1 0,0 0 0,0-1 0,0 2 0,1-1 0,-8 4 0,2 0 158,0 0-1,1 1 0,-12 11 1,11-10 13,8-6-171,-1 0 1,1 0 0,0 0 0,-1 1 0,1-1-1,0 0 1,0 1 0,0-1 0,0 1 0,0-1-1,0 3 1,1-4-28,-1 1-1,1-1 0,0 1 1,0 0-1,0-1 1,0 1-1,0 0 0,0-1 1,0 1-1,0-1 1,0 1-1,1 0 0,-1-1 1,0 1-1,0-1 1,0 1-1,1-1 0,-1 1 1,0 0-1,1-1 1,0 1-1,2 2 90,0-1 1,0 1-1,0-1 0,1 0 0,-1 0 1,1 0-1,6 2 0,7 4-49,6 4 133,-8-4-49,1 0-1,-1 1 1,-1 1 0,0 0 0,13 13 0,-26-22-144,0 0 0,0 0 0,-1 0-1,1 0 1,0 1 0,-1-1 0,1 0 0,-1 0 0,0 1 0,1-1 0,-1 0 0,0 1 0,0-1 0,0 0 0,1 1 0,-2-1 0,1 0 0,0 1 0,0-1 0,0 0 0,-1 1 0,1-1 0,0 0 0,-1 1 0,1-1 0,-1 0 0,0 0 0,1 0 0,-1 0 0,-1 2 0,0 0-1,0 0 1,0 0-1,0-1 1,-1 1-1,1 0 0,-1-1 1,0 0-1,0 1 1,-5 2-1,-2-2 32,1 0 0,0 0 1,-1-1-1,0-1 0,1 0 0,-1 0 0,0-1 0,1 0 0,-1-1 0,-15-2 1,17 1 43,0 0 1,0-1-1,0 0 1,-12-7-1,20 9-87,0 1 1,-1 0-1,1-1 0,-1 1 1,1-1-1,-1 1 0,1 0 0,0-1 1,-1 1-1,1-1 0,0 1 0,-1-1 1,1 0-1,0 1 0,0-1 0,0 1 1,0-1-1,-1 1 0,1-1 0,0 1 1,0-1-1,0 0 0,0 1 0,0-1 1,0 1-1,0-1 0,1 0 0,-1 1 1,0-1-1,0 1 0,0-1 0,0 1 1,1-1-1,-1 1 0,1-1 0,3-5-3322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37.80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69 0 5920,'0'0'8958,"-10"1"-8747,4-1-165,3 0-28,-1 0-1,1 0 1,-1 0 0,1 1 0,-1 0 0,-3 1 0,5-2-9,1 1 1,0-1 0,0 1 0,0-1-1,0 1 1,0 0 0,0 0 0,0-1-1,0 1 1,0 0 0,0 0-1,1 0 1,-1 0 0,0 0 0,0 0-1,1 0 1,-1 0 0,1 0 0,-1 1-1,1-1 1,0 0 0,-1 0 0,1 0-1,0 1 1,0 1 0,-4 48 424,3 1-1,9 93 1,0-26 542,-2-64 12,-4-53-652,3-6-150,5-9-136,-9 12-73,8-10-2422</inkml:trace>
</inkml:ink>
</file>

<file path=ppt/ink/ink2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12.13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6128,'0'0'7857,"11"4"-7449,-6-2-354,0 0 0,1 0 0,-1 0 0,0 1 0,0 0 0,-1 0 0,1 0 0,0 1-1,-1-1 1,0 1 0,0 0 0,0 0 0,0 1 0,4 6 0,135 256 2145,-119-213-1907,-2 1 0,-2 0 1,-3 2-1,-2 0 0,-3 1 1,-2 0-1,-3 0 0,0 110 0,-8-142-116,-2 0-1,0 0 0,-2 0 1,-13 44-1,1-23 375,-35 69 1,49-111-480,0 0 0,0 0 1,-1-1-1,0 1 0,0-1 0,0 0 1,0 0-1,-1 0 0,1-1 1,-1 0-1,-5 3 0,5-2 18,5-4-85,0 0 1,0 0-1,-1 0 1,1 0-1,0 0 1,0 1-1,0-1 1,0 0 0,0 0-1,0 0 1,-1 0-1,1 0 1,0 0-1,0 0 1,0 0-1,0 0 1,0 0 0,-1 0-1,1 0 1,0 0-1,0 0 1,0 0-1,0 0 1,-1 0-1,1 0 1,0 0 0,0 0-1,0 0 1,0 0-1,-1 0 1,1 0-1,0 0 1,0 0-1,0 0 1,0 0 0,0 0-1,-1 0 1,1-1-1,0 1 1,0 0-1,0 0 1,0 0-1,0 0 1,0 0-1,-1 0 1,1-1 0,0 1-1,0 0 1,0 0-1,0 0 1,0 0-1,0 0 1,0-1-1,0 1 1,0 0 0,0 0-1,0 0 1,0 0-1,0-1 1,0 1-1,0 0 1,1-11-1735</inkml:trace>
</inkml:ink>
</file>

<file path=ppt/ink/ink2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13.34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44 5520,'0'0'9865,"12"-6"-9464,-7 3-348,4-2 26,-1 1 0,1 0 0,0 0 1,0 1-1,0 0 0,0 0 0,1 1 0,13-1 0,137-1 1313,-118 6-584,58 9-1,-63 1 1530,-35-11-1693,-6-1 514,-3-1-4296</inkml:trace>
</inkml:ink>
</file>

<file path=ppt/ink/ink2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14.35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5520,'0'0'14642,"10"1"-14394,167 10 736,-87-7-439,-63-1-342,-18-2 10,-1 0-1,0 0 1,0-1-1,1 0 0,8-2 1,-7-1 643,-7 1-286,-4 2-118,0 0-546,0 0 0,0 0 0,0 0 0,1 0 0,-1-1 0,0 1 0,0 0 0,1 0 0,-1-1 0,0 1 0,1-1 0,-1 1 0,0-1 0,1 1 0,-1-1 0,0 1 0,0-2 0</inkml:trace>
</inkml:ink>
</file>

<file path=ppt/ink/ink2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16.18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6928,'0'0'12433,"12"2"-12153,82 12 312,-73-12-307,-1-1 0,32-2 1,-26 0 197,24 3 0,-32-1 63,0-1 0,0-1-1,22-3 1,-39 3-608,7 1 1574,-12 4-4766</inkml:trace>
</inkml:ink>
</file>

<file path=ppt/ink/ink2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17.52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0 110 5720,'0'0'7125,"8"1"-6730,25 7-1,-31-7-355,-1 0 0,1-1 0,-1 1-1,1 0 1,-1 0 0,0 0 0,1 0 0,-1 0-1,0 1 1,0-1 0,0 0 0,0 1-1,0-1 1,0 0 0,0 1 0,0-1 0,-1 1-1,1-1 1,0 1 0,-1 0 0,0-1-1,1 1 1,-1-1 0,0 1 0,0 2 0,2 5 119,9 25 360,-7-21-294,0 0 1,0 1-1,1 16 1,15 98 1007,-17-113-1007,0 0 1,9 26 0,-7-26-8,-1 0 0,4 22 1,-5-20 16,0 1 0,2-1 0,7 19 0,-6-14 244,6 34 1,-8-34 229,9 30 0,-9-42-491,-3-9-179,-1 0-1,1 0 1,0 1-1,-1-1 1,0 1 0,1-1-1,-1 0 1,0 1-1,1 2 1,2 7 410,-3-11-428,0 0 0,0 1 0,0-1 0,0 0 1,0 0-1,0 0 0,0 1 0,0-1 0,0 0 1,0 0-1,0 0 0,0 0 0,0 1 1,1-1-1,-1 0 0,0 0 0,0 0 0,0 0 1,0 0-1,0 1 0,1-1 0,-1 0 0,0 0 1,0 0-1,0 0 0,0 0 0,1 0 0,-1 0 1,0 0-1,0 0 0,0 0 0,1 0 1,-1 1-1,0-1 0,0 0 0,0 0 0,1-1 1,1-1 2,0-1 0,0-1 0,0 1 1,-1 0-1,1 0 0,-1-1 0,0 1 0,1-1 1,0-6-1,1-4 24,76-264 600,-51 174-454,-19 69-104,2 0 0,2 0 1,1 1-1,28-49 1,-23 54-6,-8 12-2,0 0 0,-1 0 0,-1-1 0,8-23 0,-16 39-69,-1 1 0,1-1 0,0 0 1,0 1-1,-1-1 0,1 0 0,0 1 1,2-3-1,-3 4-18,0 0 1,1 0-1,-1 0 1,0 0 0,0-1-1,0 1 1,1 0-1,-1 0 1,0 0-1,0 0 1,0 0-1,1 0 1,-1 0-1,0 0 1,0 0-1,1-1 1,-1 1-1,0 0 1,0 0-1,1 0 1,-1 0-1,0 0 1,0 1-1,0-1 1,1 0-1,-1 0 1,0 0 0,0 0-1,1 0 1,-1 0-1,0 0 1,0 0-1,0 0 1,1 1-1,-1-1 1,0 0-1,0 0 1,0 0-1,0 0 1,1 1-1,-1-1 1,0 0-1,0 0 1,0 0-1,0 1 1,0-1-1,0 0 1,0 0-1,1 0 1,-1 1 0,0-1-1,0 0 1,0 0-1,0 1 1,0-1-1,0 0 1,0 1-1,0 0-102,0 0 1,0 0-1,0 0 0,0 0 0,0 0 0,0 0 1,0 0-1,0 0 0,-1 1 0,1-1 1,0 0-1,-1 0 0,0 1 0,0 0-1850</inkml:trace>
</inkml:ink>
</file>

<file path=ppt/ink/ink2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18.71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218 34 7832,'0'0'12853,"-9"-6"-12681,-26-18 0,33 23-151,1 1 0,0-1 0,-1 1 0,1-1 0,-1 1-1,1 0 1,-1-1 0,1 1 0,0 0 0,-1 0 0,1 0 0,-1 0 0,1 1 0,-1-1 0,1 0 0,-1 1 0,1-1 0,0 1 0,-1-1 0,1 1 0,0-1 0,0 1 0,-3 2 0,-2 0 60,-5 1 38,7-2-32,0-1-1,0 1 0,0 0 0,0 0 1,-6 5-1,6-4-16,2-2-3,1 0 0,0 0 0,-1 0 0,1 0 0,0 1 0,0-1 0,0 0 1,-1 1-1,1 1 0,0-3-52,1 1 0,0 0 0,0-1 0,0 1 0,0 0 0,0-1 0,0 1 0,0 0-1,1-1 1,-1 1 0,0-1 0,0 1 0,0 0 0,1-1 0,-1 1 0,0-1 0,1 1 0,-1-1 0,0 1 0,1-1 0,-1 1 0,1-1 0,-1 1 0,1-1 0,-1 1 0,1-1 0,-1 0 0,1 1 0,-1-1 0,1 0 0,0 1 0,56 31 349,-43-26-288,-1 2 0,0-1-1,0 2 1,-1-1 0,13 13 0,-23-19-55,0 1 0,1 0 0,-1 0 0,0 0 1,0 1-1,-1-1 0,1 0 0,-1 1 1,1-1-1,0 8 0,-2-10-13,0 0-1,0 0 1,0 1 0,0-1 0,0 0-1,-1 0 1,1 1 0,-1-1-1,1 0 1,-1 0 0,1 0 0,-1 0-1,0 0 1,1 0 0,-1 0 0,0 0-1,0 0 1,0 0 0,0 0-1,-1 0 1,-22 16 53,11-11-32,-1-2 1,0 1 0,0-1 0,0-1 0,0-1 0,-1 0 0,-21 0 0,-8 2 131,19 1 186,14-2-32,21-8-3399</inkml:trace>
</inkml:ink>
</file>

<file path=ppt/ink/ink2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21.32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23 0 5720,'0'0'7288,"-4"12"-7026,2-3-202,-2 4 48,0 1 0,1-1 0,1 1 0,-2 24 0,11 153 1246,6-17-250,-1 15 435,-12-83-124</inkml:trace>
</inkml:ink>
</file>

<file path=ppt/ink/ink2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21.98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7528,'0'0'5030,"2"11"-4699,15 143 845,-8 122 905,-14-172-1115,2-68-234,2 56 1,2-67 27,-4 35 0,4-57-506,-1 0-1,0 0 1,1 0 0,-1 0 0,1 0-1,0 0 1,0-1 0,2 5 0,0 1-2152</inkml:trace>
</inkml:ink>
</file>

<file path=ppt/ink/ink2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22.45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40 9744,'0'0'4037,"8"-1"-3674,94-12 670,62-10 1317,-160 22-2152,1 1 0,-1-1 0,0 1 0,0 0 0,0 0 0,0 0 0,1 0 0,-1 1 0,0 0 0,0 0 0,0 0 0,8 3 0,-12-4-151,0 1 0,0-1 1,0 0-1,0 0 1,0 1-1,0-1 0,1 0 1,-1 0-1,0 1 0,0-1 1,0 0-1,0 1 1,0-1-1,0 0 0,0 0 1,0 1-1,0-1 0,0 0 1,-1 1-1,1-1 1,0 0-1,0 0 0,0 1 1,0-1-1,0 0 0,0 0 1,-1 1-1,1-1 0,0 0 1,0 0-1,0 0 1,-1 1-1,1-1 0,0 0 1,0 0-1,-1 0 0,1 0 1,0 1-1,-1-1 1,-7 8-2875</inkml:trace>
</inkml:ink>
</file>

<file path=ppt/ink/ink2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23.11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200 0 9040,'0'0'5642,"-10"2"-5212,-8 1-142,0 1 1,0 1 0,1 0-1,-20 9 1,30-10-63,0 0 1,0 0-1,0 0 0,0 1 0,-11 10 1,15-12-78,0 0 1,1 0-1,-1 1 0,1-1 1,-1 1-1,1 0 1,0-1-1,1 1 1,-1 0-1,0 0 1,1 0-1,-1 6 0,2-7-82,-1 0 0,2 0-1,-1 0 1,0 0 0,0 0-1,1-1 1,0 1 0,-1 0-1,1 0 1,0-1 0,0 1-1,1 0 1,-1-1-1,0 1 1,1-1 0,0 0-1,-1 1 1,1-1 0,0 0-1,0 0 1,0 0 0,1 0-1,-1-1 1,3 3 0,1 0 35,0 0 1,1-1 0,-1 1 0,1-2 0,0 1 0,0 0 0,0-1-1,10 1 1,-4-1 75,0-1 0,1 0-1,-1-2 1,21-1 0,-26 0-67,1 1 0,-1-1 1,0-1-1,1 1 0,-1-1 1,0-1-1,-1 0 1,8-4-1,-6-4 409,-9 12-584,1 0 0,-1 0 1,0 0-1,0 0 0,0-1 0,0 1 1,0 0-1,1 0 0,-1 0 1,0 0-1,0-1 0,0 1 0,0 0 1,0 0-1,0 0 0,0-1 0,0 1 1,0 0-1,0 0 0,0-1 1,0 1-1,0 0 0,0 0 0,0 0 1,0-1-1,0 1 0,0 0 1,0 0-1,0 0 0,0-1 0,0 1 1,-1 0-1,1 0 0,0 0 0,0-1 1,0 1-1,0 0 0,0 0 1,-1 0-1,1 0 0,0 0 0,0-1 1,0 1-1,0 0 0,-1 0 0,1 0 1,0 0-1,0 0 0,0 0 1,-1 0-1,1 0 0,0 0 0,-1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25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14776,'0'0'2175,"47"8"-2175,-30-8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15.99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71 1 6824,'0'0'3993,"-9"3"-3824,-29 12 13,15-5 1876,31-9 940,31-9-1399,-34 7-1525,1 0-1,-1 0 0,1 0 0,-1 1 0,1 0 1,-1 0-1,0 0 0,1 0 0,-1 1 0,1 0 1,-1 0-1,0 1 0,0 0 0,0 0 0,1 0 1,-2 0-1,1 1 0,0-1 0,8 7 0,-10-7 1,0-1-1,0 1 1,0-1-1,0 0 1,0 0-1,0-1 1,1 1-1,5 0 1,-2 0 483,-25-2-8,1-1-65,10 0-3184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38.31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23 7736,'0'0'1808,"10"-4"-1464,2 1-133,-1 0 0,1 0 0,-1 1 0,1 0 0,0 1 0,0 1 0,17 1 0,62-1 1703,-83 0-1651,1 0 0,-1 0 0,15-3 1,-17 2-73,0 0 0,0 1 0,0 0 0,1 0 0,-1 0 0,0 0 0,0 1 0,8 2 0,-11-3-2093</inkml:trace>
</inkml:ink>
</file>

<file path=ppt/ink/ink3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23.52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0 158 12760,'5'8'1329,"3"19"-487,30 86 708,-38-113-1528,0 0 0,0 0 1,0 1-1,0-1 0,0 0 1,0 1-1,1-1 0,-1 0 1,0 0-1,0 1 0,0-1 1,0 0-1,0 0 0,0 0 0,1 1 1,-1-1-1,0 0 0,0 0 1,0 0-1,1 1 0,-1-1 1,0 0-1,0 0 0,1 0 0,-1 0 1,0 0-1,0 1 0,1-1 1,-1 0-1,0 0 0,0 0 1,1 0-1,-1 0 0,0 0 1,0 0-1,1 0 0,-1 0 0,0 0 1,1 0-1,-1 0 0,0 0 1,0 0-1,1-1 0,-1 1 1,0 0-1,0 0 0,1 0 1,-1 0-1,0 0 0,0 0 0,0-1 1,1 1-1,-1 0 0,0 0 1,0 0-1,0-1 0,1 1 1,-1 0-1,0 0 0,0-1 1,9-15 476,-8 15-477,9-25 407,-1 0 0,12-53-1,0-58 1422,-20 132-1707,2-9 735,-3 14-860,1-1 0,-1 1 0,0 0 0,0 0 0,1-1 0,-1 1 0,0 0 0,1 0 0,-1 0 0,0-1 0,1 1 0,-1 0 0,1 0 0,-1 0 0,0 0 0,1 0 0,-1 0 0,0 0 0,1 0 0,-1 0 0,1 0 0,-1 0 0,0 0 0,1 0 0,-1 0 0,1 0 0,-1 0 0,0 0 0,1 0 0,-1 0 0,1 1 0,-1-1 0,0 0 0,1 0 0,-1 0 0,0 1 0,118 67 1093,-106-62-1244,0 0 1,14 5 0,-17-7-2306</inkml:trace>
</inkml:ink>
</file>

<file path=ppt/ink/ink3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26.08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24 0 5016,'0'0'9776,"-1"9"-9360,-5 46 102,-11 211 1491,35 108 1167,-15-350-1828,-3-24-1323,0 0-1,-1 0 0,1 0 1,0 0-1,0 0 1,0 0-1,0 0 0,-1 0 1,1 0-1,0 0 1,0 0-1,0 0 0,0 0 1,-1 0-1,1 0 0,0 0 1,0 0-1,0 0 1,0-1-1,0 1 0,-1 0 1,1 0-1,0 0 1,0 0-1,0 0 0,0 0 1,0-1-1,0 1 1,0 0-1,0 0 0,0 0 1,-1 0-1,1-1 0,0 1 1,0 0-1,0 0 1,0 0-1,0 0 0,0-1 1,0 1-1,0 0 1,0 0-1,0 0 0,0 0 1,0-1-1,0 1 0,1 0 1,-4-17 136,1-6-3031</inkml:trace>
</inkml:ink>
</file>

<file path=ppt/ink/ink3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26.62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49 9240,'0'0'5416,"8"-1"-4950,325-34 2061,-285 29-1925,0 2 0,0 2 0,0 2 0,67 8 0,-96-3-40,-19-5-542,0 0-1,0 0 1,1 0-1,-1 0 1,0 0-1,0 0 1,0 0 0,1 0-1,-1 1 1,0-1-1,0 0 1,0 0-1,1 0 1,-1 0 0,0 1-1,0-1 1,0 0-1,0 0 1,1 1 0,-1-1-1,0 0 1,0 0-1,0 1 1,0-1-1,0 0 1,0 0 0,0 1-1,0-1 1,0 0-1,0 0 1,0 1-1,0-1 1,0 0 0,0 0-1,0 1 1,0-1-1,0 0 1,0 0 0,0 1-1,0-1 1,0 0-1,0 0 1,-1 1-1,1-1 1,0 0 0,0 0-1,0 0 1,0 1-1,-1-1 1,1 0-1,0 0 1,0 0 0,0 0-1,-1 1 1,1-1-1,0 0 1,0 0 0,-1 0-1,1 0 1,-1 0-1,-15 12 127,-25 11-1,21-13-2800</inkml:trace>
</inkml:ink>
</file>

<file path=ppt/ink/ink3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29.26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62 94 5016,'0'0'5430,"-7"-1"-5171,4 1-178,-1-2 44,-1 2 0,1-1 0,-1 0-1,0 1 1,0 0 0,1 0 0,-1 0 0,0 0-1,-5 2 1,11-2-103,-1 0 0,0 0-1,0 0 1,0 0 0,0 0 0,0 0-1,0 0 1,1 0 0,-1 0-1,0 0 1,0 0 0,0 0 0,0 0-1,0 1 1,0-1 0,0 0-1,0 0 1,1 0 0,-1 0 0,0 0-1,0 0 1,0 0 0,0 0-1,0 0 1,0 1 0,0-1 0,0 0-1,0 0 1,0 0 0,0 0-1,0 0 1,0 0 0,0 0 0,0 1-1,0-1 1,0 0 0,0 0-1,0 0 1,0 0 0,0 0 0,0 0-1,0 0 1,0 1 0,0-1-1,0 0 1,0 0 0,0 0 0,0 0-1,0 0 1,0 0 0,0 0-1,0 1 1,0-1 0,0 0 0,0 0-1,-1 0 1,1 0 0,0 0-1,0 0 1,0 0 0,0 0 0,0 0-1,0 0 1,0 0 0,-1 0-1,1 0 1,0 0 0,0 1 0,18 1 378,856-6 1851,2-21-620,-361-20-47,-496 43-1470,34-2 208,-31 2 29,0 0-1,-1-1 1,36-9 0,-49 15 1481,-9-3-1763,0 0 0,1 0 0,-1 0 0,0 1 0,0-1 0,1 0-1,-1 1 1,0-1 0,1 0 0,-1 1 0,0-1 0,1 1 0,-2 0 0,-6 5-63,-6 1-3002</inkml:trace>
</inkml:ink>
</file>

<file path=ppt/ink/ink3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29.80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6 0 9536,'0'0'3822,"9"4"-3323,-4-2-387,-2-1-74,-1 0 0,1-1-1,-1 1 1,1 1 0,-1-1 0,1 0 0,-1 0 0,0 1-1,0-1 1,0 1 0,0 0 0,0 0 0,0 0-1,0 0 1,-1 0 0,1 0 0,-1 0 0,1 0-1,-1 1 1,0-1 0,1 3 0,1 10 186,0 0-1,-1 0 1,-1 0 0,0 0-1,-1 0 1,-4 25-1,-22 90 1028,21-107-997,-11 32 309,10-36 63,0 1-1,-5 36 1,12-41 400,7-23-244,0-2-847,5-7-2663</inkml:trace>
</inkml:ink>
</file>

<file path=ppt/ink/ink3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30.38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410 0 10248,'0'0'3241,"-12"5"-2808,-171 76 1059,77-30-572,61-28-429,17-12-29,-5 4 1642,33-15-2083,0 0 0,-1 0 0,1 0-1,0 0 1,0 1 0,0-1 0,0 0-1,0 0 1,0 0 0,-1 0 0,1 0 0,0 0-1,0 0 1,0 0 0,0 1 0,0-1-1,0 0 1,0 0 0,0 0 0,0 0-1,0 0 1,0 0 0,0 1 0,0-1-1,-1 0 1,1 0 0,0 0 0,0 0-1,0 0 1,0 1 0,0-1 0,0 0-1,1 0 1,-1 0 0,0 0 0,0 0-1,0 1 1,0-1 0,0 0 0,6 5 558,11 2 51,-6-5-448,1-1-1,-1 0 1,1-1-1,-1 0 0,23-3 1,-3 0 16,319-12 1491,-310 17-1274,-12 0 105,-27-2-505,0 0-1,0 1 1,1-1-1,-1 0 1,0 1 0,0-1-1,0 0 1,0 1-1,0-1 1,-1 1 0,1 0-1,0-1 1,0 1 0,0 0-1,0 0 1,-1-1-1,1 1 1,0 0 0,-1 0-1,1 0 1,0 0-1,-1 0 1,1 0 0,-1 1-1,7 7-3595</inkml:trace>
</inkml:ink>
</file>

<file path=ppt/ink/ink3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30.71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13864,'0'0'3097,"6"11"-2851,-2-4-198,0-1-1,0 1 0,-1-1-1,1 1 1,-2 0 0,1 0-1,-1 0 1,0 0 0,0 1-1,-1-1 1,1 10 0,-11 125 1369,7-123-1135,-5 11 183,5-24-137,1 0 1,-1-1 0,1 1 0,0 8 0,1-14-315,0 0 0,0 1 0,0-1 0,1 0 1,-1 0-1,0 0 0,0 0 0,0 0 0,0 0 0,0 0 1,0 0-1,1 0 0,-1 0 0,0 0 0,0 1 1,0-1-1,0 0 0,0 0 0,1 0 0,-1 0 0,0 0 1,0 0-1,0 0 0,0 0 0,0 0 0,1 0 0,-1 0 1,0 0-1,0-1 0,0 1 0,0 0 0,0 0 1,1 0-1,-1 0 0,0 0 0,0 0 0,0 0 0,0 0 1,0 0-1,0 0 0,1-1 0,-1 1 0,0 0 0,0 0 1,0 0-1,0 0 0,0 0 0,0 0 0,0-1 1,0 1-1,0 0 0,8-8 52,1-7-2798</inkml:trace>
</inkml:ink>
</file>

<file path=ppt/ink/ink3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31.04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36 1 12552,'0'0'1984,"1"9"-1423,2 41 517,-2 0-1,-3 0 1,-10 69-1,11-110-682,-1 0-1,-1 0 1,0 0-1,0 0 1,-8 16-1,7-16 1350,9-21-4844</inkml:trace>
</inkml:ink>
</file>

<file path=ppt/ink/ink3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31.54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1 107 9240,'0'0'2025,"7"-1"-1498,25-5 158,-1-1 1,34-14 0,-37 11 72,0 2 0,0 0 0,57-6 0,-80 14-600,-1 0 1,1 0 0,-1 0-1,1 1 1,-1 0 0,1 0-1,-1 0 1,0 0 0,1 1-1,4 2 1,1 2 528,-1-1 0,16 14 0,-3-2 313,-17-13-821,1-1-1,0 0 0,0 0 0,0 0 0,0-1 1,1 0-1,-1 0 0,1 0 0,-1-1 0,1 0 1,0 0-1,-1-1 0,1 0 0,0 0 1,0 0-1,-1-1 0,1 0 0,0-1 0,-1 1 1,7-4-1,-5 3-44,0-2 0,0 1 0,0-1 1,-1 0-1,1-1 0,-1 1 0,0-2 1,0 1-1,-1-1 0,0 0 0,0 0 0,0-1 1,-1 1-1,10-16 0,-15 22-255,1-1 1,-1 0-1,0 0 0,1 0 0,-1 1 1,0-1-1,0 0 0,0 0 1,0 0-1,1 0 0,-1 0 0,0 1 1,0-1-1,0 0 0,-1 0 0,1 0 1,0 0-1,-1-1 0</inkml:trace>
</inkml:ink>
</file>

<file path=ppt/ink/ink3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34.53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195 594 5920,'0'0'8638,"-7"-8"-8226,-24-27 10,29 33-354,-1 0 1,1 0 0,-1 0 0,0 1 0,1-1 0,-1 0-1,0 1 1,0 0 0,0 0 0,0 0 0,-1 0 0,1 0-1,0 1 1,0-1 0,-6 1 0,0 0 296,1 1-1,-1 0 1,-15 4-1,21-4-293,0-1-1,0 1 1,0 0-1,1 0 1,-1 1-1,0-1 1,1 1-1,-1-1 1,1 1-1,-1 0 0,1 0 1,0 0-1,0 0 1,0 0-1,0 0 1,0 1-1,1-1 1,-1 1-1,1-1 1,-1 1-1,1 0 0,0-1 1,0 1-1,0 0 1,1 0-1,-1 0 1,0 3-1,1-2-9,-1 1 1,1-1-1,1 1 0,-1-1 0,1 0 0,-1 1 1,1-1-1,0 0 0,1 1 0,-1-1 1,1 0-1,0 0 0,0 0 0,0 0 0,0-1 1,1 1-1,5 6 0,-2-4 11,-1-1-1,1 0 1,0 0 0,1 0 0,-1-1-1,1 0 1,0 0 0,0-1 0,8 3-1,-10-4-14,1 0 0,-1-1 0,1 0 0,-1-1 0,1 1-1,0-1 1,-1 0 0,1 0 0,0-1 0,-1 1 0,1-1 0,-1-1-1,10-2 1,-3-1 54,0 0-1,0 0 0,0-1 0,0-1 0,-1 0 1,17-14-1,-21 14-47,0 1 0,-1-1-1,-1 0 1,1 0 0,-1 0 0,0-1 0,0 0-1,-1 0 1,0 0 0,5-16 0,-5 6 25,0-1 1,-1 1-1,-1-1 1,0 1-1,-2-1 0,0 0 1,-1 0-1,-1 1 0,0-1 1,-2 1-1,-7-25 1,-2 5 73,-1 1 0,-2 0 0,-1 2 1,-30-45-1,38 66-69,-1-1 0,-12-13 0,18 24-33,0-1 0,-1 1-1,1 0 1,-1 0 0,0 1-1,0 0 1,-1-1 0,1 2-1,-8-4 1,12 5-48,1 1 0,-1 0 0,1 0 0,-1 0 0,1 0 0,-1-1 0,1 1 0,-1 0-1,0 0 1,1 0 0,-1 0 0,1 0 0,-1 0 0,1 1 0,-1-1 0,1 0 0,-1 0 0,0 0 0,1 0 0,-1 1 0,1-1 0,-1 0 0,1 0 0,-1 1 0,1-1 0,0 0 0,-1 1 0,1-1 0,-1 1 0,1-1 0,0 1 0,-1-1 0,1 0 0,0 1-1,-1-1 1,1 1 0,0 0 0,0 0 0,-1 0 2,1 1 1,-1 0-1,1-1 0,0 1 0,0 0 0,0-1 0,0 1 0,0 0 0,0-1 0,0 1 0,1 0 1,-1-1-1,2 4 0,5 11-63,0-1 0,18 27 0,-8-18-3341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38.92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20 5720,'0'0'4126,"14"-3"-3614,18-3-57,0 1-1,1 2 0,45 1 1,85 9 2859,-150-8-3001,14 0 1055,-27 1-1407,1 0 1,0 0-1,-1 0 1,1 1-1,-1-1 1,1 0-1,0 0 1,-1 0-1,1 0 1,-1 1-1,1-1 1,-1 0-1,1 1 1,-1-1-1,1 0 1,-1 1-1,1-1 1,-1 0-1,1 1 1,-1-1-1,0 1 1,1-1-1,-1 1 1,0-1-1,1 1 1,-1-1-1,0 1 1,0-1-1,0 1 1,1 0-1,-1-1 1,0 1-1,0-1 1,0 2 0</inkml:trace>
</inkml:ink>
</file>

<file path=ppt/ink/ink3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35.31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49 6128,'0'0'5242,"3"-7"-4759,10-35 388,-13 42-841,0 0 0,0 1 0,0-1 1,0 0-1,0 0 0,0 0 1,0 0-1,0 0 0,0 0 1,0 0-1,0 0 0,0 0 0,0 0 1,0 1-1,0-1 0,0 0 1,0 0-1,0 0 0,0 0 0,1 0 1,-1 0-1,0 0 0,0 0 1,0 0-1,0 0 0,0 0 0,0 0 1,0 0-1,0 0 0,0 0 1,1 0-1,-1 0 0,0 0 1,0 0-1,0 0 0,0 0 0,0 0 1,0 0-1,0 0 0,0 0 1,1 0-1,-1 0 0,0 0 0,0 0 1,0 0-1,0 0 0,0 0 1,0 0-1,0 0 0,0 0 1,0 0-1,0 0 0,0 0 0,1 0 1,-1-1-1,0 1 0,0 0 1,0 0-1,0 0 0,0 0 0,0 0 1,0 0-1,0 0 0,0 0 1,0 0-1,0-1 0,4 9 490,3 14-29,-2-1 1,7 44-1,-3 48 297,-5-51-298,7 188 1814,-7-195-1010,-4-55-1281,0 0-1,0 0 1,0 0 0,0 0-1,0 0 1,0 0-1,0 0 1,0 1-1,0-1 1,0 0-1,0 0 1,0 0-1,0 0 1,0 0-1,0 0 1,0 0 0,0 0-1,0 0 1,0 0-1,0 0 1,0 0-1,0 1 1,0-1-1,0 0 1,0 0-1,0 0 1,0 0 0,0 0-1,0 0 1,0 0-1,0 0 1,0 0-1,1 0 1,-1 0-1,0 0 1,0 0-1,0 0 1,0 0 0,0 0-1,0 0 1,0 1-1,0-1 1,0 0-1,0 0 1,0 0-1,0 0 1,0 0-1,1 0 1,-1 0-1,0 0 1,0 0 0,0 0-1,0 0 1,0 0-1,0 0 1,0 0-1,0 0 1,0-1-1,0 1 1,0 0-1,0 0 1,1 0 0,-1 0-1,0 0 1,0 0-1,0 0 1,0 0-1,0 0 1,0 0-1,6-7 648,4-9-3776</inkml:trace>
</inkml:ink>
</file>

<file path=ppt/ink/ink3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35.89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36 1 9648,'0'0'4450,"2"9"-4068,0 11-143,0 0 0,-3 36 0,-8 53 509,4-56-380,-2 19 145,-8 162 1400,11-175-710,3-51-784,1-5 760,2-12-600,6-35-1166,-7 36-1547</inkml:trace>
</inkml:ink>
</file>

<file path=ppt/ink/ink3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36.25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4 7936,'0'0'3784,"11"1"-3207,35 0 171,47-4 0,-53 0 370,67 5 1,-94-1-783,-10-1-142,-1 0 1,1 0-1,0 0 0,0 1 0,-1-1 0,1 1 1,0 0-1,-1-1 0,1 1 0,0 1 1,3 1-1,-6-3-188,0 0 1,0 0-1,0 1 0,0-1 1,0 0-1,0 0 0,0 1 1,0-1-1,0 0 0,0 0 1,0 0-1,-1 1 1,1-1-1,0 0 0,0 0 1,0 0-1,0 1 0,0-1 1,0 0-1,-1 0 1,1 0-1,0 0 0,0 1 1,0-1-1,-1 0 0,1 0 1,0 0-1</inkml:trace>
</inkml:ink>
</file>

<file path=ppt/ink/ink3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36.89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200 9 7328,'0'0'6969,"-7"-2"-6501,1 0-368,0 1 0,-1 0 0,1 0 1,0 0-1,0 1 0,0-1 0,-1 2 0,1-1 1,0 1-1,0 0 0,0 0 0,-1 0 0,-10 5 1,8-2 125,0 0 0,0 0 0,0 1 0,1 0 0,-9 7 0,14-9-134,0 0-1,0 0 1,1-1 0,-1 2 0,1-1 0,0 0 0,0 0 0,0 1 0,0-1 0,0 1 0,1 0-1,0-1 1,-1 1 0,2 0 0,-2 6 0,1-6-23,1 0 0,0-1 0,0 1 0,0-1 0,0 1 0,1 0 0,-1-1 0,1 1 0,0-1 0,0 1 0,0-1 0,0 1 0,1-1 0,0 0 0,1 4 0,1-3 15,-1 0-1,1 0 0,0 0 1,0-1-1,0 1 0,0-1 0,1 0 1,-1 0-1,9 4 0,-3-3 114,0 0 0,0 0 0,0-1 0,21 4-1,-25-6-12,-1 0-1,0 0 1,1-1 0,-1 0-1,0-1 1,1 1-1,-1-1 1,0 0-1,1 0 1,-1 0-1,9-4 1,-14 5-156,0 0 0,1 0 0,-1-1 1,0 1-1,1 0 0,-1 0 0,0 0 0,0 0 1,1 0-1,-1 0 0,0 0 0,0-1 0,1 1 0,-1 0 1,0 0-1,0 0 0,0 0 0,1-1 0,-1 1 1,0 0-1,0 0 0,0-1 0,0 1 0,1 0 0,-1 0 1,0-1-1,0 1 0,0 0 0,0-1 0,0 1 1,0 0-1,0 0 0,0-1 0,0 1 0,0 0 0,0 0 1,0-1-1,0 1 0,-7-5-1715,5 4 147</inkml:trace>
</inkml:ink>
</file>

<file path=ppt/ink/ink3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37.34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0 113 12960,'12'9'2081,"-9"-6"-1962,1 0 0,-1 0 0,1 0 0,-1 1 0,0 0 0,-1-1 0,1 1 0,-1 0 0,3 6 0,1 4 297,6 23 0,-4-11 423,2-72 1694,0-1-2142,-3 10 136,14-43 1,-20 78-480,-1 0 1,0 1 0,1-1-1,0 1 1,-1-1-1,1 1 1,0-1 0,0 1-1,0 0 1,0-1-1,0 1 1,0 0 0,0 0-1,1-1 1,-1 1 0,0 0-1,1 0 1,-1 1-1,0-1 1,1 0 0,3-1-1,-2 2 20,0-1 1,0 1-1,1 0 0,-1 0 0,0 1 1,1-1-1,-1 1 0,0 0 0,5 1 1,18 5 240,-1 1 0,34 15 1,-53-20-237,0 0 1,0 1-1,-1-1 1,1 1-1,-1 0 1,0 1-1,0-1 1,5 7-1,7 12-3304</inkml:trace>
</inkml:ink>
</file>

<file path=ppt/ink/ink3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38.23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19 5416,'0'0'8544,"21"2"-8040,40 3 110,81-4 0,426-20 1988,-371 13-1750,202 4 1120,-215 3-637,-6 3 707,-167-2-1230,-14 1-95,-19 2-30,20-5-717,-44 11 305,-5 1-339,19-8-3209</inkml:trace>
</inkml:ink>
</file>

<file path=ppt/ink/ink3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40.73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258 392 6728,'0'0'9807,"-5"-8"-9245,-17-25 6,20 31-493,0 0 0,1 0 0,-1 1 1,0-1-1,0 0 0,0 1 0,0-1 0,-1 1 1,1 0-1,0 0 0,0 0 0,-1 0 1,1 0-1,-1 0 0,1 1 0,-1-1 0,1 1 1,-1 0-1,1-1 0,-3 1 0,1 0 62,-6 0 80,1 0-1,0 1 1,-1 0 0,1 1 0,0 0 0,0 0 0,0 1 0,1 0 0,-1 1-1,1 0 1,-1 0 0,-11 9 0,15-10-111,1 0 0,0 1 0,0-1 0,0 1 0,1 0 0,-1 0 0,1 0 0,0 1 0,0-1 0,-3 7 0,5-7-49,-1-1 1,1 1 0,0-1 0,1 1 0,-1-1-1,1 1 1,-1-1 0,1 1 0,0 0 0,0-1 0,1 1-1,-1 0 1,1-1 0,0 1 0,0-1 0,2 6 0,-2-6-22,1 0 1,0 0 0,0 0-1,0 0 1,1 0 0,-1 0 0,1 0-1,0-1 1,-1 0 0,1 1 0,0-1-1,0 0 1,1 0 0,-1 0-1,0-1 1,1 1 0,-1-1 0,1 0-1,-1 0 1,7 1 0,-1 0 18,1-1 1,-1 0-1,1-1 0,-1 1 1,1-2-1,17-2 0,-8-2 22,0 0 0,-1-2 0,1 0 0,-1-1 0,-1-1 0,0-1 0,0 0 1,20-17-1,-30 21-46,-1 0 1,0 0 0,0-1 0,0 0 0,-1 0-1,0 0 1,-1 0 0,1-1 0,-1 0 0,-1 0-1,1 0 1,-2 0 0,1-1 0,-1 1 0,0-1-1,-1 0 1,1-10 0,-1 6 9,-1 0-1,-1 1 1,0-1 0,-1 1 0,0-1-1,0 1 1,-2 0 0,1-1 0,-2 2-1,0-1 1,-8-15 0,7 17-8,-1 0 1,0 1-1,-1 0 1,0 0-1,-1 1 1,-15-13-1,9 10 51,-1 1 0,1 0 0,-29-12 0,43 21-80,1 1-1,-1 0 0,0-1 0,0 1 0,1 0 0,-1 0 0,0-1 0,0 1 0,1 0 0,-1 0 0,0 0 0,0 0 0,0 0 0,1 0 0,-1 0 0,0 0 0,0 0 0,1 1 0,-1-1 0,0 0 0,0 0 0,1 1 0,-1-1 0,0 1 0,1-1 0,-1 0 0,0 1 1,1-1-1,-1 1 0,1-1 0,-1 1 0,1 0 0,-1-1 0,1 1 0,-1-1 0,0 2 0,1-1-10,-1 1 0,1-1 0,-1 1 1,1-1-1,0 0 0,-1 1 0,1-1 0,0 1 0,0-1 1,0 1-1,0-1 0,1 1 0,-1-1 0,0 1 0,0-1 1,1 1-1,-1-1 0,2 3 0,2 2-64,0 0-1,0 0 1,1 0-1,0-1 1,0 1 0,0-1-1,1-1 1,10 8-1,6 2-3289</inkml:trace>
</inkml:ink>
</file>

<file path=ppt/ink/ink3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41.49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41 52 6520,'0'0'6745,"-2"-8"-6021,-9-33 775,12 39 774,-3 5-527,0 3-1499,0 1 0,1-1 0,-1 1-1,1 7 1,-3 8 61,-2 18 337,1 1 1,1 69-1,19 82 1405,-10-171-1692,-1 9 1168,-4-30-1520,0 0-1,1 0 0,-1 0 1,0 0-1,0 0 1,0 0-1,0 0 0,0 0 1,0 0-1,0 0 1,0 0-1,0 0 1,0 0-1,0 0 0,0 0 1,0 0-1,0 0 1,1 0-1,-1 0 0,0 0 1,0 0-1,0 0 1,0 0-1,0 0 1,0 0-1,0 0 0,0 0 1,0 0-1,0 0 1,0 0-1,0 0 0,0 0 1,1 0-1,-1 0 1,0 0-1,0 0 0,0 0 1,0 0-1,0 0 1,0 0-1,0 0 1,0 0-1,0 0 0,0 0 1,0 0-1,0 0 1,0 0-1,0 0 0,0-1 1,0 1-1,0 0 1,0 0-1,0 0 1,0 0-1,0 0 0,0 0 1,0 0-1,0 0 1,0 0-1,0 0 0,0 0 1,0 0-1,0-1 1,0 1-1,0 0 0,0 0 1,0 0-15,1-1 1,-1 1-1,0-1 1,0 1-1,0-1 1,0 1-1,0-1 1,0 1-1,0-1 1,0 1-1,0-1 0,0 1 1,0-1-1,0 1 1,0-1-1,0 1 1,-1-1-1,1 1 1,-1-2-1,-4-7-3545</inkml:trace>
</inkml:ink>
</file>

<file path=ppt/ink/ink3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41.98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38 7936,'0'0'6898,"14"-1"-6206,568-27 5420,-565 28-5806,-11 0-64,0 0 1,0 0-1,0-1 1,0 0-1,0 0 0,0 0 1,8-4-1,-32 9 566,12-2-3325</inkml:trace>
</inkml:ink>
</file>

<file path=ppt/ink/ink3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43.18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291 0 6824,'0'0'7670,"-1"8"-7292,-1 1-360,0 3 436,0 0 0,-1 0 0,-4 13 0,-5 3 331,-1-1-1,-25 42 0,19-37-421,1 2-1,2 0 0,2 0 0,-15 54 0,-7 36 503,-35 232 1,66-295-639,2 0 1,4-1-1,2 1 0,16 86 1,-7-83-3,3 0 0,30 81 0,60 115 402,-80-203-460,14 38 573,36 140-1,-74-232-653,-1-1 0,1 1 1,0 0-1,0-1 0,0 1 0,0-1 0,0 1 1,0-1-1,1 0 0,0 0 0,3 5 0,-3-11 266,2-8-3762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39.92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35 4720,'0'0'4072,"14"-1"-3711,161-15 637,7-2-180,399 26 1186,-373 20-844,-124-14-125,-84-14-1077,1 0 15,0 0 0,-1 0 0,1 1 0,0-1 1,-1 0-1,1 0 0,0 0 0,-1 0 0,1 0 1,0 0-1,-1 0 0,1 0 0,0 0 0,-1 0 1,1 0-1,0-1 0,-1 1 0,1 0 0,0 0 1,-1-1-1,1 1 0,0 0 0,-1-1 0,2 0 1</inkml:trace>
</inkml:ink>
</file>

<file path=ppt/ink/ink3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44.38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14 5720,'0'0'8904,"8"-2"-8502,27-8 6,-33 10-355,-1-1 0,1 1 0,0 0 0,-1 0 0,1 0 0,0 0 1,-1 0-1,1 0 0,0 0 0,-1 1 0,1-1 0,-1 0 0,1 1 0,0-1 0,-1 1 0,1 0 0,-1 0 0,0-1 0,1 1 0,-1 0 0,0 0 0,1 0 0,1 2 0,4 3 159,1 0 24,0-1-1,-1 2 1,0-1-1,0 1 0,0 0 1,-1 0-1,0 0 1,-1 1-1,9 16 0,-1 1 298,-2 1-1,9 28 0,-2 8 328,16 100 0,-19-79-499,96 569 986,-101-553-1180,-5 1 1,-9 121 0,-1-163-104,-3 0 1,-2 0 0,-3-1 0,-36 101 0,20-86 94,-4-1 0,-2-2 1,-50 72-1,71-122 80,-1-1 0,-26 27 0,41-45-237,0 0 0,0 1 0,-1-1 0,1 0 0,0 0 0,0 0 0,0 0 0,0 1 0,0-1 0,-1 0 0,1 0 0,0 0 0,0 0 0,0 0 0,-1 0 0,1 0 0,0 0 0,0 0 0,0 0 0,-1 1 0,1-1 0,0 0 0,0 0 0,0 0 0,-1 0 0,1 0 0,0 0 0,0 0 0,0-1 0,-1 1 0,1 0 0,0 0 0,0 0 0,0 0 0,0 0 0,-1 0 0,1 0 0,0 0 0,0 0 0,0-1 0,-1 1 0,-3-10 141,2-7-3572</inkml:trace>
</inkml:ink>
</file>

<file path=ppt/ink/ink3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29:45.46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32 178 8136,'0'0'9159,"6"13"-8668,3 9-182,-1 1 0,10 46 0,-12-33 319,2 54 1,-2-29 53,-4-51-470,0 1 0,-1 0 0,0-1 0,-1 1 0,0 0-1,-1 0 1,0-1 0,-3 13 0,2-12 1304,3-30-974,2-140 195,0 97-509,-2 26-91,12-178 833,-12 205-902,1-1 1,1 0 0,0 1 0,0-1 0,1 1 0,0 0 0,0 0 0,1 0 0,1 1 0,5-9 0,-10 16-58,0 0 0,1 0 0,-1 0-1,0 0 1,0 0 0,1 0 0,-1 1-1,0-1 1,1 0 0,-1 1 0,1-1 0,-1 1-1,1-1 1,-1 1 0,1 0 0,-1 0 0,1-1-1,-1 1 1,1 0 0,-1 1 0,1-1 0,-1 0-1,1 0 1,0 1 0,-1-1 0,0 0-1,3 2 1,1 0 7,-1 1-1,1-1 1,-1 1 0,0 0-1,0 0 1,0 0-1,5 6 1,-2-2-2,-1 1 0,0 0 0,0 1 0,-1-1 0,0 1 0,0 0 0,-1 1 0,-1-1 0,1 1 0,2 17 0,-5-22-1,0-1 1,-1 1-1,0-1 0,0 1 1,0 0-1,0-1 0,-1 1 1,0-1-1,0 1 0,0-1 0,-3 7 1,2-8 7,1 1-1,-1-1 1,0 0 0,-1 0 0,1-1 0,-1 1 0,1 0-1,-1-1 1,0 0 0,1 1 0,-1-1 0,0 0-1,-1 0 1,1-1 0,0 1 0,-5 1 0,-1-1 36,1 1 0,0-2 0,-1 1 0,1-1 0,-1 0 0,1-1 0,-1 0 0,1 0 0,-1-1 0,1 0 0,-1-1 0,1 1 0,0-2 0,-9-2 0,6 1-443,1-1 1,0 0-1,0 0 1,0-1 0,0-1-1,1 1 1,0-1-1,1-1 1,-11-10 0</inkml:trace>
</inkml:ink>
</file>

<file path=ppt/ink/ink3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0:08.48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135 4 5016,'0'0'8773,"-7"-1"-8410,-1 0-198,0 0 1,1 0-1,-1 1 1,0 0 0,1 1-1,-1 0 1,0 0 0,-9 3-1,13-3 33,0 1 0,0-1 0,0 1 0,0 0-1,0 0 1,0 1 0,-5 4 0,8-6-129,-1 1 1,1-1 0,0 0-1,0 1 1,1-1-1,-1 0 1,0 1-1,0-1 1,1 1-1,-1 0 1,1-1 0,-1 1-1,1 0 1,-1-1-1,1 1 1,0 0-1,0-1 1,0 1 0,0 0-1,0-1 1,1 1-1,0 3 1,0-2 1,0 0 1,0 0 0,0 0 0,0-1-1,1 1 1,-1 0 0,1-1-1,0 1 1,0-1 0,0 1 0,0-1-1,0 0 1,1 0 0,-1 0-1,0 0 1,1 0 0,0 0 0,-1-1-1,1 0 1,0 1 0,0-1-1,0 0 1,0 0 0,0 0 0,0-1-1,0 1 1,5-1 0,-6 1-55,2 0 33,0-1 0,0 1-1,0-1 1,0 0 0,0 0 0,0 0-1,0 0 1,0-1 0,0 1-1,0-1 1,0 0 0,7-3 0,-7 2-2836</inkml:trace>
</inkml:ink>
</file>

<file path=ppt/ink/ink3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0:08.88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39 11448,'0'0'416,"3"9"1009,-2-7-1383,1 0 1,-1 1 0,0-1-1,0 1 1,0-1-1,0 1 1,0-1-1,0 1 1,-1 0 0,0-1-1,1 6 1,3 15 111,-3-21-182,0 2 152,0-1 1,1 0 0,-1 1 0,1-1 0,0 0 0,3 4-1,-5-7-84,0 1 0,1-1 0,-1 0 0,0 1 0,1-1 0,-1 0 0,1 0 0,-1 1 0,0-1 0,1 0 0,-1 0 0,1 0 0,-1 1 0,1-1 0,-1 0 0,1 0 0,-1 0 0,0 0 0,1 0-1,-1 0 1,2 0 0,-1-1 19,0 1 0,0 0 0,0-1 0,0 1 0,-1-1-1,1 0 1,0 1 0,0-1 0,0 0 0,0 1 0,-1-1-1,1 0 1,1-1 0,1-4 77,1 0-1,-1 0 1,0-1-1,0 1 1,-1-1-1,0 0 1,0 0-1,-1 1 1,1-11-1,8-25 1081,-10 42-1152,0-1 0,0 0 0,1 1 0,-1-1 0,0 0 0,1 1 0,-1-1 0,0 1-1,1-1 1,-1 1 0,1-1 0,-1 1 0,1-1 0,-1 1 0,1-1 0,-1 1 0,1-1 0,-1 1 0,1 0 0,0 0 0,-1-1 0,1 1 0,0 0 0,-1 0 0,1-1 0,0 1 0,-1 0 0,1 0 0,0 0 0,-1 0 0,1 0 0,1 0 0,19 8-746,-17-7-790</inkml:trace>
</inkml:ink>
</file>

<file path=ppt/ink/ink3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0:10.85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98 4 3712,'0'0'11809,"-9"-1"-11349,-29-2-8,35 4-369,0-1 0,0 1-1,1 0 1,-1 0 0,1 0 0,-1 0 0,1 0 0,-1 1 0,1-1 0,0 1-1,-1 0 1,1 0 0,0-1 0,0 1 0,0 0 0,1 1 0,-1-1 0,-2 4-1,3-5-25,1 1-1,-1 0 1,0 0-1,1-1 1,-1 1-1,1 0 1,0 0-1,0 0 1,-1 0-1,1 0 0,0-1 1,1 1-1,-1 0 1,0 0-1,0 0 1,1 0-1,-1 0 1,1-1-1,0 1 1,-1 0-1,1-1 0,0 1 1,0 0-1,0-1 1,2 3-1,0 1 29,1 0 1,0-1-1,0 1 0,1-1 0,-1 1 0,8 3 0,-4-3 51,0 0 0,1-1 0,-1 0 0,1-1 0,0 0 0,0 0 0,12 1 0,-20-4-114,0 0 0,-1 0 0,1 0 0,0 0 0,0 0 0,0 0 0,0 0 0,-1-1 0,1 1 0,0 0 0,0 0 0,0-1 0,-1 1 0,1-1 0,0 1 0,0-1 0,-1 1 0,1-1 0,1 0 0,0-4-2796</inkml:trace>
</inkml:ink>
</file>

<file path=ppt/ink/ink3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0:14.90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46 3712,'0'0'13951,"7"0"-13665,22 1-42,-27 0-213,-1-1 0,0 1 0,0-1 0,1 1 0,-1-1 0,0 1-1,0 0 1,0 0 0,0 0 0,0-1 0,0 1 0,0 0 0,0 0 0,0 0 0,-1 1 0,1-1 0,0 0 0,-1 0 0,1 0 0,-1 0 0,1 1 0,-1-1 0,1 0 0,-1 1 0,1 1 0,0 2 45,3 10 124,0 0 0,-1 0 0,2 16-1,-1 2 106,-3-28-160,1 1 0,-1-1-1,1 0 1,0 1 0,0-1 0,5 7-1,-7-11 93,1 4-3,0-5 39,-1-12 33,21-75 19,-1-25 304,-20 110-614,1 1-1,-1-1 1,0 1-1,1-1 0,-1 1 1,0 0-1,1-1 1,0 1-1,-1 0 0,1-1 1,0 1-1,-1 0 1,1 0-1,0-1 1,0 1-1,2-2 0,-1 3 4,-1-1-1,1 1 1,-1 0-1,0 0 1,1-1-1,-1 1 1,1 0 0,-1 0-1,1 0 1,-1 1-1,1-1 1,-1 0-1,1 0 1,-1 1-1,3 0 1,-2 0 10,0-1 0,0 1 0,1 0 1,-1 0-1,0 0 0,0 0 0,0 0 1,0 1-1,0-1 0,1 2 0,-3-2-45</inkml:trace>
</inkml:ink>
</file>

<file path=ppt/ink/ink3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0:16.80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1305 3712,'0'0'3102,"8"-6"-2819,19-16 186,37-38-1,212-215 1128,-99 107-1076,-15-14-54,49-64 235,-148 175-458,-35 40 154,-1-1 1,-1-1 0,39-70-1,-58 87-173,-6 14-153,-1 0-1,1-1 1,0 1 0,0 0-1,0 0 1,0 0 0,1 0-1,-1 0 1,1 0 0,-1 0-1,1 0 1,-1 1 0,1-1-1,0 1 1,0-1 0,3-1 0,-2 1 117,-3 2-167,0 0 0,1-1 1,-1 1-1,1 0 0,-1 0 0,0-1 0,1 1 0,-1 0 0,1 0 0,-1 0 0,1-1 0,-1 1 0,1 0 0,-1 0 0,1 0 1,-1 0-1,1 0 0,-1 0 0,1 0 0,-1 0 0,1 0 0,-1 0 0,1 1 0,-1-1 0,1 0 0,-1 0 0,1 0 0,-1 1 0,1-1 1,-1 0-1,1 0 0,-1 1 0,1-1 0,3 2 285,-9-1 204,-3 4-476,-3 3 6,0-2 1,0 1 0,-1-2-1,-13 6 1,15-8 15,0 0 1,0 0-1,-1-1 0,1-1 0,-17 1 0,26-2-52,1 0 0,0 0 0,0 0 0,-1 0 0,1 0-1,0 0 1,0 0 0,-1 0 0,1 0 0,0 0 0,0 0-1,-1 0 1,1 0 0,0 0 0,0-1 0,0 1 0,-1 0-1,1 0 1,0 0 0,0 0 0,0-1 0,0 1 0,-1 0-1,1 0 1,0 0 0,0-1 0,0 1 0,0 0-1,0 0 1,0-1 0,0 1 0,-1 0 0,1 0 0,0-1-1,0 1 1,0 0 0,0 0 0,0-1 0,0 1 0,0 0-1,0 0 1,0-1 0,1 1 0,-1 0 0,0 0 0,0-1-1,0 1 1,0 0 0,0 0 0,0 0 0,0-1 0,0 1-1,1 0 1,-1 0 0,0 0 0,0-1 0,0 1 0,1 0-1,-1 0 1,12-16 47,-12 15-44,5-4 6,1 0-1,-1 0 0,1 0 0,-1 1 0,1 0 0,1 0 0,-1 0 0,1 1 0,10-5 1,-12 6-8,1 1 1,-1-1 0,1 1 0,0 0 0,0 0 0,-1 1 0,1-1-1,0 1 1,0 1 0,0-1 0,0 1 0,10 3 0,-13-3-4,-1 0 1,1 1-1,0-1 1,-1 1-1,1 0 1,-1 0-1,1 0 1,-1 0-1,0 1 1,0-1-1,0 1 1,-1-1-1,1 1 1,0-1-1,-1 1 1,0 0-1,1 0 1,-1 0-1,0 0 1,-1 0-1,1 0 1,0 6-1,1 0 61,-1 1 0,0 0 0,-1 0 0,0 0 0,-4 19-1,-1-2 618,5-26-645</inkml:trace>
</inkml:ink>
</file>

<file path=ppt/ink/ink3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0:17.23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111 24 11256,'0'0'768,"-11"7"-414,11-7-353,-12 8 141,0 1-1,-19 18 1,27-23-93,-1 1 0,1 0 1,0 0-1,1 0 1,-1 0-1,1 1 1,0 0-1,0-1 1,1 1-1,0 0 0,-3 10 1,4-11 1,0-1 0,1 1-1,-1 0 1,1 0 0,0 0 0,1-1 0,-1 1 0,1 0 0,0 0-1,0-1 1,0 1 0,0 0 0,1-1 0,0 1 0,0-1 0,0 0-1,6 8 1,-3-6 28,0-1 0,0 0 0,0 0 0,1 0 0,0-1 0,0 0 0,0 0 0,0-1 0,1 1 0,0-1 0,10 3 0,-6-3 18,0 0 0,1 0 0,0-2 0,0 1 1,0-1-1,-1-1 0,1 0 0,0-1 1,0 0-1,0-1 0,0 0 0,-1-1 1,1 0-1,-1-1 0,13-6 0,-16 6-21,0 1 0,0-2 0,-1 1 0,1-1 0,-1 0 0,-1-1 0,1 0 0,-1 0 0,0 0 0,0-1 0,0 0 0,-1 0 0,0 0 0,-1-1-1,1 0 1,-2 0 0,1 0 0,-1 0 0,0 0 0,-1-1 0,2-8 0,-3 12-25,-1 1-1,1 0 0,-1-1 1,0 1-1,-1-1 1,1 1-1,-1 0 1,0-1-1,0 1 0,0 0 1,0 0-1,-1 0 1,0 0-1,0 0 0,0 0 1,0 0-1,-1 0 1,1 1-1,-1-1 1,0 1-1,0 0 0,0 0 1,0 0-1,-1 0 1,1 1-1,-1-1 1,0 1-1,-7-4 0,4 3 2,-1 0-1,0 0 0,0 1 1,0 0-1,0 0 0,0 1 1,0 0-1,-1 0 0,1 1 0,0 0 1,-1 1-1,1 0 0,0 0 1,-10 3-1,12-3-32,1 1-1,0 1 1,0-1 0,0 1-1,0-1 1,1 2-1,-1-1 1,1 0 0,0 1-1,0 0 1,-5 5-1,-7 13-2610</inkml:trace>
</inkml:ink>
</file>

<file path=ppt/ink/ink3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2:47.26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1836 4512,'0'0'2048,"11"-1"-1872,11-1 6,1 1 1,0 1-1,-1 1 0,25 4 1,18 4 113,0-2 0,0-3 0,74-5 0,297-32 915,-97 6-501,307-20 158,-308 18-503,114-7-46,-207 19 138,390-79-1,-620 93-409,-1-1 0,1 0-1,-1-1 1,0 0 0,-1-1 0,1-1-1,-1 0 1,14-11 0,-18 11 0,0 0 1,-1-1 0,0-1-1,0 1 1,-1-1 0,0-1-1,-1 1 1,0-1-1,0 0 1,-1 0 0,4-13-1,-2 2 35,-1 0-1,-1-1 1,-1 1 0,0-1-1,-2 0 1,-1 0-1,-1 0 1,-3-33 0,-7-18 247,-24-87 1,20 96-149,-8-25 314,-41-107 0,60 188-457,-32-98 426,32 96-403,1 0 0,0-1 0,1 1-1,0-1 1,1 1 0,0-1 0,0 1 0,3-13 0,-2 20-50,0 0 1,1 1-1,-1-1 0,1 0 1,-1 1-1,1-1 0,0 1 1,0 0-1,0-1 0,0 1 1,0 0-1,0 0 1,1 0-1,-1 1 0,1-1 1,-1 0-1,1 1 0,0 0 1,0 0-1,-1 0 0,1 0 1,0 0-1,5-1 1,9-1 14,0 0-1,32 0 1,-45 3-16,158 1 95,6 1-61,-3 0-17,-95 1-8,76-7 0,40-7 35,-81 6 21,119-21 0,-178 13-52,-37 10 4,0 0 0,0 1-1,0 0 1,0 0-1,15 0 1,-20 1 32,-4 1-57,0-1 0,0 1 0,0 0 0,1 0 1,-1 0-1,0 0 0,0-1 0,1 1 1,-1 0-1,0 0 0,0 0 0,0 0 1,1 0-1,-1 0 0,0 0 0,0 0 0,1 0 1,-1 0-1,0 0 0,1 0 0,-1 0 1,0 0-1,0 0 0,1 0 0,-1 0 0,0 0 1,0 0-1,1 0 0,-1 0 0,0 0 1,0 0-1,1 0 0,-1 1 0,0-1 0,0 0 1,0 0-1,1 0 0,-1 0 0,0 1 1,0-1-1,0 0 0,0 0 0,1 0 0,-1 1 1,0-1-1,0 0 0,0 0 0,0 1 1,0-1-1,0 0 0,3 0 118,1 1-95,1-1 1,-1 0 0,1 0-1,-1 0 1,1-1-1,-1 0 1,1 1 0,-1-2-1,0 1 1,5-2-1,-8 2-22,-1 0-1,0 0 1,1 0-1,-1 0 0,0 0 1,0 0-1,0 0 1,0 0-1,0 0 0,0 0 1,0 0-1,0 0 0,0 0 1,0 0-1,0 0 1,-1 0-1,1 1 0,0-1 1,-1 0-1,1 0 1,-1 0-1,1 0 0,-1 0 1,1 1-1,-1-1 1,0 0-1,-1-1 0,-20-23-2,22 25 0,-15-16 12,0 1 0,-1 1 0,-1 0-1,-1 1 1,1 1 0,-2 1 0,-27-13 0,-85-31 114,128 54-123,-14-7 11,13 7-9,8 7-3,50 40-2,108 70 0,-70-52 0,-22-14 0,-62-46 0,-1 1 0,-1 1 0,1-1 0,-1 1 0,0 0 0,0 0 0,7 11 0,-12-15 0,0 1 0,0 0 0,0-1 0,0 1 0,0 0 0,0 0 0,-1 0 0,1 0 0,-1 0 0,0-1 0,0 1 0,0 0 0,0 0 0,-1 5 0,-13 42 0,6-31 112,-1 0 0,-1-1 0,-16 24-1,-10 9-3139</inkml:trace>
</inkml:ink>
</file>

<file path=ppt/ink/ink3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09.287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0 155 4008,'0'0'4268,"11"-2"-4048,520-101 2556,-513 99-2705,72-13 385,2 4-1,110-3 1,-80 22-14,131 21-1,-75-5-98,118 19 199,40-4-27,2-30-102,-208-10-199,130-19-1,103 1 74,-217 18-197,376 16 56,-493-12-144,153 20 4,3 0-2,32-15 60,334-32 1,-290-7 61,-87 15 19,-77 10-66,53 2 66,-43 2-19,111-8 70,-213 12-191,53-3 50,-54 3-48,1 0 0,0 1 0,0 0-1,-1 0 1,1 0 0,-1 0 0,1 0 0,-1 1-1,9 4 1,-12-5-2,0 0 0,0 0 0,0 0 0,0 0 1,0 0-1,0 1 0,-1-1 0,1 0 0,0 0 0,-1 1 0,1-1 0,-1 0 0,1 1 0,-1-1 0,1 1 0,-1-1 1,0 1-1,0-1 0,0 0 0,0 1 0,0-1 0,0 1 0,0-1 0,0 1 0,-1-1 0,1 1 0,-1-1 0,1 0 1,-1 1-1,1-1 0,-1 0 0,0 1 0,-1 1 0,-1 3-480,-1 0 0,0 0 0,0 0 0,-9 10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42.04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37 5320,'0'0'4344,"10"-2"-3999,31-9 4,-40 11-257,1-1-1,-1 1 1,0-1-1,1 1 1,-1-1 0,1 0-1,-1 1 1,0-1-1,0 0 1,1 0-1,-1 0 1,0 0-1,0 0 1,0 0-1,0 0 1,0 0-1,1-3 1,-2 4-42,0-1 1,0 1-1,1 0 0,-1-1 1,0 1-1,0-1 0,1 1 0,-1 0 1,0-1-1,1 1 0,-1 0 1,0-1-1,1 1 0,-1 0 1,1 0-1,-1-1 0,0 1 0,1 0 1,-1 0-1,1 0 0,-1 0 1,1 0-1,-1-1 0,1 1 1,2 7 3199,0 24-2979,-5 113 511,1 5-112,-2-57-106,5-75-427,-1-16-105,-1 1 0,1-1 1,-1 1-1,0-1 0,1 1 1,-1-1-1,0 1 0,0-1 1,0 1-1,0-1 0,-1 1 0,1-1 1,0 1-1,-1-1 0,1 1 1,-1-1-1,0 2 0,0-2 112,12-18 315,6-26-232,-2 8-2947</inkml:trace>
</inkml:ink>
</file>

<file path=ppt/ink/ink3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10.241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 24 6424,'0'0'1737,"14"4"-1164,28 8-248,194 44 1152,-176-51-1278,0-3 0,103-8 0,-132 4-148,155-15 277,142-3 504,-251 21-620,378 1 880,15-6-147,-19 10-371,-33 1-115,-269-7-267,59-1 103,321-51 679,-488 44-829,-28 5 29,0 1 0,21-1 0,-120 11 41,32-11-2458</inkml:trace>
</inkml:ink>
</file>

<file path=ppt/ink/ink3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19.494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37 29 3000,'0'0'1944,"11"-4"-1631,35-14-18,-42 16-215,0 1 1,1 0 0,-1 0-1,1 0 1,0 1-1,-1-1 1,1 1-1,0 1 1,-1-1-1,1 0 1,-1 1 0,6 1-1,16 2 159,-3-3 33,42 8-1,-13-1 68,7-1 34,8 1-129,0-2-1,71-4 1,1 0 3,5-1-77,209-12 101,-264 4-233,-19 0 76,1 4-1,112 8 0,-141-3-51,-32-2-28,0 0 1,0 1-1,0 0 0,0 0 1,16 6-1,-25-7-26,0 0 0,0 1 0,0-1 0,0 0 0,0 0 0,0 0 0,0 0 0,0 0 0,0 0-1,0 0 1,0 0 0,0 0 0,0-1 0,0 1 0,0 0 0,0-1 0,0 1 0,0 0 0,0-1 0,0 1-1,0-1 1,-1 0 0,3 0 0,-3 0 12,1 0-1,0 1 1,0-1-1,0 0 0,0 1 1,0-1-1,1 1 1,-1 0-1,0-1 1,0 1-1,0 0 1,2-1-1,-38-16 194,19 13-200,-1 2 0,1 0-1,0 1 1,-1 0-1,-26 4 1,8-2-9,-123 7 10,-113-2-10,236-8-4,-215-7 2,194 10 28,-1 2 0,-78 16 0,60-4 46,0-3 0,-1-3 0,-114-1 0,172-10-31,1-1 0,0 0 1,-18-6-1,17 4 3,0 1-1,-22-2 1,29 5-7,0 0 1,1 1 0,-22 3 0,28-2-30,0 0 1,0 0 0,0 0-1,0 0 1,0 1-1,1 0 1,-1-1-1,0 1 1,1 1-1,-1-1 1,1 0-1,0 1 1,-3 3-1,-1 0-1492</inkml:trace>
</inkml:ink>
</file>

<file path=ppt/ink/ink3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41.68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253 381 4216,'0'0'4570,"-4"11"-4462,-16 37-8,17-42-74,-1-1 0,1 1 0,-1-1-1,0 0 1,0 0 0,0-1 0,-1 1 0,0-1-1,0 0 1,0 0 0,0 0 0,-10 4-1,1 1 60,10-6-98,-9 5 538,13-8-517,0 0-1,-1 0 1,1 0 0,0 0 0,0 0 0,0 0 0,0 0 0,-1 0 0,1 0 0,0 0-1,0 0 1,0 0 0,0 0 0,-1 0 0,1 0 0,0-1 0,0 1 0,0 0 0,0 0-1,0 0 1,-1 0 0,1 0 0,0 0 0,0 0 0,0 0 0,0-1 0,0 1 0,0 0 0,0 0-1,-1 0 1,1 0 0,0 0 0,0-1 0,0 1 0,0 0 0,0 0 0,0 0 0,0 0-1,0-1 1,0 1 0,0 0 0,0 0 0,0 0 0,0 0 0,0-1 0,0 1 0,0 0-1,0 0 1,0 0 0,0 0 0,0-1 0,0 1 0,0 0 0,0 0 0,1 0 0,-1 0-1,0 0 1,0-1 0,0 1 0,0 0 0,0 0 0,0 0 0,0 0 0,1 0 0,-1 0-1,0-1 1,19-17 99,-13 10-74,1 0-1,-1 0 1,1 1 0,14-12 0,-4 5 36,3-7 108,-17 16-145,1 0 1,1 1 0,-1 0 0,9-7-1,7-7 32,4-2 116,-20 18-81,7-3 180,-11 4-266,0 1 1,0 0-1,0 0 0,0 0 0,0 0 1,0 0-1,0 0 0,-1 0 1,1 0-1,0 0 0,0 0 0,0 0 1,0 0-1,0 0 0,0 0 0,0 0 1,0-1-1,0 1 0,0 0 0,0 0 1,0 0-1,0 0 0,0 0 0,0 0 1,0 0-1,0 0 0,0 0 1,0 0-1,0 0 0,0-1 0,0 1 1,0 0-1,0 0 0,0 0 0,0 0 1,0 0-1,0 0 0,0 0 0,0 0 1,0 0-1,0 0 0,0 0 1,0 0-1,0-1 0,1 1 0,-2 1-1,0 0 0,0-1 0,0 1 0,0 0 0,0 0 1,0-1-1,0 1 0,0 0 0,1 0 0,-1 0 0,0 0 0,1 0 0,-1 0 0,1 0 0,-2 3 0,-5 7 67,-14 16-12,18-23-63,1 0 0,-1 0 0,0 0 0,-1-1 1,1 1-1,-1-1 0,1 0 0,-1 0 0,0 0 0,-5 3 0,-37 21 13,34-19 17,-1 0 0,-26 11 0,30-14-11,9-4-20,-1-1 0,1 1 0,-1-1 0,1 0 0,-1 1 0,1-1 0,-1 0 0,1 0 0,-1 1 1,1-1-1,-1 0 0,1 0 0,-1 0 0,0 0 0,1 0 0,-1 1 0,1-1 0,-2-1 0,1 1 60,8-10 10,89-56-1,-64 49-130,-2 1 34,-29 16 35,-1-1 0,1 1 0,-1 0-1,1-1 1,-1 1 0,1 0 0,-1-1 0,1 1 0,-1-1 0,1 1-1,-1-1 1,0 1 0,1-1 0,-1 1 0,0-1 0,1 1 0,-1-1-1,0 1 1,0-1 0,0 0 0,1 1 0,-1-1 0,0 1 0,0-1-1,0 0 1,0 1 0,0-1 0,0 0 0,0 1 0,0-1 0,0 1-1,-1-2 1,-20 14 157,-13 7-120,11-7-11,-1 2 0,-33 26 0,-15 21 106,57-49-113,1 0 40,29-17-18,183-106 160,-150 80-139,-31 19-61,-9 8 86,-7 4-94,-1 0 1,0 0 0,0 0 0,0 0-1,0 0 1,0 0 0,0 0-1,0 0 1,1 0 0,-1 0-1,0 0 1,0 0 0,0 0-1,0 0 1,0 0 0,0 0 0,0 0-1,1 0 1,-1 0 0,0 0-1,0 0 1,0 0 0,0 1-1,0-1 1,0 0 0,0 0 0,0 0-1,0 0 1,0 0 0,0 0-1,1 0 1,-1 0 0,0 0-1,0 1 1,0-1 0,0 0 0,0 0-1,0 0 1,0 0 0,0 0-1,0 0 1,0 0 0,0 1-1,0-1 1,0 0 0,0 0-1,0 0 1,0 0 0,-15 16 179,-10 14-168,-57 65 39,81-94-55,0-1 1,0 1 0,1 0-1,-1 0 1,0-1 0,1 1-1,-1 0 1,0 0 0,1 0 0,-1 0-1,1 0 1,-1 0 0,1-1-1,0 1 1,-1 0 0,1 0 0,0 0-1,0 1 1,-1 0 0,2-1 0,-1-1 0,0 1 0,1-1 1,-1 1-1,0-1 0,1 1 0,-1-1 1,1 1-1,-1-1 0,0 0 1,1 1-1,-1-1 0,1 0 0,-1 1 1,1-1-1,-1 0 0,1 0 0,0 1 1,-1-1-1,1 0 0,-1 0 0,1 0 1,-1 0-1,2 0 0,2 1 4,-1-1 1,1 0-1,0 0 0,0-1 0,0 1 0,-1-1 0,1 0 1,0 0-1,6-2 0,4-2 29,5-2 19,-13 2-38,-1 1 0,1 0 1,-1-1-1,0 0 0,-1 0 1,1-1-1,-1 1 0,0-1 1,0 0-1,-1 0 0,4-8 1,-5 7 36,1-1 38,-3 8-89,0 0-1,0 0 1,0 0-1,0 0 1,0 0-1,0 0 0,0 0 1,0 0-1,0 0 1,0 0-1,0 0 1,0-1-1,1 1 1,-1 0-1,0 0 1,0 0-1,0 0 1,0 0-1,0 0 1,0 0-1,0 0 1,0 0-1,0 0 1,0 0-1,0 0 1,1 0-1,-1 0 1,0 0-1,0 0 0,0 1 1,0-1-1,0 0 1,0 0-1,0 0 1,0 0-1,0 0 1,0 0-1,0 0 1,0 0-1,1 0 1,-1 0-1,0 0 1,0 0-1,0 0 1,0 0-1,0 0 1,0 0-1,0 1 1,0-1-1,0 0 0,0 0 1,0 0-1,0 0 1,0 0-1,0 0 1,0 0-1,0 0 1,0 0-1,0 0 1,0 1-1,0-1 1,0 0-1,0 0 1,0 0-1,0 0 1,0 0-1,0 0 1,0 0-1,0 0 1,-20-6 301,19 2-267,1 0 0,0 0-1,0 0 1,0 0 0,0 0-1,2-5 1,-1-17 18,-1 26-53,0 0-1,0-1 0,0 1 1,0 0-1,0 0 0,0 0 1,0 0-1,0 0 0,0 0 1,0-1-1,0 1 0,0 0 1,0 0-1,-1 0 0,1 0 1,0 0-1,0 0 1,0 0-1,0 0 0,0 0 1,0-1-1,-1 1 0,1 0 1,0 0-1,0 0 0,0 0 1,0 0-1,0 0 0,-1 0 1,1 0-1,0 0 0,0 0 1,0 0-1,0 0 1,0 0-1,-1 0 0,1 0 1,0 0-1,0 0 0,0 0 1,0 1-1,0-1 0,0 0 1,-1 0-1,1 0 0,0 0 1,0 0-1,0 0 0,0 0 1,0 0-1,0 0 1,0 1-1,0-1 0,-1 0 1,1 0-1,0 0 0,0 0 1,-8 7-32,8-7 32,-17 14-12,0-1 1,-1-1-1,-1 0 1,-31 14 0,40-22 31,5-1 6,0-1 0,1 0 0,-1-1 0,0 1 0,0-1 0,-9 2 0,7-3 8,0 1-1,0 1 1,0-1-1,-7 3 1,-14 3 74,6 0-53,18-6-83,0 1 0,1-1 0,-1 0 0,0-1 0,0 1 0,-5 0 0,9-1 12,35-9 41,17-13 20,-25 10-45,0 0 0,31-21-1,-53 30 36,0-1 0,0 0 0,-1 0 1,1 0-1,-1-1 0,7-10 0,-9 12-33,7-4 68,-9 7-67,1 0-1,-1 0 1,1-1-1,-1 1 1,1-1-1,-1 1 1,1 0-1,-1-1 1,1 1-1,-1-1 0,1 1 1,-1-1-1,1 1 1,-1-1-1,0 1 1,1-1-1,-1 0 1,0 1-1,0-1 1,1 1-1,-1-1 1,0 0-1,0-1 0,0 2-10,0-1-16,0-1 15,0 1-3,0 0 13,0 0 75,2 0-94,-1 1 13,0-1 0,1 0 0,-1 0 0,0 0 0,0 0 0,1 0 0,-1-1 0,0 1 0,0 0 0,0-1 0,0 0 0,2-2 7,79-86 20,-73 80-28,0 1-1,0 1 1,19-14 0,-21 17 5,-1-2-2,-6 7 2,1 0 1,-1-1-1,0 1 0,1 0 0,-1-1 0,0 1 0,1 0 1,-1-1-1,1 1 0,-1 0 0,0 0 0,1-1 0,-1 1 1,1 0-1,-1 0 0,1 0 0,-1-1 0,1 1 0,-1 0 1,1 0-1,-1 0 0,0 0 0,1 0 0,0 0 0,-1 1-7,0 0 0,0 0-1,0 0 1,0 0-1,-1 0 1,1 0 0,0 0-1,0 0 1,-1 0-1,1 0 1,-1 0 0,1 0-1,-2 1 1,2-1 8,-2 2 0,0 0-1,-1 0 1,1 0-1,-1-1 1,1 1-1,-5 3 1,-8 8 5,-37 34 88,-70 65-59,118-110-44,1 0 0,-1-1 0,0 1-1,0-1 1,0 0 0,-5 2-1,-21 14-30,-9 6 213,26-18-127,22-15-113,7-2 61,1 1 0,36-16-1,-32 17 6,-11 3 6,1 0 0,-1-1 0,17-15 0,12-7 3,-21 9-17,-17 18 9,1 0 0,-1 0 0,0 0 0,1 0 0,0 1 0,-1-1 0,1 0 0,0 1 0,0-1 0,0 1 0,0 0 0,3-2 0,-4 3 3,0-1 0,-1 1-1,1-1 1,0 1-1,-1-1 1,1 1 0,0-1-1,-1 0 1,1 1-1,-1-1 1,1 0 0,-1 1-1,0-1 1,1 0-1,0-1 1,-1 1 0,0 1 1,1-1-1,-1 0 0,1 0 1,-1 0-1,1 0 0,-1 1 1,1-1-1,0 0 0,-1 1 1,1-1-1,0 0 0,0 1 1,-1-1-1,1 1 0,1-1 1,-1 0-1,-1 1 0,1-1 1,0 0-1,-1 1 1,1-1-1,-1 0 0,1 1 1,-1-1-1,1 0 0,-1 0 1,0 1-1,1-1 0,-1 0 1,0 0-1,0 0 0,1 1 1,-1-1-1,0 0 0,0 0 1,0 0-1,0 0 0,0 1 1,0-1-1,0 0 0,0 0 1,-1 0-1,1-1 0,-1-2 3,1 3-5,0 1 0,0-1 0,0 0 0,0 0 0,0 1 0,0-1 0,0 0 0,0 1 0,0-1 0,0 0 0,0 0 0,0 1 0,1-1 0,-1 0 0,0 1 0,1-1 0,-1 0 0,0 1 0,1-1 0,-1 0 0,1 1 0,-1-1 0,1 1 0,-1-1 0,1 1 0,0-1 0,5-4 0,-6 3 0,1 0 0,-1 0 0,1 0 0,-1 1 0,0-1 0,0 0 0,0 0 0,0 0 0,0 0 0,0 0 0,-1-3 0,1 4 0,0 0 0,-1 0 0,1 0 0,0 0 0,0 0 0,1 1 0,-1-1 0,0 0 0,0 0 0,0 0 0,1 0 0,-1 0 0,0 0 0,1 1 0,-1-1 0,1 0 0,-1 0 0,1 1 0,-1-1 0,1 0 0,-1 0 0,1 1 0,0-1 0,-1 1 0,2-2 0,-2 2 3,0-1 0,1 0-1,-1 1 1,0-1 0,0 0-1,0 0 1,0 1 0,0-1-1,0 0 1,0 0-1,0 1 1,0-1 0,0 0-1,-1 0 1,1 1 0,0-1-1,0 0 1,-1 1-1,1-1 1,0 0 0,-1 1-1,1-1 1,-1 0 0,1 1-1,-1-1 1,1 1 0,-1-1-1,-15-18 86,3-8-75,12 25-7,-1-1 0,1 0 0,-1 0 0,1 1 0,-1-1 0,0 1 0,0-1 0,-2-1 0,4 4-5,-1 0 0,1-1 0,0 1 1,0 0-1,-1 0 0,1 0 0,0 0 0,0 0 1,-1 0-1,1 0 0,0 0 0,0 0 0,-1 0 1,1 0-1,0 0 0,0 0 0,-1 0 0,1 0 1,0 0-1,0 0 0,-1 0 0,1 0 0,0 0 1,0 0-1,-1 1 0,1-1 0,0 0 0,0 0 1,-1 0-1,1 0 0,0 1 0,0-1 0,0 0 1,-8 18 16,-1-2-61,8-15 40,0 0-1,0 0 1,0 0-1,1 0 1,-1 1-1,0-1 1,1 0-1,-1 0 1,1 1-1,-1-1 1,1 0-1,0 0 1,-1 1-1,1 1 0,11-67 379,-7 45-337,2-5 84,-8 16-77,2 8-44,0 0 0,0 0 0,0-1 0,-1 1 0,1 0 0,0 0 0,0 0 0,0 0 0,0 0 0,0-1 0,0 1 0,0 0 0,-1 0 0,1 0 0,0-1 0,0 1 0,0 0 0,0 0 0,0 0 1,0-1-1,0 1 0,0 0 0,0 0 0,0 0 0,0-1 0,0 1 0,0 0 0,0 0 0,0 0 0,0-1 0,1 1 0,-1 0 0,0 0 0,0 0 0,0-1 0,0 1 0,0 0 0,0 0 0,0 0 0,1 0 1,-1 0-1,0-1 0,0 1 0,0 0 0,0 0 0,1 0 0,-1 0 0,0 0 0,0 0 0,0 0 0,1 0 0,-1-1 0,2-1 26,-5-3 37,-8-3-38,6 5-49,-12 0-23,16 3 162,2 1-105,-1 1 0,1-1 0,0 0 0,-1 0 0,1 0 0,0 0 1,0 1-1,0-1 0,-1 0 0,1 0 0,0-1 0,0 1 0,1 0 0,-1 0 0,0 0 0,0-1 0,0 1 0,0 0 0,1-1 0,-1 0 0,0 1 0,1-1 1,1 1-1,-1-1 2,-1 1 1,1-1 0,-1 1 0,1-1 0,-1 0 0,1 0 0,0 0 0,-1 0 0,1 0-1,0 0 1,-1 0 0,1-1 0,-1 1 0,1 0 0,-1-1 0,1 1 0,0-1 0,1-1-1,-2 2 33</inkml:trace>
</inkml:ink>
</file>

<file path=ppt/ink/ink3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43.18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346 62 5224,'0'0'4954,"1"11"-4684,0-5-209,0 1 0,-1 0 1,0-1-1,0 1 0,-1-1 1,0 1-1,0-1 0,0 1 1,-1-1-1,0 0 0,0 1 1,-1-1-1,1 0 0,-7 9 1,2-6 129,0-1 1,-1 0 0,1 0 0,-2-1 0,1 0 0,-1 0-1,-14 7 1,18-14 527,7-7-546,8-10-146,-4 9-1,65-89 181,-60 85-189,0 1 0,1 0 0,0 0-1,1 1 1,21-13 0,-17 15-3,-14 7-12,0-1 0,0 1-1,-1-1 1,1 1 0,0-1 0,0 0 0,-1 0 0,1 0 0,-1 0 0,0-1-1,4-4 1,-4 3 99,-6 7-37,-16 6 0,13-8-50,0 1 0,0 0 0,0 1 0,0 0 0,1 0 0,-1 0 0,1 1 0,-7 5 0,-4 1 53,-35 15-1,36-18-9,1 0 0,-1 2 0,-13 9 0,-3 6-353,-1-2 1,-1-1 0,-1-1 0,-73 28 0</inkml:trace>
</inkml:ink>
</file>

<file path=ppt/ink/ink3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44.33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211 28 4720,'0'0'2298,"-6"13"-1962,1-3-250,0 2 18,-1 0 0,0 0 0,-1-1 0,-1 0 0,-8 11 0,-8 8 387,1 1 0,2 1 0,1 1 0,-23 52 1,33-70 422,9-14-829,0 0 1,0 0-1,0 0 0,1 0 0,-1 0 0,0 0 0,0 1 0,1-1 1,-1 0-1,1 1 0,-1-1 0,1 0 0,0 1 0,-1 2 1,21-18 419,4-9-367,22-29 1,17-16 39,83-82 179,-140 145-533,-1 0 1,0 0-1,0-1 1,-1 0-1,1 0 0,-1 0 1,-1 0-1,1-1 1,4-11-1</inkml:trace>
</inkml:ink>
</file>

<file path=ppt/ink/ink3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46.65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582 1 4816,'0'0'3461,"-11"11"-3321,-2 4-78,4-5 25,-1 0 1,0 0 0,0-1-1,-23 16 1,17-13 226,-27 27 1,13-11-61,-68 72 496,87-89-601,0 0 0,-14 21 0,16-19-39,-1-1 0,-18 18 1,23-25-66,0 1 1,1 0-1,-1 0 0,1 1 1,-3 6-1,-11 16 161,15-25-141,-1-1 0,1 1-1,-1-1 1,0 0-1,0 0 1,0 0 0,-1 0-1,1-1 1,0 0 0,-1 0-1,0 0 1,0 0-1,1-1 1,-1 1 0,0-1-1,-9 0 1,11 0-5,-3 1 58,6-2-116,0 0 0,0 0 0,0 0 0,0 0 0,0 0 0,0 0 0,0 0 0,0 0 0,0 0 0,0 0 0,0 0 1,0 0-1,0 0 0,0 0 0,0 0 0,0 0 0,0 0 0,0 0 0,0-1 0,0 1 0,0 0 0,0 0 1,0 0-1,0 0 0,0 0 0,0 0 0,0 0 0,0 0 0,0 0 0,0 0 0,0 0 0,0 0 0,0 0 0,0 0 1,0 0-1,0 0 0,0-1 0,0 1 0,0 0 0,0 0 0,0 0 0,0 0 0,0 0 0,0 0 0,0 0 1,0 0-1,0 0 0,0 0 0,0 0 0,0 0 0,18-8 91,25-35-84,-22 22-34,0 1 1,27-19-1,-28 23-17,27-27-1,-28 25-6,30-24-1,-33 28 21,-14 12 25,0 0-1,0 0 1,0 0-1,1 0 1,-1 0-1,1 0 1,-1 1 0,1-1-1,4-1 1,-6 3 3,-1 0 0,1-1 0,-1 1 0,0 0 0,1 0-1,-1 0 1,1-1 0,-1 1 0,1 0 0,-1 0 0,0-1 0,1 1 0,-1 0 0,1-1 0,-1 1 0,0 0 0,1-1 0,-1 1 0,0-1 0,0 1 0,1-1 0,-2-1-1,-4 7 3,2-3-1,0 0 0,0 0 0,0 0 0,0 0 0,0 0 0,0 0 0,-1-1 0,-3 2 0,-11 5 0,-43 22 4,23-12 45,-60 38 0,39-23 34,14-10 109,42-20-163,0-1 0,0 1 0,0 0 0,0 0 0,0 0 0,1 0 0,-3 5 0,3-6 11,0 1 0,1-1 1,-1 1-1,0-1 0,0 0 1,0 0-1,-1 0 0,-3 2 1,6-3 77,2-2-110,-1 1-1,1-1 0,0 0 1,0 0-1,-1 0 0,1 0 1,0 0-1,-1 0 0,1 0 1,1-2-1,7-4 6,36-23 54,66-57 0,-75 59-44,0 1 0,2 2-1,44-22 1,-11 2 56,-63 40-50,-5 4-2,-1-1-1,1 0 0,-1 1 0,1-1 0,-1-1 0,0 1 0,0 0 0,0-1 0,-1 1 0,1-1 0,2-3 0,-9 13-10,-1 0 0,0-1 0,-1 1 0,0-1 0,0 0 0,0-1 0,-14 10 0,11-8-8,0 1-1,-15 15 1,3 3 3,-28 44 1,25-25 169,24-44-173,0 0 0,-1 0-1,1 0 1,0 0 0,0 0 0,0 0 0,0 0 0,0 0 0,0 0 0,0 0-1,0 0 1,0 1 0,0-1 0,1 0 0,-1 0 0,0-1 0,1 1 0,-1 0-1,1 0 1,-1 0 0,1 0 0,0 0 0,-1 0 0,1 0 0,1 0 0,-2 0-2,1 0 0,-1-1 1,1 1-1,-1 0 0,1-1 1,-1 1-1,1-1 0,0 1 1,-1-1-1,1 1 0,0-1 1,-1 0-1,1 1 0,0-1 1,0 0-1,-1 1 1,1-1-1,0 0 0,0 0 1,0 0-1,-1 0 0,1 0 1,0 0-1,0 0 0,0 0 1,0 0-1,-1 0 0,1 0 1,0 0-1,0 0 0,0-1 1,-1 1-1,1 0 0,0-1 1,1 0-1,4-6 25,0 0 0,0 0 0,-1-1 0,0 0 0,0 0 0,-1 0 0,5-13 0,2-2 55,-6 12 39,-9 22-123,-12 22 4,-20 32 127,35-63-296,-1 0-1,1 0 1,-1 0-1,0 0 1,0-1 0,0 1-1,0 0 1,0-1-1,0 0 1,0 1-1,-3 0 1</inkml:trace>
</inkml:ink>
</file>

<file path=ppt/ink/ink3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48.51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399 0 3208,'0'0'8057,"-2"11"-7770,-4 35-13,5-42-216,0-1-1,0 0 0,0 0 1,0 0-1,-1 0 0,1 0 1,-1 0-1,0-1 0,0 1 1,-3 3-1,-5 8 240,7-9-179,1 1 0,-1-1-1,1 1 1,1-1 0,-1 1 0,-1 11-1,1-6 53,-1-1-1,0 1 1,0-1 0,-9 16-1,1 1 86,8-20-184,2-4-41,0 0 0,0 0 0,0 0 0,-1 0 0,1 0 0,-1 0 0,-4 5 0,-14 18 234,15-22-248,-12 13 137,-22 18-1,31-25-39,-3 2-69,-40 20 59,44-28-86,0 0-1,0 0 1,0 1 0,-8 7 0,11-7-1,-4 0 31,-1 5-67,9-9 21,-1 0 0,1 0 0,-1 0-1,1 0 1,-1 0 0,0 0 0,1 0 0,-1-1 0,0 1 0,0 0-1,1-1 1,-1 1 0,0 0 0,-1 0 0,-12 4 29,6-3-6,1 1-1,0 0 1,-13 7 0,20-10-20,0 0-1,-1 1 1,1-1-1,0 0 1,-1 0-1,1 0 0,0 1 1,-1-1-1,1 0 1,0 0-1,-1 0 1,1 0-1,0 0 1,-1 0-1,1 0 1,0 0-1,-1 0 1,1 0-1,0 0 1,-1 0-1,1 0 1,0 0-1,-1 0 1,1 0-1,-1-1 1,1 1-1,0 0 0,0 0 1,-1 0-1,1 0 1,0-1-1,-1 1 1,53-52 3,-37 41-5,103-69 84,-89 68-109,-24 11 19,0-1 0,0 1-1,-1-1 1,1-1 0,3-1 0,10-6-10,-16 10 22,-1-1 0,1 0 0,0 0 0,0 0 1,-1 0-1,1 0 0,0 0 0,-1 0 0,0-1 0,1 1 1,-1 0-1,1-1 0,-1 1 0,0-1 0,0 0 1,2-3-1,11-10 83,1 0-90,-13 9-2320</inkml:trace>
</inkml:ink>
</file>

<file path=ppt/ink/ink3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51.81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146 63 4120,'0'0'10320,"-6"-10"-10166,-19-28-19,15 27-21,5 11 6,2 0-7,3 0-21,-24-4 556,-19 4-398,42 0-220,-28 0 907,34 1-907,0 0 0,0 1 0,-1-1 1,1 1-1,-1 0 0,1 0 0,-1 1 1,0-1-1,7 6 0,12 6 69,36 15 286,-55-26-344,1-1-1,-1 0 1,1 0-1,-1-1 1,7 2-1,-7-2 3,-1-1 0,0 1 0,1 0 0,-1 0 0,0 1 0,0-1 0,0 1 0,0 0 0,0-1 0,3 4 0</inkml:trace>
</inkml:ink>
</file>

<file path=ppt/ink/ink3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53.67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181 162 5224,'0'0'7120,"-10"-6"-6799,-34-17-26,42 23-249,1-1 0,-1 0 0,1 0 1,-1 0-1,1 0 0,-1 0 0,1 0 1,0 0-1,-1 0 0,1-1 0,-2-2 0,-5-1 764,6 4-670,0-1 0,1 1 0,-1-1 0,1 0 1,-1 1-1,1-1 0,0 0 0,0 0 0,0 0 1,0 0-1,-2-4 0,-2-4 343,-1 0-83,12 11 110,14 14-231,-8 0-224,-8-9-29,0 0 0,1 0 0,0 0 0,0 0 0,0-1 1,1 0-1,0 0 0,0-1 0,6 4 0,-12-8-21,0 0 1,0 0-1,0 0 0,0 0 1,0 1-1,0-1 0,0 0 0,0 0 1,0 0-1,-1 0 0,1 0 1,0 0-1,0 0 0,0 0 0,0 0 1,0 0-1,0 0 0,0 0 0,0 0 1,0 1-1,0-1 0,0 0 1,0 0-1,0 0 0,0 0 0,0 0 1,0 0-1,0 0 0,0 0 1,0 0-1,0 1 0,0-1 0,0 0 1,0 0-1,0 0 0,0 0 1,0 0-1,0 0 0,0 0 0,0 0 1,0 0-1,0 0 0,0 1 1,0-1-1,0 0 0,0 0 0,1 0 1,-1 0-1,0 0 0,0 0 1,0 0-1,0 0 0,0 0 0,0 0 1,0 0-1,0 0 0,0 0 1,-9 1 164,4-3-142,0 0-1,0 0 1,1 0-1,0-1 0,-1 0 1,1 1-1,0-2 1,0 1-1,-5-6 0,-32-41 178,24 28-81,12 16-90,2 3 0,-1-1 0,1 1-1,0-1 1,1 0 0,-1 0 0,1 0-1,0 0 1,0 0 0,0-1 0,-2-7-1,3 12 2,4 1-7,-2 0-28,-1-1 0,1 0 0,0 1 0,-1-1-1,1 0 1,-1 1 0,1-1 0,-1 1 0,1-1-1,-1 1 1,1-1 0,-1 1 0,0-1 0,1 1 0,-1-1-1,1 1 1,-1 0 0,0-1 0,0 1 0,0 0-1,1-1 1,-1 2 0,5 10-26,1 0 0,11 19 0,7 13 53,-23-41-20,0 0 0,1 1-1,-1-1 1,-1 0 0,1 1 0,0 5-1,-1-9-2,0 1-1,0 0 0,0 0 1,0 0-1,0 0 0,0 0 1,0-1-1,-1 1 1,1 0-1,0 0 0,0 0 1,-1-1-1,1 1 0,-1 0 1,1 0-1,-1-1 1,1 1-1,-1 0 0,1-1 1,-1 1-1,1 0 0,-1-1 1,0 1-1,0-1 0,1 1 1,-1-1-1,0 1 1,0-1-1,1 0 0,-1 1 1,0-1-1,0 0 0,-1 0 1,0 0 11,-1 0 1,1 0-1,-1 0 1,1 0-1,-1-1 1,1 1-1,-1-1 1,1 0-1,0 0 1,-1 0-1,1 0 1,0 0-1,0 0 1,0-1 0,0 1-1,0-1 1,0 1-1,0-1 1,0 0-1,1 0 1,-1 0-1,0 0 1,1 0-1,-2-4 1,-8-6 144,6 6-36,11 7-60,-5-1-64,0 1 1,0 0-1,0-1 1,0 1-1,0 0 1,0-1-1,-1 1 1,1 0-1,0 0 1,-1 0-1,1 0 1,0 0-1,0 1 1,6 8-6,10 5-44,38 24 0,-53-38 47,-1 0 0,1 0 0,0 0 0,0 0 0,0 0 1,0 0-1,0 0 0,-1-1 0,1 1 0,1-1 0,-1 1 0,0-1 1,0 0-1,0 0 0,0 0 0,0 0 0,3-1 0,-5 1 3,0-1 0,0 1 0,1-1 0,-1 1 0,0-1-1,0 1 1,0-1 0,0 0 0,0 1 0,0-1 0,0 1-1,0-1 1,0 1 0,-1-1 0,1 1 0,0-1 0,0 1-1,0-1 1,-1 1 0,1-1 0,0 1 0,0-1 0,-1 0-1,-8-14 25,8 13-23,-20-27 29,15 23 13,1-1 0,1 1-1,-1-1 1,1 0-1,0 0 1,1-1-1,-5-11 1,8 19-43,0 0 0,0 0 1,0 0-1,0 0 0,0 0 0,0 0 1,0 0-1,0 0 0,0 0 0,0 0 0,0 0 1,0 0-1,0 0 0,1 1 0,-1-1 1,0 0-1,0 0 0,0 0 0,0 0 0,0 0 1,0 0-1,0 0 0,0 0 0,0 0 0,0 0 1,0 0-1,0 0 0,0 0 0,0 0 1,1 0-1,-1 0 0,0 0 0,0 0 0,0 0 1,0 0-1,0 0 0,0 0 0,0 0 0,0 0 1,0 0-1,0 0 0,0 0 0,0 0 1,0 0-1,0 0 0,1-1 0,-1 1 0,0 0 1,0 0-1,0 0 0,0 0 0,0 0 1,0 0-1,0 0 0,0 0 0,0 0 0,7 7-540,-5-4-1718</inkml:trace>
</inkml:ink>
</file>

<file path=ppt/ink/ink3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55.41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10 1 4008,'0'0'9620,"8"10"-9434,-8-9-183,61 88 586,-57-84-499,-1 1 0,-1-1-1,1 0 1,-1 1 0,0-1 0,0 1-1,-1 0 1,1 0 0,-1 7 0,0-12-81,-1-1 1,0 1 0,0-1-1,0 1 1,0-1 0,0 1-1,0-1 1,0 1 0,1-1 0,-1 1-1,0-1 1,0 0 0,1 1-1,-1-1 1,0 1 0,1-1-1,-1 0 1,0 1 0,1-1 0,-1 0-1,1 1 1,-1-1 0,1 0-1,-1 1 1,1-1 0,0 0 4,-1 0 0,1 1 1,-1-1-1,1 0 0,-1 1 1,0-1-1,1 0 0,-1 1 0,1-1 1,-1 0-1,0 1 0,1-1 1,-1 1-1,0-1 0,1 1 1,-1-1-1,0 1 0,0-1 0,0 1 1,1-1-1,-1 1 0,0-1 1,0 1-1,0-1 0,0 2 1,0-2 273,-24-16 247,2-12-368,17 22-109,1-1 0,-2 1 0,-10-11 0,7 7 22,8 9-66,0 0-1,0-1 1,0 1 0,0 0-1,0 0 1,0 0-1,0 0 1,0 0-1,0 0 1,-1 0 0,1 0-1,0 0 1,0 1-1,-1-1 1,-2-1-1,4 3-1,-1 0 0,0-1 0,1 1 0,-1 0-1,1-1 1,-1 1 0,1 0 0,-1 0 0,1 0-1,-1 0 1,1-1 0,0 1 0,-1 0-1,1 0 1,0 0 0,0 0 0,-1 0 0,1 0-1,0 0 1,0 1 0,-2 22 62,2-15-47,1 0 0,-1 0 0,1 0 0,1 1 0,0-1 0,0 0 0,6 13 0,0-9 260,-13-30-42,-2-4-156,-1-20 234,8 41-250,7 0-20,-2 2-40,1-1-1,-1 1 0,0 0 0,0 1 0,0-1 0,-1 1 0,9 6 0,10 6 58,-6-4-21,-15-9-31,0-1 1,0 0 0,0 1-1,0-1 1,0 0 0,0 0 0,0 0-1,0 0 1,1 0 0,-1-1 0,0 1-1,1-1 1,-1 0 0,5 1-1,3-3 249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42.76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284 0 6928,'0'0'3937,"-7"10"-3556,1 1-262,3-5-58,0-1 1,0 1-1,-1-1 1,0 0 0,0 0-1,0 0 1,-1-1-1,1 0 1,-1 0 0,-8 5-1,-106 53 1690,77-40-1072,32-18-301,0 0 0,1 1 0,-11 8 0,19-13-330,1 0 1,-1 1-1,0-1 1,1 0-1,-1 1 1,1-1-1,-1 1 1,1-1 0,-1 1-1,1 0 1,0-1-1,-1 1 1,1-1-1,0 1 1,-1 0 0,1-1-1,0 1 1,0 0-1,-1 1 1,1-2-21,0 0 1,1 1 0,-1-1-1,0 1 1,0-1-1,0 0 1,1 1 0,-1-1-1,0 0 1,1 1-1,-1-1 1,0 0 0,1 1-1,-1-1 1,0 0-1,1 0 1,-1 1 0,0-1-1,1 0 1,-1 0 0,1 0-1,0 1 1,33 4 501,-30-4-527,58 1 310,72-5 0,-73 0 78,91 6 0,-97-2 177,-34-10 21,-17 6-3197</inkml:trace>
</inkml:ink>
</file>

<file path=ppt/ink/ink3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56.52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170 145 6520,'0'0'3622,"2"12"-3286,1 1-253,1 10 306,1 0 1,10 27 0,2 4 1068,-17-54-1437,0 0 1,0 0 0,1 1-1,-1-1 1,0 0 0,0 0-1,0 1 1,0-1 0,0 0-1,0 0 1,0 1 0,0-1-1,0 0 1,0 0 0,0 1 0,0-1-1,0 0 1,0 0 0,0 1-1,0-1 1,0 0 0,0 0-1,0 1 1,0-1 0,0 0-1,0 0 1,-1 1 0,1-1-1,0 0 1,0 0 0,0 1-1,0-1 1,-1 0 0,1 0 0,0 0-1,0 0 1,0 1 0,-1-1-1,1 0 1,0 0 0,0 0-1,-1 0 1,1 0 0,0 0-1,0 0 1,-1 1 0,1-1-1,0 0 1,0 0 0,-1 0-1,1 0 1,0 0 0,-1 0 0,1-1 14,-1 1 0,0 0 0,0 0 0,0 0 0,1-1 1,-1 1-1,0 0 0,1-1 0,-1 1 0,0-1 1,1 1-1,-1-1 0,0 1 0,1-1 0,-1 1 0,1-1 1,-1 0-1,1 1 0,-1-2 0,-2-6 36,0 1-1,1-1 1,1 0-1,-1 0 1,1 0-1,0 0 0,1 0 1,0 0-1,0 0 1,2-8-1,-1 2 22,-1 1 0,-2-23-1,0 28-32,0 0 0,0 0 1,-1 0-1,0 1 0,0-1 0,-1 1 0,0 0 0,0 0 0,-1 0 0,0 1 0,0-1 1,-1 1-1,1 0 0,-1 1 0,-1-1 0,1 1 0,-1 0 0,0 1 0,0 0 0,0 0 1,0 0-1,-12-3 0,2-1 263,15 7-265,-1 0-1,1-1 0,-1 1 0,0 0 1,1 1-1,-1-1 0,0 0 0,1 1 1,-4-1-1,5 1 39,1 0-81,0 0 1,0 1 0,-1-1-1,1 0 1,0 0 0,-1 0-1,1 1 1,0-1 0,-1 0-1,1 0 1,0 0 0,-1 0-1,1 0 1,0 0 0,-1 0-1,1 0 1,0 0 0,-1 0-1,1 0 1,0 0-1,-1 0 1,1 0 0,0 0-1,-1 0 1,1 0 0,-4 0 105,5 11-115,2 3 3,-3-7-11,2 0 0,-1-1 0,0 1 0,1 0 1,0-1-1,1 0 0,0 1 0,0-1 0,0 0 0,0-1 0,1 1 0,5 6 0,40 34-78,-30-31-2358</inkml:trace>
</inkml:ink>
</file>

<file path=ppt/ink/ink3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3:57.42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3616,'0'0'6470,"6"9"-6223,2 3-148,-3-5 14,-1-1 1,1 0 0,-2 1 0,7 14 0,-2-4 547,-6-14-535,0 0 0,-1 1 0,1-1 0,-1 1 1,0-1-1,0 1 0,0-1 0,0 1 0,-1 0 0,1 4 0</inkml:trace>
</inkml:ink>
</file>

<file path=ppt/ink/ink3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05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0 363 5920,'0'0'9480,"11"8"-9164,33 19 16,-42-26-313,-1-1 0,0 1 1,1-1-1,-1 0 0,1 0 1,-1 0-1,0 0 1,1 0-1,-1 0 0,1 0 1,-1 0-1,0-1 0,1 1 1,-1 0-1,1-1 1,-1 1-1,0-1 0,1 0 1,-1 1-1,0-1 0,0 0 1,0 0-1,0 0 1,0 0-1,1 0 0,-2 0 1,1 0-1,0 0 0,1-1 1,5-5 120,8-7 148,0 0-1,0-1 1,-2-1 0,0 0-1,14-23 1,43-92 1630,-30 51-268,-36 72-1366,-2 4-80,0-1 0,0 1 0,0 0-1,1 1 1,0-1 0,-1 0-1,1 1 1,0-1 0,7-4 0,-9 8-180,0-1 0,0 1 1,1 0-1,-1 0 0,0 0 1,0 0-1,0 0 1,1 0-1,-1 0 0,0 0 1,0 0-1,0 1 1,1-1-1,-1 0 0,0 1 1,0-1-1,0 1 0,0-1 1,0 1-1,0 0 1,0-1-1,0 1 0,0 0 1,1 1-1,25 25 144,-25-24-141,5 5 7,0 1 0,-1 0 0,0 1 1,0 0-1,-1-1 0,4 15 1,18 65 93,-21-64-102,-3-11-12,0 0 0,-1 0 0,0 0-1,-2 1 1,1-1 0,-2 0 0,0 0-1,-5 24 1,5-32-4,-1-1-1,0 1 0,0-1 1,0 1-1,-1-1 1,1 0-1,-1 0 0,-1 0 1,1 0-1,-7 6 1,7-8-1,0 0 0,-1-1 0,1 1 1,-1-1-1,1 0 0,-1 0 0,0 0 0,0-1 1,0 1-1,0-1 0,0 0 0,0 0 0,0 0 1,0-1-1,0 0 0,-6 1 0,-2-3 27,0 0 0,0 0 0,0-1-1,0 0 1,1-1 0,-1 0 0,1-1 0,0-1 0,1 1-1,-1-2 1,1 1 0,0-2 0,0 1 0,-10-11 0,14 10 48,0 1 0,0-1 0,0 0 0,1 0 0,-6-12 0,10 20-81,1-1 1,0 1 0,0 0 0,0-1 0,0 1 0,0 0-1,0-1 1,0 1 0,0 0 0,0-1 0,-1 1 0,1 0-1,1-1 1,-1 1 0,0 0 0,0-1 0,0 1 0,0 0-1,0-1 1,0 1 0,0 0 0,0-1 0,0 1 0,1 0-1,-1 0 1,0-1 0,0 1 0,0 0 0,1-1 0,-1 1-1,0 0 1,0 0 0,1 0 0,-1-1 0,0 1 0,0 0-1,1 0 1,-1 0 0,0 0 0,1-1 0,-1 1 0,0 0-1,1 0 1,-1 0 0,0 0 0,1 0 0,-1 0 0,0 0-1,1 0 1,-1 0 0,0 0 0,1 0 0,-1 0 0,1 1 0,21 2 72,152 56 66,-142-49-142,1-1 1,36 3-1,-2 1 0,-54-11 2,0 0-1,0 0 1,1-1-1,-1-1 1,1 0-1,-1-1 1,0 0-1,1-1 1,-1 0-1,21-8 1,-26 7 3,-1 1 1,-1-2 0,1 1 0,0-1-1,-1 0 1,0-1 0,0 1 0,0-1-1,0 0 1,-1-1 0,0 1 0,0-1-1,-1 0 1,1-1 0,-1 1 0,0-1-1,-1 1 1,0-1 0,0 0 0,3-11-1,-4 11 9,-1 0-1,0-1 1,0 1-1,0-1 1,-1 1-1,0-1 1,0 1-1,-1-1 1,0 1-1,-3-12 1,4 16-8,-1 0 1,0 0-1,-1 0 1,1 0 0,0 1-1,-1-1 1,1 1-1,-1-1 1,0 1 0,0-1-1,0 1 1,0 0 0,0 0-1,-1 0 1,1 0-1,-1 1 1,1-1 0,-1 1-1,0-1 1,1 1 0,-1 0-1,0 0 1,0 0-1,0 0 1,0 1 0,0-1-1,0 1 1,0-1 0,-4 1-1,0 1-2,1-1 0,0 1 0,0 0 0,0 0 0,0 1-1,0 0 1,0 0 0,0 0 0,0 1 0,1-1 0,-1 2 0,1-1 0,0 0 0,0 1-1,0 0 1,0 0 0,1 1 0,-1-1 0,1 1 0,0 0 0,1 0 0,-1 0 0,1 1-1,0-1 1,1 1 0,-1 0 0,-1 6 0,1-5-1,1 1 0,0 0 0,0 0 0,1 0 0,0 0 0,0 0 0,1 0 0,0 0 0,1 0 0,-1 0 0,1 0 0,1 0 0,0 0 0,0 0 0,0-1 0,1 1 0,0-1 0,1 1 0,0-1 0,7 11 0,-3-8-3,0-1 0,1 0-1,-1 0 1,2-1 0,10 8-1,-14-12 4,0 0 0,1-1 0,-1 0-1,1 0 1,0-1 0,-1 1-1,1-1 1,0-1 0,0 1-1,8-1 1,-1 0 8,1 0 1,-1-1-1,0-1 0,0 0 1,0-1-1,0-1 0,0 0 1,0-1-1,23-9 0,0-4 81,65-39 0,-90 48-59,0-1-1,0 0 0,-1 0 1,0-1-1,-1-1 0,0 1 0,-1-2 1,14-22-1,-18 25 8,-1 0-1,0-1 0,-1 0 1,0 0-1,3-15 1,-5 21-16,0 0 0,-1-1 0,1 1 0,-1 0 0,0 0 1,0-1-1,-1 1 0,1 0 0,-1 0 0,0 0 0,0-1 0,0 1 0,-1 0 1,1 0-1,-5-6 0,5 8-13,-1 1 0,1 0 1,-1-1-1,0 1 1,0 0-1,0 0 0,1 0 1,-1 1-1,0-1 0,0 0 1,0 1-1,0-1 0,-1 1 1,1-1-1,0 1 0,0 0 1,0 0-1,0 0 0,-4 1 1,-38 8 75,37-7-71,1 0-1,0 1 0,-1 0 0,1 0 0,0 1 0,1-1 0,-1 1 0,1 1 1,-1-1-1,-6 9 0,9-10-8,0 1 0,0-1 0,1 1-1,0 0 1,-1 0 0,1 0 0,1 0 0,-1 0 0,0 1 0,1-1 0,0 1 0,0-1 0,1 1 0,-1-1 0,1 1-1,0 8 1,1-5 0,0 1-1,1-1 1,0 0-1,1 0 1,-1 0-1,2 0 1,-1 0-1,1 0 1,0-1-1,0 0 1,1 0-1,0 0 1,1 0-1,7 7 1,-3-5 4,0 0-1,1-2 1,0 1 0,0-1 0,0-1 0,1 0-1,0 0 1,21 6 0,-17-7-4,2-1 0,-1 0 1,0-1-1,1-1 0,0 0 0,-1-2 0,1 0 1,0-1-1,0 0 0,-1-2 0,1 0 0,-1-1 1,0-1-1,0 0 0,-1-1 0,1-1 0,-1-1 1,-1 0-1,26-18 0,-20 12-157,5-3-93,-11 5-3597</inkml:trace>
</inkml:ink>
</file>

<file path=ppt/ink/ink3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25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200 598 5624,'0'0'7432,"-10"2"-7000,0 1-292,0-1 1,0 1-1,0 1 1,1 0 0,-1 0-1,1 1 1,0 0-1,-15 12 1,11-6 217,0 2 0,-13 15 1,21-23-205,0 1 1,1 1-1,0-1 1,0 1-1,1-1 1,-1 1-1,-2 11 0,5-16-87,1 1 0,0 0 0,0-1 0,0 1 0,0 0 0,0-1 0,0 1 0,1 0 0,-1-1 0,1 1 0,0 0 0,0-1 0,0 1 0,0-1 0,0 1 0,0-1-1,1 0 1,-1 0 0,1 1 0,0-1 0,0 0 0,0 0 0,-1-1 0,2 1 0,1 1 0,-1 0-20,0-1 0,1 0 0,-1 1 1,0-2-1,1 1 0,0 0 0,-1-1 0,1 1 1,0-1-1,0 0 0,0-1 0,0 1 0,0 0 1,0-1-1,-1 0 0,6 0 0,0-2 27,0-1-1,0 0 0,0 0 1,0-1-1,-1 0 1,1 0-1,-1-1 1,0 0-1,0 0 1,-1-1-1,0 0 1,0 0-1,9-11 1,-8 8-1,-1 0 1,0 0 0,-1-1 0,0 0 0,-1 0 0,0 0 0,0-1 0,-1 0 0,-1 1-1,5-23 1,-4 1 55,-1-1 1,-2 1-1,-1-1 0,-1 1 0,-2-1 0,-8-37 0,6 53 27,0-1-1,-2 1 1,0 1-1,-13-24 1,20 40-134,-1-1 0,1 0 0,0 1 0,0-1 0,-1 0 0,1 1 0,-1-1 0,1 1 0,0-1 0,-1 1 0,1-1 0,-1 1 0,1-1 0,-1 1 0,1 0 0,-1-1 0,0 1 0,1 0 0,-1-1 0,0 1 0,1 0 0,-1 0 0,-1-1 0,2 2-11,-1-1 0,1 0 0,-1 1 0,1-1 0,-1 0 0,1 1 0,0-1 0,-1 1 0,1-1 0,-1 1 0,1-1 0,0 1 0,-1-1 0,1 1 0,0 0 0,0-1 0,-1 1 0,1-1 1,0 1-1,0 0 0,-6 42 93,6-37-67,-5 153 179,6-127-165,2 0 0,0 0 0,10 32 0,-11-56-32,0 0 0,1 0 0,0 0 1,0-1-1,1 1 0,0-1 0,1 0 0,-1 0 0,1 0 1,1-1-1,-1 0 0,1 0 0,0 0 0,0-1 0,1 0 1,0 0-1,-1 0 0,2-1 0,-1 0 0,0-1 0,1 1 1,0-1-1,0-1 0,0 0 0,0 0 0,0 0 0,0-1 1,0 0-1,1-1 0,-1 0 0,17-2 0,3-3 52,1-1 1,-1-1-1,-1-2 0,0-1 0,0-1 0,-1-1 0,43-27 1,-64 35-34,-2 3 6,0-1 0,0 0-1,0 1 1,-1-1 0,1-1 0,-1 1 0,5-5 0,-44 23 445,21-10-419,-1 2-1,2 0 1,-1 1 0,1 1-1,1 0 1,-1 1 0,2 0-1,-22 24 1,34-34-52,0 0 0,0 0 0,0 0 0,0 0 0,1 0 0,-1 0 0,0 0 0,1 0 0,-1 0 0,1 1 0,-1-1 0,1 0 0,-1 0 0,1 1 0,0-1 0,0 0 0,-1 1 0,1-1 0,0 0 0,0 0 0,1 1 0,-1-1 0,0 0 0,0 1 0,0-1 0,1 0 0,-1 0 0,1 1 0,-1-1 0,1 0 0,0 0 0,-1 0 0,1 0 0,0 0 0,0 0 0,-1 0 0,1 0 0,0 0 0,0 0 0,0 0-1,0 0 1,1-1 0,0 2 0,1 0 10,1-1 0,-1 1 0,0-1-1,1 1 1,-1-1 0,1 0 0,0-1 0,-1 1-1,1 0 1,-1-1 0,1 0 0,0 0-1,0 0 1,4-1 0,4-3 69,0 0 0,0-1 0,-1 0 0,0-1 0,0-1 0,17-11 0,-15 9 65,-4 1-27,-1 2 157,4 14-123,-1 2-124,0-1 1,1-1-1,0 0 0,15 7 0,-7-4-12,-17-9-28,1 0-1,-1-1 1,1 0 0,0 0 0,0 0 0,0 0-1,-1-1 1,1 1 0,0-1 0,0 0 0,0 0 0,0-1-1,0 1 1,-1-1 0,1 0 0,0 0 0,0 0-1,-1 0 1,1-1 0,6-3 0,6-3 10,-1-1 0,0-1 1,15-13-1,-23 17-12,14-12 18,-1 0 0,-1-2 0,0 0 0,-1-2 0,-2 0 0,0-1 0,-2 0 0,0-1 0,14-36 0,-9 13 11,-2-1-1,-3-1 1,-1-1-1,7-59 1,-10 4 53,-9 91-65,-1 0 0,-1 0-1,0 1 1,-1-1-1,-5-21 1,7 34-13,-1 0 1,1 0 0,0 0 0,0 0-1,-1 0 1,1 0 0,-1 0 0,1 0-1,-1 0 1,1 0 0,-1 0 0,0 0-1,1 0 1,-1 1 0,0-1 0,0 0-1,0 1 1,1-1 0,-1 0 0,-1 0-1,1 1-1,0 0-1,0 0 1,0 0-1,1 0 1,-1 0-1,0 0 1,0 1-1,0-1 0,1 0 1,-1 0-1,0 1 1,0-1-1,1 0 1,-1 1-1,0-1 1,1 1-1,-1-1 1,0 1-1,1-1 1,-2 2-1,-3 4 11,-1 0-1,1 1 0,1 0 1,-5 8-1,7-12-19,-8 15 10,1 0 0,1 0-1,1 0 1,0 1-1,-7 37 1,9-25-32,1 0 0,2 0 0,2 36 0,6 14-106,34 156 1,-35-209 23,19 53 0,-24-81 102,0 0 0,0 0 1,1 0-1,-1 0 0,0 0 0,0 0 0,0 0 1,0 0-1,0 0 0,0 1 0,1-1 0,-1 0 1,0 0-1,0 0 0,0 0 0,0 0 0,0 1 0,0-1 1,0 0-1,0 0 0,0 0 0,0 0 0,0 0 1,0 1-1,0-1 0,0 0 0,0 0 0,0 0 1,0 0-1,0 1 0,0-1 0,0 0 0,0 0 0,0 0 1,0 0-1,0 0 0,0 1 0,0-1 0,0 0 1,0 0-1,0 0 0,0 0 0,-1 0 0,1 0 1,0 1-1,0-1 0,0 0 0,0 0 0,0 0 0,0 0 1,-1 0-1,1 0 0,0 0 0,0 0 0,-10-7-467,-15-20-240,23 25 700,-200-206-5950,199 205 5828,0 1 0,1-1 0,-1 0 1,1 0-1,-1 0 0,1 0 1,0 0-1,0 0 0,-2-7 0,3 8 131,1 1-1,0-1 0,0 0 0,0 1 0,0-1 1,0 0-1,0 1 0,0-1 0,0 1 0,1-1 1,-1 1-1,1-1 0,-1 1 0,1-1 0,0 1 1,0-1-1,-1 1 0,1-1 0,0 1 0,0 0 1,0 0-1,0-1 0,1 1 0,-1 0 0,2-1 1,3-3 73,0 1-1,1 0 1,-1 1 0,1 0 0,-1 0 0,13-4 0,45-10 424,-58 16-454,6-2 95,0 1 0,0 0 0,1 1 0,-1 0 0,0 1 0,1 0 0,-1 1 0,0 1 0,1 0 0,-1 1 0,0 0 0,23 9 0,63 24 1200,-69-27-450,-6 1 645,-18-8-1518,0 1 0,-1-1 1,1 0-1,0 0 1,0-1-1,1 0 0,-1 0 1,0 0-1,0 0 1,0-1-1,10 0 0,-4 0-237,-8 4-103,-15 14-25,8-14 414,-26 34-131,6-9 103,1 1 0,-37 65 0,60-94-24,-1 0 0,0 1 0,1-1 0,-1 0-1,1 0 1,-1 1 0,1-1 0,-1 0-1,1 1 1,0-1 0,0 0 0,0 1 0,0-1-1,0 1 1,0-1 0,0 0 0,1 3-1,-1-3 3,1-1-1,-1 1 0,1 0 0,-1-1 1,1 1-1,-1 0 0,1-1 0,0 1 0,-1-1 1,1 0-1,0 1 0,-1-1 0,1 1 1,0-1-1,0 0 0,-1 1 0,1-1 0,0 0 1,0 0-1,-1 0 0,3 0 0,2 1 34,1-2-1,0 1 0,-1 0 0,1-1 1,-1 0-1,10-4 0,-1 0 22,-1-1 0,1-1 1,-2 0-1,1-1 0,-1 0 0,0-1 0,16-16 0,-9 9 240,30-20-1,-48 35-247,1 0 0,0 0 0,0 0 0,0 0 0,0 0 0,0 0 1,0 1-1,0-1 0,0 1 0,1 0 0,-1-1 0,0 1 0,0 0 0,0 0 0,0 1 0,0-1 0,1 0 0,-1 1 0,0-1 0,0 1 0,0 0 0,0-1 1,0 1-1,0 0 0,3 2 0,2 3 106,0 0 0,0 0 1,0 1-1,10 12 1,-2-2-56,-2-2 73,-9-10-91,-1-1-1,1 0 1,-1 0 0,1 0 0,1 0-1,-1-1 1,0 1 0,1-1-1,5 3 1,-8-1 94</inkml:trace>
</inkml:ink>
</file>

<file path=ppt/ink/ink3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27.8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199 80 7136,'0'0'6457,"-10"-2"-5940,1 1-338,-1 0 0,1 0 0,0 1-1,0 0 1,-1 0 0,1 1 0,0 0-1,0 1 1,0 0 0,0 0 0,-16 7 0,21-7-56,0 0 1,0 0-1,0 0 1,1 0-1,-1 1 1,1 0-1,-1-1 1,1 1-1,0 0 1,0 1 0,1-1-1,-1 0 1,1 1-1,-1 0 1,1-1-1,0 1 1,0 0-1,1 0 1,-1 0 0,1 0-1,0 0 1,0 1-1,0-1 1,1 0-1,-1 1 1,1-1-1,0 0 1,0 0-1,1 1 1,-1-1 0,1 0-1,0 1 1,0-1-1,1 0 1,-1 0-1,1 0 1,0 0-1,4 6 1,-4-6-46,1 0-1,0 0 1,0 0-1,0-1 1,1 0 0,-1 1-1,1-1 1,0 0 0,0-1-1,0 1 1,0-1-1,0 1 1,1-1 0,-1-1-1,1 1 1,-1-1-1,1 1 1,0-1 0,-1-1-1,8 1 1,-6 0-16,-1-1-1,1-1 1,-1 1 0,1-1-1,0 0 1,-1 0 0,0-1-1,1 1 1,-1-1 0,0 0-1,0-1 1,0 1 0,0-1-1,0 0 1,0-1 0,-1 1-1,5-5 1,-3 2 61,-1 1 0,1-1 0,-2 0 0,1-1 0,-1 1 0,6-12 0,-9 16-94,0 1-1,0-1 1,-1 0 0,1 1-1,-1-1 1,0 0 0,1 0-1,-1 0 1,0 1 0,0-1 0,0 0-1,0 0 1,-1 0 0,1 1-1,0-1 1,-1 0 0,1 0-1,-1 1 1,0-1 0,1 0 0,-1 1-1,0-1 1,0 0 0,0 1-1,0 0 1,0-1 0,-1 1-1,1-1 1,0 1 0,-1 0-1,1 0 1,0 0 0,-1 0 0,-2-1-1,-1-1 31,0 1 0,0 0 0,0 0 0,0 0 0,0 0 0,-1 1 0,1 0 0,-1 0 0,-9 0 0,3 1 99,-1 0 1,0 1 0,-14 3-1,13-3 615,33-9-407,214-77 74,-208 76-381,1 1 1,-1 1 0,2 2-1,-1 0 1,1 2 0,-1 1-1,32 1 1,-56 1-40,0 0 1,0 0-1,0 0 1,0 1-1,0-1 0,0 1 1,0-1-1,0 1 0,0 0 1,0 0-1,0 0 0,0 0 1,-1 0-1,1 0 0,0 0 1,-1 1-1,1-1 1,-1 1-1,1-1 0,-1 1 1,0-1-1,1 1 0,-1 0 1,0 0-1,0 0 0,0-1 1,-1 1-1,1 0 0,0 0 1,-1 0-1,1 0 1,-1 0-1,0 1 0,1-1 1,-1 0-1,0 0 0,-1 3 1,1 5 83,-1-1 0,0 1 1,-1 0-1,0-1 0,-1 1 1,-5 13-1,2-11 74,5-9 201,5-5-29,6-3-240,37-26 226,-40 25-273,1 1-1,0-1 1,-1 1 0,2 1 0,-1-1-1,0 2 1,18-7 0,-24 10-57,1 0 0,-1-1 0,0 1 0,0 0 0,1 0 0,-1 1 0,0-1 1,0 0-1,1 1 0,-1-1 0,0 1 0,0 0 0,0-1 0,0 1 0,0 0 0,0 0 0,0 1 1,0-1-1,0 0 0,0 1 0,-1-1 0,1 1 0,-1-1 0,1 1 0,1 3 0,3 4 35,0 1-1,-1-1 1,0 1-1,4 13 0,-6-14-19,1-1-1,-1 0 0,10 14 0,-12-21 24,1 0 0,0 0 0,-1 1-1,1-1 1,0 0 0,0-1 0,0 1 0,0 0 0,0 0 0,0-1 0,0 0-1,0 1 1,0-1 0,0 0 0,0 0 0,0 0 0,0 0 0,0 0 0,0 0-1,0-1 1,0 1 0,3-1 0,36-13-5089</inkml:trace>
</inkml:ink>
</file>

<file path=ppt/ink/ink3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30.6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1 952 8240,'0'0'10975,"12"-6"-10477,-3 1-393,0 2-14,-1-1-1,0 0 0,0-1 0,-1 1 0,1-2 1,-1 1-1,0-1 0,-1 0 0,9-9 1,1-7 294,0 0 0,-1 0 1,-1-1-1,-1-1 0,14-36 1,20-71 1774,-47 131-2135,0 0 1,0-1-1,0 1 1,1-1-1,-1 1 1,0-1-1,0 1 1,0-1-1,1 1 1,-1 0 0,0-1-1,0 1 1,1 0-1,-1-1 1,0 1-1,1 0 1,-1-1-1,0 1 1,1 0 0,-1-1-1,1 1 1,-1 0-1,0 0 1,1 0-1,-1-1 1,1 1-1,-1 0 1,1 0-1,-1 0 1,1 0 0,-1 0-1,1 0 1,-1 0-1,0 0 1,1 0-1,-1 0 1,1 0-1,-1 0 1,1 0-1,-1 0 1,1 1 0,-1-1-1,1 0 1,-1 0-1,0 0 1,1 1-1,-1-1 1,1 0-1,-1 1 1,0-1 0,1 0-1,-1 1 1,0-1-1,0 0 1,1 1-1,-1-1 1,0 1-1,0-1 1,1 0-1,-1 1 1,0 0 0,16 29 334,-12-18-300,0 0 1,-1 0-1,-1 0 1,0 0 0,-1 1-1,0-1 1,-1 1-1,0-1 1,-1 1 0,-3 13-1,-3 13 204,-23 71 0,27-102-222,-18 47 194,19-52-199,1 0-1,-1 0 0,1 0 1,-1-1-1,0 1 0,0 0 0,-1-1 1,1 1-1,0-1 0,-1 0 1,0 0-1,1 0 0,-1 0 0,-5 2 1,7-4 11,-22 6 573,22-7-599,0 1-1,0 0 0,0-1 0,-1 1 1,1-1-1,0 1 0,0-1 0,0 0 1,0 1-1,0-1 0,0 0 0,0 0 1,0 0-1,0 0 0,1 0 0,-1 0 1,-1-1-1,0-1 22,0 0 0,0 0 0,0 0 0,0 0 0,1-1 0,-1 1 0,1 0 0,0-1 1,0 1-1,0-1 0,0 1 0,1-1 0,0 0 0,-1 1 0,2-8 0,-1 9-26,1-1 0,-1 1 0,1 0 0,0 0 0,0 0 0,0 0 0,0 0 0,1 0 0,-1 0 0,0 0 0,1 0 0,0 0 0,-1 0 0,1 1 0,0-1 1,0 1-1,0 0 0,0-1 0,0 1 0,0 0 0,0 0 0,0 0 0,0 0 0,0 0 0,5 0 0,6-1 6,0 0 1,1 1 0,-1 0-1,0 1 1,1 1-1,12 2 1,36 0-9,-43-4-23,1 0 1,-1-1-1,0-1 1,21-6-1,-30 6 7,1-1-1,-1 0 0,0-1 1,-1 0-1,1-1 1,-1 1-1,0-2 0,14-13 1,8-8 14,-2-2 1,-2-1 0,0-1 0,-2-1-1,-2-1 1,32-63 0,-21 25-18,35-104 1,-60 145 42,-1 0 1,-1-1-1,-1 1 1,-2-1-1,-1-1 1,-2-40-1,-1 72-33,0 0 0,0-1 1,-1 1-1,1 0 0,0 0 0,0-1 0,0 1 1,-1 0-1,1 0 0,-1 0 0,1-1 0,-1 1 0,1 0 1,-1 0-1,0 0 0,0 0 0,1 0 0,-2-1 1,1 2-4,0-1 1,0 1 0,0 0-1,1-1 1,-1 1 0,0 0-1,0 0 1,0 0 0,0-1-1,1 1 1,-1 0 0,0 0-1,0 1 1,0-1 0,0 0-1,0 0 1,1 0 0,-1 0-1,0 1 1,-1-1 0,-2 2-1,0 1 0,-1-1 1,1 1-1,0 0 0,1 0 1,-1 0-1,-5 6 0,-3 5-28,1 1-1,0 0 1,1 0-1,1 1 1,-12 29-1,-25 88-128,41-116 129,-12 40-146,-18 116 0,31-139 94,1 0 0,2 0 0,1 0 0,9 63 1,-8-96 73,13 66-135,-13-62 127,1 0 0,0 0 1,-1 0-1,2 0 0,-1-1 0,0 1 0,1-1 0,0 1 0,0-1 1,5 5-1,-5-7 10,1 1 1,-1-2-1,1 1 1,0 0 0,-1-1-1,1 1 1,0-1-1,0 0 1,0-1-1,0 1 1,0-1 0,0 1-1,0-1 1,0 0-1,0-1 1,0 1-1,0-1 1,-1 1 0,7-3-1,-1 0 14,0 0 0,0 0 0,-1-1 0,1 0 0,-1 0 0,0-1-1,10-7 1,1-6 54,-1 0 0,0-1 0,22-31 1,11-13 177,-51 62-236,0 1 1,0 0-1,0-1 1,0 1-1,0 0 1,0 0-1,1-1 1,-1 1-1,0 0 1,0 0-1,0-1 1,1 1-1,-1 0 1,0 0-1,0 0 0,0-1 1,1 1-1,-1 0 1,0 0-1,0 0 1,1 0-1,-1-1 1,0 1-1,1 0 1,-1 0-1,0 0 1,1 0-1,-1 0 1,0 0-1,0 0 1,1 0-1,-1 0 1,0 0-1,1 0 1,-3 13 145,-14 28-74,12-33-48,4-7-30,-7 15 37,0 0 0,1 1 0,1-1 0,1 1 1,0 0-1,-2 30 0,6-45-33,-1 0 0,1 0 0,0-1 0,0 1 0,0 0 0,0-1 1,1 1-1,-1 0 0,0 0 0,1-1 0,-1 1 0,1 0 0,-1-1 0,1 1 0,0-1 0,0 1 0,0-1 0,0 1 0,0-1 0,0 0 0,0 1 1,0-1-1,1 0 0,-1 0 0,0 0 0,1 0 0,-1 0 0,1 0 0,-1 0 0,1 0 0,0-1 0,-1 1 0,1 0 0,0-1 0,-1 0 1,1 1-1,0-1 0,-1 0 0,1 0 0,0 0 0,0 0 0,-1 0 0,4-1 0,5-1 17,0 0 0,0-1-1,0 0 1,-1 0 0,18-10-1,36-21 19,47-21-5,-83 42-37,-1 0 0,36-25 0,-38 22 0,-20 14 0,0-1 0,0 1 0,0 0 0,0 0 0,0 0 0,0 1 0,1-1 0,4 0 0,-29 32 0,-6-4 0,-34 26 0,39-34 0,0 0 0,1 1 0,-28 34 0,11-2 0,37-51 0,0 0 0,0 0 0,0 0 0,0 1 0,-1-1 0,1 0 0,0 0 0,0 1 0,0-1 0,0 0 0,0 0 0,0 0 0,0 1 0,0-1 0,-1 0 0,1 0 0,0 1 0,0-1 0,0 0 0,0 0 0,0 1 0,0-1 0,1 0 0,-1 0 0,0 1 0,0-1 0,0 0 0,0 0 0,0 1 0,0-1 0,0 0 0,0 0 0,1 0 0,-1 1 0,0-1 0,0 0 0,1 1 0,10-1 0,14-7 0,1-5 0,0-1 0,-1-1 0,-1-2 0,-1 0 0,0-1 0,-1-2 0,-1 0 0,-1-1 0,0-1 0,-2-1 0,0-1 0,-2-1 0,0 0 0,19-42 0,-13 16 0,-1-2 0,-3 0 0,-2-1 0,10-60 0,-25 106 0,-1 0 0,1-1 0,-1 1 0,0 0 0,-2-9 0,2 14 0,0 1 0,0-1 0,0 1 0,-1-1 0,1 1 0,0-1 0,-1 1 0,1 0 0,-1-1 0,0 1 0,1 0 0,-1-1 0,0 1 0,0 0 0,0 0 0,0 0 0,0-1 0,0 1 0,0 0 0,0 0 0,0 0 0,0 1 0,-1-1 0,1 0 0,0 0 0,-1 1 0,1-1 0,-1 1 0,1-1 0,0 1 0,-4-1 0,3 2 0,0-1 0,0 0 0,0 1 0,0 0 0,0-1 0,0 1 0,0 0 0,0 0 0,1 0 0,-1 1 0,0-1 0,0 0 0,1 1 0,-3 1 0,-21 26 0,23-26 0,-7 10 0,1-1 0,0 1 0,1 1 0,0 0 0,1 0 0,-7 26 0,-16 93 0,28-130 0,-4 27 0,2 0 0,0 0 0,2 0 0,1 0 0,2 0 0,9 54 0,-9-74 0,1-1 0,0 0 0,0-1 0,1 1 0,0-1 0,1 1 0,-1-1 0,2 0 0,7 9 0,-10-14 0,-1 0 0,1-1 0,-1 1 0,1-1 0,0 0 0,0 1 0,0-1 0,0-1 0,1 1 0,-1 0 0,0-1 0,1 0 0,-1 1 0,1-1 0,0-1 0,-1 1 0,1 0 0,0-1 0,-1 0 0,1 0 0,0 0 0,-1 0 0,1-1 0,0 1 0,-1-1 0,7-2 0,3-3 0,0 0 0,-1 0 0,1-2 0,-1 1 0,-1-2 0,1 0 0,-1 0 0,-1-1 0,0 0 0,0 0 0,8-13 0,-10 12 0,-1 1 0,0-1 0,0-1 0,-1 1 0,-1-1 0,0 0 0,-1 0 0,0-1 0,-1 1 0,0-1 0,-1 0 0,1-18 0,-3 30 0,1 1 0,-1-1 0,0 0 0,0 0 0,0 1 0,0-1 0,0 0 0,-1 0 0,1 0 0,0 1 0,0-1 0,0 0 0,-1 1 0,1-1 0,0 0 0,-1 0 0,1 1 0,0-1 0,-1 0 0,1 1 0,-1-1 0,1 1 0,-2-2 0,1 2 0,1 0 0,-1 0 0,0 0 0,1 0 0,-1 0 0,0 0 0,1 0 0,-1 1 0,0-1 0,1 0 0,-1 0 0,0 0 0,1 1 0,-1-1 0,1 0 0,-1 1 0,0-1 0,1 0 0,-1 1 0,0 0 0,-2 2 0,-1 0 0,1 0 0,0 1 0,0-1 0,0 1 0,-3 6 0,2 0 0,1 0 0,0 0 0,0 0 0,1 0 0,1 0 0,-1 0 0,2 1 0,-1-1 0,2 1 0,-1-1 0,1 0 0,1 1 0,0-1 0,0 0 0,1 0 0,0 0 0,1 0 0,0-1 0,11 18 0,-10-18 0,0 0 0,1-1 0,0 0 0,1 1 0,0-2 0,0 1 0,0-1 0,1 0 0,0-1 0,1 0 0,-1 0 0,1 0 0,0-1 0,1-1 0,-1 0 0,1 0 0,0-1 0,0 0 0,18 3 0,-24-6 79,0 0-1,0 0 1,0 0 0,0 0 0,0-1-1,0 1 1,0-1 0,0 0 0,0 0-1,0-1 1,0 1 0,3-3 0,-5 3-262,-1 0 0,0 0 0,1 0 0,-1 0 1,0 0-1,0 0 0,0 0 0,1 0 1,-1-1-1,0 1 0,-1 0 0,1-1 0,0 1 1,0-1-1,-1 1 0,1-1 0,-1 1 0,1-1 1,-1 1-1,1-1 0,-1 0 0,0 1 0,0-1 1,0 0-1,0 1 0,0-1 0,-1-3 0</inkml:trace>
</inkml:ink>
</file>

<file path=ppt/ink/ink3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30.8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18087,'0'0'3248,"87"6"-3088,-44-2 8</inkml:trace>
</inkml:ink>
</file>

<file path=ppt/ink/ink3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35.9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93 4616,'0'0'16631,"14"-9"-16056,-1 0-432,-1 0 23,2 0 1,-1 1-1,1 1 1,0 0-1,23-8 0,-20 10 177,0 1 0,0 0-1,0 1 1,0 1 0,34 0-1,-49 3-278,1-1 0,-1 0-1,1 1 1,-1 0-1,0-1 1,1 1 0,-1 0-1,0 0 1,0 0 0,0 1-1,0-1 1,0 0 0,0 1-1,0 0 1,0-1-1,0 1 1,-1 0 0,1 0-1,-1 0 1,1 0 0,-1 0-1,0 0 1,0 0 0,0 0-1,2 5 1,-1-1 10,0 1-1,-1-1 1,1 1-1,-2-1 1,1 1 0,0 0-1,-1-1 1,-1 12 0,-4 8 34,-1-1 0,0 1 1,-2-1-1,-1 0 1,-1 0-1,-1-1 1,-21 33-1,-3-3 242,-81 96-1,85-122-186,25-23 8,0 0 0,0 1 0,0-1 0,-8 12-1,36-21 512,-3-2-550,0 2 0,1 0-1,0 0 1,0 2 0,0 1 0,0 0 0,0 1 0,0 2 0,0 0 0,0 1 0,-1 1 0,1 0-1,21 9 1,-28-8-73,6 1 4,1 2 0,-1 1 0,20 11 0,-41-34 798,1 8-5786</inkml:trace>
</inkml:ink>
</file>

<file path=ppt/ink/ink3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36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1 12056,'0'0'7541,"-9"10"-6916,-10 10-407,2-2 242,0 0-1,2 1 1,-16 25 0,28-40-347,0 1 0,0 0 0,0 0 1,1 0-1,0 0 0,0 0 0,0 1 1,1-1-1,0 0 0,0 1 0,0-1 1,1 1-1,0-1 0,0 1 0,0 0 0,0-1 1,1 1-1,0-1 0,0 1 0,4 9 1,-2-10-39,-1-1 0,1 0 0,-1 0 0,1 0 0,1 0 0,-1-1 0,0 1 0,1-1 0,0 1 0,0-1 0,0-1 0,0 1 0,0 0 0,1-1 0,-1 0 0,1 0 0,-1 0 0,1-1 0,0 0 0,0 1 0,0-2 0,0 1 0,0 0 1,0-1-1,6-1 0,0 1 14,0-1 1,1-1 0,-1 0-1,0 0 1,0-1 0,0-1-1,-1 0 1,1 0 0,-1-1-1,11-7 1,6-5 159,-1-1 0,25-23 0,-40 30-112,1 0 0,-2 0-1,1-2 1,-2 1-1,0-1 1,9-17 0,-16 28-96,-1 0 1,0-1 0,0 1-1,0-1 1,0 1-1,0-1 1,0 1 0,-1-1-1,1 1 1,-1-1-1,0 0 1,0 1 0,0-1-1,0 0 1,0 1 0,0-1-1,-1 0 1,1 1-1,-2-4 1,0 4 4,1-1 0,-1 1 1,0 0-1,1 0 0,-1 0 0,-1 0 1,1 0-1,0 0 0,0 1 0,-1-1 1,1 1-1,-1-1 0,1 1 0,-1 0 0,1 0 1,-1 0-1,0 0 0,-3 0 0,-6-1 46,0 0 0,-1 1-1,1 0 1,0 1 0,0 0 0,-17 3-1,-1 1 152,-41 13 0,57-13-186,-1 1 0,1 1-1,0 0 1,1 1-1,-1 1 1,1 0 0,1 0-1,0 1 1,0 1-1,-18 19 1,30-29-67,-1 0 0,1 1 0,0-1 0,-1 1 0,1-1 0,0 1-1,0-1 1,0 1 0,-1 0 0,1-1 0,0 1 0,0-1 0,0 1 0,0-1 0,0 1 0,0-1 0,0 1 0,0 0 0,0-1 0,0 1-1,0-1 1,1 1 0,-1-1 0,0 1 0,0-1 0,0 1 0,1-1 0,-1 1 0,0-1 0,1 1 0,-1-1 0,0 1 0,1-1 0,-1 0-1,0 1 1,1-1 0,-1 0 0,1 1 0,0-1 0,23 14-801,-19-11 610,13 6-4314</inkml:trace>
</inkml:ink>
</file>

<file path=ppt/ink/ink3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37.0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245 1 14064,'0'0'1757,"-10"7"-1281,-32 26 185,0 2 0,-59 66 1,95-93-532,0 0-1,1 0 1,0 1 0,0 0 0,0 0 0,2 1 0,-1-1 0,1 1 0,-3 14-1,5-20-62,1 0 0,0-1-1,-1 1 1,1 0 0,0 0-1,1-1 1,-1 1 0,1 0-1,-1 0 1,1-1 0,0 1-1,1-1 1,-1 1 0,1-1-1,-1 1 1,1-1 0,0 0-1,0 0 1,0 0 0,1 0-1,-1 0 1,1-1 0,0 1-1,-1-1 1,1 1 0,0-1-1,1 0 1,4 3 0,3-1 50,-1 0 1,1 0-1,0-1 1,0-1 0,0 0-1,0 0 1,0-1-1,0-1 1,0 0 0,17-1-1,-9-1 64,0-1 0,0-1 0,0-1 0,0 0-1,24-11 1,-24 8 29,1-2 0,-2 0 0,1 0 0,-2-2-1,1 0 1,-2-1 0,31-30 0,-46 41-172,1 0 1,0 0-1,-1 0 0,0-1 0,1 1 1,-1 0-1,0 0 0,0-1 1,0 1-1,0-1 0,-1 1 1,1-1-1,0 1 0,-1-1 1,0 1-1,0-1 0,0 0 0,0 1 1,0-1-1,-1-2 0,0 1 5,0 1-1,-1 0 0,1 0 0,-1 0 0,0 0 0,0 0 1,0 0-1,0 0 0,-1 1 0,1-1 0,0 1 0,-1 0 1,-3-3-1,-6-2 59,0 0 0,0 0 0,0 1-1,-1 1 1,0 0 0,-20-5 0,13 6 30,-1 0 0,1 1 0,-1 1 0,0 1 0,0 1 0,1 1-1,-23 4 1,27-2-523,0 0-1,0 1 1,1 1 0,0 0-1,0 1 1,0 1-1,1 0 1,-1 1-1,-17 14 1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43.26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27 1 8936,'0'0'4770,"-4"15"-4387,2-9-335,-2 9 72,0 1-1,0 1 1,1-1 0,2 0 0,-1 20 0,1 84 1345,-1-43 1072,5-83-2363,0 1 0,1-1 0,0 0 0,0 1 0,9-9 0,0-3-166,2-5-2543</inkml:trace>
</inkml:ink>
</file>

<file path=ppt/ink/ink3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10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601 194 4512,'0'0'8041,"-11"-6"-7694,-32-19 18,40 23-292,0 0-1,0 0 1,0 0 0,1 0 0,-1-1-1,1 1 1,0-1 0,0 0 0,0 1-1,-3-6 1,-5-6 292,-1 0 13,-2 1 0,0 0-1,0 1 1,-1 0-1,0 1 1,-1 0 0,-27-13-1,37 22-289,-1 1-1,1-1 0,0 1 1,-1 1-1,1-1 0,-1 1 1,1-1-1,-1 2 0,1-1 0,-1 1 1,1-1-1,0 1 0,-1 1 1,1-1-1,0 1 0,0 0 1,-8 4-1,-6 4 137,1 1 0,0 0 0,-18 16 0,5-5-27,23-17-150,0 1 1,0 0-1,0 1 0,0-1 1,1 2-1,-11 13 0,3 0 128,-18 37 0,28-48-123,1 0 1,0 0-1,1 0 0,0 0 1,1 1-1,-2 14 0,0 6 119,3-22-89,0 0-1,0 0 1,1 0-1,0 0 1,2 14-1,-1-15-33,1 0 1,1 0-1,0 0 0,0 0 0,0 0 0,1 0 0,0-1 1,1 0-1,0 1 0,0-2 0,0 1 0,1-1 0,0 1 1,0-2-1,0 1 0,1-1 0,0 0 0,11 6 0,-5-4 33,0 0 0,1-1 0,0-1-1,0-1 1,0 1 0,0-2 0,1 0-1,0-1 1,27 0 0,-6-1 60,-24 0-90,-1 0 1,1-1-1,-1-1 0,1 0 1,-1 0-1,1-1 0,-1-1 1,0 0-1,12-5 1,1-4 77,-18 9-80,0 0 0,0 0-1,1 0 1,-1 1-1,1-1 1,-1 2 0,13-3-1,26-8 583,-45 13-623,0-1 0,0 1 0,0 0 0,0-1 0,0 1 0,0 0 0,0-1 0,-1 1 0,1 0 0,0-1 0,0 1 0,-1-1 0,1 1 0,0-1 0,-1 1 0,1 0 0,0-1 1,-1 1-1,1-1 0,-1 1 0,1-1 0,-1 1 0,-11 15-54,-14 8-472,18-17-2355</inkml:trace>
</inkml:ink>
</file>

<file path=ppt/ink/ink3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10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214 1 7832,'0'0'7494,"-9"0"-6835,0-1-513,-55 4 865,58-3-807,0 1-1,-1 0 0,1 1 0,0-1 0,0 1 0,0 0 1,1 1-1,-1-1 0,-5 5 0,4-4 370,-10 9 411,17-11-970,0-1 1,0 0-1,0 1 0,0-1 1,-1 1-1,1-1 1,0 0-1,0 1 1,0-1-1,0 1 1,0-1-1,0 1 1,0-1-1,0 0 0,0 1 1,0-1-1,0 1 1,0-1-1,1 1 1,-1-1-1,0 0 1,0 1-1,0-1 0,0 1 1,1-1-1,-1 0 1,0 1-1,0-1 1,1 0-1,-1 1 1,0-1-1,1 0 1,-1 0-1,0 1 0,1-1 1,-1 0-1,1 0 1,-1 0-1,0 1 1,1-1-1,-1 0 1,1 0-1,-1 0 0,0 0 1,2 0-1,9 7 192,0 0 0,0 1 1,14 12-1,-9-6-80,-8-8-3,0 2 0,-1-1 0,0 1 0,10 13 0,-17-20-117,0-1 1,0 1 0,0-1 0,0 1-1,0-1 1,0 1 0,0-1 0,0 1-1,0-1 1,0 1 0,0-1 0,0 1-1,0-1 1,-1 0 0,1 1 0,0-1-1,0 1 1,-1-1 0,1 1 0,0-1-1,0 0 1,-1 1 0,1-1 0,0 0-1,-1 1 1,1-1 0,-1 0 0,1 1-1,0-1 1,-1 0 0,1 0 0,-1 0 0,1 1-1,-1-1 1,-20 10 166,17-8-118,-7 1 26,0 1 0,0-2 0,0 1 0,0-2 1,0 1-1,-19-1 0,7 0-40,6 5-360,13-2-2401</inkml:trace>
</inkml:ink>
</file>

<file path=ppt/ink/ink3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13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5624,'0'0'12431,"11"3"-12136,37 6 38,0-2 1,0-3-1,51 0 0,91-7 420,161-11 380,-264 9-702,0 3 0,99 11 0,-114 2 789,-92 0-776,-19 2-572,19-6-2853</inkml:trace>
</inkml:ink>
</file>

<file path=ppt/ink/ink3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14.4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8640,'0'0'8249,"6"12"-7699,4 13-253,0 0-1,-2 1 0,0-1 0,4 34 1,3 78 999,-14-113-798,-1 0 0,-1 0 0,-7 41 0,8-64-436,0 0 1,-1 0-1,1 0 1,0 0-1,0 0 1,0 0 0,-1 0-1,1 0 1,0-1-1,-1 1 1,1 0-1,-1 0 1,1 0-1,-1-1 1,1 1 0,-2 1-1,-9-7 789,-2-3-1088,-8-4-464,15 8-2042</inkml:trace>
</inkml:ink>
</file>

<file path=ppt/ink/ink3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14.8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10040,'0'0'2992,"13"-2"-2416,52-5 408,1 3 0,0 2-1,112 13 1,75 10 1666,-237-22-2336,1 1 1,26-6-1,-10 2 392,-22 3-1228</inkml:trace>
</inkml:ink>
</file>

<file path=ppt/ink/ink3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17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586 162 7432,'0'0'6830,"0"-11"-6211,2-33-27,-2 41-506,-1-1 0,0 1 1,-1-1-1,1 1 0,0 0 1,-1 0-1,0 0 0,0 0 0,0 0 1,0 0-1,0 0 0,-1 1 0,1-1 1,-1 1-1,0-1 0,0 1 1,-4-3-1,1 1 61,-3-2 20,0 0-1,0 0 1,-1 1 0,1 1 0,-1 0 0,-1 0-1,1 1 1,0 0 0,-1 1 0,1 0-1,-1 0 1,0 1 0,-16 1 0,8 1 17,1 0 1,0 1-1,0 1 1,0 1-1,1 1 0,-1 0 1,-20 10-1,13-4 115,0 1-1,1 1 1,-41 29-1,58-36-210,1-1-1,-1 1 0,1 0 1,0 0-1,1 1 0,0 0 1,0 0-1,0 0 0,1 0 1,0 1-1,0 0 0,1-1 1,0 2-1,0-1 0,1 0 1,-2 14-1,3-14-28,0 0 0,0 0 0,1 0-1,0 0 1,0 0 0,1 0 0,0 0 0,1-1 0,0 1 0,0 0 0,0-1 0,1 1-1,0-1 1,1 0 0,0 0 0,0 0 0,9 12 0,-3-8 6,0-1 0,1 1 0,0-2 0,0 1 0,1-2 0,1 1 1,-1-2-1,1 0 0,1 0 0,14 4 0,9 2 94,0-3-1,63 10 1,-84-17-69,1-2 0,0 0 0,0-1 0,-1 0 0,34-6 0,-49 5-51,1 1 0,0-1 0,0 0 0,0 0 0,-1 0 0,1 0 0,0 0 0,-1 0 0,1 0 0,-1 0 0,1 0 0,2-3 0,10-8-3625</inkml:trace>
</inkml:ink>
</file>

<file path=ppt/ink/ink3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20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7136,'0'0'9105,"0"13"-8749,0 3-242,-2 60 392,1-53-122,2 30 1,1-5 372,2-25 253,-4-23-995,1 0-1,-1 0 1,0 0 0,0 0 0,0 0 0,0 0-1,0 0 1,0 0 0,0 0 0,0 0 0,0 1 0,0-1-1,0 0 1,0 0 0,0 0 0,0 0 0,1 0-1,-1 0 1,0 0 0,0 0 0,0 0 0,0 0 0,0 0-1,0 0 1,0 0 0,0 0 0,0 0 0,0 0-1,1 0 1,-1 0 0,0 0 0,0 0 0,0 0 0,0 0-1,0 0 1,0 0 0,0 0 0,0 0 0,0 0-1,0 0 1,1 0 0,-1 0 0,0 0 0,0-1 0,0 1-1,0 0 1,0 0 0,0 0 0,0 0 0,0 0-1,0 0 1,0 0 0,0 0 0,0 0 0,0 0 0,0 0-1,0-1 1,4-14 287,-1-6-150,-1-4 22,2 1 0,1 0 0,0 0-1,18-45 1,-22 67-161,0 0 1,-1 0-1,1 1 0,0-1 0,0 0 0,0 0 0,1 1 0,-1-1 0,0 1 0,1-1 1,-1 1-1,1 0 0,-1 0 0,1-1 0,-1 1 0,1 0 0,0 0 0,0 1 1,0-1-1,-1 0 0,1 0 0,0 1 0,0 0 0,0-1 0,0 1 0,0 0 0,0 0 1,0 0-1,0 0 0,0 0 0,0 0 0,0 0 0,0 1 0,0-1 0,0 1 0,-1 0 1,1-1-1,0 1 0,0 0 0,0 0 0,-1 0 0,1 0 0,0 0 0,-1 1 1,1-1-1,-1 0 0,0 1 0,1-1 0,-1 1 0,0-1 0,0 1 0,0 0 0,0 0 1,1 2-1,3 6 38,1 1 1,-2-1 0,1 1-1,-2 1 1,1-1 0,-2 1 0,1-1-1,0 24 1,-2-27 58,-1 1-1,0-1 1,-1 1 0,0-1 0,0 1-1,-3 9 1,1-3-201,-4 14 499,-3-13-3493</inkml:trace>
</inkml:ink>
</file>

<file path=ppt/ink/ink3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21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55 7024,'0'0'6720,"13"1"-6278,221 4 963,-135-7-994,395-8 1280,-264 5-938,52-2 362,-248 3-791,41-9 0,-32 4 33,-20 8-111,-20 1-172,0 0 1,1-1-1,-1 1 0,0 0 0,0-1 1,0 0-1,6-1 0,-6-2 431,-11 6-255,-1 2-2938</inkml:trace>
</inkml:ink>
</file>

<file path=ppt/ink/ink3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22.2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10152,'0'0'6218,"1"17"-5727,4 267 1839,-2-117 85,-2-164-2274,-2 0 1,1-1-1,0 1 1,0-1-1,-1 1 1,0 0-1,1-1 1,-1 1-1,0-1 0,0 1 1,-3 3-1,-14-35-1636</inkml:trace>
</inkml:ink>
</file>

<file path=ppt/ink/ink3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22.4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 12864,'0'0'2288,"89"-35"-1632,-19 23 7,14 0 9,3 1 40,-1 5-8,-14 8-48,-6 2 8,-10-4-136,-7 2 8,-5 7-192,-18-3 16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43.70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9240,'0'0'3205,"3"14"-2841,4 16-57,-2 0 1,-1 1-1,0 49 0,-6-42 111,2-11 297,-1 0 1,-2 0 0,-8 38-1,5-51 719,7-31-520,0 1-1022,-1-11-2320</inkml:trace>
</inkml:ink>
</file>

<file path=ppt/ink/ink3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41.6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23 6328,'0'0'16987,"14"0"-16589,176 0 1352,-173 1-1347,0 1 1,1 0-1,-1 2 0,29 9 0,-39-12-282,-6-1-90,0 0-1,-1 1 1,1-1-1,0 0 1,0 0-1,0 1 1,0-1-1,-1 0 1,1 1-1,0-1 1,0 1-1,-1-1 1,1 1-1,0-1 1,-1 1-1,1-1 1,-1 1-1,1 0 1,0-1-1,0 2 0,-1-1 296,-2-1-302,0 1 1,0-1 0,-1 1-1,1 0 1,0 0-1,0 0 1,0 0-1,1 0 1,-1 1 0,0-1-1,0 1 1,-2 2-1,-12 8 42,1-5-29,1-1-1,-1-1 1,-1 0-1,1-1 1,-28 4-1,-85 1 98,55-5-47,33-2 101,-63-5 0,102 3-178,0 0 1,0 0-1,0 0 0,0 0 1,0-1-1,0 1 1,0 0-1,0 0 0,0-1 1,0 1-1,0-1 0,0 1 1,0-1-1,-1 0 0,2 1-3,0-1 0,0 1 0,0 0 1,-1 0-1,1-1 0,0 1 0,0 0 0,0-1 0,0 1 0,0 0 0,0-1 0,0 1 0,0-1 0,0 1 0,0 0 0,0-1 0,0 1 0,0 0 0,0-1 0,0 1 0,0 0 0,0-1 1,0 1-1,0 0 0,1-1 0,-1 0 0,21-22 192,-19 21-205,85-68 62,-55 48-3787</inkml:trace>
</inkml:ink>
</file>

<file path=ppt/ink/ink3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5:43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277 1 5416,'0'0'7066,"-11"9"-6679,-31 29-7,40-36-283,0-1-1,0 1 1,0-1-1,0 0 1,0 1 0,0-1-1,-1 0 1,1 0 0,0 0-1,-1-1 1,1 1 0,-1 0-1,1-1 1,-1 0 0,1 0-1,-1 1 1,1-1-1,-1-1 1,1 1 0,-1 0-1,1-1 1,0 1 0,-1-1-1,1 0 1,-1 1 0,1-1-1,-3-2 1,-17-3 499,-45 0 2622,59 3-608,24 2-718,35 7-705,90-1 0,-156 5-795,2-8-322,0 0 1,-18 1 0,19-3-27,0 1-1,0 1 1,-22 5-1,-4 4 228,-48 6 1,86-17-263,0 0-1,0 0 1,0 0 0,1 1 0,-1-1 0,0 0-1,0 0 1,0 0 0,0 0 0,0 0 0,-1 0-1,1 0 1,0 0 0,0 0 0,0 0 0,0 0-1,0 0 1,0 1 0,0-1 0,0 0 0,0 0 0,0 0-1,0 0 1,0 0 0,0 0 0,0 0 0,0 0-1,0 0 1,0 0 0,0 0 0,0 0 0,0 0-1,0 0 1,0 0 0,-1 0 0,1 0 0,0 0-1,0 0 1,0 0 0,13 2 139,22-1-31,8-5-6,-20 2-63,0 0 0,0-2 1,29-8-1,-40 5 53,-12 6-96,0 1 0,0-1 0,-1 1 0,1 0 0,0-1 0,-1 1 0,1-1 0,0 1 0,-1 0 0,1-1 0,-1 1 0,1 0 0,-1-1 0,1 1 0,-1 0 0,1-1 0,-1 1-1,1 0 1,-1 0 0,1 0 0,-1 0 0,1 0 0,-1-1 0,1 1 0,-1 0 0,1 0 0,-2 1 0,-31-8 117,-58-3 0,37 5 58,38 1-19,15 2-63,9 1-22,13-1-96,-1 0 1,-1-1-1,1-1 0,23-7 1,-3-3-3758</inkml:trace>
</inkml:ink>
</file>

<file path=ppt/ink/ink3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6:10.339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29 49 5720,'0'0'5273,"-5"9"-4722,-15 30-49,20-39-435,-1 1-1,1 0 1,-1 0-1,1 0 1,0 0-1,0 0 1,-1 0-1,1 0 1,0 0-1,0 0 1,0 0-1,0 0 1,0 0-1,0 0 1,0 2-1,0-3-33,1 0 1,-1 1-1,0-1 0,0 0 0,1 1 1,-1-1-1,0 0 0,1 1 0,-1-1 1,0 0-1,1 0 0,-1 1 0,0-1 1,1 0-1,-1 0 0,1 1 0,-1-1 0,0 0 1,1 0-1,-1 0 0,1 0 0,-1 0 1,1 0-1,26-4 830,-23 3-786,15-4 263,0-1 0,-1-1 1,19-9-1,-17 7-49,0 1-1,30-9 1,26 2 317,2 3 1,88-3-1,-56 12 87,158 14 0,106 41 434,-264-32-885,149 19 366,124 13 91,-249-30-567,192 16 190,-1-28-132,-270-8-152,92 15 0,32 1 75,53-9 16,-39 0-105,107 17-25,-107-10-1,-81-10 4,52 3 49,42 5-11,81-2 11,-79-6 3,73 0 47,-61-3-38,205-19-18,-262 5-38,125-13-9,-11 1 0,-105 4-1,-9 0 6,182 0 89,-144 2-20,-58 2-24,286-25 7,70 19-50,-213 13-5,-86-7 18,12-1 14,-135 13-18,489-13 57,-78 5-72,-369 3-1,13 0 0,113 1-5,57 20-116,-162-2 114,-23-1 4,21 4 80,2 0 8,-53-9-86,-44-1-5,0-2 1,44-5-1,101-12 96,-180 14-83,0 0 1,0-1-1,0-1 0,10-3 1,-11 3 6,0 0 1,0 1-1,0 0 1,15-1-1,10-7 83,-29 9-78,1 0 1,0-1-1,-1 1 1,1 0-1,0 0 1,4 0-1,25-2-19,-30 4 0,0 1 0,1-1 0,-1 1 0,0 0 0,0 0 0,4 3 0,10 7 0,-13-10-16,-1 1-1,0-1 0,1 1 1,-1-1-1,0 1 1,-1 0-1,1 1 1,0-1-1,2 5 0,9 10-41,-13-16 55,1 0-1,-1-1 1,1 1 0,-1 0-1,0 0 1,0 0-1,0 0 1,0 0 0,0 0-1,0 0 1,-1 1 0,1-1-1,-1 0 1,1 0-1,-1 0 1,0 1 0,0-1-1,0 0 1,0 1-1,0-1 1,-1 0 0,0 3-1,-2 3-4,-1 0 0,1 0-1,-2-1 1,1 1 0,-9 10-1,-6 6-138,-39 38 0,27-35-2777</inkml:trace>
</inkml:ink>
</file>

<file path=ppt/ink/ink3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6:13.020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51 4312,'0'0'3682,"11"8"-3370,-10-7-303,14 9 108,0 0 0,1-1 1,0 0-1,24 9 0,4-5 217,1-2 0,0-2 0,0-1-1,70 1 1,0 0 239,85 3 293,-75-11-378,121-2 479,200-9 796,-177 5-814,199-1 588,-350 7-1180,25-2 100,-17 2-105,-75 1-159,59-6 0,31-8 70,81-10 70,-83 11-151,-9 1-82,37 0 20,-16 2-46,357-29 64,-125 14-17,-97 2-62,-232 21-52,57 8 0,-55-2-2,61-4 0,366-7 49,-167 3 85,-183-2-47,163 16 1,-52-5 19,-165-8-18,230 7 204,-74 2-133,49-1 4,-259-8-149,283-2 144,-204 7-53,153-14 0,123 11-34,-21 1-1,209-17 17,-379 11-6,-48-1-10,-46 3-23,69 1 44,244-7 176,-122-4-82,115 21 149,-258-13-179,-89 1-110,56 4 1,-40 1-30,74-7 0,-98 7-18,-35-1 0,-1 0 0,1-1 0,15-1 1,-6 0 19,-1 0 0,29 3 0,5 0 9,-13 3-8,-32-4-14,-1 0-1,1 0 1,-1 0 0,1-1 0,-1-1-1,12 0 1,-6-1 8,-1 1 1,0 0-1,1 1 0,-1 1 0,18 3 1,26 0 124,-54-4-139,11 2 50,-29 8-77,12-8 16,-25 14-3081</inkml:trace>
</inkml:ink>
</file>

<file path=ppt/ink/ink3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6:14.057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41 6224,'0'0'5002,"14"-4"-4520,18-6-203,1 2 1,1 1-1,-1 2 0,40-2 1,-12 10 167,0 2 0,75 17 0,22 2 304,-33-7 408,182 50-1,-181-43 86,-111-17-618,-15-7-618,0 0 17,0 0-17,0 1 9,0-1-9,0 0 0,0 0 9,0 0-9,0 0 9,0 0-9,0 0 17,0 0-17,-33-6 313,-69-28-20,-83-22 213,171 53-459,13 3-51,1 0 0,0 0 0,-1 0 1,1 0-1,-1 0 0,1-1 0,0 1 0,-1 0 0,1 0 0,0 0 0,-1 0 0,1 0 0,-1 1 0,1-1 0,0 0 0,-1 0 0,1 0 0,0 0 0,-1 0 1,1 0-1,-1 1 0,1-1 0,0 0 0,-1 0 0,1 1 0,0-1 0,0 0 0,-1 1 0</inkml:trace>
</inkml:ink>
</file>

<file path=ppt/ink/ink3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19:36:26.017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2798 953 6728,'0'0'5346,"-11"0"-5124,-20 1 148,0-2 0,-36-6 0,18 0 220,17 2-225,0-1-1,-33-11 1,-143-60 506,106 42-357,17 6-76,-85-27 375,90 31-497,-68-11 201,27 7-130,30 8-114,50 13-87,-62-22 0,-127-50 509,-197-82 161,265 80-385,103 50-283,41 22-113,1-2 1,0 0-1,-16-15 1,15 11 28,-33-21 0,36 27-42,0-1 0,-20-18 0,16 12 16,9 11-30,9 6-43,0 0 0,1 0 1,-1-1-1,0 1 0,1 0 1,-1 0-1,0-1 0,1 1 1,-1 0-1,1-1 1,-1 1-1,1-1 0,-1 1 1,1-1-1,-1 1 0,1-1 1,-1 1-1,1-1 0,-1 0 1,1 1-1,0-1 0,0 1 1,-1-1-1,1 0 1,0 0-1,-1 1-3,1 0-1,0 0 1,0 0 0,0 0 0,0 0-1,0 0 1,0 0 0,0 0-1,0 0 1,-1 0 0,1 0 0,0 1-1,0-1 1,0 0 0,0 0 0,0 0-1,0 0 1,-1 0 0,1 0-1,0 0 1,0 0 0,0 0 0,0 0-1,0 0 1,0 0 0,-1 0 0,1 0-1,0 0 1,0-1 0,0 1-1,0 0 1,0 0 0,0 0 0,0 0-1,-1 0 1,1 0 0,0 0 0,0 0-1,0 0 1,0 0 0,0 0-1,0-1 1,0 1 0,0 0 0,0 0-1,0 0 1,0 0 0,-1 0-1,1 0 1,0 0 0,0-1 0,0 1-1,0 0 1,0 0 0,0 0 0,0 0-1,0 0 1,0 0 0,0-1-1,0 1 1,0 0 0,0 0 0,0 0-1,0 0 1,0 0 0,1-1 0,-1 1-3,0 0 1,0 0-1,0 0 0,0 0 1,0 0-1,0 0 1,0 0-1,0-1 1,0 1-1,0 0 1,0 0-1,0 0 1,0 0-1,0 0 1,0 0-1,0-1 1,0 1-1,0 0 0,0 0 1,0 0-1,0 0 1,-1 0-1,1 0 1,0 0-1,0 0 1,0-1-1,0 1 1,0 0-1,0 0 1,0 0-1,0 0 1,0 0-1,-1 0 1,1 0-1,0 0 0,0 0 1,0 0-1,0 0 1,0 0-1,0 0 1,0 0-1,-1 0 1,1 0-1,0 0 1,0 0-1,0 0 1,0 0-1,0 0 1,0 0-1,0 0 0,-1 0 1,1 0-1,0 0 1,0 0-1,0 0 1,0 0-1,0 0 1,0 0-1,0 0 1,-1 0-1,1 0 1,0 0-1,0 0 1,0 0-1,0 0 1,0 1-1,0-2 0,1 1 1,-1 0-1,1-1 0,-1 1 0,1 0 1,-1 0-1,1-1 0,-1 1 1,1 0-1,0 0 0,-1 0 0,1 0 1,-1 0-1,1-1 0,0 1 1,-1 0-1,1 1 0,-1-1 0,1 0 1,-1 0-1,1 0 0,0 0 1,-1 0-1,1 0 0,-1 1 0,1-1 1,-1 0-1,2 1 0,0 0-5,59 12-50,-30-6 36,36 4 0,-45-8 26,0 0 0,-1 1 0,23 7 0,-17-4-27,54 7-1,4 1 144,-74-13-91,11 5 47,-14-10-48,7 2 61,-15 1-63,-6 0-14,-149-8 42,74 1-17,-20-1-5,58 6 15,-79-13 0,105 13-22,-29 0 0,32 3 4,0-2-1,1 1 0,-24-6 1,15 4-1,-4-1-12,25 2-23,0 1-1,1 0 1,-1 0 0,0 0 0,0 0 0,1 1 0,-1-1 0,0 0 0,1 0 0,-1 0 0,0 0-1,0 1 1,1-1 0,-1 0 0,0 1 0,1-1 0,-1 1 0,1-1 0,-1 0 0,1 1 0,-1-1 0,1 1-1,-1 0 1,1-1 0,-1 1 0,1-1 0,-1 2 0,-2-3-148,6 4 83,8 10 53,1-1 1,0-1-1,0 0 0,2 0 0,-1-2 0,1 1 0,26 11 0,-18-9-6,-1 1 0,32 25 0,1 4 23,-36-30 0,0 1 0,26 28 0,0 3 62,50 40 0,-71-65-40,-21-17 30,1 0 0,0 0 0,-1 0 0,1 0 0,0-1 0,0 1 1,0-1-1,0 0 0,4 1 0,-4 0 114</inkml:trace>
</inkml:ink>
</file>

<file path=ppt/ink/ink3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4:45.94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350 384 3712,'0'0'7857,"-9"9"-7628,-31 27-3,39-35-172,0 0 0,0 0 0,0 0 0,0 0 0,0 0 0,0-1 0,0 1 0,0 0 1,0-1-1,0 1 0,-1-1 0,1 1 0,0-1 0,0 1 0,-1-1 0,1 0 0,0 0 0,-1 0 1,1 0-1,0 0 0,-1 0 0,1 0 0,0 0 0,-1 0 0,0-1 0,-4 0 268,6 1-133,-2 0-117,1-1 0,-1 1 1,1-1-1,-1 1 0,1-1 0,-1 0 1,1 0-1,0 0 0,-1 0 0,-1-2 1,-1 1-1,1 0-1,-1-1 1,1 1 0,-1 1 0,0-1 0,0 0 0,0 1 0,0 0 0,0 0 0,-7-1 0,4 0 18,-1 0 30,-1 0 1,1 1 0,-1 0-1,1 0 1,-1 0-1,-13 2 1,18 0-75,-1 0 0,1 0 0,0 0 0,0 0 0,0 1 0,0 0 0,0 0 0,0 0-1,0 0 1,1 0 0,-1 1 0,1 0 0,0 0 0,-6 5 0,6-4-21,-1 0 16,0 0-1,0 0 0,1 1 0,0-1 1,0 1-1,0 0 0,0 0 1,1 0-1,-4 9 0,1 2 28,3-12-51,1-1 0,-1 1 0,1-1 1,0 1-1,1 0 0,-1-1 1,0 1-1,1 0 0,0 0 0,0-1 1,0 1-1,0 0 0,1 0 1,1 5-1,1 3 25,-1-6-18,-1-1 0,1 1 0,0-1-1,1 1 1,3 5 0,-5-9-17,1 0 0,-1 0 0,1 0 0,0-1 1,0 1-1,0-1 0,0 1 0,0-1 0,0 1 0,0-1 0,0 0 0,0 0 0,1 0 0,-1 0 0,5 0 0,-2 1 9,1-2 0,0 1 0,-1-1 0,1 0 0,-1 0 0,1 0 0,0-1 0,-1 0 0,1 0 0,-1-1 0,1 1 0,-1-1-1,0 0 1,6-3 0,4-4 48,0 0 0,0 0 0,17-16 0,-29 21-49,1 1 0,-1 0 0,0-1 0,0 0 0,0 0-1,-1 0 1,1 0 0,-1 0 0,0 0 0,0-1 0,2-7 0,0-4 26,-1 0 1,2-18-1,-1 3 21,0 7-6,-1 0-1,-2 0 0,0-1 1,-2 1-1,-4-32 0,2 36-30,1 3 0,0-1 0,-2 1 0,-8-29 1,5 27 9,-5-15 13,11 32-39,0 0 0,0 0 0,0 0 0,0 0 0,0 1 0,-1-1 0,1 1 0,-1-1 0,1 1 0,-1-1 0,1 1 0,-1 0 0,0 0 0,-2-2 0,-36-19 155,31 17-119,1 0 1,-1 0 0,1 1 0,-16-5-1,23 9-72,-1-1 35,0 0 0,0 1 0,-1-1 1,1 1-1,0-1 0,0 1 0,0 0 0,-1 0 1,1 0-1,0 0 0,-3 1 0,-8 5-2660</inkml:trace>
</inkml:ink>
</file>

<file path=ppt/ink/ink3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02.50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74 5224,'0'0'12782,"11"3"-12687,-9-2-91,15 3 121,1 0 0,0-1 1,27 2-1,32-3 548,35 0 94,-107-2-747,30-2 210,0-1 0,0-1-1,56-14 1,-42 6-130,-36 10-30,0-1-1,0-1 1,0 0-1,23-10 1,-28 11-53,0 0 0,0 0 0,1 1 0,-1 0 0,1 1 0,-1 0 0,11 0 0,18-3 31,49-7 16,-79 11-64,-1 0 1,0 1 0,0 0 0,1 0-1,-1 0 1,7 3 0,20 5 0,153 17 21,-174-25-6,0-1 1,0 0 0,0-1-1,0 0 1,16-4 0,-13 2 11,0 0 1,21 0-1,59-8 117,-45 5-119,-28 5-1,-16 0-22,0 1 0,0 0 1,1 0-1,8 2 0,56 9 10,-28 2-13,-16-5-1,1 0 1,0-2-1,0-1 1,37 2 0,49 5 2,-86-12 10,59-2 63,-31 1-48,-42 1-5,0 0-1,21-3 1,-25 2-25,0 1 1,-1 0-1,1 0 1,13 2-1,-13 0 0,1-1-1,0-1 1,12-1-1,-8 0 4,-1-1 0,1 2 0,-1 0 0,28 4 0,-37-4 0,0 1 0,-1-1 0,1 0-1,0 0 1,-1-1 0,6 0 0,16-2 19,57-3 91,-67 9-110,-14-2 0,-1-1 0,0 0 0,0 1 0,0-1 0,0 0 0,1 0 0,-1 0 0,0 0 0,0 0 0,1 0 0,-1 0 0,0 0 0,0 0 0,0 0 0,1-1 0,-1 1 0,0 0 0,0-1 0,0 1 0,2-2 0,3 5 2,-2-2-4,-11-3-22,-5-2-2790</inkml:trace>
</inkml:ink>
</file>

<file path=ppt/ink/ink3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08.05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255 497 3912,'0'0'13806,"-7"-9"-13682,-23-29 9,29 37-68,0-1 0,0 1-1,-1-1 1,1 1-1,-1 0 1,1-1-1,-1 1 1,0 0-1,1 0 1,-1 0-1,0 0 1,0 0-1,0 1 1,0-1-1,0 1 1,1-1 0,-1 1-1,0 0 1,0-1-1,-4 1 1,-6-1 42,11 1-89,-1 0 0,1 0-1,-1 0 1,0 0 0,1 0 0,-1 1 0,1-1 0,-1 1-1,0-1 1,1 1 0,-1-1 0,1 1 0,-1 0-1,-1 1 1,-24 18 206,13-9-103,6-6-51,0 0 1,0 1-1,0 0 1,1 0-1,0 1 0,0 0 1,1 0-1,0 0 1,-7 11-1,5-6 27,7-9-69,-1-1 0,1 0 1,-1 0-1,1 1 0,0-1 1,0 1-1,0-1 0,0 1 0,0 0 1,1-1-1,-1 6 0,0-5-1,1 1 1,0 0-1,0-1 1,0 1-1,0 0 0,1 0 1,-1-1-1,1 1 1,0 0-1,0-1 0,0 1 1,1-1-1,2 5 1,-2-6-18,0 1 0,0-1 1,0 0-1,0 0 1,0 0-1,0 0 0,1 0 1,-1-1-1,1 1 1,0-1-1,-1 0 0,1 1 1,0-1-1,0 0 1,0-1-1,-1 1 0,5 0 1,0 0 16,1 0 0,-1-1 1,1 0-1,-1 0 0,1 0 0,-1-1 1,0 0-1,1-1 0,-1 0 1,0 0-1,0-1 0,0 1 0,0-1 1,0-1-1,-1 0 0,1 0 1,-1 0-1,0 0 0,7-7 0,-5 3 38,-1 1 0,0-1-1,0 0 1,0-1 0,-1 0-1,-1 0 1,1 0 0,-1-1 0,-1 0-1,0 0 1,0 0 0,3-18-1,-3 7 74,0 3 5,-1-1 0,1-30 0,-4 31-27,-2 1-1,0 0 1,0 0 0,-2 0-1,0 0 1,-1 0 0,-1 1 0,-15-31-1,13 33-36,0 1-1,-1 0 0,0 1 1,-21-21-1,24 27-39,1 1 0,-1 0 0,0 0 0,-1 1 0,1 0-1,-1 0 1,0 0 0,0 1 0,0 0 0,0 1 0,-14-4 0,9 4 22,-31-6 130,40 7-183,1 0 0,0 0 0,-1 0 0,1 0 0,0 0 0,0 0 0,0 0 0,0-1 0,0 1 0,0-1 0,0 0 0,0 1 0,1-1 0,-4-3 0,5 3-107,0 1-1,0-1 1,-1 1 0,1-1-1,0 1 1,0-1-1,0 1 1,0 0 0,1-1-1,-1 1 1,0-1 0,1 1-1,-1 0 1,1-1 0,-1 1-1,1-1 1,0 1 0,-1 0-1,3-2 1,-2 1-1407</inkml:trace>
</inkml:ink>
</file>

<file path=ppt/ink/ink3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4:55.71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236 1 3408,'0'0'11580,"-10"5"-11472,-31 16-6,22-13 135,13-5 11,4 0-233,-16 10 334,16-12-312,0 0-1,1 0 1,-1 0-1,0 0 1,0 1-1,1-1 1,-1 1-1,1-1 1,-1 1-1,1 0 1,0 0-1,-1-1 1,0 4-1,-12 13 218,12-16-196,0 0-1,0 0 1,1 0-1,-1 0 1,0 0 0,1 0-1,-2 5 1,2-5 11,-1 1 0,1-1 0,0 0 0,-1 0 0,1 1 1,-1-1-1,0 0 0,1 0 0,-5 3 0,-2 2 70,8-6-114,-1 0-1,0 1 1,0-1-1,1 0 0,-1 1 1,1-1-1,-1 0 0,1 1 1,-1-1-1,1 0 0,0 1 1,0 1-1,-5 13 101,10 8 600,-5-16-682,1-5-25,-1-1 0,0 0 0,0 1 1,0-1-1,0 1 0,-1-1 0,1 0 1,-1 1-1,1-1 0,-1 0 0,-2 5 0,2-3 17,0 0-1,1 0 0,-1 0 0,1 0 0,0 1 0,0-1 0,2 8 0,-2 1 8,1-11-36,-1 0 1,0 0-1,1 1 1,-1-1-1,1 0 0,0 0 1,0 0-1,-1 0 0,2 1 1,-1-2-1,0 1 0,0 0 1,1 0-1,-1 0 1,1 0-1,-1-1 0,3 3 1,9 11-3,-8-8 72,0 0 0,0-1 1,1 1-1,-1-1 0,2-1 0,-1 1 1,1-1-1,0 0 0,10 6 0,-12-8-75,-1-1 0,1-1 0,-1 1 0,1 0 0,8 1 0,-4-1 31,-8-2-18,1 1 0,-1-1-1,1 1 1,-1-1 0,0 1-1,1-1 1,-1 0 0,1 0 0,0 0-1,-1 0 1,1 0 0,-1 0 0,1 0-1,-1-1 1,1 1 0,-1 0-1,0-1 1,1 1 0,-1-1 0,1 0-1,-1 1 1,0-1 0,1 0 0,-1 0-1,2-1 1,6-6 56,1 0 0,1 1 0,16-9 0,6-4-73,-26 16 20,-1 0 0,1-1 0,-1 0-1,0 0 1,-1 0 0,1-1 0,-1 0-1,0 0 1,0 0 0,-1 0 0,1-1-1,-2 0 1,1 0 0,-1 0 0,5-14-1,21-99 492,-28 117-505,0 0-1,-1 0 0,1 0 0,0 1 1,0-1-1,1 1 0,-1-1 1,1 1-1,-1-1 0,1 1 1,0 0-1,-1-1 0,1 1 0,0 0 1,1 0-1,-1 0 0,0 1 1,0-1-1,4-1 0,4-2-45,0 1 0,0 0 0,19-5-1,-2 1-5,-18 6 14,1 0-1,-1 1 1,1 0-1,-1 0 1,14 2-1,-8-1 17,-4 1 9,0 0-1,0 1 1,-1 0 0,1 0-1,18 8 1,-26-8 16,0-1 1,0 1 0,-1-1 0,1 1-1,-1 0 1,1 0 0,-1 0 0,0 0-1,0 1 1,0-1 0,0 0 0,0 1-1,0 0 1,-1-1 0,1 1 0,-1 0-1,0 0 1,0 0 0,0 0 0,0 0-1,0 0 1,-1 0 0,1 0 0,-1 0-1,0 0 1,0 0 0,-1 6 0,0 9 43,-2 0-1,0-1 1,-9 31 0,5-23 74,4-16-90,-1 1 1,0 0 0,0-1-1,-1 0 1,0 0 0,-1 0-1,-11 13 1,2-5 70,0 0-1,-28 21 0,36-32-63,-1 0-1,0 0 1,0-1-1,0 0 1,-1 0-1,-13 4 1,15-7-22,1 0 0,-1-1 0,1 0 1,-1 0-1,1-1 0,-1 0 0,0 0 0,1-1 1,-1 1-1,-9-4 0,6 2 28,-1 0 0,1-1 0,-16-7 0,22 8-35,0 0 1,0-1 0,0 1 0,1-1-1,-1 0 1,0-1 0,1 1 0,0-1-1,0 1 1,-4-7 0,3 4-3,1-1 0,0 0 1,0 0-1,1 0 0,0 0 0,0 0 1,0-1-1,0-13 0,2 0 35,5-38 1,-4 56-55,-1-1 1,1 1 0,0-1 0,0 1-1,0 0 1,0 0 0,0 0-1,1 0 1,-1 0 0,1 0 0,0 0-1,0 0 1,0 0 0,4-3 0,2-9-121,-3 8 6,9 17 8,-12-8 93,-1 1 0,1-1 1,0 1-1,-1-1 0,0 1 0,1 0 1,-1 0-1,0-1 0,0 1 0,-1 0 1,1 0-1,-1 0 0,1 5 1,-2 46-100,0-27 95,-1 3 46,-2 0-1,0-1 1,-2 1-1,-16 46 1,18-66-36,0 0 0,-1-1 1,0 1-1,-8 10 1,7-10 26,0-1 1,0 1-1,-6 18 1,8-19 12,-1 0 0,0 0 0,0 0 0,0-1 0,-1 0 0,-1 0 0,1-1 0,-10 9 0,-3 4 32,14-14-30,-1 0 0,1 0 0,-1 0 1,0-1-1,0 0 0,0 0 0,-1-1 1,0 0-1,0 0 0,0 0 1,0-1-1,-1 0 0,1 0 0,-1-1 1,0 0-1,1-1 0,-1 1 0,0-2 1,-9 1-1,11-1 10,-1-1 1,1 0-1,0-1 1,0 1-1,0-1 1,1 0-1,-1-1 0,0 1 1,1-1-1,0 0 1,-6-4-1,1-15 37,5 11-51,4 8-9,0 1 0,0-1 0,0 0 0,1 0-1,-1 1 1,1-1 0,0 0 0,-1 0 0,1 0 0,1-4 0,-1-2-11,0 8-27,17 7-225,-6-6 253,-10 0 148,-16-5-55,6 1-97,15 5-94,12 7-3,-17-8 83,-1 0-1,1 0 1,0 0 0,0 0-1,0-1 1,0 1 0,0 0-1,0 0 1,-1-1-1,1 1 1,0-1 0,0 1-1,0-1 1,-1 1-1,1-1 1,0 1 0,-1-1-1,1 0 1,0 1-1,-1-1 1,1 0 0,-1 1-1,1-1 1,-1 0 0,1 0-1,-1 0 1,0 1-1,1-1 1,-1 0 0,0 0-1,0 0 1,1 0-1,-1 0 1,0 0 0,0-1-1,2-5-2503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06:44.74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1 270 5920,'0'0'5149,"9"-5"-4400,78-43 2679,-77 42-3040,0 1 1,1 0-1,0 0 0,0 1 1,0 1-1,19-4 0,-23 6-255,1 1 0,0-1 0,-1 1 0,1 1 0,-1-1 0,1 1 1,0 1-1,-1-1 0,0 1 0,1 1 0,8 3 0,14 7 267,-9-4 82,0 1 1,36 24 0,-51-30-398,1 0 1,-1 0 0,1 0-1,0-1 1,0 0 0,0-1-1,1 1 1,-1-1 0,1-1-1,-1 1 1,1-1 0,-1-1-1,1 1 1,11-2 0,-9 0 6,0-1 1,-1 0 0,1-1-1,0 1 1,-1-2 0,0 0-1,1 0 1,-2 0-1,1-1 1,13-10 0,-10 5-12,-1 1 1,0-2 0,-1 1 0,0-2-1,0 1 1,-2-1 0,1-1-1,-1 1 1,-1-1 0,0-1 0,9-27-1,-12 29-687,-1-1-1,0 0 0,-1 0 0,1-17 0</inkml:trace>
</inkml:ink>
</file>

<file path=ppt/ink/ink3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4:58.17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210 1 5720,'0'0'8285,"-10"1"-8081,8 0-97,-20 2 1237,-33 1-1,50-2-1238,0-1 0,-1 1-1,2 0 1,-1 0-1,0 0 1,0 1 0,1-1-1,-1 1 1,1 1-1,-5 3 1,-12 7 235,3 0 77,17-13-407,1-1 0,-1 0 0,1 0 0,-1 1 0,1-1 0,0 0 0,-1 1-1,1-1 1,0 1 0,-1-1 0,1 0 0,0 1 0,-1-1 0,1 1 0,0-1 0,0 1 0,0-1 0,-1 1-1,1-1 1,0 1 0,0-1 0,0 1 0,0-1 0,0 1 0,0-1 0,0 1 0,0-1 0,0 1 0,0 0 0,0-1-1,1 1 1,-1-1 0,0 1 0,0 0 0,5 10 134,-5-10-141,0 0 0,0-1 0,0 1-1,0-1 1,0 1 0,0 0 0,1-1 0,-1 1 0,0 0-1,0-1 1,1 1 0,-1-1 0,0 1 0,1 0-1,-1-1 1,1 1 0,-1-1 0,1 1 0,-1-1-1,0 0 1,1 1 0,0-1 0,-1 1 0,1-1-1,-1 0 1,2 1 0,20 13 32,-18-11-25,-1-1 0,0 0 0,1 0-1,0 0 1,-1 0 0,1 0 0,5 1-1,16 6 1,-20-6-3,0-1-1,0-1 1,0 1 0,1-1 0,5 2 0,-8-3 16,-1 0 0,0 0-1,0 1 1,1 0 0,-1-1-1,0 1 1,0 0 0,0 0 0,0 0-1,4 2 1,-6-2-9,1-1 1,-1 0-1,0 1 0,0-1 1,1 0-1,-1 1 0,0-1 1,0 0-1,1 1 0,-1-1 0,0 1 1,0-1-1,0 0 0,0 1 1,0-1-1,1 1 0,-1-1 0,0 1 1,0-1-1,0 0 0,0 1 1,0-1-1,-1 1 0,1 1 9,-1-1-1,1 0 0,-1 0 1,1 0-1,-1 0 0,0 0 1,1 0-1,-1 0 1,0 0-1,0-1 0,0 1 1,-2 1-1,-43 30 451,44-30-448,0-1 0,-1 0-1,1 0 1,-1 0 0,1 0 0,-1 0-1,0-1 1,1 1 0,-1-1-1,1 1 1,-1-1 0,0 0-1,-3-1 1,-21 4 161,18 0-127,0-1 0,0-1 0,-13 1 0,12-3 223,16 1-3462</inkml:trace>
</inkml:ink>
</file>

<file path=ppt/ink/ink3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4:59.47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90 0 5520,'0'0'12486,"-10"3"-12319,-29 6-11,38-8-127,-1-1 0,1 1 0,-1 0 0,1-1 0,-1 1 0,1 0 1,0 0-1,-1-1 0,1 1 0,0 0 0,0 1 0,-1-1 0,1 0 0,0 0 0,0 0 1,1 1-1,-1-1 0,0 0 0,0 1 0,1-1 0,-1 1 0,0-1 0,1 1 0,-1 1 1,-4 10 219,4-11-206,0 1 1,0 0-1,1 0 0,-1-1 1,1 1-1,0 0 0,0 0 1,0 0-1,0 0 0,0-1 1,1 1-1,-1 0 0,1 0 1,0 0-1,0-1 0,0 1 1,0 0-1,0-1 0,0 1 1,1-1-1,-1 0 0,1 1 1,0-1-1,0 0 0,3 3 1,1-2 4,0-1 1,0 0-1,0-1 1,0 0-1,0 1 0,0-2 1,1 1-1,-1-1 1,0 0-1,1 0 1,-1-1-1,9-1 1,-3 0 39,-10 2-72,1 0 0,-1 0-1,0 0 1,0-1 0,1 1-1,-1-1 1,0 1-1,0-1 1,0 0 0,0 0-1,0 0 1,0 0 0,0 0-1,0 0 1,0-1 0,-1 1-1,1-1 1,-1 1-1,1-1 1,-1 1 0,3-4-1,7-7 212,-10 11-212,0 0-1,0 1 0,0-1 0,0 0 0,-1 1 0,1-1 0,0 0 0,0 0 0,-1 0 0,1 0 0,0 0 0,-1 0 0,1 0 0,-1 0 0,0 0 1,1 0-1,-1 0 0,0 0 0,1 0 0,-1 0 0,0 0 0,0-1 0,0 1 37,-2-16 195,-1 14-217,0 0-1,0 0 1,0 0-1,-1 0 0,1 0 1,0 1-1,-1 0 0,0-1 1,-5-1-1,-16-12 139,21 15-147,-1-1 0,1 0 0,0 1 0,0 0 0,-1 0 0,1 0 0,-1 1 0,1 0 0,-7 0 0,1-1 36,-60 5 217,70-4-302</inkml:trace>
</inkml:ink>
</file>

<file path=ppt/ink/ink3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12.09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236 0 5520,'0'0'11991,"-10"8"-11847,-49 38 144,54-41-211,0 0 0,1 1 0,-1-1 0,1 1 0,1-1 0,-1 1-1,1 1 1,0-1 0,0 0 0,-2 11 0,-12 23 221,3-10-22,2 0 1,1 0-1,1 1 0,-7 48 0,-6 16 233,17-71-356,2 0 1,-1 27-1,3-28-47,1 2 45,1 0-1,1 0 1,2 1-1,10 44 1,0 5 130,19 73 78,-9-49-46,-21-88-244,1 0-1,0 0 1,0-1 0,1 1 0,10 18 0,-12-22 189,-7-8 55,-4-1-1251</inkml:trace>
</inkml:ink>
</file>

<file path=ppt/ink/ink3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14.52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65 57 4912,'0'0'14022,"-9"11"-13875,1-3-104,5-5-29,0 0 0,0 0 0,0 1 0,1-1 0,-1 1 0,1-1 0,0 1 0,0 0 0,0 0 0,0-1 0,1 1 0,-1 1 0,1-1 0,0 0 0,0 0-1,1 0 1,-1 6 0,12 172 756,-4-106-513,10 50 707,-19-87-251,0-35-532,1-2-92,6-2 79,-7-1-138,1 0 1,0-1 0,0 1-1,0-1 1,0 1 0,0-1-1,0 0 1,0 1-1,1-1 1,-1 0 0,1 1-1,-1-3 1,-1-1 5,-3-9 5,1 1 0,0-1 0,1 0 0,1 0 0,0 0-1,1 0 1,1-16 0,-2-9 62,-3-18 52,1 16 35,1 0 0,5-61 0,4 27-50,-3 68-185,-2 7 43,-1 0 0,0 0 0,0 0 0,0-1 0,1 1 0,-1 0 0,0 0 0,0 0 0,0-1 0,0 1 0,1 0 0,-1 0 0,0-1 0,0 1 0,0 0 0,0-1 0,0 1 0,0 0 0,0 0 0,0-1 0,0 1 0,0 0 0,0-1 0,0 1 0,0 0 0,0 0 0,0-1 0,-1-1-1,1 2 1,0 0 0,0-1 1,0 1-1,-1-1 0,1 1 1,0-1-1,0 1 0,0 0 1,0-1-1,0 1 0,0-1 1,0 1-1,0-1 0,0 1 0,1 0 1,-1-1-1,0 1 0,0-1 1,0 1-1,0 0 0,1-1 1,-1 1-1,0-1 0,0 1 0,1 0 1,-1-1-1,0 1 0,1 0 1,-1-1-1,0 1 0,1 0 1,-1-1-1,9-9-37,-8 9 36,-1 0 0,1 0 0,0 0 1,0 0-1,0 0 0,0 0 0,0 0 0,0 1 0,0-1 0,0 0 1,0 1-1,0-1 0,1 0 0,-1 1 0,0-1 0,0 1 0,1 0 0,0-1 1,22-5-64,-18 4 50,-1 0 0,1 0 1,0 1-1,0 0 0,0 0 0,0 1 0,0 0 0,9 0 1,-3 2-24,0 1 0,0 0 0,0 0 0,0 1 0,-1 1 1,1 0-1,-1 0 0,19 14 0,-24-15 20,0 0 0,-1 1 0,1 0 0,-1 0 0,-1 0 0,1 0 0,-1 1 0,1 0 0,-2 0 0,1 0 0,-1 1-1,0-1 1,0 1 0,0-1 0,-1 1 0,2 14 0,-3-18 27,-1 0 0,0 0 0,0 0 0,0 1 0,-1-1 0,1 0 1,-1 0-1,0 0 0,1 0 0,-1 0 0,-1 0 0,1 0 0,0 0 0,-1 0 0,0 0 0,1-1 0,-1 1 0,0 0 0,0-1 0,-1 0 0,1 0 0,0 1 0,-1-1 0,1 0 0,-1-1 0,0 1 0,0-1 0,1 1 0,-1-1 0,-4 2 0,-2 0 22,0 0 0,1-1 0,-1 0 0,0 0 0,0-1 0,0 0 0,0-1-1,0 0 1,-14-2 0,-50-12 413,39 12-206,29 1-169</inkml:trace>
</inkml:ink>
</file>

<file path=ppt/ink/ink3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15.69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6520,'0'0'11962,"3"13"-11770,9 46 300,8 86 0,-14-44 888,-5-94-1283,-1-5-22,0 1 0,1-1 0,-1 0 0,0 1 0,0-1 0,-1 0 0,1 1 0,-1 3 0,3 1 241,-2-7-312,0 0 0,0 0 0,1 0 0,-1 0 0,0 1 1,0-1-1,0 0 0,0 0 0,0 0 0,0 0 0,0 0 0,0 0 0,0 0 0,0 0 0,0 1 0,1-1 0,-1 0 0,0 0 1,0 0-1,0 0 0,0 0 0,0 0 0,0 1 0,0-1 0,0 0 0,0 0 0,0 0 0,0 0 0,0 0 0,0 0 0,0 1 1,-1-1-1,1 0 0,0 0 0,0 0 0,0 0 0,0 0 0,0 0 0,0 0 0,0 1 0,0-1 0,0 0 0,0 0 0,0 0 1,0 0-1,-1 0 0,1 0 0,0 0 0,0 0 0,0 0 0,0 1 5,-1-1-1,1 0 1,0 0 0,0 0-1,0 0 1,0 1 0,0-1-1,-1 0 1,1 0 0,0 0-1,0 1 1,0-1 0,0 0 0,0 0-1,0 0 1,0 1 0,0-1-1,0 0 1,0 0 0,0 1-1,0-1 1,0 0 0,0 0-1,0 0 1,0 1 0,0-1-1,0 0 1,0 0 0,0 1-1,0-1 1,1 0 0,-1 0-1,0 0 1,0 1 0,0-1 0,0 0-1,0 0 1,0 0 0,1 0-1,-1 1 1,2-1 125,-4-5-15,0-6-952</inkml:trace>
</inkml:ink>
</file>

<file path=ppt/ink/ink3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16.29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56 7736,'0'0'9322,"14"0"-9051,-9 1-255,38 0 400,0-2 0,79-10 0,-91 4-233,-15 4 45,0-1 1,-1 0-1,1-1 1,26-12-1,-26 12 419,-15 5-709,-1 0 0,0 0-1,1 0 1,-1 0 0,0 0 0,1 1 0,-1-1 0,0 0 0,1 0 0,-1 0 0,0 0 0,1 1 0,-1-1 0,0 0 0,1 0 0,-1 1 0,0-1 0,0 0 0,1 0 0,-1 1 0,0-1 0,0 0-1,0 1 1,0-1 0,1 0 0,-1 1 0,0-1 0,0 0 0,0 1 0,0-1 0,0 0 0,0 1 0,0-1 0,0 0 0,0 1 0,0 0 0</inkml:trace>
</inkml:ink>
</file>

<file path=ppt/ink/ink3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17.31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4312,'0'0'10657,"8"14"-10312,1 0-241,-4-9-58,-1 1 0,0 1 0,-1-1 0,0 0 1,0 1-1,0 0 0,0 0 0,-1 0 0,-1 0 0,1 0 0,0 10 1,3 20 450,2 0-1,2 0 1,22 63 0,-25-80 28,-1 0-1,3 37 1,-7-49-320,-1 14 1045,-1-13-1116</inkml:trace>
</inkml:ink>
</file>

<file path=ppt/ink/ink3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18.38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7832,'0'0'8727,"5"11"-8524,-3-7-182,4 9 49,0 1 0,-1-1 1,-1 1-1,5 24 0,3 22 626,28 85-1,-32-119-506,4 30 520,-2-5 1534,-11-51-2228,1 0-1,0 0 1,-1-1-1,1 1 1,0 0 0,0 0-1,-1 0 1,1 0-1,0 0 1,-1 0 0,1 0-1,0 1 1,-1-1-1,1 0 1,0 0-1,0 0 1,-1 0 0,1 0-1,0 0 1,-1 0-1,1 1 1,0-1 0,0 0-1,0 0 1,-1 0-1,1 1 1,0-1 0,0 0-1,0 0 1,-1 1-1,1-1 1,0 0 0,0 0-1,0 1 1,0-1-1,0 0 1,0 1-1,-1-1 1,0 1 11,0 1-1,1-1 1,-1 0-1,0 1 1,0-1-1,1 0 1,-1 1 0,1-1-1,-1 1 1,1-1-1,0 1 1,-1 1-1,-2 9 433,2 3-4560</inkml:trace>
</inkml:ink>
</file>

<file path=ppt/ink/ink3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19.22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29 6224,'0'0'9364,"12"0"-9063,221-23 1792,-187 17-849,-45 6-1117,4 0-2279</inkml:trace>
</inkml:ink>
</file>

<file path=ppt/ink/ink3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21.51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5 4216,'0'0'13195,"10"-1"-13023,30-2-6,-40 2-149,1 1-1,0 0 1,0 0 0,0 0 0,-1 0 0,1 0 0,0 0-1,0 1 1,0-1 0,-1 0 0,1 0 0,0 0 0,0 1-1,0-1 1,-1 0 0,1 1 0,0-1 0,-1 1 0,1-1-1,0 1 1,-1-1 0,1 1 0,-1 0 0,1-1 0,0 1-1,-1-1 1,0 1 0,1 0 0,-1 0 0,1-1 0,-1 1-1,0 0 1,0 0 0,1-1 0,-1 1 0,0 0-1,0 0 1,0 0 0,0 0 0,0-1 0,0 1 0,0 0-1,0 0 1,0 1 0,-1 2 61,0 0 0,1 1 0,-2-1 0,1 0 0,-3 7 0,1-6-38,0 0 0,0 0 0,0-1 0,-1 1-1,0-1 1,0 0 0,-7 6 0,-3 4 181,14-14-212,-1 1 0,1-1 0,0 0 0,0 1 0,0-1 0,0 1 0,0-1 0,-1 1 0,1-1 0,0 1 0,0-1 0,0 0 0,0 1 0,0-1 0,0 1 0,1-1 0,-1 1 0,0-1 0,0 1 0,0-1 0,0 0 0,0 1 0,1-1 0,-1 1-1,0-1 1,0 0 0,1 1 0,-1-1 0,0 1 0,1-1 0,-1 0 0,0 0 0,1 1 0,-1-1 0,0 0 0,1 1 0,-1-1 0,1 0 0,-1 0 0,0 0 0,1 0 0,-1 1 0,2-1 0,19 7 217,54-3 302,-26-2 679,-48-1-1215,0-1 0,0 0 0,0 1 0,0-1 0,0 1 0,0 0 0,-1-1 0,1 1 0,0 0 0,-1-1 0,1 1-1,0 0 1,-1 0 0,1-1 0,-1 1 0,1 0 0,-1 0 0,1 1 0,2 2-2434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11.63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218 56 8432,'0'0'9439,"-10"-1"-9173,-32-5 6,41 6-240,0 0 0,-1-1 0,1 1 1,0-1-1,-1 1 0,1-1 0,0 1 0,0-1 0,-1 1 1,1-1-1,0 0 0,0 0 0,0 0 0,0 0 1,0 0-1,0 0 0,0 0 0,0 0 0,-1-2 0,-6-5 429,-3-17 1303,13 27-966,-9 10-319,-2 19-256,2 0 0,1 1 0,-3 51 0,-2 15 161,-4-25-73,8-39-4,1 0 0,-3 61 0,8-80-130,1 13 167,2-18-182,-1 0 0,-1 0-1,0 1 1,-1-1 0,-2 16 0,-1 21 526,3-45-635,1-1 0,-1 1 0,1 0 0,-1-1 1,0 1-1,0 0 0,0-1 0,0 1 0,0-1 0,0 1 1,-1-1-1,-2 2 0,4-2-48,0-1 1,0 1-1,-1-1 0,1 0 0,0 0 1,-1 1-1,1-1 0,0 0 0,-1 0 1,1 1-1,0-1 0,-1 0 0,1 0 1,-1 0-1,1 1 0,0-1 0,-1 0 1,1 0-1,-1 0 0,1 0 0,-1 0 1,1 0-1,0 0 0,-1 0 1,1 0-1,-1 0 0,1 0 0,-1 0 1,1-1-1,0 1 0,-1 0 0,1 0 1,-1 0-1,1 0 0,0-1 0,-1 1 1,1 0-1,0 0 0,-1-1 0,1 1 1,0 0-1,-1-1 0,1 1 1,0 0-1,0-1 0,-1 1 0,1-1 1,0 1-1,0 0 0,0-1 0,0 1 1,0-1-1,-1 1 0,1 0 0,0-1 1,0 1-1,0-1 0,0 1 0,0-1 1,0 1-1,0 0 0,1-1 0,-1-4-177,0-1 0,0 1 0,1 0-1,0 0 1,0 0 0,1 0-1,-1 1 1,5-10 0,-4 8-2059</inkml:trace>
</inkml:ink>
</file>

<file path=ppt/ink/ink3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22.43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165 3 6520,'0'0'8254,"-10"-1"-7927,7 1-304,-6-1 106,1 1 0,-1 0 0,1 0 0,-1 1-1,1 0 1,-1 0 0,1 1 0,-9 3 0,13-3-27,-1 0 0,1 0 1,-1 1-1,1-1 0,0 1 1,0 0-1,0 1 0,1-1 1,-1 1-1,1-1 1,0 1-1,0 0 0,0 0 1,-4 8-1,0-2 262,19 12 471,-8-20-780,0 1 0,0-1 0,0 0 0,1 0 0,-1 0-1,6 1 1,10 4 118,-9-4-62,0 0 0,0 0 0,0-1 0,1-1 0,-1 0 0,0 0 0,20-3 0,-10 2-1539</inkml:trace>
</inkml:ink>
</file>

<file path=ppt/ink/ink3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23.24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15 84 10448,'0'0'3280,"1"11"-2979,4 49 339,-4-53-4,-1-7-583,0 1 0,0-1 0,0 0 0,0 0 0,0 0-1,0 1 1,0-1 0,0 0 0,0 0 0,0 0 0,0 1 0,0-1 0,0 0 0,0 0 0,0 0 0,0 1 0,0-1 0,0 0 0,0 0 0,0 0 0,0 1 0,0-1 0,0 0 0,0 0 0,0 0 0,0 1 0,-1-1 0,1 0 0,0 0 0,0 0 0,0 0 0,0 1 0,0-1 0,-1 0 0,1 0 0,0 0-1,0 0 1,0 0 0,0 0 0,-1 0 0,1 0 0,0 1 0,0-1 0,0 0 0,-1 0 0,1 0 0,0 0 0,-3-1 2503,-5-18-2145,6-4-265,1 19-114,0 0-1,0-1 1,0 1-1,1-1 1,0 1-1,0-1 0,0 1 1,0-1-1,1 1 1,0 0-1,0-1 1,0 1-1,0 0 0,1 0 1,3-7-1,-1 6 3,-3 2-16,0 1 0,1 0-1,-1 0 1,1-1 0,-1 1-1,1 0 1,0 1-1,0-1 1,0 0 0,0 0-1,0 1 1,1 0-1,-1-1 1,0 1 0,4-1-1,2-2 55,1 1-1,0 0 1,11-1-1,-16 3-34,-1 1 0,0 0 0,1-1 0,-1 1 0,0 1 0,1-1 0,-1 0 0,0 1 0,0 0 0,1 0 0,-1 0 0,4 1 0,5-1 725,-7-1-991,-10 0-2520</inkml:trace>
</inkml:ink>
</file>

<file path=ppt/ink/ink3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24.58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1 155 5920,'0'0'11370,"10"-3"-11061,33-11 222,0 3 0,66-9-1,-30 10-56,105-27 0,-112 21-280,115-14 176,-101 18-147,-72 11-114,1 0 0,-1 1 0,1 1 0,-1 0 0,0 1 0,1 1 0,21 6 0,-17-1 96,-17-6-178,0-1 0,0 0-1,0 0 1,0 1-1,1-2 1,-1 1 0,0 0-1,0 0 1,1-1-1,-1 1 1,0-1 0,1 0-1,-1 1 1,1-1-1,-1-1 1,0 1 0,1 0-1,-1 0 1,4-2-1,8-1 241,-14 3-402,1 0 0,0 0 0,0 0 0,-1-1 0,1 1 0,0 0 0,-1 0 0,1 0 0,0-1 0,0 1 1,-1 0-1,1-1 0,-1 1 0,1 0 0,0-1 0,-1 1 0,1-1 0,-1 1 0,1-1 0,-1 1 0,2-2 0</inkml:trace>
</inkml:ink>
</file>

<file path=ppt/ink/ink3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25.98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43 89 5120,'0'0'14081,"-8"10"-13816,-22 36-18,30-45-229,-1 1 0,0 0 0,1-1 1,-1 1-1,1-1 0,0 1 0,-1 0 0,1-1 1,0 1-1,0 0 0,0-1 0,0 1 1,0 0-1,1-1 0,-1 1 0,0 0 0,1-1 1,-1 1-1,1 0 0,0-1 0,-1 1 0,2 1 1,2 2 43,-1-1 0,0 0 0,1 0 0,8 7 0,-5-5 25,-3-2-59,0-1 0,0 1 0,1-1 0,0 0 0,-1-1 1,1 1-1,0-1 0,0 0 0,1 0 0,-1-1 0,0 1 0,1-1 1,-1 0-1,0-1 0,1 0 0,-1 1 0,1-1 0,-1-1 1,1 1-1,-1-1 0,1 0 0,-1-1 0,0 1 0,0-1 0,7-3 1,-4 2 8,0-1 1,0 0 0,-1 0 0,1-1 0,-1 0 0,0 0 0,0-1 0,0 1 0,-1-2 0,0 1 0,0-1 0,-1 0 0,0 0-1,0 0 1,5-12 0,-9 16-10,0-1 0,0 1-1,0-1 1,-1 0 0,1 0 0,-1 1-1,0-1 1,0 0 0,0 0-1,0 1 1,-1-1 0,1 0 0,-1 1-1,0-1 1,0 0 0,-1 1 0,1-1-1,-1 1 1,-3-7 0,2 7 1,1-1 0,-1 0 0,0 1-1,0 0 1,0-1 0,0 1 0,-1 0 0,1 0 0,-1 1 0,0-1 0,0 1 0,1 0 0,-2 0 0,1 0 0,0 1 0,-7-3 0,-4 1 73,-31-4 129,43 7-205,0-1 0,0 1-1,1 1 1,-1-1 0,0 0 0,0 1-1,1-1 1,-1 1 0,0 0-1,1 0 1,-1 0 0,1 0 0,-5 3-1,2 0 61,0 0 0,0 0-1,0 0 1,1 1 0,-1 0-1,1-1 1,-5 9 0,8-11-248,0 0 1,0 1-1,0-1 1,1 0-1,-1 1 1,0-1 0,1 1-1,-1-1 1,1 0-1,0 1 1,0-1-1,0 1 1,0-1-1,1 1 1,-1-1-1,0 1 1,1-1 0,0 0-1,0 1 1,0-1-1,1 4 1</inkml:trace>
</inkml:ink>
</file>

<file path=ppt/ink/ink3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26.64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138 66 10344,'0'0'4512,"-12"7"-4075,8-3-380,-17 9 525,2 0 1,0 2-1,-23 22 0,40-34-363,-1 0-1,1 0 0,0 0 0,0 0 0,0 0 0,0 0 1,-2 5-1,4-7-160,0 0-1,-1 0 1,1 1 0,0-1-1,0 0 1,0 1 0,0-1-1,0 0 1,0 1 0,1-1-1,-1 0 1,0 1 0,1-1-1,-1 0 1,1 0 0,-1 1-1,1-1 1,-1 0 0,1 0-1,0 0 1,0 0 0,1 2-1,0 0-9,1 1 0,0-1 0,-1 0 0,1 0 0,0 0 0,1 0 0,-1 0 0,0-1 0,1 0 0,0 1 0,-1-1 0,1 0 0,0-1 0,0 1 0,0-1 0,0 0 0,0 0 0,1 0 0,-1 0 0,0-1 0,0 0 0,7 0 0,1 0 10,0-1 0,-1-1 0,1 0 0,-1-1 0,0 0-1,0 0 1,0-1 0,21-11 0,-28 13-28,1-1-1,-1 0 1,0 0 0,0 0-1,0-1 1,0 1 0,-1-1-1,0 0 1,1 0 0,-1 0-1,0 0 1,-1-1-1,1 1 1,-1-1 0,0 0-1,0 1 1,-1-1 0,1 0-1,-1 0 1,0 0 0,0 0-1,0-11 1,-1 12-6,-1-1-1,0 1 1,1 0 0,-1-1 0,-1 1 0,1 0-1,0-1 1,-1 1 0,0 0 0,0 0-1,-1 0 1,1 0 0,-1 1 0,1-1-1,-1 1 1,-5-5 0,2 3 12,0-1 1,0 2-1,-1-1 1,1 1-1,-1 0 1,0 0-1,-1 1 1,-8-4-1,14 6-32,0 1-1,1-1 1,-1 0 0,0 1 0,1 0-1,-1-1 1,0 1 0,0 0 0,1 0 0,-1 0-1,0 0 1,0 0 0,1 0 0,-1 0-1,0 1 1,0-1 0,1 1 0,-1-1-1,0 1 1,1 0 0,-1-1 0,1 1-1,-1 0 1,1 0 0,-1 0 0,1 0-1,-1 1 1,1-1 0,0 0 0,0 1-1,0-1 1,0 0 0,0 1 0,0-1-1,0 1 1,0 0 0,0-1 0,1 1 0,-1 0-1,1-1 1,-1 1 0,1 0 0,0-1-1,0 1 1,0 0 0,0 0 0,0 0-1,0-1 1,0 1 0,0 0 0,1 0-1,-1-1 1,1 1 0,0 3 0,11 28-2114,-12-31 938</inkml:trace>
</inkml:ink>
</file>

<file path=ppt/ink/ink3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27.22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68 1 9240,'0'0'5061,"-9"10"-4528,-29 34 1,36-41-459,0 0 1,0 0 0,0 1 0,0-1 0,0 0 0,1 1 0,-1 0-1,1-1 1,0 1 0,0 0 0,0-1 0,1 1 0,-1 0 0,1 0-1,0 0 1,0-1 0,0 1 0,1 4 0,0 13 312,0-4-39,0 0-1,1-1 1,0 1 0,2-1 0,5 18-1,6 29 1080,-12-57-927,-3-5-490,0-1 0,1 0 0,-1 0 0,0 0 0,0 0 0,0 0 0,0 0 0,0 0 0,0 1 0,0-1 0,0 0 0,0 0 0,0 0 0,0 0 0,0 0 0,1 1 0,-1-1 1,0 0-1,0 0 0,0 0 0,0 0 0,0 0 0,0 1 0,0-1 0,0 0 0,-1 0 0,1 0 0,0 0 0,0 0 0,0 1 0,0-1 0,0 0 0,0 0 0,0 0 0,0 0 0,0 0 0,0 0 0,0 1 0,0-1 0,-1 0 0,1 0 0,0 0 0,0 0 0,0 0 0,0 0 0,0 0 0,-1 0 0,1 1 211,9-7 480,5-31-540,-7 18-3033</inkml:trace>
</inkml:ink>
</file>

<file path=ppt/ink/ink3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27.56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10 0 11856,'0'0'3062,"-1"13"-2808,-4 193 1255,1-89 1441,5-111-2399,0-8 49,1-10-133,-5-22-2998</inkml:trace>
</inkml:ink>
</file>

<file path=ppt/ink/ink3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28.06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1 134 11152,'0'0'4453,"10"-7"-4114,36-22 10,-43 28-285,0-1 0,1 1 0,-1 0 0,0 0-1,0 0 1,1 0 0,-1 0 0,0 1 0,1-1 0,-1 1 0,1 0 0,-1 0 0,1 1 0,-1-1 0,6 2 0,-2 0 106,0 1 0,0 0 0,0 1 0,0 0 1,6 4-1,-1 0 47,-2-1 35,-1 0-1,16 16 1,-18-16-32,0 0 0,0-1 0,0 0 0,1 0 0,12 6 0,-18-11-159,0-1 0,0 0 1,0 1-1,1-1 0,-1 0 1,0 0-1,0 0 1,0-1-1,0 1 0,0 0 1,0-1-1,0 1 0,0-1 1,0 0-1,0 0 0,0 0 1,-1 0-1,1 0 0,0 0 1,0 0-1,2-3 0,3-2 87,0 0-1,0 0 0,8-10 0,40-65 669,-44 67-630,15-27 1,-15 19-3122</inkml:trace>
</inkml:ink>
</file>

<file path=ppt/ink/ink3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28.74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8032,'0'0'4856,"15"5"-4639,0 0-155,-1-2 2,0 2 1,0 0 0,-1 1-1,0 0 1,18 11-1,-4 2 104,-1 1-1,-1 2 1,-1 0-1,0 1 1,26 36-1,-20-19 194,-2 0-1,44 88 1,-54-90-127,-1 2 1,-2 0-1,-2 1 1,-1 1-1,-2-1 1,-3 2 0,-1-1-1,-1 1 1,-4 74-1,-6-56 57,-3 0-1,-2-1 1,-3 0-1,-3 0 1,-2-2-1,-3 0 1,-30 58-1,-24 20 558,61-116-604,-1 0-1,-1 0 1,0-2 0,-23 21 0,20-27-185,10-10-2772</inkml:trace>
</inkml:ink>
</file>

<file path=ppt/ink/ink3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30.38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348 610 6016,'0'0'5669,"-10"-3"-5400,-7-1 55,0 1-1,-22-2 0,31 4-64,-1 1 0,1 0 0,0 1 0,0-1 0,0 2 0,0-1 0,0 1 1,-14 5-1,-1 4 454,0 0 0,0 2 0,1 1 1,-39 32-1,58-44-647,1 1 1,-1 0-1,1 0 0,0 0 0,0 0 0,0 0 1,1 1-1,-1-1 0,1 0 0,0 1 0,0-1 1,0 1-1,0-1 0,0 1 0,1 0 1,0-1-1,-1 1 0,2 0 0,-1-1 0,0 1 1,1 0-1,-1-1 0,1 1 0,0-1 1,0 1-1,1-1 0,-1 0 0,1 1 0,3 4 1,-3-4-39,0 0 0,0 0 1,1-1-1,0 0 0,-1 1 1,1-1-1,1 0 0,-1 0 1,0-1-1,1 1 1,-1-1-1,1 1 0,0-1 1,-1 0-1,1-1 0,0 1 1,0-1-1,1 1 0,-1-1 1,0 0-1,0-1 1,1 1-1,-1-1 0,0 0 1,5 0-1,1-2 10,-1 0 0,1-1 0,-1 0-1,0-1 1,0 0 0,0 0 0,-1-1 0,1 0 0,12-11 0,-6 4 31,-1-1 1,0-1-1,-1 0 1,11-16 0,-18 21-36,-1 1 0,-1-1 1,0 0-1,0 0 0,-1 0 1,0 0-1,0-1 0,-1 1 1,0-1-1,-1 1 0,0-16 1,-1-12 116,-7-59 1,6 87-126,-4-25 107,0 1 0,-3-1-1,-1 1 1,-1 0 0,-1 1 0,-3 0 0,0 1-1,-2 1 1,-1 0 0,-1 1 0,-2 1 0,-25-28 0,20 34 509,14 15-1087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16.40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0 798 9944,'0'0'4864,"3"-13"-4471,26-104 1372,0 3 116,-19 87-1320,-9 26-513,-1-1 0,1 1 0,-1 0 0,1 0 0,0 0 0,-1 0 0,1 0 0,0 0 0,0 0 0,-1 0 0,1 1 0,0-1 0,0 0 0,0 0 0,0 1 0,0-1 1,0 1-1,1-1 0,0 0 0,12 12 457,-10-8-474,0 0 1,-1 0-1,0 0 0,0 0 1,0 0-1,0 1 0,-1-1 1,1 1-1,-1 0 0,0 0 1,0 0-1,0 0 0,0 0 1,-1 0-1,0 0 0,2 9 1,1 7 68,-2 0 0,1 24-1,-3-43-95,1 56 600,-1-57-596,0 0 0,0 1 0,-1-1-1,1 0 1,0 0 0,0 0 0,0 0 0,0 0 0,0 1 0,0-1-1,0 0 1,0 0 0,0 0 0,0 0 0,1 0 0,-1 1 0,0-1-1,0 0 1,0 0 0,0 0 0,0 0 0,0 0 0,0 0 0,0 1-1,0-1 1,0 0 0,0 0 0,1 0 0,-1 0 0,0 0 0,0 0-1,0 0 1,0 0 0,0 0 0,0 1 0,1-1 0,-1 0-1,0 0 1,0 0 0,0 0 0,0 0 0,0 0 0,1 0 0,-1 0-1,0 0 1,0 0 0,0 0 0,0 0 0,1 0 0,8-6 233,8-13-46,20-30 8,11-14 58,6-9 395,-54 72-652,0 0 1,0 0-1,0-1 0,1 1 0,-1 0 0,0 0 0,0-1 0,0 1 1,0 0-1,0 0 0,1-1 0,-1 1 0,0 0 0,0 0 1,0 0-1,1 0 0,-1-1 0,0 1 0,0 0 0,1 0 0,-1 0 1,0 0-1,0 0 0,1 0 0,-1-1 0,0 1 0,1 0 0,-1 0 1,0 0-1,0 0 0,1 0 0,-1 0 0,0 0 0,1 0 1,-1 0-1,0 1 0,0-1 0,1 0 0,-1 0 0,0 0 0,0 0 1,1 0-1,-1 0 0,0 0 0,0 1 0,1-1 0,-1 0 0,0 0 1,0 0-1,0 1 0,1-1 0,-1 0 0,0 0 0,0 1 1,0-1-1,0 0 0,0 0 0,1 1 0,-1-1 0,0 0 0,0 0 1,0 1-1,0-1 0,5 22 152,-5-19-139,5 36 90,-4-25-50,0-1 1,2 1-1,0 0 1,7 21 0,-9-34-42,0 1 0,0-1 1,0 0-1,0 1 1,1-1-1,-1 0 1,0 0-1,1 0 1,-1 0-1,1 0 1,-1-1-1,1 1 0,-1 0 1,1-1-1,-1 1 1,1-1-1,0 1 1,-1-1-1,1 0 1,0 1-1,0-1 0,-1 0 1,1 0-1,0-1 1,-1 1-1,3 0 1,0-1 22,0 1 1,0-1 0,0 0-1,0 0 1,-1 0-1,1 0 1,0-1 0,-1 1-1,1-1 1,5-4 0,-2-1 18,-1 1 0,0-1 0,-1 0 0,0 0 1,0 0-1,0-1 0,-1 0 0,0 0 1,-1 0-1,0 0 0,3-11 0,-4 12-11,0 0 0,1 1-1,0-1 1,0 1 0,0 0 0,1 0-1,0 0 1,0 1 0,1-1 0,-1 1-1,1 0 1,0 0 0,0 1 0,7-5-1,-9 8-22,0 0 0,0 0 0,1 0-1,-1 0 1,0 1 0,1-1 0,-1 1-1,0 0 1,6 0 0,-9 0 93,2 2-106,-1 0 0,1 0 0,-1 1 0,0-1 0,0 0 0,0 1 0,0-1 0,0 1 0,0-1 0,0 5 0,0-2 4,44 152 208,-45-156-212,0 0-4,1-1 0,-1 0 0,0 1 0,0-1 0,0 1-1,0-1 1,1 0 0,-1 1 0,0-1 0,0 1 0,0-1 0,0 1 0,0-1 0,0 1-1,0-1 1,0 0 0,0 1 0,0-1 0,-1 1 0,1-1 0,0 1 0,0-1 0,0 0-1,0 1 1,-1-1 0,1 0 0,0 1 0,0-1 0,-1 1 0,1-1 0,0 0-1,-1 0 1,1 1 0,0-1 0,-1 0 0,1 0 0,0 1 0,-1-1 0,1 0 0,-1 0-1,1 0 1,0 1 0,-1-1 0,1 0 0,-1 0 0,1 0 0,-1 0 0,1 0 0,-1 0-1,1 0 1,0 0 0,-1 0 0,1 0 0,-1 0 0,1 0 0,-1-1 0,0 1-1,-38 3 440,22-1-196,14-1-89,5-1 34,18 1-230,31 6-1,-4-1-11,-38-5 58,0-1 0,0 0 0,1-1 1,-1 0-1,0-1 0,0 1 0,0-2 0,0 1 1,0-1-1,-1-1 0,1 0 0,-1 0 1,0 0-1,0-1 0,0 0 0,11-11 0,-13 11 27,-1-1-1,0 0 0,0-1 1,-1 1-1,0-1 0,0 1 1,-1-1-1,0-1 0,0 1 1,0 0-1,-1-1 0,0 1 1,0-1-1,0-15 0,-3 18 69,0-1 0,0 1 0,-1 0 0,-3-10 0,2 5 242,1 44-406,1-25 33,1 0 0,0 0 0,0 0-1,0 0 1,1 0 0,1 0 0,0 0 0,3 11 0,0-8-2,-4-7 2,0-1 0,1 1 0,0-1 0,0 0 0,0 0 0,0 0 0,6 7 0,-7-10 23,1 0 1,-1 0 0,1 0 0,-1 0-1,1 0 1,0 0 0,-1-1-1,1 1 1,0-1 0,0 1 0,0-1-1,-1 1 1,1-1 0,0 0 0,0 0-1,0 0 1,0 0 0,-1 0 0,1 0-1,0-1 1,0 1 0,0 0 0,-1-1-1,4-1 1,1 0 14,0-1 0,0 0-1,-1-1 1,1 1 0,-1-1 0,1 0 0,4-6-1,15-9 39,15-8 63,-7 3-8,1 3 0,1 0 0,43-17 0,-69 34-68,-2 1-13,-1 0 0,0 1-1,1 0 1,-1 0 0,1 1-1,-1 0 1,9-1 0,-14 2-8,0 0-1,0 0 1,-1 0 0,1 0 0,0 0 0,0-1 0,0 1-1,0 0 1,0-1 0,0 1 0,-1 0 0,1-1 0,0 1-1,0-1 1,0 1 0,-1-1 0,1 0 0,0 1 0,-1-1-1,2-1 1,-2 2-13,0 0-1,0 0 0,0 0 1,0 0-1,0 0 0,0-1 1,0 1-1,0 0 0,0 0 1,0 0-1,0 0 0,0 0 1,0 0-1,0 0 0,0-1 1,0 1-1,0 0 0,0 0 0,0 0 1,0 0-1,0 0 0,0 0 1,0 0-1,0 0 0,-1-1 1,1 1-1,0 0 0,0 0 1,0 0-1,0 0 0,0 0 1,0 0-1,0 0 0,0 0 1,0 0-1,-1 0 0,1 0 1,0 0-1,0 0 0,0 0 1,0 0-1,0 0 0,0 0 1,0 0-1,0 0 0,-1 0 1,1 0-1,0 0 0,0 0 1,0 0-1,-16 3 54,-37 13 57,-12 4-39,60-17-68,-1-1-1,1 1 0,-1 0 1,1 0-1,0 0 0,0 1 1,1 0-1,-8 8 0,-7 6 19,15-14-31,0 0 1,0-1-1,0 1 0,1 1 1,-6 8-1,8-12 3,0 1 0,1 0 0,-1-1 0,1 1 0,-1 0 0,1 0 0,0-1 0,0 1 0,0 0 0,-1 0 0,2 0 0,-1-1 0,0 1 0,0 0 0,1 0 0,-1-1 0,1 1 0,-1 0 0,1-1 0,0 1 0,0 0 0,1 1 0,1 2-4,0 0 0,0 0 0,1 0-1,-1-1 1,1 1 0,1-1 0,-1 0 0,0-1 0,1 1 0,0-1 0,0 0 0,0 0 0,0 0 0,0-1 0,1 1 0,-1-1 0,1-1 0,-1 1 0,1-1 0,0 0-1,0 0 1,-1-1 0,1 1 0,0-1 0,0-1 0,0 1 0,0-1 0,-1 0 0,1 0 0,0-1 0,-1 1 0,1-1 0,-1-1 0,1 1 0,-1-1 0,0 0 0,0 0 0,-1 0-1,1-1 1,5-4 0,1-3 50,-1 0 0,0 0-1,0-1 1,-1 0 0,0-1-1,-1 0 1,-1 0 0,0-1-1,-1 0 1,0 0 0,-1 0-1,-1-1 1,0 0 0,-1 0-1,-1 0 1,0 0 0,-1-29-1,-2 12-20,-1 0 0,-2 0-1,-11-50 1,-9-25-22,6 20 0,13 77 0,4 9 0,1 1 0,-1-1 0,1 1 0,0-1 0,-1 1 0,1-1 0,0 0 0,-1 1 0,1-1 0,0 0 0,0 1 0,0-1 0,-1 0 0,1 1 0,0-1 0,0 0 0,0 0 0,0-1 0,-3 26 0,0 0 0,1 0 0,1 1 0,2-1 0,0 0 0,6 32 0,1-13-25,1 1 0,2-2 0,2 1 0,2-2-1,23 48 1,-28-70-11,0 0-1,1-1 0,1 0 0,0-1 1,1 0-1,18 17 0,-27-31 33,-1 0 1,1 0-1,0 0 0,0-1 1,0 0-1,0 1 1,0-1-1,0-1 0,1 1 1,-1 0-1,1-1 0,-1 0 1,1 0-1,0-1 0,-1 1 1,1-1-1,0 0 0,-1 0 1,1-1-1,0 1 0,-1-1 1,1 0-1,-1 0 1,1 0-1,-1-1 0,1 0 1,-1 0-1,0 0 0,7-5 1,0 0 12,-2 1 6,-1 1-1,0-1 1,0 0-1,-1-1 1,0 0-1,0 0 1,0-1-1,8-12 1,-6 4 51,0 0 1,8-24-1,-15 35-53,0 1 0,-1-1-1,0 0 1,0 0 0,0 0-1,-1 0 1,1 0 0,-1 0 0,0 0-1,-1 0 1,1 0 0,-1 0-1,-3-10 1,4 15-13,0-1 0,0 0 0,-1 0 0,1 0 0,-1 0 0,1 1 0,-1-1 0,1 0 0,-1 0 0,1 1 0,-1-1 0,1 0 0,-1 1 0,0-1 0,1 1 0,-1-1 0,0 1 0,0-1 0,0 1 0,1-1 0,-1 1 0,0 0 0,0 0 0,0-1 0,0 1 0,0 0 0,-1 0 0,0 0 0,0 0 0,0 1 0,0-1 0,0 1 0,0-1 0,0 1 0,0 0 0,0-1 0,1 1 0,-4 2 0,-3 2 0,0 1 0,1 1 0,-14 12 0,18-15 0,0 0 0,-1-1 0,1 1 0,1 1 0,-1-1 0,0 0 0,1 1 0,0-1 0,0 1 0,1 0 0,-1 0 0,1-1 0,0 1 0,-1 7 0,2-5 0,1 1 0,-1-1 0,1 0 0,0 0 0,1 0 0,0 0 0,0 0 0,0 0 0,6 9 0,-3-4 0,1-1 0,0 1 0,1-2 0,1 1 0,0-1 0,13 14 0,-18-21 0,0 0 0,0 0 0,0-1 0,0 1 0,1-1 0,0 0 0,-1 1 0,1-2 0,0 1 0,0 0 0,0-1 0,0 0 0,0 0 0,0 0 0,0 0 0,1-1 0,-1 1 0,0-1 0,0 0 0,0-1 0,1 1 0,-1-1 0,7-1 0,1-2 0,0-1 0,1 0 0,-2 0 0,1-1 0,-1 0 0,17-13 0,-23 14 0,0 1 0,0-1 0,0 0 0,-1 0 0,1-1 0,-1 1 0,-1-1 0,1 0 0,-1 0 0,0 0 0,0-1 0,-1 1 0,0-1 0,2-8 0,0-9-4056</inkml:trace>
</inkml:ink>
</file>

<file path=ppt/ink/ink3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31.40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331 0 5720,'0'0'5248,"-10"8"-4588,-12 7-377,-1 0 453,1 2-1,-33 30 0,39-31-409,1 2-1,1-1 1,0 2 0,2 0 0,0 0 0,1 1-1,1 1 1,-14 41 0,3 17 232,4 2 0,4 0 0,-6 137 0,19-176-372,1 0 0,2 0 1,2 0-1,2 0 0,2-1 1,1 0-1,19 45 0,-8-38 216,3-2-1,1 0 0,33 42 1,-55-84-310,-1 0 1,2 0 0,-1 0 0,0 0 0,1-1-1,0 1 1,0-1 0,0 0 0,0 0 0,0 0-1,1-1 1,-1 1 0,1-1 0,8 3 0,-12-5-71,0 0 0,0 0 0,0 0 1,0 0-1,0-1 0,0 1 1,0 0-1,0 0 0,0-1 1,0 1-1,-1 0 0,1-1 0,0 1 1,0-1-1,0 1 0,0-1 1,0 0-1,4-4-3025</inkml:trace>
</inkml:ink>
</file>

<file path=ppt/ink/ink3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32.58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19 142 7528,'0'0'8321,"0"10"-7898,14 267 1738,-7-224-1223,3 0 0,23 71 0,-36-149-1,0-31-1,-1-23-671,3 66-214,-7-87 887,-40-188-1,44 267-703,-4-9 43,8 30-268,-1-1 0,1 1 0,0-1 0,-1 0 0,1 1 0,0-1 0,-1 0 0,1 1 0,0-1 0,0 0 0,-1 0 0,1 1 0,0-1 0,0 0 0,0 1 0,0-1 0,0 0 0,0 0 0,0 1 0,0-1 0,0 0 0,1 0 0,-1 1 0,0-1 0,1 0 0,0-1-15,1 1 1,0 1-1,-1-1 1,1 0-1,0 0 1,0 1-1,0-1 1,0 1-1,3-1 1,19-5-14,0 1 0,0 0 1,0 3-1,1 0 0,47 2 1,-44 4-4,-1 1 1,0 1 0,0 1 0,0 2 0,-1 0 0,0 2-1,38 22 1,-62-33 18,-1 1 0,1 0-1,-1 0 1,1 0 0,-1 0-1,0 0 1,1 0 0,-1 0 0,0 0-1,0 0 1,1 1 0,-1-1-1,0 0 1,0 1 0,0-1 0,-1 1-1,1-1 1,0 1 0,-1-1-1,1 1 1,-1 0 0,1-1 0,-1 1-1,0 0 1,1-1 0,-1 1-1,0 0 1,0 0 0,0-1-1,-1 4 1,-1-1 1,1 0 0,-1 0 0,0-1 0,0 1-1,-1-1 1,1 1 0,-1-1 0,1 0 0,-1 0 0,0 0-1,-7 4 1,-4 3 4,0 0 0,-1-1-1,0-1 1,0 0 0,-32 10-1,-86 16 147,67-19 16,64-14-150,-1 0 1,1-1-1,0 1 1,-1 0 0,1 1-1,0-1 1,0 0-1,0 0 1,-4 4 0,-2 2-2543,7-5 1491</inkml:trace>
</inkml:ink>
</file>

<file path=ppt/ink/ink3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33.55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7328,'0'0'11217,"1"12"-10857,18 236 1824,-18-236-2009,7 88 1906,-8-99-1763,-3-12 4,0 2-3552</inkml:trace>
</inkml:ink>
</file>

<file path=ppt/ink/ink3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33.86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84 12160,'0'0'1833,"9"-3"-1404,115-32 480,-56 17-535,-41 12-73,1 2 0,55-3 0,-31 4 221,-33-1-281,-18 4-204,1-1 0,0 0 0,0 1 0,0-1 0,-1 1 0,1 0 0,0-1 0,0 1 0,0 0 0,0 0 0,0 1 0,-1-1 0,1 0 0,0 0 0,0 1 0,0-1 0,-1 1 0,1 0 0,0-1 0,0 1 0,2 2 0</inkml:trace>
</inkml:ink>
</file>

<file path=ppt/ink/ink3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39.01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3504,'0'0'7844,"6"12"-7535,3 7-153,0 1-1,-1 1 1,7 25 0,4 39 854,13 150 0,-27-181-553,2 58 987,-10-77 109,19-59-3407</inkml:trace>
</inkml:ink>
</file>

<file path=ppt/ink/ink3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39.56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11 0 8336,'0'0'2802,"-2"13"-2515,-4 48 267,3 1 0,5 64 1,36 268 2533,-38-350-1664,0-32-664,0-27-2626</inkml:trace>
</inkml:ink>
</file>

<file path=ppt/ink/ink3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39.95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8536,'0'0'4649,"13"0"-4232,200 15 1734,-177-14-2424</inkml:trace>
</inkml:ink>
</file>

<file path=ppt/ink/ink3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41.83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171 0 6928,'0'0'7514,"-10"2"-6915,6-1-533,-4 0 104,-1 0-1,1 1 1,0 0 0,0 1-1,0 0 1,0 0 0,1 1-1,-9 4 1,9-3 23,0 1 1,0 0-1,0 0 0,1 0 0,0 1 1,0 0-1,1 0 0,0 0 0,-5 10 1,8-14-118,1 0 1,-1 1-1,1-1 1,0 0-1,0 0 1,0 1 0,1-1-1,-1 1 1,1-1-1,0 0 1,0 1-1,0-1 1,0 1 0,1-1-1,-1 1 1,1-1-1,0 0 1,0 1-1,0-1 1,0 0 0,1 0-1,-1 0 1,1 0-1,0 0 1,0 0-1,4 4 1,-3-4-22,-1-1 0,1 0 1,0 0-1,0-1 0,0 1 0,1-1 0,-1 1 0,0-1 1,1 0-1,-1 0 0,1 0 0,-1-1 0,1 1 0,-1-1 1,1 0-1,-1 0 0,1 0 0,-1 0 0,5-2 0,10 0 131,0-2-1,22-7 1,-36 10-153,9-4 98,0 0 0,-1-1 0,22-13-1,-10 3-2913</inkml:trace>
</inkml:ink>
</file>

<file path=ppt/ink/ink3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42.69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7136,'0'0'3409,"5"10"-2886,1 5-246,-1 0 1,0 0 0,-1 0-1,0 1 1,-1 0 0,0 22 0,-3 20 2224,0-58-2127,-2-11 678,-2-6-760,1 0 0,0 0-1,1 0 1,1-1 0,1 1 0,2-25-1,-2 41-258,0 0 0,0 0-1,0 0 1,0 1-1,1-1 1,-1 0-1,0 0 1,0 0-1,1 1 1,-1-1-1,0 0 1,1 0 0,-1 1-1,1-1 1,-1 0-1,1 1 1,-1-1-1,1 1 1,0-1-1,-1 0 1,1 1-1,-1-1 1,1 1 0,0 0-1,0-1 1,-1 1-1,1 0 1,0-1-1,0 1 1,0 0-1,-1 0 1,1-1-1,0 1 1,0 0 0,0 0-1,-1 0 1,2 0-1,3 1 55,0 0-1,0 0 1,0 0-1,0 0 1,5 3-1,3 1 44,18 6 75,-25-9-33,-1 1 0,1-1 0,0 0 0,9 1 1,-12-3-328,-1 0 0,0 0 0,1 0 0,-1 0 1,0 0-1,0-1 0,1 1 0,-1-1 1,0 1-1,0-1 0,0 0 0,0 0 0,0 0 1,0 0-1,0-1 0,2 0 0</inkml:trace>
</inkml:ink>
</file>

<file path=ppt/ink/ink3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43.65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6 7136,'0'0'11039,"13"-1"-10664,4 0-246,2-1 101,1 1 1,-1 0-1,21 3 1,-37-1-172,0-1 1,0 0-1,1 1 0,-1 0 1,0 0-1,0 0 1,0 0-1,0 0 0,0 1 1,-1-1-1,1 1 1,0 0-1,-1 0 1,1 0-1,-1 0 0,1 0 1,2 5-1,-3-5-21,-1 1 0,0-1 0,0 1-1,-1-1 1,1 1 0,0 0 0,-1 0-1,0-1 1,1 1 0,-1 0 0,0 0-1,-1-1 1,1 1 0,0 0 0,-1-1 0,1 1-1,-1 0 1,0-1 0,0 1 0,-2 4-1,-4 7 113,0-1 0,-15 20 0,2-2 175,18-28-262,0-1 0,1 1 0,-1-1-1,1 1 1,0 0 0,0 0 0,0 0 0,1 0 0,-1 0 0,0-1 0,1 6-1,0-7-37,0 0 0,1 1-1,-1-1 1,1 0-1,-1 1 1,1-1 0,-1 0-1,1 1 1,0-1-1,-1 0 1,1 0 0,0 0-1,0 0 1,0 0-1,0 0 1,0 0 0,0 0-1,0 0 1,1 0-1,-1 0 1,0-1-1,0 1 1,1 0 0,2 0-1,2 1 44,0 1 0,1-2 0,-1 1 0,1-1 0,0 0 0,-1 0 0,1 0 0,0-1 0,-1 0 0,1-1 0,0 1 0,0-1 0,8-3 0,5 2-783,-17 2-1370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17.40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9536,'0'0'10130,"5"10"-9873,15 34-13,-17-39-173,0-1 0,1 1-1,-1-1 1,1 1 0,0-1 0,0 0-1,0 0 1,1-1 0,0 0-1,6 5 1,13 9 289,-20-14-279,1 1 1,-1-1 0,1 0-1,0 0 1,0 0 0,0-1-1,1 0 1,-1 0 0,1 0-1,5 0 1,-8-1-28,1 0-1,-1-1 1,0 1 0,1-1-1,-1 0 1,0 0 0,1-1-1,-1 1 1,0 0-1,1-1 1,-1 0 0,0 0-1,0 0 1,0 0-1,0-1 1,0 1 0,0-1-1,3-2 1,-3 0-2871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17.06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170 46 10752,'0'0'7143,"-10"-9"-6757,-32-23 8,41 31-367,-1 1-1,0-1 0,1 1 0,-1-1 1,1 1-1,-1-1 0,1 1 0,-1 0 0,0 0 1,1 0-1,-1 0 0,0 0 0,1 0 1,-1 1-1,1-1 0,-1 0 0,0 1 0,1-1 1,-1 1-1,1 0 0,-1-1 0,1 1 1,0 0-1,-1 0 0,-1 1 0,-4 2 132,-62 30 4113,116-46-3632,-18 5-3655</inkml:trace>
</inkml:ink>
</file>

<file path=ppt/ink/ink3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45.07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75 5224,'0'0'12791,"13"-3"-12461,124-12 587,7-1-14,-38 3-494,-73 10-322,326-22 883,3 29 277,-337-2-1150,-5 0 34,0 0 0,0-2-1,29-3 1,-37 2-24,-11 1-73,1 0 1,-1 0-1,1 0 1,0 0-1,-1 0 0,1-1 1,-1 1-1,1-1 1,-1 1-1,1-1 1,1-1-1,-1 1 16</inkml:trace>
</inkml:ink>
</file>

<file path=ppt/ink/ink3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46.06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143 67 7432,'0'0'7164,"-11"7"-6762,-9 5 27,1 2-1,0 0 0,-17 17 0,32-28-303,1 1 0,-1 0-1,1 1 1,0-1 0,0 0-1,0 1 1,1 0 0,0 0-1,0-1 1,0 1 0,0 1-1,1-1 1,-1 0 0,1 0-1,1 0 1,-1 1 0,1-1-1,0 7 1,1-8-68,0 0 1,-1 1-1,2-1 1,-1 0-1,0 0 0,1 0 1,0 0-1,0 0 1,0 0-1,0-1 1,1 1-1,-1-1 0,1 1 1,0-1-1,0 0 1,0 0-1,1 0 1,-1 0-1,1-1 0,-1 1 1,1-1-1,5 2 1,-2-1-13,1 0 0,0-1-1,0 0 1,0-1 0,0 1 0,0-2 0,0 1 0,0-1 0,0 0 0,0-1 0,0 0 0,0 0 0,0 0 0,0-1-1,9-4 1,-3 1 27,-1 0-1,0-1 0,0-1 1,0 0-1,-1 0 0,0-2 1,20-17-1,-29 24-47,0-1 0,0 0 0,-1 0-1,1-1 1,-1 1 0,1 0 0,-1-1 0,0 0 0,0 1 0,-1-1 0,1 0-1,-1 0 1,0 0 0,0 0 0,0 0 0,-1 0 0,1 0 0,-1-7 0,-1 5 12,0 0 0,0 0 0,-1 0-1,1 0 1,-1 0 0,-1 0 0,1 1 0,-1-1 0,0 1 0,0 0 0,-9-10 0,4 4 27,-1 1-1,-1 0 0,0 1 1,-1 0-1,-14-10 1,18 15-13,1 0 0,-1 0 0,0 1 0,0-1 0,0 2 0,0-1 1,-1 1-1,1 0 0,-1 1 0,1-1 0,-9 1 0,12 1-16,0 1 1,0-1-1,0 1 0,0 0 0,1 0 0,-1 0 0,0 0 0,1 1 0,-1-1 0,1 1 0,-1 0 1,1 0-1,-4 4 0,6-5-30,-1 0 1,1 0 0,0 0-1,0 0 1,-1 1-1,1-1 1,0 0-1,0 1 1,1-1 0,-1 1-1,0-1 1,0 1-1,1-1 1,-1 1-1,1-1 1,-1 1 0,1 0-1,0-1 1,0 1-1,-1 0 1,1-1 0,0 1-1,1 0 1,-1-1-1,0 1 1,0 0-1,1-1 1,-1 1 0,1 0-1,-1-1 1,2 3-1,9 15-317,-5-10-2736</inkml:trace>
</inkml:ink>
</file>

<file path=ppt/ink/ink3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46.79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237 1 9848,'0'0'3786,"-12"4"-3230,1 0-391,-71 23 1486,74-25-1414,1 0 1,-1 0-1,1 1 0,0 0 0,0 1 0,0 0 0,1 0 1,-1 0-1,1 1 0,0 0 0,0 0 0,0 0 0,1 1 1,0 0-1,0 0 0,1 0 0,-8 13 0,10-15-59,0 1 0,0 0 0,0 0 0,1 0 0,-1 0 0,0 8 0,2-10-133,0-1 0,0 1 0,1 0 0,-1 0 0,1 0 0,0-1 0,-1 1 0,1 0 0,0-1 0,1 1 0,-1-1 0,0 1 0,4 3 0,0 2 51,0-1-1,1 0 0,0 0 1,0 0-1,1 0 1,0-1-1,7 6 0,-11-11-71,0 1-1,0-1 0,0 1 1,0-1-1,0 0 0,0 0 0,1 0 1,-1 0-1,0-1 0,1 1 1,-1-1-1,0 0 0,1 0 0,-1 0 1,0 0-1,1-1 0,-1 1 1,0-1-1,0 0 0,1 0 0,-1 0 1,4-3-1,0 1 30,-1 0 0,1-1-1,-1 0 1,0 0 0,0-1 0,-1 0 0,1 0 0,-1 0-1,0-1 1,-1 1 0,1-1 0,-1 0 0,0-1 0,-1 1-1,6-13 1,-9 17-24,0 0 0,0 0 0,0 0 0,0 0 0,0 1 0,-1-1 0,1 0 0,0 0 0,-1 1 0,1-1 0,-1 0 0,0 0 0,0 1 0,0-1-1,-2-2 1,-19-25 244,15 22-186,6 5-56,-1 0 0,0 0 0,0 1 1,0-1-1,0 1 0,0-1 0,0 1 0,0 0 1,0 0-1,0 0 0,-1 0 0,1 0 0,0 1 1,-5-2-1,-12-3 152,66-2-4531</inkml:trace>
</inkml:ink>
</file>

<file path=ppt/ink/ink3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47.47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10 1 8336,'0'0'10305,"0"12"-9821,-1 20-230,0 110 1874,1-132-1845,0 1 0,-2 18 0,-1 10 842,2-31-918,0 2 846,4-16-4201</inkml:trace>
</inkml:ink>
</file>

<file path=ppt/ink/ink3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47.93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11952,'0'0'5959,"4"15"-5480,0-2-363,2 4 95,-2 0 0,0 1 0,3 35 0,-6-41-100,3 39 1190,-6 95-1,-1-54 2248,3-104-3021,-3-86-527,1 65-3164</inkml:trace>
</inkml:ink>
</file>

<file path=ppt/ink/ink3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48.62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1 222 8136,'0'0'10895,"10"-6"-10369,7-4-404,0-1 429,1 2 0,30-13 0,-43 20-370,0 0 1,1 0-1,-1 1 1,1-1-1,-1 1 1,1 1 0,-1-1-1,1 1 1,-1 0-1,1 0 1,0 1-1,-1-1 1,1 1-1,-1 1 1,9 2 0,3 3 153,-7-1-184,0-1 1,0-1-1,1 0 0,0 0 0,-1-1 0,1-1 1,0 1-1,1-2 0,-1 0 0,16 0 0,-14-2 10,0-1 1,0 0-1,-1-1 0,1 0 0,0-1 0,-1-1 1,13-6-1,-18 8-74,-1-1 0,0 0 0,0 0 0,0-1 0,0 1 0,-1-1 0,0-1 0,0 1 1,0-1-1,0 0 0,-1 0 0,0 0 0,-1 0 0,4-9 0,-6 9-114,0-1 0,0 1 0,-1 0 0,0-1 0,0 1 0,-1-1 0,1 1 0,-2 0 0,-2-11 0,2 6-2833</inkml:trace>
</inkml:ink>
</file>

<file path=ppt/ink/ink3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50.06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5920,'0'0'8012,"12"10"-7710,3 3-231,28 24 544,47 51 1,-34-18 427,58 97 0,-80-106-529,-4 3 0,32 91 0,-54-134-445,22 61 353,-3 1 0,-4 0 0,-3 2 0,8 88 0,-25-134-239,-3 1 0,0-1 0,-3 0 0,-1 1 0,-2-1-1,-2-1 1,-1 1 0,-2-2 0,-2 1 0,-1-1 0,-2-1 0,-1-1-1,-26 38 1,41-69-147,-9 12 163,-1-1-1,-14 16 1,24-29-145,0 1 0,-1-1-1,1 1 1,-1-1 0,0 0-1,0 1 1,0-2 0,0 1-1,0 0 1,0 0 0,0-1-1,0 0 1,-1 0 0,1 0-1,-1 0 1,1 0 0,0-1-1,-1 1 1,-4-1 0,8 0-124,-1-1 0,0 1 0,0-1 0,1 0 0,-1 1 0,0-1 0,1 0 0,-1 1 0,0-1 0,1 0 0,-1 0 0,1 1 0,-1-1 0,1 0 0,0 0 0,-1 0 0,1 0 0,0 0 0,-1-1 1</inkml:trace>
</inkml:ink>
</file>

<file path=ppt/ink/ink3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52.51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1 199 5320,'0'0'10017,"12"-3"-9580,213-39 2032,-87 11-1407,-46 9-253,-30 4-211,-46 12-413,1 1 1,1 1-1,25-4 1,31-4 260,-51 7-260,2 1-1,27-1 1,-31 5-79,22-1 199,52-8 1,90-13 367,-165 21-536,37 4 0,-4-1 69,57 7 224,-80-5-334,0-1 0,0-2 0,31-2 0,-14-1-2,0 3 0,0 2 0,53 9 0,-72-6-54,-21-4-31,0-1 1,1 1-1,-1-1 0,15 0 1,3-2 15,-1 2 1,1 1-1,44 9 0,-45-6 15,0-1 0,1-2 0,47 0 0,-45-2-21,0 1 0,0 1 0,39 8 0,-44-6-18,11 0 2,-1-1 1,65-3 0,64-17-5,-48 4 6,-98 11 1,70-6 51,114 4 1,-148 6 1,1-3 0,0-1 0,80-16 0,-124 18 1,-8 2 29,-18 11-3,-15 5-424,-65 25 0,70-32-2382</inkml:trace>
</inkml:ink>
</file>

<file path=ppt/ink/ink3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53.50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424 379 8032,'0'0'8865,"-12"-6"-8393,1-2-328,7 5-94,0 1 0,0-1 1,0 1-1,0 0 1,0 0-1,-1 0 1,1 0-1,-1 1 0,1 0 1,-1 0-1,1 0 1,-1 0-1,0 1 1,1 0-1,-10 0 0,-110 17 1474,108-14-1286,1 2 0,-1 0 1,1 0-1,0 2 0,-24 13 1,30-15-76,1 1 0,-1 0 0,1 0 1,0 1-1,1 0 0,-10 10 0,16-15-122,-1 1-1,0-1 0,1 0 1,-1 1-1,1-1 0,0 1 1,0-1-1,0 1 0,0 0 1,0-1-1,1 1 0,-1 0 1,1 0-1,0-1 0,-1 1 1,1 0-1,1 0 0,-1-1 1,0 1-1,1 0 0,-1 0 1,1-1-1,0 1 0,0 0 1,0-1-1,0 1 0,2 3 1,1 0 0,0 0 1,0-1 0,1 1 0,-1-1 0,1 0 0,0 0 0,1 0-1,-1-1 1,1 1 0,0-2 0,0 1 0,0 0 0,0-1-1,1 0 1,-1-1 0,1 0 0,0 0 0,0 0 0,0-1-1,0 0 1,0 0 0,0 0 0,0-1 0,0 0 0,0-1 0,9-1-1,-2 0 16,-1-2-1,1 1 0,-1-2 0,0 1 0,0-2 0,-1 0 1,1 0-1,-1-2 0,-1 1 0,1-1 0,-1-1 0,15-15 1,-11 9 41,-1-1 0,-1-1 1,0 0-1,11-21 1,-20 30-52,1 0-1,-1-1 1,-1 1 0,0-1 0,0 0-1,0 0 1,-1 0 0,-1 0 0,0-1-1,0 1 1,-1 0 0,0-10 0,-2 6 14,0 1 0,-1 0 0,0 0 0,-1 0 0,0 0 0,-1 1 0,0-1 0,-1 1 1,-11-16-1,1 7 54,0 0 0,-1 2 0,-33-29 0,42 41-84,1 0 0,-1 1 0,0 0 0,0 0 0,0 1 0,-1 0 0,0 0 0,0 1 0,0 0 0,0 0 0,0 1 0,0 1 0,-1-1 0,1 2-1,-1-1 1,1 1 0,-1 1 0,1-1 0,-1 2 0,1-1 0,0 1 0,0 1 0,0 0 0,-10 4 0,18-7-33,0 0 1,1 0 0,-1 1-1,1-1 1,-1 0-1,1 0 1,-1 1 0,1-1-1,-1 0 1,1 0-1,-1 1 1,1-1-1,-1 1 1,1-1 0,-1 0-1,1 1 1,0-1-1,-1 1 1,1-1 0,0 1-1,-1-1 1,1 1-1,0-1 1,0 1 0,-1 0-1,1-1 1,0 1-1,0-1 1,0 1 0,0-1-1,0 1 1,0 0-1,0 1-6,1-1 0,0 0-1,-1 0 1,1 0-1,0 0 1,0 0 0,0 0-1,0 0 1,0 0-1,0-1 1,0 1 0,0 0-1,2 1 1,40 16-307,-11-10-3351</inkml:trace>
</inkml:ink>
</file>

<file path=ppt/ink/ink3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5:54.58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73 185 9648,'0'0'6294,"6"14"-5831,-6-12-451,11 24 284,-1 0 0,11 51 0,2 83 763,1 3 411,-18-137-1065,-4-19-122,0 1 1,-1 0-1,0-1 1,0 9 308,-1-24 284,-14-69-136,8 52-539,-4-36 0,5-12 130,-16-144 581,14 174-611,-2 1 1,-1 0-1,-22-55 0,31 95-259,0 0 0,0 0-1,0 0 1,0 0 0,-1 0-1,1 1 1,0-1 0,-1 0-1,1 1 1,-1-1 0,0 1-1,-3-2 1,5 2-33,-10-9 460,10 10-454,0 0-1,0 0 0,0 0 1,0 0-1,0 0 0,0 0 1,0 0-1,0-1 0,0 1 1,0 0-1,0 0 0,-1 0 1,1 0-1,0 0 0,0 0 1,0 0-1,0-1 0,0 1 1,0 0-1,0 0 0,0 0 1,0 0-1,0 0 0,0 0 1,0-1-1,0 1 0,0 0 1,0 0-1,0 0 0,1 0 1,-1 0-1,0 0 0,0-1 1,0 1-1,0 0 0,0 0 1,0 0-1,0 0 0,0 0 1,0 0-1,0 0 0,0 0 1,1 0-1,-1 0 0,0-1 1,0 1-1,0 0 0,0 0 1,0 0-1,0 0 0,0 0 1,1 0-1,-1 0 0,0 0 1,0 0-1,0 0 0,0 0 1,0 0-1,1 0 0,5 1 4,0 0-1,0 1 1,1-1-1,-1 1 1,0 0 0,11 6-1,6 2 3,32 9 15,135 50 26,-155-53-53,0 0-1,-2 2 1,38 27-1,-69-44-6,-1-1-1,0 1 0,0 0 0,0 0 0,1 0 1,-1 1-1,0-1 0,0 0 0,0 0 0,-1 1 0,1-1 1,0 0-1,0 1 0,0 2 0,-1-3 0,0 0 0,1 0 0,-1-1 0,-1 1 0,1 0 0,0 0 0,0 0 0,0 0 0,0 0 0,-1 0 0,1-1 0,0 1 0,-1 0 0,1 0 0,0 0 0,-1-1 0,1 1 0,-1 0 0,0 0 0,-2 2 0,-1 0 1,1 0-1,0-1 1,-1 0-1,0 0 0,1 0 1,-1 0-1,0 0 1,-5 1-1,-23 6 27,-1-1 0,0-2 0,0-1 0,-58 2-1,-136-17 103,221 9-130,-1 1-18,1-1-1,-1 0 1,1 0 0,-11-3-1,17 4 8,0 0 0,-1 0-1,1 0 1,0-1-1,-1 1 1,1 0-1,0 0 1,-1 0-1,1 0 1,0 0-1,0-1 1,-1 1-1,1 0 1,0 0-1,0 0 1,-1-1-1,1 1 1,0 0 0,0 0-1,0-1 1,-1 1-1,1 0 1,0 0-1,0-1 1,0 1-1,0 0 1,0-1-1,0 1 1,0 0-1,0-1 1,0 1-1,0-1 1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22.98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260 44 8640,'0'0'10361,"-9"2"-10259,-27 4 5,27-4 106,8-2-69,0 0 0,0 0 0,0 0 0,-1 0 0,1 1 0,0-1 0,0 0 0,0 1 0,0-1 0,0 1 0,0-1 0,0 1 0,0-1 0,0 1 0,-1 1 0,-46 151 459,-66 267 541,112-410-1107,-2 9 94,4-15-66,-1 0 0,1 0 1,-1 0-1,0 0 0,0 0 0,-1 0 1,1-1-1,-1 1 0,0 0 0,0-1 0,-2 4 1,3-7-34,1 1 1,0-1 0,0 1 0,-1-1 0,1 0 0,0 1 0,0-1-1,0 0 1,0 1 0,0-1 0,-1 1 0,1-1 0,0 0-1,0 1 1,0-1 0,0 1 0,0-1 0,0 1 0,0-1 0,0 0-1,1 1 1,-1-1 0,0 1 0,0-1 0,0 0 0,0 1-1,0-1 1,1 0 0,-1 1 0,0-1 0,0 0 0,1 1 0,-1 0 424,-1-4-385,1 0 1,-1 0-1,1-1 1,0 1 0,0 0-1,1-6 1,0 7-42,12-112 344,2-36-44,21-96 283,-26 188-452,-7 44-130,9-44 198,-10 53-213,-1 0 0,1 0 0,0 0 0,0 1-1,1-1 1,-1 1 0,1-1 0,0 1 0,4-4 0,-7 8-15,1-1 1,-1 1-1,1-1 1,0 1-1,-1-1 1,1 1-1,-1 0 1,1-1-1,0 1 1,-1 0-1,1-1 1,0 1-1,-1 0 1,1 0-1,0 0 1,-1 0-1,1 0 1,0 0-1,0 0 1,-1 0-1,1 0 1,0 0-1,-1 0 1,1 0-1,0 0 1,0 0-1,-1 1 1,1-1-1,0 0 1,-1 0-1,1 1 1,-1-1-1,1 1 1,0-1-1,-1 1 1,1-1-1,-1 1 1,1-1-1,-1 1 1,1-1-1,-1 1 1,1 1-1,16 29 207,-15-27-261,68 167 202,-42-114-85,-17-36-4,0 1 1,-1 0-1,-1 1 0,11 46 0,-10-55 182,-10-14-225,0 0-1,0 0 0,0 0 0,0 0 0,0 1 0,0-1 1,0 0-1,0 0 0,0 0 0,0 0 0,0 1 1,1-1-1,-1 0 0,0 0 0,0 0 0,0 0 0,0 0 1,0 1-1,1-1 0,-1 0 0,0 0 0,0 0 1,0 0-1,0 0 0,1 0 0,-1 0 0,0 0 1,0 0-1,0 0 0,0 0 0,1 0 0,-1 0 0,0 0 1,0 0-1,0 0 0,1 0 0,-1 0 0,0 0 1,0 0-1,0 0 0,0 0 0,1 0 0,-1 0 0,0 0 1,0 0-1,0 0 0,0 0 0,1-1 0,-1 1 1,0 0-1,0 0 0,0 0 0,0 0 0,0 0 1,0-1-1,1 1 0,-1 0 0,0 0 0,0 0 0,0 0 1,0-1-1,0 1 0,0 0 0,0 0 0,0 0 1,0-1-1,0 1 121,4-18 364,2 6-389,0-1 0,-2-1 0,1 1 0,-2 0 0,3-16 0,10-36 69,-8 36-80,-7 23-71,1 0 0,0 0 0,0 0 0,0 0 0,5-9 0,14-23 75,-17 29-73,0-1 1,1 2-1,0-1 1,1 1-1,0-1 0,0 1 1,9-7-1,-13 13-41,0 0 1,1 0-1,-1 1 0,0-1 1,1 0-1,0 1 0,-1 0 1,1 0-1,0 0 0,0 0 1,5-1-1,-7 2 5,0 0-1,0 0 1,1 0 0,-1 0 0,0 1-1,1-1 1,-1 0 0,0 0-1,0 1 1,1-1 0,-1 1 0,0-1-1,0 1 1,0 0 0,0-1-1,0 1 1,0 0 0,0 0 0,0 0-1,0 0 1,0 0 0,0 0-1,0 0 1,0 0 0,-1 0 0,1 0-1,0 2 1,10 22-27,-2 0-1,0 1 1,4 27 0,8 22-30,43 98 32,-54-148 40,8 35-34,-16-49 13,1 0 1,0 0-1,0-1 0,1 1 1,1-1-1,10 18 0,2 16 158,-16-43-143,-1-1-1,0 0 1,0 0 0,0 0-1,0 0 1,1 0-1,-1 0 1,0 0-1,0 0 1,0 1-1,0-1 1,0 0 0,1 0-1,-1 0 1,0 0-1,0 1 1,0-1-1,0 0 1,0 0-1,0 0 1,0 0 0,0 1-1,0-1 1,0 0-1,0 0 1,0 0-1,0 1 1,0-1-1,0 0 1,0 0 0,0 0-1,0 1 1,0-1-1,0 0 1,0 0-1,0 0 1,0 0-1,0 1 1,0-1 0,0 0-1,0 0 1,0 0-1,-1 0 1,1 1-1,0-1 1,0 0 0,0 0-1,0 0 1,0 0-1,-1 0 1,1 1-1,0-1 1,0 0-1,0 0 1,0 0 0,-1 0-1,1 0 1,0 0-1,0 0 1,-1 0-1,1 0-16,-1 0 0,1 0 0,-1 0-1,1 0 1,-1-1 0,0 1 0,1 0-1,-1 0 1,1-1 0,-1 1 0,1 0-1,0-1 1,-1 1 0,1 0-1,-1-1 1,1 1 0,-1-1 0,1 1-1,0-1 1,-1 0 0,-2-5-4305</inkml:trace>
</inkml:ink>
</file>

<file path=ppt/ink/ink3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6:06.71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1 414 4120,'0'0'6442,"7"11"-6091,1 3-227,-2-4 64,1 0 0,13 17 0,-17-23 9,0-1 0,0 1 0,-1 0 0,1 0 0,-1 1 0,0-1-1,0 0 1,-1 1 0,3 7 0,0-3 5,1 0 0,0 0 0,1 0 0,0 0 0,0-1 0,1 0 0,0-1 0,11 10 0,0 2 124,5 3 244,1 0 0,1-2 0,44 29 0,-59-44-475,0 0-1,1 0 1,0-1-1,-1-1 1,19 4-1,12 4 96,5 2 58,1-3-1,87 8 0,-69-11-69,-28-5-20,1-1 0,58-7 0,-87 5-132,0 0 1,0-1-1,0 0 1,0-1-1,-1 0 1,12-5-1,55-18 152,-53 20-125,-1-1-1,28-14 1,-28 11-33,-1 0 0,44-14 0,-38 16-25,30-16 0,-1 2 67,217-78 118,-185 64-170,-14 4 45,279-84 168,-284 97-214,80-21 78,-92 27-70,-16 2 0,58-6 0,-63 12-10,51-14 0,-60 12 13,1 1 0,0 1-1,48-3 1,-8 9 33,0 2 1,70 13-1,-107-11-43,-10-3-3,-1 2 0,1 0 0,-1 2 0,29 11 0,-9-2 45,-31-12-53,0 0 0,0 0 0,0 0 1,0 1-1,0 1 0,10 7 0,2 4-15,-11-11 13,-2 1-1,1 1 0,6 7 0,1-1 38,-13-12-22,0 1 0,0 0 0,0-1 0,0 1 0,0 0 0,0 0 0,-1 0 0,1 0 0,-1 1 1,3 4-1,0-2 140,-2-11 136,-2-1-191,0 0 1,1 0 0,-1 0 0,1 0 0,3-10 0,-2 13-85,-1 1 1,1-1-1,0 1 1,0 0-1,0 0 1,0-1-1,0 2 1,1-1-1,-1 0 1,1 0-1,0 1 1,3-3-1,12-12 1,-15 14-19,-1 1-1,0-1 1,1 1 0,-1 0-1,1 0 1,0 0-1,0 0 1,5-2 0,181-69-102,-101 49-45,-77 19 139,1 2 0,0 0 0,17-2 0,-16 3-6,0-1 1,21-6-1,-8 2 21,1 0 0,-1 3-1,1 0 1,0 1 0,40 2 0,-29 0 0,-6 1-2,35 5 0,-41-2 0,0-1 0,36-3 0,-48 1 7,0 0 1,0 1-1,-1 1 0,23 5 0,-19-4 6,-1 0-1,28 1 1,41 3 54,-33-2 0,0-7-13,-39 1-31,-1 0-1,1 1 1,14 2-1,-5 0 3,34 0 0,-32-2 1,35 4 1,-7 6 13,-23-4-27,46 3 1,-66-8-23,0 1 1,0-1 0,14 5-1,18 4-7,55 10 1,-69-13 10,1-1-1,44 4 0,-45-7-6,1 1-1,-1 1 1,37 13-1,-43-11 5,1-1-1,-1-1 0,1 0 1,0-2-1,1-1 0,34 0 1,-18-3 53,1 2 1,73 10 0,-26-1 73,12-2-1,140-7 0,-165-4-101,56-5 2,-93 4-42,52 2 0,20-2-27,39-3 20,-39 2 26,-52 3 4,49-5 0,17-9 43,-44 7 39,93-23 0,-144 24-64,-1-1 0,0-2 1,0 0-1,-1-2 0,-1-1 0,0-1 0,-1-1 1,42-36-1,-60 47-10,-1 0-1,0 0 1,0 0-1,-1-1 1,0 0 0,0 0-1,0 0 1,0 0 0,-1-1-1,3-6 1,-6 12-5,0 0 1,0 0-1,0 0 1,0 0-1,0 0 1,0 1-1,0-1 0,0 0 1,0 0-1,0 0 1,0 0-1,0 0 1,-1 1-1,1-1 1,0 0-1,-1 0 0,1 0 1,-1 1-1,1-1 1,-1 0-1,1 0 1,-1 1-1,1-1 1,-1 1-1,1-1 0,-2-1 1,-20-9-990,16 8-1118</inkml:trace>
</inkml:ink>
</file>

<file path=ppt/ink/ink3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6:09.78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424 1 3912,'0'0'14186,"-11"8"-14010,-33 30 5,41-36-155,0 1-1,1 0 0,-1 0 0,1 1 0,0-1 0,0 0 1,0 1-1,0-1 0,1 1 0,-2 6 0,-3 6 70,-37 74 446,-90 168 1258,125-242-1631,0 1 0,1 0 0,-5 17 0,4-11 22,2 0 35,6-20-196,-1 0 0,1 0 0,-1 0-1,0 0 1,0 0 0,0 0-1,0 0 1,0 0 0,-1 0-1,0 0 1,1 0 0,-1-1-1,0 1 1,-3 2 0,2 3 50,-1 4 405,3-23-214,24-139-50,0 9-75,-24 125-98,0 0-1,-1-1 0,0 1 0,-1 1 1,-1-1-1,-12-30 0,14 43-48,1 0-1,-1-1 1,0 1-1,0 0 1,-1 0-1,-3-4 1,1 13-249,-1 6 145,-3 26-55,-6 67 0,-13 145-47,19-212 370,6-29-64,1 1-1,0 0 1,0 0-1,0 14 1,3 16 63,1-44-154,0 0 0,0 0-1,1 0 1,-1 1 0,1-1 0,0 1 0,0 0 0,1-1-1,-1 1 1,1 1 0,4-4 0,9-9 3,15-18 1,-11 10 16,1 2-1,1 0 0,1 1 0,32-20 1,-42 32 0,-1-1 1,24-19-1,-84 5 164,40 20-173,0 0 0,-1 1 0,0 0 1,1 0-1,-1 1 0,0 0 0,-11 0 0,18 2-72,0 0-1,0-1 1,0 1-1,0 0 1,0 0-1,0 0 1,0 0-1,0 0 1,1 0-1,-1 1 1,0-1-1,1 0 1,-1 0-1,1 0 1,-1 1-1,1-1 1,0 0-1,0 1 1,-1-1-1,1 0 1,0 0-1,0 3 1,0 0-1893</inkml:trace>
</inkml:ink>
</file>

<file path=ppt/ink/ink3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6:18.30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0 102 4816,'0'0'10825,"10"5"-10754,3 0-42,-7-3 2,1 1 1,-1 1-1,0-1 0,0 1 0,10 7 0,23 21 469,-28-21-321,2-1 1,-1 0-1,17 9 0,-6-4 24,-1 1 0,0 1 0,19 20 0,-18-16-39,-18-17-120,1 0 1,0-1 0,0 1-1,-1-1 1,2 0-1,-1-1 1,8 3 0,48 10 305,-54-13-291,43 3 185,-21-4-112,-24 0-99,0 0-1,0-1 0,1 0 1,-1 0-1,0-1 0,0 0 1,11-2-1,32-6 134,-38 8-119,0 0 0,0-1 1,17-6-1,87-42 162,-104 43-190,1 1 1,-1-2-1,19-14 1,-19 12-4,1 1 0,23-12 1,-34 20-16,155-69-9,-124 57 19,-21 8-8,0 1 0,0 0 0,0 1-1,0 0 1,13-1 0,1 1 13,66-4 175,-81 7-160,-1 0-1,1 1 1,0 0 0,-1 1-1,1 0 1,-1 0-1,10 4 1,-11-2 3,0 0 0,0 0 0,-1 1 1,9 7-1,-10-6-22,0 0 1,0 0 0,-1 1 0,0-1 0,0 1-1,-1 0 1,1 1 0,-2-1 0,5 10 0,0 2 69,15 26 1,-4-11-8,-18-32-37,-1 0 1,1 0 0,0 0-1,0 0 1,-1 0 0,1 0-1,-1 1 1,1-1 0,-1 0-1,0 0 1,0 4 0,0-6 225,2-2-235,1 0 0,-1 0 0,1 0 0,-1 0 0,0 0 0,0-1 0,0 1 0,0-1 0,0 1 0,0-1 0,1-4 0,5-6 37,-2 6-33,77-89 214,-67 81-229,0 0-1,32-21 0,-38 30-10,0 0-1,0 0 1,0 2-1,1-1 1,-1 1-1,1 1 1,12-3-1,-17 6-2,0 1-1,0-1 1,-1 1-1,1 0 1,0 1-1,-1-1 1,0 1-1,1 1 1,-1-1-1,0 1 1,0-1-1,0 1 1,0 1-1,0-1 1,3 5-1,33 22 21,-35-24-26,0 0 0,0 0-1,0-1 1,1 1 0,0-1-1,0-1 1,1 0 0,-1 0-1,1 0 1,0-1 0,0 0-1,11 3 1,-3-1 2,42 19 116,-38-14-1,1-2 1,32 9-1,24 5 80,14 3 21,42 1-3,-125-25-203,-1 0-1,0-1 0,1 0 0,-1 0 1,14-2-1,-13 1 5,0 0 0,1 0 1,-1 1-1,17 2 0,-3 0 9,0 0 0,1-2 0,-1 0 0,1-2 0,35-6 0,-35 4 16,42-2 3,-48 6-35,1-2 0,-1 0 0,1-1-1,-1 0 1,30-11 0,-29 5 8,1 0 1,-2-1-1,1-1 1,22-19-1,60-60 48,-78 68-46,-14 14-3,0-1 0,-1 0 1,0 0-1,-1-1 0,0 0 0,7-16 0,-11 23-5,0 0 1,0 0-1,0 1 1,1-1-1,-1 1 0,1 0 1,3-4-1,-4 5 2,-1 0 0,1 0-1,0 0 1,-1 0 0,1-1 0,-1 1-1,0-1 1,0 1 0,1-1-1,-1 1 1,0-1 0,0 0-1,0 1 1,-1-1 0,1 0 0,0 0-1,-1 0 1,2-3 0,-2 3-248,-1 2 726</inkml:trace>
</inkml:ink>
</file>

<file path=ppt/ink/ink3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6:29.95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4312,'0'0'13734,"8"12"-13523,51 77 367,-35-54-216,-7-9-40,0-2-1,2 0 0,23 23 0,-17-21 15,9 8 100,-13-17-229,-11-8-71,1-1-1,0 0 0,0 0 1,21 9-1,-12-8 109,25 17 1,-4-2-17,-19-13-136,-1 1-1,-1 2 1,0-1-1,-1 2 0,0 1 1,-1 0-1,-1 2 1,20 24-1,-21-16 103,25 51 0,-17-28 58,-11-21-56,0 1 1,9 37-1,-11-33-61,-8-21-25,0-1 1,-1 1-1,0 0 1,-1 0-1,0 17 1,4-8 174,-4-21-269,-1 1-1,0-1 1,0 1 0,0-1 0,0 1-1,0 0 1,0-1 0,1 1 0,-1-1-1,-1 1 1,1-1 0,0 1 0,0-1-1,0 1 1,0 0 0,0-1 0,0 1-1,-1-1 1,1 1 0,0-1 0,0 1-1,-1-1 1,1 1 0,0-1 0,-1 0-1,0 1 1,-8-12 575,-3-6-452,1 3 33,1-1 1,-13-22-1,15 23-63,0 1-1,-1-1 1,-20-21-1,17 21-53,1 1 0,-13-22-1,-16-18 60,11 16-71,17 21-32,-23-24 0,6 21-84,29 18 85,4 5-159,24 26 1,39 56 0,-31-45 14,-26-31 108,0 1 1,9 14-1,-3 0 109,17 41-1,-15-29 47,-7-23-68,-10-13-50,0 0-1,1 0 0,-1 0 0,0 1 0,0-1 1,0 0-1,0 1 0,-1-1 0,1 1 1,1 2-1,-2-4 90,0-7 9,-11-64 163,-4-49 124,7 48-217,4 44-97,1 0 0,1-56 0,5 72-73,0 0 0,0 1 0,1 0 0,0-1 0,1 2 0,0-1-1,1 0 1,9-12 0,-8 12-29,-1 3-19,-5 15 30,-5 15 10,-1-12-3,0 0 0,-1 0 0,0-1 0,0 0 0,-1 0 0,-14 14 0,2 0 0,1-4 0,0 0 0,-1 0 0,-1-2 0,-24 15 0,9 0 64,36-32-59,-1 0 0,0 0 1,0 0-1,0 0 0,0 0 0,0 1 0,1-1 0,-1 0 0,0 0 1,0 0-1,0 0 0,0 0 0,0 0 0,0 0 0,1 1 0,-1-1 1,0 0-1,0 0 0,0 0 0,0 0 0,0 0 0,0 1 1,0-1-1,0 0 0,0 0 0,0 0 0,0 0 0,0 0 0,0 1 1,0-1-1,0 0 0,0 0 0,0 0 0,0 0 0,0 1 1,0-1-1,0 0 0,0 0 0,0 0 0,0 0 0,0 1 0,0-1 1,0 0-1,0 0 0,0 0 0,-1 0 0,1 0 0,0 0 0,0 1 1,0-1-1,0 0 0,14-1-4078</inkml:trace>
</inkml:ink>
</file>

<file path=ppt/ink/ink3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6:35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225 0 3312,'0'0'13910,"-10"3"-13765,-2 1-94,4-2-4,1 0 1,0 0-1,-1 1 1,-6 4-1,10-6 84,1 0-1,-1 0 0,0 0 0,0 0 0,0-1 0,0 0 0,0 0 1,0 0-1,-4 0 0,-25 1 296,-42 18 669,75-19-1089,0 1-1,0-1 0,-1 0 1,1 0-1,0 0 1,0 0-1,-1 0 1,1 0-1,0 0 1,0 0-1,0 0 1,-1 0-1,1 0 1,0 0-1,0 0 1,-1 0-1,1 0 1,0 0-1,0 0 1,-1 0-1,1-1 1,0 1-1,0 0 1,0 0-1,-1 0 1,1 0-1,0 0 0,0 0 1,0-1-1,0 1 1,-1 0-1,1 0 1,0 0-1,0-1 1,0 1-1,0 0 1,0 0-1,0 0 1,0-1-1,-1 1 1,1 0-1,0 0 1,0-1-1,0 1 1,0 0-1,0 0 1,0 0-1,0-1 1,0 1-1,1-5-2599</inkml:trace>
</inkml:ink>
</file>

<file path=ppt/ink/ink3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16:41.2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 63 4216,'0'0'11321,"-9"6"-11009,-28 18-25,35-22-228,0 0 0,0 0 0,1 0 0,-1 0 0,1 0 0,-1 1 1,1-1-1,0 0 0,0 1 0,0 0 0,0-1 0,0 1 0,1-1 1,-1 1-1,1 0 0,0-1 0,0 1 0,0 0 0,0 0 1,0-1-1,1 6 0,-1-7-23,0 0 0,0 1 0,1-1 1,-1 0-1,0 0 0,0 1 0,1-1 0,-1 0 0,0 0 1,1 1-1,-1-1 0,1 0 0,0 0 0,-1 0 1,1 0-1,0 0 0,0 0 0,0 0 0,-1 0 0,1 0 1,2 1-1,-2-2-5,0 0 0,0 0 1,0 0-1,0 0 0,0 0 0,-1 0 1,1 0-1,0 0 0,0-1 0,0 1 1,0 0-1,0 0 0,0-1 0,0 1 1,-1-1-1,1 1 0,0-1 1,0 1-1,-1-1 0,1 1 0,1-2 1,2-2 49,-1 1 0,1-1 0,-1 0 0,0 0 1,0-1-1,-1 1 0,1 0 0,-1-1 1,2-5-1,-2 5 102,2-17 396,-4 22-568,0-1-1,0 1 0,0-1 1,0 1-1,0-1 0,0 1 1,0-1-1,-1 1 0,1-1 1,0 1-1,0-1 0,-1 1 1,1 0-1,0-1 0,0 1 1,-1-1-1,1 1 0,-1 0 1,1-1-1,0 1 0,-1 0 0,1-1 1,-1 1-1,1 0 0,0-1 1,-1 1-1,1 0 0,-1 0 1,1 0-1,-1 0 0,1 0 1,-1-1-1,1 1 0,-1 0 1,1 0-1,-1 0 0,0 0 1,0 0-1,-1 1 17,1-1 1,-1 1-1,1 0 0,-1-1 0,0 1 1,1 0-1,-1 0 0,1 0 0,0 0 1,-1 0-1,1 0 0,0 0 0,0 1 1,-1-1-1,1 0 0,-1 2 1,-14 23 241,16-24-242,-1-1 0,1 1 0,0 0 0,0-1 0,-1 1-1,1 0 1,0-1 0,1 1 0,-1 0 0,0-1 0,0 1 0,1 0-1,0 2 1,-1-3-13,1-1 0,-1 1 0,0 0 0,0-1 0,1 1 0,-1-1 0,1 1 0,-1-1 0,0 1 0,1-1 0,-1 1 0,1-1 0,-1 1 0,1-1 0,0 0 0,-1 1 0,1-1 0,-1 0 0,1 1 0,0-1 0,-1 0 0,1 0 0,0 0 0,-1 1 0,1-1 0,0 0 0,-1 0 0,1 0 0,0 0 0,-1 0 0,1 0 0,0 0 0,-1-1 0,1 1 0,0 0 0,-1 0 0,1 0 0,-1-1 0,2 1 0,2-3 40,0-1 0,0 1-1,0 0 1,-1-1 0,1 0 0,-1 0-1,0 0 1,0 0 0,0 0-1,-1-1 1,1 1 0,-1-1 0,0 0-1,-1 1 1,1-1 0,-1 0-1,0 0 1,0 0 0,0 0 0,-1-6-1,0 9-32,0 1 0,0-1 0,0 1 0,-1-1 0,1 1 0,-1-1 0,1 1 0,-1-1 0,0 1 0,0 0 0,1-1 0,-1 1 0,0 0 0,0 0 0,0-1 0,0 1 0,-1 0 0,1 0 0,0 0 0,0 0 0,-1 1 0,1-1 0,0 0 0,-1 0 0,1 1 0,-1-1 0,1 1 0,-3-1 0,1 1 15,0 0 0,-1 0 0,1 0 0,0 0-1,0 1 1,-1-1 0,1 1 0,0 0 0,0 0-1,0 0 1,-6 3 0,7-3-13,0 0-1,0 0 1,0 0-1,0 0 1,0 0 0,0 1-1,0-1 1,0 1 0,1-1-1,-1 1 1,1 0 0,-3 2-1,4-3-12,0 0 1,0 0-1,0 0 0,0 0 1,0 0-1,0 0 0,0 0 1,1 0-1,-1 0 0,0 1 1,0-1-1,1 0 0,-1 0 1,1 0-1,-1 0 0,1-1 0,-1 1 1,1 0-1,0 0 0,-1 0 1,1 0-1,0-1 0,0 1 1,0 0-1,-1 0 0,1-1 1,0 1-1,2 0 0,-3 0 6,1-1 0,0 1 0,0 0 0,0-1 0,-1 1 0,1-1 0,0 1 0,0-1-1,0 1 1,0-1 0,0 0 0,0 1 0,0-1 0,0 0 0,0 0 0,0 0 0,0 0 0,0 0 0,0 0 0,0 0-1,0 0 1,0 0 0,0 0 0,0-1 0,0 1 0,0 0 0,0-1 0,0 1 0,0-1 0,0 1 0,0-1 0,0 1-1,-1-1 1,1 0 0,0 1 0,0-1 0,-1 0 0,1 0 0,0 1 0,-1-1 0,1 0 0,-1 0 0,1 0 0,-1 0-1,1 0 1,-1 0 0,0 0 0,1 0 0,-1 0 0,0 0 0,0 0 0,0 0 0,0 0 0,0 0 0,0 0-1,0 0 1,0 0 0,0 0 0,0 0 0,-1 0 0,1 0 0,0 0 0,-1-1 0,0 1 6,0 0 0,0 0 1,0 0-1,-1 0 0,1 0 0,0 0 1,0 0-1,-1 0 0,1 0 0,-1 1 0,1-1 1,0 1-1,-1-1 0,1 1 0,-1-1 1,1 1-1,-1 0 0,0 0 0,-2 0 1,1 0 1,0-1 1,0 1 0,0 1 0,0-1 0,0 0 0,1 1 0,-1-1-1,0 1 1,-5 2 0,4-1-1,0 1 1,0 0-1,0 0 0,0 0 0,-5 6 1,9-8-22,-1-1 0,1 0 0,-1 1 0,1-1 0,-1 1 0,1 0 0,0-1 1,-1 1-1,1-1 0,0 1 0,0 0 0,-1-1 0,1 1 0,0-1 0,0 1 0,0 0 1,0-1-1,0 1 0,0 0 0,0-1 0,0 1 0,0 0 0,0-1 0,0 1 0,0 0 1,0-1-1,1 1 0,-1 0 0,0-1 0,0 1 0,1-1 0,-1 1 0,0-1 0,1 1 0,-1 0 1,1-1-1,-1 1 0,1-1 0,-1 0 0,1 1 0,-1-1 0,1 1 0,-1-1 0,1 0 1,-1 1-1,1-1 0,0 0 0,-1 0 0,1 1 0,1-1 0,0 1 8,0-1 0,1 1 0,-1 0 0,1-1 0,-1 0 0,0 0-1,1 1 1,-1-1 0,1-1 0,-1 1 0,1 0 0,-1-1 0,1 1 0,-1-1 0,0 0 0,1 0-1,-1 1 1,0-2 0,0 1 0,0 0 0,0 0 0,0-1 0,0 1 0,0-1 0,0 0 0,0 1-1,-1-1 1,3-3 0,2-2 28,-2 1-1,1-1 1,-1 0-1,0-1 1,0 1-1,-1 0 1,3-12-1,-6 19-31,0-1 0,1 0 1,-1 1-1,0-1 0,-1 0 0,1 1 0,0-1 1,0 1-1,0-1 0,0 1 0,0-1 0,0 0 0,-1 1 1,1-1-1,0 1 0,-1-1 0,1 1 0,0-1 0,-1 1 1,1-1-1,0 1 0,-1-1 0,1 1 0,-1 0 1,1-1-1,-1 1 0,1 0 0,-1-1 0,1 1 0,-1 0 1,1 0-1,-1-1 0,0 1 0,1 0 0,-1 0 0,1 0 1,-1 0-1,0 0 0,1 0 0,-1 0 0,1 0 1,-1 0-1,0 0 0,1 0 0,-1 0 0,1 0 0,-1 0 1,1 1-1,-1-1 0,0 0 0,1 0 0,-1 1 0,1-1 1,-1 0-1,1 1 0,-1-1 0,1 1 0,0-1 0,-1 1 1,1-1-1,-1 0 0,1 1 0,0 0 0,-1-1 1,1 1-1,0-1 0,-1 2 0,1-2-3,0 1 1,-1 0-1,1 0 0,-1-1 1,1 1-1,-1-1 0,1 1 1,-1 0-1,1-1 0,-1 1 1,1-1-1,-1 1 0,0-1 1,1 1-1,-1-1 0,0 0 0,-1 1 1,1-1-10,1 1 1,-1-1 0,0 0 0,1 1-1,-1-1 1,1 0 0,-1 1-1,0-1 1,1 1 0,-1-1 0,1 1-1,-1-1 1,1 1 0,0-1-1,-1 1 1,1-1 0,-1 1 0,1 0-1,0-1 1,0 1 0,-1-1-1,1 1 1,0 0 0,0 0 0,0-1-1,-1 1 1,1 0 0,0 1-1,2-15-326,0 7-3064</inkml:trace>
</inkml:ink>
</file>

<file path=ppt/ink/ink3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0:54.91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183 340 3808,'0'0'11001,"10"-8"-10684,-1 1-268,3-3 210,0 0 1,0-1-1,-1 0 0,16-22 0,-20 21-66,-1-1 0,0 0 0,-1 0 0,0-1-1,-1 1 1,-1-1 0,0 0 0,-1 0-1,-1 0 1,0 0 0,-1-20 0,-1 27-67,-1 0 0,0 0 0,0 0 1,0 0-1,-1 1 0,-6-11 0,5 10 16,4 7-138,0-1 0,0 1-1,0 0 1,0 0 0,0 0 0,0 0 0,0 0-1,-1 0 1,1 0 0,0-1 0,0 1 0,0 0-1,0 0 1,0 0 0,-1 0 0,1 0-1,0 0 1,0 0 0,0 0 0,0 0 0,-1 0-1,1 0 1,0 0 0,0 0 0,0 0 0,-1 0-1,1 0 1,0 0 0,0 0 0,0 0 0,0 0-1,-1 0 1,1 0 0,0 0 0,0 0-1,0 1 1,0-1 0,0 0 0,-1 0 0,1 0-1,0 0 1,0 0 0,0 0 0,0 0 0,0 1-1,0-1 1,0 0 0,0 0 0,-1 0 0,1 0-1,0 1 1,0-1 0,-5 9 16,-1 4-17,1 0 0,0 0 0,1 1 0,1 0-1,0 0 1,1 0 0,0 0 0,1 0-1,1 0 1,2 22 0,3 29 183,-3 1 0,-3-1 0,-11 87 0,9-135-102,-1-1 0,-1 0 0,0 0 0,-1 0 0,0-1 1,-2 1-1,1-2 0,-2 1 0,0-1 0,-1 0 0,0-1 0,-1 0 0,-1-1 0,0 0 0,-16 12 0,24-22-48,1 1 0,-1-1 0,0 0 1,1 0-1,-1-1 0,0 1 0,0-1 0,0 0 0,0 0 0,-1 0 0,-4 0 0,7-1-4,0 0 0,0 0 0,0 0 0,0 0 0,0 0-1,0-1 1,0 1 0,0 0 0,0-1 0,0 0 0,0 1 0,0-1 0,0 0 0,0 0 0,0 0 0,0-1 0,1 1 0,-1 0-1,1 0 1,-1-1 0,1 1 0,-1-1 0,1 0 0,-2-2 0,3 2-10,-1 0 0,1 0 0,-1 0 0,1 0 0,0 0 0,0-1 0,0 1 0,0 0 0,0 0 0,0 0 0,1 0 0,-1-1 0,1 1 0,0 0 0,-1 0 0,1 0 0,0 0 0,0 0 0,0 0 0,3-2 0,1-5 41,1 1 0,13-15 0,-14 17-38,9-9 41,0 1 1,1 0-1,19-13 0,-30 24-55,0 1-1,0-1 0,0 1 0,0 0 0,1 0 1,-1 0-1,0 0 0,1 1 0,0 0 0,-1 0 1,1 0-1,0 0 0,-1 1 0,1 0 0,0 0 0,0 0 1,-1 1-1,1-1 0,6 3 0,-1 1-5,-1 2-1,1-1 1,-1 1-1,-1 0 1,1 1-1,9 10 1,1-1-5,-13-10 3,1-1 0,0 0-1,0 0 1,1 0 0,-1-1-1,14 5 1,-16-7 14,1-1 0,0 0 1,0 0-1,0 0 0,0-1 0,0 0 0,0 0 1,0 0-1,0-1 0,7-2 0,21-5 134,-22 5 112,1 0-1,0 1 1,22-2 0</inkml:trace>
</inkml:ink>
</file>

<file path=ppt/ink/ink3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0:56.53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123 146 5624,'0'0'9080,"12"-2"-8719,12-3 17,-1 0-1,34-14 1,-46 15-13,1-2 0,-1 1 0,17-13 0,-24 15-227,0 0 0,0 0 0,-1 0 0,1-1 0,-1 1 0,0-1 0,0 0 0,0 0 1,0 0-1,-1 0 0,1-1 0,1-4 0,-4 8-97,0 0 0,1 1-1,-1-1 1,0 0 0,0 0 0,0 0 0,0 0 0,1 0 0,-1 0 0,0 0 0,-1 0-1,1 1 1,0-1 0,0 0 0,0 0 0,0 0 0,-1 0 0,1 0 0,0 0-1,-1 1 1,1-1 0,-1 0 0,1 0 0,-1 0 0,1 1 0,-1-1 0,0 0 0,1 1-1,-1-1 1,0 1 0,1-1 0,-1 1 0,0-1 0,0 1 0,-1-1 0,-21 18 281,12-8-275,1 1-1,0 0 0,0 1 0,1 0 0,1 0 1,-8 14-1,11-17-23,1 1-1,0-1 1,0 1 0,1 0 0,0 0 0,1 0 0,0 0-1,0 0 1,1 1 0,0 9 0,1 10 51,-1-9 43,4 35-1,16 27 132,-12-55-82,5 31 0,-11-49-104,0 1 1,-1-1-1,0 0 1,-1 1-1,1-1 1,-2 0-1,-2 13 1,2-17-35,-1 0 0,1 0 0,-1 0 0,1-1 0,-1 1 1,-1-1-1,1 1 0,-1-1 0,1 0 0,-1-1 0,-7 6 1,-5 3 104,-32 18 0,41-26-84,-1 0 0,0-1 0,0 1 0,-1-2 0,1 1 0,-1-1 0,1 0 0,-1-1 0,0 0 0,0 0 0,-14-1 0,22 0-38,1 0 0,-1 0 0,0 0 0,1-1 0,-1 1 1,1 0-1,-1 0 0,0 0 0,1 0 0,-1-1 0,1 1 0,-1 0 1,0 0-1,1-1 0,-1 1 0,1 0 0,-1-1 0,1 1 0,-1-1 1,1 1-1,-1-1 0,1 1 0,0-1 0,-1 1 0,1-1 1,0 1-1,-1-1 0,1-1 0,0 1 0,0 0 0,0 0 0,0 0 0,0 0 0,1 0 1,-1 0-1,0 0 0,1-1 0,-1 1 0,1 0 0,0 0 0,-1 0 0,1 1 0,1-3 0,30-28 158,-24 25-138,0 0 0,0 1 0,0 0 0,1 0 0,-1 0 0,1 2 0,0-1-1,1 1 1,-1 0 0,0 1 0,1 0 0,0 0 0,-1 1 0,1 1 0,0-1 0,-1 2-1,1-1 1,0 1 0,-1 1 0,1 0 0,-1 0 0,13 5 0,19 6 3,81 32 124,-112-40-123,-4-2 2,1 0-1,-1 0 1,0 0-1,1-1 0,-1 0 1,1-1-1,9 2 1,-15-3 28</inkml:trace>
</inkml:ink>
</file>

<file path=ppt/ink/ink3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0:58.08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97 0 6128,'0'0'13095,"-9"3"-12887,-28 11 0,36-13-169,-1 0-1,0 0 1,0 0-1,1 1 1,-1-1 0,1 1-1,0-1 1,-1 1-1,1 0 1,0-1-1,0 1 1,0 0-1,0 0 1,0 0-1,0 0 1,0 2-1,-2 3 135,1-2-100,1 0 0,0-1-1,0 1 1,0 0 0,0-1-1,1 1 1,0 9-1,-2 17 225,-4 6 317,1 0 1,-1 40 0,9-76-546,-1-1 1,0 1 0,1-1 0,-1 0 0,1 1 0,-1-1 0,1 0 0,-1 0-1,4-1 1,5-1 6,-1 0 0,0 0 0,13-5 0,-13 3-23,0 1-1,0 1 0,14-2 1,-6 2 25,1 0 0,-1 2 0,0 1 0,21 2 0,-34-2-68,0 0-1,1 1 0,-1-1 1,0 1-1,0 0 0,0 1 1,-1-1-1,1 1 0,0 0 1,-1 0-1,0 0 0,0 1 1,0-1-1,0 1 0,0 0 1,-1 0-1,1 0 0,3 8 1,-6-10-8,8 13 5,-1-1-1,10 27 1,-17-37-7,1 0 0,-1 0 1,0 0-1,0 0 0,-1 0 0,1 0 1,-1 0-1,0 0 0,0 0 0,0 0 1,-1 1-1,1-1 0,-1 0 0,0 0 1,0 0-1,-3 5 0,2-6 9,-1-1 0,1 0-1,-1 1 1,0-1 0,1 0 0,-1 0-1,0 0 1,-1-1 0,1 1 0,-5 1-1,-3 2 14,-5 2 17,-1 0 0,0-2 0,1 0 1,-2-1-1,-33 3 0,27-3 38,0 0 0,-27 9 0,37-10 284,26-9-3858</inkml:trace>
</inkml:ink>
</file>

<file path=ppt/ink/ink3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0:58.91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49 6328,'0'0'13665,"10"-6"-13381,-1 0-206,-4 2-38,0 1 0,0 0 1,0 0-1,1 1 0,-1 0 0,0 0 1,1 0-1,0 0 0,-1 1 1,1 0-1,7-1 0,162-6 1265,-167 8-1242,2-1 88,0 1 0,0 0 1,0 0-1,0 1 0,0 1 0,19 4 1,-29-6-143,1 0 1,-1 1-1,1-1 1,-1 0 0,1 0-1,-1 1 1,1-1-1,-1 0 1,0 1-1,1-1 1,-1 1 0,0-1-1,1 0 1,-1 1-1,0-1 1,1 1-1,-1-1 1,0 1 0,0-1-1,0 1 1,1-1-1,-1 1 1,0-1-1,0 2 1,0 3-2875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23.89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106 3 9040,'0'0'5154,"-11"0"-4739,-6-1-235,7 0 85,0 1-1,0 0 1,-14 2 0,1-1 1558,35 2 2907,7 2-4265,36 5 0,137-13 501,-21 0-328,-77-3-280,-10 0 471,-76 9-588,-8-3-231,0 0 0,0 0 0,0 0 1,0 1-1,0-1 0,0 0 0,1 0 0,-1 0 0,0 0 0,0 0 0,0 1 0,0-1 0,1 0 0,-1 0 0,0 0 0,0 0 0,0 0 0,0 0 0,1 0 0,-1 0 0,0 0 0,0 0 0,0 0 0,1 0 0,-1 0 0,0 0 1,0 0-1,0 0 0,1 0 0,-1 0 0,0 0 0,0 0 0,0 0 0,0 0 0,1 0 0,-1 0 0,0 0 0,0-1 0,0 1 0,0 0 0,1 0 0,-1 0 0,0 0 0,0 0 0,0-1 0,0 1 0,0 0 0,0 0 0,1 0 1,-1 0-1,0-1 0,0 1 0,0 0 0,0 0 0,0 0 0,0 0 0,0-1 0,7 0-1323</inkml:trace>
</inkml:ink>
</file>

<file path=ppt/ink/ink3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1:00.87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267 1 5720,'0'0'13145,"-10"11"-12943,-159 213 1058,158-210-1165,1 1-1,1 0 0,0 0 0,1 1 1,1 0-1,0 0 0,1 1 0,1-1 1,1 1-1,0 1 0,1-1 0,-1 32 1,4-31 5,1 1 1,1-1 0,1 0-1,0 1 1,1-2-1,2 1 1,-1 0 0,2-1-1,0 0 1,1-1 0,1 1-1,1-1 1,0-1-1,1 0 1,0-1 0,19 19-1,1 0 1006,-30-31-952</inkml:trace>
</inkml:ink>
</file>

<file path=ppt/ink/ink3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1:01.90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10 0 4216,'0'0'12767,"-2"12"-12420,1-8-323,-2 12 157,1 0 0,1 1-1,0-1 1,3 32 0,19 114 1334,-14-91-747,-6-9 171,-1-35-404,-2-21-61,0 0-3050</inkml:trace>
</inkml:ink>
</file>

<file path=ppt/ink/ink3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1:03.10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7232,'0'0'14335,"1"11"-14200,5 33-36,-6-41-73,1 0 1,-1 0 0,0 0 0,0 0 0,-1 0-1,1 0 1,-1 0 0,1 0 0,-3 5 0,0 9 234,3-16-250,0-1 1,0 1-1,1 0 1,-1-1-1,0 1 1,1 0-1,-1-1 1,1 1-1,-1-1 1,0 1-1,1-1 1,0 1-1,-1-1 1,1 1-1,-1-1 1,1 1-1,-1-1 1,1 1-1,0-1 0,-1 0 1,1 0-1,0 1 1,0-1-1,-1 0 1,1 0-1,0 0 1,-1 0-1,1 0 1,0 0-1,0 0 1,-1 0-1,1 0 1,0 0-1,0 0 1,1 0-1,32-6 92,-28 5-63,62-15 162,-50 10-137,-1 2 0,1 0 1,0 1-1,0 1 0,31-1 0,-44 4-53,1-1 1,-1 1-1,1 0 0,-1 1 0,1-1 0,-1 1 1,0 0-1,0 0 0,6 4 0,-9-5-8,0 0 0,0 1 1,0-1-1,0 1 0,0 0 0,0 0 0,-1 0 0,1 0 0,-1 0 0,1 0 0,-1 0 0,0 0 0,0 0 0,0 1 1,0-1-1,0 0 0,0 1 0,-1-1 0,1 1 0,-1-1 0,0 1 0,0 3 0,1-1 10,-1 1 0,0 0 0,-1 0 0,0 0-1,0 0 1,0 0 0,-1 0 0,1-1 0,-1 1-1,-1-1 1,1 1 0,-1-1 0,0 0 0,0 0 0,0 0-1,-1 0 1,0 0 0,0-1 0,0 0 0,0 0-1,-7 5 1,-4 3 65,1-2 0,-1 1 0,-1-2-1,0 0 1,0-1 0,-1 0 0,0-2-1,-1 0 1,1 0 0,-1-2 0,-27 4 0,14-3 337,4 0-3876</inkml:trace>
</inkml:ink>
</file>

<file path=ppt/ink/ink3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1:03.88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48 6728,'0'0'12921,"10"-7"-12628,36-22-2,-42 27-242,0 0-1,1 1 1,-1-1 0,1 1 0,0 0 0,-1 0 0,1 0 0,0 1-1,0 0 1,0 0 0,-1 0 0,1 0 0,9 3 0,-1-1 80,120 2 1117,-92-5-516,-40 1-754,-1 1 0,1-1 0,-1 0 0,0 0-1,1 1 1,-1-1 0,0 0 0,1 0 0,-1 1 0,0-1 0,1 0 0,-1 1-1,0-1 1,0 1 0,1-1 0,-1 0 0,0 1 0,0-1 0,0 1 0,0-1 0,0 0-1,1 1 1,-1-1 0,0 1 0,0-1 0,0 1 0,0-1 0,0 1 0,0-1 0,-1 0-1,1 1 1,0-1 0,0 1 0,0 0 0,0 1-1915</inkml:trace>
</inkml:ink>
</file>

<file path=ppt/ink/ink3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1:04.71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87 116 6128,'0'0'5569,"1"-10"-5122,-1 4-377,1-2 235,0 0 1,-1 0-1,0 1 0,0-1 0,0 0 0,-1 1 1,-1-1-1,1 0 0,-4-7 0,5 14-214,-1 0-1,1 0 1,-1 0-1,0 0 1,0 0-1,1 0 1,-1 0-1,0 1 1,0-1-1,0 0 1,0 1-1,0-1 0,0 1 1,0-1-1,0 1 1,0-1-1,0 1 1,0 0-1,0-1 1,-1 1-1,1 0 1,0 0-1,0 0 1,0 0-1,0 0 1,-1 0-1,1 0 1,0 0-1,0 0 1,0 1-1,0-1 1,0 0-1,0 1 1,0-1-1,0 1 1,0-1-1,0 1 1,0 0-1,0-1 1,0 1-1,-1 1 1,-1 0 68,0 0 1,0 1 0,0-1-1,0 1 1,0-1 0,1 1 0,-1 0-1,1 0 1,0 0 0,0 0 0,-2 6-1,3-7-104,0 1 77,0-1-1,0 1 1,1 0-1,-1 0 1,1 0 0,-1 0-1,1 4 1,0-6-98,1-1-1,-1 1 1,0 0-1,0-1 1,1 1 0,-1 0-1,0-1 1,1 1 0,-1 0-1,1-1 1,-1 1 0,1-1-1,-1 1 1,1-1 0,-1 1-1,1-1 1,0 0 0,-1 1-1,1-1 1,-1 0 0,1 1-1,0-1 1,-1 0-1,1 0 1,0 1 0,0-1-1,-1 0 1,1 0 0,0 0-1,-1 0 1,1 0 0,0 0-1,0 0 1,0-1 0,1 1 46,-1-1 0,0 1 0,0-1 0,-1 0-1,1 1 1,0-1 0,0 0 0,0 0 0,0 0 0,-1 1 0,1-1 0,0 0 0,-1 0 0,1 0 0,-1 0 0,1 0 0,-1-1 0,1 1 0,-1 0 0,1-1 0,6-11-3121</inkml:trace>
</inkml:ink>
</file>

<file path=ppt/ink/ink3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1:05.00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5416,'0'0'0</inkml:trace>
</inkml:ink>
</file>

<file path=ppt/ink/ink3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1:06.21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175 40 6632,'0'0'9665,"-9"-5"-9279,-31-16-12,37 20-279,-1 0 0,0 0 0,0 0 0,0 0 0,0 1 0,0 0 0,0 0 0,0 0 1,0 0-1,0 0 0,0 1 0,0 0 0,0 0 0,0 0 0,0 0 0,1 1 0,-1-1 0,0 1 0,1 0 0,-7 4 0,5-3 63,3-2-104,-1 1 0,1-1 0,0 0 0,0 1 0,0-1 0,0 1 0,0 0 0,1-1 0,-1 1 0,0 0 0,1 0 0,-1 0 0,1 0 0,0 1 0,0-1-1,0 0 1,0 1 0,0-1 0,0 0 0,0 5 0,1-3-1,0-1-1,0 1 0,0-1 1,0 1-1,1-1 0,0 1 1,0-1-1,0 0 1,0 1-1,0-1 0,1 0 1,-1 0-1,4 5 0,-2-3-2,1-1 0,-1 1 0,1 0 0,0-1 0,0 0 0,1 0 0,-1 0 0,1 0-1,0-1 1,0 1 0,0-1 0,0-1 0,1 1 0,-1-1 0,1 0 0,0 0-1,8 1 1,-6-2-3,0-1-1,0-1 1,0 1-1,0-2 1,0 1-1,0-1 0,0 0 1,0 0-1,0-1 1,7-4-1,5-4 100,1-1 0,19-17 0,-3 4 195,-35 23-305,0 0 1,0 0-1,0 0 1,0-1 0,0 1-1,0 0 1,0-1-1,-1 1 1,0-1-1,1 1 1,-1-1 0,0 0-1,0 0 1,1-3-1,-2 4 0,1 0-1,-1 1 1,0-1-1,0 0 0,1 0 1,-1 0-1,0 1 1,-1-1-1,1 0 0,0 0 1,0 0-1,-1 1 1,1-1-1,-1 0 1,1 0-1,-1 1 0,0-1 1,0 0-1,0 1 1,0-1-1,0 1 0,0-1 1,-3-1-1,0 1-6,0 0-1,0 1 1,-1 0-1,1 0 1,-1 0-1,1 0 1,-1 1-1,1 0 1,-1 0-1,-5 0 1,4 0-7,-96 6 317,102-6-294,1-1-43,0 1 0,1-1-1,-1 0 1,1 1 0,-1-1-1,1 1 1,-1-1 0,1 1-1,-1 0 1,1 0 0,-1 0-1,1 0 1,-1 0 0,1 0-1,0 0 1,1 1 0,5-1-29,16-1-3205</inkml:trace>
</inkml:ink>
</file>

<file path=ppt/ink/ink3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1:07.21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174 52 7936,'0'0'9703,"-11"-9"-9369,-37-26-13,47 34-288,-1 0-1,0 0 1,1 0-1,-1 1 1,0-1 0,1 0-1,-1 1 1,0-1-1,0 1 1,0 0-1,0-1 1,1 1 0,-1 0-1,0 0 1,0 0-1,0 1 1,0-1-1,0 0 1,0 1 0,1-1-1,-1 1 1,0-1-1,0 1 1,1 0-1,-1 0 1,0 0 0,1 0-1,-1 0 1,1 0-1,0 0 1,-1 1-1,1-1 1,0 0 0,-2 2-1,-4 4 140,2-4-78,1 0 0,0 0 0,1 1 0,-1-1 0,1 1 0,0 0 0,-1 0 0,2 0 0,-1 0 0,0 0 0,1 1 0,-3 7 0,4-8-56,0-1 0,1 0 0,-1 1 1,1-1-1,0 1 0,0-1 0,1 1 1,-1-1-1,1 1 0,0-1 0,-1 0 1,2 1-1,-1-1 0,0 0 0,1 0 1,-1 1-1,1-1 0,0-1 0,3 5 1,-1 0 11,1-2 0,0 1 0,0 0 0,0-1 0,0 0 0,1 0 0,0-1 1,0 1-1,0-1 0,1 0 0,-1-1 0,1 0 0,0 0 0,0 0 0,0-1 0,0 0 1,1 0-1,-1-1 0,0 0 0,1 0 0,-1-1 0,1 0 0,12-2 0,-13 2 18,0-1 0,1 0 0,-1 0 0,-1-1 0,14-4 0,-17 4-44,0 1 1,1-1-1,-1 0 0,0 0 1,-1 0-1,1 0 0,0-1 0,-1 1 1,1-1-1,-1 1 0,0-1 1,0 0-1,3-5 0,-2 3 25,-1 0-1,0 1 0,0-1 0,0 0 1,-1 0-1,0 0 0,0 0 1,0-1-1,0 1 0,-1 0 0,0 0 1,0 0-1,-1-1 0,1 1 1,-2-7-1,1 9-27,0 0 0,-1 0 0,1 0 0,-1 0 0,1 0 0,-1 0 0,0 1 0,0-1 0,0 1 0,0-1 0,0 1 0,-1 0 1,1-1-1,-1 1 0,1 0 0,-1 1 0,0-1 0,0 0 0,0 1 0,0 0 0,0 0 0,0 0 0,0 0 0,0 0 0,-5 0 0,-34-3 93,29 3-80,1 0 1,-21-5 0,23 1 163,9 5-313,1 0 0,0-1 0,0 1-1,0 0 1,0-1 0,0 1 0,0 0 0,0 0-1,0-1 1,0 1 0,0 0 0,0-1-1,0 1 1,0 0 0,1 0 0,-1-1 0,0 1-1,0 0 1,0 0 0,0-1 0,0 1-1,0 0 1,1 0 0,-1-1 0,0 1-1,0 0 1,0 0 0,1 0 0,-1 0 0,0-1-1</inkml:trace>
</inkml:ink>
</file>

<file path=ppt/ink/ink3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1:08.11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6632,'0'0'11966,"10"4"-11629,352 169 1913,-341-161-2089,0 1 1,-1 1-1,0 1 1,-1 0-1,0 2 1,23 27-1,-39-39-120,0 1-1,1-1 1,-2 1 0,1 0-1,-1 0 1,0 1-1,0-1 1,-1 0 0,1 1-1,-2-1 1,1 1-1,-1-1 1,1 1-1,-2-1 1,1 1 0,-1-1-1,-3 13 1,0-3 30,-1 0 0,0 0 0,-1-1 0,-1 1 0,-15 23 1,-10 10 173,-2-1 1,-3-2 0,-1-1-1,-2-3 1,-2-1 0,-2-1-1,-65 44 1,106-82-494,-10 6 835,6-5-3905</inkml:trace>
</inkml:ink>
</file>

<file path=ppt/ink/ink3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21.45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8 266 6328,'0'0'9517,"-1"-11"-9260,-6-39-5,7 48-219,1-1 0,-1 0 0,0 0 0,1 0 0,-1 1 0,1-1 0,0 0 0,0 1 0,0-1 0,0 0 0,1 1 0,-1 0 0,1-1 0,-1 1 0,1 0 0,3-3 0,4-8 171,-4 5-70,-1 0-1,1 0 0,1 1 0,-1-1 0,1 1 0,0 1 0,1-1 0,0 1 1,0 0-1,0 1 0,1 0 0,9-6 0,-1 2 131,-14 7-215,0 1 0,-1-1 0,1 1-1,0 0 1,0 0 0,0 0 0,1 0 0,-1 0 0,0 0 0,0 0 0,0 1 0,1-1 0,-1 1 0,0 0 0,1 0 0,-1 0-1,0 0 1,1 0 0,-1 0 0,0 0 0,4 2 0,-5-1-21,1 0 0,0 0 0,-1 0 0,1 0 0,-1 1 0,0-1 0,1 0 0,-1 1 0,0-1 0,0 1 0,0 0 0,0-1 0,0 1 0,0 0 0,0 0 1,-1-1-1,1 1 0,0 0 0,-1 0 0,0 0 0,1 0 0,-1 0 0,0 0 0,0 4 0,0 9 46,-1 0 0,-2 17 1,1-19 8,0 4 15,0 1-1,-1-1 1,-1 0 0,-8 20 0,7-21 92,3-10-13,3-8 185,10-21-225,0 1 0,2 1-1,20-27 1,-12 19 56,31-31 0,-42 49-134,1 1-1,0 1 0,0 0 0,1 0 1,23-12-1,-31 19-28,-4 2-27,0-1 0,1 1 0,-1 0 0,0 0 0,0-1-1,1 1 1,-1 0 0,0 0 0,1-1 0,-1 1 0,0 0 0,1 0 0,-1 0 0,0 0 0,1 0-1,-1-1 1,0 1 0,1 0 0,-1 0 0,1 0 0,-1 0 0,0 0 0,1 0 0,-1 0-1,1 0 1,-1 0 0,0 0 0,1 1 0,-1-1 0,0 0 0,1 0 0,-1 0 0,0 0 0,1 1-1,-1-1 1,0 0 0,1 0 0,-1 0 0,0 1 0,1-1 0,-1 0 0,0 1 0,0-1 0,0 0-1,1 0 1,-1 1 0,0-1 0,0 1 0,0-1 0,0 0 0,1 1 0,-1-1 0,0 0-1,0 1 1,0-1 0,0 1 0,0-1 0,0 0 0,0 1 0,0-1 0,0 0 0,0 1 0,0-1-1,0 1 1,-1 0 0,2 73 49,-2-49-38,2 29 0,0-46 0,0 0 0,1 0 0,0 0 0,0-1-1,1 1 1,-1 0 0,8 11 0,-9-17 1,0 1 0,0-1 0,1 0 0,-1-1 0,1 1 0,-1 0 0,1 0 0,0-1 0,0 1 0,0-1 0,-1 1 0,2-1 0,-1 0 0,0 0 0,0 1 0,0-2 0,0 1 0,1 0 0,-1 0 0,3 0 0,-1-1 10,-1 0 0,1 0-1,0-1 1,0 1 0,0-1-1,-1 1 1,1-1 0,0 0-1,-1-1 1,1 1 0,5-4-1,1 0 23,0-2 0,-1 0 0,1 0 0,-1 0 0,-1-1 0,1-1 0,8-11 0,-1-6-3134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25.22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0 106 9344,'0'0'12650,"12"-10"-12339,-2 0-228,-5 5-38,0 0-1,1-1 1,0 2 0,0-1 0,0 1 0,1 0 0,0 0 0,-1 1-1,1 0 1,0 0 0,10-2 0,25-5 409,0 2 1,1 2-1,70-2 0,-91 7-313,-17 1-89,-1-1 0,1 1 0,-1 0 0,0 0 0,1 1 0,-1-1 0,8 3 1,0-2 324,-12-1-362,0 0 0,0 0 0,0 0 0,0 0 0,1-1 0,-1 1 0,0 0 0,0 0-1,0 0 1,0 0 0,0 0 0,0 0 0,0 0 0,0 0 0,1 0 0,-1 0 0,0 0 0,0 0 0,0 0 0,0 0 0,0 0-1,0 0 1,0 1 0,0-1 0,1 0 0,-1 0 0,0 0 0,0 0 0,0 0 0,0 0 0,0 0 0,0 0 0,0 0 0,0 0-1,0 0 1,0 0 0,0 0 0,1 1 0,-1-1 0,0 0 0,0 0 0,0 0 0,0 0 0,0 0 0,0 0 0,0 0 0,0 0-1,0 1 1,0-1 0,0 0 0,0 0 0,0 0 0,0 0 0,0 0 0,0 0 0,0 0-74,0-4 158</inkml:trace>
</inkml:ink>
</file>

<file path=ppt/ink/ink3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42.3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1 507 6632,'0'0'7960,"10"2"-7512,36 3 9,-38-5-286,-1-1 1,1 0-1,-1 0 1,1-1-1,-1 0 1,0 0-1,0 0 1,0-1-1,0-1 1,0 1-1,0-1 1,-1 0-1,0 0 1,9-9-1,-10 10-73,20-19 378,-2-1 0,0-1 0,-1-1 0,-2 0 0,19-31 0,-16 20 745,31-71-1,-28 54-29,-26 53-1153,0 0 0,0-1-1,0 1 1,0 0 0,0-1-1,0 1 1,0 0 0,0-1-1,0 1 1,1 0 0,-1-1-1,0 1 1,0 0 0,0-1-1,0 1 1,1 0 0,-1 0-1,0-1 1,0 1 0,1 0-1,-1 0 1,0 0 0,0-1-1,1 1 1,-1 0 0,0 0 0,1 0-1,-1 0 1,0 0 0,1 0-1,-1-1 1,0 1 0,1 0-1,6 16 253,-6-13-281,8 21 78,-1-5-36,-1 2 1,-1-1-1,-1 1 0,0 0 1,-2 0-1,2 35 1,-5-43-36,0 4 4,-1 0 0,0 0-1,-1 0 1,-6 19 0,6-30-11,0-1 0,-1 0 0,1 0 0,-1 0 1,-4 5-1,5-8-3,1 0 0,-1 0 0,1 0 1,-1 0-1,0-1 0,0 1 0,0 0 0,0-1 0,0 0 0,0 1 0,0-1 1,-1 0-1,-1 1 0,-3-1 26,0-1 0,1 0 0,-1 0 0,1-1 0,-1 1 0,1-2 0,-1 1 0,1 0 0,0-1 0,-1-1 0,1 1 0,0-1 0,1 0 0,-1 0 0,0 0 0,1-1 0,0 0 0,-1 0 0,2-1 0,-1 1 0,-6-9 0,11 13-26,-1-1 0,1 1 0,0-1-1,-1 0 1,1 1 0,0-1 0,0 0 0,-1 1 0,1-1 0,0 0 0,0 1 0,0-1 0,0 0 0,0 1-1,0-1 1,0 0 0,0 1 0,0-1 0,1 0 0,-1 1 0,0-1 0,0 1 0,0-1 0,1 0 0,-1 1-1,0-1 1,1 1 0,-1-1 0,1 1 0,-1-1 0,0 1 0,1-1 0,-1 1 0,1-1 0,0 1 0,-1-1-1,1 1 1,-1 0 0,1-1 0,-1 1 0,1 0 0,0 0 0,-1-1 0,1 1 0,0 0 0,-1 0-1,1 0 1,1 0 0,38-7 9,-35 7-17,21-2-15,35 3-1,-36 0 8,-1-1 1,26-4-1,-38 3 9,0-1 0,0 0-1,0-1 1,0 0 0,-1-1-1,23-10 1,7-4 23,-35 16-17,1 0 1,-1-1 0,0 0-1,0 0 1,0 0 0,0-1 0,0 0-1,-1 0 1,8-7 0,11-12 15,-18 18-7,0-1 0,0 0 1,-1 0-1,0 0 1,0 0-1,0-1 0,5-10 1,-3 2 45,0 1 1,1 0 0,12-17-1,1-8 250,-28 52-292,1 1 0,1 0 0,0 0 0,1 0 0,1 1 0,0-1 0,1 1 0,0-1 0,2 1 0,-1 0 0,4 29 0,-1-37-17,0-1-1,1 1 1,-1-1 0,5 8 0,-6-11-4,1-1 1,-1 0-1,1 0 1,-1 1-1,1-1 1,-1 0-1,1 0 1,0 0-1,0-1 1,0 1 0,1 0-1,-1-1 1,4 3-1,-5-4 4,1 0 0,0 0-1,-1 0 1,1 0 0,0 0 0,-1-1 0,1 1-1,0-1 1,-1 1 0,1-1 0,-1 1-1,1-1 1,-1 0 0,1 1 0,1-3 0,23-15 3,-14 7 16,0-1 0,-1 0 0,0 0-1,-1-2 1,0 1 0,14-28-1,19-27 153,-43 68-170,0 0 0,1 0 1,-1 0-1,0 0 0,0 0 0,0 0 1,0 0-1,1 0 0,-1 0 1,0 0-1,0 0 0,0 0 0,0 0 1,1 0-1,-1 0 0,0 0 0,0 0 1,0 0-1,0 0 0,1 0 1,-1 1-1,0-1 0,0 0 0,0 0 1,0 0-1,0 0 0,0 0 0,1 0 1,-1 0-1,0 1 0,0-1 1,0 0-1,0 0 0,0 0 0,0 0 1,0 0-1,0 1 0,0-1 1,0 0-1,0 0 0,0 0 0,0 0 1,0 1-1,0-1 0,0 0 0,0 0 1,0 0-1,0 0 0,0 1 1,0-1-1,0 0 0,0 0 0,0 0 1,0 0-1,0 1 0,4 21 24,-1 27-3,-2-40-23,0 0 0,0 0 0,1 0 0,0 0 0,1-1 0,0 1 0,0 0 0,1-1 0,6 10 0,-10-17-1,1 0 0,0 0 1,-1 0-1,1 0 0,0 0 0,0 0 1,0-1-1,0 1 0,0 0 1,0-1-1,0 1 0,0 0 0,0-1 1,0 0-1,0 1 0,0-1 0,0 1 1,0-1-1,1 0 0,-1 0 1,0 0-1,0 0 0,2 0 0,0 0 3,1-1 0,-1 1 0,1-1 0,-1 0 0,0 0 0,0-1-1,0 1 1,4-3 0,2-2 7,1 0-1,-2 0 1,1-1 0,8-9-1,-2 1 34,0-2-1,-1 1 0,-1-2 0,-1 0 0,16-29 0,-23 40 110,-7 22-87,-8 76-36,-3 19-22,-44 143 0,28-133-5,29-117-1,-1 1 0,0-1 0,1 0 0,-1 0 0,0 0 0,0 0 0,-1 0 0,1 0 0,-1 0 0,1 0 0,-5 4 0,3 1 56,4-14 25,2-36-4,2 0 0,1 0 0,3 1-1,15-47 1,-13 46-22,57-170 189,-57 185-209,2 0-1,0 0 0,2 1 0,1 1 0,26-32 0,-13 18 13,-24 31-26,0-1 1,1 1-1,0 1 0,14-14 1,-19 20-18,1 0 0,-1 0 0,1 0 0,0 0-1,0 0 1,-1 0 0,1 0 0,0 0 0,0 1 0,0-1 0,0 1 0,0-1 0,0 1 0,0 0 0,0 0 0,0 0 0,0 0 0,3 1 0,-1 0-3,0 0 0,-1 0-1,1 0 1,-1 1 0,1 0 0,-1 0 0,0 0 0,0 0 0,4 3 0,2 4-17,0-1 1,0 1 0,-2 1 0,15 20 0,-17-21-2,0 0 0,0 0-1,-1 0 1,0 1 0,-1-1 0,0 1 0,3 18 0,-5-25 12,-1 0 1,1 0-1,-1 0 1,0 0 0,0 0-1,-1 0 1,1 0-1,-1 0 1,1 0-1,-1 0 1,0 0-1,0-1 1,0 1-1,-1 0 1,1-1-1,0 1 1,-1 0-1,0-1 1,0 0-1,0 1 1,0-1-1,0 0 1,0 0 0,0 0-1,-1 0 1,1-1-1,-1 1 1,1-1-1,-1 1 1,1-1-1,-4 1 1,-3 1 1,0-1 1,1 0-1,-1-1 1,0 0-1,0 0 1,1-1-1,-1 0 1,0 0-1,0-1 1,-11-2-1,3-1 2,1 0 0,0-1 0,0-1 1,-19-9-1,25 10 6,7 4 4,0 0-1,0-1 1,0 1-1,0-1 0,0 1 1,1-1-1,-1 0 1,-4-5-1,61 37 112,-32-18-151,1-1 1,1-1-1,0-2 0,0 0 1,1-1-1,0-2 0,0 0 1,45 1-1,-65-6 26,1 0 0,-1-1 0,0 1 0,1-1 0,-1-1 1,0 1-1,0-1 0,0 0 0,0 0 0,0 0 0,5-4 0,6-4-1,27-23 1,-7 5 3,-31 24 5,0 0 1,0-1-1,0 1 1,0-1-1,-1 0 0,0 0 1,0-1-1,0 1 0,0-1 1,-1 0-1,0 0 0,0 0 1,-1 0-1,0-1 0,0 1 1,0-1-1,-1 1 1,0-1-1,0 0 0,-1 1 1,0-1-1,0 0 0,0 1 1,-3-14-1,2 18 5,0 0 0,0 0-1,0 0 1,0 0 0,0 0-1,0 0 1,0 1 0,-1-1 0,1 0-1,-1 1 1,1-1 0,-1 1-1,0-1 1,0 1 0,1 0 0,-1 0-1,0 0 1,0 0 0,-3-1-1,3 1-2,1 0 0,-1 1 0,1-1 0,-1 1 0,1 0 0,-1 0-1,1-1 1,-1 1 0,1 0 0,-1 0 0,1 0 0,-1 1 0,1-1 0,-1 0-1,1 0 1,-1 1 0,1-1 0,-1 1 0,1 0 0,-1-1 0,1 1 0,0 0-1,-1 0 1,1 0 0,0 0 0,0 0 0,-2 2 0,-1 2-8,1 0 0,0 0 1,0 1-1,1 0 1,-1-1-1,1 1 0,0 0 1,1 0-1,-1 0 1,1 0-1,1 0 0,-1 1 1,1-1-1,0 0 0,0 0 1,1 1-1,0-1 1,0 0-1,0 0 0,1 0 1,4 11-1,0-4-13,0 0 0,0 0-1,1-1 1,1 0 0,0 0 0,1-1-1,0 0 1,17 15 0,-25-24 15,1-1 0,0 1 0,0-1 0,-1 1 0,1-1 1,0 0-1,0 0 0,0 0 0,0 0 0,0 0 0,0-1 0,1 1 1,-1 0-1,0-1 0,0 0 0,0 0 0,1 1 0,-1-1 0,0 0 1,0-1-1,1 1 0,-1 0 0,0-1 0,0 1 0,0-1 0,0 0 1,1 1-1,-1-1 0,0 0 0,0 0 0,-1-1 0,1 1 0,0 0 1,2-3-1,5-5 7,0 1 0,-1-2 0,0 1 1,13-22-1,-9 14 14,-4 4 7,0 0-1,7-19 1,-11 23 0,0 0 0,0 1 0,1-1 0,0 1 0,1 0 0,0 0 0,10-11 0,-13 17-17,0 0 1,0 0-1,0 0 1,0 0-1,0 0 0,1 1 1,-1 0-1,0 0 1,1 0-1,-1 0 0,1 0 1,-1 0-1,1 1 1,-1 0-1,1 0 0,-1 0 1,7 1-1,4 1-15,0 1 0,0 1 0,16 5 0,17 5 22,-41-12-22,0-1 0,0 0 0,0 0 0,0-1 0,0 0 0,0 0 0,8-2 0,-12 2 8,0 0-1,-1 0 1,1 0-1,-1 1 1,1-1 0,0 0-1,-1 1 1,1-1-1,-1 1 1,1-1 0,-1 1-1,1 0 1,-1-1-1,1 1 1,-1 0 0,1 0-1,1 2 1,-3-3 21,0 0-16,0-1-3,0 0 15,0-15 196,-1 28-227,-1 1 1,-1-1-1,0 1 1,0-1-1,-1 0 1,-1-1-1,0 1 0,-13 21 1,-11 28-55,28-58 60,0 1 1,0 0-1,0 0 0,0-1 0,1 1 1,-1 0-1,1 0 0,0 0 1,0 0-1,0-1 0,1 1 0,1 6 1,-2-8 4,1-1-1,-1 1 1,1-1 0,0 1-1,0-1 1,0 1 0,-1-1 0,1 0-1,1 0 1,-1 1 0,0-1 0,0 0-1,0 0 1,1 0 0,-1 0 0,0 0-1,1 0 1,-1-1 0,1 1 0,-1 0-1,1-1 1,-1 1 0,1-1 0,0 1-1,-1-1 1,1 0 0,-1 0 0,1 0-1,0 0 1,-1 0 0,3 0 0,15-3 8,0-1-1,0 0 1,0-2 0,0 0 0,-1-1 0,0-1 0,30-17-1,-39 20-31,-1 0 0,0-1 0,0 0 0,0-1 0,-1 1 0,10-12 0,-1-7-3956</inkml:trace>
</inkml:ink>
</file>

<file path=ppt/ink/ink3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30.02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70 66 7432,'0'0'9619,"-6"10"-9375,-15 30-6,21-40-183,0 1 0,0 0 1,-1-1-1,1 1 0,0 0 1,-1-1-1,1 1 0,0 0 0,-1-1 1,1 1-1,-1-1 0,1 1 1,-1 0-1,1-1 0,-1 0 1,0 1-1,1-1 0,-1 1 0,0-1 1,1 0-1,-1 1 0,0-1 1,1 0-1,-1 1 0,0-1 1,1 0-1,-1 0 0,0 0 0,0 0 1,1 0-1,-2 0 0,-7-10 1200,8 10-954,-14-6 6519,23 6-6614,0 0-1,0 1 1,0 0 0,0 0-1,0 1 1,8 2 0,31 2 636,-13-6-482,-31 0-332,1 0-1,-1 0 0,0 0 0,0-1 0,1 1 0,-1-1 1,0 0-1,4-1 0,10-2 34,56-5 542,104 0 0,-105 19-363,-46-9-180,-19 0-40,1-1-1,-1 0 1,1 0 0,12-2 0,90-23 308,-34 20-128,-70 4-200,0 1 0,0 0 0,-1 1 0,11 1 0,-11-1 0,1 0 0,-1-1 0,0 1 0,11-2 0,-14 1 37,0-1 0,-1 0 0,1 0 0,-1 0 1,1 0-1,-1 0 0,1 0 0,-1 0 0,0-1 0,1 1 0,-1 0 0,0-1 0,0 1 0,0-1 1,0 1-1,0-1 0,0 0 0,-1 1 0,1-1 0,-1 0 0,1 0 0,-1 1 0,1-1 0,-1 0 1,0-3-1,3-40-5229</inkml:trace>
</inkml:ink>
</file>

<file path=ppt/ink/ink3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52.15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206 843 6016,'0'0'10861,"-14"4"-10252,8-3-529,-10 3 217,1 0 0,0 1 0,0 0-1,0 2 1,-25 14 0,34-17-111,0 0 1,1 1-1,0-1 0,0 1 0,0 0 0,1 0 0,-1 1 0,1 0 0,0-1 0,1 1 0,0 0 0,0 1 0,0-1 0,-3 10 0,5-12-81,1 1-1,-1-1 1,1 1-1,0-1 0,0 1 1,0-1-1,0 1 1,1-1-1,0 1 1,0-1-1,0 1 0,1-1 1,-1 0-1,1 0 1,0 0-1,0 0 1,0 0-1,1 0 0,-1 0 1,1-1-1,0 1 1,0-1-1,4 4 1,0-1-4,0 0 1,0-1 0,0 1 0,1-1 0,0-1-1,0 1 1,0-1 0,1-1 0,-1 0 0,1 0-1,-1 0 1,1-1 0,0-1 0,0 1 0,0-1-1,0-1 1,0 0 0,1 0 0,-1-1 0,0 0-1,0 0 1,0-1 0,-1 0 0,1-1 0,0 0 0,-1 0-1,15-9 1,3-2 88,-1-1 0,0-2 0,-1-1 0,0 0 0,-2-2-1,0-1 1,-1 0 0,-2-2 0,19-26 0,-14 14 21,-3-1 1,-1-1 0,-1-1-1,-3-1 1,23-77-1,-25 62 84,-2-1 1,-3 0-1,-2 0 0,-2-1 0,-3 0 0,-8-81 1,3 109-287,-2 0 1,-12-39 0,17 67-10,0-1 0,0 1 0,0 0 0,0-1 0,-1 1 0,1-1 0,0 1 0,0-1 0,0 1 0,0-1 0,-1 1 0,1 0 0,0-1 0,0 1 0,-1 0 0,1-1 0,0 1 0,-1 0 0,1-1 0,0 1 0,-1 0 0,1-1 0,-1 1 0,1 0 0,0 0 0,-1 0 0,0-1 0,-7 11 0,-3 28 0,9-30 0,-20 78 0,3 1 0,-10 145 0,6 67 0,21-271 0,-1-1 0,-13 52 0,10-20 0,-8-17 0,9-32 0,4-9 0,1-1 0,0 1 0,-1 0 0,1-1 0,0 1 0,-1-1 0,1 1 0,0 0 0,0-1 0,-1 1 0,1 0 0,0-1 0,0 1 0,0 0 0,0-1 0,0 1 0,0 0 0,0-1 0,0 1 0,0-1 0,0 1 0,1 0 0,-1-1 0,0 1 0,0 0 0,1-1 0,-1 1 0,1 0 0,-1-1 0,0 0 0,0 1 0,0-1 0,1 0 0,-1 0 0,0 0 0,0 0 0,1 1 0,-1-1 0,0 0 0,0 0 0,0 0 0,1 0 0,-1 0 0,0 0 0,0 0 0,1 0 0,-1 0 0,0 0 0,0 0 0,1 0 0,-1 0 0,0 0 0,0 0 0,1 0 0,-1 0 0,0 0 0,0 0 0,1 0 0,-1 0 0,0-1 0,0 1 0,0 0 0,1 0 0,-1 0 0,0-1 0,13-10 0,11-22 0,-22 30 0,35-58 0,-31 48 0,1 1 0,0-1 0,0 2 0,1-1 0,1 1 0,0 0 0,1 1 0,18-16 0,-27 25 0,0 1 0,0-1 0,1 0 0,-1 0 0,0 1 0,1-1 0,-1 0 0,1 1 0,-1 0 0,1-1 0,-1 1 0,1 0 0,-1 0 0,1 0 0,-1 0 0,1 0 0,-1 0 0,1 0 0,-1 0 0,1 0 0,-1 1 0,1-1 0,-1 1 0,0-1 0,1 1 0,-1 0 0,0-1 0,1 1 0,-1 0 0,0 0 0,0 0 0,0 0 0,1 0 0,-1 0 0,0 0 0,0 1 0,-1-1 0,1 0 0,0 0 0,1 3 0,4 7 0,-1 0 0,1 0 0,-2 1 0,4 13 0,-2-7 0,4 11 0,-8-20 0,1-1 0,0 1 0,1 0 0,0-1 0,0 0 0,8 12 0,-11-19 0,0 0 0,0 0 0,1 0 0,-1-1 0,0 1 0,1 0 0,-1-1 0,0 1 0,1-1 0,-1 1 0,1-1 0,-1 0 0,0 0 0,1 0 0,-1 0 0,1 0 0,-1 0 0,1 0 0,-1 0 0,1 0 0,-1-1 0,1 1 0,-1 0 0,0-1 0,1 1 0,1-2 0,2 0 0,1-1 0,-1 1 0,0-1 0,0 0 0,5-5 0,0-1 0,-1 0 0,-1-1 0,0 0 0,10-16 0,7-10 0,-14 22 0,0-1 0,1 1 0,22-21 0,-30 32 0,-1 0 0,2 0 0,-1 0 0,0 0 0,0 1 0,1-1 0,-1 1 0,1 0 0,0 1 0,0-1 0,0 1 0,0 0 0,0 0 0,7 0 0,10 1 0,0 1 0,-1 1 0,1 1 0,39 11 0,-54-12 0,3 1 0,-15-11 0,2 5 0,-1 1 0,1 0 0,0 0 0,-1 0 0,0 0 0,1 0 0,-1 1 0,0-1 0,0 1 0,0 0 0,1 1 0,-1-1 0,0 0 0,0 1 0,-1 0 0,1 0 0,0 0 0,0 1 0,0-1 0,0 1 0,1 0 0,-1 0 0,0 1 0,-6 2 0,3-1 0,-1 0 0,1 0 0,0 1 0,1 0 0,-1 1 0,1-1 0,0 1 0,0 0 0,0 1 0,1 0 0,-10 11 0,9-7 0,-1 1 0,2 0 0,-1 0 0,-5 19 0,9-24 0,1 0 0,0-1 0,0 1 0,1 0 0,0 0 0,0 0 0,0 0 0,1 0 0,0 0 0,0-1 0,3 11 0,-3-12 0,1 0 0,-1 0 0,0-1 0,1 1 0,0 0 0,0-1 0,0 1 0,0-1 0,1 1 0,3 2 0,-4-4 0,-1-1 0,1 0 0,1 0 0,-1 0 0,0 0 0,0 0 0,0 0 0,0-1 0,1 1 0,-1-1 0,0 0 0,0 1 0,1-1 0,-1 0 0,0 0 0,1-1 0,-1 1 0,0 0 0,0-1 0,3 0 0,6-3 0,0 1 0,0-2 0,-1 1 0,0-2 0,0 1 0,0-1 0,-1-1 0,1 0 0,-2 0 0,1-1 0,-1 0 0,0 0 0,-1-1 0,0 0 0,6-10 0,0 0 0,-1-1 0,-1-1 0,-1 0 0,-1 0 0,-1-1 0,8-35 0,-14 52 0,-2 8 0,-3 19 0,-2 37 0,6-38 0,1 0 0,1 0 0,0 0 0,2 0 0,14 38 0,-19-58 0,1 0 0,-1 0 0,1 0 0,-1 0 0,1 0 0,0 0 0,-1-1 0,1 1 0,0 0 0,0 0 0,-1-1 0,1 1 0,0 0 0,0-1 0,0 1 0,0-1 0,0 1 0,0-1 0,0 1 0,0-1 0,0 0 0,0 0 0,0 1 0,0-1 0,0 0 0,0 0 0,0 0 0,0 0 0,0 0 0,1 0 0,-1 0 0,0-1 0,0 1 0,0 0 0,0-1 0,0 1 0,0 0 0,2-2 0,4-2 0,1 0 0,0 0 0,12-11 0,-16 13 0,34-30 0,66-71 0,-49 47 0,-55 55 0,1 0 0,0 0 0,-1 0 0,1 1 0,0-1 0,0 0 0,0 1 0,-1-1 0,1 1 0,0-1 0,0 1 0,0-1 0,0 1 0,0-1 0,0 1 0,0 0 0,0 0 0,0-1 0,0 1 0,0 0 0,1 0 0,-1 1 0,0-1 0,-1 0 0,1 1 0,0-1 0,-1 1 0,1-1 0,-1 1 0,1-1 0,-1 1 0,1 0 0,-1-1 0,1 1 0,-1 0 0,0-1 0,1 1 0,-1 0 0,0-1 0,1 1 0,-1 0 0,0 0 0,0 0 0,1 8 0,0 0 0,0-1 0,-1 17 0,-2 10 0,-1-1 0,-1-1 0,-2 1 0,-11 34 0,45-92 0,7-15 0,-26 28 0,0 0 0,1 1 0,0 0 0,0 1 0,1 0 0,0 1 0,22-13 0,-26 18 0,28-10 0,-33 12 0,0 1 0,-1 0 0,1 0 0,-1 0 0,1 0 0,-1 0 0,1 0 0,-1 0 0,1 1 0,-1-1 0,1 0 0,-1 1 0,1-1 0,-1 1 0,1 0 0,-1-1 0,0 1 0,1 0 0,-1 0 0,0 0 0,2 1 0,1 3 0,0 0 0,0 1 0,-1-1 0,0 1 0,0-1 0,0 1 0,-1 0 0,1 0 0,1 10 0,-2-9 0,0 0 0,0-1 0,1 1 0,-1-1 0,2 0 0,-1 0 0,7 9 0,-7-13 0,-1-1 0,1 1 0,0-1 0,0 0 0,0 0 0,0 0 0,0-1 0,0 1 0,0-1 0,0 1 0,0-1 0,0 0 0,0 0 0,0 0 0,0-1 0,3 0 0,16-5 0,0-1 0,-1 0 0,0-2 0,0-1 0,-1 0 0,23-17 0,1-4 0,59-56 0,-100 85 0,-1-1 0,0 1 0,1-1 0,-1 0 0,-1 0 0,1 0 0,0 0 0,-1 0 0,2-5 0,-25 25 0,3 0 0,1 0 0,1 1 0,-17 22 0,25-28 0,1 0 0,0 0 0,1 1 0,0 0 0,1 1 0,-8 26 0,12-35 0,1 0 0,0 0 0,0 0 0,1 0 0,-1 0 0,1 0 0,0 0 0,0 0 0,1 0 0,0 0 0,0 0 0,0 0 0,3 6 0,-4-10 0,1 0 0,0-1 0,-1 1 0,1-1 0,0 1 0,0-1 0,0 1 0,-1-1 0,1 1 0,0-1 0,0 0 0,0 1 0,0-1 0,0 0 0,0 0 0,0 0 0,-1 0 0,1 0 0,0 0 0,0 0 0,0 0 0,0 0 0,0 0 0,0-1 0,0 1 0,1-1 0,24-10 0,-18 5 0,-1 1 0,0-1 0,0 0 0,-1 0 0,0-1 0,10-14 0,28-51 0,-14 20 0,-11 26 0,-21 29 0,0 0 0,1-1 0,-1 1 0,1 1 0,0-1 0,0 0 0,0 0 0,1 0 0,-1 0 0,0 7 0,-2 8 0,-71 262 0,60-240 0,-1-1 0,-2-1 0,-2 0 0,-46 69 0,62-103 0,1-1 0,-1 0 0,0 0 0,0-1 0,0 1 0,0 0 0,0-1 0,-1 0 0,1 0 0,-1 0 0,0 0 0,-6 2 0,7-3 0,1 0 0,-1-1 0,1 0 0,-1 1 0,1-1 0,-1 0 0,1 0 0,-1 0 0,1-1 0,-1 1 0,1-1 0,0 1 0,-1-1 0,1 0 0,0 0 0,-1 0 0,1 0 0,0 0 0,0 0 0,0-1 0,0 1 0,-3-3 0,2 1 0,1-1 0,-1 0 0,0 1 0,1-1 0,0 0 0,0 0 0,0 0 0,1-1 0,-1 1 0,1 0 0,0-1 0,0 1 0,1 0 0,-1-1 0,1 1 0,0-1 0,0 1 0,1-1 0,-1 1 0,1-1 0,0 1 0,0 0 0,0-1 0,3-4 0,4-3 0,1 1 0,0 0 0,1 0 0,0 1 0,1 0 0,0 1 0,1 1 0,16-11 0,9-1 0,60-23 0,-91 41 0,42-20 0,0-1 0,56-39 0,82-70 0,-185 131 0,6-3 0,-1-1 0,0 1 0,0-1 0,0 0 0,0-1 0,-1 1 0,0-1 0,0 0 0,-1-1 0,7-11 0,-11 17 0,0 0 0,0 0 0,0 0 0,0 0 0,0 0 0,0 0 0,0 0 0,-1 0 0,1 0 0,0 1 0,-1-1 0,1 0 0,-1 0 0,1 0 0,-1 0 0,1 1 0,-1-1 0,1 0 0,-1 1 0,0-1 0,1 0 0,-1 1 0,0-1 0,1 1 0,-1-1 0,0 1 0,-1-1 0,-23-11 0,20 10 0,0 0 0,0 1 0,0-1 0,0 1 0,0 0 0,0 0 0,0 1 0,0 0 0,0 0 0,0 0 0,0 0 0,-1 1 0,1 0 0,0 0 0,0 0 0,0 1 0,1-1 0,-10 6 0,13-7 0,1 1 0,-1-1 0,0 0 0,1 1 0,-1-1 0,1 1 0,-1 0 0,1-1 0,-1 1 0,1-1 0,0 1 0,-1 0 0,1-1 0,0 1 0,-1 0 0,1-1 0,0 1 0,0 0 0,0-1 0,0 1 0,-1 0 0,1 0 0,0-1 0,0 1 0,0 0 0,1 1 0,-1 0 0,1 0 0,0 1 0,0-1 0,0 0 0,0 0 0,0 0 0,0 0 0,4 3 0,2 3 0,0 0 0,16 11 0,-23-18 0,16 8 0,-1 0 0,1 0 0,0-2 0,1 0 0,0-1 0,0 0 0,0-1 0,29 3 0,-29-5 0,-1 0 0,1-2 0,-1 0 0,1 0 0,-1-2 0,1 0 0,17-4 0,-33 5 35,0 0 0,0-1 0,0 1 0,0 0 0,0-1 0,0 1 1,-1-1-1,1 1 0,0-1 0,0 1 0,0-1 0,0 0 0,-1 1 0,1-1 0,0 0 0,-1 1 0,1-1 0,-1 0 1,1 0-1,-1 0 0,1 0 0,-1 0 0,1 0 0,-1 1 0,0-1 0,1 0 0,-1-2 0,-2-23-4448,2 26 3909</inkml:trace>
</inkml:ink>
</file>

<file path=ppt/ink/ink3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8:01.74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1105 8536,'0'0'6146,"2"-10"-5326,7-31-32,-8 39-648,0-1 0,0 0 0,0 0 0,1 0 0,-1 1 0,0-1 0,1 0 0,0 1 0,0-1 0,0 1 0,4-4 0,4-6 468,-3 2-82,1 1-1,0 0 1,0 0-1,1 1 1,0 0-1,0 0 0,17-10 1,-24 17-398,0 0-1,0 0 1,0 0-1,1 0 1,-1 0-1,0 1 1,0-1 0,1 1-1,3-1 1,-5 1-79,0 0 0,0 0 0,0 0 0,-1 0 1,1 1-1,0-1 0,0 0 0,-1 1 0,1-1 0,0 0 1,0 1-1,-1-1 0,1 1 0,0-1 0,-1 1 0,1-1 1,-1 1-1,1 0 0,-1-1 0,1 1 0,-1 0 0,1-1 1,-1 1-1,1 0 0,-1 0 0,0-1 0,0 1 0,1 0 1,-1 0-1,0 1 0,2 13 159,0-1 0,-1 1 0,0 0 0,-3 23 0,0 3 99,7 46 426,-4-77-616,0-1 0,1 0 0,0 0 0,1 0 0,0 0 0,1 0 0,5 9 0,-9-17-95,1 0 0,0 0 0,0 0 0,0 0 0,0 0 0,0 0 0,0 0 0,0 0 0,0 0 0,0 0 0,0-1 0,1 1 0,-1-1 0,0 1 0,1-1 0,-1 1 0,0-1 0,1 0 0,-1 1 0,0-1 0,1 0 0,-1 0 0,0 0 0,1 0 0,-1 0 0,1-1 0,-1 1 0,0 0 0,1 0 0,-1-1 0,0 1 0,0-1 0,1 0 0,-1 1 0,0-1 0,2-1 0,6-3 51,-1-1 0,-1 1 0,14-14 1,-20 19-73,9-11 45,0 0-1,0-1 1,-1 0 0,-1 0 0,0-1-1,-1 0 1,12-28 0,-3-5 139,12-53 1,-11 35 30,-15 58-77,-1-1 0,1 1 0,-2 0 0,2-13 0,16 26 297,6 3-389,0-1 1,0-1-1,1-1 1,0-1-1,0-1 1,1-1-1,0-1 1,-1-2-1,1 0 1,0-2-1,-1-1 1,46-9-1,-53 5-11,-16 5-17,1 0-1,-1 0 1,1 0-1,-1 0 1,1 1-1,-1-1 1,1 1-1,2-1 1,-5 1 19,-1 2-30,0 0 0,0 0 1,0 0-1,0 0 0,-1-1 0,1 1 0,-1-1 0,1 1 0,-1-1 0,1 1 0,-3 0 0,-3 4 6,-62 59-14,34-34 0,-47 53 0,78-79 0,1 1 0,-1-1 0,1 1 0,0-1 0,0 1 0,1 0 0,-1 0 0,1 0 0,-2 11 0,4-14 0,-1 0 0,1-1 0,0 1 0,0 0 0,0-1 0,0 1 0,0 0 0,1 0 0,-1-1 0,1 1 0,-1-1 0,1 1 0,0 0 0,0-1 0,1 1 0,-1-1 0,0 0 0,1 0 0,-1 1 0,1-1 0,0 0 0,0 0 0,0 0 0,4 3 0,-3-4 0,0 1 0,1 0 0,-1-1 0,0 1 0,1-1 0,0 0 0,-1-1 0,1 1 0,0 0 0,-1-1 0,1 0 0,0 0 0,-1 0 0,1 0 0,0-1 0,-1 1 0,1-1 0,0 0 0,5-2 0,-4 1 0,1-1 0,-1 1 0,0-1 0,0 0 0,0 0 0,0 0 0,-1 0 0,1-1 0,-1 0 0,0 0 0,7-9 0,-6 4 0,0 0 0,0-1 0,-1 1 0,0-1 0,-1 0 0,0 0 0,0 0 0,-1 0 0,-1 0 0,1-1 0,-2 1 0,0-18 0,-1 12 0,-1 0 0,-1 0 0,0 0 0,-1 0 0,-1 1 0,0 0 0,-11-22 0,14 32 0,-1 0 0,0 0 0,0 0 0,0 0 0,-1 1 0,0 0 0,0-1 0,0 1 0,0 0 0,0 1 0,-8-5 0,12 7 0,-1 1 0,1 0 0,0 0 0,0 0 0,0 0 0,0 0 0,-1 0 0,1 0 0,0 0 0,0 0 0,0 0 0,0 0 0,-1 0 0,1 0 0,0 0 0,0 0 0,0 0 0,-1 0 0,1 0 0,0 0 0,0 0 0,0 0 0,-1 0 0,1 0 0,0 0 0,0 0 0,0 0 0,0 1 0,0-1 0,-1 0 0,1 0 0,0 0 0,0 0 0,0 0 0,0 0 0,0 1 0,-1-1 0,2 9 0,9 10 0,-5-13 0,1 0 0,-1-1 0,1 1 0,0-1 0,1 0 0,-1-1 0,1 1 0,0-2 0,0 1 0,1-1 0,-1 1 0,1-2 0,-1 1 0,1-1 0,0-1 0,11 2 0,-7-2 0,0-1 0,1 0 0,-1 0 0,0-2 0,0 1 0,1-1 0,-1-1 0,0 0 0,-1-1 0,14-6 0,10-6 0,63-40 0,-82 44 0,0 0 0,0-1 0,-1-1 0,-1 0 0,20-25 0,-10 6 0,-2-1 0,23-44 0,-34 56 0,-1-2 0,-2 1 0,0-1 0,8-45 0,-8 10 0,-2-1 0,-3 0 0,-6-70 0,3 122 0,0 1 0,-1 0 0,0 0 0,-1 0 0,1 0 0,-1 0 0,-1 0 0,1 0 0,-1 1 0,0-1 0,-1 1 0,-5-8 0,9 14 0,-1-1 0,1 1 0,-1-1 0,0 1 0,1 0 0,-1-1 0,0 1 0,1 0 0,-1-1 0,0 1 0,1 0 0,-1 0 0,0 0 0,0 0 0,1 0 0,-1 0 0,0 0 0,0 0 0,1 0 0,-1 0 0,0 0 0,1 0 0,-1 0 0,0 1 0,0-1 0,1 0 0,-1 1 0,0-1 0,1 0 0,-1 1 0,1-1 0,-1 1 0,0-1 0,1 1 0,-1-1 0,1 1 0,-1 0 0,-19 26 0,4 3 0,1 1 0,1 0 0,2 2 0,1-1 0,1 1 0,-7 54 0,-8 210 0,22-227 0,1 21 0,5 0 0,16 102 0,-18-182 0,1 1 0,0-1 0,1 1 0,8 20 0,-11-29 0,1-1 0,0 0 0,0 0 0,0 0 0,1-1 0,-1 1 0,0 0 0,1 0 0,-1-1 0,1 1 0,0-1 0,-1 1 0,1-1 0,0 0 0,0 1 0,0-1 0,0 0 0,0 0 0,0 0 0,0-1 0,0 1 0,0 0 0,1-1 0,-1 0 0,0 1 0,0-1 0,1 0 0,-1 0 0,0 0 0,0 0 0,0-1 0,1 1 0,1-1 0,12-4 0,-1-1 0,0 0 0,-1-1 0,0-1 0,0 0 0,0 0 0,-1-2 0,0 0 0,-1 0 0,0-1 0,-1 0 0,0-1 0,-1-1 0,0 0 0,-1 0 0,11-21 0,-14 20 0,-1 0 0,0 0 0,5-29 0,-8 30 0,-1 9 0,-3 7 0,-4 18 0,1 1 0,-4 43 0,8-59 0,1 0 0,0 1 0,1 0 0,-1-1 0,1 1 0,0-1 0,1 0 0,0 1 0,0-1 0,0 0 0,1 0 0,-1 0 0,1 0 0,1 0 0,-1-1 0,5 6 0,-6-9 0,0 1 0,0-1 0,0 0 0,0 1 0,1-1 0,-1 0 0,1 0 0,-1-1 0,1 1 0,-1 0 0,1-1 0,0 0 0,0 0 0,0 0 0,0 0 0,0 0 0,0 0 0,0-1 0,0 1 0,0-1 0,0 0 0,0 0 0,0 0 0,0 0 0,0-1 0,0 1 0,0-1 0,0 0 0,0 0 0,0 0 0,0 0 0,0 0 0,4-3 0,4-4 0,-1-1 0,1 1 0,-2-1 0,1-1 0,-2 0 0,1 0 0,-1-1 0,-1 0 0,0-1 0,0 1 0,-1-1 0,-1 0 0,0-1 0,-1 1 0,5-24 0,-6 27 0,-2 8 0,-1-1 0,1 0 0,0 1 0,-1-1 0,1 0 0,-1 0 0,0 1 0,0-1 0,1 0 0,-1 0 0,0 0 0,-1 0 0,1 1 0,0-1 0,0 0 0,-1 0 0,1 1 0,-1-1 0,-1-3 0,0 8 0,0 0 0,1 0 0,-1 1 0,1-1 0,-1 0 0,1 1 0,-1 5 0,1-7 0,-3 12 0,-1 1 0,2 0 0,0 0 0,1 0 0,1 1 0,0-1 0,1 0 0,0 1 0,5 26 0,-4-38 0,1-1 0,-1 1 0,1-1 0,-1 1 0,1-1 0,0 0 0,0 1 0,1-1 0,-1 0 0,1-1 0,-1 1 0,1 0 0,0-1 0,0 1 0,0-1 0,0 0 0,1 0 0,-1 0 0,0-1 0,7 3 0,-6-2 0,1-1 0,-1 0 0,1 0 0,0 0 0,-1 0 0,1-1 0,0 1 0,-1-1 0,1-1 0,0 1 0,0-1 0,-1 1 0,1-1 0,-1 0 0,8-4 0,-3 1 0,-1-1 0,1 0 0,-1 0 0,-1-1 0,1 0 0,-1-1 0,9-10 0,1-4 0,18-31 0,-2 4 0,19-30 0,-51 77 0,0-1 0,0 1 0,0 0 0,0-1 0,1 1 0,-1 0 0,0-1 0,1 1 0,-1 0 0,1 0 0,0 0 0,-1 1 0,1-1 0,0 0 0,-1 0 0,1 1 0,0-1 0,0 1 0,-1 0 0,1 0 0,0-1 0,0 1 0,0 0 0,0 0 0,0 1 0,-1-1 0,1 0 0,0 1 0,0-1 0,-1 1 0,1-1 0,0 1 0,0 0 0,-1 0 0,1 0 0,-1 0 0,1 0 0,-1 0 0,1 0 0,1 2 0,3 2 0,-1 1 0,1-1 0,-1 1 0,-1 0 0,1 1 0,-1-1 0,0 1 0,4 7 0,-5-7 0,0 0 0,-1 0 0,0 1 0,0-1 0,0 0 0,-1 1 0,0-1 0,0 1 0,-1-1 0,0 1 0,-1-1 0,0 8 0,0 0 0,1-15 0,0 0 0,0 0 0,1 0 0,-1 1 0,0-1 0,0 0 0,0 0 0,0 0 0,0 0 0,0 0 0,1 1 0,-1-1 0,0 0 0,0 0 0,0 0 0,0 0 0,1 0 0,-1 0 0,0 0 0,0 0 0,0 0 0,0 0 0,1 0 0,-1 0 0,0 0 0,0 0 0,0 0 0,1 0 0,-1 0 0,0 0 0,0 0 0,0 0 0,1 0 0,-1 0 0,0 0 0,0 0 0,2-1 0,0 0 0,-1 0 0,1-1 0,0 1 0,-1 0 0,0-1 0,1 1 0,-1-1 0,0 1 0,1-1 0,0-1 0,8-13 0,1 1 0,0 0 0,23-22 0,-28 31 0,1 0 0,0 0 0,0 1 0,1 0 0,-1 0 0,1 1 0,0-1 0,0 2 0,17-6 0,-23 8 0,-1 1 0,0 0 0,1-1 0,-1 1 0,0 0 0,1 0 0,-1 0 0,0 0 0,1 0 0,-1 0 0,0 0 0,1 0 0,1 1 0,-2 0 0,-1 0 0,1-1 0,0 1 0,0 0 0,-1 0 0,1 0 0,0 0 0,-1 0 0,1 0 0,-1 0 0,1 0 0,-1 0 0,0 1 0,1-1 0,-1 0 0,0 2 0,2 7 0,-1-1 0,-1 0 0,0 1 0,-1 17 0,-1 8 0,24-60 0,8-15 0,-24 30 0,1 0 0,0 1 0,0-1 0,1 2 0,0-1 0,1 1 0,0 0 0,0 1 0,14-9 0,-20 14 0,1 1 0,-1 0 0,0 0 0,0 0 0,1 0 0,-1 0 0,1 0 0,-1 1 0,1 0 0,-1 0 0,1 0 0,-1 0 0,0 0 0,1 1 0,-1-1 0,1 1 0,-1 0 0,0 0 0,1 1 0,4 1 0,1 3 0,-1 0 0,1 1 0,-1 0 0,0 0 0,8 10 0,19 16 0,-23-23 0,0-1 0,1 0 0,0-1 0,0 0 0,21 9 0,-29-16 0,0 1 0,1-1 0,-1 0 0,0 0 0,0 0 0,1-1 0,-1 1 0,0-1 0,1-1 0,-1 1 0,0-1 0,0 0 0,1 0 0,-1 0 0,0-1 0,0 0 0,0 0 0,-1 0 0,7-4 0,-3 0 0,0 1 0,0-1 0,-1 0 0,0 0 0,-1-1 0,1 0 0,-1-1 0,0 1 0,-1-1 0,0 0 0,5-11 0,-7 12 0,0 0 0,0 0 0,-1 0 0,0 0 0,0 0 0,-1-1 0,0 1 0,0-1 0,-1 1 0,0 0 0,0-1 0,0 1 0,-1-1 0,-3-11 0,4 18 0,-1 0 0,1 0 0,-1 0 0,1 0 0,0 0 0,-1 0 0,0 0 0,1 0 0,-1 0 0,0 0 0,1 0 0,-1 0 0,0 0 0,0 0 0,0 1 0,0-1 0,1 0 0,-1 0 0,0 1 0,0-1 0,-1 1 0,1-1 0,0 1 0,0 0 0,0-1 0,0 1 0,0 0 0,0 0 0,-1-1 0,1 1 0,0 0 0,0 0 0,0 1 0,0-1 0,-1 0 0,1 0 0,0 0 0,0 1 0,0-1 0,0 1 0,0-1 0,0 1 0,0-1 0,-2 2 0,-5 2 0,1 1 0,0-1 0,0 1 0,-10 10 0,13-12 0,0 1 0,1 0 0,0 1 0,-1-1 0,2 0 0,-1 1 0,0 0 0,1 0 0,0 0 0,0 0 0,0 0 0,1 0 0,0 0 0,0 0 0,0 1 0,0-1 0,1 0 0,0 1 0,0-1 0,1 1 0,-1-1 0,1 0 0,0 0 0,0 1 0,4 6 0,-2-2 0,1 0 0,0 0 0,1-1 0,1 0 0,-1 1 0,1-2 0,1 1 0,-1-1 0,1 0 0,1 0 0,0-1 0,9 7 0,-3-5 0,-1-1 0,2-1 0,-1 0 0,1-1 0,0-1 0,0 0 0,1-1 0,-1-1 0,1 0 0,16 0 0,-11-1 0,0-2 0,1 0 0,-1-2 0,0 0 0,0-1 0,0-1 0,21-8 0,-32 9 0,0-1 0,0 0 0,-1 0 0,0-1 0,0-1 0,12-9 0,-16 11 0,-1 1 0,0-1 0,0 0 0,-1-1 0,1 1 0,-1-1 0,0 1 0,0-1 0,-1 0 0,1 0 0,-1 0 0,0-1 0,-1 1 0,2-7 0,2-30-3935</inkml:trace>
</inkml:ink>
</file>

<file path=ppt/ink/ink3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28.35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1230 6824,'0'0'6304,"10"-13"-5968,74-89 361,153-227 1837,-226 313-2410,43-77 591,-40 69-506,-7 8-46,-1-1-1,0 1 0,-1-1 0,-1 0 1,3-21-1,-4 20 11,-1 8-93,-1 1 1,0-1-1,-1 1 0,0-1 1,0 0-1,-1 1 0,-1-1 0,1 1 1,-2 0-1,1-1 0,-1 1 0,-1 0 1,-4-9-1,8 17-72,-1 1 0,1-1 1,-1 1-1,1-1 0,-1 1 0,1 0 0,-1-1 0,1 1 0,-1 0 1,1-1-1,-1 1 0,1 0 0,-1-1 0,0 1 0,1 0 1,-1 0-1,0 0 0,1 0 0,-1 0 0,1 0 0,-1 0 1,0 0-1,1 0 0,-1 0 0,0 0 0,1 0 0,-1 0 1,1 0-1,-1 1 0,0-1 0,1 0 0,-1 1 0,1-1 0,-1 0 1,1 1-1,-1-1 0,1 0 0,-1 1 0,1-1 0,-1 1 1,1-1-1,-1 1 0,-19 23 130,6-3-87,5-6-32,0 0 1,1 1 0,-7 19 0,14-33-19,-58 186 43,54-164-40,1 0 1,0 0-1,2 1 1,1-1-1,4 49 1,0-35 52,-3-31-44,0-1 0,0 1 0,1 0 1,0 0-1,0-1 0,1 1 0,-1-1 1,1 1-1,1-1 0,0 1 0,6 10 1,-6-11 9,1 0 0,-1 1 1,0 0-1,3 10 1,-4-10 2,0 0 0,1-1 0,0 1 1,0-1-1,5 9 0,-2-7 13,0 0-1,1 0 1,0 0-1,0-1 1,1 1-1,0-2 1,12 9-1,-18-13-25,1 0-1,-1-1 0,0 1 0,1-1 0,-1 0 0,1 1 1,0-1-1,-1-1 0,1 1 0,0 0 0,0-1 1,-1 1-1,1-1 0,0 0 0,0 0 0,0 0 0,0 0 1,0 0-1,-1-1 0,1 1 0,0-1 0,0 0 1,-1 0-1,1 0 0,0 0 0,-1 0 0,1 0 0,3-4 1,3-1 32,0-1-1,0 0 1,-1-1 0,1 0 0,-2-1 0,1 1 0,-2-1 0,1-1 0,-1 1-1,0-1 1,7-18 0,-6 10 38,0 0 0,-2-1 0,0 1 0,-1-1 1,-1 0-1,1-21 0,-7-8 262,0 32-214,1 9-73,-1-6 363,6 10-270,4 6-171,-5-1 15,0 0 0,0 0 0,0 0 0,-1 0-1,1 0 1,0 1 0,2 4 0,11 14-16,-9-15 12,0 1 1,0 0-1,-1 0 1,0 1-1,0 0 1,0 0-1,-1 0 1,-1 0-1,1 1 1,-1-1-1,-1 1 1,0 0-1,0 0 1,0 0-1,-1 12 1,0-13 1,1 0 0,-1 0 0,2-1 0,-1 1 0,1 0 0,0-1 0,0 1 0,1-1 0,0 0 0,1 0 1,-1 0-1,1-1 0,0 0 0,1 0 0,6 6 0,-9-9-1,0 0 0,1 0 0,-1-1 0,0 0 0,1 0 1,0 0-1,-1 0 0,1 0 0,0-1 0,0 1 0,0-1 0,0 0 0,5 0 0,-6 0 20,1-1 0,0-1 0,0 1 0,0 0-1,0-1 1,0 0 0,0 0 0,0 0 0,0 0 0,-1-1 0,7-2-1,38-25 166,-43 25-153,200-146 904,-201 147-910,1 0-1,0 1 1,-1 0 0,1 0 0,8-2-1,15-6 50,-26 9-65,0 1 1,1 0-1,-1-1 0,0 1 0,0 0 0,0 0 0,0 1 1,0-1-1,0 0 0,0 1 0,0-1 0,0 1 0,0 0 0,0 0 1,3 1-1,17 4 11,-13-1-77,-10-3 20,-5-4 27,-7-3 40,1 1-1,-2 0 1,1 0-1,0 2 1,0 0 0,-1 0-1,1 1 1,-1 1 0,0 0-1,1 1 1,-14 2 0,19-2-17,1 0 1,0 1-1,0 0 1,0 0 0,0 1-1,0-1 1,1 2 0,-1-1-1,1 1 1,-1 0-1,1 0 1,1 0 0,-1 1-1,1 0 1,-1 0 0,1 1-1,1 0 1,-1-1-1,1 1 1,0 1 0,1-1-1,-4 8 1,5-8-14,1 0 1,0 1-1,0-1 1,0 1-1,1-1 1,0 1-1,0-1 1,1 0-1,-1 1 1,1-1-1,1 1 1,-1-1-1,1 0 1,3 7-1,0-2-4,-1-1-1,1 0 0,1 0 0,-1 0 0,2-1 0,0 0 1,9 11-1,-14-18 9,1 1 0,-1-1 1,1 0-1,-1 0 0,1 0 0,0 0 1,0 0-1,0 0 0,0-1 0,0 0 0,0 1 1,0-1-1,0 0 0,1-1 0,-1 1 1,0 0-1,1-1 0,5 0 0,-6 0 8,1-1 0,0 0 0,-1 0 0,1-1-1,0 1 1,-1-1 0,1 1 0,-1-1 0,0 0 0,0 0-1,0-1 1,0 1 0,6-6 0,0-3 33,0 0 1,-1-1-1,0 0 1,-1 0-1,0-1 1,-1 0-1,7-20 1,-8 16 50,-2 0 0,0-1 0,-1 1 0,0-1 0,-3-28 0,1 34 6,0 12-40,1 0-47,0 0 1,-1 0 0,1 1-1,-1-1 1,1 0 0,-1 0 0,1 1-1,-1-1 1,1 1 0,-1-1-1,0 1 1,1-1 0,-1 0 0,1 1-1,-1-1 1,0 1 0,1 0-1,-1-1 1,0 1 0,0-1 0,0 1-1,1-1 1,-1 1 0,0 0-1,0-1 1,0 1 0,0 0 0,5 26-24,-4-19 24,3 11-18,1 0 0,0-1 0,2 1 0,0-2 0,17 32 0,-22-46 8,1 1 1,-1-1 0,0 0 0,1 0-1,0 0 1,4 3 0,-7-6 0,1 1 0,0 0 0,0 0 0,0-1 0,0 1 0,0-1 0,0 1 0,0-1 0,0 1 0,1-1 0,-1 0 0,0 1 0,0-1 0,0 0 0,0 0 0,0 0 0,1 0 0,-1 0 0,0 0 0,0 0 0,0 0 0,0-1 0,0 1 0,2-1 0,5-3 6,-1 0 0,1-1 0,-1 0-1,0 0 1,0-1 0,-1 0 0,0 0 0,0 0 0,0-1-1,5-8 1,16-21 20,-5 4 35,47-50-1,-65 78-54,6-7 37,1 1 1,0 0-1,1 1 0,18-12 1,-23 16-17,-6 5-22,0-1 0,0 0 0,0 1 0,0-1 1,0 1-1,0-1 0,0 1 0,0-1 1,0 1-1,0 0 0,1-1 0,-1 1 1,1 0-1,-1 0-4,1 1 1,-1-1 0,0 1-1,0-1 1,0 1 0,1 0-1,-1 0 1,0-1-1,0 1 1,0 0 0,0 0-1,-1 0 1,1 0 0,0 0-1,0 0 1,1 2 0,1 3-2,0 0 0,0 1 1,0-1-1,0 1 1,-1-1-1,0 1 0,-1 0 1,0 0-1,1 7 1,1 70 1,-3-73-2,-6 33-78,36-102 196,-18 32-82,-2 0 24,1 0-1,2 1 1,30-46 0,-42 70-58,0 0 1,-1 0-1,1 0 0,0 0 1,0 0-1,0 0 1,0 0-1,0 0 1,0 0-1,0 1 0,0-1 1,0 0-1,0 1 1,0-1-1,0 1 0,0-1 1,1 1-1,-1-1 1,0 1-1,0 0 0,1 0 1,-1 0-1,0 0 1,1 0-1,-1 0 1,0 0-1,0 0 0,1 0 1,-1 0-1,0 1 1,0-1-1,1 0 0,-1 1 1,0 0-1,0-1 1,0 1-1,0-1 0,0 1 1,0 0-1,0 0 1,0 0-1,0-1 0,0 1 1,0 0-1,0 0 1,-1 0-1,1 1 1,0-1-1,-1 0 0,1 0 1,0 2-1,5 15-1,-1 1 1,-1-1-1,3 30 0,-4-23-39,8 29-1,-7-43 23,0 0 0,1 0 0,9 14 0,-14-23 17,1-1 0,0 0 0,0 0-1,-1 0 1,1-1 0,0 1 0,0 0-1,0 0 1,0 0 0,0-1 0,0 1 0,1-1-1,-1 1 1,0 0 0,0-1 0,0 0 0,1 1-1,-1-1 1,0 0 0,0 0 0,1 0 0,-1 0-1,0 0 1,0 0 0,1 0 0,-1 0-1,0 0 1,0 0 0,1-1 0,-1 1 0,0-1-1,0 1 1,0-1 0,1 1 0,-1-1 0,0 1-1,0-1 1,0 0 0,2-2 0,4-2 9,-1-1 1,1-1 0,-1 1 0,7-9-1,-11 12-12,9-11 23,-2-1-1,1-1 1,-2 0 0,12-30 0,-9 21 3,1 4 18,-10 18-34,0 0 1,0 0 0,0 0-1,0 0 1,-1-1 0,2-4 0,5-1 27,-2 1 61,-5 8-94,-1 0 1,1 0 0,0 0-1,-1 0 1,1 1-1,0-1 1,-1 0-1,1 0 1,0 1 0,-1-1-1,1 0 1,-1 1-1,1-1 1,0 1 0,-1-1-1,1 1 1,-1-1-1,1 1 1,11 15-19,0 0 1,10 21-1,-8-12-3,-7-15 4,-2 1 0,1 0-1,-2 0 1,1 0 0,-2 0-1,1 1 1,-1 0 0,-1-1-1,0 1 1,-1 0 0,0 18-1,-1-30 16,-1 0-1,1 1 0,0-1 0,0 1 0,0-1 1,0 0-1,-1 1 0,1-1 0,0 0 0,0 1 0,-1-1 1,1 0-1,0 0 0,0 1 0,-1-1 0,1 0 0,0 0 1,-1 1-1,1-1 0,-1 0 0,1 0 0,0 0 0,-1 1 1,1-1-1,0 0 0,-1 0 0,1 0 0,-1 0 0,1 0 1,0 0-1,-1 0 0,1 0 0,-1 0 0,1 0 0,-1 0 1,1 0-1,0 0 0,-1-1 0,1 1 0,0 0 0,-1 0 1,1 0-1,-1 0 0,1-1 0,0 1 0,-1 0 0,-19-10 37,6 1 2,-27-22 0,-1-1 80,33 30-50,9 2-63,-1 0-1,0 0 0,1 0 1,-1-1-1,0 1 1,1 0-1,-1 0 1,0 0-1,1 0 0,-1-1 1,1 1-1,-1 0 1,1-1-1,-1 1 1,1 0-1,-1-1 0,1 1 1,-1-1-1,1 1 1,-1-1-1,1 1 1,-1-1-1,1 1 1,0-1-1,-1 1 0,1-2 1,10 17-43,1-1 0,0-1 1,20 17-1,-27-26 36,0-1 0,0 0 0,0 0 0,1 0 0,-1 0 0,1-1 0,0 0 0,-1 0 1,1 0-1,0-1 0,0 1 0,0-1 0,0 0 0,1-1 0,-1 1 0,0-1 0,0 0 0,0-1 0,0 1 0,1-1 0,-1 0 0,0 0 0,0 0 0,9-5 0,-5 3 2,6-2 6,0 0 1,0-2-1,-1 0 1,1 0-1,15-12 0,-3-1 43,-1-1-1,-1 0 0,-1-2 1,-1-1-1,38-52 0,-52 63-28,-6 10-3,-1-1-1,1 1 1,-1-1-1,0 1 1,0-1-1,0 0 1,0 0-1,-1 0 1,1 0-1,-1 0 1,1-7-1,-2 10 11,6-3 43,-5 4-108,-3 8-9,2-5 41,-16 48-86,10-34 56,0 0-1,-4 26 0,5-16 1,4-21 19,-1 0 0,1 0 0,1 0 0,-1 0 0,1 0 1,0 0-1,0 0 0,1 6 0,1 0 3,-1-10 10,-1 0 0,0 0 0,1 0 0,-1 0 1,1 0-1,-1-1 0,1 1 0,0 0 0,0 0 0,0 0 0,0-1 0,0 1 0,0-1 0,0 1 0,1-1 0,2 3 0,-2-1 7,1-1 0,1 0 0,-1 0 0,0 0 0,0 0 0,1-1 0,-1 1 0,1-1 1,-1 0-1,1 0 0,0 0 0,-1-1 0,1 1 0,0-1 0,-1 0 0,1 0 0,0 0 0,0 0 0,-1-1 0,1 1 0,0-1 0,-1 0 0,1 0 0,3-2 0,6-2 18,1-1 1,-1 0-1,-1-1 0,23-16 0,-21 11-14,-1 0 0,-1 0 0,0-1 0,0-1-1,10-18 1,21-23 29,-14 18-21,-2-1 0,-2-1-1,-1-1 1,24-57 0,-30 53 13,-3-1 1,18-84-1,-13 46 12,-4 24 30,-3-1-1,5-63 1,-18 112-33,0 0 0,-1 0 0,-4-20 0,0-16 55,-1 35-91,2 8-40,2 6-16,2 0 43,-1 0-1,1-1 1,-1 1 0,1 0-1,-1-1 1,0 1 0,0 0 0,1-1-1,-1 1 1,-3 2 0,-7 16-39,-26 231-359,19-69 149,16-146 225,-4 139-165,9-100 135,-1-44 50,-2-26 15,1 0 1,-1 1-1,0-1 0,-1 10 1,2 10 69,1-8-24,-1-1-43,1-1 0,0 0-1,1 0 1,0 0 0,6 15 0,-8-28 0,0 1 0,-1-1-1,1 0 1,0 0 0,1 0-1,-1 0 1,0 0 0,0-1-1,1 1 1,-1 0 0,1 0-1,0-1 1,-1 1 0,4 1-1,-4-2 3,1-1 0,-1 1 0,0-1 0,1 0 0,-1 1-1,0-1 1,1 0 0,-1 0 0,0 0 0,1 0 0,-1 0-1,0 0 1,1 0 0,-1 0 0,1-1 0,-1 1-1,0 0 1,2-2 0,2 0 12,0-1-1,0-1 0,0 1 1,-1-1-1,1 0 1,-1 0-1,0 0 0,0 0 1,6-10-1,-7 10-7,15-21 164,0-1 1,26-53-1,-32 60-96,-11 17-63,1 0 0,0 0 0,-1 0 1,1 0-1,-1-1 0,0 1 1,0-1-1,0 1 0,0-1 0,1-2 1,-2 5-15,0 0 1,1 0-1,-1 0 1,0 0-1,1 0 1,-1 0-1,0 1 0,0-1 1,1 0-1,-1 0 1,0 0-1,0 1 1,1-1-1,-1 0 1,0 0-1,0 1 1,1-1-1,-1 0 1,0 1-1,0-1 0,0 0 1,0 0-1,0 1 1,0-1-1,0 0 1,1 1-1,-1-1 1,0 0-1,0 1 1,0-1-1,0 1 0,6 72-44,0-11 2,-6-54 35,0 1 1,1-1-1,0 0 1,1 0-1,0 0 1,0 0-1,1 0 1,0 0-1,7 12 0,-8-17 6,0 0-1,0 0 0,0-1 0,0 1 0,1-1 0,-1 1 1,1-1-1,-1 0 0,1 0 0,0 0 0,0-1 1,0 1-1,0-1 0,0 1 0,0-1 0,0 0 0,1 0 1,-1 0-1,0-1 0,1 1 0,-1-1 0,1 0 0,-1 0 1,0 0-1,1 0 0,4-1 0,1-1 8,-1 0 0,1-1-1,0 0 1,0 0 0,-1-1-1,0 0 1,0-1 0,0 1 0,0-1-1,11-10 1,5-7 40,35-41-1,-42 44-35,-7 10 19,-9 9-27,0 0 0,-1-1 0,1 0 0,0 1 0,0-1 1,-1 1-1,1-1 0,0 0 0,-1 1 0,1-1 1,-1 0-1,1 0 0,-1 1 0,1-3 0,2-7 58,-3 8-25,-3 6-44,-1 2 13,0 1 0,1-1 0,-1 1 0,1 0 0,1 0-1,-1 1 1,1-1 0,0 0 0,1 1 0,-1 10 0,2-13-7,0 0 0,0 0 0,0 0 0,1-1-1,0 1 1,0 0 0,0 0 0,1-1 0,0 1 0,-1-1 0,2 1-1,-1-1 1,0 0 0,1 1 0,0-1 0,0-1 0,5 6-1,-4-5 4,0 0-1,-1 0 0,2 0 0,-1-1-1,8 5 1,-11-7 1,1 0 0,-1 0 0,1-1 0,0 1 0,-1-1-1,1 1 1,0-1 0,-1 0 0,1 1 0,0-1 0,0 0-1,-1 0 1,1 0 0,0-1 0,0 1 0,-1 0 0,1-1-1,0 1 1,1-2 0,1 1 6,-1 0 0,0-1 0,0 1 0,0-1 0,0 0 0,-1 0 1,1 0-1,0 0 0,-1-1 0,1 1 0,-1-1 0,0 1 0,0-1 0,0 0 0,0 0 0,0 0 0,-1 0 0,1 0 0,-1 0 0,0-1 0,0 1 0,0 0 0,-1-1 1,1 1-1,-1 0 0,1-1 0,-1 1 0,0-1 0,-1 1 0,1-1 0,0 1 0,-2-5 0,0 2 7,0 0-1,0 1 0,0-1 1,-1 0-1,0 1 1,0-1-1,0 1 1,-1 0-1,0 0 0,0 0 1,0 0-1,-1 1 1,1 0-1,-1 0 0,0 0 1,0 0-1,0 1 1,-1 0-1,1 0 1,-1 1-1,0-1 0,0 1 1,0 0-1,-10-1 1,6-1 9,-7 0-3,16 4-16,8-1-47,43-7 7,56-4 0,-95 12 41,-1 1 0,0 0-1,0 0 1,0 1 0,0 0-1,0 0 1,15 7 0,-23-8-5,0 1-1,1 0 1,-1-1 0,0 1 0,0 0-1,0 0 1,0 0 0,-1 0 0,1 1-1,0-1 1,-1 0 0,0 1 0,1-1 0,-1 1-1,2 5 1,-1-2 12,0 1-1,0-1 0,-1 1 1,0 0-1,1 9 0,-5 5 22,1-8 47,2-13-73,0 0 1,0 0 0,0 0 0,0 0-1,0 0 1,0 0 0,0 0 0,0 0 0,0 0-1,0 0 1,0 0 0,0 0 0,0 0-1,0 0 1,0 0 0,0 0 0,0 0 0,1 0-1,-1 0 1,0 0 0,0 1 0,0-1-1,0 0 1,0 0 0,0 0 0,0 0 0,0 0-1,0 0 1,5-8 23,0 1 0,1-1 0,0 1 0,11-10 0,4-5 5,-11 10-12,0 0 0,0 1 0,1 0 0,0 1 0,1 0-1,0 1 1,23-14 0,-30 21-18,-1 1 0,1 0 0,0 0 0,-1 0 1,1 0-1,0 1 0,0 0 0,0 0 0,-1 0 0,1 0 0,0 1 0,0 0 0,-1 0 0,1 0 1,0 1-1,5 2 0,-1 3 5,-1 0 0,0 0 0,0 1 0,0 1 0,-1-1 0,10 16-1,15 18 122,9 8 57,-26-43-35,-11-9-181,-6-8-163,-7-2-142,0-1 0,-18-18 0,11 16-3191</inkml:trace>
</inkml:ink>
</file>

<file path=ppt/ink/ink3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28.63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14272,'0'0'3879</inkml:trace>
</inkml:ink>
</file>

<file path=ppt/ink/ink3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28.96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39 11656,'0'0'1070,"10"1"-458,218 15 1408,-183-12-1592,0-2 0,73-6 0,-89 1-89,-1-2 0,0 0 0,0-2-1,-1-1 1,35-16 0,-61 24-475,5-5-1949</inkml:trace>
</inkml:ink>
</file>

<file path=ppt/ink/ink3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29.17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12552,'0'0'2688</inkml:trace>
</inkml:ink>
</file>

<file path=ppt/ink/ink3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29.62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1 206 9144,'0'0'465,"10"1"11,436 54 3056,-392-46-2922,0-3 0,0-3 0,79-4 0,-92-3-206,1-2 0,74-19 0,77-37 463,-127 39-592,230-85 546,-187 64-3019,-92 37-9964</inkml:trace>
</inkml:ink>
</file>

<file path=ppt/ink/ink3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32.46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0 907 8032,'0'0'5724,"12"-13"-5154,3-3-397,60-69 514,-45 40-272,-1-2-1,33-72 1,-32 59-151,74-154 586,-77 154-238,28-102-1,-51 147-455,0 3 145,-1 0 0,0 0-1,1-21 1,-4 32-66,-1 1-196,1 1-1,-1-1 1,0 0 0,0 1 0,0-1 0,1 1-1,-1 0 1,0-1 0,1 1 0,-1 0 0,0-1-1,1 1 1,-1 0 0,1-1 0,-1 1 0,1 0-1,0 0 1,-1 0 0,1 0 0,0-1 0,-1 1 0,1 0-1,0 0 1,0 0 0,0 1 0,-4 8 85,-29 69 182,-94 254 165,83-173-366,-46 135 48,-47 71 461,133-357-440,4-6 32,2-6-41,4-7-112,56-87 358,-13 21-111,65-80-1,-70 109-139,3 2-1,2 2 1,59-40-1,-22 18 78,-63 50-154,-19 12-32,1 1 1,-1-1-1,0 0 1,0 0-1,0 0 1,0 0-1,3-5 1,-15 18 190,1 0 0,-10 18 0,2 5-149,10-23-73,0 1-1,1-1 1,0 1-1,0 0 1,1 0-1,1 0 1,-2 20 0,4-25-19,-1 4 4,1-1-1,0 1 1,0 0 0,1-1-1,4 19 1,-4-25-4,1 0-1,-1 0 1,0 0 0,1-1 0,0 1-1,0 0 1,0-1 0,0 1 0,0-1-1,0 0 1,0 1 0,1-1 0,-1 0-1,1 0 1,0-1 0,0 1 0,0-1-1,-1 1 1,1-1 0,0 0 0,1 0-1,2 1 1,4 0-1,0-1 0,0 0 0,0 0 0,-1-1 0,1 0 0,0-1 0,0 0 0,0-1 0,-1 0 0,1 0-1,-1-1 1,1-1 0,-1 1 0,0-1 0,9-6 0,5-3 1,-1-1 0,0-1 0,-1-1 0,29-28 0,-28 22 13,67-70 168,-105 107 151,-14 20-290,23-26-42,1 1-1,0-1 0,1 2 1,0-1-1,0 0 1,1 1-1,0 0 1,-3 19-1,7-29-2,0 0-1,0 0 0,0 1 1,0-1-1,0 0 1,1 0-1,-1 0 0,0 1 1,0-1-1,1 0 1,-1 0-1,1 0 0,-1 0 1,1 0-1,0 0 1,-1 0-1,1 0 0,0 0 1,0 0-1,-1 0 1,1 0-1,0-1 0,0 1 1,0 0-1,0 0 1,0-1-1,0 1 0,0-1 1,0 1-1,1-1 1,-1 1-1,0-1 0,0 0 1,0 0-1,0 1 1,1-1-1,-1 0 0,0 0 1,2-1-1,1 1 1,0 0-1,1 0 1,-1-1-1,0 1 0,0-1 1,0 0-1,0-1 1,0 1-1,0-1 1,5-3-1,0-1 8,-1-1 0,1 0 0,-1 0 1,0-1-1,-1 0 0,0-1 0,-1 1 0,1-1 0,-2-1 0,6-10 0,-10 17 3,0 0 1,0 0-1,0 0 0,-1 0 0,0 0 0,0 0 1,0 0-1,0 0 0,0 0 0,0 0 0,-1 0 1,1 0-1,-1 0 0,0 0 0,0 0 1,0 0-1,0 0 0,-1 1 0,1-1 0,-1 0 1,1 1-1,-1-1 0,0 1 0,0 0 0,0-1 1,-1 1-1,-4-3 0,-3-3 22,0 1 0,-1 0 0,0 1 0,-1 0 0,-13-5-1,-14 1 82,38 7-112,6 0-1,11-3-2,-11 4 3,19-7-4,0 1 0,0 2 0,1 0 0,0 2 0,0 1 0,0 1 0,1 1 0,-1 1 0,0 1 0,39 7 0,-61-7 1,1-1-1,-1 1 0,0 1 0,0-1 1,0 0-1,0 1 0,-1-1 0,1 1 1,0 0-1,-1 0 0,1 0 0,-1 1 1,0-1-1,1 0 0,-1 1 0,0-1 1,0 1-1,-1 0 0,1 0 0,-1 0 0,1 0 1,-1 0-1,0 0 0,1 5 0,0-1 15,-1 0-1,0-1 0,0 1 0,-1 0 0,0 0 0,0-1 0,-1 1 0,1 0 1,-1-1-1,-4 13 0,-1-9 91,2-1 135,12-14-88,22-22-25,-21 17-88,1 1 1,0 0 0,1 0-1,0 1 1,1 1-1,-1 0 1,1 0-1,1 1 1,16-6-1,-15 8-6,-12 3-24,-1 0 1,1 1 0,0-1-1,-1 1 1,1 0 0,0-1-1,0 1 1,-1 0 0,1 0-1,3 0 1,-4 1-2,0-1 0,0 1 0,-1-1 0,1 1 0,0-1 0,0 1 0,0 0 0,-1 0 0,1-1 1,0 1-1,-1 0 0,1 0 0,0 0 0,-1 0 0,1 0 0,-1 0 0,0 0 0,1 0 0,-1 0 0,0 0 0,1 0 0,-1 0 0,0 1 0,2 11 14,0 1 0,-1-1 0,-1 1 0,0-1 0,-1 1-1,0-1 1,-1 0 0,-7 26 0,10-36 80,4-7-25,9-15 14,-7 11-65,7-9 12,2-3 9,1 0-1,0 1 0,2 1 1,23-18-1,-34 30-30,2-2 4,0 1 1,1 0 0,-1 1-1,1 0 1,15-5 0,-23 10-15,0 0 1,0 0 0,0 1-1,-1-1 1,1 1 0,0 0-1,0 0 1,0 0 0,0 0-1,0 0 1,0 0 0,0 1 0,-1 0-1,1 0 1,0-1 0,0 2-1,-1-1 1,1 0 0,0 0-1,-1 1 1,0-1 0,1 1-1,-1 0 1,0 0 0,0 0-1,0 0 1,0 0 0,2 3-1,5 7 12,-2 1-1,0-1 0,0 1 0,-1 0 0,5 18 0,8 15 49,-11-24 31,-8-21-84,0 1 0,1 0 1,-1-1-1,1 1 1,-1 0-1,1-1 1,0 1-1,-1-1 0,1 1 1,0-1-1,0 0 1,0 1-1,0-1 0,0 0 1,1 0-1,-1 0 1,0 1-1,0-1 1,1 0-1,-1-1 0,1 1 1,-1 0-1,1 0 1,-1-1-1,3 2 0,4 1-35,-7-3 16,-1 1 1,1-1-1,0 1 1,0-1 0,0 1-1,0-1 1,0 0-1,0 0 1,0 1-1,0-1 1,1 0 0,-1 0-1,0 0 1,0 0-1,0 0 1,0 0-1,0-1 1,0 1 0,0 0-1,0 0 1,0-1-1,0 1 1,0-1-1,0 1 1,0-1 0,1 0-1,16-16-3889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25.98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34 10152,'0'0'10937,"10"-3"-10649,35-7 222,55-4 1,-97 14-489,37-4 405,-1 2 0,74 5 0,-81-3-168,-25 0-124,-1-1 1,0 1-1,0 1 1,0-1-1,12 3 1,-3 1 416,-12-3-3119</inkml:trace>
</inkml:ink>
</file>

<file path=ppt/ink/ink3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48.11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321 935 5520,'0'0'7481,"-11"-8"-6938,-34-27 14,43 34-479,0 0 0,-1 0 1,1 0-1,0 0 0,-1 0 0,1 0 1,-1 0-1,1 1 0,-1-1 0,1 1 1,-1 0-1,0 0 0,1 0 0,-1 0 1,1 0-1,-1 1 0,0-1 0,1 1 1,-1-1-1,1 1 0,0 0 0,-1 0 0,1 0 1,0 1-1,-1-1 0,-3 3 0,-2 1 151,-10 4 343,1 0 0,-1 2-1,-21 18 1,31-22-396,0 0-1,1 0 1,0 1 0,0 0-1,1 1 1,0 0 0,0-1-1,-5 13 1,6-8 76,0 0 1,0 0-1,2 0 0,-4 19 0,6-25-149,0 1 0,0-1 0,1 0 0,0 0 0,1 1 0,-1-1 0,1 0 0,1 0 0,3 13 0,-3-17-61,-1 0 0,1-1 0,0 1 0,0 0 0,0-1 0,0 1 1,0-1-1,0 1 0,1-1 0,-1 0 0,1 0 0,0-1 0,0 1 0,-1 0 1,1-1-1,0 1 0,0-1 0,1 0 0,-1 0 0,0 0 0,0-1 0,0 1 0,1-1 1,-1 0-1,0 0 0,0 0 0,4 0 0,11-1 83,-1-1-1,0-1 0,28-8 1,-43 11-114,22-8 96,-1-1 1,0-1-1,0-1 0,39-26 1,-14 8 84,-31 18-73,0 0-1,0 0 1,-1-2 0,-1 0-1,0-1 1,17-20 0,-30 48 844,-2-7-960,1 1 0,0 0 0,0-1 1,1 1-1,3 10 0,0-9-1,0 0-1,0-1 1,1 1-1,0-1 1,1 0 0,0-1-1,0 0 1,11 9-1,-15-14 0,1 1-1,-1-1 0,1 0 1,-1 0-1,1 0 1,0-1-1,0 0 1,0 1-1,0-1 0,0-1 1,0 1-1,0 0 1,0-1-1,0 0 0,0 0 1,0 0-1,0-1 1,0 1-1,0-1 1,0 0-1,0 0 0,0 0 1,5-3-1,-5 2 6,0-1-1,0 1 1,-1-1-1,1 0 1,-1 1 0,0-2-1,0 1 1,0 0-1,0-1 1,-1 1-1,0-1 1,1 0-1,-1 1 1,0-1-1,-1 0 1,1-1 0,-1 1-1,0 0 1,0 0-1,0-1 1,0 1-1,-1 0 1,1-1-1,-1 1 1,-1 0 0,1-1-1,0 1 1,-1-1-1,-2-5 1,2 5 15,-2 0 0,1-1 1,-1 1-1,1 0 0,-1 0 1,-1 1-1,1-1 0,-1 1 0,1 0 1,-1-1-1,-1 2 0,1-1 1,0 0-1,-1 1 0,0 0 0,0 0 1,0 0-1,0 1 0,0-1 1,0 1-1,-1 1 0,1-1 1,-1 1-1,0 0 0,1 0 0,-1 0 1,0 1-1,1 0 0,-1 0 1,-6 1-1,-1 0 3,7 0-10,0-1 1,-1 1-1,1 0 0,0 0 1,-6 3-1,10-4-10,0 1-1,0 0 0,0 0 0,0 1 0,1-1 1,-1 0-1,0 0 0,1 1 0,-1-1 0,1 1 1,0 0-1,-1-1 0,1 1 0,0 0 0,0 0 1,0 0-1,0-1 0,0 1 0,0 3 0,1-5-2,0 1-1,0 0 0,0-1 0,0 1 1,0-1-1,0 1 0,1 0 0,-1-1 0,0 1 1,0-1-1,1 1 0,-1 0 0,0-1 1,1 1-1,-1-1 0,0 1 0,1-1 0,-1 1 1,1-1-1,-1 0 0,1 1 0,-1-1 0,1 1 1,-1-1-1,1 0 0,-1 0 0,1 1 1,-1-1-1,1 0 0,0 0 0,0 1 0,24 4 4,-12-5 12,1-1-1,-1-1 1,1 0-1,-1-1 1,18-7 0,66-30 71,-4 2 12,-63 27-75,-17 6 3,1 0 1,-1 0-1,1 1 1,18-2-1,-29 6-16,1-1 0,-1 1-1,0 0 1,0 0 0,0 0 0,0 1 0,0-1-1,0 1 1,1 0 0,-1 0 0,0 0 0,-1 0-1,1 0 1,0 1 0,0-1 0,0 1-1,-1 0 1,1-1 0,-1 1 0,0 1 0,1-1-1,-1 0 1,0 0 0,3 6 0,-3-5-3,0 1 0,-1-1 0,1 1 0,-1-1 0,0 1 0,0 0 0,0 0 0,-1 0 1,1-1-1,-1 1 0,0 0 0,0 0 0,-1 0 0,0 7 0,-3 5 33,0 0 1,-8 19-1,5-15 55,4-15-48,-2 6 112,5-9-48,5-5 17,116-83 255,-105 73-351,24-19 58,-37 30-78,0 0 1,0 0-1,0 0 1,0 1-1,1-1 1,-1 1-1,1 0 1,-1 0-1,1 0 1,6 0-1,-8 1-9,0 0 0,0 0 0,-1 0 0,1 1 0,0-1-1,0 1 1,0 0 0,-1-1 0,1 1 0,0 0 0,-1 0 0,1 0-1,0 0 1,-1 0 0,1 0 0,-1 0 0,0 1 0,1-1-1,-1 0 1,0 1 0,0-1 0,0 1 0,0 0 0,0-1-1,0 1 1,-1 0 0,2 3 0,1 4 0,0 1 0,-1 0 0,-1 0-1,1 11 1,1 3 3,-2-20-10,0 1 11,0 0 1,0 0-1,1 0 1,-1-1-1,4 8 1,-4-11-7,0 0 0,0 1 0,0-1 0,0 0 1,0 0-1,0 0 0,0 0 0,0 0 0,0 0 0,0-1 1,0 1-1,1 0 0,-1 0 0,0-1 0,1 1 0,-1-1 1,0 1-1,1-1 0,-1 0 0,1 1 0,-1-1 0,1 0 1,2 0-1,4-1 2,0 0 1,0 0-1,-1-1 1,1 0-1,0 0 1,14-7-1,48-27 15,-52 26-7,179-108 118,-185 111-124,5-2 31,27-22 0,-222 181-67,173-146 36,1 1 0,0-1 0,1 1 0,-1 0 0,1 1 0,0-1 0,0 0 0,0 1 0,1 0 0,0 0-1,0-1 1,-1 11 0,2-14-7,1 0 0,-1 0 0,1 0 0,0 1 0,-1-1 0,1 0 0,0 0 0,1 0 0,-1 0 0,0 0 0,0 1 0,1-1 0,0 0 0,-1 0 0,1 0 0,0 0 0,0 0 0,0 0 0,0-1 0,0 1 0,0 0 0,1 0 0,-1-1 0,1 1 0,-1-1 0,1 1 0,0-1 0,-1 0 0,1 1 0,0-1 0,0 0 0,0 0 0,0 0 0,0-1 0,0 1 0,0 0 0,0-1 0,2 1 0,2 0-4,0 0 0,0-1 0,0 0 0,-1 0-1,1 0 1,0-1 0,0 1 0,-1-1 0,1-1 0,0 1 0,-1-1 0,10-4 0,-3-1-8,-1 0 1,0-1-1,0 0 0,13-13 0,-7 6 1,0-1 0,-2-1-1,0-1 1,13-19 0,-21 27 9,-1-1 0,0 0-1,-1-1 1,0 1 0,-1-1 0,0 0 0,-1 0 0,4-25 0,-4-33-24,-2 0 1,-10-82-1,7 130 21,-1 0 1,-1 0-1,-1 0 0,-1 0 1,-1 1-1,-1 0 0,-1 0 0,0 1 1,-2 0-1,-14-21 0,24 40 2,1 0 0,0 1-1,0-1 1,-1 1 0,1-1 0,0 1-1,0-1 1,-1 1 0,1-1-1,-1 1 1,1-1 0,-1 1-1,1 0 1,0-1 0,-1 1-1,0 0 1,1-1 0,-1 1-1,1 0 1,-1 0 0,1-1 0,-1 1-1,1 0 1,-1 0 0,0 0-1,1 0 1,-2 0 0,-6 16-177,6-12 185,-7 23-88,1 1 0,1-1 0,-5 45 0,1 87-116,8-108 129,6 171-227,-2-197 252,0-13 25,1 0 0,0 0 0,0-1 0,1 1 0,1-1-1,0 1 1,8 14 0,-9-19 15,0-1 0,1 0 0,0 0-1,0 0 1,1 0 0,-1-1 0,1 1 0,8 5-1,-11-9 12,1 0 0,-1-1 0,1 1 0,-1-1 0,1 0 0,0 0 0,0 0 0,-1 0 0,1 0 0,0 0-1,0-1 1,0 1 0,0-1 0,0 0 0,0 0 0,0 0 0,0-1 0,0 1 0,0 0 0,0-1 0,-1 0 0,7-2-1,9-5 25,0 0 0,0-2 0,0 0-1,-1-1 1,-1 0 0,0-2-1,0 0 1,15-17 0,-20 18 11,-1-1-1,0 0 1,-1 0 0,0-1 0,-1 0 0,-1-1-1,0 1 1,-1-2 0,-1 1 0,6-26-1,-9 30 18,-2 7-20,1 0 0,-1 0 0,1 0 0,0 0 1,0 0-1,1 1 0,-1-1 0,4-5 0,-8 9 83,3-1-119,0 1 0,0 0 0,0 0-1,-1 0 1,1 0 0,0 0 0,0 0 0,-1 0 0,1 0 0,0 0 0,0-1-1,0 1 1,-1 0 0,1 0 0,0 0 0,0 0 0,-1 0 0,1 0 0,0 1 0,0-1-1,-1 0 1,1 0 0,0 0 0,0 0 0,0 0 0,-1 0 0,1 0 0,0 0 0,0 0-1,0 1 1,-1-1 0,1 0 0,0 0 0,0 0 0,0 0 0,0 1 0,-1-1-1,1 0 1,0 0 0,0 0 0,0 1 0,0-1 0,0 0 0,0 0 0,0 1 0,0-1-1,-6 14-11,1 1-1,1-1 1,1 1-1,-4 29 1,4-26-6,2 2-18,0 0 0,0-1 1,2 1-1,6 38 0,-4-39-21,-2-15 44,0 0 0,0 0 0,1-1 0,-1 1-1,1 0 1,0 0 0,0-1 0,0 1 0,1-1-1,-1 0 1,1 0 0,-1 0 0,1 0 0,0 0-1,1 0 1,-1-1 0,0 0 0,1 0 0,5 3-1,-8-5 15,1 0 0,0 0-1,-1 0 1,1 0 0,0 0-1,-1 0 1,1 0 0,-1-1-1,1 1 1,0-1-1,-1 1 1,1-1 0,-1 0-1,1 0 1,2-1 0,23-19 34,-18 14-21,10-9 40,0 0 1,-1-2 0,-1-1 0,-1 0-1,-1-1 1,0 0 0,-2-1-1,22-45 1,-34 65-50,7-20 85,-7 12 0,-1 9-87,0 0-1,0 0 0,0-1 1,0 1-1,-1 0 0,1 0 1,0 0-1,0 0 0,0 0 1,0 0-1,0 0 0,-1 0 1,1 0-1,0 0 0,0 0 1,0 0-1,0 0 0,-1 0 1,1 0-1,0 0 0,0 0 1,0 0-1,0 0 0,-1 0 1,1 0-1,0 0 1,0 0-1,0 0 0,0 0 1,-1 0-1,1 0 0,0 0 1,0 0-1,0 0 0,0 1 1,0-1-1,-1 0 0,1 0 1,0 0-1,0 0 0,0 0 1,0 1-1,-3 2-1,0 0-1,0 1 1,0-1-1,1 1 1,-1 0-1,1-1 1,0 1-1,0 1 1,-2 6-1,-1 1 3,0-1-7,1 0-1,0 1 1,0-1 0,1 1 0,1 0 0,0 0 0,-1 22 0,3-29-2,1-1 1,-1 1 0,1 0-1,-1 0 1,2-1 0,-1 1-1,0-1 1,1 1-1,0-1 1,0 1 0,0-1-1,1 0 1,-1 0 0,1 0-1,0 0 1,0 0 0,0-1-1,1 1 1,-1-1-1,1 0 1,0 0 0,6 3-1,-4-3 5,0 0 0,0 0 0,1-1-1,-1 0 1,1-1 0,-1 1-1,1-1 1,-1 0 0,1-1 0,-1 0-1,1 0 1,0 0 0,-1-1-1,1 0 1,12-3 0,7-4-2,0-1 1,40-20 0,-24 9 0,118-64 112,-93 47-70,-39 24 1,-22 11-34,-1 0 0,0 0 0,1-1 0,-1 1 0,0-1-1,-1 0 1,7-6 0,-44 35-1,20-17 5,1 0-1,-1 1 0,2 0 1,-1 0-1,2 2 1,-14 16-1,22-24-8,-4 5-6,1-1 0,0 1-1,1 0 1,0 0-1,-5 17 1,8-24 2,1 1 0,-1 0 0,1-1-1,0 1 1,0 0 0,0-1 0,1 1 0,-1-1-1,0 1 1,1 0 0,0-1 0,0 1 0,0-1-1,0 1 1,0-1 0,0 0 0,0 1 0,1-1-1,-1 0 1,1 0 0,0 0 0,0 0 0,-1 0-1,1 0 1,0-1 0,5 4 0,0-1 0,1 1 1,0-1-1,0-1 1,0 1-1,1-1 1,-1-1 0,1 0-1,0 0 1,-1 0-1,1-1 1,0-1-1,0 1 1,0-1-1,0-1 1,10-1-1,-6 0 2,-1-1-1,0 0 0,0 0 0,1-1 0,-2-1 0,1 0 0,-1 0 0,1-1 0,19-15 0,15-15-1,-21 18 13,-1-1-1,0-2 1,34-39-1,-38 32-1,-1-1-1,-1 0 1,-1-2-1,-2 0 0,-1 0 1,14-47-1,41-208 93,-52 201-51,-10 53-31,10-46 82,11-117-1,-28 195-101,0-39 37,0 38-40,0-1 0,0 1 0,0-1 0,-1 1 0,1-1 0,0 1 0,-1-1 0,1 1 0,-1-1 0,1 1 0,-1 0 0,0-1 0,1 1 0,-1 0 1,0-1-1,0 1 0,0 0 0,0 0 0,0 0 0,0 0 0,-2-1 0,2 2-2,0 0 1,1 0-1,-1-1 1,0 1-1,0 0 1,1 1-1,-1-1 1,0 0-1,0 0 1,1 0-1,-1 0 1,0 1-1,1-1 0,-1 0 1,0 0-1,0 1 1,1-1-1,-1 1 1,1-1-1,-1 1 1,0-1-1,1 1 1,-1-1-1,1 1 1,-1-1-1,1 1 1,0 0-1,-1 0 1,-13 25-74,11-20 52,-18 39-78,3 1-1,1 1 1,-10 51-1,-22 154-364,39-170 285,0 127-1,15-100 63,-3-97 106,0 1 1,1-1-1,0 0 0,1 1 1,1-2-1,8 18 0,-10-24 13,0 0-1,1 0 0,0 0 1,0 0-1,1-1 1,5 5-1,-8-7 8,0-1-1,0 1 1,0 0 0,1-1-1,-1 1 1,1-1 0,-1 0-1,1 0 1,-1 0 0,1 0-1,0 0 1,0 0-1,-1-1 1,1 1 0,3-1-1,3-2 18,0 0-1,-1-1 0,1 0 0,-1 0 1,0-1-1,0 0 0,0 0 0,-1-1 1,1 0-1,-1-1 0,0 1 0,-1-1 0,9-10 1,4-6 70,0-1 0,26-44 1,-31 46-36,-9 15-25,-1 1 0,0-1 0,0 0-1,0 0 1,-1 0 0,0 0-1,0-1 1,-1 1 0,0-1 0,2-8-1,-4 15 77,0 3-39,-46 229-184,46-229 119,-1 1 1,1-1-1,0 0 0,0 0 1,0 1-1,0-1 0,2 7 1,-2-10-3,0 0 0,0 1 0,0-1 0,0 0 0,0 1 0,1-1 0,-1 0 0,0 1 0,0-1 0,0 0 0,1 1 0,-1-1 0,0 0 0,1 0 0,-1 1 0,0-1 0,1 0 1,-1 0-1,0 0 0,1 0 0,-1 1 0,0-1 0,1 0 0,-1 0 0,0 0 0,1 0 0,1 0 1,-1 0 1,0 0-1,0-1 0,0 1 1,0-1-1,0 1 0,1-1 1,-1 1-1,0-1 0,0 1 1,0-1-1,1-1 0,75-67 117,-57 49-41,2 0-1,43-30 0,-64 49-65,1 0 1,-1 0-1,0 0 0,1 0 1,-1 1-1,0-1 0,1 1 1,-1-1-1,1 1 0,-1-1 1,1 1-1,0 0 0,-1-1 1,1 1-1,-1 0 0,1 0 1,2 1-1,-3-1-8,0 1-1,0-1 1,-1 1-1,1 0 1,0 0 0,-1-1-1,1 1 1,-1 0 0,1 0-1,-1 0 1,1 0 0,-1 0-1,1-1 1,-1 1-1,0 0 1,0 0 0,1 0-1,-1 0 1,0 0 0,0 0-1,0 0 1,0 0 0,0 0-1,0 0 1,0 0-1,-1 2 1,-3 25 11,3-20-12,0 0 1,0 1-1,1-1 1,0 9-1,0-16-3,0-1 0,0 0 0,0 1 0,0-1 0,0 1 0,1-1 0,-1 0 0,0 1 0,0-1 0,0 1 0,1-1 0,-1 0 0,0 1 0,1-1 0,-1 0 0,0 0 0,0 1 0,1-1 0,-1 0 0,1 0 0,-1 1 0,0-1 0,1 0 0,-1 0 0,0 0 0,1 0 0,-1 1 0,1-1 0,-1 0 0,1 0 0,-1 0 0,0 0 0,1 0 0,-1 0 0,1 0 0,-1 0 0,0 0 0,1-1 0,-1 1 0,1 0 0,-1 0 0,0 0 0,1 0 0,-1 0 0,1-1 0,-1 1 0,0 0 0,1 0 0,-1-1 0,0 1 0,1 0 0,-1-1 0,29-20 0,-17 11 0,-3 4 1,-3 2 2,-1 0 1,1 1-1,0-1 0,0 1 0,1 0 0,-1 0 0,0 1 1,1 0-1,0 0 0,12-1 0,-19 3-1,1 1 0,0-1 0,-1 1 0,1-1 1,0 1-1,-1-1 0,1 1 0,-1 0 0,1-1 0,-1 1 0,1 0 0,-1 0 0,1-1 0,-1 1 1,0 0-1,1 0 0,-1 0 0,0-1 0,0 1 0,0 1 0,5 20 10,-5-21-9,1 5 1,0 0 0,1 0 1,-1 0-1,1 0 1,0-1-1,1 1 0,-1 0 1,6 7-1,-6-10-4,0-1 1,0 0-1,0 0 0,1 0 0,-1 0 0,0-1 1,1 1-1,-1-1 0,1 1 0,0-1 1,-1 0-1,1 0 0,0 0 0,0 0 1,-1 0-1,1-1 0,0 0 0,0 1 0,5-1 1,5-1-7,-1 1 0,1-2 0,0 0 0,0-1 0,-1 0 0,0-1 0,1 0 0,-1-1 1,-1 0-1,1-1 0,-1 0 0,17-13 0,-11 7 13,-1-1-1,0-1 1,-1 0 0,-1-1 0,0-1 0,-2 0-1,13-20 1,-24 35-4,0 0 1,0 0-1,-1 0 0,1 0 1,-1 0-1,1 0 0,-1 0 1,1 0-1,-1 0 0,1-1 1,-1 1-1,0 0 0,0 0 1,0 0-1,0 0 0,0-1 1,0 1-1,0 0 0,0-1 1,0 1-3,-1 1 0,1-1 0,-1 1 0,1-1 0,-1 1 0,1 0 0,-1-1 0,1 1 0,-1 0 0,0-1 0,1 1 0,-1 0 0,1 0 1,-1-1-1,0 1 0,1 0 0,-1 0 0,1 0 0,-1 0 0,0 0 0,1 0 0,-1 0 0,0 0 0,0 0 0,-7 2 1,0-1-1,-1 1 1,-12 6-1,17-7 1,-5 3 2,0 0 0,0 0-1,0 1 1,1 0-1,0 1 1,-15 12-1,-38 46-25,36-37-21,24-25 32,0-1-1,-1 1 0,1 0 0,0 0 0,0-1 0,0 1 1,0 0-1,0 0 0,0 0 0,0 0 0,1 1 1,-1-1-1,1 0 0,-1 4 0,3-6 6,0 1 0,-1-1 0,1 0 0,0 0 0,-1 0 0,1 0 0,0 0 0,0 0 0,-1 0 0,1 0 0,0-1 0,-1 1 0,1-1 0,1 0 0,1 0-5,3-1 11,0 1-1,0 1 1,-1-1 0,1 1 0,0 0 0,7 1-1,-12-1 3,0 1-1,-1-1 1,1 0-1,0 1 1,-1-1-1,1 1 1,-1 0-1,1 0 1,0-1-1,-1 1 1,0 0-1,1 0 1,-1 1 0,0-1-1,1 0 1,-1 0-1,0 0 1,0 1-1,0-1 1,0 1-1,0-1 1,-1 1-1,1-1 1,0 1-1,-1-1 1,1 1-1,-1 0 1,1-1-1,-1 3 1,2 13 3,-1 0 1,-1 0-1,0 0 1,-2 0-1,-5 27 1,-26 82 13,13-60 11,-48 105 0,58-150-25,-1-1 0,-1 1 1,-1-2-1,-1 0 0,0 0 1,-1-1-1,-1-1 0,-30 25 1,40-38-3,-1 1 0,1-1 0,-1 0 0,0-1 0,0 0 0,0 0 1,0 0-1,-1-1 0,1 0 0,0 0 0,-9 0 0,13-2 4,1 0 0,-1 0 0,0 0 0,0 0 0,1-1 0,-1 1 0,0-1 0,1 0 0,-1 1 0,1-1 0,-1-1 0,1 1 0,-1 0 0,1 0 0,0-1 0,-1 0 0,1 1 0,0-1 0,0 0 0,0 0 0,1 0-1,-1 0 1,0 0 0,1-1 0,-1 1 0,1 0 0,0-1 0,0 1 0,0-1 0,0 1 0,0-1 0,1 0 0,-1 1 0,0-4 0,0-3 13,-1 0 0,1-1-1,1 1 1,0 0 0,0 0 0,1 0 0,0 0 0,0 0-1,1 0 1,6-16 0,-3 13 39,0 0 0,1 0 0,1 0-1,0 1 1,1 0 0,15-17 0,1 3 57,2 2-1,1 0 1,1 2-1,56-32 1,-38 27-99,-25 15-67,37-25 0,-56 34 0,-1 1-1,1-1 0,0 1 1,-1-1-1,1 0 0,-1 1 1,0-1-1,0 0 0,1 0 0,-1 0 1,0 0-1,-1 0 0,1 0 1,0 0-1,-1-1 0,1 1 1,-1 0-1,1 0 0,-1-3 1,0-1-509,-1 0 0,0 0 0,0 0 0,0 0 0,-2-5 0,1 4-1324</inkml:trace>
</inkml:ink>
</file>

<file path=ppt/ink/ink3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48.29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16280,'0'0'3815,"52"56"-3919,-56-50 0</inkml:trace>
</inkml:ink>
</file>

<file path=ppt/ink/ink3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48.53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30 13264,'0'0'1832,"97"0"-1248,-13-4 0,21 2-17,6-2-7,1 2 0,-1-4-8,-21 0-152,-13 3 0,-15 3-120,-21-2 0</inkml:trace>
</inkml:ink>
</file>

<file path=ppt/ink/ink3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50.76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0 824 6632,'0'0'5912,"11"3"-5607,1 1-203,-8-3-63,0 1 0,1-1 0,-1 0 0,0 0 0,1-1 1,-1 1-1,1-1 0,-1 0 0,1 0 0,-1 0 0,1-1 0,-1 0 0,8-2 0,5-2 116,1-2-1,-1 0 1,0-1-1,-1 0 1,0-2-1,0 0 1,-1 0-1,0-2 1,15-14-1,12-17 375,55-73 1,-80 94-359,25-33 479,-3-2-1,37-71 1,-68 113-414,-1-1 0,-1 0-1,0 0 1,-1-1 0,-1 1 0,0-1 0,-2 0-1,0 0 1,0 0 0,-2 0 0,0 0 0,-3-22-1,2 34-55,-1-1 0,1 0 0,-1 0 0,0 1 0,0-1 0,-5-7 0,6 12-123,1-1 0,-1 1-1,0-1 1,0 1 0,0-1 0,0 1 0,0 0-1,-1-1 1,1 1 0,0 0 0,-1 0 0,1 0 0,-1 0-1,1 0 1,-1 0 0,1 0 0,-1 1 0,1-1-1,-1 0 1,0 1 0,1-1 0,-1 1 0,0 0-1,-2 0 1,0 1 7,1 1 0,-1 1 0,0-1 0,0 0-1,1 1 1,0 0 0,-1 0 0,1 0 0,0 0 0,1 1-1,-6 6 1,6-7-31,-14 19 68,1 1 0,1 1 0,1 0 1,1 0-1,-17 51 0,17-34-27,1 0 1,3 0 0,-5 50-1,11-68-33,1 0 0,1 1 0,1-1 0,1 0 0,1 0 0,1 0 0,1-1 0,0 1 0,2-1 0,1-1 0,1 1 1,18 31-1,-24-49-19,0 1 1,0 0 0,1 0-1,0-1 1,0 0 0,0 0-1,8 6 1,-9-8-11,0 0 1,-1-1-1,1 0 0,0 1 1,1-1-1,-1 0 0,0 0 1,0-1-1,0 1 0,0-1 1,1 1-1,-1-1 0,0 0 1,1 0-1,4-1 0,4-2 30,-1 1-1,0-2 1,0 1-1,0-2 0,-1 1 1,1-1-1,-1-1 1,0 0-1,-1 0 1,0-1-1,11-10 0,7-10 100,-1 0-1,24-34 0,-37 44-74,-1 1 104,0 0 1,17-31-1,-29 47-160,0 0 0,-1 0 0,1 0 1,0 0-1,0 0 0,0 0 0,0 0 1,0 0-1,0 0 0,0 0 0,-1 0 0,1 0 1,0 0-1,0 0 0,0 0 0,0 0 1,0 0-1,0 0 0,0 0 0,-1 0 0,1 0 1,0 0-1,0 0 0,0 0 0,0 0 0,0 0 1,0 0-1,0-1 0,0 1 0,-1 0 1,1 0-1,0 0 0,0 0 0,0 0 0,0 0 1,0 0-1,0 0 0,0 0 0,0-1 1,0 1-1,0 0 0,0 0 0,0 0 0,0 0 1,0 0-1,0 0 0,0 0 0,0-1 1,0 1-1,0 0 0,0 0 0,0 0 0,0 0 1,-12 10 111,3 2-72,0 0-1,1 1 0,1 1 0,0-1 0,0 1 0,2 0 0,0 1 0,-6 25 0,10-34-35,0 0-1,0 0 1,1 0-1,0 0 1,0 0-1,1 0 1,0 0-1,0 0 1,0-1-1,0 1 1,4 7-1,-3-9-5,0 0-1,0-1 0,0 1 1,1-1-1,0 1 0,0-1 1,0 0-1,0 0 0,0 0 1,1 0-1,-1-1 0,1 1 1,-1-1-1,1 0 0,0 0 1,0 0-1,5 1 0,-7-3-5,0 1 0,0-1 0,0 0 0,0 0 0,0 1 0,0-2 0,0 1 0,0 0 0,0 0 0,0 0 0,0-1 0,0 1 0,0-1 0,-1 0 0,1 0-1,0 1 1,0-1 0,-1 0 0,1 0 0,0-1 0,-1 1 0,1 0 0,-1 0 0,1-1 0,-1 1 0,0-1 0,2-1 0,0-2 5,0 1 0,-1 0 0,1 0 0,-1-1 1,0 1-1,0-1 0,0 0 0,0 0 0,-1 1 1,1-8-1,-1 2 8,-1 0 1,1 0-1,-2-1 0,0 1 1,0 0-1,-1 0 1,0 0-1,0 1 0,-1-1 1,-1 0-1,0 1 0,0 0 1,-1 0-1,0 0 1,0 0-1,-1 1 0,0 0 1,0 0-1,-1 0 1,0 1-1,-15-11 0,20 16 11,-1 0-1,1 0 0,-1 1 1,1-1-1,-1 1 0,0-1 1,0 1-1,0 0 0,0 0 1,0 0-1,0 1 0,-5-1 1,7 2 28,5 1-26,5 2-8,25 7-42,-1-2 0,1-1 0,65 5 0,-78-12 15,0 0 1,0-2-1,1 0 0,-1-2 1,0 0-1,-1-1 1,34-12-1,-22 3 63,-22 8-183,-23 9-350,-4 3-3435</inkml:trace>
</inkml:ink>
</file>

<file path=ppt/ink/ink3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51.08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1 163 13464,'0'0'1840,"85"-15"-1184,-18 3-153,14 0-7,3 1-128,3-3 16,1-1-56,-5-1 16,3-1-56,-8 3 0,-8-5-48,-16 1 0</inkml:trace>
</inkml:ink>
</file>

<file path=ppt/ink/ink3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57.95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1216 7136,'0'0'8778,"4"-13"-8366,-2 6-339,2-5 45,1 0 0,0 1-1,0-1 1,1 1 0,9-13 0,5-6 260,2 1 0,1 2 1,1 0-1,29-24 0,-19 22 774,2 1 0,65-36 0,-97 62-1004,0 0 1,0 0-1,1 0 1,-1 1-1,0 0 1,1 0-1,7-1 1,-11 2-111,1-1 1,-1 1 0,0 0-1,1 1 1,-1-1 0,1 0-1,-1 0 1,0 0 0,1 1-1,-1-1 1,0 1 0,0-1-1,1 1 1,-1-1 0,0 1-1,0 0 1,0 0 0,0 0-1,0-1 1,1 1 0,-2 0-1,1 0 1,0 0 0,0 1-1,0-1 1,0 0 0,-1 0-1,1 0 1,0 1 0,0 1-1,2 9 46,0 1 0,-1 0 0,0-1 0,-1 1 0,0 0 0,-1 0-1,-1 0 1,-3 20 0,-2 0 62,-1 0 0,-13 34 1,19-65-137,-1 4 38,0 1 0,0-1 0,-1 0 0,0 0 0,0 0 0,0 0 0,-8 8 0,51-85 358,-7 22-282,3 1 1,81-82 0,-102 114-73,1 1-1,1 0 0,0 1 1,1 0-1,1 2 1,36-19-1,-53 30-41,-1 0 0,0 1 0,1-1-1,-1 1 1,0-1 0,1 1 0,-1-1 0,1 1 0,-1 0-1,1 0 1,-1 0 0,1 0 0,-1 0 0,1 0 0,-1 0-1,1 0 1,-1 1 0,1-1 0,-1 1 0,0-1-1,1 1 1,-1-1 0,2 2 0,-1 0-2,-1-1 1,0 0-1,0 1 1,0 0-1,0-1 1,0 1-1,-1 0 0,1-1 1,0 1-1,-1 0 1,1 0-1,-1-1 1,0 1-1,1 0 0,-1 0 1,0 2-1,-1 9 19,0 1 0,0 0 0,-7 25 0,6-32-23,-14 54 61,9-35 0,0 0 0,2 1 0,1-1 0,-1 29 0,5-55-56,0 1-1,0 0 0,0-1 0,0 1 0,0 0 0,0-1 0,0 1 0,0 0 0,0-1 0,0 1 1,1-1-1,-1 1 0,0 0 0,1-1 0,-1 1 0,0-1 0,1 1 0,-1-1 0,0 1 0,1-1 1,-1 1-1,1-1 0,-1 1 0,1-1 0,-1 1 0,2-1 0,-1 1 0,1-1 0,-1 0 0,0 0 0,0 1 0,1-1 0,-1 0 0,0 0 0,1-1 0,-1 1 0,0 0 0,1 0 0,1-1 0,6-2 11,-1-1 0,0 0-1,9-6 1,-16 10-18,51-33 121,75-62 0,-58 28-35,-55 50-43,2 1 0,0 1 0,1 1 0,32-21 0,-40 28 151,-21 21-124,5-2-56,0 0 0,1 0-1,1 1 1,0-1 0,1 1 0,0 1-1,1-1 1,-3 26 0,6-32-12,-1 0 0,2 0 0,-1 1 0,1-1 0,0 0 0,0 0 0,1 0-1,0-1 1,0 1 0,1 0 0,0-1 0,0 1 0,1-1 0,-1 0 0,1 0 0,1 0 0,-1-1 0,1 1 0,5 4 0,-7-7-6,1 0 0,-1 0 0,1-1 0,-1 1 1,1-1-1,0 0 0,0 0 0,0 0 0,0-1 0,1 1 0,-1-1 0,0 0 0,1 0 0,-1 0 0,8-1 0,-8 0 3,0 0 0,0-1 1,0 0-1,-1 0 1,1 0-1,0 0 1,-1-1-1,1 1 0,-1-1 1,1 0-1,-1 0 1,0 0-1,0-1 0,0 1 1,0-1-1,0 1 1,-1-1-1,4-4 0,-2 2 4,0 0 0,-1-1 0,1 1 0,-1-1 0,-1 1 0,1-1 0,-1 0 0,0 0 0,0 0 0,0-1 0,-1 1 0,0 0-1,-1 0 1,1-1 0,-1 1 0,0 0 0,-1-1 0,1 1 0,-1 0 0,-1-1 0,1 1 0,-1 0 0,0 0 0,0 0 0,-1 1 0,0-1-1,0 0 1,0 1 0,-1 0 0,1-1 0,-1 2 0,-1-1 0,1 0 0,-1 1 0,1 0 0,-7-4 0,7 5 9,0 0 1,-1 1-1,1 0 1,-1-1-1,0 2 1,0-1-1,0 1 1,0-1-1,0 1 1,0 1-1,0-1 1,0 1-1,0-1 1,0 2-1,0-1 1,0 0-1,-6 2 1,-24 1 157,39-4-162,0 0-1,1 0 0,-1 0 0,0-1 0,0 1 0,6-4 1,4-2-5,131-56 2,-11 4-3,-100 48 29,0 1 0,38-6 0,-63 14-29,-6 2 0,-1-1 0,1 1 1,-1 0-1,1 0 0,0 0 1,-1 0-1,1 0 0,-1 1 0,1-1 1,-1 1-1,1-1 0,-1 1 1,1 0-1,-1 0 0,0 0 1,1 0-1,-1 1 0,0-1 1,0 0-1,0 1 0,0 0 0,0-1 1,0 1-1,0 0 0,-1 0 1,1 0-1,-1 0 0,1 1 1,-1-1-1,0 0 0,0 0 1,0 1-1,1 4 0,3 7 31,-1 0-1,-1 1 0,-1 0 1,2 23-1,-4-29-10,0 51 49,-2-48-58,2 0 1,-1 0 0,2-1 0,0 1-1,0 0 1,5 17 0,-6-28-14,0-1 1,1 1-1,-1 0 0,0-1 0,1 1 1,-1 0-1,0-1 0,1 1 0,-1 0 1,1-1-1,-1 1 0,1-1 1,-1 1-1,1-1 0,0 1 0,-1-1 1,1 1-1,0-1 0,-1 0 0,1 1 1,0-1-1,-1 0 0,1 0 0,0 1 1,0-1-1,-1 0 0,1 0 1,0 0-1,0 0 0,-1 0 0,1 0 1,0 0-1,0 0 0,-1 0 0,1 0 1,0-1-1,0 1 0,-1 0 0,1 0 1,0-1-1,-1 1 0,1-1 1,0 1-1,0-1 0,4-2 12,-1 1-1,0-1 1,0 0-1,0-1 1,6-6-1,39-42 91,76-65-1,-85 82-32,-22 18 1,30-21 1,-41 34-49,-1 0 1,1 0 0,0 1 0,0-1-1,0 2 1,0-1 0,1 1-1,-1 0 1,9-1 0,-14 3-17,0 0 0,-1 0 0,1 0 0,0 0 0,0 0 0,0 0 0,-1 0 0,1 1 0,0-1 0,0 1 0,-1-1 0,1 1 0,0 0 0,-1-1 0,1 1 0,-1 0 0,1 0 0,-1 0 0,1 0 0,-1 1 0,0-1 0,0 0 0,1 1 0,-1-1 0,0 0 0,0 1 0,0-1 0,0 1 0,-1 0 0,1-1 0,0 1 0,-1 0 0,1-1 0,-1 1 0,0 0 1,1 0-1,-1-1 0,0 1 0,0 2 0,1 9 40,-1-1-1,-1 1 1,0-1 0,-3 17 0,3-22-21,-1 0 15,0 1-1,-1-1 1,0 0 0,0 0-1,-7 12 1,1-2 91,8-15-122,4-4-3,6-8 3,16-19-5,-22 25-5,8-7 0,0-1 0,1 2 0,1-1 0,0 2 0,0 0 0,16-9 0,-26 17 0,0-1 0,-1 1 0,1 0 0,0 0 0,-1 1 0,1-1 0,0 0 0,0 1 0,0 0 0,0 0 0,0-1 0,0 2 0,-1-1 0,1 0 0,0 1 0,0-1 0,0 1 0,4 2 0,-5-3 0,0 1 0,0 0 0,-1 0 0,1 0 0,-1 0 0,1 1 0,-1-1 0,1 0 0,-1 1 0,0-1 0,1 1 0,-1-1 0,0 1 0,0 0 0,0-1 0,0 1 0,-1 0 0,1 0 0,0-1 0,-1 1 0,1 0 0,-1 0 0,0 0 0,1 0 0,-1 0 0,0 0 0,0 0 0,0 0 0,-1 2 0,0 5 0,-1 0 0,1 0 0,-2 0 0,1 0 0,-1-1 0,-1 1 0,-8 14 0,47-53 0,-18 16 0,0 0 0,1 1 0,1 1 0,0 0 0,25-10 0,-42 21 0,0 0 0,-1 0 0,1 1 0,0-1 0,0 0 0,0 1 0,0-1 0,0 1 0,-1 0 0,1-1 0,0 1 0,0 0 0,0 0 0,0 1 0,0-1 0,0 0 0,0 0 0,0 1 0,0 0 0,0-1 0,-1 1 0,1 0 0,0 0 0,0 0 0,-1 0 0,1 0 0,-1 0 0,1 0 0,-1 0 0,1 1 0,-1-1 0,0 1 0,1-1 0,-1 1 0,0-1 0,1 3 0,2 6 0,0 0 0,-1 1 0,0-1 0,0 1 0,1 17 0,6 18 0,-9-45 0,-1 0 0,1 0 0,0 0 0,0 0 0,0 0 0,0 0 0,0 0 0,0 0 0,0 0 0,1-1 0,-1 1 0,0 0 0,0-1 0,1 1 0,-1-1 0,0 1 0,0-1 0,1 0 0,-1 1 0,1-1 0,-1 0 0,0 0 0,1 0 0,-1 0 0,0 0 0,3-1 0,3 0 0,0 0 0,0 0 0,-1-1 0,10-2 0,5-5 0,-1-2 0,0 0 0,20-14 0,22-12 0,-40 24 0,0-1 0,31-26 0,7-6 0,-98 76 0,1 1 0,2 1 0,1 2 0,2 2 0,-46 64 0,78-98 0,6-4 0,6-5 0,32-33 0,-2-1 0,66-84 0,-95 106 0,6-6 0,-18 24 0,1 0 0,-1 0 0,0 1 0,0-1 0,0 0 0,1 0 0,-1 1 0,0-1 0,1 1 0,-1 0 0,0-1 0,1 1 0,-1 0 0,1 0 0,-1-1 0,0 1 0,1 0 0,-1 1 0,3-1 0,-2 2 0,0 0 0,-1 0 0,1 0 0,-1 1 0,1-1 0,-1 0 0,0 1 0,1-1 0,-1 1 0,0 0 0,-1-1 0,1 1 0,0 3 0,0-2 0,10 37 0,-8-27 0,0 0 0,2 0 0,8 21 0,-10-29 0,0 0 0,0 0 0,1 0 0,-1-1 0,1 1 0,0-1 0,7 7 0,-8-11 0,-1 1 0,1-1 0,-1 1 0,1-1 0,0 0 0,0 0 0,0 0 0,-1 0 0,1 0 0,0-1 0,0 1 0,0-1 0,0 0 0,0 0 0,0 0 0,0 0 0,0 0 0,0-1 0,5-1 0,12-3 0,0-1 0,-1-1 0,0-1 0,0 0 0,-1-2 0,0 0 0,20-15 0,109-99 0,-81 64 0,-44 39 0,0 0 0,-2-2 0,-1 0 0,-1-2 0,-1 0 0,20-40 0,-10 10 0,-2-1 0,18-67 0,-15 22 0,-26 89 0,0 0 0,-1 1 0,0-1 0,-1 0 0,0 0 0,-3-20 0,3 31 0,-1 1 0,1-1 0,0 1 0,0-1 0,0 1 0,-1-1 0,1 1 0,0 0 0,0-1 0,-1 1 0,1-1 0,0 1 0,-1 0 0,1-1 0,0 1 0,-1 0 0,1-1 0,-1 1 0,1 0 0,0 0 0,-1-1 0,1 1 0,-1 0 0,1 0 0,-1 0 0,1 0 0,-1 0 0,1-1 0,-1 1 0,1 0 0,-1 0 0,1 0 0,-1 0 0,1 1 0,-1-1 0,1 0 0,-1 0 0,1 0 0,-1 0 0,1 0 0,-1 1 0,1-1 0,-1 0 0,-21 12 0,8 1 0,-1 0 0,2 1 0,0 1 0,1 0 0,0 1 0,1 0 0,1 0 0,0 1 0,-9 25 0,-1 8 0,2 1 0,-13 59 0,24-80 0,1 1 0,2-1 0,1 1 0,1 0 0,3 51 0,1-66 0,0 0 0,1 0 0,1-1 0,0 1 0,1-1 0,1 0 0,0 0 0,1 0 0,1-1 0,0 0 0,1-1 0,15 19 0,-21-29 0,1 1 0,-1-1 0,1 0 0,0-1 0,0 1 0,0-1 0,0 1 0,0-1 0,1 0 0,-1-1 0,0 1 0,1-1 0,0 0 0,-1 0 0,1 0 0,0-1 0,-1 1 0,1-1 0,0 0 0,0-1 0,5 0 0,7-2 0,0-1 0,0-1 0,-1 0 0,23-11 0,-29 11 216,0 0 0,-1 0-1,11-9 1,4-7-5075</inkml:trace>
</inkml:ink>
</file>

<file path=ppt/ink/ink3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6:58.46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0 111 7024,'0'0'4861,"10"-2"-4280,11-1-189,-1-2-1,0 0 0,0-2 1,0 0-1,22-12 0,56-38 2148,-92 52-4254</inkml:trace>
</inkml:ink>
</file>

<file path=ppt/ink/ink3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01.8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1 988 9440,'0'0'5714,"12"-2"-5132,0 1-366,-1-1 1,1-1 0,-1 0-1,0 0 1,0-1-1,0-1 1,-1 1 0,1-2-1,-1 0 1,0 0 0,9-8-1,5-10 403,-2-1-1,-1-1 0,-1-1 0,-1-1 0,-1 0 0,-2-1 1,-1-1-1,-1-1 0,-2 0 0,11-40 0,-21 64-180,0-1-1,-1 1 0,1-1 1,-1-14-1,6 135 1176,-1-46-1421,0 1-19,-1-26-30,-2 43 0,-3-72-98,-1-1 0,0 0 0,-1 0 0,0 0 0,-1 0 0,-1 0 0,1 0 0,-7 12 0,9-22-32,0-1 0,0 1-1,0 0 1,0 0 0,-1 0 0,1-1-1,0 1 1,-1-1 0,0 1 0,1-1-1,-1 0 1,1 1 0,-1-1 0,0 0-1,0 0 1,0 0 0,0 0 0,0-1 0,0 1-1,0 0 1,-3 0 0,0-1 11,0 0 0,1 0 0,-1-1 0,1 1-1,-1-1 1,1 0 0,-1 0 0,1 0 0,-5-3 0,-4-2 27,1 0 1,0-1-1,1-1 0,0 0 1,0 0-1,-10-11 0,-8-6 166,28 25-213,1 0 0,0 0 0,0 0-1,0 0 1,-1-1 0,1 1 0,0 0 0,0 0-1,0 0 1,-1 0 0,1 0 0,0-1 0,0 1 0,0 0-1,0 0 1,0 0 0,-1-1 0,1 1 0,0 0-1,0 0 1,0 0 0,0-1 0,0 1 0,0 0 0,0 0-1,0 0 1,0-1 0,0 1 0,0 0 0,0 0 0,0-1-1,0 1 1,0 0 0,0 0 0,0-1 0,0 1-1,0 0 1,0 0 0,0 0 0,0-1 0,0 1 0,12-4 56,17 4-48,-6 2-6,147 5-21,-135-7-6,1-2 0,62-12 0,-51 3 4,0-1 0,73-30-1,-93 29 15,-1 0 0,0-2 0,-2 0 0,1-2 0,35-32 0,-36 27 20,-1-2-1,28-34 1,-40 42 4,-1 1 0,0-1-1,-1-1 1,-1 0 0,10-31-1,-8 17 29,-2-1 0,-2 0-1,0 0 1,-3 0-1,0 0 1,-2-1 0,-2 1-1,0 0 1,-3-1-1,-11-49 1,12 64 7,-8-27 60,11 42-99,-1 1-1,1 0 1,-1 0 0,0 0 0,0 0 0,0 0 0,0 0-1,-1 0 1,1 0 0,0 0 0,-1 0 0,1 1-1,-1-1 1,-3-2 0,4 4-6,1 0-1,-1 0 1,1 0-1,-1 0 1,1 0-1,0 0 1,-1 1-1,1-1 1,-1 0-1,1 0 1,0 0-1,-1 0 1,1 1 0,-1-1-1,1 0 1,0 1-1,-1-1 1,1 0-1,0 0 1,-1 1-1,1-1 1,0 1-1,0-1 1,-1 0-1,1 1 1,0-1-1,0 1 1,0-1 0,-1 1-1,-6 16-31,6-14 39,-9 23-33,1 0 0,2 0 0,0 1 0,-4 43 0,1 114-198,10-129 165,1 1 0,18 101 0,-12-124 96,2 0-1,19 49 1,-25-76-21,1-1-1,-1 1 1,1-1-1,0 0 1,0-1-1,1 1 1,-1-1-1,1 0 1,0 0-1,0 0 1,1 0-1,-1-1 1,1 0-1,-1 0 1,11 3-1,-12-5-26,0 0 0,-1 0 0,1-1 0,0 1 0,0-1 0,0 0 0,0 0 0,-1 0 0,1-1 0,0 1 0,4-2 0,44-14 0,-24 6 0,36-5 0,-50 13 0,1-1 0,-1-1 0,0 0 0,0 0 0,0-2 0,0 0 0,-1 0 0,15-11 0,-27 16 0,20-14 0,35-20 0,-51 32 0,0 0 0,0-1 0,-1 0 0,8-8 0,-8 8 0,0 0 0,1 0 0,-1 1 0,1-1 0,5-3 0,3-4 0,-13 9 0,-4 2 0,-7 6 0,-35 31 0,17-15 0,2 2 0,-31 33 0,54-53 0,0 1 0,0 0 0,0 1 0,1-1 0,0 1 0,0-1 0,-3 7 0,6-9 0,-1 0 0,0 0 0,1 0 0,-1 0 0,1 1 0,0-1 0,0 0 0,0 0 0,1 0 0,-1 0 0,1 0 0,-1 0 0,1 0 0,0 0 0,0 0 0,3 4 0,-3-6 0,-1 1 0,1-1 0,0 0 0,0 0 0,-1 0 0,1 0 0,0 0 0,0 0 0,0 0 0,1 0 0,-1 0 0,0 0 0,0-1 0,0 1 0,1 0 0,-1-1 0,0 1 0,0-1 0,1 1 0,2-1 0,-1 1 0,0-1 0,1 0 0,-1 0 0,0-1 0,1 1 0,-1-1 0,0 1 0,6-3 0,0 0 0,0-1 0,0 0 0,-1-1 0,1 0 0,8-7 0,2-4 0,-1 0 0,28-35 0,2-3 0,-45 55 0,0 0 0,1-1 0,-1 1 0,0 0 0,0 0 0,0 1 0,0-1 0,4 3 0,11 13 0,-16-14 0,1-1 0,-1 0 0,1 1 0,-1-1 0,1 0 0,0-1 0,-1 1 0,1 0 0,6 2 0,-4-2 0,1 0 0,-1 0 0,1-1 0,0 1 0,-1-1 0,1-1 0,0 1 0,0-1 0,0 0 0,-1 0 0,1-1 0,0 1 0,0-1 0,-1-1 0,1 1 0,-1-1 0,1 0 0,-1 0 0,1-1 0,6-4 0,54-39 0,-22 13 0,-27 20 0,0 0 0,-2-2 0,0 0 0,0-1 0,-1 0 0,-1-1 0,-1-1 0,18-33 0,-5-1 0,-2 0 0,17-59 0,-24 59 0,-3-1 0,-2 0 0,8-102 0,-19 153 0,0-1 0,0 1 0,0-1 0,0 1 0,-1-1 0,1 1 0,-1-1 0,0 1 0,0-1 0,0 1 0,0 0 0,-2-3 0,3 4 0,0 1 0,0 0 0,-1-1 0,1 1 0,0 0 0,-1-1 0,1 1 0,-1 0 0,1-1 0,0 1 0,-1 0 0,1 0 0,-1-1 0,1 1 0,0 0 0,-1 0 0,1 0 0,-1 0 0,1 0 0,-1 0 0,1-1 0,-1 1 0,1 0 0,-2 1 0,1-1 0,1 0 0,-1 1 0,0-1 0,0 1 0,0 0 0,0-1 0,0 1 0,1 0 0,-1-1 0,0 1 0,0 0 0,1 0 0,-1 0 0,1 0 0,-1-1 0,0 3 0,-10 19 0,0 1 0,2 1 0,0 0 0,2 0 0,1 0 0,1 1 0,-3 29 0,-1 180 0,9-207 0,6 110 0,-6-132 0,1 0 0,0 1 0,0-1 0,0 0 0,0 0 0,1 0 0,0 0 0,0 0 0,0 0 0,1 0 0,0 0 0,0-1 0,5 7 0,0-2 0,1-1 0,-1 0 0,1-1 0,1 0 0,11 6 0,-17-11 0,1 0 0,-1 0 0,0 0 0,1-1 0,0 1 0,-1-1 0,1 0 0,0-1 0,-1 1 0,1-1 0,0 0 0,9-1 0,4-2 0,-1 0 0,19-7 0,-18 5 0,-9 3 0,1-1 0,-1 0 0,0-1 0,0-1 0,0 1 0,0-1 0,11-9 0,38-36 0,-24 20 0,-32 27 0,0 0 0,1 0 0,-1 0 0,0 0 0,0 0 0,-1-1 0,1 1 0,-1-1 0,1 1 0,-1-1 0,1-5 0,-2 7 0,1 0 0,-1 0 0,1 0 0,-1 0 0,0 0 0,0 0 0,0 0 0,0 0 0,0 0 0,0 0 0,-1 0 0,1 0 0,-1 0 0,1 0 0,-1 0 0,0 0 0,0 1 0,0-1 0,0 0 0,0 0 0,0 1 0,-3-4 0,3 5 0,0 0 0,0-1 0,-1 1 0,1 0 0,0 0 0,-1 0 0,1 0 0,0 0 0,0 0 0,-1 0 0,1 1 0,0-1 0,0 0 0,0 1 0,-3 0 0,-18 9 0,16-8 0,1 1 0,0 0 0,1 0 0,-1 1 0,0-1 0,1 1 0,0 0 0,0 0 0,0 1 0,-3 4 0,5-6 0,0 0 0,1-1 0,0 1 0,-1 0 0,1 0 0,0 0 0,1 1 0,-1-1 0,0 0 0,1 0 0,0 0 0,0 0 0,0 1 0,0-1 0,0 0 0,1 0 0,-1 0 0,1 0 0,0 0 0,2 5 0,2 3 0,0 0 0,1 0 0,1 0 0,0-1 0,0 0 0,1 0 0,0-1 0,1 0 0,0 0 0,1-1 0,-1-1 0,1 1 0,22 11 0,-22-14 0,1 0 0,-1 0 0,1-1 0,0 0 0,1-1 0,-1 0 0,0-1 0,1 0 0,0-1 0,-1 0 0,1-1 0,0 0 0,-1-1 0,1 0 0,14-4 0,-22 4 0,0 0 0,-1 0 0,1-1 0,0 0 0,-1 1 0,1-1 0,-1-1 0,0 1 0,1 0 0,-1-1 0,0 0 0,0 1 0,-1-1 0,1 0 0,2-5 0,-3 6 0,-1-1 0,1 0 0,-1 0 0,0 0 0,0-1 0,0 1 0,-1 0 0,1 0 0,-1 0 0,1 0 0,-1-1 0,0 1 0,-1 0 0,1 0 0,0-1 0,-1 1 0,0 0 0,0 0 0,-1-5 0,-3-1 215,1 0 1,-1-1-1,-11-12 1,-4-5-5067</inkml:trace>
</inkml:ink>
</file>

<file path=ppt/ink/ink3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02.15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98 14272,'0'0'1946,"12"1"-1459,67 3 482,120-9 1,93-25 878,-157 15-653,-108 13-767,1-2-1,-1-1 0,0 0 0,42-16 0,-58 17-204,7-4 504,-18 6-521,-13 1-314,-7 1-3114</inkml:trace>
</inkml:ink>
</file>

<file path=ppt/ink/ink3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02.55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41 12360,'0'0'856,"85"-25"-664,-36 19 496,7 2 16,1 2-104,1-2 8,-5 8-57,-9-2 9,-1 2-40,4-4 8,1-4-200,-1 2 8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27.46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47 53 10752,'0'0'9870,"-9"0"-9621,1 0-651,-20 0 2011,26 0-987,5 0-84,20 2-58,-1-3-333,0 0 0,27-6 0,20-1 119,242-5 638,-281 10-764,-26 1-88,1 1 0,-1 1 0,1-1-1,-1 0 1,1 1 0,-1 0 0,1 0 0,-1 1 0,1-1 0,-1 1-1,1 0 1,6 2 0,-10-4 30,1 0-1,-1 1 0,0-1 1,1 0-1,-1-1 0,0 1 1,0 0-1,0 0 0,0 0 1,0-1-1,0 1 0,0 0 1,0-1-1,0-1 0,1-1-3033</inkml:trace>
</inkml:ink>
</file>

<file path=ppt/ink/ink3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04.82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274 584 4816,'0'0'9113,"-9"9"-8578,7-7-506,-12 11 390,0 0-1,-1-1 0,-30 19 0,33-24-149,1 1 0,0 0-1,0 0 1,1 2 0,0-1-1,-16 21 1,8-7 291,2 0 0,-18 34 0,32-51-452,-1-1-1,1 1 0,0 0 0,0 0 0,1 0 0,0 1 0,0-1 1,0 0-1,1 0 0,0 1 0,0-1 0,0 0 0,3 10 0,-3-13-48,1 1-1,0-1 0,0 1 1,0-1-1,1 1 0,-1-1 0,1 0 1,0 0-1,0 0 0,0 0 1,0 0-1,0-1 0,1 1 1,-1 0-1,1-1 0,0 0 1,0 1-1,0-1 0,0-1 0,0 1 1,0 0-1,0-1 0,0 1 1,1-1-1,3 1 0,-3-1-8,0-1 0,0 0 0,0 0 0,0 0 1,0-1-1,0 1 0,0-1 0,0 0 0,0 0 0,-1 0 0,1-1 0,0 1 0,-1-1 0,1 0 0,-1 0 0,0 0 0,1-1 0,4-4 0,2-2 65,0-1-1,0 0 1,15-22 0,-16 18-4,0 0 0,-1-1 1,-1 0-1,-1 0 1,9-29-1,-7 11 331,8-61 0,-14 79-274,1-11 314,-6 22-102,-1 9-164,-3 10-24,4 1-123,0 1 0,1 0 0,1 0 0,2 31 0,0-40-48,0 1 1,1-1-1,0 0 1,0 0-1,0 0 1,1-1-1,1 1 1,-1 0-1,1-1 1,0 0-1,1 0 1,6 7-1,1 1 12,-7-8-10,0-1 0,1 0-1,0 0 1,9 8 0,-12-13-17,-1 1 0,0-1 0,1 1 0,-1-1 0,1 0 0,0 0 0,-1 0 0,1-1 0,0 1 0,-1-1 0,1 1 0,0-1 0,0 0 0,-1 0 0,1 0 0,0 0 0,5-2 0,3-1 7,-1 0 0,1-1 0,-1 0 0,0-1 0,0 0 0,0-1 0,-1 0 0,0-1 0,0 0 0,10-10 0,10-12 61,36-49 0,-43 50-20,6-7 57,-2-2 0,-1 0 0,-2-2 0,-1-1-1,-3 0 1,26-75 0,-2-46 310,-37 131-278,-2-1-1,-1 1 0,-1-42 1,-2 67-98,-1 0 0,0 0 0,0 0 0,0 0 0,-4-7 0,4 8 32,-1 0 0,1 0-1,0 0 1,0 0 0,0 0 0,0-5 0,-1 8 287,-2 6-200,-4 9-54,0 8-42,0 0 1,2 1-1,-6 37 0,-2 74 71,10-85-93,0 1 22,3 0 0,7 81 0,-2-100-24,1 0 0,1-1-1,2 0 1,1 0 0,19 41-1,-25-64-22,0 0-1,1 0 0,0-1 1,0 1-1,1-1 0,7 8 1,-11-12-18,1-1 1,-1 0 0,1 1 0,-1-1-1,1 0 1,0 0 0,0 0 0,-1-1-1,1 1 1,0 0 0,0 0 0,0-1-1,0 0 1,0 1 0,0-1 0,0 0-1,0 0 1,0 0 0,0 0 0,0 0-1,0 0 1,0-1 0,0 1 0,0-1-1,0 1 1,0-1 0,-1 0 0,1 1-1,3-3 1,1-1 43,-1 0 1,0 0-1,-1 0 1,1 0-1,-1-1 0,0 0 1,0 0-1,0 0 1,-1 0-1,1 0 1,3-12-1,-2 8-831,-2-1 1,1 1-1,-1-1 1,-1 0-1,0 0 1,1-11-1</inkml:trace>
</inkml:ink>
</file>

<file path=ppt/ink/ink3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05.12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0 158 15976,'0'0'759,"64"6"-351,3-8 8,24-8 88,10 0 24,6 3-80,-4-3 0,-8-2-72,-2 4 0,7-3-152,-15-15 0,-3-5-104,-20-6-8</inkml:trace>
</inkml:ink>
</file>

<file path=ppt/ink/ink3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06.25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49 1 9240,'0'0'18167,"-6"16"-17843,4-10-292,-5 10 53,2 1 0,0 0-1,1 0 1,1 0-1,-2 31 1,8 108 613,-4 77 431,1-187-781,1-37-224,0 0 1,-1-1-1,0 1 0,-1 0 1,-3 14-1,1-15 659,0-7-299,0-16-159,1-31-497,7-15-700,-3 41-2960</inkml:trace>
</inkml:ink>
</file>

<file path=ppt/ink/ink3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07.48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6 7432,'0'0'12509,"10"1"-11888,52 1 645,67-6-1,-1 0 345,-48 16 576,-69-16-723,-12 3-1825,-7 4-3346</inkml:trace>
</inkml:ink>
</file>

<file path=ppt/ink/ink3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07.83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78 13360,'0'0'2328,"14"0"-1587,223-18 1891,-92 10-1178,-7 1 1326,-136 5-2658,0 1 0,0 0 0,0-1-1,0 1 1,0-1 0,0 0 0,-1 0 0,1 0-1,0 0 1,-1 0 0,1 0 0,-1 0-1,0 0 1,0-1 0,1-2 0,5-6-3228</inkml:trace>
</inkml:ink>
</file>

<file path=ppt/ink/ink3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08.35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11048,'0'0'7961,"9"18"-7293,-5-9-577,3 3 46,-2 0-1,1 1 1,-1 0 0,-1 0-1,-1 1 1,0-1 0,0 1-1,1 26 1,-4 9 345,5 246 3215,-5-264-3161,0-22-138,0-1 0,0 1 0,1-1 0,0 1 1,3 9-1,-5-10 677,3-20-842,9-32-2120,-10 38-150</inkml:trace>
</inkml:ink>
</file>

<file path=ppt/ink/ink3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08.74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41 13968,'0'0'4367,"16"-3"-3840,137-23 599,-107 20-363,86 0 0,-69 9-213,-9-2 512,0 2-1,87 17 1,-48-6 1609,-87-17-1273,-6 2-1886</inkml:trace>
</inkml:ink>
</file>

<file path=ppt/ink/ink3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09.92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305 0 6224,'0'0'11927,"-12"3"-11193,-9 2-530,-6 1 479,1 1-1,-1 1 1,1 1-1,-33 17 1,49-19-373,0 0 1,0 0-1,1 1 1,0 0-1,1 0 0,-1 1 1,2 0-1,-13 18 0,18-24-225,1 0-1,-1 0 0,0 0 1,1 0-1,0 0 0,-1 0 0,1 0 1,0 1-1,1-1 0,-1 0 1,1 1-1,-1-1 0,1 0 0,0 1 1,0-1-1,1 1 0,-1-1 1,1 0-1,-1 1 0,1-1 0,0 0 1,0 0-1,1 1 0,-1-1 1,1 0-1,-1 0 0,1-1 0,0 1 1,0 0-1,0 0 0,1-1 1,-1 0-1,0 1 0,1-1 1,5 4-1,4 1 52,-1 0 1,1 0-1,1-1 1,-1-1-1,1 0 1,0-1 0,0 0-1,0-1 1,0-1-1,1 0 1,0 0-1,-1-2 1,1 1-1,21-4 1,8 4 303,-38 0-356,1-1-1,0 1 1,0-1 0,-1-1-1,1 1 1,0-1 0,-1 1-1,1-2 1,0 1-1,-1-1 1,7-2 0,-11 3-57,0 0 0,-1 0 0,1 0 0,0 0 0,-1-1 0,1 1 0,-1 0 0,0 0 1,1 0-1,-1-1 0,0 1 0,0 0 0,0 0 0,0-1 0,0 1 0,0 0 0,0 0 0,-1-3 1,3-16-379,5 9-408</inkml:trace>
</inkml:ink>
</file>

<file path=ppt/ink/ink3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10.43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0 235 12360,'0'0'3005,"6"14"-2288,77 226 5122,-88-271-2439,5 28-3369,7-166 1304,-5 150-1063,1 0 0,1 1 1,0-1-1,1 1 1,2 0-1,-1 1 0,13-21 1,-17 35-181,0 1 0,0-1 0,1 1 0,-1 0 0,1 0 0,0 0 0,0 0 0,0 0 0,0 0 0,0 1 0,0 0 0,4-2 0,42-11 673,-46 13-725,104-17 984,-7 2-163,-78 10-835,0 0 0,23-11-1,-14 3-4155</inkml:trace>
</inkml:ink>
</file>

<file path=ppt/ink/ink3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34.78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0 319 7432,'0'0'12854,"10"0"-12485,33-2-2,-35 0-244,-1 0-1,1 0 0,-1-1 1,0 0-1,0 0 1,0-1-1,-1 0 1,1 0-1,-1 0 1,0-1-1,0 0 1,-1 0-1,11-12 1,23-31 587,-26 32-258,26-28 0,-33 38-308,0-1-1,-1 0 1,7-12-1,-9 14-48,0 0 0,1 0-1,-1 0 1,1 0 0,0 1 0,1-1-1,-1 1 1,9-7 0,-11 11-57,-1-1-1,0 0 1,0 0 0,0 0-1,0 0 1,0 0 0,0 0-1,0 0 1,0 0 0,0 0-1,-1 0 1,1-1 0,0 1-1,-1 0 1,1-1 0,-1 1-1,0 0 1,1-2 0,11-11 3043,-13 14-3009,-2-21 580,1 23-645,0 1 1,0-1-1,1 1 1,-1 0-1,1-1 1,0 1-1,0 0 0,0 0 1,0 0-1,0 0 1,0 3-1,-1 3 3,-2 5 10,0 1 0,2-1-1,-3 27 1,5-34 11,0 0 0,0 0 1,1 1-1,0-1 0,1 0 0,0 0 0,0-1 0,0 1 0,1 0 0,3 7 0,-5-12-24,0 0 0,0 0 0,1 0 0,-1 0 0,0 0 0,1 0 1,-1 0-1,1 0 0,0 0 0,0-1 0,-1 1 0,1-1 0,0 0 0,0 1 0,1-1 0,-1 0 0,0 0 0,0 0 0,0 0 0,1-1 0,-1 1 0,0-1 1,1 1-1,-1-1 0,1 0 0,-1 0 0,0 0 0,1 0 0,-1 0 0,1 0 0,-1-1 0,0 1 0,1-1 0,-1 0 0,0 0 0,0 0 0,1 0 1,-1 0-1,0 0 0,0 0 0,0-1 0,0 1 0,-1-1 0,1 1 0,0-1 0,1-3 0,13-13-4027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32.79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72 9344,'0'0'8778,"13"-2"-8445,211-20 717,-96 12-585,264-7 901,-60 6-45,-290 7-1076,-30 2-82,0 0 1,0 1-1,0 1 0,0 0 1,0 1-1,0 0 0,16 4 1,-42-5 438,1 2 1,-26 5 0,25-3-1074,1 1 1,0 0 0,-15 9 0,24-12-903</inkml:trace>
</inkml:ink>
</file>

<file path=ppt/ink/ink3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35.60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15776,'0'0'12915,"1"9"-12374,1 7-59,0-1-1,1 1 0,1-1 0,0 0 0,9 20 0,-13-35-460,1 1-1,-1-1 1,0 1-1,0-1 1,1 1-1,-1-1 1,0 0 0,1 1-1,-1-1 1,1 0-1,-1 1 1,0-1-1,1 0 1,-1 0 0,1 1-1,-1-1 1,1 0-1,-1 0 1,1 0-1,0 1 1,-1-1-14,1 0-1,-1-1 1,1 1 0,-1 0 0,1 0-1,-1 0 1,1-1 0,-1 1-1,0 0 1,1 0 0,-1-1 0,1 1-1,-1 0 1,0-1 0,1 1-1,-1-1 1,0 1 0,0 0 0,1-1-1,-1 1 1,0-1 0,0 1-1,1-1 1,-1 1 0,0 0-1,0-1 1,0 1 0,0-1 0,0 1-1,0-2 1,11-79-537,-10 68-2961</inkml:trace>
</inkml:ink>
</file>

<file path=ppt/ink/ink3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8:08.78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300 971 4616,'0'0'12705,"1"12"-12511,1 14-27,-1 1 0,-5 49-1,-26 280 550,9-72-450,-31 326 159,39-447-328,-16 384 226,15-235-138,13 327 270,9-457-327,10 121 96,1-34-27,3 19-22,82 412 242,-78-562-328,3 15 37,-16-84-31,5 93-1,-4-34 22,-2 3-3,5 23 137,-9-69-107,3-12-262,-10-71 111,-1-1 0,1 1 1,0-1-1,-1 1 0,1-1 0,0 0 0,0 1 1,0-1-1,0 0 0,0 0 0,0 0 0,0 1 1,1-1-1,-1-1 0,0 1 0,1 0 1,-1 0-1,0 0 0,1-1 0,-1 1 0,3 0 1,36 11-88,-34-11 80,23 5-27,53 2 0,-40-5 4,89 2-33,-38-3 70,242 3 36,-2-2-106,-207-4 11,132-18 0,13-2 16,99 23 88,-27 1 3,27-34 65,-124 7-17,263 8 138,-107 8-82,289-56-7,-215 15-142,33 16-32,219-21 182,-316 8-30,-206 17-60,16-2-14,195-8 4,-298 32-48,201 13 0,-270-4-12,198-5-34,-35-1-7,-9 11 10,149 2 2,414 42 241,-386-15 84,121 15 236,-214-2-146,-134-21-189,8-3 65,173 5 1,687-33 364,-948-1-585,634-55 362,-192-5-106,-294 40-134,119-8 229,-254 29-289,443-27 442,-144 7-253,-93 8-90,55 4-4,-130 7-80,-49-2-39,399-9-140,-527 16 90,-24 0-3,1 0 1,0-2-1,31-4 1,-48 5-26,14-4 286,-9 2-35,-9 2-44,2-3-172,0 1 0,0 0 0,0 0-1,0 0 1,0-1 0,0 1 0,1-1 0,-1 1 0,1 0 0,0-5 0,-1 6-11,-6-62 30,2-92-1,14-64-23,-2 109 9,-11-164 0,-16 87-2,-10-115 50,-59-537 261,83 794-337,-24-413 38,30 444-42,7-303 0,2 23-1,-33-393-25,11 489-67,-47-237 1,38 298 106,10 56-2,-3 0 1,-29-89-1,38 154-7,-24-71-76,-32-145 0,-2-96-247,-21 4-216,74 301 479,9 20 40,0 0 1,1 0 0,-1-1 0,1 1 0,0-1 0,0 1 0,0 0 0,-1-6 0,1 3-4,0 1 1,0-1-1,-1 1 1,1 0-1,-2-1 1,-2-6-1,2 8-3,1-1-1,0 1 1,1-1 0,-1 0-1,1 1 1,0-1 0,0 0-1,-1-5 1,2 6-2,0 1 0,0-1 0,0 1 0,-1-1 0,0 0 0,0 1 0,0-1 0,0 1 0,0 0-1,-1-1 1,0 1 0,1 0 0,-1 0 0,0 0 0,-1 0 0,1 0 0,0 0 0,-1 1 0,1-1 0,-1 1 0,0 0 0,0 0 0,0 0 0,0 0-1,-1 0 1,1 1 0,0-1 0,-6-1 0,-31-10-144,-62-12 1,35 10 51,44 10 74,0 1 0,1 2 0,-33-1 1,-72 8-108,15 0 13,-319-4-273,58-1 61,-79-7 43,-111 3 68,340 13 141,-357 12-20,215-5 124,24-1 50,136-9-26,-608-1 152,585-17-93,-109-4 92,-481-8 183,554 7-250,-35-1-4,190 16-78,-489-10 279,153-11-88,52 13-58,-7 22 28,-547 66 134,207-8-179,286-26-55,101-7-62,-74 5-15,70-17 12,46-5 44,-216 26 66,-382 39 46,501-50-57,-44 5 34,-101 11 2,326-32-103,-12 0-33,194-18-26,-164 10 8,-50 11 90,213-19-66,0 2-1,-50 13 1,-26 3 14,3 2 36,74-13-64,-12 3 3,-49 9 92,103-22-118,0 1 0,0 0 0,0-1 0,1 1 0,-1 0 0,0 0 0,0 1 0,1-1 0,-1 1 1,1-1-1,-1 1 0,1 0 0,-1 0 0,1 0 0,0 0 0,0 0 0,0 0 0,0 1 0,-2 4 0,-1 3-18,1 0-1,0-1 0,1 2 1,-3 13-1,3-12-7,0-1 1,0 0-1,-7 13 0,6-15 14,-1-1-1,0 0 1,-1 0-1,0 0 1,0-1-1,-1 0 1,1 0 0,-1 0-1,-1-1 1,0 0-1,1 0 1,-2-1-1,1 0 1,-18 7-1,11-8-1229,-1 0 0,-32 3 0</inkml:trace>
</inkml:ink>
</file>

<file path=ppt/ink/ink3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41.12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265 1 5320,'0'0'16402,"-8"11"-16009,-31 58 403,3 2 0,-52 149 0,19 23 606,48-163-578,17-52-266,4-19 17,4-19 145,5-32-797,-1 0 1,1-47-1,-5 41-3377</inkml:trace>
</inkml:ink>
</file>

<file path=ppt/ink/ink3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41.80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66 9040,'0'0'15590,"12"0"-15213,40-3 3,292-11 1989,-217 4-845,-124 10-1444,1 0-1,-1 0 0,0-1 0,0 1 0,1-1 0,-1 0 1,0 1-1,0-1 0,0-1 0,0 1 0,0 0 1,0-1-1,0 0 0,-1 1 0,5-4 0,7-16-4083</inkml:trace>
</inkml:ink>
</file>

<file path=ppt/ink/ink3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44.20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340 0 12864,'0'0'4193,"0"10"-3883,-2 21 37,-1-1-1,-11 45 0,4-34 3,2-5 38,-1-1 0,-23 53-1,-89 178 1476,48-96-120,67-154-1417,0 0 0,-5 21 0,7-22 152,-1-1 1,0 0 0,-10 21 0,7-17 444,0-1 716,9-35-692,6-14-871,2 1-1,1-1 1,26-51 0,-31 72-49,1 1 1,1 0 0,-1 1-1,10-10 1,7-11-3,-21 28-18,-1 0-1,1 0 1,0 0 0,0 0-1,0 0 1,0 1 0,0-1-1,1 1 1,-1-1 0,0 1-1,1 0 1,-1 0 0,1 0-1,-1 0 1,1 0 0,0 1-1,-1-1 1,1 1-1,0 0 1,-1-1 0,1 1-1,0 1 1,-1-1 0,6 1-1,-4 0 0,-1 0 0,1 0-1,0 0 1,-1 0-1,1 1 1,-1 0 0,1-1-1,-1 1 1,0 1-1,0-1 1,0 0 0,0 1-1,0-1 1,0 1-1,-1 0 1,0 0-1,4 6 1,-4-2-21,0 0 1,0 1-1,-1 0 1,0-1-1,0 1 0,-1 9 1,0-5 28,2-1 0,0 1 0,4 15 1,-1-8 15,-3 17 47,-2-33-50,1-1-1,0 1 0,-1 0 0,1-1 0,0 1 0,0-1 0,1 1 0,-1-1 0,0 0 0,1 1 1,0-1-1,-1 0 0,1 0 0,0 0 0,0 0 0,0-1 0,0 1 0,1 0 0,2 1 1,-1-1-2,0-1 1,0 1-1,1-1 1,-1 0 0,1 0-1,-1 0 1,1-1-1,-1 1 1,1-1 0,7-1-1,2-1 18,-1 0 0,1-1 0,-1-1 0,1 0 0,-1-1 0,20-9 0,-17 5-1,0 0-1,21-16 1,-33 22-30,-1 0 0,1 0 0,-1 0 0,1-1 0,-1 0 0,0 0 0,0 0 0,0 0 0,-1 0 0,0 0 0,0-1 0,0 1 0,0-1 0,1-6 0,-2 5-1,-1 0 0,-1 0 0,1 1 0,-1-1 1,0 0-1,0 0 0,-1 0 0,0 1 0,0-1 1,0 1-1,-1-1 0,0 1 0,-3-5 0,5 9-6,0 0-1,1 0 1,-1 0 0,0 0-1,0 0 1,0 1-1,0-1 1,0 0-1,0 1 1,-1-1 0,1 1-1,0-1 1,0 1-1,0-1 1,0 1-1,-1 0 1,1 0-1,0 0 1,0-1 0,-1 1-1,1 0 1,0 1-1,0-1 1,-1 0-1,1 0 1,0 0-1,0 1 1,-1-1 0,1 1-1,0-1 1,0 1-1,0-1 1,0 1-1,0 0 1,0-1 0,0 1-1,0 0 1,0 0-1,0 0 1,0 0-1,0 0 1,1 0-1,-1 0 1,-1 2 0,-2 3-12,1 0 0,0 0-1,0 0 1,0 0 0,1 1 0,-3 10 0,3-9 2,1 0 0,0 1-1,1-1 1,-1 0-1,2 0 1,-1 0 0,1 0-1,1 1 1,-1-1 0,1-1-1,1 1 1,-1 0-1,8 13 1,-7-17 12,0 0 0,1-1 0,-1 1 0,1-1 0,0 0 0,-1 0 1,1 0-1,1-1 0,-1 1 0,0-1 0,1 0 0,-1 0 0,1-1 0,0 1 0,-1-1 0,1 0 0,7 0 0,-3 0 7,-1-1-1,1 0 1,-1-1-1,0 0 1,1 0 0,-1 0-1,0-1 1,0-1-1,11-4 1,-9 2 0,0 0 0,0 0 0,0-2 0,-1 1 0,0-1 0,0 0 1,-1-1-1,0 0 0,0 0 0,-1-1 0,0 0 0,6-10 0,-8 10 13,1-1 0,-1 0-1,4-11 1,-6 12-1,1 0 0,0 1 0,10-16 0,-2 12-25,-11 13 0,-1-1 0,1 1 0,-1-1 0,1 0 0,-1 1 0,1-1 0,0 0 0,-1 1 0,1-1 0,-1 0 0,1 0 0,0 1 0,-1-1 0,1 0 0,0 0 0,-1 0 0,1 0 0,0 0 0,1 0 0,-1 0 0,0 0 0,0 0 0,1 1 0,-1-1 0,0 0 0,0 1 0,0-1 0,0 1 0,1-1 0,-1 1 0,0 0 0,0-1 0,1 2 0,16 26 0,8 10 0,-22-34 0,-1 0 0,0 1 0,0 0 0,0-1 0,3 10 0,-4-10 0,0 1 0,0-1 0,0 0 0,0 0 0,1-1 0,-1 1 0,1 0 0,4 3 0,35 38 0,-37-41 0,1-1 0,0 0 0,0 0 0,0 0 0,0-1 0,0 1 0,1-2 0,-1 1 0,1-1 0,-1 0 0,1 0 0,8 0 0,-2-2 0,0 0 0,-1-1 0,1 0 0,-1-1 0,0 0 0,1-1 0,-1 0 0,-1-1 0,1 0 0,-1-1 0,0-1 0,0 1 0,-1-2 0,1 0 0,-2 0 0,1 0 0,-1-1 0,-1-1 0,14-17 0,-21 26 0,0 0 0,0-1 0,0 1 0,0 0 0,0-1 0,0 1 0,0-1 0,-1 1 0,1-1 0,-1 1 0,1-1 0,-1 1 0,1-1 0,-1 1 0,0-1 0,0 0 0,1 1 0,-1-1 0,0 0 0,-1 1 0,1-1 0,0 1 0,0-1 0,-1 0 0,1 1 0,-1-1 0,1 1 0,-1-1 0,0 1 0,0-1 0,0 1 0,1 0 0,-1-1 0,0 1 0,-1 0 0,1 0 0,0 0 0,0-1 0,0 1 0,-1 0 0,1 1 0,-3-2 0,-1-1 0,-1 0 0,1 1 0,-1 0 0,0 1 0,1-1 0,-1 1 0,0 0 0,0 0 0,0 1 0,-8 0 0,9 0 0,0 1 0,-1 0 0,1 0 0,0 1 0,0-1 0,0 1 0,0 0 0,1 1 0,-1-1 0,0 1 0,-5 4 0,8-6 0,1 1 0,-1-1 0,0 0 0,1 1 0,0-1 0,-1 1 0,1 0 0,0-1 0,0 1 0,0 0 0,0 0 0,0 0 0,0 0 0,0-1 0,1 1 0,-1 0 0,1 0 0,-1 1 0,1-1 0,0 0 0,0 0 0,0 0 0,0 0 0,0 0 0,0 0 0,1 0 0,-1 0 0,1 0 0,-1 0 0,2 3 0,4 6 0,0 0 0,0 0 0,1-1 0,0 0 0,1-1 0,0 1 0,1-2 0,0 1 0,10 7 0,-12-11 0,0 0 0,1 0 0,-1-1 0,1 0 0,0 0 0,0-1 0,1 0 0,-1-1 0,0 0 0,1 0 0,0 0 0,-1-1 0,15-1 0,-13 0 0,0-2 0,-1 1 0,1-2 0,-1 1 0,1-1 0,-1 0 0,0-1 0,0 0 0,0-1 0,10-7 0,9-8 0,41-37 0,-34 27 0,8-9 860,-22 19-5700</inkml:trace>
</inkml:ink>
</file>

<file path=ppt/ink/ink3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46.02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26 167 5224,'0'0'7313,"-3"12"-7033,-1 1-151,-1 2 384,1 1 0,1-1 0,-4 31 0,11-22 2291,-4-24-2752,0 0 1,0 1-1,-1-1 0,1 1 1,0-1-1,1 1 0,-1-1 0,0 0 1,0 1-1,0-1 0,0 1 1,0-1-1,0 0 0,0 1 0,1-1 1,-1 1-1,0-1 0,0 0 0,0 1 1,1-1-1,-1 0 0,0 1 1,1-1-1,-1 0 0,0 0 0,1 1 1,-1-1-1,0 0 0,1 0 1,-1 0-1,0 1 0,1-1 0,-1 0 1,1 0-1,-1 0 0,0 0 1,1 0-1,-1 0 0,1 0 0,-1 0 1,1 0-1,-1 0 0,0 0 1,1 0-1,-1 0 0,1 0 0,-1 0 1,1 0-1,-1 0 0,0 0 0,1-1 1,-1 1-1,1 0 0,22-14 1244,-21 13-1326,7-7 305,0-1-1,0 0 1,-1 0-1,0 0 0,0-1 1,-1-1-1,-1 1 1,10-23-1,6-5 582,-2 10 26,-16 24-673,-1-1 0,1 0 1,-1 0-1,0 0 0,0 0 0,4-10 0,-7 13-110,1 1-53,-1-1-1,0 1 0,0 0 1,1 0-1,-1 0 1,0-1-1,1 1 0,0 0 1,-1 0-1,1 0 0,0 0 1,-1 0-1,1 0 0,0 0 1,0 0-1,0 0 1,0 0-1,0 0 0,0 1 1,0-1-1,0 0 0,0 1 1,2-2-1,-2-1 675,-4 10-193,1 1-459,1-1 0,1 1 1,-1 0-1,1-1 0,1 1 0,-1 0 1,1-1-1,0 1 0,1 0 0,0-1 1,0 0-1,1 1 0,0-1 0,6 10 1,3 9 147,-10-20-165,1 0 0,-1 0 0,1-1 0,1 1 0,-1-1 0,1 1 0,0-1 0,0 0 0,0 0 1,1-1-1,0 1 0,-1-1 0,2 0 0,-1 0 0,9 4 0,-4-3-7,0-1 0,0 0-1,1 0 1,-1-1 0,1 0 0,0-1-1,0 0 1,14 0 0,-19-2-29,-1 0 0,0-1-1,0 0 1,0 0 0,0 0 0,0-1-1,0 1 1,0-1 0,0 0 0,0-1-1,-1 1 1,1-1 0,-1 0 0,0 0-1,0 0 1,0-1 0,0 1 0,0-1-1,-1 0 1,3-5 0,2-3-15,-1 0 0,-1-1 0,0 0 0,-1 0 0,0 0 0,3-20 0,8-19 0,-7 12 0,-8 32 0,1 1 0,0-1 0,0 1 0,0-1 0,5-10 0,-4 10 0,0 1 0,7 16 0,0 6 0,-1 1 0,0 0 0,-1 0 0,-1 1 0,10 33 0,-12-32 0,0-4 0,0 2 0,-2-1 0,0 0 0,0 1 0,-2-1 0,0 1 0,-1 0 0,-3 28 0,3-43 0,0 1 0,0-1 0,-1 1 0,1-1 0,-1 1 0,1-1 0,-1 1 0,0-1 0,1 0 0,-1 1 0,0-1 0,0 0 0,0 0 0,0 0 0,0 1 0,0-1 0,-1 0 0,1 0 0,0-1 0,0 1 0,-1 0 0,1 0 0,-3 1 0,1-2 0,0 1 0,0-1 0,-1 0 0,1 1 0,0-1 0,0-1 0,0 1 0,0 0 0,0-1 0,0 1 0,-4-2 0,-7-3 0,0-1 0,0 0 0,-21-14 0,-9-6 0,27 12 0,57 19 0,294 22 0,-328-27 0,1 0 0,-1 0 0,1-1 0,-1 0 0,0 0 0,1 0 0,7-4 0,-11 5 0,-1-1 0,1 0 0,-1 0 0,1 0 0,-1 0 0,0-1 0,1 1 0,-1-1 0,0 1 0,0-1 0,0 0 0,0 0 0,0 0 0,-1 0 0,1 0 0,0 0 0,-1 0 0,0 0 0,3-5 0,-4 6 46,0 0 1,0 0-1,0 0 1,0 0-1,0 0 1,0 0-1,-1 0 1,1 0-1,0 0 0,0 0 1,-1 0-1,1 0 1,-1 0-1,1 0 1,-1 0-1,1 0 0,-1 1 1,1-1-1,-1 0 1,-1-1-1,-9-8-2915</inkml:trace>
</inkml:ink>
</file>

<file path=ppt/ink/ink3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46.22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113 39 17887,'0'0'1168,"-62"-15"-624,35 9 8,13 0-160,8 0 16,3 2-376,6 4 16,5 0-128,8-2 0</inkml:trace>
</inkml:ink>
</file>

<file path=ppt/ink/ink3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48.35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0 359 7632,'0'0'11883,"2"-12"-11183,-1 0-428,1-1 0,1 1 0,0 0-1,1 0 1,0 0 0,1 1 0,0-1 0,0 1-1,2 0 1,-1 0 0,17-19 0,4 3 598,13-13 255,50-40 1,-80 73-826,-1 0 0,1 1 0,0 1 0,15-6 0,-24 10-240,0 1 0,-1-1 0,1 1 0,0-1 0,0 1 0,0 0 0,0-1 0,-1 1 0,1 0 0,0 0 1,0-1-1,0 1 0,0 0 0,0 0 0,0 0 0,0 0 0,0 1 0,0-1 0,0 0 0,0 0 0,0 2 1,0-1 0,0 0 0,-1 1 0,1-1 0,0 0 0,-1 1 0,1-1 0,-1 1 0,0-1 0,0 1 0,1 2 0,-1-2-48,1 8 158,0 0 0,-1 0-1,0 0 1,0 0-1,-1 1 1,-3 10 0,-17 61 609,14-59-451,3-10-212,-1 0 0,-8 15 0,11-17-117,10-13 0,13-11 0,175-164 0,-185 167 0,1 0 0,0 1 0,17-11 0,-29 20 0,0 0 0,0 0 0,0 0 0,1 0 0,-1 0 0,0 0 0,0 0 0,0 0 0,0 0 0,0 0 0,1 0 0,-1 0 0,0 0 0,0 0 0,0 0 0,0 0 0,0 0 0,1 0 0,-1 0 0,0 0 0,0 0 0,0 0 0,0 0 0,0 0 0,1 0 0,-1 0 0,0 0 0,0 1 0,0-1 0,0 0 0,0 0 0,0 0 0,0 0 0,0 0 0,1 0 0,-1 0 0,0 1 0,0-1 0,0 0 0,0 0 0,0 0 0,0 0 0,0 0 0,0 1 0,0-1 0,0 0 0,0 0 0,0 0 0,0 0 0,0 0 0,0 1 0,1 14 0,-6 19 0,5-32 0,-4 24 0,0-7 0,1 1 0,0-1 0,2 1 0,0 0 0,4 28 0,-3-45 0,0 1 0,1-1 0,0 1 0,0-1 0,0 0 0,0 1 0,0-1 0,4 6 0,-4-8 0,0 0 0,0 0 0,0 0 0,0-1 0,1 1 0,-1 0 0,0-1 0,0 1 0,0-1 0,1 0 0,-1 1 0,0-1 0,1 0 0,-1 0 0,0 1 0,1-1 0,-1 0 0,0-1 0,0 1 0,1 0 0,-1 0 0,0 0 0,1-1 0,-1 1 0,0-1 0,0 1 0,2-1 0,9-4 0,-1 1 0,1-2 0,-1 0 0,0 0 0,-1-1 0,11-8 0,56-53 0,-3 2 0,-69 62 0,1 0 0,0 0 0,-1 0 0,1-1 0,-1 0 0,0 0 0,0-1 0,-1 1 0,5-9 0,-12 21 0,-5 8 0,1 0 0,-8 26 0,14-35 0,-1-1 0,1 1 0,0 0 0,1-1 0,-1 1 0,1 0 0,0 0 0,0 0 0,1-1 0,0 1 0,0 0 0,0-1 0,3 8 0,1 0 0,16 30 0,-20-42 0,0 0 0,0 0 0,0-1 0,0 1 0,0 0 0,0-1 0,0 1 0,0-1 0,0 1 0,1-1 0,-1 1 0,0-1 0,0 0 0,0 0 0,1 1 0,-1-1 0,0 0 0,0 0 0,1 0 0,-1-1 0,0 1 0,0 0 0,1 0 0,-1-1 0,0 1 0,0-1 0,0 1 0,2-1 0,2-1 0,0 0 0,0-1 0,0 1 0,-1-1 0,6-3 0,-8 4 0,1 0 0,-1 0 0,1 0 0,-1-1 0,0 1 0,0 0 0,0-1 0,0 0 0,0 1 0,-1-1 0,1 0 0,-1 0 0,0 0 0,1 0 0,-1 0 0,-1 0 0,1 0 0,0 0 0,-1 0 0,0 0 0,1-1 0,-2-4 0,0 3 0,0 0 0,-1 0 0,0 0 0,0 0 0,0 0 0,0 0 0,-1 1 0,0-1 0,0 1 0,0 0 0,0 0 0,-8-7 0,5 6 0,0 0 0,-1 0 0,0 1 0,0-1 0,-14-5 0,-8-5 0,17 12 0,11 0 0,6 3 0,-4 0 0,50 0 0,116-3 0,-99 2 0,-44 2 0,0-1 0,1-2 0,28-5 0,-49 6 0,-1 1 0,0-1 0,1 0 0,-1 0 0,0 0 0,0 0 0,0-1 0,0 1 0,0-1 0,0 0 0,-1 0 0,5-3 0,-31-15-638</inkml:trace>
</inkml:ink>
</file>

<file path=ppt/ink/ink3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57.72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0 274 6128,'0'0'12345,"14"-5"-11667,0 0-442,-1-1-1,1-1 1,-1 0-1,0-1 1,-1 0-1,0-1 1,12-11-1,-7 1 259,-1 0-1,-1-2 1,-1 1 0,0-2-1,10-24 1,-22 42-384,1 0 123,-1-1 0,0 0-1,0 0 1,0 0 0,0 0 0,1-10 0,-3 15-215,0 0 0,0 0 0,0 0 0,0-1 0,0 1 0,0 0 1,0 0-1,-1 0 0,1 0 0,0 0 0,0-1 0,0 1 1,0 0-1,0 0 0,0 0 0,0 0 0,-1 0 0,1 0 0,0-1 1,0 1-1,0 0 0,0 0 0,-1 0 0,1 0 0,0 0 1,0 0-1,0 0 0,0 0 0,-1 0 0,1 0 0,0 0 0,0 0 1,0 0-1,-1 0 0,1 0 0,0 0 0,0 0 0,0 0 1,0 0-1,-1 0 0,1 0 0,0 0 0,0 0 0,0 0 0,0 1 1,-1-1-1,1 0 0,0 0 0,0 0 0,0 0 0,0 0 1,0 0-1,0 1 0,-1-1 0,1 0 0,0 0 0,0 0 0,0 0 1,0 0-1,0 1 0,0-1 0,0 0 0,-10 10 280,-5 15 14,11-20-246,0 1-1,0 0 1,0 0 0,1 0-1,0 0 1,0 0 0,1 1 0,0-1-1,0 1 1,0 0 0,1 0-1,0-1 1,0 14 0,1-12 1,0 0 0,1-1 1,0 1-1,1 0 0,0-1 1,0 1-1,0-1 0,1 0 1,0 0-1,1 0 0,0 0 1,0 0-1,0-1 0,1 1 1,8 8-1,-11-13-43,0-1 0,0 1-1,0-1 1,1 1 0,-1-1 0,0 0 0,1 0-1,-1 0 1,1 0 0,-1-1 0,1 1-1,0-1 1,-1 1 0,1-1 0,-1 0-1,1 0 1,0 0 0,-1 0 0,1-1 0,0 1-1,-1-1 1,1 1 0,-1-1 0,1 0-1,-1 0 1,1 0 0,-1 0 0,4-3 0,6-3 63,-1-1 1,1 0-1,19-19 1,-22 18-24,-1 0-1,0-1 1,-1 0 0,11-20 0,-11 18 49,-1 1 0,2 1 1,14-18-1,-21 27-94,1-1-1,-1 1 1,1 0-1,-1 0 1,1 0-1,-1 1 1,1-1 0,0 0-1,-1 0 1,1 1-1,0-1 1,-1 1-1,1 0 1,0-1-1,0 1 1,-1 0 0,1 0-1,0 0 1,0 0-1,0 0 1,-1 1-1,1-1 1,0 1-1,0-1 1,-1 1 0,1-1-1,0 1 1,-1 0-1,1 0 1,-1 0-1,1 0 1,-1 0 0,1 0-1,-1 0 1,0 0-1,0 1 1,1-1-1,-1 0 1,0 1-1,0-1 1,0 1 0,0-1-1,-1 1 1,1 0-1,0-1 1,-1 1-1,1 0 1,-1-1-1,1 4 1,0 15 108,-1-16-98,0 0 0,0 0 0,0-1 0,0 1-1,1 0 1,0-1 0,0 1 0,0 0 0,0-1 0,0 1 0,1-1 0,-1 1 0,4 4 0,-3-8-29,1 0 0,-1-1 0,0 1 0,1-1 0,-1 1 0,0-1 0,1 0 0,-1 0 0,0 0 0,0 0 0,0 0 0,4-3 0,-5 3 0,73-48 0,29-15 0,-101 63 0,0 0 0,1 0 0,-1 0 0,0 1 0,0-1 0,1 1 0,-1 0 0,0-1 0,1 1 0,-1 0 0,0 0 0,1 1 0,-1-1 0,0 0 0,1 1 0,-1 0 0,0-1 0,0 1 0,1 0 0,-1 0 0,0 0 0,0 0 0,0 1 0,0-1 0,0 0 0,-1 1 0,1 0 0,0-1 0,-1 1 0,4 4 0,4 5 0,-1 1 0,0 1 0,12 23 0,-13-22 0,-4-8 0,-1-3 0,-1 0 0,1 0 0,0 0 0,0-1 0,0 1 0,4 4 0,-6-7 27,1 0-1,-1 1 1,1-1 0,-1 0 0,1 0-1,0 0 1,-1 0 0,1 1-1,-1-1 1,1 0 0,0 0-1,-1 0 1,1 0 0,0 0 0,-1 0-1,1-1 1,-1 1 0,1 0-1,0 0 1,-1 0 0,1-1-1,-1 1 1,1 0 0,-1 0 0,1-1-1,0 1 1,-1 0 0,1-1-1,-1 1 1,0-1 0,1 1-1,-1-1 1,1 1 0,-1-1 0,0 1-1,1-1 1,-1 0 0,12-18-5101</inkml:trace>
</inkml:ink>
</file>

<file path=ppt/ink/ink3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7:57.92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11 16879,'0'0'1272,"77"-10"-1520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33.65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8536,'0'0'10537,"7"12"-10207,-1-1-259,-1 1-1,0-1 0,0 1 0,-1 0 1,-1 0-1,0 0 0,0 0 0,0 13 0,2 210 1074,-7-182-857,0-37-60,2 1-1,0 0 0,0 0 1,5 23-1,-3-25 643,-1-15-836,-1 0 0,1 0 0,-1-1 0,1 1 1,-1 0-1,0 0 0,1-1 0,-1 1 0,1 0 0,-1 0 0,1-1 0,-1 1 0,0-1 0,1 1 0,-1 0 0,0-1 0,0 1 0,1-1 0,-1 1 0,0 0 0,0-1 0,1 1 0,-1-1 0,0 1 0,0-1 0,0 1 1,0-1-1,0 0 0,8-16-3182</inkml:trace>
</inkml:ink>
</file>

<file path=ppt/ink/ink3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8:19.17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1 123 4416,'0'0'12409,"10"3"-12152,-2 0-188,-4-2-42,-1 0 0,1 1 0,0-2 0,-1 1 0,1 0 0,0-1 0,0 1 0,-1-1 0,1 0 0,0 0 0,0-1 0,-1 1 0,1-1 0,0 0 0,4-1 0,74-19 438,2 4-1,90-7 1,-35 6-36,253-10 807,-334 26-1053,98-11 471,-79 5-2,-69 8-594,-7 2 531,-10 5-3428</inkml:trace>
</inkml:ink>
</file>

<file path=ppt/ink/ink3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7:28:20.6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1 176 4616,'0'0'8513,"10"5"-8170,-2-1-242,1-1 1,0 1-1,0-1 1,0-1 0,0 1-1,1-2 1,-1 1-1,0-1 1,13-1 0,124-6 1173,-57 4-743,-1-4 0,90-18 0,-117 14-121,71-3-1,-4 1 145,-80 6-293,0 1 0,74 4 0,4 0 81,-71-2-198,245-19 660,-163 9-550,-19 13-141,2 0-16,-46-5 3,232-24 348,2-9 146,-277 36-482,-23 2-55,0 0-1,0 0 0,0-1 1,13-4-1,-11 6 270,-16 4-3329</inkml:trace>
</inkml:ink>
</file>

<file path=ppt/ink/ink3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3:30.858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2568 229 2000,'0'0'6850,"-17"5"-7282,-250 82 588,69-29-9,144-41-71,1 2-1,-54 26 0,-38 16 186,126-55-93,0 0 0,-24 3 0,36-6-31,12 1-45,18 0-8,22-2-30,-1-1 0,70-9 0,-70 4-39,186-28 51,-11 1 43,-127 24-26,190-26 395,-228 26-90,-137 24 150,-45-8-312,-158-10 1,222 0-135,1 2 0,-81 11 0,-25-1 176,11-1 199,136-8-196,-30 0 104,61 2-165,24-1-159,0 0 1,0-3 0,56-5 0,-4 1 5,-49 3-33,125 2 88,-155-1-100,-1 1 1,0 0-1,1 0 1,9 4-1,-11-3 12,-3-2-23,-1 0 0,0 0 0,0 0-1,0 0 1,0 0 0,0 0 0,0 0 0,0 0 0,1 0-1,-1 0 1,0 0 0,0 1 0,0-1 0,0 0-1,0 0 1,0 0 0,0 0 0,0 0 0,0 0-1,0 0 1,1 0 0,-1 1 0,0-1 0,0 0 0,0 0-1,0 0 1,0 0 0,0 0 0,0 0 0,0 1-1,0-1 1,0 0 0,0 0 0,0 0 0,0 0-1,0 0 1,0 1 0,0-1 0,0 0 0,-1 0 0,1 0-1,0 0 1,0 0 0,0 0 0,0 0 0,0 1-1,0-1 1,0 0 0,0 0 0,0 0 0,0 0-1,-1 0 1,1 0 0,0 0 0,0 0 0,-14 10 19,-16 4 2,-1-1-1,-1-1 1,-64 14 0,88-24-19,-102 24 75,-136 13-1,166-32 28,-1-3 0,-122-10 0,196 6-79,-1-1 1,1 0-1,0-1 1,0 1-1,0-1 1,0-1-1,0 0 1,0 0-1,1 0 1,-9-6 0,7 6 62,5 1 27,11-2-21,34-11 152,82-17 0,-85 24-165,7-2 52,0 2-1,1 2 1,58 0 0,-88 5-67,0-1-1,0 0 0,0-1 0,20-6 0,-29 7-19,0-2 87,-11 0-61,-17-2-2,-471-70 301,422 70-305,1 3-1,-96 8 0,155-4-56,-1 0 0,1 0-1,0-1 1,-1 0 0,1-1-1,-1 0 1,1 0 0,0-1-1,0 0 1,-16-7 0,1 2 39,-5-2 47,28 8-78,0 1-1,0-1 0,-1 1 0,1-1 0,0 0 0,0 1 0,0-1 0,0 0 0,0 0 0,0 0 0,0 0 0,1 0 0,-1 0 0,0 0 0,0 0 0,1 0 0,-1-2 0,0 2-6,1-1 0,-1 1 0,1-1 0,0 0 1,-1 1-1,1-1 0,0 1 0,0-1 0,0 1 1,0-1-1,1 0 0,-1 1 0,0-1 0,1 1 0,-1-1 1,1 1-1,-1-1 0,1 1 0,0 0 0,0-1 1,0 1-1,0 0 0,0-1 0,0 1 0,0 0 0,0 0 1,0 0-1,0 0 0,0 0 0,1 0 0,-1 0 1,2-1-1,3 0 2,-1-1 0,1 1 0,-1 0 0,1 0 0,0 1 0,0-1 0,8 1 0,5-2 0,20-1 24,44 1 0,-71 3-38,1 1 0,-1 0-1,0 1 1,0 1 0,0 0 0,0 0 0,0 1-1,11 5 1,-23-8 0,0-1 1,1 0-1,-1 0 0,0 0 1,0 0-1,0 0 0,1 0 1,-1 0-1,0 0 0,0 0 0,0 0 1,0 1-1,0-1 0,1 0 1,-1 0-1,0 0 0,0 0 1,0 1-1,0-1 0,0 0 1,0 0-1,0 0 0,1 0 1,-1 1-1,0-1 0,0 0 0,0 0 1,0 0-1,0 1 0,0-1 1,0 0-1,0 0 0,0 0 1,0 1-1,0-1 0,0 0 1,0 0-1,-8 7-13,-17 2 1,-322 54-84,144-30 88,23-12 36,134-17-22,27-2 11,-1 1-1,1 1 1,0 0-1,-27 11 1,37-9 94,25-9-43,223-76 342,-173 62 102,-65 17-422,-16 3 166,-50 16-99,-113 38 36,112-38-128,48-15-36,1 1 1,-32 14-1,49-19-28,0 0-1,0 0 0,0 0 0,1 0 0,-1 0 1,0 0-1,0 0 0,0 0 0,0 0 1,0 1-1,1-1 0,-1 0 0,0 0 1,0 0-1,0 0 0,0 0 0,0 0 0,1 0 1,-1 1-1,0-1 0,0 0 0,0 0 1,0 0-1,0 0 0,0 0 0,0 1 1,0-1-1,0 0 0,0 0 0,0 0 0,0 0 1,1 1-1,-1-1 0,0 0 0,0 0 1,0 0-1,0 0 0,0 1 0,-1-1 1,1 0-1,0 0 0,0 0 0,0 0 0,0 1 1,0-1-1,0 0 0,0 0 0,0 0 1,0 0-1,0 0 0,-1 1 0,44-4-12,-1-2 0,56-13-1,-29 4 29,10 1-2,282-45 214,-273 51-140,-86 7-86,-1 0 1,1 0 0,-1-1 0,0 1 0,1 0 0,-1-1-1,0 1 1,1-1 0,-1 0 0,0 1 0,0-1 0,1 0-1,0-1 1,3-2 14,-1 3-7,-28 17 47,-3 1-25,17-10-24,0 0 0,0-1 0,-1-1 0,0 0 1,-23 8-1,-28 7 3,45-13-7,-1-2 0,0 1 0,-37 4 0,-144 18-3,189-25 0,15-2 0,14-3 0,139-25 0,-88 14 0,357-100-30,-293 81-7,-48 13 15,-49 11 71,0 1-1,0 2 1,53 0 0,-89 5-48,-1 0 1,0 0-1,0 0 1,0 0-1,0 0 1,1 0 0,-1 0-1,0 0 1,0 0-1,1 0 1,-1 0-1,0 0 1,0 0-1,0 0 1,1 0-1,-1 0 1,0 0 0,0 0-1,0 0 1,1 0-1,-1 0 1,0 0-1,0 0 1,0 0-1,1 0 1,-1 0 0,0 0-1,0 1 1,0-1-1,0 0 1,0 0-1,1 0 1,-1 0-1,0 1 1,0-1-1,0 0 1,0 0 0,0 0-1,0 0 1,0 1-1,1-1 1,-1 0-1,0 0 1,0 0-1,0 1 1,0-1 0,0 0-1,0 0 1,0 0-1,0 1 1,0-1-1,0 0 1,0 0-1,0 0 1,0 1 0,0-1-1,-1 0 1,-11 12 26,-31 11-34,-1-2-1,-2-2 0,-63 19 1,88-31 3,-301 71-23,90-27 16,183-37 8,-1-3 0,-95 10-1,98-18 35,-78 14-1,115-17-5,21-4-8,109-14 37,202-33-59,176-29 16,-257 29 5,24-4-24,-129 34 18,134-27 24,-226 40-30,1 1 0,0 3 0,64 1 0,-116 3-476,0 1 0,-1 0 1,1 0-1,0 1 0,-9 3 0,-8 1 26,-182 32-1428,-30 6 733,220-40 1095,-267 60-462,147-41 393,-126 17-6,-90 0 136,320-35 4,-31 9 1,-15 3 75,66-17-86,-4 3 27,16-3-39,0 1 0,-1-1 0,1 0 1,0 1-1,0-1 0,0 1 0,0-1 0,0 1 1,0-1-1,0 1 0,0-1 0,0 1 1,0-1-1,0 1 0,1-1 0,-1 0 0,0 1 1,0-1-1,0 1 0,0-1 0,1 0 0,-1 1 1,0-1-1,1 1 0,-1-1 0,0 0 1,0 1-1,1-1 0,-1 0 0,1 0 0,-1 1 1,0-1-1,1 0 0,-1 0 0,1 1 1,8 5-36,-8-5 36,0-1 0,-1 1 0,1-1 0,0 1 0,0-1-1,-1 1 1,1-1 0,0 1 0,-1 0 0,1 0 0,0-1 0,-1 1 0,1 0 0,-1 0 0,0 0-1,1-1 1,-1 1 0,1 1 0,3 10-1,-3-11 2,0 1 0,0-1 0,-1 0 0,1 0 0,-1 0 0,1 0-1,-1 1 1,0-1 0,1 0 0,-1 0 0,0 1 0,0-1 0,0 0-1,0 1 1,0-1 0,0 0 0,0 0 0,-1 1 0,1-1-1,0 0 1,-1 0 0,1 1 0,0-1 0,-1 0 0,0 0 0,1 0-1,-1 0 1,0 0 0,0 0 0,1 0 0,-1 0 0,-1 1 0,0-1 4,1 1 1,0-1 0,0 0-1,0 1 1,0-1 0,0 1-1,0-1 1,0 1 0,0-1-1,0 1 1,1 0 0,-2 2-1,3-4-2,-1 1 0,0 0 0,0-1 0,0 1 0,0 0 0,0 0 0,0-1 0,1 1 0,-1 0 0,0-1 0,1 1 0,-1-1 0,0 1 0,1 0 0,-1-1 0,1 1 0,-1-1-1,1 1 1,-1-1 0,1 1 0,-1-1 0,1 1 0,-1-1 0,1 0 0,0 1 0,-1-1 0,1 0 0,0 0 0,-1 1 0,1-1 0,0 0 0,0 0 0,41 12-1,1-1 1,0-2-1,0-3 1,54 3-1,179-12 3,-109-7 0,57-1 16,-9 1 53,-214 10-73,9 0 5,0 0 0,0 0 0,0-1 0,-1 0 0,1-1 0,0 0 0,14-5 0,-3 3 71,-16 4-25,-13 1-27,-253 14-78,139-11 42,-10 3 34,-167 31-1,172-18-25,69-12-24,0 2 0,-63 21 0,103-26 23,0-1 0,-1-1 0,-21 2 0,-14 2 0,42-7 4,11 0 1,0 0 0,1 0 0,-1 0 1,0 0-1,1 1 0,-1-1 0,1 0 0,-1 0 0,0 0 1,1 0-1,-1 1 0,0-1 0,1 0 0,-1 1 0,1-1 1,-1 0-1,1 1 0,-2 0 0,2-1 1,0 0-1,0 0 0,0 0 1,0 0-1,0 1 1,0-1-1,0 0 0,0 0 1,0 0-1,0 0 0,0 0 1,0 0-1,-1 0 1,1 0-1,0 0 0,0 0 1,0 0-1,0 0 1,0 0-1,0 0 0,0 0 1,0 0-1,0 0 1,-1 0-1,1 0 0,0 0 1,0 0-1,0 0 1,0 0-1,0 0 0,0 0 1,0 0-1,0 0 1,0 0-1,-1 0 0,1 0 1,0 0-1,0 0 0,0 0 1,0 0-1,0 0 1,0-1-1,0 1 0,0 0 1,0 0-1,0 0 1,0 0-1,0 0 0,0 0 1,-1 0-1,1 0 1,0 0-1,0 0 0,0-1 1,0 1-1,0 0 1,0 0-1,-4-3-9,50 15-38,26-7 16,101-5 1,12-1 2,245 6 4,-193-31 24,-211 23 0,33 2 0,-38 2 0,-6-5 0,-14 4 0,1-1 0,0 0 0,-1 1 0,1-1 0,0 1 0,0 0 0,0-1 0,-1 1 0,1 0 0,0 0 0,0 0 0,-1 1 0,1-1 0,0 0 0,3 2 0,-4-2 0,1 0 0,-1 1 0,0-1 0,0 0 0,1 0 0,-1 0 0,0 0 0,1 0 0,-1 0 0,0 0 0,1 0 0,-1 0 0,0-1 0,0 1 0,1 0 0,-1-1 0,0 1 0,0-1 0,0 0 0,0 1 0,0-1 0,1 0 0,-1 1 0,1-2 0,0 0 0,0 1 0,0 0 0,0-1 0,0 1 0,0 0 0,1 0 0,-1 1 0,0-1 0,1 0 0,3 0 0,-4 1 0,7 1 0,0-1 0,0 0 0,0 0 0,-1-1 0,1-1 0,0 1 0,0-1 0,-1-1 0,1 0 0,-1 0 0,10-5 0,-13 5 1,1 1 0,-1-1 0,0 1 1,1 0-1,0 1 0,5-2 0,29-9 31,76-39 20,17-9-15,-102 44-14,1 1 0,40-14 0,9-4 8,-55 22-18,31-11-1,-47 18-4,0 0 0,0-1 0,0 0 0,0-1 0,11-8 0,-8 4 40,-8 8-21,-5 2-24,0 0 0,0 0 0,1 0 1,-1-1-1,0 1 0,0 0 0,0 0 0,1 0 1,-1 0-1,0-1 0,0 1 0,0 0 1,1 0-1,-1-1 0,0 1 0,0 0 1,0 0-1,0-1 0,0 1 0,0 0 0,0 0 1,0-1-1,0 1 0,1 0 0,-1 0 1,0-1-1,0 1 0,-1 0 0,1-1 0,0 1 1,0 0-1,0 0 0,0-1 0,0 1 1,0-1-1,0 1-1,-1-1 0,1 1 0,0-1 0,-1 0 0,1 1 0,-1-1 0,1 1 0,-1-1 0,1 1 0,-1 0 0,1-1 0,-1 1 0,1-1 0,-1 1 0,1 0 0,-1 0 0,0-1 0,1 1 0,-1 0 0,1 0 0,-1 0 0,0-1 0,1 1 0,-2 0 0,-18-2 0,-20 2 2,13-1-6,0 1-1,0 1 1,0 1-1,-43 10 1,16 3-47,-96 42-1,58-15 13,-1-4 0,-2-4-1,-109 24 1,106-28 35,74-21 12,-1-1 0,0-1 0,-31 5 1,42-10 1,0 1 1,-15 6 0,-7 1 11,28-9-18,9-2-23,19-4-12,127-3-9,-38 3 34,105-21 30,46-4 10,71 3 87,-252 21-80,-79 6-43,0 0 0,0 0 0,1 0 0,-1 0 1,0 0-1,0 0 0,1 0 0,-1 0 0,0 0 1,0 0-1,0 0 0,1 0 0,-1 0 1,0 0-1,0 0 0,1 0 0,-1 0 0,0 0 1,0 0-1,0 0 0,1 0 0,-1 0 1,0 0-1,0-1 0,0 1 0,1 0 0,-1 0 1,0 0-1,0 0 0,0-1 0,0 1 1,1 0-1,-1 0 0,0 0 0,0-1 0,0 1 1,0 0-1,0 0 0,0 0 0,0-1 0,0 1 1,0 0-1,0 0 0,0-1 0,0 1 1,0-1-1,-1 1 1,0 0-1,0-1 1,1 1-1,-1 0 1,0 0-1,0 0 1,0-1-1,0 1 1,1 0-1,-1 0 1,0 0-1,0 0 1,0 0-1,0 1 1,-1-1-1,-301 37 14,273-33-14,-312 45 0,-192 19 0,93-63 91,381-6-85,-165-10 31,166 7-3,26 8-17,29-3-19,0 0-1,0-1 1,0 1 0,0-1-1,0 0 1,-7 0 0,10-1 1,1 1 1,-1 0 0,0 0-1,0-1 1,0 1 0,0 0-1,0 0 1,0 0-1,0 0 1,0 0 0,0 0-1,1 0 1,-1 0-1,0 1 1,0-1 0,0 0-1,0 0 1,0 1-1,0-1 1,1 1 0,-1-1-1,0 1 1,0-1-1,-1 2 1,0-1-1,2-1 1,0 0 0,0 0 0,0 0 0,0 0 0,0 0 0,0 1 0,0-1 0,0 0 0,0 0 0,0 0-1,0 0 1,-1 0 0,1 0 0,0 0 0,0 0 0,0 0 0,0 0 0,0 0 0,0 0 0,0 0 0,0 0 0,0 0 0,0 0 0,-1 0 0,1 0 0,0 0-1,0 0 1,0 0 0,0 0 0,0 0 0,0 0 0,0 0 0,0 0 0,0 0 0,0 0 0,0 0 0,-1 0 0,1-1 0,0 1 0,0 0 0,0 0 0,0 0-1,0 0 1,0 0 0,0 0 0,0 0 0,0 0 0,0 0 0,0 0 0,0 0 0,0 0 0,0-1 0,0 1 0,0 0 0,0 0 0,0 0 0,0 0-1,0 0 1,0 0 0,0 0 0,0 0 0,0 0 0,0 0 0,0-1 0,0 1 0,0 0 0,0 0 0,0 0 0,0 0 0,0-1 1,1 1-1,-1-1 1,0 1 0,1-1 0,-1 1-1,1-1 1,-1 1 0,0-1 0,1 1 0,-1-1-1,1 1 1,0 0 0,-1-1 0,1 1 0,-1 0-1,1-1 1,0 1 0,0 0 0,26-8 15,1 1 1,37-5-1,-14 4-1,456-69 113,-332 53-99,95-13 21,-237 34-28,52 1 0,-58 2-10,0 0 0,53-9 1,-55 4-5,-6 0 0,-1 2 0,32-3 0,-30 9 3,-19-2-7,0-1 0,1 0 0,-1 1 0,0-1 0,1 0-1,-1 0 1,1 0 0,-1 0 0,0 0 0,1 0 0,-1 0 0,0 0-1,1-1 1,1 1 0,-2-1-2,-1 1 0,1 0 0,0 0 0,0 0 1,0 0-1,0 0 0,0 0 0,-1 0 0,1 0 0,0 1 0,0-1 0,0 0 0,0 0 0,-1 1 0,1-1 0,1 1 1,11 3 12,3-3-23,-1-1 1,1-1-1,-1-1 1,23-4-1,61-21 21,55-26 44,-90 33-24,141-38 95,-143 43-90,-23 4 5,1 2-1,47-4 0,-73 12-33,20-1 41,1-1-1,-1-2 1,0-1 0,45-14 0,-74 18-50,0 0 1,0 0-1,1 0 0,-1 1 1,1 0-1,-1 0 1,1 1-1,-1 0 1,1-1-1,-1 2 0,1-1 1,-1 1-1,1 0 1,-1 0-1,10 3 0,-15-4 0,0 1 0,0-1 0,1 0 0,-1 0 0,0 0 0,0 0 0,0 1 0,0-1 0,0 0 0,0 0 0,-1 0 0,1 0 0,0 1 0,0-1 0,0 0 0,0 0 0,0 0 0,0 0 0,0 0 0,0 1 0,0-1 0,0 0 0,0 0 0,0 0 0,-1 0 0,1 0 0,0 0 0,0 1 0,0-1 0,0 0 0,0 0 0,-1 0 0,1 0 0,0 0 0,0 0 0,0 0 0,0 0 0,0 0 0,-1 0 0,1 0 0,0 0 0,0 0 0,0 0 0,0 0 0,-1 0 0,1 0 0,-12 5 0,-17 1 0,0-1 0,0-2 0,-55 0 0,38-2 0,-49 3 0,-300-3 0,381-2 0,0-1 0,-1 0 0,-14-5 0,23 5 0,0 0 0,10-7 4,2 2 5,0 0-1,1 0 0,0 1 0,0 0 0,1 0 0,14-9 0,56-24 11,-35 19-8,-23 10-4,41-20 32,-55 27-28,1 1 0,0-1 0,0 1 0,0 1 0,0-1 0,13 0 0,-16 3 22,-6-1-18,-13 2-13,-7 1 0,-239 31-42,256-33 38,-26 5-9,0-2-1,1-1 0,-1-2 0,0 0 1,-45-7-1,43 1-5,15 3 4,-1 0 0,1-2 0,0 0 0,0-2 0,0 0 0,1 0 1,-21-12-1,22 8 9,6 5 1,0-1 0,0-1 0,0 0 0,1 0 0,0-1 0,0 0 0,0 0 0,2-1 0,-14-17 0,11 7 20,-2 1 0,0 1 0,-1 0 0,-1 0 0,0 2 0,-23-20 0,30 30-1,1 1 1,-1 1-1,1-1 0,-1 1 0,-10-3 1,-5-3 1,20 9-129,2-1-15,0 1 63,-1 0 0,1-1 0,0 1 0,-1 0 0,1 0 0,0 0 0,-1 0 1,1 0-1,0 0 0,-1-1 0,1 1 0,-1 0 0,1 0 0,0 0 0,-1 0 0,1 0 0,0 0 0,-1 0 0,1 1 0,-1-1 0,1 0 1,0 0-1,-1 0 0,1 0 0,0 0 0,-1 1 0,1-1 0,0 0 0,-1 0 0,1 1 0</inkml:trace>
</inkml:ink>
</file>

<file path=ppt/ink/ink3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4:40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5624,'0'0'12073,"1"12"-11891,0-5-151,0 2 12,0 1-1,0-1 1,1 0 0,1 0-1,-1 0 1,1 0 0,7 13-1,53 116 510,-19-37-225,-22-55 13,32 95 0,-49-127-209,0 0-1,9 16 1,-8-19-5,-1-1-1,-1 1 1,0 0-1,3 14 1,9 37 495,-9-36-386,5 31 0,-9-42-64,0 0 0,10 26 0,-7-24-22,-4-10-89,0 1-1,0-1 1,-1 1-1,0-1 0,-1 1 1,1 7-1,-1-13-29,0 1 0,0-1 0,1 1 0,-1-1-1,1 1 1,0-1 0,0 0 0,0 1 0,0-1-1,2 3 1,-3-6-4,0 0 1,1 1-1,-1-1 0,1 0 0,-1 0 1,1 1-1,-1-1 0,1 0 0,0 1 0,-1-1 1,1 0-1,0 1 0,-1-1 0,1 1 0,0-1 1,1 1-1,11-12 40,-4-1-3,-1 0 0,0-1 0,11-29-1,10-16 97,52-88 102,-45 89-136,-21 36-51,20-39 0,61-168 198,-57 125-86,-27 74-133,-6 12-60,7 2-31,-10 14 30,-1 0 0,0 0 0,0 0 0,0 0 0,-1 0 0,1 0 0,2-4 0,1-7-405,-1 0 0,-1 0 0,1 0 0,1-21 0,-4 27-961</inkml:trace>
</inkml:ink>
</file>

<file path=ppt/ink/ink3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4:41.7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6424,'0'0'8441,"1"12"-8065,2 11-35,0-1 0,12 46 0,55 147 2356,-70-213-2606,1-1-1,-1 0 1,1 1 0,0-1 0,0 1 0,0-1 0,0 0-1,0 0 1,0 0 0,2 2 0,3-3 516,-4-12-253,0-11-189,1 0 1,0 0 0,2 0-1,12-35 1,0-2 171,-14 51-271,1-1 0,1 1 0,-1 0 0,1 1 1,1-1-1,-1 1 0,2 0 0,-1 1 0,9-8 0,15-21 201,-28 34-240,0-1 0,0 1 0,1-1 0,-1 1 0,1 0 0,0 0 0,-1 0 1,1 0-1,0 1 0,0-1 0,6-1 0,-8 2-13,1 1 1,0-1-1,-1 1 1,1 0-1,0 0 1,0-1-1,-1 1 1,1 0-1,0 0 1,0 1 0,-1-1-1,1 0 1,0 1-1,-1-1 1,1 1-1,0-1 1,-1 1-1,1 0 1,-1-1-1,1 1 1,-1 0-1,1 0 1,2 3-1,5 4 46,-1 1-1,0 1 0,0 0 1,-1 0-1,0 1 0,-1-1 1,0 2-1,0-1 0,-1 0 1,-1 1-1,6 23 0,15 99 557,-24-128-537,-1 1 0,1-1 0,0 0-1,1 1 1,0-1 0,0 0 0,0 0 0,1 0-1,-1 0 1,6 6 0,-8-12-74,0 1 1,0-1-1,0 0 1,1 0-1,-1 0 0,0 0 1,0 0-1,1 1 1,-1-1-1,0 0 1,0 0-1,1 0 1,-1 0-1,0 0 0,0 0 1,1 0-1,-1 0 1,0 0-1,0 0 1,1 0-1,-1 0 0,0 0 1,1 0-1,-1 0 1,0 0-1,0 0 1,1 0-1,-1-1 0,0 1 1,0 0-1,0 0 1,1 0-1,-1 0 1,0-1-1,0 1 0,0 0 1,1 0-1,-1 0 1,0-1-1,0 1 1,0 0-1,9-15 86,-2-2-91,-2-1 0,0 1 1,0-1-1,-2 0 1,0 0-1,-1-21 1,0-11-3140</inkml:trace>
</inkml:ink>
</file>

<file path=ppt/ink/ink3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4:43.8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6016,'0'0'13603,"13"8"-13359,0 0-168,-8-3-43,1-2 0,0 1 1,0-1-1,1 0 0,-1 0 0,1 0 0,0-1 0,-1 0 0,1 0 0,0-1 1,8 1-1,237 29 1632,-215-27-1384,0-1-1,0-2 1,0-2 0,0-1-1,41-8 1,-42 2 699,-35 7-942,0 0 0,1 0-1,-1 0 1,0 0 0,0 0 0,0 0 0,0 0-1,0 0 1,0 0 0,0-1 0,0 1 0,-1 0-1,1-1 1,0-1 0,8-14-3410</inkml:trace>
</inkml:ink>
</file>

<file path=ppt/ink/ink3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4:45.1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0 182 7232,'0'0'7884,"10"-5"-7346,32-15-3,-26 17 320,-11 7-332,-3 0-361,17 9 689,-14-10-704,0 0 0,-1 0 0,1 0 0,-1 1 0,0 0 0,6 6 0,14 25 358,-1 1 1,-2 1 0,20 47-1,-11-22-39,2 12 249,-2 2 0,26 102 0,-52-157-581,0 1 0,1 26 0,-3-31-45,-1 0-1,2 0 1,0 0 0,7 19-1,23 64 470,-27-86-447,0 0 0,-2 1 0,0-1 0,0 1 0,1 21 0,-2-26 52,-3-10-156,0 0 0,0 0 0,0 0 0,0 0-1,0 0 1,0 0 0,0 0 0,0 0 0,0 0 0,0 0 0,1-1-1,-1 1 1,0 0 0,0 0 0,0 0 0,0 0 0,0 0 0,0 0 0,0 0-1,0 0 1,0 0 0,0 0 0,0 0 0,1 0 0,-1 0 0,0 0-1,0 0 1,0 0 0,0 0 0,0 0 0,0 0 0,0 0 0,0 0 0,0 0-1,0 0 1,1 1 0,-1-1 0,0 0 0,0 0 0,0 0 0,0 0-1,0 0 1,0 0 0,0 0 0,0 0 0,0 0 0,0 0 0,0 0-1,0 0 1,0 0 0,0 1 0,0-1 0,0 0 0,0 0 0,0 0 0,0 0-1,0 0 1,0 0 0,0 0 0,0 0 0,0 0 0,0 0 0,0 1-1,0-1 1,0 0 0,2-7 27,0 1 0,1-1 0,-1 1 0,7-10-1,4-12 14,35-114 181,-29 80-70,3 0-1,43-85 0,228-392 498,-263 492-582,-22 37-43,-1-1 1,0-1-1,0 1 1,-1-1-1,-1 0 1,5-13-1,2-8 80,-12 27-201,-11 12-186,-20 26-46,19-18-3511</inkml:trace>
</inkml:ink>
</file>

<file path=ppt/ink/ink3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4:46.7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252 67 6520,'0'0'13953,"-8"-9"-13687,-23-29-12,30 36-206,-1 1-1,0-1 1,1 0 0,-1 1 0,0-1 0,0 1 0,0 0-1,0 0 1,-1 0 0,1 0 0,0 0 0,0 0 0,0 0 0,-1 1-1,1-1 1,0 1 0,-1 0 0,1 0 0,-1 0 0,1 0 0,0 0-1,-1 0 1,1 0 0,-3 2 0,-3-1 58,-3 0 16,1 1 0,0 0 0,-1 1 0,1 0 0,1 1 0,-1 0 0,0 1 0,1 0 0,0 0 0,-16 13 0,23-16-85,-1-1 0,1 2 0,0-1 1,1 0-1,-1 0 0,0 0 0,1 1 1,-1-1-1,1 1 0,0 0 1,0-1-1,0 1 0,0 0 0,0-1 1,1 1-1,-1 0 0,1 0 0,-1 0 1,1 0-1,0-1 0,0 1 0,1 0 1,0 4-1,0-2 12,0 0 1,0 0-1,1 1 1,0-1-1,0-1 1,0 1-1,0 0 1,1-1-1,0 1 1,0-1-1,7 8 1,-4-6 7,1 0 1,0-1 0,0 0-1,0 0 1,1-1 0,0 0-1,-1 0 1,12 3 0,8 1 58,35 6 1,-42-10-30,0 0 0,-1 1 0,1 1-1,20 10 1,-32-12-35,4 2 16,0 0 0,17 13 0,-26-17-55,0 0 0,0 1 0,-1-1 0,1 1 0,-1 0 0,0-1-1,1 1 1,-1 0 0,0 0 0,-1 1 0,1-1 0,-1 0 0,1 1 0,1 5 0,-3-3 10,0 0 0,0 0 0,0 0 1,-1 0-1,0 0 0,0-1 0,-1 1 1,1 0-1,-1 0 0,0-1 1,-1 1-1,1-1 0,-1 0 0,0 0 1,-1 0-1,1 0 0,-1 0 1,0-1-1,0 1 0,0-1 0,-1 0 1,1 0-1,-1-1 0,0 0 1,-7 4-1,-4-3 103,-1 0 1,0-1-1,0-1 1,0 0 0,0-2-1,0 0 1,0 0-1,0-2 1,0 0-1,-28-8 1,27 3 265</inkml:trace>
</inkml:ink>
</file>

<file path=ppt/ink/ink3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08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31 3208,'0'0'10961,"11"0"-10625,281 2 2319,-192-2-1801,-66-1-509,35-7-1,3 0 206,-63 7-391,-1 0 1,0 0-1,1-1 1,9-3-1,5 3 772,-23 2-758,0-3-4</inkml:trace>
</inkml:ink>
</file>

<file path=ppt/ink/ink3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09.6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7432,'0'0'12151,"10"0"-11841,51 0 566,-40-2-331,10 0-180,4 4-101,0-1 0,0-2 0,56-9 0,-81 9-225,25-5 112,33-10 0,9-2 94,-16 5-26,49-7 272,-81 22 233,-27-7-276,-1-1-3780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34.66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294 0 9848,'0'0'9074,"-10"6"-8678,-50 33 429,-86 72-1,134-99-507,1 1 0,1 1 0,0 0 0,1 0 0,0 1 0,-7 19 0,16-34-295,0 0 1,0 0-1,0 1 0,0-1 1,0 0-1,0 1 1,0-1-1,0 0 0,0 1 1,0-1-1,0 0 1,0 0-1,0 1 0,0-1 1,1 0-1,-1 1 0,0-1 1,0 0-1,0 0 1,1 1-1,-1-1 0,0 0 1,0 0-1,0 0 1,1 1-1,-1-1 0,0 0 1,0 0-1,1 0 0,-1 0 1,0 0-1,1 1 1,-1-1-1,0 0 0,0 0 1,1 0-1,-1 0 1,0 0-1,1 0 0,-1 0 1,0 0-1,1 0 0,21 2 271,-13-1-143,-3-1-64,0 0-1,0 0 0,1-1 1,-1 0-1,0 0 1,0-1-1,0 0 0,11-5 1,26-6 233,7 4-179,-10 2-64,42-3 0,17 2 6,61-2 82,-137 14 238,-17-4-3707</inkml:trace>
</inkml:ink>
</file>

<file path=ppt/ink/ink3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23.2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 4512,'0'0'13026,"2"10"-12685,-1 0-235,0-7-74,-1 0 0,0 1 0,1-1 0,0 0 0,0 0 0,0 1 0,0-1 0,0 0 0,1 0 0,-1 0 1,1 0-1,0-1 0,0 1 0,0 0 0,0-1 0,0 1 0,4 2 0,3 5 151,0 0-1,0 0 1,-1 1-1,0 1 1,-1-1-1,0 1 1,-1 0-1,8 22 1,17 30 407,128 263 1809,-144-293-2082,35 72 1298,-40-88-1156,-7-13-376,-1-1-1,0 0 1,0 0 0,0 1-1,0-1 1,1 6-1,3 13 308,-6-22-360,0 0 1,0 0-1,1 0 1,-1 0 0,0 0-1,1 0 1,-1 0-1,1 0 1,-1 0 0,1-1-1,0 1 1,-1 0 0,1 0-1,0-1 1,-1 1-1,1 0 1,0-1 0,0 1-1,1 0 1,-2-1-22,1 0 0,-1 1 1,1-1-1,-1 0 0,1 0 0,-1 0 0,1 0 1,0 0-1,-1 0 0,1 0 0,-1 0 1,1 0-1,-1 0 0,1 0 0,-1 0 0,1-1 1,-1 1-1,1 0 0,0 0 0,-1 0 0,0-1 1,1 1-1,-1 0 0,1-1 0,-1 1 1,1 0-1,-1-1 0,0 1 0,1-1 0,-1 1 1,0-1-1,1 1 0,-1 0 0,0-1 1,1 1-1,-1-1 0,0 0 0,17-36 166,11-39-1,11-26 6,-22 66-122,29-72 114,-5-4-2,15-44 40,-52 142-175,0 0 0,-1 0 0,-1 0 0,0 0 1,-1 0-1,0 0 0,-2-25 0,-2 27-4,3 9-28,-1 1-1,1 0 0,0 0 0,-1-1 0,1 1 0,0 0 1,0 0-1,1-1 0,-1 1 0,0 0 0,2-4 0,-3-11 6,0 17-8,1-1 1,0 1-1,0-1 0,-1 0 1,1 1-1,0-1 0,0 1 0,0-1 1,0 0-1,0 1 0,0-1 1,0 0-1,0 1 0,0-1 0,0 1 1,0-1-1,1 0 0,-1 1 1,0-1-1,0 1 0,0-1 1,1 0-1,0 0 0,3-6 237</inkml:trace>
</inkml:ink>
</file>

<file path=ppt/ink/ink3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24.4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240 49 6632,'0'0'11645,"-12"-8"-11388,-35-26-10,46 33-235,0 1 0,0-1 1,0 0-1,0 1 0,0-1 0,0 1 1,0-1-1,0 1 0,0-1 0,0 1 1,0 0-1,0-1 0,0 1 0,-1 0 1,1 0-1,0 0 0,0 0 0,0 0 1,0 0-1,0 0 0,-1 1 0,1-1 1,0 0-1,0 0 0,0 1 1,0-1-1,0 1 0,0-1 0,0 1 1,0 0-1,-1 0 0,-4 3 69,-31 10 294,30-12-296,0 0 1,0 1-1,0 0 0,0 0 0,0 0 0,0 1 0,1 0 0,-1 0 1,1 1-1,1 0 0,-1 0 0,-10 12 0,16-16-19,-1 0 1,0 0-1,0 0 0,0 1 0,1-1 1,-1 0-1,0 1 0,1-1 0,-1 1 1,1-1-1,0 0 0,-1 1 0,1 1 1,0-2-34,1 0 0,-1 0 0,1 0 0,-1 0 1,1 0-1,-1 0 0,1-1 0,0 1 1,-1 0-1,1 0 0,0-1 0,0 1 0,-1 0 1,1-1-1,0 1 0,0-1 0,0 1 0,0-1 1,0 0-1,0 1 0,0-1 0,2 1 0,16 4 242,1 0 1,1-1-1,-1-1 0,34 1 0,-32-3-47,0 0 0,-1 2 0,43 11 0,-59-12-190,-1 0 0,0 1 0,0 0 1,0-1-1,0 1 0,-1 1 1,1-1-1,-1 0 0,0 1 1,0 0-1,0-1 0,0 1 1,-1 1-1,1-1 0,-1 0 0,0 0 1,-1 1-1,1-1 0,-1 1 1,0 0-1,1 6 0,-2-9-21,0 0 0,-1 0-1,0 0 1,1 0 0,-1 0-1,0 0 1,0 0 0,0 0-1,0 0 1,-1 0 0,1-1-1,0 1 1,-1-1 0,1 1-1,-1-1 1,0 1 0,1-1-1,-1 0 1,0 0 0,-3 2-1,-41 19 86,42-21-82,-17 6 59,0-1 1,0-1-1,0-1 1,-1-1 0,1-1-1,-1-1 1,0-1-1,1 0 1,-29-5 0,40 2 74,16 0-2903,-5 3 1982</inkml:trace>
</inkml:ink>
</file>

<file path=ppt/ink/ink3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25.6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6824,'0'0'8320,"-2"10"-7886,-3 15-126,1 0 0,2 1 0,0 26 0,3-28-108,30 376 2717,-25-334-2252,-3 0 0,-8 101 0,4-154-553,2 18 1395,4 34 1,44-153-1894,-30 57-2305,-17 28 2076</inkml:trace>
</inkml:ink>
</file>

<file path=ppt/ink/ink3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26.2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7328,'0'0'6278,"2"15"-5727,33 203 1134,-28-118-495,-7 137 1,-4-83-109,5-128-748,-2-1 1,-1 1-1,-1 0 0,-1-1 1,-12 38-1,10-38 384,-5 10 1303,15-45-2522,0-1 0,-1 1-1,3-18 1,-5 26-285</inkml:trace>
</inkml:ink>
</file>

<file path=ppt/ink/ink3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26.7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7736,'0'0'5342,"17"1"-4820,282-14 2399,-171 7-875,-112 3-1368,-15 3-630,-1 0 0,1-1-1,0 1 1,0-1-1,-1 1 1,1 0-1,0 0 1,0 0-1,0-1 1,-1 1-1,1 0 1,0 0 0,0 0-1,0 0 1,0 0-1,-1 0 1,1 1-1,0-1 1,0 0-1,0 0 1,-1 1-1,1-1 1,0 0 0,0 1-1,-1-1 1,1 1-1,0-1 1,-1 1-1,1-1 1,1 2-1,1 2-2599</inkml:trace>
</inkml:ink>
</file>

<file path=ppt/ink/ink3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28.0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230 31 6328,'0'0'15623,"-9"-6"-15479,-31-15 0,39 20-130,-1 1 0,1-1-1,-1 1 1,0-1 0,1 1-1,-1 0 1,1 0 0,-1 0-1,0 0 1,1 0 0,-1 0-1,1 0 1,-1 0 0,0 1-1,1-1 1,-1 1 0,1-1-1,-1 1 1,1 0 0,-1-1-1,1 1 1,-1 0 0,1 0-1,0 0 1,-3 2 0,-2 2 65,-20 9 136,20-12-157,1 0-1,0 1 0,0 0 0,1 0 1,-1 0-1,0 1 0,1-1 0,0 1 1,-6 8-1,-37 57 600,43-62-553,3-7-97,1 0 1,0 0 0,0 1 0,0-1 0,0 0 0,-1 0-1,1 0 1,0 1 0,0-1 0,0 0 0,0 1 0,0-1-1,0 0 1,0 0 0,0 1 0,0-1 0,0 0-1,0 0 1,0 1 0,0-1 0,0 0 0,0 1 0,0-1-1,0 0 1,0 0 0,0 1 0,0-1 0,0 0 0,0 0-1,0 1 1,1-1 0,-1 0 0,0 0 0,0 1-1,0-1 1,1 0 0,-1 0 0,0 0 0,0 1 0,0-1-1,1 0 1,-2 10 145,0-9-140,1 0 1,0 0-1,-1 0 1,1 0-1,0 0 1,0 0-1,-1 0 1,1 0-1,0 0 1,0 0-1,0 0 0,0 0 1,1 0-1,-1 2 1,4 16 102,-4-18-111,0 0 1,0 1-1,1-1 0,-1 0 0,0 0 0,0 0 1,1 1-1,-1-1 0,0 0 0,1 0 1,-1 0-1,1 0 0,-1 0 0,1 0 1,0 0-1,0 0 0,-1 0 0,1 0 1,0 0-1,0-1 0,0 1 0,0 0 0,0 0 1,0-1-1,0 1 0,0-1 0,0 1 1,1 0-1,14 5 187,1-1 0,-1 0 1,1-1-1,0-1 0,28 2 0,-32-7-28,-13 2-138,1 0 0,0-1 0,-1 1 0,1 0 0,0 0 0,-1 0-1,1 0 1,0 0 0,-1 0 0,1 0 0,0 0 0,-1 0 0,1 0 0,0 0 0,-1 0 0,1 0-1,0 0 1,0 1 0,7 0 255,-8-1-281,1 0 1,-1 0-1,0 0 1,0 0-1,0 0 1,0 0 0,1 0-1,-1 0 1,0 0-1,0 0 1,0 0 0,1 0-1,-1 0 1,0 0-1,0 0 1,0 0 0,1 0-1,-1 0 1,0 0-1,0 0 1,0 0-1,1 0 1,-1 0 0,0 0-1,0 0 1,0 0-1,0 1 1,1-1 0,-1 0-1,0 0 1,0 0-1,0 0 1,0 0 0,0 1-1,1-1 1,-1 0-1,0 0 1,0 0-1,0 0 1,0 1 0,0-1-1,0 0 1,0 0-1,0 0 1,0 1 0,0-1-1,1-7-701</inkml:trace>
</inkml:ink>
</file>

<file path=ppt/ink/ink3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28.6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11552,'0'0'3094,"5"12"-2894,10 26 156,14 52-1,-25-70 86,2 0 0,0-1 1,10 22-1,-16-40-370,0-1-1,0 0 0,0 1 1,1-1-1,-1 0 0,0 1 1,0-1-1,0 0 0,0 1 1,0-1-1,1 0 1,-1 1-1,0-1 0,0 0 1,1 0-1,-1 1 0,0-1 1,0 0-1,1 0 0,-1 1 1,0-1-1,1 0 1,-1 0-1,0 0 0,1 0 1,-1 1-1,0-1 0,1 0 1,-1 0-1,1 0 0,-1 0 1,5-11 896,-2-29-594,-2 33-158,6-52 408,-4 33 76,2-29 1,-5 54-653,0-1 1,0 1-1,0 0 0,0 0 0,1 0 0,-1 0 0,0 0 1,1 0-1,-1 0 0,1 0 0,0 0 0,-1 0 0,1 0 1,-1 1-1,1-1 0,0 0 0,0 0 0,0 0 0,-1 1 1,1-1-1,0 0 0,0 1 0,0-1 0,0 1 1,0-1-1,0 1 0,0 0 0,0-1 0,0 1 0,0 0 1,0 0-1,1 0 0,-1-1 0,0 1 0,2 1 0,5-1 110,0 0-1,1 0 1,12 4-1,-13-3-56,5 0 57,-1 0-1,1 0 1,-1-1 0,1-1-1,-1 0 1,0-1-1,18-5 1,12-10-3880</inkml:trace>
</inkml:ink>
</file>

<file path=ppt/ink/ink3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30.0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5624,'0'0'12170,"10"3"-11843,33 7-10,-37-9-219,0 0 0,0 0 0,-1-1 1,1 0-1,0-1 0,0 1 0,12-4 0,12 1 194,-5 3-105,-10 0-16,1 0 0,26-4 0,-19 2-6,0 0 0,-1 1 0,27 3-1,37-2 108,317-20 1104,-64 1-480,-211 10-643,-66 4-137,-36 1-14,0 2 1,0 1-1,44 4 1,1 3 236,-46-4-151,-1 0 1,0 1-1,25 8 1,4 1 101,1-2 1,64 4 0,-63-8-127,8-1 58,1-2-1,102-9 1,-138 6-129,-1 0 0,1 2 0,48 9 0,-49-5 24,1-3 0,-1 0 0,43-1 0,-27-1 46,-37-1-126,1 1 0,0-1 1,0 0-1,-1 0 0,1-1 0,0 0 0,7-2 0,-13 3-32,-1 0-1,1 0 0,-1 0 1,0 0-1,1 0 0,-1-1 1,1 1-1,-1 0 0,0 0 1,1 0-1,-1-1 1,0 1-1,1 0 0,-1 0 1,0-1-1,1 1 0,-1 0 1,0 0-1,1-1 0,-1 1 1,0 0-1,0-1 1,0 1-1,1-1 0,-7-5-4058</inkml:trace>
</inkml:ink>
</file>

<file path=ppt/ink/ink3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32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 2704,'0'0'11152,"1"13"-10495,8 235 2240,-31 62-262,20-284-2254,2 1 0,1 0 1,4 29-1,-5-55-314,0 0 1,0-1-1,0 1 0,0 0 0,0 0 1,1 0-1,-1 0 0,0-1 1,0 1-1,0 0 0,1 0 0,-1-1 1,0 1-1,1 0 0,-1 0 1,1-1-1,-1 1 0,1 0 0,-1-1 1,1 1-1,-1-1 0,1 1 1,0-1-1,-1 1 0,1-1 0,0 1 1,1 0-1,10-17 517,-8 10-574,-1 1 0,-1-1 1,1 0-1,-1 0 0,0 0 0,2-12 1,0-2-2380,-4 17 1589</inkml:trace>
</inkml:ink>
</file>

<file path=ppt/ink/ink3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33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411 0 7528,'0'0'6518,"-9"13"-6122,5-7-341,-9 12 135,0-1 1,-1 0-1,-20 19 0,-234 185 2439,248-210-2404,17-9-118,-1 0 1,1 0 0,-1 0-1,1 0 1,0 0 0,0 1-1,0-1 1,-4 6 0,7-8-82,-1 0 0,1 0 0,0 1 0,0-1 0,0 0 0,-1 1 0,1-1 1,0 0-1,0 1 0,0-1 0,0 1 0,0-1 0,0 0 0,0 1 0,0-1 0,0 0 1,0 1-1,0-1 0,0 1 0,0-1 0,0 0 0,0 1 0,0-1 0,0 0 0,0 1 0,0-1 1,0 0-1,1 1 0,-1-1 0,0 0 0,0 1 0,0-1 0,1 0 0,-1 1 0,0-1 1,0 0-1,1 0 0,-1 1 0,0-1 0,1 0 0,-1 0 0,0 0 0,1 1 0,-1-1 0,0 0 1,1 0-1,-1 0 0,0 0 0,1 0 0,-1 0 0,1 0 0,-1 0 0,0 0 0,1 0 1,-1 0-1,0 0 0,1 0 0,30 0 398,-23 0-284,250-12 1650,-189 10-1188,80 9 0,-42 9 426,-97-14-838,0 0 220,-9-2-407,-1 0 1,0 0 0,0 0-1,1 0 1,-1 0-1,0 0 1,0-1 0,0 1-1,1 0 1,-1 0-1,0 0 1,0 0 0,0-1-1,1 1 1,-1 0-1,0 0 1,0 0 0,0-1-1,0 1 1,0 0-1,0 0 1,0-1 0,0 1-1,1 0 1,-1 0-1,0-1 1,0 1 0,0 0-1,0 0 1,0-1-1,0 1 1,0 0 0,-1-1-1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35.59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9848,'0'0'12393,"1"10"-12177,4 42 188,-5 85 1,1-58 8,0-58-223,0 0 0,-4 28 0,1 1 1171,4-55-1638,-1-1 1,1 1-1,0 0 1,0 0-1,3-7 1,-3 10-1198</inkml:trace>
</inkml:ink>
</file>

<file path=ppt/ink/ink3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34.1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10656,'0'0'5521,"3"10"-4939,0 2-387,0 0-1,-1 0 1,0 0-1,-1 0 1,-1 21-1,-3 25 536,0-2 623,-14 80 0,14-121-894,2-1 0,0 1 0,2 22 1,-1-20 211,-2 30 0,2 1 1170,16-79-1277,30-43-726,-12 20-3948</inkml:trace>
</inkml:ink>
</file>

<file path=ppt/ink/ink3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34.5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11656,'0'0'4445,"3"11"-3777,4 11-288,0 1 1,-2 0 0,-1 0-1,-1 1 1,-1-1-1,-1 26 1,-3-18 642,-1 0 0,-2-1 1,-17 58-1,14-50 2522,9-46-3747,-1 0-1,2 0 0,-1 0 1,1 1-1,0-1 0,1 1 1,0-1-1,6-10 0,-5 9-1842</inkml:trace>
</inkml:ink>
</file>

<file path=ppt/ink/ink3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35.4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87 3808,'0'0'10902,"10"1"-10252,-2 1-478,-5-1-106,1 0 0,-1 0 0,1-1 0,-1 1 0,1-1 0,-1 0 1,1 0-1,-1 0 0,1 0 0,-1-1 0,1 1 0,-1-1 0,0 0 0,1 0 0,-1-1 0,6-2 0,-5 2 36,15-10 505,-1 1 1,2 1-1,-1 0 0,1 2 0,1 0 1,-1 2-1,29-6 0,-47 12-557,5-2 190,1 1-1,0 0 1,-1 0-1,1 1 1,0 0 0,-1 1-1,1-1 1,-1 1-1,1 1 1,-1 0-1,1 0 1,8 4-1,-15-6-308,26 11 718,-17-8-3458</inkml:trace>
</inkml:ink>
</file>

<file path=ppt/ink/ink3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35.7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0 286 20503,'0'0'2455,"12"-5"-980,-1 1-1089,4-2 432,1-1 0,28-18 0,-30 18-12,0 0 0,1 1 0,0 0 0,0 1 0,24-4 0,-20 4-173,-13 3-615,0 0 1,-1 0 0,0-1-1,0 1 1,0-1 0,0 0-1,0-1 1,0 1 0,-1-1-1,1 0 1,-1 0-1,0-1 1,-1 1 0,1-1-1,-1 0 1,0 1 0,0-2-1,0 1 1,2-7 0,2-6-1118,-1-1 1,0 1-1,5-39 0</inkml:trace>
</inkml:ink>
</file>

<file path=ppt/ink/ink3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5:37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18 5624,'0'0'8529,"-12"9"-8122,-36 31 3,46-38-280,0 0 0,-1 0-1,1-1 1,-1 1 0,1 0 0,-1-1-1,1 0 1,-1 0 0,-4 2-1,7-3-74,-1 0 0,1 0-1,-1 0 1,1 0 0,-1 0-1,1-1 1,-1 1 0,1 0-1,-1 0 1,1 0 0,-1 0-1,1-1 1,-1 1 0,1 0-1,0 0 1,-1-1 0,1 1-1,-1 0 1,1-1 0,0 1-1,-1 0 1,1-1 0,0 1-1,0-1 1,-1 1 0,1 0-1,0-1 1,0 1 0,0-1-1,-1 1 1,1-1 0,0 1-1,0-1 1,0 0 14,0 0 0,0 0 0,1 0 0,-1 0-1,0 0 1,1 0 0,-1 0 0,0 0 0,1 0 0,-1 0 0,1 0-1,0 0 1,-1 0 0,1 1 0,0-1 0,-1 0 0,1 0 0,0 1-1,1-1 1,18-14 542,10 6-220,61-12 0,-41 11-3000</inkml:trace>
</inkml:ink>
</file>

<file path=ppt/ink/ink3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14.5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378 530 5720,'0'0'11010,"-10"-6"-10665,-33-19 21,37 22-188,0 0 0,0 0 0,0 0 0,0 1 0,-1 0 0,1 0 0,-1 1 0,0 0 0,1 0-1,-11 0 1,7 0 73,1 1-59,1 1 0,0-1 0,-1 1 1,1 1-1,0-1 0,0 1 0,0 1 1,0 0-1,0 0 0,1 0 0,-14 9 1,12-7-63,1 1 0,0 0 0,0 1 0,0 0 1,1 0-1,-1 1 0,2 0 0,-1 0 1,-5 10-1,10-15-96,1 1 0,-1-1 0,1 1-1,0-1 1,0 1 0,0 0 0,0-1 0,0 1 0,1 0-1,0 0 1,0-1 0,0 1 0,0 0 0,1 0 0,-1 0 0,1-1-1,0 1 1,0 0 0,2 3 0,-2-4-24,0-1-1,0 1 1,1-1 0,-1 1-1,1-1 1,0 0 0,0 0 0,0 0-1,0 0 1,0 0 0,0 0-1,0 0 1,1 0 0,-1-1 0,1 1-1,-1-1 1,1 0 0,-1 0-1,1 0 1,0 0 0,0 0-1,-1-1 1,1 1 0,0-1 0,5 0-1,-2 0 5,1 0 1,-1-1-1,1 0 0,-1 0 0,1-1 1,-1 0-1,0 0 0,0 0 0,0-1 0,0 0 1,0 0-1,-1 0 0,1-1 0,8-7 1,-4 1 25,1-1 0,-1 0 0,-1-1 0,0 0 0,10-18 0,-16 23-8,1 0 0,-1-1 1,0 0-1,-1 0 1,1 1-1,-2-1 0,1-1 1,-1 1-1,0 0 0,-1-12 1,-1-10 152,-9-45 1,7 54-60,0 6-44,0 1 0,0 0 1,-1 0-1,-1 1 0,0-1 1,-1 1-1,-1 0 0,0 1 1,-1-1-1,-17-21 0,-4-2 166,17 19-23,-2 0 0,0 1 1,-1 1-1,0 0 1,-20-14-1,26 23-97,2 1-45,-1-1-1,-1 1 1,1 1 0,-11-5-1,14 8-245,1-1 194,8-2-3978</inkml:trace>
</inkml:ink>
</file>

<file path=ppt/ink/ink3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15.8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25 3000,'0'0'17890,"-9"-2"-17635,-30-6-9,38 7-195,-1 1 0,1-1 0,-1 1-1,1-1 1,-1 0 0,1 0 0,-1 1 0,1-1-1,0 0 1,-1 0 0,-1-2 0,-1 0 507,1 10 402,-4 33-711,-2 65 0,2-21-92,-7 148 542,12-177-446,-2-17-25,2-31-124,1 1 0,0-1 1,1 0-1,0 0 0,0 1 1,0-1-1,2 9 1,-2-14-53,0 0 0,0 0 0,0 0 0,0 0 1,0-1-1,-1 1 0,1 0 0,-1 0 0,0 0 1,1 0-1,-1 0 0,-1 1 0,1-1-39,0-1 0,1 0 0,-1 0 0,0 1 0,1-1 0,-1 0-1,1 1 1,0-1 0,-1 0 0,1 1 0,0-1 0,0 1 0,0-1 0,0 0 0,0 1-1,0-1 1,0 1 0,0-1 0,1 0 0,0 2 0,-1-2-23,1-1 1,0 0 0,0 0-1,-1 0 1,1 0-1,0-1 1,0 1-1,-1 0 1,1 0-1,0 0 1,0-1 0,-1 1-1,1 0 1,0 0-1,0-1 1,-1 1-1,1-1 1,-1 1 0,1-1-1,0 1 1,-1-1-1,1 1 1,-1-1-1,1 0 1,0 0 0,8-10-654,1 0 0,13-22 0,-19 27-1080</inkml:trace>
</inkml:ink>
</file>

<file path=ppt/ink/ink3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16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1 9144,'0'0'7240,"-3"13"-6758,-10 38-41,-24 115 1155,-20 231 1667,53-358-2444,2 41 1,5-47 1334,0-54-1957,-1-1 0,0-27 0,2-23-4245</inkml:trace>
</inkml:ink>
</file>

<file path=ppt/ink/ink3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17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7736,'0'0'13265,"11"9"-12875,36 25-31,-43-30-249,1-2-1,0 1 1,0 0 0,0-1 0,0 0-1,1 0 1,-1-1 0,0 1 0,1-1-1,-1-1 1,8 2 0,20 3 645,-28-4-692,-1 0 1,1-1-1,0 1 1,-1-1-1,1 0 0,0 0 1,0-1-1,-1 1 1,1-1-1,0 0 1,5-2-1,52-23 79,-21 8-3280</inkml:trace>
</inkml:ink>
</file>

<file path=ppt/ink/ink3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18.4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346 11 7632,'0'0'11151,"-12"-3"-10708,0 1-294,0 0 0,0 0 0,0 1 0,0 1 0,0 0 0,-1 1 0,-16 2 0,23-1-69,-22 4 298,0 0 0,-32 14 0,52-17-253,0 1-1,0 0 1,1 0 0,-1 1 0,1 0 0,0 0 0,0 0 0,1 1-1,-1 0 1,1 1 0,-9 12 0,15-18-104,-1 0 0,1 0-1,-1 1 1,1-1 0,0 0 0,-1 0-1,1 1 1,0-1 0,0 0 0,0 1 0,0-1-1,0 0 1,0 1 0,0-1 0,1 0 0,-1 1-1,0-1 1,1 0 0,-1 0 0,1 0-1,-1 1 1,1-1 0,0 0 0,-1 0 0,1 0-1,0 0 1,0 0 0,0 0 0,1 1 0,2 2 21,0 0 1,0 0-1,1-1 1,-1 1-1,9 4 1,-5-4 2,1-1 1,0 1 0,0-1-1,0-1 1,0 0-1,0 0 1,0 0 0,1-1-1,15-1 1,5-2 260,50-9-1,-61 8-140,-16 3-106,1-1 1,-1 1 0,0 0 0,1 0 0,-1 1 0,0-1 0,4 2 0,16 1 1083,-17-4-1673,-1 0 0,1-1 0,-1 0 0,10-4 0,-13 5-1076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18.76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112 0 9240,'0'0'8855,"-11"1"-8741,-76 12 382,87-13-434,-1-1 1,1 1 0,-1 0-1,1 0 1,-1 0-1,1 0 1,-1 0-1,1 0 1,-1 0 0,1 0-1,-1 1 1,1-1-1,-1 0 1,1 0 0,-1 0-1,1 0 1,-1 1-1,1-1 1,-1 0 0,1 0-1,0 1 1,-1-1-1,1 0 1,-1 1 0,1-1-1,0 1 1,-1-1-1,1 0 1,0 1-1,-1 0 845,8 0-847,-1 0 1,1 0-1,-1 0 1,0 1-1,9 4 1,15 3 90,-13-6-22,-8 0-14,0-1 0,0-1 0,0 1 1,0-2-1,1 1 0,-1-1 0,0 0 0,11-3 1,-15 1-2912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36.23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14 0 10752,'0'0'8919,"-1"15"-8487,-9 278 2034,9-269-2178,0-16-113,1-1-1,0 1 1,0 0-1,1 0 1,3 15 0,-5-10 914,0-14-292,0-10-635,1-10-3402</inkml:trace>
</inkml:ink>
</file>

<file path=ppt/ink/ink3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18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91 13264,'0'0'1762,"0"10"-1452,-1 10 101,1 0 1,0 0 0,2 0 0,0-1-1,10 37 1,-16-82 415,0 0-1,2 0 1,1 0 0,1 0-1,6-47 1,-6 71-779,0-1 1,1 1-1,-1-1 1,1 1-1,0-1 0,0 1 1,0 0-1,0 0 1,0-1-1,1 1 0,-1 0 1,0 0-1,1 0 1,0 0-1,-1 0 0,1 1 1,0-1-1,0 1 1,0-1-1,0 1 0,0-1 1,1 1-1,-1 0 0,0 0 1,1 0-1,-1 0 1,0 1-1,1-1 0,-1 1 1,1-1-1,-1 1 1,5 0-1,6 1 55,0 0 1,0 1-1,0 0 0,0 1 1,14 5-1,4 1 193,10-6 504,-39-3-790,3 2-3269</inkml:trace>
</inkml:ink>
</file>

<file path=ppt/ink/ink3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20.4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49 8240,'0'0'9862,"9"-1"-9535,414-32 2713,-285 26-2592,-103 5-344,7-2 81,0 2-1,-1 2 1,1 2 0,55 9 0,-48-2 116,1-2 0,81 2 0,102-16 161,-169 4-387,61-2 94,136-8 260,-171 15-251,-7-1-4,-40-1-30,52 6 0,-58-8 9,-33 1-118,0 0 0,0 1 1,0-1-1,1 1 0,-1 0 1,0 0-1,0 1 0,0-1 0,0 1 1,0 0-1,6 1 0,-10-1-21,0-1 0,0 0 1,1 0-1,-1 0 0,0 0 0,1 0 0,-1 0 0,0 0 0,1 0 0,-1 0 1,0 0-1,0 0 0,1 0 0,-1 0 0,0 0 0,1 0 0,-1 0 0,0 0 1,1 0-1,-1 0 0,0 0 0,0 0 0,1-1 0,-1 1 0,0 0 0,0 0 1,1 0-1,-1 0 0,0-1 0,0 1 0,1 0 0,-1 0 0,0-1 0,0 1 0,0 0 1,0 0-1,1-1 0,-1 1 0,0 0 0,0-1 0,6-4-3797</inkml:trace>
</inkml:ink>
</file>

<file path=ppt/ink/ink3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21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436 388 8240,'0'0'8830,"-14"-8"-8309,5 2-393,5 4-87,1-1-1,-1 1 1,1-1-1,-1 1 1,0 0-1,0 1 1,0-1-1,0 1 1,0-1-1,-1 1 1,1 1-1,0-1 1,-1 0-1,1 1 1,0 0 0,-1 0-1,1 0 1,0 1-1,-1-1 1,-6 3-1,-11 6 368,1 1-1,0 1 1,1 1 0,1 0-1,0 2 1,0 0 0,-30 31-1,35-31-115,-53 58 942,61-65-1073,0 1 1,0 0-1,1 1 0,0-1 0,0 1 1,1 0-1,-5 15 0,8-22-120,1 0-1,-1 1 1,1-1-1,0 0 0,-1 1 1,1-1-1,0 0 1,0 1-1,1-1 1,-1 0-1,0 0 0,1 1 1,-1-1-1,1 0 1,0 0-1,0 1 0,0-1 1,0 0-1,0 0 1,0 0-1,1 0 1,-1 0-1,1-1 0,-1 1 1,1 0-1,0-1 1,-1 1-1,1-1 1,0 0-1,0 1 0,0-1 1,0 0-1,0 0 1,1 0-1,-1 0 1,3 0-1,4 2 18,0-1 0,0 0 0,1-1 0,-1 1 0,1-2 0,-1 1 0,14-2 0,-11-1-25,-1 0 0,0 0 0,0-1 0,0-1 0,-1 0 0,1 0 0,-1-1 0,12-7 1,9-8 61,32-27 1,-26 18-22,-17 14-13,0-2 0,-1 0-1,-1-1 1,0-1 0,-2 0 0,24-37 0,-31 41-19,-1 0 0,0-1 0,-1 1 0,-1-2 0,-1 1 0,0-1 0,-1 1 0,0-1 0,-2 0 0,1-30 0,-3 39-19,-1 0 1,0 0-1,0 1 0,0-1 1,-1 0-1,-1 0 0,1 1 1,-1-1-1,-1 1 0,1 0 1,-1 0-1,0 0 0,-1 1 1,0-1-1,0 1 1,0 0-1,-7-5 0,4 3 15,-1 1-1,0 1 1,0 0-1,0 0 1,-1 1-1,0 0 1,0 0-1,0 1 1,-1 1-1,1 0 1,-21-4-1,7 4 74,1 1 0,-38 1 0,53 1-59,1 1-1,0 0 0,-1 0 0,1 0 0,0 1 1,0 0-1,0 1 0,0 0 0,0 0 0,0 0 1,1 1-1,-9 6 0,15-10-53,0 0-1,0 0 1,0 0 0,0 0-1,0 0 1,0 0 0,1 0-1,-1 0 1,0 0 0,0 1-1,0-1 1,0 0-1,0 0 1,0 0 0,0 0-1,0 0 1,0 0 0,1 0-1,-1 0 1,0 1 0,0-1-1,0 0 1,0 0 0,0 0-1,0 0 1,0 0 0,0 0-1,0 0 1,0 1-1,0-1 1,0 0 0,0 0-1,0 0 1,0 0 0,0 0-1,0 0 1,0 1 0,0-1-1,0 0 1,0 0 0,0 0-1,16-5-239,115-37-761,-85 30-2725</inkml:trace>
</inkml:ink>
</file>

<file path=ppt/ink/ink3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22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104 109 9040,'0'0'9493,"-2"19"-8905,-19 280 1660,27-67-423,-5-216-1595,0-1 1,2 0-1,-1 0 1,2 0-1,7 20 1,-6-27 580,-1-14-409,-1-17-140,-3 23-259,3-42 227,-1 0 0,-3-1 0,-11-79 0,-3-32 294,1 4 3,10 125-276,-1 0 0,-1 1 0,-17-45 0,13 52-43,9 15-139,0 0 1,0 0-1,0 0 0,0 0 1,0 0-1,0 0 0,1 0 1,-1 0-1,0 0 0,1-4 1,0 6-58,0-1 0,0 1 1,0-1-1,0 1 0,0 0 1,1-1-1,-1 1 0,0 0 1,0-1-1,0 1 0,1 0 1,-1-1-1,0 1 0,1 0 1,-1-1-1,0 1 0,1 0 1,-1 0-1,0-1 0,1 1 1,-1 0-1,0 0 1,2 0-1,18-2 51,17 4-57,-1 2-1,1 1 1,-1 2-1,0 2 1,-1 1-1,0 2 0,0 1 1,-1 2-1,-1 1 1,-1 2-1,0 1 1,49 39-1,-76-54-10,-2-1 0,1 0 1,0 0 0,-1 1-1,0-1 1,4 5 0,-7-7 5,1 0 1,0 0-1,-1 0 0,1 0 1,-1 0-1,0 0 1,1 0-1,-1 0 1,0 0-1,0 1 1,1-1-1,-1 0 1,0 0-1,0 0 1,0 0-1,-1 0 0,1 1 1,0-1-1,0 0 1,0 0-1,-1 0 1,1 0-1,-1 0 1,1 0-1,-1 0 1,-1 2-1,-3 4 10,-1 0 0,0 0 0,-1-1-1,0 0 1,0 0 0,0 0 0,-1-1 0,0-1-1,-11 6 1,-1 0 31,-1-1 1,-37 9-1,41-14 1,-1-1 0,1-1 0,-1 0 0,0-2 0,1 0 0,-36-5 0,-104-29 381,147 31-397,4 2-9,0 0 1,0-1 0,0 0 0,0 0 0,0 0-1,1-1 1,-1 0 0,1 0 0,0 0 0,-9-7-1,14 9-23,-1 1-1,1-1 1,-1 0-1,1 1 1,-1-1-1,1 0 1,-1 0-1,1 0 1,0 1-1,-1-1 1,1 0-1,0 0 1,0 0-1,0 0 0,0 1 1,0-1-1,0 0 1,0 0-1,0 0 1,0 0-1,0 0 1,0 0-1,0 1 1,1-1-1,-1 0 1,0 0-1,1-1 1,12-15-3457</inkml:trace>
</inkml:ink>
</file>

<file path=ppt/ink/ink3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23.8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 0 6128,'0'0'10280,"3"10"-9830,1 8-254,0 0 0,-1 0 1,0 29-1,-3 71 405,-1-54-344,-46 915 2452,33-838-2344,-36 259 790,27-283-772,-25 157 662,36-124 144,7-115 179,18-57-1246,1-8-373,-8 14-3029</inkml:trace>
</inkml:ink>
</file>

<file path=ppt/ink/ink3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24.5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1 10448,'0'0'9735,"2"16"-9220,3 38 212,-4 73-1,-4-75-233,1 0 140,-2 0 0,-12 52 0,10-70-228,5-26-235,0 0 1,-1 0-1,0 0 0,0 0 1,0 0-1,-1-1 1,0 1-1,-8 11 1,11-19-160,0 0 0,0 0 1,0 0-1,0 0 0,0-1 0,0 1 0,0 0 1,0 0-1,0 0 0,0 0 0,0 0 0,0 0 1,0 0-1,0-1 0,0 1 0,0 0 1,0 0-1,0 0 0,0 0 0,0 0 0,0 0 1,0 0-1,0 0 0,0-1 0,0 1 0,-1 0 1,1 0-1,0 0 0,0 0 0,0 0 1,0 0-1,0 0 0,0 0 0,0 0 0,0 0 1,-1 0-1,1 0 0,0 0 0,0 0 0,0 0 1,0 0-1,0 0 0,0 0 0,0 0 1,-1 0-1,1 0 0,0 0 0,0 0 0,0 0 1,0 0-1,0 0 0,0 0 0,0 0 0,0 0 1,-1 0-1,1 0 0,0 0 0,0 0 1,0 0-1,0-20 498,3-20-4827</inkml:trace>
</inkml:ink>
</file>

<file path=ppt/ink/ink3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6:25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0 129 10344,'0'0'6223,"10"-2"-5596,275-64 1577,-119 39-1284,-67 12-189,39 3 864,-114 11-1128,14-4 1743</inkml:trace>
</inkml:ink>
</file>

<file path=ppt/ink/ink3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7:09.3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676 261 3504,'0'0'264,"10"-3"20,58-14 558,0 4-1,90-7 1,-145 18-604,1 1 0,-1-2 0,17-4 0,-30 7-226,1 0 0,-1 0 0,0 0 0,1 0 0,-1-1 0,0 1 0,0 0 0,1 0 0,-1 0 0,0 0 0,0-1 0,1 1 0,-1 0 0,0 0 0,0 0 0,0-1 0,1 1 0,-1 0 0,0 0-1,0-1 1,0 1 0,0 0 0,0-1 0,1 1 0,-1 0 0,0 0 0,0-1 0,0 1 0,0 0 0,0-1 0,0 1 0,0 0 0,0-1 0,0 1 0,0 0 0,0 0 0,0-1 0,0 1 0,-1 0 0,1-1 0,0 1 0,0 0 0,0 0 0,0-1 0,0 1 0,-1 0 0,1 0 0,0-1 0,0 1 0,0 0 0,-1-1-1,-14-13 191,0 3-110,-1 0 1,0 1-1,0 1 0,-33-13 1,-77-20 318,71 26 49,-1 2 0,-1 3 0,0 2 0,-76-2 0,133 10-434,0 1-1,-1 0 1,1 0-1,0 0 1,-1 0-1,1 0 1,0 0-1,-1 0 1,1 0 0,0 0-1,-1 0 1,1 0-1,0 0 1,-1 0-1,1 0 1,0 0-1,-1 0 1,1 0-1,0 0 1,-1 1-1,1-1 1,0 0-1,-1 0 1,1 0-1,0 1 1,0-1-1,-1 0 1,1 0-1,0 1 1,0-1-1,-1 0 1,1 0-1,0 1 1,0-1-1,0 1 1,0-1 14,1 1-1,-1 0 1,1-1-1,0 1 1,0-1-1,-1 1 1,1-1 0,0 1-1,0-1 1,0 0-1,0 1 1,-1-1 0,1 0-1,0 0 1,2 1-1,28 4 164,0-2 0,62 0 0,-63-3-82,1 1 0,-1 1 0,48 10-1,-77-12-113,0 0-1,0 0 0,-1 0 1,1 1-1,0-1 1,-1 0-1,1 1 1,0-1-1,-1 0 0,1 1 1,0-1-1,-1 1 1,1-1-1,-1 1 0,1-1 1,-1 1-1,1-1 1,-1 1-1,1-1 1,-1 1-1,0 0 0,1-1 1,-1 1-1,0 0 1,1-1-1,-1 1 0,0 0 1,0-1-1,0 2 1,0 1 2,0-1 0,0 0 1,-1 0-1,1 0 0,-1 0 1,1 0-1,-1 1 0,0-1 1,0 0-1,-1 2 0,-4 5 17,0 0-1,0-1 0,-11 12 0,-148 137 433,165-157-455,0 0 1,0 0 0,0 0-1,0 0 1,-1 0 0,1 0-1,0 0 1,0 0 0,0 0-1,0 0 1,0 0 0,0 1-1,0-1 1,0 0 0,0 0-1,0 0 1,0 0 0,0 0-1,0 0 1,0 0 0,0 0-1,-1 1 1,1-1 0,0 0-1,0 0 1,0 0 0,0 0-1,0 0 1,0 0 0,0 0-1,0 0 1,0 1 0,1-1-1,-1 0 1,0 0 0,0 0-1,0 0 1,0 0 0,0 0-1,0 0 1,0 0 0,0 1-1,0-1 1,0 0 0,0 0-1,0 0 1,0 0 0,0 0-1,0 0 1,1 0 0,-1 0-1,0 0 1,0 0 0,0 0-1,0 0 1,0 0 0,0 0-1,0 0 1,0 0 0,1 0-1,-1 0 1,0 0 0,0 0-1,0 0 1,13 0 93,18-6-16,-4-3-28,-2-2 0,46-26 1,46-40 61,-70 46-18,-94 31 39,-55 17-86,-50 7 89,120-21-35,-1-1 0,-56-4 0,71 1-53,16 1-22,0 0 1,0 0-1,-1 0 1,1 0 0,0 0-1,-1 0 1,1-1 0,0 1-1,0-1 1,0 0 0,-1 0-1,1 0 1,0 0-1,0 0 1,0 0 0,0 0-1,0-1 1,1 1 0,-1-1-1,0 1 1,-1-3-1,-4-5 43,6 6-53,-1 1-1,0-1 1,1 1-1,-1-1 1,0 1-1,0 0 1,-1 0-1,1 0 1,0 0-1,-1 0 1,1 0-1,-1 1 1,1-1-1,-1 1 1,0-1-1,0 1 1,0 0-1,1 0 1,-1 1-1,0-1 1,0 1-1,-6-1 1,1 2-1,0 0 1,1 0-1,-1 1 1,0 0 0,1 1-1,-1 0 1,1 0-1,0 0 1,0 1-1,0 0 1,1 0 0,-1 1-1,1 0 1,0 0-1,0 0 1,-6 9-1,9-11-8,0 0 0,1 1 0,0-1 0,-1 1 0,1 0 0,1-1 0,-1 1 0,0 0 0,1 0 0,0 0-1,0 1 1,0-1 0,0 8 0,1-8-4,1-1-1,-1 1 1,1-1 0,0 1-1,0-1 1,0 0 0,0 1-1,1-1 1,-1 0-1,1 0 1,0 0 0,0 0-1,0 0 1,0 0 0,1-1-1,-1 1 1,1-1-1,5 5 1,9 6 13,0-1 0,1-1 1,1-1-1,0 0 0,24 8 0,-6-5-34,72 15 0,-96-25 20,0 1 0,0 1 0,0 0-1,-1 1 1,0 0 0,17 11 0,-23-13 3,4 1-1,-1-1 1,1 0-1,0 0 1,0-1 0,1 0-1,-1-1 1,1 0-1,18 0 1,88-4 86,-99 1-74,25-2 26,-12 0 34,0 2-1,0 0 0,38 6 0,-53-7-6,-15 2-59,0-1 1,1 1 0,-1-1-1,0 1 1,1 0 0,-1 0 0,1 0-1,-1-1 1,0 1 0,1 0-1,-1 1 1,1-1 0,-1 0-1,0 0 1,1 1 0,-1-1 0,1 0-1,-1 1 1,0 0 0,2 0-1,-43 2 281,-23 0-194,-1-3-1,1-3 1,-86-15 0,131 15-58,1-1 0,-1 0 0,1-1 1,0-1-1,1-1 0,0 0 0,0-1 0,0-1 1,-24-19-1,29 18 0,1-1-1,0 0 1,-13-18 0,15 18 0,7 9-38,-1 0 0,1 1 0,0-1-1,-1 0 1,1 0 0,0 0-1,0 0 1,0 0 0,1 0 0,-1 0-1,0 0 1,1 0 0,-1 0 0,1-1-1,0 1 1,0 0 0,0 0-1,0 0 1,0-1 0,0 1 0,1 0-1,-1 0 1,1 0 0,-1 0 0,1 0-1,0 0 1,0 0 0,0 0-1,0 0 1,0 0 0,0 0 0,1 0-1,-1 1 1,0-1 0,3-1 0,4-4 25,1 0 0,1 0 1,-1 1-1,1 1 0,16-8 1,-13 7-24,-12 5-7,11-1 2,-10 2 0,-1 0 86,6-4-20,-2 2-61,0-1-1,0 1 1,1 0-1,-1 1 1,0 0-1,8-2 1,11-1 2,105-28 21,69-14 137,-219 52-105,0 0-1,-20 11 1,-7 1-33,-39 14 15,-329 109 88,342-120-94,-182 48 298,253-70-215,7-2-38,10-3-23,69-16-53,139-19 0,91 11 69,-282 26-41,0-2 1,-1 0-1,0-2 1,51-21-1,-59 21-20,14-3 24,-24 8-5,0-1 1,-1 0-1,1 0 1,-1-1 0,16-10-1,-18 5 35,-8 9-53,0 0 0,0 0 1,-1 0-1,1 0 0,0 0 1,0 1-1,0-1 1,0 0-1,0 0 0,0 1 1,0-1-1,0 0 0,0 1 1,1-1-1,-1 1 1,2-1-1,-3 0-3,0 1 1,0-1-1,0 1 1,-1-1-1,1 0 0,0 1 1,0-1-1,0 1 0,0-1 1,0 1-1,-1-1 1,1 0-1,0 1 0,-1-1 1,1 1-1,0-1 1,-1 1-1,1 0 0,0-1 1,-1 1-1,1-1 1,-1 1-1,-9-4-6,0 2 0,0-1 1,0 2-1,0-1 0,-1 1 0,1 1 0,0 0 0,0 0 1,-13 2-1,21-1-6,-41 5 6,1 2-1,-1 2 1,-64 25-1,12-5 18,33-11 4,1 2 1,-86 41 0,145-60-34,7-3-9,17-5-24,-1 0 13,65-19-65,146-64 0,-198 76 66,-25 10-4,0 0 1,-1-1-1,0 0 1,8-5-1,-71 22-138,-6 4 268,-99 43 1,147-57-55,23-15-42,-4 7-16,0-2-164,-1 0 1,0-1-1,0 0 1,0 0-1,-1 0 1,0-1-1,0 1 1,-1-1-1,2-11 1,-2 11-1073</inkml:trace>
</inkml:ink>
</file>

<file path=ppt/ink/ink3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3:35.882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1 271 7136,'0'0'2270,"16"-12"-1879,1-1-304,-3 1-15,1 1-1,0 0 1,1 1-1,1 1 1,22-9-1,-17 9 11,1 2-1,0 1 1,1 0 0,40-3-1,100 4 175,-112 2-165,-1-3 0,1-2-1,79-22 1,-5 0 161,-60 14-88,-44 10-50,-1 0 0,1 2 0,1 1 0,22-1 0,-32 0 328,-10 4-153,-10 4-146,-25 12 29,-43 15 1,31-14-110,-134 46 151,148-54-131,-1-2-1,0-1 0,0-2 1,-37 1-1,67-5-67,0 0 0,0 0 0,0 0 0,0 0 0,1 0 0,-1-1 1,0 1-1,0 0 0,0 0 0,0 0 0,1-1 0,-1 1 0,0-1 0,0 1 0,1 0 0,-2-2 0,2 2-6,0-1-1,0 1 1,0-1-1,0 1 1,0-1 0,0 1-1,0-1 1,0 1-1,0 0 1,0-1 0,1 1-1,-1-1 1,0 1 0,0-1-1,0 1 1,1-1-1,-1 1 1,0 0 0,1-1-1,-1 1 1,0-1 0,1 1-1,-1 0 1,0 0-1,1-1 1,-1 1 0,1 0-1,-1-1 1,0 1-1,1 0 1,-1 0 0,1 0-1,-1 0 1,2-1 0,36-22 141,9-7 49,2 3 1,1 1-1,70-25 1,-259 139 298,108-66-467,31-22-32,0 0 1,0 0 0,0 0-1,0 0 1,0 0-1,0-1 1,-1 1 0,1 0-1,0 0 1,0 0-1,0 0 1,0 0-1,0-1 1,0 1 0,0 0-1,0 0 1,0 0-1,0 0 1,-1 0 0,1 0-1,0 0 1,0-1-1,0 1 1,0 0 0,0 0-1,0 0 1,-1 0-1,1 0 1,0 0 0,0 0-1,0 0 1,0 0-1,-1 0 1,1 0-1,0 0 1,0 0 0,0 0-1,0 0 1,0 0-1,-1 0 1,1 0 0,0 0-1,0 0 1,0 0-1,0 0 1,0 0 0,-1 1-1,9-19-1187</inkml:trace>
</inkml:ink>
</file>

<file path=ppt/ink/ink3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7:15.429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1656 354 6928,'0'0'1390,"12"0"-856,38-2-102,0-2 0,89-19 0,104-40 82,-181 45-391,-47 15-73,0 0-1,1 0 1,22 0 0,-18 2 36,-19 1-58,1 0-1,-1 0 1,0 0-1,0-1 0,0 1 1,0 0-1,0-1 1,0 1-1,0-1 0,0 1 1,0-1-1,0 1 1,1-2-1,10-3 429,-15 6-405,1-1-1,-1 1 0,0 0 1,1 1-1,-1-1 1,0 0-1,1 1 0,0-1 1,-4 3-1,-7 5 17,-38 19 95,-11 8 213,-125 51 0,89-56 184,-129 23 0,217-52-518,-110 33 520,114-33-510,2 0 0,-1 1 1,0 0-1,0 0 0,-7 7 1,-17 9 91,16-14-71,5-1 7,-1 0 0,1 0 0,-14 9 0,16-9 27,0-1 0,0-1 1,-1 1-1,-7 1 1,7-2 66,5-1-150,0-1 0,1 0 0,-1 0 0,0 0 0,0 0 1,1-1-1,-1 1 0,0 0 0,1-1 0,-1 1 0,0-1 0,-1 0 0,-10-3 43,-73-19 142,7 6-41,-38-6 166,50 16-187,29 4-94,0-2 0,0-1 1,-39-13-1,64 16-25,8 1 35,12-4-4,2-1-42,28-18 42,2 2 1,0 2 0,84-33-1,-90 40-35,-10 5 11,1 1-1,0 1 1,0 1 0,0 1-1,1 2 1,0 0 0,32 1-1,-15 0 99,46-6 0,-124 6 84,-576 55 134,525-47-287,-1-4 1,1-4-1,-1-3 1,-129-26-1,193 25-45,-1-1-1,1-1 1,1-1 0,0-1 0,0-1-1,-21-15 1,43 26-16,-1-1-1,1 0 1,-1 0-1,1 0 1,0 0-1,-1 0 1,1 0-1,0-1 1,0 1-1,0 0 1,0-1-1,0 1 1,0 0-1,0-1 1,1 1 0,-1-1-1,0 0 1,1 1-1,-1-1 1,1 1-1,-1-4 1,1 3-1,1 0 1,-1 0-1,0 0 1,1 0 0,0-1-1,-1 1 1,1 0-1,0 0 1,0 0-1,0 0 1,0 0 0,1 0-1,-1 1 1,2-3-1,4-4 8,1 1-1,0 0 0,0 0 0,1 1 0,17-10 1,14-3 12,1 1 0,1 2 1,1 2-1,0 1 0,0 3 0,1 1 1,54-3-1,-5 7-1,-1 3-1,139 16 1,-210-12-16,-1 1 0,34 10-1,-48-11-6,1 0-1,-1 0 0,0 1 0,0 0 0,0 0 0,0 0 0,-1 1 1,1 0-1,-1 0 0,0 1 0,0-1 0,4 6 0,-9-9 5,1 0 0,-1 0-1,0-1 1,0 1-1,0 0 1,1 0-1,-1 0 1,0 0 0,0-1-1,0 1 1,0 0-1,0 0 1,0 0 0,-1 0-1,1 0 1,0-1-1,0 1 1,-1 0-1,1 0 1,0 0 0,-1-1-1,1 1 1,0 0-1,-1-1 1,0 1-1,1 0 1,-1-1 0,1 1-1,-1 0 1,0 0-1,-25 21 5,20-17-1,-68 48 53,-3-3-1,-99 49 1,162-91-51,-54 27 37,22-12 73,-83 56 1,128-78-116,-1 0 1,1-1-1,0 1 0,0 0 1,0 0-1,0 0 0,0-1 1,0 1-1,0 0 0,1 0 0,-1 1 1,0-1-1,0 0 0,1 0 1,-1 0-1,1 0 0,-1 1 1,1-1-1,-1 0 0,1 0 1,0 1-1,-1 1 0,2-2-1,-1 0 0,1 0 0,0 0 0,-1 0 0,1 0 0,0 0 0,-1 0 0,1 0 0,0 0 0,0 0 0,0-1 0,0 1 0,0 0 0,0-1 0,0 1 0,0 0 0,0-1 0,0 1 0,2 0 0,9 2-3,-1 0 0,1-1 0,22 2 1,29 0-2,1-4 0,75-8 0,130-29-37,-149 18 12,-75 14 17,1 2 0,0 2 0,-1 2 0,1 2 0,52 11 0,-87-11 12,-24 3 0,-48 13 42,-111 17-1,-221-15 220,322-20-179,49-1-45,-1 0 13,0 1 0,0 0 1,0 2-1,-36 9 0,86-11 163,262-38-158,-7 0-29,-244 35-25,-14 1-4,40-6 0,-55 7-37,-13 5-9,-18 9-1,-43 15 1,-85 24 1,6-2 64,98-35-5,205-92-147,-123 60 121,1 1 0,1 2 1,0 2-1,53-8 0,-80 17 6,-7 1 4,0 0 1,-1 1-1,1 0 0,0-1 0,0 1 1,0 0-1,-1 1 0,1-1 1,0 1-1,4 1 0,-6 0-30,-6 2 19,-13 11 10,0 0 0,-1-1-1,-1-1 1,0-1-1,-36 18 1,3-8 5,-64 19 0,111-39 7,1-1 0,-1 0 0,1 0 0,-1 0 0,0 0 0,0-1 0,-8 0 0,14-4 11,0 1-1,0 0 0,1-1 0,-1 1 0,0 0 0,1 0 1,4-6-1,10-11 7,1 0 0,30-27 1,-8 9-8,32-33 20,-24 25-34,74-93-1,-109 124-3,16-24-6,-27 37 8,1-1-1,-1 1 1,0-1 0,0 0 0,0 1 0,0-1 0,0 0 0,-1 0 0,1 0-1,-1 1 1,0-1 0,1 0 0,-2-4 0,1 5 4,-1 1-1,1-1 1,-1 1 0,1 0-1,-1-1 1,0 1 0,0 0-1,0-1 1,0 1 0,0 0-1,0 0 1,0 0 0,0 0-1,0 0 1,0 0 0,-1 0-1,1 0 1,0 0 0,-1 0-1,1 1 1,-1-1 0,1 1 0,0-1-1,-1 1 1,0 0 0,1-1-1,-3 1 1,-6-1 7,0 0-1,0 1 1,-12 1 0,19-1-9,-323 43 14,289-37-31,125-31 3,35-5-45,173-21-1,-205 42 10,2 3 0,155 12-1,-245-6 49,0 0-1,-1 0 0,1 0 0,0 1 0,0-1 0,-1 1 1,1-1-1,-1 1 0,1 0 0,0 0 0,-1 0 0,1 0 1,-1 1-1,0-1 0,0 1 0,1-1 0,-1 1 1,0 0-1,0 0 0,2 2 0,-4-3 1,0-1 0,0 1-1,1-1 1,-1 1 0,0-1 0,0 1-1,0 0 1,0-1 0,0 1 0,0 0 0,0-1-1,0 1 1,0-1 0,0 1 0,0 0-1,0-1 1,-1 1 0,1-1 0,0 1 0,0 0-1,-1-1 1,1 1 0,0-1 0,-1 1-1,1-1 1,0 1 0,-1-1 0,1 1 0,-1-1-1,1 0 1,-1 1 0,-21 16 1,15-13-2,-34 23 1,-1-2 0,-1-2 0,-79 30 0,-147 34 0,205-68-9,-1-3 0,0-3 0,-1-3 0,-1-3 0,-72-1 0,119-7 11,0-1 1,0-1 0,-21-5 0,32 6-1,9 2-2,0 0 1,0 0-1,-1 0 0,1 0 0,0 0 1,-1 0-1,1 0 0,0 0 0,-1 0 1,1 0-1,0 0 0,-1 0 0,1 0 1,0 0-1,-1-1 0,1 1 0,0 0 1,-1 0-1,1 0 0,0 0 0,0-1 1,-1 1-1,1 0 0,0 0 0,0 0 1,-1-1-1,1 1 0,0 0 0,0-1 1,0 1-1,0 0 0,-1 0 0,1-1 1,0 1-1,0 0 0,0-1 0,0 1 1,0 0-1,0-1 0,0 1 0,0 0 1,0-1-1,0 1 0,0 0 0,0-1 1,0 1-1,16-15 7,9-1-5,-1 0 0,2 2 0,0 1 1,39-13-1,118-28 1,190-23-5,-290 65 11,0 4 1,131 5-1,195 43 77,-325-29-71,1 0 25,100 26 0,-70-12 11,-103-20-41,-10-1-28,-21 6-32,7-4 54,-246 102 175,258-108-179,0 0 1,-1 0-1,1 0 0,0 0 0,-1 0 1,1 0-1,0 0 0,-1 0 0,1 0 1,0 0-1,0 0 0,-1 1 0,1-1 1,0 0-1,0 0 0,-1 0 0,1 0 1,0 1-1,0-1 0,0 0 0,-1 0 1,1 1-1,0-1 0,0 0 0,0 0 1,0 1-1,-1-1 0,1 0 0,0 1 1,0-1-1,0 0 0,0 0 1,0 1-1,0-1 0,0 0 0,0 1 1,0-1-1,0 0 0,0 1 0,0-1 1,0 0-1,0 1 0,13 11 17,22 5 4,-6-10-39,2-1 0,-1-1 0,1-2 1,59 0-1,5 0-17,-53-5-46,-32 1 28,-29 0 58,-116-6 8,-7-1-41,-66-3-54,154 6 43,0 2-1,0 2 1,0 3 0,0 2 0,-101 21 0,103-13-18,1 2-1,-84 36 1,37 1-29,-32 16-70,109-58 113,0-1 0,-1-1 0,1-1 1,-32 5-1,-81 9 47,122-19 24,10-1-29,1 0-1,0 0 1,0 0 0,0 0 0,-1 0-1,1 0 1,0 1 0,0-1 0,0 0-1,0 1 1,0-1 0,0 1 0,-1-1-1,1 1 1,0 0 0,0-1 0,1 1-1,-3 2 1,-4 2-110,-3 7-5,9-10 116,0-1 0,0 0 0,0 0 0,0 0 0,0 1 0,-1-1 0,1 0 0,0-1 0,0 1 0,-1 0 0,1 0 0,0 0 0,-1-1 0,1 1 0,-1-1 0,-1 1 0,-29 6 2,9-3 46,23-4-45,1 0 0,-1-1 0,1 1 1,-1 0-1,0 0 0,1-1 0,-1 1 1,0 0-1,1-1 0,-1 1 0,0 0 1,0-1-1,1 1 0,-1 0 0,0-1 1,0 1-1,0-1 0,0 1 0,1 0 0,-1-1 1,0 1-1,0-1 0,0 1 0,0-1 1,0 1-1,0 0 0,0-1 0,0 1 1,0-1-1,0 1 0,0-1 0,-1 1 1,1 0-1,0-1 0,0 1 0,0-1 1,0 1-1,-1 0 0,1-1 0,0 1 0,0 0 1,-1-1-1,1 1 0,0 0 0,-1-1 1,1 1-1,0 0 0,-1 0 0,1-1 1,0 1-1,-1 0 0,1 0 0,-1 0 1,1-1-1,0 1 0,-1 0 0,1 0 1,-1 0-1,1 0 0,-1 0 0,1 0 0,0 0 1,-1 0-1,1 0 0,-1 0 0,1 0 1,-1 0-1,1 0 0,-1 1 0,35-22 32,2 1 0,0 2 0,62-22 0,121-25 54,-143 44-51,76-24 30,153-38 112,-243 69-38,0 3 0,120-6-1,-134 13 647,-48 5-786,0 0-1,0-1 0,0 1 0,0-1 0,0 1 0,0-1 1,0 1-1,1-1 0,-1 1 0,0-1 0,0 1 1,1-1-1,-1 1 0,0-1 0,0 1 0,1-1 0,-1 1 1,1-1-1,-1 1 0,0-1 0,1 0 0,-1 1 1,1-1-1,-1 0 0,1 0 0,-1 1 0,1-1 0,-1 0 1,1 0-1,-1 0 0,1 1 0,-1-1 0,1 0 1,-1 0-1,1 0 0,0 0 0,-1 0 0,1 0 0,-1 0 1,2 0-1,0-1-14,1 1 0,-1-1-1,1 1 1,-1-1 0,1 0 0,-1 0 0,0 0 0,1 0 0,3-3 0,25-22-2835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37.14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0 167 9240,'0'0'11227,"11"-9"-10701,18-16 135,0 2 1,2 1 0,51-27-1,-60 37-113,14-6 339,-34 17-826,0 1-1,0-1 0,0 1 0,0-1 1,0 1-1,0 0 0,0 0 1,0 0-1,0 0 0,0 0 0,0 0 1,-1 1-1,1-1 0,0 1 0,0-1 1,0 1-1,2 0 0,0 2 65,0-1-1,0 0 1,0 1-1,-1 0 1,1 0-1,-1 0 1,1 0 0,-1 1-1,0-1 1,0 1-1,-1 0 1,1 0-1,-1 0 1,0 0-1,0 0 1,2 6-1,10 23 714,30 51-1,-43-83-777,0 1-1,1-1 1,-1 1-1,0-1 1,0 1-1,1-1 0,-1 0 1,1 1-1,-1-1 1,1 0-1,-1 0 1,1 0-1,0 0 1,0-1-1,-1 1 1,1 0-1,0-1 1,2 1-1,0 0 26,0-1-1,-1 0 1,1 0 0,0 0-1,0-1 1,0 1-1,-1-1 1,8-2-1,-3 0 37,1 0-1,-1-1 0,0 0 0,0 0 1,0-1-1,14-11 0,10-13-95,-2-1 0,38-48 0,-55 59 848,-7 8-5790</inkml:trace>
</inkml:ink>
</file>

<file path=ppt/ink/ink3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7:18.769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512 0 5120,'0'0'3385,"-17"17"-3146,-281 318 316,230-255-390,48-57-110,-45 58 188,58-72-181,1 0 0,1 1 1,0-1-1,1 1 0,-1 1 0,2-1 0,-4 13 1,7-21-47,-1 0 1,1-1-1,0 1 1,0 0-1,0-1 1,0 1-1,0 0 1,0-1-1,0 1 1,1 0-1,-1 0 1,1-1-1,-1 1 1,1-1-1,-1 1 1,1-1-1,0 1 1,0-1-1,0 1 1,0-1-1,0 1 1,0-1-1,0 0 1,0 0-1,1 0 1,-1 0-1,0 0 1,1 0-1,-1 0 0,1 0 1,-1 0-1,1 0 1,-1-1-1,1 1 1,2 0-1,6 1 56,1 0-1,-1 0 1,0-1-1,19 0 0,21-3 83,-1-2-1,0-2 1,0-2-1,62-20 1,185-71 275,-269 89-387,486-187 1241,-491 190-529,-25 9-413,-32 15 200,-17 6-248,0-3 0,-2-1 1,-75 15-1,126-33-255,0 0-1,0-1 1,0 0 0,0 1 0,0-1-1,0 0 1,0 0 0,0 0-1,-4-1 1,6 0-21,0 0 0,0 1 0,0-1 0,1 0-1,-1 0 1,0 0 0,0 1 0,1-1 0,-1 0 0,1 0-1,-1 0 1,1 0 0,-1 0 0,1 0 0,-1 0 0,1 0-1,0 0 1,-1-1 0,1 1 0,0 0 0,0 0 0,0 0-1,0 0 1,0 0 0,0 0 0,1-2 0,-1-12 31,0-14 82,-6-56-1,4 76-111,1 0-1,-2 1 1,1-1-1,-1 1 1,0-1-1,-1 1 1,0 0-1,0 0 1,-1 1-1,-10-14 1,5 10 11,0 1 0,0 0 1,-1 1-1,0 0 0,-1 1 1,0 0-1,0 1 0,-22-10 1,19 10 26,11 4 3,0 1 1,1 0 0,-1 1-1,0-1 1,0 1 0,0 0-1,-8-2 1,12 3-45,0 0-1,0 0 1,0 1-1,0-1 1,-1 0-1,1 0 1,0 0-1,0 0 0,0 0 1,0 1-1,0-1 1,0 0-1,0 0 1,0 0-1,0 0 1,0 1-1,0-1 1,0 0-1,0 0 1,0 0-1,0 0 1,0 0-1,0 1 1,0-1-1,1 0 1,-1 0-1,0 0 1,0 0-1,0 0 1,0 1-1,0-1 1,0 0-1,0 0 1,0 0-1,0 0 1,1 0-1,-1 0 1,0 0-1,0 0 1,0 0-1,0 1 1,0-1-1,1 0 1,-1 0-1,0 0 1,0 0-1,0 0 1,0 0-1,0 0 1,1 0-1,-1 0 1,0 0-1,8 6 242,-6-5-244,-1 0-1,1 0 1,-1-1 0,0 1-1,1 1 1,-1-1-1,0 0 1,0 0 0,0 0-1,0 1 1,0-1-1,0 0 1,0 1 0,0-1-1,0 1 1,-1-1 0,1 1-1,0 0 1,-1-1-1,0 1 1,1-1 0,-1 1-1,0 0 1,0 0 0,0-1-1,0 1 1,0 0-1,0-1 1,0 1 0,-1 2-1,-2 5-2,0 0 0,0 0 0,-1 0 0,-5 11-1,4-12 7,-8 17 4,-1-1 1,-2-1-1,0 0 0,-39 41 1,-91 71 87,-7 7 61,147-136-141,0 1 0,0-1 0,1 1 0,0 1 0,-5 9 0,9-15-21,0-1 0,1 1 0,-1-1 0,1 1 1,-1-1-1,1 1 0,0-1 0,-1 1 0,1-1 0,0 1 0,0 0 0,0-1 1,0 1-1,0-1 0,1 1 0,-1-1 0,0 1 0,1 0 0,-1-1 1,1 0-1,0 1 0,-1-1 0,1 1 0,0-1 0,0 0 0,0 1 1,0-1-1,0 0 0,0 0 0,0 0 0,0 0 0,1 0 0,-1 0 1,0 0-1,1 0 0,1 1 0,4 1-1,-1-1-1,1 1 1,-1-1-1,1-1 1,0 1-1,0-1 1,0 0-1,0-1 1,0 1-1,0-1 1,7-1-1,13-2 0,38-10-1,-32 5-21,0-1-1,-1-2 0,0-2 0,-1-1 0,-1-1 1,0-1-1,-1-2 0,-1-1 0,-1-1 0,30-28 1,66-77-2626</inkml:trace>
</inkml:ink>
</file>

<file path=ppt/ink/ink3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7:40.528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1145 146 4008,'0'0'3161,"-18"3"-2970,-13 2-105,1 2 0,-1 1 1,-40 16-1,-93 53 175,33-15-107,-131 69 184,-57 24 540,296-143-720,19-9-67,0-1 1,-1 1-1,1-1 1,-1-1-1,-7 3 0,11-4-82,1 0 0,0 0 0,0 0-1,0-1 1,0 1 0,0 0-1,0 0 1,0-1 0,0 1 0,0 0-1,0 0 1,0-1 0,0 1-1,0 0 1,0 0 0,0 0 0,0-1-1,0 1 1,0 0 0,0 0-1,0-1 1,0 1 0,0 0 0,0 0-1,0-1 1,1 1 0,-1 0 0,0 0-1,0 0 1,0 0 0,0-1-1,1 1 1,-1 0 0,0 0 0,0 0-1,0 0 1,1-1 0,-1 1-1,0 0 1,0 0 0,0 0 0,1 0-1,-1 0 1,1-1 23,8-10 36,0 1 0,1 1 1,0-1-1,19-12 0,-19 15-41,310-210 358,23 22-75,-288 165-210,1 3 0,0 2 0,2 3 0,95-24 0,-148 45-78,1 0 0,0 0 0,0 0 1,-1 1-1,1 0 0,0 0 0,9 1 0,-14 0-14,0-1 0,1 0-1,-1 1 1,0-1 0,0 1 0,0-1-1,1 1 1,-1 0 0,0-1 0,0 1-1,0 0 1,0 0 0,0 0 0,-1 0-1,1 0 1,1 2 0,-1-2 1,0 1 0,-1 0 0,1 0 0,-1 0 0,1 0-1,-1 0 1,0 0 0,1-1 0,-1 1 0,0 0 0,0 0 0,-1 0 0,1 0 0,-1 3 0,-2 6 8,-1-1 0,-1 1 0,1-1 0,-1 0 0,-1 0 0,0-1 0,0 1 0,-13 12 0,-16 19 27,-2-2 1,-1-1 0,-83 61-1,-145 77 73,-350 195 419,560-341-368,53-28-94,4-1-23,11-4 2,22-11-5,229-142 86,-5 2-58,306-101 17,-333 167-36,-196 77-29,1 1 0,0 3 0,0 0 0,56-2 0,-88 9-20,0 0-1,0-1 1,0 1-1,0 1 1,0-1 0,0 1-1,0-1 1,-1 1-1,1 0 1,0 0-1,0 1 1,-1-1-1,1 1 1,5 4 0,-8-6-5,0 1 0,-1 0 0,1-1 1,-1 1-1,1 0 0,-1 0 0,1 0 0,-1-1 1,1 1-1,-1 0 0,0 0 0,0 0 1,1 0-1,-1 0 0,0-1 0,0 1 1,0 0-1,0 0 0,0 0 0,0 0 1,0 0-1,-1 0 0,1 0 0,-1 1 1,-10 23 29,7-19-19,-7 11 6,-2-1 0,1 0 0,-2-1 0,0 0 0,0-1 0,-33 23 0,-406 282 255,435-307-266,-503 285 257,435-251-203,78-42-55,-13 8 17,0 0 0,-1-2 0,-1 0 0,1-2 0,-2 0 0,-32 6 0,31-14 31,24 0-55,1 0 0,0 0 0,0 0 1,-1 0-1,1 0 0,0 0 0,0 0 1,0-1-1,0 1 0,-1 0 1,1 0-1,0 0 0,0 0 0,0-1 1,0 1-1,-1 0 0,1 0 0,0 0 1,0-1-1,0 1 0,0 0 1,0 0-1,0 0 0,0-1 0,0 1 1,0 0-1,0 0 0,0-1 0,0 1 1,0 0-1,0 0 0,0-1 1,0 1-1,0 0 0,0 0 0,0 0 1,0-1-1,0 1 0,0 0 0,0 0 1,0-1-1,0 1 0,1 0 1,-1 0-1,0 0 0,0 0 0,0-1 1,0 1-1,0 0 0,1 0 1,-1 0-1,0 0 0,0 0 0,0-1 1,1 1-1,-1 0 0,16-15 21,111-74 39,-66 48-40,138-93 23,71-40-15,56-7 0,-31 50-5,339-92 15,-552 201-32,91-13 1,-167 34-6,48-4 25,-52 5-25,0 0 1,0 0-1,1 0 0,-1 0 0,0 1 0,0-1 1,0 1-1,1-1 0,-1 1 0,0 0 0,0 0 1,0 0-1,0 0 0,0 0 0,-1 0 0,1 0 1,2 3-1,-3-3-1,-1-1 0,0 0 0,1 1 0,-1-1 1,0 1-1,1-1 0,-1 1 0,0-1 0,0 1 0,0-1 0,0 1 1,1-1-1,-1 1 0,0-1 0,0 1 0,0 0 0,0-1 0,0 1 1,0-1-1,0 1 0,0-1 0,-1 1 0,1-1 0,0 1 0,0 0 1,-13 14 25,-8 3 4,-1-2 0,-41 25-1,21-15-3,-122 74 50,-67 32-2,172-99-58,-506 272 109,372-211-46,-221 74-1,-82-15 169,461-144-180,-45 4 0,68-15 15,15-6-31,22-14-2,-19 18-44,52-38 43,67-36-1,57-24 4,296-144 23,-345 186-46,246-77-1,-302 115 4,0 4 0,156-17 0,-220 34-26,-1 1-1,1 0 0,0 1 0,21 4 0,-34-5-4,1 0 0,0 0 0,0 1 1,0-1-1,0 0 0,0 0 0,-1 1 1,1-1-1,0 0 0,0 1 0,0-1 0,-1 1 1,1-1-1,0 1 0,-1-1 0,1 1 1,0-1-1,-1 1 0,1 0 0,-1-1 0,1 1 1,-1 0-1,1 0 0,-1-1 0,1 1 1,-1 0-1,0 0 0,1 0 0,-1-1 0,0 1 1,0 0-1,0 0 0,0 0 0,1 0 1,-1 0-1,0 0 0,-1 1 0,0 1 4,0 1 0,-1-1 0,1 1-1,-1-1 1,0 0 0,0 0 0,0 0-1,-4 4 1,-12 13 12,-1-1 0,-2-1 0,1-1 0,-40 25 1,56-39-17,-152 99 13,-55 20-3,-550 239 76,719-342-79,-238 119 93,248-119-81,18-10-3,0-1 0,-1-1 0,-17 6 0,25-11 73,13-7-41,22-12 0,196-89 51,-14 8-64,54-24 11,49-13 6,-33 25-1,-216 86-34,286-101 60,-4 30 7,-315 88-65,1 1 0,0 2 0,60-1 0,-82 6-13,11-1 17,32 5 1,-52-5-24,0 0 0,-1 1 0,1-1 0,0 0-1,0 0 1,-1 0 0,1 0 0,0 1 0,-1-1 0,1 0-1,0 1 1,-1-1 0,1 0 0,0 1 0,-1-1-1,1 1 1,-1-1 0,1 1 0,-1-1 0,1 1-1,-1 0 1,1-1 0,-1 1 0,1 0 0,-1-1 0,0 1-1,0 0 1,1-1 0,-1 1 0,0 0 0,0 0-1,0-1 1,0 1 0,1 0 0,-1 0 0,0-1-1,-1 1 1,1 0 0,0 0 0,0 0 0,-1 3 1,-1 0 0,1-1 0,-1 0 0,1 1 1,-1-1-1,0 0 0,-3 4 0,-9 9 8,-1 0 0,-1 0-1,0-2 1,-1 0 0,-32 20 0,-85 50 10,-54 25 4,-57 19 9,-53 12 11,26-24 0,-127 78 62,21-11-4,335-165-89,-106 50 74,65-20 154,172-88-164,-58 24-62,118-57 21,119-54 40,396-130 0,-641 250-72,300-92 29,18 19 0,-57 39-11,-263 38-20,8-1 1,52 0 1,-70 5-10,-1 0 1,1 0-1,-1 1 1,0 0 0,1 0-1,-1 1 1,17 8 0,-26-11 4,0 0 1,0 0-1,0 1 1,0-1-1,1 0 0,-1 0 1,0 0-1,0 0 1,0 1-1,0-1 1,0 0-1,1 0 1,-1 0-1,0 1 1,0-1-1,0 0 0,0 0 1,0 1-1,0-1 1,0 0-1,0 0 1,0 0-1,0 1 1,0-1-1,0 0 0,0 0 1,0 1-1,0-1 1,0 0-1,0 0 1,0 1-1,0-1 1,0 0-1,-1 0 1,1 0-1,0 1 0,0-1 1,0 0-1,0 0 1,0 0-1,-1 0 1,1 1-1,0-1 1,0 0-1,-11 10-2,10-8 1,-17 12 7,1-1-1,-2-1 0,-35 19 0,32-19-2,-130 65 9,-63 25 2,-56 19-4,-54 10 2,33-27 13,185-67-7,-322 96 46,333-117-25,24-4 51,138-46 77,673-292 61,-545 250-172,4 8 0,251-50 0,-409 109-58,1 2 1,0 1-1,0 3 0,1 1 0,61 5 0,-99-2 2,0-1 0,-1 1 0,1 0 0,0 0 0,0 0 0,-1 0 0,1 1 0,4 2 0,-7-4 1,0 1 0,0 0 1,0-1-1,0 1 1,-1 0-1,1 0 0,0-1 1,0 1-1,-1 0 0,1 0 1,-1 0-1,1 0 1,-1 0-1,1 0 0,-1 0 1,0 0-1,1 0 1,-1 0-1,0 0 0,0 0 1,0 0-1,0 0 0,0 0 1,0 1-1,0-1 1,0 0-1,0 0 0,0 0 1,-1 0-1,1 0 1,0 0-1,-1 0 0,1 0 1,-2 1-1,-4 9 5,-1-1 0,0 0 0,-1 0-1,0-1 1,0 0 0,-1 0 0,-20 14 0,-24 19 6,-99 59 0,-73 23 11,206-114-20,-126 64 41,-4-6 0,-194 60-1,321-121-31,-190 64 100,96-18 11,111-50-97,10-4-4,18-8 14,-22 9-33,162-66 55,395-142-11,-403 152-34,-40 18-3,2 4 1,206-30 0,-314 62-9,1 0-1,0 1 1,0 0-1,1 0 1,-1 1 0,0 0-1,0 1 1,17 3-1,-26-4 1,0 0 0,-1 0 0,1 0 0,0 0 0,0 1 0,0-1 0,0 0 0,-1 1 0,1-1 0,0 0 0,0 1 0,-1-1 0,1 1-1,0-1 1,-1 1 0,1-1 0,0 1 0,-1 0 0,1-1 0,-1 1 0,1 0 0,-1 0 0,1-1 0,-1 1 0,0 0 0,1 0 0,-1 0 0,0-1 0,1 1 0,-1 0-1,0 0 1,0 0 0,0 0 0,0 0 0,0-1 0,0 1 0,0 0 0,0 0 0,0 0 0,-1 1 0,-1 1 3,1 0 0,-1 0 1,0 0-1,0 0 0,0 0 0,-1-1 1,1 1-1,-1-1 0,1 0 0,-6 4 1,-40 24 43,-88 43 0,-423 154 124,529-217-162,-33 14 14,-19 7 42,-2-3-1,-117 23 0,140-46-5,59-6-66,5-1 0,15-7-3,-5 3 6,64-32-6,279-120-12,-222 117 39,223-37 1,-312 69 2,1 3-1,0 2 1,-1 1-1,82 7 1,-122-3-17,-1-1 0,1 1 0,-1 0 1,0 1-1,0-1 0,1 1 0,5 3 1,-9-5-4,0 1 0,0-1 0,-1 1 0,1-1 0,-1 1 0,1-1 0,0 1 1,-1 0-1,1-1 0,-1 1 0,1 0 0,-1 0 0,0-1 0,1 1 0,-1 0 0,0 0 1,1 0-1,-1 1 0,0-1 0,0 1 0,0-1 0,-1 0 0,1 1 1,0-1-1,-1 0 0,1 0 0,0 1 0,-1-1 0,0 0 0,1 0 1,-1 0-1,0 0 0,0 0 0,1 0 0,-2 2 0,-11 9 8,-1 0-1,0 0 0,-1-1 0,0-1 0,-30 15 1,-103 53 31,-431 183 54,571-258-94,-168 67-4,143-59-1,1-2 0,-2-1 0,-45 5 0,57-13 8,22 0-4,-1 0 1,1 0-1,0 0 1,0 0-1,0 0 1,0 0-1,0 0 1,0 0-1,0 0 1,0 0-1,0 0 1,0 0-1,-1-1 1,1 1-1,0 0 1,0 0-1,0 0 1,0 0-1,0 0 1,0 0-1,0 0 1,0 0-1,0-1 0,0 1 1,0 0-1,0 0 1,0 0-1,0 0 1,0 0-1,0 0 1,0 0-1,0-1 1,0 1-1,0 0 1,0 0-1,0 0 1,0 0-1,0 0 1,0 0-1,1 0 1,-1 0-1,0 0 1,0-1-1,0 1 1,0 0-1,0 0 0,0 0 1,0 0-1,0 0 1,0 0-1,0 0 1,1 0-1,-1 0 1,0 0-1,0 0 1,0 0-1,0 0 1,0 0-1,0 0 1,0 0-1,1 0 1,11-11-14,21-13 3,58-35 3,3 4 0,2 4 1,155-59-1,-105 59 3,291-61-1,-369 99 6,195-33 0,-208 39 0,1 2 0,91 5 0,-132 1 0,-1 0 0,0 1 0,1 0 0,-1 1 0,0 1 0,14 5 0,-27-9 0,0 1-1,0-1 0,0 0 0,0 1 1,0-1-1,0 0 0,0 1 1,0 0-1,0-1 0,0 1 0,-1-1 1,1 1-1,0 0 0,0 0 1,0-1-1,-1 1 0,1 0 0,0 0 1,-1 0-1,1 0 0,-1 0 0,1 0 1,-1 0-1,1 0 0,-1 0 1,0 0-1,0 0 0,1 0 0,-1 0 1,0 1-1,-1 1-1,0-1-1,-1 1 1,1-1-1,-1 0 1,1 0-1,-1 0 1,0 0-1,0 0 1,0 0-1,0 0 1,0-1-1,-2 2 1,-50 37-13,-2-3 1,-1-2-1,-73 31 1,-179 63 0,283-119 12,14-6 2,-186 66 10,184-66 23,-1 0 1,-28 3 0,43-7-33,1 0 0,-1 0 0,0 0 0,0 0 0,0 0 0,0 0 0,0 0 0,0-1 0,0 1 0,1 0 0,-1 0 0,0 0 0,0 0 0,0 0 0,0 0 0,0-1 0,0 1 0,0 0 0,0 0 0,0 0 0,0 0 0,0-1 0,0 1 0,0 0 0,0 0 0,0 0 0,0 0 0,0 0 0,0-1 0,0 1 0,0 0 0,0 0 0,0 0 0,0 0 0,0-1 0,0 1 0,-1 0 0,1 0 0,0 0 0,0 0 0,0 0 0,0 0 0,0 0 0,0-1 0,0 1 0,-1 0 0,1 0 0,0 0 0,0 0 0,0 0 0,0 0 0,0 0 0,-1 0 0,1 0 0,0 0 0,0 0 0,0 0 0,16-13 17,58-39 9,84-42 0,-107 68-22,1 2-1,101-31 1,-146 53-5,-1 0 1,1 1-1,0 0 1,-1 0-1,1 0 1,11 1-1,-16 0-1,1 0 0,-1 1 0,0 0 0,1-1 0,-1 1-1,0 0 1,0 0 0,0 0 0,0 0 0,0 1-1,0-1 1,0 1 0,0-1 0,0 1 0,0-1-1,-1 1 1,1 0 0,-1 0 0,0 0 0,1 0 0,1 3-1,22 48-78,24 68 0,-15-31 10,22 49-215,-37-90-2428</inkml:trace>
</inkml:ink>
</file>

<file path=ppt/ink/ink3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7:43.801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1623 225 4120,'0'0'1522,"-12"-6"-1210,8 3-304,-59-28 389,54 27-323,-1 1-1,1 0 1,-1 0 0,1 1 0,-1 1 0,-16-2 0,5 4-4,0 1 0,0 0 0,0 2 1,1 0-1,-36 14 0,-98 48 212,75-28-53,-467 189 1483,471-194-1264,50-22-28,-1 0-1,-33 9 0,58-19-386,0-1 0,0 0-1,0 1 1,0-1-1,0 0 1,1 0 0,-1 0-1,0 0 1,0 0-1,0 0 1,0 0 0,0 0-1,0 0 1,0 0 0,0-1-1,-1 1 1,2 0-17,0-1 1,0 1 0,0-1-1,0 1 1,0 0-1,0-1 1,0 1 0,0 0-1,0-1 1,0 1-1,0 0 1,0-1-1,0 1 1,0 0 0,0-1-1,0 1 1,0 0-1,1-1 1,-1 1 0,0 0-1,0-1 1,0 1-1,0 0 1,1 0 0,-1-1-1,0 1 1,1 0-1,-1-1 1,30-26 379,136-100 74,4 7 1,188-98-1,-320 198-340,1 1-1,0 2 1,1 1-1,43-9 1,-81 24-107,0 0-1,1 1 1,-1-1 0,0 1 0,0-1-1,1 1 1,-1 0 0,0 0 0,1 0-1,-1 0 1,0 0 0,1 1 0,2 0 0,-5-1-20,0 0 0,1 0 0,-1 0 1,0 0-1,0 1 0,0-1 1,0 0-1,0 0 0,0 0 1,0 0-1,0 0 0,0 0 1,0 0-1,0 0 0,1 0 0,-1 1 1,0-1-1,0 0 0,0 0 1,0 0-1,0 0 0,0 0 1,0 0-1,0 0 0,0 1 1,0-1-1,0 0 0,0 0 0,0 0 1,0 0-1,0 0 0,0 0 1,0 0-1,0 0 0,0 1 1,0-1-1,-1 0 0,1 0 1,0 0-1,0 0 0,0 0 0,0 0 1,0 0-1,0 0 0,0 1 1,0-1-1,0 0 0,0 0 1,0 0-1,-1 0 0,1 0 1,0 0-1,0 0 0,-18 23 126,-2-1 0,0-1-1,-33 27 1,35-31-85,-59 46 101,-3-2 0,-151 87 0,-196 64 264,421-209-401,-142 58 288,120-54-147,28-7-143,0 0 0,-1 0 0,1 0 1,0 0-1,-1 0 0,1 0 0,0 0 0,-1 0 0,1 0 0,-1 0 0,1 0 0,0-1 0,-1 1 1,1 0-1,0 0 0,-1 0 0,1 0 0,0-1 0,0 1 0,-1 0 0,1 0 0,0-1 0,0 1 0,-1 0 1,1 0-1,0-1 0,0 1 0,0 0 0,-1-1 0,1 1 0,0 0 0,0-1 0,0 1 0,0 0 1,0-1-1,0 1 0,0 0 0,0-1 0,0 1 0,0 0 0,0-1 0,0 1 0,0-1 0,0 1 1,0 0-1,0-1 0,0 1 0,0 0 0,1-1 0,7-21 128,-8 22-132,21-37 87,0 1-1,3 1 1,29-34-1,97-89 105,-103 116-112,2 2 0,82-51-1,-90 67-12,0 2 0,1 1 0,1 3 0,50-15-1,-80 30-13,-9 5 20,-16 15 33,11-16-106,-97 107 194,38-45-140,-141 152 99,147-152-56,-70 108 0,81-96-11,39-66-69,0 0 1,1 1-1,0-1 0,0 1 0,-2 16 0,5-23-10,-1 1-1,1-1 1,0 1-1,0-1 0,1 1 1,-1-1-1,1 1 0,0-1 1,0 0-1,0 1 1,0-1-1,0 0 0,1 0 1,-1 0-1,1 0 0,0 0 1,0 0-1,0 0 1,0 0-1,4 2 0,-2-1 5,1 0-1,0-1 0,1 0 0,-1 0 0,0 0 1,1-1-1,-1 0 0,1 0 0,0 0 0,0-1 1,10 2-1,6-1 17,0-1 0,-1 0 1,39-6-1,80-19 35,75-35 5,56-36-7,34-20 4,-57 13-13,68-32 20,-292 124-65,0 1 0,0 1 0,1 1 0,37-6 0,-53 12-3,0 0 2,1 0 0,0 0 1,14 1-1,-24 0-5,1 0-1,-1 0 0,0 0 0,0 0 0,0 0 0,0 0 0,0 0 0,1 0 1,-1 0-1,0 0 0,0 0 0,0 0 0,0 0 0,1 0 0,-1 0 0,0 0 1,0 0-1,0 0 0,0 0 0,1 0 0,-1 0 0,0 0 0,0 0 0,0 0 1,0 0-1,1 0 0,-1 1 0,0-1 0,0 0 0,0 0 0,0 0 0,0 0 1,0 0-1,1 0 0,-1 1 0,0-1 0,0 0 0,0 0 0,0 0 0,0 0 1,0 0-1,0 1 0,0-1 0,0 0 0,0 0 0,0 0 0,0 0 0,0 1 1,0-1-1,0 0 0,0 0 0,0 0 0,0 0 0,0 1 0,0-1 0,0 0 1,0 0-1,-11 9 2,11-9-2,-115 67 6,-33 17-2,-573 269 83,174-117 13,252-120 13,236-98-49,43-12 29,33-14 22,126-87 29,44-12-72,91-38 0,59-21 0,-39 27 0,19 1 12,-10 34-6,-269 94-53,0 1 0,0 2 1,67-2-1,-105 9-25,8-1 9,-1 1-1,1 0 0,-1 0 1,1 1-1,-1 0 1,0 0-1,1 1 1,8 3-1,-15-5-6,0 1 0,-1-1 1,1 1-1,0-1 0,0 1 0,-1 0 0,1-1 1,0 1-1,-1 0 0,1-1 0,-1 1 0,1 0 1,-1 0-1,1 0 0,-1-1 0,0 1 1,1 0-1,-1 0 0,0 0 0,0 0 0,1 0 1,-1 0-1,0 0 0,0 0 0,0-1 0,0 1 1,0 0-1,0 0 0,-1 0 0,1 0 0,0 0 1,0 0-1,-1 0 0,1 0 0,0-1 0,-1 1 1,1 0-1,-1 0 0,0 1 0,-3 4 4,0 0 0,-1 0 1,1 0-1,-10 8 0,-7 6 7,0-1-1,-27 18 1,-70 38 21,90-57-28,-257 151 42,-665 329 95,698-382-107,45-28 9,72-31 5,126-53-36,-1 0 0,1 1 0,0 0 0,1 0 0,-1 1 0,1 0 0,-10 10 0,9-4 41,9-11-54,0-1 0,0 0 1,0 0-1,0 0 0,0 0 0,0 1 0,0-1 1,0 0-1,0 0 0,0 0 0,0 0 1,0 1-1,0-1 0,0 0 0,0 0 1,0 0-1,0 0 0,0 0 0,0 1 1,0-1-1,0 0 0,1 0 0,-1 0 1,0 0-1,0 0 0,0 0 0,0 0 1,0 1-1,0-1 0,1 0 0,-1 0 0,0 0 1,0 0-1,0 0 0,0 0 0,0 0 1,1 0-1,-1 0 0,0 0 0,0 0 1,0 0-1,0 0 0,1 0 0,-1 0 1,4 0 5,1-1 0,-1 0 0,1 0 0,-1 0 1,0-1-1,8-3 0,285-129 64,-15 0-43,50-28-10,-37 27-3,168-46-3,-126 84-52,-298 85 23,34-9-20,-66 19 27,1 1 0,-1 1 1,1-1-1,0 1 1,-1 0-1,1 1 1,8 1-1,-15-2 8,-1 0 0,1 0 0,0 0-1,0 0 1,-1 0 0,1 1 0,0-1-1,0 0 1,-1 0 0,1 1 0,0-1 0,-1 0-1,1 1 1,0-1 0,-1 0 0,1 1-1,-1-1 1,1 1 0,0-1 0,-1 1 0,1 0-1,-1-1 1,0 1 0,1 1 0,-1-1-1,0 0 0,-1 1 1,1-1-1,-1 1 0,1-1 1,-1 0-1,0 0 0,0 1 0,1-1 1,-1 0-1,0 0 0,0 0 1,0 0-1,0 0 0,0 0 1,-2 1-1,-52 44-27,-68 44 0,-92 51 2,-629 321 17,816-449 14,-551 250 146,511-237-59,62-24-48,8-3-11,15-8 5,6-2-13,200-106 41,356-162 11,-420 213-12,304-82 0,-460 147-62,31-6 5,-32 7-5,-1 0-1,0 0 1,0 0 0,0-1-1,0 1 1,1 0-1,-1 1 1,0-1-1,0 0 1,0 0 0,0 0-1,0 1 1,1-1-1,-1 0 1,0 1-1,0-1 1,0 1 0,0 0-1,0-1 1,0 1-1,1 1 1,-2-2 0,0 1 0,0 0 0,0-1-1,0 1 1,0 0 0,0 0 0,0-1 0,0 1 0,0 0 0,-1-1-1,1 1 1,0 0 0,0-1 0,-1 1 0,1 0 0,0-1 0,-1 1-1,1-1 1,0 1 0,-1-1 0,1 1 0,-1 0 0,1-1 0,-1 0-1,1 1 1,-1-1 0,0 1 0,-22 20 12,0-2 1,-2-1-1,-51 31 0,-117 59 2,-96 37-3,-72 15 1,39-40-27,316-118 14,-362 134 0,-59 20 110,329-119-20,86-35-48,12-6 19,24-14-3,42-18-31,77-29 1,68-19-7,68-16-4,39 0 1,-144 53 16,2 8 1,197-18 0,-26 20 38,-346 37-73,81-5 27,-72 6-22,-1 0-1,0 0 1,0 0-1,0 1 1,18 6 0,-24-7-2,1 1-1,-1-1 1,0 0 0,1 1 0,-1 0 0,0-1 0,0 1 0,0 1 0,0-1 0,-1 0 0,1 1-1,-1-1 1,1 1 0,-1 0 0,0 0 0,0 0 0,3 6 0,-4-7-1,-1 0 0,1 0 0,-1 0 0,0 0 0,0 0 1,0 0-1,0 0 0,0 0 0,0 0 0,0 0 0,-1 0 0,1 0 0,-2 2 0,0 1 0,0-1 0,0 0 0,0 1 0,-1-1 0,0 0-1,-6 7 1,-22 19 4,-1-1 0,-2-2 0,-49 31 0,-98 57 16,-9-5-4,-378 158 0,532-254-8,-1-1 0,-1-1 0,-68 10 0,98-20-2,-3-1 10,1 0 0,-1 1 0,1 0 0,0 1 0,-1 0 1,2 1-1,-13 6 0,169-104 62,373-177-3,-378 206-84,270-84 0,-389 143 6,0 1 1,1 1 0,-1 1 0,1 1 0,0 1-1,31 3 1,-53-3 0,-1 1 0,0 0 0,1 0 0,-1 0 0,1 0 0,-1 0 0,0 1 0,0-1 0,1 0 0,-1 1 0,0-1 0,1 1 0,-1-1 0,0 1 0,0-1 0,0 1 0,1 0 0,-1 0 0,0 0 0,0-1 0,0 1 0,1 2 0,-3-2 0,1 1 0,0 0 0,-1-1 0,1 1 0,-1 0 0,0-1 0,0 1 0,1-1 0,-1 1 0,0-1 0,0 1 0,0-1 0,-1 0 0,1 0 0,0 1 0,0-1 0,-1 0 0,1 0 0,-3 1 0,-36 28 7,-70 42 0,81-54-2,-152 90 22,17-15-5,-4-7 1,-3-8 0,-214 67-1,299-125 17,16-4 4,57-12-14,15-4 9,26-9-1,450-157 85,11 30-62,-426 121-52,2 4-1,-1 2 1,1 4 0,0 2-1,0 3 1,111 13 0,-168-11-7,-1-1 0,0 1 0,0 0 0,0 0 0,0 0 0,8 5 0,-13-6-1,-1 0 0,1 0 0,-1 0 0,1 0 0,-1 0 1,0 1-1,1-1 0,-1 0 0,0 1 0,0-1 0,0 1 0,0-1 0,0 1 0,0 0 1,0-1-1,-1 1 0,1 0 0,-1-1 0,1 1 0,-1 0 0,1 0 0,-1 0 0,0 0 1,0-1-1,0 1 0,0 0 0,0 0 0,-1 0 0,0 2 0,0 0 0,0 1 0,-1-1 0,0 1 0,0-1 0,0 0 0,0 0 0,-1 0 0,0 0 0,0 0 0,-5 5 0,-42 35 0,47-43 0,-85 63 19,-111 59-1,127-80-7,-113 58 22,143-81-20,0-2 1,-68 18 0,100-35-3,12-4-6,20-10-2,-13 7-1,77-40-2,1 4 1,167-56-1,-173 71-14,1 4-1,1 3 0,1 3 1,134-8-1,-200 24 9,-1 1 0,0 0 0,0 1 1,0 1-1,1 0 0,-1 2 0,30 9 0,-45-12 6,0-1 0,0 1 0,0 0-1,0-1 1,-1 1 0,1 0 0,0 0-1,-1 0 1,1 0 0,-1 1 0,1-1-1,-1 0 1,0 1 0,0-1 0,1 1-1,-1-1 1,0 1 0,0 0 0,0-1-1,-1 1 1,1 0 0,0 0 0,-1 0 0,1-1-1,-1 1 1,1 0 0,-1 0 0,0 0-1,0 0 1,0 0 0,0 0 0,0 0-1,0 0 1,-1 0 0,1-1 0,0 1-1,-1 0 1,0 0 0,1 0 0,-2 1 0,-4 8-2,0 0 1,0-1 0,-1 0 0,0 0 0,-10 9 0,14-16 1,-28 28 0,-1-2 0,-2-1 0,-72 46 0,101-71 0,-7 4 512,-3 2-835</inkml:trace>
</inkml:ink>
</file>

<file path=ppt/ink/ink3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7:46.569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795 66 3912,'0'0'904,"-11"-6"-344,-8-4-289,-1 1 0,1 1 0,-2 1 0,1 1 0,-33-7 0,18 10-52,-1 0-1,0 3 0,1 1 0,-1 1 0,1 2 0,-1 2 0,1 1 0,1 2 1,-58 22-1,43-14 30,24-9 34,1 1-1,0 1 1,0 1-1,1 2 1,-21 14-1,43-27-247,0 1-1,1-1 1,-1 1 0,1-1-1,-1 0 1,1 1 0,-1-1-1,1 1 1,0-1 0,-1 1-1,1 0 1,0-1-1,-1 1 1,1-1 0,0 1-1,-1 0 1,1-1 0,0 1-1,0 0 1,6 6 397,21 0-87,37-3 33,127-6 0,20-1-90,-185 5-242,0 1 0,0 1 0,0 2 0,0 0 0,-1 1 0,25 12 0,-44-17-29,-1 0-1,0 1 1,1-1 0,-1 1-1,0 0 1,-1 1 0,1-1-1,-1 1 1,1 0 0,-1 0 0,0 0-1,0 1 1,-1-1 0,1 1-1,-1 0 1,0 0 0,-1 0-1,1 0 1,-1 1 0,0-1 0,3 11-1,-5-13-3,0 0-1,0 1 0,0-1 1,-1 0-1,1 1 1,-1-1-1,0 0 0,0 0 1,0 1-1,0-1 0,0 0 1,-1 0-1,1 0 1,-1 0-1,0-1 0,0 1 1,0 0-1,0-1 1,-3 3-1,-5 5 24,0 0 1,0-2-1,-13 10 1,15-13 25,-27 18-28,33-22 17,1 0-1,-1 0 1,0 0-1,0 0 1,0 0 0,0-1-1,0 1 1,-1-1-1,1 1 1,0-1 0,0 0-1,0 0 1,0 0-1,0 0 1,-4-1 0,2 0 27,0-1 1,0-1-1,0 1 1,0 0-1,1-1 1,-6-4-1,-20-13 77,13 13-95,0 1 1,-1 0-1,0 2 1,-28-5 0,-76-4 150,50 7-69,-36-4 349,108 10-485,-1 0 0,0 0 0,0 0 0,0 0 0,1 0 0,-1 0 0,0 0 0,0-1 0,0 1 0,1 0 0,-1 0 0,0 0 0,0 0 0,0 0-1,1-1 1,-1 1 0,0 0 0,0 0 0,0 0 0,0-1 0,0 1 0,0 0 0,0 0 0,0 0 0,1-1 0,-1 1 0,0 0 0,0 0 0,0-1-1,0 1 1,0 0 0,0 0 0,0-1 0,0 1 0,0 0 0,0 0 0,-1 0 0,1-1 0,0 1 0,0 0 0,0 0 0,0-1 0,0 1 0,0 0-1,0 0 1,-1 0 0,1 0 0,0-1 0,0 1 0,0 0 0,0 0 0,-1 0 0,1 0 0,0-1 0,0 1 0,0 0 0,-1 0 0,1 0 0,0 0-1,0 0 1,0 0 0,-1 0 0,1 0 0,0 0 0,0 0 0,-1 0 0,1 0 0,0 0 0,0 0 0,20-16 128,204-122-2019</inkml:trace>
</inkml:ink>
</file>

<file path=ppt/ink/ink3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7:50.559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430 0 4416,'0'0'4296,"-16"17"-4054,1 0-179,1 1 0,0 0 0,-15 27 0,13-10 21,0 1-1,-17 63 1,-113 542 723,99-401-348,14-80 139,-15 178 1,48-327-566,-3 63 195,4-65-171,-1-1-1,1 0 1,0-1-1,1 1 1,0 0-1,6 13 1,-8-20-48,0 0-1,0-1 1,0 1-1,1 0 1,-1-1-1,0 1 1,1 0-1,-1-1 1,1 1-1,-1-1 1,1 1-1,-1-1 1,1 1 0,-1-1-1,1 1 1,-1-1-1,1 0 1,0 1-1,-1-1 1,1 0-1,-1 1 1,1-1-1,0 0 1,-1 0 0,1 0-1,0 1 1,0-1-1,-1 0 1,1 0-1,0 0 1,-1 0-1,1 0 1,0 0-1,0-1 1,-1 1 0,1 0-1,0 0 1,-1 0-1,1-1 1,0 1-1,2-2 15,0 0-1,0 0 1,-1 0-1,1 0 0,-1 0 1,1-1-1,-1 1 1,3-6-1,13-19 41,-3-1-1,0 0 1,-2-2 0,12-36 0,-20 54-49,142-466 336,-39-14 49,-97 438-264,-3 1 0,3-97-1,-11 146-120,-2-39 101,2 41-102,0 0 1,-1 0 0,1 0 0,-1 0 0,1 0 0,-1 0-1,0 0 1,1 1 0,-1-1 0,0 0 0,0 0 0,0 1-1,0-1 1,-1 1 0,1-1 0,0 1 0,-4-3 0,5 4-7,-1 0 0,0 0 0,0 0 0,0 0 0,0 0 0,0 0 1,0 0-1,0 0 0,0 1 0,0-1 0,0 0 0,0 1 1,0-1-1,1 0 0,-1 1 0,0-1 0,0 1 0,0-1 0,1 1 1,-1 0-1,0-1 0,1 1 0,-1 0 0,0 0 0,1-1 1,-1 1-1,1 0 0,-1 0 0,0 1 0,-7 12 32,0 1 0,1 0 0,0 0-1,1 0 1,-4 19 0,9-31-34,-43 157 308,-47 319 0,57-255 86,34-208-228,6-20-4,10-29-21,23-53-9,38-89 66,-69 161-131,-8 14-70,0 0 0,0 0 1,0 0-1,0 0 0,1 0 0,-1 0 1,0 0-1,0 0 0,0 0 0,0 0 1,0 0-1,1 0 0,-1 0 1,0 0-1,0 0 0,0 0 0,0 0 1,1 0-1,-1 1 0,0-1 0,0 0 1,0 0-1,0 0 0,0 0 0,1 0 1,-1 0-1,0 0 0,0 0 0,0 1 1,0-1-1,0 0 0,0 0 0,0 0 1,0 0-1,0 0 0,1 1 0,-1-1 1,0 0-1,0 0 0,0 0 0,0 0 1,0 1-1,5 29 105,-4-26-117,4 36 38,2 0-1,14 45 0,-21-84-27,0-1 0,0 0 1,0 0-1,0 1 0,0-1 0,0 0 0,0 0 0,0 0 1,0 0-1,0 1 0,0-1 0,0 0 0,0 0 0,0 0 1,0 0-1,0 1 0,0-1 0,1 0 0,-1 0 0,0 0 0,0 0 1,0 1-1,0-1 0,0 0 0,0 0 0,0 0 0,0 0 1,1 0-1,-1 1 0,0-1 0,0 0 0,0 0 0,0 0 1,1 0-1,-1 0 0,0 0 0,0 0 0,0 0 0,0 0 0,1 0 1,-1 0-1,0 0 0,0 0 0,0 0 0,0 0 0,1 0 1,-1 0-1,0 0 0,0 0 0,0 0 0,1 0 0,-1 0 1,0 0-1,0 0 0,0 0 0,0 0 0,1 0 0,-1 0 0,0 0 1,0 0-1,0-1 0,0 1 0,0 0 0,1 0 0,6-6 2,-1 0 0,1-1-1,-1 0 1,11-15-1,-3 0 0,14-31 0,36-100-2204,-64 153 2203</inkml:trace>
</inkml:ink>
</file>

<file path=ppt/ink/ink3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7:52.909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412 0 4616,'0'0'1386,"-12"18"-850,-30 43-62,-44 87-1,32-23-165,4 1-1,-36 149 1,65-197-136,3 1 0,3 1 1,-5 120-1,17-148-97,0-24-4,2 1-1,1-1 0,1 1 1,1-1-1,8 35 0,4-27 69,-13-35-129,0 0 0,-1 0 0,1 0 0,0 0-1,0 0 1,0 0 0,-1-1 0,1 1 0,0 0-1,0 0 1,0-1 0,2 2 0,-2-2-3,-1 0 1,1 0-1,-1 0 1,1 0-1,0 0 1,-1 0-1,1 0 1,-1 0-1,1 0 1,0 0-1,-1 0 1,1 0-1,-1 0 0,1 0 1,-1-1-1,1 1 1,-1 0-1,1-1 1,-1 1-1,1 0 1,-1-1-1,1 1 1,-1 0-1,1-1 1,-1 1-1,0-1 1,1 0-1,9-11 28,-1 0 0,-1-1 0,0 0-1,9-21 1,-8 15-13,33-72 76,-4-3 0,32-121-1,28-200 214,-86 352-129,-2-1 0,-3-1 0,-4-110 0,-3 135-60,-1-33 119,0 66-200,0 0 0,0 0 0,-1 0 0,0 0 0,0 0 0,0 0 0,-6-9 0,8 14-26,-1 1 0,0-1 0,0 1 1,0-1-1,0 1 0,0 0 0,0-1 0,-1 1 0,1 0 1,0 0-1,-1-1 0,1 1 0,-1 0 0,1 1 0,-4-3 1,4 3-8,0 0 0,0 0 0,0 0 0,0 0 0,0 0 0,0 0 0,0 0 0,0 0 0,0 1 0,0-1 0,0 0 0,0 1 0,0-1 0,0 0 0,0 1 0,0-1 0,1 1 0,-1 0 0,0-1 0,-1 2 0,-4 4 18,1 1 0,-1 0 0,2 0 0,-1 0-1,-5 12 1,5-10-19,-21 42 26,2 1 1,2 1-1,3 1 0,2 1 0,-14 79 0,17-45-7,4 1 0,2 147-1,10-182 0,2-1 0,3 0 0,15 62 0,-12-78 3,2-1-1,1 0 0,2-1 0,1-1 0,22 36 0,-33-63-16,0 0 14,-1 1-1,2-1 1,-1-1 0,1 1-1,1-1 1,-1 0-1,13 10 1,-18-17-20,-1 1 0,1-1 0,0 0-1,-1 0 1,1 1 0,-1-1 0,1 0 0,0 0 0,-1 0 0,1 0 0,0 0-1,-1 0 1,1 0 0,0 0 0,-1 0 0,1 0 0,-1-1 0,1 1 0,0 0-1,-1 0 1,1-1 0,-1 1 0,1 0 0,0 0 0,-1-1 0,1 1 0,-1-1 0,1 1-1,-1-1 1,0 1 0,1 0 0,-1-1 0,1 0 0,-1 1 0,0-1 0,1 1-1,-1-1 1,14-29 49,-12 25-40,12-33 31,-2-1 0,7-43 0,9-88 54,-15 86-47,-6 44-24,3-18 57,-2 1 0,0-101 1,-8 150-71,-1 0 1,0 0 0,-1 1 0,0-1 0,0 0-1,-1 1 1,-3-9 0,5 14-10,1 1 0,-1 0 0,1-1 0,-1 1 0,0 0 0,0 0 0,1 0 0,-1-1 0,0 1 0,0 0 0,0 0 0,0 0 0,0 1 0,-1-1 0,1 0 0,0 0 0,0 1 0,0-1 0,-1 0 0,1 1 0,0-1 0,-1 1 0,1 0 0,-1-1 0,1 1 0,0 0 0,-1 0 0,1 0 0,-1 0 0,1 0 0,0 0 0,-1 0 0,1 1 0,-1-1 0,1 0 0,0 1 0,-1-1 0,1 1 0,0 0 0,0-1 0,-1 1 0,1 0 0,0 0 0,0 0 0,0-1 0,0 1 0,-1 2 0,-7 4 13,1 1 0,0 0 0,0 0-1,1 1 1,0-1 0,1 2 0,0-1-1,0 1 1,1 0 0,0 0 0,1 1-1,-6 17 1,10-26-17,0-1 0,0 0-1,-1 1 1,1-1 0,0 0-1,0 1 1,0-1 0,0 0-1,1 1 1,-1-1 0,0 0-1,0 0 1,1 1 0,-1-1-1,1 0 1,-1 0 0,1 1-1,0-1 1,-1 0 0,1 0-1,0 0 1,0 0 0,0 0-1,0 0 1,0 0 0,0 0-1,0-1 1,0 1 0,0 0-1,0 0 1,0-1 0,0 1-1,2 0 1,0 0 0,-1-1-1,1 0 1,0 1-1,-1-1 1,1 0 0,-1 0-1,1 0 1,-1 0-1,1-1 1,-1 1-1,1-1 1,-1 0 0,1 1-1,-1-1 1,1 0-1,-1-1 1,4-1 0,4-5-474,-1 1 0,-1-1 1,10-11-1</inkml:trace>
</inkml:ink>
</file>

<file path=ppt/ink/ink3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7:55.858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181 4 4216,'0'0'3440,"15"3"-3335,2 0-72,86 14 155,-42-12-51,-1-2 0,0-3 0,1-2 0,65-12-1,-65 6 66,0 2 0,0 2 0,0 4 0,0 2 0,0 3 0,100 20 0,134 32 406,-248-44-497,-37-10-59,0 0 0,1 0 0,-1-1 0,1 0-1,11 0 1,-14 0 108,-12 3-54,-14 6-2,-12 0-70,0 0 1,-2-2 0,1-1 0,-1-2-1,0-1 1,0-1 0,-49-1 0,-232-30 131,73 2-34,148 23 31,0 3 0,0 5 0,0 3 0,1 5 0,-170 47 0,252-58-127,-18 7 243,27-10-272,-1 0 0,1 0 0,0 0 0,0 1 1,0-1-1,-1 0 0,1 0 0,0 0 0,0 1 0,0-1 0,-1 0 0,1 0 1,0 0-1,0 1 0,0-1 0,0 0 0,0 0 0,0 1 0,0-1 0,0 0 0,-1 0 1,1 1-1,0-1 0,0 0 0,0 1 0,0-1 0,0 0 0,0 0 0,1 1 1,9 8 237,9 0-188,0-1 1,0-1-1,0-1 1,1-1 0,0 0-1,0-2 1,29 2-1,148-6 70,-164 0-97,120-5 47,367-25 94,332-23 48,-711 55-149,-56 0 26,-73-1-88,8-1 73,-20 1-80,0 0 0,0 0 0,0 0 0,0 0 0,0 0 0,0 0 0,0 0 0,0 0 0,0 0 0,0 0 0,0 0 0,0 0 0,0 0 0,0 0 0,0 0 0,0 0 0,0 0 0,0 0 0,0 0 0,0 1 0,0-1 1,0 0-1,0 0 0,0 0 0,0 0 0,0 0 0,0 0 0,0 0 0,0 0 0,0 0 0,0 0 0,0 0 0,0 0 0,0 0 0,0 0 0,0 0 0,0 0 0,0 0 0,0 0 0,0 0 0,0 0 0,0 0 0,0 0 0,0 0 0,0 0 0,0 0 0,0 0 0,0 0 0,0 0 0,0 0 0,1 0 0,-14 5 49,-217 42 136,37-10-57,33-1 60,-166 17-1,-145-5 142,468-48-322,1 0 1,-1 0-1,0 1 1,0 0 0,1-1-1,-1 1 1,0 0-1,-4 3 1,7-4-7,0 0 0,0 0-1,0 0 1,-1 1 0,1-1 0,0 0 0,0 0-1,0 0 1,0 1 0,0-1 0,0 0 0,0 0-1,0 1 1,0-1 0,-1 0 0,1 0 0,0 1-1,0-1 1,0 0 0,1 0 0,-1 1 0,0-1-1,0 0 1,0 1 0,0-1 0,0 0 0,0 0-1,0 0 1,0 1 0,0-1 0,1 0-1,-1 0 1,0 1 0,0-1 0,0 0 0,0 0-1,1 0 1,-1 0 0,0 1 0,0-1 0,0 0-1,1 0 1,-1 0 0,0 0 0,0 0 0,1 1-1,8 3 11,-1 0 0,1 0 0,15 4 0,81 20-58,147 19 0,-197-38 27,36 4-23,1-3 1,0-5-1,0-3 0,0-5 0,122-18 1,-64 5-103,-127 10 98,-23 5 48,0 1 1,1 0-1,-1 0 1,0-1 0,1 1-1,-1 0 1,0-1 0,1 1-1,-1 0 1,0-1-1,0 1 1,0 0 0,1-1-1,-1 1 1,0-1 0,0 1-1,0 0 1,0-1-1,0 1 1,0-1 0,0 1-1,0-1 1,0 1 0,0 0-1,0-1 1,0 1-1,0-1 1,0 1 0,0 0-1,0-1 1,0 1 0,0-1-1,-1 1 1,1 0-1,0-1 1,0 1 0,0-1-1,-1 1 1,1 0 0,0 0-1,-1-1 1,1 1-1,0 0 1,-1-1 0,1 1-1,0 0 1,-1 0 0,0-1-1,-3-5 93,10 7-47,15 12-35,-16-10-265,0 1-1,1-1 1,0 0-1,0 0 1,0-1-1,0 0 1,12 3-1</inkml:trace>
</inkml:ink>
</file>

<file path=ppt/ink/ink3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7:57.210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0 5920,'0'0'993,"5"16"-720,25 88 68,46 189 226,-72-267-420,-1-1-1,-2 0 0,0 1 1,-2-1-1,0 1 0,-2-1 1,-12 48-1,13-61 19,0 0 1,1 0-1,0 1 0,1 12 0,0-21-87,-1 2 60,0 0-1,0-1 0,0 1 1,-1 0-1,1 0 1,-1-1-1,-1 1 1,1-1-1,-7 11 1,5-10-53,1 0 0,-1 1 0,1-1 0,1 1 0,-3 10 0,5-16-67,0 1-1,-1-1 0,1 1 1,1 0-1,-1-1 0,0 1 1,0-1-1,0 1 0,1-1 0,-1 1 1,1 0-1,-1-1 0,1 0 1,0 1-1,0-1 0,-1 1 1,1-1-1,0 0 0,0 0 1,0 1-1,1-1 0,1 2 1,3 2 43,1-1 0,0 1 0,11 4 0,3 4 32,-10-6-21,-1-1 0,1 1 0,21 7 0,-30-13-45,0 0 0,1 0 1,-1 0-1,1 0 1,-1-1-1,1 1 0,0-1 1,-1 0-1,1 1 1,0-1-1,-1 0 0,1-1 1,-1 1-1,1 0 1,0-1-1,-1 0 1,1 1-1,-1-1 0,1 0 1,-1 0-1,1 0 1,-1-1-1,0 1 0,0-1 1,4-2-1,3-16 112,-2-12-55,-1-1 1,-2-1-1,-1-38 0,-10-102 179,4 145-182,-1-1 0,-10-35 0,10 49 6,-1 1 0,-1 1 0,-1-1 0,0 1 0,-15-22 0,14 26 165,2 13-53,2 20 26,3-12-203,-9 74 77,3 0 0,4 1 0,4 0 0,4-1 0,28 153 0,-26-207-69,1 1 0,2-1 0,1-1 0,1 0 0,28 50 0,-38-78-24,0 1-1,-1-1 1,1 0 0,0 0-1,0 0 1,0 0-1,1 0 1,-1 0 0,0 0-1,1-1 1,3 3 0,-4-4-5,-1 1 1,0-1-1,0 1 1,1-1 0,-1 0-1,0 0 1,1 1 0,-1-1-1,1 0 1,-1 0-1,0 0 1,1-1 0,-1 1-1,0 0 1,1 0 0,-1-1-1,0 1 1,1-1 0,-1 1-1,0-1 1,0 1-1,0-1 1,1 0 0,-1 0-1,0 0 1,0 1 0,0-1-1,1-2 1,8-11 7,0-1-1,0 0 1,-2-1 0,0 1-1,7-23 1,-11 29-5,20-52 20,-2-1 0,24-117 0,-38 132 40,-1-1 0,-3 1 0,-2-1 0,-7-81 0,5 127-49,0 0 1,-1 0 0,1 1-1,0-1 1,-1 0-1,1 0 1,-1 0-1,1 1 1,-1-1 0,0 0-1,0 1 1,0-1-1,0 0 1,0 1-1,0-1 1,0 1 0,0 0-1,0-1 1,-1 1-1,1 0 1,-4-2-1,4 3-3,0 0-1,-1 1 1,1-1-1,0 1 0,0-1 1,-1 1-1,1 0 0,0-1 1,0 1-1,0 0 1,0 0-1,0 0 0,-1 1 1,-5 3 20,-9 4 54,-25 19 0,33-23-79,4-2 275,4-5-74</inkml:trace>
</inkml:ink>
</file>

<file path=ppt/ink/ink3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7:59.316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1814 2138 4512,'0'0'1349,"-7"-11"-922,4 5-368,-5-8 97,1-1 0,0-1 1,1 0-1,-6-20 0,-40-249 1055,50 270-1157,-8-58 228,4-1 1,3 1-1,4-1 0,10-81 0,5 43 180,59-212 0,-16 78 73,-11 46 104,-46 191-583,2-4 50,-1 0-1,2-20 1,-5 30-47,1-1 1,-1 1-1,0-1 1,-1 1 0,1-1-1,-1 1 1,1-1 0,-1 1-1,0 0 1,0-1-1,-1 1 1,1 0 0,-1 0-1,-3-5 1,3 3 253,3 4-98,7 14-10,31 88 17,6 21-114,-23-49-13,51 114 0,-56-153-64,-1 0 0,-1 1 0,-3 0 0,10 41 0,-14-40 2,-4-23-12,-1 1 1,0-1-1,-1 1 1,-1 0-1,0-1 1,-1 1-1,0 0 1,-1 0-1,-3 18 1,-26 76 71,-16 63-14,37-127-6,-8 88-1,17-121-53,0-1 1,1 1-1,2 13 0,-3-21-10,1 1 0,-1-1 0,1 0 0,0 0 0,0-1 0,0 1 0,1 0 0,-1 0 0,1 0 0,-1-1 0,1 1-1,0-1 1,0 1 0,0-1 0,4 4 0,-5-6-6,-1 0-1,1 1 1,0-1 0,-1 0-1,1 0 1,-1 1 0,1-1-1,-1 0 1,1 0-1,0 0 1,-1 0 0,1 0-1,0 0 1,-1 0 0,1 0-1,-1 0 1,1 0-1,0 0 1,-1 0 0,1 0-1,0-1 1,-1 1-1,1 0 1,-1 0 0,1-1-1,-1 1 1,1 0 0,-1-1-1,1 1 1,-1 0-1,1-1 1,-1 1 0,1-1-1,-1 1 1,0-1 0,1 1-1,0-2 1,12-25 85,-9 18-64,4-10 9,-2 0 1,0 0-1,-1 0 0,-1-1 1,-1 1-1,-1-1 0,0-27 1,-13-141 182,10 183-211,-17-145 225,-56-221-1,61 332-175,-1 0 1,-2 1-1,-29-51 1,39 77-40,-21-44 38,20 37-22,-2 1 1,0 1-1,0-1 1,-2 1-1,-13-15 0,14 22-19,-1 0 0,-1 2 0,1-1 0,-2 1 0,1 1-1,-25-11 1,18 12-7,-1 1 0,1 1 0,-1 0-1,0 2 1,1 0 0,-1 2 0,-26 1 0,-13 2 61,0-2-1,-103-13 1,-58-13 85,147 21-165,-28-4-14,-173-21-12,232 25 44,0 2 0,-1 1 0,1 3-1,-79 13 1,12 13 29,72-16-5,-52 8 0,78-18-25,-1-1 0,0 0 0,1-1 0,-1 0 1,1-1-1,-1 0 0,0-1 0,-20-6 0,31 8-3,1 0 0,0 0 0,0 0 0,-1 0 0,1 0 0,0 0 0,-1-1 0,1 1 0,0 0 0,0 0 0,-1 0 0,1 0 0,0-1 0,0 1 0,0 0 0,-1 0 0,1 0 0,0-1 0,0 1 0,0 0 0,-1 0 0,1-1 0,0 1 0,0 0 0,0 0 0,0-1 0,0 1 0,0 0 0,0-1 0,0 1 0,0 0 0,0-1 0,0 1 0,0 0 0,0-1 0,8-11 0,20-11 0,-27 22 0,41-29 0,2-3-8,2 1-1,97-49 1,-112 68-14,0 2 0,1 1 0,0 1 0,0 2 1,1 1-1,0 2 0,0 1 0,65 2 0,22 0-11,-89-1 27,-1 1 1,1 2-1,-1 0 0,60 13 0,46 17-2189</inkml:trace>
</inkml:ink>
</file>

<file path=ppt/ink/ink3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02.658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0 172 4912,'0'0'2592,"12"1"-2443,29 1 37,0-1 1,54-5-1,-52-2 65,45-1-1,-72 7-179,0 1 0,-1 1 0,1 0 0,0 0-1,0 2 1,19 7 0,-8-1 12,-3-1-13,0 0 0,1-2 0,25 4 0,20-1 76,0-3 0,1-4 0,119-8 0,-55-13 134,50-4 168,-74 23-139,-72 1-130,58-5-1,-79 1-96,-9 1 41,1 0-1,0-1 1,16-4-1,-21 4-85,-5 2-32,0 0 1,0 0-1,0 0 1,0 0-1,0 0 1,0 0-1,0-1 1,0 1-1,-1 0 1,1 0-1,0 0 1,0 0-1,0 0 1,0 0-1,0 0 1,0-1-1,0 1 1,0 0-1,0 0 1,0 0-1,0 0 1,0 0-1,0 0 1,0-1-1,0 1 1,0 0-1,0 0 1,0 0-1,0 0 1,0 0-1,0-1 1,0 1-1,0 0 1,0 0-1,0 0 1,1 0-1,-1 0 1,0 0-1,0 0 1,0 0-1,0-1 1,0 1-1,0 0 1,0 0-1,1 0 1,-10-5 30,-10-6-3,-1 0 0,-1 1 1,0 2-1,-39-12 1,-97-14 86,86 21-62,-241-36 124,258 42-151,-25-1 29,-1 3-1,-1 3 0,1 4 1,0 4-1,-108 21 0,14 1 219,173-28-270,0 0 0,-1 0 1,1 0-1,0 0 0,0 0 1,0 1-1,0-1 1,-1 1-1,1-1 0,0 1 1,0-1-1,0 1 0,0-1 1,0 1-1,0 0 1,-1 0-1,2 0-4,0-1 0,0 1 0,0-1 0,0 0 0,0 1 0,0-1 0,0 1 0,0-1 0,0 1 0,1-1 0,-1 0 0,0 1 0,0-1 0,0 0 0,0 1 0,1-1 0,-1 1 0,0-1 0,0 0 0,1 0 0,-1 1 0,0-1 0,1 0 0,-1 1 0,0-1 0,1 0 0,-1 0 0,0 0 0,1 1 0,7 3 21,0 0-1,-1 0 0,13 4 1,17 4 7,1-2 0,52 7 0,84 4 7,-111-15-29,517 19 46,-411-30-51,-1-7 0,286-57 0,-49 13-59,-305 46-1747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42.12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 0 8336,'0'0'10135,"-3"18"-9864,1-9-229,-2 16 83,0-1-1,2 1 1,0 38 0,3 86 612,1 29 290,-1-109-147,-4-58 27,1-10-945,1-7-2587</inkml:trace>
</inkml:ink>
</file>

<file path=ppt/ink/ink3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23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 4616,'0'0'13178,"-3"10"-12851,-3 18-16,1 0 0,-1 45 0,12 96 590,-1-76-425,6 34 110,-1-23-104,-8-74-344,15 138 890,-13-133 26,-4-34-1058,0-1-1,0 1 0,0-1 1,0 0-1,0 1 0,0-1 1,0 1-1,1-1 0,-1 1 1,0-1-1,0 0 0,1 1 1,-1-1-1,0 0 0,0 1 1,1-1-1,-1 0 1,0 1-1,1-1 0,-1 0 1,1 0-1,-1 1 0,0-1 1,1 0-1,-1 0 0,1 0 1,-1 1-1,0-1 0,1 0 1,-1 0-1,1 0 0,-1 0 1,1 0-1,-1 0 0,1 0 1,-1 0-1,0 0 0,1 0 1,-1 0-1,1-1 1,20-4-270,2-5-2831</inkml:trace>
</inkml:ink>
</file>

<file path=ppt/ink/ink3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24.6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6424,'0'0'6144,"3"13"-5596,5 31 226,6 87 1,-16-18 67,2 34 139,-1 74 453,-2-84-483,9-2 1837,-6-135-2546,-1 4 535,0-7-3792</inkml:trace>
</inkml:ink>
</file>

<file path=ppt/ink/ink3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25.2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 7632,'0'0'3234,"-6"10"-2887,-20 32 54,26-42-350,-1 1 0,1-1 0,-1 1 0,1-1 0,-1 1 0,1-1 0,0 1 0,-1-1 0,1 1 0,0 0 0,0-1 0,0 1 0,-1-1 0,1 1 0,0 0 0,0-1 0,0 1 0,0-1 0,0 1 0,0 0 0,0-1 0,0 1 0,0 0 0,0-1 0,0 1 0,0-1 0,1 1 0,-1 0 0,0-1 0,0 1 0,1-1 0,-1 1 0,0-1 0,1 1 0,-1-1 0,1 1 0,-1-1 0,0 1 0,1-1 0,-1 1 0,1-1 0,-1 0-1,1 1 1,0-1 0,-1 0 0,2 1 0,24 2 745,-24-3-718,238 3 2452,-163 1-1781,-52-1-318,1-2 0,27-1 1,-47-1-208,0 1 1,-1-1 0,1 1-1,0 1 1,0-1 0,0 1-1,-1 0 1,1 0 0,0 1-1,-1-1 1,9 5 0,-9-4 368,1 0 41,-4 2-3407</inkml:trace>
</inkml:ink>
</file>

<file path=ppt/ink/ink3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25.9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272 0 8136,'0'0'4814,"-14"6"-4406,-106 37 784,109-38-889,-1 1-1,1 0 0,0 0 1,0 1-1,0 0 0,1 1 1,0 1-1,-15 16 0,22-22-217,1-1-1,0 1 0,-1 0 1,1 0-1,1 0 0,-1 0 1,0 0-1,1 0 0,-1 0 1,1 0-1,0 1 0,0-1 1,0 0-1,1 1 0,-1-1 1,1 1-1,0-1 0,0 1 1,0-1-1,0 1 0,1-1 1,-1 1-1,1-1 0,0 0 1,0 1-1,0-1 0,0 0 1,1 0-1,-1 0 0,1 0 1,0 0-1,0 0 0,0 0 1,5 4-1,2 3 61,1 0 0,1-1 0,0 0-1,0 0 1,0-2 0,1 1 0,18 7 0,-15-8 15,0-1 0,0-1-1,0 0 1,1-1 0,0-1 0,0 0-1,19 0 1,-21-3-924,-1 0 0,20-3-1</inkml:trace>
</inkml:ink>
</file>

<file path=ppt/ink/ink3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26.4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12160,'0'0'4895,"2"10"-3944,7 56 22,0 77 1,-4-111-515,-5-32-449,0 0-1,0 0 1,0 0 0,0 1 0,-1-1-1,1 0 1,0 0 0,0 0 0,0 0-1,0 0 1,0 0 0,0 0-1,0 0 1,0 1 0,0-1 0,1 0-1,-1 0 1,0 0 0,0 0 0,0 0-1,0 0 1,0 0 0,0 0 0,0 0-1,0 1 1,0-1 0,0 0 0,0 0-1,0 0 1,0 0 0,0 0 0,0 0-1,0 0 1,1 0 0,-1 0-1,0 0 1,0 0 0,0 0 0,0 0-1,0 0 1,0 0 0,0 0 0,0 0-1,1 0 1,-1 0 0,0 0 0,0 0-1,0 0 1,0 0 0,0 0 0,0 0-1,0 0 1,0 0 0,0 0 0,1 0-1,-1 0 1,0 0 0,0 0 0,0 0-1,0 0 1,0 0 0,0 0-1,0 0 1,0 0 0,0 0 0,3-19 424,-5-53 162,0 55-394,1 0 1,1 0-1,0 0 1,1 0-1,1 1 1,0-1-1,8-23 1,-10 39-171,1 0 1,-1 0 0,1 0-1,0 0 1,0 0 0,-1 0 0,1 0-1,0 1 1,0-1 0,0 0-1,0 0 1,0 1 0,0-1-1,0 1 1,0-1 0,0 1 0,0-1-1,0 1 1,0 0 0,0-1-1,1 1 1,-1 0 0,0 0-1,0 0 1,2 0 0,34 4 326,-29-3-264,47 9 274,-40-6-282,1-1-1,-1 0 1,1-1 0,-1-1-1,1-1 1,0 0 0,0-1-1,-1 0 1,20-5 0,22-16-315,-39 13-2774</inkml:trace>
</inkml:ink>
</file>

<file path=ppt/ink/ink3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28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916 47 3712,'0'0'8178,"-10"2"-7818,-5 1 9,0-1 0,0 0 0,-1-1-1,1-1 1,-1 0 0,-21-4 0,30 3-270,1 0 89,0 0 0,0 0 0,0-1 0,0 0 0,1 0 0,-1 0 0,0-1 0,1 1 0,0-1 0,-6-4 0,4 3 111,0 1 0,0-1-1,0 2 1,0-1-1,-1 1 1,1 0 0,-14-1-1,17 3-247,-4-1 102,-1 0 0,0 1 0,0 0 0,0 0 0,0 1 0,0 0 0,-13 4-1,5 0 159,0 1-1,-29 14 1,41-17-263,-1 0 0,1 0-1,-1 0 1,1 1 0,0 0 0,0 0 0,1 0-1,0 1 1,-1 0 0,1 0 0,1 0 0,-1 0 0,-5 11-1,8-14-32,1 1 0,-1-1-1,1 0 1,0 0 0,-1 0-1,1 1 1,0-1 0,1 0-1,-1 0 1,0 1 0,1-1-1,-1 0 1,1 0 0,-1 0-1,1 0 1,0 0-1,0 1 1,0-2 0,0 1-1,1 0 1,-1 0 0,2 2-1,4 5 41,1-1 0,17 16 0,-21-20-30,-1-1-9,0 0 0,0 0-1,0 0 1,-1 0 0,0 1 0,1-1 0,-1 1-1,0-1 1,-1 1 0,1 0 0,-1 0-1,1 0 1,-1 0 0,-1 0 0,1 0 0,0 0-1,-1 0 1,0 0 0,0 0 0,0 0 0,0 0-1,-1 0 1,0 1 0,0-1 0,0-1 0,0 1-1,0 0 1,-1 0 0,0 0 0,0-1-1,-3 6 1,-6 4 38,0-1 0,-1 0-1,-1 0 1,1-2 0,-2 1-1,1-2 1,-2 0 0,1 0 0,-1-2-1,-21 9 1,13-11 37,0-1 1,0 0-1,0-2 1,-41-1-1,53-1-59,0-1 1,1 0-1,-1-1 0,1 0 0,0-1 1,-1 0-1,1 0 0,0-1 0,1 0 0,-1-1 1,-14-10-1,24 15-28,-1 0 0,1-1 0,0 1 0,-1-1 0,1 1 0,0-1 0,0 1 0,-1-1 0,1 1 0,0-1 0,0 1 0,0-1 0,0 1 0,-1-1 0,1 1 0,0-1 0,0 1 0,0-1 0,0 0 0,0 1 0,0-1 0,1 1 0,-1-1 0,0 1 0,0-1 0,0 1 0,0-1 0,1 1 0,-1-1 0,0 1 0,1-1 0,0 0 0,12-19 41,-13 19-41,5-4 1,-1 1-1,0 0 0,1 0 1,0 0-1,0 0 1,0 1-1,1 0 0,-1 0 1,9-3-1,61-20 25,-44 16-19,-21 7 2,0 0 1,1 0 0,0 2-1,-1-1 1,1 1-1,0 0 1,0 1-1,-1 1 1,1 0-1,0 0 1,0 1-1,-1 0 1,1 1 0,-1 0-1,0 0 1,10 6-1,7 3 33,-18-9-23,0 1 0,0 1 0,0-1-1,-1 1 1,0 0 0,0 1 0,10 9 0,3 8 20,-13-14 10,1 0-1,0 0 1,0-1 0,18 12-1,-11-10 27,-10-6-25,1 1 0,-1-1 0,1-1 0,0 1 1,0-1-1,0 0 0,0-1 0,1 0 0,-1 0 0,1-1 0,-1 1 0,10-1 0,1 1 113,-15-2-131,-1 1 0,1-1 1,0 0-1,-1 0 1,1 1-1,-1-2 0,1 1 1,0 0-1,-1-1 0,6 0 1,-5-1-64,0 1 0,0 0 0,0-1 1,0 1-1,0-1 0,5-4 0,-1-3-3210</inkml:trace>
</inkml:ink>
</file>

<file path=ppt/ink/ink3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30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313 1 2904,'0'0'10502,"-7"9"-9995,-124 167 1961,110-145-2106,0 1-1,3 1 1,0 0 0,3 1-1,0 1 1,-11 44 0,14-34-44,3 0 0,1 1 0,2 0 0,2 0 0,2 0 0,3 0 1,1 1-1,2-1 0,18 79 0,-8-59 81,-12-46-224,2 0 0,1 0 0,0-1 0,2 0 0,11 25 0,-4-21 221,21 27 0,-5-9 251,-27-36-454,1-1 0,-1 0 1,1 0-1,1 0 0,-1-1 1,0 1-1,1-1 0,9 5 1,-6-3 307,-7-5-487,-1 0 0,0 0 0,1 0 0,-1 1-1,0-1 1,0 0 0,1 0 0,-1 0 0,0 0 0,1 0 0,-1 0-1,0 0 1,1 0 0,-1 0 0,0 0 0,1 0 0,-1 0 0,0 0-1,0 0 1,1 0 0,-1 0 0,0 0 0,1-1 0,-1 1 0,0 0-1,0 0 1,1 0 0,-1 0 0,0-1 0,0 1 0,1 0 0,-1 0-1,0 0 1,0-1 0,0 1 0,1 0 0,-1 0 0,0-1 0,0 0-1,7-15-52,-4 7 68,19-63-486,-16 47-2722</inkml:trace>
</inkml:ink>
</file>

<file path=ppt/ink/ink3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32.1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3712,'0'0'17957,"3"10"-17600,-2-6-319,2 8 91,0 1 1,0-1-1,-1 1 1,0 21-1,2 218 1354,-3-196-1222,0 37 219,-1-65-177,1 0 0,1 1 0,9 44-1,-6-45 23,-4-24 416,-1-13-371,-2-17-2703,2 23 729</inkml:trace>
</inkml:ink>
</file>

<file path=ppt/ink/ink3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32.8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49 7936,'0'0'7062,"10"3"-6582,3 0-282,-1 0 0,1 0 0,0-2 1,0 1-1,0-2 0,14 0 0,115-22 1444,-103 14-1086,0 2 1,1 1-1,0 2 0,52 3 1,-45 7 416,0 2-1,85 27 1,-76-14 449,-42-20-488,-13-2-921,-1 0-1,0 0 0,1-1 0,-1 1 1,0 0-1,0 0 0,1-1 1,-1 1-1,0 0 0,0 0 0,1-1 1,-1 1-1,0 0 0,0-1 0,0 1 1,0 0-1,1-1 0,-1 1 0,0 0 1,0-1-1,0 1 0,0 0 1,0-1-1,0 1 0,0-1 0,0 1 1,0 0-1,0-1 0,0 1 0,0 0 1,0-1-1,0 1 0,0 0 1,-1-1-1,1 1 0,0 0 0,0-1 1,-1 0-1,1-4-134,0 0 1,0 0-1,0-1 1,1 1-1,-1 0 1,1 0-1,1 0 1,-1 0 0,1 0-1,-1 0 1,1 0-1,1 0 1,2-4-1,-2 2-1850</inkml:trace>
</inkml:ink>
</file>

<file path=ppt/ink/ink3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46.4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264 25 4416,'0'0'10362,"-10"-4"-10043,3 1-276,1 0 72,-1 0-1,0 0 1,0 1-1,0 0 1,-1 0-1,1 1 1,0 0-1,-1 0 1,1 1-1,-15 1 1,14 1 136,-45 12 1108,50-13-1240,-1 1 1,1-1-1,0 1 0,0 0 0,0 0 0,0 0 0,0 0 1,0 0-1,0 1 0,1 0 0,-1-1 0,-2 5 0,-12 15 435,14-19-474,0 0 0,0 1 0,0 0 0,1 0 1,-1 0-1,1 0 0,-3 6 0,3-4-9,0-1 0,0 1-1,1 0 1,0-1 0,0 1 0,0 0 0,1 0-1,-1 0 1,1 0 0,1 0 0,-1-1 0,1 1-1,0 0 1,1 0 0,-1 0 0,1-1-1,0 1 1,0-1 0,1 0 0,3 6 0,7 15 203,-12-21-230,1-1 0,1 1 0,-1-1-1,0 0 1,1 0 0,0 0-1,0 0 1,0 0 0,5 4 0,-1-2 3,5 4 147,26 18 0,-34-26-150,1 1-1,-1-1 1,1 0-1,0 0 0,0-1 1,-1 1-1,1-1 1,0 0-1,0 0 1,8 0-1,2-1 84,0 0 0,0-2 0,0 1 0,0-2 0,0 0 0,0-1 0,27-10 0,-29 10 167,-3 2-932,-4-2-3031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42.80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80 0 9240,'0'0'7000,"-2"10"-6649,-11 42 247,2 2-1,-6 93 0,-8 129 1191,20-237-1429,-1 9 934,6-47-1278,0-1 0,0 0 0,0 0 0,0 0-1,0 0 1,0 1 0,1-1 0,-1 0 0,0 0 0,0 0-1,0 0 1,0 0 0,1 0 0,-1 0 0,0 1-1,0-1 1,0 0 0,0 0 0,1 0 0,-1 0 0,0 0-1,0 0 1,0 0 0,1 0 0,-1 0 0,0 0 0,0 0-1,0 0 1,0 0 0,1 0 0,-1 0 0,0 0-1,0 0 1,0 0 0,1 0 0,-1-1 0,0 1 0,0 0-1,0 0 1,0 0 0,1 0 0,-1 0 0,0 0-1,0-1 1,0 1 0,0 0 0,0 0 0,0 0 0,1 0-1,-1 0 1,0-1 0,0 1 0,12-11 151,2-8-2888</inkml:trace>
</inkml:ink>
</file>

<file path=ppt/ink/ink3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47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0 115 10248,'0'0'1334,"3"11"-835,-2-5-440,3 4 206,-2 1 0,1 0 1,-2 0-1,1 0 0,-1 0 1,-1 0-1,-2 20 0,0-19 913,1 0 1,-1 23 2779,2-45-3077,4-9-595,0 0-1,9-25 1,-8 30-168,-4 8-70,3-7 121,0-1 0,1 1 0,1 0-1,-1 0 1,2 0 0,13-18 0,0-1 409,-16 25-370,0 0 0,1 0 0,8-9 0,-12 15-163,0 1 0,-1-1 1,1 1-1,0-1 1,0 1-1,0-1 0,0 1 1,0-1-1,-1 1 1,1 0-1,0 0 1,0-1-1,0 1 0,0 0 1,0 0-1,0 0 1,0 0-1,0 0 0,0 0 1,0 0-1,0 0 1,0 1-1,0-1 1,0 0-1,0 1 0,-1-1 1,1 0-1,0 1 1,0-1-1,0 1 0,0-1 1,-1 1-1,2 1 1,5 4 57,0 0 0,-1 0 0,7 9 1,11 10 212,-23-25-311,-1 1 0,1-1 0,-1 0 0,1 0 1,-1 0-1,1 0 0,-1 1 0,1-1 0,-1 0 0,1 0 1,0 0-1,-1 0 0,1 0 0,-1 0 0,1-1 0,-1 1 1,1 0-1,-1 0 0,1 0 0,-1 0 0,1-1 0,-1 1 1,1 0-1,-1 0 0,1-1 0,-1 1 0,1-1 0,13-14 316,1-15-4218</inkml:trace>
</inkml:ink>
</file>

<file path=ppt/ink/ink3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48.1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 5416,'0'0'16097,"11"0"-15651,198-12 1481,-94 12-860,-57 1-443,7 4 752,-62-6-908</inkml:trace>
</inkml:ink>
</file>

<file path=ppt/ink/ink3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48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9440,'0'0'10727,"3"14"-10197,26 227 1342,-26-131-577,-12 149 0,7-234-861,-1 0 0,-1 0-1,-13 46 1,14-62-239,1 1 0,0-1 1,0 17-1,1-18-63,-4 10 515,12-36-347,63-147-960,-49 104-3159</inkml:trace>
</inkml:ink>
</file>

<file path=ppt/ink/ink3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49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7832,'0'0'17245,"12"3"-16801,5 0-268,-1 0 0,1-1 0,0-1 0,28-1 0,98-19 906,88-4 197,-195 22-1083,93 3 948,-114-3-603,-11 1-111,-6-1 281,-23 4-319,4 0-5459</inkml:trace>
</inkml:ink>
</file>

<file path=ppt/ink/ink3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50.5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7936,'0'0'11503,"12"14"-10983,-11-13-508,30 34 714,52 45 0,-58-58-377,-1 1 0,-2 1 0,29 38 0,47 89 557,-83-124-785,-2 1 0,-1 0 0,-1 1 0,-2 0-1,-1 0 1,6 42 0,6 183 379,-19-207-393,-2 0-1,-2-1 1,-15 82 0,11-100-52,-1 1 1,-1-1 0,-2 0-1,0-1 1,-2 0 0,-1-1-1,-20 27 1,33-51-52,-18 26 124,-2 0 1,-40 41-1,53-62-96,0 0 1,0 0-1,-1-1 0,0 0 0,0-1 0,0 0 0,-1 0 0,0-1 0,0 0 0,0-1 1,0 0-1,0 0 0,-12 1 0,20-4-36,0 0 0,0 0-1,0 0 1,0 0 0,0 0 0,0 0 0,0-1 0,0 1-1,0 0 1,0-1 0,-2-1 0,-4-3-3242</inkml:trace>
</inkml:ink>
</file>

<file path=ppt/ink/ink3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8:53.2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162 1 12256,'0'0'2305,"-12"15"-1657,-1 0-464,-4 4 86,2 1-1,1 0 0,-16 29 0,19-24 83,1 0 0,1 0-1,1 1 1,1 0 0,2 0 0,1 1 0,0-1-1,2 1 1,2 0 0,0 0 0,5 35-1,-3-49-215,0 0 0,1-1-1,1 0 1,0 0-1,0 0 1,1 0 0,1 0-1,0-1 1,0 0 0,1 0-1,1-1 1,0 0-1,0 0 1,1-1 0,0 0-1,0-1 1,1 0-1,1 0 1,-1-1 0,1 0-1,0-1 1,0 0 0,1-1-1,0 0 1,0-1-1,0 0 1,21 3 0,-9-3 123,-1-1 1,36 0-1,-49-3-165,0-1 0,0 0-1,-1 0 1,1-1-1,0 0 1,-1-1 0,0 0-1,18-9 1,-10 2 40,-1-1 0,0-1 0,-1 0 0,0-1 0,-1 0 0,0-2 0,-1 1 0,-1-2 0,0 0 1,-1 0-1,-1-1 0,0 0 0,-2-1 0,0 0 0,0 0 0,-2-1 0,-1 0 0,0 0 0,-1 0 0,-1-1 0,-1 1 0,-1-1 0,0 1 1,-2-1-1,0 0 0,-7-33 0,5 39-35,0 1 1,-2 0-1,1 0 1,-2 1-1,1-1 1,-2 1-1,0 0 1,0 1-1,-1 0 1,-13-15-1,12 18-21,1 0 0,-1 0-1,-1 1 1,1 0-1,-1 0 1,0 1-1,-1 1 1,0 0-1,1 0 1,-2 1-1,1 0 1,-16-2-1,12 3 4,0 1-1,-1 1 0,1 0 1,-1 1-1,1 1 1,-20 3-1,24-2-78,0 0 0,0 1 0,0 0 0,1 1 0,-1 0 0,1 1 0,0 0 0,1 1 0,-14 9 0,23-15-4,-1 0 0,1 1 0,-1-1 0,0 0 0,1 1 0,-1-1 0,1 1 0,-1-1 0,1 1 0,-1-1 0,1 1 0,0-1 0,-1 1 0,1-1 0,-1 1 0,1-1 0,0 1 0,0 0 0,-1-1 0,1 1 0,0 0 0,0-1 0,0 1 0,0 0 0,0-1 0,0 1 0,0 0 0,0-1 0,0 1 0,0 0 0,0-1 0,0 1 0,0 0 0,1 0 0,0 1-381,0-1-1,0 0 1,0 0 0,0 0 0,1 0 0,-1 0 0,0 0 0,1-1 0,-1 1-1,0 0 1,3 0 0</inkml:trace>
</inkml:ink>
</file>

<file path=ppt/ink/ink3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9:03.7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0 3616,'0'0'16394,"-3"10"-15995,-9 28-5,12-37-333,-1 1 0,1-1-1,-1 1 1,1-1-1,0 0 1,0 1 0,0-1-1,0 1 1,0-1-1,0 1 1,0-1-1,0 1 1,1-1 0,-1 0-1,1 1 1,-1-1-1,1 0 1,-1 1 0,1-1-1,0 0 1,-1 1-1,1-1 1,0 0 0,0 0-1,0 0 1,0 0-1,0 0 1,0 0 0,0 0-1,1 0 1,1 1-1,4 4 144,20 20 111,2 0 0,1-2 0,0-1 0,2-2 0,0-1 0,2-1 0,0-2 0,1-2 0,58 19 1,7 0 570,-65-28-187,-16-3-475,-16-3-155,-1 1-1,1-1 1,0 1-1,0-1 1,0 1-1,0 0 1,0 0-1,0 0 1,2 2-1,-3-2-51,-2-1-5,0 0-1,1 0 1,-1 0 0,0 0-1,1 0 1,-1 0-1,1 0 1,-1 0 0,0 0-1,1 0 1,-1 1-1,0-1 1,1 0 0,-1 0-1,0 0 1,1 1-1,-1-1 1,0 0 0,0 0-1,1 1 1,-1-1-1,0 0 1,0 1-1,0-1 1,1 0 0,-1 1-1,0-1 1,0 0-1,0 1 1,0-1 0,0 1-1,0-1 1,1 0-1,-1 1 1,0-1 0,0 0-1,0 1 1,0-1-1,0 1 1,-1-1 0,1 0-1,0 1 1,0-1-1,0 0 1,0 1-1,0-1 1,0 1 0,-1-1-1,1 0 1,0 1-1,0-1 1,-1 0 0,1 0-1,-1 1 1,-4 5 11,0-1 1,-1 0-1,1-1 1,-1 1-1,0-1 1,-1 0 0,-9 4-1,-9 7 14,-153 88 187,-95 55 153,254-146-314,2 0 29,0-2 0,-1 0 0,-28 11 0,40-20-7,7-3-35,9-4-32,40-15-490,-30 13-2959</inkml:trace>
</inkml:ink>
</file>

<file path=ppt/ink/ink3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39:14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224 10 5120,'0'0'12346,"-10"6"-12154,-2 0-131,1 1 38,0-1 0,-18 15-1,27-19-24,-1 0-1,0 0 0,-1 0 0,1 0 0,0-1 0,0 1 0,-1-1 0,1 0 1,-1 0-1,1-1 0,-1 1 0,-6 0 0,10-1-65,0 0-1,0 0 1,0 0-1,-1 0 1,1 0-1,0 0 1,0-1-1,0 1 1,0 0-1,0 0 1,0 0-1,-1 0 1,1 0-1,0 0 0,0 0 1,0 0-1,0 0 1,0-1-1,0 1 1,0 0-1,0 0 1,0 0-1,0 0 1,0 0-1,-1 0 1,1-1-1,0 1 1,0 0-1,0 0 1,0 0-1,0 0 1,0 0-1,0-1 1,0 1-1,0 0 1,0 0-1,0 0 1,0 0-1,0 0 1,1-1-1,-1 1 1,0 0-1,0 0 1,0 0-1,0 0 1,0 0-1,0 0 1,0-1-1,0 1 1,0 0-1,0 0 1,1 0-1,-1 0 1,0 0-1,0 0 1,0 0-1,0 0 1,0 0-1,0 0 1,1-1-1,8-5 163,-8 5-161,4-3 56,0 0 0,0 0 0,0 1 0,0 0 0,1 0 0,8-4-1,-13 7-53,1 0-1,-1-1 0,0 1 1,0 0-1,0 0 0,1 0 1,-1 0-1,0 0 0,0 0 1,1 0-1,-1 0 0,0 0 1,0 0-1,0 1 0,1-1 1,-1 1-1,0-1 0,0 1 1,0-1-1,0 1 0,0-1 1,0 1-1,0 0 0,0 0 1,0 0-1,0 0 0,0-1 1,0 1-1,-1 0 0,1 0 1,0 1-1,-1-1 0,1 0 1,0 2-1,0 0 16,0 0 0,0 0 1,0 0-1,0 0 0,-1 1 0,1-1 0,-1 0 0,0 1 1,0-1-1,-1 0 0,1 1 0,0-1 0,-1 0 0,0 0 0,-1 4 1,1-5-6,1 0 0,-1 0 0,0-1 0,1 1 0,-1 0 0,0 0 0,0-1 0,0 1 0,-1-1 0,1 1 0,0-1 0,0 1 0,-1-1 0,1 0 0,-1 0 0,1 0 0,-1 1 0,0-1 0,0-1 0,1 1 0,-1 0 0,0 0 0,0-1 0,0 1 0,1-1 0,-1 0 0,-2 1 0,2-1-1,1-1 1,-1 1-1,0 0 1,1-1-1,0 0 0,-1 1 1,1-1-1,-1 0 1,1 1-1,0-1 1,-1 0-1,1 0 1,0 0-1,0 0 1,0 0-1,0-1 1,0 1-1,0 0 0,0 0 1,0-1-1,0 1 1,1-1-1,-1 1 1,0-1-1,1 1 1,-1-1-1,1 1 1,-1-4-1,0-1 38,0 0 0,0 0 0,0 0 0,1 0 0,0 0-1,1-7 1,-1 11-29,1-1 0,0 1 0,0-1 0,0 1 0,0 0 0,1 0 0,-1-1 0,0 1 0,1 0 0,0 0 0,0 0 0,-1 0 0,1 1 0,4-4 0,-5 5-19,-1-1 0,1 0 1,0 1-1,0-1 0,0 0 1,0 1-1,0-1 0,0 1 1,0 0-1,0-1 0,0 1 0,0 0 1,0-1-1,0 1 0,0 0 1,0 0-1,0 0 0,0 0 1,0 0-1,0 0 0,0 0 1,1 0-1,-1 1 0,0-1 1,0 0-1,0 1 0,0-1 0,0 1 1,0-1-1,0 1 0,-1-1 1,1 1-1,0-1 0,0 1 1,0 0-1,1 1 0,-2-1 0,1 0-1,-1 0 0,0 0 1,1 0-1,-1 0 0,0 0 1,0 0-1,0 0 0,0 0 1,0 1-1,0-1 0,0 0 1,0 0-1,-1 0 0,1 0 1,0 0-1,0 0 0,-1 0 1,1 0-1,-1 0 0,1 0 1,-1-1-1,0 2 0,0 0-1,0-1 0,0 0 1,1 1-1,-1-1 0,0 0 0,0 0 0,-1 0 0,1 0 0,0 0 0,0 0 0,0 0 0,-1 0 0,1 0 0,0-1 0,-1 1 1,-1 0-1,-2-1 20,-1 0 0,1 0 1,0 0-1,-1-1 1,1 0-1,-8-2 1,11 3-10,0-1 1,-1 1 0,1-1-1,0 0 1,0 0-1,0 0 1,0 0 0,1 0-1,-1 0 1,0 0 0,0 0-1,1-1 1,-1 1-1,0-1 1,1 1 0,0-1-1,-1 0 1,0-2 0,1 3 56,2 1-58,7 0 30,1 0 1,-1 0-1,0 1 0,0 0 0,1 1 0,-1 0 0,11 4 1,-13-2-16,-11-1 24,-23 0 78,13-2-68,4-2 25,12-5 51,16-8-32,-2 6-90,0 1-1,0 1 0,19-5 1,-29 9-19,0 1 1,0 0-1,0 0 1,0 0-1,0 1 1,1 0-1,-1 0 1,0 0-1,0 0 0,0 1 1,1 0-1,-1 0 1,0 1-1,6 2 1,-11-4-3,0 0 1,1 0-1,-1 0 0,0 1 1,0-1-1,0 0 0,0 0 1,1 0-1,-1 1 0,0-1 0,0 0 1,0 0-1,0 1 0,0-1 1,0 0-1,0 0 0,0 1 1,0-1-1,0 0 0,0 0 1,0 1-1,0-1 0,0 0 1,0 0-1,0 1 0,0-1 1,0 0-1,0 0 0,0 1 1,0-1-1,0 0 0,0 0 1,-1 1-1,1-1 0,0 0 1,0 0-1,0 0 0,0 1 1,-1-1-1,1 0 0,0 0 1,0 0-1,0 0 0,-1 1 0,-8 7-1,9-8 1,-8 6 29,0-1 0,-1 0 0,1 0-1,-1-1 1,0 0 0,-1 0 0,1-1-1,-1-1 1,1 1 0,-1-2 0,0 1-1,0-1 1,0-1 0,0 1 0,0-2 0,1 1-1,-1-2 1,-14-2 0,23 4-13,1 1 1,0-1-1,-1 0 0,1 1 1,0-1-1,-1 1 0,1-1 1,0 1-1,-1 0 0,1-1 1,0 1-1,0-1 0,0 1 1,0-1-1,0 1 0,-1 0 1,1-1-1,0 1 0,0-1 1,0 1-1,1 0 0,-1-1 1,0 1-1,0 0 0,-2 20-104,2-20 87,-1-1 1,1 1 0,0-1-1,0 1 1,0-1 0,0 1-1,-1-1 1,1 1 0,0-1 0,0 1-1,-1-1 1,1 1 0,0-1-1,-1 0 1,1 1 0,-1-1-1,1 0 1,-1 1 0,1-1 0,0 0-1,-1 1 1,1-1 0,-1 0-1,1 0 1,-1 0 0,1 1-1,-1-1 1,1 0 0,-2 0 0,2-1 8,-1 1 1,1-1-1,0 0 1,-1 0 0,1 1-1,0-1 1,0 0-1,-1 0 1,1 0 0,0 0-1,0 1 1,0-1 0,0 0-1,0 0 1,0 0-1,1 1 1,-1-1 0,0 0-1,0 0 1,1 0-1,-1 1 1,0-1 0,1 0-1,-1 0 1,1 0 0,5-2-8,1 1 1,-1-1-1,1 1 1,-1 1-1,1-1 1,0 1 0,-1 0-1,1 1 1,0 0-1,0 0 1,0 0-1,0 1 1,-1 0 0,9 2-1,4 2-30,0 2 0,0 0 0,25 14 1,-41-19 29,0 0 0,0 0 0,0 0 0,-1 0 0,1 1 0,-1-1 0,0 1 0,1 0 0,-1-1 0,0 1 0,-1 0 0,1 0 0,0 1 1,-1-1-1,0 0 0,0 0 0,0 1 0,0-1 0,0 0 0,-1 1 0,1-1 0,-1 6 0,0-2 17,0-1 0,0 1-1,-1 0 1,0-1 0,0 1 0,-1 0-1,1-1 1,-1 0 0,-1 1 0,-5 11 0,1-8 19,0-1 1,0 0 0,-1 0 0,-1 0-1,1-1 1,-1 0 0,-17 11 0,2-3 99,0-2 0,-31 13 0,40-19-306,1 1-1,0 1 1,0 1 0,-23 22-1,24-21-2422</inkml:trace>
</inkml:ink>
</file>

<file path=ppt/ink/ink3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05.8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349 63 4816,'0'0'10338,"-10"-1"-10003,-33 1-8,38 0-278,1 1 1,0 0 0,0 0 0,-1 0-1,1 1 1,0-1 0,0 1 0,0 0 0,1 0-1,-1 0 1,0 1 0,1-1 0,-1 1-1,-3 4 1,-1 0 45,-9 8 62,1 1 0,1 0 0,0 1 0,1 1-1,1 0 1,1 1 0,0 1 0,-12 30 0,-3 15 328,-24 95-1,49-152-424,0 0 0,0 0 1,1 0-1,0 1 0,1-1 0,0 1 0,0-1 0,3 16 0,-2-19-11,0 0 0,0 0-1,1 0 1,0-1 0,0 1-1,0 0 1,1-1 0,0 1-1,-1-1 1,2 0 0,-1 0-1,0 0 1,1 0 0,0 0-1,5 3 1,-7-5-21,1-1-1,-1 1 1,1-1 0,-1 0-1,1 0 1,0 0 0,-1-1-1,1 1 1,0 0 0,0-1-1,0 0 1,-1 0-1,1 0 1,0 0 0,0 0-1,0-1 1,-1 1 0,1-1-1,0 1 1,0-1 0,4-2-1,4-2 81,0-1-1,0 0 0,15-11 0,-22 14-71,12-9 80,0-1-1,-2 0 1,1-1-1,-2-1 1,0 0-1,-1-1 1,0 0-1,-1-1 1,-1 0-1,-1-1 1,0 0-1,11-37 1,-6 7 133,-2-1 0,-3-1 0,6-97 0,-14 48 289,-1 99-516,-5 12 28,-6 41-19,-6 101-1,15 54 56,2-195-71,1 1 0,0-1 0,1 0 0,6 20 0,-6-28-2,0 0 0,-1 0 0,2-1 0,-1 1-1,0 0 1,1-1 0,0 0 0,0 1 0,1-1 0,-1 0 0,1-1-1,-1 1 1,1-1 0,6 4 0,-7-5-3,-1-1-1,1 0 1,0-1 0,-1 1-1,1 0 1,0-1 0,-1 0-1,1 1 1,0-1 0,0 0-1,-1-1 1,1 1 0,0 0 0,0-1-1,2 0 1,4-2 19,0 1-1,0-2 1,10-4-1,0-3 15,0-1 0,-1 0-1,-1-1 1,0-1 0,-1-1-1,0 0 1,-1-1 0,-1-1-1,0 0 1,-2-1 0,18-33-1,-9 10 76,-1-1 0,-3-1 0,-1-1 0,14-68 0,-28 105-74,0-1 0,-1 1 1,0-1-1,0 0 1,-1 1-1,0-1 1,0 0-1,-2-11 1,1 19-41,1 0 0,0-1 1,0 1-1,0 0 0,0-1 1,0 1-1,0 0 1,0-1-1,0 1 0,-1 0 1,1 0-1,0-1 0,0 1 1,0 0-1,0 0 1,-1-1-1,1 1 0,0 0 1,0 0-1,-1 0 1,1 0-1,0-1 0,-1 1 1,1 0-1,0 0 0,0 0 1,-1 0-1,1 0 1,0 0-1,-1 0 0,1 0 1,-11 5 55,-8 16-33,16-18-14,-2 5-10,0-1 1,0 1-1,1 0 1,0 0-1,0 1 1,1-1-1,0 1 1,1 0 0,-3 11-1,0 14 27,-1 37 1,6-68-29,-2 30 17,-1 12 3,5 79-1,-1-111-4,0 0-1,2 0 0,0 0 1,0 0-1,1-1 0,0 1 0,1-1 1,1 0-1,0 0 0,12 17 0,-13-24-12,-1 0 0,1-1 0,0 0 0,0 1 0,0-2 0,0 1 0,1-1 0,0 1 0,0-2 0,-1 1 0,2-1 0,-1 1 0,0-2 0,0 1-1,1-1 1,-1 0 0,1 0 0,-1-1 0,11 0 0,-5-3-615,-7 1-3272</inkml:trace>
</inkml:ink>
</file>

<file path=ppt/ink/ink3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06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10544,'0'0'2800,"10"-3"-2386,17-3 40,0 0 0,48-3 0,100 5 2256,-154 3-2174,0 2 0,-1 0 0,25 6-1,-3 4-2221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43.68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41 8536,'0'0'15145,"13"-4"-14832,17-4-67,0 1 0,1 1 1,0 2-1,0 1 0,36 2 0,-31 2 215,37-5-1,7 1 1515,-77 2-1544</inkml:trace>
</inkml:ink>
</file>

<file path=ppt/ink/ink3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07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4120,'0'0'16575,"8"12"-16279,-5-6-256,3 1 11,-1 2 0,0-1 0,-1 0 0,0 1 1,-1 0-1,1 0 0,-2 0 0,1 0 0,0 10 0,6 128 915,-2-23-107,-2-51 97,-1-34-29,-4-38-800,0-1-121,0 0 0,0 0 0,0 0 1,0 0-1,0 0 0,-1 0 1,1 0-1,0 0 0,0 0 1,0 0-1,0 0 0,0 0 0,0 0 1,0 0-1,0 0 0,0 0 1,-1 0-1,1 1 0,0-1 1,0 0-1,0 0 0,0 0 0,0 0 1,0 0-1,0 0 0,0 0 1,0 0-1,0 0 0,0 1 1,0-1-1,0 0 0,0 0 0,0 0 1,0 0-1,0 0 0,0 0 1,0 0-1,0 0 0,0 1 1,0-1-1,0 0 0,0 0 0,0 0 1,2 0-55,0-6-111,1-6-3154</inkml:trace>
</inkml:ink>
</file>

<file path=ppt/ink/ink3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08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 6728,'0'0'12025,"9"1"-11544,170 7 1606,1-15-709,-23 1-219,-84 1 9,-58 0-328,-2 1-3980</inkml:trace>
</inkml:ink>
</file>

<file path=ppt/ink/ink3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09.3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 6824,'0'0'11630,"8"-4"-11149,-7 4-465,6-4 129,0 1 0,0 0 0,0 1 0,1 0 0,-1 0 1,1 0-1,0 1 0,14-1 0,37 7 1089,0 2 0,70 19 0,-123-25-1094,-4 0-56,0-1 0,0 1 0,0 0 0,0-1 0,1 0 0,-1 1 0,0-1 0,0 0 0,0 0 0,1-1 0,-1 1 0,0 0 0,4-2 0,5-2 347,-6 3-4360</inkml:trace>
</inkml:ink>
</file>

<file path=ppt/ink/ink3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09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8432,'0'0'10491,"8"-1"-10108,129-7 1389,33 5 125,-147 1-1417,14 0-2658</inkml:trace>
</inkml:ink>
</file>

<file path=ppt/ink/ink3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10.7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4912,'0'0'13415,"0"8"-12928,8 157 1302,2 57 82,-2-52 616,-7-160-1786,-1-8-85,1-5-224,5-20-1193,-4 19-1930</inkml:trace>
</inkml:ink>
</file>

<file path=ppt/ink/ink3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11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87 9648,'0'0'9267,"13"-5"-8775,34-11 177,83-16 0,-112 29-547,145-22 1000,-125 22-643,0 1-1,52 3 1,-74 1 52,0 0 1,23 8-1,-30-6 70,-6-1-163,-6-2-95,3-1-357,0 0 0,0 0 0,0 0 0,0 0 0,-1 0 1,1 0-1,0 0 0,0 0 0,0 0 0,0 0 0,0 0 0,0 0 1,0 0-1,0 0 0,0 0 0,0 1 0,0-1 0,-1 0 1,1 0-1,0 0 0,0 0 0,0 0 0,0 0 0,0 0 1,0 0-1,0 0 0,0 0 0,0 0 0,0 1 0,0-1 1,0 0-1,0 0 0,0 0 0,0 0 0,0 0 0,0 0 1,0 0-1,0 0 0,0 0 0,0 1 0,0-1 0,0 0 1,0 0-1,0 0 0</inkml:trace>
</inkml:ink>
</file>

<file path=ppt/ink/ink3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12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0 7232,'0'0'10305,"-8"2"-9737,3-1-514,-32 7 631,33-7-571,1 1-1,-1-1 1,1 1-1,0 0 1,0-1 0,-1 2-1,1-1 1,1 0 0,-1 0-1,0 1 1,-2 3-1,2-3 44,0 1-1,0 0 1,1 0 0,-1 0-1,1 0 1,0 0-1,1 1 1,-1-1-1,-1 6 1,3-8-87,0 1 0,0-1 0,0 1 0,0 0 0,0-1 0,0 1 1,1-1-1,-1 1 0,1-1 0,0 0 0,0 1 0,-1-1 0,2 0 0,-1 1 0,0-1 0,0 0 0,1 0 1,2 3-1,-1-1 0,1-1 0,-1 0 0,1 0 0,0 0 1,-1 0-1,1-1 0,0 0 0,1 1 0,-1-1 1,0-1-1,1 1 0,-1-1 0,1 0 0,-1 0 1,1 0-1,0 0 0,8-1 0,-1 0 132,0 0 1,0-2-1,-1 1 0,1-2 1,22-6-1,-29 7-58,0 0 1,0-1-1,0 1 1,-1-1-1,1 0 1,-1-1-1,6-4 1,-3 3 84</inkml:trace>
</inkml:ink>
</file>

<file path=ppt/ink/ink3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12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91 14168,'0'0'2941,"5"9"-2585,40 74 609,-40-73-712,-4-7-72,0-1 0,0 1 1,0-1-1,1 0 0,-1 1 0,1-1 1,0 0-1,2 2 0,0-17 1019,0-56 135,-3 43-751,4-29 0,-5 51-461,1 0 0,-1 0 1,1 0-1,0 1 0,1-1 1,-1 1-1,1-1 0,-1 1 1,4-5-1,-4 7-78,0 0-1,0 0 1,0 0 0,0 0-1,0 0 1,0 0 0,1 1-1,-1-1 1,0 0-1,0 1 1,1-1 0,-1 1-1,0-1 1,1 1 0,-1 0-1,1 0 1,-1-1 0,0 1-1,1 0 1,-1 0-1,1 0 1,-1 1 0,1-1-1,-1 0 1,0 0 0,1 1-1,-1-1 1,2 1 0,34 15 420,-30-12-307,0 0 0,1-1 0,0 0 0,0 0 0,11 1 0,-8-5 142</inkml:trace>
</inkml:ink>
</file>

<file path=ppt/ink/ink3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22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0 4416,'0'0'11657,"6"8"-11259,4 2-278,2 3 357,21 29 1,-28-34-359,-1 0 0,-1 0-1,1 0 1,-1 0 0,0 0 0,-1 1 0,0-1-1,-1 1 1,0 0 0,0-1 0,0 1-1,-1 0 1,-1 0 0,1-1 0,-2 1 0,1 0-1,-1-1 1,0 1 0,-1-1 0,0 0-1,0 0 1,-1 0 0,0 0 0,0 0-1,-1-1 1,0 0 0,0 0 0,-1 0 0,0-1-1,0 1 1,0-1 0,-1-1 0,0 1-1,0-1 1,-13 7 0,12-9 43,1 1 0,-1-1 0,-12 2 0,14-4-146,5-4 286,6-2-3305</inkml:trace>
</inkml:ink>
</file>

<file path=ppt/ink/ink3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24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0 116 5624,'0'0'11878,"7"-8"-11477,32-35 326,-37 42-616,0-1 0,0 1 1,0 0-1,0 1 0,0-1 0,0 0 0,0 1 0,0-1 1,0 1-1,0-1 0,0 1 0,1 0 0,-1 0 0,0 0 1,0 0-1,0 0 0,1 1 0,-1-1 0,0 1 0,0-1 1,0 1-1,0 0 0,3 1 0,24 18 419,-23-16-450,1 0 0,-1 1-1,0-1 1,0 1 0,-1 0 0,0 1-1,8 9 1,3 12 141,-2 1-1,-1 1 1,15 47-1,-17-42-79,1-2-12,5 18 178,37 73 1,-3-21 154,-17-17 173,-22-51-340,1-9 287,-13-26-572,0 1-1,0 0 0,0 0 1,0-1-1,0 1 1,0 0-1,0-1 0,1 1 1,-1 0-1,0 0 0,0-1 1,0 1-1,0 0 1,1 0-1,-1 0 0,0-1 1,0 1-1,1 0 1,-1 0-1,0 0 0,0 0 1,1 0-1,-1-1 0,0 1 1,1 0-1,-1 0 1,0 0-1,6-4 88,-4 0-64,0-1 0,0 0 0,-1 1 0,2-9 0,1-5 22,28-104 372,-22 76-310,11-45 57,15-62 56,-19 88-128,-11 35-40,2 0 1,1 1 0,17-38-1,-14 34-18,-8 17-25,-3 14 11,-1 0 1,0 1 0,0-1 0,0 0-1,0 0 1,-1 0 0,1 0-1,0 1 1,-1-3 0,-2-10-5218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8:44.39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51 1 9744,'0'0'9798,"-1"16"-9306,-16 284 1995,-9-95-439,20-168-1458,6-35-502,0 1 0,-1 0 0,1 0 0,1-1-1,-1 1 1,0 0 0,1-1 0,-1 1 0,1-1 0,0 1-1,1 3 1,-1-5-69,-1-1 0,0 1-1,1-1 1,-1 1 0,0-1 0,1 1 0,-1-1-1,1 1 1,-1-1 0,1 1 0,-1-1-1,1 0 1,-1 1 0,1-1 0,0 0-1,-1 1 1,1-1 0,-1 0 0,1 0-1,0 0 1,-1 0 0,1 1 0,0-1-1,-1 0 1,1 0 0,0 0 0,-1 0-1,1-1 1,0 1 0,-1 0 0,1 0-1,-1 0 1,1 0 0,0-1 0,-1 1 0,1 0-1,-1 0 1,1-1 0,0 1 0,-1-1-1,1 1 1,-1 0 0,1-1 0,-1 1-1,0-1 1,1 1 0,-1-1 0,1 1-1,-1-2 1,10-10-3249</inkml:trace>
</inkml:ink>
</file>

<file path=ppt/ink/ink3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27.3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65 9848,'0'0'6659,"-2"-7"-6229,-5-22-24,7 27-328,0 1-1,0 0 0,0 0 1,0 0-1,0-1 0,1 1 1,-1 0-1,1 0 0,-1 0 1,0 0-1,1-1 0,0 1 1,-1 0-1,1 0 0,0 0 1,-1 0-1,1 1 0,0-1 1,0 0-1,0 0 0,0 0 1,0 1-1,0-1 0,0 0 1,0 1-1,0-1 0,0 1 1,0-1-1,2 0 0,-1 3 20,0 0 0,0 0 0,-1 0 0,1 1 0,0-1 0,-1 0 0,3 5 0,0 6 49,0-1-1,0 1 0,-1 0 1,-1 0-1,0 0 0,0 19 1,-1-27-116,2 38 554,15 74 0,-13-106-106,-4-11-464,-1 0 1,0 0-1,1 0 0,-1 0 0,0 0 0,1 0 1,-1 0-1,0 0 0,0 0 0,1 0 1,-1 0-1,0 0 0,1 0 0,-1 0 0,0-1 1,1 1-1,-1 0 0,0 0 0,0 0 1,1 0-1,-1-1 0,0 1 0,0 0 0,0 0 1,1 0-1,-1-1 0,0 1 0,0 0 1,0 0-1,1-1 0,-1 1 0,0 0 0,0 0 1,0-1-1,0 1 0,0 0 0,0-1 1,0 1-1,0-1 0,12-23 271,13-38-1,-19 44-181,1 1 0,1 0 1,0 0-1,1 0 0,13-18 0,-13 23-21,-3 5-19,-1 0 0,1 0-1,0 0 1,13-10 0,-18 16-60,-1 1 0,0 0 0,1-1 0,-1 1 0,1 0 0,-1 0 0,1-1 0,-1 1 0,1 0 0,-1 0 0,1 0 0,-1 0 0,1 0 0,0 0 0,-1 0 0,1 0 0,-1 0 0,1 0 0,-1 0 0,1 0 0,-1 0 0,1 0 0,-1 0 0,1 0 0,-1 1 0,1-1 0,0 1 0,1 0 0,-1 0 0,-1-1 0,1 1 0,0 0 0,0 0-1,0 0 1,0 1 0,-1-1 0,2 2 0,0 3 6,1 0 0,-1 0 0,2 8 0,-4-13-6,33 148 302,-29-126-240,-4-18-27,1 0-1,-1-1 1,1 1-1,0 0 1,0-1-1,1 1 1,-1-1-1,4 5 1,-5-8-42,0-1-1,0 0 1,0 0 0,1 0 0,-1 1-1,0-1 1,0 0 0,0 0 0,1 0-1,-1 0 1,0 0 0,0 0 0,1 1-1,-1-1 1,0 0 0,0 0 0,1 0-1,-1 0 1,0 0 0,0 0-1,1 0 1,-1 0 0,0 0 0,1 0-1,-1 0 1,0 0 0,0-1 0,1 1-1,-1 0 1,0 0 0,0 0 0,1 0-1,-1 0 1,0-1 0,3-1-3102</inkml:trace>
</inkml:ink>
</file>

<file path=ppt/ink/ink3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28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 5624,'0'0'6206,"-2"7"-5894,-9 30 1200,11-37-1390,0 0 1,0 1-1,0-1 0,0 0 0,0 1 0,0-1 0,0 0 1,0 1-1,0-1 0,0 0 0,0 1 0,0-1 0,0 0 1,0 0-1,0 1 0,0-1 0,1 0 0,-1 1 1,0-1-1,0 0 0,0 0 0,1 1 0,-1-1 0,0 0 1,0 0-1,1 1 0,-1-1 0,0 0 0,0 0 0,1 0 1,-1 0-1,1 1 0,16 2 1125,25-4-1358,-35 1 555,11-1-238,162-3 1611,-170 5-1709,1-1 83,1 1 1,-1 0-1,0 1 1,0 0-1,13 5 1,-20-6-50,0 0 0,-1 0 0,1-1 0,0 0 0,0 1 0,8-2 0,-3 1 533,-9 0-547,0-2 81</inkml:trace>
</inkml:ink>
</file>

<file path=ppt/ink/ink3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28.9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7936,'0'0'8599,"8"2"-8160,-5-1-387,4 1 42,-1-1 1,0 1 0,1-1-1,-1 0 1,1-1-1,-1 0 1,12 0-1,288-26 2923,-266 21-1494,-40 5-1299,-2 0-2824</inkml:trace>
</inkml:ink>
</file>

<file path=ppt/ink/ink3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30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97 7136,'0'0'8086,"7"2"-7602,-3-1-411,0 1 55,1-1 0,-1 1 0,1 0-1,-1 0 1,1 1 0,-1-1 0,0 1 0,0 0-1,0 0 1,4 4 0,-2 1 142,0 1-1,0 0 1,-1-1 0,0 2 0,5 13 0,16 52 782,-22-62-871,20 68 889,46 129 1278,-41-137-952,23 90-1,-43-144-828,-8-17-499,0-1-1,0 1 1,0 0-1,0-1 1,0 1 0,-1 0-1,1 0 1,0-1-1,-1 1 1,1 3 295,0-6-347,-1 1-1,1-1 1,0 0-1,0 1 0,0-1 1,0 0-1,-1 0 1,1 0-1,0 1 0,-1-1 1,1 0-1,-1 0 1,1 0-1,-1 0 0,1 0 1,-1 0-1,1 0 1,-1 0-1,0-1 0,1-1 13,52-136 366,45-105 23,-68 177-321,-12 23-12,3 0 1,26-39-1,-7 26-16,15-23 35,-48 69-84,1 1 0,13-14 0,-3 4-68,-14 11-714</inkml:trace>
</inkml:ink>
</file>

<file path=ppt/ink/ink3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32.0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272 27 6224,'0'0'11369,"-8"-3"-10993,-27-12-24,29 13-236,0 0 1,0 0-1,0 1 0,-1 0 1,1 1-1,-1-1 1,1 1-1,0 0 0,-1 1 1,1 0-1,-1 0 1,-7 2-1,1-1 83,-1 2 0,0-1 0,1 2-1,0 0 1,0 0 0,0 1 0,-15 10 0,26-14-148,0-1 0,1 1 0,-1-1 0,1 1 0,-1 0 0,1 0 1,0 0-1,-2 3 0,3-5-40,-1 0 1,1 1-1,0-1 1,0 1-1,-1-1 0,1 0 1,0 1-1,0-1 1,0 1-1,0-1 1,0 1-1,0-1 0,0 1 1,0-1-1,0 1 1,0-1-1,0 1 1,0-1-1,0 0 1,0 1-1,0-1 0,0 1 1,0-1-1,1 1 1,-1-1-1,0 0 1,0 1-1,1-1 0,-1 1 1,0-1-1,0 0 1,1 1-1,-1-1 1,0 0-1,1 1 1,-1-1-1,1 0 0,-1 0 1,0 1-1,1-1 1,-1 0-1,1 0 1,50 17 746,54 27 0,-100-42-644,-1 0 0,1 1 0,-1 0 1,1 0-1,-1 0 0,0 0 0,5 6 1,-7-7-72,-1-1 0,0 1-1,0 0 1,0 0 0,0 0 0,0-1 0,-1 1 0,1 0 0,-1 0 0,1 0 0,-1 0 0,1 0 0,-1 0 0,0 0 0,0 0 0,0 0 0,0 0-1,-1 0 1,1 0 0,0 0 0,-2 4 0,1-3-4,0-1 0,0 1 0,-1 0 1,1 0-1,-1-1 0,0 1 0,1-1 0,-1 0 0,0 1 0,-1-1 0,1 0 0,0 0 0,-1 0 0,1 0 0,-1-1 1,1 1-1,-1-1 0,0 1 0,-4 1 0,-6 1 82,0-1 0,-1 0 0,-17 2 0,-9 1 310,35-5-378,0 0 0,0 0-1,0-1 1,-8-1-1,1 1-71,11 0-215,-1 0 552</inkml:trace>
</inkml:ink>
</file>

<file path=ppt/ink/ink3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36.1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96 6424,'0'0'10631,"0"7"-10229,7 245 1641,18 5-110,-25-253-1899,8 80 2034,-8-86-1968,0-1-1,1 1 0,-1 0 0,1-1 0,-1 1 1,3-4-1,1-8 26,1-15 61,1 1-1,2 0 1,0 0-1,2 1 1,18-36 0,-17 45-58,-3 2 24,1 0 0,1 1 0,0 1 0,15-17 0,-25 31-141,1-1 0,0 0 0,-1 1 0,1-1 0,0 1 0,0-1 0,-1 1 0,1-1 0,0 1 0,0-1 0,0 1 0,0 0 0,-1-1 0,1 1 0,0 0 0,0 0 0,0 0 0,0 0 0,0 0 0,0 0 0,0 0 0,1 0 0,0 1 2,-1-1 0,1 1 0,-1 0 0,1 0 0,-1-1 0,1 1-1,-1 0 1,0 0 0,1 0 0,-1 1 0,2 1 0,2 4 21,0 1 0,0-1 1,6 15-1,-9-18-23,4 10 17,-1 1 0,0-1 0,-1 1 0,0 0 0,-1 0 0,-1 0 0,-1 0 0,0 0 1,-1 1-1,0-1 0,-5 27 0,4-36 6,-1 1 0,0-1-1,0 1 1,-1-1 0,0 0 0,0 0 0,0 0 0,-1-1 0,1 1 0,-2-1 0,1 0-1,0 0 1,-6 5 0,6-7 10,0 0 0,1 0 0,-1-1 1,0 1-1,-1-1 0,1 0 0,0 0 0,-1 0 0,1-1 0,-1 0 0,1 1 0,-1-2 0,0 1 0,1 0 0,-1-1 1,0 0-1,0 0 0,-8-2 0,-3 1 145,14 1-154,0 0-1,0 0 1,0 0-1,0 0 0,-1-1 1,1 1-1,0 0 1,0-1-1,0 0 1,0 1-1,0-1 0,0 0 1,0 0-1,1 0 1,-1-1-1,-3-1 0,5 2-28,-1 1 0,1-1 0,0 0 0,0 1 0,-1-1 0,1 0 0,0 1 0,0-1 0,0 0 0,0 1 0,0-1 0,0 0 0,0 1 0,0-1 0,0 0 0,0 0 0,1 1 0,-1-1 0,0 1 0,0-1 0,1 0 0,-1 1 0,0-1 0,1 0 0,-1 1 0,1-2 0,14-15 42,-12 13-24,2-1-12,0 1 1,1-1-1,-1 1 1,1 0-1,0 0 1,0 1-1,0 0 1,7-3-1,8-2 6,26-5-1,-29 8-22,0 0 0,24-11 0,-23 5-11,-1 0 0,0-2 1,0 1-1,24-26 0,-28 26 24,9-8 6,-16 15 5,0-1 0,0 0 0,0-1 0,-1 1 0,0-1 0,0-1 1,8-13-1,-9 11 30,-6 17-23,0 0-1,0 1 0,-5 10 1,-2 12-13,5-15-6,2-1 1,-1 0 0,2 22-1,0-30-5,1-1 0,0 1 0,0 0 0,0 0 0,1 0 0,-1-1 0,1 1 0,1 0-1,-1-1 1,1 0 0,3 6 0,-5-10-2,-1-1 1,0 0-1,1 1 1,-1-1-1,0 1 0,1-1 1,-1 0-1,1 0 1,-1 1-1,1-1 0,-1 0 1,1 0-1,-1 1 0,1-1 1,-1 0-1,1 0 1,-1 0-1,1 0 0,-1 0 1,1 0-1,0 0 1,-1 0-1,1 0 0,0 0 1,15-7 22,11-19 31,-25 25-50,75-95 220,-39 47-34,-38 49-188,0 0-1,0 0 0,0 0 0,1-1 0,-1 1 0,0 0 1,0 0-1,0 0 0,0 0 0,0 0 0,1 0 1,-1 0-1,0 0 0,0 0 0,0 0 0,0-1 0,1 1 1,-1 0-1,0 0 0,0 0 0,0 0 0,1 0 1,-1 0-1,0 0 0,0 0 0,0 0 0,0 1 0,1-1 1,-1 0-1,0 0 0,0 0 0,0 0 0,0 0 1,1 0-1,-1 0 0,0 0 0,0 0 0,0 0 0,0 1 1,0-1-1,1 0 0,-1 0 0,0 0 0,0 0 0,0 0 1,0 1-1,0-1 0,0 0 0,0 0 0,0 0 1,0 0-1,0 1 0,1-1 0,-1 0 0,0 0 0,0 0 1,0 0-1,0 1 0,0-1 0,0 0 0,0 0 1,-1 0-1,1 1 0,0-1 0,3 18 45,-2-13-34,1 11 5,-1-9-6,0 0 1,0 0-1,0 0 1,1 0-1,0 0 0,0-1 1,1 1-1,0-1 1,0 1-1,5 6 1,-7-12-13,0 0 1,-1-1 0,1 1 0,0-1-1,0 1 1,0-1 0,0 1 0,0-1-1,0 0 1,0 1 0,0-1 0,-1 0-1,1 0 1,0 0 0,0 0 0,0 0 0,0 0-1,0 0 1,0 0 0,0 0 0,0 0-1,0 0 1,0-1 0,0 1 0,0 0-1,0-1 1,0 1 0,0-1 0,0 1-1,-1-1 1,1 1 0,0-1 0,1-1-1,3-2 3,0 1 0,-1-1-1,0-1 1,5-5 0,16-23 36,-2-1 1,-2-1 0,28-63-1,-39 75-4,-1-1 0,9-37 0,4-52 95,-19 94-96,-2 13-19,6-40 58,-7 40-52,0 1 1,0 0-1,0 0 1,0 0 0,-1 0-1,-2-9 1,3 14-20,0 0 1,0 0 0,0 0-1,0 0 1,0 0 0,0 0-1,0 0 1,0 0 0,0 0 0,0-1-1,0 1 1,0 0 0,0 0-1,0 0 1,0 0 0,0 0-1,0 0 1,0 0 0,0 0-1,0 0 1,0 0 0,-1 0-1,1 0 1,0 0 0,0 0-1,0 0 1,0 0 0,0 0-1,0-1 1,0 1 0,0 0-1,0 0 1,0 0 0,-1 0 0,1 0-1,0 0 1,0 0 0,0 0-1,0 0 1,0 1 0,0-1-1,0 0 1,0 0 0,0 0-1,0 0 1,-1 0 0,1 0-1,0 0 1,0 0 0,0 0-1,0 0 1,0 0 0,0 0-1,0 0 1,0 0 0,0 0-1,0 0 1,0 0 0,0 1 0,0-1-1,0 0 1,-6 9 24,-2 12-24,3 0-15,1 0-1,1 0 1,1 1 0,1 41 0,15 90-29,-8-108 36,0 12 97,22 88 0,-26-138-20,1 3-294,-1-19-599,-5-15-797,2 16-2440</inkml:trace>
</inkml:ink>
</file>

<file path=ppt/ink/ink3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36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 13264,'0'0'1872,"9"-2"-1382,317-20 3249,-280 18-2945,-29 0-3032</inkml:trace>
</inkml:ink>
</file>

<file path=ppt/ink/ink3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47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139 726 6016,'0'0'6561,"-2"-8"-6256,-5-28 14,7 34-261,0 0 0,-1 0 0,0 1 0,1-1-1,-1 0 1,0 1 0,0-1 0,0 0 0,0 1 0,0-1 0,0 1 0,-1-1 0,1 1 0,0 0-1,-1-1 1,1 1 0,-1 0 0,1 0 0,-1 0 0,0 0 0,1 0 0,-1 1 0,0-1 0,0 0-1,1 1 1,-1-1 0,0 1 0,0 0 0,0 0 0,0 0 0,0 0 0,0 0 0,1 0 0,-1 0 0,0 0-1,0 1 1,0-1 0,0 1 0,1-1 0,-1 1 0,-2 1 0,-3 4 147,1 0-1,0 0 1,0 0 0,1 1-1,-1-1 1,2 1 0,-1 1 0,1-1-1,0 1 1,0 0 0,1 0-1,-3 10 1,5-9-84,1 1 0,0-1 0,0 1 0,1-1 0,1 1 0,-1-1 0,1 1 0,1-1 0,0 0 0,0 0 0,8 15 0,-7-18-64,0 1 0,1-1-1,-1 0 1,1 0 0,1 0 0,-1-1-1,1 0 1,0 0 0,0 0 0,0-1-1,1 0 1,0 0 0,-1 0 0,2-1-1,7 3 1,-6-4-20,0 0 1,0 0-1,0-1 1,1 0-1,-1-1 0,0 0 1,0 0-1,0-1 1,0 0-1,1 0 0,-1-1 1,-1-1-1,13-4 1,0-2 117,0-1 0,0 0 0,-1-2 1,21-15-1,-32 20-14,-5 6-59,-1-1 0,0 0 0,0 0-1,0-1 1,0 1 0,0-1 0,0 1 0,-1-1 0,4-4 0,-10 12 763,-2 3-708,1 0 0,-1 0-1,-5 15 1,10-20-118,0 0-1,0 1 1,1-1-1,0 0 1,0 1-1,0-1 1,0 1 0,0-1-1,0 0 1,1 1-1,0-1 1,0 0 0,0 1-1,0-1 1,0 0-1,1 0 1,-1 0-1,1 0 1,0 0 0,0 0-1,0-1 1,0 1-1,0 0 1,1-1 0,-1 0-1,1 1 1,-1-1-1,1 0 1,0-1-1,0 1 1,0 0 0,5 1-1,-6-2-5,-1-1-1,1 0 0,-1 0 1,1 0-1,-1 0 0,1 0 1,0 0-1,-1 0 0,1-1 1,-1 1-1,1-1 0,-1 1 1,0-1-1,1 1 0,-1-1 1,1 0-1,-1 1 0,0-1 1,1 0-1,-1 0 0,0 0 1,0 0-1,0 0 0,2-3 1,0 0 18,0 0 0,-1 0 1,1 0-1,-1 0 0,0 0 1,3-9-1,-3 4 14,0 0-1,0 0 0,-1 0 1,-1-1-1,1 1 0,-1 0 1,-1 0-1,-2-19 0,2 23 0,-1-1-1,1 1 0,-1-1 1,0 1-1,0 0 0,0-1 1,-1 1-1,0 0 0,0 1 0,0-1 1,0 1-1,-1-1 0,0 1 1,0 0-1,-8-6 0,9 8 18,0 0 0,0 1 0,0 0 0,0 0 0,-1 0 0,1 0 0,0 0 0,-6 0 1,30-1-85,-1 0 0,38-10 0,-50 10 20,29-9-3,-25 7 11,0 1 0,21-4 0,-10 2 27,-19 4-24,-1 0-1,1 0 1,0 1 0,-1-1 0,1 1 0,0-1-1,0 1 1,-1 0 0,1 1 0,0-1 0,-1 1-1,6 0 1,-8 0-2,1 0 0,-1 0 0,0 0 0,0 0 1,1 0-1,-1 0 0,0 0 0,0 0 0,0 0 0,0 0 0,0 1 0,-1-1 0,1 0 0,0 0 0,-1 1 0,1-1 0,-1 1 0,1-1 0,-1 1 1,1-1-1,-1 1 0,0-1 0,0 3 0,0 5 29,0-1 0,-1 1 1,-1 10-1,-1 2 42,3 76 1019,0-97-1088,0 0 0,0 0-1,0 0 1,0 1 0,0-1-1,0 0 1,1 0 0,-1 0 0,0 0-1,0 0 1,0 0 0,0 0-1,0 0 1,1 0 0,-1 0 0,0 0-1,0 0 1,0 0 0,0 0 0,1 0-1,-1 0 1,0 0 0,0 0-1,0 0 1,0 0 0,1 0 0,-1 0-1,0 0 1,0 0 0,0 0-1,0 0 1,0 0 0,1 0 0,-1 0-1,0 0 1,0-1 0,0 1 0,0 0-1,0 0 1,1 0 0,7-5 75,59-46 250,-33 23-134,-18 15-122,-13 9-43,1 1 0,0-1-1,0 1 1,1 0 0,-1 0-1,1 0 1,-1 1 0,1-1 0,0 1-1,9-3 1,-13 5-30,-1 0-1,1 1 0,0-1 1,0 0-1,0 0 1,-1 0-1,1 1 1,0-1-1,0 0 0,-1 1 1,1-1-1,0 1 1,-1-1-1,1 1 1,0-1-1,-1 1 0,1-1 1,-1 1-1,1-1 1,-1 1-1,1 0 1,-1-1-1,1 1 0,-1 0 1,0 0-1,1-1 1,-1 1-1,0 0 1,0 0-1,0 0 0,1-1 1,-1 1-1,0 2 1,2 31 61,-2-30-47,0 11 29,0 21 187,0-36-231,0 0 0,0 0 0,0 0 0,1 1 0,-1-1 0,0 0 0,0 0 0,0 0 0,0 0 0,0 0 0,0 0 0,0 0-1,0 0 1,1 0 0,-1 1 0,0-1 0,0 0 0,0 0 0,0 0 0,0 0 0,0 0 0,1 0 0,-1 0 0,0 0 0,0 0 0,0 0-1,0 0 1,0 0 0,1 0 0,-1 0 0,0 0 0,0 0 0,0 0 0,0 0 0,0 0 0,0 0 0,1 0 0,-1-1 0,0 1 0,0 0-1,0 0 1,0 0 0,0 0 0,0 0 0,0 0 0,0 0 0,1 0 0,-1-1 0,11-7 83,11-12 24,-22 20-107,12-15 87,4-5 23,-15 19-107,0 0-1,0 0 1,0 0 0,0 1 0,0-1 0,0 0 0,0 1-1,0-1 1,0 1 0,0-1 0,1 1 0,-1-1 0,0 1-1,0 0 1,3-1 0,-4 2-4,1-1-1,0 0 1,-1 0 0,1 1 0,0-1-1,-1 0 1,1 1 0,-1-1-1,1 1 1,-1-1 0,1 1 0,-1-1-1,1 1 1,-1-1 0,1 1-1,-1 0 1,1-1 0,-1 1-1,0 0 1,0-1 0,1 2 0,5 15 24,1 10 11,-4-15-21,0 1 1,1-1-1,10 22 1,-14-33-16,1-1 1,-1 1 0,1 0-1,0 0 1,-1-1-1,1 1 1,0 0-1,-1-1 1,1 1 0,0 0-1,0-1 1,-1 1-1,1-1 1,0 0 0,0 1-1,0-1 1,0 1-1,0-1 1,-1 0 0,1 0-1,0 0 1,0 0-1,0 1 1,0-1 0,0 0-1,0 0 1,0-1-1,0 1 1,0 0 0,0 0-1,0 0 1,0-1-1,-1 1 1,1 0 0,0-1-1,0 1 1,0-1-1,1 0 1,4-3 18,0 0 0,0-1 0,10-9 0,-10 9-5,22-22 74,24-31 0,-33 36-7,-19 22-78,0-1 1,1 1-1,-1-1 0,1 1 0,-1-1 1,1 1-1,0-1 0,-1 1 1,1-1-1,-1 1 0,1 0 0,0-1 1,-1 1-1,1 0 0,0 0 0,0-1 1,0 1-3,-1 0 0,0 0-1,1 1 1,-1-1 0,0 0 0,1 0 0,-1 0 0,0 0 0,1 0 0,-1 0 0,0 1-1,1-1 1,-1 0 0,0 0 0,0 0 0,1 1 0,-1-1 0,0 0 0,0 0 0,0 1 0,1-1-1,-1 0 1,0 1 0,1 1 1,0 0 0,-1 0-1,1 0 1,-1 0 0,1 0-1,-1 0 1,0 0 0,0 0 0,0 4-1,-1 10 5,-17 170 49,-3-33 17,16-117-56,3-19 50,0-1 0,-1 1 0,-10 29 1,88-241 421,15-18-489,-80 190 0,18-33 0,-25 51 0,0 0 0,1 0 0,-1 1 0,1 0 0,0-1 0,0 1 0,0 1 0,5-5 0,-9 8 0,1 0 0,-1 0 0,1-1 0,-1 1 0,0 0 0,1 0 0,-1-1 0,1 1 0,-1 0 0,0 0 0,1 0 0,-1 0 0,1 0 0,-1 0 0,1 0 0,-1 0 0,0 0 0,1 0 0,-1 0 0,1 0 0,-1 0 0,1 0 0,-1 0 0,0 0 0,1 0 0,-1 1 0,1-1 0,0 0 0,-1 1 0,1 0 0,0 0 0,-1-1 0,1 1 0,-1 0 0,1 0 0,-1 0 0,1 0 0,-1 0 0,1 0 0,-1 0 0,1 1 0,-1 1 0,1 1 0,0 0 0,-1 0 0,1 0 0,-2 6 0,1-5 0,-1 0 0,0 0 0,0 0 0,0-1 0,-1 1 0,1-1 0,-1 1 0,-1-1 0,1 0 0,0 1 0,-4 3 0,4-6 0,0 1 0,-1-1 0,1 0 0,-1 0 0,1 0 0,-1 0 0,0 0 0,0 0 0,0-1 0,0 1 0,0-1 0,0 0 0,0 0 0,-1 0 0,1 0 0,0-1 0,-4 1 0,-25 3 0,32-4 0,0 0 0,-1 0 0,1 0 0,0 0 0,0 0 0,0 0 0,-1 0 0,1 0 0,0 0 0,0 0 0,0 0 0,0 0 0,-1 0 0,1 0 0,0 0 0,0 0 0,0 0 0,0 0 0,-1 0 0,1 1 0,0-1 0,0 0 0,0 0 0,0 0 0,-1 0 0,1 0 0,0 0 0,0 0 0,0 1 0,0-1 0,0 0 0,0 0 0,0 0 0,-1 0 0,1 0 0,0 1 0,8 1 0,2-4 0,1 0 0,-1 0 0,-1-1 0,1-1 0,0 1 0,-1-1 0,0-1 0,0 0 0,0 0 0,0-1 0,12-11 0,3-4 0,-1-1 0,29-37 0,-37 40 0,-2-1 0,21-39 0,-5 18 0,-27 38 0,1-1 0,3 11 0,1 8 0,-1 0 0,0 0 0,6 26 0,-9-29 0,3 6 0,0 1 0,11 20 0,-16-37 0,0-1 0,0 0 0,1 1 0,-1-1 0,0 0 0,1 0 0,-1 1 0,1-1 0,-1 0 0,1 0 0,-1-1 0,4 2 0,21 7 0,-20-8 0,1 0 0,-1 0 0,1-1 0,-1 0 0,1 0 0,0-1 0,-1 1 0,1-2 0,-1 1 0,0-1 0,7-2 0,0-1 0,0 0 0,-1-1 0,0 0 0,13-10 0,-19 12 0,-1 1 0,1-1 0,-1 0 0,0-1 0,0 1 0,0-1 0,-1 0 0,0 0 0,0 0 0,0-1 0,-1 0 0,1 1 0,-1-1 0,-1 0 0,1-1 0,2-8 0,-3 7 0,-1 1 0,1 1 0,-1-1 0,0 1 0,0-10 0,0 15 0,-1 0 0,0 1 0,0-1 0,0 0 0,0 0 0,-1 1 0,1-1 0,0 0 0,0 0 0,0 1 0,-1-1 0,1 0 0,0 0 0,-1 1 0,1-1 0,0 0 0,-1 1 0,1-1 0,-1 1 0,1-1 0,-1 1 0,1-1 0,-1 1 0,0-1 0,1 1 0,-1-1 0,1 1 0,-1-1 0,0 1 0,0 0 0,1 0 0,-1-1 0,0 1 0,0 0 0,1 0 0,-1 0 0,0 0 0,0 0 0,1 0 0,-1 0 0,0 0 0,0 0 0,1 0 0,-1 0 0,0 0 0,0 1 0,-2 0 0,0 0 0,0 0 0,0 1 0,0-1 0,0 1 0,1 0 0,-1-1 0,1 1 0,-1 1 0,1-1 0,0 0 0,-1 0 0,1 1 0,1-1 0,-4 6 0,1-2 0,1-1 0,0 1 0,1 0 0,-1 0 0,1 0 0,-2 12 0,3-11 0,1-1 0,0 0 0,0 0 0,1 0 0,-1 0 0,1 0 0,1 0 0,-1 0 0,1 0 0,0 0 0,0-1 0,5 10 0,-2-7 0,0 0 0,0 0 0,1-1 0,0 1 0,1-1 0,-1 0 0,11 7 0,-15-12 0,1 0 0,-1 0 0,1-1 0,-1 1 0,1-1 0,-1 0 0,1 0 0,0 0 0,0 0 0,0 0 0,0 0 0,-1-1 0,1 1 0,0-1 0,0 0 0,6 0 0,-6-1 0,1 0 0,0 0 0,0 0 0,0-1 0,-1 1 0,1-1 0,-1 0 0,1 0 0,-1 0 0,0 0 0,4-4 0,3-4 0,1-1 0,-2 0 0,0-1 0,0 0 0,10-19 0,26-63 0,-16 31 0,-26 58 0,4-8 0,-7 13 0,0 0 0,1 0 0,-1 0 0,0-1 0,0 1 0,1 0 0,-1 0 0,0 0 0,1 0 0,-1 0 0,0 0 0,1 0 0,-1 0 0,0 0 0,1 0 0,-1 0 0,0 0 0,1 0 0,-1 1 0,0-1 0,1 0 0,-1 0 0,0 0 0,0 0 0,1 0 0,-1 1 0,0-1 0,1 0 0,-1 0 0,0 0 0,0 1 0,0-1 0,1 0 0,-1 0 0,0 1 0,0-1 0,0 0 0,0 1 0,1-1 0,-1 0 0,0 1 0,0-1 0,3 6 0,0 0 0,0 0 0,-1 0 0,1 0 0,-1 1 0,1 8 0,4 39 0,-6-45 0,-1 0 0,0-1 0,-1 1 0,0 0 0,0-1 0,-1 1 0,0-1 0,0 1 0,-7 15 0,8-23 0,0 1 0,-1-1 0,1 1 0,0-1 0,-1 0 0,1 0 0,-1 1 0,1-1 0,-1 0 0,0 0 0,1 0 0,-1 0 0,0-1 0,0 1 0,1 0 0,-1-1 0,0 0 0,0 1 0,0-1 0,0 0 0,0 0 0,0 0 0,0 0 0,0 0 0,1 0 0,-5-1 0,0-1 0,-1 1 0,1-1 0,-1-1 0,1 1 0,0-1 0,-8-5 0,23 12 0,0-1 0,1-1 0,-1 0 0,1 0 0,0-1 0,-1 0 0,1-1 0,0 0 0,9-1 0,-9 0 0,-1 0 0,0-1 0,0 0 0,0-1 0,0 1 0,0-2 0,0 1 0,-1-1 0,0-1 0,0 1 0,12-10 0,-10 6 0,-1-1 0,0 0 0,0 0 0,-1-1 0,-1 0 0,13-23 0,-3 0 0,13-37 0,-28 66 0,-1 1 0,1 0 0,-1 0 0,1 0 0,0 0 0,4-5 0,-5 8 0,0 1 0,0-1 0,0 1 0,0 0 0,0-1 0,0 1 0,-1 0 0,1-1 0,0 1 0,-1 0 0,1 0 0,0 0 0,-1 0 0,1 0 0,-1 0 0,1 0 0,-1 1 0,1-2 0,4 13 0,0 0 0,-1 0 0,0 0 0,3 22 0,4 56 0,-11-91 0,1 35 0,-1-32 0,0-1 0,0 1 0,-1 0 0,1-1 0,-1 1 0,0 0 0,0-1 0,0 1 0,0-1 0,-2 4 0,2-5 0,1-1 0,-1 0 0,1 0 0,-1 0 0,1 1 0,-1-1 0,1 0 0,-1 0 0,1 0 0,-1 0 0,1 0 0,-1 0 0,1 0 0,-1 0 0,0 0 0,1 0 0,-1-1 0,1 1 0,-1 0 0,1 0 0,-1 0 0,1-1 0,-1 1 0,1 0 0,-1 0 0,1-1 0,-1 0 0,-14-9 0,14 9 0,-20-14 0,-20-21 0,41 36 0,0 0 0,0 0 0,0-1 0,0 1 0,0 0 0,0 0 0,0 0 0,0 0 0,-1-1 0,1 1 0,0 0 0,0 0 0,0 0 0,0 0 0,0-1 0,-1 1 0,1 0 0,0 0 0,0 0 0,0 0 0,0 0 0,-1 0 0,1 0 0,0 0 0,0 0 0,0-1 0,-1 1 0,1 0 0,0 0 0,0 0 0,0 0 0,-1 0 0,1 0 0,0 0 0,0 0 0,0 0 0,-1 1 0,1-1 0,0 0 0,0 0 0,0 0 0,-1 0 0,1 0 0,0 1 0,0-1 0,0 1 0,1 0 0,-1-1 0,0 1 0,0-1 0,1 1 0,-1-1 0,0 1 0,1 0 0,-1-1 0,1 1 0,-1-1 0,1 0 0,0 2 0,4 2 0,-1 0 0,1 0 0,0 0 0,1-1 0,-1 1 0,1-1 0,-1-1 0,1 1 0,0-1 0,0 0 0,0 0 0,0-1 0,0 1 0,1-1 0,-1-1 0,0 1 0,1-1 0,-1 0 0,0-1 0,0 0 0,1 0 0,-1 0 0,0 0 0,0-1 0,0 0 0,0 0 0,0-1 0,7-4 0,-2 0 0,0-1 0,0 1 0,-1-2 0,0 0 0,0 0 0,12-17 0,-8 7 0,-1 0 0,19-39 0,-26 49 0,-7 18 0,-1 5 0,2 0 0,0 1 0,0-1 0,1 0 0,1 1 0,0-1 0,1 0 0,1 0 0,8 21 0,-10-29 0,1-1 0,-1 1 0,1 0 0,1-1 0,-1 1 0,5 5 0,-6-10 0,0 1 0,0-1 0,-1 0 0,1 1 0,0-1 0,0 0 0,0 0 0,1 0 0,-1 0 0,0 0 0,0-1 0,0 1 0,1-1 0,-1 0 0,0 1 0,1-1 0,-1 0 0,0 0 0,1 0 0,2-1 0,3-1 0,-1 1 0,0-2 0,0 1 0,0-1 0,0 0 0,0 0 0,-1-1 0,1 0 0,-1 0 0,0 0 0,0-1 0,-1 0 0,9-9 0,6-9 0,-2 1 0,17-29 0,-31 45 0,14-24 0,-1 0 0,-2-1 0,0 0 0,11-43 0,29-135 0,-41 148 0,-13 60 0,0-3 0,0 1 0,0-1 0,-1 0 0,1 0 0,-1 0 0,0 1 0,1-1 0,-2 0 0,1 0 0,-2-7 0,2 11 0,0 0 0,0 0 0,0 0 0,0-1 0,0 1 0,0 0 0,0 0 0,0 0 0,0 0 0,0 0 0,0 0 0,0 0 0,-1 0 0,1 0 0,0 0 0,0 0 0,0 0 0,0 0 0,0 0 0,0 0 0,0 0 0,0 0 0,0 0 0,-1 0 0,1 0 0,0 0 0,0 0 0,0 0 0,0 0 0,0 0 0,0 0 0,0 0 0,0 0 0,0 0 0,-1 0 0,1 0 0,0 0 0,0 0 0,0 0 0,0 0 0,0 0 0,0 0 0,0 0 0,0 0 0,0 0 0,0 0 0,0 0 0,-1 0 0,1 1 0,0-1 0,-5 7 0,-3 10 0,8-16 0,-9 23 0,1 1 0,2 0 0,-5 36 0,-8 31 0,11-64 0,-23 90 0,26-92 0,1-1 0,-1 46 0,3-40 0,0 16 0,3-44 0,-1 1 0,1-1 0,-1 0 0,1 1 0,0-1 0,0 0 0,0 0 0,0 0 0,1 1 0,0-2 0,2 5 0,-4-6 0,1-1 0,0 1 0,-1 0 0,1-1 0,0 1 0,0 0 0,0-1 0,0 1 0,0-1 0,0 0 0,-1 1 0,1-1 0,0 0 0,0 1 0,0-1 0,0 0 0,0 0 0,0 0 0,1 0 0,-1 0 0,0 0 0,0 0 0,0 0 0,0 0 0,0-1 0,0 1 0,0 0 0,-1-1 0,1 1 0,0 0 0,0-1 0,0 1 0,0-1 0,0 0 0,0 1 0,1-2 0,4-3 0,0 0 0,-1 0 0,8-10 0,-12 14 0,21-25 0,-2-2 0,-1-1 0,25-51 0,-29 46 0,-15 33 0,1 0 0,-1 0 0,1 0 0,-1 0 0,1 0 0,0 0 0,-1 0 0,1 0 0,0 0 0,0 1 0,-1-1 0,1 0 0,0 1 0,0-1 0,0 0 0,0 1 0,0-1 0,0 1 0,0 0 0,0-1 0,0 1 0,0 0 0,2-1 0,32 0 0,-7 1 0,57-12 0,-41 8 0,-44 4 0,1 0 0,-1 1 0,1-1 0,-1 0 0,1 0 0,-1 1 0,1-1 0,-1 0 0,0 1 0,1-1 0,-1 0 0,0 1 0,1-1 0,-1 0 0,0 1 0,1-1 0,-1 1 0,0-1 0,0 1 0,0-1 0,1 1 0,-1-1 0,0 1 0,0-1 0,0 1 0,0-1 0,0 1 0,0-1 0,0 1 0,0-1 0,0 1 0,0-1 0,0 1 0,0-1 0,0 1 0,-1 0 0,-4 26 0,3-18 0,1 0 0,0 1 0,0-1 0,1 1 0,0-1 0,1 1 0,3 13 0,-4-19 0,1-1 0,0 1 0,1 0 0,-1-1 0,0 1 0,1-1 0,0 0 0,0 1 0,0-1 0,0 0 0,1 0 0,-1 0 0,1 0 0,0-1 0,0 1 0,0-1 0,0 0 0,5 4 0,-5-6 0,-1 1 0,1 0 0,0-1 0,-1 1 0,1-1 0,0 0 0,-1 1 0,1-1 0,0-1 0,-1 1 0,6-1 0,-3 0 0,0 0 0,0-1 0,0 1 0,-1-1 0,6-3 0,17-13 0,-1-1 0,0-1 0,-2-1 0,26-29 0,-43 44 0,9-12 0,0 0 0,-1-1 0,-1-1 0,15-28 0,-11 14 0,25-70 0,-32 67 0,6-41 0,-13 59 0,-3 17 0,3-16 0,-1-1 0,1-28 0,-4 47 0,1-1 0,-1 1 0,0 0 0,0-1 0,0 1 0,0 0 0,0-1 0,0 1 0,0 0 0,0-1 0,0 1 0,0 0 0,-1-1 0,1 1 0,0 0 0,0-1 0,0 1 0,0 0 0,0-1 0,-1 1 0,1 0 0,0 0 0,0-1 0,0 1 0,-1 0 0,-5 4 0,-6 17 0,12-19 0,-14 28 0,1 1 0,2 0 0,-8 36 0,-13 99 0,27-137 0,-9 82 0,14-94 0,0 1 0,1-1 0,1 0 0,5 24 0,-6-38 0,-1-1 0,1 1 0,0 0 0,0-1 0,0 1 0,1 0 0,-1-1 0,1 0 0,-1 1 0,1-1 0,0 0 0,0 0 0,0 1 0,0-2 0,0 1 0,0 0 0,5 2 0,-5-3 0,0 0 0,0 0 0,1 0 0,-1 0 0,0-1 0,1 0 0,-1 1 0,1-1 0,-1 0 0,1 0 0,-1 0 0,0 0 0,1-1 0,-1 1 0,1 0 0,-1-1 0,0 0 0,1 0 0,-1 0 0,4-2 0,11-6 0,-1 0 0,0-1 0,0-1 0,-1-1 0,-1 0 0,0-1 0,15-17 0,46-61 0,-67 85 0,-7 5 0,-1 1 0,1-1 0,0 0 0,0 0 0,0 1 0,0-1 0,-1 0 0,1 0 0,0 0 0,0 0 0,0-1 0,-2 9 0,0-1 0,1 1 0,0 0 0,1 9 0,0 5 0,-1-19 0,0 16 0,4 33 0,-3-47 0,-1 1 0,2 0 0,-1 0 0,0-1 0,1 1 0,0 0 0,0-1 0,0 0 0,1 1 0,-1-1 0,1 0 0,4 4 0,-6-7 0,1 1 0,0 0 0,0-1 0,0 0 0,0 1 0,0-1 0,0 0 0,0 0 0,1 0 0,-1 0 0,0 0 0,1-1 0,-1 1 0,0-1 0,4 1 0,-2-1 0,0 0 0,0-1 0,0 1 0,0-1 0,-1 0 0,1 0 0,0 0 0,6-3 0,2-3 0,1 0 0,-2-1 0,1 0 0,10-11 0,-22 19 0,21-19 0,-1-1 0,-1-1 0,0-1 0,-2-1 0,-1 0 0,-1-1 0,0 0 0,18-48 0,-11 16 0,-3-2 0,-2-1 0,9-61 0,-23 102 0,0 1 0,-1-1 0,-1 1 0,-2-19 0,1 34 0,0 1 0,0-1 0,0 1 0,0 0 0,-1-1 0,1 1 0,-1-1 0,1 1 0,-1 0 0,0-2 0,-4 2 0,0 9 0,-4 13 0,2 0 0,1 0 0,0 1 0,-3 39 0,0-12 0,-28 201 0,36-234 0,1 0 0,0 0 0,5 29 0,-3-37 0,-1-1 0,1 1 0,1-1 0,0 0 0,0 0 0,0 0 0,1 0 0,0 0 0,9 11 0,-11-16 0,-1-1 0,1 0 0,0 1 0,0-1 0,0 0 0,0 0 0,0 0 0,1-1 0,-1 1 0,0 0 0,0-1 0,0 1 0,1-1 0,-1 0 0,0 0 0,0 0 0,1 0 0,-1 0 0,4-1 0,2 0 0,1-1 0,-1 0 0,0 0 0,8-4 0,3-3 0,-1 0 0,0-1 0,0 0 0,-1-2 0,-1 0 0,17-15 0,-28 21 0,0-1 0,0 1 0,6-12 0,-7 11 0,1 1 0,-1-1 0,9-8 0,-4 3 0,-8 11 0,-1 4 0,-3 5 0,1 6 0,0-1 0,1 1 0,1 0 0,0-1 0,3 20 0,-2-24 0,0 0 0,0 1 0,1-1 0,1 0 0,-1 0 0,7 14 0,-8-21 0,0 1 0,1-1 0,-1 0 0,1 0 0,-1 0 0,1-1 0,-1 1 0,1 0 0,0 0 0,0-1 0,0 1 0,0-1 0,0 0 0,0 0 0,1 1 0,-1-1 0,0-1 0,1 1 0,-1 0 0,0-1 0,1 1 0,-1-1 0,1 1 0,-1-1 0,1 0 0,-1 0 0,1 0 0,-1-1 0,1 1 0,2-1 0,5-2 0,1-1 0,-1 1 0,0-2 0,14-7 0,-2 0 0,-7 5 0,-1 0 0,-1-2 0,0 0 0,0 0 0,0-1 0,-1 0 0,-1-1 0,0-1 0,0 0 0,11-17 0,-20 25 0,0 1 0,0-1 0,0 0 0,-1 0 0,2-5 0,-3 8 0,0 0 0,1-1 0,-1 1 0,0 0 0,0 0 0,0-1 0,0 1 0,0 0 0,0 0 0,0 0 0,-1-1 0,1 1 0,0 0 0,-1 0 0,1 0 0,-1 0 0,1-1 0,-1 1 0,0 0 0,1 0 0,-2-1 0,1 1 0,0 1 0,0 0 0,0-1 0,1 1 0,-1 0 0,0-1 0,0 1 0,0 0 0,0 0 0,0 0 0,0 0 0,0 0 0,1 0 0,-1 0 0,0 0 0,0 1 0,0-1 0,0 0 0,0 0 0,1 1 0,-1-1 0,0 0 0,0 1 0,0-1 0,1 1 0,-2 0 0,-20 15 0,21-14 0,-1-1 0,0 1 0,1-1 0,-1 1 0,1-1 0,-1 1 0,1 0 0,0 0 0,0 0 0,0 0 0,0 0 0,0 0 0,0 0 0,0 0 0,1 0 0,-1 0 0,1 1 0,-1-1 0,1 0 0,0 0 0,0 0 0,0 1 0,0-1 0,1 0 0,-1 0 0,0 0 0,1 1 0,0-1 0,-1 0 0,1 0 0,0 0 0,0 0 0,0 0 0,0 0 0,1 0 0,-1-1 0,3 4 0,1 0 0,0 0 0,0-1 0,0 0 0,1 0 0,-1 0 0,1 0 0,0-1 0,0 0 0,0 0 0,0-1 0,12 3 0,-7-3 0,-1 0 0,0-1 0,1 0 0,-1-1 0,1 0 0,-1-1 0,0 0 0,1-1 0,-1 0 0,0-1 0,0 0 0,0 0 0,0-1 0,-1 0 0,1-1 0,-1 0 0,0 0 0,-1-1 0,1 0 0,-1-1 0,0 0 0,-1 0 0,0 0 0,0-1 0,0-1 0,-1 1 0,9-17 0,-11 19 0,-3 4 0,0 1 0,-1-1 0,1 0 0,0 1 0,0-1 0,-1 0 0,1 0 0,-1 1 0,1-3 0,-8 24 0,2 6 0,-1-1 0,-8 25 0,10-39 0,0-2 0,0 1 0,-1 0 0,0-1 0,-1 0 0,0 0 0,-13 15 0,18-23 0,1-1 0,-1 1 0,0-1 0,1 0 0,-1 1 0,1-1 0,-1 0 0,0 0 0,1 1 0,-1-1 0,0 0 0,1 0 0,-1 0 0,0 0 0,1 0 0,-1 0 0,0 0 0,1 0 0,-1 0 0,0 0 0,1 0 0,-1-1 0,0 1 0,0 0 0,-20-10 0,19 8 0,0 1 0,-1 0 0,1-1 0,0 1 0,-1 0 0,1 1 0,-6-2 0,44 2 0,-6 1 0,1 0 0,0-2 0,33-4 0,-16 0 0,-12 2 0,-43-2 884,2 2-5860</inkml:trace>
</inkml:ink>
</file>

<file path=ppt/ink/ink3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47.3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15072,'0'0'2535,"57"-4"-2327,-43 4 8,-6 0-152,-3 0 8</inkml:trace>
</inkml:ink>
</file>

<file path=ppt/ink/ink3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47.6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11760,'0'0'2224,"15"0"-1730,183-10 1437,98-35 2114,-294 44-4169,10-1 1141,-12 2-1054,0 0 0,0 0 0,0 0 0,0 0 0,1 0 0,-1 0 0,0 0 0,0-1-1,0 1 1,0 0 0,0 0 0,0 0 0,0 0 0,1 0 0,-1 0 0,0 0 0,0 0-1,0 0 1,0 0 0,0 0 0,0 0 0,0-1 0,0 1 0,0 0 0,0 0-1,0 0 1,0 0 0,1 0 0,-1 0 0,0 0 0,0 0 0,0-1 0,0 1 0,0 0-1,0 0 1,0 0 0,0 0 0,0 0 0,0 0 0,0-1 0,0 1 0,0 0 0,0 0-1,0 0 1,-1 0 0,1 0 0,0 0 0,0 0 0,0 0 0,0-1 0,0 1-1,0 0 1,0 0 0,0 0 0,0 0 0,0 0 0,0 0 0,0 0 0,-1 0 0,1 0-1,0 0 1,0 0 0,0-1 0,0 1 0,0 0 0,0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07.0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1206 8936,'0'0'7626,"5"-11"-7437,10-22-59,5-11 266,41-70 1,90-85 842,-144 192-1186,70-81 891,-77 87-933,0 1 0,1 0 0,-1-1 0,0 1 0,1-1 0,-1 1 0,1 0 0,-1 0 0,0-1 0,1 1 0,-1 0 0,1-1 0,-1 1 0,1 0 0,-1 0 0,1 0 0,-1 0 0,1 0 0,-1-1 0,1 1 0,-1 0 0,1 0 0,0 0-1,-1 0 1,1 0 0,-1 1 0,1-1 0,-1 0 0,1 0 0,-1 0 0,1 0 0,-1 1 0,1-1 0,-1 0 0,1 0 0,-1 1 0,0-1 0,1 0 0,-1 1 0,1-1 0,-1 0 0,0 1 0,1-1 0,-1 1 0,0-1 0,1 1 0,-1-1 0,0 0 0,0 1 0,0-1 0,1 1 0,-1 0 0,0 0 0,7 29 212,-7-14-168,0 0 0,-1 1 1,-1-1-1,-1 0 0,-9 31 0,-35 77 167,29-79-86,1-18 70,14-22-25,13-17-56,10-17-37,0-2 1,28-58-1,-4 5 54,-33 68-48,0 0 1,1 0-1,24-24 0,-36 40-91,0 0 0,0 0 0,0 0 0,1 0 0,-1 0 0,0-1 0,0 1 0,0 0 1,0 0-1,0 0 0,0 0 0,1 0 0,-1 0 0,0 0 0,0 0 0,0 0 0,0 0 0,1 0 0,-1 0 0,0 0 0,0 0 0,0 0 0,0 0 0,0 0 0,1 0 0,-1 0 0,0 0 0,0 0 0,0 0 0,0 0 0,1 0 0,-1 0 0,0 0 0,0 0 0,0 0 0,0 0 0,0 0 0,1 0 0,-1 0 0,0 1 0,0-1 0,0 0 0,0 0 0,0 0 0,4 11 50,-1 16-22,-5 7-18,-2 1-1,-2-1 1,-19 65-1,17-68 13,5-12 59,4-15 11,5-11-10,38-82 135,-8 13-111,-24 56-61,19-39 38,-28 54-55,0-1 1,-1 0-1,0 0 0,0 0 0,-1-1 1,0 1-1,1-9 0,-8 116 159,12 40-226,-5-137 36,-1 0 0,1 0 0,-1-1 0,1 1 0,1 0 0,-1 0 0,0-1 0,1 1 0,-1-1 0,1 1 0,0-1 0,4 5 0,-5-6-2,1-1 0,-1 1-1,0-1 1,1 0 0,0 0 0,-1 1 0,1-1-1,0 0 1,0 0 0,-1 0 0,1-1 0,0 1-1,0 0 1,0-1 0,0 1 0,0-1 0,0 0-1,0 0 1,0 1 0,0-1 0,0-1 0,0 1-1,0 0 1,4-1 0,4-2-6,1-1 0,-1 0 1,0 0-1,0-1 0,0-1 1,13-9-1,51-46 46,-35 26 26,-13 12 54,40-50-1,-56 63-80,12-10 31,3-4 12,-16 13-49,-7 9-25,0 1-1,-1 0 1,0-1 0,1 1 0,-1 0-1,0-1 1,0 0 0,1 1 0,-1-1-1,-1 0 1,1 0 0,0 1 0,0-1 0,-1 0-1,1 0 1,-1 0 0,1-2 0,-1 4-6,0 0 0,0 0 0,0-1 0,0 1 1,-1 0-1,1 0 0,0 0 0,0 0 0,0 0 1,0 0-1,0 0 0,-1 0 0,1 0 1,0-1-1,0 1 0,0 0 0,0 0 0,0 0 1,-1 0-1,1 0 0,0 0 0,0 0 0,0 0 1,0 0-1,-1 0 0,1 0 0,0 0 0,0 0 1,0 0-1,0 0 0,-1 1 0,1-1 0,0 0 1,0 0-1,0 0 0,0 0 0,0 0 1,-1 0-1,1 0 0,0 0 0,0 0 0,0 1 1,0-1-1,0 0 0,0 0 0,0 0 0,0 0 1,-1 0-1,1 1 0,0-1 0,-10 10 6,6-6-5,-75 69 0,-19 19 0,84-78-2,1 2 1,1-1 0,0 2 0,-15 29 0,25-42 0,0 1 0,0 0 0,1-1 0,0 1 0,-1 0 0,2 0 0,-1-1 0,0 1 0,1 0 0,0 0-1,0 0 1,1 0 0,1 8 0,-2-11 0,1 0 1,0 0-1,-1 0 0,1-1 0,0 1 0,0 0 0,0 0 0,0-1 0,0 1 1,1-1-1,-1 1 0,0-1 0,1 1 0,-1-1 0,1 0 0,-1 0 1,1 0-1,0 1 0,-1-2 0,1 1 0,0 0 0,0 0 0,0-1 1,0 1-1,0-1 0,-1 1 0,1-1 0,0 0 0,0 1 0,0-1 1,0 0-1,0-1 0,0 1 0,0 0 0,4-1 0,4-2 9,-1 1 1,1-1-1,0-1 0,-1 0 0,0 0 0,0-1 0,0 0 0,-1 0 0,1-1 1,14-13-1,-13 9 19,0 0 0,-1-1 0,0 0 0,0-1 0,-1 0 0,-1 0 0,8-17 1,-7 12 34,-5 12-16,0-1 0,-1 0 0,1 1 0,-1-1 0,0-1 0,-1 1 0,1 0 0,0-10 0,-5 11 84,-3 10-21,-3 13 13,8-14-117,0 0 0,0 1 0,0-1 0,1 1 0,0 0 0,0-1 0,0 1 0,0-1 0,1 1 0,0-1 0,0 1 0,0-1 0,0 0 0,3 6 1,0-2-16,0 0 0,1 0 0,0 0 0,0-1 0,13 14 1,-16-19 7,1 0 0,-1 0 0,1 0 0,-1 0 0,1-1 0,0 1 0,0-1 1,0 0-1,-1 0 0,1 0 0,0 0 0,1 0 0,-1-1 0,0 1 1,0-1-1,0 0 0,0 0 0,0 0 0,0 0 0,0 0 0,0-1 1,1 0-1,-1 1 0,0-1 0,3-2 0,6-1 10,-1-1 1,0-1-1,0 0 0,20-14 1,-12 5 12,0 0 1,-1-2 0,-1 0 0,0 0 0,-1-2 0,-1 0 0,-1-1 0,-1 0 0,18-39 0,-27 52-13,-2-1 1,1 0-1,-1-1 0,0 1 1,-1 0-1,0-1 1,0-9-1,0 15-1,-1 0-1,0 0 1,-1 1-1,1-1 1,0 0-1,-1 0 1,0 0-1,1 0 1,-1 0-1,0 1 1,-1-1-1,1 0 1,0 1 0,-1-1-1,1 1 1,-1 0-1,0-1 1,0 1-1,0 0 1,0 0-1,0 0 1,0 0-1,-5-3 1,5 5-6,0 0 0,1-1 0,-1 1 0,1 0 0,-1 0 0,0 0 0,1 0 0,-1 0 0,0 0 0,1 0 0,-1 0 1,0 1-1,1-1 0,-1 1 0,1-1 0,-1 1 0,1 0 0,-1 0 0,1-1 0,0 1 0,-1 0 0,1 0 0,0 0 0,-3 3 0,-2 1 1,1 1-1,-1 0 1,-7 11 0,-2 10 11,1 0 1,2 0-1,0 1 1,2 0-1,-7 33 1,7-23 0,3-1 0,-3 39 0,9-72-15,0 0 0,1 1-1,0-1 1,0 0 0,0 0 0,0 0 0,1 0-1,0 1 1,0-1 0,0 0 0,0 0 0,0 0 0,1 0-1,0-1 1,0 1 0,0 0 0,0-1 0,0 1 0,1-1-1,4 5 1,-6-8-1,0 1 0,-1-1 0,1 0 0,0 0 0,0 0 0,0 1 0,-1-1 0,1 0 0,0 0 0,0 0 0,0 0 0,0 0 0,-1 0 0,1-1 0,0 1 0,0 0 0,0 0 0,0 0 0,-1-1 0,1 1 0,0-1 0,0 1 0,0-1 0,22-14 0,-15 9 0,8-5 3,-1-1-1,1 0 0,-2-2 1,0 0-1,0 0 0,-2-1 1,0-1-1,0 0 0,-2-1 1,0 0-1,-1 0 0,12-33 1,-18 41 7,-1 0 0,0 0 0,-1 0 0,0 0 0,0 0 0,-1 0 0,0 0 0,-1 0 0,0 0 0,-1 0 0,1 0 0,-2 0 0,-4-12 0,7 21-9,0-1 1,0 1-1,-1 0 0,1-1 1,0 1-1,0 0 0,-1-1 1,1 1-1,0 0 0,0-1 1,-1 1-1,1 0 0,0 0 1,-1-1-1,1 1 0,0 0 1,-1 0-1,1 0 0,-1 0 1,1 0-1,0-1 1,-1 1-1,1 0 0,-1 0 1,1 0-1,0 0 0,-1 0 1,1 0-1,-1 0 0,1 0 1,0 1-1,-1-1 0,1 0 1,-1 0-1,1 0 0,0 0 1,-1 0-1,1 1 0,0-1 1,-1 0-1,1 0 1,0 1-1,-1-1 0,1 0 1,0 0-1,-1 1 0,1-1 1,0 0-1,0 1 0,-1-1 1,1 1-1,-12 18 22,9-9-20,0-1-1,1 0 1,0 1-1,1-1 1,0 1-1,1-1 1,0 1-1,1 14 1,6 38-2,-2 72-1,-3-41 0,-1-71-2,-1 0-1,0 0 1,-2 0-1,-1 0 1,0-1-1,-2 1 0,0-1 1,-2 0-1,-17 40 1,22-57 5,-1 1 1,0-1-1,0 1 1,0-1-1,-1 0 1,1 0-1,-1-1 1,0 1-1,0-1 1,-1 0-1,1 0 1,-1 0-1,1 0 1,-1-1-1,0 0 1,0 0-1,0 0 1,0 0-1,0-1 1,-7 1-1,8-2 12,-1 1 1,0-1-1,0 0 0,0-1 1,0 1-1,0-1 0,0 0 0,0 0 1,1-1-1,-7-1 0,2-1 37,0 0 0,0-1 0,-16-10 0,22 13-37,1 0 0,0 1 0,0-1 0,0 0 0,0-1 0,0 1 0,0 0 0,0-1 0,1 1 0,-1-1 1,1 1-1,0-1 0,0 0 0,0 1 0,0-1 0,0 0 0,0 0 0,1 0 0,0 0 0,-1 0 0,1-5 0,1 4-3,-1 0 0,1 0 0,0 0 1,0 0-1,1 0 0,-1 0 0,1 0 0,0 0 0,0 1 1,0-1-1,0 1 0,1-1 0,0 1 0,3-4 0,22-18 13,29-21 0,-16 15-15,29-23-2,65-56 19,-56 38 20,57-57 67,-77 57-40,-40 46-15,2 2 0,43-42 0,-62 65-54,0-1 0,0 1 0,-1 0 0,1-1 0,0 1 0,0 0 0,0 1 0,1-1 0,-1 0 0,0 0 0,0 1 0,0-1 0,1 1 0,3 0 0,-5 0-3,0 0-1,0 0 0,0 1 0,0-1 1,0 0-1,0 1 0,0-1 1,0 0-1,0 1 0,0-1 0,0 1 1,0 0-1,0-1 0,0 1 0,-1 0 1,1 0-1,0-1 0,-1 1 1,1 0-1,0 0 0,-1 0 0,1 0 1,-1 0-1,1 0 0,-1 0 1,0 0-1,1 0 0,-1 0 0,0 0 1,0 0-1,0 0 0,1 1 0,1 28 10,-1 0-1,-1 0 0,-1-1 1,-1 1-1,-2 0 0,-2-1 1,0 0-1,-2 0 0,-1-1 0,-13 30 1,10-36 56,6-17 22,4-15 40,5-14-81,0 1-1,2 0 1,0 0-1,2 0 1,11-25 0,-5 17 54,2 1 0,38-58 0,-52 86-94,2-3 19,0 0 1,1 0 0,0 0 0,0 1 0,0-1 0,0 1 0,1 0 0,6-4 0,-11 8-24,1 0-1,-1 0 1,1 0 0,-1 0 0,1 0 0,-1 0-1,1 0 1,0 0 0,-1 0 0,1 0 0,-1 0 0,1 0-1,-1 0 1,1 1 0,-1-1 0,1 0 0,-1 0-1,1 1 1,-1-1 0,1 0 0,-1 0 0,1 1-1,-1-1 1,0 1 0,1-1 0,-1 0 0,0 1 0,1-1-1,-1 1 1,0-1 0,1 1 0,-1-1 0,0 1-1,0 0 1,8 21 44,10 81 45,-16-79-82,2 1 1,0-1-1,2 0 1,1 0-1,13 32 0,-16-49 1,0-1-1,0 0 1,1 0-1,-1 0 1,1 0-1,1-1 0,-1 0 1,1 0-1,0 0 1,0-1-1,0 0 1,0 0-1,1-1 0,0 1 1,0-1-1,0-1 1,0 0-1,0 0 1,0 0-1,1-1 0,-1 1 1,0-2-1,1 1 1,-1-1-1,1-1 1,-1 1-1,12-3 0,-9 1 18,0 0 0,0 0 0,0-1-1,-1-1 1,1 0 0,-1 0-1,0 0 1,0-1 0,0-1-1,-1 0 1,0 0 0,0 0 0,0-1-1,-1 0 1,0-1 0,0 0-1,-1 0 1,9-14 0,-13 18-24,6-7 16,-1-1 0,-1 1 0,0-1 0,0 0 0,-1-1 0,-1 0 0,0 1 0,-1-1-1,3-24 1,-5 23 8,-1-1-1,-2-17 1,2 29-25,0 0 1,-1 0 0,1 0-1,-1 0 1,0 0-1,1 0 1,-1 0 0,0 0-1,-1 1 1,1-1 0,-1 0-1,1 1 1,-1-1 0,0 1-1,0-1 1,0 1-1,0 0 1,-2-2 0,1 3-4,1 0 1,-1 0 0,1 1-1,-1-1 1,0 1-1,1 0 1,-1-1 0,0 1-1,1 1 1,-1-1-1,1 0 1,-1 1 0,0-1-1,1 1 1,-1 0-1,1 0 1,-1 0 0,1 0-1,0 0 1,-1 0-1,1 1 1,0-1 0,-4 4-1,-4 3 2,0 1-1,1 0 0,-11 12 1,15-15-3,0 0 0,1 0 0,0 0 0,0 1 0,0-1 0,1 1 0,0 0 0,0 0 0,0 0 0,1 0 0,0 1 0,1-1 0,0 0 0,0 1 0,0-1 1,1 1-1,0 0 0,1-1 0,0 1 0,0-1 0,0 1 0,1-1 0,0 0 0,5 11 0,-1-3-5,-3-5-4,1 1-1,0-2 1,1 1-1,10 16 1,-13-23 3,1 0 0,-1-1 1,0 1-1,1-1 0,0 0 1,0 1-1,-1-1 0,1-1 1,0 1-1,0 0 0,1-1 1,-1 1-1,0-1 1,0 0-1,1 0 0,-1-1 1,1 1-1,-1-1 0,5 1 1,2-1 0,-1 0 1,0-1-1,1 0 1,-1-1-1,0 1 0,0-2 1,0 1-1,0-1 1,-1-1-1,1 0 1,-1 0-1,12-8 1,4-5-14,-2-1 0,35-35 0,-39 36 16,3-7 10,-1-1 0,-1-1 0,-1 0 0,-1-2 0,15-32 0,2-2 7,-18 32 13,-2-1-1,0 0 1,-2-1 0,-2 0 0,-1-1 0,-1 0 0,-2-1 0,3-49-1,-11 13 26,-1 17-18,2 47 2,-2 7 5,-3 12-9,-16 47-61,-19 91-1,9-37 13,22-85 7,1 0-1,2 1 0,-5 43 0,3 83-68,8-149 75,1 1-1,0-1 1,0 0 0,0 0 0,1 1 0,0-1-1,1 0 1,-1 0 0,4 7 0,-4-10-2,1-1 1,-1 0-1,1 0 0,0 0 1,0 0-1,1 0 1,-1 0-1,0-1 0,1 1 1,0-1-1,-1 1 1,1-1-1,0 0 0,0 0 1,0 0-1,1-1 1,-1 1-1,0-1 0,7 2 1,-1-1-1,-1 0 0,1-1 0,0 0 0,-1-1 0,1 0 0,0 0 0,-1-1 0,1 0 0,-1-1 1,14-3-1,-5 0-2,0-2 1,-1 0 0,1-1 0,15-10-1,-27 15 5,0-1 0,0 1-1,0-1 1,-1 0 0,1-1 0,-1 1-1,0-1 1,0 0 0,-1 0-1,1 0 1,-1 0 0,0-1-1,-1 1 1,1-1 0,-1 0-1,2-6 1,0-6 92,-1 0-1,-1 0 0,-1 0 1,-1-22-1,2 35-66,-2 5-22,0 0-1,0 0 1,0 0-1,0 0 1,1 0-1,-1 0 0,0 0 1,0 0-1,0 0 1,0 0-1,0 0 1,0 0-1,0 0 1,0 0-1,0 0 0,0 0 1,0 0-1,0 0 1,0 0-1,0 0 1,0 0-1,0 0 1,0 0-1,0 0 0,0 0 1,0 0-1,0 0 1,1 0-1,-1 0 1,0 0-1,0 0 1,0 0-1,0 0 1,0 0-1,0 0 0,0 0 1,0 0-1,0 0 1,0 0-1,0 0 1,0 0-1,0 0 1,0 0-1,0 0 0,0 0 1,0 0-1,0 2 3,0 3-3,-3 21-16,1 0 0,2 0 0,0 0-1,2 0 1,1 0 0,1 0 0,10 36 0,11 7-119,-24-68 137,-1-1 0,1 1 0,-1 0 0,1-1 1,-1 1-1,1 0 0,0-1 0,-1 1 0,1-1 0,0 1 0,-1-1 0,1 0 0,0 1 0,0-1 0,-1 0 1,1 1-1,0-1 0,0 0 0,0 0 0,-1 0 0,1 0 0,0 0 0,0 0 0,0 0 0,0 0 0,-1 0 1,1 0-1,0 0 0,0 0 0,0 0 0,-1-1 0,1 1 0,0 0 0,0-1 0,-1 1 0,1-1 1,1 0-1,28-19 62,-6 0 32,-2-1 0,0-1 1,-2-1-1,0-1 0,-2-1 0,24-41 0,-40 63-78,0 0 0,0 1 0,0-1-1,0 1 1,0-1 0,1 1-1,-1 0 1,1 0 0,3-2 0,15-14 130,-21 18-147,0-1 0,1 0 0,-1 1 0,1-1 0,-1 0 1,1 1-1,-1-1 0,1 1 0,-1-1 0,1 1 0,-1-1 1,1 1-1,0 0 0,-1-1 0,1 1 0,0 0 0,-1-1 1,1 1-1,0 0 0,0 0 0,-1 0 0,1 0 0,0 0 1,1 0-1,-1 0 1,-1 0 0,1 1 0,0-1 0,-1 1 0,1-1 1,-1 1-1,1-1 0,-1 1 0,1 0 0,-1-1 0,1 1 0,-1 0 1,1-1-1,-1 1 0,0 0 0,1 0 0,-1-1 0,1 2 0,0 4 7,0-1 0,0 1-1,0-1 1,0 1-1,-1 7 1,-1-1-17,0 1 0,-1 0 0,-1 0 0,0-1 0,-1 0 0,0 1 0,-1-1 0,0-1 0,-1 1 0,-13 19 0,4-4-7,10-18 28,0 0-1,-1 0 1,0-1-1,-8 10 1,14-19-12,0 1 0,0 0 1,0 0-1,0 0 0,0 0 0,0-1 0,0 1 0,0 0 0,0 0 1,0 0-1,0 0 0,0 0 0,-1-1 0,1 1 0,0 0 1,0 0-1,0 0 0,0 0 0,0 0 0,0-1 0,0 1 1,0 0-1,0 0 0,-1 0 0,1 0 0,0 0 0,0 0 1,0 0-1,0 0 0,0-1 0,0 1 0,-1 0 0,1 0 1,0 0-1,0 0 0,0 0 0,0 0 0,-1 0 0,1 0 1,0 0-1,0 0 0,0 0 0,0 0 0,-1 0 0,1 0 1,0 0-1,0 0 0,11-11-1,6-7 0,2 0 0,0 1 0,39-26 0,-51 39 0,0 0 0,0 1 0,0 0 0,1 0 0,-1 0 0,1 1 0,0 0 0,-1 1 0,1-1 0,0 2 0,0-1 0,0 1 0,0 0 0,0 1 0,0 0 0,15 3 0,-19-2 0,-1 0 0,1 0 0,-1 0 0,0 0 0,0 0 0,0 0 0,0 1 0,0 0 0,0 0 0,0 0 0,-1 0 0,0 0 0,0 0 0,1 0 0,-2 1 0,1-1 0,0 1 0,-1 0 0,0-1 0,1 1 0,-1 4 0,1-2 0,0 1 0,-1 0 0,0 0 0,0 0 0,-1 0 0,0 0 0,0 0 0,0-1 0,-1 1 0,0 0 0,-3 9 0,-3-1 0,-1-1 0,-1 0 0,0-1 0,-1 1 0,-1-2 0,-15 16 0,6-10 0,-1-1 0,0-1 0,-1 0 0,-33 16 0,12-6 0,37-23 0,-29 16 0,34-18 0,0-1 0,1 0 0,-1 1 0,0-1 0,0 0 0,0 0 0,0 1 0,0-1 0,0 0 0,0 0 0,0 0 0,0 0 0,0 0 0,0 0 0,0 0 0,0-1 0,0 1 0,0 0 0,0-1 0,0 1 0,0 0 0,0-1 0,1 1 0,-1-1 0,0 1 0,0-1 0,0 0 0,1 1 0,-1-1 0,0 0 0,1 1 0,-1-1 0,-1-2 0,2 2 0,0-1 0,0 1 0,-1 0 0,1-1 0,0 1 0,0-1 0,1 1 0,-1-1 0,0 1 0,0-1 0,1 1 0,-1 0 0,1-1 0,-1 1 0,1-1 0,-1 1 0,1 0 0,0 0 0,0-1 0,0 1 0,0 0 0,0 0 0,1-1 0,29-28 0,-30 29 0,25-19 0,1 0 0,1 2 0,0 2 0,57-25 0,-26 18 0,99-25 0,-112 34 0,-1-2 0,0-2 0,-1-2 0,-1-1 0,-1-3 0,46-34 0,-87 57 0,7-4 0,-1 0 0,0 0 0,0-1 0,8-9 0,-14 14 0,0-1 0,1 1 0,-1-1 0,0 0 0,0 1 0,0-1 0,0 0 0,-1 0 0,1 1 0,0-1 0,-1 0 0,1 0 0,-1 0 0,0 0 0,1 0 0,-1 0 0,0 0 0,0 0 0,0 0 0,-1 0 0,1 0 0,0 0 0,-1 0 0,1 1 0,-1-1 0,-1-3 0,2 4 0,-1 0 0,0 1 0,0-1 0,1 0 0,-1 0 0,0 0 0,0 1 0,0-1 0,0 0 0,0 1 0,0-1 0,0 1 0,0-1 0,0 1 0,0 0 0,0-1 0,-1 1 0,1 0 0,0 0 0,0 0 0,0 0 0,0 0 0,0 0 0,-1 0 0,1 0 0,0 0 0,0 0 0,0 1 0,0-1 0,0 0 0,-2 2 0,-34 15 0,26-11 0,-12 7 0,0 0 0,1 2 0,-22 19 0,39-30 0,0 1 0,1-1 0,0 1 0,0-1 0,0 1 0,0 0 0,1 1 0,0-1 0,0 1 0,0-1 0,1 1 0,-1 0 0,1 0 0,1 0 0,-1 0 0,1 0 0,0 1 0,0 11 0,1-16 0,0 1 0,1-1 0,-1 0 0,0 1 0,1-1 0,-1 0 0,1 0 0,0 1 0,0-1 0,0 0 0,0 0 0,0 0 0,0 0 0,0 0 0,1 0 0,-1 0 0,1-1 0,-1 1 0,1-1 0,0 1 0,0-1 0,0 1 0,0-1 0,0 0 0,0 0 0,0 0 0,0 0 0,0 0 0,0 0 0,0-1 0,1 1 0,-1-1 0,0 1 0,1-1 0,-1 0 0,0 0 0,4 0 0,0-1 0,1 1 0,-1-1 0,0-1 0,0 1 0,0-1 0,0 0 0,-1 0 0,1-1 0,0 1 0,-1-1 0,0 0 0,0-1 0,5-4 0,-2 0 0,-1 0 0,0 0 0,-1-1 0,0-1 0,0 1 0,-1-1 0,7-18 0,3-5 0,-15 28 0,-2 26 0,3-18 0,-1 1 0,1-1 0,1 0 0,-1 1 0,0-1 0,1 0 0,0 0 0,-1 0 0,1 0 0,0 0 0,1-1 0,-1 1 0,0-1 0,1 1 0,-1-1 0,1 0 0,0 0 0,0 0 0,0 0 0,0 0 0,0-1 0,0 1 0,7 1 0,-5-2 0,0-1 0,0 1 0,0-1 0,0 0 0,0 0 0,0-1 0,0 1 0,0-1 0,0 0 0,0-1 0,0 1 0,0-1 0,0 0 0,-1 0 0,9-5 0,14-11 0,-1 0 0,0-1 0,-2-2 0,0-1 0,-2 0 0,38-50 0,-33 34 0,-2-3 0,-2 0 0,-1-1 0,16-46 0,-36 84 0,14-33 0,-2-1 0,-2 0 0,-1-1 0,7-50 0,5-113 0,-22 116 0,-6 92 0,-2 7 0,-7 31 0,1 1 0,3 1 0,1-1 0,3 1 0,-1 89 0,3 66 0,2 35 0,3-221 0,7 31 0,-8-43 0,1 0 0,0 1 0,0-1 0,0 0 0,0 0 0,0 0 0,1 0 0,-1 0 0,1-1 0,0 1 0,0 0 0,0-1 0,0 1 0,0-1 0,0 0 0,4 3 0,-4-4 0,1-1 0,-1 1 0,0-1 0,0 1 0,1-1 0,-1 0 0,0 0 0,1 0 0,-1 0 0,0 0 0,1-1 0,-1 1 0,0-1 0,0 1 0,1-1 0,2-1 0,33-18 0,-38 20 0,24-16 0,-1-1 0,-1 0 0,-1-2 0,-1-1 0,0 0 0,-2-1 0,20-30 0,-35 48 0,0-1 0,1 0 0,-1 1 0,1-1 0,0 1 0,8-5 0,-3 2 0,-9 5 0,1 1 0,-1 0 0,0 0 0,0 0 0,0 0 0,1 0 0,-1 0 0,0 0 0,0 0 0,0 0 0,1 1 0,-1-1 0,0 0 0,0 0 0,0 0 0,1 0 0,-1 0 0,0 0 0,0 0 0,0 0 0,0 0 0,0 1 0,1-1 0,-1 0 0,0 0 0,0 0 0,0 0 0,0 1 0,0-1 0,0 0 0,0 0 0,1 0 0,-1 0 0,0 1 0,0-1 0,0 0 0,0 0 0,0 0 0,0 1 0,0-1 0,0 0 0,0 0 0,0 0 0,0 1 0,0-1 0,0 0 0,0 0 0,0 0 0,0 1 0,0-1 0,-1 0 0,1 0 0,0 0 0,-1 13 0,-1 6 0,-2 5 0,0 29 0,4-44 0,0 0 0,1 0 0,0-1 0,1 1 0,0-1 0,0 1 0,4 8 0,-5-14 0,0-1 0,0 1 0,0 0 0,0-1 0,1 1 0,0 0 0,-1-1 0,1 0 0,0 0 0,0 1 0,0-1 0,0 0 0,1 0 0,-1-1 0,1 1 0,-1 0 0,1-1 0,-1 0 0,1 1 0,0-1 0,-1 0 0,1-1 0,0 1 0,0 0 0,0-1 0,0 1 0,0-1 0,0 0 0,0 0 0,0 0 0,0-1 0,0 1 0,-1 0 0,6-2 0,2-3 0,1 1 0,-1-2 0,0 1 0,0-1 0,-1-1 0,0 0 0,0 0 0,0-1 0,-1 0 0,0 0 0,-1-1 0,0 0 0,0 0 0,-1-1 0,0 0 0,-1 0 0,0 0 0,7-20 0,-12 30 0,0 0 0,0 0 0,0 0 0,-1 0 0,1 0 0,0 0 0,0 0 0,0 0 0,0 0 0,0 0 0,0 0 0,0 0 0,0 0 0,0 0 0,0 0 0,0 0 0,0 0 0,0 0 0,0 0 0,0 0 0,0 0 0,0 0 0,0 0 0,0 0 0,0 0 0,0 0 0,0 0 0,0 0 0,0 0 0,-1 0 0,1 0 0,0 0 0,0-1 0,0 1 0,0 0 0,0 0 0,0 0 0,0 0 0,0 0 0,-5 8 0,-6 12 0,9-12 0,-1 0 0,1 1 0,0-1 0,1 1 0,-1 13 0,1-18 0,2 0 0,-1-1 0,0 1 0,1-1 0,-1 0 0,1 1 0,0-1 0,0 1 0,1-1 0,-1 0 0,1 0 0,0 0 0,-1 0 0,1 0 0,0 0 0,4 4 0,-3-5 0,-1 1 0,1 0 0,0-1 0,0 0 0,0 0 0,0 0 0,0 0 0,0 0 0,1-1 0,-1 1 0,1-1 0,-1 0 0,1 0 0,5 1 0,-7-2 0,1 0 0,-1-1 0,1 1 0,-1-1 0,1 1 0,-1-1 0,1 0 0,-1 0 0,1 0 0,-1 0 0,0 0 0,0 0 0,1-1 0,-1 1 0,0-1 0,0 1 0,0-1 0,-1 0 0,1 0 0,0 0 0,2-3 0,-2 0 0,1-1 0,-1 1 0,0-1 0,0 1 0,-1-1 0,0 0 0,0 1 0,0-1 0,0 0 0,-1 0 0,0 0 0,-1 0 0,1 0 0,-1 1 0,0-1 0,0 0 0,-1 1 0,-3-10 0,2 10 0,0 1 0,-1 0 0,1 0 0,-1 1 0,0-1 0,0 1 0,0 0 0,0 0 0,0 0 0,-1 0 0,1 1 0,-1 0 0,0-1 0,0 2 0,0-1 0,0 1 0,-7-2 0,10 3 0,-1 0 0,1 0 0,-1 0 0,1 1 0,-1-1 0,1 1 0,-1-1 0,1 1 0,-1 0 0,1 0 0,0 0 0,0 0 0,-3 2 0,4-3 0,1 0 0,-1 1 0,0-1 0,1 1 0,-1-1 0,0 0 0,1 1 0,-1-1 0,1 1 0,-1-1 0,1 1 0,-1 0 0,1-1 0,-1 1 0,1-1 0,0 1 0,-1 0 0,1 0 0,0-1 0,0 1 0,-1 0 0,1-1 0,0 1 0,0 0 0,0 0 0,0-1 0,0 1 0,0 0 0,0 0 0,0-1 0,0 1 0,0 0 0,0 0 0,1-1 0,-1 1 0,0 0 0,0-1 0,1 1 0,-1 0 0,1-1 0,-1 1 0,0 0 0,1-1 0,-1 1 0,2 0 0,-1 0 0,0 0 0,0-1 0,1 1 0,-1 0 0,0-1 0,0 1 0,1-1 0,-1 1 0,0-1 0,0 0 0,1 0 0,-1 1 0,0-1 0,1 0 0,-1 0 0,3-1 0,25-4 0,-19 3 0,41-10 0,-1-2 0,61-27 0,23-6 0,-131 46 0,0 0 0,0 0 0,0 0 0,1 0 0,-1 1 0,0 0 0,1 0 0,-1 0 0,0 0 0,1 0 0,-1 0 0,0 1 0,1 0 0,-1 0 0,0 0 0,6 2 0,-7-1 0,0-1 0,-1 0 0,1 1 0,-1 0 0,1-1 0,-1 1 0,1 0 0,-1 0 0,0 0 0,0 0 0,0 0 0,0 0 0,0 0 0,0 0 0,-1 1 0,1-1 0,-1 0 0,1 0 0,-1 1 0,0-1 0,0 0 0,0 0 0,0 1 0,-1 2 0,0 13 0,1-9 0,-1 1 0,0-1 0,0 0 0,0 0 0,-1 0 0,-1 0 0,0 0 0,-4 11 0,7-20 0,0 0 0,0 0 0,0 0 0,0 0 0,0 0 0,1 0 0,-1 0 0,0 0 0,0 0 0,0 0 0,0 0 0,0 0 0,0 0 0,0 0 0,0 0 0,1 0 0,-1 0 0,0 0 0,0 0 0,0 0 0,0 0 0,0 1 0,0-1 0,0 0 0,0 0 0,0 0 0,0 0 0,0 0 0,1 0 0,-1 0 0,0 0 0,0 0 0,0 1 0,0-1 0,0 0 0,0 0 0,0 0 0,0 0 0,0 0 0,0 0 0,0 0 0,0 1 0,0-1 0,0 0 0,0 0 0,0 0 0,0 0 0,0 0 0,0 0 0,-1 0 0,1 1 0,0-1 0,0 0 0,0 0 0,0 0 0,0 0 0,0 0 0,10-5 0,124-95 0,-109 83 0,15-3 0,-33 17 0,0 0 0,0 0 0,10-8 0,-16 11 0,-1 0 0,0 0 0,1 0 0,-1 0 0,0 0 0,1 0 0,-1 0 0,1 0 0,-1 0 0,0 0 0,1 0 0,-1 1 0,0-1 0,1 0 0,-1 0 0,0 0 0,1 0 0,-1 1 0,0-1 0,1 0 0,-1 0 0,0 0 0,1 1 0,-1-1 0,0 0 0,0 1 0,1-1 0,-1 0 0,0 1 0,0-1 0,0 0 0,0 1 0,1-1 0,-1 0 0,0 1 0,0-1 0,0 0 0,0 1 0,0-1 0,0 1 0,0-1 0,0 0 0,0 1 0,0-1 0,0 1 0,3 22 0,-3-16 0,0 0 0,1 0 0,-1 0 0,1 0 0,1 0 0,-1 0 0,1-1 0,1 1 0,-1-1 0,1 1 0,0-1 0,0 0 0,1 0 0,5 6 0,3 5 0,-10-14 0,0 0 0,0 0 0,0 0 0,1 0 0,-1 0 0,1 0 0,0-1 0,0 0 0,0 1 0,0-1 0,0 0 0,0 0 0,1-1 0,3 3 0,-1-3 0,0 1 0,0-1 0,0 0 0,0 0 0,1-1 0,8 0 0,-8 0 0,-5-1 850</inkml:trace>
</inkml:ink>
</file>

<file path=ppt/ink/ink3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47.8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13560,'0'0'3351,"42"0"-2839,-32 0-96,-1-1 8,-2 1-120,-1 0 0,-3 0-32</inkml:trace>
</inkml:ink>
</file>

<file path=ppt/ink/ink3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48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13264,'0'0'3575</inkml:trace>
</inkml:ink>
</file>

<file path=ppt/ink/ink3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50.7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175 26 6728,'0'0'11337,"-7"-4"-11007,-23-10-11,28 13-283,0 1 0,0-1-1,-1 1 1,1 0 0,0-1-1,0 1 1,0 0 0,0 1 0,0-1-1,0 0 1,-1 1 0,1-1 0,0 1-1,0-1 1,0 1 0,0 0-1,0 0 1,1 0 0,-4 2 0,-2 2 76,1 0 0,0 0 0,-8 10 0,12-13-79,-5 6 60,1-1-1,0 2 1,0-1-1,0 1 1,1 0-1,1 0 1,0 0-1,-4 12 1,6-17-29,1 1 0,0-1 0,0 0 0,0 1 0,1-1 0,-1 1 0,1-1 0,0 1 1,1-1-1,-1 1 0,1-1 0,0 0 0,0 1 0,0-1 0,0 0 0,1 0 0,0 1 0,0-1 0,0-1 1,5 8-1,-6-10-40,-1 0 0,1 0 0,0 0 0,-1-1 0,1 1 0,0 0 0,0-1 0,0 1 0,0-1 0,0 1 0,0-1 0,-1 1-1,1-1 1,0 0 0,0 1 0,0-1 0,1 0 0,-1 0 0,0 0 0,0 0 0,0 0 0,1 0 0,0 0 11,0-1 0,0 1 0,0-1 0,1 0 0,-1 0 1,-1 0-1,1 0 0,0 0 0,0 0 0,2-2 0,1-2 51,0 0 0,0 0 0,0 0 0,-1 0 0,7-12 0,0-4 159,-1-1 1,-2-1-1,9-32 1,-10 30 120,-4 13 76,-5 11 12,2 2-426,-1 0 0,0 1 0,1-1-1,-1 0 1,1 1 0,-1-1 0,1 1-1,0-1 1,0 1 0,0-1-1,0 3 1,-1 11 37,1 0 0,4 23 0,-3-33-44,0 0 1,0 0 0,0 0 0,0 0 0,1 0 0,0 0 0,0-1 0,1 1 0,-1-1 0,1 1 0,5 6 0,-7-10-14,1 0 1,-1 0 0,0 0 0,0 0 0,0 0 0,1 0 0,-1-1 0,0 1 0,1 0 0,-1-1 0,1 1 0,-1-1 0,1 0 0,-1 1 0,1-1 0,-1 0 0,1 0 0,-1 0 0,1 0 0,-1 0 0,1 0 0,-1-1 0,1 1 0,-1 0-1,1-1 1,-1 1 0,1-1 0,-1 1 0,2-2 0,4-2 24,-1 0-1,0-1 1,-1 1-1,10-10 1,-11 10-16,35-38 144,-28 29-87,0 1 0,0 0 0,1 1-1,25-17 1,-18 14 42,-15 10-60,0 1 0,0 0 0,1 1 0,-1-1 0,6-2 0,-10 5-43,1 0 0,-1 0-1,1-1 1,0 1 0,-1 0 0,1 0-1,-1 0 1,1 0 0,-1 0 0,1 0-1,-1 0 1,1 1 0,-1-1 0,1 0-1,-1 0 1,1 0 0,-1 0-1,1 1 1,-1-1 0,1 0 0,-1 0-1,1 1 1,-1-1 0,1 0 0,-1 1-1,0-1 1,1 1 0,-1-1 0,0 1-1,1-1 1,-1 0 0,0 1 0,1 0-1,8 23 116,-5-11-61,34 74 241,-31-73-224,0-1 0,1-1-1,1 1 1,14 15 0,-20-25-57,-1-1 0,0 1 1,1-1-1,0 0 0,-1 0 0,1 0 0,0-1 1,0 1-1,0-1 0,0 1 0,1-1 1,-1 0-1,0 0 0,0 0 0,1-1 1,-1 1-1,0-1 0,1 0 0,-1 0 1,7-1-1,-1 0 21,-1-2 0,0 1 0,1-1 0,-1 0 0,0-1 0,15-8 0,-13 5 1,1 0-1,-1-1 1,-1 0 0,1 0 0,14-19 0,-18 20-13,0-1 1,0 0-1,-1 0 0,-1 0 0,1 0 1,-1-1-1,-1 0 0,4-13 1,-6 20-12,-1 1 1,1-1-1,-1 1 1,0-1-1,0 1 1,0-1-1,0 1 1,0-1-1,0 1 1,0-1-1,0 1 1,-1-1-1,0-1 1,1 2-14,-1 1 1,1-1-1,-1 1 1,1 0-1,-1-1 0,0 1 1,1 0-1,-1-1 1,1 1-1,-1 0 0,0 0 1,1 0-1,-1-1 1,0 1-1,1 0 0,-1 0 1,0 0-1,1 0 1,-1 0-1,0 0 0,1 0 1,-1 0-1,0 1 1,1-1-1,-1 0 1,0 0-1,1 0 0,-1 1 1,1-1-1,-1 0 1,0 1-1,0 0 0,-5 2 19,1 0-1,-1 0 0,1 1 1,0 0-1,0 0 0,0 0 1,1 1-1,0-1 0,-1 1 1,1 0-1,1 1 0,-1-1 1,-3 8-1,5-9-21,0 0 0,0 1-1,1-1 1,-1 0 0,1 0 0,0 1 0,0-1 0,1 0 0,0 1 0,-1-1-1,1 1 1,0-1 0,1 1 0,-1-1 0,1 0 0,0 1 0,0-1-1,1 0 1,-1 1 0,3 4 0,-1-5 2,0 1 0,0-1 0,0 0 0,0 0 0,1 0 0,-1 0-1,1-1 1,0 1 0,0-1 0,1 0 0,-1 0 0,1-1 0,-1 1 0,1-1 0,0 0 0,0 0 0,0-1-1,0 1 1,0-1 0,0 0 0,0-1 0,9 1 0,1-1 23,0-1 1,0-1-1,0 0 1,-1-1-1,1-1 1,24-8-1,-16 3 176,47-17-345,-27 4-4700</inkml:trace>
</inkml:ink>
</file>

<file path=ppt/ink/ink3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55.0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276 611 6128,'0'0'7092,"-8"2"-6552,-109 19 1650,107-18-1978,0 0 0,0 1 0,0 0 0,1 1 0,-1 0 0,1 0-1,0 1 1,1 0 0,-12 11 0,16-13-93,0 0-1,0 0 1,0 0-1,1 0 1,-1 0 0,1 1-1,1 0 1,-1-1-1,0 1 1,1 0 0,0 1-1,0-1 1,1 0-1,-1 0 1,1 1-1,1-1 1,-1 1 0,1-1-1,0 10 1,0-12-73,1 0 1,-1 0-1,1 0 0,0 0 1,0-1-1,0 1 1,0 0-1,0-1 1,1 1-1,-1-1 1,1 1-1,0-1 0,0 1 1,0-1-1,0 0 1,0 0-1,0 0 1,0 0-1,1-1 1,-1 1-1,1-1 1,-1 1-1,1-1 0,0 0 1,-1 0-1,1 0 1,0 0-1,0 0 1,0-1-1,0 1 1,5-1-1,0 0 11,-1 0 1,1 0-1,0 0 0,0-1 1,0-1-1,-1 1 1,1-1-1,-1-1 0,1 1 1,11-7-1,-8 2 20,0 0 0,-1-1 0,1 0-1,-1-1 1,16-18 0,-9 6 162,27-43 0,-32 41-63,-1-1 0,-1 0 1,-1-1-1,-1 0 1,6-29-1,-10 35-42,-1 1-1,-1 0 1,0-1-1,-1 1 1,-1-1-1,-1 1 0,0-1 1,-2 1-1,-8-33 1,11 50-114,0 0 1,0 0-1,-1 0 0,1 0 1,0 0-1,-1 0 0,1 0 1,-1 0-1,1 0 1,-1 0-1,0 0 0,1 0 1,-1 0-1,0 1 0,0-1 1,1 0-1,-1 0 1,0 1-1,0-1 0,0 1 1,0-1-1,0 1 0,0-1 1,0 1-1,0-1 1,0 1-1,-2-1 0,2 2-4,-1-1 1,1 1-1,-1-1 0,1 1 0,-1-1 1,1 1-1,-1 0 0,1 0 0,-1-1 1,1 1-1,0 0 0,0 1 0,-1-1 0,1 0 1,0 0-1,0 0 0,0 1 0,-1 1 1,-6 11-5,1 0 0,0 1 0,1 0 0,0 0 0,2 1 0,0-1 0,-3 18 0,4-13-22,1-1 0,1 1-1,1 0 1,0-1 0,2 1 0,6 32 0,-2-26 9,1 0 0,1 0-1,2-1 1,16 32-1,-24-53 15,1 1-1,0 0 1,0-1-1,0 0 1,0 0-1,1 0 1,-1 0 0,1 0-1,0-1 1,7 6-1,-8-8 1,-1 0-1,0 0 0,1 0 1,-1 0-1,0 0 0,1-1 1,-1 1-1,1-1 0,-1 1 1,1-1-1,0 0 1,-1 0-1,1 0 0,-1 0 1,1 0-1,-1-1 0,1 1 1,-1-1-1,1 0 0,-1 0 1,0 0-1,1 0 0,3-2 1,0-1 17,1-1 1,-1 0-1,0 0 1,0 0-1,-1-1 1,9-9-1,25-43 177,-11 15 31,-8 9 516,-19 44-734,1-1 0,-1 1 0,2-1 0,-1 1 0,1-1 0,1 0 0,0 0 0,0 0 0,0-1 0,1 1 0,1-1 0,-1 0 0,1-1 0,0 1 0,1-1 0,14 11 0,-18-16-21,0 0-1,0-1 1,0 0 0,0 0 0,0 0 0,0 0 0,0 0 0,0 0-1,1-1 1,-1 0 0,0 0 0,0 0 0,1 0 0,-1 0 0,0 0-1,0-1 1,1 0 0,-1 1 0,5-3 0,0 0-4,1-1 0,0 0 0,-1 0 0,0-1 1,12-8-1,0-5 49,0 0 0,-1-1-1,-1-1 1,0 0 0,-2-2 0,-1 0 0,0 0 0,-2-2 0,19-43-1,-8 5 122,-3-2 0,23-114 0,-38 144 51,0-1-1,0-61 1,-7 93-74,-1 6-84,-2 6-18,-103 355-35,44-135-62,49-184 47,-51 165-38,-18-6 18,44-120 198,53-112-105,2 1 0,1 1-1,35-41 1,-21 26-30,215-289 149,-204 268-138,45-89 0,20-72 46,-60 101 14,-46 121-101,0-1-1,0 0 1,-1 0 0,1 0 0,0 1 0,-1-1 0,0 0 0,1 0-1,-1 0 1,0 0 0,0 0 0,0 0 0,0-3 0,0 5-3,0 0 0,-1 0 0,1 0 1,0 0-1,0 0 0,0 0 0,0 0 1,0 0-1,0 0 0,0-1 0,-1 1 1,1 0-1,0 0 0,0 0 1,0 0-1,0 0 0,0 0 0,0 0 1,-1 0-1,1 0 0,0 0 0,0 0 1,0 0-1,0 0 0,0 0 0,-1 0 1,1 0-1,0 0 0,0 1 0,0-1 1,0 0-1,0 0 0,0 0 0,0 0 1,-1 0-1,1 0 0,0 0 0,0 0 1,0 0-1,0 0 0,0 1 0,0-1 1,0 0-1,0 0 0,0 0 0,-6 8 1,6-8-1,-27 51-72,-29 77 0,-10 62-83,18-52 35,8-28 29,-78 204-53,66-187 272,51-124-95,3-4-11,6-9 4,11-15 15,10-17-4,2 2 1,48-50 0,-59 71-50,1 2 0,36-26 0,-28 23 0,90-59-32,6-6 97,-110 74-39,0-1 0,23-24-1,-31 28-9,0-1 0,-1 0 1,0 0-1,0 0 0,-1-1 0,5-11 0,-9 18-4,10-28 1,-10 29-1,-1 0 0,1 0 0,-1 1 0,0-1 0,0 0 0,0 0 0,0 0 0,0 0 0,0 0 0,0 1 0,0-1 0,-1 0 0,1 0 0,-2-3 0,2 5 1,0-1-1,-1 1 1,1 0-1,0-1 1,-1 1 0,1 0-1,0 0 1,-1-1-1,1 1 1,0 0-1,-1 0 1,1-1 0,0 1-1,-1 0 1,1 0-1,-1 0 1,1 0 0,-1 0-1,1 0 1,0 0-1,-1-1 1,1 1 0,-1 0-1,1 1 1,-1-1-1,-14 5 21,-11 13 14,20-13-35,0 1 1,0-1 0,1 1 0,-1 1-1,1-1 1,0 1 0,1 0 0,0 0 0,0 0-1,0 0 1,1 1 0,0 0 0,1 0-1,0-1 1,0 1 0,0 1 0,1-1-1,0 0 1,1 0 0,0 0 0,0 1-1,2 8 1,-1-9-7,1-1 1,0 0-1,0 1 1,0-1-1,1 0 0,0 0 1,0-1-1,5 7 1,-6-10 6,0 0 0,-1-1 0,2 1 1,-1-1-1,0 1 0,0-1 0,1 0 1,0 0-1,-1 0 0,1-1 1,0 1-1,0 0 0,0-1 0,0 0 1,0 0-1,0 0 0,0 0 0,0 0 1,0 0-1,1-1 0,2 0 0,1 0 10,0-1-1,-1 0 0,1 0 1,-1-1-1,1 1 0,-1-1 1,10-5-1,42-25 75,-47 25-69,26-17 80,-1-2 1,34-33-1,23-17 153,-72 59-187,-16 12-30,1 0 1,0 0 0,0 1-1,11-6 1,-17 10-31,0-1 0,1 1 0,-1 0 0,1 0 0,-1 0-1,1 0 1,-1 0 0,0 0 0,1 0 0,-1 0 0,1 0 0,-1 0 0,1 0 0,-1 0 0,1 0-1,-1 0 1,0 0 0,1 0 0,-1 1 0,1-1 0,-1 0 0,0 0 0,1 1 0,-1-1 0,1 0 0,-1 0-1,0 1 1,1-1 0,-1 0 0,0 1 0,0-1 0,1 0 0,-1 1 0,0-1 0,0 1 0,0-1-1,1 0 1,-1 1 0,0-1 0,0 1 0,0-1 0,0 1 0,0-1 0,0 1 0,0-1 0,3 28 16,-3-19-11,2 8 1,0-1-1,0 0 0,2 1 1,0-1-1,1 0 0,1-1 1,0 0-1,1 1 0,10 15 1,-15-28-3,-1 0 1,1-1-1,0 1 1,0-1 0,0 0-1,1 0 1,-1 1-1,1-2 1,-1 1 0,1 0-1,-1 0 1,1-1-1,0 1 1,0-1-1,4 1 1,-4-1 3,0-1 1,0 0-1,0 0 0,0 0 1,0 0-1,0 0 0,0-1 1,0 1-1,0-1 0,0 0 1,0 0-1,0 0 0,0 0 1,0-1-1,2-1 0,11-7-8,-1 0 0,-1 0 0,0-2 0,0 0 0,-1 0 0,-1-1 0,0-1 0,-1 0 0,0-1 0,11-20 0,-21 33-1,0 0 0,0 0 0,0 0 0,-1 0 0,1 0 0,0 0 0,-1 0 0,0 0 0,1 0 0,-1 0 0,0 0 0,0-1 0,0 1 0,0 0 0,-1-2 0,1 3 0,0 1 0,0-1 0,-1 1 0,1-1 0,0 1 0,0-1 0,-1 1 0,1 0 0,0-1 0,0 1 0,-1 0 0,1-1 0,0 1 0,-1 0 0,1-1 0,-1 1 0,1 0 0,0 0 0,-1-1 0,1 1 0,-1 0 0,1 0 0,-1 0 0,0-1 0,0 1 0,-1 0 0,1 1 0,0-1 0,-1 0 0,1 0 0,0 1 0,0-1 0,-1 1 0,1-1 0,0 1 0,0-1 0,0 1 0,-2 1 0,0 0 0,1 0 0,-1 1 0,1-1 0,-1 1 0,1 0 0,0-1 0,0 1 0,1 0 0,-1 0 0,0 1 0,1-1 0,0 0 0,0 0 0,0 1 0,0-1 0,0 0 0,0 6 0,1-5 0,-1 1 0,1 0 0,0 0 0,0-1 0,1 1 0,-1 0 0,1 0 0,0-1 0,1 1 0,-1-1 0,1 1 0,3 6 0,-5-10 0,2 1 0,-1-1 0,0 1 0,0-1 0,0 1 0,1-1 0,-1 0 0,1 0 0,-1 0 0,1 0 0,-1 0 0,1 0 0,0 0 0,-1 0 0,1-1 0,2 2 0,0-2 0,-1 1 0,1-1 0,-1 1 0,1-1 0,0 0 0,-1 0 0,8-2 0,2-1 0,0-1 0,0 0 0,17-9 0,-25 11 0,40-18 0,53-32 0,-51 28 0,-32 18 0,-15 6 0,0-1 0,1 1 0,-1 0 0,1 0 0,-1 0 0,0-1 0,1 1 0,-1 0 0,1 0 0,-1 0 0,1 0 0,-1 0 0,1 0 0,-1 0 0,1 0 0,-1 0 0,1 0 0,-1 0 0,0 0 0,1 0 0,-1 1 0,1-1 0,-1 0 0,1 0 0,-1 0 0,0 1 0,1-1 0,-1 0 0,1 1 0,0 0 0,-1 0 0,1 0 0,-1 0 0,1-1 0,-1 1 0,0 0 0,1 1 0,-1-1 0,0 0 0,0 0 0,0 0 0,0 2 0,-4 32 0,4-34 0,-9 29 0,7-25 0,0 1 0,0-1 0,1 1 0,0 0 0,0-1 0,0 1 0,1 0 0,-1-1 0,2 12 0,-1-17 0,1 0 0,-1 1 0,0-1 0,0 0 0,1 0 0,-1 0 0,0 1 0,1-1 0,-1 0 0,0 0 0,0 0 0,1 0 0,-1 0 0,0 0 0,1 0 0,-1 0 0,0 0 0,1 0 0,-1 0 0,0 0 0,1 0 0,-1 0 0,0 0 0,1 0 0,-1 0 0,0 0 0,1 0 0,-1 0 0,0 0 0,1-1 0,-1 1 0,0 0 0,1 0 0,11-6 0,6-8 0,0 0 0,-1-1 0,-1-1 0,21-25 0,-30 33 0,3-5 0,0 1 0,1 0 0,1 1 0,0 1 0,14-10 0,-26 19 0,0 1 0,1 0 0,-1 0 0,0-1 0,1 1 0,-1 0 0,0 0 0,1 0 0,-1 0 0,1-1 0,-1 1 0,0 0 0,1 0 0,-1 0 0,1 0 0,-1 0 0,1 0 0,-1 0 0,0 0 0,1 0 0,-1 0 0,1 0 0,-1 1 0,0-1 0,1 0 0,-1 0 0,1 0 0,0 1 0,-1 0 0,0-1 0,1 1 0,-1-1 0,1 1 0,-1 0 0,0-1 0,1 1 0,-1 0 0,0-1 0,0 1 0,0 0 0,0 0 0,1 1 0,-3 31 0,2-24 0,-1-4 0,1 8 0,0-1 0,1 14 0,-1-24 0,1 0 0,-1 0 0,0 1 0,1-1 0,0 0 0,-1 0 0,1 0 0,0 0 0,0 0 0,0 0 0,0 0 0,0 0 0,1 0 0,-1 0 0,0-1 0,1 1 0,0 0 0,3 2 0,-4-4 0,1 1 0,-1-1 0,1 1 0,-1-1 0,1 0 0,-1 0 0,1 0 0,-1 0 0,1 0 0,-1 0 0,1 0 0,0 0 0,-1-1 0,1 1 0,-1 0 0,1-1 0,-1 0 0,3 0 0,25-16 0,-28 16 0,17-13 0,-1 0 0,0-1 0,-1-1 0,-1 0 0,-1-1 0,0-1 0,18-31 0,65-143 0,6-71 0,-98 252 0,-5 9 0,1 1 0,0 0 0,-1 0 0,1-1 0,-1 1 0,0-1 0,1 1 0,-1 0 0,0-1 0,0 1 0,0-3 0,0 3 0,0 1 0,0 0 0,0 0 0,0 0 0,0 0 0,0 0 0,0 0 0,0 0 0,-1 0 0,1 0 0,0 0 0,0 0 0,0 0 0,0-1 0,0 1 0,0 0 0,0 0 0,0 0 0,0 0 0,0 0 0,-1 0 0,1 0 0,0 0 0,0 0 0,0 0 0,0 0 0,0 0 0,0 0 0,0 0 0,0 0 0,0 0 0,-1 0 0,1 0 0,0 0 0,0 0 0,0 0 0,0 0 0,0 0 0,0 0 0,0 1 0,0-1 0,0 0 0,0 0 0,-1 0 0,1 0 0,0 0 0,0 0 0,0 0 0,0 0 0,0 0 0,0 0 0,0 0 0,0 1 0,-5 4 0,-2 4 0,1 1 0,0 0 0,0 0 0,1 1 0,-5 13 0,-13 57 0,16-50 0,3 1 0,0 0 0,2-1 0,1 1 0,2 0 0,1 0 0,12 60 0,-12-84 0,0 0 0,0-1 0,0 1 0,1 0 0,1-1 0,-1 0 0,9 13 0,-10-17 0,0 0 0,0-1 0,0 0 0,0 1 0,1-1 0,-1 0 0,1 0 0,-1-1 0,1 1 0,0 0 0,0-1 0,0 1 0,0-1 0,0 0 0,0 0 0,0 0 0,0-1 0,0 1 0,0-1 0,0 0 0,0 1 0,6-2 0,0 0 0,1-1 0,-1-1 0,0 1 0,0-2 0,0 1 0,16-10 0,-3 2 0,-7 1 863,-8 2-5722</inkml:trace>
</inkml:ink>
</file>

<file path=ppt/ink/ink3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55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18087,'0'0'1040,"80"-7"-824,-19 6 336,6 1 16,1 0-152,-2-3-8,-2-6-32,-9 3 8,-11-1-200,-14 2 8,-15 2-144,-8 3 16,-10 0-96,-11 3 0</inkml:trace>
</inkml:ink>
</file>

<file path=ppt/ink/ink3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55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59 140 12960,'0'0'1576,"-30"-56"-824,16 34 176,6 1 15,3 11-151,4-2 8,1 6-144,1-1 8,6 3-120,2 2 16,0 2-192,0 0 0</inkml:trace>
</inkml:ink>
</file>

<file path=ppt/ink/ink3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57.3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8240,'0'0'18939</inkml:trace>
</inkml:ink>
</file>

<file path=ppt/ink/ink3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57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1 9344,'0'0'4848,"-2"8"-4518,-19 72 917,4-20 1207,18-60-2438,-1 0-1,0 0 0,0 0 0,0 0 0,0 0 0,0 0 0,0 0 0,0 0 0,0 0 1,0 0-1,0 0 0,0 0 0,0 0 0,0 0 0,0 0 0,0 0 0,0 0 0,1 0 1,-1 0-1,0 0 0,0 0 0,0 0 0,0 0 0,0 0 0,0 0 0,0 0 0,0 0 0,0 0 1,0 0-1,0 0 0,0 0 0,0 0 0,1 0 0,-1 0 0,0 0 0,0 0 0,0 0 1,0 0-1,0 0 0,0 0 0,0 0 0,0 0 0,0 0 0,0 0 0,0 0 0,0 0 1,0 0-1,0 0 0,0 1 0,0-1 0,0 0 0,0 0 0,0 0 0,0 0 0,0 0 1,0 0-1,0 0 0,0 0 0,0 0 0,0 0 0,0 0 0,0 0 0,0 1 0,6-6 284,-2-3-57,1 1 0,-1-2 0,-1 1 1,4-13-1,2-2 244,-7 5 144,-1 18-596,-1 0 1,0-1-1,0 1 1,0-1-1,0 1 1,0-1-1,0 1 1,0-1-1,0 1 1,0 0-1,-1-1 1,1 1-1,0-1 1,0 1-1,0 0 1,0-1-1,-1 1 1,1-1-1,0 1 1,0 0-1,-1-1 1,1 1-1,0 0 1,0-1-1,-1 1 1,1 0-1,0 0 1,-1-1-1,1 1 0,-1 0 1,1 0-1,-1-1 1,1 1 97,4-3-326,0 0-2751</inkml:trace>
</inkml:ink>
</file>

<file path=ppt/ink/ink3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3:58.2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116 61 12456,'0'0'2058,"-9"1"-1847,3 0-162,0-1 8,0 1 0,0 0 1,0 1-1,0-1 0,1 1 0,-1 0 0,0 1 1,-7 3-1,8-2 103,-20 12 316,24-15-401,0-1 0,1 1 0,-1 0 0,0 0 0,0-1 0,1 1 0,-1 0-1,0 0 1,1 0 0,-1-1 0,1 1 0,-1 0 0,1 0 0,-1 0 0,1 0-1,0 0 1,0 0 0,-1 0 0,1 0 0,0 0 0,0 0 0,0 2-1,1-2 7,0-1 1,0 0-1,0 1 0,0-1 0,0 0 0,0 0 0,0 0 0,0 0 0,1 0 0,-1 0 0,0 0 0,0 0 0,0 0 0,0 0 0,0-1 0,0 1 0,1-1 0,5-1 54,-1-1 1,1 0-1,-1 0 1,0 0-1,0-1 0,0 0 1,0 0-1,-1 0 0,1-1 1,-1 0-1,0 0 1,-1 0-1,1-1 0,-1 0 1,0 1-1,5-12 0,-8 15-93,-1 0 1,1 1-1,-1-1 0,0 0 0,1 0 0,-1 0 0,0 1 0,0-1 0,0 0 1,0 0-1,-1-3 0,-1-8 322,2 13-352</inkml:trace>
</inkml:ink>
</file>

<file path=ppt/ink/ink3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01.4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362 515 4616,'0'0'13273,"-6"-7"-13008,1 1-210,-3-3 117,1 1 0,-1 0 1,-1 1-1,-14-11 0,18 15-85,-1 1 1,1 0-1,0 0 0,-1 0 1,1 1-1,-12-2 0,-35-1 258,43 4-269,1 0 23,1 0-1,-1 1 1,0 0 0,0 1-1,1 0 1,-1 0 0,1 0-1,0 1 1,0 0 0,0 1-1,0 0 1,0 0 0,1 0-1,-1 0 1,1 1 0,0 0-1,-7 9 1,10-10-42,0-1-1,0 1 1,1 0-1,-1 0 1,1 0 0,0 0-1,0 1 1,0-1-1,1 0 1,0 1 0,-1-1-1,2 1 1,-1 0-1,0-1 1,1 1-1,0 0 1,0-1 0,0 1-1,1 0 1,0-1-1,0 1 1,0 0 0,0-1-1,1 1 1,-1-1-1,5 8 1,-4-8-15,0 0 1,1-1-1,-1 0 1,1 1-1,0-1 1,5 5-1,-6-7-22,0 0-1,0 1 1,0-1-1,0 0 0,1-1 1,-1 1-1,0 0 1,1-1-1,-1 1 1,0-1-1,1 0 0,-1 0 1,4 0-1,3 0 12,0-1 0,-1 1 0,1-2 0,0 1 0,-1-1 0,0-1 0,1 0 0,-1 0 0,0 0 0,0-1 0,-1 0 0,1-1 0,12-9 0,-9 4 32,0-1 0,0 0-1,-1 0 1,-1-1 0,0 0 0,0-1-1,7-16 1,0-1 166,-2-1 0,17-50 0,-25 61-73,-1 1 1,-1-1 0,-1 0 0,-1 0 0,0-34 0,-2 47-113,-1 0-1,0 0 0,0 1 1,0-1-1,-1 0 0,0 1 1,0-1-1,-1 1 0,0-1 1,0 1-1,0 0 0,-1 0 1,0 1-1,0-1 0,0 1 0,-1 0 1,0 0-1,0 0 0,-8-5 1,0 0 19,-1 0 0,0 1 0,-1 1 0,0 0 0,0 1 0,-30-9 0,34 13-6,0 0 0,0 1 1,0 0-1,0 1 0,0 1 1,-1 0-1,1 0 1,0 1-1,0 0 0,0 1 1,-13 4-1,6-2 48,14-4-69,1 1-1,-1 0 1,0 0-1,1 0 1,0 0-1,-6 3 0,9-4-33,0 0-1,0 0 0,0 0 1,0 0-1,0 0 0,0 0 0,0 0 1,0 0-1,0 0 0,0 0 0,0 0 1,0 0-1,0 0 0,0 0 0,0 0 1,0 1-1,0-1 0,0 0 1,0 0-1,0 0 0,0 0 0,0 0 1,0 0-1,0 0 0,0 0 0,0 0 1,0 0-1,0 0 0,0 0 0,0 0 1,0 0-1,0 0 0,0 1 1,0-1-1,0 0 0,0 0 0,0 0 1,0 0-1,0 0 0,0 0 0,0 0 1,0 0-1,0 0 0,0 0 0,0 0 1,0 0-1,0 0 0,0 0 1,0 0-1,0 0 0,0 0 0,0 0 1,0 0-1,0 0 0,-1 0 0,1 0 1,0 0-1,0 0 0,0 0 0,0 0 1,0 0-1,0 0 0,0 0 1,0 0-1,0 0 0,0 0 0,0 0 1,7 0-3,12-2-77,61-15-113,-37 8-3779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07.3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18791,'0'0'3744,"58"22"-3760,-52-17 8</inkml:trace>
</inkml:ink>
</file>

<file path=ppt/ink/ink3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04.2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0 151 4912,'0'0'13354,"4"8"-13105,48 125 885,15 127 566,-58-208-1300,-6-32-111,0-1 0,7 22 1,-8-34-87,0 0 0,-1 0 0,0 0 0,-1 12 1,0-20-185,0 1 1,1 0 0,-1 0-1,0 0 1,0 0-1,0 0 1,0-1 0,0 1-1,0 0 1,1 0 0,-1 0-1,0 0 1,0 0 0,0 0-1,0 0 1,0-1-1,1 1 1,-1 0 0,0 0-1,0 0 1,0 0 0,1 0-1,-1 0 1,0 0 0,0 0-1,0 0 1,0 0-1,1 0 1,-1 0 0,0 0-1,0 0 1,0 0 0,1 0-1,-1 0 1,0 0 0,0 0-1,0 1 1,0-1-1,1 0 1,-1 0 0,0 0-1,0 0 1,0 0 0,0 0-1,0 0 1,0 1 0,1-1-1,-1 0 1,0 0 0,0 0-1,0 0 1,0 1-1,0-1 1,0 0 0,0 0-1,0 0 1,0 0 0,0 1-1,0-1 1,0 0 0,0 0-1,0 0 1,0 1-1,0-1 1,0 0 0,0 0-1,0 0 1,0 0 0,0 1-1,9-18 102,-1-1 0,-1 0 0,8-29 0,-8 22-46,25-84 196,34-95 315,-54 174-473,53-153 538,-51 107-335,-13 69-213,-3 9-160,1-2 39,0 1-1,1 0 0,-1 0 0,1 0 1,-1 0-1,1 0 0,0 0 0,-1 1 1,1-1-1,0 2 0,0-3 6,2 67-1039,2-44-2621</inkml:trace>
</inkml:ink>
</file>

<file path=ppt/ink/ink3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06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95 6128,'0'0'12846,"1"8"-12603,1 4-184,0 1 165,-1 0 1,1 0-1,-2 0 0,-2 24 0,-3 8 1542,3-42-1567,2-3-193,0 0-1,0 1 1,0-1 0,-1 0-1,1 0 1,0 0 0,0 0-1,0 0 1,0 0-1,0 0 1,0 1 0,0-1-1,0 0 1,0 0 0,0 0-1,0 0 1,0 0 0,0 1-1,0-1 1,0 0-1,0 0 1,0 0 0,0 0-1,0 0 1,0 0 0,0 1-1,0-1 1,1 0 0,-1 0-1,0 0 1,0 0-1,0 0 1,0 0 0,0 0-1,0 0 1,0 1 0,0-1-1,0 0 1,1 0 0,-1 0-1,0 0 1,0 0 0,0 0-1,0 0 1,0 0-1,0 0 1,0 0 0,1 0-1,-1 0 1,0 0 0,0 0-1,0 0 78,1-6-14,0 0 0,0 0 1,0 0-1,1 0 0,0 0 0,0 0 1,6-10-1,1-4 22,-2 1-15,5-14 145,2 1 0,35-59 0,-49 91-217,0 0 0,0-1 1,0 1-1,0 0 0,0 0 1,0 0-1,0-1 0,0 1 0,1 0 1,-1 0-1,0 0 0,0 0 1,0 0-1,0-1 0,0 1 0,1 0 1,-1 0-1,0 0 0,0 0 0,0 0 1,1 0-1,-1 0 0,0 0 1,0-1-1,0 1 0,1 0 0,-1 0 1,0 0-1,0 0 0,1 0 0,-1 0 1,0 0-1,0 0 0,0 0 1,1 1-1,-1-1 0,0 0 0,0 0 1,0 0-1,1 0 0,-1 0 0,0 0 1,0 1-1,7 11 76,2 22-13,-8-31-46,6 33 67,13 74 408,-20-108-565,1 1-1,-1-1 1,0 1 0,1-1 0,0 0-1,-1 0 1,1 1 0,0-1 0,0 0-1,0 0 1,1 0 0,2 3 0,-1 1-1999</inkml:trace>
</inkml:ink>
</file>

<file path=ppt/ink/ink3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07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0 171 5824,'0'0'10348,"11"0"-9959,10 2-107,1-2 0,-1-1 1,40-5-1,44-18 705,189-16 1,-192 33-667,249-8 606,-235 12-412,166-26 0,-9-9 816,-268 38-1222,1-1 1,-1 1-1,0-2 0,0 1 1,-1 0-1,6-3 0,-10 4-105,0 0 0,0 0 1,0 0-1,0 0 0,1 0 0,-1 0 0,0 0 0,0 0 0,0 0 0,0 0 0,0 0 0,0 0 0,0 0 0,0 0 1,0 0-1,0 0 0,0 0 0,0 0 0,0 0 0,0 0 0,0 0 0,1 0 0,-1 0 0,0 0 0,0 0 0,0 0 1,0 0-1,0 0 0,0 0 0,0 0 0,0 0 0,0 0 0,0 0 0,0 0 0,0 0 0,0 0 0,0 0 0,0 1 1,0-1-1,0 0 0,0 0 0,0 0 0,0 0 0,0 0 0,0 0 0,0 0 0,0 0 0,0 0 0,0 0 0,0 0 1,0 0-1,0 0 0,0 0 0,0 0 0,0 1 0,0-1 0,0 0 0,0 0 0,0 0 0,0 0 0,0 0 0,0 0 1,0 0-1,0 0 0,0 0 0,0 0 0,-3 5 61,-1-1-74,-1 0 0,0 0-1,0-1 1,-10 6 0,2-1-3004</inkml:trace>
</inkml:ink>
</file>

<file path=ppt/ink/ink3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08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154 414 6824,'0'0'10538,"-9"-3"-9987,-30-6-1,37 9-486,-1 0-1,1 0 1,0 0-1,0 0 0,0 1 1,-1-1-1,1 1 1,0 0-1,0-1 0,0 1 1,0 0-1,0 0 0,0 0 1,0 1-1,-3 2 1,-1 1 242,1 0 0,-10 12 0,10-12-104,2-1-85,-2 2 183,-1 1 0,1 0 0,-7 11 0,11-16-220,0 0 0,0 0 0,0 0 0,1 0 1,-1 1-1,0-1 0,1 0 0,0 1 0,-1-1 0,1 0 1,0 0-1,0 1 0,0-1 0,1 0 0,-1 1 0,0-1 1,1 0-1,0 3 0,0-3-51,0-1-1,0 0 1,-1 0-1,1 0 1,0 0-1,0 0 1,0 0-1,0 0 1,0 0 0,1 0-1,-1 0 1,0 0-1,0 0 1,0-1-1,1 1 1,-1-1 0,0 1-1,1-1 1,-1 1-1,1-1 1,-1 0-1,1 0 1,-1 0-1,0 1 1,1-2 0,-1 1-1,1 0 1,-1 0-1,1 0 1,1-1-1,3 0 33,0-1-1,-1 1 0,1-1 0,-1 0 0,1-1 0,6-3 1,13-10 100,1-1 1,-2-2 0,0 0-1,27-29 1,-37 32-92,-1-1 0,0 1-1,-1-2 1,0 0 0,-2 0 0,0-1-1,7-21 1,-12 28 12,-1-1 0,0 0 0,-1 0-1,-1 0 1,2-20 0,-4 27-52,0 0 1,0 0-1,-1 1 0,0-1 1,0 0-1,0 1 0,-1-1 1,1 1-1,-1-1 0,-1 1 1,1 0-1,-1 0 0,0 0 1,0 0-1,-5-5 0,4 5 1,0 1 1,-1 0-1,0 0 0,0 1 0,0-1 0,0 1 1,-12-5-1,1 2 47,-23-7 1,28 11-38,1 0 0,0 0 0,-15 1 0,-8-1 92,28 1-128,1 1 1,-1 0-1,1 1 0,-1-1 0,1 1 0,0 0 0,-1 0 1,-5 2-1,10-3-18,0 0-1,0 1 1,0-1 0,-1 0 0,1 0 0,0 0-1,0 0 1,-1 1 0,1-1 0,0 0-1,0 0 1,0 0 0,0 1 0,0-1 0,-1 0-1,1 0 1,0 1 0,0-1 0,0 0 0,0 0-1,0 1 1,0-1 0,0 0 0,0 0-1,0 1 1,0-1 0,0 0 0,0 0 0,0 1-1,0-1 1,0 0 0,0 1 0,0-1 0,0 0-1,1 1 1</inkml:trace>
</inkml:ink>
</file>

<file path=ppt/ink/ink3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0.1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90 136 6520,'0'0'8336,"-2"-7"-7767,-6-29 382,6 3 4810,-4 45-4425,-2 33-893,2-1 0,1 1 1,3 60-1,24 133 592,-5-168-317,-15-63-109,-3-19-289,-12-84 258,-2-7-172,-36-127 634,49 220-963,-2-5 84,2 1 1,-1-17-1,2 27-128,1 1 0,0-1 0,1 1 1,-1-1-1,1 0 0,-1 1 0,1-1 0,0 1 1,0-1-1,1 1 0,-1 0 0,1 0 1,3-7-1,-1 6-22,1-1-1,-1 1 1,1 0 0,0 0 0,0 0 0,1 0 0,-1 1 0,1 0-1,0 0 1,-1 1 0,1 0 0,9-3 0,1 1-15,1 1 1,-1 1-1,26-2 0,-25 4 6,0 0 0,0 1-1,0 1 1,0 1-1,0 0 1,0 1-1,-1 1 1,0 0 0,0 1-1,0 1 1,0 0-1,-1 2 1,-1-1 0,1 2-1,20 17 1,-33-25-2,0 0 0,1 1-1,-1-1 1,0 0 0,0 1 0,-1-1 0,1 1 0,0 0 0,-1 0 0,0-1 0,1 1 0,-1 0-1,0 0 1,-1 0 0,1 0 0,0 1 0,-1-1 0,0 0 0,0 0 0,0 0 0,0 0 0,0 0-1,-1 1 1,0 4 0,-1-4 5,0 1-1,0-1 0,0 0 1,0 0-1,-1 0 1,0 0-1,0 0 0,0-1 1,0 1-1,0-1 0,-1 0 1,1 0-1,-1 0 1,0 0-1,0-1 0,-4 3 1,-12 4 17,0-1 0,0 0 1,-1-2-1,0 0 0,-33 4 1,25-6 13,0-2 1,0-1-1,-48-4 1,64 2-58,1-1 0,-1-1 0,0 0 1,1-1-1,0 0 0,-21-10 0,33 14-20,0 0-1,0 0 0,0 0 1,-1 0-1,1-1 0,0 1 1,0 0-1,0 0 0,0 0 1,0 0-1,0 0 0,0 0 1,0-1-1,0 1 0,0 0 0,0 0 1,0 0-1,0 0 0,0 0 1,0-1-1,0 1 0,0 0 1,0 0-1,0 0 0,0 0 1,0-1-1,0 1 0,0 0 1,0 0-1,0 0 0,0 0 1,0 0-1,0-1 0,0 1 1,0 0-1,0 0 0,0 0 1,1 0-1,-1 0 0,0 0 0,0 0 1,0-1-1,0 1 0,0 0 1,0 0-1,1 0 0,-1 0 1,0 0-1,0 0 0,0 0 1,0 0-1,0 0 0,1 0 1,-1 0-1,0 0 0,0 0 1,0 0-1,0 0 0,1 0 1,-1 0-1,0 0 0,0 0 1,0 0-1</inkml:trace>
</inkml:ink>
</file>

<file path=ppt/ink/ink3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1.4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 5720,'0'0'8166,"-3"8"-7762,-2 7-195,1 0 0,1 0 0,0 0 0,1 0 0,0 18 0,0 133 1094,1 117 124,39 523 1486,-34-384-42,-4-372-1803,0-50-885,1-7 286,4-21-204,-2 10-3663</inkml:trace>
</inkml:ink>
</file>

<file path=ppt/ink/ink3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2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50 7232,'0'0'10890,"2"-8"-10493,0-1-257,-1 5-34,0 0 1,0 0-1,0 0 0,-1 0 0,1-9 1,-4 53 4111,-8 32-3866,3-22 79,3-7 332,0 60 1,4-103-746,1 1-1,0-1 1,0 0 0,0 0 0,0 1 0,0-1 0,0 0 0,0 1 0,0-1 0,0 0 0,0 1 0,0-1 0,1 0 0,-1 1 0,0-1 0,0 0 0,0 0 0,0 1 0,0-1 0,0 0 0,1 1 0,-1-1 0,0 0 0,0 0 0,0 0 0,1 1 0,-1-1 0,0 0 0,0 0 0,1 0 0,-1 1 0,0-1 0,1 0 0,-1 0 0,0 0-1,0 0 1,1 0 0,-1 0 0,0 0 0,1 0 0,-1 0 0,0 0 0,1 0 0,-1 0 0,0 0 0,1 0 0,-1 0 0,0 0 0,0 0 0,1 0 0,12-8-4210</inkml:trace>
</inkml:ink>
</file>

<file path=ppt/ink/ink3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2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 8840,'0'0'7242,"9"-2"-6662,41-6 313,1 3 0,-1 1 0,1 3 0,51 6 0,-31-4 2579,-67-4-2657</inkml:trace>
</inkml:ink>
</file>

<file path=ppt/ink/ink3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3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 9040,'0'0'7831,"8"-2"-7391,154-24 3106,-142 24-3229,3-2 329,27 1 0,-45 2-520,4 0 470,-9 1-660,0 0 0,1 0-1,-1 0 1,0 0 0,0 0 0,0 0 0,0 0-1,0 0 1,0 0 0,0 1 0,0-1 0,1 0-1,-1 0 1,0 0 0,0 0 0,0 0 0,0 0-1,0 0 1,0 0 0,0 0 0,0 0 0,0 0-1,0 0 1,1 0 0,-1 0 0,0 1 0,0-1-1,0 0 1,0 0 0,0 0 0,0 0 0,0 0-1,0 0 1,0 0 0,0 0 0,0 1 0,0-1-1,0 0 1,0 0 0,0 0 0,0 0 0,0 0-1,0 0 1,0 0 0,0 1 0,0-1 0,0 0-1,0 0 1,0 0 0,0 0 0,0 0 0,0 0-1,-1 0 1,1 0 0,0 1 0</inkml:trace>
</inkml:ink>
</file>

<file path=ppt/ink/ink3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3.8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 9440,'0'0'2553,"7"-1"-2042,56-12 596,35-7 1043,-80 18-1869,-13 1-281,0 0-1,0 0 1,0 1-1,0-1 1,0 1-1,-1 1 0,1-1 1,0 1-1,8 1 1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07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14464,'0'0'1008,"111"26"-424,-33-7-1,15-1 73,-8-5 8,-7 10-216,-18-3 8,-9-12-88,-20-4 8,-13-2-112,-9-2 0,-7-2-160,-4-2 8</inkml:trace>
</inkml:ink>
</file>

<file path=ppt/ink/ink3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4.4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8136,'0'0'10015,"3"10"-9391,-2-4-513,2 5 103,0 0 0,-1 0 0,-1 1 1,1 17-1,-4 17 588,3 88 2278,-1-133-3018,0-1-1,0 1 0,0 0 1,0 0-1,0 0 0,0-1 1,0 1-1,0 0 0,0-1 1,1 1-1,-1 0 1,0 0-1,1-1 0,-1 1 1,0-1-1,1 1 0,-1 0 1,2 0-1,-2-1-41,0 0 0,1 0 0,-1 0 0,0 0 1,1 0-1,-1 0 0,0 0 0,1 0 0,-1-1 0,1 1 0,-1 0 0,0 0 1,0 0-1,1 0 0,-1-1 0,0 1 0,1 0 0,-1 0 0,0-1 0,0 1 0,1 0 1,-1-1-1,0 1 0,0 0 0,1-1 0,14-29-50,-13 26-35,7-15-3275</inkml:trace>
</inkml:ink>
</file>

<file path=ppt/ink/ink3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4.9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61 11152,'0'0'4588,"9"-5"-4000,12-4-138,1 0 1,0 2 0,27-6 0,-45 12-386,23-5 729,0 2 0,44-3 0,9 12 3131</inkml:trace>
</inkml:ink>
</file>

<file path=ppt/ink/ink3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5.6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16 6632,'0'0'9937,"-7"-4"-9369,2 2-448,3 1-74,0-1 0,0 1 1,0 0-1,0 0 0,-1 1 0,1-1 0,0 0 0,0 1 0,-1-1 1,1 1-1,0 0 0,-1-1 0,1 1 0,0 0 0,-1 1 0,1-1 1,0 0-1,0 1 0,-1-1 0,-3 2 0,2 0 146,1 0-1,-1 1 1,0-1 0,1 1-1,-1-1 1,1 1-1,0 0 1,-4 6 0,6-9-132,1 1 0,-1 0 0,1 0 0,-1-1 1,1 1-1,0 0 0,-1 0 0,1-1 0,0 1 1,0 0-1,0 0 0,0 0 0,-1 0 1,1 0-1,0-1 0,0 1 0,1 0 0,-1 0 1,0 1-1,1-1-6,-1 0 0,1 0 0,0 0 0,-1 0 0,1 0 0,0 0 1,0 0-1,0 0 0,0 0 0,0-1 0,0 1 0,0 0 0,0-1 0,0 1 0,0 0 0,0-1 1,2 1-1,16 6 311,-1 0 0,1-2 1,0 0-1,1-1 0,-1-1 1,1-1-1,-1-1 0,35-2 1,-43 1-252,-7 0-3406</inkml:trace>
</inkml:ink>
</file>

<file path=ppt/ink/ink3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6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0 151 13464,'0'0'894,"4"9"554,-2-5-1153,0 1-1,1 0-1,-1 0 0,0-1 1,0 1-1,-1 1 1,1-1-1,0 10 1,-2-15-261,0 0-1,0 1 1,0-1 0,0 0 0,0 0 0,0 0-1,0 0 1,0 1 0,0-1 0,0 0 0,0 0 0,0 0-1,0 0 1,0 1 0,0-1 0,0 0 0,0 0-1,0 0 1,0 0 0,0 1 0,0-1 0,0 0-1,1 0 1,-1 0 0,0 0 0,0 0 0,0 1 0,0-1-1,0 0 1,0 0 0,0 0 0,1 0 0,-1 0-1,0 0 1,0 0 0,0 1 0,0-1 0,0 0-1,1 0 1,5-6 762,3-11-72,-3 1-202,4-22 0,3-11 333,-9 36-648,-2 6 306,0-1 1,7-13-1,-9 20-421,1-1 0,0 1 0,0 0 0,-1-1 0,1 1 0,0 0 0,0 0 0,0 0 1,0 0-1,1 0 0,-1 0 0,0 0 0,0 0 0,1 0 0,-1 0 0,0 1 0,1-1 0,-1 0 0,1 1 0,2-1 0,36-1 585,7 0-55,-42 2-550,-1-1 0,0 0-1,0 0 1,0 0 0,1-1 0,-1 1 0,0-1 0,5-3-1,-8 4-372,5-4 863</inkml:trace>
</inkml:ink>
</file>

<file path=ppt/ink/ink3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7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71 7736,'0'0'16409,"13"2"-16120,58 3 214,81-6-1,-82-3-217,150-6 648,-45 2 429,-174 8-1317,1 0 1,-1 0-1,1 0 0,-1 0 1,0-1-1,1 1 0,-1 0 1,1-1-1,-1 1 0,1-1 1,-1 0-1,0 1 0,0-1 1,1 0-1,-1 0 0,0 0 1,0 0-1,0 0 0,0 0 1,0 0-1,0 0 0,0 0 1,0 0-1,0-1 0,-1 1 1,1 0-1,0-1 0,-1 1 1,1 0-1,-1-1 0,1-2 1,0 1-155,-1 0 1,1 0-1,0 0 0,0 0 1,0 1-1,3-5 0,-3 5-230</inkml:trace>
</inkml:ink>
</file>

<file path=ppt/ink/ink3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8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90 9848,'0'0'2934,"-7"0"-2326,-24 1 27,22 1 3404,21-2-3157,87-21 1188,-11 2-1111,-6 6-296,165-24 1426,-225 35-1643,1 2-1,-1 0 1,26 5-1,-23-3 277,-7-2 108,-14 0-4485</inkml:trace>
</inkml:ink>
</file>

<file path=ppt/ink/ink3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18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358 1 7832,'0'0'6953,"-6"7"-6308,-27 42 435,3 2 0,-46 101 0,27-44-71,-52 126 1006,84-189-1556,-17 50 480,31-84-678,0 0 0,1 0 0,0 0 0,1 0 0,1 0 0,0 19 0,0-30-245,1 1 0,-1-1 0,0 0-1,0 0 1,0 1 0,0-1 0,0 0 0,0 1-1,1-1 1,-1 0 0,0 0 0,0 0-1,0 1 1,1-1 0,-1 0 0,0 0 0,0 0-1,1 1 1,-1-1 0,0 0 0,0 0 0,1 0-1,-1 0 1,0 0 0,1 0 0,-1 0-1,0 1 1,0-1 0,1 0 0,-1 0 0,0 0-1,1 0 1,-1 0 0,0 0 0,1 0-1,-1-1 1,0 1 0,0 0 0,1 0 0,-1 0-1,1 0 1,12-6 235,-4-1-403,-1-1 1,0 0-1,-1 0 1,0-1 0,0 0-1,8-14 1,-11 16-1539</inkml:trace>
</inkml:ink>
</file>

<file path=ppt/ink/ink3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21.4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518 645 4720,'0'0'8938,"-8"1"-8459,-24 1 6,29-2-357,0 0 1,0 0-1,0-1 0,0 1 0,1-1 1,-1 0-1,0 0 0,1 0 0,-1 0 1,-3-2-1,-4-2 333,-7-2-59,-2 1-1,1 1 0,-1 0 1,1 2-1,-1 0 1,0 1-1,-24 0 1,31 3-249,1 0 1,-1 0 0,0 1 0,1 0 0,0 1 0,-1 0-1,1 1 1,0 0 0,1 1 0,-1 0 0,1 1 0,0 0-1,-11 9 1,8-5 71,1 0 0,1 1 0,0 1 0,-11 15 0,18-22-144,1 0 0,0 0 1,0 0-1,1 1 0,-1 0 0,1-1 0,0 1 1,1 0-1,-1 0 0,1 0 0,0 0 0,1 0 1,0 0-1,0 8 0,0-10-39,0 1 0,1-1 0,-1 0 0,1 0 0,0 1 0,0-1 0,1 0 0,-1 0 0,1 0 0,0 0 0,0-1 1,0 1-1,0 0 0,1-1 0,0 0 0,-1 1 0,1-1 0,0 0 0,1 0 0,-1-1 0,0 1 0,1-1 0,0 0 0,-1 1 0,9 2 0,-4-3 6,1 1-1,0-1 0,0 0 0,0-1 1,0 0-1,0-1 0,0 0 1,0 0-1,0-1 0,1 0 1,12-3-1,-3-1 32,1-1-1,-1 0 1,-1-2 0,22-10 0,-28 10-24,0 1 0,0-1 1,-1-1-1,0 0 0,0-1 1,-1 0-1,0-1 0,-1 0 1,0 0-1,-1-1 1,0 0-1,-1-1 0,-1 1 1,0-1-1,0 0 0,-1-1 1,-1 0-1,0 1 0,-1-1 1,2-27-1,-2 6 74,-1-1-1,-2 1 0,-2-1 1,-1 0-1,-12-54 1,11 72-75,-1 1 0,-1 0 0,0 0 0,-1 0 0,-1 1 0,0 0 0,-1 1 0,-1 0 0,-1 0 0,0 1 0,0 0 0,-2 1 0,-15-13 0,10 11 15,-2 1 0,0 1 0,0 1 1,-2 1-1,1 1 0,-1 0 0,-1 2 0,-37-10 0,55 17-38,-1 0-1,1 1 1,-1-1-1,-10 2 1,14-1-26,1 0 0,-1 0 0,1 0 0,-1 1 0,1-1 0,-1 1-1,1-1 1,-1 1 0,1-1 0,-1 1 0,1 0 0,0 0 0,-1 0 0,1 0 0,0 0 0,0 0 0,0 0 0,0 0 0,0 0 0,0 0 0,-1 3 0,1-4-7,1 1 1,0-1 0,0 1-1,0 0 1,0-1 0,-1 1-1,1-1 1,0 1-1,0 0 1,0-1 0,0 1-1,0 0 1,1-1 0,-1 1-1,0 0 1,0-1 0,0 1-1,0-1 1,1 1 0,-1 0-1,0-1 1,1 1-1,-1-1 1,0 1 0,1-1-1,0 1 1,15 12-80,-14-11 64,15 9-160,1-1 1,31 13-1,-19-11-3515</inkml:trace>
</inkml:ink>
</file>

<file path=ppt/ink/ink3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28.7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 4816,'0'0'13297,"7"9"-12900,-1-3-315,0 0 9,0 1-1,-1 0 1,1 0-1,-1 1 1,-1-1 0,7 16-1,6 18 333,-1-2 10,-2-1 1,17 77 0,27 142 1242,-53-236-1449,-5-16-92,1 0-1,0 0 1,0-1 0,1 1-1,0 0 1,-1-1-1,1 1 1,1-1 0,-1 0-1,4 5 1,1 4 354,-4-8 575,1-17-581,13-54-60,41-103-1,55-157 323,-108 311-702,4-12 135,18-39 0,-27 64-174,2 0 12,-1-1-1,1 0 1,-1 0 0,0 0 0,0 1 0,-1-1 0,2-5 0,-2 8-40,16 0-984,-12 2 812,-1-1 0,0 0 0,0 1 0,0 0 0,0 0 0,5 4 0,-1 0-3221</inkml:trace>
</inkml:ink>
</file>

<file path=ppt/ink/ink3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29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35 7232,'0'0'10749,"-8"-6"-10347,2 1-297,4 3-73,0-1 0,0 1 0,0 1 0,0-1 1,-1 0-1,1 0 0,-1 1 0,1 0 0,-1-1 0,1 1 0,-1 0 0,0 0 0,0 0 0,0 1 1,1-1-1,-1 1 0,0-1 0,0 1 0,0 0 0,-4 1 0,-4 0 240,-1 2-1,1 0 1,0 0 0,1 1 0,-1 0-1,1 1 1,0 0 0,-15 10-1,25-15-248,0 1 0,-1-1 0,1 0 0,0 1 0,-1-1 0,1 0 0,0 1 0,0-1 0,-1 0 0,1 1 0,0-1 0,0 1 0,0-1 0,0 1 0,-1-1 0,1 1 0,0-1 0,0 0 0,0 1 0,0-1 0,0 1 0,0-1 0,0 1 0,0-1 0,1 1 0,-1-1 0,0 1 0,0-1 0,0 0 0,0 1 0,1-1 0,-1 1 0,0-1 0,0 0 0,1 1 0,-1-1 0,0 1 0,1-1 0,-1 0 0,0 0 0,1 1 0,-1-1 0,0 0 0,1 0 0,-1 1 0,1-1 0,22 13 203,-20-12-183,67 26 321,-48-19-221,38 17 0,-45-18-78,-7-3-9,0 0 0,15 10 0,-22-13-38,1 0-1,-1 0 1,0 0 0,0 0-1,0 0 1,0 0 0,0 0-1,0 0 1,0 0-1,0 1 1,-1-1 0,1 0-1,0 0 1,-1 1-1,1-1 1,-1 1 0,1-1-1,-1 1 1,0-1 0,1 0-1,-1 1 1,0-1-1,0 1 1,0 1 0,-1-1 0,0-1 0,1 1 0,-1-1 0,0 1 0,0-1 0,0 1 0,0-1 0,0 0 0,0 0 0,0 1 1,-1-1-1,1 0 0,0 0 0,-3 1 0,-23 14 129,20-12-104,-11 6 129,-1-1 1,0-1-1,0 0 1,-1-2-1,-39 9 1,56-15-121,1 0 0,-1 0 1,1 0-1,0 0 0,-1 0 1,1-1-1,-1 1 0,1-1 1,0 1-1,-4-3 0,-4-3-3770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07.9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13560,'0'0'4575,"51"59"-4463,-47-50 8</inkml:trace>
</inkml:ink>
</file>

<file path=ppt/ink/ink3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0.7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0 150 7232,'0'0'7280,"13"-2"-6866,172-30 877,334-37 979,-366 52-1508,181-10 1170,-191 24 1774,-142 4-3745,-1-1 1,0 0-1,0 1 0,1-1 0,-1 1 0,0-1 1,0 1-1,0-1 0,0 1 0,0-1 0,0 1 1,0-1-1,1 1 0,-1-1 0,-1 1 0,1-1 1,0 1-1,0-1 0,0 1 0</inkml:trace>
</inkml:ink>
</file>

<file path=ppt/ink/ink3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1.5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320 454 8336,'0'0'4272,"-8"0"-3822,-15 4 71,1 0-1,-1 2 0,-37 14 1,-33 24 1240,82-38-1422,0 1-1,0 0 1,1 1 0,0 0 0,-16 18 0,25-25-273,0 0 0,0 1-1,0-1 1,0 0 0,0 1 0,0-1 0,0 1-1,1-1 1,-1 1 0,0-1 0,1 1 0,0 0-1,-1-1 1,1 1 0,0 0 0,0-1-1,0 1 1,0 0 0,0-1 0,0 3 0,1-1-5,0-1 0,0 0 1,0 0-1,0 0 1,0 0-1,0 0 0,1 0 1,-1 0-1,1 0 0,-1-1 1,1 1-1,0 0 1,1 1-1,3 1 39,1 0-1,-1 0 1,1-1-1,-1 0 1,1 0 0,0 0-1,0-1 1,10 2-1,-6-3-18,0 0 0,0-1-1,-1 0 1,1-1 0,0 0-1,0 0 1,-1-1 0,1-1-1,-1 0 1,1-1 0,10-5 0,-5 2 25,0-1 1,-1-1-1,-1 0 1,1-1 0,-2 0-1,18-18 1,-20 16-26,0-1 0,-1 0 0,0-1 0,-1 0 0,-1 0 0,0-1 0,-1 0 0,-1-1 0,0 1 0,5-25 0,-6 16 19,0 0 0,-2-1 0,-1 1 0,-2-1 1,0 1-1,-5-37 0,3 48-37,0 0-1,-1 0 1,-1 1 0,0-1-1,0 1 1,-12-20 0,12 24-3,-1 0 1,-1 0 0,1 1-1,-1 0 1,-1 0 0,1 0 0,-1 1-1,0 0 1,-1 0 0,-9-5 0,15 10-38,-1 0 0,1 0 0,0 0 0,-1 0 0,1 1 0,-1-1 0,1 1 0,-1 0 0,1 0 0,-1 0 0,1 0 0,-1 0 0,1 0 0,-1 1 0,1-1 0,-1 1 0,1-1 0,-1 1 0,1 0 0,0 0 0,-1 0 0,-3 3 0,5-3-22,0 0 0,0-1 0,0 1 0,0 0 0,0 0 0,0 0 0,0 0 0,1 0 0,-1 1 0,0-1 0,1 0-1,-1 0 1,0 0 0,1 1 0,0-1 0,-1 0 0,0 3 0,1-2-18,1-1-1,-1 1 1,0-1 0,0 1-1,1-1 1,-1 1 0,1-1-1,-1 1 1,1-1 0,-1 1-1,1-1 1,0 0 0,0 1-1,0-1 1,0 0 0,0 0 0,0 1-1,2 1 1,5 3-65,0 0 1,0-1-1,1 1 1,-1-1-1,13 4 1,43 16-2469,-55-21 956</inkml:trace>
</inkml:ink>
</file>

<file path=ppt/ink/ink3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2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73 208 11352,'0'0'3412,"4"13"-2828,-3-10-543,3 11 155,0 0 1,-1 1 0,0-1-1,-1 1 1,0 19 0,-15 239 3680,9-222-2869,4-3 1801,8-70-1418,-4-6-1020,-1-50 0,-3 44-197,2-7 68,-3-1 0,-1 1 0,-2 0 0,-2 0 0,-2 1 0,-20-65 0,-16-26 1006,43 130-1218,1-1 0,-1 1 0,1 0-1,0 0 1,0 0 0,0-1 0,-1 1-1,1 0 1,0 0 0,0 0-1,1-1 1,-1 1 0,0 0 0,0 0-1,1 0 1,-1-1 0,0 1-1,1 0 1,-1 0 0,1 0 0,0 0-1,-1 0 1,1 0 0,0 0 0,0 0-1,-1 0 1,1 0 0,0 0-1,0 1 1,0-1 0,0 0 0,0 1-1,0-1 1,0 0 0,2 0 0,4-2 7,-1 1 0,1-1 0,0 1 0,13-2 0,3 1-3,-1 1-1,1 1 0,0 1 0,-1 1 1,1 1-1,0 1 0,-1 1 0,0 1 0,0 1 1,0 1-1,33 16 0,-42-16-17,0 0-1,-1 1 1,21 18 0,-27-21-7,0 1 0,0 0 0,0 1 0,-1-1 0,0 1 0,0 0 0,-1 0 0,5 10 0,-9-16-6,0 1 0,1 0 0,-1-1 0,0 1 0,0 0 1,0-1-1,0 1 0,0 0 0,0-1 0,-1 1 0,1 0 0,0-1 0,-1 1 0,0 0 0,1-1 0,-1 1 1,0-1-1,0 1 0,1-1 0,-1 0 0,0 1 0,-1-1 0,1 0 0,0 0 0,0 1 0,0-1 0,-1 0 0,-2 1 1,-2 3 10,-1-1 1,-1 1 0,1-1 0,-12 4 0,-4 0 54,-1-1 0,0-2-1,0 0 1,-33 2 0,46-6-74,0-1 1,0 0-1,0 0 0,0-1 1,0 0-1,1-1 0,-21-6 1,25 4-305,12 4-4529</inkml:trace>
</inkml:ink>
</file>

<file path=ppt/ink/ink3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3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0 6728,'0'0'7032,"0"9"-6530,2 161 863,-3-85-930,-6 439 1072,0 8-285,-18 201 837,23-616-954,2-87-226,0-30-852,1 0-1,-1 0 1,0 0 0,0 0 0,1 0-1,-1 0 1,0 0 0,0 0-1,1 0 1,-1 0 0,0 0 0,0 0-1,1 0 1,-1 0 0,0 0 0,0 0-1,1 0 1,-1 0 0,0 0-1,0 0 1,1 0 0,-1 0 0,0-1-1,0 1 1,1 0 0,-1 0-1,0 0 1,0 0 0,0-1 0,0 1-1,1 0 1,-1 0 0,0 0 0,0-1-1,0 1 1,10-10 127,9-12 90,6-9-3528</inkml:trace>
</inkml:ink>
</file>

<file path=ppt/ink/ink3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4.5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9344,'0'0'6145,"2"13"-5574,5 44 488,1 100 0,-24 22 1209,12-136-959,5-32-326,5-30-1160,-5 8-2855</inkml:trace>
</inkml:ink>
</file>

<file path=ppt/ink/ink3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4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10848,'0'0'3110,"7"-5"-2506,7-2-154,1 1-1,27-10 0,-34 14-107,1-1-1,-1 1 0,1 1 0,0 0 0,0 0 0,0 1 0,16 1 0,48 7 2077,-44-7-4794</inkml:trace>
</inkml:ink>
</file>

<file path=ppt/ink/ink3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5.2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10344,'0'0'4806,"11"-2"-4135,85-12 1171,-85 12-1495,26 0 963,-35 2-1194,0 0 0,0 0 0,0 0-1,0 1 1,0-1 0,0 1 0,0 0-1,0 0 1,0-1 0,0 1 0,0 0-1,-1 0 1,1 1 0,3 1 0,-3 1-152</inkml:trace>
</inkml:ink>
</file>

<file path=ppt/ink/ink3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5.5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12760,'0'0'2168,"68"-2"-1504,-38 2 8,4 0-169,-7 2 1,-8 1-104,-2-3 8,-4 0-136,-4 0 16,-1-3-144,-3 1 8</inkml:trace>
</inkml:ink>
</file>

<file path=ppt/ink/ink3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6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11048,'0'0'5082,"2"11"-4485,0-2-452,1 7 200,0 0-1,1 28 0,-3-12 749,-2 0 1,0-1 0,-13 60-1,9-83-129,8-11-4033</inkml:trace>
</inkml:ink>
</file>

<file path=ppt/ink/ink3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6.2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78 12552,'0'0'2628,"10"-5"-2136,-1-1-363,2-1 50,0 1 1,0 0-1,0 0 0,17-4 0,13-1 1335,51-6 1,-87 16-1531,23-1 3304,-27 2-3386,1 0-1,-1 0 1,1 0-1,-1 0 1,0 0-1,1 1 1,-1-1-1,0 0 1,1 1-1,-1 0 1,0-1-1,1 1 1,-1 0-1,0-1 1,2 3-1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19.81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10248,'0'0'9873,"10"2"-9629,4 1-100,0 2 1,0-1-1,-1 2 1,18 8-1,51 22 1235,-78-33-1126,2-1-2947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08.1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13464,'0'0'520,"74"-2"0,27 2 56,23 2 0,16 4 64,-4 11 7,-19 14-215,-10-5 0,-4-5-128,-16-15 0</inkml:trace>
</inkml:ink>
</file>

<file path=ppt/ink/ink3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6.9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0 6424,'0'0'7944,"-7"2"-7144,-6 1-323,2 1 0,-16 7 0,23-9-252,0 0-1,0 0 0,1 0 0,-1 0 0,1 1 1,-1-1-1,1 1 0,0 0 0,0 0 0,0 0 1,1 1-1,-5 5 0,7-7-136,0-1 0,-1 1 0,1-1 0,0 0 0,0 1 0,0-1 0,0 1 0,0-1 0,1 1 0,-1-1 0,0 0 0,1 1 0,-1-1 0,1 1 0,-1-1 0,1 0 0,0 0 0,-1 1 0,1-1 0,0 0 0,0 0-1,0 0 1,0 0 0,2 2 0,1 1 92,0 0 0,1 0 0,-1-1 0,1 1 0,5 2 0,-2-2 15,1 0 0,-1-1 1,0-1-1,1 1 1,-1-1-1,1-1 0,0 1 1,-1-2-1,1 1 0,0-1 1,0 0-1,17-3 1,-17 2-16,0 0-462,-3-2-2856</inkml:trace>
</inkml:ink>
</file>

<file path=ppt/ink/ink3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44:37.2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1 124 15984,'0'0'558,"5"11"1194,-5-10-1639,1 0 0,-1 1 1,1-1-1,0 1 0,-1-1 0,1 0 0,0 0 0,0 0 1,0 1-1,2 0 0,-3-2-43,1 0 1,-1-1-1,1 1 1,-1 0-1,1 0 0,-1-1 1,1 1-1,-1 0 1,1 0-1,-1-1 1,1 1-1,-1-1 1,0 1-1,1 0 0,-1-1 1,0 1-1,1-1 1,-1 1-1,0-1 1,1 1-1,-1-1 0,0 1 1,0-1-1,0 1 1,1-1-1,-1 0 1,39-89 3001,-38 88-2927,0 0 1,1 1-1,-1-1 1,0 1-1,0-1 1,1 1-1,-1-1 1,1 1-1,0 0 1,-1 0 0,1 0-1,0 0 1,0 0-1,-1 0 1,1 0-1,0 1 1,0-1-1,0 1 1,3-1-1,3 0 264,0 0-1,1 1 0,12 1 0,-1 1-72,-7-3-146,-1 0-1,1 0 0,0-2 0,21-5 1,0-5-4263</inkml:trace>
</inkml:ink>
</file>

<file path=ppt/ink/ink3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1:21.7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0 4120,'0'0'9217,"-4"10"-9068,1-3-117,-1 3 20,0 1-1,0 0 1,1 0-1,-2 14 1,-5 49 351,4 0 1,4 95 0,23 151 708,-18-289-995,20 592 1670,-14-450-1229,-6-128-418,9 92 295,5 135 203,-11-26-350,0-61-17,-1-18-50,1 27-110,-3-135-84,-2-33 33,-1 41-1,-3-17 45,7 82 0,1-19 22,13 162 114,-16-260-217,-1 1 1,-1-1 0,0 0 0,-1 1 0,0-1 0,-7 27-1,-3 10 1,9-36-5,-1 1-1,-1 0 1,-1-1 0,-1 0 0,-13 28-1,18-42-6,0-1 0,0 1 0,0-1-1,0 1 1,1-1 0,-1 1 0,0 0-1,1-1 1,-1 1 0,1 0 0,-1 0 0,1 2-1,0-3-6,1 1 0,0-1-1,0 0 1,-1 0 0,1 0-1,0 0 1,0 0 0,0-1-1,0 1 1,0 0 0,0 0 0,0-1-1,0 1 1,0 0 0,1-1-1,-1 1 1,0-1 0,0 0-1,2 1 1,10 3 2,-1 0 1,1-1-1,0 0 1,0-1-1,17 1 1,71-4 29,-62 0-46,606-28-159,-525 22 169,422-13-7,-170 48-244,-241-13-33,138-2-1,153-7 33,-290-1 205,129 4-207,-179-10 168,94-14 0,31-6-26,-117 12 33,105 1 0,-47 5 38,-21-4 18,145-6-20,-122 4 53,15-1-2,-125 10-24,2 2-3,0-3 0,0-2 0,1-1 0,45-11 0,-13-1 111,131-9 0,-106 16 11,-96 8-100,9-1-6,0 1 0,0 0 0,0 1 0,0 0 1,0 1-1,13 3 0,-24-4-65,-1 0 0,1 1 1,-1-1-1,1 0 0,0 0 0,-1 0 0,1 0 0,-1 0 1,1-1-1,0 1 0,-1 0 0,2-1 0,1 0-1647</inkml:trace>
</inkml:ink>
</file>

<file path=ppt/ink/ink3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1:23.1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88 7328,'0'0'8630,"8"10"-8331,0-1-226,-3-5-32,-1 1 1,1 0 0,-1 1 0,0-1 0,0 1 0,-1-1 0,0 1 0,0 0 0,0 0 0,-1 1 0,3 11 0,22 208 955,-22-165-776,-2-9-19,-2-23 22,1-1-1,2 0 1,0 0 0,9 27-1,-23-83 846,-30-86-731,30 75-258,-56-213 460,63 239-455,-1 0 0,2-1 0,-3-25 1,5 34-50,0-1 1,0 1-1,1-1 1,-1 1-1,1 0 1,0-1 0,1 1-1,0 0 1,-1 0-1,1 0 1,1 0-1,4-7 1,-2 5-2,1 0 1,0 1-1,0 0 0,1 1 1,-1-1-1,1 1 0,0 0 1,1 1-1,12-7 0,6 1 26,45-14 0,-54 20-48,0 1 0,0 1 1,0 1-1,33 2 1,-17 0 4,-14 0 3,0 1 1,1 1-1,-1 1 0,28 9 1,-40-10-7,0-1 1,0 1-1,-1 1 1,0-1-1,1 1 1,-1 0-1,0 1 1,-1-1-1,1 1 1,-1 0-1,0 1 1,0-1-1,-1 1 1,0 0-1,0 0 1,0 1-1,-1-1 1,5 12-1,-7-16 4,-1 0 0,0 0 0,0 0 0,0 0 0,0 0 0,0 0 0,-1-1 0,1 1 0,-1 0 0,1 0 0,-1 0 0,1 0 0,-1 0 0,0-1 0,0 1 0,0 0 0,0-1 0,0 1 1,-1-1-1,1 1 0,0-1 0,-1 1 0,-1 0 0,-2 3 23,0-1 1,0 0 0,-1 0 0,0-1 0,-10 5 0,-5 0 68,-1 0-1,1-2 1,-1-1 0,-34 4 0,40-7-38,0-1-1,0 0 1,0-2-1,0 0 1,1 0-1,-1-2 1,-22-6-1,34 8-68,-1-1 0,1-1 0,0 1 0,-1-1 0,1 1 0,0-1 0,0 0 0,1-1 0,-1 1-1,-3-5 1,-7-9-3187</inkml:trace>
</inkml:ink>
</file>

<file path=ppt/ink/ink3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1:40.0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360 123 2808,'0'0'11677,"-9"-1"-11442,1 0-234,-8-1 365,1 0-1,0-1 1,-22-7 0,13 13 465,-5-11 105,-38-18 0,43 17-497,-36-10 988,55 17-1334,0 0 1,1 0-1,-1-1 0,1 0 1,0 0-1,0 0 1,0 0-1,0 0 1,1-1-1,-1 0 1,-5-8-1,9 12 8,18 2 313,-1 1 0,1 1-1,29 11 1,-39-12-286,23 5 20,51 7 1,-8-2 19,-2 13 240,-60-22-272,-1 0-1,16 10 1,-18-10-39,-3 0-19,-5-3-63,0-1 0,-1 1-1,1-1 1,0 1 0,0-1 0,0 0 0,-1 1-1,1-1 1,0 0 0,0 1 0,0-1 0,0 0 0,0 0-1,1 0 1,-1 0 45,-8 15 72,-132 62 134,107-55-240,9-7 27,-40 22 0,50-29 176,1 0 0,-19 18 0,29-24 58,11-9-246,1 0 0,0 1 0,13-7 0,16-8-84,15-18-3394</inkml:trace>
</inkml:ink>
</file>

<file path=ppt/ink/ink3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1:24.8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66 5520,'0'0'9657,"10"10"-9429,-7-7-208,17 17 186,-2 0-1,24 33 0,-7-2 192,-15-24-71,29 54-1,-17-15 267,46 137 0,-48-111 98,-29-89-641,7 19 566,-8-22-608,0 0 1,0 0 0,0 1 0,0-1 0,0 0-1,1 1 1,-1-1 0,0 0 0,0 0 0,0 1-1,1-1 1,-1 0 0,0 0 0,0 0 0,1 1-1,-1-1 1,0 0 0,0 0 0,1 0 0,-1 0-1,0 0 1,1 0 0,-1 1 0,0-1 0,1 0-1,-1 0 1,0 0 0,0 0 0,1 0 0,-1 0-1,0 0 1,1 0 0,-1 0 0,0 0 0,1-1-1,-1 1 1,0 0 0,1 0 0,-1 0 0,0 0-1,0 0 1,1 0 0,-1-1 0,0 1 0,0 0-1,1 0 1,-1-1 0,0 1 0,0 0 0,1 0-1,-1-1 1,0 1 0,0 0 0,0 0 0,0-1-1,0 1 1,1 0 0,-1-1 0,0 1 0,0 0-1,0-1 1,3-6 46,0 1-1,0-1 0,-1 0 1,3-14-1,2-7 8,132-344 520,-127 343-530,-1 2 24,-1 0 0,-2-1 0,0 0-1,-2 0 1,-1-1 0,2-41 0</inkml:trace>
</inkml:ink>
</file>

<file path=ppt/ink/ink3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1:27.5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4912,'0'0'10550,"9"0"-10339,46-2 376,-53 4-490,1-1 1,-1 1 0,0 0 0,0 0 0,0 0 0,-1 0 0,1 0 0,0 0 0,-1 0-1,1 1 1,1 3 0,8 9 267,-4-7-146,0 0-1,-1 0 0,9 16 0,-11-18-131,9 10 215,3 4-40,-1 7-98,2-1 0,1-1-1,1 0 1,1-1 0,0-1-1,2-2 1,26 21 0,-13-15 21,54 31 1,-15-11 47,-20-13-19,98 44 0,-11-7-14,-4 3-4,84 50 136,-63-38-85,-53-32-113,-87-44-114,144 89 193,69 50-122,-104-71-70,92 44-21,-121-79 23,-65-30-7,-1 2 1,45 26-1,-14 0 39,2-2-1,85 35 0,-46-20 209,-79-42-156,-20-9-74,-1 0 0,1 0 0,0-1-1,-1 0 1,1 0 0,0 0 0,1-1 0,-1 1-1,0-1 1,0 0 0,6 0 0,-10-2-110,0 1-1,0-1 1,0 1 0,0-1-1,0 1 1,0-1 0,-1 0-1,1 1 1,0-1 0,0 0-1,-1 0 1,1 0-1,0 1 1,-1-1 0,1 0-1,-1 0 1,1 0 0,-1 0-1,1 0 1,-1-2 0,1 1-1371</inkml:trace>
</inkml:ink>
</file>

<file path=ppt/ink/ink3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1:42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251 99 3112,'0'0'8720,"3"-9"-8416,8-28-30,-10 34-160,0 0 0,0 0 0,0 0 0,1 0 0,-1 0 1,1 0-1,2-2 0,-3 4-61,-1 0 0,1 0 0,0 1 0,-1-1 0,1 0 0,-1 0 0,0 0 0,1 0 0,-1 0 0,1 0 0,-1 0 0,0 0 0,0 0 0,0-1 0,0 1 166,6-7 428,-6 5 78,-4 6 1207,-17 22-1636,-12 13 130,3 0 0,1 3 0,-25 44 0,-43 139 844,89-208-1173,6-13-57,1-1 0,-1 1 0,1 0-1,0 0 1,0 0 0,0-1 0,0 1-1,0 4 1,-1-3 629,6-12-435,7-12-143,-1-1 0,0 0-1,-2 0 1,9-34 0,11-27 113,42-78 394,-68 154-519,1-1 0,-1 1 0,-1-1 0,1 1 0,-1-1 0,1-13 0,-2 20-67,17 3 25,-12 5-42,0 1 0,0 0-1,-1 0 1,0 1 0,3 12-1,6 14-15,8 16-15,-2-6 58,1-1-1,27 43 1,-42-75 26,5 6 119,-10-19-162,1 1 1,-1-1-1,0 0 1,1 0-1,-1 1 1,0-1-1,0 1 1,1-1-1,-1 0 1,0 1-1,0-1 1,0 1-1,0-1 1,1 0-1,-1 1 1,0-1-1,0 1 1,0-1-1,0 1 0,0-1 1,0 0-1,0 1 1,0-1-1,0 1 1,0-1-1,0 1 1,-1-1-1,1 0 1,0 1-1,0 0 1,-12 10 108,-18 1-9,3-8-27,-1 0 1,-30-1-1,77-16-142,-6 5-3001</inkml:trace>
</inkml:ink>
</file>

<file path=ppt/ink/ink3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1:45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0 378 4912,'0'0'2142,"5"-9"-1619,1-2-352,0-2 217,1 0 1,0 1-1,10-13 0,-12 16 427,2 0 1238,-7 9-2028,1 0 0,-1 0-1,1 0 1,-1 0 0,1 0 0,-1 1 0,1-1-1,-1 0 1,1 1 0,-1-1 0,1 0-1,-1 1 1,0-1 0,1 0 0,-1 1 0,0-1-1,1 1 1,-1-1 0,0 1 0,1-1 0,-1 0-1,0 1 1,0-1 0,0 1 0,0-1-1,1 2 1,-1-1 40,1 1 0,0-1 0,0 0 0,-1 0 0,1 0 0,0 1 0,0-1 0,0 0 0,0 0 0,0 0 0,0-1-1,1 1 1,-1 0 0,0 0 0,0 0 0,1-1 0,-1 1 0,0-1 0,1 1 0,-1-1 0,1 0 0,-1 1 0,1-1 0,-1 0 0,0 0-1,1 0 1,1 0 0,3-1 131,1 0 0,-1-1 0,1 1-1,11-6 1,-3 1 261,-8 4-350,-7 1-65,1 1-1,0 0 0,-1-1 1,1 1-1,0 0 1,-1-1-1,1 1 0,0 0 1,0 0-1,-1 0 0,1-1 1,0 1-1,0 0 1,-1 0-1,1 0 0,0 0 1,0 1-1,0-1 0,-1 0 1,1 0-1,0 0 0,0 0 1,-1 1-1,1-1 1,0 0-1,-1 1 0,1-1 1,0 1-1,-1-1 0,1 1 1,-1-1-1,1 1 1,-1-1-1,1 1 0,-1-1 1,1 1-1,-1 0 0,1 0 1,1 1 32,-1-1-35,-1 0-1,1-1 0,0 1 0,-1 0 0,1 0 0,-1 0 1,1 0-1,-1 0 0,0 0 0,1 0 0,-1 0 0,0 0 1,0 0-1,0 0 0,1 0 0,-1 0 0,0 0 0,0 0 0,-1 2 1,1 1 253,-3-4-90,3 0-186,0 0-1,0 0 1,0 0-1,-1 0 0,1 1 1,0-1-1,0 0 1,-1 0-1,1 0 1,0 0-1,0 0 0,-1 0 1,1 0-1,0 0 1,0 0-1,-1 0 0,1 0 1,0 0-1,0 0 1,-1 0-1,1-1 1,0 1-1,0 0 0,-1 0 1,1 0-1,0 0 1,0 0-1,0 0 1,-1-1-1,1 1 0,0 0 1,0 0-1,0 0 1,0-1-1,-1 1 1,1 0-1,0 0 0,0 0 1,0-1-1,0 1 1,0 0-1,0 0 0,0-1 1,0 1-1,5-76 403,-5 75-413,0 1 1,0 0 0,0 0-1,0 0 1,0 0 0,0-1-1,0 1 1,0 0-1,0 0 1,0 0 0,0 0-1,0-1 1,0 1 0,0 0-1,-1 0 1,1 0 0,0 0-1,0 0 1,0 0-1,0-1 1,0 1 0,0 0-1,-1 0 1,1 0 0,0 0-1,0 0 1,0 0-1,0 0 1,-1 0 0,1 0-1,0 0 1,0 0 0,0 0-1,0 0 1,-1 0 0,1 0-1,0 0 1,0 0-1,0 0 1,0 0 0,-1 0-1,1 0 1,0 0 0,0 0-1,0 0 1,-14 5 168,-11 12 147,15-6-72,10-11-240,-1 0-1,1 0 1,0 1 0,0-1 0,0 0 0,0 0-1,0 0 1,0 0 0,0 0 0,0 0 0,0 1 0,0-1-1,0 0 1,0 0 0,0 0 0,0 0 0,0 0-1,0 0 1,0 1 0,1-1 0,-1 0 0,0 0 0,0 0-1,0 0 1,0 0 0,0 0 0,0 0 0,0 0-1,0 1 1,0-1 0,0 0 0,1 0 0,-1 0 0,0 0-1,0 0 1,0 0 0,0 0 0,0 0 0,0 0-1,0 0 1,1 0 0,-1 0 0,0 0 0,0 0 0,0 0-1,0 0 1,1 0 0,27-4 317,-22 2-308,0 0 0,-1 0 0,1-1 0,-1 0-1,0 0 1,1 0 0,-1-1 0,-1 0 0,1 0 0,-1 0 0,1 0 0,-1-1 0,0 0 0,5-8 0,2-6 66,0 0 0,14-36 0,-18 33-19,-6 16-26,1 0-1,0 1 1,0-1-1,5-8 0,-6 14-37,-1-1 0,0 1-1,1 0 1,-1-1-1,1 1 1,-1 0 0,1-1-1,-1 1 1,1 0-1,-1 0 1,1 0 0,-1 0-1,1-1 1,-1 1 0,1 0-1,-1 0 1,1 0-1,-1 0 1,1 0 0,-1 0-1,1 0 1,0 1-1,-1-1 1,1 0 0,-1 0-1,1 0 1,-1 0 0,1 1-1,-1-1 1,0 0-1,1 0 1,-1 1 0,1-1-1,-1 0 1,1 1-1,-1-1 1,1 1 0,18 17 18,-15-14-18,-1 0 19,1 1-1,0 0 0,-1 0 0,0 0 1,0 0-1,-1 0 0,1 1 1,-1-1-1,0 1 0,-1-1 0,0 1 1,1 0-1,-2 0 0,1 7 1,0-3 23,-1 1 1,0 0-1,-1 0 1,-1 0 0,0 0-1,-5 18 1,2-15 0,4-10-23,0 1 0,0-1-1,-1 0 1,0 0-1,0 0 1,0 0 0,-3 4-1,-4 7 78,8-13-90,0 0 1,0 0-1,0 0 0,0 0 0,0 0 1,-1 0-1,1-1 0,-1 1 1,1-1-1,-1 1 0,0-1 0,-2 3 1,-9 3 37,11-5-41,-1 0 1,1 0-1,-1-1 0,0 1 1,0-1-1,0 0 1,1 1-1,-1-1 1,0-1-1,0 1 0,0 0 1,-1-1-1,1 1 1,0-1-1,0 0 0,0 0 1,0 0-1,0-1 1,0 1-1,-5-2 1,5 0 1,0 1 0,-1-1 1,1 0-1,0-1 0,0 1 0,0-1 1,0 1-1,1-1 0,-1 0 1,1 0-1,0 0 0,-1 0 1,2 0-1,-4-6 0,3 5 3,0 0 0,-1 0 1,1 0-1,-1 0 0,0 1 0,0-1 0,0 1 0,-1 0 0,1 0 0,-1 0 0,-4-3 0,-8 1 35,15 5-43,1 0-1,0 0 1,-1 0 0,1 0 0,0 0-1,-1 0 1,1 0 0,0 0-1,-1 0 1,1 0 0,-1 0 0,1 0-1,0 0 1,-1 0 0,1 0-1,0 1 1,-1-1 0,1 0 0,0 0-1,-1 0 1,1 0 0,0 1 0,0-1-1,-1 0 1,1 0 0,0 1-1,0-1 1,-1 0 0,1 1 0,0-1-1,0 0 1,0 0 0,0 1-1,-1-1 1,1 0 0,0 1 0,0-1-1,0 0 1,0 1 0,0-1 0,0 1-1,0-1 1,-2 1 36,0-1-25,7-5-4,5-4-3,0-1 1,-1 0-1,0 0 0,-1-1 0,9-16 1,31-66-60,-14 25 0,-10 24-3024</inkml:trace>
</inkml:ink>
</file>

<file path=ppt/ink/ink3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1:47.2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5016,'0'0'4212,"10"1"-3783,55 0 972,-64-1-1307,0 0 0,0 0 0,0 0 0,0 1 0,0-1 0,0 0 0,0 0 0,0 1 0,0-1 0,0 0 0,0 1 0,0-1 0,0 1 0,0-1 0,0 1 0,0-1 0,0 1 0,-1 0 0,1-1 0,0 1 0,-1 0 0,1 0 0,0 0 0,-1-1 0,1 1 0,-1 0 0,1 0 0,-1 0 0,0 0 0,1 0 0,-1 0 0,0 0 0,1 1 0,-24 151 2805,24-125-2299,-1-28-580,0 1 0,0-1 0,0 1 0,1-1 1,-1 1-1,0-1 0,0 1 0,0-1 0,0 1 0,1-1 0,-1 1 0,0-1 1,0 1-1,1-1 0,-1 0 0,0 1 0,1-1 0,-1 1 0,0-1 0,1 0 0,-1 1 1,0-1-1,1 0 0,-1 0 0,1 1 0,-1-1 0,1 0 0,-1 0 0,1 0 1,-1 0-1,1 1 0,-1-1 0,1 0 0,-1 0 0,1 0 0,-1 0 0,1 0 1,-1 0-1,1 0 0,-1 0 0,1-1 0,-1 1 0,0 0 0,1 0 0,-1 0 1,1 0-1,-1-1 0,1 1 0,-1 0 0,1 0 0,-1-1 0,0 1 0,1-1 0,7-5 61,0-1-1,0 0 1,-1 0-1,-1 0 1,1-1-1,-1 0 1,0-1 0,-1 1-1,0-1 1,0 0-1,-1 0 1,6-18-1,-10 25-62,1 1-1,-1 0 1,1 0 0,-1 0-1,1 0 1,-1 0 0,1 0-1,-1 0 1,1 0 0,0 0 0,0 0-1,-1 1 1,1-1 0,0 0-1,0 0 1,0 1 0,0-1-1,0 0 1,0 1 0,2-1-1,-2 0-12,-1 1-1,1 0 1,0-1 0,-1 1-1,1 0 1,0 0-1,-1 0 1,1 0 0,0 0-1,0 0 1,-1 0-1,1 0 1,0 0 0,-1 0-1,1 0 1,0 0-1,0 1 1,-1-1-1,1 0 1,0 0 0,-1 1-1,1-1 1,-1 0-1,1 1 1,0-1 0,-1 1-1,1-1 1,-1 1-1,1-1 1,-1 1 0,1-1-1,0 2 1,4 6 45,1 0 0,0-1 0,1 1 0,-1-1 0,12 9 0,4 4 146,-5-7 60,-16-12-160,-6 11 254,-6-7-269,0-1-1,-20 5 1,2-1 103,42-19-49,-1 0 1,2 0-1,-1 1 1,17-8-1,8-2-126,1 3 1,1 1-1,61-16 0,-78 26-2930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8840,'0'0'9547,"12"3"-9373,7 1-84,1 0 0,-1-2 0,31 1 0,3-3 146,-18 0 38,42-4 0,-44 0 22,0 2 1,0 2 0,43 3-1,-13-2 1252,-59-2-1067,-9 0 216,-12-1-312,-6 4-538,15-1-2777</inkml:trace>
</inkml:ink>
</file>

<file path=ppt/ink/ink3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1:56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4720,'0'0'8530,"10"1"-8363,91 4 1044,-60-6-696,-20 0-219,0 1 0,0 1 0,24 3 1,-41-3-260,1-1 0,0 0 1,-1 0-1,1 0 1,7-2-1,19 1 92,-9 3 26,34-2 0,-34 0-58,38 3 0,30 17 103,-67-13-137,1-1 1,0-1-1,33 1 0,163 7 322,-163-3-258,-48-8-101,0 1 0,0-2 0,1 1 0,-1-1 0,0-1 0,1 1 0,-1-2 0,18-1-1,-16-1 9,0 0-1,1 1 0,-1 1 0,1 0 0,-1 0 0,1 1 1,17 2-1,-12-1 27,-1-1 0,1-1-1,18-4 1,-4 2-7,5-1-30,1 2 0,0 2 0,-1 1 1,42 7-1,-64-7-25,-1 0 0,26-3 0,6 2 14,95-4 125,-108 2-62,207 5 202,-141 1-148,-39 3-75,-48-5-46,1 0 1,-1-1-1,1 0 0,17-1 1,8-1 28,-1 1 0,61 9 0,-79-7-31,34 4 15,127 9 9,-145-12-6,37 7 0,-39-5-1,40 2-1,4-5 49,112 17 1,-133-13-57,0-2-1,1-3 1,89-9 0,-137 8-14,65 1 5,-51 0-3,43-3 0,-27-2 49,-27 4 2,-30 4 6,-50 8-2648</inkml:trace>
</inkml:ink>
</file>

<file path=ppt/ink/ink3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1:58.7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229 146 4816,'0'0'9036,"-12"-2"-8698,-36-4-11,45 7-284,1-1 1,0 1-1,0-1 1,0 1-1,1 0 1,-1 0-1,0 0 1,0 0-1,0 0 1,0 0-1,1 0 1,-1 1-1,1-1 1,-1 1-1,1-1 1,-1 1-1,1-1 1,0 1-1,0 0 1,0 0-1,0 0 1,0-1-1,0 1 1,0 0-1,1 0 1,-1 0-1,0 4 1,-3 5 187,3-8-180,0-1 0,0 1 0,0 0 0,1 0 0,-1 0 0,1 0 0,-1 0 0,1 0 0,0 0 0,1 0 0,-1 0 0,0 0 0,1 0 0,0 0-1,-1-1 1,1 1 0,0 0 0,1 0 0,1 4 0,-2-6-31,0 1 0,0-1 0,0 0 0,0 0-1,0 1 1,0-1 0,0 0 0,0 0 0,0 0-1,0 0 1,0 0 0,1-1 0,-1 1 0,1 0 0,-1-1-1,0 1 1,1 0 0,-1-1 0,1 0 0,-1 1-1,1-1 1,-1 0 0,1 0 0,-1 0 0,1 0 0,-1 0-1,1 0 1,-1 0 0,1 0 0,-1-1 0,1 1 0,-1-1-1,1 1 1,-1-1 0,1 1 0,-1-1 0,0 0-1,1 0 1,0-1 0,6-4 16,-2-1 0,1 0 0,-1-1 0,0 1 0,-1-1-1,1 0 1,-2 0 0,6-12 0,-5 10-4,-2 5-9,-1-1 1,1 1-1,-1-1 0,-1 0 1,1 0-1,-1 0 1,0 0-1,0 0 0,-1 0 1,0 0-1,0-9 1,-1 11-7,1 0 1,-1 0 0,0 0 0,0 0 0,-1 0-1,1 0 1,-1 0 0,1 1 0,-1-1 0,0 0-1,-1 1 1,1 0 0,-1-1 0,1 1 0,-1 0-1,0 0 1,-5-4 0,3 4 9,0-1 0,-1 1 0,1 0 0,0 0-1,-1 1 1,0-1 0,-6-1 0,8 3-12,0 1 0,1 0 0,-1 0 0,0 0 0,1 0 0,-1 0 0,0 1 0,1-1 0,-1 1 0,1 0 0,-1 0 0,1 1 0,-5 1 0,-2 2 26,-1 0 0,1 1-1,1 0 1,-1 0 0,1 1 0,0 0-1,1 1 1,-9 8 0,15-13-19,-1 1 0,1-1 0,-1 1 0,1-1 0,0 1 1,0 0-1,1-1 0,-1 1 0,1 0 0,0 0 0,0 0 0,0 0 1,0 1-1,1-1 0,0 0 0,0 0 0,0 0 0,0 0 0,0 1 1,1-1-1,0 0 0,0 0 0,0 0 0,3 6 0,-3-6 0,1-1-1,-1 0 1,1 0 0,-1 0-1,1 0 1,0 0-1,0 0 1,0 0-1,3 2 1,-3-4-14,-1 0 0,1 0 0,0-1 0,-1 1 0,1-1 0,0 1 0,-1-1 0,1 1 0,0-1 0,0 0 0,-1 0 0,1 0 0,0 0 0,0 0 0,-1 0 0,1-1 0,0 1 0,0 0 0,-1-1 0,3 0 0,6-3 29,0 0 0,-1-1 0,1 1 0,-1-2 0,0 0 0,0 0 0,0 0 0,-1-1 0,0 0 0,10-13 0,-15 16-22,-1 0 1,0 0-1,1 0 0,-2 0 0,1-1 1,0 1-1,-1-1 0,0 1 0,1-8 1,0 5 19,-2 6-29,1 0 0,-1 0 1,0 1-1,0-1 0,0 0 0,0 1 1,1-1-1,-1 0 0,0 0 0,0 1 0,0-1 1,-1 0-1,1 0 0,0 1 0,0-1 0,0 0 1,0 0-1,-1 1 0,1-1 0,0 0 0,-1 1 1,1-1-1,-1 0 0,1 1 0,0-1 1,-1 1-1,0-1 0,0 0 3,0 1-1,0-1 1,-1 1 0,1 0 0,0 0-1,0-1 1,0 1 0,-1 0 0,1 0-1,0 0 1,0 0 0,0 1 0,0-1-1,-1 0 1,0 1 0,-7 2 29,0 0 0,0 1 0,-10 6 0,16-9-32,-5 5 18,0-1 0,0 1 0,1 1 0,0-1-1,1 1 1,-1 0 0,1 1 0,1 0 0,-1 0 0,-7 15 0,13-22-18,-1-1 1,1 1 0,0 0 0,-1-1 0,1 1 0,-1 0-1,1 0 1,0-1 0,0 1 0,-1 0 0,1 0-1,0 0 1,0-1 0,0 1 0,0 0 0,0 0-1,0 0 1,0 0 0,0-1 0,0 1 0,1 0-1,-1 0 1,0 0 0,0-1 0,1 1 0,-1 0-1,0 0 1,1-1 0,-1 1 0,1 0 0,-1-1-1,1 1 1,-1 0 0,1-1 0,0 1 0,0 0-1,1 0 3,-1-1-1,0 1 0,1-1 0,-1 1 0,1-1 0,-1 0 0,1 1 0,-1-1 0,1 0 0,-1 0 0,1 0 0,-1 0 1,1 0-1,-1-1 0,1 1 0,-1 0 0,1-1 0,2 0 0,3-2 25,0-1-1,0 1 1,0-1-1,-1-1 1,0 1-1,0-1 1,10-9-1,-13 11-14,-1 0 0,0 0 0,1 0-1,-1-1 1,0 1 0,-1-1 0,1 1-1,0-1 1,-1 1 0,0-1 0,0 0-1,0 1 1,0-1 0,-1 0 0,0 0-1,1 0 1,-2-5 0,1 7-9,0 0 0,0 1 0,0-1 0,-1 1 1,1-1-1,-1 1 0,1-1 0,-1 1 0,1-1 0,-1 1 0,0 0 0,0-1 1,0 1-1,1 0 0,-1 0 0,-1-1 0,1 1 0,0 0 0,0 0 0,0 0 1,-3-1-1,2 1 4,-1 0 0,1 0 0,-1 0 0,0 1 1,1-1-1,-1 1 0,0-1 0,1 1 0,-1 0 0,0 0 1,-4 1-1,0 0 12,1 0 1,0 0-1,-1 1 1,1 0-1,0 1 0,0-1 1,0 1-1,0 0 1,-7 6-1,10-8-18,1 1 0,0 0 0,-1 1-1,1-1 1,0 0 0,0 1 0,1-1 0,-1 1-1,1-1 1,-1 1 0,1 0 0,0 0 0,0 0-1,0 0 1,0 0 0,0 0 0,1 0 0,-1 0-1,1 0 1,0 0 0,0 0 0,0 0 0,0 0-1,1 0 1,-1 0 0,1 0 0,0 0-1,0 0 1,0 0 0,0 0 0,0-1 0,1 1-1,-1 0 1,1-1 0,0 1 0,0-1 0,0 1-1,0-1 1,0 0 0,0 0 0,5 3 0,-3-2-1,1-1 0,-1 0 0,1-1 0,-1 1 0,1-1 0,0 1 0,0-1 0,0-1 1,0 1-1,0-1 0,-1 0 0,1 0 0,0 0 0,0-1 0,0 0 0,0 0 0,0 0 0,-1 0 1,1-1-1,6-2 0,-9 3 3,1-1 0,0 1 0,0 0 0,-1-1 1,1 1-1,-1-1 0,1 0 0,-1 0 0,0 0 1,0 0-1,0 0 0,0-1 0,0 1 0,0-1 0,-1 1 1,1-1-1,-1 0 0,1 1 0,-1-1 0,0 0 0,0 0 1,-1 0-1,1 0 0,-1 0 0,1 0 0,-1 0 1,0 0-1,0 0 0,0 0 0,0 0 0,-1 0 0,1 0 1,-1 0-1,-1-3 0,1 3 3,0 1-1,0-1 1,-1 0-1,1 1 1,-1-1-1,0 1 1,1-1 0,-1 1-1,0 0 1,0 0-1,-1 0 1,1 0-1,0 0 1,-1 1 0,1-1-1,-1 1 1,1-1-1,-1 1 1,0 0-1,0 0 1,0 0 0,1 0-1,-1 1 1,0-1-1,0 1 1,0 0-1,0 0 1,0 0 0,0 0-1,0 0 1,0 1-1,0-1 1,0 1 0,0 0-1,1 0 1,-1 0-1,0 0 1,0 0-1,1 0 1,-1 1 0,1 0-1,-1-1 1,-3 4-1,4-1 0,-1 0-1,0-1 1,1 1-1,0 0 0,0 0 1,0 1-1,0-1 1,1 0-1,0 0 1,0 1-1,0-1 0,0 1 1,1-1-1,-1 1 1,1-1-1,0 1 0,1-1 1,-1 1-1,1-1 1,1 7-1,-1-8-5,-1-1 1,1 1-1,0 0 0,0 0 1,0-1-1,0 1 0,0-1 0,1 1 1,-1-1-1,1 0 0,0 1 1,0-1-1,0 0 0,0 0 0,0 0 1,0 0-1,0 0 0,0-1 1,1 1-1,-1-1 0,1 0 0,-1 1 1,1-1-1,0 0 0,-1 0 1,1-1-1,0 1 0,0-1 0,-1 1 1,1-1-1,0 0 0,0 0 1,4 0-1,-4-1 6,0 1 0,-1-1 0,1 1-1,0-1 1,-1 0 0,1 0 0,0-1 0,-1 1 0,1 0 0,-1-1 0,0 0 0,1 1-1,-1-1 1,0 0 0,0 0 0,0 0 0,0 0 0,-1-1 0,1 1 0,0 0-1,-1-1 1,0 1 0,0-1 0,1 1 0,-1-1 0,-1 0 0,1 0 0,0 1 0,-1-1-1,1 0 1,-1 0 0,0 0 0,0 0 0,0 1 0,0-1 0,-1 0 0,1 0 0,-1 0-1,0 1 1,0-1 0,0 0 0,0 1 0,0-1 0,0 1 0,-1-1 0,1 1-1,-1-1 1,-1-1 0,1 2 4,1 1 1,-1 0-1,1-1 0,0 0 0,0 1 0,0-1 0,0 0 0,0 0 0,-1-2 1,2 3-12,-1 1 1,1-1 0,0 0-1,0 1 1,0-1-1,0 0 1,0 1 0,0-1-1,0 0 1,0 0 0,0 1-1,1-1 1,-1 0-1,0 1 1,0-1 0,1 0-1,-1 1 1,0-1 0,1 0-1,2-2 2,0 0-1,0 1 1,0 0 0,0-1-1,0 1 1,1 0-1,-1 1 1,1-1 0,4-1-1,53-20-3218</inkml:trace>
</inkml:ink>
</file>

<file path=ppt/ink/ink3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2:27.7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 5224,'0'0'15310,"1"10"-15077,6 27-27,1 8 447,5 72-1,-14-66-95,5 91 1046,3-59-987,-11-30 281,4-53-726,-1-26 76,-25-221 381,16 169-326,6 65-198,4 12-116,-1 1 0,1-1 0,-1 1 0,1-1 0,0 0 0,0 1 0,-1-1 0,1 0 0,0 1 0,0-1 0,0 0 1,0 1-1,0-1 0,0 0 0,0 0 0,0 1 0,0-1 0,0 0 0,0 1 0,0-1 0,0 0 0,0 1 0,1-1 0,-1 0 1,1-1-201,1 1 1,-1 0 0,0 0 0,-1-1-1,1 1 1,0 0 0,0-1 0,-1 1 0,1-1-1,0-1 1</inkml:trace>
</inkml:ink>
</file>

<file path=ppt/ink/ink3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2:30.3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4312,'0'0'5808,"1"12"-5443,1 18 160,-5 49 1,3-46-40,1-27-227,-1 1 1,0 0-1,0-1 0,-1 1 1,1 0-1,-2-1 1,-1 9-1,3-14-305,-1 0 1,1 0-1,0 0 1,0-1-1,0 1 1,0 0-1,0 0 1,0 0-1,0 0 1,0-1-1,0 1 1,0 0-1,1 0 0,-1 0 1,0-1-1,1 1 1,-1 0-1,0 0 1,1 0-1</inkml:trace>
</inkml:ink>
</file>

<file path=ppt/ink/ink3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2:30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6128,'0'0'3224,"0"10"-2752,-8 161 3302,14-161-3898</inkml:trace>
</inkml:ink>
</file>

<file path=ppt/ink/ink3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2:31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6128,'0'0'3120,"0"62"-2688,-4-38-64,4-3 0,0-4-56,4-3 0</inkml:trace>
</inkml:ink>
</file>

<file path=ppt/ink/ink3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2:36.1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44 6016,'0'0'13695,"3"12"-13399,5 19 45,-1 1-1,-2-1 0,1 40 1,3 103 770,-7-140-817,6 75 682,-2-68-134,-3-32-205,0-29-400,-4-37-151,-12-97-1,2 62-52,5 45 10,-15-51 0,9 46 68,4 27-40,6 21-24,1 0 1,-1 1-1,1-1 0,0 0 0,0 0 0,1 0 0,-1-6 0,29 7 76,-15 2-110,0 0 1,0 0-1,0 1 0,0 1 0,0 0 1,14 3-1,6 4-2,35 14 0,-52-17-3,-4-1-8,1 0-1,0 1 1,-1 1-1,23 14 1,-32-18 4,1 1 1,-1-1 0,0 1 0,-1 0-1,1 0 1,0 0 0,-1 1-1,0-1 1,0 1 0,0-1 0,0 1-1,0 0 1,-1 0 0,1-1 0,-1 1-1,0 0 1,0 0 0,-1 0-1,1 1 1,-1 6 0,0-7 6,0-1 0,-1 1 0,1-1 0,-1 0 0,1 1 0,-1-1 0,0 0 0,0 1 0,-1-1 0,1 0 0,-1 0 0,1 0 0,-1 0-1,0 0 1,0-1 0,0 1 0,-1 0 0,1-1 0,-1 0 0,1 0 0,-1 1 0,0-1 0,0-1 0,0 1 0,0 0 0,0-1 0,0 1 0,0-1 0,0 0 0,-1 0 0,-3 0 0,-12 3 62,0-2-1,0 0 1,0-1 0,-29-3 0,18 2 62,0-2 3,-27 2 298,53 0-389,0 0 1,-1 1-1,1 0 0,0 0 0,0 0 0,1 0 0,-1 1 0,0-1 0,0 1 0,-5 4 0,10-6-85,-1 1 0,1 0-1,0-1 1,0 1-1,0-1 1,0 1-1,0-1 1,0 1-1,0-1 1,0 1-1,0-1 1,0 0-1,0 0 1,0 0-1,0 1 1,1-1-1,6 1-2629</inkml:trace>
</inkml:ink>
</file>

<file path=ppt/ink/ink3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2:48.1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181 0 4512,'0'0'10066,"-10"2"-9818,1 0-233,2-1 113,0 0 0,1 0 0,-1 1 0,0 0-1,1 0 1,-1 1 0,1 0 0,-1 0 0,1 0 0,-9 7 0,4 1 317,5-5-197,0-1 1,1 1-1,0 0 0,0 0 0,0 1 0,-4 8 0,3-3 66,1-1 0,0 1 0,-4 18 0,8-25-236,0 0-1,0 1 0,0-1 0,1 1 0,0-1 0,0 1 1,1-1-1,-1 1 0,1-1 0,2 9 0,-2-12-20,-1 1 0,1-1 0,0 1 0,0-1 0,0 0 0,0 1 0,1-1 0,-1 0 0,0 0 0,1 0 0,0 0 0,-1 0 0,1 0 0,0-1 0,0 1 0,0 0 0,0-1 0,0 1 0,1-1 0,-1 0 0,0 0 0,1 0 0,1 1 0,8 2 237,-9-2-267,-1-2-1,0 1 0,0 0 1,1 0-1,-1-1 0,0 1 1,1-1-1,-1 0 1,1 1-1,3-2 0,5-1 72,-1 0-1,1-1 1,0-1-1,-1 1 1,1-2-1,-1 0 1,0 0-1,17-13 1,9-3 162,-27 17-154,-1-2 0,16-11 1,-22 16-87,0-1 0,0 1 0,-1-1 0,1 0 0,0 0 0,-1 0 0,1 0 0,-1 0 0,0 0 0,0 0 0,0 0 0,0 0 0,0-1 0,0 1 0,0 0 1,-1-1-1,1-3 0,-1 3 11,-1 0 0,1 0 0,-1 0 0,0 0 1,0-1-1,0 1 0,0 0 0,0 1 1,-1-1-1,1 0 0,-1 0 0,0 0 0,0 1 1,0-1-1,0 1 0,0 0 0,-1 0 1,1 0-1,-1 0 0,-2-2 0,-3-1 46,0 0 1,0 1-1,0 0 0,-1 0 0,-16-4 0,18 6-10,4 1-21,0 0 0,0 0 0,0 0 0,0 0 0,0 1 0,-1 0-1,1-1 1,0 1 0,0 0 0,0 1 0,0-1 0,0 0 0,-6 3 0,3-3-108,0 2-13,4 2-3260</inkml:trace>
</inkml:ink>
</file>

<file path=ppt/ink/ink3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2:55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6928,'0'0'18175,"0"12"-18024,28 387 1189,-19-328-1085,15 85 622,-21-114 108,-4-45-985,0 0-1,0 0 1,-1 1 0,1-1 0,-1 0-1,1 0 1,-1 1 0,-2-3-1,-4-7-148,-4-11-3631</inkml:trace>
</inkml:ink>
</file>

<file path=ppt/ink/ink3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2:55.8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79 6128,'0'0'11726,"11"-3"-11154,-3 1-476,12-3 422,0 1 0,34-3-1,78-10 1376,-90 11-1173,72-4-1,84-3 680,-95 3-427,-4 9 312,-55 1 56,-44 1-1367,0-1 1,0 0 0,0 1-1,0-1 1,0 0 0,0 0-1,0 1 1,0-1-1,0 0 1,0 1 0,0-1-1,0 0 1,0 0 0,0 1-1,0-1 1,0 0-1,0 1 1,0-1 0,0 0-1,0 0 1,0 1-1,-1-1 1,1 0 0,0 0-1,0 1 1,0-1 0,0 0-1,-1 0 1,1 0-1,0 1 1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12.6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11656,'0'0'6463,"12"6"-6255,-3-1-161,-2 0-9,0-1-1,0-1 0,0 1 0,1-1 0,-1-1 0,1 1 1,0-1-1,0-1 0,10 2 0,48 4 293,-34-3-52,0-1 0,46-2 0,-15 0 151,-50 0-300,1 0-1,-1-1 0,1-1 1,-1 0-1,1-1 0,-1 0 1,15-5-1,50-32 984,-69 35-1246,6-4 1402,-15 8-1351,0-1 0,0 1 0,0-1-1,0 1 1,1-1 0,-1 1-1,0 0 1,0-1 0,0 1 0,0-1-1,0 1 1,0-1 0,0 1-1,0-1 1,-1 1 0,1 0 0,0-1-1,0 1 1,0-1 0,0 1-1,0 0 1,-1-1 0,1 1 0,0-1-1,0 1 1,-1 0 0,1-1-1,0 1 1,-1 0 0,1-1 0,0 1-1,-1 0 1,0-1 0</inkml:trace>
</inkml:ink>
</file>

<file path=ppt/ink/ink3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2:56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 7632,'0'0'16622,"13"-2"-16510,35-3 113,88 2-1,3 3 117,-58-2-103,38-2 1345,-124-2-2779</inkml:trace>
</inkml:ink>
</file>

<file path=ppt/ink/ink3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2:57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79 7328,'0'0'14369,"12"-2"-14009,101-20 758,186-12 0,-210 27-719,66-1 975,-136 4-895,-10 2 129,-18 8-642,-7-1-345,7-5-3043</inkml:trace>
</inkml:ink>
</file>

<file path=ppt/ink/ink3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00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4008,'0'0'18630,"2"10"-18294,25 373 1968,-21-265-1711,-6 24 1328,0-142-1761,-1-2-143,1 0-1,-1 0 0,0 0 0,0 0 0,1 0 0,-1 0 0,1 0 0,0-4 0,-1 4-15,-3-28-582,3 20-2674</inkml:trace>
</inkml:ink>
</file>

<file path=ppt/ink/ink3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00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70 8536,'0'0'10757,"13"-1"-10161,216-18 2093,-162 15-2027,41-1 882,183-33 1,-259 35-644,-30 3-1569,-5 0-1280</inkml:trace>
</inkml:ink>
</file>

<file path=ppt/ink/ink3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02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 2 4416,'0'0'12305,"-11"0"-11785,-36-1-24,39 1-278,0 1 1,1 0-1,-1 0 1,1 1-1,-1 0 0,1 0 1,-1 1-1,1 0 1,0 0-1,0 1 1,-6 4-1,9-5-62,1-1 0,-1 1-1,1 1 1,0-1 0,0 0 0,-4 7 0,-7 8 389,8-12-384,1 0 1,0 0-1,0 1 0,1-1 0,0 1 1,0 0-1,1 1 0,-1-1 0,-2 13 1,5-18-118,0 1 1,0 0 0,1 0 0,-1-1 0,1 1 0,0 0 0,0 0 0,0 0 0,0 0 0,0-1 0,1 1 0,-1 0 0,1 0-1,0-1 1,0 1 0,0 0 0,0-1 0,0 1 0,0-1 0,1 1 0,-1-1 0,1 0 0,0 1 0,0-1 0,0 0 0,0 0 0,0 0-1,0 0 1,0-1 0,3 2 0,8 3 85,-1 0 0,1-1 0,0-1 0,0 0 0,1-1 0,24 3 0,84-1 1016,-116-5-1345,6 0 1287,-8 0-1917</inkml:trace>
</inkml:ink>
</file>

<file path=ppt/ink/ink3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02.6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0 106 13672,'0'0'2993,"11"10"-2747,78 82 418,-83-84-312,-1-1 0,0 0-1,8 16 1,-13-23-329,0 0 1,0 0-1,0 0 1,0 0-1,0 0 0,0 0 1,0-1-1,0 1 0,0 0 1,0 0-1,0 0 0,0 0 1,0 0-1,0 0 0,0 0 1,0 0-1,1 0 0,-1 0 1,0 0-1,0 0 1,0 0-1,0 0 0,0 0 1,0 0-1,0 0 0,0 0 1,0 0-1,0 0 0,0 0 1,0 0-1,0 0 0,0 0 1,0 0-1,0 0 1,1 0-1,-1 0 0,0 0 1,0 0-1,0 0 0,0 0 1,0 0-1,0 0 0,0 0 1,0 0-1,0 1 0,0-1 1,0 0-1,0 0 0,0 0 1,0 0-1,0 0 1,0 0-1,0 0 0,0 0 1,0 0-1,0 0 0,0-6 518,-3-8-314,0-1-1,2 1 1,-1-1-1,2 1 0,0 0 1,1-1-1,4-24 1,-4 34-152,-1 0 1,1 0-1,0 1 1,1-1-1,-1 1 1,1-1-1,0 1 1,0-1-1,0 1 1,1 0-1,-1 0 1,1 0-1,0 0 0,0 1 1,1-1-1,-1 1 1,1 0-1,-1 0 1,1 0-1,0 0 1,0 1-1,1-1 1,-1 1-1,0 0 1,1 1-1,-1-1 1,8-1-1,8 0 214,-1 0 1,1 2-1,0 0 0,-1 1 0,26 4 1,-39-4-180,5 1-96,6 0 674,-6 3-3961</inkml:trace>
</inkml:ink>
</file>

<file path=ppt/ink/ink3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03.9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396 215 6224,'0'0'7432,"-2"-12"-6962,-1-6-177,-1 1 0,-1-1 0,0 1 0,-9-17 1,10 26-55,0 0 0,0 0 0,-1 1 0,0 0 0,0 0 0,-1 0 0,1 1 0,-2-1 0,-8-6 0,11 10-108,0 1-1,0 0 1,0-1 0,-1 1-1,1 1 1,0-1 0,-1 1-1,0-1 1,1 1 0,-1 0-1,0 1 1,0 0 0,1-1-1,-1 1 1,0 1 0,0-1-1,1 1 1,-9 2 0,0 0 21,1 1 0,0 1 0,0 0 0,1 1 0,-1 0 0,1 0 0,1 1 0,-1 1 0,1 0 0,0 0 0,1 1 0,0 1 0,1-1 0,-1 1 0,2 1 0,0-1 0,0 1 0,-9 21 0,13-21-71,0-1-1,1 1 1,0 0 0,1 0 0,0 0 0,1 0 0,0 0 0,1 0 0,0 0 0,5 19 0,4 10 289,22 55 0,-30-90-338,19 51 540,47 85 0,-58-123-367,0 0 0,-1 1-1,-1 1 1,0-1 0,8 40-1,-16-53-115,1-1 0,-1 0 0,0 1 1,-1-1-1,0 1 0,1-1 0,-2 0 0,-2 10 0,3-13-55,0 1 0,0-1 0,0 0 0,0 1 0,0-1 1,-1 0-1,1 0 0,-1 0 0,1 0 0,-1 0 0,0 0 0,0-1 0,0 1 0,0-1 0,0 1 0,0-1 0,0 0 0,0 1 0,-1-1 0,-3 1 0,4-2-32,1 0-1,0 0 0,0 0 1,0 0-1,0 0 0,0 0 1,0 0-1,0 0 0,0 0 1,-1-1-1,1 1 0,0-1 1,0 1-1,0-1 0,0 1 1,0-1-1,0 1 0,1-1 0,-1 0 1,0 1-1,0-1 0,0 0 1,1 0-1,-1 0 0,0 0 1,0-2-1,-2 0-39,1-1 1,0 0-1,1 0 0,-1 0 1,1 0-1,-2-6 0,-3-38-710,5 31-2737</inkml:trace>
</inkml:ink>
</file>

<file path=ppt/ink/ink3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04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12664,'0'0'2170,"12"0"-1776,237 13 921,-108-4-19,-85-5 624,69 13 0,-118-17-1744,6 2 1840,-11 0-2295,-7 2-2155</inkml:trace>
</inkml:ink>
</file>

<file path=ppt/ink/ink3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04.9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1 12552,'0'0'3720,"-12"13"-3406,-6 5-189,6-7-15,1 1-1,0 1 0,0-1 1,-10 20-1,15-23 31,2 0-1,-1 1 1,1-1-1,1 1 1,-1 0 0,2 0-1,-1 0 1,2 0-1,-1 0 1,1 1-1,1 15 1,0-22-70,0 1-1,0-1 1,1 1-1,0-1 1,0 0 0,0 1-1,0-1 1,1 0-1,-1 0 1,1 0 0,0 0-1,1 0 1,-1 0-1,0 0 1,1-1 0,0 1-1,0-1 1,0 0-1,0 0 1,1 0 0,-1 0-1,1 0 1,0-1-1,0 0 1,0 0 0,0 0-1,0 0 1,7 2-1,-2-2 53,0-1 0,1 1 0,-1-1 0,1-1 0,-1 0 0,1 0 0,-1-1 0,1 0 0,-1-1 0,0 0 0,16-5 0,-20 5-35,-1 0-1,1 0 1,-1 0 0,1 0 0,-1-1-1,0 1 1,0-1 0,0 0-1,0-1 1,0 1 0,-1-1-1,1 0 1,-1 1 0,0-1-1,-1-1 1,1 1 0,0 0-1,-1-1 1,0 1 0,0-1-1,-1 0 1,1 1 0,0-9-1,-2 5 28,0 0-1,-1 1 0,0-1 1,-1 0-1,1 1 1,-1 0-1,-1-1 1,0 1-1,0 0 0,0 0 1,-1 0-1,0 1 1,0-1-1,-1 1 0,-8-10 1,7 11-15,0 1 1,1 0-1,-1 0 0,0 1 1,-1 0-1,1 0 0,-1 0 1,1 1-1,-1 0 0,-8-2 1,-28-10 337,42 14-441,1 0 0,-1 0-1,1 0 1,-1 0 0,1-1 0,-1 1-1,1 0 1,-1 0 0,1-1-1,-1 1 1,1 0 0,0-1-1,-1 1 1,1 0 0,-1-1-1,1 1 1,0-1 0,0 1-1,-1-1 1,1 1 0,-1-1-1,8-6-243,23-2-339,-23 8 471,19-6-3583</inkml:trace>
</inkml:ink>
</file>

<file path=ppt/ink/ink3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05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63 12256,'0'0'1301,"2"12"-892,45 207 2082,-47-218-2429,0 0 1,0-1-1,0 1 1,0 0-1,1 0 1,-1 0-1,0 0 1,1 0-1,-1-1 1,1 1-1,-1 0 1,1 0-1,-1-1 1,1 1 0,0 0-1,-1-1 1,1 1-1,0 0 1,0-1-20,-1 0 1,1 0 0,-1 0-1,0-1 1,1 1 0,-1 0-1,1 0 1,-1 0 0,0 0 0,1-1-1,-1 1 1,0 0 0,1 0-1,-1-1 1,0 1 0,0 0-1,1-1 1,-1 1 0,0 0 0,0-1-1,1 1 1,-1 0 0,0-1-1,0 1 1,0-1 0,0 1-1,11-38 860,-1-20 13,-3 0-1,1-65 1,-8 122-848,0 0 1,0 0-1,0 0 1,0 0-1,0 0 1,0 0-1,1 0 1,-1 0-1,0 0 0,1 0 1,-1 0-1,1 0 1,-1 0-1,1 0 1,-1 1-1,1-1 1,0 0-1,-1 0 0,1 1 1,0-1-1,0 0 1,0 1-1,-1-1 1,1 1-1,0-1 1,0 1-1,0-1 1,0 1-1,0 0 0,0-1 1,0 1-1,0 0 1,0 0-1,0 0 1,0-1-1,0 1 1,0 0-1,0 1 0,0-1 1,1 0-1,8 1 18,-1 0 0,0 1 0,15 5 0,-7-3 153,102 16 130,-70-15-3900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18.6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1069 8840,'0'0'7910,"0"-12"-7606,0-9-127,1 1-1,1 0 1,1-1-1,5-20 1,-1 16 116,1 0 0,2 1-1,0 0 1,1 0 0,22-32 0,-13 25 49,-14 22-206,0 0-1,0 0 1,0 0 0,2 1-1,13-14 1,17-12 323,-24 21-203,0 1 1,1 0 0,19-12-1,-21 17-99,-11 5-87,0 1 1,0 0 0,0-1 0,0 1 0,0 0-1,1 0 1,-1 0 0,0 0 0,5 0 0,-6 1-51,0 0 0,0 1 0,0-1 0,0 1 0,0-1 0,0 1 0,-1-1 1,1 1-1,0-1 0,0 1 0,-1 0 0,1-1 0,0 1 0,-1 0 0,1 0 1,-1-1-1,1 1 0,-1 0 0,1 0 0,-1 0 0,1 0 0,-1 0 0,0 0 0,0 0 1,1 0-1,-1 0 0,0 0 0,0-1 0,0 1 0,0 2 0,5 28 88,-1 1-1,-1 0 1,-2-1-1,-1 1 0,-2 0 1,-9 56-1,10-85-129,-2 13 272,4-14-35,2-9-10,-2 3-187,28-68 329,45-81 0,-70 146-307,0 0 1,1 1-1,-1 0 0,10-9 1,-12 13-20,-1 0 0,1 1 1,0-1-1,0 1 0,0 0 1,0 0-1,0-1 0,0 1 1,0 1-1,0-1 0,1 0 1,-1 0-1,0 1 0,0-1 1,1 1-1,-1 0 0,0 0 1,1 0-1,2 0 0,-3 0-16,-1 1 0,0 0 0,0 0 0,1 0 0,-1 0 0,0-1 0,0 1-1,0 1 1,0-1 0,0 0 0,0 0 0,0 0 0,0 0 0,-1 1 0,1-1 0,0 0 0,-1 1 0,1 2 0,9 27 15,-6-13-16,-1 0 0,0 0 0,-2 0 0,0 0 0,-1 1 1,0-1-1,-5 27 0,36-156 373,-29 101-347,0 0 0,0 0-1,1 0 1,1 1 0,-1-1 0,2 1-1,-1 0 1,1 0 0,1 1-1,-1-1 1,1 1 0,1 0 0,0 1-1,0 0 1,0 0 0,10-7-1,-13 11-19,-1 1 11,1-1-1,-1 0 1,1 1-1,0 0 1,0 0 0,0 0-1,6-1 1,-9 3-17,1 0 0,-1 0 1,0 0-1,0 0 1,0 0-1,0 0 0,1 0 1,-1 1-1,0-1 0,0 0 1,0 1-1,0-1 0,0 1 1,0-1-1,0 1 1,0 0-1,0-1 0,0 1 1,0 0-1,0 0 0,0 0 1,0 0-1,-1-1 1,1 1-1,0 0 0,-1 0 1,1 1-1,0-1 0,-1 0 1,0 0-1,1 0 0,-1 0 1,1 2-1,4 15 10,0 0-1,-1 0 1,0 1-1,0 20 1,-1-13-5,7 28-1,-7-36-6,8 23 2,-11-38-4,1-1 0,0 1 0,0-1 0,0 0 0,0 1 0,1-1 0,-1 0 1,0 0-1,1 0 0,0 0 0,-1 0 0,3 2 0,0-5 8,0 0-1,0 0 1,-1 0-1,1 0 1,0-1 0,5-3-1,-9 5-5,19-11 70,-1 0-1,0-1 1,17-17 0,32-22 154,-42 35-162,-16 9-19,1 0-1,-1 1 0,2 1 1,-1 0-1,22-8 1,-26 12-30,0 0-1,1 1 1,-1 0 0,0 0 0,1 1-1,-1 0 1,0 0 0,0 0-1,0 1 1,1 0 0,6 3 0,-5-2 6,-8-3-20,0-1-1,0 1 1,0 0 0,0 0-1,0 0 1,-1 0-1,1-1 1,0 1-1,0 0 1,0 0-1,0 0 1,0 0-1,0-1 1,0 1-1,0 0 1,0 0-1,0 0 1,0 0-1,0-1 1,1 1-1,-1 0 1,0 0-1,0 0 1,0 0 0,0 0-1,0-1 1,0 1-1,0 0 1,0 0-1,0 0 1,1 0-1,-1 0 1,0 0-1,0-1 1,0 1-1,0 0 1,0 0-1,0 0 1,1 0-1,-1 0 1,0 0-1,0 0 1,0 0-1,0 0 1,1 0 0,-1 0-1,0 0 1,0 0-1,0 0 1,0 0-1,1 0 1,-1 0-1,0 0 1,0 0-1,0 0 1,0 0-1,1 0 1,-1 0-1,0 0 1,0 0-1,0 0 1,0 0-1,1 0 1,-1 0-1,0 1 1,0-1 0,0 0-1,0 0 1,0 0-1,-8-11 41,-12-4-14,14 10-9,0 0 1,-1 0-1,1 0 0,-1 1 0,-12-6 0,17 10-15,0-1 1,0 1-1,1-1 0,-1 1 0,0 0 0,0-1 0,0 1 0,0 0 0,0 0 1,0 1-1,1-1 0,-1 0 0,0 1 0,0-1 0,0 1 0,1-1 0,-1 1 1,0 0-1,0-1 0,1 1 0,-1 0 0,1 0 0,-1 1 0,1-1 0,-1 0 1,1 0-1,0 1 0,-1-1 0,1 1 0,-1 1 0,-6 8-12,0 1 0,1 0-1,0 0 1,1 0 0,1 1-1,0 0 1,0 0 0,-2 14-1,5-19-3,1 1 0,0-1-1,1 1 1,-1 0 0,1-1-1,1 1 1,0-1 0,0 1-1,1 0 1,0-1-1,0 0 1,1 1 0,7 14-1,-6-15-8,-2-4 15,0 0-1,0 0 1,1 0-1,-1 0 1,1-1-1,0 1 1,4 3 0,-7-6 9,1-1 1,0 1-1,0 0 1,1-1-1,-1 0 1,0 1-1,0-1 1,0 0-1,0 1 0,0-1 1,0 0-1,0 0 1,1 0-1,-1 0 1,0 0-1,0 0 1,0 0-1,0-1 1,0 1-1,0 0 1,0-1-1,1 1 1,-1 0-1,0-1 1,0 0-1,0 1 1,0-1-1,-1 1 1,1-1-1,0 0 1,0 0-1,0 0 1,0 1-1,0-3 1,6-4 14,-1 0 1,0 0-1,-1-1 0,0 0 1,8-16-1,17-46 152,-26 61-120,-1-1 1,0 1-1,-1-1 0,0 1 1,2-19-1,-4 23 75,0 2 0,2 10-16,2 10-65,0 1 0,2-1 0,0 0 0,1 0 0,1-1 0,14 22 0,-21-37-39,0 1-1,0-1 0,1 1 0,-1-1 1,1 0-1,-1 1 0,1-1 0,0 0 1,-1 0-1,1 0 0,0-1 0,0 1 1,0 0-1,-1-1 0,1 1 0,0-1 1,0 1-1,0-1 0,0 0 0,0 0 1,0 0-1,0 0 0,0 0 0,0 0 1,0-1-1,0 1 0,0-1 0,0 1 1,2-2-1,6-2 9,-1 0 1,1 0 0,-1-1 0,10-7-1,-14 9-13,35-26 68,-1-1 0,-1-2 0,38-42 0,-66 64-44,-8 9-14,0 0 0,0-1 1,-1 0-1,1 1 1,0-1-1,-1 0 1,1 0-1,-1 0 1,0 0-1,0 0 1,0 0-1,0 0 1,1-4-1,-2 6-7,0 0 0,0 0 0,0 0 0,0 0 0,0 0 0,0 0 0,0 0 0,0 0 0,0-1 0,0 1 0,0 0 0,0 0 0,0 0 0,0 0 0,0 0 0,0 0 0,0 0 0,0 0 0,0 0 0,0 0 0,0-1 0,0 1 0,0 0 0,0 0 0,0 0 0,0 0 0,0 0 0,0 0 0,0 0 0,0 0 0,0 0 0,-1 0 0,1 0 0,0 0 0,0 0 0,0 0 0,0 0 0,0 0 0,0 0 0,0 0 0,0 0 0,0 0 0,0 0 0,-1 0 0,1 0 0,0 0 0,0 0 0,0 0 0,0 0 0,0 0 0,0 0 0,0 0 0,0 0 0,0 0 0,0 0 0,-1 0 0,-7 3 73,-8 7-29,-13 9-11,5-3-30,1 1 0,-40 37 0,57-49-8,1 1 0,0-1 0,0 2 0,1-1 0,-1 0-1,2 1 1,-1 0 0,1 0 0,0 0 0,0 0 0,1 0 0,0 1 0,0-1 0,0 1 0,0 14 0,2-20 7,0 0 0,0 0 0,0 0-1,1 0 1,-1 0 0,0 0 0,1 0 0,-1 0 0,1 0 0,0 0-1,0 0 1,0 0 0,1 2 0,-1-3 0,-1-1 1,1 1-1,0 0 0,0 0 0,0-1 1,0 1-1,0 0 0,0-1 0,0 1 1,0-1-1,0 0 0,0 1 1,0-1-1,0 0 0,0 1 0,0-1 1,2 0-1,3 0 5,-1-1-1,0 0 1,1 0 0,-1 0 0,0-1-1,0 1 1,0-1 0,7-4-1,-4 1 7,0-1 0,0 1-1,0-1 1,-1-1 0,0 0-1,0 0 1,0 0 0,-1 0-1,0-1 1,-1 0 0,0-1-1,0 1 1,-1-1 0,0 0-1,5-15 1,-5 9 193,-6 20 20,-9 25-85,0 15-129,3 1 0,-2 48 1,4-30-42,1-21 15,2-7-29,-2 0-1,-12 46 1,15-77 43,0 0 0,0 1 0,-1-1 0,1 0 0,-2 0 0,1-1-1,0 1 1,-1-1 0,0 1 0,0-1 0,0 0 0,0-1 0,-1 1 0,1-1 0,-1 0 0,0 0 0,0 0 0,0-1 0,-1 1 0,1-1 0,-11 2 0,10-2 19,0-1-1,0 0 1,0 0-1,0-1 1,0 0-1,0 0 1,0 0-1,0-1 1,0 0-1,0 0 1,0 0-1,0-1 1,0 0-1,1 0 1,-1-1-1,0 1 1,1-1-1,0 0 1,-10-8-1,12 9-6,0-1 1,0 0-1,0 0 1,0 0-1,0-1 1,1 1-1,-1-1 0,1 1 1,-2-5-1,3 6-12,1 0-1,-1-1 1,1 1 0,0 0-1,0 0 1,0 0-1,0-1 1,0 1 0,0 0-1,1 0 1,-1-1-1,1 1 1,0 0 0,-1 0-1,1 0 1,0 0-1,0 0 1,2-3 0,11-15 0,1 1 1,0 1 0,1 0-1,1 1 1,22-17 0,-9 8-21,2 1 1,0 1 0,2 2-1,43-22 1,-56 32 7,1-1 1,-2-1-1,0-1 1,36-34-1,-37 29 10,-1-2 0,-1 0 0,25-45 0,14-17 0,-15 46 0,-40 37 0,-1 1 0,1 0 0,-1 0 0,1 0 0,-1-1 0,1 1 0,-1 0 0,1 0 0,0 0 0,-1 0 0,1 0 0,-1 0 0,1 0 0,-1 0 0,1 0 0,-1 0 0,1 1 0,-1-1 0,1 0 0,-1 0 0,1 0 0,-1 1 0,1-1 0,-1 0 0,1 0 0,-1 1 0,1-1 0,-1 1 0,1-1 0,-1 1 0,14 14 0,-10-8-2,-1 1-1,-1-1 1,1 0 0,-1 1-1,0 0 1,-1-1-1,0 1 1,0 0 0,-1 0-1,0 9 1,-1-3-2,0 0-1,-1-1 1,0 1-1,-9 26 1,10-37 17,-1-1 0,1 1-1,-1-1 1,1 0 0,-1 1 0,0-1-1,-3 4 1,4-5-9,0-1 1,0 1-1,1 0 1,-1 0-1,0-1 1,0 1-1,0 0 1,0-1-1,0 1 1,0-1-1,0 0 0,0 1 1,0-1-1,0 0 1,0 1-1,-1-1 1,1 0-1,0 0 1,0 0-1,0 0 1,-2 0-1,3-2-4,0 1 0,-1-1 0,1 1 0,0 0 0,0-1 0,0 1 0,0-1 0,1 1 0,-1-1 0,0 1 0,1 0 0,-1-1 0,1 1 0,0-2 0,-1 1 0,4-11 0,1 0 0,0 0 0,0 0 0,1 0 0,1 1 0,0 0 0,12-16 0,1 2 0,-16 20 0,0-1 0,1 1 0,0 0 0,0 1 0,0-1 0,0 1 0,1 0 0,0 0 0,0 0 0,1 1 0,-1 0 0,14-5 0,-19 8 0,0 1 0,0-1 0,0 1 0,1 0 0,-1 0 0,0-1 0,0 1 0,1 0 0,-1 0 0,0 0 0,0 1 0,1-1 0,-1 0 0,0 0 0,0 0 0,0 1 0,1-1 0,-1 1 0,0-1 0,0 1 0,0 0 0,0-1 0,0 1 0,1 1 0,0 0 0,0 0 0,-1 0 0,1 0 0,-1 0 0,0 1 0,1-1 0,-1 1 0,0-1 0,0 1 0,1 4 0,0 7 0,0 0 0,-1 0 0,0 19 0,-1-29 0,6 108 0,-6-109 0,1 0 0,-1-1 0,0 1 0,1 0 0,0-1 0,-1 1 0,1-1 0,0 1 0,0-1 0,0 0 0,1 1 0,-1-1 0,1 0 0,-1 0 0,1 0 0,0 0 0,-1 0 0,1 0 0,0 0 0,0-1 0,1 1 0,-1-1 0,0 1 0,0-1 0,1 0 0,-1 0 0,1 0 0,3 1 0,2-1 0,1 0 0,-1-1 0,1 0 0,-1 0 0,1-1 0,-1 0 0,15-4 0,-13 2 0,-1 0 0,1 0 0,-1-1 0,1 0 0,-1 0 0,0-1 0,-1 0 0,1-1 0,14-13 0,8-5 0,-22 17 0,1-1 0,15-17 0,-21 21 0,-1 0 0,0-1 0,0 1 0,-1-1 0,1 0 0,-1 0 0,0 0 0,0 0 0,-1 0 0,2-5 0,-3 7 0,1 1 0,-1-1 0,0 1 0,0-1 0,0 0 0,0 1 0,0-1 0,-1 1 0,1-1 0,-1 1 0,1-1 0,-1 1 0,0-1 0,0 1 0,0 0 0,0-1 0,-1 1 0,1 0 0,-3-3 0,4 5 0,-1-1 0,1 1 0,-1-1 0,0 1 0,0-1 0,1 1 0,-1-1 0,0 1 0,0-1 0,0 1 0,0 0 0,1 0 0,-1-1 0,0 1 0,0 0 0,0 0 0,0 0 0,0 0 0,0 0 0,1 0 0,-3 0 0,1 1 0,1 0 0,-1 0 0,0 0 0,0-1 0,1 1 0,-1 1 0,1-1 0,-1 0 0,1 0 0,-1 1 0,1-1 0,0 0 0,0 1 0,-2 1 0,-2 4 0,1 0 0,0 0 0,0 0 0,0 1 0,1-1 0,0 1 0,0 0 0,-2 13 0,5-18 0,1-1 0,0 1 0,-1-1 0,1 1 0,0-1 0,1 1 0,-1-1 0,0 0 0,1 1 0,-1-1 0,1 0 0,0 0 0,0 0 0,0 0 0,0 0 0,0-1 0,3 3 0,-1-1 0,0 0 0,0 0 0,1 0 0,-1-1 0,1 0 0,0 0 0,0 0 0,5 1 0,3-1 0,0-1 0,-1-1 0,1 0 0,0-1 0,0 0 0,-1-1 0,1 0 0,-1-1 0,1 0 0,-1-1 0,21-10 0,-13 4 0,-1-1 0,0-1 0,-1 0 0,0-2 0,32-30 0,-41 34 0,0-1 0,-1 0 0,0-1 0,0 0 0,-1 0 0,6-15 0,26-79 0,-17 38 0,-4 0 0,-2-1 0,8-92 0,-30 107 0,4 48 0,2 5 0,0 1 0,0 0 0,0 0 0,0 0 0,0 0 0,0 0 0,-1-1 0,1 1 0,0 0 0,0 0 0,0 0 0,0 0 0,0 0 0,0-1 0,0 1 0,0 0 0,0 0 0,0 0 0,0-1 0,0 1 0,0 0 0,0 0 0,0 0 0,0 0 0,0-1 0,0 1 0,0 0 0,0 0 0,0 0 0,0 0 0,0-1 0,1 1 0,-1 0 0,0 0 0,0 0 0,0 0 0,0-1 0,0 1 0,0 0 0,0 0 0,1 0 0,-1 0 0,0 0 0,0 0 0,0 0 0,0 0 0,1 0 0,-1-1 0,-2 4 0,0 0 0,-1 0 0,2 0 0,-1 0 0,0 0 0,1 0 0,-1 1 0,1-1 0,0 0 0,0 1 0,0 4 0,-1-1 0,0-1 0,-14 45 0,3 0 0,-11 80 0,15-53 0,-3 74 0,12-125 0,2 0 0,8 47 0,-6-53 0,-4-16 0,0 0 0,1-1 0,0 1 0,0 0 0,0-1 0,0 1 0,1-1 0,0 0 0,0 1 0,0-1 0,1 0 0,-1 0 0,5 5 0,9 10 0,-15-17 0,0 0 0,0 0 0,1 0 0,-1 0 0,1 0 0,0 0 0,0 0 0,-1 0 0,1-1 0,0 1 0,0-1 0,1 0 0,-1 1 0,0-1 0,0 0 0,1 0 0,-1 0 0,0-1 0,1 1 0,-1-1 0,1 1 0,-1-1 0,1 0 0,-1 0 0,5 0 0,-2-1 0,1 0 0,-1 0 0,0-1 0,0 0 0,0 0 0,0 0 0,-1 0 0,1-1 0,0 0 0,-1 0 0,7-6 0,5-5 0,22-26 0,-31 30 0,-1 0 0,1 0 0,-2 0 0,0 0 0,0-1 0,5-18 0,9-19 0,-1-6 0,-17 54 0,-1 0 0,0 0 0,0 0 0,0-1 0,1 1 0,-1 0 0,0 0 0,0 0 0,0 0 0,1 0 0,-1 0 0,0 0 0,0-1 0,0 1 0,0 0 0,1 0 0,-1 0 0,0 0 0,0-1 0,0 1 0,0 0 0,0 0 0,0 0 0,0-1 0,0 1 0,0 0 0,1 0 0,-1 0 0,0-1 0,0 1 0,0 0 0,0 0 0,0-1 0,-1 49 0,3 87 0,-2-133 0,1 1 0,-1-1 0,0 0 0,1 1 0,-1-1 0,1 0 0,0 0 0,0 0 0,0 1 0,0-1 0,0 0 0,0 0 0,1 0 0,2 2 0,-3-3 0,0 0 0,0 0 0,0-1 0,0 1 0,0-1 0,0 1 0,1-1 0,-1 0 0,0 1 0,0-1 0,1 0 0,-1 0 0,0 0 0,0 0 0,1 0 0,-1 0 0,0 0 0,0 0 0,1 0 0,-1-1 0,0 1 0,0-1 0,1 1 0,-1-1 0,0 1 0,0-1 0,1 0 0,26-16 0,37-29 0,4-3 0,-57 44 0,0 0 0,0 0 0,0 1 0,1 1 0,21-4 0,-16 3 0,-1 2 0,-1 0 0,22 0 0,8 0 0,-30 1 0,-25 3 0,-17-1 0,20-1 0,0 0 0,1 0 0,-1 1 0,0 0 0,0 0 0,-6 2 0,-2 1 0,0 1 0,0 1 0,1 0 0,0 0 0,0 1 0,1 1 0,0 0 0,-20 19 0,27-23 0,1 0 0,0 1 0,0 0 0,1-1 0,-1 2 0,1-1 0,0 0 0,1 1 0,-3 6 0,4-10 0,1 0 0,-1 0 0,1-1 0,0 1 0,0 0 0,0-1 0,0 1 0,0 0 0,0 0 0,1-1 0,-1 1 0,1 0 0,-1 0 0,1-1 0,-1 1 0,1-1 0,0 1 0,0-1 0,0 1 0,0-1 0,0 1 0,0-1 0,0 0 0,0 1 0,1-1 0,-1 0 0,0 0 0,1 0 0,-1 0 0,1 0 0,-1 0 0,1-1 0,0 1 0,-1 0 0,1-1 0,2 1 0,2 1 0,0 0 0,0-1 0,0 1 0,0-1 0,1-1 0,-1 1 0,0-1 0,11-1 0,2-2 0,28-8 0,-29 6 0,31-4 0,-45 9 0,-1-1 0,1 0 0,0-1 0,-1 1 0,0-1 0,1 1 0,-1-1 0,0 0 0,0 0 0,0 0 0,0-1 0,0 1 0,5-6 0,7 6 0,-3 2 0,-6-3-3971</inkml:trace>
</inkml:ink>
</file>

<file path=ppt/ink/ink3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15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 5 3808,'0'0'7737,"-12"-1"-7184,-2-1-224,-1 1 0,0 1 0,1 0 1,-27 4-1,33-2-103,0 0 0,0 0 0,0 1 1,1 0-1,-1 0 0,1 1 1,0 0-1,0 0 0,-9 7 1,12-7-87,0 0 1,-1 1 0,2-1-1,-1 1 1,0-1 0,1 1 0,0 0-1,0 0 1,1 1 0,-1-1 0,1 0-1,0 1 1,-2 10 0,3-7 100,-1 1 1,2-1 0,-1 1-1,1-1 1,3 19 0,-3-23-127,1 0 0,0-1 0,1 1 0,-1 0 1,1-1-1,0 1 0,0-1 0,0 0 0,1 1 1,-1-1-1,1 0 0,0 0 0,5 4 0,-7-7-69,0 0-1,0 0 1,0 0-1,0-1 0,0 1 1,0 0-1,1-1 1,-1 1-1,0-1 1,0 1-1,1-1 1,-1 1-1,0-1 0,0 0 1,1 0-1,-1 0 1,0 0-1,1 0 1,-1 0-1,0 0 0,1 0 1,1-1-1,0 0 11,0 0 0,-1-1 0,1 1 0,-1-1 0,1 1-1,-1-1 1,0 0 0,0 0 0,0 0 0,2-2 0,4-5 97,-2-1 1,1 1-1,9-22 1,-4 10 62,-8 14-42,0 0 1,0 0 0,-1 0-1,0-1 1,0 1 0,-1-1-1,0 1 1,2-13 0,-4 20-157,0 0 0,0 0 0,0 1 0,1-1 0,-1 0 0,0 0 0,0 0 0,0 0 0,1 0 0,-1 0 0,0 1 0,0-1 1,0 0-1,1 0 0,-1 0 0,0 0 0,0 0 0,1 0 0,-1 0 0,0 0 0,0 0 0,0 0 0,1 0 0,-1 0 0,0 0 1,0 0-1,1 0 0,-1 0 0,0-1 0,0 1 0,0 0 0,1 0 0,-1 0 0,0 0 0,0 0 0,0 0 0,1-1 0,-1 1 1,0 0-1,0 0 0,0 0 0,0 0 0,0-1 0,1 1 0,-1 0 0,0 0 0,0 0 0,0-1 0,0 1 0,0 0 0,0 0 0,0-1 1,0 1-1,0 0 0,0 0 0,0 0 0,0-1 0,0 1 0,0 0 0,0 0 0,0-1 0,13 20 368,3 21-181,-1 1 0,-2 0 0,-2 1-1,8 65 1,-15-79-50,-2 1 0,-2 0 0,0-1 0,-2 1 0,-7 42-1,7-65-97,1-1 0,-1 1 0,0-1 0,0 1 0,0-1 0,-1 1 0,0-1 0,0 0 0,0 0 0,0-1 0,-8 9 0,9-11-25,0 0 0,-1 0 0,1 0 0,0-1 0,-1 1 0,1-1 0,-1 1 0,1-1-1,-1 0 1,0 0 0,1 0 0,-1 0 0,0-1 0,0 1 0,0-1 0,0 1 0,0-1-1,1 0 1,-1 0 0,0 0 0,0-1 0,0 1 0,0-1 0,-5-1 0,-1-2 67,0 1 1,0-1-1,0-1 1,1 1-1,0-1 1,0-1-1,0 0 1,0 0-1,1 0 1,0-1-1,0 0 1,-10-15-1,16 19-59,-1 0 0,1 0 0,0 0 1,1-1-1,-1 1 0,0 0 0,1 0 0,0 0 0,0-1 0,0 1 0,0 0 0,0 0 1,1 0-1,-1-1 0,1 1 0,0 0 0,0 0 0,0 0 0,3-5 0,0 1 4,0-1-1,0 1 0,1 0 1,0 0-1,0 1 0,9-9 0,-5 6-21,1 1 0,0-1-1,1 2 1,-1-1-1,1 1 1,1 1 0,-1 0-1,1 1 1,0 0 0,1 1-1,-1 0 1,1 1-1,21-3 1,-15 3-16,136-10 4,-155 13-20,1 0 0,0 0 0,-1 0 0,1 0 0,0 1 0,-1-1 0,1 0 0,0 0 0,-1 1 0,1-1-1,0 0 1,-1 1 0,1-1 0,-1 1 0,1-1 0,0 1 0,-1-1 0,1 1 0,-1-1 0,1 2 0,-1 2-265,-8-5-123</inkml:trace>
</inkml:ink>
</file>

<file path=ppt/ink/ink3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15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0 13864,'0'0'4249,"-3"11"-3844,-16 93 1342,16-95-1526,0 8 865,3-6-3221</inkml:trace>
</inkml:ink>
</file>

<file path=ppt/ink/ink3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15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0 285 12864,'0'0'2616,"18"-53"-2848,21-79 8,0 33 8</inkml:trace>
</inkml:ink>
</file>

<file path=ppt/ink/ink3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16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70 9344,'0'0'5249,"8"12"-4518,7 13-73,-1 0 0,-1 0 0,17 49 1,-30-71-606,58 173 4598,-58-175-4596,0-1 0,1 1 0,-1 0-1,0 0 1,1 0 0,-1-1 0,0 1 0,1 0 0,-1-1 0,1 1 0,-1 0 0,1-1 0,-1 1 0,1-1 0,0 1 0,-1 0 0,1-1 0,0 1 0,-1-1 0,1 0 0,0 1 0,1 0 0,-1-2-16,0 1-1,-1 0 1,1 0 0,0-1 0,-1 1 0,1 0-1,-1-1 1,1 1 0,0 0 0,-1-1-1,1 1 1,-1-1 0,1 1 0,-1-1 0,1 1-1,-1-1 1,0 1 0,1-1 0,-1 0 0,1 0-1,2-6 70,1-1-1,-2 1 1,1 0-1,1-8 1,19-98 524,18-69 524,-8 111 99,-33 71-1266,0 0-1,0 0 0,0 0 0,0-1 0,0 1 0,0 0 0,0 0 1,0 0-1,0 0 0,0-1 0,0 1 0,0 0 0,0 0 0,0 0 0,1-1 1,-1 1-1,0 0 0,0 0 0,0 0 0,0 0 0,0 0 0,0-1 0,1 1 1,-1 0-1,0 0 0,0 0 0,0 0 0,0 0 0,1 0 0,-1 0 0,0 0 1,0 0-1,0-1 0,0 1 0,1 0 0,-1 0 0,0 0 0,0 0 1,0 0-1,1 0 0,-1 0 0,0 0 0,0 0 0,0 0 0,1 1 0,-1-1 1,0 0-1,0 0 0,0 0 0,0 0 0,1 0 0,-1 0 0,0 0 0,0 0 1,0 0-1,0 1 0,1-1 0,-1 0 0,0 0 0,0 0 0,0 0 0,0 0 1,0 1-1,0-1 0,7 4-4179</inkml:trace>
</inkml:ink>
</file>

<file path=ppt/ink/ink3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16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13464,'0'4'140,"1"0"1,-1 0-1,1 0 1,0-1-1,0 1 1,0 0-1,0-1 1,1 1-1,0-1 1,-1 1-1,1-1 1,0 0-1,1 0 1,-1 0-1,0 0 1,1 0-1,0-1 1,0 1-1,5 3 1,-2-2-41,0 0-1,0 0 1,1-1 0,-1 0 0,1 0-1,0 0 1,0-1 0,0 0 0,9 1-1,-10-4 11,0 1-1,-1-1 1,1 0-1,-1-1 1,1 1-1,-1-1 0,0 0 1,1-1-1,-1 1 1,0-1-1,-1 0 0,1 0 1,0 0-1,7-8 1,-12 10-78,1 1 0,-1-1 0,0 0 0,1 1 0,-1-1 0,0 0 0,1 0 0,-1 1 0,0-1 0,0 0 0,0 0 0,0 1 0,0-1 0,0 0 0,0 0 0,0 1 0,0-1 0,0 0 1,0 0-1,0 1 0,0-1 0,-1 0 0,1 0 0,0 1 0,-1-1 0,1 0 0,-2-1 18,1 0 0,0 1 0,-1-1 1,1 1-1,-1-1 0,1 1 0,-1 0 1,0 0-1,-3-2 0,0 1 38,0-1 0,0 1 0,0 1 0,0-1 0,-1 1 0,1 0-1,-7-1 1,9 2-18,0 0-1,0 1 1,0-1-1,0 0 1,0 1-1,0 0 0,0 0 1,0 0-1,1 0 1,-1 0-1,0 0 1,0 1-1,1-1 0,-1 1 1,1 0-1,0 0 1,-1 0-1,1 0 1,0 0-1,0 0 0,0 1 1,0-1-1,1 1 1,-1-1-1,1 1 1,-1 0-1,1-1 0,0 1 1,0 0-1,0 0 1,1 0-1,-1 0 1,0 0-1,1 0 0,0 0 1,0 0-1,0 0 1,0 0-1,1 5 1,1 4 75,1 0 0,0 0 0,1 0 0,0 0 0,1 0 0,0-1 0,1 0 1,0 0-1,0 0 0,2-1 0,-1 0 0,15 15 0,-17-20-60,1 0-1,-1-1 0,1 0 0,0 0 1,0 0-1,0 0 0,1-1 1,-1 0-1,1-1 0,0 1 1,0-1-1,8 1 0,7 0 644,-1 0 0,37-2 0,-57-1-710,0 0-1,-1 0 0,1 0 1,0 0-1,-1 0 1,1 0-1,0 0 0,-1-1 1,1 1-1,0 0 1,-1-1-1,1 1 0,0 0 1,-1-1-1,1 1 1,-1-1-1,1 1 0,-1-1 1,1 1-1,-1-1 1,1 1-1,-1-1 0,0 1 1,1-1-1,-1 0 1,0 1-1,1-1 0,-1 0 1,0 1-1,0-1 1,0 0-1,0 1 0,1-1 1,-1 0-1,0 0 1,0 1-1,0-1 0,0 0 1,-1 1-1,1-1 1,0 0-1,0 0 0,-9-33-3238,7 30 1350</inkml:trace>
</inkml:ink>
</file>

<file path=ppt/ink/ink3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17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13560,'0'0'425,"5"4"383,1 3-582,0 0-1,-1 1 1,1-1 0,-1 1-1,-1 1 1,0-1 0,0 1 0,0-1-1,3 18 1,-2-8 380,-2 1-1,0 0 1,0 37 0,-1-43 310,3-14-88,7-20-123,-11 20-684,49-100 1096,-41 87-852,0 0 0,0 0 0,1 1 0,23-23 0,-32 35-235,0 0 1,0 0 0,0 0 0,0 1 0,0-1 0,1 0 0,-1 1-1,0-1 1,0 1 0,1-1 0,-1 1 0,0 0 0,1 0 0,-1-1-1,0 1 1,1 0 0,-1 0 0,0 0 0,1 0 0,-1 1-1,0-1 1,1 0 0,-1 0 0,0 1 0,1-1 0,-1 1 0,0-1-1,0 1 1,0 0 0,1-1 0,-1 1 0,0 0 0,0 0 0,0 0-1,1 2 1,5 3 68,-1 1 0,0 0 0,-1 0 0,6 10 0,-8-12-32,5 7 124,-1 0 1,-1 0 0,0 1 0,0 0 0,-2 0-1,6 20 1,-10-31-245,0-1-1,0 1 1,-1-1-1,1 1 1,0-1-1,-1 1 1,1-1-1,-1 1 1,1-1-1,-1 1 1,0-1-1,0 0 1,-1 3-1,0-1-2470</inkml:trace>
</inkml:ink>
</file>

<file path=ppt/ink/ink3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21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0 226 10656,'0'0'4864,"12"15"-4187,-10-12-634,8 9 99,-1 1-1,0 0 1,-1 1 0,-1-1 0,0 1 0,-1 1-1,7 23 1,-6-2 273,-1 1 0,-2-1 0,-1 57 0,-18 111 1881,13-195-1874,1 1 0,-1 0 0,-4 11 0,11-59 2754,-3-45-2884,-1 38 45,2-77 844,37-225 1,-35 330-1046,1 0-1,0 0 1,1 0 0,18-28 0,-5 8 103,-19 34-186,1-1-1,0 1 1,0-1-1,0 1 1,1 0-1,-1 0 1,1 0-1,0 0 1,0 1-1,0-1 1,5-3-1,-6 5-31,-1 1-1,1-1 1,-1 0 0,1 1-1,-1 0 1,1-1 0,-1 1-1,1 0 1,0 0 0,-1 0-1,1 0 1,-1 0 0,1 0-1,0 0 1,-1 1 0,1-1-1,-1 0 1,1 1 0,-1 0-1,1-1 1,-1 1-1,1 0 1,-1 0 0,0-1-1,1 1 1,-1 0 0,0 0-1,0 0 1,2 3 0,9 7 37,-1 1 0,-1 0 1,14 21-1,-20-27-49,-1 0 0,0 0 0,0 1 0,-1-1 0,0 1 0,0-1 0,0 1 0,-1 0 0,0 0 0,0 12 0,-1-17-7,0 10 28,0 0 0,-1-1 0,-2 15 0,2-22-17,0-1 0,0 1 0,-1 0 0,1-1 0,-1 1 0,0-1 0,0 1 0,0-1 1,0 0-1,0 0 0,-1 0 0,0 0 0,-4 4 0,3-3 35,-1-1 0,1 0 0,0 1 0,-1-2 0,0 1 0,0 0 0,0-1 0,0 0 0,0 0 0,0 0 0,0-1 0,-1 0 0,1 0 0,0 0 0,-7 0 0,12-1-48,-9 1 0,9-1 0,-1 0 0,1 0 0,0 0 0,0 0 0,-1 0 0,1 0 0,0 0 0,0 0 0,0 0 0,-1 0 0,1 0 0,0 0 0,0 1 0,0-1 0,-1 0 0,1 0 0,0 0 0,0 0 0,0 1 0,0-1 0,-1 0 0,1 0 0,0 0 0,0 0 0,0 1 0,0-1 0,0 0 0,0 0 0,0 1 0,0-1 0,0 0 0,0 0 0,0 0 0,0 1 0,0-1 0,0 0 0,0 0 0,0 1 0,0-1 0,0 0 0,0 0 0,0 1 0,0-1 0,0 0 0,0 0 0,0 1 0,11-3 0,-6 0 0,65-10 0,-52 9 0,1 0 0,-1-1 0,0 0 0,0-2 0,23-10 0,-15 3 0,0-2 0,45-35 0,-60 41 0,-1 0 0,1 0 0,-2-2 0,1 1 0,-1-1 0,-1 0 0,0-1 0,7-15 0,-8-1 0,-5 13 0,-2-11 0,2 36 0,0 0 0,0 0 0,1 1 0,6 11 0,2 12 0,-4-10 0,27 83 0,-30-96 0,0-2 0,1 1 0,1 0 0,-1-1 0,1 0 0,1 0 0,0-1 0,8 8 0,-11-12 0,1-1 0,-1 0 0,1 0 0,0-1 0,0 1 0,0-1 0,0 0 0,0 0 0,1-1 0,-1 1 0,0-1 0,1-1 0,-1 1 0,1-1 0,-1 0 0,1 0 0,0 0 0,-1-1 0,0 0 0,1 0 0,-1 0 0,10-4 0,-5 1 0,1 0 0,-1-1 0,0 0 0,0-1 0,0 0 0,-1 0 0,0-1 0,0 0 0,-1-1 0,9-10 0,-3 2 0,0-1 0,-2 0 0,0-1 0,0 0 0,-2-1 0,9-21 0,-18 37 0,0 1 0,0-1 0,-1 0 0,1 1 0,-1-1 0,1 0 0,-1 0 0,0 0 0,0 1 0,0-1 0,0 0 0,-1 0 0,1 1 0,-1-1 0,1 0 0,-1 1 0,0-1 0,0 0 0,0 1 0,-1-1 0,1 1 0,-1 0 0,-2-5 0,3 7 0,0 0 0,1-1 0,-1 1 0,0 0 0,1 0 0,-1 0 0,0 0 0,0 0 0,1 0 0,-1 0 0,0 0 0,1 0 0,-1 0 0,0 0 0,1 0 0,-1 1 0,0-1 0,1 0 0,-1 0 0,0 1 0,1-1 0,-1 0 0,1 1 0,-1-1 0,0 1 0,1-1 0,-1 1 0,1-1 0,-1 1 0,1 0 0,-18 17 0,18-18 0,-5 7 0,1 1 0,-1-1 0,1 1 0,1 0 0,0 0 0,0 0 0,0 0 0,1 0 0,0 1 0,1-1 0,0 1 0,0-1 0,1 1 0,0-1 0,0 1 0,4 16 0,-4-19 0,1 1 0,1-1 0,-1 1 0,1-1 0,1 1 0,-1-1 0,1 0 0,0 0 0,0-1 0,1 1 0,-1-1 0,1 1 0,1-1 0,-1 0 0,1 0 0,0-1 0,0 0 0,0 0 0,0 0 0,1 0 0,0-1 0,8 4 0,-11-6 0,0 0 0,0 0 0,1-1 0,-1 0 0,0 0 0,0 0 0,1 0 0,-1 0 0,0 0 0,0-1 0,0 1 0,0-1 0,0 0 0,1 0 0,-1-1 0,-1 1 0,1 0 0,0-1 0,0 0 0,0 1 0,-1-1 0,4-3 0,5-5 0,-1-1 0,0 0 0,13-18 0,-13 16 0,36-50 0,42-79 0,-83 133 0,0 2 0,0-1 0,1 1 0,8-8 0,-14 15 0,0 0 0,0 0 0,0 0 0,0 0 0,0 0 0,1-1 0,-1 1 0,0 0 0,0 0 0,0 0 0,0 0 0,1 0 0,-1 0 0,0 0 0,0 0 0,0 0 0,1 0 0,-1 0 0,0 0 0,0 0 0,0 0 0,0 0 0,1 0 0,-1 0 0,0 0 0,0 0 0,0 1 0,1-1 0,-1 0 0,0 0 0,0 0 0,0 0 0,0 0 0,0 0 0,1 0 0,-1 1 0,0-1 0,0 0 0,0 0 0,0 0 0,0 0 0,0 0 0,0 1 0,7 13 0,3 19 0,-9-30 0,34 170 0,-32-146 0,0 0 0,-2 1 0,-1-1 0,-6 44 0,6-70 0,0 1 0,0 0 0,0-1 0,-1 1 0,1 0 0,-1-1 0,1 1 0,-1 0 0,0-1 0,1 1 0,-1-1 0,0 1 0,0-1 0,0 1 0,0-1 0,0 0 0,-1 0 0,1 1 0,0-1 0,-3 1 0,3-1 0,-1-1 0,0 0 0,1 0 0,-1 1 0,1-1 0,-1 0 0,0-1 0,1 1 0,-1 0 0,0 0 0,1-1 0,-1 1 0,1-1 0,-1 1 0,1-1 0,-1 0 0,1 1 0,-1-1 0,1 0 0,-1 0 0,-1-2 0,-15-10 0,1-1 0,0 0 0,1-2 0,0 0 0,-19-26 0,22 12 0,13 27 0,-1 0 0,0 0 0,0 0 0,0 1 0,-1-1 0,1 0 0,-1 1 0,1-1 0,-3-1 0,13 10 0,0 1 0,0-1 0,0 0 0,19 8 0,49 18 0,-64-27 0,0-1 0,0-1 0,0 0 0,0-1 0,0 0 0,1-1 0,-1-1 0,0 0 0,1 0 0,13-3 0,-18 1 0,0 0 0,0 0 0,0-1 0,0 0 0,0-1 0,-1 1 0,0-2 0,1 1 0,-2-1 0,1 0 0,-1-1 0,1 0 0,-2 0 0,1-1 0,7-8 0,5-11 0,-1 0 0,16-34 0,-26 44 0,0 0 0,-2-1 0,0 0 0,-1 0 0,5-25 0,-9 37 0,0-1 0,0 1 0,1 0 0,0 0 0,2-6 0,4-8 0,-8 19 0,0 0 0,0 0 0,0 0 0,0 0 0,1 0 0,-1 0 0,0 0 0,0-1 0,0 1 0,0 0 0,0 0 0,0 0 0,0 0 0,0 0 0,0 0 0,1 0 0,-1 0 0,0 0 0,0 0 0,0 0 0,0 0 0,0 0 0,0 0 0,0 0 0,0 0 0,1 0 0,-1 0 0,0 0 0,0 0 0,0 0 0,0 0 0,0 0 0,0 1 0,0-1 0,0 0 0,0 0 0,1 0 0,-1 0 0,0 0 0,0 0 0,0 0 0,0 0 0,0 0 0,0 0 0,0 0 0,0 0 0,0 1 0,0-1 0,0 0 0,0 0 0,0 0 0,0 0 0,0 0 0,0 0 0,0 0 0,0 0 0,0 1 0,0-1 0,0 0 0,0 0 0,0 0 0,7 14 0,5 18 0,7 30 0,13 68 0,-28-111 0,-2 0 0,0 0 0,-1 0 0,0 0 0,-2 0 0,0 0 0,-1 1 0,-8 27 0,10-46 0,0 0 0,-1 0 0,1 0 0,0 0 0,-1 0 0,1-1 0,-1 1 0,1 0 0,-1 0 0,1 0 0,-1-1 0,1 1 0,-1 0 0,0-1 0,0 1 0,1-1 0,-1 1 0,0-1 0,0 1 0,1-1 0,-1 1 0,0-1 0,0 0 0,0 1 0,0-1 0,0 0 0,0 0 0,0 0 0,0 0 0,1 0 0,-1 0 0,0 0 0,0 0 0,0 0 0,0 0 0,0 0 0,0 0 0,0-1 0,0 1 0,0 0 0,1-1 0,-1 1 0,0-1 0,0 1 0,-1-2 0,-6-3 0,0 0 0,0-1 0,-12-10 0,11 8 0,-10-8 0,1-2 0,1 0 0,0-1 0,1 0 0,1-1 0,-13-23 0,23 33 0,6 8 0,15 15 0,-14-12 0,13 10 0,0-1 0,0 0 0,1-1 0,0-1 0,1 0 0,-1-1 0,2-1 0,-1-1 0,1 0 0,-1-1 0,1-1 0,34 1 0,-45-4 0,0-1 0,0 0 0,0 0 0,0 0 0,0-1 0,-1 0 0,1 0 0,0-1 0,-1 0 0,0 0 0,0-1 0,0 1 0,0-1 0,0-1 0,-1 1 0,6-6 0,5-7 0,0-2 0,-2 0 0,17-27 0,-4 6 0,-23 36 0,-1-1 0,0 0 0,0 0 0,0 0 0,0-1 0,-1 1 0,3-8 0,-3 8 0,-1 9 0,0 7 0,-1 8 0,0 0 0,2 0 0,6 34 0,-6-39 0,1 5 0,1 0 0,1-1 0,14 37 0,-18-54 0,-1 0 0,1 0 0,0 0 0,-1 1 0,1-1 0,0 0 0,0 0 0,0 0 0,0 0 0,0-1 0,0 1 0,0 0 0,0 0 0,0-1 0,0 1 0,0 0 0,0-1 0,1 1 0,-1-1 0,0 1 0,3-1 0,-1 1 0,0-1 0,0 0 0,-1 0 0,1-1 0,0 1 0,0 0 0,0-1 0,0 0 0,4-1 0,1-2 0,0 1 0,0-2 0,0 1 0,-1-1 0,13-10 0,-12 7 0,1-1 0,-2 0 0,0-1 0,0 0 0,0 0 0,-1 0 0,4-12 0,29-79 0,-34 82 0,-12 89 0,7-53 0,0-1 0,1 1 0,1-1 0,0 1 0,1-1 0,1 0 0,11 28 0,-15-43 0,1 0 0,0-1 0,-1 1 0,1 0 0,0 0 0,-1 0 0,1-1 0,0 1 0,0 0 0,0-1 0,0 1 0,0-1 0,-1 1 0,1-1 0,0 1 0,0-1 0,0 0 0,1 1 0,-1-1 0,0 0 0,0 0 0,0 0 0,0 0 0,0 0 0,0 0 0,0 0 0,0 0 0,0 0 0,0 0 0,0-1 0,0 1 0,0 0 0,1-1 0,3-1 0,-1 1 0,0-1 0,0-1 0,0 1 0,0 0 0,-1-1 0,5-3 0,19-22 0,-2-1 0,-1-1 0,37-61 0,-39 57 0,-6 8 0,-12 17 0,1 0 0,1 0 0,0 1 0,7-9 0,-9 13 0,0 2 0,-1 13 0,42 121 0,-18-57 0,-22-62 0,-3-4 0,1 0 0,0 0 0,0 0 0,1 0 0,0 0 0,1-1 0,0 0 0,0 0 0,1 0 0,11 11 0,-15-18 0,0 1 0,0-1 0,0 0 0,0-1 0,0 1 0,0 0 0,1-1 0,-1 1 0,0-1 0,1 1 0,-1-1 0,0 0 0,1 0 0,-1 0 0,0-1 0,0 1 0,1 0 0,-1-1 0,0 1 0,4-3 0,1 1 0,0-1 0,-1 0 0,1 0 0,-1-1 0,8-5 0,2-5 0,-1 1 0,0-2 0,-1 0 0,-1-1 0,0 0 0,-1-1 0,-1 0 0,-1-1 0,0 0 0,-2-1 0,10-27 0,-17 44 0,-1 0 0,1 0 0,-1-1 0,1 1 0,-1 0 0,0-1 0,0 1 0,0 0 0,0-1 0,-1 1 0,1 0 0,0-1 0,-2-2 0,2 4 0,-1 0 0,1 0 0,-1 1 0,1-1 0,-1 0 0,0 1 0,1-1 0,-1 0 0,1 1 0,-1-1 0,0 1 0,0-1 0,1 1 0,-1-1 0,0 1 0,0-1 0,0 1 0,0 0 0,1 0 0,-1-1 0,0 1 0,0 0 0,0 0 0,0 0 0,0 0 0,0 0 0,0 0 0,0 0 0,1 0 0,-1 0 0,0 1 0,0-1 0,0 0 0,0 0 0,0 1 0,1-1 0,-2 1 0,-5 3 0,0-1 0,0 1 0,1 0 0,-1 1 0,1-1 0,0 1 0,0 1 0,1-1 0,-1 1 0,1 0 0,1 0 0,-1 0 0,1 1 0,0 0 0,0 0 0,1 0 0,0 0 0,0 0 0,-2 11 0,3-10 0,0 0 0,1 1 0,-1-1 0,1 1 0,1-1 0,0 1 0,0-1 0,1 1 0,0-1 0,0 0 0,1 1 0,0-1 0,0 0 0,1 0 0,0 0 0,1 0 0,8 14 0,-5-12 0,1 0 0,0 0 0,1-1 0,0 0 0,1-1 0,-1 0 0,2 0 0,-1-1 0,1 0 0,23 10 0,-19-11 0,1-1 0,0-1 0,0 0 0,1-1 0,-1-1 0,0 0 0,1-1 0,17-2 0,-4 0 0,56-10 0,-77 10 0,0-1 0,-1-1 0,1 0 0,-1 0 0,0 0 0,0-1 0,0 0 0,-1-1 0,1 0 0,-1 0 0,7-6 0,-12 9 65,-1 1 1,0-1-1,0 1 0,1-1 1,-1 0-1,0 1 1,0-1-1,-1 0 0,1 0 1,0 0-1,0 1 0,0-5 1,-2-10-4851</inkml:trace>
</inkml:ink>
</file>

<file path=ppt/ink/ink3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23.1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36 359 5520,'0'0'4273,"-3"-9"-3745,-25-78 1780,23 69 2998,22 76-3831,4 17-140,12 80 1,22 160 3393,-49-287-2940,-3-24-117,-1-20-781,-13-472 706,3 402-1597,-19-94 0,13 121 0,13 58 0,1 0 0,-1 0 0,1 1 0,0-1 0,0 0 0,-1 0 0,1 0 0,0 0 0,0 0 0,0 1 0,0-1 0,0 0 0,0 0 0,0 0 0,0 0 0,0 0 0,1 1 0,-1-1 0,0 0 0,0 0 0,1 0 0,-1 1 0,1-1 0,-1 0 0,0 0 0,1 1 0,-1-1 0,1 0 0,0 1 0,-1-1 0,1 0 0,0 1 0,-1-1 0,1 1 0,0-1 0,0 1 0,-1 0 0,1-1 0,0 1 0,0 0 0,0-1 0,-1 1 0,3 0 0,7-4 0,1 0 0,-1 1 0,1 0 0,0 1 0,0 0 0,0 0 0,13 1 0,-3 1 0,-1 1 0,0 1 0,21 4 0,-15 0 0,0 1 0,0 1 0,-1 1 0,0 1 0,24 15 0,-33-16 0,-1 0 0,-1 1 0,0 0 0,0 2 0,-1-1 0,0 2 0,-1-1 0,18 26 0,-28-33 0,1-1 0,-1 1 0,0-1 0,0 1 0,0 0 0,-1 0 0,1 0 0,-1 0 0,0 1 0,-1-1 0,1 0 0,-1 0 0,0 0 0,-1 1 0,1-1 0,-1 0 0,0 0 0,0 0 0,0 0 0,-1 0 0,0 0 0,-3 7 0,1-4 0,-1-1 0,0 1 0,0-1 0,0 0 0,-1 0 0,0-1 0,0 0 0,0 0 0,-1 0 0,0-1 0,0 0 0,-13 7 0,1-4 0,0 0 0,-1-1 0,1-1 0,-1-1 0,-1 0 0,-22 1 0,-126 0 0,139-7 0,6-2 988,-4-1-5951</inkml:trace>
</inkml:ink>
</file>

<file path=ppt/ink/ink3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23.7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139 138 12360,'0'0'4505,"-10"5"-3839,5-3-600,-46 26 758,46-25-658,0 1 0,1-1-1,-1 1 1,1 0 0,0 0 0,0 0 0,0 1 0,1 0 0,0-1 0,-3 7 0,5-10-117,1-1 0,-1 1 0,1 0 0,-1 0 0,1 0 0,0 0 0,0 0 0,-1 0 0,1 0 0,0 0 0,0 0 0,0 0 0,0 0 0,0 0 0,0 0 0,1 0 0,-1 0 0,0 0 0,0 0 0,1 0 0,-1 0 0,1 0 0,-1 0 0,1 0 0,-1-1 0,1 1 0,-1 0 0,1 0 0,0 0 0,-1-1 0,1 1 0,0 0 0,0-1 0,-1 1 0,3 0 0,2 2 103,1-1 1,-1 1-1,1-1 1,-1-1-1,7 2 1,4 0 56,1 0 0,-1-2 0,0 0 0,0 0 1,30-4-1,-4-3 263,43-12-1,-64 13-255,-1-2 0,0 0 1,32-16-1,-44 19-93,1-1 1,0-1-1,-1 1 1,0-2-1,0 1 1,-1-1 0,0 0-1,0 0 1,11-17-1,-16 22-71,-1 0-1,0 0 1,1-1-1,-1 1 1,0 0-1,-1-1 1,1 1-1,0-1 1,-1 1-1,1-1 1,-1 1 0,0-1-1,0 1 1,0-1-1,0 1 1,0-1-1,-1 1 1,1-1-1,-1 1 1,1-1-1,-1 1 1,0-1-1,0 1 1,0 0-1,0 0 1,0-1-1,-1 1 1,1 0 0,-1 0-1,0 0 1,1 0-1,-1 1 1,0-1-1,0 0 1,-2-1-1,-5-3 93,1 1 0,-1 0 1,0 0-1,0 1 0,-1 0 0,1 0 0,-17-3 0,9 4 8,0 1 1,0 0-1,0 1 1,0 1-1,-1 0 1,1 2-1,0 0 0,-31 7 1,22-1 34,1 0 0,-1 1 0,1 2-1,1 1 1,-24 15 0,42-24-152,1 1 1,-1 0-1,1 0 0,0 1 0,0 0 0,0 0 0,1 0 0,0 0 0,0 1 1,-4 7-1,6-10-124,1 0-1,0 0 1,0 0 0,0 1 0,0-1 0,0 1 0,0-1 0,1 7 0,0-7-278,0 0 1,0 0-1,1 0 1,0 0-1,-1-1 1,1 1-1,0 0 1,0 0 0,0-1-1,1 1 1,2 3-1</inkml:trace>
</inkml:ink>
</file>

<file path=ppt/ink/ink3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41.9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14 157 4912,'0'0'14159,"3"8"-13785,3 12-19,-1 1 1,4 37-1,9 209 1694,-15-203-1599,-5-16-19,0-34-126,2 0 0,0 17-1,2-24-65,-2-7-224,1 0 0,-1 0 0,0 0 0,0 1 0,0-1 0,0 0 0,0 0 0,0 0 0,0 1 1,0-1-1,0 0 0,0 0 0,0 0 0,0 1 0,0-1 0,0 0 0,0 0 0,0 0 0,0 1 0,0-1 1,0 0-1,0 0 0,0 0 0,0 1 0,0-1 0,0 0 0,0 0 0,-1 0 0,1 0 0,0 1 0,0-1 1,-2 4 476,1-5-4,-1-5-314,-4-18 162,-4-39 0,4 24-157,-1-21 335,-1-82 0,12 3 166,-3 112-512,-1 26-154,0-19 214,2 1 0,0 0 0,7-28 0,-8 45-200,0 0 0,0-1 0,1 1 0,-1 0 0,1 0 0,0 1 0,0-1-1,-1 0 1,1 0 0,0 1 0,1-1 0,1-1 0,-1 1-13,0 1 0,1-1 1,-1 0-1,0 1 0,0 0 1,1 0-1,-1 0 0,4-1 0,-3 2-8,-1 0 0,0 1 0,0-1-1,0 1 1,1 0 0,-1 0-1,0 0 1,0 0 0,-1 1 0,5 2-1,0 0-1,0 0 1,-1 1-1,7 6 0,-6-5-6,-1 1-1,0 0 1,0 1-1,0 0 1,-1 0-1,-1 0 1,8 15-1,-10-18 1,0 0 1,-1 0-1,1 0 0,-1-1 1,0 1-1,0 1 0,-1-1 0,0 0 1,1 0-1,-2 0 0,1 0 1,-1 0-1,1 0 0,-1 0 0,-1 0 1,-1 6-1,-2 0 10,0-1 1,-8 13-1,10-19-5,0 0 0,0-1 0,0 1 0,0-1 0,-1 0 0,1 0 0,-1 0 0,-6 3 0,3-1 20,0-1 0,0-1 0,-1 1 0,1-1 1,-1 0-1,0-1 0,0 0 0,0 0 0,0-1 0,0 0 0,0 0 0,-10-1 0,4-4 248,13 1 30,9 0-165,4 1-126,0 0 1,0 1-1,0 0 0,0 1 0,0 1 1,0 0-1,0 0 0,0 1 0,0 1 1,0 0-1,-1 0 0,14 7 0,-16-6-20,0 0 0,0 1 0,0 0 0,-1 0 0,0 1 0,0 0 0,0 0 0,-1 1 0,0 0 0,0 1 0,-1-1 0,0 1 0,0 1-1,-1-1 1,5 11 0,-8-14 3,1 1-1,-2-1 1,1 1-1,-1-1 1,0 1-1,0-1 1,0 1-1,-1 0 1,0-1-1,0 1 1,0 0-1,-1-1 1,0 1-1,0-1 1,0 1-1,-1-1 1,1 1-1,-2-1 1,1 0-1,0 0 1,-1 0-1,0 0 1,0 0 0,-1 0-1,1-1 1,-1 0-1,0 0 1,0 0-1,0 0 1,-6 3-1,0 1 9,-54 35-54,57-39 50,1-1 0,-1 0 0,0 0 0,0-1 0,1 0 0,-2 0 0,1 0 0,-11 0 0,-10 0 37,15-1 81,-1-1-1,1 0 1,-21-2-1,0-5 608,33 7-702,3 0-27,3 0-114,7-6 100,1 0 0,0 0 0,0 2 0,0 0 0,0 0 0,25-2 0,-14 1 2,194-32 16,-197 34-1,0-1 1,0-1-1,-1-1 1,0-1-1,35-18 1,-48 22 0,-3 2 0,-1-1 0,1 0 0,0 0 0,-1 0 0,1 0 0,3-4-1,-7 6 10,1-1-1,-1 0 1,1 1-1,-1-1 1,1 0-1,-1 0 1,1 1-1,-1-1 1,0 0-1,0 0 0,1 0 1,-1 1-1,0-1 1,0 0-1,0 0 1,0 0-1,0 0 1,0 0-1,0 1 1,0-1-1,0 0 1,0 0-1,0 0 0,0 0 1,-1 1-1,1-1 1,0 0-1,-1 0 1,1 0-1,-1 1 1,1-1-1,-1 0 1,1 1-1,-1-1 1,0-1-1,-1 1 12,0-1 0,0 1 1,-1 0-1,1 0 0,0 0 0,0 0 1,0 0-1,-1 0 0,1 0 0,0 1 0,-1-1 1,1 1-1,-1 0 0,1 0 0,-1 0 1,1 0-1,-3 0 0,3 1-18,0 0 0,0 0 0,-1 0 0,1 0 0,0 0 0,0 0 0,-4 4 0,6-5 0,-1 1 0,1 0 0,-1 0 0,1-1 0,-1 1 0,1 0 0,-1 0 0,1 0 0,0 0 0,0 0 0,-1 0 0,1 0 0,0 0 0,0 0 0,0 0 0,0 0 0,0 0 0,0 0 0,0-1 0,1 3 0,0 4 0,1 0 0,0 0 0,0 0 0,1 0 0,-1-1 0,2 1 0,-1-1 0,1 0 0,0 0 0,0 0 0,0 0 0,1-1 0,0 1 0,0-1 0,11 8 0,-13-11 0,0-1 0,0 1 0,0-1 0,-1 1 0,1-1 0,1 0 0,-1 0 0,0 0 0,0-1 0,0 1 0,0-1 0,1 1 0,-1-1 0,0 0 0,0 0 0,1-1 0,4 0 0,-6 0 0,0 1 0,0-1 0,0 0 0,-1 1 0,1-1 0,0 0 0,0 0 0,-1 0 0,1-1 0,0 1 0,-1 0 0,1-1 0,-1 1 0,0-1 0,1 1 0,-1-1 0,0 1 0,0-1 0,0 0 0,0 0 0,0 0 0,0 1 0,-1-1 0,1 0 0,-1 0 0,1 0 0,-1 0 0,0 0 0,0-2 0,0-2 0,0 0 0,0 0 0,-1 0 0,0 0 0,0 0 0,0 1 0,-1-1 0,0 0 0,0 1 0,-1-1 0,1 1 0,-1 0 0,0 0 0,-1 0 0,1 0 0,-1 0 0,-5-4 0,7 7 0,-1-2 0,-1 1 0,1 0 0,-1-1 0,0 1 0,0 1 0,0-1 0,-6-2 0,-3-3 0,-6-1 0,12 5 0,16 7 0,-6 0 0,2-1 0,-1 0 0,0-1 0,0 1 0,1-1 0,-1 0 0,7 1 0,36 2 0,-32-3 0,-2 0 0,0 0 0,0-1 0,0-1 0,0 0 0,0 0 0,0-2 0,0 1 0,-1-2 0,16-5 0,1-3 0,-15 6 0,1 0 0,13-8 0,-19 10 0,-8 4 0,0-1 0,0 1 0,0 0 0,0-1 0,1 0 0,-1 1 0,0-1 0,0 1 0,0-1 0,0 0 0,-1 0 0,1 1 0,0-1 0,0 0 0,0 0 0,0-1 0,2-1 0,-7 6 0,-1 0 0,1 0 0,-1 1 0,1 0 0,-1 0 0,1 0 0,0 1 0,1 0 0,-1-1 0,-5 11 0,3-3 0,0 0 0,1 1 0,-5 15 0,7-21 0,1 1 0,1 0 0,-1 0 0,1 0 0,1 1 0,-1-1 0,2 0 0,-1 0 0,1 0 0,0 0 0,3 12 0,-3-18 0,0 0 0,1 1 0,-1-1 0,1 0 0,-1 0 0,1 1 0,0-1 0,0-1 0,0 1 0,0 0 0,0 0 0,0-1 0,1 1 0,-1-1 0,0 0 0,1 1 0,4 0 0,-3 0 0,0-1 0,1 0 0,-1 0 0,0 0 0,0 0 0,1-1 0,-1 1 0,0-1 0,1 0 0,5-1 0,1-3 0,-2 0 0,1-1 0,0 0 0,-1 0 0,0-1 0,9-8 0,2-2 0,21-23 0,-5 4 0,-21 21 0,0-1 0,-2-1 0,0 0 0,-1 0 0,0-2 0,11-24 0,-9 13 0,-1 0 0,-2-1 0,10-41 0,-13 35 0,-2 1 0,-2-1 0,-1 0 0,-2 0 0,-4-49 0,3 84 0,0-1 0,-1 1 0,1 0 0,0-1 0,-1 1 0,1 0 0,0 0 0,-1-1 0,0 1 0,1 0 0,-1 0 0,-1-2 0,2 3 0,0 0 0,0 0 0,-1 0 0,1-1 0,0 1 0,-1 0 0,1 0 0,0 0 0,-1 0 0,1 0 0,-1 0 0,1 0 0,0-1 0,-1 1 0,1 0 0,0 0 0,-1 0 0,1 1 0,0-1 0,-1 0 0,1 0 0,-1 0 0,1 0 0,0 0 0,-1 0 0,1 0 0,0 1 0,0-1 0,-1 0 0,1 0 0,0 1 0,-1-1 0,1 0 0,0 0 0,0 1 0,-1-1 0,1 0 0,0 0 0,0 1 0,0-1 0,-1 0 0,1 1 0,0-1 0,0 0 0,0 1 0,-12 18 0,2 0 0,0 0 0,1 1 0,-12 42 0,11-24 0,-9 74 0,14-72 0,1-14 0,1 0 0,1 0 0,3 41 0,4-26 0,12 51 0,-16-87 0,-1-2 0,1-1 0,0 1 0,-1 0 0,1-1 0,0 1 0,0 0 0,1-1 0,-1 0 0,0 1 0,1-1 0,0 0 0,-1 1 0,1-1 0,3 3 0,-3-3 0,0-1 0,-1 1 0,1-1 0,0 0 0,0 1 0,0-1 0,0 0 0,0 0 0,0 0 0,0 0 0,0-1 0,0 1 0,1 0 0,-1-1 0,0 0 0,0 1 0,1-1 0,-1 0 0,0 0 0,0 0 0,1-1 0,-1 1 0,0 0 0,0-1 0,0 1 0,1-1 0,1-1 0,8-4 0,-1 0 0,-1 0 0,1-1 0,-1-1 0,0 0 0,-1 0 0,1-1 0,10-14 0,2-3 0,32-56 0,-51 78 0,-2-1 0,1 1 0,0 0 0,1-7 0,-3 8 0,1 0 0,0 0 0,0 0 0,0 0 0,0 0 0,1 0 0,-1 0 0,1 1 0,3-6 0,-3 7 0,3-4 0,-4 5 0,-1 0 0,0 0 0,0 1 0,0-1 0,1 0 0,-1 0 0,0 0 0,0 1 0,0-1 0,0 0 0,1 1 0,-1-1 0,0 0 0,0 0 0,0 1 0,0-1 0,0 0 0,0 1 0,0-1 0,0 0 0,0 0 0,0 1 0,0-1 0,0 0 0,0 1 0,0-1 0,0 0 0,0 1 0,-1-1 0,1 0 0,0 0 0,0 1 0,0-1 0,-1 11 0,1 0 0,1 0 0,-1 1 0,2-1 0,3 13 0,1 14 0,-5-34 0,-1 1 0,0 0 0,1-1 0,0 1 0,0 0 0,0 0 0,1 0 0,0 0 0,0-1 0,2 6 0,-3-10 0,0 1 0,-1-1 0,1 0 0,-1 0 0,1 1 0,0-1 0,-1 0 0,1 0 0,0 0 0,-1 0 0,1 0 0,0 0 0,-1 0 0,1 0 0,0 0 0,-1 0 0,1 0 0,-1 0 0,1 0 0,0-1 0,-1 1 0,1 0 0,0 0 0,0-1 0,18-9 0,-18 10 0,12-9 0,1 0 0,-2-1 0,14-14 0,-14 13 0,1 0 0,0 0 0,15-8 0,-22 16 0,0 0 0,0 1 0,0 0 0,6-2 0,6-1 0,-18 5 0,1 0 0,-1 0 0,0 0 0,0 0 0,1 0 0,-1 0 0,0 0 0,1 0 0,-1 0 0,0 0 0,0 0 0,1 0 0,-1 0 0,0 0 0,1 0 0,-1 0 0,0 0 0,1 1 0,-1-1 0,0 0 0,0 0 0,1 0 0,-1 0 0,0 1 0,0-1 0,0 0 0,1 0 0,-1 0 0,0 1 0,0-1 0,1 1 0,2 11 0,-2 14 0,-5 5 0,-1 26 0,6-57 0,-1 0 0,0 0 0,0 0 0,0 0 0,1 1 0,-1-1 0,0 0 0,0 0 0,0 0 0,1 0 0,-1 0 0,0-1 0,0 1 0,0 0 0,1 0 0,-1 0 0,0 0 0,0 0 0,0 0 0,1 0 0,-1 0 0,0 0 0,0 0 0,0-1 0,0 1 0,1 0 0,-1 0 0,0 0 0,0 0 0,0 0 0,0-1 0,0 1 0,0 0 0,1 0 0,-1 0 0,0-1 0,0 1 0,8-9 0,24-29 0,19-22 0,-45 53 0,1 0 0,0 1 0,1 0 0,-1 1 0,1 0 0,9-5 0,-14 9 0,0-1 0,0 1 0,0 0 0,0 0 0,0 1 0,0-1 0,5 0 0,-7 1 0,0 0 0,-1 0 0,1 0 0,-1 0 0,1 0 0,0 1 0,-1-1 0,1 0 0,-1 0 0,1 0 0,-1 1 0,1-1 0,-1 0 0,1 1 0,-1-1 0,1 0 0,-1 1 0,1-1 0,-1 0 0,1 1 0,-1-1 0,0 1 0,1-1 0,-1 1 0,0-1 0,1 1 0,-1-1 0,0 1 0,0 0 0,0-1 0,1 1 0,-1-1 0,0 1 0,0 0 0,0-1 0,0 1 0,0-1 0,0 1 0,0 0 0,0-1 0,0 1 0,0-1 0,-1 1 0,1 0 0,-2 11 0,-2 13 0,-1 43 0,5-67 0,0-1 0,0 1 0,0 0 0,0-1 0,0 1 0,0 0 0,0-1 0,0 1 0,1 0 0,-1-1 0,0 1 0,0 0 0,1-1 0,-1 1 0,1-1 0,-1 1 0,0-1 0,1 1 0,-1-1 0,1 1 0,-1-1 0,1 1 0,-1-1 0,1 0 0,0 1 0,0-1 0,1 1 0,1 0 0,-1-1 0,0 1 0,0-1 0,0 0 0,0 0 0,0 0 0,4 0 0,5-1 0,-1-1 0,17-6 0,-8 1 0,-1-1 0,-1-1 0,1-1 0,26-20 0,19-11 0,-42 29 0,14-6 0,-30 15 0,-7 3 0,-11 4 0,-4 4 0,0 2 0,0 0 0,1 1 0,-23 20 0,11-5 0,-34 40 0,9 7 0,53-73 0,0 1 0,-1-1 0,1 0 0,0 1 0,0-1 0,-1 1 0,1-1 0,0 1 0,0-1 0,-1 1 0,1-1 0,0 1 0,0-1 0,0 1 0,0-1 0,0 1 0,0-1 0,0 1 0,0-1 0,0 1 0,0-1 0,0 1 0,0-1 0,0 1 0,0-1 0,1 1 0,-1-1 0,0 1 0,0-1 0,1 0 0,-1 1 0,0-1 0,0 1 0,1-1 0,-1 1 0,0-1 0,1 0 0,-1 1 0,1-1 0,-1 0 0,0 0 0,1 1 0,-1-1 0,1 0 0,-1 0 0,1 1 0,-1-1 0,1 0 0,-1 0 0,1 0 0,0 0 0,1 1 0,1-1 0,-1 1 0,1-1 0,-1 1 0,1-1 0,0 0 0,-1 0 0,1 0 0,3-1 0,4-3 0,0 0 0,-1 0 0,0-1 0,0 0 0,0 0 0,-1-1 0,1 0 0,7-9 0,57-61 0,-69 71 0,0 1 0,-1 1 0,0 0 0,-1-1 0,1 0 0,-1 1 0,1-1 0,-1 0 0,0 0 0,-1-1 0,3-5 0,-14 36 0,-11 47 0,-18 55 0,30-104 0,-1-1 0,-1 0 0,-18 28 0,21-39 0,2-1 0,-1-1 0,0 0 0,-1-1 0,-13 14 0,19-21 0,-1 0 0,1 0 0,0 0 0,-1-1 0,1 1 0,-1-1 0,1 0 0,-1 1 0,1-1 0,-1-1 0,0 1 0,0 0 0,1-1 0,-1 1 0,0-1 0,0 0 0,0 0 0,0 0 0,1 0 0,-1 0 0,0-1 0,0 1 0,0-1 0,1 0 0,-5-1 0,-1-2 0,0 0 0,0 0 0,1-1 0,-1 0 0,1 0 0,0-1 0,1 0 0,-8-8 0,13 12 0,0 1 0,0-1 0,0 0 0,0 1 0,1-1 0,-1 0 0,1 0 0,-1 0 0,0-3 0,1 3 0,0 0 0,-1 0 0,1 0 0,-1 0 0,1 0 0,-1 0 0,0 0 0,-1-2 0,1 3 0,1 0 0,-1 0 0,1-1 0,-1 1 0,1 0 0,0 0 0,-1-1 0,1 1 0,0 0 0,0 0 0,0-1 0,0 1 0,0 0 0,0 0 0,1-1 0,-1 1 0,0 0 0,0 0 0,1-1 0,-1 1 0,1 0 0,-1 0 0,1 0 0,0 0 0,-1 0 0,1 0 0,0 0 0,0 0 0,1-1 0,3-4 0,1 0 0,0 1 0,10-7 0,-10 7 0,3-1 0,1 0 0,-1 0 0,1 1 0,1 0 0,16-5 0,58-13 0,-35 11 0,-31 7 0,-4 1 0,-35 1 0,14 3 165,-22-3 335,14 2-5146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18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16384,'0'0'7079,"47"58"-6839</inkml:trace>
</inkml:ink>
</file>

<file path=ppt/ink/ink3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42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16879,'0'0'4448</inkml:trace>
</inkml:ink>
</file>

<file path=ppt/ink/ink3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42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14464,'0'0'3599,"76"-8"-3463</inkml:trace>
</inkml:ink>
</file>

<file path=ppt/ink/ink3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48.2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0 995 7832,'0'0'7493,"12"-2"-6922,-1 1-414,-3 0-36,0 0 1,0-1-1,0 1 1,0-2-1,0 1 1,0-1-1,10-5 1,0-3 194,0 0 1,-1-1 0,-1 0-1,0-2 1,17-17-1,64-85 1025,-70 80-907,-2 0-1,-1-2 1,-2-1 0,-2 0 0,-1-2 0,-3 0-1,23-84 1,-33 100 104,-2 1 0,0-2 0,0-38 0,-4 64-516,0-1 0,0 1-1,0 0 1,0 0 0,0-1 0,0 1-1,0 0 1,0-1 0,0 1-1,0 0 1,0 0 0,0-1 0,0 1-1,0 0 1,0 0 0,0-1-1,0 1 1,0 0 0,-1 0 0,1-1-1,0 1 1,0 0 0,0 0 0,0 0-1,-1-1 1,1 1 0,0 0-1,0 0 1,0 0 0,-1 0 0,1 0-1,0-1 1,0 1 0,-1 0-1,1 0 1,0 0 0,0 0 0,-1 0-1,1 0 1,0 0 0,0 0 0,-1 0-1,1 0 1,0 0 0,0 0-1,-1 0 1,1 0 0,0 0 0,0 0-1,-1 0 1,1 0 0,0 0-1,0 0 1,-1 0 0,1 1 0,-14 9 258,6 0-194,0 1-1,0 0 0,1 1 0,-9 17 0,-18 54 129,21-50-123,-4 8 0,-27 79 165,39-104-203,2 0 0,0 0-1,0 0 1,2 1-1,0 29 1,2-19 17,-1-13-18,1 1-1,0-1 1,1 1 0,1-1 0,0 0 0,0 0 0,7 14 0,-7-22 0,0 1-1,0-1 1,1 1 0,0-1-1,0 0 1,1-1 0,6 8-1,-8-11-23,0 1 1,1-1-1,-1 1 0,1-1 0,-1 0 0,1 0 0,0-1 0,0 1 0,0-1 0,0 0 0,0 0 0,0 0 1,0 0-1,5 0 0,4-1 40,-1 0 1,1-1 0,-1 0-1,1-1 1,-1 0-1,0-1 1,1-1-1,17-7 1,-14 4 44,-1-1-1,1-1 1,-1-1 0,-1 0-1,22-19 1,-31 24-65,0 0-1,0 0 1,0-1 0,-1 0-1,0 0 1,0 0 0,0 0-1,-1-1 1,0 1 0,0-1-1,-1 0 1,1 0-1,-2 0 1,1 0 0,-1 0-1,0-1 1,0 1 0,-1-14-1,0 19-40,-1 0 0,1 0 0,0 0 0,0 0 0,-1-1 0,0 1 0,1 0-1,-1 0 1,0 0 0,0 0 0,0 0 0,0 0 0,0 1 0,0-1 0,-1 0-1,1 0 1,-1 1 0,1-1 0,-1 1 0,0-1 0,1 1 0,-1 0 0,0 0-1,0 0 1,0 0 0,0 0 0,0 0 0,0 0 0,0 1 0,0-1 0,0 1 0,0-1-1,-1 1 1,1 0 0,0 0 0,0 0 0,0 0 0,-4 1 0,0-1 7,0 1-1,1 0 1,-1 1 0,0-1 0,1 1 0,-1 0 0,1 1 0,-1-1 0,1 1-1,0 0 1,0 0 0,1 1 0,-8 5 0,9-5-14,-1 1 0,1-1 0,0 1 0,0-1 0,0 1 0,1 0 0,-1 0 0,1 0 0,0 0 0,1 1 0,-1-1 0,1 0 0,0 1 0,1-1 0,-1 1 0,1-1 0,0 1 0,0-1 0,1 1 0,1 7 0,1-1 0,0 0 0,1-1 0,0 1 0,1-1 0,1 0 0,-1 0 0,2-1 0,8 13 0,-13-21 0,0 1 0,0-1 0,0 0 0,0 1 0,1-1 0,-1 0 0,1-1 0,-1 1 0,1 0 0,-1-1 0,1 1 0,0-1 0,0 0 0,0 0 0,0 0 0,5 1 0,-3-2 0,0 0 0,0 0 0,0 0 0,0 0 0,0-1 0,0 0 0,-1 0 0,1 0 0,8-4 0,3-3 0,0 0 0,0-1 0,-1-1 0,22-18 0,38-39 0,7-4 0,-66 56 0,-14 13 0,1-1 0,-1 1 0,1 0 0,0 0 0,4-3 0,-6 4 0,0 1 0,-1 0 0,1-1 0,0 1 0,-1 0 0,1-1 0,0 1 0,-1 0 0,1 0 0,0 0 0,-1 0 0,1 0 0,0-1 0,-1 1 0,1 0 0,1 1 0,-1-1 0,0 1 0,-1 0 0,1-1 0,0 1 0,-1 0 0,1 0 0,0 0 0,-1 0 0,1 0 0,-1 0 0,1 0 0,-1 0 0,1 1 0,3 10 0,-1 0 0,0 1 0,-1-1 0,0 1 0,-1-1 0,-1 1 0,0 0 0,-1 12 0,0 10 0,0-26 0,-1 7 0,6-13 0,5-6 0,18-15 0,37-33 0,-5 4 0,-57 46 0,-1-1 0,1 1 0,0 0 0,0 0 0,0 0 0,0 0 0,0 0 0,0 0 0,4 0 0,-6 1 0,0 0 0,1 0 0,-1 0 0,0 0 0,1 0 0,-1 0 0,0 0 0,1 0 0,-1 0 0,0 1 0,1-1 0,-1 0 0,0 0 0,1 0 0,-1 1 0,0-1 0,0 0 0,1 0 0,-1 0 0,0 1 0,0-1 0,1 0 0,-1 1 0,3 13 0,-3 2 0,-2 22 0,-1 6 0,11-57 0,-1 4 0,19-34 0,-19 29 0,2 0 0,-1 0 0,18-19 0,-26 32 0,1 0 0,0 1 0,0-1 0,-1 0 0,1 0 0,0 1 0,0-1 0,0 0 0,0 1 0,0-1 0,-1 1 0,1-1 0,0 1 0,0-1 0,1 1 0,-1 0 0,0-1 0,0 1 0,0 0 0,0 0 0,0 0 0,0 0 0,0 0 0,0 0 0,0 0 0,0 0 0,0 0 0,0 1 0,1-1 0,-1 0 0,0 1 0,0-1 0,0 1 0,-1-1 0,1 1 0,0-1 0,0 1 0,0 0 0,0 0 0,0-1 0,-1 1 0,1 0 0,0 0 0,-1 0 0,1 0 0,0 1 0,3 3 0,-1 1 0,1 0 0,-1 1 0,-1-1 0,4 11 0,-2-3 0,0-1 0,1 0 0,1 0 0,13 21 0,-19-33 0,1 1 0,0-1 0,-1 0 0,1-1 0,0 1 0,0 0 0,0 0 0,0 0 0,0 0 0,0-1 0,0 1 0,0 0 0,0-1 0,0 1 0,0-1 0,1 1 0,-1-1 0,0 0 0,0 1 0,0-1 0,2 0 0,0 0 0,-1 0 0,0-1 0,1 1 0,-1 0 0,0-1 0,0 0 0,1 0 0,-1 0 0,0 0 0,3-2 0,3-2 0,-1 0 0,0-1 0,0 0 0,10-11 0,4-9 0,-16 19 0,0 0 0,1 1 0,0-1 0,0 1 0,0 0 0,1 1 0,0 0 0,8-5 0,-15 10 0,0 0 0,0-1 0,0 1 0,1 0 0,-1 0 0,0 0 0,0 0 0,1 0 0,-1 0 0,0 0 0,0 0 0,0 0 0,1 0 0,-1 0 0,0 0 0,0 1 0,0-1 0,1 0 0,-1 0 0,0 0 0,0 0 0,0 0 0,0 0 0,1 0 0,-1 0 0,0 1 0,0-1 0,0 0 0,0 0 0,0 0 0,1 0 0,-1 1 0,0-1 0,0 0 0,0 0 0,0 0 0,0 1 0,0-1 0,0 0 0,0 0 0,0 0 0,0 1 0,0-1 0,3 12 0,-3-10 0,1 19 0,0 0 0,-1 1 0,-3 21 0,-14 66 0,8-58 0,9-47 0,-4 23 0,-1 0 0,-2 0 0,-10 28 0,15-47 0,-3 2 0,5-10 0,0 0 0,0 0 0,0 0 0,0 0 0,0 0 0,0 0 0,-1 0 0,1 0 0,0 0 0,0 0 0,0 0 0,0 0 0,0 0 0,0 0 0,-1 0 0,1 0 0,0 0 0,0 0 0,0 0 0,0 0 0,0 0 0,0 0 0,0 0 0,-1 0 0,1 0 0,0 0 0,0 0 0,0 0 0,0-1 0,0 1 0,0 0 0,0 0 0,0 0 0,0 0 0,0 0 0,-1 0 0,1 0 0,0 0 0,0 0 0,0-1 0,0 1 0,0 0 0,0 0 0,0 0 0,0 0 0,0 0 0,0 0 0,0-1 0,0 1 0,0 0 0,0 0 0,0 0 0,-2-9 0,2 8 0,-3-31 0,1-1 0,1 0 0,1 1 0,8-45 0,2 11 0,22-71 0,-26 115 0,0 1 0,1 0 0,2 0 0,0 0 0,1 1 0,12-18 0,-17 32 0,0 0 0,0 1 0,0-1 0,1 1 0,-1 1 0,1-1 0,0 1 0,0 0 0,9-4 0,-14 8 0,1-1 0,0 1 0,0 0 0,-1 0 0,1 0 0,0 0 0,-1 0 0,1 0 0,0 0 0,0 1 0,-1-1 0,1 0 0,0 1 0,-1 0 0,1-1 0,-1 1 0,1 0 0,-1 0 0,1 0 0,-1 0 0,1 0 0,-1 0 0,0 0 0,2 3 0,3 2 0,-1 0 0,0 0 0,0 0 0,3 8 0,-3-5 0,-1 0 0,1 1 0,-2-1 0,1 1 0,-1 0 0,-1 0 0,0 0 0,-1 0 0,1 16 0,-1-19 0,-1 0 0,-1 0 0,0 0 0,0 0 0,0 0 0,-1 0 0,0 0 0,0 0 0,0 0 0,-1-1 0,0 1 0,-1-1 0,1 0 0,-8 9 0,10-13 0,-1-1 0,0 1 0,0-1 0,1 1 0,-1-1 0,0 0 0,-1 1 0,1-1 0,0 0 0,0 0 0,0-1 0,0 1 0,-1 0 0,1-1 0,0 1 0,-1-1 0,1 0 0,-1 0 0,1 0 0,0 0 0,-1 0 0,1 0 0,0-1 0,-1 1 0,-2-2 0,0 1 0,1-1 0,-1 0 0,1 0 0,-1 0 0,1-1 0,0 1 0,0-1 0,0 0 0,0 0 0,1-1 0,-5-3 0,5 3 0,2 3 0,0 0 0,1 1 0,-1-1 0,0 0 0,0 0 0,1 1 0,-1-1 0,1 0 0,-1 0 0,1 0 0,-1 0 0,1 0 0,-1 0 0,1 0 0,0 0 0,-1 0 0,1 0 0,0 0 0,0 0 0,0 0 0,0 0 0,0 0 0,0 0 0,0 0 0,0 0 0,1-1 0,0 2 0,0 0 0,0 0 0,0 0 0,0 0 0,0 0 0,0 0 0,0 0 0,0 0 0,0 0 0,0 0 0,0 0 0,0 1 0,0-1 0,1 1 0,1 0 0,13 3 0,10 4 0,1-1 0,31 3 0,-49-9 0,0-1 0,-1 0 0,1 0 0,-1-1 0,1 0 0,-1 0 0,1-1 0,-1 0 0,0 0 0,1-1 0,9-5 0,-9 3 0,0-1 0,0 1 0,-1-1 0,1-1 0,-2 0 0,1 0 0,-1 0 0,0-1 0,0 0 0,-1-1 0,0 1 0,-1-1 0,0 0 0,6-15 0,-10 19 0,1 0 0,-1-1 0,0 1 0,-1-1 0,1 1 0,-1 0 0,0-1 0,-1-9 0,0 12 0,1 0 0,-1 0 0,1 0 0,-1 0 0,0 0 0,0 0 0,0 0 0,-1 0 0,1 1 0,-1-1 0,1 0 0,-1 1 0,0-1 0,0 1 0,0 0 0,-4-4 0,5 6 0,-1-1 0,1 0 0,-1 0 0,1 0 0,-1 1 0,0-1 0,1 1 0,-1-1 0,0 1 0,1-1 0,-1 1 0,0 0 0,1 0 0,-1 0 0,0 0 0,1 0 0,-1 1 0,0-1 0,1 0 0,-1 1 0,0-1 0,1 1 0,-1-1 0,1 1 0,-1 0 0,1 0 0,-1 0 0,1 0 0,0 0 0,-1 0 0,1 0 0,0 0 0,0 1 0,0-1 0,0 0 0,-2 3 0,0 1 0,-1 0 0,1 1 0,0-1 0,0 1 0,1 0 0,0 0 0,0 0 0,-2 8 0,4-8 0,-1 0 0,1 0 0,0 0 0,1-1 0,-1 1 0,1 0 0,0 0 0,0-1 0,1 1 0,0 0 0,0-1 0,0 0 0,1 1 0,0-1 0,5 8 0,-3-7 0,0 1 0,0-1 0,0 0 0,1-1 0,0 0 0,0 0 0,0 0 0,1 0 0,0-1 0,0 0 0,7 3 0,-9-6 0,0 1 0,1-1 0,-1 0 0,0 0 0,0-1 0,1 1 0,-1-1 0,0 0 0,1-1 0,-1 1 0,0-1 0,0 0 0,1-1 0,-1 1 0,0-1 0,0 0 0,6-3 0,7-5 0,-1 0 0,0-1 0,16-14 0,-32 24 0,8-5 0,-1-1 0,0 0 0,-1-1 0,1 1 0,-2-1 0,1-1 0,-1 1 0,0-1 0,-1 0 0,0 0 0,0-1 0,5-15 0,9-35 0,-21 72 0,2 1 0,-1-1 0,2 0 0,0 0 0,4 23 0,-1-13 0,2 0 0,14 38 0,-18-54 0,0-1 0,1 0 0,0 0 0,-1 0 0,2-1 0,-1 1 0,5 5 0,-6-9 0,-1 1 0,1-1 0,-1 0 0,1 0 0,-1 0 0,1-1 0,0 1 0,0 0 0,-1-1 0,1 1 0,0-1 0,0 1 0,0-1 0,0 0 0,-1 0 0,1 0 0,0 0 0,0 0 0,0 0 0,0 0 0,0-1 0,-1 1 0,1-1 0,0 1 0,0-1 0,2-1 0,9-4 0,0 0 0,-1-2 0,1 1 0,12-12 0,46-42 0,-15 12 0,-32 29 0,-7 5 0,33-20 0,-13 10 0,-49 42 0,-94 76 0,91-79 0,-44 45 0,50-49 0,1 0 0,0 1 0,0 0 0,-6 13 0,13-22 0,0 0 0,0 0 0,0 1 0,0-1 0,0 0 0,1 0 0,-1 1 0,1-1 0,-1 0 0,1 1 0,0-1 0,0 1 0,0-1 0,0 0 0,1 1 0,0 2 0,0-3 0,-1-1 0,1 1 0,0-1 0,0 1 0,0-1 0,0 0 0,0 0 0,0 0 0,1 0 0,-1 1 0,0-1 0,0-1 0,1 1 0,-1 0 0,1 0 0,-1 0 0,1-1 0,-1 1 0,1-1 0,-1 1 0,1-1 0,-1 0 0,1 1 0,2-1 0,1 0 0,0 1 0,0-1 0,1-1 0,-1 1 0,0-1 0,0 1 0,1-1 0,-1-1 0,0 1 0,0-1 0,0 0 0,-1 0 0,1-1 0,0 1 0,-1-1 0,1 0 0,-1 0 0,0 0 0,0-1 0,5-6 0,4-5 0,-1-1 0,-1-1 0,0 0 0,9-18 0,-11 17 0,-2 6 0,20-40 0,-25 46 0,0 0 0,0 0 0,0 0 0,0 0 0,-1 0 0,0-1 0,0-6 0,-1 13 0,0 0 0,0 0 0,0 0 0,0 0 0,0-1 0,0 1 0,0 0 0,0 0 0,0 0 0,0-1 0,0 1 0,0 0 0,0 0 0,0 0 0,0-1 0,0 1 0,0 0 0,0 0 0,0 0 0,0 0 0,0-1 0,0 1 0,0 0 0,0 0 0,0 0 0,0 0 0,-1-1 0,1 1 0,0 0 0,0 0 0,0 0 0,0 0 0,0 0 0,-1-1 0,1 1 0,0 0 0,0 0 0,0 0 0,0 0 0,-1 0 0,1 0 0,0 0 0,0 0 0,0 0 0,-1 0 0,-6 7 0,-6 16 0,12-16 0,0 0 0,0-1 0,0 1 0,1 0 0,0 0 0,0 0 0,1 0 0,0 0 0,0 0 0,0-1 0,1 1 0,0 0 0,0-1 0,1 1 0,5 8 0,-5-8 0,1-1 0,0 1 0,1-1 0,0 0 0,0 0 0,0 0 0,0 0 0,1-1 0,0 0 0,0 0 0,1-1 0,-1 0 0,12 6 0,-13-9 0,-1 1 0,2-1 0,-1 0 0,0-1 0,0 1 0,0-1 0,0 0 0,0 0 0,1 0 0,-1-1 0,10-2 0,-7 1 0,0-1 0,0 0 0,-1 0 0,1 0 0,-1-1 0,12-7 0,-7 0 0,0 1 0,0-2 0,-1 1 0,0-2 0,-1 1 0,-1-2 0,0 1 0,-1-1 0,7-15 0,8-21 0,19-69 0,-28 71 0,-3 0 0,-1-2 0,-3 1 0,-2-1 0,-2 0 0,-3 1 0,-7-70 0,7 115 0,0 0 0,-1 0 0,1 1 0,-1-1 0,-2-7 0,3 11 0,0-1 0,-1 1 0,1 0 0,0-1 0,0 1 0,0 0 0,-1-1 0,1 1 0,0 0 0,-1-1 0,1 1 0,0 0 0,-1 0 0,1-1 0,0 1 0,-1 0 0,1 0 0,0-1 0,-1 1 0,1 0 0,-1 0 0,1 0 0,0 0 0,-1 0 0,1 0 0,-1 0 0,1 0 0,0 0 0,-1 0 0,1 0 0,-1 0 0,1 0 0,-1 0 0,1 0 0,0 0 0,-1 0 0,1 0 0,-1 1 0,1-1 0,0 0 0,-1 0 0,1 0 0,0 1 0,-1-1 0,1 0 0,0 1 0,-1-1 0,1 0 0,0 1 0,0-1 0,-1 1 0,-4 4 0,0 0 0,0 1 0,0 0 0,1 0 0,0 0 0,-6 12 0,-17 44 0,14-23 0,1 1 0,2 0 0,2 1 0,-4 61 0,8-47 0,3 0 0,1 0 0,11 74 0,-11-127 0,1 1 0,-1 0 0,1 0 0,0-1 0,0 1 0,0-1 0,0 1 0,0-1 0,1 1 0,-1-1 0,1 0 0,2 4 0,-3-5 0,1 0 0,-1 0 0,0 0 0,1 0 0,-1 0 0,1 0 0,-1-1 0,1 1 0,0 0 0,-1-1 0,1 0 0,-1 1 0,1-1 0,0 0 0,-1 0 0,1 1 0,0-2 0,0 1 0,-1 0 0,1 0 0,2-1 0,5-1 0,0-1 0,-1 0 0,1 0 0,-1-1 0,0 0 0,0-1 0,-1 1 0,1-1 0,12-11 0,1-5 0,31-37 0,-15 15 0,6-2 0,-49 108 0,4-51 0,-5 60 0,7-63 0,0 0 0,0-1 0,1 1 0,1 0 0,-1 0 0,4 8 0,-5-16 0,0 0 0,0-1 0,1 1 0,-1 0 0,0-1 0,1 1 0,-1-1 0,0 1 0,1-1 0,-1 1 0,1 0 0,-1-1 0,1 1 0,-1-1 0,1 0 0,-1 1 0,1-1 0,-1 1 0,1-1 0,0 0 0,-1 0 0,1 1 0,-1-1 0,2 0 0,0 0 0,-1 1 0,0-2 0,1 1 0,-1 0 0,1 0 0,-1 0 0,0-1 0,1 1 0,-1-1 0,0 1 0,3-2 0,0 0 0,1-1 0,-1 0 0,0 0 0,1-1 0,4-5 0,7-10 0,24-40 0,-20 28 0,47-81 0,-72 214 0,5-94 0,0 0 0,0 0 0,4 13 0,-4-19 0,0 0 0,1 0 0,-1 0 0,1-1 0,-1 1 0,1 0 0,0 0 0,0-1 0,0 1 0,0 0 0,0-1 0,0 1 0,0-1 0,0 0 0,1 1 0,-1-1 0,1 0 0,-1 0 0,1 0 0,2 2 0,-2-3 0,0 0 0,-1 1 0,1-1 0,0-1 0,-1 1 0,1 0 0,0 0 0,-1 0 0,1-1 0,-1 1 0,1-1 0,0 0 0,-1 1 0,0-1 0,3-2 0,1 1 0,19-11 0,-1-1 0,32-26 0,26-16 0,-76 53 0,-3 1 0,0 1 0,1-1 0,-1 1 0,1 0 0,-1 0 0,5-1 0,-6 2 0,-1 0 0,1 0 0,0 0 0,0 0 0,-1 0 0,1 0 0,0 0 0,0 1 0,-1-1 0,1 0 0,0 0 0,-1 1 0,1-1 0,0 0 0,-1 1 0,1-1 0,0 1 0,-1-1 0,1 1 0,-1-1 0,1 1 0,-1-1 0,1 1 0,-1 0 0,1-1 0,0 2 0,37 64 0,7 11 0,-37-65 0,0-1 0,1 0 0,1 0 0,13 11 0,-22-20 0,1-1 0,0 0 0,-1 0 0,1 1 0,0-1 0,0-1 0,0 1 0,0 0 0,0 0 0,0-1 0,0 1 0,0-1 0,0 1 0,0-1 0,0 0 0,0 0 0,0 0 0,3 0 0,-2-1 0,1 0 0,-1 0 0,0 0 0,0 0 0,0-1 0,0 1 0,0-1 0,0 1 0,0-1 0,3-4 0,1 0 0,-1 0 0,0-1 0,0 0 0,-1 0 0,0-1 0,0 0 0,6-12 0,-8 12 0,0 0 0,0-1 0,-1 0 0,2-15 0,-4 20 0,1 0 0,-1 0 0,0 0 0,0 0 0,0 0 0,-1 0 0,0 0 0,1 0 0,-1 0 0,-1 1 0,1-1 0,0 0 0,-3-4 0,3 8 0,1-1 0,0 1 0,-1-1 0,1 1 0,0 0 0,-1-1 0,1 1 0,-1-1 0,1 1 0,-1 0 0,1-1 0,-1 1 0,1 0 0,-1 0 0,1-1 0,-1 1 0,0 0 0,1 0 0,-1 0 0,1 0 0,-1 0 0,1 0 0,-1 0 0,0 0 0,1 0 0,-2 0 0,1 0 0,-1 1 0,0-1 0,0 1 0,1 0 0,-1 0 0,1 0 0,-1-1 0,-2 4 0,-1 0 0,1 0 0,-1 0 0,1 1 0,-5 6 0,6-6 0,0 0 0,1 0 0,-1 0 0,1 1 0,0-1 0,1 1 0,-1-1 0,1 1 0,0-1 0,0 1 0,1 0 0,0-1 0,0 1 0,0 0 0,1 0 0,-1-1 0,1 1 0,1-1 0,-1 1 0,1-1 0,0 1 0,0-1 0,6 9 0,-4-7 0,0 0 0,0-1 0,1 0 0,0 0 0,1 0 0,-1-1 0,1 1 0,0-1 0,0 0 0,1-1 0,-1 0 0,1 0 0,0 0 0,0-1 0,1 0 0,13 4 0,-9-5 0,0-1 0,1 0 0,-1-1 0,0 0 0,0-1 0,0 0 0,0-1 0,0 0 0,0-1 0,0-1 0,-1 1 0,1-2 0,-1 0 0,0 0 0,11-8 0,-20 12 0,-1 0 0,1 0 0,0 0 0,0 0 0,-1-1 0,1 1 0,-1-1 0,1 1 0,-1-1 0,0 0 0,1 1 0,-1-1 0,0 0 0,0 0 0,0 0 0,-1 0 0,1 0 0,0-2 0,-1 2 0,0 0 0,0 1 0,0-1 0,0 0 0,0 0 0,-1 1 0,1-1 0,-1 1 0,1-1 0,-1 0 0,1 1 0,-1-1 0,0 1 0,0-1 0,0 1 0,0 0 0,0-1 0,0 1 0,0 0 0,-1 0 0,1-1 0,0 1 0,-1 0 0,-1-1 0,-7-4 226,0 1 0,0 0 0,-12-5 0,-7 0-4607,27 9 3843</inkml:trace>
</inkml:ink>
</file>

<file path=ppt/ink/ink3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48.5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15680,'0'0'280,"58"15"-216,19-2 423,19 4 9,13 0-72,2-8 0,0-6 200,-30 2 8,-28-1 8,-29-4 8,-6-3-192,-10 2 8,-9-2-328,-21-3-8</inkml:trace>
</inkml:ink>
</file>

<file path=ppt/ink/ink3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49.0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 11448,'0'0'1576,"53"-10"-888,21 2 136,19 4 8,12 4-120,-2 3 15,-1 3-87,2-2 0,-5-1-160,0-3 16,1 0-144,-4-9 8</inkml:trace>
</inkml:ink>
</file>

<file path=ppt/ink/ink3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50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278 404 9536,'0'0'4704,"-12"1"-4135,-5 1-320,-1 1 1,1 1-1,0 0 1,0 1-1,0 1 1,-23 11-1,25-8 77,1 0 0,0 0 0,1 2 0,-16 14 0,24-20-148,1-1 1,0 1 0,0 1 0,0-1-1,1 1 1,-4 7 0,6-10-45,-1 0 1,1 0-1,0 0 0,1 1 1,-1-1-1,1 0 1,-1 1-1,1-1 1,0 0-1,0 1 0,0-1 1,2 7-1,-1-8-55,-1 1-1,1-1 1,0 0-1,0 0 0,0 1 1,0-1-1,0 0 1,0 0-1,1 0 1,-1 0-1,1-1 0,-1 1 1,1 0-1,0-1 1,0 1-1,0-1 1,0 1-1,0-1 0,0 0 1,0 0-1,0 0 1,0 0-1,0 0 1,1 0-1,-1-1 0,0 1 1,1-1-1,-1 0 1,1 1-1,-1-1 0,5-1 1,0 1 48,-1-1-1,1 0 1,-1 0-1,1-1 1,-1 0 0,0 0-1,0 0 1,0-1 0,0 0-1,9-6 1,-1-1 61,-1 0-1,0 0 1,-1-1 0,0-1 0,-1 0 0,-1 0-1,0-1 1,0-1 0,-1 0 0,-1 0 0,0 0-1,8-25 1,-15 36-113,0 1 1,0-1-1,0 0 0,-1 0 0,1 0 1,-1 0-1,0 1 0,1-1 0,-2-4 1,1 6-53,0 1 1,0-1-1,0 1 0,-1-1 1,1 1-1,0-1 1,0 0-1,-1 1 1,1-1-1,0 1 1,-1-1-1,1 1 1,-1 0-1,1-1 1,0 1-1,-1-1 0,1 1 1,-1 0-1,0-1 1,0 1 8,-1-1 1,1 1-1,0 0 1,0-1-1,-1 1 1,1 0-1,0 0 1,0 0-1,-1 0 1,1 0-1,0 0 1,-3 1-1,-17 3 341,-1 1 1,1 2-1,-24 9 0,45-16-351,-1 0-1,1 0 1,-1 1-1,1-1 1,-1 0-1,1 0 1,-1 0-1,1 1 0,0-1 1,-1 0-1,1 1 1,-1-1-1,1 0 1,0 1-1,-1-1 1,1 0-1,0 1 0,0-1 1,-1 1-1,1-1 1,0 1-1,0-1 1,0 1-1,0-1 1,-1 0-1,1 1 0,0-1 1,0 2-1,0-2-10,1 0 1,-1 0-1,1 1 0,-1-1 0,0 0 0,1 0 0,-1 0 1,0 1-1,1-1 0,-1 0 0,1 0 0,-1 0 0,0 0 1,1 0-1,-1 0 0,1 0 0,-1 0 0,1 0 1,-1 0-1,0 0 0,1 0 0,-1 0 0,1 0 0,-1 0 1,0 0-1,1-1 0,-1 1 0,1 0 0,-1 0 0,0 0 1,1-1-1,-1 1 0,0 0 0,1 0 0,-1-1 0,8-4 55,0 0 0,0-1-1,-1 0 1,0 0 0,10-12-1,28-38 213,-2-6-145,-3 0 0,34-74 0,-50 98-133,-9 15 0,-12 19 0,1-2 0,-5 11 0,-1 11 0,-2 73 0,-4 36 0,-9-25 0,-4 0 0,-4-1 0,-5-1 0,-60 134 0,40-129 0,49-101 0,0 0 0,0 1 0,-1-1 0,1 0 0,-1-1 0,1 1 0,-1 0 0,0 0 0,1-1 0,-1 1 0,0-1 0,-4 3 0,5-4 0,1 0 0,0 0 0,0 0 0,-1 0 0,1 0 0,0 0 0,-1 0 0,1 0 0,0 0 0,0 0 0,-1 0 0,1 0 0,0 0 0,0 0 0,-1-1 0,1 1 0,0 0 0,0 0 0,-1 0 0,1 0 0,0-1 0,0 1 0,0 0 0,-1 0 0,1-1 0,0 1 0,0 0 0,0 0 0,0-1 0,0 1 0,-1 0 0,1 0 0,0-1 0,0 1 0,0-1 0,-3-10 0,1 2 0,1 0 0,1 0 0,0 0 0,0 0 0,1 0 0,0 0 0,3-12 0,3-6 0,11-28 0,-14 44 0,1-1 0,0 1 0,0 1 0,1-1 0,0 1 0,10-12 0,-10 16 0,-1 1 0,1-1 0,0 1 0,0 0 0,1 0 0,-1 1 0,1 0 0,0 0 0,0 1 0,12-5 0,-7 4 0,1 1 0,0 0 0,0 1 0,0 0 0,1 1 0,22 1 0,-29 0 0,1 1 0,0 0 0,-1 0 0,1 1 0,0 0 0,-1 0 0,0 0 0,0 1 0,1 1 0,-2-1 0,1 1 0,11 8 0,-18-12 15,0 1 0,1-1-1,-1 0 1,1 1 0,-1-1 0,0 1 0,1-1 0,-1 0-1,0 1 1,0-1 0,1 1 0,-1-1 0,0 1 0,0-1-1,0 1 1,0-1 0,0 1 0,1-1 0,-1 1 0,0-1-1,0 1 1,0 0 0,0-1 0,0 1 0,-1-1 0,1 1-1,0-1 1,0 1 0,0-1 0,0 1 0,-1-1 0,1 1-1,0 0 1,-2 6-4454</inkml:trace>
</inkml:ink>
</file>

<file path=ppt/ink/ink3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52.6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223 596 11352,'0'0'5169,"-9"2"-4601,-3 0-340,0 1 1,0 1 0,1 0-1,-1 0 1,1 1-1,-18 11 1,21-10-18,0 1 1,0 0-1,1 1 0,0 0 1,0 0-1,1 0 1,0 1-1,-9 17 1,5-3 657,0-1 1,-10 42 0,20-62-764,-1 0-1,1 1 1,-1-1 0,1 0 0,0 1 0,0-1 0,0 0 0,0 1 0,0-1 0,0 0-1,1 1 1,-1-1 0,1 0 0,0 1 0,1 3 0,-1-5-45,0 0 0,0 1 0,0-1 0,0 0 0,0 0 0,0 0 1,0 0-1,1 0 0,-1-1 0,0 1 0,0 0 0,1 0 0,-1-1 0,0 1 0,1-1 0,-1 1 1,1-1-1,-1 0 0,1 0 0,-1 1 0,1-1 0,-1 0 0,1 0 0,-1 0 0,1-1 0,1 1 1,5-2 63,0 0 1,0-1 0,0 0 0,-1 0 0,1-1-1,-1 0 1,0 0 0,0-1 0,10-8 0,-5 4-2,149-122 1356,-155 126-1400,23-19 323,-27 22-330,0 1 1,1-1-1,-1 1 0,0 0 1,1 0-1,-1 0 0,1 0 0,-1 0 1,1 0-1,-1 1 0,4-1 1,-5 1-41,0 0 0,-1 0 0,1 0 0,-1 1 0,1-1 0,0 0 0,-1 0 0,1 1 0,-1-1 0,1 0 0,-1 1 0,1-1 0,-1 0 0,1 1 0,-1-1 0,1 1 0,-1-1 0,1 1 0,-1-1 0,0 1 0,1-1 0,-1 1 0,0-1 0,0 1 0,1 0 0,-1 0 0,5 20 241,-4-14-146,10 43 30,11 46 196,-18-82-317,1 0-1,0 0 1,1-1 0,13 21 0,-18-31-37,1-1 0,-1 0 0,1 0 0,-1 0 0,1 0 0,0 0 0,0-1 0,0 1 0,0 0 0,0-1 0,0 1 0,0-1 0,1 0 0,-1 0 0,0 0 0,1 0 0,4 1 0,-4-2 0,0 0 0,0 0 0,0 0 0,0 0 0,0-1 0,0 1 0,-1-1 0,1 0 0,0 0 0,0 0 0,-1 0 0,1-1 0,0 1 0,-1-1 0,4-2 0,0-1 0,1-1 0,-1 0 0,1 0 0,-2-1 0,1 0 0,-1 0 0,0 0 0,0-1 0,-1 1 0,0-1 0,0 0 0,-1-1 0,2-8 0,0 1 0,-1 0 0,-1-1 0,-1 0 0,-1 1 0,0-34 0,-3 42 0,1 0 0,-1 1 0,0-1 0,-1 1 0,0-1 0,0 1 0,-1 0 0,0 0 0,0 0 0,0 1 0,-8-9 0,-2 1 0,14 14 0,1 0 0,-1-1 0,0 1 0,0 0 0,0-1 0,1 1 0,-1 0 0,0 0 0,0-1 0,1 1 0,-1 0 0,0 0 0,0 0 0,1-1 0,-1 1 0,0 0 0,1 0 0,-1 0 0,0 0 0,1 0 0,-1 0 0,0 0 0,1-1 0,-1 1 0,0 0 0,1 0 0,-1 0 0,0 0 0,1 0 0,-1 1 0,0-1 0,1 0 0,-1 0 0,3 0 0,20-2 0,-1 1 0,1 1 0,0 1 0,33 7 0,-23-4 0,37 1 0,-1-9 0,15 0 0,-74 6 0,6 0 0,-39 3 0,4 0 0,0 1 0,0 0 0,0 1 0,1 1 0,-32 20 0,39-21 0,1 0 0,0 1 0,1 0 0,-1 1 0,2 0 0,-1 0 0,1 1 0,1 0 0,0 0 0,-10 20 0,15-25 0,0-1 0,0 1 0,1 0 0,-1-1 0,1 1 0,0 0 0,1 0 0,-1-1 0,1 1 0,0 0 0,0 0 0,0 0 0,1 0 0,1 5 0,0-4 0,0 0 0,0 0 0,1 0 0,0 0 0,0 0 0,1-1 0,-1 1 0,1-1 0,8 8 0,-11-12 0,0 0 0,0 0 0,0 0 0,0 0 0,0 0 0,0-1 0,1 1 0,-1-1 0,0 1 0,0 0 0,0-1 0,1 0 0,-1 1 0,0-1 0,1 0 0,-1 0 0,0 0 0,3 0 0,-2 0 0,1 0 0,-1-1 0,1 1 0,-1-1 0,1 0 0,-1 0 0,0 0 0,1 0 0,2-2 0,2-2 0,0-1 0,0 0 0,-1 0 0,11-12 0,8-16 0,-1-2 0,-2 0 0,22-48 0,-19 35 0,-21 42 0,-1 1 0,0-1 0,0 1 0,0-1 0,-1 1 0,3-11 0,-7 19 0,-2 5 0,0 11 0,1 1 0,1-1 0,1 0 0,0 20 0,1-33 0,0-1 0,1 1 0,-1-1 0,1 1 0,0-1 0,0 1 0,1-1 0,-1 0 0,1 0 0,0 0 0,0 0 0,0 0 0,1 0 0,0 0 0,-1-1 0,1 0 0,0 1 0,0-1 0,1 0 0,-1 0 0,1 0 0,6 3 0,-6-4 0,0-1 0,1 0 0,-1 0 0,0 0 0,0 0 0,1 0 0,-1-1 0,0 0 0,1 0 0,-1 0 0,1-1 0,-1 0 0,0 1 0,0-1 0,1-1 0,-1 1 0,0-1 0,4-1 0,7-4 0,-1-1 0,0-1 0,18-13 0,-12 5 0,0-1 0,0 0 0,-2-2 0,-1 0 0,20-28 0,-11 7 0,-1 0 0,20-47 0,-24 39 0,-2-1 0,15-56 0,-26 73 0,-2 1 0,-1-1 0,-1 0 0,-2-52 0,-2 80 0,0 1 0,-1 0 0,1-1 0,-3-7 0,2 12 0,1 0 0,0 0 0,-1 0 0,1 0 0,-1 0 0,1 0 0,-1 0 0,1 0 0,-1 0 0,1 1 0,-1-1 0,1 0 0,-1 0 0,1 0 0,0 0 0,-1 1 0,1-1 0,-1 0 0,1 0 0,0 1 0,-1-1 0,1 0 0,0 1 0,-1-1 0,1 0 0,0 1 0,-1 0 0,-12 11 0,3 0 0,1 1 0,0-1 0,1 1 0,1 1 0,0-1 0,0 1 0,-6 23 0,4-7 0,1 1 0,-6 53 0,8-35 0,3-1 0,1 1 0,3-1 0,10 71 0,-9-109 0,0-1 0,1 1 0,0-1 0,0 0 0,1 0 0,0 0 0,1-1 0,8 13 0,-10-17 0,0 0 0,0 0 0,1-1 0,0 1 0,0-1 0,0 0 0,0 0 0,0 0 0,0 0 0,1-1 0,-1 1 0,1-1 0,0 0 0,0-1 0,0 1 0,0-1 0,6 1 0,-2-2 0,0 0 0,0 0 0,0-1 0,0 0 0,-1-1 0,1 0 0,0-1 0,-1 1 0,1-1 0,-1-1 0,0 0 0,0 0 0,12-9 0,-8 5 0,-1-1 0,0 0 0,0-1 0,-1 0 0,0-1 0,0 0 0,12-21 0,-18 26 0,-2 3 0,0 1 0,0-1 0,0 0 0,-1-1 0,1 1 0,-1 0 0,0 0 0,0 0 0,1-7 0,-2 10 0,0-1 0,0 0 0,-1 0 0,1 0 0,0 1 0,-1-1 0,1 0 0,0 1 0,-1-1 0,1 0 0,-1 1 0,1-1 0,-1 0 0,1 1 0,-1-1 0,0 1 0,1-1 0,-1 1 0,1-1 0,-1 1 0,0 0 0,0-1 0,1 1 0,-1 0 0,0-1 0,0 1 0,1 0 0,-2 0 0,-1-1 0,0 0 0,0 1 0,0 0 0,0-1 0,0 1 0,-5 1 0,2 0 0,-1 1 0,1 0 0,-1 0 0,1 1 0,0 0 0,0 0 0,0 0 0,1 1 0,-1 0 0,1 0 0,-1 0 0,1 1 0,1-1 0,-1 1 0,1 1 0,-4 5 0,5-8 0,1-1 0,0 2 0,1-1 0,-1 0 0,1 0 0,-1 0 0,1 1 0,0-1 0,0 1 0,0-1 0,1 1 0,-1-1 0,1 1 0,0-1 0,0 1 0,0-1 0,0 1 0,1-1 0,-1 1 0,1-1 0,0 1 0,0-1 0,0 1 0,1-1 0,-1 0 0,1 0 0,0 0 0,0 0 0,0 0 0,0 0 0,5 5 0,-4-6 0,0 1 0,0-1 0,0 0 0,0 0 0,0 0 0,1 0 0,-1-1 0,1 0 0,-1 1 0,1-1 0,0 0 0,0-1 0,-1 1 0,1-1 0,0 1 0,0-1 0,-1 0 0,8-1 0,5-2 0,-1 0 0,0-1 0,18-6 0,-26 7 0,33-12 0,72-41 0,-76 36 0,1 2 0,48-17 0,-83 34 0,0 1 0,0-1 0,0 1 0,0 0 0,0-1 0,1 1 0,-1 0 0,0 0 0,0 1 0,0-1 0,0 0 0,0 1 0,1-1 0,-1 1 0,0 0 0,0 0 0,0 0 0,0 0 0,-1 0 0,1 0 0,0 0 0,0 0 0,-1 1 0,1-1 0,0 1 0,-1 0 0,0-1 0,3 4 0,2 5 0,0 0 0,-1 0 0,0 1 0,5 14 0,-4-9 0,-4-11 0,31 68 0,-29-66 0,0 0 0,1 0 0,0 0 0,0-1 0,0 1 0,1-1 0,9 8 0,-14-13 0,1 0 0,-1 0 0,0 0 0,1 0 0,0 0 0,-1 0 0,1-1 0,-1 1 0,1-1 0,0 1 0,-1-1 0,1 0 0,2 1 0,-4-1 0,0 0 0,0 0 0,0 0 0,0 0 0,0-1 0,0 1 0,0 0 0,0 0 0,0 0 0,1 0 0,-1 0 0,0 0 0,0 0 0,0 0 0,0 0 0,0 0 0,0-1 0,0 1 0,0 0 0,0 0 0,0 0 0,0 0 0,0 0 0,0 0 0,0 0 0,0 0 0,0-1 0,0 1 0,0 0 0,0 0 0,0 0 0,-1 0 0,1 0 0,0 0 0,0 0 0,0 0 0,0 0 0,0 0 0,0-1 0,0 1 0,0 0 0,0 0 0,0 0 0,0 0 0,0 0 0,0 0 0,-1 0 0,1 0 0,0 0 0,0 0 0,0 0 0,0 0 0,0 0 0,0 0 0,-7-6 0,-36-28 862,19 14-5713</inkml:trace>
</inkml:ink>
</file>

<file path=ppt/ink/ink3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52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15976,'0'0'1111,"146"16"-479,-16-10 0,45-4-56,37 4 8,24-1-104,-42-5 0,-50-2-64,-39 4-8,-39 10-192,-6-12 8,-3-12-112,-38 5-8</inkml:trace>
</inkml:ink>
</file>

<file path=ppt/ink/ink3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54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1 362 8840,'0'0'5969,"8"5"-5420,27 15-23,-33-19-459,1 1 1,-1-2-1,1 1 1,0 0-1,-1 0 1,1-1-1,0 0 1,0 1 0,0-1-1,-1 0 1,1 0-1,0-1 1,0 1-1,-1 0 1,1-1 0,0 0-1,-1 0 1,1 0-1,0 0 1,4-2-1,-1 0 70,17-7 292,-1-2-1,-1 0 0,0-1 0,-1-1 0,26-23 0,-18 11 377,-1-1 1,42-54 0,-52 56 7,-1-1 1,13-28 0,-76 159 2327,40-86-2982,1 1 0,-6 26 0,11-38-92,0 0 1,0 1 0,1-1-1,0 0 1,0 1 0,1-1-1,0 0 1,3 12-1,-3-17-39,0-1 0,0 1 0,0 0 0,0-1 0,0 0 0,1 1 0,-1-1 0,1 0 0,-1 0 0,1 0 0,0 0 0,0 0 0,0 0 0,0 0 0,0-1 0,0 1 0,1-1 0,-1 1 0,1-1 0,-1 0 0,1 0 0,-1 0 0,1 0 0,-1 0 0,1-1 0,0 1 0,2-1-1,2 0 11,-1 0 0,0 0-1,0 0 1,0-1 0,0 0-1,0-1 1,0 1 0,0-1-1,0 0 1,0-1-1,5-2 1,3-4 32,0 0 1,0 0-1,-1-1 0,0-1 0,-1 0 1,-1-1-1,0 0 0,0-1 1,13-22-1,3-10 415,34-81 0,-47 95-198,-4 14 148,-10 17-435,0 0 1,0 0 0,0 0 0,0-1 0,0 1-1,0 0 1,1 0 0,-1 0 0,0 0-1,0 0 1,0 0 0,0 0 0,0 0 0,1 0-1,-1 0 1,0 1 0,0-1 0,0 0-1,0 0 1,0 0 0,1 0 0,-1 0 0,0 0-1,0 0 1,0 0 0,0 0 0,0 0-1,0 0 1,0 1 0,1-1 0,-1 0 0,0 0-1,0 0 1,0 0 0,0 0 0,0 0-1,0 0 1,0 1 0,0-1 0,0 0 0,0 0-1,0 0 1,0 0 0,0 0 0,0 1-1,0-1 1,0 0 0,0 0 0,0 1-2,4 10 1,0 0 0,-1 1 0,0-1 0,-1 1 0,-1 0 0,0-1 0,0 1 0,-2 15 0,0-12 0,-1 0 0,0 0 0,-2 0 0,1-1 0,-2 0 0,-6 17 0,10-30 0,1 1 0,-1-1 0,0 1 0,1-1 0,-1 0 0,0 1 0,0-1 0,1 0 0,-1 0 0,0 1 0,-1-1 0,1 0 0,0 0 0,0 0 0,0 0 0,-1 0 0,1-1 0,0 1 0,-1 0 0,1-1 0,-1 1 0,1-1 0,0 1 0,-1-1 0,0 1 0,1-1 0,-1 0 0,1 0 0,-3 0 0,1-1 0,1 1 0,-1-1 0,1 0 0,0 0 0,-1 0 0,1-1 0,0 1 0,0-1 0,0 1 0,0-1 0,0 0 0,1 1 0,-1-1 0,0 0 0,1 0 0,-1 0 0,-1-4 0,3 6 0,-1-1 0,1 0 0,-1 0 0,1 0 0,-1-1 0,1 1 0,0 0 0,-1 0 0,1 0 0,0 0 0,0 0 0,0 0 0,0 0 0,0 0 0,0-1 0,0 1 0,0 0 0,1 0 0,-1 0 0,1-2 0,0 1 0,0 0 0,0 0 0,1 1 0,-1-1 0,0 0 0,1 0 0,-1 1 0,1-1 0,3-2 0,1 1 0,0-1 0,-1 1 0,1 0 0,1 0 0,-1 1 0,7-2 0,0 1 0,0 1 0,0 1 0,0 0 0,0 1 0,1 0 0,-1 1 0,0 0 0,0 1 0,0 1 0,18 6 0,18 3 0,-49-12 13,0 0 0,0 0-1,0 0 1,1 0 0,-1 0 0,0 0 0,0 0-1,0-1 1,0 1 0,0 0 0,0 0 0,1 0 0,-1 0-1,0 0 1,0 0 0,0 0 0,0 0 0,0 0-1,0 0 1,0 0 0,1-1 0,-1 1 0,0 0-1,0 0 1,0 0 0,0 0 0,0 0 0,0 0-1,0-1 1,0 1 0,0 0 0,0 0 0,0 0-1,0 0 1,0 0 0,0 0 0,0-1 0,0 1 0,0 0-1,0 0 1,0 0 0,0 0 0,0 0 0,0-1-1,0 1 1,0 0 0,0 0 0,0 0 0,0 0-1,0 0 1,0 0 0,-1 0 0,1-1 0,0 1-1,0 0 1,0 0 0,0 0 0,0 0 0,0 0-1,0 0 1,0 0 0,-1 0 0,-3-6-5392</inkml:trace>
</inkml:ink>
</file>

<file path=ppt/ink/ink3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54.7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15272,'0'0'1311,"87"9"-1391,-32 3 0,2 1-319,-4 5-1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19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94 14272,'0'0'1232,"68"-14"-496,2-1-1,28-3-199,30-3 0,6 3-96,-9 11 8,-15 8-40,-16 3-8,-11-2-64,-13 2-8,-11-4-264,-19-10 8</inkml:trace>
</inkml:ink>
</file>

<file path=ppt/ink/ink3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55.4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222 3 8032,'0'0'2945,"-8"2"-2289,-6 2-324,0 1 0,1 0 1,-1 1-1,1 1 0,1 0 0,-14 10 0,10-5 406,1 0 1,-22 24-1,32-31-501,1 0 0,0 0-1,1 0 1,-1 0 0,1 0 0,0 1 0,0 0-1,1-1 1,0 1 0,0 0 0,0 0 0,-1 9-1,3-14-155,0 0-1,0 1 0,0-1 0,0 1 0,1-1 1,-1 0-1,0 1 0,1-1 0,-1 0 0,1 1 0,0-1 1,-1 0-1,1 1 0,0-1 0,0 0 0,-1 0 1,1 0-1,0 0 0,0 0 0,0 0 0,0 0 0,3 1 1,-1 0 43,0 0 0,1 0 0,-1-1-1,0 1 1,1-1 0,0 0 0,6 1 0,-2-1-23,0 0 0,0-1 0,0 0 0,0 0 0,0-1-1,0 0 1,-1 0 0,1-1 0,0 0 0,-1-1 0,1 1 0,-1-1-1,0-1 1,0 1 0,0-1 0,-1-1 0,1 1 0,-1-1 0,0 0-1,0-1 1,0 1 0,-1-1 0,0 0 0,0 0 0,-1-1 0,0 0-1,5-8 1,-1 0 75,0 1 1,-1-2-1,-1 1 0,0-1 0,-1 0 0,4-22 1,-9 38-167,0-1 0,0 1 0,0 0 1,1 0-1,-1 0 0,0 0 0,0 0 1,0 0-1,0-1 0,0 1 0,0 0 1,0 0-1,0 0 0,0 0 0,0 0 1,0-1-1,0 1 0,0 0 0,0 0 1,0 0-1,0 0 0,0-1 0,0 1 1,0 0-1,0 0 0,0 0 0,0 0 1,0 0-1,0-1 0,0 1 0,0 0 1,-1 0-1,1 0 0,0 0 0,0 0 1,0 0-1,0 0 0,0-1 0,0 1 1,0 0-1,-1 0 0,1 0 0,0 0 1,0 0-1,0 0 0,0 0 0,0 0 1,-1 0-1,1 0 0,0 0 0,0 0 1,0 0-1,0 0 0,0 0 0,-1 0 1,1 0-1,0 0 0,0 0 0,0 0 1,0 0-1,0 0 0,-1 0 0,1 0 1,0 1 8,-1-1 1,1 1-1,-1-1 1,1 1-1,0-1 1,-1 1-1,1-1 1,0 1-1,0 0 1,-1-1-1,1 1 1,0-1-1,0 1 1,0 0 0,0-1-1,0 1 1,0 0-1,0-1 1,0 2-1,1 15 114,2 0 0,0 0 0,1 0-1,8 24 1,-10-36-85,0 0 0,1 0-1,-1 0 1,1-1-1,0 1 1,0 0 0,1-1-1,-1 0 1,1 0 0,0 0-1,0 0 1,0-1 0,1 1-1,-1-1 1,1 0 0,0-1-1,0 1 1,7 2-1,-9-4-16,1 0-1,-1-1 0,1 0 0,0 0 1,-1 0-1,1 0 0,0 0 0,-1 0 0,1-1 1,-1 0-1,1 0 0,-1 0 0,1 0 0,-1 0 1,0-1-1,1 0 0,-1 1 0,0-1 1,4-4-1,1 1-73,-2-1 0,1 0-1,-1 0 1,0-1 0,0 0 0,8-12 0,1-9-3743</inkml:trace>
</inkml:ink>
</file>

<file path=ppt/ink/ink3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58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272 652 9440,'0'0'5889,"-9"1"-5304,-17 3 144,-30 7-1,45-9-483,1 1-1,-1 1 0,1 0 1,0 1-1,0 0 1,-14 8-1,15-5 45,-1-1-1,1 1 1,0 1-1,1-1 1,0 1-1,0 1 1,-10 15-1,16-21-181,0 1 1,0-1-1,0 0 0,0 1 1,1-1-1,0 1 0,0 0 1,0-1-1,0 1 0,1 0 1,0-1-1,0 1 0,0 0 1,0 0-1,1-1 0,0 1 1,0 0-1,0-1 0,0 1 1,1-1-1,4 9 0,-3-8-24,1 0 0,-1 0 0,1 0 0,0-1 0,0 1 0,0-1-1,1 0 1,0 0 0,-1-1 0,1 1 0,1-1 0,-1 0 0,0-1 0,1 1 0,-1-1 0,7 2-1,-4-2-3,1 0-1,0 0 0,0-1 1,0 0-1,0-1 0,0 1 1,0-2-1,0 1 0,-1-1 1,11-3-1,2-2 38,0-1 0,-1-1 0,0-1-1,0-1 1,-1-1 0,-1 0 0,0-1 0,0-1 0,-1-1 0,-1-1 0,-1 0 0,20-23-1,-28 29-23,0 0 0,0-1 0,-1 0 0,0 0 0,-1 0 0,0-1 0,-1 1 0,0-1 0,3-12 0,-7 21-55,0 1 0,0 0 0,0-1 0,0 1 0,0 0-1,0-1 1,0 1 0,0 0 0,0 0 0,-1-1 0,1 1 0,-1 0-1,1 0 1,-1-1 0,1 1 0,-1 0 0,0 0 0,1 0-1,-1 0 1,0 0 0,0 0 0,0 0 0,0 0 0,0 0-1,0 0 1,0 0 0,0 1 0,-1-2 0,-3 0 74,-1 0 1,1 0-1,-1 0 1,1 0-1,-8 0 1,-10-4 329,16 1-218,6 5-171,1 0 0,-1-1-1,1 1 1,-1 0-1,1-1 1,-1 1-1,1 0 1,-1-1 0,0 1-1,1 0 1,-1 0-1,1 0 1,-1 0-1,0 0 1,1 0-1,-2 0 1,7 0 35,0 1 1,0 0-1,0 1 1,0 0-1,8 3 1,-2 0-18,56 18 183,-64-22-249,0 0 0,1 1 0,-1 0 0,0-1 0,0 1 0,0 1 0,0-1 0,0 0-1,0 1 1,-1-1 0,1 1 0,3 5 0,-3-2 4,0-1-1,0 0 1,-1 1 0,1-1-1,-1 1 1,-1 0-1,2 7 1,-1 2 4,0 1 0,-1-1 0,-1 1 0,-1-1 0,-2 18 0,2-31-12,1 1 0,0-1 0,0 1 0,0 0 0,0-1 0,0 1 0,0-1 0,1 1 0,-1-1 0,2 5 0,-1-6 0,0 0 0,-1 0 0,1 0 0,0-1 0,-1 1 0,1 0 0,0 0 0,0-1 0,-1 1 0,1-1 0,0 1 0,0-1 0,0 1 0,0-1 0,0 0 0,0 1 0,0-1 0,0 0 0,0 0 0,0 1 0,0-1 0,0 0 0,0 0 0,0 0 0,0 0 0,0-1 0,0 1 0,0 0 0,0 0 0,0-1 0,2 0 0,6-1 0,0-1 0,-1 0 0,1-1 0,-1 0 0,0 0 0,1-1 0,-2 0 0,11-9 0,7-8 0,23-26 0,5-6 0,-30 31 0,-15 15 0,0 1 0,16-14 0,-24 24 0,0 1 0,0-1 0,-1 0 0,1 0 0,-1 0 0,0 0 0,-1 4 0,-1-1 0,-1 7 0,-1 1 0,2-1 0,-4 25 0,6-35 0,1 0 0,0 0 0,0 1 0,0-1 0,0 0 0,0 0 0,1 1 0,0-1 0,-1 0 0,1 0 0,0 0 0,1 0 0,-1 0 0,0 0 0,1 0 0,0 0 0,0-1 0,-1 1 0,2 0 0,-1-1 0,0 0 0,5 4 0,-4-4 0,0 0 0,1-1 0,-1 1 0,1-1 0,0 0 0,-1 0 0,1 0 0,0 0 0,0-1 0,0 1 0,0-1 0,-1 0 0,1 0 0,0 0 0,6-2 0,5-1 0,1-1 0,18-7 0,-17 4 0,0 0 0,-1-1 0,0-1 0,-1 0 0,0-1 0,0-1 0,-1 0 0,0-1 0,-1-1 0,-1 0 0,0 0 0,12-18 0,-8 6 0,-1 1 0,-1-2 0,-1 0 0,-1-1 0,-2 0 0,14-53 0,62-322 0,-83 390 0,-2 7 0,0 1 0,0-1 0,-1 0 0,1 1 0,-1-10 0,0 14 0,0-1 0,0 1 0,0 0 0,0 0 0,0-1 0,0 1 0,0 0 0,-1 0 0,1 0 0,0-1 0,0 1 0,0 0 0,0 0 0,0-1 0,0 1 0,0 0 0,0 0 0,-1 0 0,1-1 0,0 1 0,0 0 0,0 0 0,0 0 0,-1 0 0,1-1 0,0 1 0,0 0 0,0 0 0,-1 0 0,1 0 0,0 0 0,0 0 0,0 0 0,-1 0 0,1-1 0,0 1 0,0 0 0,-1 0 0,1 0 0,0 0 0,0 0 0,-1 0 0,1 0 0,0 1 0,0-1 0,-1 0 0,1 0 0,0 0 0,0 0 0,0 0 0,-1 0 0,1 0 0,0 0 0,0 1 0,0-1 0,-1 0 0,1 0 0,0 0 0,0 0 0,0 1 0,0-1 0,-1 0 0,1 0 0,0 1 0,-11 12 0,-8 19 0,3 1 0,0 0 0,-14 49 0,-19 111 0,42-151 0,-5 68 0,12-84 0,0-1 0,2 0 0,1 1 0,5 24 0,-6-42 0,0-1 0,0 1 0,1-1 0,0 0 0,0 0 0,1 0 0,7 11 0,-9-16 0,0 0 0,0 1 0,0-1 0,0 0 0,0 0 0,1-1 0,-1 1 0,0 0 0,1-1 0,0 1 0,-1-1 0,1 0 0,0 0 0,0 0 0,0 0 0,-1 0 0,1-1 0,0 1 0,0-1 0,0 0 0,0 0 0,0 0 0,3-1 0,5-1 0,0-1 0,-1-1 0,1 0 0,-1 0 0,0-1 0,0-1 0,0 1 0,-1-2 0,12-9 0,-12 8 0,0-1 0,11-15 0,7-8 0,-23 27 0,-10 15 0,4-4 0,-1 2 0,0-1 0,1 0 0,-1 8 0,2-13 0,1 1 0,0-1 0,0 0 0,0 1 0,0-1 0,0 0 0,1 0 0,-1 1 0,1-1 0,-1 0 0,1 0 0,0 1 0,0-1 0,2 3 0,-1-3 0,-1 1 0,1-1 0,0 0 0,0-1 0,0 1 0,0 0 0,1-1 0,-1 1 0,0-1 0,1 1 0,-1-1 0,1 0 0,-1 0 0,1 0 0,0-1 0,-1 1 0,1 0 0,0-1 0,0 0 0,5 0 0,5 0 0,0-1 0,-1-1 0,16-3 0,-14 2 0,24-4 0,65-22 0,-16 0 0,59-23 0,-145 51 0,0 1 0,-1 0 0,1 0 0,-1 0 0,1 0 0,-1 0 0,1-1 0,-1 1 0,1 0 0,-1 0 0,1-1 0,-1 1 0,1 0 0,-1-1 0,1 1 0,-1 0 0,0-1 0,1 1 0,-1-1 0,0 1 0,1 0 0,-1-2 0,0 2 0,0 0 0,0 0 0,-1-1 0,1 1 0,0 0 0,-1 0 0,1 0 0,0 0 0,-1 0 0,1 0 0,0 0 0,-1 0 0,1 0 0,0 0 0,-1 0 0,1 0 0,0 0 0,-1 0 0,1 0 0,0 0 0,-1 0 0,1 0 0,0 0 0,-1 1 0,-1-1 0,-36 8 0,-64 21 0,90-25 0,1 1 0,-1 1 0,1 0 0,0 0 0,0 1 0,1 0 0,0 1 0,0 0 0,-12 14 0,20-20 0,0 1 0,0-1 0,0 1 0,0 0 0,1-1 0,-1 1 0,-1 5 0,2-7 0,1 0 0,0 0 0,0 0 0,0 0 0,0 0 0,0 0 0,0 0 0,0 0 0,0 0 0,1-1 0,-1 1 0,0 0 0,1 0 0,-1 0 0,0 0 0,1 0 0,-1 0 0,1-1 0,-1 1 0,1 0 0,-1 0 0,1-1 0,0 1 0,-1 0 0,1-1 0,0 1 0,0-1 0,-1 1 0,3 0 0,4 3 0,0-1 0,0 0 0,1 0 0,-1-1 0,1 0 0,-1 0 0,1-1 0,0 0 0,0 0 0,-1-1 0,1 0 0,12-2 0,7-1 0,0-1 0,33-10 0,-29 4 0,32-15 0,0 0 0,-7 3 0,0-2 0,72-45 0,-138 75 0,-105 67 0,103-65 0,1 1 0,0 1 0,0 0 0,1 1 0,0 0 0,1 0 0,-13 22 0,21-33 0,1 1 0,0-1 0,-1 1 0,1-1 0,0 1 0,-1 0 0,1-1 0,0 1 0,0 0 0,0-1 0,0 1 0,0 0 0,0-1 0,0 1 0,0 0 0,0-1 0,0 2 0,0-2 0,0 0 0,0 1 0,1-1 0,-1 0 0,0 0 0,0 0 0,1 1 0,-1-1 0,0 0 0,0 0 0,1 0 0,-1 1 0,0-1 0,0 0 0,1 0 0,-1 0 0,0 0 0,1 0 0,-1 0 0,0 1 0,1-1 0,-1 0 0,0 0 0,1 0 0,1-1 0,1 1 0,-1 0 0,0-1 0,1 1 0,-1-1 0,0 0 0,0 1 0,1-1 0,1-2 0,12-6 0,0-2 0,-1 0 0,0 0 0,-1-2 0,0 0 0,-1 0 0,0-1 0,-1-1 0,9-16 0,-19 28 0,5-4 0,-8 11 0,1-1 0,-1 1 0,0 0 0,0 0 0,-3 5 0,1 2 0,1-5 0,0 0 0,1 0 0,1 0 0,-1 0 0,1 0 0,0 0 0,0 0 0,0 1 0,1-1 0,0 0 0,0 0 0,1 0 0,2 7 0,-2-10 0,-1 1 0,1-1 0,0 0 0,-1 0 0,2 0 0,-1 0 0,0 0 0,0 0 0,1-1 0,0 1 0,-1-1 0,1 0 0,0 0 0,0 0 0,1 0 0,-1 0 0,0 0 0,0-1 0,1 0 0,-1 0 0,1 0 0,-1 0 0,6 1 0,1-2 0,-1 0 0,0 0 0,1-1 0,-1 0 0,0-1 0,0 0 0,15-5 0,-3 0 0,40-22 0,-44 19 0,-1-1 0,0 0 0,0-2 0,-1 0 0,-1 0 0,0-2 0,-1 1 0,-1-2 0,0 0 0,15-28 0,-1-5 0,-2-1 0,25-77 0,-48 124 0,23-72 0,-22 66 0,0 0 0,-1 0 0,0 0 0,-1-1 0,1 1 0,-3-11 0,2 19 0,0-1 0,0 1 0,0 0 0,0-1 0,-1 1 0,1 0 0,0 0 0,-1-1 0,0 1 0,1 0 0,-1 0 0,1 0 0,-1 0 0,0 0 0,0 0 0,0 0 0,0 0 0,0 0 0,0 0 0,0 0 0,0 1 0,-1-2 0,0 1 0,0 1 0,0-1 0,0 1 0,0 0 0,-1-1 0,1 1 0,0 0 0,0 0 0,0 1 0,0-1 0,0 0 0,0 1 0,-3 0 0,-5 2 0,1 1 0,1 0 0,-1 1 0,0-1 0,1 2 0,0-1 0,0 1 0,1 0 0,0 1 0,-13 13 0,6-2 0,0 0 0,1 1 0,-16 30 0,22-34 0,-1 0 0,2 0 0,0 1 0,1 0 0,0 0 0,1 0 0,1 1 0,1-1 0,0 1 0,1 17 0,14 99 0,-15-129 858</inkml:trace>
</inkml:ink>
</file>

<file path=ppt/ink/ink3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58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17079,'0'0'2320,"45"8"-2416,-25-5 16,-3-1-104,-5-2 0</inkml:trace>
</inkml:ink>
</file>

<file path=ppt/ink/ink3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58.9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12864,'0'0'768,"91"-8"-512,-16 5 304,20 3 8,7 0-32,-8 3 8,-11 5-49,-15 1 9,-9-1-184,-15-6 0,-8-2-176,-15 0 0,-12-2-152,-12 2 0</inkml:trace>
</inkml:ink>
</file>

<file path=ppt/ink/ink3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3:59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12456,'0'0'288,"68"-7"-224,14 5-192,9-5 16</inkml:trace>
</inkml:ink>
</file>

<file path=ppt/ink/ink3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04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1 770 6520,'0'0'4410,"10"-3"-3640,43-15 346,78-38 1,-84 27-689,-2-2 0,-1-1 1,-2-2-1,-1-3 0,55-61 0,-71 69-81,0-1 0,-3-1 0,0-2-1,-2 0 1,-1-1 0,-2 0 0,-1-2 0,19-68-1,-19 43 922,-15 61-1251,-1 0-1,0 0 1,0-1-1,0 1 1,0 0-1,0 0 0,0 0 1,0 0-1,0 0 1,1-1-1,-1 1 1,0 0-1,0 0 1,0 0-1,0 0 0,0-1 1,0 1-1,0 0 1,0 0-1,0 0 1,0 0-1,0-1 1,0 1-1,0 0 0,0 0 1,0 0-1,-1 0 1,1 0-1,0-1 1,0 1-1,0 0 0,0 0 1,0 0-1,0 0 1,0 0-1,0-1 1,0 1-1,-1 0 1,1 0-1,0 0 0,0 0 1,0 0-1,0 0 1,0 0-1,-1 0 1,1 0-1,0-1 1,0 1-1,0 0 0,0 0 1,-1 0-1,1 0 1,0 0-1,0 0 1,0 0-1,0 0 0,-1 0 1,1 0-1,0 0 1,0 0-1,0 0 1,-1 1-1,-9 6 491,-12 17-260,1 0-1,1 2 1,1 0 0,1 1-1,1 1 1,-14 34 0,20-37-75,2 1 0,0 0 0,2 1-1,1 0 1,-4 39 0,7-32 42,2 0-1,1 0 0,1-1 0,7 38 0,-4-51-61,1-1 1,8 26-1,-9-35-65,0 0-1,0-1 1,1 0-1,0 0 1,1 0-1,10 12 1,-12-17-34,0-1 0,1 1 0,-1-1 0,1 0 0,0 0 0,0 0 0,0-1 0,0 1 0,0-1 0,1-1 0,7 3 1,-6-3-3,1 0 1,-1 0-1,0 0 1,1-1-1,-1 0 1,1 0 0,-1-1-1,10-1 1,-8-1-11,0-1 1,0 0-1,0 0 0,-1 0 1,0-1-1,0-1 1,0 1-1,0-1 0,-1-1 1,8-7-1,-3 1 32,0-1 0,0-1 0,-1 0 0,12-22 0,-17 25-20,0 0 0,-1 0 0,8-25 1,-12 30-21,0 1 1,0-1 0,0 0 0,-1 0 0,1 1-1,-2-1 1,1 0 0,-1 1 0,-2-11-1,2 15-20,0 0 0,0 0 0,0 0 0,1 1 1,-2-1-1,1 0 0,0 1 0,0-1 0,0 0 0,-1 1 0,1 0 0,-1-1 0,1 1 0,-1 0 0,0 0 0,1 0 0,-1 0 0,0 0 0,0 0 0,0 0 0,0 1 0,1-1 0,-1 1 0,0-1 0,0 1 0,0 0 0,0 0 0,0 0 0,0 0 0,-3 0 0,-2 1 10,1-1 0,-1 1 0,1 0-1,0 1 1,-1 0 0,1 0 0,0 0 0,-6 4 0,5-2 2,1 0 0,0 0 0,0 1 0,0 0 0,1 0 0,0 0 0,0 1 0,0-1 0,1 1 1,-1 0-1,1 1 0,-3 7 0,3-5-2,0 0-1,1 0 1,0 0 0,1 0 0,0 0 0,0 1 0,1-1 0,0 0 0,1 13-1,0-14-10,1-1 0,0 0-1,0 0 1,1 0 0,0 0-1,0 0 1,0 0 0,1-1-1,0 1 1,1-1-1,-1 0 1,6 8 0,-5-10-7,0 0 1,0 1-1,0-1 1,1-1-1,0 1 1,-1-1-1,1 1 1,1-2 0,-1 1-1,0 0 1,1-1-1,-1 0 1,1 0-1,-1-1 1,1 1-1,8 0 1,-3-2 13,1 0-1,-1 0 1,0-1 0,0-1 0,1 0 0,-1 0 0,0-1-1,-1 0 1,1-1 0,0 0 0,-1-1 0,19-12 0,-1-1 67,0-2 1,-2-1 0,26-25 0,111-117 865,-163 162-952,0 1 0,0 0 1,0 0-1,0 0 0,0 0 0,1-1 1,-1 1-1,0 0 0,0 0 0,0 0 1,0 0-1,0 0 0,0-1 1,1 1-1,-1 0 0,0 0 0,0 0 1,0 0-1,0 0 0,1 0 1,-1 0-1,0 0 0,0 0 0,0 0 1,1 0-1,-1-1 0,0 1 0,0 0 1,0 0-1,1 0 0,-1 1 1,0-1-1,0 0 0,0 0 0,1 0 1,-1 0-1,0 0 0,0 0 1,0 0-1,0 0 0,1 0 0,-1 0 1,0 0-1,0 0 0,0 1 1,2 11 2,-8 22-6,6-32 3,-53 194 0,49-187 0,3-6 0,8-7 0,-2 1 0,31-21 0,45-38 0,27-20 0,-91 71 0,-12 7 0,0 0 0,1 1 0,-1 0 0,1 0 0,0 0 0,10-3 0,-16 6 0,0 0 0,1 0 0,-1 0 0,0 0 0,1 0 0,-1 0 0,1 0 0,-1 0 0,0 0 0,1 0 0,-1 0 0,1 0 0,-1 0 0,0 0 0,1 0 0,-1 1 0,0-1 0,1 0 0,-1 0 0,0 0 0,1 1 0,-1-1 0,0 0 0,0 0 0,1 1 0,-1-1 0,0 0 0,0 1 0,1-1 0,-1 1 0,3 14 0,-6 17 0,-2-12 0,-13 34 0,1-4 0,16-49 0,1-1 0,0 0 0,0 0 0,0 0 0,0 0 0,0 0 0,0 1 0,0-1 0,0 0 0,0 0 0,0 0 0,0 0 0,0 0 0,0 1 0,0-1 0,0 0 0,0 0 0,0 0 0,0 0 0,0 1 0,0-1 0,0 0 0,0 0 0,0 0 0,0 0 0,0 1 0,0-1 0,0 0 0,0 0 0,0 0 0,0 0 0,0 0 0,1 0 0,-1 1 0,0-1 0,0 0 0,0 0 0,0 0 0,0 0 0,0 0 0,1 0 0,7-3 0,13-13 0,-19 15 0,54-53 0,-36 34 0,25-20 0,-45 40 0,0-1 0,1 1 0,-1-1 0,0 1 0,1 0 0,-1-1 0,1 1 0,-1 0 0,0-1 0,1 1 0,-1 0 0,1 0 0,-1 0 0,1-1 0,-1 1 0,1 0 0,0 0 0,-1 0 0,1 0 0,-1 0 0,1 0 0,-1 0 0,1 0 0,-1 0 0,1 0 0,-1 0 0,1 0 0,-1 0 0,1 1 0,-1-1 0,1 0 0,-1 0 0,1 0 0,-1 1 0,1-1 0,-1 0 0,1 1 0,-1-1 0,0 0 0,1 1 0,-1-1 0,1 1 0,-1-1 0,0 1 0,0-1 0,1 0 0,-1 1 0,0 0 0,2 3 0,0 1 0,-1 0 0,0-1 0,1 9 0,0-1 0,1 0 0,0 6 0,2 0 0,0 0 0,9 18 0,-14-35 0,0-1 0,1 1 0,-1 0 0,0-1 0,1 1 0,-1 0 0,1-1 0,-1 1 0,1-1 0,-1 1 0,1-1 0,-1 1 0,1-1 0,-1 1 0,1-1 0,-1 0 0,1 1 0,0-1 0,-1 0 0,1 0 0,0 1 0,-1-1 0,1 0 0,0 0 0,0 0 0,-1 0 0,1 0 0,0 0 0,-1 0 0,1 0 0,0 0 0,1 0 0,1-1 0,0-1 0,0 1 0,0-1 0,0 1 0,5-5 0,-2 2 0,21-15 0,-1-2 0,-1 0 0,-1-2 0,-1-1 0,40-53 0,-61 74 0,-1 1 0,1-1 0,0 1 0,-1 0 0,1-1 0,0 1 0,1 0 0,-1 0 0,0 0 0,1 1 0,-1-1 0,1 1 0,-1-1 0,1 1 0,5-2 0,-8 3 0,0 0 0,0 0 0,0 0 0,1-1 0,-1 1 0,0 0 0,0 0 0,0 0 0,0 0 0,0 0 0,0 0 0,0 0 0,0 0 0,1 0 0,-1 0 0,0 0 0,0 0 0,0 1 0,0-1 0,0 0 0,0 0 0,0 0 0,1 0 0,-1 0 0,0 0 0,0 0 0,0 0 0,0 0 0,0 0 0,0 0 0,0 0 0,0 0 0,0 0 0,0 1 0,0-1 0,0 0 0,0 0 0,1 0 0,-1 0 0,0 0 0,0 0 0,0 0 0,0 0 0,0 1 0,0-1 0,-2 7 0,0-3 0,-44 139 0,-13 38 0,15-57 0,-17 44 0,42-132 0,3-7 0,18-49 0,12-60 0,22-103 0,-8 75 0,62-157 0,-85 253 0,1 0 0,0 0 0,0 0 0,1 0 0,0 1 0,1 1 0,1-1 0,-1 1 0,15-12 0,-23 22 0,1 0 0,-1-1 0,0 1 0,1-1 0,-1 1 0,1 0 0,0 0 0,-1-1 0,1 1 0,-1 0 0,1 0 0,-1-1 0,1 1 0,0 0 0,-1 0 0,1 0 0,-1 0 0,1 0 0,0 0 0,-1 0 0,1 0 0,-1 0 0,1 0 0,0 0 0,0 1 0,0 0 0,0-1 0,0 1 0,0 0 0,0 0 0,0 0 0,0-1 0,-1 1 0,1 0 0,0 0 0,-1 0 0,1 0 0,0 2 0,2 4 0,0 0 0,-1 0 0,2 10 0,-4-16 0,3 16 0,-1-1 0,0 1 0,-1-1 0,-1 1 0,-1-1 0,-3 21 0,3-27 0,-1 1 0,-1-1 0,0 0 0,0 0 0,-1-1 0,-1 1 0,1-1 0,-1 0 0,-1 0 0,0 0 0,-8 8 0,13-15 0,0-1 0,-1 1 0,1-1 0,0 0 0,-1 1 0,0-1 0,1 0 0,-1 0 0,0 0 0,1 0 0,-1 0 0,0-1 0,0 1 0,0 0 0,0-1 0,0 0 0,1 1 0,-5-1 0,4 0 0,1-1 0,-1 1 0,0 0 0,0-1 0,1 0 0,-1 1 0,0-1 0,1 0 0,-1 0 0,1 0 0,-1 0 0,1 0 0,-1 0 0,1-1 0,0 1 0,-1 0 0,1-1 0,0 1 0,-1-3 0,-2-2 0,0 0 0,1-1 0,-5-10 0,7 15 0,0 0 0,1 0 0,-1 0 0,1 0 0,-1 0 0,1 0 0,0 0 0,0 0 0,0 0 0,0 0 0,0 0 0,0 0 0,1 0 0,-1 0 0,1 0 0,-1 0 0,3-4 0,-3 5 0,1 1 0,0-1 0,-1 0 0,1 1 0,0-1 0,0 1 0,-1-1 0,1 1 0,0 0 0,0-1 0,0 1 0,0 0 0,0-1 0,0 1 0,0 0 0,-1 0 0,3 0 0,18 0 0,33 7 0,-33-3 0,0-1 0,0-1 0,0-1 0,0-1 0,0-1 0,22-4 0,-12 0 0,-12 1 0,38-10 0,-52 13 0,1-2 0,-1 1 0,0 0 0,0-1 0,0 0 0,0 0 0,-1-1 0,1 1 0,-1-1 0,0 0 0,5-6 0,-8 9 0,1-1 0,-1 0 0,0 0 0,1 0 0,-1 0 0,0 0 0,0 0 0,-1 0 0,1 0 0,0 0 0,-1 0 0,1-1 0,-1 1 0,0 0 0,1 0 0,-1-1 0,0 1 0,-1 0 0,1 0 0,0-1 0,-1 1 0,-1-4 0,2 4 0,-1 1 0,-1-1 0,1 1 0,0-1 0,0 1 0,0 0 0,-1-1 0,1 1 0,-1 0 0,1 0 0,-1 0 0,1 0 0,-1 0 0,0 0 0,1 1 0,-1-1 0,0 1 0,0-1 0,1 1 0,-1-1 0,0 1 0,0 0 0,0 0 0,0 0 0,0 0 0,1 0 0,-1 0 0,-2 1 0,-3 0 0,0 1 0,0 0 0,0 0 0,1 0 0,-1 1 0,1 0 0,0 0 0,-1 0 0,2 1 0,-1 0 0,0 0 0,1 1 0,-7 6 0,9-8 0,0 0 0,1 0 0,-1 0 0,1 1 0,0-1 0,0 0 0,1 1 0,-1-1 0,1 1 0,-1 0 0,1-1 0,0 1 0,0 0 0,1 0 0,-1 0 0,1 0 0,0-1 0,0 1 0,0 0 0,1 0 0,-1 0 0,1 0 0,0 0 0,0-1 0,0 1 0,2 3 0,-1-3 0,0 0 0,0 0 0,0 0 0,1-1 0,-1 1 0,1-1 0,0 0 0,0 0 0,0 0 0,0 0 0,1 0 0,-1-1 0,1 1 0,0-1 0,-1 0 0,1 0 0,0 0 0,0-1 0,0 1 0,8 1 0,-4-2 0,0-1 0,1 1 0,-1-1 0,0 0 0,0-1 0,0 0 0,0 0 0,0-1 0,-1 0 0,13-5 0,1-2 0,0-1 0,0-1 0,-1-1 0,-1-1 0,0-1 0,0 0 0,-2-1 0,0-1 0,0-1 0,-2-1 0,0 0 0,-1 0 0,-1-2 0,17-32 0,-30 49 0,-2 5 0,-5 7 0,3 3 0,0 1 0,1 0 0,0 0 0,1 1 0,1-1 0,0 0 0,1 1 0,0-1 0,1 1 0,1-1 0,0 0 0,0 0 0,2 0 0,-1 0 0,11 21 0,-14-32 0,1-1 0,1 0 0,-1 1 0,0-1 0,0 0 0,0 0 0,1 1 0,-1-1 0,1 0 0,-1 0 0,1-1 0,-1 1 0,1 0 0,-1 0 0,1-1 0,0 1 0,-1-1 0,1 0 0,0 1 0,0-1 0,-1 0 0,1 0 0,0 0 0,0 0 0,-1 0 0,3-1 0,4 0 0,0 0 0,0-1 0,0 0 0,8-4 0,2-1 0,0-2 0,0 0 0,20-14 0,46-40 0,-35 26 0,-22 17 0,49-35 0,-63 47 0,0 1 0,0 0 0,28-10 0,-32 15 0,1 0 0,-1 0 0,1 0 0,13 1 0,-25 4 0,-4 2 0,-16 7 0,-39 15 0,41-20 0,1 2 0,-37 21 0,45-22 0,-11 7 0,-35 30 0,52-41 0,0 1 0,0 0 0,1 0 0,0 0 0,0 0 0,0 1 0,1 0 0,0 0 0,0 0 0,0 0 0,1 0 0,-2 8 0,3-13 0,1 1 0,0-1 0,0 0 0,-1 0 0,1 1 0,0-1 0,1 0 0,-1 1 0,0-1 0,0 0 0,0 1 0,1-1 0,-1 0 0,1 0 0,-1 0 0,1 1 0,-1-1 0,1 0 0,0 0 0,-1 0 0,1 0 0,0 0 0,0 0 0,0 0 0,0 0 0,0 0 0,0 0 0,0-1 0,0 1 0,0 0 0,0-1 0,1 1 0,-1-1 0,0 1 0,0-1 0,1 0 0,-1 1 0,0-1 0,3 0 0,2 1 0,1-1 0,-1 1 0,1-1 0,-1-1 0,0 1 0,11-4 0,-8 2 0,0-1 0,-1 0 0,0-1 0,1 0 0,-1 0 0,-1-1 0,9-6 0,46-42 0,-61 52 0,15-16 0,-1 0 0,-1-1 0,14-21 0,7-11 0,-35 50 0,0 0 0,0 0 0,1 0 0,-1-1 0,0 1 0,0 0 0,1 0 0,-1 0 0,0-1 0,0 1 0,0 0 0,1 0 0,-1 0 0,0-1 0,0 1 0,0 0 0,0-1 0,0 1 0,0 0 0,0 0 0,1-1 0,-1 1 0,0 0 0,0 0 0,0-1 0,0 1 0,0 0 0,0-1 0,0 1 0,0 0 0,-1 0 0,1-1 0,0 1 0,0-1 0,0 1 0,-1 1 0,1-1 0,-1 0 0,1 1 0,-1-1 0,1 1 0,-1-1 0,1 0 0,0 1 0,-1-1 0,1 1 0,0-1 0,-1 1 0,1-1 0,0 1 0,0-1 0,-1 1 0,1 0 0,-7 19 0,1-1 0,1 1 0,-4 30 0,7-36 0,1 0 0,1 0 0,0 1 0,1-1 0,4 27 0,-4-40 0,-1 1 0,0-1 0,0 1 0,1-1 0,-1 1 0,1-1 0,0 1 0,-1-1 0,1 0 0,0 1 0,0-1 0,-1 0 0,1 0 0,0 0 0,0 0 0,1 1 0,-1-1 0,0-1 0,0 1 0,0 0 0,1 0 0,-1 0 0,0-1 0,1 1 0,-1 0 0,1-1 0,-1 0 0,1 1 0,-1-1 0,1 0 0,-1 1 0,1-1 0,-1 0 0,1 0 0,-1 0 0,1-1 0,1 1 0,6-2 0,-1-1 0,0 0 0,0 0 0,0 0 0,9-7 0,-12 8 0,10-7 0,0 0 0,0-2 0,-1 1 0,-1-2 0,19-20 0,-11 9 0,-1-2 0,23-36 0,-13 10 0,22-55 0,18-58 0,-39 90 0,-25 57 0,0 1 0,-1-1 0,0 0 0,2-22 0,-7 38 0,0 1 0,0 0 0,0-1 0,0 1 0,0-1 0,0 1 0,0-1 0,0 1 0,0-1 0,0 1 0,0-1 0,0 1 0,0-1 0,0 1 0,0 0 0,0-1 0,0 1 0,-1-1 0,1 1 0,0-1 0,0 1 0,-1 0 0,1-1 0,0 1 0,0 0 0,-1-1 0,1 1 0,0 0 0,-1-1 0,1 1 0,-1 0 0,1 0 0,0-1 0,-1 1 0,1 0 0,-1 0 0,1 0 0,0-1 0,-1 1 0,1 0 0,-1 0 0,1 0 0,-1 0 0,1 0 0,-1 0 0,1 0 0,-1 0 0,1 0 0,-1 1 0,-2-1 0,1 1 0,-1 0 0,0-1 0,1 2 0,-1-1 0,1 0 0,0 0 0,-4 3 0,-2 3 0,-1 1 0,2-1 0,-1 2 0,1-1 0,0 1 0,-6 11 0,-33 61 0,44-78 0,-14 29 0,1 0 0,2 1 0,-15 55 0,23-67 0,2-1 0,0 1 0,1 0 0,1 0 0,0 0 0,2 0 0,5 29 0,-5-39 0,0-5 0,0 0 0,0 0 0,1 0 0,0 0 0,2 7 0,-3-11 0,0-1 0,0 0 0,0 1 0,0-1 0,0 0 0,0 0 0,0 1 0,0-1 0,0 0 0,0 0 0,1 0 0,-1 0 0,0-1 0,1 1 0,-1 0 0,1 0 0,-1-1 0,1 1 0,-1-1 0,1 1 0,0-1 0,-1 0 0,1 0 0,-1 0 0,3 0 0,3 0 0,0-1 0,0 0 0,0 0 0,0-1 0,0 0 0,0-1 0,0 1 0,-1-1 0,1 0 0,9-7 0,1-2 0,0-1 0,20-19 0,-15 10 0,37-50 0,-30 34 0,-33 45 0,1 0 0,0 1 0,0-1 0,0 1 0,-2 10 0,1 0 0,-4 34 0,7-37 0,1 0 0,1 0 0,4 21 0,-5-34 0,0-1 0,1 1 0,-1 0 0,1-1 0,-1 1 0,1-1 0,0 1 0,-1-1 0,1 0 0,0 1 0,0-1 0,0 0 0,0 0 0,0 1 0,0-1 0,2 1 0,-2-1 0,0-1 0,0 1 0,0-1 0,0 1 0,0-1 0,0 0 0,0 1 0,0-1 0,0 0 0,0 0 0,0 0 0,0 0 0,0 0 0,0 0 0,0 0 0,1 0 0,-1 0 0,0 0 0,0-1 0,0 1 0,0 0 0,0-1 0,1 0 0,8-5 0,0 0 0,0-1 0,0 0 0,-1 0 0,0-1 0,13-14 0,40-59 0,-55 70 0,-5 9 0,6-5 0,-9 7 0,1 1 0,-1-1 0,1 0 0,0 1 0,0-1 0,-1 1 0,1-1 0,0 1 0,0-1 0,-1 1 0,1-1 0,0 1 0,0-1 0,0 1 0,0-1 0,0 1 0,0-1 0,0 1 0,0-1 0,0 1 0,0 0 0,0 0 0,3 17 0,-2-12 0,0 8 0,0-3 0,0 1 0,4 13 0,-4-23 0,-1 0 0,1 0 0,0 1 0,-1-1 0,1 0 0,0 0 0,1 0 0,-1 0 0,0 0 0,0 0 0,1-1 0,0 1 0,-1 0 0,1-1 0,0 1 0,-1-1 0,3 2 0,-2-2 0,0-1 0,0 1 0,0-1 0,0 1 0,0-1 0,0 0 0,0 0 0,0 0 0,0 0 0,0 0 0,0 0 0,0 0 0,0-1 0,2 0 0,27-11 0,-27 10 0,4-1 0,18-9 0,0 0 0,42-28 0,-40 19 0,-26 21 0,-2-1 0,0 1 0,0 0 0,0 0 0,1 0 0,-1-1 0,0 1 0,0 0 0,0 0 0,1 0 0,-1 0 0,0-1 0,0 1 0,1 0 0,-1 0 0,0 0 0,0 0 0,1 0 0,-1 0 0,0 0 0,0 0 0,1 0 0,-1 0 0,0 0 0,1 0 0,-1 0 0,0 0 0,0 0 0,1 0 0,-1 0 0,0 0 0,0 0 0,1 1 0,-1-1 0,0 0 0,0 0 0,1 0 0,-1 0 0,0 0 0,0 1 0,0-1 0,1 0 0,-1 0 0,0 0 0,0 1 0,0-1 0,0 0 0,0 0 0,1 1 0,-1-1 0,0 0 0,0 0 0,0 1 0,0-1 0,0 0 0,0 1 0,0-1 0,0 0 0,0 0 0,0 1 0,0-1 0,0 0 0,0 0 0,0 1 0,0-1 0,0 1 0,2 11 0,1 1 0,0-1 0,1 1 0,1-1 0,0 0 0,0-1 0,1 1 0,10 14 0,-10-18 0,-5-6 0,0 0 0,0 0 0,1 0 0,-1 0 0,1 0 0,0-1 0,-1 1 0,1-1 0,0 1 0,0-1 0,0 0 0,0 0 0,0 1 0,0-1 0,1-1 0,-1 1 0,0 0 0,0-1 0,1 1 0,-1-1 0,0 1 0,1-1 0,-1 0 0,0 0 0,1 0 0,-1 0 0,0-1 0,1 1 0,-1-1 0,0 1 0,4-3 0,2 0 0,0 0 0,0-1 0,-1 0 0,1 0 0,-1-1 0,0 0 0,10-10 0,-6 4 0,0-1 0,-1 0 0,-1-1 0,0 0 0,-1 0 0,0-1 0,-1 0 0,-1 0 0,0-1 0,-1 0 0,0 0 0,2-16 0,-7 27 0,1 1 0,-1-1 0,0 0 0,0 0 0,0 0 0,-1 0 0,0-4 0,1 8 0,-1-1 0,1 0 0,0 1 0,0-1 0,0 0 0,-1 1 0,1-1 0,0 0 0,-1 1 0,1-1 0,0 0 0,-1 1 0,1-1 0,-1 1 0,1-1 0,-1 1 0,1-1 0,-1 1 0,0-1 0,1 1 0,-1-1 0,1 1 0,-1 0 0,0 0 0,1-1 0,-1 1 0,0 0 0,0 0 0,1 0 0,-1-1 0,0 1 0,1 0 0,-1 0 0,0 0 0,0 0 0,1 0 0,-1 1 0,0-1 0,0 0 0,1 0 0,-1 0 0,0 1 0,1-1 0,-2 1 0,0 0 0,-1 1 0,0-1 0,1 1 0,-1 0 0,1 0 0,0 0 0,0 0 0,-1 1 0,1-1 0,1 0 0,-1 1 0,0 0 0,1-1 0,-1 1 0,1 0 0,0 0 0,0 0 0,0 0 0,0 0 0,0 0 0,1 0 0,-1 0 0,1 5 0,0-2 0,0 1 0,0 0 0,0-1 0,1 1 0,0-1 0,0 1 0,1-1 0,0 1 0,0-1 0,4 8 0,-1-7 0,0 1 0,0-1 0,0 0 0,1 0 0,0-1 0,1 0 0,0 0 0,0 0 0,0-1 0,0 0 0,1 0 0,0-1 0,0 0 0,0-1 0,0 1 0,1-1 0,10 2 0,3 0 0,1-2 0,0 0 0,0-1 0,0-1 0,35-3 0,-47 1 0,1 0 0,21-6 0,-30 6 0,-1 0 0,1 0 0,-1 0 0,1 0 0,0 0 0,-1 0 0,0 0 0,1-1 0,-1 1 0,0-1 0,0 0 0,0 0 0,0 0 0,0 0 0,0 0 0,-1 0 0,1 0 0,1-3 0,-2 3 48,-1-1 1,0 1-1,0 0 0,1-1 0,-1 1 1,0 0-1,-1 0 0,1-1 1,0 1-1,-1 0 0,1 0 1,-1-1-1,0 1 0,0 0 0,0 0 1,0 0-1,0 0 0,0 0 1,-2-2-1,-3-4-1128,0-1 0,-12-10-1,15 16-579</inkml:trace>
</inkml:ink>
</file>

<file path=ppt/ink/ink3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04.5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12552,'0'0'2896,"64"5"-2344,-11 2 15,20-2 1,6-5-48,7 1 8,-2 6-32,-14-7 8,-20-8-160,-17-1 16,-17 6-112,-12 1-8</inkml:trace>
</inkml:ink>
</file>

<file path=ppt/ink/ink3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04.9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14568,'0'0'936,"101"8"-9,24-3-183,41-1 8,35 1-88,-6-1 8,-24-1-224,-5-3 0,1-9-416,7-8 16,7-6-224,-16 0 0</inkml:trace>
</inkml:ink>
</file>

<file path=ppt/ink/ink3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07.7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0 835 7528,'0'0'2616,"10"0"-1972,-7 0-612,12 1 237,0-1-1,0-1 0,-1 0 0,1-1 1,0 0-1,17-6 0,-10-2 136,-1 0 0,0-1 0,27-20 0,56-48 872,-81 60-984,122-104 1534,-112 91-1275,-1-2 0,30-41 0,-33 36 148,-1 0 0,-3-2 1,35-72-1,-55 95-76,-5 17-608,0 1 0,0 0 0,0 0 0,0 0-1,0 0 1,0 0 0,0 0 0,0-1 0,0 1 0,0 0 0,0 0-1,0 0 1,0 0 0,0 0 0,0 0 0,0-1 0,-1 1 0,1 0-1,0 0 1,0 0 0,0 0 0,0 0 0,0 0 0,0 0 0,0 0-1,0 0 1,0-1 0,-1 1 0,1 0 0,0 0 0,0 0 0,0 0-1,0 0 1,0 0 0,0 0 0,0 0 0,-1 0 0,1 0 0,0 0-1,0 0 1,0 0 0,0 0 0,0 0 0,0 0 0,-1 0 0,1 0-1,0 0 1,0 0 0,0 0 0,0 0 0,0 0 0,0 0 0,-1 1 0,-3 1 187,0 1 1,-1 0 0,1 0 0,-3 5 0,0-3-264,-9 10 188,1 1 0,1 1 0,0-1 0,2 2 0,0 0 0,0 1 0,-10 25 0,-4 15 272,-20 72-1,44-124-357,-3 7 74,1 0 0,1 0 1,-3 20-1,5-30-58,1 1 0,0-1 1,1 0-1,-1 1 0,1-1 0,-1 1 1,1-1-1,1 0 0,-1 1 1,1-1-1,-1 0 0,1 0 1,0 0-1,6 7 0,-7-9-30,0-1 0,1 1 0,-1-1 0,1 1-1,0-1 1,-1 0 0,1 0 0,0 1 0,0-1 0,0-1-1,0 1 1,0 0 0,0 0 0,0-1 0,0 1 0,0-1-1,0 1 1,0-1 0,0 0 0,0 0 0,3 0 0,2-1 21,1 0 0,-1 0 0,0-1 0,-1 0 0,11-4 0,8-5 29,0-2 0,0-1-1,-2 0 1,1-2 0,-2-1 0,0 0 0,-1-2 0,-1 0 0,-1-2 0,25-33 0,-11 8 123,-2-2 1,-2-1 0,-3-2-1,25-62 1,-45 99-76,-1-1 1,0 1-1,-1-1 0,0 0 1,-1-1-1,-1 1 0,-1 0 1,1-17-1,-3 32-105,1-1-1,0 1 0,0 0 1,0-1-1,0 1 1,0-1-1,0 1 1,-1 0-1,1-1 1,0 1-1,0-1 1,0 1-1,-1 0 1,1-1-1,0 1 0,-1 0 1,1 0-1,0-1 1,-1 1-1,1 0 1,0 0-1,-1-1 1,1 1-1,0 0 1,-1 0-1,1 0 1,-1 0-1,1-1 1,0 1-1,-1 0 0,1 0 1,-1 0-1,1 0 1,-1 0-1,1 0 1,0 0-1,-1 0 1,1 0-1,-1 1 1,1-1-1,-1 0 1,1 0-1,0 0 0,-1 0 1,1 0-1,0 1 1,-1-1-1,1 0 1,-20 12 173,10-3-184,1 1 1,0 0 0,1 1-1,-13 20 1,-24 52-13,43-79 3,-8 18 0,-102 217 0,2 15 0,109-253 0,1 1 0,-1-1 0,0 1 0,1-1 0,-1 1 0,1-1 0,-1 1 0,1 0 0,0-1 0,0 3 0,17-19 0,79-93 0,-79 88 0,-6 8 0,1 1 0,18-14 0,12-10 0,-42 34 0,0 1 0,1 0 0,-1 0 0,0 0 0,0 0 0,1 0 0,-1 0 0,0 0 0,0 0 0,1 0 0,-1 0 0,0 0 0,0 0 0,1 1 0,-1-1 0,0 0 0,0 0 0,0 0 0,1 0 0,-1 0 0,0 0 0,0 0 0,1 1 0,-1-1 0,0 0 0,0 0 0,0 0 0,0 1 0,1-1 0,-1 0 0,0 0 0,0 0 0,0 1 0,0-1 0,0 0 0,0 0 0,0 1 0,0-1 0,1 0 0,-1 0 0,0 1 0,5 12 0,-4-5 0,0 0 0,0 0 0,0 1 0,-1-1 0,0 0 0,-1 1 0,-1 9 0,1-11 0,0 0 0,0 0 0,0 0 0,1 0 0,1 0 0,-1 0 0,1 0 0,0 0 0,0 0 0,1 0 0,2 6 0,-2-10 0,-1-1 0,0 0 0,1 0 0,-1 0 0,1 0 0,0 0 0,-1 0 0,1 0 0,0-1 0,0 1 0,0 0 0,1-1 0,-1 0 0,0 1 0,0-1 0,1 0 0,-1 0 0,1-1 0,-1 1 0,1 0 0,-1-1 0,1 1 0,-1-1 0,1 0 0,0 0 0,-1 0 0,1 0 0,-1-1 0,5 0 0,5-2 0,0 0 0,0 0 0,-1-1 0,0-1 0,12-6 0,5-5 0,33-23 0,-23 12 0,-35 26 0,-2 0 0,0 1 0,0-1 0,0 1 0,0-1 0,-1 1 0,1-1 0,0 0 0,0 0 0,0 1 0,-1-1 0,1 0 0,0 0 0,-1 0 0,1 0 0,0 0 0,-1 0 0,0 0 0,1 0 0,-1 0 0,1 0 0,-1 0 0,0 0 0,0-2 0,0 3 0,0 0 0,0 0 0,0 0 0,-1-1 0,1 1 0,0 0 0,0 0 0,-1 0 0,1 0 0,0 0 0,0 0 0,-1 0 0,1 0 0,0-1 0,0 1 0,-1 0 0,1 0 0,0 0 0,0 0 0,-1 0 0,1 0 0,0 0 0,0 1 0,-1-1 0,1 0 0,0 0 0,0 0 0,-1 0 0,1 0 0,0 0 0,0 0 0,-1 1 0,-10 3 0,-8 4 0,0 2 0,1 0 0,0 1 0,-24 20 0,33-24 0,1 0 0,0 1 0,0 0 0,1 1 0,0-1 0,0 1 0,1 0 0,0 1 0,1 0 0,-6 12 0,11-20 0,-1 0 0,0-1 0,1 1 0,-1 0 0,1-1 0,0 1 0,-1 0 0,1 0 0,0-1 0,0 1 0,0 0 0,0 0 0,1-1 0,-1 1 0,0 0 0,1 0 0,-1-1 0,1 1 0,0 0 0,-1-1 0,3 4 0,-2-4 0,1 1 0,0-1 0,-1 0 0,1 1 0,0-1 0,0 0 0,0 0 0,0 0 0,0 0 0,0-1 0,0 1 0,0 0 0,0-1 0,0 0 0,3 1 0,3-1 0,0 1 0,0-2 0,0 1 0,0-1 0,0 0 0,0-1 0,-1 0 0,13-4 0,-8 0 0,0-1 0,0 0 0,-1 0 0,0-2 0,0 1 0,-1-1 0,0-1 0,15-19 0,4-8 0,26-48 0,-49 75 0,4-8 0,-6 42 0,-1-10 0,-3-10 0,1 0 0,0 0 0,0 1 0,0-1 0,1 0 0,-1-1 0,1 1 0,0 0 0,0 0 0,0-1 0,1 1 0,2 2 0,-3-4 0,0 0 0,0-1 0,0 1 0,0-1 0,1 0 0,-1 1 0,0-1 0,1 0 0,-1 0 0,0-1 0,1 1 0,-1-1 0,1 1 0,0-1 0,-1 0 0,1 1 0,-1-1 0,1-1 0,-1 1 0,1 0 0,-1-1 0,4 0 0,0-1 0,1 0 0,-1-1 0,1 0 0,-1 0 0,0 0 0,0-1 0,0 0 0,-1 0 0,1 0 0,4-6 0,10-10 0,19-25 0,-34 39 0,32-43 0,-2-1 0,-3-2 0,30-64 0,-28 34 0,-18 42 0,-14 32 0,-4 9 0,-9 12 0,10-11 0,-22 30 0,1 1 0,2 1 0,1 1 0,-25 69 0,34-77 0,2 0 0,1 0 0,1 1 0,2 0 0,1 0 0,1 0 0,2 48 0,0-76 0,0 0 0,0 1 0,0-1 0,0 1 0,0-1 0,0 0 0,0 1 0,0-1 0,0 1 0,0-1 0,1 0 0,-1 1 0,0-1 0,0 1 0,0-1 0,1 0 0,-1 1 0,0-1 0,0 0 0,1 0 0,-1 1 0,0-1 0,0 0 0,1 1 0,-1-1 0,1 0 0,-1 0 0,0 0 0,1 1 0,-1-1 0,0 0 0,1 0 0,0 0 0,0 0 0,0 0 0,0 0 0,0 0 0,0-1 0,0 1 0,1 0 0,-1-1 0,0 1 0,0-1 0,0 1 0,1-2 0,3-1 0,-1 0 0,0-1 0,0 1 0,5-7 0,-7 7 123,0 1 1,-1-1-1,1 0 0,-1 0 1,0 0-1,2-4 0,0-7-4982</inkml:trace>
</inkml:ink>
</file>

<file path=ppt/ink/ink3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07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78 17287,'0'0'896,"50"-4"-512,3-5 16,27-4-128,10 1 16,5 0-16,-8 3 0,-19 0-8,-10 5 8,-18 4 16,-14 0 8,-17-1-320,-12-2-8,-6 1-152,-22 4-8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24.3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0 883 9344,'0'0'7799,"9"-11"-7428,59-85 674,-61 85-877,13-18 301,0 2 0,30-31 0,-25 32-85,-16 15-205,2 0 0,-1 1 0,1 0 0,0 1 1,23-14-1,32-7 686,-65 30-847,0 0 0,0 0-1,0 0 1,-1 0 0,1 0 0,0 0-1,0 0 1,0 0 0,0 0 0,-1 0 0,1 0-1,0 0 1,0 1 0,0-1 0,-1 0 0,1 1-1,0-1 1,0 0 0,-1 1 0,1-1-1,0 1 1,-1-1 0,1 1 0,0 0 0,-1-1-1,1 1 1,-1-1 0,1 1 0,-1 0 0,1 0-1,-1-1 1,0 1 0,1 1 0,1 1 25,0 0 1,-1 0-1,1 0 1,-1 1-1,0-1 1,1 7-1,-2 8 108,0 0 0,-2-1-1,0 1 1,-1-1 0,-1 1-1,-7 20 1,8-29-44,1-5 42,0 0-1,1 0 1,0 1 0,0-1 0,0 0 0,0 9 0,17-34 345,29-40-138,-22 32-74,26-45 0,-48 73-253,0-1 1,-1 1 0,1-1 0,0 1 0,-1 0 0,1-1 0,0 1-1,0 0 1,0 0 0,0-1 0,0 1 0,1 0 0,-1 0 0,0 0-1,0 1 1,1-1 0,-1 0 0,1 0 0,-1 1 0,1-1 0,-1 1-1,1-1 1,1 0 0,-2 2-13,1 0-1,-1-1 1,0 1-1,0 0 1,0-1-1,0 1 1,0 0-1,0 0 1,0 0-1,0 0 1,-1 0-1,1 0 1,0 0-1,0 0 1,-1 0-1,1 1 1,-1-1-1,1 0 1,-1 0 0,1 1-1,-1-1 1,0 0-1,0 0 1,0 1-1,0-1 1,0 2-1,2 13 9,-2 0-1,0-1 0,-2 22 1,-1 14 177,14-60-67,47-69 33,21-24 216,-78 101-366,-1 0 0,1 0 1,0 0-1,0 1 0,0-1 1,0 0-1,0 1 0,-1-1 1,1 1-1,0-1 0,1 1 1,-1-1-1,0 1 0,0-1 1,0 1-1,0 0 0,0 0 0,2-1 1,3 29 147,-5-12-172,0 1 0,-5 31 0,3-32-4,0-1 1,0 1 0,3 23-1,1-15 9,-3-14 13,1-1 1,1 0-1,4 17 0,-6-25-7,1-1 0,-1 0-1,1 1 1,-1-1 0,1 0-1,-1 0 1,1 1 0,-1-1-1,1 0 1,-1 0-1,1 0 1,-1 0 0,1 1-1,-1-1 1,1 0 0,-1 0-1,1 0 1,-1 0 0,1 0-1,-1 0 1,1-1-1,0 1 1,-1 0 0,1 0-1,0-1 1,20-4 43,-16 3-27,12-5 11,1-1-1,-1 0 1,-1-1 0,17-12 0,-7 5-5,97-58 100,-113 65-98,-9 8-22,0-1 0,0 1 0,1 0 1,-1 0-1,0 0 0,0 1 0,0-1 0,1 0 1,-1 0-1,0 1 0,1-1 0,-1 0 0,3 1 0,-20 33 132,8-21-121,2 1 0,-1 0 0,2 0 0,-1 1 0,2 0 0,0 0 0,-3 22 0,7-34-12,0 0 1,0 0-1,0 0 0,0 0 0,1 0 1,-1 0-1,1 0 0,0 0 0,-1 0 0,1 0 1,0 0-1,0 0 0,0 0 0,0-1 1,0 1-1,1 0 0,-1-1 0,1 1 1,-1-1-1,1 0 0,-1 1 0,1-1 1,0 0-1,-1 0 0,1 0 0,0 0 1,0 0-1,4 1 0,-3-1 1,1 1 0,0-1-1,0 0 1,0 0 0,0 0 0,0-1 0,0 1-1,0-1 1,0 0 0,0 0 0,0 0-1,0-1 1,-1 1 0,6-2 0,-3-1 2,0 0 0,-1 0 0,1 0 0,-1-1 0,1 0 0,-1 0 0,0 0 0,-1-1 0,1 1 0,6-10 1,-9 12-3,-1 0 1,1-1 0,-1 1 0,0 0 0,0-1 0,1 1 0,-2-1 0,1 1 0,0-1 0,0 0 0,-1 1 0,0-1-1,1 0 1,-1 1 0,0-1 0,0 0 0,0 1 0,-1-1 0,1 0 0,-1 1 0,1-1 0,-1 1 0,0-1-1,0 1 1,0-1 0,0 1 0,-1-1 0,-1-1 0,-1-2 12,-1 1-1,0 1 1,0-1 0,-1 1-1,1 0 1,-1 0-1,-11-6 1,-23-16 102,38 25-113,0 0 1,1-1-1,-1 1 1,0 0-1,0 0 1,0 0-1,0 0 1,0 1-1,0-1 1,0 1-1,0-1 1,0 1-1,0-1 1,0 1-1,-3 0 1,-10-2 202,24-2-177,30-4-112,-33 6 99,93-23-47,-66 15 21,1 1 0,0 2 0,0 2 0,40-2 1,-70 6 0,0 1 1,-1 0-1,1 0 1,-1 1-1,1-1 0,-1 1 1,1 0-1,-1 0 1,0 0-1,1 0 1,-1 1-1,0-1 1,0 1-1,0 0 1,0 0-1,0 0 1,0 0-1,0 1 1,-1-1-1,1 1 0,-1-1 1,0 1-1,0 0 1,0 0-1,0 0 1,0 0-1,0 0 1,-1 0-1,0 1 1,0-1-1,0 1 1,0-1-1,0 1 1,0-1-1,-1 7 0,1 1 15,-1 0 0,-1 0 0,0-1 0,0 1 0,-1 0-1,0-1 1,-1 1 0,0-1 0,-1 1 0,-6 12-1,-11 21 149,59-112 588,61-60-681,-88 115-67,-5 6 0,1 1 0,-1-1 0,1 1 0,1 1 0,10-8 0,-13 11 0,-1-1 0,0 1 0,1 0 0,0 0 0,-1 0 0,1 1 0,0-1 0,0 1 0,0 1 0,0-1 0,8 0 0,-11 2 0,0-1 0,0 0 0,0 1 0,0 0 0,0-1 0,0 1 0,0 0 0,0 0 0,-1 0 0,1 0 0,0 0 0,0 1 0,-1-1 0,1 0 0,-1 1 0,0-1 0,1 1 0,-1 0 0,0-1 0,0 1 0,0 0 0,0 0 0,0-1 0,0 1 0,0 3 0,1 2 0,0 0 0,0 0 0,-1 0 0,0 0 0,0 14 0,-1-21 0,-1 1 0,1-1 0,0 0 0,0 1 0,0-1 0,0 1 0,0-1 0,0 0 0,0 1 0,0-1 0,0 0 0,0 1 0,0-1 0,0 1 0,0-1 0,0 0 0,0 1 0,0-1 0,0 0 0,0 1 0,1-1 0,-1 0 0,0 1 0,0-1 0,0 0 0,1 1 0,-1-1 0,0 0 0,0 1 0,1-1 0,-1 0 0,0 0 0,1 1 0,-1-1 0,0 0 0,1 0 0,9-11 0,9-27 0,-19 37 0,6-13 0,19-38 0,-23 49 0,0 0 0,0 0 0,0 1 0,0-1 0,1 0 0,-1 1 0,1 0 0,0-1 0,-1 1 0,1 0 0,0 1 0,0-1 0,6-2 0,-8 4 0,0 0 0,0 0 0,0 0 0,0 0 0,0 0 0,0 0 0,0 0 0,0 0 0,0 0 0,0 1 0,-1-1 0,1 0 0,0 1 0,0-1 0,0 1 0,0-1 0,0 1 0,0-1 0,-1 1 0,1-1 0,0 1 0,-1 0 0,1 0 0,0-1 0,0 2 0,16 24 0,-15-22 0,8 13 0,-1 1 0,13 28 0,-20-42 0,0 1 0,0 0 0,0-1 0,0 1 0,1-1 0,0 0 0,0 0 0,0 0 0,0 0 0,0-1 0,1 1 0,0-1 0,0 0 0,5 4 0,-4-5 0,-1 0 0,1 0 0,-1-1 0,1 0 0,-1 1 0,1-2 0,0 1 0,0-1 0,0 1 0,-1-1 0,1-1 0,0 1 0,0-1 0,8-1 0,-2-1 0,-1 1 0,0-1 0,0-1 0,-1 0 0,1 0 0,-1-1 0,1 0 0,-2 0 0,1-1 0,12-11 0,-17 13 0,0-1 0,0 0 0,0 1 0,0-1 0,-1-1 0,0 1 0,0 0 0,0-1 0,-1 0 0,0 1 0,0-1 0,0 0 0,-1 0 0,0 0 0,0 0 0,-1-1 0,1 1 0,-1 0 0,-1-8 0,1 13 0,-1 1 0,1-1 0,0 0 0,0 0 0,-1 0 0,1 0 0,0 1 0,-1-1 0,1 0 0,-1 0 0,1 1 0,-1-1 0,1 0 0,-1 1 0,1-1 0,-1 1 0,0-1 0,1 0 0,-1 1 0,0-1 0,0 1 0,1 0 0,-1-1 0,0 1 0,0 0 0,0-1 0,1 1 0,-1 0 0,0 0 0,0 0 0,0 0 0,0 0 0,0 0 0,0 0 0,1 0 0,-1 0 0,0 0 0,0 0 0,0 0 0,0 1 0,1-1 0,-2 1 0,-3 0 0,0 1 0,1-1 0,0 1 0,-1 0 0,1 0 0,0 1 0,-4 2 0,1 1 0,0-1 0,0 1 0,1 1 0,0-1 0,1 1 0,-1 0 0,-5 11 0,9-15 0,1-1 0,0 2 0,-1-1 0,1 0 0,1 0 0,-1 0 0,0 0 0,1 1 0,-1-1 0,1 0 0,0 1 0,0-1 0,1 0 0,-1 0 0,0 1 0,1-1 0,0 0 0,0 0 0,0 0 0,0 0 0,1 0 0,-1 0 0,3 4 0,0-1 0,0 0 0,0-1 0,0 1 0,0-1 0,1 0 0,0-1 0,0 1 0,1-1 0,-1 0 0,1 0 0,0 0 0,0-1 0,0 0 0,0 0 0,1-1 0,-1 0 0,1 0 0,-1 0 0,1-1 0,0 0 0,0 0 0,0 0 0,-1-1 0,1 0 0,0-1 0,0 0 0,0 0 0,0 0 0,-1-1 0,1 0 0,-1 0 0,12-6 0,66-39 0,-67 36 0,-1 0 0,-1-2 0,25-25 0,-40 38 0,0 0 0,1 0 0,-1 0 0,0-1 0,0 1 0,0 0 0,0 0 0,0 0 0,1 0 0,-1 0 0,0-1 0,0 1 0,0 0 0,0 0 0,1 0 0,-1 0 0,0 0 0,0 0 0,0 0 0,0 0 0,1 0 0,-1 0 0,0 0 0,0 0 0,0 0 0,1 0 0,-1 0 0,0 0 0,0 0 0,0 0 0,1 0 0,-1 0 0,0 0 0,0 0 0,0 0 0,1 0 0,-1 1 0,3 7 0,-1 22 0,-1-21 0,-1 1 0,1 0 0,1 0 0,4 15 0,-6-25 0,0 1 0,0-1 0,0 0 0,0 0 0,0 0 0,0 0 0,1 1 0,-1-1 0,0 0 0,0 0 0,0 0 0,0 0 0,0 0 0,1 0 0,-1 0 0,0 1 0,0-1 0,0 0 0,1 0 0,-1 0 0,0 0 0,0 0 0,0 0 0,1 0 0,-1 0 0,0 0 0,0 0 0,0 0 0,1 0 0,-1 0 0,0 0 0,0 0 0,0 0 0,1 0 0,-1-1 0,0 1 0,0 0 0,0 0 0,0 0 0,1 0 0,-1 0 0,0 0 0,0 0 0,0-1 0,0 1 0,0 0 0,1 0 0,8-9 0,-7 7 0,22-19 0,35-24 0,-36 27 0,-22 18 0,-1-1 0,1 1 0,0-1 0,-1 1 0,1-1 0,0 1 0,0 0 0,0-1 0,-1 1 0,1 0 0,0 0 0,0 0 0,0 0 0,0-1 0,-1 1 0,1 0 0,0 0 0,0 1 0,0-1 0,0 0 0,0 0 0,-1 0 0,1 0 0,0 1 0,0-1 0,0 0 0,-1 1 0,1-1 0,0 1 0,-1-1 0,1 1 0,0-1 0,-1 1 0,1-1 0,0 1 0,-1 0 0,1-1 0,-1 1 0,1 0 0,-1-1 0,0 1 0,1 1 0,3 5 0,0 1 0,-1-1 0,5 15 0,-2-3 0,-4-14 0,1-1 0,-1 1 0,1-1 0,0 0 0,0 1 0,0-1 0,0-1 0,1 1 0,0 0 0,0-1 0,0 0 0,0 0 0,0 0 0,7 3 0,-6-4 0,-1-1 0,0 1 0,1-1 0,-1-1 0,1 1 0,0-1 0,-1 1 0,1-1 0,-1 0 0,1-1 0,-1 1 0,1-1 0,-1 0 0,1 0 0,-1-1 0,8-2 0,6-3 0,-1-1 0,0-1 0,0 0 0,-1-1 0,0 0 0,-1-2 0,0 1 0,20-23 0,-19 16 0,4-2 0,-1-1 0,-1 0 0,-1-1 0,-2-1 0,0-1 0,14-29 0,-6-12 0,-3-2 0,21-116 0,-39 170 0,-1-1 0,0 1 0,-1-16 0,0 13 0,-13 51 0,-1 14 0,1 0 0,3 1 0,2 0 0,2 1 0,2-1 0,4 73 0,1-109 0,1 7 0,0-1 0,6 23 0,-7-37 0,1 0 0,0 0 0,0-1 0,0 1 0,1-1 0,0 1 0,0-1 0,1 0 0,-1 0 0,1 0 0,7 7 0,-8-10 0,0 1 0,1 0 0,-1-1 0,1 0 0,-1 0 0,1 0 0,0 0 0,0-1 0,-1 1 0,1-1 0,0 0 0,0 0 0,6 0 0,1-1 0,1 0 0,0-1 0,16-2 0,-25 2 0,8 1 0,-9 0 0,0 1 0,1-1 0,-1 0 0,0 0 0,0-1 0,0 1 0,0 0 0,0-1 0,1 1 0,-1-1 0,0 1 0,0-1 0,0 0 0,0 0 0,0 0 0,2-2 0,-6-2 961</inkml:trace>
</inkml:ink>
</file>

<file path=ppt/ink/ink3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08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13672,'0'0'344,"68"13"16,33 7 32,39 0-8,48-2 176,-5-10 8,-11-13-89,-20-8-7,-16-3-216,-12 2-8,-20 1-168,-8-8 0</inkml:trace>
</inkml:ink>
</file>

<file path=ppt/ink/ink3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12.0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329 502 10544,'0'0'1641,"-12"-1"-980,-3 0-391,0 0 0,0 2 0,0-1 0,-1 2 0,1 0 0,-26 8 0,24-5 95,0 2 1,0 0-1,1 2 1,0-1 0,0 2-1,1 0 1,0 1-1,-14 14 1,26-23-238,1 1 1,-1 0-1,1 0 0,0 0 1,0 0-1,0 0 0,0 0 1,1 0-1,-1 1 0,1-1 1,0 1-1,0-1 0,0 1 1,0-1-1,0 7 0,1-7-18,1 0 1,-1 1-1,1-1 0,0 0 0,-1 0 0,1 0 0,1 0 1,-1 0-1,0 0 0,1-1 0,-1 1 0,1 0 1,0-1-1,0 1 0,0-1 0,0 1 0,1-1 0,3 3 1,-1-1-21,-1-1 1,1 0 0,0 0-1,-1 0 1,2-1 0,-1 1-1,0-1 1,0-1 0,1 1-1,-1-1 1,0 1-1,1-2 1,0 1 0,10-1-1,-7 0-4,-1-1-1,1-1 0,-1 1 1,0-2-1,1 1 1,-1-1-1,0 0 0,-1-1 1,10-5-1,4-2 43,-1-2-1,0 0 1,-1-1 0,-1-1 0,0-1-1,-1-1 1,-1 0 0,-1-1 0,0 0-1,19-33 1,-17 19 12,-1-1 0,-1 0 0,-2-1 0,-1-1 0,-2 0-1,-1 0 1,-2-1 0,-1 0 0,1-63 0,-7 89-50,-1 0 0,0 0-1,-3-16 1,4 23-51,-1 1 0,0-1 0,1 1-1,-1 0 1,0-1 0,0 1 0,-1 0-1,1-1 1,0 1 0,-1 0 0,0 0-1,1 0 1,-1 0 0,0 0 0,0 1 0,0-1-1,0 0 1,-4-1 0,5 2-12,-1 1 0,0-1 0,1 1 0,-1 0 0,0-1 0,0 1 0,1 0 0,-1 0 0,0 0 0,0 1 0,1-1 0,-1 0 0,0 1 0,0-1 0,1 1 0,-1-1 0,1 1 0,-1 0 0,0 0 0,-1 1 0,-2 1 27,0 0-1,1 1 1,-1 0-1,-6 8 0,0 0 18,1 2-1,0 0 1,2 0-1,-1 1 0,2 0 1,0 0-1,1 0 0,0 1 1,1 0-1,1 1 0,1-1 1,0 1-1,-1 29 1,4-23 3,0 1 0,1 0 0,2-1 1,0 1-1,2-1 0,0 0 1,2 0-1,0-1 0,13 27 0,-13-35-8,1 1-1,0-1 0,1-1 0,0 0 1,14 15-1,-18-23-35,-1-1 1,1 0-1,-1 0 1,1 0-1,1-1 1,-1 0-1,0 1 0,1-2 1,-1 1-1,1-1 1,0 0-1,0 0 1,0 0-1,0-1 1,0 0-1,12 0 1,-6-1 32,0-1 0,0 0 0,-1-1 0,1 0 0,-1-1 1,1 0-1,-1-1 0,17-7 0,-15 4-3,0-1-1,-1 0 1,1-1-1,-2 0 1,1-1-1,13-15 1,-13 11-58,0 0 0,-2-1-1,0 0 1,0 0 0,-2-1 0,0 0-1,0-1 1,4-18 0,-11 31-2,1 0 0,-1-1 0,-1 1 0,1 0 0,-1-1 0,1 1 0,-1-1 0,-1 1 0,0-7 0,1 10 0,0 0 0,-1 0 0,1 0 0,0 0 0,-1 1 0,1-1 0,-1 0 0,1 0 0,-1 0 0,1 0 0,-1 0 0,0 1 0,1-1 0,-1 0 0,0 0 0,0 1 0,1-1 0,-2 0 0,0 1 0,1-1 0,0 1 0,-1 0 0,1-1 0,0 1 0,-1 0 0,1 0 0,0 0 0,-1 0 0,1 0 0,0 0 0,-1 1 0,1-1 0,0 0 0,-1 1 0,1-1 0,-2 2 0,-10 4 0,1 0 0,0 1 0,0 1 0,1 0 0,0 0 0,1 1 0,-1 0 0,2 1 0,-1 0 0,2 1 0,-15 20 0,18-22 0,-1 1 0,1-1 0,0 1 0,1 0 0,0 0 0,1 0 0,0 1 0,0-1 0,1 1 0,1 0 0,0-1 0,0 1 0,1 0 0,0 0 0,4 17 0,-4-25 0,0-1 0,1 0 0,0 0 0,0 0 0,-1 0 0,1 0 0,0 0 0,1 0 0,-1 0 0,0 0 0,0-1 0,1 1 0,-1 0 0,1-1 0,0 1 0,-1-1 0,1 0 0,0 1 0,0-1 0,0 0 0,0 0 0,0 0 0,0 0 0,0-1 0,0 1 0,3 0 0,4 0 0,-1 0 0,1-1 0,0 0 0,-1 0 0,12-2 0,23-6 0,0-2 0,59-20 0,-87 25 0,-12 3 0,0 1 0,1 1 0,-1-1 0,0 0 0,0 1 0,1-1 0,5 1 0,-8 0 0,-1 1 0,1-1 0,0 0 0,0 0 0,0 1 0,0-1 0,0 1 0,-1-1 0,1 1 0,0-1 0,0 1 0,-1-1 0,1 1 0,0 0 0,-1-1 0,1 1 0,-1 0 0,1 0 0,-1-1 0,1 1 0,-1 0 0,1 0 0,-1 0 0,0 0 0,1 0 0,-1 0 0,0-1 0,0 1 0,0 0 0,0 0 0,0 1 0,1 19 0,-2-1 0,0 0 0,-1 0 0,-1 0 0,-8 29 0,-9 17 0,-2-1 0,-31 64 0,51-125 0,-4 10 0,-1-1 0,-15 22 0,24-52 0,16-97 0,26-135 0,-35 216 0,1 0 0,1 0 0,2 1 0,1 1 0,25-41 0,-28 55 0,-2 2 0,1 0 0,22-26 0,-28 37 0,0 0 0,-1 1 0,1 0 0,0 0 0,1 0 0,-1 0 0,0 0 0,1 1 0,0 0 0,-1 0 0,1 1 0,0-1 0,0 1 0,10-2 0,-12 3 0,0 0 0,1 0 0,-1 1 0,0-1 0,0 0 0,0 1 0,1 0 0,-1 0 0,0 0 0,0 0 0,0 1 0,0-1 0,-1 1 0,1-1 0,0 1 0,-1 0 0,1 0 0,-1 0 0,1 1 0,-1-1 0,0 1 0,0-1 0,0 1 0,0-1 0,-1 1 0,1 0 0,0 3 0,2 2 0,-1 0 0,0 0 0,-1 0 0,0 1 0,0-1 0,-1 1 0,0-1 0,0 1 0,-2 9 0,1-14 0,0 1 0,0-1 0,-1 1 0,0-1 0,0 0 0,0 1 0,0-1 0,-1 0 0,0 0 0,0 0 0,0 0 0,0 0 0,-1 0 0,1-1 0,-1 1 0,0-1 0,0 0 0,-7 6 0,3-2 0,-1-1 0,0 0 0,0-1 0,0 0 0,-1 0 0,-10 4 0,14-7 0,0-1 0,0 1 0,1-1 0,-1 0 0,0 0 0,0-1 0,0 0 0,0 0 0,0 0 0,0 0 0,0-1 0,0 0 0,0 0 0,-5-2 0,9 3 0,1 0 0,-1 0 0,0 0 0,1 0 0,-1 0 0,1 0 0,-1 0 0,1-1 0,-1 1 0,1 0 0,-1 0 0,1-1 0,-1 1 0,1 0 0,-1-1 0,1 1 0,0 0 0,-1-1 0,1 1 0,-1-1 0,1 1 0,0-1 0,-1 1 0,1-1 0,0 1 0,0-1 0,0 1 0,-1-1 0,1 1 0,0-1 0,0 1 0,0-1 0,0 1 0,0-1 0,0 1 0,0-1 0,0 0 0,0 1 0,0-1 0,0 1 0,0-1 0,0 1 0,0-1 0,1 0 0,0-1 0,0 0 0,1 1 0,-1-1 0,0 1 0,1 0 0,-1-1 0,1 1 0,0 0 0,-1 0 0,1 0 0,0 0 0,3-1 0,21-6 0,0 1 0,0 1 0,0 1 0,40-1 0,7-3 0,114-17 0,-167 23 0,-1 0 0,0-2 0,0 0 0,0-1 0,-1-1 0,0-1 0,29-16 0,-44 22 0,0-1 0,0 1 0,1-1 0,-2 0 0,1 1 0,0-1 0,-1 0 0,1-1 0,-1 1 0,0 0 0,0-1 0,0 1 0,-1-1 0,1 0 0,-1 0 0,0 1 0,2-8 0,-3 8 0,0 0 0,0-1 0,0 1 0,0 0 0,-1 0 0,1 0 0,-1 0 0,0 0 0,0 0 0,0 0 0,0 0 0,0 0 0,-1 0 0,0 1 0,1-1 0,-1 1 0,0-1 0,0 1 0,0-1 0,0 1 0,-1 0 0,1 0 0,-4-2 0,4 3 0,0-1 0,0 1 0,-1 0 0,1 0 0,0 1 0,-1-1 0,1 0 0,-1 1 0,1-1 0,-1 1 0,0 0 0,1 0 0,-1 0 0,1 0 0,-1 0 0,1 1 0,-1-1 0,1 1 0,-1-1 0,1 1 0,-1 0 0,1 0 0,0 0 0,0 0 0,-1 1 0,-1 1 0,-5 3 0,1 0 0,-1 1 0,2 0 0,-1 0 0,-7 10 0,9-10 0,0 1 0,1 1 0,0-1 0,0 1 0,1-1 0,0 1 0,1 1 0,-3 9 0,4-14 0,1 1 0,0-1 0,0 1 0,1 0 0,-1 0 0,1-1 0,0 1 0,1 0 0,-1-1 0,1 1 0,0 0 0,1-1 0,-1 1 0,1-1 0,3 6 0,-4-9 0,1 1 0,0-1 0,-1-1 0,1 1 0,0 0 0,0 0 0,1-1 0,-1 1 0,0-1 0,0 0 0,1 1 0,-1-1 0,0 0 0,1 0 0,0-1 0,-1 1 0,1 0 0,-1-1 0,1 0 0,0 0 0,-1 1 0,1-1 0,3-1 0,6 0 0,0 0 0,0-1 0,18-5 0,-5-1 0,1-2 0,-1-1 0,36-21 0,22-11 0,-70 38 0,0 0 0,0 1 0,0 1 0,24-5 0,-37 8 0,0 0 0,1 0 0,-1 0 0,0 0 0,1 0 0,-1 0 0,0 0 0,1 0 0,-1 0 0,0 0 0,1 0 0,-1 0 0,0 0 0,1 0 0,-1 0 0,0 0 0,0 1 0,1-1 0,-1 0 0,0 0 0,1 0 0,-1 0 0,0 0 0,0 1 0,1-1 0,-1 0 0,0 0 0,0 1 0,0-1 0,1 0 0,-1 0 0,0 1 0,0-1 0,0 0 0,0 0 0,0 1 0,1-1 0,-1 0 0,0 1 0,0 1 0,0-1 0,-1 1 0,1-1 0,0 1 0,-1-1 0,1 1 0,-1-1 0,1 1 0,-2 1 0,-17 28 0,13-24 0,1-1 0,-1 0 0,1-1 0,-2 0 0,1 0 0,-9 6 0,43-43 0,-14 20 0,0 0 0,0 1 0,1 1 0,22-11 0,-37 20 0,1 1 0,0-1 0,0 1 0,-1 0 0,1-1 0,0 1 0,0 0 0,-1-1 0,1 1 0,0 0 0,0 0 0,0 0 0,-1 0 0,1 0 0,0 0 0,0 0 0,0 0 0,0 0 0,-1 0 0,1 0 0,0 1 0,0-1 0,0 0 0,-1 1 0,1-1 0,0 0 0,-1 1 0,1-1 0,0 1 0,-1-1 0,1 1 0,1 0 0,-1 2 0,0-1 0,0 0 0,0 1 0,0-1 0,0 1 0,0 0 0,-1-1 0,1 1 0,-1 4 0,2 15 0,1 21 0,-2-40 0,-1 0 0,1 0 0,0 0 0,0 0 0,0 0 0,0 0 0,1 0 0,-1 0 0,1 0 0,2 3 0,-3-6 0,0 1 0,0 0 0,0-1 0,0 1 0,0-1 0,-1 1 0,1-1 0,0 1 0,1-1 0,-1 0 0,0 0 0,0 1 0,0-1 0,0 0 0,0 0 0,2 0 0,20-3 0,-19 2 0,14-3 0,0-1 0,0-1 0,-1 0 0,1-2 0,-1 0 0,-1-1 0,0 0 0,0-1 0,18-16 0,3-1 0,-19 15 0,-1-1 0,0-1 0,28-30 0,-44 44 0,9-15 0,-9 9 0,-2 6 0,1 0 0,0 0 0,-1 0 0,1-1 0,0 1 0,-1 0 0,1 0 0,0 0 0,-1 0 0,1 0 0,0 0 0,-1 0 0,1 0 0,0 0 0,-1 0 0,1 0 0,0 0 0,-1 0 0,1 0 0,0 0 0,-1 0 0,1 0 0,-1 1 0,-13 3 0,0 1 0,0 1 0,1 0 0,-14 9 0,-49 35 0,56-37 0,7-4 0,-1 0 0,1 1 0,0 1 0,1 0 0,1 0 0,0 1 0,-19 27 0,29-38 0,1 0 0,0-1 0,-1 1 0,1 0 0,0 0 0,-1 0 0,1 0 0,0 0 0,0 0 0,0-1 0,0 1 0,0 0 0,0 0 0,0 0 0,0 0 0,0 0 0,0 0 0,0 0 0,1 0 0,-1 0 0,0-1 0,1 1 0,-1 0 0,1 0 0,-1 0 0,1-1 0,-1 1 0,1 0 0,-1 0 0,1-1 0,0 1 0,1 0 0,-1 1 0,1-1 0,0 0 0,0 1 0,0-1 0,0 0 0,0 0 0,0 0 0,1-1 0,-1 1 0,0 0 0,0-1 0,5 1 0,2-2 0,1 1 0,-1-1 0,0-1 0,0 0 0,1 0 0,15-7 0,-7 1 0,-1 0 0,23-15 0,-28 15 0,-1-1 0,0 0 0,0-1 0,-1-1 0,-1 1 0,1-1 0,-2-1 0,10-15 0,-4 2 0,0-1 0,-2-1 0,9-28 0,-10 22 0,-2-1 0,-1 0 0,-1-1 0,-2 1 0,-2-1 0,-1-51 0,-7 45 0,5 39 0,-1-1 0,1 0 0,-1 1 0,0-1 0,0 1 0,0-1 0,0 1 0,-1-1 0,1 1 0,-1 0 0,1-1 0,-3-1 0,3 4 0,1-1 0,-1 1 0,1 0 0,-1-1 0,1 1 0,-1 0 0,0 0 0,1 0 0,-1 0 0,1 0 0,-1 0 0,0 0 0,1 0 0,-1 0 0,1 0 0,-1 0 0,0 0 0,1 0 0,-1 0 0,1 0 0,-1 1 0,1-1 0,-1 0 0,-1 1 0,-13 9 0,15-10 0,-7 7 0,1 0 0,-1 0 0,1 1 0,1-1 0,0 1 0,0 1 0,0-1 0,-6 17 0,5-12 0,-2 7 0,1 0 0,0 1 0,2 0 0,0 1 0,1-1 0,1 1 0,2-1 0,0 1 0,1 0 0,1 0 0,1-1 0,1 1 0,0 0 0,2-1 0,1 0 0,1 0 0,0-1 0,1 0 0,14 22 0,-21-39 0,0-1 0,1 0 0,-1 1 0,1-1 0,0 0 0,0 0 0,0 0 0,0-1 0,0 1 0,0 0 0,0-1 0,1 1 0,-1-1 0,0 0 0,1 0 0,3 1 0,-3-1 0,1 0 0,-1-1 0,1 0 0,0 0 0,-1 0 0,1 0 0,0 0 0,-1-1 0,1 1 0,5-3 0,4-2 0,0 0 0,-1-2 0,1 1 0,-2-1 0,13-10 0,-3 1 0,-1 0 0,-1-2 0,0-1 0,18-22 0,56-89 0,-66 98 0,-27 32 0,0 0 0,0-1 0,0 1 0,0 0 0,0 0 0,0 0 0,0 0 0,0 0 0,1 0 0,-1 0 0,0 0 0,0 0 0,0-1 0,0 1 0,0 0 0,0 0 0,0 0 0,0 0 0,0 0 0,0 0 0,1 0 0,-1 0 0,0 0 0,0 0 0,0 0 0,0 0 0,0 0 0,0 0 0,0 0 0,0 0 0,1 0 0,-1 0 0,0 0 0,0 0 0,0 0 0,0 0 0,0 0 0,0 0 0,0 0 0,0 0 0,1 0 0,-1 0 0,0 0 0,0 0 0,0 0 0,0 0 0,0 1 0,0-1 0,0 0 0,0 0 0,0 0 0,0 0 0,0 0 0,1 0 0,-1 0 0,0 0 0,0 0 0,0 1 0,0-1 0,0 0 0,0 0 0,0 0 0,1 7 0,-3 31 0,-2-1 0,-9 45 0,7-56 0,0-1 0,-12 28 0,13-39 0,-1-1 0,-1 1 0,0-1 0,-1-1 0,-11 16 0,18-27 0,0 0 0,0 0 0,0 0 0,0 1 0,0-1 0,0 0 0,0 0 0,0 0 0,0 0 0,0-1 0,-1 1 0,1 0 0,0 0 0,-1-1 0,1 1 0,0-1 0,-1 1 0,1-1 0,-1 0 0,1 1 0,-1-1 0,1 0 0,-1 0 0,1 0 0,-1 0 0,1 0 0,0-1 0,-1 1 0,1 0 0,-1-1 0,-2 0 0,1-1 0,1 0 0,-1 0 0,0 0 0,1-1 0,-1 1 0,1-1 0,0 1 0,0-1 0,0 0 0,0 0 0,1 1 0,-3-5 0,-16-43 0,20 49 0,-1 0 0,1 0 0,0 1 0,-1-1 0,1 0 0,0 0 0,0 0 0,0 0 0,-1 0 0,1 0 0,0 0 0,0 1 0,0-1 0,1 0 0,-1 0 0,0 0 0,0 0 0,0 0 0,1 0 0,-1 1 0,0-1 0,1 0 0,-1 0 0,1 0 0,0 0 0,0 0 0,1 0 0,-1 0 0,1 0 0,0 1 0,-1-1 0,1 1 0,0-1 0,-1 1 0,1 0 0,0-1 0,-1 1 0,1 0 0,3 1 0,13 0 0,0 1 0,0 1 0,24 7 0,4 0 0,-27-6 0,-2 0 0,1-2 0,23 2 0,-36-4 0,-1 0 0,1 0 0,0 0 0,-1-1 0,1 0 0,0 0 0,-1 0 0,1-1 0,-1 1 0,0-1 0,1 0 0,-1-1 0,6-3 0,-9 5 29,-1 1 1,1-1-1,-1 1 1,1 0-1,-1-1 1,1 1-1,-1-1 1,1 1-1,-1-1 1,0 1-1,0-1 1,1 0-1,-1 1 1,0-1-1,0 1 1,1-1-1,-1 1 1,0-1-1,0 0 1,0 1-1,0-1 1,0 0-1,0 1 1,0-1-1,0 1 0,0-1 1,0 0-1,0 1 1,-1-1-1,1 0 1,0 0-1,-13-15-2527,10 13 118</inkml:trace>
</inkml:ink>
</file>

<file path=ppt/ink/ink3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13.4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189 123 8336,'0'0'8466,"-9"-5"-7846,-31-13-1,37 17-541,0 1 1,0-1 0,0 1-1,0 0 1,0 0-1,-1 0 1,1 0-1,0 0 1,0 1 0,0-1-1,0 1 1,0 0-1,0 0 1,0 0-1,0 1 1,0-1 0,0 0-1,1 1 1,-1 0-1,1 0 1,-1 0-1,-2 2 1,4-3-54,-5 4 148,1 0 0,-1 0 0,1 1 1,0-1-1,0 1 0,0 1 0,1-1 1,0 0-1,0 1 0,1 0 0,0 0 1,0 0-1,0 1 0,1-1 0,0 1 1,-1 13-1,3-20-110,-1 1-1,1 0 1,0 0 0,1 0-1,-1-1 1,0 1-1,0 0 1,1 0 0,-1-1-1,1 1 1,-1 0 0,1-1-1,0 1 1,0-1 0,0 1-1,0-1 1,0 1-1,0-1 1,0 1 0,3 1-1,-2-1 21,1 0-1,-1-1 1,1 0 0,0 1-1,0-1 1,0 0-1,-1 0 1,1 0-1,0-1 1,0 1-1,4-1 1,2 1 56,0-1 0,0-1 0,0 1 0,-1-1-1,1-1 1,0 0 0,11-4 0,-8 1 17,0-1-1,0 0 1,-1-1-1,0 0 1,-1-1-1,1 0 0,-2-1 1,1 0-1,15-19 1,-18 18-13,0 1 1,0-1-1,-1 0 0,-1 0 0,0-1 1,0 0-1,-1 1 0,0-2 1,-1 1-1,0 0 0,1-14 1,-4 23-94,0 0 0,0 0 0,1 0 0,-2 0 1,1 0-1,0 0 0,0 0 0,-1 0 0,1 0 0,-1 0 1,1 0-1,-1 0 0,0 1 0,0-1 0,1 0 0,-1 0 1,-1 1-1,-1-3 0,2 2-4,-1 1 1,1 1-1,-1-1 1,1 0-1,-1 0 0,0 1 1,1-1-1,-1 0 1,0 1-1,1 0 1,-1-1-1,0 1 1,0 0-1,1 0 0,-1 0 1,0 0-1,0 0 1,1 1-1,-1-1 1,0 0-1,0 1 1,-1 0-1,-7 2 76,1 0 1,-1 1-1,1 0 0,0 0 0,0 1 1,0 0-1,1 1 0,0 0 0,-9 7 1,16-12-123,1-1 0,-1 1 1,0 0-1,1-1 0,-1 1 0,1 0 1,-1 0-1,1-1 0,-1 1 1,1 0-1,0 0 0,-1 0 1,1-1-1,0 1 0,-1 0 0,1 0 1,0 1-1,0-2 0,0 1 0,0-1 0,1 1 0,-1-1 0,0 1 0,0-1 0,0 1 0,1-1 1,-1 0-1,0 1 0,0-1 0,1 1 0,-1-1 0,0 0 0,1 1 0,-1-1 0,1 0 0,-1 1 0,0-1 0,1 0 0,-1 0 0,1 1 0,3 0 0,-1 0 0,0 0 0,1 0 0,-1-1-1,1 1 1,-1-1 0,5 0 0,30-3 0,0-1 0,0-2 0,46-13 0,-31 7 0,0-1 0,51-10 0,-88 21 0,1 0 0,-1 1 0,1 0 0,18 3 0,-30-2 0,-1 0 0,0 1 0,0 0 0,1 0 0,-1 1 0,0-1 0,0 1 0,4 2 0,-6-3 0,-1 0 0,1 0 0,-1 0 0,0 0 0,0 0 0,1 1 0,-1-1 0,0 0 0,0 1 0,0-1 0,-1 1 0,1-1 0,0 1 0,0-1 0,-1 1 0,1 0 0,-1-1 0,1 1 0,-1 0 0,0-1 0,0 1 0,0 2 0,0 4 0,-1 0 0,0 0 0,-1 0 0,0 0 0,0 0 0,-1-1 0,0 1 0,0-1 0,-1 0 0,-9 14 0,3-7 0,-1 0 0,0 0 0,-25 22 0,28-28 0,0-1 0,-1 0 0,0 0 0,-1-1 0,1 0 0,-15 6 0,21-13 0,5-2 0,4-6 0,11-10 0,1 0 0,1 2 0,1 0 0,0 1 0,1 1 0,32-18 0,-45 29 0,-1 0 0,1 1 0,0 0 0,0 1 0,0 0 0,13-2 0,-17 4 0,1-1 0,0 1 0,0 0 0,-1 1 0,1-1 0,0 1 0,0 0 0,-1 0 0,1 1 0,-1 0 0,1-1 0,7 6 0,32 22 0,72 63 0,-112-88 0,1 0 0,-1-1 0,1 1 0,0-1 0,1 0 0,-1-1 0,0 1 0,1-1 0,8 3 0,-11-5 0,0 1 0,0-1 0,-1 0 0,1 0 0,0 0 0,-1-1 0,1 1 0,0 0 0,-1-1 0,1 0 0,0 0 0,-1 1 0,1-2 0,-1 1 0,1 0 0,-1 0 0,0-1 0,0 1 0,1-1 0,-1 0 0,0 0 0,3-4 0,6-8-3935</inkml:trace>
</inkml:ink>
</file>

<file path=ppt/ink/ink3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17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131 288 7632,'0'0'10081,"-2"8"-9600,-64 279 2347,14-101-955,50-180-1680,0 1-1,0-1 0,1 0 1,0 1-1,0-1 1,0 7-1,1-8 258,0-3 205,1-6-155,0 0-417,153-491 3298,-144 467-3070,0 1 0,2 0 1,24-38-1,-31 56-209,1 1-1,0 1 1,0-1-1,1 1 1,0 0 0,0 0-1,0 1 1,1 0 0,0 0-1,0 1 1,1 0-1,-1 1 1,1 0 0,13-4-1,-17 6-48,0 0-1,1 1 1,-1 0 0,1 0-1,0 0 1,-1 1-1,11 0 1,-14 1-40,1-1 1,0 1-1,-1 0 1,1 0 0,-1 0-1,1 0 1,-1 0-1,1 1 1,-1-1 0,0 1-1,0 0 1,0-1-1,0 1 1,0 0 0,0 0-1,0 0 1,0 0-1,2 5 1,0 1-14,0 1 0,0-1 0,0 1 0,-1 0 0,-1 1 0,1-1 0,-2 0 0,1 1 0,0 17 0,-2-9 0,-1 0 0,0 0 0,-1 0 0,-6 25 0,5-33 0,-1 1 0,0-1 0,0 1 0,-1-1 0,0-1 0,0 1 0,-1-1 0,-1 0 0,0 0 0,-11 11 0,12-14 0,0 0 0,0-1 0,-1 0 0,0 0 0,0-1 0,0 0 0,-1 0 0,0-1 0,1 0 0,-1 0 0,0-1 0,0 0 0,-1 0 0,-10 0 0,18-1 0,-1-1 0,0 0 0,1 0 0,-1 0 0,1 0 0,-1 0 0,0-1 0,1 1 0,-1 0 0,0-1 0,1 1 0,-1-1 0,1 0 0,-1 1 0,1-1 0,0 0 0,-1 0 0,1 0 0,0 0 0,-1 0 0,0-1 0,1 0 0,1 1 0,-1 0 0,0-1 0,1 1 0,-1-1 0,1 0 0,-1 1 0,1-1 0,0 1 0,0-1 0,0 1 0,0-1 0,0 0 0,0 1 0,0-1 0,0 1 0,1-1 0,-1 1 0,1-1 0,-1 1 0,2-3 0,3-6 0,-1 1 0,2 0 0,0 0 0,0 0 0,0 1 0,1 0 0,0 0 0,0 1 0,13-10 0,-4 5 0,1 0 0,0 1 0,35-16 0,-13 12 0,53-14 0,-31 11 0,9-4 0,92-43 0,-161 65 0,25-16 0,-25 15 0,-1 1 0,1 0 0,-1-1 0,1 1 0,-1-1 0,1 1 0,-1-1 0,0 1 0,1-1 0,-1 1 0,1-1 0,-1 1 0,0-1 0,0 1 0,1-1 0,-1 0 0,0 1 0,0-1 0,0 1 0,0-1 0,1 0 0,-1 1 0,0-1 0,0 0 0,0 1 0,0-1 0,-1 0 0,1 1 0,0-1 0,0 1 0,0-1 0,0 0 0,-1 1 0,1-1 0,0 1 0,-1-1 0,1 1 0,0-1 0,-1 0 0,-4-4 0,1 1 0,-1 0 0,0 0 0,0 0 0,-6-4 0,11 8 0,0 0 0,-1 0 0,1 0 0,0 0 0,0 0 0,0 0 0,0 0 0,-1 0 0,1 0 0,0 0 0,0 0 0,0 0 0,0 0 0,0 0 0,-1 0 0,1 0 0,0 0 0,0 0 0,0 0 0,0 0 0,0 0 0,-1 0 0,1 0 0,0 0 0,0 1 0,0-1 0,0 0 0,0 0 0,0 0 0,0 0 0,-1 0 0,1 0 0,0 0 0,0 1 0,0-1 0,0 0 0,0 0 0,0 0 0,0 0 0,0 0 0,0 1 0,0-1 0,0 0 0,0 0 0,0 0 0,0 0 0,0 0 0,0 1 0,0-1 0,0 0 0,0 0 0,0 0 0,0 0 0,0 0 0,0 1 0,0-1 0,0 0 0,0 0 0,0 0 0,0 0 0,1 1 0,-1-1 0,15 118 0,-12-99 0,0 1 0,9 26 0,-9-38 0,-1-1 0,1 1 0,1-1 0,-1 0 0,1 0 0,1 0 0,-1-1 0,1 0 0,6 7 0,-7-10 0,0 0 0,1 0 0,-1 0 0,1 0 0,0-1 0,0 0 0,0 0 0,0 0 0,0-1 0,0 1 0,0-1 0,1 0 0,-1-1 0,0 1 0,9-1 0,0-1 0,-1 0 0,1-1 0,-1 0 0,1-1 0,13-5 0,-4-2 0,-1 0 0,0-1 0,0-1 0,-2-1 0,1-1 0,-2-1 0,0 0 0,0-2 0,-2 0 0,24-29 0,-34 37 0,0-1 0,9-16 0,-14 23 0,-1 0 0,1-1 0,-1 1 0,0-1 0,0 1 0,0-1 0,0 0 0,-1 1 0,1-1 0,-1 0 0,0 0 0,0-5 0,-1 9 0,1-1 0,0 1 0,0-1 0,0 1 0,-1-1 0,1 1 0,0-1 0,-1 1 0,1-1 0,0 1 0,-1 0 0,1-1 0,-1 1 0,1-1 0,-1 1 0,1 0 0,0-1 0,-1 1 0,1 0 0,-1 0 0,1 0 0,-1-1 0,0 1 0,1 0 0,-1 0 0,1 0 0,-1 0 0,1 0 0,-1 0 0,1 0 0,-1 0 0,0 0 0,-21 3 0,20-3 0,-11 4 0,1 0 0,-1 0 0,1 1 0,0 1 0,0 0 0,1 0 0,0 1 0,0 1 0,0 0 0,1 0 0,-10 11 0,17-15 0,1-1 0,-1 1 0,1-1 0,0 1 0,0 0 0,0 0 0,0 0 0,0 0 0,1 0 0,0 0 0,0 1 0,0-1 0,0 0 0,1 1 0,0-1 0,0 0 0,0 1 0,0-1 0,1 0 0,-1 1 0,1-1 0,0 0 0,2 5 0,0-2 0,-1-1 0,1 1 0,0-1 0,1 0 0,0 0 0,0 0 0,0-1 0,0 1 0,1-1 0,0 0 0,0 0 0,1-1 0,8 7 0,-4-6 0,-1 0 0,1-1 0,-1 0 0,1-1 0,0 0 0,0-1 0,1 0 0,-1 0 0,0-1 0,1 0 0,-1-1 0,1-1 0,-1 1 0,12-3 0,-2-1 0,0-1 0,-1 0 0,1-2 0,-1 0 0,-1-1 0,25-14 0,-30 14 0,0-1 0,-1 0 0,-1 0 0,1-2 0,-2 1 0,1-1 0,15-23 0,-10 11 0,-2-2 0,0 1 0,12-34 0,-16 32 0,-13 41 0,1 0 0,0 0 0,1 23 0,-1 12 0,-20 128 0,21-172 0,0 0 0,0-1 0,0 1 0,-1 0 0,0-1 0,0 1 0,-1-1 0,0 0 0,-3 6 0,5-10 0,1 0 0,-1-1 0,0 1 0,1 0 0,-1-1 0,0 1 0,1-1 0,-1 1 0,0-1 0,0 0 0,1 1 0,-1-1 0,0 0 0,0 1 0,0-1 0,0 0 0,0 0 0,1 0 0,-1 0 0,0 0 0,0 0 0,0 0 0,0 0 0,0 0 0,0 0 0,1 0 0,-1-1 0,0 1 0,0 0 0,0 0 0,0-1 0,1 1 0,-1-1 0,0 1 0,1-1 0,-1 1 0,-1-2 0,-3-2 0,0 0 0,0 0 0,-7-9 0,10 11 0,-17-22 0,-18-27 0,20 25 0,-22-24 0,30 42 0,8 7 0,0 1 0,0-1 0,0 0 0,0 0 0,0 0 0,0 0 0,0 0 0,1 0 0,-1 0 0,0 0 0,0-2 0,-1 0 0,1 4 0,3 9 0,1-2 0,1-1 0,0 0 0,0-1 0,0 1 0,1-1 0,0 0 0,0 0 0,1 0 0,0-1 0,0 1 0,0-2 0,9 7 0,-4-5 0,0 1 0,0-1 0,1-1 0,0 0 0,0 0 0,25 5 0,-31-10 0,1 1 0,0-1 0,-1 0 0,1 0 0,0-1 0,-1 0 0,1 0 0,-1-1 0,1 1 0,-1-1 0,11-5 0,-4 0 0,0 0 0,0-1 0,-1 0 0,14-12 0,-8 4 0,-2 0 0,0-1 0,26-38 0,30-63 0,-27 33 0,-45 85 0,0 0 0,0 0 0,0 0 0,0 0 0,0 0 0,0-1 0,0 1 0,0 0 0,0 0 0,0 0 0,0 0 0,0 0 0,0 0 0,0 0 0,0 0 0,1-1 0,-1 1 0,0 0 0,0 0 0,0 0 0,0 0 0,0 0 0,0 0 0,0 0 0,0 0 0,1 0 0,-1 0 0,0 0 0,0 0 0,0 0 0,0 0 0,0 0 0,0 0 0,1 0 0,-1 0 0,0 0 0,0 0 0,0 0 0,0 0 0,0 0 0,0 0 0,1 0 0,-1 0 0,0 0 0,0 0 0,0 0 0,0 1 0,4 7 0,1 16 0,-5-23 0,32 130 0,-16-70 0,-12-44 0,-1-1 0,0 1 0,0 19 0,-3-28 0,0 1 0,-1-1 0,0 0 0,0 0 0,-1 0 0,1 0 0,-2 0 0,-3 10 0,5-16 0,0-1 0,1 1 0,-1-1 0,0 1 0,0-1 0,0 1 0,0-1 0,0 0 0,0 0 0,0 0 0,-1 0 0,1 1 0,0-2 0,-1 1 0,1 0 0,0 0 0,-1 0 0,1-1 0,-1 1 0,1 0 0,-1-1 0,0 0 0,1 1 0,-1-1 0,1 0 0,-1 0 0,0 0 0,1 0 0,-1 0 0,0 0 0,1 0 0,-1-1 0,0 1 0,1 0 0,-1-1 0,1 0 0,-3 0 0,-2-2 0,-1 0 0,1-1 0,0 0 0,0 0 0,0 0 0,-9-11 0,-1-3 0,1-1 0,0-1 0,-21-41 0,31 54 0,4 5 0,0 1 0,0-1 0,0 1 0,0-1 0,0 0 0,0 0 0,1 1 0,-1-1 0,0-3 0,25 15 0,13 10 0,-22-11 0,1-1 0,0 0 0,0-1 0,24 6 0,-30-10 0,0-1 0,0-1 0,0 0 0,0 0 0,0-1 0,0 0 0,0-1 0,0 0 0,0 0 0,0-1 0,0-1 0,15-5 0,4-4 0,54-31 0,-72 36 0,-1 0 0,0-1 0,0 0 0,-1 0 0,0-1 0,0 0 0,-1-1 0,7-10 0,1-2 0,-11 17 0,-1-1 0,0 0 0,0 1 0,0-1 0,-1-1 0,0 1 0,0 0 0,3-12 0,-6 13 0,-3 8 0,-4 12 0,6-13 0,-5 10 0,1 0 0,0 1 0,1 0 0,0 0 0,1 0 0,1 0 0,0 0 0,0 1 0,2 25 0,1-27 0,-1-7 0,0-1 0,0 1 0,0 0 0,1 0 0,0-1 0,0 1 0,0 0 0,1-1 0,0 1 0,2 4 0,-3-8 0,-1-1 0,1 1 0,-1-1 0,1 1 0,0 0 0,0-1 0,-1 0 0,1 1 0,0-1 0,0 1 0,0-1 0,-1 0 0,1 1 0,0-1 0,0 0 0,0 0 0,0 0 0,0 0 0,-1 0 0,1 0 0,0 0 0,0 0 0,0 0 0,0 0 0,0 0 0,0-1 0,-1 1 0,1 0 0,0-1 0,0 1 0,0 0 0,-1-1 0,2 0 0,3-2 0,1-1 0,-1 0 0,8-6 0,-10 7 0,15-14 0,-1-1 0,22-28 0,27-47 0,-36 49 0,-11 12 0,-19 33 0,0-1 0,0 0 0,0 0 0,0 0 0,0 0 0,0 0 0,0 0 0,0 0 0,0 0 0,0 0 0,0 0 0,0 0 0,0 0 0,0 0 0,0 0 0,0 0 0,0 1 0,0-1 0,0 0 0,0 0 0,0 0 0,0 0 0,0 0 0,0 0 0,0 0 0,0 0 0,0 0 0,1 0 0,-1 0 0,0 0 0,0 0 0,0 0 0,0 0 0,0 0 0,0 0 0,0 0 0,0 0 0,0 0 0,0 0 0,0 0 0,0 0 0,0 0 0,0 0 0,1 0 0,-1 0 0,-1 8 0,-2 9 0,0 1 0,2 0 0,0 0 0,1 0 0,4 32 0,-3-39 0,1 0 0,0 0 0,1 0 0,0 0 0,8 16 0,-11-26 0,1 0 0,-1 0 0,1 0 0,-1 0 0,1 0 0,0 0 0,0-1 0,-1 1 0,1 0 0,0 0 0,0-1 0,0 1 0,0-1 0,0 1 0,0-1 0,0 1 0,0-1 0,0 0 0,1 1 0,1 0 0,0-1 0,-1 0 0,1 0 0,0 1 0,0-2 0,0 1 0,3-1 0,2-1 0,0 0 0,0 0 0,0-1 0,8-4 0,-1-1 0,0-1 0,-1 0 0,0-1 0,14-14 0,46-50 0,-53 51 0,-12 13 0,0 0 0,0 1 0,1 0 0,12-9 0,-21 17 0,0 0 0,1 1 0,-1-1 0,0 0 0,0 1 0,0-1 0,1 1 0,-1-1 0,0 1 0,1-1 0,1 1 0,-3 0 0,1 0 0,0 0 0,-1 1 0,1-1 0,0 0 0,-1 1 0,1-1 0,0 0 0,-1 1 0,1-1 0,-1 1 0,1-1 0,-1 1 0,1-1 0,-1 1 0,1-1 0,-1 1 0,0 0 0,1-1 0,-1 1 0,0-1 0,1 1 0,-1 0 0,0 1 0,13 29 0,-9-18 0,1 0 0,13 23 0,5 3 0,-14-23 0,0-1 0,1 1 0,0-2 0,15 16 0,-23-28 0,0-1 0,0 1 0,0-1 0,0 0 0,0 0 0,0 1 0,1-1 0,-1-1 0,1 1 0,-1 0 0,0-1 0,1 1 0,-1-1 0,1 0 0,0 0 0,-1 0 0,1 0 0,-1 0 0,1 0 0,-1-1 0,1 1 0,-1-1 0,0 0 0,3-1 0,5-1 0,0-2 0,0 1 0,-1-1 0,11-8 0,-6 3 0,-1 0 0,1-1 0,-2-1 0,1 0 0,20-28 0,-25 30 0,-1-1 0,0-1 0,-1 1 0,-1-1 0,1 0 0,-2-1 0,0 1 0,4-18 0,-8 27 0,1 0 0,-1 1 0,1-1 0,-1 0 0,0 0 0,0 0 0,0 0 0,-1 0 0,1 1 0,-1-1 0,1 0 0,-1 0 0,0 0 0,0 1 0,-2-4 0,2 5 0,0-1 0,-1 1 0,1 0 0,-1-1 0,1 1 0,-1 0 0,1 0 0,-1 0 0,0 0 0,1 0 0,-1 0 0,0 0 0,0 0 0,0 1 0,0-1 0,0 1 0,0 0 0,0-1 0,1 1 0,-1 0 0,0 0 0,-3 1 0,-4 0 0,0 0 0,0 1 0,0 1 0,0 0 0,0 0 0,1 0 0,0 1 0,0 0 0,0 1 0,0 0 0,0 0 0,1 1 0,0 0 0,0 0 0,-6 8 0,10-10 0,0 0 0,1-1 0,0 1 0,0 0 0,0 1 0,0-1 0,1 0 0,-1 0 0,1 1 0,0-1 0,1 1 0,-1-1 0,1 1 0,0-1 0,0 1 0,0-1 0,0 1 0,1-1 0,0 1 0,2 8 0,0-5 0,0 0 0,0 0 0,0 0 0,1 0 0,0-1 0,1 1 0,0-1 0,0 0 0,0-1 0,8 8 0,-1-4 0,0 0 0,1-1 0,0-1 0,1 0 0,0-1 0,0 0 0,1-1 0,-1-1 0,25 6 0,-7-4 0,0-2 0,0-1 0,51 0 0,-83-4 0,28-2 0,-26 2 0,-1 0 0,1 0 0,-1 0 0,0-1 0,1 1 0,-1-1 0,0 1 0,1-1 0,-1 1 0,0-1 0,0 0 0,0 0 0,1 1 0,-1-1 0,0 0 0,1-2 0,-1 3 0,-1-1 0,0 1 0,0-1 0,0 1 0,0 0 0,0-1 0,0 1 0,1-1 0,-1 1 0,0 0 0,0-1 0,0 1 0,0-1 0,-1 1 0,1 0 0,0-1 0,0 1 0,0-1 0,0 1 0,0 0 0,0-1 0,-1 1 0,1 0 0,0-1 0,0 1 0,-1 0 0,1-1 0,-1 0 0,-9-7 0,9 7 0,-11-7 283,-1 1 1,-22-11-1,-3 4-5068</inkml:trace>
</inkml:ink>
</file>

<file path=ppt/ink/ink3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18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90 11256,'0'0'10777,"-9"-2"-9993,-65-10 1633,72 12-2068,1 0 0,0 0 0,-1 0 0,1-1 0,0 1 1,0 0-1,-1-1 0,1 1 0,0-1 0,0 1 0,0-1 0,-2-1 0,3 2-271,0 0-1,0 0 0,1 0 0,-1 0 0,0 0 1,1 0-1,-1 0 0,0 0 0,0 0 1,1 0-1,-1 0 0,0 0 0,0 0 0,1 0 1,-1-1-1,0 1 0,0 0 0,1 0 0,-1 0 1,0 0-1,0 0 0,0-1 0,1 1 1,-1 0-1,0 0 0,0 0 0,0-1 0,0 1 1,1 0-1,-1 0 0,0 0 0,0-1 0,8-10 259,-6 8-238,24-30-93,-26 32-5,5-5 0,-5 6 0,1-1 0,-1 1 0,0 0 0,0 0 0,0 0 0,0 0 0,0 0 0,0 0 0,0 0 0,0 0 0,0-1 0,0 1 0,1 0 0,-1 0 0,0 0 0,0 0 0,0 0 0,0-1 0,0 1 0,0 0 0,0 0 0,0 0 0,0 0 0,0 0 0,0-1 0,0 1 0,0 0 0,0 0 0,0 0 0,0 0 0,0 0 0,-1 0 0,1-1 0,0 1 0,0 0 0,0 0 0,0 0 0,0 0 0,0 0 0,0 0 0,0 0 0,0-1 0,-1 1 0,1 0 0,0 0 0,0 0 0,0 0 0,0 0 0,0 0 0,0 0 0,-1 0 0,1 0 0,0 0 0,0 0 0,0 0 0,0 0 0,0 0 0,-1 0 0,1 0 0,0 0 0,-1 0 0,1 0 0,0 0 0,0 0 0,-1 0 0,1 0 0,0 1 0,0-1 0,-1 0 0,1 0 0,0 0 0,0 0 0,-1 1 0,1-1 0,0 0 0,0 0 0,0 0 0,0 1 0,-1-1 0,1 0 0,0 0 0,0 1 0,0-1 0,0 0 0,0 1 0,0-1 0,0 0 0,0 0 0,0 1 0,0-1 0,0 0 0,0 1 0,0-1 0,0 0 0,0 0 0,0 1 0,0-1 0,0 0 0,0 1 0,0-1 0,0 0 0,0 0 0,0 1 0,1-1 0,-1 0 0,0 0 0,0 1 0,1-1 0,-1 0 0,0 0 0,0 1 0,1-1 0,-1 0 0,0 0 0,0 0 0,1 0 0,-1 0 0,0 0 0,1 0 0,-1 0 0,0 0 0,1 1 0,-1-1 0,0 0 0,1 0 0,-1-1 0,0 1 0,1 0 0,-1 0 0,0 0 0,1 0 0,-1 0 0,0 0 0,0 0 0,1 0 0,-1-1 0,0 1 0,1 0 0,8-7 0,-9 7 0,0 0 0,0-1 0,0 1 0,0-1 0,0 1 0,0 0 0,0-1 0,0 1 0,0 0 0,0-1 0,-1 1 0,1-1 0,0 1 0,0 0 0,0-1 0,0 1 0,-1 0 0,1-1 0,0 1 0,0 0 0,-1 0 0,1-1 0,0 1 0,-1 0 0,1 0 0,0-1 0,-1 1 0,1 0 0,0 0 0,-1 0 0,1 0 0,0-1 0,-1 1 0,1 0 0,-1 0 0,1 0 0,0 0 0,-1 0 0,1 0 0,-1 0 0,1 0 0,0 0 0,-1 0 0,1 0 0,0 0 0,-1 1 0,-1-1 0,0 0 0,0 0 0,0 0 0,0 1 0,0-1 0,0 0 0,0 1 0,-3 1 0,4-1 75,0 0 1,-1 1-1,1-1 1,0 1-1,0-1 1,0 1-1,0-1 1,0 1-1,0 0 1,1-1-1,-1 1 1,0 2-1,-4 13-2293,4-12-480</inkml:trace>
</inkml:ink>
</file>

<file path=ppt/ink/ink3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25.7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206 49 5224,'0'0'11618,"-2"-7"-11091,-7-22 5,9 28-284,0 1 0,-1-1 0,1 0 0,0 0 0,0 1 0,0-1 0,0 0 0,-1 1 0,1-1-1,0 0 1,-1 1 0,1-1 0,-1 1 0,1-1 0,0 0 0,-1 1 0,1-1 0,-2 0 0,-3 9 2107,3-4-2704,-95 222 2506,80-190-1863,3-8 123,2-1-1,0 2 1,-12 47-1,23-67 340,-1-1 1,1 0-1,0 14 312,4-21-372,3-3-757,11-8-475,-8 5-3676</inkml:trace>
</inkml:ink>
</file>

<file path=ppt/ink/ink3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26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169 57 5624,'0'0'4410,"8"-5"-4050,22-19 78,-28 22-88,0-1 0,1 1 0,-1-1 0,0 1 0,-1-1 0,1 0 0,0 1 1,-1-1-1,1-2 4338,-8 21-4168,-1 0-1,-1 0 0,0-1 1,-20 26-1,6-7 122,-14 22 428,9-16 497,-30 62 1,50-87-1141,4-10-181,0 1 0,1-1 1,0 1-1,-1 0 0,2 0 1,-1 0-1,1 0 0,-1 12 0,2-18-180,0 1-1,1 0 1,-1 0-1,1-1 0,-1 1 1,0 0-1,1 0 0,0-1 1,-1 1-1,1-1 0,-1 1 1,1 0-1,0-1 1,0 1-1,-1-1 0,1 1 1,0-1-1,1 1 0,19 8 440,-18-8-373,3 1-35,0 0 0,0-1 1,1 1-1,-1-1 0,0-1 1,1 1-1,-1-1 0,12-1 1,6-3 145,24-5 1,4-2 170,-38 10-321,-9 0-59,0 1 0,-1-1 1,1 1-1,0-1 1,0-1-1,-1 1 0,1-1 1,5-2-1,-9 3-35,0 1-2,-1 0 0,0 0 0,0 0 0,0 0 1,0 0-1,1 0 0,-1 0 0,0 0 0,0-1 0,0 1 0,0 0 0,0 0 1,1 0-1,-1 0 0,0 0 0,0 0 0,0 0 0,0 0 0,0-1 0,0 1 0,0 0 1,1 0-1,-1 0 0,0 0 0,0 0 0,0 0 0,0-1 0,0 1 0,0 0 1,0 0-1,0 0 0,0 0 0,0-1 0,0 1 0,0 0 0,0 0 0,0 0 0,0 0 1,0 0-1,0-1 0,0 1 0,-1-8-286,-4-14-4061</inkml:trace>
</inkml:ink>
</file>

<file path=ppt/ink/ink3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26.9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11048,'0'0'2594,"12"-2"-2035,147-5 1373,-61 4-520,54 1 1389,-109 2-609,-48 2-886,-5 2-4265</inkml:trace>
</inkml:ink>
</file>

<file path=ppt/ink/ink3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27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1 12760,'0'0'4830,"1"11"-4005,-1-6-719,2 4 147,-1 0 1,-1 1-1,1-1 1,-2 0-1,1 0 1,-1 1-1,-1-1 1,-4 17-1,-1-6 524,5-13-227,-1-1 0,1 1 0,-1-1 0,-6 11 0,4-12-68,5-5-593,-1 0 0,1 0 0,0 0 0,0 0-1,-1 1 1,1-1 0,0 0 0,0 0 0,-1 1 0,1-1-1,0 0 1,0 0 0,0 1 0,-1-1 0,1 0 0,0 0-1,0 1 1,0-1 0,0 0 0,0 1 0,0-1 0,0 0-1,0 1 1</inkml:trace>
</inkml:ink>
</file>

<file path=ppt/ink/ink3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27.7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196 1 14968,'0'0'1274,"-12"7"-557,-42 23-31,-57 34 1444,107-62-2084,-11 10 1139,16-7-431,9-1-237,1-2-234,0 0 0,23 1 1,0-1-45,6 6 265,75 25 0,-62-16 59,-47-16-482,5 2 312,-10-1-99,-6 2 51,-5 0-252,0-1 0,0 0 0,0-1 1,-1 0-1,1-1 0,-18 1 0,1 0 44,0 1-275,-58 7 913,73-8-1630,0 1-1,0 0 1,0 1 0,-17 8-1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24.6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85 14872,'0'0'2493,"15"-7"-1745,23-8-232,-1 2 0,2 1 0,66-11 0,49 9 687,-128 13-830,1 2-1,0 0 0,46 10 1,-65-9-195,1 0 0,-1 1 0,0 0 0,0 0 0,0 1-1,-1 0 1,1 0 0,7 6 0,-15-9-149,1-1 0,-1 1 0,1-1-1,0 1 1,-1-1 0,1 1 0,-1 0-1,1-1 1,-1 1 0,0 0 0,1-1-1,-1 1 1,0 0 0,1 0 0,-1-1-1,0 1 1,0 0 0,0 0 0,0 0-1,0 1 1,-1 4-3046</inkml:trace>
</inkml:ink>
</file>

<file path=ppt/ink/ink3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30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0 645 8240,'0'0'4602,"8"0"-3970,5-1-391,1 1 0,-2-2 0,1 0-1,0 0 1,0-1 0,20-8 0,-19 4-31,-1-1 1,1 0-1,-2-1 1,1-1-1,-1 0 1,12-12-1,61-76 1012,-70 79-1004,18-22 412,-3-2 1,-2-1 0,24-49-1,-39 69-334,29-64 771,-39 79-862,0 0 0,0-1-1,-1 1 1,0 0-1,-1-1 1,0 1 0,0-18-1,-1 27-181,0 0 0,0-1 0,0 1 0,0 0 0,0-1-1,0 1 1,0 0 0,0 0 0,0-1 0,0 1 0,0 0-1,0 0 1,0-1 0,0 1 0,0 0 0,0 0 0,-1-1-1,1 1 1,0 0 0,0 0 0,0 0 0,0-1 0,0 1 0,-1 0-1,1 0 1,0 0 0,0 0 0,-1-1 0,1 1 0,0 0-1,0 0 1,0 0 0,-1 0 0,1 0 0,0 0 0,0 0-1,-1 0 1,1 0 0,0 0 0,-1 0 0,1 0 0,0 0 0,0 0-1,-1 0 1,1 0 0,0 0 0,0 0 0,-1 0 0,1 0-1,0 0 1,0 0 0,-1 0 0,1 0 0,0 0 0,0 1-1,-1-1 1,-12 10 394,13-10-420,-18 19 164,0 1 0,2 1 0,0 0-1,1 1 1,1 0 0,1 1 0,2 1 0,0 0-1,-11 37 1,17-44-60,1 0-1,1 1 1,0-1 0,1 1-1,1 24 1,1-34-49,1 0 1,-1 0 0,2 0-1,-1 0 1,1 0 0,0-1-1,0 1 1,1-1 0,0 1-1,1-1 1,0 0 0,0 0-1,0 0 1,6 7-1,-6-11-12,0 1 0,0-1 0,0 1 0,0-1 0,0 0 0,0-1-1,1 1 1,-1-1 0,1 0 0,0 0 0,0 0 0,7 1-1,-4-2 16,-1 0-1,1-1 1,0 1-1,-1-2 0,1 1 1,-1-1-1,13-3 1,-1-1 65,0-1 1,-1-1 0,0-1-1,-1 0 1,27-19 0,-19 13 23,18-14 49,-39 25-141,0 0 1,-1 0-1,1-1 0,-1 0 1,0 1-1,0-1 0,0 0 0,2-6 1,-5 10-44,0 0 0,0 0 0,0 1 0,0-1 0,-1 0 0,1 0 0,0 0 0,0 0 0,0 0 0,-1 0 0,1 0 0,0 0 0,0 0 0,0 0 0,-1 0 0,1 0 0,0 0 0,0 0 0,-1 0 0,1 0 0,0 0 0,0 0 0,0 0 0,0 0 0,-1-1 0,1 1 0,0 0 0,0 0 0,0 0 0,-1 0 0,1 0 0,0 0 0,0-1 0,0 1 0,0 0 0,0 0 0,0 0 0,-1 0 0,1-1 0,0 1 0,0 0 0,0 0 0,0 0 0,0-1 0,0 1 0,0 0 0,0 0 0,0 0 0,0-1 0,0 1 0,0 0 0,0 0 0,0 0 0,0-1 0,0 1 0,0 0 0,0 0 0,0 0 0,0-1 0,0 1 0,0 0 0,1 0 0,-1 0 0,0-1 0,-16 10 159,6-2-114,0 2 0,1-1-1,0 2 1,0-1 0,-7 11 0,16-18-47,-1-1 0,0 0 0,1 0 0,-1 1-1,0-1 1,1 0 0,0 1 0,-1-1 0,1 0 0,0 1 0,0-1 0,-1 0 0,1 1 0,0-1 0,1 1 0,-1-1 0,0 0 0,0 1 0,1 2 0,0-2 3,0 1 0,1-1 1,-1 1-1,1-1 1,-1 0-1,1 1 0,0-1 1,0 0-1,3 3 0,0 0 21,1-1-1,0 0 0,0 0 1,0-1-1,0 1 0,1-1 1,8 3-1,-13-6-25,0 1-1,0 0 1,0-1-1,1 0 1,-1 0 0,0 1-1,0-1 1,0-1-1,0 1 1,0 0 0,0 0-1,0-1 1,0 1-1,0-1 1,0 0-1,0 1 1,0-1 0,3-2-1,-3 2 7,0-1-1,0 0 0,1 0 1,-1 0-1,0-1 0,-1 1 1,1 0-1,0-1 1,-1 1-1,1-1 0,-1 1 1,1-4-1,0 1 0,-1 1 1,1-1-1,-1 1 1,0-1-1,-1 0 1,1 1-1,-1-1 1,0 0-1,0 0 1,0 0-1,-1 1 1,1-1-1,-1 0 1,-1 1-1,1-1 1,-2-4-1,0 6-10,1 0 0,-1 1 0,1-1 0,-1 1 0,0 0 0,0-1 0,0 2 0,0-1 0,0 0 0,0 0 0,-1 1 0,1 0 0,-1-1 0,1 1 0,-5 0 0,7 1 0,-1-1 0,1 1 0,-1 0 0,1 0 0,-1 0 0,1 0 0,-1 0 0,1 0 0,0 1 0,-1-1 0,1 1 0,-1-1 0,1 1 0,0-1 0,-1 1 0,1-1 0,-2 2 0,3-1 0,-1-1 0,1 0 0,0 1 0,-1-1 0,1 1 0,-1-1 0,1 1 0,0-1 0,-1 1 0,1-1 0,0 1 0,0 0 0,-1-1 0,1 1 0,0-1 0,0 1 0,0 0 0,0-1 0,0 1 0,0-1 0,0 1 0,0 0 0,0-1 0,0 1 0,0 0 0,0-1 0,0 1 0,1-1 0,-1 1 0,0 0 0,0-1 0,1 1 0,-1-1 0,0 1 0,1-1 0,-1 1 0,0-1 0,1 1 0,-1-1 0,1 0 0,-1 1 0,2 0 0,2 2 0,0 0 0,0 0 0,0 0 0,1-1 0,-1 1 0,1-1 0,0 0 0,6 1 0,43 10 0,-51-12 0,9 1 0,0-1 0,0 0 0,0-1 0,0 0 0,0 0 0,0-2 0,17-3 0,4-3 0,42-18 0,-65 22 0,1-1 0,0 0 0,0 0 0,14-11 0,-46 56 0,18-35 0,0-1 0,1 1 0,0-1 0,-3 8 0,5-10 0,-1-1 0,1 1 0,-1 0 0,1 0 0,0-1 0,0 1 0,0 0 0,0 0 0,0 0 0,0-1 0,1 1 0,-1 0 0,0 0 0,1 0 0,0 2 0,0-4 0,-1 0 0,1 1 0,0-1 0,-1 0 0,1 0 0,-1 1 0,1-1 0,-1 0 0,1 0 0,-1 0 0,1 0 0,0 0 0,-1 0 0,1 0 0,-1 0 0,1 0 0,0 0 0,-1 0 0,1 0 0,-1 0 0,1 0 0,-1-1 0,2 1 0,14-6 0,-7 1 0,0 0 0,0-1 0,-1 0 0,0 0 0,0-1 0,0 0 0,10-13 0,2-1 0,-20 21 0,0 0 0,0 0 0,0 0 0,1 0 0,-1 0 0,0 0 0,0 0 0,0 0 0,0 0 0,0-1 0,0 1 0,0 0 0,1 0 0,-1 0 0,0 0 0,0 0 0,0 0 0,0 0 0,0 0 0,0 0 0,1 0 0,-1 0 0,0 0 0,0 0 0,0 0 0,0 0 0,0 0 0,0 1 0,0-1 0,1 0 0,-1 0 0,0 0 0,0 0 0,0 0 0,0 0 0,0 0 0,0 0 0,0 0 0,0 0 0,0 0 0,1 1 0,3 6 0,1 11 0,-4-13 0,0 1 0,1-1 0,-1 1 0,2-1 0,-1 0 0,0 0 0,1 0 0,0 0 0,6 7 0,-8-10 0,0-1 0,1 1 0,0-1 0,-1 1 0,1-1 0,0 0 0,0 0 0,-1 0 0,1 0 0,0 0 0,0 0 0,0 0 0,0-1 0,1 1 0,-1-1 0,0 1 0,0-1 0,0 0 0,0 0 0,0 0 0,0 0 0,1 0 0,-1 0 0,0-1 0,0 1 0,0-1 0,0 0 0,3-1 0,4-2 0,-1-1 0,0 0 0,-1-1 0,1 0 0,-1 0 0,0 0 0,0-1 0,-1 0 0,0 0 0,0-1 0,-1 0 0,8-14 0,-9 16 0,-4 6 0,0 0 0,1-1 0,-1 1 0,0 0 0,0-1 0,1 1 0,-1 0 0,0-1 0,0 1 0,0-1 0,0 1 0,1 0 0,-1-1 0,0 1 0,0-1 0,0 1 0,0 0 0,0-1 0,0 1 0,0-1 0,15 17 0,-12-11 0,1-1 0,-1 0 0,1 0 0,0-1 0,0 1 0,0-1 0,1 0 0,7 5 0,3 0 0,23 8 0,-34-15 0,0 0 0,0 0 0,0-1 0,0 1 0,0-1 0,0 0 0,0 0 0,-1-1 0,1 1 0,0-1 0,0 1 0,0-1 0,0 0 0,0-1 0,-1 1 0,1-1 0,0 0 0,-1 0 0,0 0 0,1 0 0,-1 0 0,0-1 0,0 1 0,0-1 0,-1 0 0,1 0 0,0 0 0,-1 0 0,0-1 0,0 1 0,0 0 0,0-1 0,-1 0 0,1 1 0,-1-1 0,0 0 0,0 0 0,0 0 0,0-6 0,-1 8 0,0 0 0,0 0 0,0 0 0,-1 1 0,1-1 0,0 0 0,-1 0 0,0 0 0,1 1 0,-1-1 0,0 0 0,0 0 0,-2-2 0,3 3 0,-1 1 0,0-1 0,1 1 0,-1-1 0,0 1 0,0-1 0,1 1 0,-1-1 0,0 1 0,0 0 0,0-1 0,0 1 0,0 0 0,0 0 0,0-1 0,1 1 0,-1 0 0,0 0 0,0 0 0,0 0 0,0 0 0,0 1 0,0-1 0,0 0 0,0 0 0,0 1 0,1-1 0,-1 0 0,0 1 0,-1 0 0,-1 0 0,0 1 0,0 0 0,0 0 0,1 0 0,-1 0 0,0 1 0,1-1 0,0 1 0,-1 0 0,1-1 0,0 1 0,-2 4 0,3-5 0,0 0 0,0 0 0,0 1 0,0-1 0,1 0 0,-1 0 0,0 1 0,1-1 0,0 0 0,-1 1 0,1-1 0,0 1 0,1-1 0,-1 0 0,0 1 0,0-1 0,1 0 0,1 5 0,-1-4 0,1 0 0,0 0 0,-1 0 0,1 0 0,0 0 0,1 0 0,-1 0 0,0-1 0,1 1 0,-1-1 0,1 0 0,0 0 0,0 0 0,0 0 0,0 0 0,0 0 0,0-1 0,0 0 0,1 1 0,-1-1 0,1-1 0,-1 1 0,0 0 0,1-1 0,-1 0 0,1 1 0,-1-2 0,1 1 0,4-1 0,9-2 0,-1-1 0,0 0 0,0-1 0,24-12 0,-24 10 0,0 0 0,1 2 0,31-8 0,-47 13 0,1 0 0,0 1 0,-1-1 0,1 0 0,0 0 0,0 1 0,-1-1 0,1 1 0,0-1 0,-1 1 0,1 0 0,-1 0 0,1-1 0,-1 1 0,1 0 0,-1 1 0,0-1 0,1 0 0,-1 0 0,1 2 0,4 4 0,1 1 0,6 12 0,0-1 0,-10-15 0,1 1 0,0-1 0,0-1 0,0 1 0,1-1 0,-1 1 0,1-1 0,0 0 0,0-1 0,0 1 0,0-1 0,0 0 0,7 1 0,-8-2 0,0 0 0,1-1 0,-1 0 0,0 0 0,1 0 0,-1 0 0,0-1 0,1 0 0,-1 0 0,0 0 0,0 0 0,0-1 0,0 1 0,0-1 0,0 0 0,0 0 0,4-4 0,-4 4 242,6-6 414,-10 8-745,1-1-1,-1 1 1,0 0-1,0 0 1,0 0-1,0 0 1,0-1-1,0 1 1,0 0-1,0 0 1,0 0-1,0-1 1,0 1-1,0 0 1,0 0-1,0 0 1,0 0-1,0-1 1,0 1-1,0 0 1,0 0-1,0 0 1,0-1-1,0 1 1,0 0-1,0 0 1,0 0-1,-1 0 1,1-1-1,0 1 1,0 0-1,0 0 1,0 0-1,0 0 1,0 0-1,-1-1 1,1 1-1,0 0 1,0 0-1,0 0 1,0 0-1,-1 0 1,1 0-1,0 0 1,0 0-1,0 0 1,-1 0-1,1 0 1,0 0-1,0 0 1,0 0-1,-1 0 1,1 0-1</inkml:trace>
</inkml:ink>
</file>

<file path=ppt/ink/ink3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31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1 297 5824,'0'0'8841,"8"-2"-8098,3-1-445,0 1 0,0-2 0,0 0-1,-1 0 1,0-1 0,0 0 0,14-10 0,-2-3 598,-1-1-1,30-35 0,-39 39-283,0-1 0,-2 1-1,1-2 1,13-31-1,-22 43-303,-1 0 0,0 1-1,0-1 1,-1 1 0,1-1 0,-1 0-1,0-5 1,0 2 533,-10 18 976,4-3-1617,0 2 1,1-1-1,0 0 0,1 1 0,0 0 0,0 0 0,1 0 1,0 1-1,-3 15 0,6-19-92,-1-1 1,1 1-1,0 0 1,0-1-1,1 1 1,0-1-1,0 1 1,0-1-1,1 0 1,-1 1-1,1-1 1,1 0-1,-1 0 0,1 0 1,-1 0-1,1-1 1,1 1-1,7 7 1,-8-8-107,0-1 1,1 0-1,0-1 1,0 1-1,0 0 0,0-1 1,0 0-1,0 0 1,1-1-1,-1 1 1,1-1-1,-1 0 1,1 0-1,-1 0 1,1-1-1,0 1 1,-1-1-1,1 0 0,0-1 1,7 0-1,-3-1-3,0 0 0,1-1 0,-1 0 0,-1 0 0,1-1 0,0 0 0,-1 0 0,0-1 0,12-9 0,-2-1 1,82-59 0,-100 74 0,1-1 0,-1 1 0,1-1 0,-1 1 0,1 0 0,0-1 0,-1 1 0,1 0 0,-1-1 0,1 1 0,0 0 0,-1 0 0,1 0 0,0 0 0,-1 0 0,1 0 0,0 0 0,-1 0 0,1 0 0,0 0 0,-1 0 0,1 0 0,0 0 0,-1 0 0,1 1 0,0-1 0,-1 0 0,1 0 0,0 1 0,1 0 0,-1 1 0,-1-1 0,1 0 0,0 0 0,0 1 0,0-1 0,-1 1 0,1-1 0,0 1 0,-1-1 0,0 1 0,1 2 0,0 3 0,0 0 0,0 0 0,-1 1 0,-2 13 0,1-11 0,0-6 0,0 0 0,0-1 0,1 1 0,0 0 0,0 0 0,0 0 0,1 4 0,-1-8 0,0 1 0,0-1 0,0 0 0,0 0 0,0 0 0,0 0 0,0 0 0,1 0 0,-1 1 0,0-1 0,0 0 0,0 0 0,0 0 0,1 0 0,-1 0 0,0 0 0,0 0 0,0 0 0,0 0 0,1 0 0,-1 0 0,0 0 0,0 0 0,0 0 0,0 0 0,1 0 0,-1 0 0,0 0 0,0 0 0,0 0 0,0 0 0,1 0 0,-1 0 0,0 0 0,0 0 0,0 0 0,0-1 0,1 1 0,-1 0 0,7-4 0,-7 4 0,32-24 0,-18 14 0,19-12 0,-22 16 0,-7 3 0,1 0 0,0 1 0,0-1 0,1 1 0,5-2 0,-8 4 0,-1 0 0,0-1 0,0 1 0,0 0 0,0 1 0,1-1 0,-1 0 0,0 0 0,0 1 0,0 0 0,0-1 0,0 1 0,0 0 0,0 0 0,0 0 0,3 2 0,89 53 0,-40-21 0,-52-34 716,-5-3-801</inkml:trace>
</inkml:ink>
</file>

<file path=ppt/ink/ink3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31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17079,'0'0'1896,"58"6"-1800,-17 2-368,2 2 16</inkml:trace>
</inkml:ink>
</file>

<file path=ppt/ink/ink3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35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0 176 8032,'0'0'7624,"8"3"-7095,-3-1-398,-3-2-96,0 1-1,0-1 0,-1 1 0,1 0 1,0 0-1,0-1 0,-1 1 1,1 0-1,0 0 0,-1 0 1,1 1-1,-1-1 0,0 0 0,1 1 1,-1-1-1,0 1 0,0-1 1,0 1-1,0-1 0,0 1 0,0 0 1,0-1-1,0 1 0,-1 0 1,1 0-1,0 2 0,0 24 698,-3 33 1,0-8-9,2-19-206,-1-5 571,4 36 0,-1-51 891,-4-28 15,-2-30-1487,1 21-263,1 0 0,1 0 1,3-32-1,22-121 1407,-21 162-1366,1-1-1,1 1 1,0 0-1,14-25 1,-17 36-261,-1 0-1,1 0 1,0 0-1,0 0 1,0 0 0,1 1-1,-1-1 1,0 1 0,1 0-1,0-1 1,0 1-1,-1 0 1,1 1 0,0-1-1,6-2 1,-5 3 39,1 0 1,-1 0 0,1 0-1,-1 0 1,1 1-1,0-1 1,-1 1-1,1 1 1,-1-1-1,9 2 1,-5 0 11,0 0-1,1 1 1,-1 0 0,0 1-1,-1 0 1,1 0 0,-1 0 0,0 1-1,0 0 1,0 0 0,0 1-1,8 9 1,-1 4-76,0 0 0,-1 1 0,-1 0 0,-1 1 0,-1 0 0,-1 0 0,-1 1 0,0 1 0,-2-1 0,-1 1 0,0 0 0,-2 1 0,-1-1 0,-1 1 0,-2 32 0,0-47 0,0 0 0,-1-1 0,0 1 0,0-1 0,-1 0 0,0 0 0,-1 0 0,0 0 0,0 0 0,0-1 0,-1 0 0,-1 1 0,-10 11 0,10-14 0,0 0 0,0 0 0,0-1 0,-1 0 0,1 0 0,-1 0 0,0-1 0,0 0 0,0 0 0,-1-1 0,1 1 0,0-2 0,-1 1 0,0-1 0,-15 0 0,10-2 0,0 0 0,-1-2 0,1 1 0,0-2 0,0 1 0,-23-12 0,30 12 0,0 0 0,0 0 0,0-1 0,1 0 0,0 0 0,-9-9 0,14 13 0,-1 0 0,1 0 0,0 0 0,0-1 0,-1 1 0,1 0 0,0 0 0,0-1 0,-1 1 0,1 0 0,0 0 0,0-1 0,0 1 0,0 0 0,0-1 0,-1 1 0,1 0 0,0-1 0,0 1 0,0 0 0,0-1 0,0 1 0,0 0 0,0-1 0,0 1 0,0 0 0,0-1 0,0 1 0,1-1 0,8-5 0,17 2 0,-23 4 0,183-8 0,-158 7 0,-1-1 0,1-2 0,0 0 0,-1-2 0,36-13 0,-50 14 0,-1-1 0,0-1 0,0 0 0,-1 0 0,0-1 0,0-1 0,0 0 0,-1 0 0,-1-1 0,0-1 0,8-10 0,-13 15 0,0 0 0,0 0 0,-1 0 0,0 0 0,3-8 0,-5 12 0,0 0 0,-1-1 0,1 1 0,0 0 0,-1-1 0,0 1 0,1 0 0,-1-1 0,0 1 0,0-1 0,-1 1 0,1 0 0,0-1 0,-1 1 0,1 0 0,-1-1 0,0 1 0,-1-3 0,0 4 0,1 0 0,-1 0 0,0 0 0,0 0 0,0 0 0,0 0 0,0 0 0,0 0 0,0 1 0,0-1 0,0 1 0,0 0 0,0 0 0,-1-1 0,1 1 0,0 1 0,-4-1 0,1 1 0,-1 0 0,1 0 0,-1 1 0,1-1 0,0 1 0,0 1 0,0-1 0,0 0 0,0 1 0,0 0 0,1 1 0,-9 6 0,11-7 0,-1-1 0,1 1 0,0 0 0,0-1 0,0 1 0,1 0 0,-1 0 0,1 0 0,0 1 0,0-1 0,0 0 0,0 0 0,0 1 0,1-1 0,-1 1 0,1-1 0,0 0 0,0 1 0,0-1 0,0 1 0,1-1 0,1 6 0,0-4 0,-1 0 0,1 0 0,1 0 0,-1 0 0,1-1 0,0 1 0,0-1 0,0 1 0,1-1 0,-1 0 0,1 0 0,0 0 0,0-1 0,0 0 0,1 1 0,-1-1 0,1-1 0,0 1 0,10 3 0,-7-3 0,0 0 0,0-1 0,1 0 0,-1-1 0,0 0 0,1 0 0,-1-1 0,1 0 0,0 0 0,-1-1 0,1 0 0,11-3 0,1-4 0,0 0 0,0-2 0,0 0 0,-1-1 0,22-17 0,17-9 0,-54 34 0,0 1 0,-1 0 0,-1 0 0,1-1 0,0 0 0,0 0 0,3-4 0,-16 24 0,0 1 0,-9 24 0,5-9 0,-2-2 0,9-19 0,0 1 0,-6 16 0,12-29 0,0 1 0,0-1 0,0 0 0,0 0 0,0 0 0,0 0 0,0 0 0,0 0 0,0 0 0,0 0 0,0 0 0,0 1 0,0-1 0,0 0 0,0 0 0,0 0 0,0 0 0,0 0 0,0 0 0,0 0 0,0 0 0,0 1 0,0-1 0,0 0 0,0 0 0,0 0 0,0 0 0,0 0 0,0 0 0,0 0 0,0 0 0,0 0 0,0 1 0,1-1 0,-1 0 0,0 0 0,0 0 0,0 0 0,0 0 0,0 0 0,0 0 0,0 0 0,0 0 0,0 0 0,0 0 0,1 0 0,-1 0 0,0 0 0,0 0 0,0 0 0,0 0 0,8-3 0,11-10 0,-17 12 0,94-72 0,-64 48 0,-27 19 0,2 0 0,-1 1 0,1 0 0,-1 0 0,1 1 0,0 0 0,1 0 0,-1 1 0,13-4 0,-19 6 0,0 1 0,-1 0 0,1 0 0,0 0 0,0 1 0,0-1 0,-1 0 0,1 0 0,0 0 0,0 1 0,0-1 0,-1 0 0,1 1 0,0-1 0,-1 0 0,1 1 0,0-1 0,-1 1 0,1-1 0,0 1 0,-1 0 0,1-1 0,-1 1 0,1-1 0,-1 1 0,1 0 0,-1 0 0,0-1 0,1 1 0,-1 0 0,0 0 0,0-1 0,1 1 0,-1 1 0,2 5 0,-1-1 0,0 1 0,0 8 0,0-7 0,-2 33 0,0-35 0,1 1 0,-1-1 0,1 1 0,1-1 0,-1 1 0,4 12 0,-4-18 0,0-1 0,0 1 0,1-1 0,-1 1 0,0-1 0,1 1 0,-1 0 0,0-1 0,1 1 0,-1-1 0,1 1 0,-1-1 0,1 0 0,-1 1 0,1-1 0,-1 1 0,1-1 0,-1 0 0,1 0 0,-1 1 0,1-1 0,0 0 0,-1 0 0,1 0 0,-1 1 0,1-1 0,0 0 0,-1 0 0,1 0 0,0 0 0,-1 0 0,1 0 0,0 0 0,-1-1 0,1 1 0,-1 0 0,1 0 0,1-1 0,1 0 0,0 0 0,0-1 0,0 0 0,0 1 0,0-1 0,2-3 0,72-63 0,-66 56 0,0-1 0,-1 1 0,0-2 0,10-18 0,-20 48 0,0 89 0,1-100 0,0 0 0,0 0 0,0-1 0,0 1 0,1 0 0,0-1 0,0 1 0,0-1 0,1 1 0,2 3 0,-4-7 0,0 0 0,0 0 0,0 0 0,0 0 0,1 0 0,-1 0 0,0 0 0,0 0 0,1 0 0,-1-1 0,1 1 0,-1 0 0,0-1 0,1 1 0,-1-1 0,1 0 0,-1 1 0,1-1 0,-1 0 0,1 0 0,0 0 0,-1 0 0,1 0 0,-1-1 0,1 1 0,-1 0 0,1-1 0,-1 1 0,0-1 0,1 1 0,-1-1 0,1 0 0,-1 1 0,0-1 0,0 0 0,2-1 0,4-4 0,1 0 0,-1 0 0,-1-1 0,1 1 0,-1-2 0,-1 1 0,1 0 0,-1-1 0,6-13 0,3-10 0,14-42 0,-15 37 0,-1 14 0,6 47 0,-12-14 0,0-1 0,1 0 0,1 0 0,-1 0 0,1-1 0,1-1 0,0 1 0,0-1 0,1-1 0,-1 0 0,2 0 0,21 10 0,-29-15 0,0-1 0,1 0 0,-1-1 0,1 1 0,0 0 0,-1-1 0,1 0 0,0 0 0,-1 0 0,1 0 0,-1-1 0,1 1 0,0-1 0,-1 0 0,1 0 0,-1 0 0,0 0 0,1-1 0,-1 1 0,0-1 0,0 0 0,0 0 0,0 0 0,0-1 0,4-4 0,-4 4 0,0 0 0,0-1 0,-1 1 0,1-1 0,-1 1 0,0-1 0,0 0 0,0 0 0,-1 0 0,1 0 0,-1 0 0,0 0 0,0-1 0,-1 1 0,1 0 0,-1-1 0,0 1 0,0 0 0,0 0 0,-1-1 0,-1-5 0,2 9 0,0 0 0,0 0 0,-1 0 0,1 0 0,-1 0 0,1-1 0,-1 1 0,1 0 0,-1 0 0,1 1 0,-1-1 0,0 0 0,0 0 0,1 0 0,-1 0 0,0 1 0,0-1 0,0 0 0,0 1 0,0-1 0,0 0 0,-1 0 0,0 1 0,0 0 0,1 0 0,-1 0 0,0-1 0,1 2 0,-1-1 0,1 0 0,-1 0 0,0 0 0,1 1 0,-1-1 0,0 1 0,-2 0 0,-1 2 0,0 0 0,1-1 0,-1 2 0,0-1 0,1 0 0,0 1 0,-8 8 0,11-10 0,-1 0 0,1 0 0,-1 0 0,1 0 0,0 1 0,0-1 0,0 1 0,0-1 0,0 0 0,1 1 0,-1-1 0,1 1 0,-1-1 0,1 1 0,0 0 0,0-1 0,0 1 0,0-1 0,1 1 0,-1-1 0,1 1 0,0-1 0,-1 1 0,1-1 0,0 1 0,0-1 0,1 0 0,1 4 0,-1-3 0,1 0 0,-1 0 0,1-1 0,0 1 0,-1-1 0,1 0 0,0 1 0,0-1 0,1 0 0,-1-1 0,0 1 0,0-1 0,1 1 0,-1-1 0,1 0 0,0 0 0,-1-1 0,1 1 0,6 0 0,5-3 0,-1 1 0,1-2 0,-1 0 0,1-1 0,-1 0 0,21-10 0,-14 6 0,39-10 0,-57 17 0,0 0 0,0 1 0,0-1 0,0 1 0,0 0 0,1 0 0,-1 0 0,6 1 0,-8 0 0,0-1 0,1 1 0,-1 0 0,0-1 0,0 1 0,0 0 0,1 0 0,-1 0 0,0 0 0,0 0 0,0 0 0,0 0 0,-1 1 0,1-1 0,0 0 0,0 0 0,-1 1 0,1-1 0,-1 0 0,2 4 0,2 7 0,1 0 0,1-1 0,10 18 0,-12-23 0,0 0 0,0-1 0,1 1 0,0-1 0,0 0 0,1 0 0,10 8 0,-13-12 0,0 0 0,0 1 0,0-1 0,0 0 0,0 0 0,0-1 0,0 1 0,0-1 0,0 1 0,0-1 0,0 0 0,1 0 0,-1 0 0,0-1 0,0 1 0,0-1 0,0 0 0,6-2 0,-4 1 0,-1 0 0,1 0 0,0-1 0,-1 0 0,1 1 0,-1-2 0,0 1 0,0 0 0,0-1 0,4-5 0,-7 8 0,0 0 0,0 0 0,-1 0 0,1-1 0,0 1 0,0 0 0,-1-1 0,1 1 0,-1 0 0,1-1 0,-1 1 0,0-1 0,1 1 0,-1-1 0,0 1 0,0-1 0,0 1 0,0-1 0,0 1 0,0-1 0,-1 1 0,1-1 0,0 1 0,-1-1 0,1 1 0,-1-1 0,0 1 0,1 0 0,-1-1 0,0 1 0,0 0 0,-1-2 0,-1 0 0,1 1 0,-1-1 0,0 1 0,0 0 0,0 0 0,0 0 0,-1 0 0,1 1 0,0-1 0,-1 1 0,1 0 0,-7-2 0,-21-1-3935</inkml:trace>
</inkml:ink>
</file>

<file path=ppt/ink/ink3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38.1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0 680 7528,'0'0'6608,"7"-3"-5831,19-9-76,0-1 1,26-18-1,-2-5 89,-2-2 1,-2-2-1,-2-2 0,40-50 1,-70 74-321,-1 0 1,0-1 0,11-24-1,-20 31 190,-4 12-632,0-1 0,0 1 0,0 0 0,-1 0 0,1 0 0,0 0 0,0 0 0,0-1 0,0 1 0,0 0 0,0 0 0,0 0 0,0 0 0,0 0 0,0 0 0,-1 0 0,1-1 0,0 1 0,0 0 0,0 0 0,0 0 0,0 0 0,0 0 0,-1 0 0,1 0 0,0 0 0,0 0 0,0 0 0,0 0-1,0 0 1,-1 0 0,1 0 0,0 0 0,0 0 0,0 0 0,0 0 0,0 0 0,-1 0 0,1 0 0,-2 1 98,0-1-1,0 1 1,0 0 0,1 0-1,-1 0 1,0 0-1,0 0 1,-2 3 0,-8 7 16,1 0 0,0 0 0,1 1 0,0 1 0,1 0 0,0 0 0,1 1 0,-9 20 0,13-23-67,0 0 0,0 0 0,1 1 1,0-1-1,1 1 0,1-1 0,0 1 0,0 0 0,1 0 0,1 0 0,3 23 0,-3-33-53,-1 1-1,1 0 1,-1-1-1,1 1 0,0 0 1,0-1-1,0 1 0,0-1 1,1 0-1,-1 1 0,1-1 1,-1 0-1,1 0 1,0 0-1,0 0 0,0 0 1,0 0-1,0 0 0,0-1 1,1 1-1,-1-1 0,0 0 1,1 1-1,-1-1 1,1 0-1,0-1 0,-1 1 1,1 0-1,-1-1 0,1 1 1,0-1-1,0 0 0,-1 0 1,1 0-1,0 0 1,0-1-1,-1 1 0,1-1 1,0 1-1,-1-1 0,1 0 1,4-2-1,14-7 73,-1-1-1,0 0 1,-1-2 0,0 0-1,-1-1 1,0-1 0,-1-1-1,-1 0 1,23-30-1,8-19 308,55-97-1,-87 136-306,4-5 158,-1-1 0,-2-1 1,15-41-1,-26 54 333,-4 14-255,-5 13-185,-89 242-145,43-117 0,7-21 0,41-105 0,0-1 0,0 1 0,1 0 0,0-1 0,-1 9 0,13-25 0,-4 4 0,7-9 0,45-49 0,-56 63 0,0 1 0,0-1 0,0 0 0,0 1 0,1 0 0,-1 0 0,1 0 0,-1 0 0,7 0 0,6-2 0,-8 1 0,0 0 0,0 0 0,0 0 0,0 1 0,9 0 0,-16 1 0,1 0 0,0 0 0,-1 1 0,1-1 0,-1 0 0,1 0 0,-1 1 0,1-1 0,-1 1 0,1 0 0,-1-1 0,1 1 0,-1 0 0,0 0 0,1 0 0,-1 0 0,0 0 0,0 0 0,0 0 0,0 0 0,0 0 0,0 1 0,0-1 0,0 0 0,0 1 0,0-1 0,-1 0 0,1 1 0,-1-1 0,1 1 0,-1 0 0,1 2 0,0 7 0,0-1 0,-2 16 0,1-14 0,-1 0 0,3 12 0,-2-21 0,1 1 0,0-1 0,0 0 0,0 0 0,0 1 0,0-1 0,0 0 0,1 0 0,0 0 0,0 0 0,2 3 0,-2-4 0,-1-1 0,1 0 0,0 0 0,0 0 0,-1 0 0,1 0 0,0-1 0,0 1 0,0 0 0,0-1 0,-1 0 0,1 1 0,2-1 0,29 1 0,-23-2 0,0 0 0,1-1 0,-1 0 0,0 0 0,0-1 0,0-1 0,-1 0 0,1 0 0,-1-1 0,0 0 0,0 0 0,-1-1 0,15-13 0,-15 13 0,-2-1 0,1 0 0,8-11 0,-15 18 0,0-1 0,0 1 0,0 0 0,0-1 0,0 1 0,0 0 0,0 0 0,0-1 0,0 1 0,0 0 0,0 0 0,-1-1 0,1 1 0,0 0 0,0 0 0,0-1 0,0 1 0,0 0 0,-1 0 0,1 0 0,0-1 0,0 1 0,0 0 0,-1 0 0,1 0 0,0 0 0,0-1 0,0 1 0,-1 0 0,1 0 0,0 0 0,0 0 0,-1 0 0,1 0 0,0 0 0,0 0 0,-1 0 0,1 0 0,0 0 0,-1 0 0,1 0 0,0 0 0,-14-2 0,3 5 0,0 1 0,1 0 0,0 0 0,0 1 0,0 1 0,1-1 0,-1 1 0,1 1 0,-9 8 0,-16 11 0,34-26 0,-1 0 0,1 1 0,-1-1 0,1 0 0,-1 1 0,1-1 0,-1 1 0,1-1 0,-1 0 0,1 1 0,0 0 0,-1-1 0,1 1 0,-1-1 0,1 1 0,0-1 0,0 1 0,-1 0 0,1-1 0,0 1 0,0-1 0,0 1 0,0 0 0,0-1 0,0 1 0,0 0 0,0-1 0,0 1 0,0 0 0,0-1 0,0 1 0,0-1 0,1 1 0,-1 0 0,0-1 0,0 1 0,1-1 0,-1 2 0,1-1 0,0-1 0,0 1 0,-1 0 0,1 0 0,0-1 0,0 1 0,0-1 0,0 1 0,0-1 0,0 1 0,0-1 0,0 1 0,0-1 0,0 0 0,0 1 0,0-1 0,0 0 0,0 0 0,0 0 0,0 0 0,0 0 0,2 0 0,4-2 0,1 0 0,-1 0 0,0-1 0,0 0 0,-1 0 0,1-1 0,0 0 0,-1 0 0,6-5 0,9-9 0,20-21 0,-41 39 0,0 0 0,1 0 0,-1 0 0,0 0 0,0 0 0,1 0 0,-1 0 0,0 0 0,0 0 0,0 0 0,1 0 0,-1 0 0,0 0 0,0 0 0,1 0 0,-1 0 0,0 0 0,0 0 0,0 1 0,1-1 0,-1 0 0,0 0 0,0 0 0,0 0 0,1 0 0,-1 1 0,0-1 0,0 0 0,0 0 0,0 0 0,0 0 0,1 1 0,-1-1 0,0 0 0,0 0 0,0 1 0,0-1 0,0 0 0,0 0 0,0 0 0,0 1 0,0-1 0,0 0 0,0 0 0,0 1 0,0-1 0,0 0 0,0 1 0,4 15 0,-4-15 0,1 8 0,1-1 0,0 0 0,6 14 0,-5-16 0,-3-5 0,0 0 0,0 0 0,1 0 0,-1 0 0,0 0 0,1 0 0,-1 0 0,1 0 0,-1-1 0,1 1 0,0 0 0,-1 0 0,1 0 0,0-1 0,0 1 0,-1 0 0,1-1 0,0 1 0,0-1 0,0 1 0,0-1 0,0 1 0,0-1 0,0 1 0,0-1 0,0 0 0,0 0 0,0 1 0,0-1 0,0 0 0,0 0 0,0 0 0,0 0 0,0 0 0,0-1 0,1 1 0,10-3 0,0 0 0,0 0 0,-1-1 0,1-1 0,-1 0 0,0-1 0,20-13 0,4-2 0,-35 21 0,1-1 0,0 1 0,0-1 0,0 1 0,0 0 0,0-1 0,0 1 0,-1 0 0,1-1 0,0 1 0,0 0 0,0 0 0,0 0 0,0 0 0,0 0 0,0 0 0,0 0 0,0 0 0,1 1 0,-1-1 0,-1 1 0,1-1 0,-1 0 0,1 1 0,-1-1 0,1 1 0,-1 0 0,1-1 0,-1 1 0,0-1 0,1 1 0,-1 0 0,0-1 0,1 1 0,-1 0 0,0-1 0,0 1 0,0 0 0,0-1 0,1 2 0,-1 5 0,0 0 0,-1 0 0,0 0 0,-2 10 0,1-6 0,-6 28 0,28-51 0,-16 9 0,61-51 0,-64 54 0,0 0 0,-1-1 0,1 1 0,0 0 0,0 0 0,-1 0 0,1 0 0,0 0 0,0 0 0,0 0 0,-1 0 0,1 0 0,0 0 0,0 0 0,-1 0 0,1 0 0,0 0 0,0 1 0,-1-1 0,1 0 0,0 1 0,0-1 0,-1 1 0,1-1 0,-1 0 0,1 1 0,0 0 0,-1-1 0,1 1 0,17 20 0,-15-17 0,3 3 0,0 1 0,0-1 0,1 0 0,0-1 0,0 0 0,13 9 0,-15-12 0,-1-1 0,0 0 0,1 0 0,-1 0 0,1-1 0,-1 1 0,1-1 0,0 0 0,0-1 0,0 1 0,-1-1 0,1 0 0,0 0 0,0 0 0,5-2 0,-7 2 70,-1-1 1,1 0-1,-1 1 0,0-1 0,1 0 1,-1 0-1,0-1 0,0 1 0,0 0 1,0-1-1,0 1 0,0-1 0,2-2 1,-4 4-208,1-1 0,-1 0 1,1 0-1,-1 1 1,1-1-1,-1 0 0,1 0 1,-1 0-1,0 0 0,0 0 1,1 1-1,-1-1 1,0 0-1,0 0 0,0 0 1,0 0-1,0 0 1,0 0-1,0 0 0,0 0 1,0 0-1,-1 0 0,1 0 1,0 0-1,-1 1 1,1-1-1,0 0 0,-1 0 1,1 0-1,-1 1 1,1-1-1,-1 0 0,0 0 1,1 1-1,-2-2 0</inkml:trace>
</inkml:ink>
</file>

<file path=ppt/ink/ink3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38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12864,'0'0'4319,"89"4"-3511,-14-10 88,11-3-8,3 2-112,-8-1 8,-3 0-128,-8-1 8,-5 4-160,-12 8 0,-7-1-128,-15-2 8</inkml:trace>
</inkml:ink>
</file>

<file path=ppt/ink/ink3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40.7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248 214 6824,'0'0'1705,"1"-8"-777,-1 3-763,1-1 133,0 0 0,-1-1-1,0 1 1,0 0 0,-1 0 0,1-1-1,-1 1 1,0 0 0,-4-8 0,5 13-208,-1 0 1,1 0 0,-1 0 0,0 0-1,0 0 1,1 1 0,-1-1 0,0 0-1,0 0 1,0 1 0,0-1-1,0 1 1,0-1 0,0 1 0,0-1-1,0 1 1,0-1 0,-1 1 0,1 0-1,0 0 1,0 0 0,0-1 0,0 1-1,0 0 1,-1 0 0,1 1 0,-2-1-1,-3 2 166,0-1 0,0 1 0,0 0 0,-6 3 0,3-1-66,-6 3 137,0 0 0,1 1 0,0 0 1,-19 15-1,24-16-116,1 0 0,1 1 0,-1 0 0,1 0 0,1 0 1,-1 1-1,1 0 0,-5 10 0,10-16-128,-1 0-1,1 0 1,0 0-1,0 0 1,0 1-1,1-1 1,-1 0-1,1 0 1,-1 0 0,1 1-1,0-1 1,1 0-1,-1 0 1,0 1-1,1-1 1,0 0-1,0 0 1,0 0 0,0 0-1,0 0 1,0 0-1,1 0 1,0 0-1,-1-1 1,1 1-1,0-1 1,0 1 0,1-1-1,-1 1 1,0-1-1,1 0 1,0 0-1,-1 0 1,1-1-1,0 1 1,0-1-1,0 1 1,0-1 0,0 0-1,0 0 1,0 0-1,0-1 1,0 1-1,1-1 1,-1 0-1,0 0 1,5 0 0,8-1 93,-1-1 0,0-1 0,0 0 0,0-1 0,0 0 1,-1-1-1,1-1 0,-1-1 0,-1 0 0,1 0 0,-1-2 1,0 1-1,-1-2 0,0 1 0,18-21 0,-21 21 43,0-1-1,-1 1 0,13-21 1,-19 26-155,0 0 0,0 0 1,0 0-1,-1 0 1,0 0-1,1-1 1,-2 1-1,1 0 1,0-1-1,-1 1 0,0 0 1,0-1-1,0 1 1,-2-8-1,1 6 29,0 0 0,-1 0 0,0 0 0,0 0 0,0 0 0,-1 1 0,0-1 0,0 1-1,0-1 1,-1 1 0,1 0 0,-1 1 0,-1-1 0,1 1 0,-1-1 0,1 1 0,-1 1 0,0-1 0,-10-5 0,-47-17 1449,59 25-1474,-7-1 275,10 3-334,0-1-1,-1 1 0,1-1 0,0 0 0,0 1 0,-1-1 1,1 1-1,0 0 0,0-1 0,0 1 0,0-1 0,0 1 1,0-1-1,0 1 0,-1-1 0,2 1 0,-1 0 0,0-1 1,0 1-1,0-1 0,0 1 0,1 5-21,1-1 0,0 0 0,-1 0 0,1 0-1,1-1 1,-1 1 0,1 0 0,0-1 0,0 0 0,6 6 0,4 8-171,3 10-4273</inkml:trace>
</inkml:ink>
</file>

<file path=ppt/ink/ink3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44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4 634 8936,'0'0'4809,"-1"-7"-4161,0 0-455,1 4-129,-1 1 1,1-1 0,0 0-1,0 1 1,0-1-1,0 1 1,0-1-1,1 0 1,-1 1-1,1-1 1,-1 1 0,1-1-1,0 1 1,3-5-1,26-45 1530,44-58-1,-14 24 732,-43 52-373,-14 25-1165,4-3 3414,-9 18-4038,0 0 0,1 0 0,0 1 0,0-1 0,0 0 1,1 11-1,-1 2 21,0-10-105,0 13 124,0 0 0,3 32 0,-2-49-133,1 1-1,0 0 1,0 0 0,1 0-1,0 0 1,0-1-1,0 1 1,1-1 0,-1 0-1,1 1 1,1-1 0,-1-1-1,1 1 1,5 6-1,-6-9-31,0 0-1,0-1 0,0 1 1,0-1-1,0 1 0,0-1 0,0 0 1,0 0-1,1 0 0,-1-1 1,0 1-1,0-1 0,1 0 0,-1 0 1,1 0-1,-1 0 0,0-1 1,7-1-1,3 0 58,0-2 0,-1 0-1,17-8 1,-4 0 10,-1-2 0,0-1 0,23-19 0,37-24 82,-74 50-187,-8 5 0,-6 7 0,-3 1 0,0 0 0,-1-1 0,-7 4 0,9-5 0,1-1 0,0 1 0,0 0 0,0 0 0,0 1 0,0-1 0,1 1 0,-1 0 0,-5 8 0,4-7 0,6-4 0,-1-1 0,0 1 0,1-1 0,-1 1 0,0 0 0,1-1 0,-1 1 0,1 0 0,-1 0 0,1-1 0,-1 1 0,1 0 0,-1 1 0,-1 1 0,2-3 0,0 0 0,0 0 0,0 0 0,0 0 0,0 0 0,0 0 0,0 0 0,0 0 0,0 0 0,0 0 0,0 0 0,0 0 0,0 0 0,0 0 0,1 0 0,-1 0 0,0 0 0,0 0 0,0 0 0,0 0 0,0 0 0,0 0 0,0 0 0,0 0 0,0 0 0,0 1 0,0-1 0,0 0 0,0 0 0,0 0 0,0 0 0,0 0 0,0 0 0,0 0 0,0 0 0,0 0 0,0 0 0,0 0 0,0 0 0,0 0 0,0 0 0,0 0 0,0 0 0,0 0 0,0 0 0,0 0 0,0 0 0,0 0 0,0 0 0,0 0 0,0 0 0,0 1 0,0-1 0,0 0 0,1 0 0,-2-14 0,1 13 0,-1-1 0,1 1 0,0 0 0,0 0 0,1 0 0,-1-1 0,0 1 0,0 0 0,0 0 0,1 0 0,-1 0 0,1 0 0,-1-1 0,1 1 0,-1 0 0,1 0 0,-1 0 0,3-1 0,3-7 0,-3-7 0,7-2 0,9-14 0,23-53 0,-28 50 0,-3 12 0,-2-2 0,-1 1 0,7-34 0,-15 58 0,3-24 0,-3 22 0,0 1 0,0 0 0,0-1 0,0 1 0,0 0 0,-1-1 0,1 1 0,0 0 0,-1-1 0,1 1 0,-1 0 0,1 0 0,-1-1 0,0 1 0,-1-1 0,2 2 0,0 0 0,-1 0 0,1-1 0,0 1 0,-1 0 0,1 0 0,-1 0 0,1 0 0,0 0 0,-1 0 0,1 0 0,0 0 0,-1 0 0,1 0 0,-1 1 0,1-1 0,0 0 0,-1 0 0,1 0 0,0 0 0,-1 1 0,1-1 0,0 0 0,-1 0 0,1 1 0,0-1 0,-1 1 0,0 0 0,-11 7 0,1 1 0,1 1 0,-1 0 0,2 1 0,0 0 0,0 0 0,-11 18 0,12-14 0,0 1 0,2 0 0,-1 0 0,2 1 0,0 0 0,1 0 0,-4 34 0,6-20 0,1-1 0,1 1 0,7 51 0,-6-78 0,0 0 0,0 0 0,0-1 0,0 1 0,0 0 0,1 0 0,-1-1 0,1 1 0,0-1 0,0 0 0,1 1 0,-1-1 0,1 0 0,-1 0 0,1 0 0,0-1 0,0 1 0,0-1 0,5 3 0,-3-3 0,-1 1 0,2-1 0,-1 0 0,0-1 0,0 1 0,0-1 0,1 0 0,-1-1 0,1 1 0,-1-1 0,1 0 0,-1 0 0,8-2 0,0 0 0,1-1 0,-1-1 0,0 0 0,0-1 0,0-1 0,-1 0 0,23-14 0,-16 6 0,-1 0 0,0-1 0,30-33 0,-39 35 0,-8 8 0,-9 8 0,-39 26 0,32-21 0,0 0 0,1 1 0,0 1 0,-23 22 0,35-30 0,1 0 0,-1-1 0,1 1 0,0 0 0,0 0 0,-1 0 0,1 0 0,0 0 0,1 0 0,-1 1 0,0-1 0,1 0 0,-1 0 0,1 4 0,0-5 0,0 0 0,0 0 0,0 1 0,0-1 0,0 0 0,1 0 0,-1 0 0,1 0 0,-1 0 0,1 0 0,-1 0 0,1 0 0,-1 0 0,1 0 0,0 0 0,0 0 0,-1 0 0,1 0 0,0-1 0,0 1 0,0 0 0,0-1 0,0 1 0,0 0 0,0-1 0,0 1 0,0-1 0,0 0 0,2 1 0,3 1 0,1-1 0,-1 0 0,0-1 0,0 1 0,0-1 0,1 0 0,-1-1 0,0 0 0,0 0 0,0 0 0,9-3 0,-7 1 0,-1 1 0,1-2 0,-1 1 0,0-1 0,0 0 0,0-1 0,0 1 0,7-8 0,-4 1 0,0 1 0,0-1 0,14-24 0,-24 53 0,-1-9 0,0 0 0,0 0 0,1 16 0,1-21 0,-1-1 0,0 1 0,1 0 0,0 0 0,0 0 0,0-1 0,1 1 0,-1-1 0,1 1 0,0-1 0,3 5 0,-4-8 0,0 1 0,0-1 0,0 0 0,0 0 0,0 0 0,0 1 0,0-1 0,0 0 0,0-1 0,0 1 0,0 0 0,0 0 0,0 0 0,0 0 0,0-1 0,0 1 0,0-1 0,0 1 0,0-1 0,1 0 0,4-1 0,7-4 0,1 0 0,-1-1 0,-1-1 0,22-15 0,19-13 0,-33 24 0,-16 8 0,0 1 0,1 1 0,-1-1 0,1 0 0,0 1 0,0 0 0,10-3 0,-14 5 0,-1 0 0,1 1 0,0-1 0,0 0 0,0 0 0,-1 0 0,1 0 0,0 1 0,0-1 0,-1 0 0,1 1 0,0-1 0,-1 1 0,1-1 0,0 1 0,-1-1 0,1 1 0,-1-1 0,1 1 0,0 0 0,-1-1 0,0 1 0,1 0 0,-1-1 0,1 1 0,-1 0 0,0-1 0,0 1 0,1 0 0,-1 0 0,0 0 0,0-1 0,0 1 0,0 2 0,2 31 0,-3-30 0,0 13 0,-1-1 0,-1 1 0,-5 17 0,9-33 0,4-3 0,5-5 0,26-29 0,-28 27 0,0 1 0,0 0 0,0 1 0,16-11 0,-24 18 0,1-1 0,-1 1 0,1 0 0,-1-1 0,1 1 0,-1 0 0,1-1 0,-1 1 0,1 0 0,-1 0 0,1-1 0,-1 1 0,1 0 0,-1 0 0,1 0 0,0 0 0,-1 0 0,1 0 0,-1 0 0,1 0 0,-1 0 0,1 0 0,0 0 0,0 15 0,-1-12 0,-1 16 0,0-4 0,0 0 0,2 0 0,2 24 0,-3-38 0,0 0 0,1 0 0,-1 0 0,0 0 0,1 0 0,-1 0 0,1 0 0,-1 0 0,1-1 0,-1 1 0,1 0 0,0 0 0,0 0 0,-1-1 0,1 1 0,0 0 0,0-1 0,0 1 0,-1-1 0,1 1 0,0-1 0,0 1 0,0-1 0,0 0 0,0 1 0,0-1 0,0 0 0,0 0 0,0 0 0,0 0 0,2 0 0,3 0 0,0 0 0,0-1 0,-1 0 0,9-2 0,-11 2 0,11-2 0,-1-1 0,0-1 0,0 0 0,0-1 0,-1 0 0,21-14 0,-25 14 0,-1 1 0,0-1 0,0-1 0,0 1 0,-1-1 0,0 0 0,-1-1 0,1 1 0,-1-1 0,-1 0 0,5-9 0,-9 16 0,1 0 0,-1 0 0,1-1 0,-1 1 0,0 0 0,1 0 0,-1 0 0,0 0 0,0 0 0,0 0 0,0 0 0,0-1 0,0 1 0,0 0 0,0 0 0,0 0 0,0 0 0,-1 0 0,1-2 0,-1 3 0,1-1 0,-1 1 0,1-1 0,-1 1 0,0-1 0,1 1 0,-1 0 0,0-1 0,1 1 0,-1 0 0,0-1 0,1 1 0,-1 0 0,0 0 0,1 0 0,-1 0 0,0 0 0,0-1 0,1 1 0,-1 1 0,-1-1 0,-4 1 0,0 0 0,0 0 0,-1 1 0,2 0 0,-9 4 0,4-3 0,1 2 0,0 0 0,0 0 0,1 0 0,-1 1 0,1 0 0,0 1 0,1 0 0,0 0 0,0 0 0,0 1 0,1 0 0,0 1 0,0-1 0,1 1 0,1 0 0,-1 0 0,-4 17 0,7-19 0,1-4 0,0 0 0,0-1 0,1 1 0,-1-1 0,1 1 0,0 0 0,-1-1 0,2 6 0,-1-7 0,1 0 0,-1 0 0,1 0 0,-1 0 0,1 0 0,0 0 0,-1 0 0,1-1 0,0 1 0,0 0 0,-1 0 0,1-1 0,0 1 0,0 0 0,0-1 0,0 1 0,0-1 0,0 0 0,0 1 0,0-1 0,0 0 0,0 1 0,0-1 0,0 0 0,0 0 0,3 0 0,3 1 0,0-1 0,1 0 0,-1-1 0,1 0 0,-1 0 0,0 0 0,0-1 0,1 0 0,-1 0 0,0-1 0,-1 0 0,1 0 0,0-1 0,-1 0 0,0 0 0,0 0 0,6-6 0,6-6 0,-1 0 0,-1-2 0,-1 0 0,15-22 0,-8 8 0,-3-1 0,0-2 0,24-63 0,25-118 0,-62 198 0,-2 4 0,6-27 0,-10 37 0,1 1 0,-1-1 0,0 1 0,0-1 0,0 1 0,0-1 0,-1 1 0,1-1 0,-1 1 0,0 0 0,0-1 0,0 1 0,-3-5 0,4 8 0,-1 0 0,0 0 0,1 0 0,-1 0 0,1 0 0,-1 1 0,0-1 0,1 0 0,-1 0 0,1 0 0,-1 0 0,1 1 0,-1-1 0,1 0 0,-1 1 0,1-1 0,-1 0 0,1 1 0,-1-1 0,1 0 0,0 1 0,-1 0 0,-17 14 0,15-12 0,-10 11 0,0 0 0,1 1 0,0 0 0,1 1 0,1 0 0,0 0 0,1 1 0,1 1 0,1 0 0,-8 27 0,6-8 0,1-1 0,2 1 0,1 1 0,1 55 0,4-71 0,4 29 0,-3-45 0,0 0 0,0 0 0,0 0 0,1-1 0,0 1 0,0 0 0,1-1 0,-1 0 0,8 10 0,-7-12 0,-1 0 0,1-1 0,0 1 0,1-1 0,-1 0 0,0 0 0,1 0 0,-1 0 0,1-1 0,-1 1 0,1-1 0,0 0 0,0 0 0,-1 0 0,1-1 0,0 1 0,0-1 0,0 0 0,0 0 0,0 0 0,6-2 0,2 0 0,0 0 0,1-1 0,-1-1 0,0 0 0,14-8 0,-8 4 0,-1-1 0,-1-1 0,0-1 0,0 0 0,20-20 0,-27 22 0,-1 1 0,0-2 0,-1 1 0,0-1 0,0 0 0,-1 0 0,0-1 0,-1 0 0,0 0 0,3-12 0,-8 23 0,0 0 0,0-1 0,0 1 0,0 0 0,1-1 0,-1 1 0,0 0 0,0 0 0,0-1 0,0 1 0,0 0 0,0-1 0,0 1 0,0 0 0,0-1 0,0 1 0,0 0 0,0 0 0,0-1 0,0 1 0,-1 0 0,1-1 0,0 1 0,0 0 0,0 0 0,0-1 0,0 1 0,-1 0 0,1 0 0,0-1 0,0 1 0,-1 0 0,-9 1 0,-13 14 0,15-8 0,-1 1 0,1 1 0,1-1 0,-1 1 0,1 1 0,1-1 0,0 1 0,-9 21 0,12-24 0,0 0 0,1 0 0,0 0 0,0 0 0,0 0 0,1 1 0,0-1 0,1 0 0,0 1 0,0-1 0,0 0 0,1 1 0,0-1 0,1 0 0,3 11 0,-5-16 0,1 0 0,0 0 0,0 0 0,0-1 0,0 1 0,0 0 0,0 0 0,0-1 0,0 1 0,1-1 0,-1 1 0,1-1 0,-1 0 0,1 1 0,0-1 0,-1 0 0,1 0 0,2 1 0,-1-2 0,0 1 0,0-1 0,-1 1 0,1-1 0,0 0 0,0 0 0,0 0 0,0 0 0,-1-1 0,1 1 0,0-1 0,5-2 0,-3 1 0,0 0 0,0-1 0,0 1 0,-1-1 0,1 0 0,-1-1 0,1 1 0,-1-1 0,0 0 0,-1 0 0,1 0 0,-1-1 0,1 1 0,4-10 0,-6 10 0,0-1 0,1 0 0,-2 1 0,1-1 0,0 0 0,-1 0 0,0 0 0,0 0 0,0 0 0,-1 0 0,0-1 0,0 1 0,0 0 0,-1 0 0,1 0 0,-3-7 0,1 7 0,-1-1 0,-1 0 0,1 1 0,-1 0 0,0-1 0,0 2 0,0-1 0,-1 0 0,0 1 0,0 0 0,0 0 0,0 0 0,-1 1 0,1-1 0,-11-3 0,12 5 0,-5-3 0,9 5 0,0 0 0,0 0 0,1-1 0,-1 1 0,0 0 0,0-1 0,0 1 0,1 0 0,-1 0 0,0 0 0,0-1 0,1 1 0,-1 0 0,0 0 0,0 0 0,1-1 0,-1 1 0,0 0 0,0 0 0,1 0 0,-1 0 0,0 0 0,1 0 0,-1 0 0,0 0 0,1 0 0,-1 0 0,0 0 0,1 0 0,-1 0 0,0 0 0,1 0 0,52-8 0,68 0 0,-106 7 0,34 1 0,-29 0 0,1 0 0,-1-2 0,23-4 0,-39 5 492,-8 1 0,-7 1-5411</inkml:trace>
</inkml:ink>
</file>

<file path=ppt/ink/ink3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4:46.7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119 103 8136,'0'0'8761,"-1"-8"-8217,-6-25-19,7 32-481,-1-1 1,1 1-1,-1 0 0,0 0 1,1 0-1,-1 0 0,0 0 0,0 0 1,0 0-1,0 0 0,0 0 1,0 0-1,0 0 0,0 1 0,0-1 1,0 0-1,0 1 0,-1-1 1,1 1-1,0-1 0,0 1 0,-1-1 1,1 1-1,0 0 0,-1 0 1,1 0-1,0 0 0,-1 0 1,1 0-1,-2 0 0,-3 0 167,-11-1 347,13 1-273,0 0 0,0 0 0,1-1 0,-1 1 0,0-1 0,0 0-1,-6-2 1,-2-3 6524,8 5-4975,8-2-749,14-2-520,130-14-2232,-132 18-635</inkml:trace>
</inkml:ink>
</file>

<file path=ppt/ink/ink3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10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67 4720,'0'0'14750,"-3"12"-14489,-10 39-14,12-46-176,1-1-1,-1 1 1,1-1-1,0 1 1,0 0-1,0-1 1,0 1-1,2 6 1,1 2 245,10 50 2582,-13-64-2803,0 0-1,0-1 0,0 1 1,0 0-1,0 0 0,0 0 1,1-1-1,-1 1 0,0 0 1,1 0-1,0-2 0,7-5-55,0 0 1,-1-1-1,0 0 0,-1 0 0,0 0 0,0-1 1,5-15-1,-5 13-6,0 0 0,1 0-1,0 1 1,1 0 0,13-15 0,-3 6 11,-13 14-16,0 0 0,1 0 0,0 0 0,8-5 0,-12 9-27,-1 1 0,1 0 1,0 0-1,0 0 0,0 0 1,-1 0-1,1 0 0,0 0 1,0 1-1,0-1 0,0 1 0,0 0 1,1-1-1,-1 1 0,0 0 1,0 0-1,0 0 0,0 0 1,0 1-1,0-1 0,0 1 0,0-1 1,0 1-1,0-1 0,0 1 1,0 0-1,0 0 0,0 0 1,-1 0-1,1 1 0,0-1 1,-1 0-1,1 1 0,-1-1 0,1 1 1,-1-1-1,0 1 0,0 0 1,2 3-1,2 3 37,-1 0 0,-1 0 0,1 0 0,-1 0 0,3 17 0,0-2 75,9 41 265,-14-56-276,-1-1-200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26.9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1 324 9144,'0'0'8242,"11"-11"-7961,-5 5-232,64-73 514,12-19 896,-71 79-1092,1-1 513,-15 25-774,1 0 0,0 0 0,1 0 0,-1 1 1,1-1-1,0 1 0,0 8 0,-3 10-13,-7 25 151,-34 85-1,25-82 82,-14 65-1,26-75-50,6-26-56,-1-1-1,-4 17 1,-1 10 805,8-30-180,8-31-245,79-227 724,-56 162-981,20-50 149,-32 81-258,-16 43-173,0-1 1,0 1 0,2 0-1,-1 0 1,1 0 0,12-17-1,-11 18-18,-1 2 39,1 0-1,-1 1 1,11-10-1,-16 16-74,1-1-1,0 0 1,-1 1-1,1-1 1,0 0-1,-1 1 1,1-1-1,0 1 1,0-1 0,0 1-1,-1 0 1,1-1-1,0 1 1,0 0-1,0 0 1,0-1-1,0 1 1,0 0-1,0 0 1,0 0-1,-1 0 1,1 0-1,0 0 1,0 0-1,0 1 1,0-1-1,0 0 1,0 0-1,0 1 1,-1-1-1,1 0 1,0 1-1,0-1 1,0 1-1,-1-1 1,1 1-1,0 0 1,0-1-1,-1 1 1,2 1-1,4 6-6,0 1-1,0 1 1,-1-1-1,0 1 1,0 0-1,-1 0 1,-1 0-1,1 0 1,-2 1-1,1-1 1,-2 1-1,1 0 1,-1 0-1,-1 0 1,0-1-1,-2 15 1,1-20-3,-1 0 0,1-1 0,-1 1 0,0-1 0,0 0 0,0 1 0,0-1 0,-1 0 0,0 0 0,-4 4 0,0 0 3,0-1-1,0 0 1,-13 9 0,14-12 12,-1-1-1,0 0 1,1 0 0,-1 0 0,0-1 0,0 0 0,-1 0 0,1-1-1,0 0 1,-1 0 0,1-1 0,0 1 0,-1-2 0,1 1 0,-1-1-1,1 0 1,-13-4 0,-9-13 255,29 18-261,0 0-1,0 0 1,-1 0-1,1-1 1,0 1-1,0 0 1,0 0-1,0 0 1,0 0-1,0 0 1,0-1-1,-1 1 1,1 0-1,0 0 1,0 0-1,0 0 1,0-1-1,0 1 1,0 0-1,0 0 1,0 0-1,0 0 1,0-1-1,0 1 1,0 0-1,0 0 1,0 0-1,0 0 1,0-1-1,0 1 1,0 0-1,0 0 1,0 0-1,1 0 1,-1-1-1,0 1 1,0 0-1,0 0 1,0 0-1,0 0 1,0 0-1,0-1 1,1 1-1,-1 0 1,0 0-1,0 0 1,0 0-1,0 0 1,1 0-1,-1 0 1,0 0-1,0 0 1,0 0-1,0-1 1,1 1-1,-1 0 1,0 0-1,0 0 1,12-6 83,19-3-34,0 2 0,1 0 1,64-3-1,-67 6-36,0-1 0,-1-2 0,1 0-1,-2-2 1,1-1 0,-1-1 0,44-26 0,-66 33 2,1 0 0,-1 1 0,0-2 1,0 1-1,0-1 0,-1 1 0,1-1 1,-1-1-1,0 1 0,-1 0 0,1-1 1,-1 0-1,4-10 0,-7 15-10,0 0-1,0 0 1,1 0 0,-1-1 0,0 1-1,0 0 1,0 0 0,-1 0-1,1-1 1,0 1 0,0 0 0,-1 0-1,1 0 1,-1 0 0,1 0-1,-1 0 1,1 0 0,-1 0 0,0 0-1,1 0 1,-1 0 0,0 0-1,0 0 1,0 0 0,1 0 0,-1 1-1,0-1 1,0 0 0,0 1-1,-2-1 1,1-1-1,-1 1-1,1 0 1,-1 0-1,1 0 1,-1 1-1,0-1 1,1 1-1,-1-1 1,0 1-1,0 0 1,-5 0-1,3 2 0,-1-1 0,1 1 0,0 1 0,0-1-1,0 1 1,0-1 0,0 1 0,0 1 0,1-1 0,0 1 0,-1 0 0,1 0 0,1 0-1,-1 0 1,0 1 0,1-1 0,-4 8 0,5-9-10,0 0 0,1 1 0,-1-1-1,1 0 1,-1 1 0,1-1 0,0 1 0,0-1 0,1 1-1,-1 0 1,1-1 0,0 1 0,0 0 0,0-1 0,1 6-1,0-4-3,1-1 0,0 1-1,0-1 1,0 1 0,0-1-1,1 0 1,0 0 0,0 0-1,0 0 1,0-1 0,5 4-1,-5-3 7,1-1-1,-1 0 0,1 0 1,0 0-1,-1-1 0,1 1 1,1-1-1,-1 0 0,0 0 0,0-1 1,1 1-1,-1-1 0,1 0 1,6 1-1,-5-2 6,1 0 1,-1 0-1,0-1 0,0 0 1,0 0-1,1-1 1,-1 1-1,0-1 0,0 0 1,7-5-1,52-29 47,-44 23 7,0 1 1,29-11 0,-41 18 24,1 3 71,-3 18-34,-6-11-101,0-1-1,0 0 1,1 0 0,-1 0-1,1 0 1,0-1 0,0 1-1,0 0 1,1-1 0,-1 1-1,1-1 1,0 0 0,0 0-1,0 0 1,0 0 0,1-1-1,-1 1 1,1-1 0,0 0-1,-1 0 1,1 0 0,0-1-1,0 1 1,0-1 0,0 0-1,7 1 1,4 0 2,0 0 0,0-1-1,1-1 1,-1-1 0,0 0 0,0-1-1,16-3 1,-6-1 1,0-1 1,-1-2-1,32-14 1,-43 17-23,-1-1 0,16-12 0,-29 12 0,-9-11-3948</inkml:trace>
</inkml:ink>
</file>

<file path=ppt/ink/ink3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12.2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333 1 2808,'0'0'13264,"-10"8"-12902,-30 25-19,35-31-225,1 1 1,-1 0-1,1-1 0,-1 0 1,0 0-1,0 0 0,0 0 1,0-1-1,0 0 1,-7 1-1,-14 3 441,-4 6 69,0 1-1,-38 22 1,67-34-609,0 1 0,1-1 0,-1 1 1,0-1-1,0 1 0,1-1 0,-1 1 1,0-1-1,1 1 0,-1 0 0,1 0 0,-1-1 1,1 1-1,-1 0 0,1 0 0,-1 0 1,1-1-1,0 1 0,-1 0 0,1 0 0,0 0 1,0 0-1,0 0 0,0 1 0,0 0 5,0 0-1,1 0 1,-1 0-1,1 0 1,0 0-1,-1 0 0,1-1 1,0 1-1,0 0 1,0-1-1,2 3 1,2 1 19,-1 1 0,2-1 0,-1 0 0,0 0 0,10 5 0,5 1 40,1-2 1,0 0-1,0-1 1,1-1-1,31 5 1,35 12 299,-87-24-374,0 0 0,-1 0 0,1 1 0,0-1 0,0 0 0,0 1 0,-1-1 0,1 0 0,0 1 0,0-1 0,-1 1 0,1-1 0,0 1 0,-1-1 0,1 1 0,-1 0 0,1-1 0,-1 1 0,1 0 0,-1-1 0,1 1 0,-1 0 0,1 0 0,-1 0 0,0-1 0,0 1 0,1 0 0,-1 0 0,0 1 0,0 0 7,-1-1 0,1 1 0,-1 0 0,1 0 0,-1-1 0,0 1 0,0 0 0,1-1 0,-1 1 0,0-1 0,-1 1 0,-1 2 0,-6 4 55,0 1 1,0-1-1,-11 6 1,20-14-71,-17 11 107,-1 0 0,0-2-1,0 0 1,-1-1 0,-26 7 0,7-5 153,-70 10 0,86-20-286,15-1-2943</inkml:trace>
</inkml:ink>
</file>

<file path=ppt/ink/ink3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35.16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229 581 4912,'0'0'12358,"-12"-1"-11971,-39 0-29,45 2-274,1 0-1,-1 0 0,1 0 1,-1 1-1,1 0 0,-1 0 1,1 0-1,0 1 0,0-1 1,0 1-1,0 0 0,1 1 1,-8 6-1,0-1 150,3-2-22,0 0 0,1 1 0,0-1 0,-13 17 0,19-21-130,0 0 1,0 0-1,0 0 1,0 0-1,1 0 0,-1 0 1,1 1-1,0-1 1,0 1-1,0-1 0,1 0 1,-1 1-1,1 0 1,0-1-1,-1 1 0,2-1 1,-1 1-1,2 6 1,-2-8-42,1 0 1,0 0 0,0 0-1,1 0 1,-1-1 0,0 1-1,0 0 1,1-1-1,-1 1 1,1-1 0,0 1-1,-1-1 1,1 0 0,0 0-1,0 0 1,0 0 0,-1 0-1,1 0 1,4 1-1,0 0 11,-1-1 0,1 0-1,-1 0 1,1 0-1,0 0 1,6-1-1,-6 0-17,-1-1 0,1 1-1,-1-1 1,0 0 0,1 0 0,-1-1-1,0 0 1,0 0 0,0 0-1,0 0 1,0-1 0,6-5 0,-5 4 5,-1-1 0,-1 0 1,1 0-1,-1 0 1,0-1-1,0 0 0,0 0 1,-1 0-1,5-11 1,-3 3 38,-2 0 1,0-1 0,0 1-1,-1 0 1,0-28 0,-1 23-8,-1 16-33,1-1 1,-1 0 0,0 0-1,0 0 1,0 0 0,-1 0 0,1 0-1,-1 0 1,0 1 0,0-1-1,0 0 1,-1 0 0,1 1-1,-1-1 1,0 1 0,0-1 0,-4-5-1,5 9-31,1 0-1,0 0 1,0 0-1,0 0 1,-1 0 0,1 0-1,0 0 1,0-1-1,-1 1 1,1 0-1,0 0 1,0 0-1,-1 0 1,1 0-1,0 0 1,0 0 0,-1 0-1,1 0 1,0 0-1,0 1 1,-1-1-1,1 0 1,0 0-1,0 0 1,-1 0 0,1 0-1,0 0 1,0 0-1,0 1 1,-1-1-1,1 0 1,0 0-1,0 0 1,0 0 0,0 1-1,-1-1 1,1 0-1,0 0 1,0 1-1,0-1 1,0 0-1,0 0 1,0 0-1,0 1 1,0-1 0,0 0-1,0 0 1,0 1-1,0-1 1,0 1-1,-5 13-18,5-13 17,0 9-10,-1-1 0,1 1 0,0 0 0,1 0 0,0 0 0,4 11 0,-4-15 4,1 1 1,0-1-1,0 1 0,1-1 0,0 0 1,7 12-1,-8-16 4,-1 0 0,1 0 0,0 0 0,-1 0 1,1 0-1,0-1 0,0 1 0,0 0 0,0-1 0,0 0 0,1 1 0,-1-1 1,0 0-1,1 0 0,-1 0 0,0-1 0,1 1 0,-1 0 0,1-1 1,-1 0-1,6 0 0,1-1 22,0 0 0,1-1 1,-1-1-1,0 1 0,0-1 1,-1-1-1,1 0 0,-1 0 0,1-1 1,-1 0-1,-1 0 0,14-12 1,0-2 85,-1-2 0,34-43 1,-38 43-36,-2-1 1,0 0-1,-2-2 1,16-40 0,-10 13 95,14-68 0,-26 85-79,2-40 0,-7 60-70,-1 9-12,0-1 0,0 1 0,0-1-1,-1 1 1,-1-6 0,2 9-8,0 0 0,-1 0-1,1 1 1,-1-1 0,0 1 0,1-1 0,-1 0-1,0 1 1,0-1 0,0 1 0,0 0 0,0-1-1,0 1 1,0 0 0,-1 0 0,1-1-1,0 1 1,-1 0 0,-1-1 0,2 2-2,0 0 0,0 0 0,0 0 0,0 0-1,0 0 1,0 0 0,0 0 0,0 0 0,0 0 0,0 1 0,0-1 0,0 0 0,0 1 0,0-1 0,0 1 0,0-1 0,0 1-1,0-1 1,0 1 0,0-1 0,1 1 0,-1 0 0,0 0 0,0-1 0,1 1 0,-2 1 0,-17 27-41,17-26 32,-11 21-20,2 0 0,0 1 0,1 0 1,2 1-1,0 0 0,2 0 0,1 1 0,1 0 1,0 46-1,5-55 32,1 1 0,1-1-1,1 0 1,0 0 0,2-1 0,10 26 0,-13-38 19,-1 0 1,1-1-1,0 1 1,0-1 0,1 0-1,-1 0 1,1 0-1,0 0 1,0 0-1,0-1 1,0 0-1,1 0 1,-1 0-1,1-1 1,0 1-1,0-1 1,0 0 0,0 0-1,0-1 1,11 2-1,27 6 405,-36-5-359</inkml:trace>
</inkml:ink>
</file>

<file path=ppt/ink/ink3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35.62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54 9848,'0'0'3184,"9"1"-2880,147 7 2061,226-15 0,-364 6-2092,-13 2-164,0-1 1,-1 0-1,1 0 1,0-1 0,0 1-1,0-1 1,0 0-1,0-1 1,-1 1-1,1-1 1,-1 0 0,1 0-1,5-3 1,-10 4-68,1 1 0,-1-1 0,1 1 0,-1-1 0,1 0 0,-1 1-1,0-1 1,1 0 0,-1 1 0,0-1 0,1 0 0,-1 0 0,0 1 0,0-1 0,0 0 0,0 0 0,0 1 0,0-1 0,0 0 0,0 0 0,0 0 0,0 1 0,0-1 0,0 0 0,0 0 0,-1 1 0,1-1 0,-1-1 0,-10-15-2586</inkml:trace>
</inkml:ink>
</file>

<file path=ppt/ink/ink3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37.24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281 65 5416,'0'0'9352,"2"-9"-8815,0 3-409,-1 0-1,0 0 1,0-12 0,-1 18-109,0-1 0,-1 0 1,1 0-1,0 1 1,0-1-1,-1 0 0,1 1 1,-1-1-1,1 0 1,0 1-1,-1-1 0,1 1 1,-1-1-1,0 1 1,1-1-1,-1 1 0,1-1 1,-1 1-1,0 0 1,1-1-1,-1 1 1,0 0-1,1-1 0,-1 1 1,-1 0-1,-20-4 341,17 4-247,-8-2 131,0 2 1,-1-1-1,1 1 1,0 1-1,0 0 0,-13 4 1,19-3-134,0 0-1,0 0 1,0 0 0,0 1 0,1 0 0,-1 1 0,1 0 0,0 0-1,0 0 1,0 0 0,1 1 0,-7 7 0,5-4 8,1-1 0,0 1 0,0 0 1,1 1-1,0-1 0,1 1 0,-5 12 1,8-18-82,0 0 1,0 1 0,0-1 0,1 1 0,0-1 0,-1 1 0,1-1-1,0 1 1,0-1 0,1 1 0,-1-1 0,1 1 0,0-1 0,0 0 0,0 1-1,0-1 1,1 0 0,-1 0 0,1 0 0,0 0 0,0 0 0,0 0-1,4 5 1,-4-5-1,1-1 0,-1 1 0,1-1-1,0 0 1,-1 1 0,1-1-1,0 0 1,1-1 0,-1 1 0,0 0-1,0-1 1,1 0 0,-1 0 0,0 0-1,1 0 1,-1 0 0,1-1-1,0 1 1,-1-1 0,1 0 0,-1 0-1,1-1 1,-1 1 0,1-1 0,-1 1-1,1-1 1,-1 0 0,1-1-1,-1 1 1,0 0 0,0-1 0,1 0-1,-1 0 1,0 0 0,-1 0 0,6-4-1,3-6 105,-1-1 0,0 1 0,0-2 0,-1 1 0,-1-1-1,-1-1 1,0 1 0,0-1 0,7-29 0,-13 41-78,-1 0 0,1 0 0,-1 0 0,0 0 0,0 0 0,0-5 0,-1-4 376,-7 28 120,7-10-541,0-1 0,0 1 0,1 0 0,0 0 1,0 0-1,0 0 0,0 0 0,1 0 0,0 0 0,1 0 1,-1 0-1,1-1 0,0 1 0,1-1 0,-1 1 0,1-1 0,0 0 1,0 0-1,1 0 0,-1 0 0,8 7 0,-7-8 6,1 0-1,-1 0 1,1 0-1,0-1 1,0 1-1,0-1 1,1-1-1,-1 1 1,1-1-1,-1 0 1,1 0-1,0 0 0,0-1 1,0 0-1,0 0 1,0 0-1,0-1 1,0 0-1,0 0 1,0-1-1,7 0 1,16-5 111,1 0 0,47-18 0,-66 18-402,-9 2-3039</inkml:trace>
</inkml:ink>
</file>

<file path=ppt/ink/ink3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42.06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268 522 5720,'0'0'6418,"-10"-2"-5979,2 0-325,1 1-1,-1-1 1,0 2 0,1-1-1,-1 1 1,0 0 0,1 0-1,-1 1 1,0 0 0,1 1-1,-11 3 1,6 0 150,-1 1 0,1 0 0,0 1 1,1 1-1,0-1 0,0 2 0,1 0 0,0 0 1,0 1-1,1 0 0,0 0 0,-7 13 0,15-21-191,0 0-1,-1 0 0,1 0 1,0 0-1,1 0 0,-1 1 0,0-1 1,1 0-1,-1 0 0,1 1 0,0-1 1,-1 0-1,1 1 0,0-1 0,1 0 1,-1 1-1,0-1 0,1 0 1,-1 0-1,1 1 0,0-1 0,0 0 1,-1 0-1,2 0 0,-1 0 0,0 0 1,0 0-1,1 0 0,-1 0 0,1 0 1,-1-1-1,1 1 0,0-1 1,2 3-1,0-1-6,0-1-1,0 1 1,0-1 0,1 0-1,-1 0 1,0-1 0,1 1 0,-1-1-1,1 0 1,-1 0 0,1 0-1,0-1 1,-1 0 0,1 0 0,0 0-1,7-1 1,-2-2-6,0 0 1,0 0-1,-1-1 1,1 0-1,-1 0 1,0-1-1,0-1 1,0 0-1,-1 0 1,0 0-1,0-1 1,-1 0-1,1-1 1,8-11-1,-3-1 37,0 0 0,-1-1 0,-1 0 0,0-1 0,7-26 0,-9 18 28,-2-1 1,-1 0-1,-1 0 0,-2 0 0,-1-1 0,-3-34 0,2 52-30,-2 0-1,0 0 0,0 0 0,-1 0 1,-1 0-1,-1 0 0,0 1 0,0-1 1,-10-18-1,13 31-86,1 0 0,0 1 0,-1-1 0,1 1 0,0-1 0,-1 0 0,1 1 0,-1-1 0,1 1 0,-1-1 0,1 1 0,-1-1 0,1 1 0,-1 0 1,1-1-1,-1 1 0,0 0 0,1-1 0,-1 1 0,0 0 0,1 0 0,-1-1 0,0 1 0,1 0 0,-1 0 0,0 0 0,0 0 0,1 0 0,-1 0 0,0 0 0,1 0 0,-1 0 0,0 1 0,1-1 0,-1 0 0,0 0 0,1 1 0,-1-1 0,0 0 0,0 1 1,-3 2 6,1 0 0,-1-1 1,1 2-1,0-1 0,-4 4 1,3-2-10,-8 10-16,0 0 1,1 0 0,1 1-1,1 1 1,0 0-1,1 0 1,1 0 0,0 1-1,2 0 1,-6 31-1,6-20-1,2 1 0,0-1 0,2 1 0,2 0 0,1-1 0,6 35 0,-6-50 21,0 0 1,2-1-1,0 1 1,0-1-1,13 25 1,-16-35-1,1 0 0,0 0 0,0 0 0,0-1 0,0 1 0,1 0 0,-1-1 0,1 0-1,-1 1 1,1-1 0,0 0 0,0-1 0,0 1 0,0 0 0,0-1 0,0 1 0,1-1 0,-1 0 0,0 0 0,1-1 0,-1 1 0,1-1 0,-1 1 0,1-1 0,-1 0 0,1 0 0,-1-1 0,0 1 0,4-2 0,7-1 41,0-1-1,0-1 1,-1 0 0,0-1-1,0 0 1,0-1-1,17-13 1,6-8 275,33-32 0,-53 45-163,-7 6-62,-2 2 188,-7 17-131,-9 21-105,4-14-50,-6 31 0,10-43-7,1-1 1,-1 1 0,1 0 0,1-1 0,-1 1 0,0 0 0,1-1 0,0 1 0,0 0 0,1-1 0,2 8 0,-3-10 2,0-1 1,0 1-1,0 0 1,0-1-1,0 1 1,1 0 0,-1-1-1,1 1 1,-1-1-1,1 0 1,-1 0-1,1 1 1,0-1 0,-1 0-1,1 0 1,0-1-1,0 1 1,0 0-1,2 0 1,0 0 0,-1-1 0,1 0-1,-1 0 1,1 0 0,0 0 0,-1 0 0,1-1 0,-1 1-1,1-1 1,3-2 0,4-1 1,0 0 0,-1-2 0,0 1-1,0-1 1,16-12 0,-10 3 10,-1-1 1,0 0-1,-1-1 0,12-19 0,-17 23-7,9-14 18,-1 0-1,-1-1 0,-2-1 1,-1 0-1,10-33 0,-9 18 60,-3-2-1,11-84 1,-21 107-8,-2-44 1,-1 13 176,-11 69-118,-1 15-147,1 0 1,-12 40 0,-12 68-52,36-134 64,-80 372-254,75-351 239,-6 27-83,-3-1 0,-42 98 0,49-133 53,-1 0 0,0 0 0,-14 17 0,15-26 119,6-13-6,6-14-4,3-3-19,1 1 1,1 0-1,1 1 1,22-36-1,113-132 138,-84 113-82,52-84 1,-22 12-4,-81 129-72,0-1 0,8-24-1,-6 15 10,3-20 14,-14 46-51,-3 6-20,-5 10-40,-26 76-94,-3-1-1,-84 145 1,70-142 59,27-48 53,-1 0-1,-32 41 1,52-79 43,1-3 0,1 1 0,0-1 0,0 1 0,1 0 0,-1-1 1,0 1-1,1 0 0,0 0 0,-1 0 0,1 0 0,0 0 0,0 5 1,-1-6 43,4-7 0,9-6 6,1 0-1,0 0 0,0 2 1,1-1-1,0 2 1,27-14-1,15-11 52,70-46 20,-73 49-142,-38 23 21,0 0 0,0-2 0,-1 1 0,0-2 0,0 0-1,-1 0 1,13-15 0,-13 5 12,-10 16 0,0 0 1,0 0-1,1 1 0,-1-1 0,5-4 0,-5 6-3,0 0 0,0 0 0,-1-1 0,1 1 0,0-1-1,-1 1 1,0-1 0,1 0 0,-1 0 0,0 1 0,-1-1 0,1 0 0,0 0-1,-1 0 1,1 0 0,-1 0 0,0 0 0,0 0 0,0 0 0,-1 0 0,1 0-1,-1 0 1,0 0 0,1 0 0,-1 1 0,-3-6 0,3 7-4,0 0-1,0 0 1,0 0 0,0 0 0,-1 1 0,1-1-1,0 0 1,-1 1 0,1-1 0,-1 1-1,1-1 1,0 1 0,-1 0 0,1-1 0,-1 1-1,1 0 1,-1 0 0,1 0 0,-1 0 0,1 0-1,-1 1 1,-1-1 0,-1 1-10,1-1 0,-1 1 0,1 0-1,-1 0 1,1 0 0,0 0 0,0 1 0,-6 2 0,5-1 5,1 1 0,-1-1 0,0 1 0,1 0 0,-1 0 0,1 0 0,1 0 0,-1 1 1,0-1-1,1 1 0,0-1 0,0 1 0,0 0 0,1 0 0,-2 7 0,3-7 0,0 0 1,0-1-1,1 1 0,0 0 0,-1-1 1,1 1-1,1-1 0,-1 1 0,1-1 1,0 0-1,0 1 0,0-1 1,0 0-1,1 0 0,0-1 0,0 1 1,4 4-1,-3-5 4,1 0 0,-1-1 1,1 0-1,0 0 0,0 0 0,0 0 1,0-1-1,0 1 0,0-1 0,0-1 1,0 1-1,1-1 0,-1 0 0,0 0 1,0 0-1,1-1 0,-1 0 0,9-3 1,3 0 2,0-2 0,-1 0 0,0-1 0,20-12 0,-21 9 17,0 0 0,0-1 0,15-16 0,-15 13 19,-9 5 11,3-3 26,-9 12-75,0-1 1,0 1-1,0 0 1,1 0-1,-1 0 1,0 0-1,0 0 1,0 0-1,0-1 1,0 1-1,0 0 1,0 0-1,0 0 1,1 0-1,-1 0 1,0 0-1,0 0 1,0 0-1,0 0 1,0-1-1,1 1 1,-1 0-1,0 0 1,0 0-1,0 0 1,0 0 0,0 0-1,1 0 1,-1 0-1,0 0 1,0 0-1,0 0 1,0 0-1,1 0 1,-1 0-1,0 0 1,0 1-1,0-1 1,0 0-1,0 0 1,1 0-1,-1 0 1,0 0-1,0 0 1,0 0-1,0 0 1,0 0-1,0 0 1,0 1-1,1-1 1,-1 0-1,0 0 1,0 0-1,0 0 1,0 0-1,0 1 1,0-1-1,0 0 1,0 0-1,10 46 60,-5-17-57,-2-20-8,-1 1 0,1-1 0,1 0-1,0 0 1,0 0 0,1 0 0,0-1 0,0 0-1,10 12 1,-13-18 5,0-1 0,0 1 0,0-1 0,1 1 1,-1-1-1,0 0 0,1 0 0,-1 0 0,1 0 0,-1-1 0,1 1 0,-1-1 0,1 1 0,-1-1 0,1 0 0,0 0 0,-1 0 0,1 0 1,-1 0-1,1-1 0,0 1 0,3-2 0,7-2 20,-1 0 0,24-10-1,-25 9 0,-1-1 0,0 0-1,-1-1 1,0 0-1,0 0 1,0-1 0,-1 0-1,0 0 1,-1-1-1,1 0 1,-2-1 0,1 1-1,-2-1 1,1-1-1,-1 1 1,-1-1 0,0 0-1,0 0 1,2-15-1,-5 25-14,-1 1-1,0-1 0,0 0 0,0 0 0,0 0 0,1 0 0,-1 0 1,0 1-1,-1-1 0,1 0 0,0 0 0,0 0 0,0 0 0,0 1 1,-1-1-1,1 0 0,0 0 0,-1 0 0,1 1 0,0-1 0,-1 0 0,1 0 1,-1 1-1,1-1 0,-1 1 0,0-1 0,1 0 0,-1 1 0,0-1 1,1 1-1,-1-1 0,-1 1 0,1-1 0,0 1 0,-1 0 1,1 0-1,0 0 0,-1 0 0,1 0 0,0 0 1,-1 1-1,1-1 0,0 0 0,-1 1 0,1-1 1,0 1-1,0-1 0,-1 1 0,1 0 0,0-1 1,0 1-1,0 0 0,-1 1 0,-2 2-3,0-1-1,0 1 1,1 0 0,0 0 0,-1 0-1,2 0 1,-1 1 0,0-1-1,1 1 1,0 0 0,0 0-1,0 0 1,1 0 0,-1 0-1,0 8 1,2-9-1,0 0 0,0 1 0,0-1 0,0 0-1,1 1 1,0-1 0,0 0 0,0 0 0,0 0 0,1 0-1,0 0 1,-1 0 0,1 0 0,1-1 0,-1 1 0,0 0 0,1-1-1,0 0 1,5 5 0,-6-6 0,0-1 0,0 1 0,1-1 0,-1 0 0,0 0 0,1 0 0,-1 0 0,0 0 0,1-1 0,-1 1 0,1-1 0,-1 0 0,1 1 0,0-1 0,-1 0 0,1 0 0,-1-1 0,1 1 0,-1-1 0,1 1-1,3-2 1,4-1 9,-1-1-1,1 0 0,16-10 1,12-10 47,-27 16-16,1 0 0,1 0-1,-1 2 1,17-7 0,-28 13-39,-1 0 1,0 0-1,1-1 0,-1 1 0,0 0 1,1 0-1,-1 0 0,0 0 0,1 0 1,-1 0-1,0 1 0,1-1 0,-1 0 1,0 0-1,1 0 0,-1 0 0,0 0 1,1 0-1,-1 1 0,0-1 0,0 0 1,1 0-1,-1 0 0,0 1 0,0-1 1,1 0-1,-1 0 0,0 1 0,0-1 1,1 0-1,-1 1 0,0-1 0,0 0 1,0 1-1,0-1 0,0 0 0,0 1 1,0-1-1,1 0 0,-1 1 0,0-1 1,0 0-1,0 1 0,0-1 0,0 0 1,0 1-1,-1-1 0,1 0 0,0 1 1,0-1-1,-3 19 39,-19 56 179,21-72-55,5-9-35,41-34 24,-28 23-68,1 1 1,23-16-1,-40 32-82,-1-1 0,1 1-1,-1 0 1,1-1 0,-1 1 0,1 0-1,0-1 1,-1 1 0,1 0-1,-1 0 1,1-1 0,0 1 0,-1 0-1,1 0 1,0 0 0,-1 0 0,1 0-1,0 0 1,-1 0 0,1 0 0,0 0-1,-1 1 1,1-1 0,0 0 0,-1 0-1,1 1 1,0-1 0,-1 0 0,1 0-1,-1 1 1,1-1 0,-1 1 0,1-1-1,-1 1 1,1-1 0,-1 1 0,1-1-1,-1 1 1,0-1 0,1 1-1,-1-1 1,0 1 0,1 0 0,-1-1-1,0 1 1,1 1 0,1 4 49,0 0 1,-1 1-1,3 13 1,-2-7-21,2 10-48,-3-16 6,0-1 1,1 1-1,-1 0 0,1 0 1,4 7-1,-5-13 14,-1 0 1,1 0-1,0 0 0,-1 0 1,1-1-1,0 1 0,0 0 1,0-1-1,0 1 0,-1-1 0,1 1 1,0-1-1,0 1 0,0-1 1,0 1-1,0-1 0,0 0 1,0 0-1,0 0 0,0 1 1,1-1-1,-1 0 0,0 0 1,0 0-1,0 0 0,0-1 0,0 1 1,0 0-1,1-1 0,4-1 25,1 0 0,-1 0-1,9-6 1,-4 4-20,4-4 18,-12 6-20,2-1 0,-1 1 0,0 1-1,0-1 1,0 1 0,6-2 0,2-2 114,-11 4-109,-1 0 1,1 1 0,0-1-1,0 1 1,-1-1-1,1 1 1,0 0-1,0-1 1,0 1 0,0 0-1,-1-1 1,1 1-1,0 0 1,0 0 0,0 0-1,0 0 1,1 0-1,0-10-14,0 9 8,1 0 0,-1-1 0,1 1 0,-1-1 0,0 1 0,0-1 0,1 0 0,-2 0 0,1 0 0,0 0 0,0 0 0,2-5 0,20-34-29,-21 35 18,13-26-4,-1-2 0,-2 0-1,11-45 1,13-109 243,-36 186-236,-1 0 0,1 1 0,-1-1 0,0 0 1,0 0-1,0 0 0,0 0 0,0 0 0,-1-3 1,1 5-2,-1 0 1,1 0-1,0 0 0,0-1 1,-1 1-1,1 0 1,0 0-1,0 0 1,-1 0-1,1 0 1,0 0-1,0 0 1,0 0-1,-1 0 0,1 0 1,0 0-1,0 1 1,-1-1-1,1 0 1,0 0-1,0 0 1,0 0-1,-1 0 1,1 0-1,0 0 0,0 1 1,0-1-1,-1 0 1,1 0-1,0 0 1,0 0-1,0 1 1,0-1-1,0 0 1,-1 0-1,1 0 0,0 1 1,0-1-1,0 0 1,0 1-1,-20 36-56,10-16 40,2 1 0,1 1 0,1-1 0,1 1 0,0 0 0,0 27 0,3-26-6,-1 80-91,4-92 111,0 0 0,0-1-1,1 1 1,1-1 0,0 0 0,9 21 0,-10-28 10,0 0 1,-1 0 0,1-1 0,1 1-1,-1-1 1,0 0 0,1 0-1,3 3 1,-4-4-1,0-1 0,0 0 0,0 0-1,0 0 1,0 0 0,1 0 0,-1-1 0,0 1-1,0-1 1,1 1 0,-1-1 0,0 0 0,1 0-1,-1 0 1,5-1 0,-2 1-40,1-1 1,-1 0-1,0-1 1,1 1-1,-1-1 0,0 0 1,0-1-1,0 1 0,0-1 1,-1 0-1,1 0 1,-1 0-1,0-1 0,1 1 1,-2-1-1,1 0 1,0-1-1,-1 1 0,0 0 1,0-1-1,0 0 0,0 0 1,-1 0-1,0 0 1,0 0-1,0 0 0,1-7 1,-3 10-82,0 1 0,0-1 0,0 1 0,0-1 0,0 1-1,-1-1 1,1 1 0,0-1 0,-1 1 0,-1-3 0,-1-2-3448</inkml:trace>
</inkml:ink>
</file>

<file path=ppt/ink/ink3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42.29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81 15680,'0'0'1991,"11"-2"-1673,378-67 630,-325 63-517,85 2 0,-111 5-283,-31 0-169,-8 3-19,-13 3-7,-11-1-2457</inkml:trace>
</inkml:ink>
</file>

<file path=ppt/ink/ink3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42.67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40 12664,'0'0'184,"56"-40"-48,-33 45 8</inkml:trace>
</inkml:ink>
</file>

<file path=ppt/ink/ink3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47.71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120 218 7328,'0'0'5024,"-7"12"-4550,-6 11-247,2 0 0,0 1 0,-10 34 0,7-2 401,-9 85-1,5 57 994,18-192-1553,0-2-15,-1 1 98,1 1 1,-1-1-1,1 0 0,1 1 1,-1-1-1,1 0 1,1 7-1,-2-7 483,-1-4-433,3-3 101,0 0-239,-1 0 1,0 0-1,0 0 0,0 0 0,0 0 0,0-1 0,-1 1 0,1-3 0,3-7 99,32-110 655,-5 0 1,17-140 0,-43 222-571,1 1-1,2-1 1,18-51 0,-21 82-123,-1 0 1,1 0 0,1 0 0,10-14 0,-15 23-117,-1-1 0,0 1 0,1-1 0,-1 1 1,0 0-1,1-1 0,-1 1 0,1-1 0,-1 1 1,0 0-1,1-1 0,-1 1 0,1 0 0,-1 0 1,1-1-1,-1 1 0,1 0 0,0 0 0,-1 0 1,1 0-1,-1-1 0,1 1 0,-1 0 0,1 0 1,0 0-1,0 1 0,0-1 1,0 0 1,-1 1-1,1-1 0,0 1 0,0-1 1,-1 1-1,1 0 0,0-1 0,-1 1 1,1 0-1,-1 0 0,1-1 0,-1 1 1,2 1-1,1 5 25,-1-1-1,1 1 1,1 9 0,-4-16-33,6 23 47,-1 0 1,-2 1 0,0-1-1,-1 1 1,-2 32-1,-1-47-34,0 1 0,0-1 0,-1 1 0,0-1 0,0 0 0,-1 0 0,-1 0 0,1 0 0,-2 0 0,1-1 0,-1 1 0,0-1 0,-1 0 0,1-1 0,-2 0 0,-7 8 0,11-12 6,-1 0 0,0 0 0,0-1 0,-1 0 0,1 1 1,0-1-1,-1-1 0,1 1 0,-1-1 0,0 1 0,1-1 0,-1-1 0,0 1 1,0-1-1,0 1 0,1-2 0,-1 1 0,0 0 0,0-1 0,0 0 0,1 0 0,-7-2 1,10 3-16,1-1 1,0 1-1,-1 0 1,1 0-1,-1 0 1,1-1-1,0 1 1,-1 0-1,1 0 1,-1-1-1,1 1 1,0 0-1,0-1 1,-1 1-1,1 0 1,0-1-1,-1 1 1,1-1-1,0 1 1,0 0-1,0-1 1,0 1-1,-1-1 1,1 1-1,0-1 1,0 1-1,0-1 1,0 1 0,0 0-1,0-1 1,0 1-1,0-1 1,0 1-1,0-1 1,0 1-1,1-1 1,-1 1-1,0 0 1,0-1-1,0 1 1,0-1-1,1 1 1,-1 0-1,0-1 1,0 1-1,1-1 1,-1 1-1,0 0 1,1 0-1,-1-1 1,0 1-1,1 0 1,0-1-1,2-1 20,-1 0 0,1-1 0,0 2 0,0-1 0,0 0 0,5-2 0,19-4 68,47-8 1,2 0 13,-72 15-100,28-7 52,0-2 1,32-14 0,-54 19-41,-1 0 0,0-1 1,1 0-1,-2 0 1,1 0-1,-1-1 0,0-1 1,0 1-1,-1-2 0,9-11 1,-13 16-2,-1-1 1,0 0-1,1 0 0,-2 0 1,1 0-1,0 0 0,-1 0 1,1-10-1,0-43 242,-2 45-152,0 13-106,0-1 0,0 1 0,0 0 0,0 0 0,0-1 0,0 1 1,0 0-1,0 0 0,0 0 0,0-1 0,0 1 0,0 0 0,0 0 0,0-1 0,0 1 0,0 0 0,0 0 0,0 0 0,0-1 0,0 1 0,0 0 0,0 0 0,1 0 0,-1-1 0,0 1 0,0 0 0,0 0 1,0 0-1,0-1 0,1 1 0,-1 0 0,0 0 0,0 0 0,0 0 0,1 0 0,-1 0 0,0 0 0,0 0 0,0-1 0,1 1 0,-1 0 0,0 0 0,0 0 0,1 0 0,-1 0 0,0 0 0,0 0 1,1 0-1,-1 0 0,0 0 0,0 0 0,0 1 0,1-1 0,-1 0 0,0 0 0,0 0 0,0 0 0,1 0 0,-1 0 0,0 0 0,0 1 0,0-1 0,1 0 0,11 11 39,-2 4-33,-1 0-1,0 0 1,-1 1-1,-1 0 1,9 29-1,-11-28-11,0-1 1,2 0-1,0-1 0,1 0 0,0 0 0,1 0 1,11 12-1,-16-22 7,0 0-1,1 0 1,-1-1 0,1 0-1,0 0 1,1 0 0,9 5 0,-13-8-3,1 0 1,1 0 0,-1 0-1,0-1 1,0 1 0,0-1-1,0 0 1,0 0 0,0 0-1,0 0 1,1-1 0,-1 1-1,0-1 1,0 0 0,0 1-1,0-1 1,0-1 0,3-1-1,3-2 11,0 0-1,-1-1 0,1 0 1,-1 0-1,0-1 0,-1 0 0,0 0 1,0-1-1,0 0 0,-1 0 0,-1-1 1,6-10-1,-7 13 15,0-1-1,-1 1 1,0-1 0,-1 0 0,1 0 0,-1 0-1,-1-1 1,1 1 0,-1 0 0,-1-1 0,1 1 0,-1 0-1,0-1 1,-1 1 0,0-1 0,0 1 0,-4-11-1,5 17-14,-1 0-1,1 0 1,-1-1-1,1 1 0,-1 0 1,0 0-1,0 1 0,1-1 1,-1 0-1,0 0 0,0 0 1,0 0-1,0 1 0,0-1 1,0 0-1,0 1 1,0-1-1,0 1 0,0-1 1,-1 1-1,1 0 0,0-1 1,0 1-1,0 0 0,0 0 1,-1 0-1,1 0 0,0 0 1,0 0-1,0 0 0,-1 0 1,1 1-1,0-1 1,0 0-1,0 1 0,-2 0 1,-1 0 8,0 1 0,0 0 0,0 0 0,1 0 0,-1 0 0,1 0 0,-1 1 0,1 0 0,-3 3 0,2-3-18,2 1 0,-1 0 1,0 0-1,1 1 0,0-1 0,0 0 0,0 1 0,0-1 1,1 1-1,0-1 0,0 1 0,0 0 0,0 0 0,1-1 0,0 1 1,0 0-1,0 0 0,1 0 0,-1-1 0,1 1 0,0 0 1,1-1-1,-1 1 0,1-1 0,0 1 0,0-1 0,0 0 0,0 1 1,1-1-1,0 0 0,0-1 0,0 1 0,4 3 0,-1-1-6,0 0 0,0-1 0,1 1-1,-1-1 1,1-1 0,1 1-1,-1-1 1,1 0 0,-1-1-1,1 0 1,0 0 0,0-1-1,1 0 1,-1 0 0,0-1-1,1 0 1,-1 0 0,1-1-1,-1 0 1,0-1 0,1 0-1,-1 0 1,0-1 0,1 0-1,-1 0 1,13-6 0,-11 3 1,0 0 0,-1-1 0,0 0 0,0 0 1,0-1-1,-1 0 0,0-1 0,0 1 0,11-17 0,3-8 31,26-50 1,-2 6 114,-46 75-137,0 1-1,0 0 0,0 0 1,0 0-1,0 0 1,0-1-1,0 1 1,0 0-1,1 0 0,-1 0 1,0 0-1,0-1 1,0 1-1,0 0 1,0 0-1,1 0 0,-1 0 1,0 0-1,0 0 1,0 0-1,0-1 0,1 1 1,-1 0-1,0 0 1,0 0-1,0 0 1,1 0-1,-1 0 0,0 0 1,0 0-1,0 0 1,1 0-1,-1 0 1,0 0-1,0 0 0,0 0 1,1 0-1,-1 1 1,5 7 35,-1 12-11,-3 7-18,-1-1 0,-1 0 0,-1 0 0,-2 0 0,0 0 0,-10 30 0,13-54-5,0 0 0,1 0 0,-1 0 0,0 0-1,0 0 1,0 0 0,0 0 0,-1-1 0,1 1 0,0 0 0,-1-1 0,1 1 0,-1-1 0,1 1 0,-1-1 0,0 0 0,0 0 0,1 0 0,-1 0 0,0 0-1,0 0 1,0 0 0,0 0 0,0-1 0,-1 1 0,1-1 0,0 0 0,0 0 0,0 0 0,0 0 0,0 0 0,0 0 0,-1 0 0,1 0 0,0-1 0,0 0-1,0 1 1,0-1 0,0 0 0,0 0 0,0 0 0,0 0 0,1 0 0,-1 0 0,0 0 0,1-1 0,-1 1 0,1-1 0,-1 1 0,1-1 0,-1 0 0,1 1-1,-1-4 1,-12-10 67,12 14-52,1 0 0,-1-1 0,1 1 0,-1 0 0,1-1 0,0 1 0,-1-1 0,1 0 0,0 1 0,0-1 0,0 0-1,0 0 1,1 0 0,-1 0 0,0-3 0,1 4-14,0 1-1,0-1 1,0 1-1,0 0 1,0-1-1,0 1 1,1 0-1,-1-1 1,0 1-1,0 0 1,0-1-1,1 1 0,-1 0 1,0-1-1,1 1 1,-1 0-1,0 0 1,0-1-1,1 1 1,-1 0-1,1 0 1,-1 0-1,0-1 1,1 1-1,-1 0 1,0 0-1,1 0 1,-1 0-1,1 0 1,-1 0-1,1 0 1,16-1 28,-12 1-21,69 4 35,-50-2-44,1-1 0,-1 0 1,36-6-1,-53 4-4,0-1 0,-1 0 0,1-1 0,-1 1 0,0-1 0,0-1 0,0 1 0,6-5 0,41-36 0,-53 44 0,17-17-2,27-35 0,7-7 125,-51 59-123,0-1 0,1 1 1,-1 0-1,0 0 0,0 0 0,0 0 1,1 0-1,-1 0 0,0 0 1,0 0-1,1-1 0,-1 1 0,0 0 1,0 0-1,1 0 0,-1 0 0,0 0 1,0 0-1,1 0 0,-1 1 1,0-1-1,0 0 0,1 0 0,-1 0 1,0 0-1,0 0 0,1 0 0,-1 0 1,0 0-1,0 1 0,1-1 1,-1 0-1,0 0 0,0 0 0,0 0 1,0 1-1,1-1 0,-1 0 1,0 0-1,0 0 0,0 1 0,0-1 1,0 0-1,0 0 0,0 1 0,1-1 1,-1 1-1,6 15 11,-4-12-10,3 11-1,0 1 0,-1-1 0,-1 1-1,0 0 1,-1 0 0,0 26 0,-2-31 0,-1 0 1,0-1-1,-1 1 1,0-1 0,-1 1-1,0-1 1,0 0-1,-1 0 1,0 0-1,-1-1 1,-7 10-1,12-17 5,-1-1-1,0 0 1,0 0 0,0 0-1,-1-1 1,1 1-1,0 0 1,0 0-1,0 0 1,-1-1-1,1 1 1,0-1-1,-1 1 1,1-1-1,0 1 1,-1-1-1,1 0 1,-1 0-1,1 0 1,0 0-1,-1 0 1,1 0-1,-1 0 1,1 0-1,-1 0 1,1-1-1,0 1 1,-1-1 0,1 1-1,0-1 1,-1 1-1,1-1 1,0 0-1,-2-1 1,-5-2 27,0-2 1,0 1 0,-12-12-1,16 14-22,-26-28 86,24 24-35,0 0 0,-1 0 0,-14-11 0,28 20 152,14 6-202,41 9 0,-43-14-16,0-2 0,0 0 0,24-2 0,-33 0-2,0 0-1,1-1 1,-1 0 0,0-1-1,0 0 1,0-1-1,13-6 1,-6 1-7,44-27-5,-55 32 23,0-1 1,0 1-1,-1-1 0,0-1 1,0 1-1,0-1 0,6-9 0,33-57 60,-44 72-58,0-1-1,1 1 0,-1-1 0,0 1 1,0-1-1,1 0 0,-1 1 0,0-1 1,0 0-1,0 1 0,0-1 0,0 0 0,0 1 1,0-1-1,0 1 0,0-1 0,0 0 1,0 1-1,0-1 0,0 0 0,-1 0 1,1 1-2,-1 0 1,1 0 0,0 0 0,-1 0 0,1 0 0,-1 0 0,1 0 0,-1 0 0,1 1-1,-1-1 1,1 0 0,0 0 0,-1 0 0,1 1 0,-1-1 0,1 0 0,0 1 0,-1-1-1,1 0 1,0 1 0,-1-1 0,1 0 0,0 1 0,0-1 0,-1 0 0,1 1-1,0-1 1,0 1 0,0-1 0,0 1 0,-1-1 0,1 1 0,0-1 0,-5 11 9,-1 1 1,2-1-1,-1 1 1,2-1 0,0 1-1,0 0 1,1 0-1,0 1 1,1-1-1,1 0 1,0 0 0,0 1-1,1-1 1,3 15-1,-3-25-11,-1 0-1,1-1 0,-1 1 1,1 0-1,0 0 1,-1 0-1,1 0 0,0-1 1,0 1-1,0 0 0,1-1 1,-1 1-1,0-1 0,1 1 1,-1-1-1,1 0 1,-1 0-1,3 2 0,-2-2-1,0-1 0,0 0 1,0 1-1,0-1 0,0 0 0,-1 0 0,1 0 0,0 0 0,0 0 0,0 0 0,0-1 0,0 1 0,0-1 0,0 1 0,0-1 0,-1 0 1,1 1-1,3-3 0,3-1 0,-1-1 0,1 0 0,-1-1 0,0 0 0,0 0 1,11-13-1,33-48 16,-21 25 22,11-19 162,-33 52-20,-8 9-178,0 0-1,0-1 1,0 1 0,0 0-1,0 0 1,0 0 0,0 0-1,1 0 1,-1 0 0,0 0-1,0 0 1,0 0 0,0 0-1,0 0 1,0 0-1,0 0 1,0 0 0,0 0-1,0 0 1,0 0 0,1 0-1,-1 0 1,0 0 0,0 0-1,0 0 1,0 0 0,0 0-1,0 0 1,0 0 0,0 0-1,0 0 1,0 0 0,0 0-1,1 0 1,-1 0 0,0 0-1,0 0 1,0 0 0,0 0-1,0 0 1,0 1 0,0-1-1,0 0 1,0 0 0,0 0-1,0 0 1,0 0 0,0 0-1,0 0 1,0 0 0,0 0-1,-1 19 150,0-4-144,1 6 14,2 56 32,-1-69-49,0 0-1,0 0 1,1 0-1,0-1 0,0 1 1,1 0-1,4 8 1,-7-16-5,1 1 0,-1 0 1,0 0-1,1-1 0,-1 1 0,1 0 1,-1-1-1,0 1 0,1-1 0,0 1 1,-1-1-1,1 1 0,-1-1 1,1 1-1,0-1 0,-1 1 0,1-1 1,0 1-1,0-1 0,16-6 4,-16 6-4,8-7 7,-1 0 0,1 0 1,-1 0-1,-1-1 0,1 0 0,-1-1 0,-1 1 0,6-11 0,-2 5 2,20-32 28,-23 32 16,1 1 0,1 1 0,18-21-1,-27 33-48,0 0 1,0-1-1,0 1 0,1 0 0,-1 0 0,0 0 0,0-1 0,0 1 0,1 0 0,-1 0 0,0 0 0,1 0 0,-1 0 0,0 0 0,0 0 1,1-1-1,-1 1 0,0 0 0,0 0 0,1 0 0,-1 0 0,0 0 0,1 0 0,-1 0 0,0 1 0,0-1 0,1 0 0,-1 0 1,0 0-1,1 0 0,-1 0 0,1 1 0,6 9 57,5 20-33,-11-25-20,1 2 0,26 70 38,-23-68-49,0 1-1,0 0 1,1-1 0,0 0-1,11 13 1,-15-20 3,0 0 0,0 0 0,0-1 0,0 1 0,0 0 0,1-1 0,-1 1 0,0-1 0,1 0 0,-1 0 0,1 0 0,-1 0 1,1 0-1,-1-1 0,1 1 0,5-1 0,-4 0 2,0 0 1,0-1-1,0 1 0,0-1 1,0 0-1,0 0 1,0-1-1,0 1 0,0-1 1,3-2-1,4-3 8,0 0 0,-1-1 0,0-1 0,0 0-1,15-18 1,-19 20-5,0 0-1,0-1 1,-1 0-1,0 0 1,0-1-1,-1 1 1,0-1-1,-1 0 1,0 0-1,0 0 1,-1-1-1,0 1 1,0-13-1,-1 20-4,-1 0 0,0 1 0,0-1 0,0 1 0,-1-1 0,1 1 0,0-1 0,-1 1 0,1-1 0,0 1 0,-1-1 0,0 1 0,1-1 0,-1 1 0,0 0 0,0-1 0,0 1 0,0 0 0,0 0 0,0 0 0,0 0 0,-2-2 0,1 2 0,0 1 0,1-1 0,-1 1 0,0-1 0,1 1 0,-1 0 0,0 0 0,0 0 0,1 0 0,-1 0 0,0 0 0,1 0 0,-1 1 0,0-1 0,0 1 0,1-1 0,-1 1 0,1 0 0,-1-1 0,-1 3 0,-4 0 0,0 1 0,1 0 0,0 0 0,0 1 0,0 0 0,0 0 0,1 0 0,0 1 0,0 0 0,-6 8 0,10-11 0,-1 0 0,1-1 0,0 1 0,0 0 0,0 0 0,0 0 0,0 0 0,0 0 0,1 0 0,0 0 0,-1 1 0,1-1 0,1 0 0,-1 0 0,0 0 0,1 0 0,-1 0 0,1 0 0,0 0 0,0 0 0,0 0 0,0 0 0,1-1 0,-1 1 0,1 0 0,0-1 0,0 1 0,4 4 0,2 2 0,0 0 0,1-1 0,0 0 0,0 0 0,1-1 0,0 0 0,0-1 0,0 0 0,1 0 0,0-1 0,0-1 0,1 0 0,-1-1 0,1 0 0,0 0 0,0-1 0,0-1 0,0 0 0,0 0 0,0-2 0,12-1 0,-3 1 0,1-2 0,-1-1 0,0-1 0,-1 0 0,1-2 0,-1 0 0,32-17 0,-49 22 98,0 0-1,-1 0 1,1 0 0,-1 0-1,0 0 1,1 0-1,-1-1 1,3-5 0,3-8-5045</inkml:trace>
</inkml:ink>
</file>

<file path=ppt/ink/ink3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49.16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169 0 7632,'0'0'12871,"-1"11"-12436,-5 23 185,-17 62 0,4-27 110,13-43-350,-1 0-1,-2-1 1,-14 30-1,1-14 287,-22 47 949,40-79-1382,-1 2 262,5-10-494,0-1 0,0 0 1,0 0-1,0 0 0,0 1 1,0-1-1,0 0 0,1 0 0,-1 0 1,0 1-1,0-1 0,0 0 1,0 0-1,0 0 0,0 1 1,0-1-1,0 0 0,0 0 1,1 0-1,-1 0 0,0 1 1,0-1-1,0 0 0,0 0 1,0 0-1,1 0 0,-1 0 1,0 0-1,0 0 0,0 1 0,1-1 1,-1 0-1,0 0 0,0 0 1,0 0-1,1 0 0,-1 0 1,0 0-1,0 0 0,0 0 1,1 0-1,-1 0 0,0 0 1,0 0-1,1 0 0,5-5-3714</inkml:trace>
</inkml:ink>
</file>

<file path=ppt/ink/ink3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49.76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1 110 9944,'0'0'10425,"15"-6"-9977,-9 3-394,12-3 116,0 0 0,1 0 1,-1 2-1,31-4 0,166-28 1369,-67 9-497,-111 25-705,-30 3-187,0-1 1,-1-1-1,1 1 0,12-4 0,-17 4-51,0-1 0,-1 1-1,1 0 1,0 0 0,0 0 0,-1 0-1,1 0 1,0 0 0,-1 0 0,1 1-1,0-1 1,0 1 0,-1-1 0,1 1-1,-1-1 1,1 1 0,2 2 0,4 2-406,-5-4-2745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36.4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3 334 9848,'0'0'8014,"-1"13"-7815,1 0-150,-1 2 31,0 1 0,2-1 1,0 0-1,0 0 0,5 20 0,-5-33-70,6 23 218,1 1 0,1-1 0,20 40 0,-27-62-196,0-1 1,0 0 0,0 0-1,0 0 1,0-1-1,0 1 1,0 0 0,0-1-1,1 1 1,-1-1 0,1 0-1,-1 0 1,1 0-1,-1 0 1,1 0 0,0-1-1,-1 1 1,1-1 0,0 1-1,-1-1 1,1 0-1,0 0 1,0-1 0,-1 1-1,6-1 1,-1-1 14,0 1 1,0-1-1,-1 0 0,1-1 0,-1 1 1,1-1-1,-1-1 0,0 1 1,7-6-1,-2 0-3,-2 0 1,1-1-1,-1 0 0,-1-1 1,0 0-1,0 0 0,-1 0 1,-1-1-1,8-19 0,-4 5 97,-2-1-1,-1 0 0,7-44 0,-12 63-73,-2 6-33,1 0 0,0 0 0,-1 0 0,1 0 0,-1 0 0,0-1 0,1 1 0,-1 0 0,0 0 0,0 0 0,-1 0 0,1 0 0,0 0 0,-1 0 0,0-3 0,-21 44 350,17-29-363,1 0 1,0 0 0,1 0-1,-1 0 1,2 1 0,0 0-1,0-1 1,1 1-1,0 0 1,1 0 0,0-1-1,1 1 1,0 0 0,1 0-1,0-1 1,4 13 0,1 1 31,-3-9 33,1-2 0,11 24 0,-14-32-63,1-1 0,0 0 1,-1 0-1,2 0 0,-1-1 0,0 1 0,1-1 1,-1 0-1,1 0 0,0 0 0,0 0 1,6 3-1,-8-6-13,1 0 0,-1 1 1,0-1-1,0 0 0,1 0 0,-1 0 1,0 0-1,1-1 0,-1 1 0,0-1 0,0 1 1,1-1-1,-1 0 0,0 0 0,0 0 1,0 0-1,0 0 0,0 0 0,3-3 1,35-28 113,-25 18-72,-1-1 0,-1-1 0,0 0 0,-1-1 0,0 0 0,-2 0 0,12-26 0,-18 36 11,-1 0 0,2 0-1,-1 0 1,1 1 0,9-11-1,-14 17-57,1 0 0,-1 0 0,1 0 0,-1 0 0,1 1 0,-1-1 0,1 0 0,-1 0 0,0 0 0,1 0 0,-1 0 0,1 1-1,-1-1 1,1 0 0,-1 0 0,0 1 0,1-1 0,-1 0 0,0 0 0,1 1 0,-1-1 0,0 1 0,1-1 0,-1 0 0,0 1 0,0-1 0,0 0 0,1 2 0,8 11 59,-5 1-12,1-1-1,-2 0 1,0 1-1,0 0 1,-2 0-1,0-1 1,0 1-1,-3 25 1,2-11 118,1-28-146,0 0 0,-1 0 1,1 0-1,0 0 0,0-1 1,-1 1-1,1 0 0,0 0 1,0-1-1,-1 1 0,1-1 1,0 1-1,-1-1 0,1 1 1,-1-1-1,1 1 0,-1-1 1,1 1-1,-1-1 0,2-1 1,18-18 21,107-127 349,-122 142-364,-3 2-1,0 0 0,1 1 1,-1-1-1,1 1 0,-1 0 0,1-1 0,0 1 0,0 1 0,-1-1 1,2 0-1,2-1 0,-5 3-26,-1 0 1,1 0 0,0 1-1,-1-1 1,1 0-1,-1 0 1,1 1 0,0-1-1,-1 0 1,1 1-1,-1-1 1,1 0-1,-1 1 1,1-1 0,-1 1-1,1-1 1,-1 1-1,1-1 1,-1 1 0,0-1-1,1 1 1,-1 0-1,0-1 1,0 1-1,1-1 1,-1 1 0,0 0-1,0 0 1,7 19 10,-5-8-12,-1 0 1,0-1-1,-1 16 0,0-19 16,0 0-1,0 0 1,1 0-1,0 0 1,0 0-1,0 0 1,1 0-1,6 14 1,-8-21-6,1 0 1,-1 0-1,1 1 1,0-1-1,-1 0 1,1 0-1,0 0 1,0 0-1,0 0 1,0 0 0,0 0-1,0 0 1,0 0-1,0 0 1,1 0-1,-1-1 1,0 1-1,0-1 1,1 1-1,-1-1 1,0 1-1,1-1 1,1 1-1,0-1 4,-1-1 0,0 1 0,1 0-1,-1-1 1,0 0 0,1 1 0,-1-1-1,0 0 1,0 0 0,0 0 0,0-1-1,4-2 1,2-3 49,1 0-1,-1-1 0,-1 0 1,12-16-1,-11 12 29,0 0 1,-1 0-1,-1-1 0,0 0 0,0 0 0,-2-1 1,0 1-1,5-29 0,-1 156-238,-7-110 138,-1 0 0,1 1 0,0-1 0,0 0 0,0 0 0,1 0 0,-1 0 0,1 0 0,0 0 0,0 0-1,1 0 1,-1-1 0,1 1 0,-1-1 0,1 0 0,0 0 0,0 0 0,1 0 0,-1 0 0,5 2 0,-4-3 6,1 0 0,0 0 0,0 0 0,0-1 0,0 1 0,0-1 0,0-1 0,0 1 0,0-1 0,0 0 0,1 0 0,-1 0 0,0-1 0,0 0 0,0 0 0,5-1 0,21-6 22,-22 7-9,0-1 0,0 0 0,-1-1 0,1 0 0,-1 0 0,0-1 0,0 0 0,0 0 0,0-1 0,-1 0 0,9-7 0,0-6 32,-1 1 0,-1-2 1,-1 0-1,0 0 0,-2-1 1,0-1-1,-1 0 0,-2 0 0,8-27 1,-6 10 71,-1 0 1,-2 0-1,-2 0 0,0-66 1,-4 100-94,-1 0 1,0 0-1,-1 1 1,1-1-1,-1 0 0,1 0 1,-1 1-1,-1-1 1,1 0-1,0 1 1,-4-6-1,5 9-24,0 0 0,0 0 0,0 0 0,-1 0 0,1 0 0,0 0 0,0 0 0,0 0 0,-1 0 0,1 0 0,0 0 0,0 0 0,-1 0 0,1 0 0,0 0 0,0 0 0,0 0 0,-1 0 0,1 0 0,0 1 0,0-1 0,0 0 0,0 0 0,-1 0 0,1 0 0,0 0 0,0 1 0,0-1 0,0 0 0,0 0 0,0 0 0,-1 1-1,1-1 1,0 0 0,0 0 0,0 0 0,0 1 0,0-1 0,0 0 0,0 0 0,0 0 0,0 1 0,0-1 0,0 0 0,0 0 0,0 1 0,0-1 0,0 0 0,0 0 0,-6 22-81,4-11 68,-11 36-59,3 1 0,1-1 0,3 2 0,-1 85 0,8-101 52,6 47-1,-5-66 43,0-1-1,1 0 1,1 0-1,1 0 1,-1 0-1,10 16 1,-12-26-6,0 1 0,1-1-1,-1 0 1,1 0 0,0 0 0,0 0 0,0 0 0,0-1 0,1 1 0,-1-1 0,1 0 0,-1 0 0,1 0-1,0-1 1,0 1 0,-1-1 0,1 0 0,0 0 0,0 0 0,8 0 0,5 0 90,0-1 1,-1-1-1,32-5 0,-14 1 135,-19 2-233,-12-1-86,-20-6-2868,10 7 606</inkml:trace>
</inkml:ink>
</file>

<file path=ppt/ink/ink3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55.26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243 9 5720,'0'0'10845,"-8"-1"-10537,-5-2-68,0 1 0,0 1 0,0 0 1,0 1-1,-18 1 0,17 2-8,10-3-167,0 0 1,0 1-1,0-1 1,0 1-1,0 0 1,0 0 0,0 1-1,1-1 1,-1 1-1,0 0 1,1 0 0,0 0-1,-1 0 1,1 0-1,0 1 1,0 0-1,-3 2 1,0 4 96,-1-1 0,1 1 1,1-1-1,-1 2 0,2-1 0,-1 0 0,1 1 0,1 0 1,-4 15-1,6-20-98,0-1-1,0 1 1,1-1 0,0 1 0,-1-1 0,2 1 0,-1 0-1,0-1 1,1 1 0,0-1 0,0 1 0,0-1-1,1 1 1,0-1 0,-1 0 0,2 0 0,-1 0-1,0 0 1,1 0 0,-1 0 0,1-1 0,0 1-1,7 5 1,-4-4 6,1 1 0,-1-1 0,1 0 0,0-1 1,1 0-1,-1 0 0,1 0 0,-1-1 0,1 0 0,0-1 0,0 1 0,1-2 0,-1 1 0,9 0 0,1-1 114,-15-1-142,0 0 0,-1 1 0,1-1 0,0 0 0,0 0 1,0-1-1,0 1 0,0-1 0,0 1 0,0-1 0,0 0 1,0 0-1,-1 0 0,1 0 0,0-1 0,-1 1 0,4-3 1,-3 1 4,0 0 0,0 0 1,-1 0-1,1 0 0,-1 0 1,0-1-1,3-5 0,7-10-929</inkml:trace>
</inkml:ink>
</file>

<file path=ppt/ink/ink3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56.07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30 12056,'0'0'926,"3"8"-443,29 134 4251,-30-134-2870,11 14 1331,-12-21-3147,1 1 0,-1 0 0,0 0 0,0 0 0,0 0 0,0 0 0,1 5 0,-2-6-23,1 1 1,-1-1-1,1 1 1,-1-1-1,1 1 1,0-1-1,-1 0 1,1 1-1,0-1 1,0 0-1,0 1 1,0-1-1,0 0 1,0 0-1,2 1 1,-2-2 259,-1 6-69,1 7 523,-1-12-732,0-1 0,0 0 0,0 1-1,0-1 1,1 0 0,-1 1 0,0-1 0,0 0-1,1 1 1,-1-1 0,0 0 0,1 0 0,-1 1-1,0-1 1,0 0 0,1 0 0,-1 0-1,1 1 1,-1-1 0,0 0 0,1 0 0,-1 0-1,0 0 1,1 0 0,-1 0 0,1 0 0,-1 0-1,0 0 1,1 0 0,4-23 186,3-8-114,18-62 129,-22 82-157,1 1 0,-1 0 0,1 0 0,1 0 0,0 1 0,12-15 0,-12 19-7,0 0 0,0 1 0,0 0 0,0 0 0,1 1 0,0-1 0,0 1 0,7-2 0,-5 2 12,-5 1-19,0 1-1,1 0 0,-1 1 1,1-1-1,-1 1 0,0 0 1,1 0-1,-1 0 0,1 0 1,-1 1-1,1 0 0,-1 0 1,0 0-1,0 0 0,5 3 1,32 6 253,-24-8-497,57 5 921,-65-7-1358,-1 0-1,1 0 1,0-1-1,0 0 1,14-4-1</inkml:trace>
</inkml:ink>
</file>

<file path=ppt/ink/ink3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59.37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118 195 5624,'0'0'6304,"0"-8"-5924,-1-41 346,-4 40 199,5 9-893,0 0 0,0 0 0,0 0 0,-1 0 0,1 0 0,0 0 0,0-1 0,0 1 1,0 0-1,-1 0 0,1 0 0,0 0 0,0-1 0,0 1 0,0 0 0,0 0 0,0 0 0,0-1 0,0 1 0,0 0 0,0 0 1,0-1-1,0 1 0,0 0 0,0 0 0,0 0 0,0-1 0,0 1 0,0 0 0,0 0 0,0 0 0,0-1 0,0 1 0,0 0 0,0 0 1,0 0-1,0-1 0,0 1 0,1 0 0,-1 0 0,0 0 0,0 0 0,0-1 0,1 1 0,-1 0 26,0 0-1,0-1 0,0 1 1,0 0-1,0 0 1,0-1-1,1 1 1,-1 0-1,0-1 0,0 1 1,0 0-1,0 0 1,0-1-1,0 1 0,0 0 1,0-1-1,0 1 1,0 0-1,0 0 1,-1-1-1,1 1 0,0 0 1,0-1-1,0 1 1,0 0-1,0 0 0,0-1 1,-1 1-1,-2 0 1161,1 6-664,0 35-123,1 0 0,7 57-1,-1-31-112,-5-59-275,3 56 624,16 90 0,-19-150-584,1 0 1,-1-1-1,0 1 0,-1 0 0,0 5 1,-1 8 543,-4 13 345,4-12-781,0-1 1,-7 29 0,7-34-117,-2 15 223,4-27-244,-1-8 166,-11-45 81,-8-88-1,3 8 63,7 81-199,-32-219 650,41 264-773,1 1 0,0-1 0,0 1 1,0-1-1,1 1 0,0-1 0,0 1 1,3-9-1,-3 12-23,0 0 0,1 0 1,-1 1-1,1-1 0,-1 0 1,1 1-1,0-1 0,0 1 1,0 0-1,1 0 0,-1 0 0,0 0 1,1 0-1,-1 0 0,1 0 1,0 1-1,-1 0 0,1-1 1,4 0-1,6-2 4,1 0 0,-1 1 0,1 1 0,25-2 0,-32 4-14,0 0-1,0 0 0,0 1 0,-1 0 1,1 0-1,0 1 0,-1 0 0,1 0 0,-1 0 1,1 1-1,9 5 0,-8-2-11,0 0-1,-1 0 1,0 0-1,0 1 1,-1 0-1,0 0 1,0 0-1,0 1 1,-1 0-1,0 0 1,-1 1-1,0-1 0,0 1 1,-1 0-1,0 0 1,0 0-1,-1 0 1,0 1-1,-1-1 1,0 0-1,0 1 1,-1-1-1,-1 1 1,1-1-1,-4 15 1,2-17 5,1-1-1,-2 0 1,1 0 0,-1 0 0,1 0 0,-2 0-1,1-1 1,-1 1 0,1-1 0,-1 0 0,-1 0-1,1 0 1,-1-1 0,0 1 0,0-1 0,0 0-1,-1-1 1,1 1 0,-1-1 0,-11 4 0,4-1 35,0-2 1,0 0-1,0 0 1,-1-1-1,1-1 1,-1 0-1,1-1 1,-28-1-1,31-1 42,-1 0-1,-19-6 1,27 7-46,0-1-1,0 0 1,0 0 0,1-1-1,-1 1 1,0-1 0,0 1-1,1-1 1,-1 0 0,1 0-1,-1 0 1,1 0 0,0 0-1,-2-4 1,3 6-29,1 0 0,0-1 0,0 1 0,0 0 1,0-1-1,0 1 0,0 0 0,-1-1 0,1 1 0,0-1 0,0 1 0,0 0 0,0-1 0,0 1 0,0-1 0,1 1 1,-1 0-1,0-1 0,0 1 0,0 0 0,0-1 0,0 1 0,0 0 0,1-1 0,-1 1 0,0 0 0,0-1 1,1 0-1,12-8-130,19-5-276,-4 5-3395</inkml:trace>
</inkml:ink>
</file>

<file path=ppt/ink/ink3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5:59.93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189 0 9240,'0'0'9647,"-10"10"-8979,3-4-529,-14 15 750,-1-1-1,-28 19 0,40-33-169,8-5-584,0 0 0,-1 1-1,1-1 1,0 1 0,1-1 0,-1 1 0,0-1 0,0 1 0,1 0 0,-1 0 0,-1 3 0,-13 17 379,12-17-448,1 0 1,-1 1 0,1-1 0,-5 10 0,1 7-3206</inkml:trace>
</inkml:ink>
</file>

<file path=ppt/ink/ink3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02.8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64 1 4816,'0'0'14617,"-2"12"-14373,-30 158 472,3 99 641,29-256-1174,0-1 0,3 24 0,-1-22 64,-2-14-229,0 1 0,0-1 0,0 1-1,0-1 1,0 0 0,0 1 0,0-1 0,0 1 0,0-1 0,0 1 0,0-1-1,1 0 1,-1 1 0,0-1 0,0 1 0,0-1 0,1 0 0,-1 1-1,0-1 1,0 0 0,1 1 0,-1-1 0,0 0 0,1 1 0,-1-1-1,1 0 1,-1 0 0,0 1 0,1-1 0,-1 0 0,1 0 0,-1 0 0,0 0-1,1 0 1,-1 1 0,1-1 0,-1 0 0,1 0 0,-1 0 0,1 0-1,-1 0 1,0 0 0,1-1 0,-1 1 0,1 0 0,-1 0 0,1 0 0,-1 0-1,0 0 1,1-1 0,-1 1 0,1 0 0,-1 0 0,0-1 0,1 1-1,-1 0 1,0 0 0,1-1 0,23-21 221,-19 13-225,0 1 0,0-1 0,-1 0-1,0 0 1,0 0 0,-1 0 0,0 0 0,2-17-1,0-10-2949</inkml:trace>
</inkml:ink>
</file>

<file path=ppt/ink/ink3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04.01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123 38 6128,'0'0'8126,"-3"22"-7516,-4 28-43,2 93 0,28 172 1716,-20-278-1369,9 39 0,-31-210 1581,-7-37-1852,7 67-195,-20-86 591,33 173-874,5 12-74,-1 1 0,1-1 0,0 1 1,0-1-1,-1-8 0,2 8-20,0 4-46,0-1 0,0 1 0,0 0 1,0 0-1,0 0 0,0-1 0,0 1 1,1 0-1,-1 0 0,0 0 1,1 0-1,0-3 0,0 4-17,0-1-1,0 1 0,0-1 1,0 1-1,0-1 1,0 1-1,0-1 0,0 1 1,0 0-1,0-1 1,0 1-1,0 0 0,0 0 1,0 0-1,0 0 1,0 0-1,0 0 0,0 0 1,0 0-1,2 1 1,26 2 13,0 2 0,0 1 0,-1 1 0,41 16 0,-55-17-19,0 0 1,-1 1 0,0 1-1,0 0 1,0 0-1,-1 1 1,-1 1-1,1 0 1,-2 1-1,17 19 1,-25-26-3,0-1 0,1 1 0,-1-1 0,0 1 0,-1 0 1,1 0-1,-1 0 0,1 0 0,-1 0 0,-1 1 0,1-1 0,-1 0 0,1 5 1,-1-6-1,-1 0 0,1 0-1,-1 0 1,1 0 0,-1 0 0,0 0 0,0 0 0,-1 0 0,1 0 0,-1 0 0,1-1 0,-1 1 0,0-1 0,0 1 0,0-1 0,0 0 0,0 1 0,-4 2 0,-6 4 10,1-1 0,-1 0 1,-1-1-1,1 0 0,-1-1 0,0 0 0,-1-1 0,1-1 0,-1 0 0,0-1 0,-23 3 1,28-5 0,-18 2 111,-1-1-1,0-1 1,0-1 0,-43-6 0,71 6-118,0 0 1,-1 0-1,1 0 1,-1 0-1,1 0 1,-1 0 0,1 0-1,-1-1 1,1 1-1,-1 0 1,1 0 0,-1 0-1,1 0 1,0-1-1,-1 1 1,1 0 0,-1 0-1,1-1 1,0 1-1,-1 0 1,1-1-1,0 1 1,-1 0 0,1-1-1,0 1 1,0 0-1,-1-1 1,1 1 0,0-1-1,0 1 1,0-1-1,-1 1 1,1 0 0,0-1-1,0 1 1,0-1-1,0 1 1,0-1-1,0 1 1,0-1 0,0 1-1,0-1 1,0 1-1,0-1 1,0 1 0,1-1-1,-1 1 1,0 0-1,0-1 1,0 1-1,1-1 1,-1 1 0,0 0-1,0-1 1,1 1-1,0-1 1,1-2 1,1 0 0,0 0-1,0 0 1,0 1 0,6-5 0,55-29-1290,-53 30-1040</inkml:trace>
</inkml:ink>
</file>

<file path=ppt/ink/ink3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04.38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259 1 12760,'0'0'2232,"-48"79"-1424,7-24 7,-6 3-175,10-7 16,4-1-96,8-11 8,8-10-112,7-11 8,10-8-144,4-5-8</inkml:trace>
</inkml:ink>
</file>

<file path=ppt/ink/ink3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06.86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1 183 7432,'0'0'13299,"8"-4"-12989,0 1-237,1 0 0,0 0 0,-1 1 0,1 0 0,0 0 0,0 1 0,14 0 0,188 11 1095,42 1-42,-91 0-613,-149-9-458,24-4 154,-10-1-34,-3 1 247,-15-2-141,-9 4-276,0 0 1,0-1-1,0 1 0,0 0 1,0 0-1,0-1 0,0 1 1,0 0-1,0 0 0,0-1 1,0 1-1,0 0 0,0-1 1,0 1-1,-1 0 0,1 0 1,0-1-1,0 1 0,0 0 1,0 0-1,0 0 0,0-1 1,-1 1-1,1 0 0,0 0 1,0 0-1,0-1 0,-1 1 1,1 0-1,0 0 0,-1 0 1,-105-84 384,87 71-316,0 1 1,-1 1-1,-41-16 1,54 25-29,1-1 0,-1 0 0,0-1 0,1 0 1,-12-8-1,18 10 64,7 2-68,8 5-10,17 6-5,-7-2-12,-1 1 1,31 16-1,103 60-55,-156-85 38,-1 0 0,1 0-1,-1 0 1,1 0 0,-1 0 0,0 0-1,1 1 1,-1-1 0,0 0-1,0 1 1,0-1 0,0 1 0,0 0-1,0-1 1,0 1 0,-1-1-1,1 1 1,-1 0 0,1 3 0,-1-3 3,0 1 1,0-1 0,0 1 0,0-1-1,-1 1 1,1-1 0,-1 0 0,0 1-1,0-1 1,0 0 0,0 1 0,-2 2-1,-4 5 15,0 0-1,-1-1 1,0 0-1,-15 12 1,19-17-16,-16 13 44,-25 16 1,-12 9 103,48-32-146,9-6-65,22-6-143,-18 1 181,107-21-573,-73 13-2717</inkml:trace>
</inkml:ink>
</file>

<file path=ppt/ink/ink3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07.40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11 0 10344,'0'0'4054,"-1"10"-3374,-4 40 261,1 1-1,4 0 0,8 85 0,16 92 1509,-18-162-1384,-6-62-930,0 1 1,-1-1-1,1 1 1,-1-1-1,0 0 1,-2 9 0,-1-1 452,12-28 717,-2 3-4665</inkml:trace>
</inkml:ink>
</file>

<file path=ppt/ink/ink3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07.85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34 11656,'0'0'3846,"12"-1"-3523,73-7 86,339-17 1454,-393 26-1660,11-1 316,0 2 0,70 12 0,-105-13-346,0 0 1,-1 0-1,1-1 1,11 0 0,1-1 695,-14 3 223,-11 2-539,-9 3-119,6-5-389,6-2-2973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20.74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10344,'0'0'8665,"9"4"-8355,1 1-248,144 54 1332,-60-26-223,-56-16-3414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36.7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0 129 15576,'0'0'1983,"12"-12"-1619,-10 10-355,9-10 38,1 1 0,0 0 0,1 0-1,0 1 1,0 1 0,1 0 0,1 1 0,22-10 0,-21 14 24,0 0 0,1 1 0,-1 1 0,1 0 0,25 2 1,82 10 658,-107-7-410,0 0 0,25 9 0,-42-12-302,1 0-1,-1 0 0,1 0 1,0 1-1,-1-1 0,1 0 1,-1 1-1,1-1 1,-1 1-1,1-1 0,-1 1 1,1-1-1,-1 1 0,0-1 1,1 1-1,-1-1 0,0 1 1,1-1-1,-1 2 0,1 3-2580</inkml:trace>
</inkml:ink>
</file>

<file path=ppt/ink/ink3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09.56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327 24 4416,'0'0'16073,"-9"-5"-15884,-28-10-34,35 14-129,-1 0 0,1 1 0,-1-1 1,1 1-1,-1 0 0,1 0 0,-1 0 1,1 0-1,-1 0 0,0 0 0,1 1 1,-1-1-1,1 1 0,0 0 0,-4 1 1,-3 1 45,-14 4 77,-5 0 67,-35 15 1,56-19-178,0 1 0,0-1 0,0 1-1,0 1 1,1-1 0,0 1 0,0 0 0,0 0 0,-9 11-1,7-6 19,5-6-19,0 0-1,0 0 0,0 0 1,0 0-1,1 1 1,-1-1-1,1 1 0,0-1 1,1 1-1,-1 0 0,0 6 1,1-6-14,0 3 41,0-1 0,0 1-1,1 0 1,0 0 0,2 12-1,-1-18-45,0 1-1,-1-1 0,1 1 1,0-1-1,0 0 0,1 1 1,-1-1-1,0 0 0,1 0 1,0 0-1,-1 0 0,1 0 1,0 0-1,0-1 0,0 1 1,0-1-1,0 1 0,0-1 1,0 0-1,1 0 0,3 2 1,2 0 15,0-1 0,0 0 0,0 0 1,0-1-1,1 0 0,-1 0 1,0-1-1,1 0 0,10-1 0,9-4 91,38-10 0,-23 4 40,-21 9 13,-19 2-114,-1 0 0,1 0 0,-1 0 0,1-1 0,-1 1 0,1-1 0,-1 1 0,1-1 0,-1 0 0,1 0 0,-1 0 0,0 0 0,0-1 0,0 1 0,3-2 1,-5 3-58,0 0 1,0 0-1,0 0 1,0 0-1,0 0 1,0 0 0,0 0-1,0 0 1,0 0-1,0 0 1,0 1-1,0-1 1,0 0 0,0 0-1,0 0 1,0 0-1,0 0 1,0 0-1,0 0 1,0 0 0,0 0-1,1 0 1,-1 0-1,0 0 1,0 0-1,0 0 1,0 0 0,0 0-1,0 0 1,0 0-1,0 0 1,0 0-1,0 0 1,0 0 0,0 0-1,0 0 1,0 0-1,1 0 1,-1 0 0,0 0-1,0 0 1,0 0-1,0 0 1,0 0-1,0 0 1,0 0 0,0 0-1,0 0 1,0 0-1,0 0 1,0 0-1,0 0 1,0 0 0,0 0-1,0 0 1,0 0-1,1 0 1,-1-1-1,0 1 1,0 0 0,0 0-1,0 0 1,0 0-1,0 0 1,0 0-1,0 0 1,0 0 0,0 0-1</inkml:trace>
</inkml:ink>
</file>

<file path=ppt/ink/ink3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12.08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55 5624,'0'0'11041,"3"10"-10708,-3-10-327,8 26 329,-1 0 0,-1 0 0,4 50 1,-8-65 278,-2-11-597,0 0 1,0 0-1,0 1 0,0-1 1,0 0-1,0 0 1,0 0-1,0 0 0,0 0 1,0 0-1,0 0 1,0 0-1,0 0 1,0 0-1,1 0 0,-1 0 1,0 0-1,0 0 1,0 0-1,0 0 0,0 0 1,0 0-1,0 0 1,0 0-1,0 0 0,0 0 1,0 0-1,0 0 1,1 0-1,-1 0 1,0 0-1,0 0 0,0 0 1,0 0-1,0 0 1,0 0-1,0 0 0,0 0 1,0 0-1,0 0 1,0 0-1,0 0 0,0 0 1,0-1-1,1 1 1,-1 0-1,0 0 1,0 0-1,0 0 0,0 0 1,0 0-1,0 0 1,0 0-1,0 0 0,0 0 1,0 0-1,0-1 1,6-20 798,-5-31-370,-1 34-226,1-1 0,5-27 0,-6 42-150,1 0 0,0 0-1,0 0 1,0 0 0,1 1 0,-1-1-1,1 0 1,0 1 0,3-5-1,-3 6-12,1 0 0,-1 0 0,0 1-1,1-1 1,-1 0 0,1 1-1,0 0 1,-1-1 0,1 1-1,0 0 1,0 1 0,-1-1-1,5 0 1,9-3 71,-9 2-53,1 0 0,-1 1 1,1 0-1,0 0 0,-1 1 0,1 0 0,12 1 0,13 1 198,8 2 54,-33-2-577,12 5 1349,-19-6-1231,0-1 0,-1 1 0,1 0 0,-1-1 0,1 1 0,-1 0 0,1 0 0,-1-1 0,1 1 0,-1 0 0,1 0 0,-1 0 0,0 0 0,0 0 0,1 0-1,-1 0 1,0-1 0,0 1 0,0 0 0,0 0 0,0 1 0</inkml:trace>
</inkml:ink>
</file>

<file path=ppt/ink/ink3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12.96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126 1 6328,'0'0'8080,"-6"11"-7560,-6 14 35,-2 1 1,-25 34-1,24-38-3,12-18-364,1 1 0,-1-1 0,0 0 0,-1 0 0,1-1 0,-1 1 0,-5 4 0,8-7-140,1-1 0,-1 0 1,0 1-1,1-1 0,-1 1 0,1-1 0,-1 1 0,1-1 1,-1 1-1,1 0 0,-1-1 0,1 1 0,-1-1 0,1 1 1,0 0-1,-1 0 0,1 0 0,0-1-1,0 0 1,0 0 0,0 1 0,0-1-1,0 0 1,0 0 0,1 1-1,-1-1 1,0 0 0,0 0 0,0 1-1,0-1 1,0 0 0,1 0-1,-1 1 1,0-1 0,0 0 0,0 0-1,1 0 1,-1 0 0,0 1-1,0-1 1,1 0 0,-1 0 0,0 0-1,1 0 1,19 4-2144,-20-4 2000</inkml:trace>
</inkml:ink>
</file>

<file path=ppt/ink/ink3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13.90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67 122 4720,'0'0'6610,"-9"-2"-6130,-26-9 18,13 4 4177,41 11-2875,24-1-1220,1-2 0,76-6 0,87-28 423,-170 24-694,45-17-1,-4 0 279,-63 23-412,8-4 450,-23 7-607,1 0 0,-1 0 0,0-1 0,0 1 0,1 0 0,-1 0 0,0 0 0,1 0 0,-1 0 0,0 0 0,0 1 0,1-1 0,-1 0 0,0 0 0,1 0 0,-1 0 0,0 0 0,0 0 0,1 0 0,-1 1 0,0-1 0,0 0 0,0 0 0,1 0 0,-1 0 0,0 1 0,0-1-11,0 0 0,0 0 0,0 0 0,0 0 0,0 0 1,0 0-1,0 0 0,0 0 0,0-1 0,0 1 0,1 0 0,-1 0 0,0 0 0,0 0 0,0 0 1,0 0-1,0 0 0,0 0 0,0 0 0,0 0 0,0 0 0,0 0 0,0 0 0,0 0 0,0 0 1,0 0-1,0 0 0,0 0 0,0 0 0,0 0 0,0 0 0,0 0 0,0 0 0,0 0 0,1 0 1,-1 0-1,0 0 0,0 0 0,0 0 0,0 0 0,0 0 0,0 0 0,0 0 0,0 0 0,0 0 1,0 0-1,0 0 0,0 0 0,0 0 0,0 0 0,0 0 0,0 0 0,0 0 0,0 0 0,0 0 1,0 0-1,0 1 0,0-1 0,0 0 0,0-1 110,-6 10-25,3-6-3238</inkml:trace>
</inkml:ink>
</file>

<file path=ppt/ink/ink3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14.32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0 123 11448,'0'0'3313,"11"-5"-2824,9-3-155,1 1-1,0 1 1,0 0 0,29-3-1,6 6 324,-24 2-50,60-10 0,-50 3-171,-19 4-115,1-1 0,-1-1-1,0-1 1,25-11 0,-31 5-324,-11 8-2506</inkml:trace>
</inkml:ink>
</file>

<file path=ppt/ink/ink3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14.74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77 0 10952,'0'0'2768,"-1"12"-2190,-16 170 973,-6-64-462,11-62 90,-5 61 1,11-62 404,6-55-1560,0 0 0,0 1 0,0-1 0,0 0 0,0 1 0,0-1 0,0 0-1,0 0 1,1 1 0,-1-1 0,0 0 0,0 0 0,0 1 0,1-1 0,-1 0 0,0 0 0,0 0 0,0 1 0,1-1 0,-1 0 0,0 0 0,1 0 0,-1 0 0,0 0 0,0 1 0,1-1 0,-1 0 0,0 0 0,1 0 0,-1 0 0,0 0 0,0 0 0,1 0 0,12-1 385,3-4-549,-1 0 1,-1-1 0,1 0 0,23-15-1,-30 15-1357</inkml:trace>
</inkml:ink>
</file>

<file path=ppt/ink/ink3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16.11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98 5416,'0'0'10014,"16"-4"-9595,231-64 1217,-216 60-1345,2 2 1,-1 0-1,1 3 1,-1 0 0,44 4-1,-58 0-102,-7-1 82,0 1 0,-1 0-1,1 1 1,15 4 0,-20-5-43</inkml:trace>
</inkml:ink>
</file>

<file path=ppt/ink/ink3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16.68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61 0 6824,'0'0'4097,"4"9"-3737,0-1-300,-1 1-1,0-1 1,0 1 0,-1-1 0,0 1-1,-1 0 1,0 0 0,0 0 0,-1 10-1,-25 219 1162,-17 3 1401,26-155-726,16-86-1864,0 0 1,0 0-1,0 1 0,0-1 1,-1 0-1,1 1 0,0-1 1,0 0-1,0 0 1,0 1-1,0-1 0,0 0 1,0 1-1,0-1 0,0 0 1,0 1-1,0-1 1,0 0-1,0 0 0,0 1 1,0-1-1,0 0 0,0 1 1,0-1-1,1 0 1,-1 1-1,0-1 0,0 0 1,0 0-1,0 1 1,1-1-1,-1 0 0,0 0 1,0 0-1,0 1 0,1-1 1,-1 0-1,0 0 1,0 0-1,1 0 0,-1 1 1,0-1-1,1 0 0,-1 0 1,0 0-1,0 0 1,1 0-1,-1 0 0,0 0 1,1 0-1,19-9 723,-3-3-709,0-1 0,0-1 0,-2 0 0,15-17 0,-14 14-1956</inkml:trace>
</inkml:ink>
</file>

<file path=ppt/ink/ink3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19.03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20 121 4816,'0'0'7318,"0"-8"-6902,-2-4-222,-1-29 1152,2 24 43,0 14-1064,1 0-1,0 0 1,0 0 0,0 0-1,0 1 1,0-1 0,0 0-1,2-5 1,0-3 3597,-4 25-2292,2 22-1342,-7 443 2196,0-380-386,7-101-2138,0 1 0,1 0 0,-1-1 1,1 1-1,0 0 0,-1-1 0,1 1 0,0 0 0,0 0 0,1-1 0,0-1-3239</inkml:trace>
</inkml:ink>
</file>

<file path=ppt/ink/ink3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19.63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40 9944,'0'0'9166,"18"-6"-8666,5-1-284,1 1 0,0 1 0,0 1 0,41-2 0,133 10 1180,-67 1 255,143-15 1,-243 6 21,-54 12-1233,11-3-3837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36.8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13968,'0'0'3103,"94"-10"-2655,-34 16-320,2 15-8,-7 14-144,-3-2 8</inkml:trace>
</inkml:ink>
</file>

<file path=ppt/ink/ink3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28.76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304 327 5824,'0'0'12071,"-11"0"-11711,-69-1 330,69 2-526,-1 1-1,1 0 1,0 0 0,0 1 0,0 1 0,0 0 0,1 1 0,-1 0 0,-10 6-1,15-7-63,1 0 0,-1 1-1,1 0 1,0-1-1,0 2 1,0-1 0,-6 9-1,-24 45 631,34-57-699,-1 2 13,1-1-1,0 1 1,-1 0 0,1 0 0,1 0 0,-1 0 0,1 0 0,-1-1 0,1 1 0,1 0 0,-1 0-1,0 0 1,1 0 0,0 0 0,0 0 0,0 0 0,0-1 0,0 1 0,1 0 0,0-1 0,0 1-1,0-1 1,0 0 0,5 6 0,-4-5 20,0 0 0,0-1 0,1 1-1,-1-1 1,1 1 0,0-1 0,0 0-1,0 0 1,1-1 0,-1 1 0,1-1 0,-1 0-1,1 0 1,0-1 0,0 0 0,0 1 0,0-1-1,0-1 1,6 1 0,-7-1 2,0-1 1,1 0-1,-1 0 0,0-1 0,0 1 1,1-1-1,-1 0 0,-1 0 1,1 0-1,0 0 0,0-1 1,-1 0-1,1 0 0,-1 1 0,0-2 1,0 1-1,0 0 0,0-1 1,-1 1-1,1-1 0,2-6 1,-2 5 39,0-1 0,-1 0 1,0 0-1,0 0 0,0 0 0,-1 0 1,1 0-1,-1 0 0,-1 0 1,1-1-1,-1 1 0,0 0 1,-1-1-1,-2-11 0,-3 5 374,4 11-118,3 9-28,1 0-258,1 8 30,2-1-1,-1 0 0,2 1 0,0-2 0,1 1 0,9 13 0,-16-26-86,0 0 0,1-1 0,0 1-1,-1-1 1,1 1 0,-1 0 0,1-1 0,0 1-1,0-1 1,-1 1 0,1-1 0,0 0 0,0 1 0,-1-1-1,1 0 1,0 1 0,0-1 0,0 0 0,0 0-1,0 0 1,-1 0 0,1 0 0,1 0 0,1 0 8,-1-1 1,0 1-1,0-1 1,0 0-1,0 1 1,0-1-1,-1 0 1,1 0-1,3-2 1,1-2 51,1-1 1,-1 0 0,10-11-1,14-28 231,-26 37-209,1 0 0,0 1 0,0-1 0,1 1 0,0 0 0,0 0 0,1 1 0,0 0 0,14-10 0,-21 16-88,1 0-1,0-1 0,0 1 1,0 0-1,-1 0 1,1-1-1,0 1 0,0 0 1,0 0-1,0 0 0,0 0 1,-1 0-1,1 0 0,0 0 1,0 1-1,0-1 1,0 0-1,-1 0 0,1 1 1,0-1-1,0 0 0,0 1 1,-1-1-1,1 1 0,0-1 1,-1 1-1,1-1 0,0 1 1,-1 0-1,1-1 1,-1 1-1,1 0 0,-1-1 1,1 1-1,-1 0 0,1 1 1,1 2 28,0 0-1,0 0 1,-1 0 0,1 0 0,1 8 0,-1 0-27,0 1-1,-1-1 1,0 0-1,-1 1 1,-1-1 0,1 0-1,-2 1 1,0-1-1,-7 23 1,4-27-14,1-1 0,7-9 0,48-58 0,-37 43 0,0 0 0,31-28 0,-42 43 0,3-4 0,1 1 0,0 0 0,0 1 0,7-4 0,-12 7 0,-1 0 0,0 1 0,0-1 0,0 1 0,1-1 0,-1 1 0,0-1 0,1 1 0,-1 0 0,0 0 0,1 0 0,-1 0 0,1 0 0,-1 0 0,0 0 0,1 0 0,-1 0 0,0 0 0,1 1 0,-1-1 0,0 1 0,0-1 0,1 1 0,-1-1 0,0 1 0,0 0 0,0 0 0,0 0 0,0-1 0,0 1 0,0 0 0,2 2 0,0 2 0,-1 0 0,1-1 0,-1 1 0,0 0 0,0 0 0,-1 1 0,1-1 0,0 9 0,1 45 0,-2-20 0,-1-39 0,0 1 0,0-1 0,0 1 0,0-1 0,0 1 0,0-1 0,0 0 0,0 1 0,0-1 0,0 1 0,0-1 0,0 1 0,0-1 0,1 0 0,-1 1 0,0-1 0,0 0 0,0 1 0,1-1 0,-1 1 0,0-1 0,1 0 0,-1 0 0,0 1 0,1-1 0,-1 0 0,0 1 0,1-1 0,-1 0 0,0 0 0,1 0 0,-1 0 0,1 1 0,-1-1 0,0 0 0,1 0 0,-1 0 0,1 0 0,-1 0 0,1 0 0,-1 0 0,0 0 0,1 0 0,0 0 0,20-10 0,-16 7 0,38-23 0,59-48 0,-23 15 0,-75 57 0,12-10 0,-16 12 0,1 0 0,-1 0 0,1-1 0,-1 1 0,1 0 0,-1-1 0,1 1 0,-1-1 0,0 1 0,1-1 0,-1 1 0,1-1 0,-1 1 0,0-1 0,0 1 0,1-1 0,-1 1 0,0-1 0,0 0 0,0 1 0,1-2 0,-7 8 0,2 0 0,-70 72 0,26-29 0,21-22 0,16-18 0,2 1 0,0 0 0,0 0 0,0 1 0,2 0 0,-13 22 0,20-32 0,-1 1 0,0-1 0,1 1 0,-1 0 0,1-1 0,-1 1 0,1 0 0,0 0 0,0-1 0,0 1 0,0 0 0,0-1 0,0 1 0,0 0 0,1-1 0,-1 1 0,1 0 0,-1-1 0,1 1 0,0 0 0,1 2 0,0-2 0,-1 0 0,1 0 0,0 0 0,0 0 0,1-1 0,-1 1 0,0-1 0,0 1 0,1-1 0,-1 0 0,1 0 0,3 2 0,2-1 0,0 0 0,0 0 0,0-1 0,0 0 0,1-1 0,-1 0 0,0 0 0,10-1 0,-7-2 0,-1 0 0,1 0 0,-1-1 0,0-1 0,0 1 0,-1-2 0,1 1 0,-1-1 0,0-1 0,-1 0 0,0 0 0,0 0 0,0-1 0,-1 0 0,0-1 0,-1 0 0,9-14 0,-5 5 0,0-1 0,-1 0 0,-1-1 0,-1 0 0,0 0 0,-2-1 0,0 1 0,1-25 0,-3 7 0,-2 1 0,-2 0 0,-1-1 0,-2 1 0,-1 0 0,-3 0 0,-18-59 0,20 76 0,5 15 0,-1-1 0,1 1 0,-1 0 0,-1 0 0,-3-7 0,6 11 0,0 1 0,0 0 0,0 0 0,0-1 0,0 1 0,-1 0 0,1 0 0,0 0 0,0-1 0,0 1 0,-1 0 0,1 0 0,0 0 0,0 0 0,0-1 0,-1 1 0,1 0 0,0 0 0,0 0 0,-1 0 0,1 0 0,0 0 0,0 0 0,-1 0 0,1 0 0,0-1 0,0 1 0,-1 0 0,1 0 0,0 1 0,0-1 0,-1 0 0,-5 7 0,-1 18 0,5 0 0,0 0 0,2 1 0,1-1 0,5 37 0,4-8 0,16 53 0,-21-89 0,1 0 0,1-1 0,0 0 0,2 0 0,0-1 0,0 0 0,18 22 0,-22-32 0,0 0 0,0-1 0,1 1 0,-1-1 0,1 0 0,1 0 0,-1-1 0,1 0 0,-1 0 0,1-1 0,0 0 0,0 0 0,1 0 0,-1-1 0,1 0 0,-1 0 0,1-1 0,-1 0 0,1-1 0,11 0 0,7-4-3937</inkml:trace>
</inkml:ink>
</file>

<file path=ppt/ink/ink3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30.34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0 174 7328,'0'0'14782,"7"11"-14333,-1 0-335,1 1 32,0 0 0,-1 0-1,0 1 1,5 18 0,26 89 1043,16 56 217,-44-139-1136,-7-22-101,2-1 0,0 1 0,0-1 0,2 0 0,-1 0 0,10 15 0,-11-21 35,0-1 0,0 1 1,4 15-1,-6-16 30,0 0 1,1 0-1,-1-1 1,2 1-1,4 7 1,-3-6 235,0-1 613,-2-16-434,-3 6-616,1 0 0,0 1 0,-1-1-1,1 0 1,0 1 0,0-1 0,3-3-1,2-7 44,9-29 52,-2-1 1,10-52-1,6-26 32,38-44-160,-45 115 0,24-75 0,-13 7 0,-33 117 53,0 0 0,0 0 1,0 0-1,0 0 0,0 0 0,0 1 0,-1-1 0,1 0 1,0 0-1,-1 0 0,1 0 0,0 1 0,-1-1 0,1 0 1,-1 0-1,1 1 0,-1-1 0,0-1 0,-3-4-921,4 5 765,0 1 0,0 0 0,0 0-1,0 0 1,0 0 0,0-1 0,0 1-1,0 0 1,0 0 0,0 0 0,0 0-1,1 0 1,-1-1 0,0 1 0,0 0-1,0 0 1,0 0 0,0 0 0,0 0 0,1 0-1,-1 0 1,0 0 0,0 0 0,0 0-1,0 0 1,1-1 0,-1 1 0,0 0-1,0 0 1,0 0 0,0 0 0,1 0-1,-1 0 1,0 0 0,0 0 0,0 1-1,0-1 1,1 0 0,-1 0 0,0 0-1</inkml:trace>
</inkml:ink>
</file>

<file path=ppt/ink/ink3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31.9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19 58 7632,'0'0'9918,"-4"9"-9389,1 0-368,1-5-91,0 0 0,0 0 0,1 0 0,0 0 0,0 0 0,0 1 1,0-1-1,1 0 0,-1 0 0,1 1 0,1 6 0,2 10 469,-2-11-194,1-1-1,-1 1 1,-1-1-1,0 1 1,-2 15-1,3-7 789,2-16-158,1-9-499,19-62 332,-10 26-207,22-47 0,-34 88-548,1-1 0,-1 1 0,1-1 0,-1 1 1,1-1-1,0 1 0,0 0 0,0 0 0,0 0 1,1 0-1,-1 0 0,0 1 0,1-1 0,-1 1 1,1 0-1,0-1 0,5 0 0,-7 1-25,1 1-1,0 0 0,0 0 1,-1 0-1,1 0 1,0 0-1,0 0 0,0 0 1,-1 0-1,1 1 0,0-1 1,0 1-1,-1 0 1,1-1-1,0 1 0,-1 0 1,1 0-1,-1 0 1,1 0-1,-1 0 0,0 0 1,1 0-1,-1 1 0,0-1 1,0 0-1,0 1 1,0-1-1,0 1 0,0-1 1,1 4-1,8 19 274,-1 0 1,-2 1-1,0 0 0,5 40 1,-8-50 334,-3-15-634,-1 0 0,0 0 1,1 1-1,-1-1 0,0 0 0,1 0 0,-1 1 0,1-1 0,-1 0 0,1 0 0,-1 0 1,0 0-1,1 0 0,-1 1 0,1-1 0,-1 0 0,1 0 0,-1 0 0,1 0 1,-1 0-1,1-1 0,-1 1 0,0 0 0,1 0 0,-1 0 0,1 0 0,-1 0 1,1-1-1,-1 1 0,0 0 0,1 0 0,-1-1 0,1 1 0,-1-1 0,13-8-3860</inkml:trace>
</inkml:ink>
</file>

<file path=ppt/ink/ink3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33.1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71 44 5824,'0'0'7504,"-9"-4"-7031,-27-13 19,11 8 4463,26 9-3762,4 0-139,278-10 2044,-127 15-1898,-112-2-808,-29-3-91,0-1 0,19-3 0,19-1 1818,-48 5-1605,7-2-35,-10 5-729,-7 3-509,-1-2-3305</inkml:trace>
</inkml:ink>
</file>

<file path=ppt/ink/ink3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33.5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68 12256,'0'0'4025,"13"-4"-3439,23-7 30,1 2-1,66-9 0,146 12 3055,-230 9-3179,12-1 737,-30-2-1126,0 0-1,1 0 0,-1 0 1,0 0-1,0 0 0,0 0 1,0-1-1,0 1 0,1 0 0,-1-1 1,0 1-1,0-1 0,0 1 1,0-1-1,0 0 0,0 1 1,0-1-1,-1 0 0,3-1 1,-7-9 136,1 7-3463</inkml:trace>
</inkml:ink>
</file>

<file path=ppt/ink/ink3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33.93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210 0 12960,'0'0'3425,"2"9"-2785,0 7-407,0 1-1,-2 0 1,1-1 0,-2 1-1,-1 0 1,0-1 0,0 1-1,-2-1 1,-10 31 0,-9 12 681,-42 76 0,-3 8 732,56-115-1249,6-15 25,1 1-1,-7 21 0,12-34-399,0-1-1,0 0 1,0 1-1,0-1 1,0 1-1,0-1 1,0 0 0,0 1-1,0-1 1,0 1-1,0-1 1,0 0-1,0 1 1,0-1-1,0 0 1,0 1-1,0-1 1,0 1-1,0-1 1,1 0 0,-1 1-1,0-1 1,0 0-1,1 0 1,-1 1-1,0-1 1,0 0-1,1 1 1,-1-1-1,0 0 1,1 0-1,-1 1 1,0-1-1,1 0 1,-1 0 0,0 0-1,1 0 1,-1 0-1,0 1 1,1-1-1,-1 0 1,0 0-1,1 0 1,-1 0-1,1 0 1,-1 0-1,0 0 1,1 0 0,-1 0-1,1 0 1,-1-1-1,0 1 1,1 0-1,22-7 346,-15 3-344,-1-1 1,1 0 0,7-6 0,3-4-3182</inkml:trace>
</inkml:ink>
</file>

<file path=ppt/ink/ink3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35.34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62 9344,'0'0'9910,"3"13"-9297,60 222 2222,-55-206-2368,1-1 0,1-1 0,1 0-1,2 0 1,29 45 0,19 27 1876,-57-92-2084,0-1 1,-1 1 0,0 0-1,0 1 1,-1-1 0,0 0-1,2 14 1,-3-16-126,-1 0 0,1 0 0,-1-1 0,0 1 1,-1 0-1,-1 9 0,-3 10 778,5-24-831,0-3 72,12-87 98,4 1-1,49-158 0,-45 197-250,41-79 0,-19 45 0,-28 63 0,-11 19 0,-1-1 0,0 0 0,0 0 0,0 0 0,-1 0 0,1 0 0,-1 0 0,1 0 0,0-4 0,-2 6 18,0 1-1,0-1 1,0 1 0,0-1-1,0 1 1,0-1 0,0 1-1,1-1 1,-1 1 0,0 0-1,0-1 1,0 1 0,1-1 0,-1 1-1,0 0 1,0-1 0,1 1-1,-1 0 1,0-1 0,1 1-1,-1-1 1,7 5 330,2 13-4688</inkml:trace>
</inkml:ink>
</file>

<file path=ppt/ink/ink3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36.01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283 1 10544,'0'0'6770,"-9"4"-6117,-34 12 38,14-6 265,0 1 0,-48 28 0,69-35-644,6-3-163,0 1 1,-1-1-1,1 0 1,0 1-1,0-1 1,0 1 0,0 0-1,0 0 1,0 0-1,0 0 1,0 0-1,-1 2 1,4-3-83,-1 0 0,1 0-1,-1 0 1,1 0 0,-1 0 0,1 0 0,0-1-1,0 1 1,-1 0 0,1 0 0,0-1 0,0 1 0,0 0-1,0-1 1,0 1 0,1 0 0,4 3 150,107 88 1522,-111-91-1656,0 1 1,0 0 0,0 0-1,0 0 1,0 0 0,-1 0-1,1 0 1,-1 1-1,2 2 1,-2-4-58,-1 0 1,0 0-1,0 1 1,0-1-1,0 0 1,0 0-1,0 0 0,0 1 1,0-1-1,0 0 1,-1 0-1,1 0 1,0 0-1,-1 0 1,1 1-1,-1-1 0,1 0 1,-1 0-1,0 0 1,1 0-1,-1 0 1,0 0-1,-1 0 0,-2 4 23,0-1-1,0-1 1,0 1-1,-1-1 1,0 1-1,0-1 0,1-1 1,-2 1-1,1-1 1,0 1-1,0-2 1,-1 1-1,1 0 0,-1-1 1,-8 1-1,6-2 27,1 1 0,0-1 0,-1-1 0,1 1 0,0-1 0,-1 0 0,1-1 0,0 0 0,0 0 0,0-1 0,-11-5 0,16 7-45,0 0 0,0 0-1,0-1 1,1 1 0,-1 0 0,1-1 0,-1 0-1,-1-1 1,3 2-131,0 1 0,-1 0 0,1-1 1,0 1-1,0 0 0,0-1 0,0 1 0,-1 0 0,1-1 0,0 1 0,0 0 0,0-1 0,0 1 0,0-1 1,0 1-1,0 0 0,0-1 0,0 1 0,0-1 0,0 1 0,0 0 0,0-1 0,1 1 0,-1 0 0,0-1 1,0 1-1,0 0 0,0-1 0,1 1 0,-1 0 0,0-1 0,0 1 0,1 0 0,-1-1 0,0 1 1,0 0-1,1 0 0,-1-1 0,0 1 0,1 0 0,-1 0 0,0 0 0,1 0 0,-1-1 0,1 1 0,0 0 1</inkml:trace>
</inkml:ink>
</file>

<file path=ppt/ink/ink3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37.21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286 14 6328,'0'0'7016,"-9"-3"-6487,2 1-421,2 0-20,-1 0 0,1 1-1,-1 0 1,0 0-1,1 0 1,-1 1 0,0-1-1,0 2 1,1-1-1,-11 2 1,2 1 153,1 1 0,-1 1 0,1 0 0,0 0 1,1 2-1,-1-1 0,1 2 0,-15 11 0,21-14-72,0 0 0,1 0 0,0 0 0,0 1 0,0-1 0,1 1 1,0 1-1,0-1 0,1 0 0,-1 1 0,1 0 0,1 0 0,-1 0 0,1 0 0,1 0 0,-1 0 0,0 15 0,2-18-41,0 1-1,0-1 0,1 0 1,0 0-1,0 0 1,0 1-1,0-1 1,1 0-1,0 0 1,3 6-1,-4-8-29,1 0 0,-1 0 0,1 1 0,0-1 0,0 0 0,-1 0 0,1-1-1,0 1 1,1 0 0,-1-1 0,0 1 0,0-1 0,1 1 0,-1-1 0,1 0 0,-1 0 0,1 0 0,4 0 0,-5-1-40,0 0 1,0 0 0,0 0-1,0-1 1,0 1-1,0 0 1,0-1 0,0 0-1,0 0 1,0 1 0,0-1-1,0 0 1,-1 0 0,4-3-1,23-21 366,-27 24-411,10-12 162,0 0 1,14-24-1,-15 22 165,-1 1-1,22-22 1,-31 36-317,0-1 0,1 1 0,-1 0 0,0 1 0,1-1 0,-1 0 1,1 0-1,-1 0 0,0 0 0,1 0 0,-1 0 0,0 0 0,1 0 0,-1 1 0,0-1 0,1 0 0,-1 0 1,0 0-1,0 1 0,1-1 0,-1 0 0,0 0 0,0 1 0,1-1 0,-1 0 0,0 1 0,0-1 1,0 0-1,1 1 0,-1-1 0,0 0 0,0 1 0,0-1 0,0 0 0,0 1 0,12 24 144,-3-6-25,81 115 1394,-90-134-1495,1 1 0,-1-1 1,0 1-1,1-1 0,-1 1 1,0-1-1,1 0 0,-1 1 1,1-1-1,-1 1 1,1-1-1,-1 0 0,1 0 1,-1 1-1,1-1 0,-1 0 1,1 0-1,0 1 0,-1-1 1,1 0-1,-1 0 0,1 0 1,-1 0-1,1 0 0,0 0 1,-1 0-1,1 0 0,-1 0 1,1 0-1,0 0 0,-1-1 1,1 1-1,-1 0 0,1 0 1,-1-1-1,1 1 0,0-1 1,7-7-739,-2 0-3709</inkml:trace>
</inkml:ink>
</file>

<file path=ppt/ink/ink3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37.65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16 14272,'0'0'1865,"3"14"-1272,0-3-467,2 5 143,-1 1 1,-1 0-1,0 0 1,-1 0-1,-1 27 1,-1-39 92,-1 0 1,0 1-1,0-1 0,-3 8 1,4-9 630,4-6-281,5-5-97,13-22 164,22-35 0,19-25 581,-62 88-1310,0-1 0,0 1 0,0 0 0,0 0 0,0 0 0,1 0-1,-1 0 1,0 0 0,1 0 0,-1 0 0,1 1 0,-1-1 0,1 0 0,-1 1-1,1-1 1,-1 1 0,1 0 0,0 0 0,-1-1 0,1 1 0,-1 0 0,1 0 0,0 0-1,-1 1 1,1-1 0,0 0 0,-1 1 0,1-1 0,-1 1 0,1-1 0,-1 1-1,1 0 1,-1-1 0,0 1 0,1 0 0,-1 0 0,0 0 0,1 0 0,1 3 0,3 2 71,1 1 1,-1 0 0,-1 0 0,0 0 0,8 14 0,-3-5 59,-6-9-14,1 0 0,-2 0-1,1 0 1,-1 0 0,0 1 0,0-1 0,1 9 0,-8-1 542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47.4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1 589 9648,'0'0'8641,"8"-11"-8376,-2 4-214,4-6 70,1 0 0,0 1 0,1 0 0,0 1 0,14-11 0,-13 13 60,-10 7-111,1-1 0,-1 1 0,0 0-1,1-1 1,-1 2 0,1-1-1,0 0 1,-1 1 0,1-1 0,5 0-1,-9 2-50,1 1-1,-1-1 0,1 0 0,-1 0 0,1 0 0,-1 1 0,1-1 1,-1 0-1,1 0 0,-1 1 0,0-1 0,1 0 0,-1 1 0,0-1 1,1 1-1,-1-1 0,0 1 0,1-1 0,-1 0 0,0 1 1,0-1-1,1 1 0,-1-1 0,0 1 0,0-1 0,0 1 0,0-1 1,0 1-1,0 0 0,0-1 0,0 2 0,0 16 157,-15 86 340,8-68-287,2 2 0,-1 37 0,6-65-108,1-1 0,0 1 0,4 18 1,-4-25-69,0 1 0,0-1 0,0 1 0,0-1 0,1 0 0,0 0 0,0 1 0,0-1 0,0 0 0,0-1 0,0 1 0,1 0 0,4 3 0,-5-5-22,1 1-1,-1-1 1,1 0 0,0 0-1,0 0 1,-1 0-1,1-1 1,0 1-1,0-1 1,0 0-1,0 1 1,0-1 0,0-1-1,-1 1 1,1 0-1,0-1 1,0 1-1,0-1 1,0 0 0,-1 0-1,1 0 1,0 0-1,-1-1 1,1 1-1,-1-1 1,5-3-1,4-4 46,1 0 0,-1 0 0,-1-1-1,12-14 1,-6 2 26,-1 0 0,-1-1 0,-1-1 0,-1 0 0,0-1 0,-3 0 0,11-39 0,-18 54-31,0-1 0,-1 1 0,0-1 0,-1-11 0,-1 11 36,0-2 141,1 7 293,15 1-351,28-1-110,1 2-1,48 1 1,13-1 182,-101 3-241,-1 1-1,0 0 0,1 0 0,-1 0 0,1 0 0,-1 0 0,0 1 1,1 0-1,-1-1 0,5 3 0,-7-2-12,0 0 1,0 0-1,0-1 1,0 1-1,-1 0 0,1 0 1,0 0-1,0 0 0,-1 0 1,1 0-1,-1 1 1,1-1-1,-1 0 0,1 0 1,-1 0-1,0 0 0,0 1 1,1-1-1,-1 0 1,0 0-1,0 0 0,0 1 1,0-1-1,-1 0 0,1 0 1,0 1-1,0-1 1,-1 0-1,1 0 0,-1 0 1,0 2-1,-4 8 26,0 0-1,0 0 1,-1-1 0,0 1-1,-13 14 1,10-12 46,-16 27-1,22-36-64,-1 5 38,-1 1-1,1-1 0,0 1 1,1 0-1,-3 12 0,6-20-42,0-1 0,-1 1 0,1 0 0,0 0 0,0 0 0,0 0 0,0 0 0,1 0-1,-1 0 1,1 0 0,-1 0 0,1 0 0,-1 0 0,1-1 0,0 1 0,0 0-1,0 0 1,0-1 0,0 1 0,0-1 0,1 1 0,-1-1 0,0 1 0,1-1 0,-1 0-1,1 0 1,0 1 0,-1-1 0,1 0 0,0-1 0,0 1 0,-1 0 0,5 1-1,-4-2-3,0 0 0,1 0-1,-1 0 1,0 0-1,0 0 1,0-1-1,0 1 1,1 0-1,-1-1 1,0 0-1,0 1 1,0-1-1,0 0 1,0 0-1,0 0 1,-1-1 0,1 1-1,0 0 1,2-2-1,0-1 8,1 0 0,-1 0 0,0 0-1,0-1 1,-1 1 0,4-6 0,-4 3 3,0 1 0,-1-1 0,0 0 0,0 0 0,-1 0-1,0 0 1,0 0 0,-1 0 0,1 0 0,-2 0 0,1-1 0,-1 1 0,-2-11 0,1 11 15,1 1 1,0 0-1,-1 1 0,0-1 1,-1 0-1,1 1 0,-1-1 1,0 1-1,0-1 0,-1 1 1,1 1-1,-1-1 0,-1 0 1,1 1-1,-10-8 0,-8 3 244,22 9-267,-1 0 1,0 0-1,1-1 1,-1 1-1,0 0 0,0 0 1,1 0-1,-1 0 0,0 0 1,0 0-1,1 1 1,-1-1-1,0 0 0,0 0 1,1 0-1,-1 1 0,0-1 1,1 0-1,-1 1 1,0-1-1,1 1 0,-1-1 1,1 1-1,-1-1 0,0 2 1,1-1-7,0 1 0,1-1 0,-1 1 0,1-1 1,-1 1-1,1-1 0,0 0 0,-1 1 0,1-1 0,0 0 0,0 1 1,0-1-1,0 0 0,2 2 0,5 1-13,-2 0 11,0 0 0,0-1 0,1 1 1,-1-1-1,1-1 0,0 1 0,0-1 1,0 0-1,0-1 0,0 0 0,1 0 0,-1-1 1,0 1-1,12-2 0,-5-2 12,-1 0 0,0 0-1,0-1 1,0-1 0,-1 0-1,0-1 1,0 0 0,0-1 0,11-8-1,7-9 45,51-53 0,-63 59-33,-1 1-2,-1-1 1,-1 0 0,-1-1-1,0-1 1,18-36 0,-27 45 3,0 1 1,-1-1-1,0 0 0,-1 0 1,0 0-1,-1 0 0,0 0 1,-1-1-1,0 1 0,-1-1 1,0 1-1,-1 0 0,0-1 1,-4-13-1,5 23-12,0 1-1,-1-1 1,1 1 0,0 0-1,-1-1 1,1 1 0,-1 0-1,1 0 1,-1-1 0,0 1-1,1 0 1,-1 0 0,0 0-1,0 0 1,0 0 0,0 0-1,0 0 1,0 0 0,0 0-1,0 0 1,0 1 0,0-1-1,-1 0 1,1 1 0,0-1-1,0 1 1,-1-1 0,1 1-1,0 0 1,-1-1 0,1 1-1,0 0 1,-1 0 0,1 0-1,-3 0 1,1 1 12,0 0 0,0 0-1,0 1 1,0-1 0,0 1 0,0-1 0,0 1 0,0 0-1,1 0 1,-1 0 0,1 0 0,0 1 0,-1-1 0,-1 4-1,-6 8-15,2 0-1,0 0 1,0 0 0,1 1-1,1 1 1,1-1-1,0 1 1,1-1-1,0 2 1,-1 27-1,2 13-52,7 100 1,0-63 52,-3-75-4,-2-6 9,1-1-1,1 1 1,0-1-1,0 0 0,1 1 1,1-1-1,5 14 1,-7-25-1,-1 0 1,1 0-1,-1 0 1,1 0 0,0-1-1,-1 1 1,1 0-1,0 0 1,0-1 0,0 1-1,0-1 1,0 1-1,-1-1 1,1 1-1,0-1 1,0 1 0,0-1-1,0 0 1,0 1-1,0-1 1,1 0 0,-1 0-1,0 0 1,0 0-1,0 0 1,0 0-1,0 0 1,0 0 0,0-1-1,0 1 1,0 0-1,0 0 1,0-1 0,0 1-1,0-1 1,0 1-1,0-1 1,0 1-1,-1-1 1,3-1 0,5-4 25,0 0 0,0 0 0,10-10-1,-11 9-2,18-18 34,-2-1-1,-1-1 1,-1 0-1,29-50 1,-48 74-69,-1 1 0,0 1 0,0-1 0,0 0 0,0 0 0,-1 1 0,1-1 0,0 0 0,-1 0 0,1-4 0,-10 25 0,6-10 0,1 0 0,1 0 0,-1 1 0,2-1 0,-1 0 0,1 1 0,1-1 0,-1 0 0,2 1 0,-1-1 0,1 0 0,1 0 0,0 0 0,0 0 0,5 9 0,-5-14 0,0 1 0,0-1 0,1 0 0,-1-1 0,1 1 0,0-1 0,0 1 0,0-1 0,1-1 0,8 6 0,-11-7 0,0-1 0,0 1 0,1 0 0,-1 0 0,0-1 0,1 0 0,-1 1 0,0-1 0,1 0 0,-1 0 0,1 0 0,-1 0 0,0-1 0,1 1 0,-1-1 0,0 1 0,1-1 0,-1 0 0,0 0 0,0 0 0,0 0 0,0 0 0,0-1 0,0 1 0,2-2 0,5-5 0,0-1 0,-1 0 0,0 0 0,-1 0 0,0-1 0,0 0 0,-1 0 0,-1-1 0,1 0 0,-2 0 0,1 0 0,-2 0 0,4-16 0,-11 6 0,-1 13 0,5 8 0,0 0 0,0 0 0,0 0 0,0 0 0,-1 0 0,1 0 0,0 0 0,0 0 0,0 0 0,0 0 0,-1 0 0,1 0 0,0 0 0,0 0 0,0 0 0,0 0 0,-1 0 0,1 0 0,0 0 0,0 0 0,0 0 0,0 0 0,-1 0 0,1 0 0,0 0 0,0 0 0,0 0 0,0 1 0,0-1 0,0 0 0,-1 0 0,1 0 0,0 0 0,0 0 0,0 1 0,0-1 0,0 0 0,0 0 0,0 0 0,-3 21 0,3-11 0,-1-2 0,2 0 0,-1 0 0,1-1 0,0 1 0,1 0 0,-1 0 0,2 0 0,-1-1 0,1 1 0,0-1 0,1 0 0,-1 0 0,2 0 0,-1 0 0,8 8 0,-11-13 0,1-1 0,0 1 0,0-1 0,0 0 0,0 1 0,0-1 0,0 0 0,0 0 0,0 0 0,0 0 0,0 0 0,1-1 0,-1 1 0,0-1 0,0 0 0,1 1 0,-1-1 0,0 0 0,1 0 0,-1 0 0,0-1 0,1 1 0,-1 0 0,3-2 0,1 1 0,0-1 0,0 0 0,-1 0 0,1 0 0,0-1 0,-1 0 0,0 0 0,6-4 0,-2-1 0,-1 0 0,0-1 0,-1 0 0,0 0 0,-1-1 0,1 0 0,5-13 0,17-26 0,-27 46 0,-1 1 0,1 0 0,-1 0 0,1 0 0,0 0 0,0 0 0,0 1 0,0-1 0,0 0 0,1 1 0,-1 0 0,4-2 0,-5 2 0,0 1 0,0 0 0,0 0 0,0 0 0,0 0 0,0 0 0,0 0 0,0 1 0,0-1 0,0 0 0,0 0 0,0 1 0,0-1 0,0 1 0,0-1 0,0 1 0,-1-1 0,1 1 0,0-1 0,0 1 0,-1 0 0,1-1 0,0 1 0,-1 0 0,1 0 0,0 0 0,-1-1 0,1 1 0,-1 0 0,0 0 0,1 0 0,-1 0 0,0 0 0,1 0 0,-1 2 0,5 16 0,0 0 0,-2 1 0,2 38 0,-4-41 0,0-10 0,2 11 0,2-16 0,6-10 0,31-40 0,49-50 0,-90 97 0,0-1 0,0 1 0,0 0 0,1 0 0,-1 0 0,0 0 0,0 0 0,1 0 0,-1 1 0,0-1 0,1 0 0,-1 1 0,1-1 0,-1 1 0,1 0 0,-1-1 0,1 1 0,-1 0 0,1 0 0,-1 0 0,1 0 0,0 0 0,-1 0 0,1 0 0,-1 0 0,1 1 0,-1-1 0,4 2 0,-4-1 0,1 1 0,0-1 0,0 1 0,-1 0 0,1 0 0,-1-1 0,1 1 0,-1 0 0,0 0 0,0 0 0,0 0 0,0 1 0,0-1 0,0 0 0,-1 0 0,1 1 0,0 3 0,-1 3 0,1 1 0,-1-1 0,-1 0 0,1 0 0,-4 11 0,0 29 0,4-49 0,0 0 0,0 0 0,0 0 0,0 0 0,0 0 0,0 0 0,0 0 0,0 0 0,0 0 0,0 0 0,0 0 0,0 0 0,0 1 0,0-1 0,0 0 0,0 0 0,0 0 0,0 0 0,0 0 0,0 0 0,0 0 0,0 0 0,0 0 0,0 0 0,0 0 0,1 0 0,-1 0 0,0 0 0,0 0 0,0 0 0,0 0 0,0 0 0,0 0 0,0 0 0,0 0 0,0 0 0,0 0 0,0 0 0,0 0 0,1 0 0,-1 0 0,0 0 0,0 0 0,0 0 0,0 0 0,0 0 0,0 0 0,0 0 0,0 0 0,0 0 0,0 0 0,0 0 0,0 0 0,0 0 0,0 0 0,0 0 0,0 0 0,1 0 0,-1-1 0,0 1 0,0 0 0,0 0 0,0 0 0,0 0 0,0 0 0,7-7 0,7-11 0,62-89 0,-75 106 0,0 0 0,0-1 0,0 1 0,1 0 0,-1 0 0,0 0 0,0-1 0,1 1 0,-1 0 0,0 1 0,1-1 0,-1 0 0,1 0 0,-1 1 0,1-1 0,0 1 0,-1-1 0,1 1 0,0 0 0,-1-1 0,1 1 0,0 0 0,-1 0 0,1 0 0,0 1 0,-1-1 0,1 0 0,0 0 0,-1 1 0,1-1 0,-1 1 0,3 1 0,1 1 0,0 0 0,-1 0 0,1 1 0,-1 0 0,1 0 0,-1 0 0,-1 0 0,5 7 0,42 49 0,-44-54 0,1 1 0,-1-1 0,2 0 0,-1-1 0,0 0 0,13 7 0,-15-11 0,0 1 0,0-1 0,0 0 0,0-1 0,0 1 0,0-1 0,0 0 0,0-1 0,0 1 0,0-1 0,0 0 0,-1 0 0,1 0 0,0-1 0,0 1 0,-1-1 0,1 0 0,-1-1 0,1 1 0,3-4 0,-2 1 0,-1 0 0,1 0 0,-1-1 0,-1 0 0,1 0 0,-1 0 0,0-1 0,0 1 0,3-10 0,-5 12 0,0-1 0,-1 1 0,0-1 0,0 0 0,0 1 0,0-1 0,-1 0 0,0 0 0,0 0 0,0 1 0,-1-1 0,1 0 0,-1 0 0,0 1 0,0-1 0,-3-5 0,4 9 0,-1 0 0,1 0 0,0 1 0,-1-1 0,1 0 0,-1 0 0,1 0 0,-1 1 0,1-1 0,-1 0 0,1 0 0,-1 1 0,0-1 0,1 1 0,-1-1 0,0 1 0,0-1 0,1 1 0,-1-1 0,0 1 0,0-1 0,0 1 0,0 0 0,0 0 0,0-1 0,1 1 0,-1 0 0,0 0 0,0 0 0,0 0 0,0 0 0,0 0 0,0 0 0,0 0 0,0 1 0,0-1 0,0 0 0,1 0 0,-1 1 0,0-1 0,0 1 0,-1 0 0,-2 1 0,0 1 0,0 0 0,1 0 0,-1 0 0,1 0 0,-1 1 0,-3 5 0,4-5 0,1 0 0,0 0 0,0 0 0,0 0 0,1 0 0,-1 0 0,1 1 0,0-1 0,0 1 0,1-1 0,-1 1 0,1-1 0,0 1 0,0-1 0,1 1 0,-1-1 0,1 1 0,0-1 0,0 0 0,2 6 0,-1-4 0,1 1 0,0-1 0,0 0 0,0 0 0,0 0 0,1 0 0,0-1 0,0 1 0,1-1 0,0 0 0,0 0 0,9 6 0,-6-6 0,1 0 0,0-1 0,0 0 0,1-1 0,-1 0 0,1 0 0,-1-1 0,1 0 0,0-1 0,0 0 0,15-1 0,12-2 0,62-12 0,-92 13 0,0 0 0,0 0 0,0-1 0,0 0 0,0 0 0,6-4 0</inkml:trace>
</inkml:ink>
</file>

<file path=ppt/ink/ink3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38.3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488 1 11656,'0'0'2086,"-11"11"-1234,-140 151 2073,-38 60 1037,158-184-2600,1 1 0,-43 75 0,70-106-405,6-16-506,8-69-1221,-8 53-2461</inkml:trace>
</inkml:ink>
</file>

<file path=ppt/ink/ink3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38.5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14776,'0'0'2359,"59"53"-1743,-32-22-40,5 0 8,-2-3 56,-8-5 0,-3-6-24,-4-4 0,-5-5-112,-5-3 0,2-3-112,1 1 8</inkml:trace>
</inkml:ink>
</file>

<file path=ppt/ink/ink3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40.23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54 9848,'0'0'6426,"8"-5"-5645,23-13-11,-30 18-737,0-1 1,-1 1-1,1 0 1,-1 0-1,1 0 1,0 0 0,-1 0-1,1 0 1,-1 0-1,1 0 1,0 0-1,-1 0 1,1 1-1,-1-1 1,1 0-1,0 0 1,-1 0-1,1 1 1,-1-1-1,1 0 1,-1 1 0,1-1-1,-1 0 1,1 1-1,-1-1 1,1 1-1,-1-1 1,0 1-1,1-1 1,-1 1-1,0-1 1,1 1-1,-1-1 1,0 1-1,0-1 1,1 1 0,-1 0-1,0-1 1,0 1-1,0 0 1,1 3 133,3 5 128,0 1-1,-1 0 1,-1 0-1,0 0 0,2 16 1,-2 54 1045,-1-33-304,-1-42-588,1 1 1,0 0 0,-1 0-1,3 5 1,-3-11-432,0 0 1,0 0 0,0 0 0,1 1 0,-1-1 0,0 0 0,0 0 0,0 0 0,0 0-1,0 0 1,0 0 0,0 0 0,0 0 0,1 0 0,-1 0 0,0 0 0,0 0 0,0 0-1,0 0 1,0 0 0,0 0 0,1 0 0,-1 0 0,0 0 0,0 0 0,0 0 0,0 0-1,0 0 1,0 0 0,0 0 0,1 0 0,-1 0 0,0 0 0,0 0 0,0 0 0,0 0-1,0 0 1,0 0 0,0 0 0,0-1 0,1 1 0,-1 0 0,0 0 0,0 0 0,0 0-1,0 0 1,0 0 0,0 0 0,0 0 0,0-1 0,0 1 0,0 0 0,0 0 0,0 0 0,0 0-1,0 0 1,0 0 0,0-1 0,0 1 0,0 0 0,5-11 308,74-235 2846,-79 246-3154,0 0 0,0 1 0,0-1 0,0 0 0,0 1 0,0-1 0,0 0 1,1 0-1,-1 1 0,0-1 0,0 0 0,0 1 0,1-1 0,-1 0 0,0 0 0,0 0 0,1 1 0,-1-1 1,0 0-1,0 0 0,1 0 0,-1 0 0,0 1 0,1-1 0,-1 0 0,0 0 0,1 0 0,-1 0 1,0 0-1,1 0 0,-1 0 0,0 0 0,1 0 0,-1 0 0,0 0 0,1 0 0,-1 0 0,0 0 1,1 0-1,-1 0 0,0-1 0,0 1 0,1 0 0,-1 0 0,0 0 0,1 0 0,-1-1 0,0 1 1,0 0-1,1 0 0,-1-1 0,0 1 0,0 0 0,0 0 0,1-1 0,-1 1 0,0 0 0,0 0 0,0-1 1,0 1-1,0 0 0,0-1 0,1 1 0,-1 0 0,0-1 0,0 1 0,0 0 0,0-1 0,0 0 1,10 27 244,-7-10-117,0-1 1,0 27-1,-3-27-57,1-1 1,0 1 0,2 0-1,4 19 1,-7-34-90,0 0 0,0 1 0,1-1 0,-1 1 0,0-1 0,0 0 0,0 1 0,0-1 0,0 0 0,1 1 0,-1-1 0,0 0 0,0 1 0,0-1 0,1 0 0,-1 0 0,0 1 0,1-1 0,-1 0 0,0 0 0,0 1 0,1-1 0,-1 0 0,0 0 0,1 0 0,-1 0 0,0 0 0,1 1 0,-1-1 0,1 0 0,-1 0 0,0 0 0,1 0 0,-1 0 0,0 0 0,1 0 0,-1 0 0,1 0 0,-1 0 0,0 0 0,1-1 0,-1 1 0,1 0 0,15-12 0,-14 10 0,19-20 0,-2 0 0,28-41 0,-8 11 0,-19 31 0,-20 21 0,1-1 0,-1 1 0,0 0 0,1 0 0,-1 0 0,0 0 0,0 0 0,1 0 0,-1 0 0,0 1 0,1-1 0,-1 0 0,0 0 0,1 0 0,-1 0 0,0 0 0,0 0 0,1 0 0,-1 1 0,0-1 0,0 0 0,1 0 0,-1 0 0,0 1 0,0-1 0,1 0 0,-1 0 0,0 1 0,0-1 0,0 0 0,0 0 0,0 1 0,1-1 0,-1 0 0,0 1 0,0-1 0,7 14 0,-1 3 0,-2-1 0,0 1 0,0 0 0,-2 0 0,1 18 0,5 34 0,-7-64 0,0-1 0,0 0 0,0 1 0,1-1 0,0 0 0,3 6 0,-5-9 0,1-1 0,-1 1 0,0-1 0,1 1 0,-1-1 0,1 1 0,-1-1 0,1 1 0,-1-1 0,1 0 0,-1 1 0,1-1 0,-1 0 0,1 1 0,0-1 0,-1 0 0,1 0 0,0 1 0,-1-1 0,2 0 0,-1 0 0,0-1 0,0 1 0,0 0 0,0 0 0,0-1 0,0 1 0,-1-1 0,1 1 0,0-1 0,0 1 0,0-1 0,0 1 0,0-1 0,-1 0 0,1 0 0,0 1 0,0-2 0,42-48-20,55-84 0,-78 110-2499,-23 48 678,0-7 1714,-13 64-111,15-70 295,0 0 0,1 1 0,0-1 0,1 0 0,3 16 0,-4-26-36,0 0 0,1 0 0,-1-1-1,0 1 1,1 0 0,-1 0-1,0-1 1,1 1 0,-1 0 0,1-1-1,-1 1 1,1 0 0,-1-1-1,1 1 1,0-1 0,-1 1 0,1-1-1,0 1 1,-1-1 0,1 1-1,0-1 1,0 0 0,-1 1 0,1-1-1,0 0 1,0 0 0,0 1-1,-1-1 1,1 0 0,0 0-1,0 0 1,0 0 0,0 0 0,-1 0-1,1 0 1,0-1 0,0 1-1,0 0 1,0 0 0,-1-1 0,1 1-1,0 0 1,0-1 0,0 0-1,4-1 55,-1 0 0,0 0 0,1-1 0,-1 0 0,0 0 0,5-4-1,-4 1 0,-1 0 0,1-1-1,-1 1 1,0-1-1,0 1 1,-1-1-1,0-1 1,0 1-1,0 0 1,-1-1-1,1-8 1,-1 3 124,0 0 0,-1 0-1,0 0 1,-1-1 0,-3-22 0,-3 17 323,6 19-511,-1-1 0,1 1 0,0 0 0,0-1 0,-1 1 0,1 0 0,0-1-1,-1 1 1,1 0 0,0 0 0,-1-1 0,1 1 0,-1 0 0,1 0 0,0 0 0,-1 0-1,1 0 1,-1-1 0,1 1 0,-1 0 0,1 0 0,0 0 0,-1 0 0,1 0 0,-1 0-1,1 0 1,-1 0 0,1 0 0,-1 1 0,1-1 0,0 0 0,-1 0 0,1 0-1,-1 0 1,1 1 0,0-1 0,-1 1 0,0-1-10,1 0 0,0 0 0,0 0 0,-1 0 0,1 1 0,0-1 0,0 0 0,-1 0 0,1 0 0,0 1 0,0-1 0,0 0 0,0 0 0,-1 1 0,1-1 0,0 0 0,0 0 0,0 1 0,0-1 0,0 0 0,0 0 0,0 1 0,0-1 0,0 0 0,0 1 0,-1-1 0,2 0 0,-1 0 0,0 1 0,0-1 0,0 0 0,0 1 0,0-1 0,0 0 0,0 0 0,0 1 0,0-1 0,0 0 0,1 0 0,-1 1 0,0-1 0,0 1 0,8 6 0,-8-7 0,5 3 0,1 0 0,-1 0 0,0-1 0,1 0 0,-1 0 0,1 0 0,0 0 0,0-1 0,0 0 0,0 0 0,0-1 0,9 0 0,6-1 0,1-1 0,24-7 0,0 1 0,-45 8 0,0-1 0,1 1 0,-1 0 0,0 0 0,0 0 0,1 0 0,-1 0 0,0 0 0,1 0 0,-1 1 0,0-1 0,1 0 0,-1 1 0,0-1 0,0 1 0,0-1 0,1 1 0,-1 0 0,0-1 0,0 1 0,0 0 0,0 0 0,0 0 0,0 0 0,0 0 0,0 0 0,-1 0 0,1 0 0,0 0 0,-1 0 0,1 0 0,0 1 0,0 1 0,0 3 0,1 1 0,-1-1 0,-1 1 0,1 0 0,-1 10 0,0 1 0,2 12 0,-2-14 0,1 0 0,0 0 0,5 16 0,-6-30 0,1-1 0,-1 0 0,1 0 0,-1 0 0,1 0 0,-1 0 0,1 0 0,0 0 0,-1 0 0,1 0 0,0 0 0,0-1 0,0 1 0,0 0 0,0 0 0,0-1 0,0 1 0,0-1 0,0 1 0,1 0 0,1 0 0,0 0 0,0 0 0,0-1 0,0 1 0,1-1 0,-1 0 0,5 0 0,2-1 0,-1-1 0,0 1 0,0-2 0,13-4 0,-8 1 0,0-1 0,0-1 0,-1 0 0,0-1 0,17-14 0,-5 1 0,33-39 0,-53 56 0,0-1 0,-1 0 0,0 0 0,0-1 0,0 1 0,-1-1 0,0 0 0,0 0 0,-1 0 0,0 0 0,0 0 0,0 0 0,-1-1 0,0-7 0,-1 15 0,0-1 0,0 0 0,0 1 0,0-1 0,0 1 0,0-1 0,0 1 0,-1-1 0,1 0 0,0 1 0,0-1 0,-1 1 0,1-1 0,0 1 0,-1-1 0,1 1 0,0-1 0,-1 1 0,1-1 0,-1 1 0,1 0 0,-1-1 0,1 1 0,-1 0 0,1-1 0,-1 1 0,-1-1 0,0 0 0,0 1 0,1 0 0,-1-1 0,0 1 0,0 0 0,1 0 0,-1 0 0,-2 0 0,-2 1 0,-1 0 0,1 1 0,0-1 0,-7 4 0,9-4 0,0 1 0,1 0 0,-1 0 0,0 0 0,1 0 0,0 1 0,-1-1 0,1 1 0,0 0 0,0 0 0,1 0 0,-1 0 0,-4 7 0,6-7 0,0-1 0,0 1 0,1-1 0,-1 1 0,1 0 0,-1-1 0,1 1 0,0 0 0,0 0 0,0-1 0,0 1 0,0 0 0,1-1 0,-1 1 0,1 0 0,0-1 0,0 1 0,0-1 0,0 1 0,0-1 0,1 1 0,-1-1 0,3 3 0,1 3 0,1-1 0,1 1 0,-1-1 0,1 0 0,1-1 0,-1 0 0,1 0 0,0 0 0,0-1 0,1 0 0,-1-1 0,1 0 0,12 4 0,-7-4 0,0 0 0,0-1 0,0-1 0,1 0 0,-1-1 0,1 0 0,-1-2 0,20-1 0,-15-1 0,-1 0 0,0-1 0,0-1 0,0-1 0,33-15 0,-29 10 401,23-12-338,-22 7-4462</inkml:trace>
</inkml:ink>
</file>

<file path=ppt/ink/ink3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44.7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161 5 6328,'0'0'6425,"-9"7"-6162,-29 23-2,35-28-240,-13 10 1104,8-11 674,0-1-1028,6 1-632,0 1 0,1-1 1,-1 1-1,0 0 0,1-1 1,-1 1-1,1 0 0,0 0 1,-1 0-1,1 0 0,0 0 1,0 0-1,0 1 0,1-1 1,-1 0-1,0 0 0,0 5 1,2-5-104,-1 0 1,1 0 0,-1 0 0,1-1-1,0 1 1,-1 0 0,1-1-1,0 1 1,0 0 0,0-1 0,0 1-1,1-1 1,-1 1 0,0-1-1,1 0 1,-1 0 0,1 1 0,-1-1-1,1 0 1,-1 0 0,1-1-1,0 1 1,-1 0 0,1 0 0,0-1-1,0 1 1,0-1 0,0 0-1,-1 1 1,1-1 0,0 0 0,0 0-1,0 0 1,2-1 0,2 1 28,-1 0 1,1-1-1,0 0 1,-1 0-1,1 0 1,-1-1-1,0 0 1,1 0-1,-1 0 1,8-5-1,-10 4-19,0 1 0,0-1 1,0 0-1,0 0 0,-1 0 0,1 0 1,-1 0-1,0 0 0,4-8 0,-5 10-14,-1-1-1,1 1 0,-1-1 1,1 1-1,-1-1 1,1 0-1,-1 1 1,0-1-1,0 0 0,0 1 1,0-1-1,0 0 1,0 1-1,0-1 1,-1 0-1,1 1 0,-1-1 1,1 1-1,-1-1 1,1 0-1,-1 1 1,0-1-1,0 1 0,0 0 1,0-1-1,-2-1 1,1 2-14,0-1 1,1 2-1,-1-1 1,-1 0 0,1 0-1,0 0 1,0 1-1,0-1 1,0 1 0,0 0-1,-1 0 1,1 0-1,0 0 1,0 0 0,0 0-1,0 0 1,-1 1-1,-1 0 1,-41 11 122,37-9-115,0 0 0,0 0-1,0 1 1,1 0 0,0 1 0,-1-1-1,1 1 1,1 1 0,-1-1-1,1 1 1,0 0 0,0 1 0,-8 12-1,13-18-18,1 0 0,0-1 0,-1 1-1,1 0 1,0 0 0,-1-1 0,1 1 0,0 0 0,0 0-1,-1-1 1,1 1 0,0 0 0,0 0 0,0 0-1,0 0 1,0-1 0,0 1 0,1 0 0,-1 0-1,0 0 1,0-1 0,1 1 0,-1 0 0,0 0-1,1-1 1,-1 1 0,1 1 0,1-1 4,-1 1 0,1-1 0,0 0 0,-1 0 0,1 0 0,0 0 0,0 0 0,0 0 0,0 0 0,3 1 0,4 0 31,0 0 1,-1-1-1,18 1 1,-18-3-12,0-1 0,0 1 0,0-1 0,-1-1 1,1 1-1,-1-2 0,0 1 0,1-1 1,-2 1-1,1-2 0,0 1 0,-1-1 0,0 0 1,0-1-1,0 1 0,5-8 0,-9 11-12,-1 0 0,0 0 0,1-1 0,-1 1 0,0 0-1,0-1 1,-1 1 0,1-1 0,0 1 0,-1-1 0,0 1 0,1-5 0,-1 6-8,0-1 1,-1 1-1,1 0 1,0 0 0,0 0-1,-1 0 1,1-1-1,-1 1 1,1 0 0,-1 0-1,0 0 1,1 0-1,-1 0 1,0 0 0,0 0-1,0 1 1,1-1-1,-1 0 1,0 0 0,0 1-1,0-1 1,0 0-1,0 1 1,-1-1 0,1 1-1,0-1 1,0 1-1,0 0 1,-2-1 0,-1 0 3,0 1 0,0-1 0,0 1 0,-1 0 0,1 0 0,0 0 0,0 1 0,0-1 0,0 1 0,0 0 0,0 0 0,-4 2 1,-6 4 30,0-1 1,-12 10-1,-12 5 56,37-21-98,0 1-1,1 0 1,-1-1 0,0 1 0,0 0 0,1-1-1,-1 1 1,0 0 0,1 0 0,-1 0 0,1-1-1,-1 1 1,1 0 0,-1 0 0,1 0 0,0 0-1,0 0 1,-1 0 0,1 0 0,0 0-1,0 0 1,0 0 0,0 0 0,0 0 0,0 0-1,0 0 1,0 0 0,0 0 0,1 0 0,-1 0-1,0 0 1,1 0 0,-1 0 0,1 0 0,-1 0-1,1 0 1,0 1 0,1 2 3,0-1 0,1 1 0,-1 0 0,1-1 0,0 0 1,0 1-1,0-1 0,3 3 0,1-2 10,0 0 1,0-1-1,0 0 1,0 0-1,0 0 1,1-1 0,-1 0-1,1-1 1,-1 1-1,1-2 1,0 1-1,-1-1 1,1 0-1,0 0 1,-1-1-1,1 0 1,0-1-1,-1 0 1,1 0-1,10-5 1,-15 6-9,0-1 1,0 0-1,0 0 0,0-1 1,0 1-1,-1-1 1,1 1-1,-1-1 1,0 0-1,0 0 0,0 1 1,0-2-1,0 1 1,-1 0-1,0 0 0,1-1 1,-1 1-1,0 0 1,0-1-1,-1 1 0,1-1 1,-1 1-1,0-5 1,1 3-10,-1 0 1,1 0 0,-1 0-1,-1 0 1,1 0 0,-1 0 0,1 0-1,-1 0 1,-1 0 0,1 0 0,-1 0-1,0 1 1,0-1 0,0 1-1,-5-8 1,-6 2-3351</inkml:trace>
</inkml:ink>
</file>

<file path=ppt/ink/ink3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6:49.10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261 216 6424,'0'0'10305,"-11"2"-10039,-36 6 557,-75 23 0,105-23 370,38-15-761,-9-3-306,-2 1-30,1 0-1,-1 0 1,0-1 0,9-13 0,-17 20-69,0 1 1,-1-1 0,1 0 0,-1 0 0,1 1 0,-1-1 0,0 0 0,0 0 0,0-1 0,0 1 0,-1 0 0,1 0 0,-1 0-1,0 0 1,0 0 0,0-1 0,0 1 0,-1 0 0,1 0 0,-1 0 0,0 0 0,0 0 0,-2-6 0,3 8-13,-1 1 0,1-1 0,0 1 0,0-1-1,0 1 1,0-1 0,-1 1 0,1-1 0,0 1 0,0-1 0,-1 1 0,1-1 0,0 1 0,-1 0 0,1-1 0,0 1 0,-1 0 0,1-1 0,-1 1 0,1 0 0,-1-1 0,1 1 0,-1 0 0,1 0 0,-1-1 0,1 1 0,-1 0 0,0 0 0,-4 13 93,4 22-73,1-34-32,0 0-1,0 0 1,1 1 0,-1-1-1,0 0 1,1-1-1,-1 1 1,1 0 0,-1 0-1,1 0 1,0 0 0,-1 0-1,1 0 1,0-1-1,-1 1 1,1 0 0,0 0-1,0-1 1,0 1 0,0-1-1,0 1 1,-1-1-1,1 1 1,0-1 0,0 1-1,0-1 1,1 0 0,0 1-1,0-1 4,-1 1 1,1-1-1,-1 1 0,1-1 0,-1 1 0,1 0 0,-1 0 1,0 0-1,1 0 0,1 2 0,-3-3-3,0 0 1,0 1-1,1-1 1,-1 0-1,0 0 1,0 1-1,0-1 1,1 0-1,-1 0 1,0 1-1,0-1 1,1 0-1,-1 0 1,0 0-1,0 1 1,1-1-1,-1 0 1,0 0-1,1 0 1,-1 0-1,0 0 1,0 0-1,1 0 1,-1 1-1,0-1 1,1 0-1,-1 0 1,0 0-1,1 0 1,-1 0-1,0-1 1,1 1-1,-1 0 1,0 0-1,1 0 1,-1 0-1,0 0 1,0 0-1,1 0 1,-1-1-1,0 1 1,1 0-1,-1 0 1,0 0-1,0-1 1,1 1-1,-1 0 1,0 0-1,0-1 1,0 1-1,0 0 1,1-1-1,-1 1 1,0 0-1,0 0 1,0-1-1,0 1 1,0 0-1,0-1 1,0 1-1,0 0 1,0-1-1,3-22 190,-4 16-169,0 1-1,-1-1 1,1 1-1,-2 0 1,1 0 0,-1 0-1,1 0 1,-2 1-1,-3-7 1,5 10-10,0 0 1,0-1 0,0 1-1,0 0 1,0 0-1,-1 1 1,1-1 0,-1 0-1,1 1 1,-1-1 0,0 1-1,0 0 1,1 0 0,-1 0-1,0 0 1,0 1-1,0-1 1,0 1 0,0 0-1,0-1 1,0 1 0,-4 1-1,6-1-6,0 0-1,0 0 0,0 0 0,0 0 0,0 1 1,-1-1-1,1 0 0,0 1 0,0-1 1,0 1-1,0-1 0,0 1 0,0 0 1,0-1-1,0 1 0,0 0 0,1-1 0,-1 1 1,0 0-1,0 0 0,1 0 0,-1 0 1,0 0-1,1 0 0,-2 2 0,2-2-3,0 0-1,0 0 1,0-1-1,0 1 0,1 0 1,-1 0-1,0 0 1,0-1-1,0 1 1,1 0-1,-1 0 0,0 0 1,1-1-1,-1 1 1,1 0-1,-1-1 0,1 1 1,-1 0-1,1-1 1,-1 1-1,1-1 1,0 1-1,-1-1 0,1 1 1,0-1-1,-1 1 1,1-1-1,0 0 1,0 1-1,0-1 0,-1 0 1,1 0-1,0 1 1,0-1-1,0 0 1,1 0-1,1 0 5,-1 0 0,1-1 0,0 1 0,0-1 1,-1 1-1,1-1 0,0 0 0,-1 0 0,1 0 0,-1 0 0,1-1 0,-1 1 0,0-1 1,0 1-1,1-1 0,-1 0 0,0 0 0,0 0 0,-1 0 0,1 0 0,0 0 0,-1 0 1,1-1-1,-1 1 0,0-1 0,0 1 0,0-1 0,0 1 0,0-1 0,0 0 0,-1 1 1,1-1-1,-1 0 0,0-4 0,0 6-5,0 1 1,-1-1 0,1 0-1,0 1 1,0-1-1,-1 0 1,1 1-1,-1-1 1,1 0-1,-1 1 1,1-1-1,-1 1 1,1-1 0,-1 1-1,1-1 1,-1 1-1,1 0 1,-1-1-1,0 1 1,1 0-1,-1-1 1,0 1-1,0 0 1,1 0-1,-1-1 1,0 1 0,1 0-1,-1 0 1,0 0-1,0 0 1,1 0-1,-1 0 1,0 0-1,0 0 1,1 1-1,-1-1 1,0 0-1,1 0 1,-1 0 0,0 1-1,1-1 1,-2 1-1,-31 18 33,28-16-25,-2 2-5,0 0 0,0 1 0,0 0 0,0 0 0,-6 9 0,11-13-4,0 0-1,1 0 1,-1 0-1,1 0 1,-1 0-1,1 1 1,0-1-1,0 1 1,0-1-1,0 0 1,0 1-1,1-1 1,-1 1 0,1 0-1,-1-1 1,1 1-1,0-1 1,0 1-1,0 0 1,1-1-1,-1 1 1,1-1-1,0 4 1,0-5-2,0 1 1,-1 0 0,1-1-1,0 1 1,0 0-1,1-1 1,-1 1-1,0-1 1,0 0-1,1 1 1,-1-1 0,1 0-1,-1 0 1,1 0-1,-1 0 1,1 0-1,0 0 1,0 0-1,3 0 1,-2 0-1,0-1-1,0 0 1,0 0 0,0 0-1,0 0 1,-1 0-1,1 0 1,0-1 0,0 0-1,0 1 1,5-3 0,-3 1 4,0-1 0,0 1 0,-1-1 0,1 0 1,0 0-1,-1 0 0,0-1 0,0 0 0,0 1 1,0-1-1,-1-1 0,1 1 0,3-6 0,-6 6 6,1 1 0,-1 0-1,0 0 1,0 0 0,0-1-1,-1 1 1,1-1 0,-1 1 0,1 0-1,-1-1 1,0 1 0,-1-1-1,1 1 1,0-1 0,-1 1-1,0 0 1,0-1 0,0 1 0,0 0-1,0 0 1,-1-1 0,0 1-1,1 0 1,-1 1 0,0-1-1,0 0 1,-1 0 0,1 1 0,-1 0-1,1-1 1,-1 1 0,0 0-1,0 0 1,1 0 0,-1 1 0,-1-1-1,1 1 1,0-1 0,0 1-1,-1 0 1,1 0 0,0 1-1,-1-1 1,1 1 0,-1 0 0,-4 0-1,2 0 2,0 1 0,0 0 0,0 0-1,1 0 1,-1 1 0,0 0 0,1 0-1,-1 0 1,1 1 0,-8 5 0,10-6-9,1-1 1,-1 1-1,1 0 1,0 0-1,0 0 1,0 0 0,0 1-1,0-1 1,0 1-1,0-1 1,1 1-1,0-1 1,-1 1-1,1 0 1,0 0 0,0 0-1,0 0 1,1 0-1,-1 0 1,1 0-1,0 0 1,-1 3 0,2-4-5,-1 1 0,1-1 0,0 0 0,-1 0 0,1 0 0,0 0 0,0 0 0,0 0 0,0 0 0,1 0 0,-1 0 0,1 0 0,-1-1 0,1 1 0,-1 0 0,1-1 0,0 0 0,0 1 0,0-1 0,0 0 0,0 0 0,0 0 0,0 0 0,0 0 0,0 0 0,0-1 0,1 1 0,-1-1 0,0 0 0,3 1 0,4 0-3,-1 0 1,0-1 0,0 0 0,0 0-1,0-1 1,0 0 0,12-3 0,-7 0 0,-5 3 1,0-1 1,0 0-1,0-1 1,0 0-1,-1 0 0,1-1 1,-1 0-1,0 0 1,0-1-1,0 0 0,6-5 1,-10 4-3107</inkml:trace>
</inkml:ink>
</file>

<file path=ppt/ink/ink3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34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 5 4216,'0'0'11129,"-3"5"-10822,0 1-239,1 1 113,-1-1-1,0 0 1,0 0-1,-1 0 1,-7 9-1,8-11-16,-1-1-1,0 0 0,0 0 0,0 0 0,0 0 0,0-1 0,0 0 0,-1 1 0,1-2 0,-10 4 0,12-5-86,0 1-1,-1-1 1,1 0 0,0 0 0,0 0-1,0 0 1,0 0 0,0-1-1,-1 1 1,1 0 0,0-1-1,0 0 1,0 1 0,0-1 0,0 0-1,0 0 1,1 0 0,-1 0-1,0-1 1,0 1 0,1 0 0,-1-1-1,1 1 1,-1-1 0,1 0-1,-1 1 1,0-3 0,2 3-52,-1 1 0,1-1 1,0 0-1,-1 1 0,1-1 0,0 1 1,0-1-1,0 0 0,-1 1 1,1-1-1,0 0 0,0 1 0,0-1 1,0 0-1,0 1 0,0-1 1,1 0-1,-1 1 0,0-1 1,0 1-1,0-1 0,1-1 0,0 0 14,0 1 0,0-1-1,0 1 1,1-1 0,-1 0-1,0 1 1,4-3 0,0 0 38,0 1 0,0-1 0,1 1 1,6-3-1,-6 4-24,1 1 0,-1 0 0,1 0-1,-1 0 1,1 1 0,0-1 0,-1 2 0,1-1 0,7 2-1,18 0 132,-18-2-123,-5 0 19,0 0 0,0 0 0,-1 1 0,1 0 0,10 3 0,4 1 301,-1-1 0,26 2 0,-40-5-201,-1-1-1,0 0 1,1-1 0,11-1 0,-16 1-75,1 0 1,-1 1 0,0-2 0,1 1-1,-1 0 1,0-1 0,0 1 0,0-1 0,0 0-1,0 0 1,4-3 0,-7 4-45,1 1-1,-1-1 1,0 0 0,1 1-1,-1-1 1,1 0 0,-1 0 0,0 1-1,0-1 1,1 0 0,-1-1 0,0 2-157,0 0 0,0-1 1,0 1-1,0 0 1,0 0-1,0 0 1,0-1-1,0 1 0,0 0 1,0 0-1,0-1 1,0 1-1,0 0 1,0 0-1,0 0 0,0-1 1,0 1-1,0 0 1,0 0-1,0 0 1,0-1-1,0 1 0,-1 0 1,1 0-1,0 0 1,0 0-1,0-1 1,0 1-1,0 0 0,-1 0 1,1 0-1,0 0 1,0 0-1,0 0 1,-1-1-1,1 1 0,0 0 1,0 0-1</inkml:trace>
</inkml:ink>
</file>

<file path=ppt/ink/ink3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34.8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1 9536,'0'0'10067,"4"6"-9671,-1-2-322,2 4 65,0 0 0,0 0 0,-1 0 0,5 13-1,3 26 951,14 97 0,-26-138-1028,2 2 125,-1 1-1,-1 8 1,0-15-125,0 0 0,0 0 0,0 0 0,0-1-1,0 1 1,-1 0 0,1 0 0,-1-1 0,1 1 0,-1 0 0,0-1 0,0 1-1,0-1 1,0 1 0,0-1 0,-1 2 0,0-2-28,1 0-1,-1 0 1,1 0 0,-1-1 0,1 1 0,-1-1-1,1 1 1,-1-1 0,1 0 0,-1 0 0,0 0-1,1 1 1,-1-1 0,-2-1 0,-24-3 304,25 4-299,-37-11 429,29 8-233,0 0-1,-22-3 1,32 6-221,0-1 0,0 1 0,0 0 0,0 1 1,0-1-1,0 0 0,0 0 0,0 0 0,0 0 1,0 1-1,0-1 0,0 1 0,0-1 0,0 0 1,0 1-1,1 0 0,-1-1 0,0 1 0,-1 0 1,2-1-79,0 0 0,0 1 1,0-1-1,0 0 0,0 0 1,0 0-1,0 0 1,0 0-1,0 0 0,0 0 1,0 0-1,0 1 1,0-1-1,0 0 0,0 0 1,0 0-1,0 0 1,0 0-1,1 0 0,-1 0 1,0 0-1,0 0 0,0 1 1,0-1-1,0 0 1,0 0-1,0 0 0,0 0 1,0 0-1,0 0 1,0 0-1,1 0 0,-1 0 1,0 0-1,0 0 1,0 0-1,0 0 0,0 0 1,0 0-1,0 0 1,1 0-1</inkml:trace>
</inkml:ink>
</file>

<file path=ppt/ink/ink3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36.3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163 0 5224,'0'0'10172,"-7"6"-9762,1 0-299,1-2-19,0 0 0,1 1 0,-1 0 0,1 0 0,0 1 0,-5 8 0,-1 5 297,1 1 0,-9 27 0,-7 44 500,-5 41 484,21-84-720,0-2 271,8-42-658,0 0 0,0 0 0,1 1 0,-1 4 0,1-9-24,2-8 460,58-115 762,-58 118-1403,1 1 0,0-1 1,0 1-1,0-1 1,1 1-1,0 0 1,-1 0-1,2 1 0,-1-1 1,0 1-1,0 0 1,11-5-1,-15 8-56,0-1 1,0 1-1,0 0 0,0 0 1,1 0-1,-1 0 0,0 0 0,0-1 1,0 1-1,1 0 0,-1 0 0,0 0 1,0 0-1,0 0 0,1 0 0,-1 0 1,0 0-1,0 0 0,1 0 1,-1 0-1,0 0 0,0 0 0,0 0 1,1 0-1,-1 0 0,0 0 0,0 0 1,1 0-1,-1 0 0,0 0 0,0 1 1,0-1-1,1 0 0,-1 0 0,0 0 1,0 0-1,0 0 0,0 1 1,1-1-1,-1 0 0,0 0 0,0 0 1,0 0-1,0 1 0,0-1 0,0 0 1,1 0-1,-1 0 0,0 1 0,0-1 1,0 0-1,0 0 0,0 1 1,0-1-1,0 0 0,0 0 0,0 1 1,0-1-1,0 0 0,0 0 0,1 6 12,0 1 1,0 0 1,-1 0-1,0 0 1,0 0-1,0 0 1,-2 8-1,0 16 29,2-22-7,0 1 0,0-1 0,1 0 0,4 15 0,-4-22-21,-1 0 0,1 0 0,0 0 0,0 0 0,0 0 0,0 0 0,1 0 0,-1 0 0,0-1 0,1 1 0,1 1 0,-2-2-3,1 0 0,-1 0 1,1 0-1,-1-1 0,0 1 0,1 0 0,-1-1 0,1 1 0,-1-1 0,1 0 0,-1 1 1,1-1-1,0 0 0,-1 0 0,1 0 0,-1 0 0,4-1 0,0 0 38,1 0-1,-1-1 1,1 0 0,-1 0-1,0-1 1,0 1 0,0-1-1,0 0 1,0 0 0,-1-1-1,0 0 1,7-6 0,-7 6 14,0 0 1,0-1 0,-1 1 0,0-1 0,1 0-1,-2 0 1,1 0 0,-1-1 0,1 1 0,-2 0 0,1-1-1,1-8 1,-2 13-49,-1 0 0,0 0 0,0 0 0,0 0 0,0 0 0,0 0 0,0 0 0,0-1 0,0 1 0,-1 0 0,1 0-1,0 0 1,0 0 0,-1 0 0,1 0 0,-1 0 0,1 1 0,-2-3 0,1 2-8,1 1 0,-1 0 1,0-1-1,1 1 0,-1-1 0,0 1 0,0 0 1,1 0-1,-1-1 0,0 1 0,0 0 0,1 0 1,-1 0-1,0 0 0,0 0 0,1 0 0,-1 0 1,0 0-1,-1 1 0,-2 0 4,0 0 0,0 0 0,0 1 0,1 0 0,-1-1 0,0 2 0,1-1 0,-5 3 0,6-2-14,-1-1 0,0 1 1,1-1-1,-1 1 1,1 0-1,0 0 0,0 0 1,0 0-1,0 0 0,1 1 1,-1-1-1,-1 6 0,3-7 3,-1 1-1,1-1 1,0 0-1,-1 1 1,1-1-1,0 1 1,1-1-1,-1 0 0,0 1 1,1-1-1,-1 1 1,1-1-1,0 0 1,0 0-1,0 1 1,0-1-1,0 0 0,0 0 1,0 0-1,2 2 1,1 0 23,0-1-1,0 1 1,0 0 0,0-1 0,0 0-1,1 0 1,-1-1 0,1 1 0,0-1-1,0 0 1,0 0 0,0 0 0,0-1-1,0 0 1,0 0 0,0 0 0,1 0-1,-1-1 1,0 0 0,1 0 0,-1-1-1,0 1 1,1-1 0,-1 0 0,0-1-1,0 1 1,0-1 0,0 0 0,0 0-1,0-1 1,-1 1 0,8-6 0,-10 6-219,33-28 497,-23 17-4369</inkml:trace>
</inkml:ink>
</file>

<file path=ppt/ink/ink3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44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191 350 3616,'0'0'7773,"-7"1"-7322,-5 3-171,1-1 0,-1 1 0,1 1 0,0 0 0,-14 9 0,12-5 142,0 1-1,-23 22 1,32-28-291,0 0-1,0 1 0,1 0 0,-1 0 0,1 0 0,0 1 0,0-1 0,1 1 1,-1-1-1,-2 13 0,5-17-77,-1 1 0,1 0 1,0-1-1,0 1 0,-1 0 1,1-1-1,0 1 0,1 0 1,-1-1-1,0 1 0,0 0 1,1-1-1,-1 1 0,1-1 1,0 1-1,-1-1 0,1 1 1,0-1-1,0 1 0,0-1 1,0 0-1,0 1 0,0-1 1,0 0-1,0 0 0,1 0 1,-1 0-1,0 0 0,1 0 1,-1 0-1,1 0 0,-1-1 1,1 1-1,-1 0 0,1-1 1,2 1-1,2 0 49,-1 0 0,0 0 0,1-1-1,-1 0 1,1 0 0,-1 0 0,1-1 0,-1 1 0,11-4 0,-9 1 4,0 0 0,1-1 0,-1 1 0,0-1 0,-1-1 0,1 0 0,-1 0 0,0 0 0,0 0 0,0-1 0,6-9 0,0-1 134,-1 1 0,-1-2 0,13-29 0,-12 23-22,-2 0 0,-1-1 0,-1 1 1,-1-2-1,-1 1 0,-1-1 0,-2 0 1,0 1-1,-3-49 0,1 67-152,-1 0-1,0 0 0,0 0 1,0 0-1,-1 0 0,0 0 1,-3-7-1,3 9-2,-2-2 104,3 6-162,1 0-1,-1 1 0,1-1 1,-1 0-1,1 0 0,-1 1 1,1-1-1,0 0 0,-1 1 0,1-1 1,-1 0-1,1 1 0,0-1 1,-1 0-1,1 1 0,0-1 1,-1 2-1,-8 11 8,1 0-1,0 1 1,1 0 0,1 0 0,0 0-1,0 1 1,-4 25 0,1 8-50,-3 52-1,12-98 38,-2 28-11,0 0 1,3 1-1,3 30 0,-3-54 16,0-1-1,1 1 0,2 6 0,-3-10 18,0-1-1,0 1 0,0-1 1,1 1-1,-1-1 1,1 0-1,-1 0 0,1 1 1,0-1-1,3 3 1,-4-5-2,1 1 0,-1 0-1,0-1 1,1 0 0,-1 1 0,0-1 0,1 0 0,-1 0 0,0 0 0,1 1 0,-1-1 0,1-1 0,-1 1 0,0 0 0,1 0 0,-1-1 0,0 1 0,1 0 0,1-2 0,2 0 35,-1 0 1,1 0-1,-1 0 1,6-4 0,-5 1 0,1 1 1,-1-1 0,0 0 0,-1 0-1,1 0 1,-1-1 0,7-10 0,-2-2 180,10-25 1,-2 2 150,-14 32-262,0-1 132,-2 9-117,-1 7-10,-2 4-127,1 1-1,1 0 0,0-1 1,0 1-1,1 0 0,0 0 1,1-1-1,1 1 0,-1-1 1,2 0-1,-1 1 0,9 14 1,-12-24-3,1 1 1,0-1 0,0 1-1,0-1 1,0 0-1,0 1 1,1-1 0,-1 0-1,0 0 1,0 0-1,1 0 1,-1 0 0,1 0-1,2 1 1,-3-2 4,0 1 1,1-1 0,-1 0-1,0 0 1,0 0 0,1 1 0,-1-2-1,0 1 1,1 0 0,-1 0-1,0 0 1,1 0 0,-1-1-1,0 1 1,0-1 0,0 1-1,1-1 1,-1 1 0,2-2-1,2-2 16,0 0 0,0 0 0,0 0 0,0-1-1,-1 0 1,0 0 0,6-8 0,1-5 79,9-20 0,-13 23 43,2-1 0,11-16-1,-14 24-23,-5 6-75,0 0 1,0 0 0,0 0-1,0 0 1,1 1 0,-1-1-1,1 0 1,-1 1 0,4-2-1,-5 3-42,1 0 0,-1 0 0,0 0 0,1 0 0,-1 0 0,1 0-1,-1 0 1,0 0 0,1 0 0,-1 1 0,0-1 0,1 0-1,-1 0 1,0 1 0,1-1 0,-1 0 0,0 0 0,1 1-1,-1-1 1,0 0 0,0 1 0,1-1 0,-1 0 0,0 1-1,0-1 1,0 0 0,1 1 0,-1 0 0,7 13 11,-7-13-10,6 12 8,-2-1 1,0 1 0,0 0-1,-1 1 1,-1-1 0,0 0-1,0 1 1,-2 0 0,0-1-1,-2 20 1,1-26-9,-2 22 48,2-28-43,1 0 0,0 0 0,0 0 0,-1 0 1,1 0-1,0 0 0,-1 0 0,1 0 0,-1 0 0,1 0 1,-1 0-1,0 0 0,1 0 0,-1 0 0,0-1 0,1 1 1,-1 0-1,0 0 0,-2 0 0,2 0 2,0-1-1,0 0 1,0 0-1,0 0 1,0 0-1,0 0 1,0 0-1,0 0 1,0 0-1,0 0 1,0-1-1,0 1 1,0 0-1,0 0 1,0-1-1,1 1 1,-1-1-1,0 1 1,0-1-1,0 1 1,-1-2-1,-16-18 117,10 11-28,-5-8 128,11 14-177,2 3 8,9 3-51,6-1-39,-8-1 24,1 0-1,-1 0 1,1-1-1,7-1 1,-6 0 11,1-1 1,-1 0-1,0 0 1,0-1 0,0 0-1,0-1 1,0 0-1,0 0 1,-1-1-1,0 0 1,0 0 0,0-1-1,12-12 1,-3 1 39,28-36 0,-44 51-35,1 0-1,-1 0 1,1 1 0,0-1 0,-1 0-1,1 0 1,0 1 0,0-1 0,0 1-1,3-2 1,-4 3-8,1-1 0,-1 1-1,0 0 1,1 0 0,-1 0-1,0 0 1,1 0 0,-1 0-1,0 0 1,1 0 0,-1 0-1,0 1 1,1-1 0,-1 0-1,0 1 1,0-1 0,0 1-1,1 0 1,1 1 0,1 0-13,7 4-17,0 1 0,0 0-1,0 1 1,9 9 0,-11-10 24,-8-7 7,-1 0 0,0 0-1,0 0 1,0 0 0,1 0 0,-1 0 0,0 0 0,0 0-1,1 0 1,-1 0 0,0 0 0,0 0 0,0 0 0,1 0-1,-1 0 1,0 0 0,0 0 0,0-1 0,1 1 0,-1 0-1,0 0 1,0 0 0,0 0 0,1 0 0,-1 0-1,0-1 1,1 0 2,-1 1-1,0-1 0,0 0 1,1 0-1,-1 0 0,0 0 1,0 0-1,0 1 0,0-1 1,0 0-1,0 0 0,0 0 1,0 0-1,-1 0 0,1 0 1,0 1-1,0-1 0,-1 0 1,0-1-1,0 0 11,1 0 0,-1 0 0,0 1 0,0-1 0,0 1 0,0-1 0,0 0 0,0 1 0,-1 0 0,1-1 0,-1 1 1,1 0-1,-1 0 0,1 0 0,-1 0 0,1 0 0,-1 0 0,0 0 0,-2-1 0,1 2 0,0-1 1,0 1 0,0 0-1,1 0 1,-1 0 0,0 0-1,0 0 1,0 1 0,1-1-1,-1 1 1,0 0 0,-4 1-1,3 0-11,0-1-1,1 1 0,-1 0 1,1 0-1,-1 0 0,1 1 1,0-1-1,0 1 0,-4 4 1,5-5-1,0 0 0,1 1 0,-1-1 0,1 1 0,0-1-1,-1 1 1,1 0 0,1-1 0,-1 1 0,0 0 0,0 0 0,1 0 0,-1 5 0,1-1-3,0 0-1,1 0 1,0 0-1,0 0 1,0 0-1,1 1 1,0-2-1,0 1 1,0 0-1,5 7 1,-5-11 1,-1 0 1,1 0 0,0 0-1,0 0 1,1 0-1,-1-1 1,1 1-1,-1-1 1,1 0 0,0 1-1,0-1 1,0-1-1,0 1 1,0 0 0,0-1-1,1 1 1,-1-1-1,0 0 1,1 0 0,-1-1-1,1 1 1,5 0-1,-1-1 23,0-1 0,0 0-1,-1 0 1,1 0-1,-1-1 1,1 0-1,12-6 1,0-1 38,27-17 0,-36 18-11,-1 1 0,17-17 0,6-4 191,-27 20-144,-3 5-6,-2 10-49,-1-3-35,1-1 0,0 1 0,-1-1 0,1 1 0,0-1 0,1 0 0,-1 0 0,1 1 0,-1-1 0,1 0 0,4 5 0,-4-6-5,-1 1-1,1-1 1,0 0 0,0 0-1,0 0 1,1 0-1,-1 0 1,0-1 0,1 1-1,-1-1 1,1 1 0,0-1-1,-1 0 1,6 1-1,-6-1 1,-1-1-1,0 0 1,1 0-1,-1 0 1,0 0-1,1 0 1,-1 0-1,0-1 0,0 1 1,1 0-1,-1-1 1,0 1-1,0-1 1,1 1-1,-1-1 1,0 1-1,0-1 1,2-1-1,-2 0 3,1 1 0,-1-1 0,0 1 0,1-1 0,-1 0-1,0 0 1,0 0 0,0 0 0,0 0 0,1-3 0,-1 1 10,0-1 0,0 1 0,-1 0 0,1-1 1,-1 1-1,0-1 0,0 1 0,0-1 0,-1 1 0,-1-7 0,2 9-4,-1 0-1,0 0 1,0 0 0,0 0-1,0 0 1,0 0-1,0 0 1,0 0-1,-1 1 1,1-1 0,0 0-1,-1 1 1,0-1-1,1 1 1,-1 0-1,0-1 1,0 1-1,0 0 1,0 0 0,0 0-1,-3-1 1,2 2-3,1-1 0,-1 1 0,0-1 0,0 1 0,1 0 0,-1 0 1,0 0-1,0 0 0,0 1 0,1-1 0,-1 1 0,0 0 0,1 0 0,-1 0 0,0 0 1,-2 2-1,-7 6-78,11-9 70,1 0 0,0 0 0,0 0-1,0 0 1,0 0 0,0 0 0,0 1 0,0-1 0,0 0 0,0 0-1,0 0 1,0 0 0,0 0 0,0 1 0,0-1 0,0 0 0,0 0-1,0 0 1,0 0 0,0 0 0,0 1 0,0-1 0,0 0 0,0 0-1,0 0 1,0 0 0,0 0 0,0 1 0,0-1 0,1 0 0,7 4-34,-4-3 31,0-1 0,0 1 1,1-1-1,-1 0 0,0 0 0,0-1 0,8-1 1,31-9-3,-16 3 6,-14 5 2,0 0 0,0 1 0,1 1 0,17 0 0,-29 1 1,0 0 0,0 0 0,-1 0 1,1 1-1,0-1 0,0 0 0,0 1 0,-1 0 0,1-1 0,0 1 0,0 0 0,-1 0 1,1 0-1,-1 0 0,1 0 0,-1 1 0,1-1 0,-1 0 0,0 1 0,0-1 1,1 1-1,-1-1 0,1 4 0,0 0 10,0-1 0,-1 1 0,0-1 0,0 1 0,0 0 0,0 0-1,-1-1 1,0 7 0,0-10-8,0-1 0,0 1 0,-1-1 0,1 1 0,0 0 0,0-1 0,0 1 0,0-1-1,0 1 1,1-1 0,-1 1 0,0-1 0,0 1 0,0-1 0,0 1 0,1-1 0,-1 1 0,0-1-1,0 1 1,1-1 0,-1 1 0,0-1 0,1 1 0,0 0 0,0-1 0,0-1 0,0 1 1,-1 0-1,1 0 0,0-1 1,0 1-1,0-1 0,-1 1 1,1-1-1,0 1 0,0-1 0,-1 1 1,1-1-1,-1 0 0,2-1 1,40-36 135,-36 34-106,0-1 0,0 1-1,0 1 1,1-1 0,12-4 0,-19 8-31,1 0 1,0 0-1,-1 0 0,1 0 1,0 0-1,0 0 1,-1 0-1,1 0 0,0 0 1,-1 0-1,1 0 1,0 0-1,0 1 1,-1-1-1,1 0 0,0 0 1,-1 1-1,1-1 1,-1 0-1,1 1 0,0-1 1,-1 1-1,1-1 1,-1 1-1,1-1 1,-1 1-1,1-1 0,-1 1 1,1 0-1,-1-1 1,0 1-1,1 0 0,-1-1 1,0 1-1,0 0 1,1-1-1,-1 2 1,2 4-1,-1 0 1,0 0 0,1 10 0,-1-9 2,1 9 3,2 17-10,-3-30 5,-1-1 0,1 0 1,-1 0-1,1 1 0,0-1 0,0 0 0,0 0 0,1 0 0,-1 0 0,3 3 0,-3-4 0,0-1 0,0 1 0,0 0 0,0-1 0,0 1 0,0-1 0,0 0 0,0 1 0,1-1 0,-1 0 0,0 0 0,0 0 0,0 0 0,1 0 0,-1 0 0,0 0 0,0 0 0,0 0 0,1 0 0,-1-1 0,0 1 0,0 0 0,0-1 0,2 0 0,2-2 11,0 1 1,0-1-1,-1 1 0,5-5 0,2-2 29,-1 0 0,0-1 0,-1 0 0,12-17 0,28-49 124,-23 33-82,10-18-39,56-132 0,-78 152-46,4-6 0,-18 46 0,4-9 0,-4 10 0,0-1 0,1 1 0,-1 0 0,0 0 0,0-1 0,0 1 0,0 0 0,0 0 0,0-1 0,0 1 0,0 0 0,0-1 0,0 1 0,0 0 0,0 0 0,0-1 0,0 1 0,0 0 0,0-1 0,0 1 0,0 0 0,0 0 0,0-1 0,0 1 0,-1 0 0,1 0 0,0-1 0,0 1 0,0 0 0,-1-1 0,0 2 0,1-1 0,-1 1 0,0-1 0,0 1 0,1-1 0,-1 1 0,0 0 0,1-1 0,-1 1 0,1 0 0,-1-1 0,1 1 0,-1 0 0,0 1 0,-4 10 0,-1 0 0,2 0 0,0 0 0,0 1 0,-2 16 0,0-2 0,-2 9-60,-5 47 0,11-64 34,1 0 1,1 1-1,1-1 1,4 24-1,-4-37 31,0 0 0,0-1 0,1 1 0,0 0 0,0 0 0,0-1 0,1 0 0,0 1 0,0-1 0,0 0 0,1 0 0,5 6 0,-8-10 1,0 0-1,1 0 0,-1 1 1,0-1-1,0 0 1,0-1-1,1 1 0,-1 0 1,0 0-1,1 0 0,-1-1 1,1 1-1,-1-1 1,1 1-1,-1-1 0,1 0 1,-1 1-1,1-1 0,-1 0 1,1 0-1,-1 0 1,1 0-1,0 0 0,-1-1 1,1 1-1,-1 0 0,1-1 1,-1 1-1,1-1 1,-1 1-1,0-1 0,1 0 1,1-1-1,4-3-5,1 0 0,-1 0 0,0-1 0,0 0 0,-1-1 0,9-11 0,-3-1 0,-9 14 0,-1 1 0,1-1 0,0 1 0,0 0 0,6-7 0,-7 6 0,-1-2 0,-1 7 0,0 1 0,1-1 0,-1 0 0,0 1 0,1-1 0,-1 1 0,0-1 0,1 1 0,-1-1 0,0 1 0,0-1 0,0 1 0,0-1 0,1 1 0,-1-1 0,0 1 0,0-1 0,0 2 0,-2 14 0,1 31 0,1-41 0,1-1 0,-1 1 0,1 0 0,1-1 0,-1 1 0,1-1 0,0 1 0,0-1 0,4 6 0,-6-11 0,0 1 0,1-1 0,-1 0 0,0 1 0,1-1 0,-1 1 0,1-1 0,-1 0 0,1 1 0,-1-1 0,1 0 0,-1 1 0,1-1 0,0 0 0,-1 0 0,1 0 0,-1 1 0,1-1 0,0 0 0,-1 0 0,1 0 0,-1 0 0,1 0 0,0 0 0,-1 0 0,1 0 0,-1 0 0,1-1 0,0 1 0,-1 0 0,1 0 0,-1 0 0,2-1 0,2-1 0,0 0 0,-1 0 0,7-5 0,-7 4 0,3-2 0,-1 0 0,0 0 0,0-1 0,0 1 0,-1-1 0,8-12 0,-7 9 0,0 1 0,1 0 0,7-8 0,21-15 0,-34 31 0,0 0 0,0-1 0,1 1 0,-1 0 0,0 0 0,0 0 0,0 0 0,1 0 0,-1-1 0,0 1 0,0 0 0,0 0 0,1 0 0,-1 0 0,0 0 0,0 0 0,1 0 0,-1 0 0,0 0 0,0 0 0,1 0 0,-1 0 0,0 0 0,0 0 0,1 0 0,-1 0 0,0 0 0,0 1 0,1-1 0,-1 0 0,0 0 0,0 0 0,5 9 0,-1 11 0,-7 47 0,3-67 0,1 0 0,-1 0 0,0 1 0,0-1 0,0 0 0,0 0 0,0 0 0,0 0 0,0 0 0,0 0 0,0 0 0,0 0 0,0 0 0,0 0 0,0 1 0,0-1 0,1 0 0,-1 0 0,0 0 0,0 0 0,0 0 0,0 0 0,0 0 0,0 0 0,0 0 0,0 0 0,1 0 0,-1 0 0,0 0 0,0 0 0,0 0 0,0 0 0,0 0 0,0 0 0,0 0 0,1 0 0,-1 0 0,0 0 0,0 0 0,0 0 0,0 0 0,0 0 0,0 0 0,0-1 0,0 1 0,0 0 0,1 0 0,-1 0 0,0 0 0,0 0 0,0 0 0,0 0 0,0 0 0,0 0 0,0 0 0,0-1 0,0 1 0,0 0 0,0 0 0,0 0 0,6-5 0,46-52 0,-13 16 0,-38 40 0,0 0 0,0 0 0,0 0 0,1 0 0,-1 0 0,0 0 0,1 0 0,-1 0 0,1 0 0,-1 1 0,0-1 0,1 0 0,0 1 0,-1 0 0,1-1 0,1 1 0,-2 0 0,0 0 0,-1 0 0,1 0 0,0 0 0,0 0 0,0 1 0,-1-1 0,1 0 0,0 0 0,0 1 0,-1-1 0,1 1 0,0-1 0,-1 1 0,1-1 0,0 1 0,-1-1 0,1 1 0,-1-1 0,1 1 0,-1 0 0,1-1 0,-1 1 0,1 0 0,-1-1 0,0 1 0,1 0 0,-1 0 0,0 0 0,1-1 0,-1 1 0,0 2 0,1 5 0,0 1 0,-1 0 0,0 0 0,-1 10 0,0 7 0,1-25 0,1 22 0,0-22 0,-1 0 0,0 0 0,0 0 0,0 0 0,1 0 0,-1-1 0,0 1 0,1 0 0,-1 0 0,1 0 0,-1 0 0,1-1 0,-1 1 0,1 0 0,-1-1 0,1 1 0,0 0 0,-1-1 0,1 1 0,0-1 0,1 2 0,1-2 0,-1 0 0,0-1 0,1 1 0,-1-1 0,1 1 0,-1-1 0,0 0 0,0 0 0,1 0 0,2-2 0,3-2 0,0 0 0,-1 0 0,0-1 0,0 0 0,-1-1 0,1 1 0,-1-1 0,-1-1 0,1 1 0,3-9 0,35-43 0,-41 50 0,-1 6 0,3 9 0,-3-3 0,-1 0 0,0 0 0,1 0 0,-1 0 0,0 0 0,0 0 0,-1 0 0,1 0 0,-1 0 0,0 0 0,1 0 0,-2 4 0,3 14 0,0 4 0,-2-19 0,0 0 0,1 0 0,1 7 0,0-4 0,-2-7 0,0 1 0,1-1 0,0 0 0,-1 1 0,1-1 0,0 1 0,2 1 0,-3-3 0,0-1 0,1 1 0,-1-1 0,1 1 0,-1-1 0,1 0 0,-1 1 0,1-1 0,-1 0 0,1 1 0,0-1 0,-1 0 0,1 0 0,-1 1 0,1-1 0,0 0 0,-1 0 0,1 0 0,0 0 0,-1 0 0,1 0 0,-1 0 0,1 0 0,0 0 0,-1 0 0,1 0 0,0-1 0,-1 1 0,1 0 0,-1 0 0,1-1 0,0 1 0,0-1 0,4-1 0,-1-1 0,1 0 0,-1 0 0,0 0 0,0 0 0,0 0 0,-1-1 0,7-7 0,0-2 0,10-20 0,-15 25 0,22-26 0,-22 29 0,-4 8 0,-2 7 0,1-10 0,-3 12 0,1-1 0,0 1 0,1-1 0,0 1 0,2 22 0,-1-30 0,1 1 0,-1-1 0,1 1 0,1-1 0,-1 1 0,1-1 0,-1 0 0,6 8 0,-7-10 0,1-1 0,0 0 0,0 0 0,0 1 0,0-1 0,0 0 0,1 0 0,-1 0 0,0 0 0,0 0 0,1 0 0,-1-1 0,1 1 0,-1 0 0,1-1 0,-1 1 0,1-1 0,-1 1 0,1-1 0,-1 0 0,1 1 0,-1-1 0,1 0 0,0 0 0,-1 0 0,1 0 0,-1-1 0,4 0 0,0 0 0,0-1 0,0 1 0,0-1 0,0-1 0,0 1 0,0-1 0,-1 0 0,1 0 0,-1 0 0,0-1 0,0 1 0,0-1 0,0 0 0,-1-1 0,1 1 0,-1 0 0,5-10 0,-1 1 0,10-13 0,-1 1 0,-12 19 0,-3 3 0,1 1 0,-1-1 0,0 1 0,1 0 0,3-4 0,-4 5 0,-1 0 0,1 1 0,-1 0 0,0-1 0,0 1 0,0 0 0,0 0 0,0-1 0,1 1 0,-1 0 0,0 0 0,0-1 0,0 1 0,1 0 0,-1 0 0,0 0 0,0-1 0,1 1 0,-1 0 0,0 0 0,0 0 0,1 0 0,-1 0 0,0-1 0,1 1 0,-1 0 0,0 0 0,1 0 0,-1 0 0,0 0 0,0 0 0,1 0 0,-1 0 0,0 0 0,1 0 0,-1 0 0,0 0 0,1 1 0,-1-1 0,0 0 0,0 0 0,1 0 0,-1 0 0,0 0 0,1 1 0,-1-1 0,0 0 0,1 2 0,0 0 0,0 0 0,0 1 0,-1-1 0,1 0 0,-1 0 0,0 0 0,1 1 0,-1 1 0,1 8 0,3 8 0,-2-8 0,6 21 0,-8-32 0,1 1 0,-1 0 0,1 0 0,0-1 0,0 1 0,0-1 0,0 1 0,0 0 0,0-1 0,3 3 0,-3-4 0,0 1 0,0 0 0,-1-1 0,1 1 0,0-1 0,0 0 0,0 1 0,0-1 0,0 0 0,0 0 0,0 1 0,0-1 0,0 0 0,0 0 0,0 0 0,0 0 0,0 0 0,0-1 0,0 1 0,0 0 0,2-1 0,4-2 0,1 0 0,-1 0 0,0-1 0,0 0 0,-1 0 0,1 0 0,9-10 0,-2 1 0,-1 0 0,13-18 0,-1-3 0,-1-1 0,26-53 0,-44 76 0,5-10 0,0 0 0,-2 0 0,12-41 0,-14 17 0,-7 44 0,0 0 0,0 0 0,1 0 0,-1 0 0,-1 0 0,1 0 0,0 1 0,0-1 0,-1 0 0,0-3 0,0 6 0,0 0 0,1 0 0,-1 0 0,0 0 0,1 0 0,-1 0 0,1 0 0,-1 0 0,1 0 0,-1 2 0,-49 216 0,48-206 0,0 0 0,0 15 0,0 2 0,2-24 0,0-1 0,0 1 0,0 0 0,0-1 0,1 1 0,0 0 0,0-1 0,1 1 0,-1-1 0,4 9 0,-4-14 0,0 1 0,-1 0 0,1-1 0,0 1 0,-1 0 0,1-1 0,0 1 0,-1-1 0,1 1 0,0-1 0,0 1 0,0-1 0,0 0 0,0 1 0,-1-1 0,1 0 0,0 0 0,0 0 0,0 1 0,0-1 0,0 0 0,0 0 0,0 0 0,1-1 0,4 0 0,-1 0 0,0 0 0,7-3 0,-2 1 0,-5 2 0,1-1 0,-1 0 0,10-6 0,2 0 0,-16 7 0,1 0 0,-1 1 0,0-1 0,1 1 0,-1 0 0,1-1 0,-1 1 0,1 0 0,-1 0 0,1 0 0,0 0 0,-1 0 0,2 1 0,-2-1 0,0 0 0,0 1 0,0-1 0,-1 0 0,1 1 0,0-1 0,0 1 0,-1-1 0,1 1 0,0-1 0,-1 1 0,1 0 0,-1-1 0,1 1 0,-1 0 0,1-1 0,-1 1 0,1 0 0,-1 0 0,0-1 0,1 1 0,-1 0 0,0 0 0,1 1 0,1 16 0,3 8 0,-5-25 0,0-1 0,0 0 0,0 0 0,0 1 0,0-1 0,0 0 0,0 0 0,0 0 0,1 1 0,-1-1 0,0 0 0,0 0 0,0 0 0,1 0 0,-1 1 0,0-1 0,0 0 0,0 0 0,1 0 0,-1 0 0,0 0 0,0 0 0,0 1 0,1-1 0,-1 0 0,0 0 0,0 0 0,1 0 0,-1 0 0,0 0 0,0 0 0,1 0 0,-1 0 0,0 0 0,12-6 0,10-13 0,-18 16 0,16-19 0,-16 16 0,0 2 0,1-1 0,-1 0 0,1 1 0,9-7 0,-14 11 0,1 0 0,-1 0 0,0-1 0,1 1 0,-1 0 0,0 0 0,1 0 0,-1 0 0,0 0 0,1-1 0,-1 1 0,0 0 0,1 0 0,-1 0 0,1 0 0,-1 0 0,0 0 0,1 0 0,-1 0 0,1 1 0,-1-1 0,0 0 0,1 0 0,-1 0 0,0 1 0,0-1 0,0 0 0,1 0 0,-1 0 0,0 1 0,0-1 0,0 0 0,0 0 0,0 1 0,0-1 0,0 0 0,0 1 0,0-1 0,0 0 0,0 0 0,0 1 0,0-1 0,-2 18 0,1-18 0,-9 40 0,-20 45 0,21-65 0,0-1 0,-1 0 0,-1-1 0,-15 21 0,23-36 0,0 0 0,0 0 0,0 0 0,0 0 0,0 0 0,-1 0 0,0-1 0,-5 3 0,8-4 0,0-1 0,0 1 0,0-1 0,0 0 0,0 1 0,0-1 0,0 0 0,0 0 0,0 0 0,0 0 0,0 0 0,0 0 0,0 0 0,0 0 0,0 0 0,0 0 0,0 0 0,0-1 0,0 1 0,0 0 0,0-1 0,0 1 0,1-1 0,-1 1 0,0-1 0,0 1 0,0-1 0,0 0 0,1 1 0,-1-1 0,0 0 0,1 0 0,-1 1 0,1-1 0,-1 0 0,1 0 0,-1 0 0,1 0 0,-1 0 0,1-1 0,-1 0 0,1 0 0,-1 0 0,1 0 0,0 0 0,0 0 0,0 0 0,0 0 0,0 0 0,0 0 0,0 0 0,1 0 0,-1 0 0,1 0 0,-1 0 0,1 0 0,0 0 0,0 0 0,0 1 0,0-1 0,0 0 0,2-1 0,1-2 0,0 0 0,0 1 0,0-1 0,1 1 0,8-6 0,68-39 0,-66 42 0,-11 6 0,-1-1 0,1 1 0,-1-1 0,0 0 0,5-3 0,-7 4 0,0 0 0,1 0 0,-1 0 0,0 0 0,1 0 0,-1 1 0,1-1 0,2 0 0,0-1 0,-3 2 8,-1 0 0,0 0 0,0 0 0,0 0 0,0 0 1,0 0-1,0 0 0,1 0 0,-1 0 0,0 0 0,0 0 0,0 0 0,0 0 0,0 0 0,0 0 0,0-1 0,0 1 1,1 0-1,-1 0 0,0 0 0,0 0 0,0 0 0,0 0 0,0 0 0,0-1 0,0 1 0,0 0 0,0 0 0,0 0 1,0 0-1,0 0 0,0-1 0,0 1 0,0 0 0,0 0 0,0 0 0,0 0 0,0 0 0,0 0 0,0-1 1,0 1-1,0 0 0,-5-6 138,-7-3-5840</inkml:trace>
</inkml:ink>
</file>

<file path=ppt/ink/ink3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45.0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 14464,'0'0'2273,"6"0"-1748,25 2 135,1-2 0,-1-1-1,0-2 1,49-10 0,-78 12-605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19:49.6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1 8432,'0'0'18163,"-9"5"-17847,-30 16-1,24-9 667,15-12-1026,0 1 0,-1-1 0,1 0 0,0 1 0,0-1-1,-1 0 1,1 0 0,0 1 0,0-1 0,-1 0 0,1 0-1,0 0 1,0 1 0,-1-1 0,1 0 0,0 0 0,-1 0-1,1 0 1,0 0 0,-1 0 0,1 0 0,0 0 0,-1 0-1,1 0 1,-1 0 0,1 0 0,0 0 0,-1 0 0,1 0-1,0 0 1,-1 0 0,1 0 0,0 0 0,-1 0 0,1 0 0,0-1-1,0 1 1,-1 0 0,0-1 0</inkml:trace>
</inkml:ink>
</file>

<file path=ppt/ink/ink3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45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13560,'0'0'3975</inkml:trace>
</inkml:ink>
</file>

<file path=ppt/ink/ink3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45.5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 11352,'0'0'4320,"37"-24"-3952,-30 21-80,-3 0-1,0 0-191,-2 3 0</inkml:trace>
</inkml:ink>
</file>

<file path=ppt/ink/ink3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45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75 11256,'0'0'848,"37"-8"-488,12 1 16,15 0 16,8-1 120,6-2 8,-1 0 40,-6 1 8,-9 2-280,-6 4 0,-9 0-216,-6 0 8</inkml:trace>
</inkml:ink>
</file>

<file path=ppt/ink/ink3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47.7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0 336 7936,'0'0'7169,"8"-5"-6702,-3 2-378,14-8 536,20-15 0,-25 13-36,1 0-1,-2-1 1,0 0-1,15-22 1,-11 11 296,-1-1 0,13-30 0,-28 55-836,3-8 303,0 1 0,0-1 0,-1 0 1,0-1-1,0 1 0,-1 0 0,2-19 0,-4 28-346,0 0-1,0 0 1,0 0 0,0 0-1,0 0 1,0 0-1,0 0 1,0 0-1,0 0 1,0 0-1,0 0 1,0 0 0,0 0-1,0 0 1,0-1-1,0 1 1,0 0-1,0 0 1,0 0 0,0 0-1,0 0 1,0 0-1,0 0 1,0 0-1,0 0 1,0 0 0,0 0-1,0 0 1,0 0-1,0 0 1,0 0-1,0 0 1,0 0-1,0 0 1,0 0 0,0 0-1,0 0 1,0 0-1,0 0 1,0 0-1,0 0 1,-1 0 0,1 0-1,0-1 1,0 1-1,0 0 1,0 0-1,0 0 1,0 0 0,0 0-1,0 0 1,0 0-1,0 1 1,0-1-1,0 0 1,0 0 0,0 0-1,0 0 1,-4 3 116,-2 7-45,-3 4-6,1 1 1,1 1-1,1-1 0,-6 20 0,10-28-58,1 0 0,0 0-1,-1 0 1,2 0 0,-1 0-1,1 0 1,1 0 0,-1 0 0,1 0-1,0 0 1,0 0 0,5 13 0,-5-19-8,0 1 0,-1 0 0,1 0 0,0 0 0,0-1 0,1 1 0,-1-1 0,0 1 0,0-1 0,1 1 0,-1-1 0,1 0 0,-1 1 0,1-1 0,0 0 0,0 0 0,-1 0 0,1 0 0,0-1 0,0 1 0,0 0 0,0-1 0,2 1 0,0-1 6,-1 0 1,0 0-1,1 0 0,-1-1 0,1 1 0,-1-1 1,0 0-1,1 0 0,-1 0 0,0 0 1,0-1-1,6-3 0,0-1 31,1 0-1,-2-1 0,1 0 1,8-10-1,28-35 190,-7 6 92,-29 37-118,-6 9-4,-5 6-60,-30 83 386,28-65-51,5-23-258,4-2-120,5-3-16,24-20 99,-26 18-129,0 0 1,1 1-1,14-8 0,-15 10-15,-7 2-15,0 1 0,0-1 0,0 1-1,0-1 1,1 1 0,-1-1-1,0 1 1,0 0 0,1 0 0,1-1-1,-2 2-11,0-1-1,0 1 1,0-1-1,-1 0 1,1 1-1,0-1 1,-1 1-1,1 0 1,0-1-1,-1 1 1,1 0-1,-1-1 1,1 1-1,-1 0 1,1-1-1,-1 1 1,1 0-1,-1 0 1,1 1-1,7 16 94,-1-2 51,12 21 0,-9-26 30,-9-9-155,1-1-1,-1 1 0,0-1 0,1 1 0,-1 0 0,0 0 0,0-1 0,0 1 0,0 0 0,1 4 0,-2-4-716,0-2-131,-3-5-3536</inkml:trace>
</inkml:ink>
</file>

<file path=ppt/ink/ink3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47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14568,'0'0'1128,"45"18"-1232</inkml:trace>
</inkml:ink>
</file>

<file path=ppt/ink/ink3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49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0 655 7232,'0'0'3912,"8"-2"-3390,-2 0-408,-1 1 0,1-1 0,-1 0 1,0 0-1,0 0 0,0-1 0,0 0 0,0 0 0,0 0 0,7-7 0,7-10 468,-1 0 0,-1-1 0,-1 0 0,20-36 1,-25 37-227,64-125 1573,-64 120-1444,-1-1 1,-1 0-1,10-50 0,-18 64-114,-1 12-365,0 0 0,0 0 0,0 0 0,0 0 0,0 0 0,0 0 0,-1 0 0,1-1 0,0 1 0,0 0 1,0 0-1,0 0 0,0 0 0,0 0 0,0 0 0,0 0 0,0 0 0,0 0 0,0 0 0,0 0 0,0 0 0,0 0 0,-1 0 0,1 0 1,0 0-1,0 0 0,0 0 0,0 0 0,0 0 0,0 0 0,0 0 0,0 0 0,0 0 0,0 0 0,0 0 0,0 0 0,0 0 1,-1 0-1,1 0 0,0 1 0,0-1 0,0 0 0,0 0 0,0 0 0,0 0 0,0 0 0,0 0 0,0 0 0,0 0 0,0 0 0,0 0 1,0 0-1,0 0 0,0 0 0,0 0 0,0 0 0,0 1 0,0-1 0,0 0 0,0 0 0,-11 19 421,8-13-454,-12 27 189,0 0 0,-12 44 0,20-53-70,1 1 1,2 0-1,0 0 1,0 29-1,4-38-30,-1-9-22,1 0 0,0 0 0,0 1-1,0-1 1,1 0 0,0 1 0,1-1 0,3 11-1,-4-18-26,-1 1 0,0 0 1,1 0-1,-1 0 0,1 0 0,-1-1 0,1 1 0,0 0 0,-1 0 0,1-1 0,0 1 0,-1-1 1,1 1-1,0-1 0,0 1 0,-1-1 0,1 1 0,0-1 0,0 1 0,0-1 0,1 0 0,-1 1 2,1-1-1,-1 0 0,1-1 0,-1 1 0,0 0 0,1 0 0,-1-1 1,0 1-1,1 0 0,-1-1 0,0 0 0,0 1 0,2-2 0,4-2 32,-1-1-1,0 0 1,0-1-1,6-6 0,-9 9-26,35-39 224,-2-2 0,-1-1 0,-3-2 0,-2 0 0,-2-3-1,41-96 1,-39 50 406,-27 87-543,-1 0 101,-4 6 133,1 4-308,0 0 0,0 0 0,0 0 1,1 0-1,-1 0 0,0 0 0,0 0 1,1 1-1,-2 0 0,-60 131 533,10 6-205,-18 46 34,55-145-289,11-26 19,-10 21 0,9-29-34,5-6-75,-1 0-1,1 1 1,0-1 0,-1 1 0,1-1 0,0 1 0,-1-1-1,1 1 1,0-1 0,0 1 0,-1-1 0,1 1-1,0-1 1,0 1 0,0 0 170,7-14 241,11-21-146,12-18 93,-26 45-257,1 1 0,0-1-1,1 1 1,-1 0 0,8-6 0,-12 12-100,-1-1 1,1 1-1,-1-1 1,0 1-1,1 0 1,-1-1-1,1 1 1,-1 0 0,1-1-1,0 1 1,-1 0-1,1 0 1,-1-1-1,1 1 1,-1 0-1,1 0 1,0 0-1,-1 0 1,1 0-1,-1 0 1,1 0-1,0 0 1,-1 0-1,1 0 1,-1 0 0,1 0-1,0 1 1,-1-1-1,1 0 1,-1 0-1,1 1 1,-1-1-1,1 1 1,1 0 20,0 1 0,-1 0 0,0 0 0,1 0 0,-1 0 0,0 0 0,1 3 0,3 5-35,-2-5 19,1 3 16,1-1-1,-1 0 0,9 10 0,-11-16-23,-1 1 0,1 0-1,0-1 1,0 1-1,0-1 1,-1 0-1,1 0 1,0 0-1,0 0 1,1 0 0,-1 0-1,0 0 1,0-1-1,0 1 1,0-1-1,1 1 1,-1-1-1,3 0 1,-3 0 0,1 0-1,-1 0 1,0 0 0,0-1-1,1 1 1,-1-1 0,0 1-1,0-1 1,0 0-1,0 0 1,0 0 0,0 0-1,0 0 1,0 0 0,0 0-1,0-1 1,0 1 0,-1-1-1,1 1 1,-1-1 0,1 0-1,-1 0 1,1 0-1,-1 1 1,0-1 0,0 0-1,0 0 1,1-5 0,0 2 34,-1-1 0,0 0 0,0 1 1,0-1-1,0 0 0,-1 0 0,0 1 1,-2-12-1,2 17-44,0-1-1,0 1 1,-1-1-1,1 1 1,0-1 0,-1 1-1,1 0 1,0-1 0,0 1-1,-1-1 1,1 1-1,-1 0 1,1-1 0,0 1-1,-1 0 1,1 0-1,-1-1 1,1 1 0,-1 0-1,1 0 1,-1 0-1,1-1 1,-1 1 0,1 0-1,-1 0 1,1 0 0,-1 0-1,1 0 1,-1 0-1,1 0 1,-1 0 0,1 0-1,-1 0 1,1 0-1,-2 1 1,1-1 0,-1 1 1,1-1-1,0 0 1,-1 1-1,1 0 1,0-1-1,-1 1 1,1 0-1,0 0 1,0 0-1,-2 1 1,0 1-4,1 0 0,0 0 0,0 0 0,0 0 0,1 0 0,-1 0 0,1 1 0,-1-1 0,1 0 0,0 1 0,0-1 0,1 1 0,-1 0 0,1-1 0,0 1 0,0-1 0,0 1 0,0 0 0,1 3 0,0-3 0,0 0 0,1 0 0,-1-1 0,1 1 0,0 0 0,0-1 0,0 0 0,0 1 0,1-1 0,-1 0 0,1 0 0,0 0 0,-1-1 0,2 1 0,-1 0 0,0-1 0,4 2 0,1 1 3,0-1 0,17 6-1,-22-9-5,1 0-1,-1 0 0,1 0 0,0-1 0,-1 1 1,1-1-1,0 0 0,-1 0 0,1 0 0,4-1 1,-7 1-41,-1-1 1,1 1 0,0 0 0,-1 0-1,1 0 1,-1-1 0,1 1-1,0 0 1,-1-1 0,1 1 0,-1-1-1,1 1 1,-1 0 0,1-1-1,-1 1 1,1-1 0,-1 1 0,0-1-1,1 0 1,-1 1 0,0-1 0,1 1-1,-1-1 1,0 0 0,0 1-1,1-1 1,-1 0 0,0 1 0,0-2-1,0-6-4317,0 8 4321</inkml:trace>
</inkml:ink>
</file>

<file path=ppt/ink/ink3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49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 16783,'0'0'368,"36"3"8,21-3-64,14-3 16,7-4 128,-4 0 8,-13 3-112,-7 1 0,-14 3-72,-20 0 8,-3-1-72,-1-1 8,-1 2-136,-1 0 0</inkml:trace>
</inkml:ink>
</file>

<file path=ppt/ink/ink3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58.1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257 367 6928,'0'0'2144,"2"-5"-1542,5-20 10,-7 24-511,1-1 0,-1 1-1,0 0 1,1-1 0,-1 1 0,0-1-1,0 1 1,0-1 0,0 1-1,0 0 1,0-1 0,-1 1-1,1-1 1,0 1 0,-1 0-1,1-1 1,-1 1 0,1 0 0,-1-1-1,0 1 1,0 0 0,1 0-1,-1 0 1,0 0 0,0-1-1,0 1 1,0 0 0,0 1-1,-1-1 1,1 0 0,0 0 0,0 0-1,-1 1 1,1-1 0,0 1-1,0-1 1,-1 1 0,1-1-1,-1 1 1,1 0 0,-2-1 0,-4 1 178,-1-1 1,1 1-1,-1 0 1,1 0 0,-1 1-1,-7 1 1,3 1 29,0-1 0,0 2 1,0 0-1,0 0 0,1 1 0,-21 13 1,26-14-153,-1 0 1,2 1 0,-1-1 0,0 1 0,1 1 0,0-1 0,0 1 0,1 0-1,-1 0 1,1 0 0,1 1 0,-7 12 0,10-17-110,-1 0 0,1 0 1,-1 0-1,1 0 0,-1 1 0,1-1 0,0 0 0,0 0 1,0 0-1,0 0 0,1 0 0,-1 0 0,0 0 0,1 1 1,0-1-1,-1 0 0,1 0 0,0-1 0,0 1 0,0 0 0,0 0 1,0 0-1,1-1 0,-1 1 0,0 0 0,1-1 0,-1 1 1,1-1-1,0 0 0,-1 1 0,4 0 0,0 1 27,0 0-1,0-1 1,0 0 0,0 0-1,0 0 1,1-1-1,-1 0 1,0 0-1,1 0 1,-1 0-1,8-1 1,1-1 52,-1-1 1,0-1-1,0 0 0,0-1 1,15-5-1,61-32 537,-76 35-555,10-6 309,33-24-1,-31 23 85,-15 8-40,-16 10-271,0 0 1,0 0-1,1 1 1,0-1-1,0 1 0,-5 8 1,7-9-80,1-3-91,1 0 0,0-1 1,0 1-1,-1 0 0,2 0 1,-1 0-1,0 0 0,0 0 1,1 0-1,-1 0 0,0 4 1,1-4-11,0-1 1,0 1-1,1-1 1,-1 1-1,0 0 1,1-1-1,-1 1 1,1-1-1,-1 0 1,1 1-1,0-1 1,-1 1-1,1-1 0,0 0 1,0 0-1,0 1 1,2 0-1,-1 1 11,1 0-1,0-1 0,0 1 1,0-1-1,1 0 0,-1 0 1,1 0-1,-1 0 0,1-1 0,-1 1 1,1-1-1,0 0 0,0 0 1,0 0-1,0-1 0,-1 0 1,1 1-1,0-1 0,0 0 0,0-1 1,0 1-1,0-1 0,0 0 1,0 0-1,-1 0 0,1 0 1,0 0-1,-1-1 0,1 0 0,-1 0 1,1 0-1,-1 0 0,0 0 1,0-1-1,0 1 0,0-1 0,0 0 1,3-4-1,-4 4 14,0-1 0,-1 1 0,1 0-1,0-1 1,-1 1 0,0-1 0,0 1 0,0-1-1,0 1 1,-1-1 0,1 0 0,-1 1 0,0-6 0,0 7-15,0 1 1,0-1 0,-1 0 0,1 0-1,-1 0 1,1 0 0,-1 0 0,0 1-1,0-1 1,0 0 0,0 1 0,0-1-1,0 0 1,0 1 0,0-1 0,-1 1-1,1 0 1,-1-1 0,1 1 0,-1 0 0,1 0-1,-1 0 1,0 0 0,1 0 0,-1 0-1,-3 0 1,-30-10 388,54 10-416,1-1 0,29-8-1,-16 4 21,8-3 6,-24 5 28,-1 0 0,1 2 0,22-1 0,-39 2-41,1 1 1,0 0-1,0 0 0,0 0 1,-1 0-1,1 0 0,0 0 1,0 1-1,0-1 1,-1 0-1,1 0 0,0 1 1,0-1-1,-1 0 1,1 1-1,0-1 0,-1 0 1,1 1-1,0-1 0,-1 1 1,1-1-1,-1 1 1,1 0-1,-1-1 0,1 1 1,-1-1-1,1 1 1,-1 0-1,0-1 0,1 1 1,-1 0-1,0 0 0,0-1 1,1 1-1,-1 0 1,0 0-1,0 1 0,0 2 18,0 0 0,-1 0 0,1 0 0,-1 0-1,-2 8 1,1-5 4,-1 5 34,1-3 54,-1 0-1,1 0 1,-1-1-1,-8 16 1,11-23 124,3-3-127,5-5-5,11-12-40,-8 6-5,1 1 0,1 1 0,0 0 0,28-19 0,-40 30-63,0-1 0,-1 1 0,1-1 0,0 1 0,0 0 0,0-1 0,0 1 0,0 0 0,0 0 0,-1-1 0,1 1 0,0 0 0,0 0 0,0 0 0,0 0 0,0 0 0,0 0 0,2 1 0,-3-1 0,1 1 0,-1-1 0,1 1 0,-1-1 0,1 0 0,-1 1 0,0-1 0,1 1 0,-1-1 0,0 1 0,1 0 0,-1-1 0,0 1 0,1-1 0,-1 1 0,0-1 0,0 1 0,0 0 0,0-1 0,0 2 0,1 4 0,-1 0 0,-1 0 0,1 0 0,-3 10 0,2-10 0,-1 2 0,1-5 0,0-1 0,1 1 0,-1-1 0,1 1 0,0 0 0,0 4 0,0-6 0,0-1 0,0 0 0,0 1 0,1-1 0,-1 0 0,0 1 0,0-1 0,0 0 0,0 0 0,1 1 0,-1-1 0,0 0 0,0 1 0,0-1 0,1 0 0,-1 0 0,0 0 0,1 1 0,-1-1 0,0 0 0,0 0 0,1 1 0,0-1 0,0 0 0,0 0 0,0 0 0,0 0 0,0 0 0,0 0 0,0 0 0,0 0 0,0 0 0,-1-1 0,1 1 0,1-1 0,4-1 0,0-1 0,0 0 0,0-1 0,-1 1 0,8-7 0,-8 6 0,0 0 0,0 1 0,0-1 0,0 1 0,1 1 0,8-4 0,-13 5 0,-1 1 0,1 0 0,0 0 0,0 0 0,-1 0 0,1 0 0,0 0 0,0 0 0,0 0 0,-1 1 0,1-1 0,0 0 0,-1 0 0,1 1 0,0-1 0,0 0 0,-1 1 0,1-1 0,-1 1 0,1-1 0,0 1 0,-1-1 0,1 1 0,-1-1 0,1 1 0,-1-1 0,1 1 0,-1 0 0,0-1 0,1 1 0,-1 1 0,3 3 0,-1 0 0,0 1 0,2 7 0,-1-2 0,-3-10 0,0 0 0,1 1 0,-1-1 0,1 0 0,-1 0 0,1 0 0,-1 0 0,1 0 0,-1-1 0,1 1 0,0 0 0,0 0 0,-1 0 0,1 0 0,1 0 0,-1-1 0,0 0 0,0 0 0,0 1 0,0-1 0,0 0 0,0 0 0,0-1 0,0 1 0,0 0 0,0 0 0,0 0 0,0-1 0,0 1 0,0 0 0,0-1 0,0 1 0,0-2 0,12-5 0,-1 0 0,15-12 0,-18 12 0,0 0 0,0 1 0,0 0 0,1 1 0,12-5 0,-22 10 0,1 0 0,-1-1 0,1 1 0,-1 0 0,1 0 0,-1 0 0,1 0 0,-1-1 0,1 1 0,-1 0 0,1 0 0,-1 0 0,1 0 0,-1 0 0,1 0 0,0 0 0,-1 1 0,1-1 0,-1 0 0,1 0 0,-1 0 0,1 0 0,-1 1 0,0-1 0,1 0 0,-1 1 0,1-1 0,-1 0 0,1 1 0,-1-1 0,0 0 0,1 1 0,-1-1 0,0 1 0,1-1 0,-1 1 0,0-1 0,0 0 0,1 1 0,-1-1 0,0 1 0,0-1 0,0 1 0,0 0 0,0 0 0,1 3 0,-1 1 0,0-1 0,0 0 0,-2 8 0,2-8 0,-9 42 0,-13 45 0,-1-2 0,0 1 0,21-85 0,4-13 0,107-256 0,-100 246 0,1 0 0,1 1 0,1 0 0,0 1 0,1 0 0,20-18 0,-28 29 0,-4 3 0,1 1 0,0-1 0,0 0 0,-1 1 0,1-1 0,4-1 0,-6 2 0,1 1 0,0 0 0,-1 0 0,1 0 0,-1 0 0,1 0 0,-1 0 0,1 0 0,0 0 0,-1 0 0,1 0 0,-1 0 0,1 0 0,-1 0 0,1 0 0,-1 1 0,1-1 0,-1 0 0,1 0 0,-1 1 0,1-1 0,-1 0 0,1 1 0,-1-1 0,1 0 0,-1 1 0,1-1 0,-1 1 0,0-1 0,1 0 0,-1 1 0,0-1 0,1 1 0,-1 0 0,2 3 0,0 0 0,-1-1 0,1 1 0,-1 0 0,0 0 0,0 0 0,0 1 0,-1-1 0,0 0 0,0 5 0,0 0 0,0 0 0,-1 0 0,-4 15 0,3-16 0,0 0 0,-1 0 0,0 0 0,-1-1 0,-5 9 0,9-16 0,0 1 0,0-1 0,0 0 0,-1 1 0,1-1 0,0 0 0,0 0 0,-1 1 0,1-1 0,0 0 0,0 0 0,-1 0 0,1 1 0,0-1 0,-1 0 0,1 0 0,0 0 0,-1 0 0,1 0 0,0 0 0,-1 0 0,1 0 0,-1 0 0,1 0 0,0 0 0,-1 0 0,1 0 0,0 0 0,0 0 0,0 0 0,0-1 0,0 1 0,-1 0 0,1 0 0,0 0 0,0 0 0,0 0 0,0-1 0,0 1 0,0 0 0,0 0 0,0 0 0,0-1 0,0 1 0,-1 0 0,1 0 0,0 0 0,0-1 0,0 1 0,0 0 0,0 0 0,0 0 0,1-1 0,-1 1 0,0 0 0,0 0 0,0 0 0,0 0 0,0-1 0,0 1 0,0 0 0,0 0 0,0 0 0,0 0 0,1-1 0,1-3 0,0 0 0,0 1 0,1-1 0,0 0 0,-1 1 0,1 0 0,1-1 0,-1 1 0,0 0 0,6-3 0,5-3 0,22-10 0,-8 5 0,36-20 0,16-10 0,-70 37 0,-7 5 0,0 0 0,-1 0 0,1 1 0,0-1 0,4 0 0,-3 0 0,1 2 0,-4 0 0,-1 1 0,0-1 0,0 0 0,0 1 0,1-1 0,-1 1 0,0-1 0,0 1 0,0-1 0,0 1 0,0-1 0,0 1 0,0-1 0,0 1 0,0-1 0,0 1 0,1 9 0,0 0 0,1-1 0,0 1 0,4 10 0,-1-1 0,-4-14 0,1 0 0,0 0 0,-1 0 0,2 0 0,-1 0 0,5 6 0,-6-9 0,1 0 0,0 0 0,0 0 0,-1 0 0,1 0 0,1 0 0,-1 0 0,0-1 0,0 1 0,1-1 0,-1 0 0,0 0 0,1 0 0,3 1 0,-2-1 0,1 0 0,0 0 0,-1 0 0,1-1 0,0 0 0,0 0 0,-1 0 0,1 0 0,0-1 0,-1 0 0,1 0 0,0 0 0,-1-1 0,1 1 0,-1-1 0,0 0 0,0 0 0,1-1 0,-1 1 0,-1-1 0,1 0 0,0 0 0,3-4 0,2-3 0,0 1 0,-1-2 0,0 1 0,-1-1 0,9-16 0,-16 26 0,1 1 0,-1-1 0,1 0 0,-1 0 0,0 0 0,0 0 0,1 1 0,-1-1 0,0 0 0,0 0 0,0 0 0,0 0 0,0 0 0,0 1 0,0-1 0,0 0 0,-1-1 0,1 1 0,0 1 0,0 0 0,-1-1 0,1 1 0,0 0 0,0 0 0,-1-1 0,1 1 0,0 0 0,-1 0 0,1-1 0,-1 1 0,1 0 0,0 0 0,-1 0 0,1 0 0,-1-1 0,1 1 0,0 0 0,-1 0 0,1 0 0,-1 0 0,1 0 0,-1 0 0,1 0 0,0 0 0,-1 0 0,1 1 0,-1-1 0,1 0 0,-1 0 0,1 0 0,0 0 0,-1 0 0,0 1 0,-1 0 0,0 0 0,0 0 0,0 0 0,1 0 0,-1 0 0,0 0 0,0 1 0,0-1 0,1 1 0,-1-1 0,1 1 0,-1 0 0,1-1 0,0 1 0,0 0 0,0 0 0,0 0 0,0 0 0,0 0 0,0 0 0,0 0 0,1 0 0,-1 4 0,0-2 0,1-1 0,0 0 0,0 1 0,1-1 0,-1 1 0,0-1 0,1 0 0,0 0 0,0 1 0,0-1 0,0 0 0,0 0 0,1 0 0,0 0 0,2 4 0,-3-6 0,0 0 0,0 1 0,0-1 0,0 0 0,1 0 0,-1 0 0,0 0 0,1 0 0,-1 0 0,0 0 0,1 0 0,0-1 0,-1 1 0,1 0 0,-1-1 0,1 0 0,1 1 0,0-1 0,0 0 0,0 0 0,-1 0 0,1 0 0,0 0 0,-1-1 0,1 0 0,0 1 0,3-3 0,4-1 0,-1-1 0,0-1 0,0 1 0,9-9 0,13-12 0,26-29 0,-44 42 0,-13 13 0,1-1 0,-1 1 0,0 0 0,0 0 0,0 0 0,0-1 0,1 1 0,-1 0 0,0 0 0,0 0 0,0 0 0,1 0 0,-1-1 0,0 1 0,0 0 0,0 0 0,1 0 0,-1 0 0,0 0 0,0 0 0,1 0 0,-1 0 0,0 0 0,0 0 0,1 0 0,-1 0 0,0 0 0,1 0 0,1 7 0,-3 14 0,0-17 0,-1 26 0,-5 36 0,5-56 0,0 1 0,-1-1 0,0 0 0,-5 11 0,8-20 0,-1 0 0,1 0 0,-1 0 0,1 0 0,-1 0 0,0 0 0,1-1 0,-1 1 0,0 0 0,0 0 0,1-1 0,-3 2 0,3-2 0,-1 1 0,1-1 0,-1 0 0,1 0 0,-1 0 0,1 0 0,-1 0 0,1 0 0,-1 0 0,1 1 0,-1-1 0,1-1 0,-1 1 0,1 0 0,-1 0 0,1 0 0,-1 0 0,1 0 0,-1-1 0,-1 0 0,1 0 0,-1 0 0,1 0 0,0 0 0,-1 0 0,1 0 0,0-1 0,0 1 0,0 0 0,0-1 0,0 1 0,0-1 0,-1-2 0,-14-37 0,16 40 0,0 1 0,0 0 0,0 0 0,0-1 0,0 1 0,0 0 0,0 0 0,0 0 0,0 0 0,0-1 0,0 1 0,0 0 0,0 0 0,1 0 0,-1-1 0,0 1 0,0 0 0,0 0 0,0 0 0,1 0 0,-1 0 0,0 0 0,0-1 0,0 1 0,0 0 0,1 0 0,-1 0 0,0 0 0,0 0 0,0 0 0,1 0 0,-1 0 0,0 0 0,0 0 0,0 0 0,1 0 0,-1 0 0,0 0 0,0 0 0,1 0 0,-1 0 0,0 0 0,0 0 0,0 0 0,1 1 0,13 1 0,-12-2 0,18 3 0,-1-1 0,27-1 0,-39-1 0,0-1 0,0 0 0,1 0 0,-1-1 0,0 0 0,0 0 0,0 0 0,-1-1 0,11-6 0,6-6 0,-1 0 0,0-2 0,31-32 0,-36 33 0,-16 20 0,-1 0 0,1 0 0,-1 0 0,0 0 0,0 0 0,0 6 0,-1-6 0,-1 2 0,1 0 0,0 0 0,1 0 0,-1 7 0,2-13 0,0 0 0,0 1 0,0-1 0,0 0 0,0 1 0,-1-1 0,1 0 0,0 0 0,0 0 0,0 0 0,0 0 0,0 0 0,0 0 0,2 0 0,-2 0 0,7-2 0,-7 2 0,0 0 0,-1 0 0,1 0 0,0-1 0,-1 1 0,1 0 0,0 0 0,0 0 0,-1 0 0,1 0 0,0 0 0,-1 1 0,1-1 0,0 0 0,0 0 0,-1 0 0,1 1 0,0-1 0,0 1 0,0-1 0,-1 0 0,1 0 0,0 1 0,0-1 0,-1 0 0,1 0 0,0 0 0,0 0 0,-1 0 0,1 0 0,0 0 0,0 0 0,-1 0 0,2-1 0,6 1 0,-8 0 0,0 0 0,0 0 0,1 0 0,-1 0 0,0 1 0,0-1 0,0 0 0,0 0 0,1 0 0,-1 0 0,0 1 0,0-1 0,0 0 0,0 0 0,0 0 0,1 1 0,-1-1 0,0 0 0,0 0 0,0 1 0,0-1 0,0 0 0,0 0 0,0 1 0,0-1 0,0 0 0,0 0 0,0 1 0,0-1 0,3 6 0,-2-5 0,-1-1 0,1 1 0,-1-1 0,0 1 0,1-1 0,-1 1 0,0-1 0,1 1 0,-1 0 0,0-1 0,0 1 0,0-1 0,1 2 0,-1 0 0,0 0 0,0 0 0,-1 0 0,1 0 0,0 0 0,-1 0 0,0 0 0,1 0 0,-1 0 0,0 0 0,-1 2 0,1-3 0,0 0 0,1 0 0,-1 0 0,0 0 0,0 0 0,0-1 0,0 1 0,0 0 0,0 0 0,0-1 0,-1 1 0,1-1 0,0 1 0,0-1 0,0 1 0,-1-1 0,1 0 0,0 1 0,-3-1 0,-2 0 0,0 0 0,1 0 0,-8-2 0,-11 0 0,14 0 0,9 1 0,0 1 0,0-1 0,-1 1 0,1 0 0,0-1 0,-1 1 0,1 0 0,0 0 0,-1 0 0,1 0 0,0 0 0,-1 0 0,1 1 0,-2-1 0,3 0 0,0 0 0,0 0 0,0 1 0,-1-1 0,1 0 0,0 0 0,0 0 0,0 0 0,0 0 0,-1 0 0,1 0 0,0 0 0,0 0 0,0 0 0,0 1 0,0-1 0,-1 0 0,1 0 0,0 0 0,0 0 0,0 0 0,0 1 0,0-1 0,0 0 0,0 0 0,0 0 0,-1 1 0,1-1 0,0 0 0,0 0 0,0 0 0,0 1 0,4 4 0,11 4 0,-13-8 0,3 2 0,0 0 0,0-1 0,0 0 0,0 0 0,1-1 0,-1 1 0,0-1 0,1 0 0,-1 0 0,9-1 0,3-1 0,-1 0 0,20-5 0,-30 5 0,2 0 0,-1-1 0,0-1 0,1 1 0,-1-1 0,0 0 0,11-8 0,1-1 0,15-15 0,-12 10 0,-21 16 0,15-14 0,-12 11 0,-3 4 0,-1 0 0,1-1 0,-1 1 0,1-1 0,-1 1 0,1 0 0,-1-1 0,1 1 0,-1-1 0,0 1 0,1-1 0,-1 0 0,0 1 0,1-1 0,-1 1 0,0-1 0,1-1 0,-2 8 0,0-1 0,0 0 0,-1 0 0,-3 10 0,-2 6 0,7-21 0,-3 9 0,1 1 0,0 0 0,-1 13 0,3-21 0,0 0 0,0 0 0,0 0 0,0 0 0,0 0 0,0 0 0,0 0 0,1 0 0,-1 0 0,1 0 0,0 0 0,-1 0 0,1 0 0,0 0 0,0-1 0,0 1 0,0 0 0,1-1 0,-1 1 0,0-1 0,1 1 0,-1-1 0,1 0 0,1 2 0,-1-2 0,-1-1 0,1 1 0,0-1 0,0 1 0,-1-1 0,1 0 0,0 0 0,0 0 0,-1 0 0,1 0 0,0 0 0,0 0 0,0-1 0,-1 1 0,1 0 0,0-1 0,-1 0 0,4-1 0,3-2 0,-1 0 0,11-8 0,-15 10 0,15-11 0,0-2 0,-2 0 0,0 0 0,0-2 0,21-29 0,-16 14 0,0 0 0,22-52 0,-32 62 0,-4 9 0,7-19 0,-13 28 0,1 1 0,-1-1 0,-1 0 0,1 1 0,0-1 0,-1 0 0,0 0 0,0 0 0,0 1 0,-1-6 0,-2 3 0,-1 8 0,-4 13 0,5-11 0,-2 6 0,0 1 0,-6 18 0,2-4 0,-1 2 0,-10 41 0,4-8 0,10-32 0,4-20 0,0 1 0,0 0 0,1 0 0,0 1 0,1 12 0,0-21 0,0 0 0,0 0 0,0 0 0,0 0 0,1 0 0,-1 0 0,0 0 0,1 0 0,-1 0 0,0 0 0,1 0 0,-1 0 0,1 0 0,-1 0 0,1-1 0,0 1 0,-1 0 0,1 0 0,0 0 0,0-1 0,0 1 0,-1 0 0,1-1 0,0 1 0,0-1 0,0 1 0,0-1 0,0 0 0,0 1 0,0-1 0,0 0 0,0 0 0,0 1 0,0-1 0,0 0 0,0 0 0,0 0 0,0 0 0,1 0 0,-1-1 0,0 1 0,2-1 0,2 0 0,0-1 0,0 1 0,0-1 0,0-1 0,0 1 0,9-6 0,-9 3 0,0 0 0,0 0 0,0 0 0,0 0 0,-1-1 0,0 0 0,6-10 0,-2 3 0,-7 11 0,0 0 0,0 0 0,0 0 0,-1 1 0,1-1 0,0 0 0,-1 0 0,0 0 0,1 0 0,-1 0 0,0 0 0,0 0 0,0 0 0,-1-3 0,1-6 0,0 11 0,1 1 0,0 0 0,-1-1 0,1 1 0,-1-1 0,1 1 0,0 0 0,0-1 0,-1 0 0,1 1 0,0-1 0,0 1 0,1-1 0,13 6 0,-8-4 0,0 0 0,0-1 0,0 0 0,0 0 0,0-1 0,10 0 0,41-9 0,-48 8 0,-7 0 0,0 0 0,0 0 0,-1 0 0,1 0 0,3-3 0,-4 3 0,0 0 0,0 0 0,0 0 0,0 0 0,0 1 0,0-1 0,0 0 0,1 1 0,1-1 0,-3 1 0,0 0 0,0 0 0,-1 0 0,1 0 0,0-1 0,-1 1 0,1 0 0,0 0 0,-1-1 0,1 1 0,0 0 0,-1-1 0,1 1 0,-1-1 0,1 1 0,-1-1 0,1 1 0,0-1 0,0-1 0,-1 18 0,-6 2 0,2-9 0,1 0 0,1-1 0,-3 14 0,5-20 0,0 0 0,0 0 0,-1 0 0,1-1 0,1 1 0,-1 0 0,0 0 0,0 0 0,1 0 0,-1-1 0,1 1 0,-1 0 0,1 0 0,0-1 0,0 1 0,0-1 0,0 1 0,0-1 0,0 1 0,0-1 0,0 1 0,3 1 0,-2-2 0,-1 0 0,1 0 0,0 0 0,0-1 0,0 1 0,0 0 0,0-1 0,0 0 0,0 1 0,0-1 0,0 0 0,0 0 0,0 0 0,0-1 0,0 1 0,0 0 0,2-1 0,2-1 0,1 0 0,-1 0 0,12-6 0,-6 1 0,1-1 0,-1 0 0,18-17 0,31-34 0,-29 27 0,-7 6 0,-1-1 0,35-50 0,-38 38 0,-11 21 0,-9 16 0,0-1 0,0 0 0,0 1 0,0-1 0,0-4 0,-1 6 0,1 0 0,-1 0 0,0 0 0,0 0 0,0 0 0,0-1 0,0 1 0,-1 0 0,1 0 0,0 0 0,0 0 0,-1 0 0,1 0 0,-1 0 0,0-2 0,1 3 0,0 0 0,-1 0 0,1-1 0,0 1 0,0 0 0,-1 0 0,1 0 0,0 0 0,-1 0 0,1 0 0,0 0 0,-1 0 0,1 0 0,0 0 0,-1 0 0,1 0 0,0 0 0,0 0 0,-1 0 0,1 0 0,0 0 0,-1 0 0,1 0 0,-1 1 0,-9 3 0,7-2 0,-4 1 0,1 0 0,-1 1 0,0 0 0,1 0 0,0 1 0,0 0 0,0 0 0,-8 10 0,8-7 0,1 0 0,-1 0 0,1 0 0,1 1 0,0 0 0,-5 13 0,5-10 0,1-1 0,0 1 0,1-1 0,0 1 0,-1 20 0,3-20 0,0-6 0,0-1 0,0 1 0,2 11 0,-2-15 0,1-1 0,0 1 0,-1 0 0,1 0 0,0-1 0,0 1 0,0 0 0,0-1 0,0 1 0,0-1 0,0 1 0,1-1 0,-1 0 0,0 1 0,4 1 0,-1-1 0,1 1 0,-1-1 0,1 0 0,0 0 0,0-1 0,0 1 0,0-1 0,0 0 0,0-1 0,0 1 0,0-1 0,0 0 0,0 0 0,0-1 0,0 1 0,0-1 0,0 0 0,0-1 0,0 1 0,5-3 0,75-35 0,-84 39 0,-1 0 0,1-1 0,-1 1 0,1 0 0,0 0 0,-1-1 0,1 1 0,-1 0 0,1 0 0,0 0 0,-1 0 0,1 0 0,0 0 0,-1 0 0,1 0 0,0 0 0,-1 0 0,1 0 0,-1 1 0,1-1 0,0 0 0,-1 0 0,1 1 0,-1-1 0,1 0 0,-1 1 0,1-1 0,0 1 0,1 1 0,-1 0 0,1 1 0,-1-1 0,0 0 0,0 0 0,1 4 0,2 3 0,-3-7 0,-1-1 0,1 0 0,0 1 0,0-1 0,0 0 0,-1 0 0,1 0 0,0 0 0,0 0 0,1 0 0,-1 0 0,0 0 0,0 0 0,0 0 0,1 0 0,-1-1 0,0 1 0,1 0 0,2 0 0,-2-1 0,1 0 0,0 1 0,-1-1 0,1 0 0,0-1 0,-1 1 0,1 0 0,-1-1 0,1 1 0,3-2 0,1-1 0,1 0 0,-1-1 0,-1 1 0,1-1 0,0-1 0,-1 1 0,0-1 0,6-6 0,6-7 0,16-24 0,-24 31 0,6-12 0,-1 0 0,-1-1 0,22-49 0,-32 63 0,2-3 0,6-21 0,-11 31 0,0 0 0,0 0 0,-1 0 0,1 0 0,-1 0 0,0 0 0,0 0 0,0 0 0,0 0 0,-1 0 0,1 0 0,-1 0 0,-1-4 0,2 7 0,0 0 0,0-1 0,0 1 0,0 0 0,-1 0 0,1-1 0,0 1 0,0 0 0,0 0 0,-1-1 0,1 1 0,0 0 0,0 0 0,-1-1 0,1 1 0,0 0 0,-1 0 0,1 0 0,0 0 0,-1 0 0,1 0 0,0-1 0,-1 1 0,1 0 0,0 0 0,-1 0 0,1 0 0,0 0 0,-1 0 0,1 0 0,-13 6 0,-9 11 0,16-10 0,0 0 0,0-1 0,1 2 0,0-1 0,1 1 0,0-1 0,0 1 0,0 1 0,-2 8 0,0 4 0,1 1 0,-4 32 0,8-43 0,0 0 0,0-1 0,2 1 0,-1 0 0,1 0 0,3 13 0,-3-21 0,1-1 0,-1 1 0,0 0 0,1-1 0,0 0 0,0 1 0,-1-1 0,1 0 0,1 0 0,-1 0 0,0 0 0,0 0 0,1 0 0,-1-1 0,5 3 0,5 4 0,-9-7 0,-1 1 0,1-1 0,-1 0 0,1 0 0,0 0 0,-1 0 0,1 0 0,0-1 0,0 1 0,0-1 0,0 0 0,0 0 0,4 0 0,0-1 0,0 0 0,1 0 0,-1 0 0,8-4 0,-10 3 0,0 0 0,0-1 0,0 0 0,-1 0 0,6-3 0,-6 2 0,0 1 0,1 0 0,-1 0 0,1 1 0,5-3 0,-9 5 0,-1 0 0,0 0 0,1-1 0,-1 1 0,1 0 0,-1 0 0,1 0 0,-1 0 0,0 0 0,1 0 0,-1-1 0,1 1 0,-1 0 0,1 0 0,-1 0 0,1 0 0,-1 1 0,1-1 0,-1 0 0,0 0 0,1 0 0,-1 0 0,1 0 0,-1 0 0,1 1 0,-1-1 0,0 0 0,1 0 0,-1 1 0,0-1 0,1 0 0,-1 1 0,0-1 0,1 0 0,-1 1 0,0-1 0,1 1 0,-1-1 0,0 0 0,0 1 0,0-1 0,0 1 0,1-1 0,-1 0 0,0 1 0,0-1 0,0 2 0,0 2 0,0 0 0,0 0 0,-1 0 0,-1 7 0,0-1 0,-8 32 0,12-40 0,2-3 0,4-5 0,0-3 0,-5 6 0,0-1 0,1 1 0,-1 0 0,1-1 0,0 1 0,-1 1 0,6-4 0,-9 6 0,0 0 0,0 0 0,0 0 0,0 0 0,0 0 0,0 0 0,0 0 0,0 0 0,0 0 0,0 0 0,0 0 0,1 0 0,-1 0 0,0 0 0,0 0 0,0 0 0,0 0 0,0 0 0,0 0 0,0 0 0,0 0 0,0 0 0,0 0 0,0 0 0,0 1 0,0-1 0,0 0 0,0 0 0,0 0 0,0 0 0,0 0 0,0 0 0,0 0 0,1 0 0,-1 0 0,0 0 0,0 0 0,0 0 0,0 0 0,0 0 0,0 0 0,0 0 0,0 0 0,0 0 0,0 0 0,0 0 0,0 1 0,0-1 0,0 0 0,0 0 0,0 0 0,0 0 0,0 0 0,0 0 0,0 0 0,-2 6 0,-2 4 0,-6 10 0,-1-1 0,-1 0 0,0-1 0,-2 0 0,-29 28 0,-56 45 0,94-88 0,10-8 0,10-8 0,13-9 0,1 2 0,1 0 0,36-17 0,-63 36 124,14-8 696,-17 9-1076,1 0-1,0-1 0,-1 1 0,1-1 0,-1 1 1,1-1-1,-1 1 0,1-1 0,0 1 1,-1-1-1,0 1 0,1-1 0,-1 0 0,1 1 1,-1-1-1,0 0 0,1 1 0,-1-2 0</inkml:trace>
</inkml:ink>
</file>

<file path=ppt/ink/ink3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58.3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 25623,'0'0'7056,"46"-16"-6976,-22 8-80,1 2 0,-1-1 0,-4 2 0,-7 2 0,-3 1 0,-3 2 0,-3 0 0,-3-2 0,-2 2-224</inkml:trace>
</inkml:ink>
</file>

<file path=ppt/ink/ink3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58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670 32 20303,'0'0'784,"-102"-4"0,-145-1 120,49-2 0,130 0-264,49 2 0,5 4-536,4 1 0,5 0-264,-2-3 8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28.14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158 60 8240,'0'0'16838,"6"-10"-16582,18-28-7,-17 26 2184,-14 22-1786,-29 105 60,25-74-565,-6 24 80,11-39-124,0-1 0,-2 0-1,-1 0 1,-16 30 0,18-41-29,0 0 0,0 0 0,1 0 0,-4 19 0,-5 1 90,12-29-53,1-1 0,-1 1 0,1 0 0,1 0 0,-1 0 0,1 0-1,-1 0 1,0 9 0,5-15-74,-1 0-1,0 0 1,1 0-1,-1 0 1,0 0-1,1 0 1,-1-1-1,2-2 1,-2 3-18,23-13 38,0 1 1,1 0 0,1 2 0,40-11 0,-57 19-42,43-10 50,-49 12-55,0 1 0,0-1 0,0 1-1,0 0 1,0 0 0,0 1-1,0-1 1,-1 1 0,1 0 0,0 0-1,5 1 1,12 7 33,-15-7-9,0 1 0,0-1 0,0 1 0,0 0 0,0 0 0,-1 1 0,0-1 0,1 1 0,-1 1 0,5 5 0,-10-10-24,0 0-1,1 0 1,-1 0-1,0 0 0,0 0 1,0 0-1,0 1 0,0-1 1,0 0-1,0 0 1,1 0-1,-1 0 0,0 0 1,0 1-1,0-1 1,0 0-1,0 0 0,0 0 1,0 0-1,0 1 1,0-1-1,0 0 0,0 0 1,0 0-1,0 0 0,0 1 1,0-1-1,0 0 1,0 0-1,0 0 0,0 0 1,0 1-1,0-1 1,0 0-1,0 0 0,0 0 1,-1 0-1,1 0 1,0 1-1,0-1 0,0 0 1,0 0-1,0 0 1,0 0-1,-1 0 0,1 0 1,0 0-1,0 1 0,0-1 1,0 0-1,0 0 1,-1 0-1,1 0 0,0 0 1,0 0-1,0 0 1,-1 0-1,-7-1-4407</inkml:trace>
</inkml:ink>
</file>

<file path=ppt/ink/ink3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7:58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 16783,'0'0'2688,"61"-17"-1704,-8 12-256,-5 4 8,-13 1-440,-16-2 8</inkml:trace>
</inkml:ink>
</file>

<file path=ppt/ink/ink3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00.0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0 185 13768,'0'0'7318,"6"-2"-6891,-3 2-361,1-1 1,-1 0-1,1 0 1,-1 0-1,1-1 1,-1 1 0,0-1-1,0 0 1,0 0-1,0 0 1,0 0-1,3-4 1,64-55 1137,-3 3 356,-61 51-700,-9 9-210,-10 12-127,4-3-313,-12 16 184,19-24-338,0-1 0,1 1 1,-1 0-1,1 0 0,0 0 1,0 0-1,0 0 0,-1 4 1,2-6-34,0 0 0,0 0 0,1 0 0,-1 0 0,0 0 0,0 0 0,0 0-1,1 0 1,-1 0 0,1-1 0,-1 1 0,0 0 0,1 0 0,-1 0 0,1-1 0,0 1 0,-1 0 0,1-1 0,0 1 0,-1 0 0,1-1 0,0 1 0,0-1 0,0 1 0,-1-1 0,1 1 0,0-1 0,0 0 0,0 1 0,0-1 0,0 0-1,1 0 1,1 1 34,0 0 0,1-1-1,-1 1 1,0-1-1,0 0 1,0 0-1,1-1 1,3 0-1,5-2 137,0-1 0,0-1 0,-1 0 0,22-13 1,39-34 1072,-34 23-343,-28 23-868,-7 4-56,0 0 1,1-1-1,-1 1 1,0-1-1,3-4 1,-25 40 0,-78 99 0,95-128 0,0-2 0,1 0 0,-1 1 0,0-1 0,0 0 0,0 0 0,-2 2 0,8-5 0,0-1 0,0 1 0,0 0 0,1 0 0,5 0 0,6-2 0,1-1 0,33-15 0,-23 9 0,3 4 0,-29 6 631,-3 1-401</inkml:trace>
</inkml:ink>
</file>

<file path=ppt/ink/ink3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00.2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25623,'0'0'5952,"54"-17"-4768,-24 10-1184,5 4 0,-2 1 0</inkml:trace>
</inkml:ink>
</file>

<file path=ppt/ink/ink3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03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283 346 9848,'0'0'13310,"-4"-6"-12998,-14-19-7,16 24-232,1-1 0,-1 0-1,0 0 1,1 1-1,-1-1 1,0 0 0,0 1-1,0 0 1,-1 0-1,1-1 1,0 1 0,0 0-1,-1 1 1,1-1 0,-3 0-1,-1 0 54,0 0 0,1 1 0,-1 0 0,-7 1 0,8-1-38,-11 1 218,1 1 1,-1 0-1,-29 9 0,38-8-195,0-1 0,0 1-1,0 0 1,1 1 0,-1-1-1,1 1 1,0 1 0,0-1-1,0 1 1,-7 8 0,11-11-72,1 0 0,-1 0 1,1 0-1,0 0 0,-1 0 0,1 0 1,0 1-1,0-1 0,1 0 0,-1 1 1,0-1-1,1 1 0,0-1 1,-1 1-1,1 4 0,0-5-13,1 0 0,-1 0 0,1 0 0,-1 0 0,1 0 0,-1-1 0,1 1 0,0 0 0,0 0 0,0 0 0,0-1 0,1 1 0,-1 0 0,0-1 0,1 1 0,-1-1 0,1 0 0,-1 1 0,1-1 0,1 1 0,2 1 25,0 0-1,0-1 1,0 1-1,0-1 0,1-1 1,-1 1-1,0-1 1,1 1-1,-1-2 0,1 1 1,-1 0-1,1-1 0,6-1 1,-5 0 13,0 0 1,0 0-1,1-1 1,-1-1-1,0 1 1,0-1 0,-1 0-1,13-8 1,-6 2 58,-1 0 0,0-1 1,-1-1-1,0 1 1,-1-2-1,0 0 1,-1 0-1,15-27 1,-19 29-74,0 0 0,-1-1 1,0 0-1,-1 0 0,0 0 1,-1 0-1,0-1 0,-1 1 0,0-1 1,-1 1-1,-1-16 0,0 19-21,0 0-1,0 0 1,-1 0 0,0 0-1,0 0 1,-1 0-1,0 0 1,-1 1-1,1 0 1,-2-1 0,1 1-1,-1 1 1,0-1-1,0 1 1,0 0-1,-10-8 1,11 11-29,-1 0 0,1 0 0,-1 1 0,1 0 0,-1 0 0,0 0 0,0 0 0,0 1 0,0 0 0,0 0 0,0 0 0,0 1 0,-6-1 0,7 1 0,0 1 0,0-1 0,0 0 0,0 1 0,1 0 0,-1 0 0,0 0 0,1 0 0,-1 1 0,1 0 0,-1-1 0,1 1 0,-1 0 0,1 1 0,0-1 0,0 1 0,0-1 0,-2 4 0,4-5 43,0 0-1,0 0 1,1 1-1,-1-1 1,1 0-1,-1 0 1,1 1-1,-1-1 1,1 0-1,-1 0 1,1 1-1,0-1 1,0 1-1,0-1 1,0 0-1,0 1 1,0-1-1,0 0 1,1 3-1,-1-3-640,1 1 0,0 0-1,-1 0 1,1-1 0,0 1 0,0 0-1,1 1 1</inkml:trace>
</inkml:ink>
</file>

<file path=ppt/ink/ink3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04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19999,'0'0'5142,"6"-1"-4930,187-17 895,120-6 154,-268 23-1015,-17 0 204,-1 2 0,37 3 1,-41 1 1351,-37 6-579,6-6-5268</inkml:trace>
</inkml:ink>
</file>

<file path=ppt/ink/ink3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04.9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135 270 19591,'0'0'5522,"0"-6"-5346,-2-17-24,2 23-143,0-1 1,0 0-1,0 1 1,0-1-1,-1 1 1,1-1 0,0 1-1,-1-1 1,1 1-1,0-1 1,-1 1-1,1-1 1,-1 1 0,1-1-1,-1 1 1,1-1-1,-1 1 1,1 0-1,-1-1 1,1 1-1,-1 0 1,1 0 0,-1-1-1,0 1 1,1 0-1,-1 0 1,0 0-1,1 0 1,-1 0 0,-1 0-1,-16 2 169,12 0-116,0 0-1,0 0 1,1 1-1,-1 0 1,0 0-1,1 0 1,0 1-1,0-1 1,0 1-1,0 1 1,-7 8-1,9-10 21,0 1-1,0 0 1,0 0-1,1 0 1,0 0-1,0 0 1,0 1-1,0-1 1,1 1-1,0-1 1,0 1 0,0-1-1,0 1 1,1 0-1,-1-1 1,2 10-1,-1-13-55,0-1-1,0 1 1,1 0-1,-1 0 0,0-1 1,0 1-1,1 0 1,-1-1-1,0 1 1,1-1-1,-1 1 1,1 0-1,-1-1 1,1 1-1,-1-1 1,1 1-1,-1-1 1,1 1-1,0-1 1,-1 0-1,1 1 0,0-1 1,-1 0-1,1 0 1,0 1-1,-1-1 1,1 0-1,0 0 1,0 0-1,-1 0 1,2 0-1,2 0 37,0 0 0,0 0 0,-1 0 0,1-1 0,4-1 0,-1 0 7,0 0 0,-1-1 0,0 0 0,0 0 0,0 0 0,0-1 0,9-8 0,37-35 347,-47 41-371,3-2 65,0-1 0,0-1-1,-1 1 1,0-1 0,-1 0 0,0-1 0,-1 0-1,0 0 1,5-16 0,-8 21-40,0 0-1,-1 0 1,0-1 0,0 1 0,-1 0-1,0-1 1,0 1 0,0 0 0,-1-1 0,0 1-1,0 0 1,0-1 0,-1 1 0,0 0-1,0 0 1,-1 1 0,1-1 0,-1 0 0,-6-7-1,7 10-67,-1-1-1,-1 1 1,1 0-1,0 0 1,-1 0-1,1 0 0,-1 1 1,0 0-1,0-1 1,0 1-1,0 0 1,0 1-1,-1-1 1,1 1-1,0 0 1,-1 0-1,1 0 0,-1 1 1,1 0-1,-1-1 1,1 2-1,-6-1 1,5 1-3,0 0 1,1 0 0,-1 0-1,0 0 1,0 1 0,1 0-1,-1 0 1,1 0 0,-1 0-1,1 1 1,0-1 0,0 1-1,0 0 1,0 1 0,1-1-1,-1 1 1,1-1 0,0 1-1,-5 8 1,8-12 21,-1 1-1,1-1 1,0 1 0,-1-1-1,1 1 1,0-1 0,-1 1-1,1-1 1,0 1 0,0-1-1,0 1 1,0-1-1,-1 1 1,1-1 0,0 1-1,0-1 1,0 1 0,0-1-1,0 1 1,0 0 0,0-1-1,1 1 1,-1-1 0,0 1-1,0-1 1,0 1 0,0-1-1,1 1 1,-1-1 0,0 1-1,1-1 1,-1 1-1,0-1 1,1 0 0,-1 1-1,0-1 1,1 1 0,-1-1-1,1 0 1,-1 1 0,1-1-1,-1 0 1,1 0 0,-1 1-1,1-1 1,0 0 0,2 1-596,1 0 1,-1-1-1,0 1 0,1-1 1,4 0-1,-5 0-884</inkml:trace>
</inkml:ink>
</file>

<file path=ppt/ink/ink3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05.8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85 21103,'0'0'5887,"-2"7"-5775,-3 17 70,1-1 0,1 1 0,1 43 0,12 79 1036,-4-117-829,-2-13 1037,-15-224 320,10 186-1628,-11-55-79,4 27-46,-5 7 7,12 37 0,0 0 0,10 2 0,-2 3 0,1-1 0,0 1 0,0 1 0,0 0 0,0 0 0,0 0 0,0 1 0,15 3 0,-8 0 0,0 1 0,0 1 0,21 10 0,-32-14 0,-1 0 0,0 1 0,1-1 0,-1 0 0,0 1 0,0 0 0,-1 0 0,1 0 0,0 0 0,-1 0 0,0 0 0,0 1 0,2 3 0,-2-4 0,-2-1 0,1 1 0,0-1 0,0 1 0,-1-1 0,1 1 0,-1-1 0,0 1 0,0-1 0,0 1 0,0-1 0,0 1 0,-1-1 0,1 1 0,-1 0 0,1-1 0,-1 0 0,0 1 0,0-1 0,0 0 0,-3 4 0,-1 2 0,-1-2 0,0 1 0,0 0 0,0-1 0,-15 10 0,8-7 0,0 0 0,-22 9 0,27-14 0,1-2 0,-15 5 0,19-6 0,0-1 0,0 1 0,0-1 0,0 0 0,0 0 0,0 0 0,0 0 0,0 0 0,-6-2 0</inkml:trace>
</inkml:ink>
</file>

<file path=ppt/ink/ink3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10.0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207 0 9040,'0'0'9745,"-2"6"-9456,-7 21-20,9-25-215,-1-1 0,0 1 0,0 0 0,0 0 0,1-1 0,-2 1-1,1-1 1,0 1 0,0-1 0,-2 3 0,-4 4 217,-28 39 519,18-25-477,1 0 0,1 1 0,-12 25 0,14-19-103,2 1 0,1 0-1,1 1 1,2 0 0,1 0 0,1 1 0,2 0 0,1-1 0,1 1 0,7 50 0,-2-59-44,1 0 0,1 0 0,2-1 0,0 0-1,1 0 1,18 31 0,-18-40 50,0 0 0,1-1 0,0 0 0,0-1 0,2 0 0,16 12 0,-6-4 659,-17-14-687,-2-2 1423,-3-7-4801</inkml:trace>
</inkml:ink>
</file>

<file path=ppt/ink/ink3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11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 16687,'0'0'9802,"7"4"-9525,22 15-4,-25-16-187,0 1 0,0 0 0,0 0 0,-1 0 0,1 0 0,-1 1 0,0 0 0,0-1 0,-1 1 0,0 0 0,3 6 0,-2-4-5,99 258 4461,-92-235-4472,14 45-75,-15-44 5,-9-31 0,2 9 0,-2-9 0,0 0 0,0 0 0,0 0 0,0 0 0,0 0 0,1 0 0,-1 0 0,0 0 0,0 0 0,0-1 0,0 1 0,0 0 0,0 0 0,0 0 0,0 0 0,0 0 0,0 0 0,0 0 0,0 0 0,0 0 0,1 0 0,-1 0 0,0 0 0,0 0 0,0 0 0,0 0 0,0-1 0,0 1 0,0 0 0,0 0 0,1 0 0,-1 0 0,0 0 0,0 0 0,0 0 0,0 0 0,0 0 0,0 1 0,0-1 0,0 0 0,1 0 0,-1 0 0,0 0 0,0 0 0,0 0 0,0 0 0,0 0 0,0 0 0,0 0 0,0 0 0,0 0 0,0 0 0,1 0 0,-1 0 0,0 1 0,0-1 0,0 0 0,0 0 0,0 0 0,0 0 0,0 0 0,0 0 0,0 0 0,0 0 0,0 0 0,0 1 0,0-1 0,2-5 0,0 1 0,0-1 0,-1 0 0,1 0 0,0-6 0,2-9 0,23-66 0,47-104 0,-46 118 0,-14 32 0,-6 9 0,-4 16 0,-3 9 0,-1 5 0,0-1 0,1 1 0,-1 0 0,1-1 0,-1 1 0,1-1 0,0 1 0,1-3 0,3-3-3935</inkml:trace>
</inkml:ink>
</file>

<file path=ppt/ink/ink3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14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49 10848,'0'0'13047,"0"6"-12671,-2 15 218,2 1-1,1 0 0,5 36 1,-5-56-536,-1-1 46,0 0 1,0 0-1,0 0 1,0-1-1,0 1 1,1 0-1,-1 0 1,0 0-1,1-1 1,-1 1-1,1 1 0,0-2-69,-1 0 0,1 0 0,-1-1 0,1 1 1,-1 0-1,1-1 0,-1 1 0,1 0 0,-1-1 0,1 1 0,-1 0 0,0-1 0,1 1 0,-1-1 0,0 1 0,1-1 0,-1 1 0,0-1 0,0 1 0,1-1 0,-1 1 0,0-2 0,8-11 148,-1-1 1,0 0 0,4-16-1,-6 15 61,0 0 0,1 1-1,1 0 1,0 0-1,11-16 1,-18 30-229,0-1 0,0 1 0,1-1-1,-1 1 1,0 0 0,1-1 0,-1 1 0,0-1 0,1 1 0,-1 0 0,1-1 0,-1 1 0,0 0 0,1-1 0,-1 1 0,1 0 0,-1-1 0,1 1 0,-1 0 0,1 0-1,0 0 1,-1 0 0,1 0 0,-1-1 0,1 1 0,-1 0 0,1 0 0,-1 0 0,1 0 0,0 1 0,-1-1 0,1 0 0,-1 0 0,1 0 0,-1 0 0,1 0 0,-1 1-1,1-1 1,-1 0 0,1 1 0,-1-1 0,1 0 0,-1 1 0,0-1 0,1 0 0,-1 1 0,1-1 0,-1 1 0,0-1 0,1 1 0,-1-1 0,0 1 0,1 0 0,2 4 216,-1 1 1,1 0-1,3 11 1,-4-11-164,2 8-68,-1 0 0,0 0 0,-1 0 0,1 20 0,0 5 0,-3-31 0,1 0 0,0-7 0,-1-1 0,0 0 0,0 0 0,0 0 0,1 0 0,-1 0 0,0 0 0,1 0 0,-1 0 0,0 0 0,0 0 0,1 0 0,-1 0 0,0 0 0,0 0 0,1 0 0,-1 0 0,0 0 0,0 0 0,0-1 0,1 1 0,-1 0 0,0 0 0,0 0 0,1 0 0,-1 0 0,0-1 0,0 1 0,0 0 0,0 0 0,1 0 0,-1-1 0,0 1 0,0 0 0,0-1 0,12-12 850,-6 5-5636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32.29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208 282 6328,'0'0'13967,"-12"5"-13401,-96 48 1475,91-44-1635,-25 16 928,40-23-1231,-1 1 0,1-1-1,0 0 1,-1 1 0,1-1 0,0 1-1,1 0 1,-1 0 0,0-1 0,1 1-1,0 0 1,-2 6 0,2-8-52,1 1 0,-1-1 1,1 1-1,0-1 0,-1 1 0,1-1 0,0 1 1,0 0-1,0-1 0,0 1 0,0-1 1,1 1-1,-1-1 0,0 1 0,1-1 0,-1 1 1,2 2-1,-1-3-7,1 1-1,-1-1 1,0 0 0,1 0 0,-1 0 0,1 0-1,-1 0 1,1 0 0,0 0 0,-1 0 0,1-1-1,0 1 1,0-1 0,0 1 0,2 0-1,2 0 17,0-1 0,0 1 0,0-1 0,0 0-1,0 0 1,0-1 0,0 0 0,0 0-1,0 0 1,0-1 0,0 0 0,0 0-1,-1-1 1,1 1 0,-1-1 0,0 0 0,0 0-1,0-1 1,0 0 0,0 0 0,-1 0-1,0 0 1,0-1 0,0 1 0,0-1-1,-1 0 1,0 0 0,3-7 0,8-28 733,-15 45-760,1 1 1,1 0-1,-1 0 0,1 0 0,0-1 1,0 1-1,1 0 0,-1-1 0,1 1 0,1-1 1,-1 0-1,1 0 0,4 8 0,6 7 30,-12-17-26,1 0 0,-1 0 1,1-1-1,0 1 0,0 0 0,0 0 1,1-1-1,-1 1 0,1-1 0,-1 0 1,1 0-1,0 0 0,0 0 0,5 2 1,16-4 332,-19-3-320,0 0-1,0 0 1,-1-1-1,1 0 1,-1 0-1,0 0 0,0-1 1,0 0-1,-1 1 1,1-1-1,-1 0 1,5-11-1,-5 10-13,0-1 0,1 1 0,0 0 0,0 0 1,0 1-1,1 0 0,0-1 0,0 1 0,0 1 0,10-7 0,-13 9-32,0 1-1,0 0 1,0 0-1,1 0 1,-1 0-1,0 0 1,1 1-1,3-2 1,-5 2-5,0 0 0,0 0 1,0 0-1,-1 0 0,1 0 1,0 0-1,0 0 1,0 0-1,0 0 0,0 1 1,-1-1-1,1 0 0,0 1 1,0-1-1,0 0 0,-1 1 1,1-1-1,0 1 1,-1-1-1,1 1 0,0-1 1,-1 1-1,1 0 0,0-1 1,0 2-1,2 5 11,1 1 0,-1 0 0,0 0 0,-1 0 0,0 0 0,0 0 0,-1 0 0,0 1 0,-1-1 0,0 1 0,0 9 0,1-21-10,1 0 0,-1 1 0,1-1 0,0 1 0,0 0 0,0 0 0,0-1 0,1 1 0,1-1 0,-2 1 0,19-18 0,31-39 0,-44 48 0,13-4 0,-21 15 0,1 0 0,-1-1 0,1 1 0,-1-1 0,1 1 0,0 0 0,-1 0 0,1-1 0,-1 1 0,1 0 0,-1 0 0,1 0 0,0 0 0,-1 0 0,1-1 0,-1 1 0,1 0 0,0 1 0,-1-1 0,1 0 0,0 0 0,-1 0 0,1 0 0,-1 0 0,1 0 0,0 1 0,26 84 0,-26-83 0,0 0 0,0 0 0,0 0 0,0 0 0,0 0 0,0 0 0,0 0 0,0 0 0,2 2 0,-2-4 0,-1 0 0,1 1 0,-1-1 0,1 1 0,-1-1 0,1 0 0,-1 1 0,1-1 0,-1 0 0,1 0 0,0 0 0,-1 1 0,1-1 0,-1 0 0,1 0 0,0 0 0,-1 0 0,1 0 0,-1 0 0,1 0 0,0 0 0,-1 0 0,1 0 0,-1 0 0,1-1 0,0 1 0,-1 0 0,1 0 0,-1-1 0,1 1 0,-1 0 0,1-1 0,-1 1 0,1 0 0,0-2 0,18-13 0,1 1 0,0 1 0,1 0 0,1 1 0,29-11 0,-9 14 0,-32 7 0,-1 1 0,1-2 0,11-4 0,1 4 0,-65 27 0,31-18 0,0 0 0,1 1 0,0 0 0,0 1 0,-11 9 0,21-16 0,1-1 0,-1 1 0,0 0 0,1-1 0,-1 1 0,0 0 0,1 0 0,-1-1 0,1 1 0,0 0 0,-1 0 0,1 0 0,0 0 0,-1 0 0,1 0 0,0-1 0,0 1 0,0 0 0,0 0 0,0 0 0,0 0 0,0 0 0,0 0 0,0 0 0,0 0 0,0 0 0,1 0 0,-1-1 0,0 1 0,1 0 0,-1 0 0,0 0 0,1 0 0,-1-1 0,1 1 0,0 0 0,-1 0 0,1-1 0,-1 1 0,1 0 0,0-1 0,0 1 0,-1-1 0,3 1 0,0 2 0,0-1 0,1-1 0,-1 1 0,1 0 0,-1-1 0,1 0 0,0 0 0,0 0 0,7 1 0,-6-2 0,1 1 0,-1-1 0,0-1 0,1 1 0,-1-1 0,1 0 0,-1 0 0,0-1 0,0 0 0,1 0 0,-1 0 0,7-4 0,-6 1 0,0 1 0,0-2 0,0 1 0,-1 0 0,0-1 0,0 0 0,0-1 0,5-9 0,-3 5 0,-2-1 0,1 1 0,-1-1 0,-1 0 0,0 0 0,-1 0 0,0-1 0,1-22 0,-3 13 0,-1 1 0,-1 0 0,0 0 0,-9-35 0,10 53 0,-2-6 0,0 0 0,0 0 0,0 0 0,-1 0 0,-1 1 0,1-1 0,-2 1 0,-5-10 0,10 18 0,-1 0 0,1-1 0,-1 1 0,1 0 0,0-1 0,-1 1 0,1 0 0,-1 0 0,1 0 0,-1-1 0,1 1 0,-1 0 0,1 0 0,-1 0 0,1 0 0,-1 0 0,1 0 0,-1 0 0,1 0 0,-1 0 0,1 0 0,-1 0 0,1 0 0,-1 0 0,1 0 0,-1 1 0,1-1 0,-1 0 0,1 0 0,0 0 0,-1 1 0,1-1 0,-1 0 0,1 1 0,0-1 0,-1 0 0,1 1 0,-1-1 0,1 1 0,0-1 0,0 0 0,-1 1 0,1-1 0,0 1 0,0-1 0,-1 1 0,-11 22 0,7-11 0,1 1 0,1 0 0,0 0 0,1 0 0,0 0 0,1 22 0,1-4 0,9 57 0,-7-70 0,1 0 0,1 0 0,1 0 0,1 0 0,14 31 0,-18-46 0,0 0 0,0-1 0,1 1 0,-1-1 0,1 1 0,0-1 0,-1 0 0,1 0 0,0 0 0,0 0 0,1-1 0,-1 1 0,0-1 0,0 0 0,7 2 0,-4-2 0,1 1 0,-1-2 0,0 1 0,1-1 0,-1 0 0,0 0 0,12-2 0,-8 0 0,0-1 0,0 0 0,0-1 0,-1 1 0,1-2 0,-1 0 0,0 0 0,0 0 0,-1-1 0,1 0 0,7-9 0,-2 5 0,-13 10 0,1-1 0,-1 0 0,1 0 0,-1 0 0,0 0 0,0 0 0,0 0 0,1 0 0,-1 0 0,0 0 0,1-3 0,-1 3 0,8-17 0,-9 18 0,0-1 0,0 1 0,1 0 0,-1 0 0,0-1 0,0 1 0,0 0 0,0 0 0,0-1 0,0 1 0,0 0 0,0 0 0,0-1 0,0 1 0,0 0 0,0-1 0,0 1 0,0 0 0,0 0 0,0-1 0,0 1 0,0 0 0,0-1 0,0 1 0,0 0 0,0 0 0,-1-1 0,1 1 0,0 0 0,0 0 0,0 0 0,0-1 0,-1 1 0,1 0 0,0 0 0,0 0 0,0-1 0,-1 1 0,1 0 0,0 0 0,0 0 0,-1 0 0,1 0 0,0 0 0,0 0 0,-1-1 0,1 1 0,0 0 0,-1 0 0,1 0 0,0 0 0,0 0 0,-1 0 0,1 0 0,0 0 0,-1 1 0,1-1 0,0 0 0,0 0 0,-1 0 0,1 0 0,-8 4 0,-1-1 0,2 1 0,-1 1 0,0 0 0,1 0 0,0 0 0,0 1 0,-9 10 0,12-12 0,0 0 0,0 0 0,0 1 0,1-1 0,0 1 0,0 0 0,0 0 0,1 0 0,0 0 0,-3 9 0,4-12 0,1 0 0,-1 0 0,1 0 0,0 0 0,0-1 0,0 1 0,0 0 0,0 0 0,0 0 0,1 0 0,-1 0 0,0 0 0,1 0 0,0-1 0,-1 1 0,1 0 0,0 0 0,0-1 0,0 1 0,0 0 0,0-1 0,0 1 0,1-1 0,-1 0 0,1 1 0,-1-1 0,1 0 0,-1 0 0,1 0 0,-1 0 0,1 0 0,0 0 0,0 0 0,2 0 0,-1 1 0,0-1 0,0 0 0,0 0 0,0 0 0,1 0 0,-1-1 0,0 1 0,1-1 0,-1 0 0,0 0 0,1 0 0,-1 0 0,0 0 0,0-1 0,1 0 0,-1 1 0,4-3 0,-3 1 0,0-1 0,0 1 0,0-1 0,-1 0 0,0 0 0,1-1 0,-1 1 0,0-1 0,0 1 0,-1-1 0,4-6 0,-1 2 0,-3 5 0,1-1 0,-1 0 0,0 0 0,0 0 0,0-1 0,0 1 0,-1 0 0,1-1 0,-1 1 0,0-1 0,0-6 0,1 3 0,0-6 0,-2 14 0,0 0 0,0-1 0,0 1 0,-1 0 0,1-1 0,0 1 0,0 0 0,0-1 0,0 1 0,-1 0 0,1-1 0,0 1 0,0 0 0,-1 0 0,1-1 0,0 1 0,-1 0 0,1 0 0,0-1 0,-1 1 0,1 0 0,0 0 0,-1 0 0,1 0 0,0 0 0,-1 0 0,1-1 0,0 1 0,-1 0 0,1 0 0,0 0 0,-1 0 0,1 0 0,-1 0 0,1 1 0,-23 4 0,22-1 0,0 1 0,1-1 0,-1 1 0,1-1 0,0 1 0,1 5 0,1-1 0,0 0 0,1 0 0,0 0 0,1 0 0,-1-1 0,2 1 0,-1-1 0,1 0 0,0-1 0,8 9 0,-12-14 0,0 0 0,1 0 0,0 0 0,-1 0 0,1 0 0,0-1 0,0 1 0,0 0 0,0-1 0,0 0 0,0 1 0,1-1 0,-1 0 0,0 0 0,1 0 0,-1-1 0,1 1 0,-1 0 0,0-1 0,1 0 0,0 0 0,-1 1 0,1-1 0,-1-1 0,1 1 0,-1 0 0,4-1 0,-2-1 0,1 0 0,-1 0 0,1-1 0,-1 1 0,0-1 0,0 0 0,0 0 0,0-1 0,-1 1 0,1-1 0,-1 1 0,0-1 0,3-5 0,-2 3 0,0 2 0,-1 0 0,0-1 0,-1 1 0,1-1 0,-1 1 0,0-1 0,0 0 0,0 0 0,1-9 0,4-12 0,-2 21 0,0 19 0,-3 7 0,-1-11 0,0 1 0,1-1 0,0 0 0,1-1 0,6 16 0,-4-12 0,1-1 0,12 16 0,-18-26 0,1-1 0,0 0 0,0 0 0,0 1 0,-1-1 0,1 0 0,0 0 0,1 0 0,-1 0 0,0 0 0,0 0 0,0 0 0,1 0 0,-1-1 0,0 1 0,1 0 0,-1-1 0,0 1 0,1-1 0,-1 0 0,1 1 0,-1-1 0,1 0 0,-1 0 0,1 0 0,-1 0 0,3 0 0,0-2 0,0 1 0,-1-1 0,1 0 0,-1 0 0,0 0 0,0-1 0,0 1 0,0-1 0,5-5 0,0-2 0,1 0 0,-1-1 0,9-18 0,0 1 0,1-13 0,-19 55 0,1 0 0,0 0 0,1 0 0,0 0 0,5 20 0,-4-29 0,1 2 0,-1 1 0,1-1 0,1 0 0,6 11 0,-8-16 0,0 0 0,0 0 0,0 0 0,0 0 0,0 0 0,1-1 0,-1 1 0,0-1 0,1 1 0,-1-1 0,1 0 0,-1 0 0,1 0 0,0 0 0,-1-1 0,6 2 0,3-1-272,0 0 0,-1 0 0,1-1 0,0-1-1,0 1 1,-1-2 0,1 0 0,-1 0 0,1 0 0,16-8 0</inkml:trace>
</inkml:ink>
</file>

<file path=ppt/ink/ink3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14.9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35 20095,'0'0'5298,"-6"-1"-5076,-19-1 1446,29 0-1048,8 0-357,0 0-1,-1 0 1,1 2 0,18 0-1,-17 0-88,157 3 1916,-168-3-2032,-1 0 1,1 0-1,0 0 0,-1 0 0,1 0 0,0-1 0,-1 1 0,1 0 0,0-1 1,-1 0-1,1 1 0,-1-1 0,1 0 0,-1 0 0,1 0 0,-1 1 0,0-2 1,1 1-1,-1 0 0,0 0 0,2-3 0,5-3 835,-4 3-5557</inkml:trace>
</inkml:ink>
</file>

<file path=ppt/ink/ink3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15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0 149 20207,'0'0'6471,"6"10"-6246,-2-4-177,0 0-2,0 0-1,0 1 1,0 0-1,-1-1 1,0 1-1,-1 1 1,0-1-1,2 9 0,4 35 320,23 121 1053,-25-149-656,0 0 1,15 31-1,-20-53-683,-1 0 1,1 0 0,0 0 0,0 0-1,0 0 1,0 0 0,0 0-1,0 0 1,0 0 0,1 1 0,6 5 372,-3-17-452,8-29 0,2 0 0,34-61 0,124-263 0,-163 341 0,-10 20 0,0 0 0,-2 7 850</inkml:trace>
</inkml:ink>
</file>

<file path=ppt/ink/ink3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16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188 0 23919,'0'0'3487,"-9"2"-3636,6-2 174,-8 2 81,0 0-1,-1 1 0,-17 6 0,21-5-19,-9 2 142,1 1 0,0 1 0,1 0 1,-16 11-1,30-18-192,0 0-1,0-1 1,1 1 0,-1 0 0,0-1 0,0 1-1,1 0 1,-1 0 0,1 0 0,-1-1 0,1 1-1,-1 2 1,1-3-16,-1 0-1,1 1 0,0-1 1,0 0-1,0 1 0,0-1 0,0 0 1,0 1-1,1-1 0,-1 0 1,0 1-1,0-1 0,0 0 1,0 1-1,0-1 0,0 0 1,1 1-1,-1-1 0,0 0 1,0 0-1,0 1 0,1-1 0,-1 0 1,1 1-1,1 0 66,1 1-1,-1-1 0,1 1 1,0-1-1,0 0 1,4 1-1,-3-1-79,127 29 1117,-72-19-467,-56-10-615,0-1-1,-1 1 1,1 0 0,0 0-1,0 0 1,-1 0-1,5 3 1,-7-4-34,0 0 0,1 1 0,-1-1 0,0 0-1,1 1 1,-1-1 0,0 0 0,0 1 0,1-1 0,-1 0 0,0 1 0,0-1-1,0 1 1,0-1 0,1 0 0,-1 1 0,0-1 0,0 1 0,0-1 0,0 0 0,0 1-1,0 0 1,0 0-2,-1-1 0,1 1 0,0 0 0,-1 0 0,1 0 0,-1 0 0,1 0 0,-1 0 0,1-1 0,-1 1 0,0 0 0,1-1 0,-2 2 0,-6 5-4,0-1 0,0 0 0,0 0 0,-1 0 0,0-1 0,0-1 0,-13 5 0,15-6 0,-1-1 0,0 0 0,0 0 0,0-1 0,-1 0 0,1 0 0,0-1 0,0 0 0,-13-2 0,20 2 31,0 0 1,0-1-1,0 1 1,1 0-1,-1 0 1,0-1-1,0 1 1,1 0-1,-1-1 1,0 1-1,1-1 1,-1 1-1,0-1 1,1 1-1,-1-1 1,1 0-1,-1 1 1,1-1-1,-1 0 1,1 1-1,-1-1 1,1 0-1,-1 0 1,1 0-1,0 1 1,-1-2-1,1 1-466,0 0 0,0-1 0,0 1 0,0 0 0,0 0 0,0 0-1,0 0 1,0 0 0,0 0 0,1-2 0</inkml:trace>
</inkml:ink>
</file>

<file path=ppt/ink/ink3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17.5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0 21503,'0'0'5624,"6"5"-5513,19 16 140,-1 1 1,-1 1-1,35 48 1,-46-56-59,-2 2 0,0-1 0,0 1 0,-2 1 0,0-1 0,-1 1 1,-1 1-1,4 22 0,-5-12 20,-2 0 1,-1 0 0,-2 0-1,0 1 1,-2-1 0,-2 0-1,0 0 1,-2-1-1,-1 1 1,-1-1 0,-2-1-1,-15 33 1,-53 90-214,63-125 0,-1 0 0,-1-2 0,-35 39 0,51-62 20,1 0 0,0 0 1,0 0-1,0 0 0,0 0 0,0 0 0,0 1 1,0-1-1,0 0 0,0 0 0,0 0 0,0 0 1,0 0-1,-1 0 0,1 0 0,0 0 1,0 0-1,0 0 0,0 0 0,0 0 0,0 0 1,0 0-1,0 0 0,-1 0 0,1 0 0,0 0 1,0 0-1,0 0 0,0 0 0,0 0 0,0 0 1,0 0-1,-1 0 0,1 0 0,0 0 0,0 0 1,0 0-1,0 0 0,0 0 0,0 0 0,0 0 1,0 0-1,0 0 0,0 0 0,-1-1 0,1 1 1,0 0-1,-1-2-2730</inkml:trace>
</inkml:ink>
</file>

<file path=ppt/ink/ink3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20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13168,'0'0'15292,"6"2"-15065,12 2-52,0 0 0,0-2 0,33 1 0,61-6 446,-20 0-45,-73 3-393,30 1 760,-44 0-688,-1-1 0,0 1 1,7 3-1,-8-3-227,2-1-28,-8 0 863</inkml:trace>
</inkml:ink>
</file>

<file path=ppt/ink/ink3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20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20599,'0'0'6019,"8"-1"-5868,168-8 815,-25 7 554,-148 2-1287,1 0-1,-1 0 1,0-1-1,7-1 1,-9 1-177</inkml:trace>
</inkml:ink>
</file>

<file path=ppt/ink/ink3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24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203 349 11256,'0'0'10881,"-5"-2"-10675,-5-2 15,0 1 0,-17-4 0,23 6-110,0 1-1,0-1 0,1 1 1,-1 0-1,0 0 0,0 0 1,0 1-1,0-1 0,1 1 1,-1 0-1,0 0 0,-7 3 1,1 1 204,1 1 0,-1 1 0,1 0 0,-16 15 0,22-19-216,0 0 0,0 0 0,1 1 0,-1-1 1,1 1-1,0-1 0,0 1 0,0 0 0,0 0 0,1-1 0,-1 1 1,1 0-1,0 1 0,0-1 0,1 0 0,-1 0 0,1 5 0,0-8-67,0 1-1,0-1 0,1 1 1,-1-1-1,0 1 1,1-1-1,-1 1 0,1-1 1,-1 1-1,1-1 0,0 1 1,0-1-1,-1 0 0,1 0 1,0 1-1,0-1 0,0 0 1,1 0-1,-1 0 0,0 0 1,0 0-1,0 0 0,1 0 1,-1 0-1,1-1 0,-1 1 1,0-1-1,1 1 0,-1-1 1,1 1-1,-1-1 0,1 0 1,0 1-1,1-1 0,2 0 21,0 0-1,0-1 1,-1 1-1,1-1 1,0 0-1,0 0 0,-1 0 1,1-1-1,-1 0 1,6-2-1,1-3 33,0 0 0,-1 0 0,1-1 0,15-16 0,32-42 343,-54 60-367,1 0 0,-1 0-1,-1 0 1,1-1 0,-1 1 0,0-1 0,0 0 0,-1 0 0,0 0 0,0 0 0,-1 0 0,0 0-1,0-1 1,-1 1 0,0 0 0,0-1 0,0 1 0,-1 0 0,0 0 0,-1 0 0,1-1 0,-2 1-1,1 0 1,-1 1 0,0-1 0,-4-7 0,-1 1 59,0 1-1,-2 0 1,-17-19-1,-38-27 240,56 52-358,0 0 0,-1 0 0,-17-7 0,7 4 0,12 6 0,8 3 15,0 0 0,0 0 0,0 0 1,-1 0-1,1 0 0,0 0 0,0 0 0,0 0 0,0 0 0,0 1 0,0-1 0,0 0 1,0 0-1,0 0 0,0 0 0,0 0 0,0 0 0,0 0 0,0 0 0,0 0 1,0 0-1,0 0 0,0 0 0,0 0 0,0 0 0,0 0 0,0 0 0,0 0 1,0 0-1,0 1 0,0-1 0,0 0 0,0 0 0,0 0 0,0 0 0,0 0 1,0 0-1,0 0 0,0 0 0,0 0 0,0 0 0,0 0 0,0 0 0,0 0 1,0 0-1,0 0 0,0 0 0,0 0 0,0 0 0,0 0 0,0 0 0,1 0 1,-1 0-1,0 1 0,0-1 0,0 0 0,0 0 0,0 0 0,0 0 0,0 0 1,0 0-1,0 0 0,0 0 0,0 0 0,3 2-3516</inkml:trace>
</inkml:ink>
</file>

<file path=ppt/ink/ink3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24.9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58 20207,'0'0'4284,"8"-1"-4498,153-13 789,71-4 270,-98 7-299,47-1 533,-115 10 593,-69 3-1717,-1-1 1,0 1-1,1 0 1,-5 1-1,3 0-3136</inkml:trace>
</inkml:ink>
</file>

<file path=ppt/ink/ink3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25.8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149 316 16983,'0'0'4799,"0"-5"-4508,2-19-10,-2 23-253,0 1 0,0-1 0,0 0 0,0 1 0,0-1 1,-1 0-1,1 1 0,0-1 0,0 0 0,-1 1 0,1-1 0,0 1 0,-1-1 0,1 1 0,0-1 1,-1 1-1,1-1 0,-1 1 0,1-1 0,-1 1 0,1-1 0,-1 1 0,1 0 0,-1-1 0,0 1 1,-13-4 435,13 4-439,-3 0 56,0 0 0,0 0 1,0 0-1,0 1 0,0-1 0,0 1 1,0 0-1,0 0 0,0 1 0,1-1 1,-1 1-1,0 0 0,1 0 1,-5 3-1,1 0 31,1 0-1,0 0 1,0 0 0,0 1 0,1 0-1,-6 8 1,-3 9 214,14-21-286,-1 0-1,0-1 1,1 1 0,-1 0-1,1 0 1,0 0 0,-1 0-1,1 0 1,0-1 0,0 1-1,0 0 1,1 2 0,-1-3-20,1 0 0,-1 0 0,1 0 1,-1 0-1,1 0 0,0 0 0,-1 0 1,1-1-1,0 1 0,0 0 0,0 0 1,-1-1-1,1 1 0,0-1 0,0 1 1,0-1-1,0 1 0,0-1 0,0 1 1,0-1-1,0 0 0,2 1 0,2 0 41,-1-1 1,1 1-1,9-1 0,-6 0 0,0-1 0,-1-1 1,1 1-1,0-1 0,-1 0 0,0-1 0,1 0 0,7-4 0,-4 1 62,0-1 0,0 0 0,-1-1 0,12-10 0,-14 10-16,-1 1-1,-1-1 1,1-1-1,-1 1 1,-1-1-1,0 0 1,0 0-1,-1 0 1,0-1 0,0 0-1,-1 0 1,0 0-1,-1 0 1,0 0-1,-1 0 1,0 0-1,0-1 1,-1 1-1,-1-1 1,0 1-1,0 0 1,-1 0-1,0 0 1,-6-18-1,6 24-60,-1-1 1,1 0-1,-1 1 0,0-1 0,0 1 1,0 0-1,0-1 0,-1 2 0,1-1 1,-1 0-1,0 1 0,-1 0 0,1 0 1,0 0-1,-1 0 0,0 1 0,1-1 1,-1 1-1,0 1 0,0-1 0,0 1 1,0-1-1,-1 1 0,1 1 0,0-1 1,0 1-1,-1 0 0,1 0 0,0 1 1,0-1-1,-1 1 0,1 0 0,0 1 1,0-1-1,0 1 0,0 0 0,0 0 1,-8 6-1,13-8-46,-1 0 0,1 1 0,-1-1 0,1 0 0,-1 1 0,1-1 0,-1 1 0,1-1 0,-1 0 0,1 1 0,0-1 0,-1 1 0,1-1 0,0 1 0,-1-1 0,1 1 0,0 0 0,0-1 0,-1 1 0,1-1 0,0 2 0,0-2 0,0 0 0,0 1 0,1-1 0,-1 1 0,0-1 0,0 0 0,1 1 0,-1-1 0,0 0 0,0 1 0,1-1 0,-1 0 0,0 0 0,1 1 0,-1-1 0,0 0 0,1 0 0,-1 1 0,1-1 0,-1 0 0,0 0 0,1 0 0,3 1 0,-1 0 0,1 0 0,0 0 0,-1-1 0,6 1 0,15-2-4031</inkml:trace>
</inkml:ink>
</file>

<file path=ppt/ink/ink3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27.2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30 156 18487,'0'0'3860,"-2"-7"-3544,-9-20-72,7 16-85,1 1 558,3 9-523,1 6 228,12 76 537,-8-21-504,13 88 1019,-16-137-786,-1 1 0,0 15 0,-1-27-667,0 0 1,0 0-1,0 1 0,0-1 1,0 0-1,0 0 0,0 0 1,0 0-1,0 0 0,0 0 0,0 0 1,0 0-1,0 0 0,0 1 1,0-1-1,0 0 0,0 0 1,0 0-1,0 0 0,0 0 0,0 0 1,0 0-1,0 0 0,0 0 1,0 0-1,0 1 0,0-1 1,0 0-1,0 0 0,-1 0 0,1 0 1,0 0-1,0 0 0,0 0 1,0 0-1,0 0 0,0 0 1,0 0-1,0 0 0,0 0 0,0 0 1,0 0-1,-1 0 0,1 0 1,0 0-1,0 0 0,0 0 1,0 1-1,0-1 0,0 0 0,0 0 1,0-1-1,0 1 0,-1 0 1,1 0-1,0 0 0,0 0 1,0 0-1,0 0 0,0 0 0,0 0 1,0 0-1,0 0 0,-4-6 695,-9-24 24,7 16-553,1 1 0,-4-20 0,5 12-178,1 0 0,1-1-1,0-32 1,13-64-16,-11 111 7,2-1 0,-1 1 0,1 0 0,0-1 0,0 1 0,1 0 0,0 1 0,5-10 0,-5 13 0,-1 0 0,0 0 0,1 0 0,0 0 0,0 0 0,0 1 0,0-1 0,0 1 0,0 0 0,1 0 0,-1 0 0,1 0 0,-1 1 0,1-1 0,0 1 0,-1 0 0,6-1 0,-3 1 0,1 1 0,-1-1 0,0 1 0,1 0 0,-1 1 0,0-1 0,1 1 0,-1 1 0,0-1 0,0 1 0,0 0 0,0 1 0,8 3 0,-9-3 0,-1-1 0,0 1 0,0 0 0,0 0 0,-1 0 0,1 0 0,-1 1 0,1 0 0,-1-1 0,0 1 0,-1 0 0,1 1 0,-1-1 0,1 0 0,-1 1 0,-1-1 0,1 1 0,1 5 0,-2-6 0,-1 1 0,1 0 0,-1-1 0,0 1 0,0 0 0,0 0 0,-1-1 0,1 1 0,-1 0 0,-1-1 0,1 1 0,0-1 0,-1 1 0,0-1 0,0 0 0,0 0 0,-1 0 0,1 0 0,-1 0 0,0 0 0,0-1 0,-1 1 0,1-1 0,-1 0 0,1 0 0,-1 0 0,0 0 0,-5 2 0,-3 1 0,0-1 0,-1 0 0,0 0 0,0-2 0,0 1 0,0-2 0,-23 3 0,31-5 0,1 0 0,0-1 0,-1 1 0,1-1 0,-1 1 0,1-1 0,-6-3 0,29-1 0,-3 2 710,6-1-1257,-13 2-3551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51.20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175 224 3712,'0'0'12121,"-11"-4"-11876,-37-7-5,45 11-213,1 0-1,-1 0 0,1 0 1,-1 1-1,1-1 0,-1 1 1,1-1-1,-1 1 1,1 0-1,0 0 0,-1 0 1,1 0-1,0 0 1,0 1-1,-3 1 0,-23 24 368,23-22-286,1 1 44,-1 0-1,1 0 0,0 0 1,0 0-1,0 1 1,1-1-1,0 1 1,0 0-1,1 0 1,0 0-1,-1 8 0,3-13-107,0-1 0,1 1 0,-1-1-1,0 1 1,1-1 0,-1 1-1,1-1 1,-1 1 0,1-1 0,0 0-1,0 1 1,0-1 0,0 0-1,0 0 1,0 0 0,0 0 0,0 0-1,0 0 1,0 0 0,3 2-1,-3-2-2,1 1 0,0-1-1,0 0 1,0 0 0,0 1-1,0-1 1,0 0-1,0-1 1,1 1 0,-1 0-1,0-1 1,0 1-1,4-1 1,5-1 36,-1-1 0,0-1 0,0 0-1,0 0 1,11-6 0,-18 7-45,0 1-1,0-1 1,0 0 0,0 0-1,0-1 1,0 1-1,0 0 1,-1-1-1,0 0 1,1 0 0,-1 1-1,0-1 1,0-1-1,0 1 1,-1 0 0,1 0-1,-1-1 1,2-4-1,-3 2 67,0-1-1,0 1 0,-1 0 0,0 0 0,0 0 0,0 0 0,-4-10 1,4 14-53,-7-9 364,7 11-399,1 1 0,-1-1 0,1 1 0,0-1 0,0 1 0,-1-1 0,1 1 0,0-1 0,0 1 0,0-1 0,-1 1 0,1-1 0,0 1 0,0-1 0,0 1 0,0-1 0,0 1 0,0-1 0,0 1 0,0-1 0,0 1 0,1 0 0,-1 0 0,1 2 16,0 1 0,0-1 0,0 0 0,0 1 0,1-1 0,0 0 0,-1 0-1,5 5 1,2 4 55,-3-3 35,1 0 1,0 0-1,1-1 1,0 0-1,0 0 1,13 9 0,-19-16-94,0-1 1,1 1-1,-1-1 1,0 1-1,1-1 1,-1 0-1,0 0 1,1 1 0,-1-1-1,1 0 1,-1-1-1,0 1 1,1 0-1,-1 0 1,1 0-1,-1-1 1,0 1 0,1-1-1,-1 1 1,0-1-1,0 0 1,2 0-1,2-2 59,-1 1 0,1-1 0,-1 0-1,8-7 1,6-11 121,-15 17-148,0 0 0,0 0 1,0 0-1,0 1 0,1 0 0,-1-1 0,1 1 0,0 1 0,0-1 0,7-3 1,-11 6-45,1-1 0,0 1 0,0 0 0,0 0 0,0 0 0,-1-1 0,1 1 0,0 0 0,0 0 0,0 1 0,0-1 0,-1 0 0,1 0 0,0 0 1,0 0-1,0 1 0,-1-1 0,1 0 0,0 1 0,0-1 0,-1 0 0,1 1 0,0-1 0,-1 1 0,2 0 0,11 20 142,-12-19-131,1 1 0,-1-1 0,0 1 0,1-1-1,0 0 1,-1 1 0,1-1 0,4 3 0,-3-6 3,1-1 1,-1 1-1,0-1 1,0 0-1,0 0 1,0 0-1,5-4 1,-5 4-9,36-24 103,-37 25-107,1 0-1,-1 0 1,0 0 0,1 0-1,-1 0 1,1 0-1,0 1 1,-1-1-1,1 1 1,-1 0 0,1 0-1,0 0 1,-1 0-1,1 0 1,3 1 0,-4 0-7,0 1 0,0-1 0,-1 0 1,1 1-1,-1 0 0,1-1 0,-1 1 1,1 0-1,-1 0 0,0 0 0,0 0 1,0 0-1,1 3 0,10 29 31,-11-28-34,-1-3-2,0-1 0,1 1 1,-1 0-1,1-1 0,0 1 0,0-1 1,0 1-1,2 3 0,-2-6 1,-1 1 0,1 0 0,0-1 0,0 1 0,0-1 0,0 1 0,0-1 0,-1 1 0,1-1 0,0 0 0,0 1 0,0-1 0,0 0 0,0 0 0,0 0 0,0 0 0,0 0 0,0 0 0,0 0 0,0 0 0,0 0 0,0 0 0,0 0 0,0-1 0,0 1-1,1-1 1,27-7 17,-1-2-1,0-1 0,0-1 0,47-30 0,-62 37-16,-12 4 2,1 1-1,-1 0 1,1-1-1,-1 1 1,0-1-1,1 1 1,-1-1-1,0 0 1,1 0-1,-1 0 1,0 1-1,0-1 1,0 0-1,0 0 1,0-1-1,0 1 1,0 0-1,0 0 1,1-2-1,-3 5 6,-1 1 0,1-1 0,-1 0 0,1 0 0,-1 0 0,0 0 0,0 0-1,0 0 1,-3 2 0,1 0 5,-3 3 1,1 0 0,-1 0 0,2 1 1,-1 0-1,1 0 0,0 0 0,0 1 1,1-1-1,1 1 0,-1 0 0,-2 13 0,5-21-13,1 1-1,0-1 0,0 0 0,-1 0 0,1 0 0,0 0 0,0 1 0,0-1 0,0 0 0,0 0 0,0 1 0,0-1 0,1 0 0,-1 0 0,0 0 0,1 0 0,-1 0 0,1 1 0,-1-1 1,1 0-1,-1 0 0,1 0 0,0 0 0,0 0 0,-1 0 0,1-1 0,0 1 0,0 0 0,0 0 0,0-1 0,0 1 0,0 0 0,0-1 0,0 1 0,0-1 0,1 1 0,-1-1 0,0 0 1,0 1-1,0-1 0,0 0 0,1 0 0,-1 0 0,0 0 0,0 0 0,2 0 0,2 0-3,1-1 1,-1 0-1,0 0 0,0 0 1,1 0-1,-1-1 1,0 0-1,0 0 0,5-3 1,-2-1 10,-1 0 1,0 0 0,0-1-1,0 1 1,0-1 0,-1-1-1,-1 1 1,1-1 0,-1 0-1,5-12 1,-1 2 14,-2 0-1,0 0 1,-1-1-1,4-20 1,-7 23-15,-1 0 0,0 0 0,-1 0 0,-1-1 0,0 1 0,-2 0 0,-3-22 0,1 11 6,-4-14-57,8 41 40,0 0 0,0 0 0,0 0 0,0 0 0,0 0 0,0 0 0,0 0 1,0 0-1,0-1 0,0 1 0,0 0 0,0 0 0,0 0 0,0 0 0,0 0 0,0 0 0,0 0 0,0 0 0,0-1 0,0 1 0,0 0 0,0 0 0,0 0 0,0 0 0,0 0 0,0 0 0,0 0 1,0 0-1,0 0 0,0 0 0,0 0 0,0-1 0,0 1 0,0 0 0,-1 0 0,1 0 0,0 0 0,0 0 0,0 0 0,0 0 0,0 0 0,0 0 0,0 0 0,0 0 0,0 0 0,-1 0 0,1 0 0,0 0 1,0 0-1,0 0 0,0 0 0,0 0 0,0 0 0,0 0 0,0 0 0,0 0 0,-1 0 0,1 0 0,0 0 0,0 0 0,0 0 0,0 0 0,0 0 0,0 0 0,0 0 0,0 0 0,0 1 0,-1-1 1,-1 10-73,-1 19-2,2 13-43,3-1-1,11 71 0,-12-108 130,-1-1-1,1 1 1,0-1-1,0 0 0,0 1 1,0-1-1,0 0 0,1 1 1,0-1-1,-1 0 0,1 0 1,1 0-1,2 3 0,-1-3-498,0 0-1,0 0 1,0-1-1,0 1 1,0-1-1,1 0 1,-1 0-1,8 2 1</inkml:trace>
</inkml:ink>
</file>

<file path=ppt/ink/ink3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56.4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358 0 9144,'0'0'6873,"-2"6"-6481,-3 6-26,0-1 0,-1-1-1,0 1 1,-10 13 0,4-8 306,-16 28 0,-2 3 211,3-5-223,1 2 0,2 0 0,-21 54 0,27-54-208,-4 5 427,-21 72 0,32-80-119,2 1-1,-8 78 1,15-83-325,-2 18 672,8 106-1,53 143 1411,-18-178-2517,-29-95 0,1-1 0,2-1 0,1 0 0,1-1 0,35 48 0,-18-24 0,-31-51 492,-3-4 0,-2-3-5411</inkml:trace>
</inkml:ink>
</file>

<file path=ppt/ink/ink3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34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 9848,'0'0'10689,"2"7"-10231,15 48 980,27 77 2210,-4-10-1239,-35-111-2015,0 0 0,7 10-1,-3-5 392,-6-10-265,-3-4-393,1-1 0,-1 0 1,1 0-1,-1 0 1,1 0-1,-1 1 0,1-1 1,0 0-1,0 0 0,-1 0 1,1 0-1,0 0 1,2 1-1,-2-2-127,-1 0 0,1 0 0,-1 0 0,1-1 0,-1 1 0,1 0 0,-1 0 0,1-1 0,-1 1 0,1 0 0,-1-1 0,1 1 0,-1-1 0,1 1 0,-1 0 0,0-1 0,1 1 0,-1-1 0,0 1 0,1-1 0,-1 1 0,0-1 0,0 1 0,1-1 0,-1 0 0,0 0 0,9-18 0,-2 0 0,8-29 0,1-3 0,56-199 0,-68 227 0,-6 29 858,2-1-5687</inkml:trace>
</inkml:ink>
</file>

<file path=ppt/ink/ink3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35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 0 10448,'0'0'8803,"-6"7"-8192,3-2-482,-1-1-2,0 0 0,0 1 1,0-1-1,0-1 0,0 1 1,-1-1-1,0 1 0,-7 3 1,-12 6 1511,-23 17 0,40-26-999,7-4-608,0 0-1,0 0 1,0 0-1,0 1 1,0-1 0,0 0-1,0 0 1,-1 0-1,1 0 1,0 0-1,0 0 1,0 0-1,0 0 1,0 0 0,0 0-1,0 0 1,0 0-1,0 0 1,0 1-1,0-1 1,0 0-1,0 0 1,0 0-1,0 0 1,0 0 0,0 0-1,0 0 1,0 0-1,0 0 1,0 1-1,0-1 1,0 0-1,0 0 1,0 0 0,0 0-1,0 0 1,0 0-1,0 0 1,0 0-1,0 0 1,0 1-1,5 1 677,8 1-168,-12-3-450,18 3 432,-1 1 0,1 1 0,-2 0 0,33 15 0,-49-19-478,0-1-1,0 1 1,0-1-1,0 1 1,0-1-1,0 1 1,-1-1-1,1 1 0,0 0 1,0-1-1,0 1 1,-1 0-1,1 0 1,-1 0-1,1 0 1,0 0-1,-1-1 0,1 1 1,-1 0-1,0 0 1,1 0-1,-1 2 1,0-2 6,0 0 0,0 0 0,-1 1 1,1-1-1,0 0 0,-1 0 0,1 0 1,-1 1-1,1-1 0,-1 0 1,1 0-1,-1 0 0,0 0 0,0 0 1,1 0-1,-1 0 0,-2 1 0,-4 3-6,0 0 0,0 0 0,-1 0 0,0-1 0,0 0 0,0-1 0,0 0-1,0 0 1,-1-1 0,1 1 0,-17 0 0,23-3-44,0 1 0,0-1 0,0 0 0,0 0 0,0-1 0,0 1 0,0 0 0,-2-1 0,4 1 0,0 0 0,0 0 0,-1-1 0,1 1 0,0 0 0,0 0 0,0 0 0,0 0 0,0 0 0,0 0 0,0 0 0,0 0 0,0 0 0,0 0 0,0 0 0,0 0 0,0-1 0,0 1 0,0 0 0,0 0 0,0 0 0,0 0 0,0 0 0,0 0 0,0 0 0,0 0 0,0 0 0,0-1 0,0 1 0,0 0 0,0 0 0,0 0 0,0 0 0,0 0 0,0 0 0,0 0 0,0 0 0,0 0 0,0 0 0,0-1 0,0 1 0,0 0 0,0 0 0,0 0 0,1 0 0,-1 0 0,0 0 0,0 0 0,0 0 0,0 0 0,0 0 0,0 0 0,0 0 0,0 0 0,0 0 0,0 0 0,1 0 0,-1 0 0,0 0 0,0 0 0,0 0 0,0 0 0,0 0 0,1-1 0,8-5-4047</inkml:trace>
</inkml:ink>
</file>

<file path=ppt/ink/ink3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36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0 11656,'0'0'10066,"-2"10"-9422,-21 161 1916,14 49 1553,8-153-2545,-4 12 584,6-82-2152,0 1 0,-1-1 0,1 1 0,0-1 0,0 1 0,3-4 0,2-5 0,1-7-3993</inkml:trace>
</inkml:ink>
</file>

<file path=ppt/ink/ink3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36.9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1 15576,'0'0'5358,"1"9"-4902,1 50 711,-5 71 0,-16 69 1964,12-151-996,0 21 1634,8-100-3094,1 14-5798</inkml:trace>
</inkml:ink>
</file>

<file path=ppt/ink/ink3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37.2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15376,'0'0'4631,"9"0"-3875,15 0-325,142-2 3324,-109 0-1270,-33 2-4077</inkml:trace>
</inkml:ink>
</file>

<file path=ppt/ink/ink3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37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176 0 12160,'0'0'8754,"-9"2"-8065,-1 0-491,1 0-7,1-1 1,0 2-1,-1-1 1,1 1-1,-11 6 1,4-2 499,-19 16 1,29-19-407,-1 0 0,1 1 0,0 0 0,0 0 0,1 0 0,-5 7 1,8-10-224,0-1 1,0 0 0,0 1 0,1-1-1,-1 1 1,0 0 0,1-1 0,0 1-1,-1-1 1,1 1 0,0 0 0,0-1 0,0 1-1,0 0 1,0-1 0,0 1 0,0 0-1,1 2 1,0-2 106,0 0-1,0 0 0,0 0 1,0 0-1,0 0 1,1 0-1,-1 0 1,1-1-1,-1 1 0,1 0 1,0-1-1,2 2 1,0 0 65,0 0 1,1-1-1,-1 0 1,1 0-1,-1 0 1,1-1-1,-1 1 1,1-1-1,0 0 1,0-1-1,0 1 1,7-1-1,-6 0-234,3-1 0,17-3 0,-23 3 0,-1 1 0,0-1 0,0 0 0,1 0 0,-1 0 0,0 0 0,0 0 0,0 0 0,0-1 0,0 1 0,0-1 0,2-2 0,19-19 862,-8 10-5716</inkml:trace>
</inkml:ink>
</file>

<file path=ppt/ink/ink3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38.2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81 18895,'0'2'1215,"1"0"-1011,-1 0 0,1 0 0,0-1 0,0 1 0,-1 0 0,1 0 1,0-1-1,2 3 0,6 13 880,-4 2 1121,4 30-1,-10-68-1657,2 0 0,0 0 0,1 0 0,1 0 0,0 0 0,11-29-1,-13 45-394,0 1-1,1-1 0,-1 1 0,0 0 0,3-3 1,-4 4-133,1 1 1,-1-1-1,0 1 0,1 0 1,-1-1-1,1 1 1,-1-1-1,1 1 1,-1 0-1,1-1 1,-1 1-1,1 0 0,-1-1 1,1 1-1,-1 0 1,1 0-1,-1 0 1,1 0-1,-1-1 1,1 1-1,0 0 0,-1 0 1,1 0-1,-1 0 1,1 0-1,0 0 1,-1 1-1,1-1 1,0 0-1,24 14-19,-14-8 0,0 0 0,16 6 0,-22-10 0,0-1 0,0-1 0,0 1 0,-1-1 0,1 1 0,0-1 0,0-1 0,0 1 0,5-2 0,-8 1 938,-1 1-1614</inkml:trace>
</inkml:ink>
</file>

<file path=ppt/ink/ink3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39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0 192 12552,'0'0'6198,"9"-2"-5563,137-23 1159,198-15 412,-193 25-1488,647-73 2947,-793 87-3630,219-14 2242,-219 15-1997,0-1 0,-1 1 0,1 0 0,-1-1-1,1 0 1,4-2 0,-83 26 802,43-15-3288,20-5-29</inkml:trace>
</inkml:ink>
</file>

<file path=ppt/ink/ink3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39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0 13560,'0'0'7713,"3"5"-6900,0-1-666,-1 1 0,1-1 0,-1 0 0,0 1 0,0-1-1,-1 1 1,0-1 0,0 1 0,0 0 0,1 8 0,-3 33 1683,-1 1 0,-14 71 0,9-92-333,6-20-1083,-1-1 0,1 1 0,-1 0 0,1 9 0,0-14 93,1-4 1,-2-2-5582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43.19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1 599 6632,'0'0'10270,"9"-10"-9778,28-32 5,-33 37-306,0-1-1,0 1 1,-1-1-1,0 1 0,0-1 1,-1 0-1,1 0 0,-1 0 1,0 0-1,1-13 1,3-7 417,8-27 316,-9 32-463,1 0 0,1 0-1,1 0 1,10-20 0,-13 31-212,6-6 294,-5 9-196,-5 6-292,0 0 0,0-1 0,0 1 0,0 0 0,1 0 0,-1 0 0,0 0 0,0 1 0,0-1 0,1 0 0,-1 0 0,2 0 0,-2 1-44,0 0 0,0 1 0,0-1-1,0 0 1,0 1 0,0-1 0,-1 1 0,1-1 0,0 1 0,0-1 0,0 1 0,-1 0 0,1-1 0,0 1 0,-1 0 0,1-1 0,-1 1 0,1 0 0,-1 0 0,1 0 0,-1-1-1,1 1 1,-1 0 0,0 0 0,1 0 0,-1 1 0,5 10 12,-1 0-1,0 1 1,-1-1-1,-1 1 1,0-1-1,0 1 1,-1 0-1,-1 0 0,0 0 1,-1-1-1,0 1 1,-1 0-1,-6 20 1,7-27-1,-2-1 1,1 0 0,0 0-1,-1 1 1,-4 4-1,7-9-10,-1 0 0,1 0-1,-1-1 1,0 1 0,1 0 0,-1 0-1,0-1 1,1 1 0,-1 0-1,0-1 1,0 1 0,0-1 0,0 1-1,0-1 1,1 1 0,-1-1-1,0 1 1,0-1 0,0 0 0,0 0-1,0 1 1,0-1 0,0 0-1,0 0 1,0 0 0,-1 0-1,1 0 1,0-1 0,0 1 0,0 0-1,0 0 1,0-1 0,1 1-1,-3-1 1,-1-1 31,1 0 1,-1 0-1,1 0 0,-1-1 0,1 1 0,0-1 1,0 0-1,0 0 0,1 0 0,-1 0 0,1-1 1,-1 1-1,1-1 0,-2-4 0,8 7-36,-1 0 1,1-1-1,-1 1 0,1 0 1,-1 1-1,1-1 0,5 0 1,79 18-106,30 0-53,-111-16 141,-1-1 0,0-1 0,1 1 0,-1-1 0,0-1 1,1 1-1,-1-1 0,0 0 0,0 0 0,8-5 0,-2 1 23,-1 0-1,0-2 0,0 1 1,11-11-1,-18 13-8,7-5 171,-8 11-70,-4 9-29,-31 120 98,-11 48-103,41-162-57,0-2 21,-1 0 0,-1 0 0,1 0 0,-9 18 0,13-24 57,0-6-21,-3-5-6,7-29 185,1-6-171,2 0 0,1 0 1,19-49-1,-21 71-28,0-1 1,1 1-1,1 0 1,15-21-1,51-54 205,-67 84-239,0-1 0,1 1-1,-1 1 1,11-6-1,-8 4-5,-10 8-17,0-1 1,0 1-1,0 0 1,0 0-1,1-1 1,-1 1-1,0 0 1,0 0 0,0 0-1,0 0 1,0 0-1,0 1 1,0-1-1,0 0 1,0 0-1,0 1 1,0-1-1,0 0 1,0 1-1,0-1 1,0 1-1,0 0 1,0-1-1,0 1 1,1 1-1,21 20-127,-21-19 125,1 0-1,-1 0 1,1 0-1,-1 1 0,0-1 1,0 1-1,-1 0 1,1-1-1,-1 1 0,0 0 1,0 0-1,0 0 1,0 0-1,-1 0 0,0 0 1,0 0-1,0 0 1,0 0-1,0 0 0,-2 7 1,0-5 14,1 1 1,-1-1 0,-1 0-1,1 0 1,-1-1 0,0 1-1,0 0 1,-1-1 0,1 0-1,-1 0 1,-9 9 0,13-13-7,-3 2 11,0 0 0,0 0-1,-1 0 1,1-1-1,0 1 1,-1-1 0,0 0-1,1 1 1,-1-2 0,0 1-1,0 0 1,0-1 0,0 0-1,-1 0 1,-7 1-1,10-2 9,0 1 0,0 0-1,-1-1 1,1 1 0,0 0-1,0 0 1,0 0 0,-4 2-1,3-7 19,3 4-37,-1-1 0,1 1 0,0 0 0,0-1 0,0 1 0,0 0 0,0 0 0,0-1 0,0 1 0,0 0 0,0-1 0,0 1 0,0 0 1,0-1-1,0 1 0,0 0 0,0-1 0,0 1 0,1 0 0,-1 0 0,0-1 0,0 1 0,0 0 0,0-1 0,1 1 0,-1 0 0,0 0 0,0 0 1,0-1-1,1 1 0,-1 0 0,0 0 0,0 0 0,1-1 0,-1 1 0,0 0 0,1 0 0,2-1 0,-2 1-3,0 0-1,0-1 1,0 1 0,1-1 0,-1 1 0,0-1-1,0 1 1,0-1 0,0 1 0,0-1 0,0 0-1,0 0 1,0 0 0,0 1 0,0-1 0,0 0-1,-1 0 1,1 0 0,0 0 0,-1 0 0,2-2-1,-2 2-3,1 0 0,0 0 0,0 0 0,0 0-1,0 0 1,-1 0 0,1 0 0,0 0 0,1 1 0,-1-1-1,0 0 1,0 1 0,0-1 0,0 1 0,1-1-1,-1 1 1,0-1 0,0 1 0,1 0 0,-1 0-1,0 0 1,1-1 0,-1 1 0,0 1 0,0-1 0,1 0-1,-1 0 1,2 1 0,41 9-138,-37-8 140,12 4-28,0-2 0,1-1 1,0 0-1,0-2 0,36 0 1,-33-4 18,0 0 0,0-1 0,0-1 0,25-10 0,-5-9 35,-8 4 80,-33 19-92,-1 0 0,0 1 0,1-1-1,-1 0 1,0 0 0,0 0 0,0 0 0,0 0 0,0 0 0,0 0 0,0 0 0,0 0 0,0 0 0,0-1 0,-1 1-1,1 0 1,-1-1 0,1 1 0,-1 0 0,1-1 0,-1 1 0,0-1 0,1 1 0,-1-1 0,0 1 0,0-1 0,0 1-1,0-1 1,0 1 0,-1 0 0,1-1 0,0 1 0,-1-1 0,1 1 0,-1 0 0,1-1 0,-2-1 0,-1-3 14,0 1-1,0 0 1,0 0 0,0 0 0,-1 0 0,1 1 0,-1-1 0,-5-3 0,2 2 42,-1 0 0,1 0-1,-1 1 1,0 1 0,0-1 0,-1 1-1,1 0 1,-16-4 0,22 8-52,0 0 0,-1 0 0,1 1 1,0-1-1,-1 0 0,1 1 0,0 0 1,0-1-1,0 1 0,0 0 0,0 0 1,0 0-1,0 0 0,0 1 0,-4 2 0,5-3-14,-1 0-1,1 0 1,0 0-1,-1 0 1,1 1-1,0-1 1,0 1-1,0-1 0,0 0 1,0 1-1,0 0 1,0-1-1,0 1 1,0 0-1,1-1 0,-1 1 1,1 0-1,0 0 1,-1-1-1,1 1 1,0 2-1,2 6-17,0-1 0,0 1-1,1-1 1,0 1 0,1-1-1,0 0 1,1 0 0,0-1 0,0 1-1,1-1 1,0 0 0,10 10-1,-9-10 17,-2-3-1,0 1 0,0-1 0,0 0 0,1 0 1,-1-1-1,1 0 0,1 0 0,6 4 0,13 5-30,-23-11 36,1 1-1,-1-1 1,1 0-1,0 0 0,-1-1 1,1 1-1,0-1 1,0 0-1,0 0 1,0 0-1,0-1 0,0 1 1,0-1-1,0 0 1,9-1-1,-8 0 23,0 0 0,-1-1-1,1 0 1,0 0 0,-1 0 0,1 0-1,-1-1 1,1 0 0,-1 0 0,0 0-1,0 0 1,-1-1 0,1 1 0,-1-1-1,0 0 1,0 0 0,0 0 0,0-1-1,-1 1 1,4-8 0,35-84 598,-39 92-593,0 1 0,1-1-1,0 1 1,0-1-1,0 1 1,6-6 0,7-6 58,-12 11-81,0-1 0,0 1 0,1 0 0,0 0 0,0 0 0,0 1 0,9-5 0,-12 7-12,0 0-1,1 0 0,-1 0 1,0 0-1,0 1 0,1-1 1,-1 1-1,0-1 0,1 1 1,-1 0-1,0 0 0,1 0 1,-1 0-1,1 0 0,-1 1 1,0-1-1,1 1 0,-1 0 1,0-1-1,0 1 0,0 0 1,4 3-1,-2-2-2,19 16-96,-21-17 104,-1 0-1,0 0 1,0 0 0,0 0-1,0 0 1,0 1 0,0-1-1,-1 0 1,1 0-1,0 1 1,0-1 0,-1 1-1,1-1 1,-1 0-1,1 3 1,-1-4 68,-8-1 1,1 1 0,0-2 1,-1 1-1,-7-3 0,8 2-31,0 0-1,0 0 1,0 1-1,-7 0 1,9 2-44,0 1-1,1 0 1,-1 0 0,1 0 0,0 0 0,-1 1 0,1 0-1,0 0 1,1 0 0,-7 6 0,8-7-2,0 1 0,1-1 0,-1 1 0,1-1 0,-1 1 0,1 0 0,0 0 0,0 0 0,0 0 0,0-1 0,1 1 0,-1 0 0,1 1 0,0-1-1,0 0 1,0 3 0,0-2-13,0 0 0,1 0-1,-1 0 1,1 0 0,0 0 0,0 0-1,1-1 1,-1 1 0,1 0-1,-1-1 1,5 7 0,-2-5 10,0-1 0,0 1 0,1-1-1,-1 0 1,1 0 0,0-1 0,0 1 0,1-1 0,-1 0 0,0-1 0,1 1 0,0-1 0,0 0 0,0 0 0,0-1 0,0 0 0,0 0 0,0 0-1,11-1 1,-10 1 16,1 0 0,0-1 0,-1 1 0,1-2 0,0 1 0,-1-1 0,1-1 0,-1 1 0,1-1 0,-1 0-1,1-1 1,-1 0 0,0 0 0,-1 0 0,9-7 0,-2 2 23,-1-1 0,-1-1 1,0 0-1,10-12 0,5-5 83,-17 18-52,-1 0 0,12-16 0,-15 19-26,-4 6-28,-1 0-1,0-1 1,1 1 0,-1 0 0,0-1-1,0 1 1,1 0 0,-1-1 0,0 1 0,0 0-1,0-1 1,1 1 0,-1-1 0,0 1 0,0 0-1,0-1 1,0 1 0,0-1 0,0 1 0,0-1-1,0 1 1,0 0 0,0-1 0,0 0 20,-2 26-51,0-19 9,1 1 1,0 0-1,0 0 1,1 0-1,0 0 1,1 0-1,-1 0 0,1 0 1,0 0-1,1 0 1,0-1-1,0 1 1,0 0-1,5 6 0,-6-9 12,1-1 1,0 0-1,0 0 0,0 0 0,0 0 0,1-1 0,-1 1 0,1 0 0,0-1 0,0 0 0,-1 0 0,1 0 0,1 0 0,-1 0 0,0-1 0,0 1 0,1-1 0,-1 0 0,1 0 1,-1 0-1,1 0 0,-1-1 0,1 1 0,-1-1 0,1 0 0,0 0 0,-1 0 0,7-2 0,0 0 13,0-1-1,0 0 0,0-1 1,-1 0-1,0-1 1,0 0-1,0 0 1,0-1-1,-1 0 1,1-1-1,-2 0 0,9-9 1,-1 0 18,-1-1 0,0-1-1,-2 0 1,19-35 0,-19 26 28,-2-1 0,0 0 0,-2-1 0,-1 0 0,-2 0 0,0-1 0,-2 1-1,-2-1 1,-1-37 0,0 62-16,0-1-1,-1 1 0,1 0 1,-1 0-1,0 0 0,0 0 0,-1 0 1,-3-9-1,-8 46-323,-1 1 163,1 1 0,-12 58-1,-7 75-185,10-43 75,18-103 201,-12 59-235,-40 120 1,55-199 267,-16 40-131,15-37 132,1-1 0,-1 0-1,0 0 1,0 0 0,0 0-1,-1-1 1,1 1 0,-1 0-1,-4 3 1,6-6 5,1 1-1,0-1 1,0 0 0,0 0-1,0 0 1,0 0 0,0 0-1,0 1 1,-1-1 0,1 0-1,0 0 1,0 0 0,0 0-1,0 0 1,-1 0 0,1 0-1,0 0 1,0 0 0,0 0-1,0 0 1,-1 1 0,1-1-1,0 0 1,0 0 0,0 0-1,0 0 1,-1 0-1,1 0 1,0-1 0,0 1-1,0 0 1,-1 0 0,1 0-1,0 0 1,0 0 0,0 0-1,0 0 1,-1 0 0,1 0-1,0 0 1,0 0 0,0-1-1,0 1 1,0 0 0,0 0-1,-1 0 1,1 0 0,0 0-1,0-1 1,3-11 168,11-18-26,-14 29-148,9-16 25,1 1-1,0 1 0,1 0 1,0 0-1,1 1 1,1 0-1,0 1 1,1 1-1,17-12 1,17-14 1,-31 23-18,2 1-1,33-20 1,-39 27-20,0-1 0,0-1 0,-1 0 0,0 0 0,17-19-1,-23 22 3,3-3 6,0 0-1,-1-1 1,0 0-1,0 0 1,-1-1 0,0 0-1,10-23 1,-15 26 54,1 1 1,-1-1-1,0 0 1,-1-1-1,0 1 1,0-12-1,-1 19-23,-2 21 0,-2-4-50,2 0 0,0 1 0,1-1 0,1 1 0,0-1-1,1 1 1,1-1 0,4 17 0,-6-32 23,0 0 1,0 0-1,0 0 0,0 0 1,1 0-1,-1 0 0,0 0 1,1 0-1,-1 0 0,1 0 1,-1 0-1,1 0 0,0-1 0,-1 1 1,1 0-1,0 0 0,-1 0 1,1-1-1,0 1 0,0 0 1,0-1-1,0 1 0,0-1 1,0 1-1,-1-1 0,1 1 1,0-1-1,0 0 0,1 0 1,-1 1-1,0-1 0,0 0 0,0 0 1,0 0-1,0 0 0,0 0 1,0 0-1,0 0 0,0-1 1,0 1-1,0 0 0,0 0 1,0-1-1,1 0 0,4-1 11,-1-1-1,0 0 0,0-1 1,0 1-1,0-1 0,5-5 1,3-5 22,0 0 1,-1-1 0,13-20-1,21-26 276,-46 60-296,1 1 0,-1-1 0,0 1-1,1-1 1,-1 1 0,0-1 0,1 1-1,-1-1 1,1 1 0,-1 0 0,1-1-1,-1 1 1,1 0 0,-1-1 0,1 1-1,-1 0 1,1 0 0,-1 0 0,1-1-1,-1 1 1,1 0 0,0 0 0,-1 0-1,1 0 1,-1 0 0,2 0 0,-1 1-2,-1-1 0,1 1 0,-1-1 0,0 1 0,1 0 1,-1-1-1,1 1 0,-1 0 0,0-1 0,0 1 0,1 0 1,-1-1-1,0 1 0,0 0 0,0 0 0,0-1 0,0 2 1,-3 40 95,-4 8-45,-3 0 0,-22 67-1,24-93-48,-1 0 0,-2-1 0,0 0 0,-2-1 0,0-1 0,-31 39-1,32-46-3,-29 30 60,38-41-49,0 0-1,-1 0 0,1-1 0,-1 1 0,1-1 0,-1 0 0,0 0 0,0 0 0,0-1 0,-8 3 0,10-4-17,1 1 0,-1-1 0,1 0 0,-1 0 0,1 0 0,-1 0 0,0 0 0,1 0 0,-1-1 0,1 1 0,-1 0 0,1-1 0,-1 1 0,1-1 0,-1 1 0,1-1 0,0 0 0,-1 0 0,1 0 0,0 0 0,-1 0-1,1 0 1,0 0 0,0 0 0,0 0 0,0 0 0,0-1 0,0 1 0,1 0 0,-1-1 0,0 1 0,0-1 0,1 1 0,-1-1 0,1 1 0,0-1 0,-1 1 0,1-1 0,0 1 0,0-1 0,0-3 0,0 0 0,0 0 0,0-1 0,1 1 0,0-1 0,0 1-1,0 0 1,0 0 0,1 0 0,0-1 0,0 2 0,3-7 0,3 1-1,0 0 0,0 1 0,1 0 0,0 0 0,0 1 0,21-14 0,71-37 0,-54 34 0,5-2-20</inkml:trace>
</inkml:ink>
</file>

<file path=ppt/ink/ink3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0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0 14872,'0'0'5319,"-5"7"-4775,2-2-477,-27 34 1504,-44 47 1,-26 5 2739,98-89-4059,-11 12 729,12-13-868,1-1 0,-1 1 0,1 0 0,-1-1 0,1 1 1,-1 0-1,1 0 0,0-1 0,-1 1 0,1 0 0,0 0 1,0-1-1,-1 1 0,1 0 0,0 0 0,0 0 1,0 1-1,0-2-81,1 0 1,-1 1-1,0-1 1,1 1-1,-1-1 1,1 0-1,-1 1 0,0-1 1,1 0-1,-1 1 1,1-1-1,-1 0 1,1 0-1,-1 1 1,1-1-1,-1 0 1,1 0-1,-1 0 1,1 0-1,-1 0 0,1 0 1,-1 0-1,1 0 1,1 0-1,14-1 390,149-31-422,-23 2 0,-129 28 0,2-1 0,26 0 0,-35 1 0,-5 2 0,0-1 0,0 1 0,-1 0 0,1 0 0,0-1 0,0 1 0,0 0 0,-1 0 0,1 0 0,0 0 0,0 0 0,0 0 0,-1 0 0,1 0 0,1 1 0,2 5 823,-1-3-5617</inkml:trace>
</inkml:ink>
</file>

<file path=ppt/ink/ink3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0.5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0 18991,'0'0'5127,"1"10"-4586,-1-6-478,1 4 67,0 1 0,-1 0 0,0-1 0,0 1-1,-1 0 1,-3 12 0,-19 54 1174,-6 19 1624,26-82-2222,2-11-444,0 1 0,1 0-1,-1 0 1,1-1 0,-1 1 0,1 0-1,0 2 1,1-7-517,1 1 0,0-1-1,0 0 1,4-4 0,-4 5-2388</inkml:trace>
</inkml:ink>
</file>

<file path=ppt/ink/ink3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0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0 17487,'0'0'2940,"-2"9"-1958,-21 103 1811,-24 38 1333,43-132-2704,4-15-1148,0 0-1,-1 0 1,1 0-1,-1 0 1,0-1-1,0 1 1,0 0-1,0 0 1,-1-1-1,-1 4 1,2-11-1236</inkml:trace>
</inkml:ink>
</file>

<file path=ppt/ink/ink3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1.2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73 16072,'0'0'5665,"8"-1"-4915,1 0-524,-1-1 0,0 1 0,1-2-1,-1 1 1,14-8 0,-16 7-82,7-3 354,-1 0 0,1 0-1,21-5 1,-30 10-303,-1 0 0,1 0 0,0 1 0,0-1-1,-1 1 1,1 0 0,0 0 0,0 1 0,0-1 0,0 1-1,-1 0 1,1 0 0,0 0 0,-1 0 0,1 0 0,-1 1-1,1 0 1,3 2 0,1 2 157,0 0 1,0-1-1,1 0 1,12 5-1,-18-10-289,-1 1 0,1 0-1,0 0 1,-1-1 0,1 1 0,0-1-1,0 0 1,-1 0 0,1 0 0,0 0-1,0-1 1,0 1 0,-1-1 0,1 1-1,0-1 1,-1 0 0,1 0 0,-1 0-1,1-1 1,2-1 0,-2 1 22,0 0 0,0-1 0,0 1 0,-1-1 0,1 0 0,-1 0 0,0 0 0,0 0 0,3-4 0,-4 5-617,0-1 1,0 1-1,0 0 0,-1-1 0,1 1 0,-1-1 0,1 1 0,-1-5 0</inkml:trace>
</inkml:ink>
</file>

<file path=ppt/ink/ink3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3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236 349 12360,'0'0'8485,"-8"-2"-7923,2 0-469,-4-1 138,0 1 0,0 0 0,-1 0 0,1 1 0,-14 0 0,12 2-5,0 0-1,1 1 1,-1 1 0,1 0-1,-13 5 1,20-6-80,-1 0 1,1 0-1,0 0 1,0 0-1,0 1 1,0 0-1,0 0 1,1 0-1,-1 0 0,1 0 1,0 1-1,0-1 1,0 1-1,0 0 1,-3 7-1,5-9-80,1-1 0,-1 1 1,1-1-1,-1 1 0,1 0 0,0-1 0,0 1 0,0-1 0,0 1 0,0 0 0,0-1 1,0 1-1,0-1 0,1 1 0,-1 0 0,0-1 0,1 1 0,0-1 0,-1 1 0,1-1 1,0 0-1,0 1 0,0-1 0,0 0 0,0 1 0,0-1 0,0 0 0,0 0 0,0 0 1,1 0-1,-1 0 0,0 0 0,3 1 0,-1 0 43,2 0 0,-1 0 1,0 0-1,0-1 0,1 1 0,-1-1 1,0 0-1,1 0 0,0-1 0,8 1 0,-3-2-18,1 0 0,-1-1 0,0 0 0,0-1 0,0 0 0,0 0 0,-1-1 0,1 0-1,-1-1 1,0 0 0,0-1 0,-1 0 0,0 0 0,0 0 0,0-1 0,-1-1-1,1 1 1,-2-1 0,1 0 0,-1-1 0,-1 0 0,0 1 0,0-2 0,0 1 0,-1-1-1,-1 1 1,0-1 0,0 0 0,1-11 0,-1 4-91,-1 0 0,-1 0 0,-1 0 0,-2-18 0,1 25 0,0-1 0,-1 1 0,-1-1 0,0 1 0,0 0 0,-1 0 0,-8-16 0,9 21 0,-1 0 0,0 0 0,0 1 0,0-1 0,-1 1 0,1 0 0,-1 0 0,0 0 0,0 0 0,-1 1 0,1 0 0,-1 0 0,1 1 0,-1-1 0,-7-1 0,6 2 0,1 1 0,0 0 0,0 0 0,-1 0 0,1 1 0,0-1 0,-1 2 0,1-1 0,0 1 0,-1 0 0,1 0 0,0 0 0,0 1 0,-11 4 0,16-5 0,0 0 0,-1-1 0,1 1 0,0 0 0,0 0 0,-1-1 0,1 1 0,0 0 0,0 0 0,0 0 0,0 1 0,0-1 0,0 0 0,-1 2 0,3-3 0,-1 0 0,0 1 0,0-1 0,0 0 0,1 0 0,-1 1 0,0-1 0,1 0 0,-1 1 0,0-1 0,0 0 0,1 0 0,-1 0 0,0 1 0,1-1 0,-1 0 0,0 0 0,1 0 0,-1 0 0,1 0 0,-1 0 0,0 0 0,1 0 0,0 1 0,9 1-3935</inkml:trace>
</inkml:ink>
</file>

<file path=ppt/ink/ink3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6.1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10040,'0'0'16613,"3"10"-16075,-3-7-502,3 11 163,0 0 0,-1 0 0,-1 0 0,0 15 0,-2 106 1723,3-82-975,-2-31-113,6 42 0,-5-49-834,9-32 0,0-5 862,-5 11-5716</inkml:trace>
</inkml:ink>
</file>

<file path=ppt/ink/ink3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6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14064,'0'0'7311,"1"7"-6749,3 17 50,-2 1 1,0 28-1,-8 72 1415,-1 64 4370,7-189-6298,0 0-89,0 0 0,0 0 0,0 0 0,0 1 0,0-1 0,0 0 0,0 0 0,0 0 0,0 0 0,0 0 0,0 0 0,0 0 1,0 1-1,0-1 0,0 0 0,1 0 0,-1 0 0,0 0 0,0 0 0,0 0 0,0 0 0,0 0 0,0 0 0,0 1 0,0-1 0,0 0 0,0 0 0,0 0 0,0 0 0,1 0 0,-1 0 0,0 0 0,0 0 0,0 0 0,0 0 1,0 0-1,0 0 0,0 0 0,1 0 0,-1 0 0,0 0 0,0 0 0,0 0 0,0 0 0,0 0 0,1 0-10,-1-1 0,0 1 0,0-1 0,0 1 0,0-1 0,0 1 0,1-1 0,-1 1 0,0-1 0,0 1 0,0-1 0,0 1 0,-1-1 0,1 1 0,0-2 0,0 1 0,1-6 521,0-5-688,-2 5-4328</inkml:trace>
</inkml:ink>
</file>

<file path=ppt/ink/ink3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7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17183,'0'0'2216,"7"-1"-1558,115 1 1916,-101 1-1971,69 5 4435,-87-6-4571,0 1-1,0-1 0,0 0 1,-1 0-1,1 0 0,0-1 0,3 0 1,3-3-4416</inkml:trace>
</inkml:ink>
</file>

<file path=ppt/ink/ink3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7.4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165 0 16184,'0'0'3463,"-6"3"-2760,-21 11-91,1-1 738,-41 27 0,63-37-1032,-1 0 0,1 1 1,0-1-1,1 1 0,-1 0 0,1 0 0,0 0 1,-4 6-1,7-9-246,-1-1 0,1 1 1,0-1-1,0 1 0,0 0 1,0-1-1,-1 1 0,1-1 0,0 1 1,0-1-1,0 1 0,0-1 1,0 1-1,1 0 0,-1-1 1,0 1-1,0-1 0,0 1 0,0-1 1,1 1-1,-1-1 0,1 2 1,-1-1 39,1 0 0,0 0 0,0 0 0,0 0 1,0-1-1,0 1 0,1 0 0,-1 0 1,2 0-1,1 1 161,1 0 1,0 0 0,0-1-1,6 2 1,-3-2-90,-1 0 0,0-1 0,1 0 0,-1 0 0,1 0 0,-1-1 0,1 0 0,-1 0 0,0-1 0,0 0 1,8-3-1,-10 2-878,0 1 1,0-1 0,0 0 0,-1 0 0,6-5-1</inkml:trace>
</inkml:ink>
</file>

<file path=ppt/ink/ink3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7.8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0 145 17983,'0'0'3186,"3"6"-2378,-1-2-573,3 6 514,0-1-1,7 11 1,-12-20-725,1 0 1,-1 0-1,0 0 0,0 1 1,0-1-1,0 0 0,0 0 1,0 0-1,0 0 0,0 0 0,0 0 1,0 0-1,0 0 0,0 0 1,1 0-1,-1 0 0,0 0 1,0 0-1,0 0 0,0 0 1,0 0-1,0 0 0,0 0 1,0 0-1,0 0 0,0 0 1,0 0-1,1 0 0,-1 0 1,0 0-1,0 0 0,0 0 1,0 0-1,0 0 0,0-1 1,0 1-1,0 0 0,0 0 0,0 0 1,0 0-1,0 0 0,0 0 1,0 0-1,1 0 0,-1 0 1,3-6 408,3-8-36,-1-5 234,6-33 0,-9 35-44,2 0 1,10-32-1,-13 48-546,-1-1 187,1 0 1,-1 1-1,1-1 0,0 1 0,0-1 1,0 1-1,2-3 0,-3 3-170,1 1 1,0-1-1,-1 1 1,1 0-1,-1 0 1,1-1-1,0 1 1,-1 0-1,1 0 0,0 0 1,-1 0-1,1-1 1,0 1-1,-1 0 1,1 0-1,0 0 0,-1 1 1,1-1-1,0 0 1,-1 0-1,1 0 1,0 0-1,-1 1 1,2 0-1,58 18-58,-57-18 162,1 0-1,-1-1 1,1 0 0,-1 1 0,7-2-1,-6 1-1142,-1 0-1,1 0 1,0 0-1,4 2 1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43.41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15576,'0'0'1495</inkml:trace>
</inkml:ink>
</file>

<file path=ppt/ink/ink3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8.5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0 267 13968,'0'0'8246,"7"-5"-7626,0 0-491,-1 0 0,1 1 0,0 0 0,0 1-1,0-1 1,1 1 0,-1 0 0,14-2 0,561-95 3274,-319 58-2158,-56 13-112,43-7 1051,-211 29-1917,-1 2-1,47-2 1,-75 8-267,-17 4 0,2-3 0,-6 4 283,-22 11 0,12-8-4810</inkml:trace>
</inkml:ink>
</file>

<file path=ppt/ink/ink3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49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148 378 12256,'0'0'7886,"-8"-4"-7127,3 0-582,3 3-111,-1-1-1,1 1 0,-1-1 1,1 1-1,-1 0 0,1 0 0,-1 0 1,0 0-1,1 0 0,-1 1 1,0-1-1,0 1 0,0 0 1,1-1-1,-1 1 0,0 1 1,0-1-1,0 0 0,-3 2 1,-1 0 201,0 1 1,0 1 0,1-1 0,-1 1-1,-7 7 1,11-10-139,1 1-1,0 1 1,-1-1-1,1 0 1,0 0-1,0 1 1,0-1-1,0 1 1,1 0-1,-1-1 1,1 1-1,0 0 1,-1 0-1,1 0 1,-1 4-1,2-6-84,0 0 0,0-1 0,0 1 1,0 0-1,0 0 0,0-1 0,0 1 0,1 0 0,-1-1 0,0 1 0,0 0 0,0-1 0,1 1 0,-1 0 0,0-1 0,1 1 1,-1 0-1,0-1 0,1 1 0,-1-1 0,2 2 0,-1-2 11,0 1 1,0 0-1,0-1 0,0 1 1,0-1-1,1 1 1,-1-1-1,0 1 0,0-1 1,1 0-1,1 0 0,1 1 76,1-1-1,0 0 0,0-1 1,0 1-1,6-3 0,-2 1 70,0-1-1,0-1 1,-1 0 0,1 0-1,-1-1 1,0 1 0,13-12-1,-11 7 119,0 0 0,-1 0 0,0-1 0,-1 0 0,9-13 0,-10 11-258,-1 0 0,0 0 0,0-1 0,-1 0 1,-1-1-1,0 1 0,-1-1 0,0 1 0,0-18 0,-2 19-43,-1 0 0,0 0 1,-1 1-1,0-1 0,-1 0 1,0 0-1,-1 0 0,0 1 0,-1-1 1,-10-20-1,12 30-17,0-1 0,0 0 0,0 0 0,0 1 0,0-1 0,-1 1 0,1 0 0,-1 0 0,0 0 0,1 0 0,-1 0 0,0 0 0,0 1 0,0 0 0,0-1 0,-1 1 0,1 0 0,-5 0 0,5 0 0,1 1 0,-1 0 0,1-1 0,-1 1 0,1 0 0,-1 1 0,0-1 0,1 0 0,-1 1 0,1 0 0,0-1 0,-1 1 0,1 0 0,-1 0 0,1 0 0,0 1 0,0-1 0,0 0 0,0 1 0,0 0 0,0-1 0,0 1 0,0 0 0,-2 3 0,4-5 18,-1 1 1,1 0-1,0-1 1,0 1-1,-1 0 1,1-1-1,0 1 1,0 0-1,-1-1 0,1 1 1,0 0-1,0-1 1,0 1-1,0 0 1,0-1-1,0 1 1,0 0-1,0-1 0,1 1 1,-1 0-1,0-1 1,0 2-1,1-1 42,0 1 1,0-1-1,0 1 0,0-1 1,0 0-1,0 1 0,0-1 0,3 2 1,1 1-796,1 0 0,0 0 0,8 3 0,-10-5-1265</inkml:trace>
</inkml:ink>
</file>

<file path=ppt/ink/ink3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4:58:50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73 12664,'0'0'12575,"-1"10"-11776,-2 23 391,2 47 0,25 130 3032,-20-185-4103,-4-14-119,-3-61 0,1 17 0,0-6 0,-9-95 0,8 111 0,-1-1 0,-2 1 0,-13-38 0,18 59 0,-13-28 0,13 29 0,0-1 0,0 0 0,0 1 0,0-1 0,0 1 0,-1-1 0,1 1 0,0-1 0,-1 1 0,0 0 0,1 0 0,-1 0 0,-3-2 0,4 3 0,0-1 0,-1 1 0,1 0 0,0 0 0,-1-1 0,1 1 0,0 0 0,-1 0 0,-1 1 0,0 1 0,2 0 0,8-2 0,42 0 0,91 2 0,-115 0 0,0 1 0,0 1 0,36 10 0,-24 0 0,-34-12 0,1-1 0,-1 1 0,0 0 0,1 0 0,-1 0 0,0 1 0,5 5 0,-8-8 0,1 1 0,-1-1 0,0 1 0,1-1 0,-1 1 0,0 0 0,0-1 0,0 1 0,1-1 0,-1 1 0,0 0 0,0-1 0,0 1 0,0 0 0,0-1 0,0 1 0,0 0 0,0-1 0,0 1 0,0-1 0,-1 1 0,1 0 0,0-1 0,0 1 0,-1-1 0,1 1 0,0 0 0,-1-1 0,1 1 0,0-1 0,-1 1 0,1-1 0,-1 1 0,1-1 0,-1 1 0,-3 2 0,0 0 0,1 0 0,-9 4 0,12-7 0,-25 13 0,0-2 0,-1-1 0,-35 9 0,44-13 0,-32 3 0,41-8 0,1 0 0,-1-1 0,0 0 0,1 0 0,-1-1 0,-14-3 0,8-3 984,14 7-1099,-1 0 1,1-1 0,0 1-1,-1 0 1,1 0-1,0 0 1,0-1 0,-1 1-1,1 0 1,0 0-1,0-1 1,0 1 0,0 0-1,-1 0 1,1-1 0,0 1-1,0 0 1,0-1-1,0 1 1,0 0 0,0-1-1,0 1 1,0 0 0,0-1-1,0 1 1,0 0-1,0 0 1,0-1 0,0 1-1,0 0 1,0-1 0,0 1-1,0 0 1,0-1-1,0 1 1,0 0 0,1-1-1,-1 1 1,0 0 0,0 0-1,0-1 1,1 1-1</inkml:trace>
</inkml:ink>
</file>

<file path=ppt/ink/ink3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3:05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 7136,'0'0'17775,"-8"6"-17573,-23 22 4,30-28-186,0 1 0,1 0-1,-1-1 1,0 1 0,0 0-1,1-1 1,-1 1 0,1 0-1,-1 0 1,0-1 0,1 1-1,-1 0 1,1 0 0,0 0-1,-1 0 1,1 0 0,0 0-1,0 0 1,-1 0 0,1 0-1,0 0 1,0 0 0,0 0-1,0 0 1,0 0 0,1 1-1,-1 4 73,-3 47 574,1 0 1,10 85 0,0 13-49,-3 33 288,4 14 282,-8-179-1063,0 44 226,-3 123 522,2-122-350,-2-34-429,1-24-78,0-1-1,1 1 1,-1-1-1,1 1 0,1-1 1,-1 1-1,1 0 1,1 6-1,-1-2 845,-1-2-1501</inkml:trace>
</inkml:ink>
</file>

<file path=ppt/ink/ink3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3:06.7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1 8240,'0'0'14817,"-2"9"-14552,2-5-236,-4 18 324,-1 36 0,4-40-63,-1 0 0,-5 23-1,3-23-57,2 0 0,-2 22 0,1 70 2362,3-110-2627,3-8-3971</inkml:trace>
</inkml:ink>
</file>

<file path=ppt/ink/ink3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3:07.2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11656,'0'0'7966,"8"0"-7490,1 0-372,52-1 2289,105 14 1,-158-11-2155,-6-2-142,0 1 0,-1-1 0,1 1-1,0-1 1,0 0 0,0 0 0,0 0 0,0 0-1,0 0 1,0 0 0,3-1 0,-1-1 125,7-3 514,-5 2-4286</inkml:trace>
</inkml:ink>
</file>

<file path=ppt/ink/ink3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3:08.8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0 9144,'0'0'13134,"-3"9"-12810,-7 28 8,9-34-290,1-1 1,0 0-1,0 0 1,-1 0-1,2 1 1,-1-1-1,0 0 1,0 0-1,1 1 1,-1-1-1,1 0 1,-1 0-1,1 0 1,0 0-1,0 0 1,0 0-1,2 3 0,2 5 155,35 105 1082,-30-80-867,2-1 0,24 50 0,-18-50-102,-2 0 1,-1 2-1,-1-1 0,15 68 1,14 162 614,-43-259-908,6 36 369,-2 1 1,-4 82-1,-7-58 246,-3-1 0,-36 126 0,19-101-389,15-44-58,-2-1 1,-31 66 0,31-79-186,1 0 0,-12 48 0,3-7 0,21-72 0,1 0 0,-1 0 0,1 0 0,-1 0 0,0 0 0,1 0 0,-1 0 0,0 0 0,-1 0 0,1-1 0,0 1 0,0 0 0,-1-1 0,1 1 0,-4 2 0,5-4 0,-3 0 0,3-6 0,2-79 716,0 48-5452</inkml:trace>
</inkml:ink>
</file>

<file path=ppt/ink/ink3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8:03.09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210 1 3208,'0'0'9368,"-8"10"-9144,1-1-161,2-3-14,0 0-1,0 0 0,1 1 0,0-1 0,1 1 1,-1 0-1,-4 14 0,0 3 172,-8 24 386,2 0 0,-12 81-1,22-108-285,0 0 1,-10 29-1,-4 11 356,3 2 450,9-16-382,3-34-602,3-9-117,0-1 0,-1 1 0,1-1 1,-1 1-1,0-1 0,0 1 0,0-1 0,-1 0 1,1 1-1,-1-1 0,0 0 0,0 0 0,0 0 1,0 0-1,-3 2 0,5-5-19,-1 1 0,1-1 0,-1 0 0,1 1 1,0-1-1,-1 0 0,1 1 0,0-1 0,-1 1 0,1-1 0,0 1 0,0-1 0,0 0 0,-1 1 0,1-1 0,0 1 1,0-1-1,0 1 0,0-1 0,0 1 0,0-1 0,0 1 0,0-1 0,0 1 0,0 0 0,0-1 0,0 1 0,0-1 1,0 1-1,3 0 78,-1-11-11,-1 2-59,0 1-1,0-1 1,1 0-1,0 1 1,1-1-1,5-12 1,8-25 54,-12 35-64,-1 1 1,1-1 0,0 1-1,1 0 1,0 0-1,11-13 1,-7 9 12,-8 11-14,1 1 0,-1-1 0,1 1 0,0 0 0,-1-1 0,1 1 0,0 0 0,0 0 0,-1 0 0,1 0 0,4-1 0,11-6 14,-13 5-23,1 1 0,-1 0 0,1 0 0,-1 0 0,1 0 0,0 1 0,0 0 0,0 0 0,0 0 0,0 0 0,6 1 0,-10 0 5,1 1-1,-1 0 0,0-1 0,0 1 0,1 0 0,-1-1 0,0 1 0,0 0 0,0 0 0,0 0 1,0 0-1,0 0 0,0 0 0,0 0 0,-1 1 0,1-1 0,0 0 0,-1 0 0,1 1 1,-1-1-1,1 0 0,-1 1 0,1-1 0,-1 0 0,0 1 0,0-1 0,0 1 0,0-1 1,0 1-1,0 1 0,-1 9-7,0-1 1,-4 21-1,2-21-1,-5 22 25,6-29 6,0 1 0,0 0 0,1 0-1,0-1 1,0 1 0,0 0-1,1 0 1,-1 0 0,1 0 0,0 0-1,1 0 1,-1 0 0,1 0 0,2 7-1,-2-10 2,0 0 0,0-1 0,0 1 0,0 0 0,0-1 0,1 1 0,-1 0 0,0-1 0,1 1 0,0-1 0,-1 0 0,1 0 0,0 0 0,0 1 0,-1-2 0,1 1-1,0 0 1,0 0 0,0 0 0,0-1 0,0 0 0,0 1 0,2-1 0,4 0 15,-1 0-1,1 0 1,-1-1 0,1-1-1,10-2 1,-11 1-18,0 0 0,0-1 0,0 1 0,0-2 0,-1 1 0,0-1 0,0 0 0,0 0 0,0 0-1,-1-1 1,8-9 0,-7 8 6,-3 3-5,-1 1 0,1 0-1,-1 0 1,0-1 0,-1 1 0,1-1-1,0 1 1,-1-1 0,0 0 0,1-6-1,-2 9-13,0 1 0,0 0-1,0-1 1,0 1-1,0 0 1,0-1-1,0 1 1,-1-1 0,1 1-1,0 0 1,0-1-1,0 1 1,-1 0-1,1 0 1,0-1 0,0 1-1,-1 0 1,1-1-1,0 1 1,-1 0 0,1 0-1,0 0 1,-1-1-1,1 1 1,0 0-1,-1 0 1,1 0 0,0 0-1,-1 0 1,-18-1 31,16 1-47,0 0 0,0 1 0,-1-1 0,1 1 0,0 0 0,0 0 0,0 0 0,-4 2 0,6-1 6,-1-1-1,1 1 1,0 0 0,-1-1 0,1 1-1,0 0 1,0 0 0,0 0 0,0 0-1,1 0 1,-1 0 0,0 0 0,1 0-1,-1 0 1,1 0 0,0 1-1,0-1 1,0 0 0,0 0 0,0 0-1,0 0 1,1 3 0,1 2-2,-1-1 1,1 0 0,0 0-1,1 0 1,0 0-1,4 7 1,-5-8 3,2-1 1,-1 1-1,0-1 1,1 0-1,0 1 0,0-2 1,0 1-1,0 0 1,1-1-1,-1 0 0,1 0 1,0 0-1,0 0 1,0-1-1,0 0 0,0 0 1,1-1-1,-1 1 1,1-1-1,-1 0 0,1 0 1,-1-1-1,1 0 1,-1 0-1,1 0 0,0-1 1,-1 1-1,1-1 1,7-3-1,1-1 26,-1 0 0,0-1-1,0 0 1,0-1 0,-1 0 0,0-1-1,-1-1 1,1 0 0,-2 0 0,1-1 0,11-16-1,-7 8 5,-2 0 0,0-2-1,-1 0 1,-1 0 0,-1-1-1,-1 0 1,-1 0 0,-1-1 0,-1-1-1,0 1 1,-2-1 0,2-27-1,-10-195 308,1 230-316,3 15-19,0 0 0,-1 0 0,1 0 0,0 0 0,0 0 0,0 0 0,0 0 0,-1 0 0,1 0 0,0 0 0,0 0 0,0 0 0,0 0 0,-1 0 0,1 1 0,0-1 0,0 0 0,0 0 0,0 0 0,0 0 0,-1 0 0,1 0 0,0 0 0,0 0 0,0 1 0,0-1 0,0 0 0,0 0 0,0 0 0,-1 0 0,1 0 0,0 1 0,0-1 0,0 0 0,0 0 0,0 0 0,0 0 0,0 1 0,0-1 0,0 0 0,-10 30-33,9-25 26,-14 43-35,3 1 1,3 1 0,1 0-1,2 0 1,3 1 0,6 96-1,0-115 58,-2-14 18,0-1 1,2 0-1,0 0 1,1-1-1,8 26 1,-10-39-13,-1 0 0,1 0 1,-1 0-1,1 0 0,0-1 0,0 1 0,0 0 0,0-1 1,1 1-1,-1-1 0,1 0 0,0 0 0,-1 0 0,4 2 1,-3-3-7,-1 0 0,1 0 0,-1-1 1,1 1-1,-1-1 0,1 1 1,-1-1-1,1 0 0,-1 0 1,1 0-1,-1 0 0,1 0 1,0-1-1,-1 1 0,1-1 0,-1 0 1,1 1-1,-1-1 0,3-2 1,118-63 199,27-35 168,-148 100-378,23-19 177,-22 16-43,-19 12-63,-2 2-49,-9 5-8,1 1-1,0 1 0,2 1 1,0 1-1,-22 23 0,43-39-3,0 0-1,1 0 1,-1 1-1,1-1 1,0 1-1,0 0 0,0-1 1,0 1-1,0 0 1,1 0-1,0 0 1,-1 5-1,2-7-1,0 0 0,0-1-1,0 1 1,0 0 0,1 0 0,-1-1 0,1 1-1,-1 0 1,1 0 0,-1-1 0,1 1 0,0-1-1,0 1 1,0-1 0,0 1 0,0-1 0,0 1-1,0-1 1,1 0 0,-1 0 0,0 1 0,1-1-1,-1 0 1,1 0 0,-1-1 0,1 1 0,-1 0-1,1 0 1,3 0 0,-3 0 1,1-1 0,-1 1 1,1-1-1,-1 0 0,1 1 0,-1-1 0,1 0 1,-1-1-1,0 1 0,1 0 0,-1-1 0,1 1 1,-1-1-1,4-2 0,30-16 90,-23 9-62,0 0-1,-1-1 0,0 0 1,-1-1-1,0 0 1,-1-1-1,0 0 0,-1-1 1,-1 0-1,10-23 0,3-13 120,25-96 0,-39 116-115,-2 0 0,-2-1 0,-1 1 0,-1-1 0,-1 0 1,-2 1-1,-7-42 0,9 71-44,0 0 1,0 0-1,0 1 0,0-1 1,0 0-1,-1 1 0,1-1 1,0 0-1,0 0 0,0 1 1,-1-1-1,1 0 0,0 1 1,-1-1-1,1 1 0,0-1 1,-1 0-1,1 1 0,-1-1 1,1 1-1,-1-1 0,1 1 1,-1-1-1,1 1 0,-1 0 1,0-1-1,0 0 0,0 2-2,0-1-1,0 0 1,0 0 0,0 1-1,0-1 1,0 0 0,0 1-1,0-1 1,0 1 0,1-1-1,-1 1 1,0 0 0,0-1-1,1 1 1,-1 0 0,0-1-1,0 2 1,-26 38-28,27-39 29,-9 16-5,1 1-1,1 0 1,0 0 0,2 1 0,0-1 0,1 1 0,1 0-1,-1 21 1,2 8-22,3-1-1,6 53 1,-4-83 17,0 1 1,10 28 0,-2-9-10,-9-31 25,0-1 1,0 0-1,1 0 1,0 0-1,0-1 0,0 1 1,4 5-1,-5-9 9,-1 1 0,0 0 0,1 0 0,0-1-1,-1 1 1,1-1 0,0 1 0,0-1 0,0 0 0,0 1 0,0-1-1,0 0 1,0 0 0,0-1 0,0 1 0,0 0 0,1-1 0,-1 1-1,0-1 1,4 0 0,-5 0-24,1-1 0,0 1-1,-1-1 1,1 0 0,-1 0-1,1 0 1,-1 1 0,1-2 0,-1 1-1,0 0 1,1 0 0,-1 0-1,0 0 1,0-1 0,0 1 0,0-1-1,0 1 1,0-1 0,0 1-1,-1-1 1,1 1 0,0-3 0,5-7-3198</inkml:trace>
</inkml:ink>
</file>

<file path=ppt/ink/ink3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8:04.46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221 551 4912,'0'0'6690,"-11"-7"-6203,-39-19 2,49 25-454,-1 1 1,1-1-1,-1 1 0,0-1 0,1 1 0,-1 0 1,0-1-1,1 1 0,-1 0 0,0 0 0,0 0 1,1 1-1,-1-1 0,0 0 0,1 1 0,-1-1 1,1 1-1,-1-1 0,0 1 0,-1 1 0,-5 2 176,-2-1 91,0 0 1,0 1 0,1 0-1,-1 1 1,-16 11 0,23-13-172,-1 0 0,1 0 1,0 0-1,0 0 0,0 1 0,0-1 1,1 1-1,-1 0 0,1 0 1,0 0-1,0 0 0,0 0 0,1 0 1,0 1-1,-1-1 0,1 6 0,0-8-77,1 0 0,0 0 0,0 1 0,1-1 0,-1 0 0,0 0 0,1 0 0,-1 1 0,1-1 0,0 0 0,0 0 0,0 0 0,0 0 0,0 0 0,0 0-1,0 0 1,1-1 0,-1 1 0,1 0 0,-1-1 0,1 1 0,0-1 0,0 1 0,-1-1 0,1 0 0,0 0 0,0 0 0,0 0 0,0 0 0,4 1 0,-3-1 18,0 0-1,1 0 1,-1 0 0,1 0 0,-1-1 0,1 1 0,-1-1 0,1 0 0,0 0 0,-1 0 0,1-1 0,-1 1 0,1-1 0,-1 0-1,1 0 1,-1 0 0,0 0 0,0-1 0,4-1 0,-1-2 22,-1 1 0,1-1 0,-2 0 0,1 0 0,0 0 0,-1 0 0,0-1 0,0 0 0,-1 0 0,1 0 0,-1 0 0,-1-1 0,1 1 0,-1-1 0,0 1 0,-1-1 0,1 0 0,-1 0 1,-1 0-1,1 0 0,-1 0 0,0 1 0,-1-1 0,-1-8 0,1 15-72,1 0 0,0 0 0,-1 1 1,1-1-1,-1 0 0,1 0 0,-1 0 0,1 1 1,-1-1-1,1 0 0,0 0 0,-1 1 1,1-1-1,0 0 0,-1 1 0,1-1 0,0 0 1,-1 1-1,1-1 0,0 1 0,0-1 1,-1 0-1,1 1 0,0-1 0,0 1 0,0-1 1,0 1-1,0-1 0,-1 1 0,1-1 1,0 1-1,0-1 0,0 1 0,0-1 0,1 1 1,2 13 97,-1-5-64,0 0 0,1 0 1,0 0-1,4 8 0,-6-15-40,0 1-1,1-1 1,-1 0 0,1 0-1,-1 0 1,1 0 0,0 0-1,0 0 1,0-1 0,0 1-1,0-1 1,0 1 0,0-1-1,1 0 1,-1 0 0,0 0-1,1 0 1,-1 0 0,4 1-1,-1-2 4,1 1 1,-1 0-1,0-1 0,1 0 0,-1-1 0,0 1 0,1-1 1,-1 0-1,0 0 0,0 0 0,1-1 0,5-3 1,-2 1 5,-1-1 1,0 0 0,0 0 0,0-1 0,-1 0-1,11-11 1,-6 4 10,0-1-1,-1-1 0,-1 1 0,0-2 1,-1 0-1,-1 0 0,7-18 0,-2-3 28,-1 0 0,-2-1 1,-1 0-1,-2-1 0,-2 0 0,-2 0 0,-1 0 0,-5-53 0,-2 56 133,0 43-121,-2 9-67,1 6 2,2 0 1,0 0-1,1 0 0,1 26 1,6 91 50,1-93 35,2 0 0,1-1 0,17 49 0,-23-85-31,1-1-1,0 1 1,0-1-1,1 0 1,0 0-1,0 0 1,7 9-1,-10-17-61,-1 0 1,1 1-1,0-1 0,-1 1 1,1-1-1,0 0 0,0 0 0,-1 0 1,1 1-1,0-1 0,0 0 1,-1 0-1,1 0 0,0 0 0,0 0 1,-1 0-1,1 0 0,0 0 1,0-1-1,-1 1 0,1 0 0,0 0 1,0-1-1,-1 1 0,1 0 1,0-1-1,-1 1 0,1 0 0,0-1 1,-1 1-1,1-1 0,-1 0 1,1 1-1,-1-1 0,1 0 0,16-19-4100</inkml:trace>
</inkml:ink>
</file>

<file path=ppt/ink/ink3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8:04.7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64 12360,'0'0'1296,"11"-3"-984,-3-1-254,34-11 344,74-17 0,-84 27-178,0 2 1,1 2-1,-1 1 0,1 1 0,51 9 1,-80-9-278,0 0 0,0 0 0,0 0 0,0 0 0,0 1 0,0-1 0,0 1 0,0 0 1,0 0-1,-1 1 0,1-1 0,-1 1 0,0 0 0,5 4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44.93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143 115 4120,'0'0'10824,"-1"11"-10247,-4 33-24,5-41-461,0-1 0,-1 1 0,1-1 0,-1 0 0,0 1 0,0-1 0,1 0 1,-1 0-1,-1 1 0,1-1 0,0 0 0,0 0 0,-1 0 0,1 0 0,-1-1 0,0 1 0,0 0 0,1-1 0,-1 1 0,0-1 0,0 1 0,-1-1 0,1 0 0,0 0 0,-4 1 0,3-1 40,0 0-1,0-1 0,-1 0 1,1 1-1,0-1 1,0-1-1,0 1 0,-1 0 1,1-1-1,0 1 0,0-1 1,0 0-1,0 0 1,0-1-1,0 1 0,-4-3 1,4 2-57,0 0 0,0-1 0,0 0 0,0 0 0,0 1 1,1-2-1,-1 1 0,1 0 0,0 0 0,0-1 0,0 1 0,0-1 1,1 0-1,0 0 0,-1 1 0,1-1 0,0 0 0,1 0 0,-1 0 1,1 0-1,0 0 0,0 0 0,0 0 0,0 0 0,1 0 0,0 0 0,2-7 1,-1 6-18,1 1 1,0 0 0,1 0 0,-1 0-1,1 0 1,0 1 0,0-1-1,5-2 1,7-7 55,-13 9-85,1 2 0,0-1 0,0 0 0,0 1 0,1 0 0,-1-1 0,1 2 0,-1-1 0,1 1 0,-1-1 0,1 1 0,0 0 0,0 1 0,0-1 0,-1 1 0,1 0 0,0 0 0,0 1 0,8 1 0,0 1 53,-1 0 0,0 1 0,0 1 0,-1 0 0,1 0 0,13 9 0,-17-10-18,1 0 0,-1-1 0,0 0 0,1 0 1,0-1-1,-1 0 0,1-1 0,0 0 0,0 0 1,0-1-1,0 0 0,0-1 0,16-3 0,2-1 179,0-1-1,-1-2 0,30-12 1,-21 0 131,-30 17-228,0-1 1,0 1-1,0 0 0,0 1 1,0-1-1,1 1 0,-1 0 1,1 1-1,0-1 0,6 0 0,-5 1 391,-4 1-50,-12 10-601,0-3-240,-16 15 111,11-10-3567</inkml:trace>
</inkml:ink>
</file>

<file path=ppt/ink/ink3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8:05.39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6824,'0'0'4526,"3"10"-4027,4 27-44,-2 1 0,-1-1-1,-2 44 1,-1-50-165,-5 92 925,1-81-230,5 77 0,6-55 1297,-8-59-874,0-19-600,16-95-1099,-10 77-2446</inkml:trace>
</inkml:ink>
</file>

<file path=ppt/ink/ink3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8:05.77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1 107 10152,'0'0'1357,"7"-10"-930,-5 6-377,2-1 27,0-1-1,0 1 1,0 0 0,0 1 0,1-1-1,0 1 1,0 0 0,0 0 0,1 0-1,-1 1 1,1 0 0,10-5 0,15 0 400,0 1 1,1 1 0,-1 2-1,1 1 1,40 2 0,-59 0-284,10 0 161,-13 0-143,0 1 0,-1 0 0,1 0 1,0 1-1,0 0 0,-1 1 0,1 0 1,9 4-1,-12-4 186,0 1 0,1-1-1,-1-1 1,0 1 0,1-1 0,6 0 0,-2-1 578,-3 2-3940</inkml:trace>
</inkml:ink>
</file>

<file path=ppt/ink/ink3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8:06.49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264 0 5416,'0'0'6504,"-13"0"-5934,-46 3-20,51-1-371,-1-1 1,1 1 0,0 1 0,0 0 0,0 0 0,0 0-1,1 1 1,-1 0 0,-6 5 0,-2 1 198,4-3 94,1 0 0,-1 1 1,-14 14-1,23-20-384,1 0 1,-1 0-1,1 0 0,0 1 1,0-1-1,0 1 0,1-1 1,-1 1-1,0 0 0,1 0 1,0-1-1,0 1 1,0 0-1,0 0 0,0 0 1,0 1-1,1-1 0,-1 0 1,1 0-1,0 0 0,1 5 1,0-5-21,0 0 0,1 0 1,0 0-1,-1-1 0,1 1 0,0 0 1,0-1-1,1 0 0,-1 1 0,0-1 1,1 0-1,0 0 0,-1 0 0,1 0 1,0-1-1,4 2 0,11 9 306,-13-8-217,0-1 0,1 0 0,-1 0 1,1-1-1,0 1 0,-1-1 0,1 0 0,1-1 0,-1 0 0,10 1 0,2 0 555,0-2-1,25-2 1,-30 0-648,5 1-215,-7 2-2983</inkml:trace>
</inkml:ink>
</file>

<file path=ppt/ink/ink3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8:06.98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0 108 10248,'0'0'2708,"3"14"-2264,0-1-325,26 131 1996,-25-137-1274,-6-6 13,2-2-815,0 0 1,-1 1-1,1-1 1,0 0-1,-1 1 1,1-1-1,0 0 1,0 0-1,0 0 1,0 1-1,-1-1 1,1 0-1,0 0 1,0 1-1,1-1 1,-1 0-1,0-1 1,0-2 74,11-206 1827,-11 208-1856,1 0-1,-1-1 0,0 1 1,0-1-1,1 1 0,0 0 1,-1-1-1,1 1 0,0 0 1,0-1-1,0 1 0,0 0 1,1 0-1,-1 0 0,0 0 1,1 0-1,2-2 0,0 2 68,0 0-1,-1 0 1,1 1 0,0-1-1,0 1 1,0 0 0,0 0-1,9 0 1,1-1 81,0 2 0,0-1 0,0 2 0,1 0 0,17 4 0,62 18-3195</inkml:trace>
</inkml:ink>
</file>

<file path=ppt/ink/ink3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8:12.19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497 0 4216,'0'0'7516,"-13"6"-7063,4-3-358,1 0-3,-1 1-1,1-1 1,0 2-1,0-1 1,0 1-1,0 0 1,1 1-1,-10 9 1,-182 215 2913,170-191-2630,2 2 0,1 1 0,3 1-1,-22 57 1,34-65-172,1 1 1,2 0-1,2 1 0,1 0 0,2 0 0,2 47 0,4-37 85,2-1 1,2 0 0,2 0-1,2 0 1,3-1 0,1-1-1,32 67 1,27 17 1515,-73-125-1688,1-1 0,0 0 1,0 1-1,0-1 0,0 0 0,0 0 0,0-1 0,0 1 1,1 0-1,2 1 0,-4-3-56,0 1 1,0-1-1,1 1 0,-1-1 1,0 0-1,0 1 1,1-1-1,-1 0 0,0 0 1,1 0-1,-1 0 0,0 0 1,1 0-1,-1 0 0,0 0 1,1-1-1,-1 1 1,0-1-1,0 1 0,1-1 1,-1 1-1,0-1 0,0 1 1,0-1-1,0 0 0,2-1 1,11-13-3176</inkml:trace>
</inkml:ink>
</file>

<file path=ppt/ink/ink3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8:13.32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7736,'0'0'10245,"10"3"-9843,6 2-186,0 1-1,-1 0 0,0 1 0,0 1 1,-1 1-1,14 10 0,121 96 1086,-120-91-1067,0 2 0,-2 0 0,-1 2-1,-2 1 1,28 41 0,-27-31-45,0-1 161,-1 1 0,24 55 0,-42-80-255,-1-1 0,-1 1-1,0 0 1,-1 0 0,0 0 0,-1 1 0,-1-1 0,0 1 0,-1-1 0,-1 1-1,-3 22 1,-3-9 107,-1 0 0,-1-1 0,-25 52 0,-50 73 609,79-144-762,-49 76 847,-3-2 0,-83 88 0,122-144-531,18-25-354,0-1 1,-1 1-1,1-1 1,0 1-1,0-1 1,0 1-1,0-1 1,0 1-1,-1 0 0,1-1 1,0 1-1,0-1 1,1 1-1,-1-1 1,0 1-1,0-1 1,0 1-1,0-1 1,0 1-1,1 0 0,0 0-4,-1-1-1,1 1 1,0-1-1,-1 1 1,1-1-1,0 1 1,-1-1-1,1 0 1,0 1-1,0-1 1,-1 0-1,1 0 0,0 0 1,0 1-1,0-1 1,-1 0-1,1 0 1,0 0-1,1-1 1,20 0-3731</inkml:trace>
</inkml:ink>
</file>

<file path=ppt/ink/ink3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16.06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89 8136,'0'0'12785,"3"-7"-12527,8-24-11,1-4 1046,-12 29-1034,0 6-245,0 0 1,0-1-1,0 1 1,0 0-1,0 0 0,0 0 1,0-1-1,0 1 0,0 0 1,0 0-1,0 0 0,0 0 1,0-1-1,0 1 1,0 0-1,0 0 0,0 0 1,0 0-1,0-1 0,0 1 1,0 0-1,0 0 0,1 0 1,-1 0-1,0-1 1,0 1-1,0 0 0,0 0 1,0 0-1,0 0 0,1 0 1,-1 0-1,0-1 0,0 1 1,0 0-1,0 0 1,1 0-1,-1 0 0,0 0 1,0 0-1,0 0 0,0 0 1,1 0-1,-1 0 0,0 0 1,0 0-1,0 0 1,1 0-1,1-3 1150,-2 6-27,4 160-273,1-24 96,-2-111-594,4 38 1031,2-38-79,-5-11-422,-7-36-627,0-4-4986</inkml:trace>
</inkml:ink>
</file>

<file path=ppt/ink/ink3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17.32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223 83 9240,'0'0'9075,"-1"-8"-8687,-5-23-4,5 29-304,0 0-1,1 0 0,-1 0 0,0 0 0,0 0 0,0 0 0,0 0 1,0 1-1,0-1 0,-1 0 0,1 1 0,0-1 0,-1 1 0,0-1 1,1 1-1,-1 0 0,0 0 0,1 0 0,-1 0 0,0 0 1,0 0-1,-2-1 0,-3 0 178,1 1 0,-1-1 0,0 1 0,-12 0 0,12 1-41,3 0-133,1 0-1,-1 0 1,1 0 0,-1 0 0,1 1 0,-1 0 0,1 0 0,0 0-1,0 0 1,-1 0 0,1 1 0,0-1 0,-3 3 0,0 0 63,1 0 1,-1 1 0,1 0-1,0 0 1,-7 9 0,8-7-42,-1 0 0,1 1 0,1 0 0,-1 0 0,-2 11 0,-1 2 125,5-18-167,1 1 0,0-1 0,0 1 0,0 0 0,0 0 0,1-1 0,0 1 0,-1 0 0,1 0 0,1 0 0,0 7 0,1-5 39,0 1 1,1-1-1,-1 0 0,1 0 1,6 10-1,4 3 330,1 0-1,24 27 1,-36-43-380,0 0 0,-1 0 1,1 0-1,-1 0 0,1 0 0,-1 0 0,0 1 1,0-1-1,-1 0 0,1 1 0,-1-1 1,0 1-1,0-1 0,0 1 0,0-1 1,0 1-1,-1-1 0,1 0 0,-1 1 1,-1 3-1,-2 5 138,0 1 0,-1-1 0,-12 23 0,11-26-32,1 0 0,-1-1 0,-8 9 0,6-7-36,-7 6 45,23-25-1516,-4 6-2024</inkml:trace>
</inkml:ink>
</file>

<file path=ppt/ink/ink3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17.92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14 12160,'0'0'7082,"11"1"-6635,73-1 611,-48 0 226,38 4-1,-34-1 386,-14 1-540,-23-3-1014,1 0-1,0 0 0,0-1 0,-1 1 0,1-1 0,0 0 0,0 0 1,0-1-1,-1 1 0,1-1 0,0 1 0,0-1 0,-1-1 0,7-1 0,15-13-63,-16 10-3541</inkml:trace>
</inkml:ink>
</file>

<file path=ppt/ink/ink3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20.69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16 0 7936,'0'0'12143,"-1"9"-11920,-5 145 763,2-15-203,-1 74 966,5-202-1567,5 15 777,-7-29-578,1 0-3314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21.7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25 9344,'0'0'9934,"11"-5"-9602,-2 0-247,0 1 1,1 0-1,9-2 0,-17 5-60,0 1 0,0 0 0,0 0 0,0 0 0,-1 0 0,1 1 0,0-1 0,0 0-1,0 1 1,-1-1 0,1 1 0,0 0 0,0 0 0,-1-1 0,3 3 0,22 19 360,-11-10-153,0-1-7,10 6 369,28 25-1,-40-32-311,-8-8-2981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45.69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73 0 12056,'0'0'12169,"8"15"-11803,-8-14-355,18 34 468,19 60-1,21 71 748,-48-148-1020,-9-16-156,1 0 1,-1 0 0,0 0-1,0 1 1,0-1-1,0 0 1,0 0 0,0 1-1,-1-1 1,1 1-1,-1-1 1,1 1 0,-1-1-1,0 0 1,0 6-1,0-8-29,0 1-1,0 0 0,-1 0 0,1 0 1,0 0-1,0-1 0,0 1 0,-1 0 0,1 0 1,0 0-1,-1-1 0,1 1 0,0 0 0,-1-1 1,1 1-1,-1 0 0,1-1 0,-1 1 0,0-1 1,1 1-1,-1 0 0,0-1 0,1 0 0,-1 1 1,0-1-1,0 1 0,1-1 0,-1 0 0,0 1 1,0-1-1,1 0 0,-1 0 0,0 0 0,0 0 1,0 0-1,0 0 0,1 0 0,-1 0 0,-1 0 1,-3-1 35,-1-1 0,1 0-1,0 0 1,1 0 0,-8-4 0,-2-1 62,-83-45 650,64 42-299,22 8-456,13 1-754,2 1 570,-1 1-1,0 0 0,0 0 1,0 0-1,0 1 1,0-1-1,0 1 0,3 2 1,7 3-3993</inkml:trace>
</inkml:ink>
</file>

<file path=ppt/ink/ink3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21.50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42 0 9848,'0'0'10049,"-1"8"-9747,-22 305 2130,18-200-1699,0 28 342,2-93-1,0-80-321,1 14-4248</inkml:trace>
</inkml:ink>
</file>

<file path=ppt/ink/ink3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22.07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64 9848,'0'0'7353,"8"-3"-6984,16-5 207,39-19 0,-54 23-375,0 1-1,1-1 1,0 2-1,0-1 1,0 1 0,0 1-1,0 0 1,17 0-1,47-4 1359,-67 10-771,-3-2-3536</inkml:trace>
</inkml:ink>
</file>

<file path=ppt/ink/ink3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23.36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137 4 7736,'0'0'11282,"-7"-1"-11006,-26-2-1,29 3-209,1 1 0,-1-1 0,1 1 0,0 0 0,-1 0 0,1 0 0,0 0 0,-1 1 0,1-1 1,0 1-1,0 0 0,0-1 0,1 1 0,-1 1 0,0-1 0,1 0 0,-1 1 0,-2 3 0,-4 3 175,7-7-157,-1 1 0,1 0 0,-1 0 0,1 0 0,0 0 0,0 1 1,0-1-1,1 0 0,-1 1 0,1-1 0,0 1 0,0-1 0,0 1 0,0 7 1,0-9-50,1-1 0,0 1 1,0 0-1,1-1 0,-1 1 1,0 0-1,1-1 0,-1 1 1,1 0-1,-1-1 0,1 1 1,-1-1-1,1 1 1,0-1-1,0 1 0,0-1 1,0 0-1,0 1 0,0-1 1,1 0-1,-1 0 0,0 0 1,0 0-1,1 0 0,-1 0 1,1 0-1,-1 0 0,1-1 1,-1 1-1,1 0 1,-1-1-1,1 1 0,0-1 1,-1 0-1,3 1 0,14 1 264,0 0 0,0-2-1,19 0 1,33-1 1844,-66 0-1890</inkml:trace>
</inkml:ink>
</file>

<file path=ppt/ink/ink3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24.10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69 11760,'0'0'6915,"4"8"-6551,4 11 372,11 40 0,-12-32 1722,-5-37-1673,0-1-635,-1 1 0,0 0 0,-1-1-1,0 1 1,-3-19 0,0-16 330,2 43-418,1 0 1,0 0 0,0-1 0,1 1 0,-1 0 0,0 0 0,1 0 0,0 0 0,-1 0 0,1 0 0,0 0 0,0 0-1,0 0 1,0 0 0,2-2 0,-1 3-27,-1-1 0,1 1 0,-1 0 0,1 0 1,-1 1-1,1-1 0,0 0 0,0 0 0,-1 1 0,1-1 0,0 1 0,0 0 0,0 0 0,0-1 0,-1 1 0,1 0 0,0 0 0,2 1 1,9 0 104,-1 1 0,1 1 1,20 7-1,7 1 628,-19-11-73,-17-2-4349</inkml:trace>
</inkml:ink>
</file>

<file path=ppt/ink/ink3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25.80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122 53 9440,'0'0'9149,"-2"9"-8736,-2 30 244,2 1 0,5 74 0,-1 27 824,-3-20 2538,-6-143-3086,-51-254 710,52 244-1498,0 10 39,0-1 0,-2 1 0,-15-31 0,22 52-175,1 0 1,-1 0-1,1-1 1,-1 1-1,1 0 0,0-1 1,0 1-1,-1 0 1,1-1-1,0 1 1,0 0-1,0-1 1,0 1-1,1-1 0,-1 1 1,0 0-1,1-1 1,-1 1-1,1 0 1,0-2-1,0 1-1,0 0-1,1 1 1,-1-1-1,1 0 1,-1 1-1,1-1 1,0 1-1,0-1 1,0 1-1,0 0 1,2-2-1,3 0 1,0 0-1,0 1 0,0-1 0,0 1 0,0 1 0,11-2 0,-11 3-1,1-1 0,0 1 0,-1 1 0,1-1 0,0 1 0,-1 1 0,1-1 0,-1 2 0,0-1-1,1 0 1,-1 1 0,0 1 0,-1-1 0,1 1 0,0 0 0,-1 1 0,0-1 0,0 1 0,-1 1-1,1-1 1,-1 1 0,0 0 0,0 0 0,-1 0 0,0 1 0,0-1 0,4 11 0,-4-8 13,-1 0 1,-1 0-1,1 1 1,-1-1-1,-1 0 0,1 1 1,-1 13-1,-2-18 2,1 0-1,-1 0 0,0-1 0,0 1 1,0 0-1,0-1 0,-1 1 0,0-1 1,0 0-1,0 1 0,0-1 0,-1 0 1,0 0-1,1 0 0,-2-1 0,-4 6 1,5-6 24,0-1 1,0 0 0,0 1-1,-1-1 1,1-1 0,0 1-1,-1 0 1,1-1 0,-1 0-1,0 0 1,1 0 0,-1 0 0,0 0-1,1-1 1,-1 0 0,0 1-1,0-2 1,0 1 0,1 0-1,-1-1 1,0 1 0,0-1-1,1 0 1,-1-1 0,1 1-1,-1 0 1,1-1 0,-1 0-1,1 0 1,-4-3 0,-4 0 223,6 3-1256</inkml:trace>
</inkml:ink>
</file>

<file path=ppt/ink/ink3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26.32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75 0 11352,'0'0'6161,"7"10"-5484,25 33-37,-30-40-535,-1 0 1,1 0-1,-1 0 1,0 0-1,0 1 0,0-1 1,0 0-1,0 1 1,-1-1-1,0 1 0,1-1 1,-1 1-1,-1-1 1,1 1-1,0-1 0,-1 0 1,0 1-1,0-1 1,0 0-1,-2 6 0,1-4 69,1-2-37,0 0 0,-1 0 0,1 0 1,-1 0-1,0 0 0,1 0 0,-2-1 0,1 1 1,0-1-1,0 1 0,-1-1 0,-5 4 0,-1 0 386,0-1 0,-16 7-1,16-7-232,8-5-263,0 1-1,0-1 1,1 0-1,-1 1 1,0-1 0,0 0-1,1 0 1,-1 1 0,0-1-1,0 0 1,0 0-1,0 0 1,0 0 0,1 0-1,-1 0 1,0 0 0,0 0-1,0-1 1,1 1-1,-1 0 1,0 0 0,0-1-1,0 1 1,1 0 0,-1-1-1,0 1 1,0-1-1,1 1 1,-1-1 0,1 1-1,-1-1 1,0 1 0,1-1-1,-1 0 1,1 1-1,-1-1 1,1 0 0,0 0-1,-1 1 1,1-1 0,0 0-1,-1-1 1,0-1-7,0-1 1,0 1 0,1 0-1,-1-1 1,1 1-1,0 0 1,0-1-1,0 1 1,1-5 0,5-13-3293</inkml:trace>
</inkml:ink>
</file>

<file path=ppt/ink/ink3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27.10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18 0 9144,'0'0'11457,"0"9"-10933,-13 206 2481,13-204-2701,-2 76 928,3-27 2822,-5-62-3992</inkml:trace>
</inkml:ink>
</file>

<file path=ppt/ink/ink3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27.62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23 13672,'0'0'6154,"8"0"-5757,48-3 555,57 5 1,59-3 1637,-135-2-1965,37-2 1183,-53 2-874,-20 3-850,0 0 0,0 0 0,0 0 0,0-1 1,0 1-1,0 0 0,0-1 0,0 1 0,0-1 1,-1 1-1,1-1 0,0 0 0,0 1 1,0-1-1,-1 0 0,1 0 0,0 0 0,-8 0-650</inkml:trace>
</inkml:ink>
</file>

<file path=ppt/ink/ink3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28.56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269 1 11256,'0'0'7782,"-6"10"-7371,4-8-405,-75 127 1572,47-72-907,6-12 69,-29 78 1,34-69-279,7-23-153,1 1 0,1 1 0,2-1 0,-6 54 1,12-43 278,4 78 0,0-105-399,0 1-1,1-1 1,1 0 0,1 0 0,0 0 0,1 0-1,14 25 1,-7-18 314,0-1-1,2 0 1,27 31 0,-39-50-315,0 0 1,1 0 0,-1 0 0,1 0-1,0 0 1,7 4 0,-9-7-140,-1 1 0,1-1 0,-1 0 0,1 1-1,-1-1 1,1 0 0,-1 0 0,1 0 0,-1 0 0,1 0 0,-1 0 0,1-1 0,-1 1 0,1 0 0,-1-1 0,1 1 0,-1-1 0,1 0-1,-1 1 1,0-1 0,0 0 0,1 0 0,-1 0 0,0 0 0,2-1 0,24-27-2650,-26 27 1129</inkml:trace>
</inkml:ink>
</file>

<file path=ppt/ink/ink3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29.4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9744,'0'0'8081,"8"11"-7748,9 10-195,84 118 1124,-75-91-660,-2 1-1,-3 1 1,-2 1-1,-2 1 1,18 93-1,-30-118-241,-1-1 0,-1 1 0,-2 0 0,0 0 0,-2 0 0,-1-1 0,-1 1 0,-1 0 0,-2-1 0,0 0 0,-13 32 0,11-40-5,0-1-1,-16 27 0,18-35-196,0-1 0,-1 0 0,0 0 0,-1 0-1,0-1 1,-10 8 0,-11 8 371,22-16-293,0 0-1,-1-1 0,0 0 0,-1 0 1,1-1-1,-1 0 0,0-1 0,-10 4 1,18-8-210,1 0 1,-1 0 0,0 1 0,1-1 0,-1 0-1,0 0 1,1 0 0,-1 0 0,1 0 0,-1 0-1,0 0 1,1 0 0,-1 0 0,0-1 0,1 1-1,-1 0 1,0 0 0,1 0 0,-1-1-1,1 1 1,-2-1 0,2 1-200,0-1 1,0 1-1,0 0 1,-1-1-1,1 1 1,0-1-1,0 1 0,0 0 1,0-1-1,0 1 1,0-1-1,-1 1 0,1 0 1,0-1-1,0 1 1,0-1-1,1 1 0,-1-1 1,0 1-1,0 0 1,0-1-1,0 1 1,0-1-1,0 1 0,1 0 1,-1-1-1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46.18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85 8744,'0'0'2710,"10"-6"-2246,18-9 279,1 2 0,57-19-1,-68 27-421,-9 2-93,0 0 0,-1 1 0,1 0 0,0 1-1,0-1 1,0 2 0,0-1 0,1 2-1,-1-1 1,0 1 0,9 2 0,3 2 451,1 0 1,-1-2 0,36 1-1,-52-2-197</inkml:trace>
</inkml:ink>
</file>

<file path=ppt/ink/ink3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30.40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35 10952,'0'0'9371,"9"-2"-9069,9-1-176,118-18 1394,-102 18-1168,-5-1 107,0 2-1,52 4 0,19 4 1819,-81-5-853,-12-2-5181</inkml:trace>
</inkml:ink>
</file>

<file path=ppt/ink/ink3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30.83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60 12760,'0'0'5130,"9"-3"-4717,14-5-184,11-3 544,42-9 0,-10 11 956,124 1-1,-131 12-1630</inkml:trace>
</inkml:ink>
</file>

<file path=ppt/ink/ink3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35.06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300 439 10952,'0'0'7241,"-9"1"-6760,-20 5 125,0 1 0,-28 11 0,40-12-253,1 1 0,0 1 0,1 0 0,0 1 0,-20 15 0,27-18-97,1 1-1,0 0 1,0 0-1,-10 13 1,15-17-182,0 0 0,0 1-1,1-1 1,-1 0 0,1 1 0,0-1 0,0 1-1,0-1 1,0 1 0,0 0 0,1-1-1,0 1 1,0 0 0,0-1 0,1 6 0,-1-6-33,1-1 0,0 1 0,-1-1 0,1 1 0,0-1 0,0 0 1,1 1-1,-1-1 0,0 0 0,1 0 0,0 0 0,-1 0 1,1 0-1,0 0 0,0 0 0,0-1 0,0 1 0,0-1 0,0 1 1,1-1-1,-1 0 0,0 0 0,1 0 0,-1 0 0,1 0 0,-1-1 1,3 1-1,3 1 45,0-1 0,0 0 1,0-1-1,0 0 0,0 0 1,0-1-1,11-2 0,32-10 518,-2-3 0,70-30-1,17-7 842,-121 46-1194,-12 6-144,-1 0 0,1 0 0,0 0 0,0 0 0,0 0 0,5-1 0,-3 0 588,-14 5-293,6-1-380,-1 0 0,1 1 0,0 0 0,0 0 0,0 0 1,0 0-1,1 0 0,-1 1 0,1-1 0,0 1 0,0 0 0,-3 6 0,4-8-13,0 1 1,1-1-1,-1 1 1,0-1-1,1 1 0,0 0 1,-1-1-1,1 1 1,0 0-1,1-1 1,-1 1-1,0-1 1,1 1-1,-1 0 1,1-1-1,0 1 1,0-1-1,0 1 1,0-1-1,0 0 1,2 3-1,8 11-9,10 14 0,-20-28 0,0-1 0,1 1 0,-1 0 0,1-1 0,0 0 0,0 1 0,0-1 0,-1 0 0,1 0 0,0 0 0,0 0 0,4 1 0,-5-1 0,0-1 0,0 0 0,0 0 0,0 0 0,0 0 0,0 0 0,0 0 0,0 0 0,0 0 0,0-1 0,0 1 0,0 0 0,0-1 0,0 1 0,0 0 0,0-1 0,0 1 0,0-1 0,0 0 0,1 0 0,0-1 0,-1 0 0,1 0 0,-1 0 0,1 0 0,-1 0 0,0 0 0,0 0 0,2-4 0,-1 0 0,-1 1 0,1 0 0,-1-1 0,0 1 0,-1-1 0,1 1 0,-1-8 0,-1 8 0,1-1 0,-1 1 0,0-1 0,-1 1 0,1 0 0,-1 0 0,0-1 0,-1 1 0,1 1 0,-5-7 0,4 7 0,1 1 0,-1 0 0,0 0 0,0 1 0,0-1 0,0 1 0,-1-1 0,1 1 0,-1 0 0,1 0 0,-1 0 0,0 1 0,0-1 0,-5 0 0,-10-1 0,19 3 0,-1-1 0,1 1 0,-1 0 0,0 0 0,1 0 0,-1 0 0,1 0 0,-1 0 0,0 0 0,1 1 0,-1-1 0,1 0 0,-1 0 0,0 0 0,1 0 0,-1 1 0,1-1 0,-1 0 0,1 1 0,-1-1 0,1 0 0,-1 1 0,1-1 0,-1 1 0,1-1 0,-1 1 0,1 0 0,0-1 0,0 0 0,0 1 0,0-1 0,0 0 0,0 0 0,0 1 0,0-1 0,0 0 0,0 0 0,1 1 0,-1-1 0,0 0 0,0 0 0,0 1 0,0-1 0,0 0 0,1 0 0,-1 0 0,0 1 0,0-1 0,0 0 0,1 0 0,-1 0 0,0 0 0,0 1 0,0-1 0,1 0 0,-1 0 0,0 0 0,0 0 0,1 0 0,-1 0 0,0 0 0,1 0 0,12 3 0,-11-3 0,11 2 0,0-1 0,-1-1 0,1 0 0,0-1 0,16-3 0,66-18 0,1-1 0,-88 22 0,-5 0 0,1 0 0,-1 1 0,1-1 0,-1 1 0,7 0 0,-9 1 0,0-1 0,0 0 0,0 0 0,-1 0 0,1 1 0,0-1 0,-1 0 0,1 1 0,0-1 0,-1 0 0,1 1 0,0-1 0,-1 1 0,1-1 0,-1 1 0,1 0 0,-1-1 0,1 1 0,-1-1 0,1 1 0,-1 0 0,0-1 0,1 1 0,-1 0 0,0 0 0,1-1 0,-1 1 0,0 0 0,0 0 0,0-1 0,0 1 0,0 1 0,0 9 0,-1 0 0,0 0 0,-1 0 0,0 0 0,-1-1 0,0 1 0,0-1 0,-1 0 0,-6 11 0,10-19 0,3-3 0,8-7 0,14-13 0,-11 8 0,-3 2 0,-1 1 0,2 1 0,0 0 0,0 0 0,0 1 0,22-10 0,-33 17 0,1 0 0,-1 1 0,0 0 0,1-1 0,-1 1 0,0 0 0,1 0 0,-1 0 0,0 0 0,1 0 0,-1 0 0,0 0 0,1 0 0,-1 0 0,0 1 0,1-1 0,-1 0 0,0 1 0,0-1 0,1 1 0,-1 0 0,0-1 0,0 1 0,0 0 0,0 0 0,2 1 0,0 3 0,0-1 0,0 0 0,0 1 0,0 0 0,2 7 0,8 12 0,-12-22 0,0 0 0,0-1 0,0 0 0,0 1 0,0-1 0,1 1 0,-1-1 0,0 0 0,1 0 0,-1 0 0,1 0 0,-1 0 0,1 0 0,0 0 0,-1-1 0,1 1 0,2 0 0,-1-1 0,0 0 0,0 0 0,0 0 0,0 0 0,0-1 0,0 1 0,0-1 0,0 0 0,-1 0 0,6-2 0,7-4 0,0-1 0,0-1 0,-1 0 0,23-19 0,46-51 0,-82 79 0,17-20 0,-12 13 0,0 0 0,1 1 0,0 0 0,7-5 0,-14 11 0,1 0 0,-1 0 0,0 0 0,0 0 0,0 0 0,0 0 0,0 0 0,1 0 0,-1 0 0,0 0 0,0 0 0,0 0 0,0 0 0,0 0 0,1 0 0,-1 0 0,0 0 0,0 0 0,0 0 0,0 0 0,0 0 0,0 0 0,0 1 0,1-1 0,-1 0 0,0 0 0,0 0 0,0 0 0,0 0 0,0 0 0,0 0 0,0 1 0,0-1 0,0 0 0,0 0 0,0 0 0,0 0 0,0 0 0,0 1 0,0-1 0,0 0 0,0 0 0,0 0 0,0 0 0,0 0 0,0 1 0,0-1 0,0 0 0,0 0 0,0 0 0,0 10 0,-2 22 0,-7 33 0,6-50 0,-1-1 0,0 0 0,-1 0 0,-11 23 0,16-36 0,0 0 0,-1 0 0,1 0 0,-1 0 0,1 0 0,-1 0 0,0 0 0,1-1 0,-1 1 0,0 0 0,1 0 0,-1 0 0,0-1 0,0 1 0,0 0 0,0-1 0,0 1 0,0-1 0,0 1 0,0-1 0,0 1 0,0-1 0,-2 1 0,2-2 0,0 1 0,-1-1 0,1 0 0,0 1 0,0-1 0,0 0 0,0 0 0,0 0 0,0 0 0,0 0 0,0 0 0,0 0 0,0 0 0,1-1 0,-1 1 0,0 0 0,1 0 0,-2-3 0,-15-36 0,17 40 0,0 0 0,0 0 0,0-1 0,0 1 0,0 0 0,0 0 0,0 0 0,-1 0 0,1-1 0,0 1 0,0 0 0,0 0 0,0 0 0,0-1 0,0 1 0,0 0 0,1 0 0,-1 0 0,0-1 0,0 1 0,0 0 0,0 0 0,0 0 0,0-1 0,0 1 0,0 0 0,0 0 0,0 0 0,1 0 0,-1-1 0,0 1 0,0 0 0,0 0 0,0 0 0,1 0 0,-1 0 0,0-1 0,11 2 0,16 7 0,-22-5 0,7 0 0,0 1 0,0-2 0,1 0 0,-1 0 0,0-1 0,1-1 0,-1 0 0,1 0 0,-1-1 0,0-1 0,1 0 0,-1-1 0,0 0 0,0-1 0,-1 0 0,1-1 0,-1 0 0,0-1 0,0 0 0,-1-1 0,18-14 0,-7 4 0,0-1 0,-1-1 0,-1-1 0,-1-1 0,0 0 0,20-35 0,-4 0 0,-8 12 0,25-53 0,-23 14 0,-26 78 0,0-1 0,0 0 0,1-10 0,-3 15 0,1-1 0,-1 1 0,0 0 0,0-1 0,0 1 0,0 0 0,0-1 0,0 1 0,0 0 0,-1 0 0,1-1 0,0 1 0,-1 0 0,1 0 0,-1-1 0,1 1 0,-1 0 0,0 0 0,1 0 0,-1 0 0,0 0 0,0 0 0,-1-1 0,1 1 0,1 1 0,-1 0 0,1 0 0,-1 0 0,0 0 0,0 0 0,1 0 0,-1 0 0,0 0 0,1 0 0,-1 0 0,1 1 0,-1-1 0,0 0 0,1 0 0,-1 1 0,0-1 0,1 0 0,-1 1 0,1-1 0,-1 0 0,1 1 0,-1-1 0,1 1 0,-1 0 0,-13 13 0,0 5 0,-18 32 0,25-40 0,-28 65 0,23-55 0,0 0 0,2 1 0,0 1 0,2 0 0,0 0 0,2 1 0,0-1 0,2 1 0,0 1 0,1 24 0,3-40 0,0 0 0,1 1 0,0-1 0,3 13 0,-3-18 0,1 0 0,-1 0 0,1 0 0,0 0 0,0-1 0,0 1 0,1 0 0,0-1 0,-1 0 0,1 1 0,5 3 0,-6-5 0,0-1 0,0 1 0,0 0 0,0-1 0,0 1 0,1-1 0,-1 0 0,1 0 0,-1 0 0,1 0 0,-1 0 0,1 0 0,-1-1 0,1 1 0,0-1 0,-1 0 0,1 0 0,0 0 0,-1 0 0,1 0 0,0 0 0,4-2 0,9-2 0,0 0 0,0-1 0,0-1 0,0 0 0,-1-1 0,0-1 0,15-10 0,9-7 0,-23 13 0,23-10 0,-36 20 0,0 0 0,0 1 0,0-1 0,1 1 0,-1 0 0,1 0 0,-1 0 0,1 1 0,-1-1 0,1 1 0,-1 0 0,1 0 0,0 0 0,-1 0 0,1 1 0,-1 0 0,7 1 0,48 21 0,-56-23 0,-3-1 0,1 1 0,0 0 0,-1-1 0,1 1 0,0 0 0,-1-1 0,1 1 0,0 0 0,-1 0 0,1-1 0,-1 1 0,1 0 0,-1 0 0,1 0 0,-1-1 0,1 1 0,-1 0 0,1 0 0,-1 0 0,1 0 0,-1 0 0,1 0 0,-1 0 0,1 0 0,-1 0 0,1 0 0,0 0 0,-2 1 0,2-1 0,-8 1 0,0 1 0,0 0 0,0 0 0,0 1 0,0 0 0,0 1 0,-11 6 0,16-8 0,1-1 0,0 1 0,-1 0 0,1 0 0,0 0 0,0 0 0,0 1 0,0-1 0,0 0 0,0 1 0,1-1 0,-1 1 0,1 0 0,0 0 0,-1-1 0,1 1 0,1 0 0,-1 0 0,0 0 0,1 0 0,-1 0 0,1 0 0,0 0 0,1 4 0,-1-6 0,0 1 0,0-1 0,0 0 0,0 0 0,1 0 0,-1 0 0,0 0 0,1 0 0,-1 0 0,1 0 0,-1 0 0,1 0 0,0 0 0,-1 0 0,1 0 0,0 0 0,0 0 0,-1 0 0,1-1 0,0 1 0,0 0 0,0-1 0,0 1 0,0-1 0,0 1 0,0-1 0,0 1 0,0-1 0,1 0 0,-1 1 0,0-1 0,0 0 0,0 0 0,0 0 0,0 0 0,2 0 0,2-1 0,0 1 0,0-1 0,-1 0 0,1 0 0,-1-1 0,1 1 0,6-4 0,0-2 0,1 0 0,-1 0 0,-1-1 0,1 0 0,-1-1 0,-1 0 0,1 0 0,11-18 0,0 8 0,-1 0 0,-15 35 0,-3-9 0,1 0 0,-1 0 0,6 10 0,-5-13 0,0-2 0,0 1 0,0 0 0,0-1 0,1 1 0,-1-1 0,1 0 0,0 0 0,-1 0 0,1-1 0,7 3 0,-5-2 0,1-1 0,0 1 0,0-1 0,0 0 0,0-1 0,9 0 0,-1-2 0,-1-1 0,1-1 0,-1 0 0,0-1 0,0 0 0,19-11 0,-16 7 0,0 2 0,1 0 0,24-6 0,-40 12 0,0 1 0,0 0 0,0-1 0,0 1 0,0 0 0,0 0 0,0 0 0,0 0 0,0 0 0,0 1 0,-1-1 0,1 0 0,0 1 0,4 1 0,-5-1 0,0 0 0,-1-1 0,1 1 0,0 0 0,0 0 0,0 0 0,-1 0 0,1 0 0,0 1 0,-1-1 0,1 0 0,-1 0 0,1 0 0,-1 0 0,0 1 0,1-1 0,-1 0 0,0 0 0,0 1 0,0-1 0,0 0 0,0 0 0,-1 3 0,-2 22 0,2-20 0,0 0 0,0 1 0,1-1 0,-1 0 0,2 0 0,0 8 0,-1-14 0,1 1 0,-1-1 0,0 0 0,1 1 0,-1-1 0,1 0 0,-1 0 0,0 0 0,1 1 0,-1-1 0,1 0 0,-1 0 0,1 0 0,-1 0 0,1 0 0,-1 0 0,1 0 0,-1 0 0,1 0 0,-1 0 0,1 0 0,-1 0 0,1 0 0,-1 0 0,1 0 0,-1-1 0,1 1 0,-1 0 0,1 0 0,-1 0 0,0-1 0,1 1 0,0-1 0,18-8 0,94-73 0,-113 82 0,1 0 0,-1-1 0,0 1 0,1 0 0,-1 0 0,1 0 0,-1 0 0,0 0 0,1 0 0,-1 0 0,1 0 0,-1 0 0,1 0 0,-1 0 0,0 0 0,1 0 0,-1 0 0,1 0 0,-1 0 0,1 0 0,-1 1 0,0-1 0,1 0 0,-1 0 0,0 0 0,1 1 0,10 12 0,5 17 0,-15-30 0,-1 2 0,0-1 0,1 1 0,-1-1 0,1 0 0,0 1 0,0-1 0,-1 0 0,1 1 0,0-1 0,0 0 0,0 0 0,0 0 0,0 0 0,0 0 0,1 0 0,-1 0 0,0 0 0,0-1 0,1 1 0,-1 0 0,0-1 0,1 1 0,-1-1 0,1 1 0,-1-1 0,1 0 0,-1 0 0,1 0 0,-1 0 0,1 0 0,-1 0 0,1 0 0,-1 0 0,0 0 0,1 0 0,-1-1 0,1 1 0,1-2 0,9-1 0,0-1 0,0-1 0,-1 0 0,1 0 0,-1-1 0,-1-1 0,14-9 0,-9 3 0,-1 1 0,-1-1 0,0-1 0,13-19 0,2-8 0,-2-1 0,35-81 0,-42 82 0,21-72 0,-39 108 0,-3 5 0,-6 9 0,-9 18 0,3-1 0,2 1 0,1 0 0,1 1 0,2 0 0,0 0 0,2 1 0,1 0 0,2 0 0,0 0 0,3 34 0,0-59 0,0 0 0,0 1 0,1-1 0,-1 0 0,1 1 0,1-1 0,-1 0 0,0 0 0,1 0 0,0 0 0,0 0 0,0 0 0,4 5 0,-3-7 0,-1 1 0,1-1 0,0 1 0,0-1 0,0 0 0,1 0 0,-1 0 0,0-1 0,1 1 0,-1-1 0,1 0 0,-1 0 0,1 0 0,0 0 0,-1-1 0,5 1 0,0-1 0,1 0 0,-1 0 0,0-1 0,1 0 0,-1-1 0,0 1 0,0-2 0,0 1 0,0-1 0,-1 0 0,1-1 0,-1 0 0,0 0 0,0 0 0,0-1 0,12-11 0,-19 16 45,0 0-1,1 0 1,-1-1 0,0 1 0,1-1-1,-1 1 1,0 0 0,0-1 0,1 1-1,-1-1 1,0 1 0,0-1-1,1 1 1,-1-1 0,0 1 0,0 0-1,0-1 1,0 0 0,-2-5-4830</inkml:trace>
</inkml:ink>
</file>

<file path=ppt/ink/ink3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35.32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1 129 25623,'0'0'3193,"16"-4"-2157,238-57 886,-77 18-2006,-163 38 33,-3 2-71,0-1 0,0 1 0,0 1 1,21-2-1</inkml:trace>
</inkml:ink>
</file>

<file path=ppt/ink/ink3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35.79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63 17983,'0'0'2756,"11"0"-2197,548-31 1229,-546 30-1747,21-1 315,60-13 0,-75 7-37,-13 3-3275</inkml:trace>
</inkml:ink>
</file>

<file path=ppt/ink/ink3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47.47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88 3808,'0'0'4585,"1"-6"-4058,6-38 841,-7 20 776,0 10 2652,0 14-4679,4 16 230,-1 0 0,-1 0 0,-1 1 0,0 26 0,-1-39-298,-8 192 3044,8-196-2940,0-19-66,3-4-3367</inkml:trace>
</inkml:ink>
</file>

<file path=ppt/ink/ink3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47.88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89 10752,'0'0'1770,"9"-5"-1324,-3 1-366,4-1 69,0 0 1,0 0-1,0 1 1,1 0-1,14-3 1,46-12 936,-49 13-546,-1 0 1,1 1 0,0 1-1,36-2 1,5 2-642</inkml:trace>
</inkml:ink>
</file>

<file path=ppt/ink/ink3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48.51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23 0 10952,'0'0'620,"0"5"-26,-11 143 1336,0 0-313,11-137-1441,-1-2 143,1-1 1,1 1 0,-1-1 0,4 13-1,-4-20-291,0-1 0,0 0-1,0 0 1,0 1 0,0-1-1,0 0 1,1 1 0,-1-1-1,0 0 1,0 0-1,0 0 1,0 1 0,0-1-1,0 0 1,1 0 0,-1 1-1,0-1 1,0 0 0,0 0-1,1 0 1,-1 0 0,0 1-1,0-1 1,1 0-1,-1 0 1,0 0 0,0 0-1,1 0 1,-1 0 0,0 0-1,0 0 1,1 0 0,-1 0-1,9-5 438,8-17-99,-15 19-265,19-30 371,-17 25-281,1-1 0,0 1-1,1 0 1,0 1 0,0-1-1,1 1 1,10-9 0,-17 16-163,1-1 0,-1 1 1,1-1-1,0 1 0,-1 0 1,1-1-1,0 1 0,-1 0 1,1 0-1,0-1 0,-1 1 1,1 0-1,0 0 1,-1 0-1,1 0 0,0 0 1,0 0-1,-1 0 0,1 0 1,0 0-1,-1 0 0,1 0 1,0 0-1,-1 1 0,2-1 1,-1 1-8,0 0 1,0 0-1,0 0 1,0 0-1,0-1 1,0 2 0,-1-1-1,1 0 1,0 0-1,-1 0 1,1 0-1,-1 0 1,1 2-1,1 3 9,0 1 0,-1-1-1,0 0 1,1 12-1,-2-2 73,-5 25 0,1 10 326,2-32-99,1-7 154,1-9-185,1-4 27,5-10-1131,-3 8-2041</inkml:trace>
</inkml:ink>
</file>

<file path=ppt/ink/ink3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49.09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82 11656,'0'0'2925,"8"4"-2528,22 16 18,-29-19-338,1 0 0,0 0 0,-1-1 0,1 1 0,0-1 0,-1 1 0,1-1 0,0 1 0,-1-1 0,1 0 0,0 0 0,0 0 0,0 0 0,-1 0 0,1 0 0,0 0 0,0-1 0,-1 1 0,4-2 0,-2 1 42,0-1 1,0 1-1,0-1 1,0 0-1,-1 0 1,1 0-1,3-3 1,-4 3-46,-1-1 0,1 1 0,-1 0 0,1-1 1,-1 1-1,0-1 0,1 0 0,-1 1 0,-1-1 1,1 0-1,0 1 0,-1-1 0,1 0 0,-1 0 0,0 0 1,0 0-1,0 1 0,0-1 0,0 0 0,-1 0 0,0 0 1,1 1-1,-1-1 0,0 0 0,0 1 0,0-1 1,-1 0-1,1 1 0,-2-3 0,2 4-46,1 1 0,-1-1-1,0 0 1,1 0 0,-1 1 0,0-1-1,0 1 1,1-1 0,-1 1 0,0-1-1,0 1 1,0-1 0,0 1 0,0 0-1,1-1 1,-1 1 0,0 0 0,0 0-1,0 0 1,0-1 0,0 1 0,-2 1-1,1-1 15,1 0 0,-1 1-1,0 0 1,1-1 0,-1 1 0,1 0-1,-1 0 1,1 0 0,-1 0-1,1 0 1,-3 2 0,1 1 45,-1-1 1,1 1-1,0 0 1,0 1-1,1-1 1,-1 0-1,-3 9 1,5-9-17,0 0 1,0-1 0,0 1 0,0 0 0,1 0-1,-1 0 1,1 0 0,0 0 0,0 0 0,1 0-1,-1 0 1,2 6 0,0-5 26,0-1-1,0 0 1,0 1 0,1-1 0,-1 0-1,1 0 1,0-1 0,0 1 0,8 6-1,-9-8-35,2 0 0,-1 0-1,0 0 1,0 0 0,1-1-1,-1 1 1,1-1 0,-1 0-1,1 0 1,-1 0 0,1-1 0,0 1-1,-1-1 1,1 0 0,0 0-1,6 0 1,1-2 195,0 1 0,0-1 1,-1-1-1,16-5 0,-23 6-452,-1 0 0,0 1-1,1-1 1,-1 0 0,0 0 0,0-1 0,0 1 0,-1 0 0,3-3-1,-2 2-2177</inkml:trace>
</inkml:ink>
</file>

<file path=ppt/ink/ink3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49.51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24 36 12360,'-2'20'2033,"1"-11"-1796,0 2 101,0 0 1,0 0-1,-1-1 1,-1 1-1,1-1 1,-6 13-1,6-16 665,7-9-254,8-11-134,14-20 31,-5 3 266,39-37 1,-60 65-797,1 1 0,0-1 0,0 0 0,0 1 0,0 0 1,0-1-1,3 0 0,-4 1-85,-1 1 0,1 0 0,0 0-1,-1 0 1,1 0 0,-1 0 0,1 0 0,-1 0 0,1 0 0,-1 1 0,1-1 0,-1 0-1,1 0 1,-1 0 0,1 0 0,-1 1 0,1-1 0,-1 0 0,1 1 0,-1-1-1,1 0 1,-1 1 0,0-1 0,1 0 0,-1 1 0,0-1 0,1 1 0,-1-1 0,0 1-1,1-1 1,-1 1 0,0-1 0,0 1 0,0-1 0,1 1 0,-1 0 0,6 19 453,-1 0 0,0 0 0,-2 1 1,2 35-1,-1-35 580,-4-20-970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47.28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1 119 7136,'0'0'10007,"9"-1"-9556,-5 0-397,1 0 47,1 0 1,0-1-1,-1 1 1,1-1-1,-1 0 0,0-1 1,0 1-1,0-1 1,0 0-1,0 0 0,7-7 1,71-63 2563,-82 72-2588,0 0 0,0 0 0,0 0 0,0 1 0,0-1 0,0 0 0,0 1 0,0-1 0,0 0 0,0 1 0,0 0 0,0-1 0,0 1 0,0-1 0,2 1 0,-2 0-41,0 0 0,0 0 0,-1 0-1,1 0 1,0 1 0,-1-1 0,1 0-1,-1 0 1,1 1 0,0-1 0,-1 0-1,1 1 1,-1-1 0,1 1 0,-1-1-1,1 1 1,-1-1 0,1 1-1,-1-1 1,1 1 0,2 4 61,-1 1 1,1-1-1,-1 0 0,-1 0 0,3 9 1,1 4-4,-3-12-40,0-1 1,1 0-1,-1 0 0,1 0 0,0 0 0,0-1 0,1 1 0,-1-1 0,1 0 0,6 5 1,-8-7-10,1 0 0,0 0 1,0 0-1,0-1 0,0 0 1,0 1-1,0-1 1,0 0-1,0 0 0,0-1 1,1 1-1,-1-1 0,0 0 1,0 1-1,1-1 0,-1-1 1,0 1-1,7-2 1,5-1 118,0 0 1,0-1 0,-1-1-1,1 0 1,15-9 0,-15 11-963</inkml:trace>
</inkml:ink>
</file>

<file path=ppt/ink/ink3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51.93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127 387 4416,'0'0'9710,"-8"-3"-9259,-28-8 6,33 11-390,0 0-1,1 1 1,-1-1-1,1 0 1,-1 1-1,0-1 1,1 1-1,0 0 1,-1 0 0,1 0-1,-1 0 1,1 1-1,0-1 1,0 0-1,-3 3 1,-3 1 234,5-3-146,0 0 1,0-1-1,0 1 1,1 0-1,-1 0 1,1 0-1,-1 0 1,-3 6-1,5-7-97,1 0-1,-1 1 1,0-1 0,1 1-1,-1-1 1,1 1-1,0-1 1,-1 1 0,1-1-1,0 1 1,0-1-1,0 1 1,0 0 0,0-1-1,1 1 1,-1-1 0,0 1-1,1-1 1,0 3-1,0-1 12,0 1 0,1-1 0,-1 0 0,1-1 0,0 1-1,0 0 1,0 0 0,0-1 0,0 1 0,1-1 0,-1 0 0,1 1-1,3 1 1,-1-1-3,0 0-1,0 0 1,0-1 0,0 0-1,1 0 1,-1 0-1,7 0 1,2 0 68,0 0-1,0-1 1,0-1 0,0 0-1,20-4 1,-31 3-92,0 0-1,0 0 1,0 0 0,0 0-1,0-1 1,0 1 0,0-1-1,-1 0 1,1 0 0,-1 0-1,1 0 1,-1 0 0,0-1-1,0 1 1,0-1 0,0 1-1,0-1 1,0 0 0,-1 0-1,1 1 1,0-5 0,2-2 55,0-1 1,-1-1 0,-1 1-1,1 0 1,0-13 0,-1-5 130,-1 0 0,-6-49 1,-15-56 315,16 110-447,1 7-16,-11-53 342,13 68-412,1 0 0,0 1-1,0-1 1,0 0 0,-1 1-1,1-1 1,0 1 0,0-1-1,-1 1 1,1-1 0,-1 1-1,1-1 1,0 1 0,-1-1-1,1 1 1,-1-1 0,1 1-1,-1-1 1,1 1 0,-1 0-1,0 0 1,1-1 0,-1 1-1,1 0 1,-1 0 0,0-1-1,1 1 1,-1 0 0,0 0-1,1 0 1,-2 0 0,1 0-3,1 0 0,-1 1 0,0-1 0,0 0 0,1 1 0,-1-1 0,0 1 0,1-1 0,-1 0 1,0 1-1,1-1 0,-1 1 0,0 0 0,1-1 0,-1 1 0,1 0 0,0-1 0,-1 1 0,1 0 1,-1-1-1,1 1 0,0 0 0,-1 0 0,1-1 0,0 1 0,0 1 0,-4 21 62,1 0 0,1 30 0,1-14-14,-1-16 28,2 0 1,1 0 0,1 0-1,0 0 1,2 0 0,1 0-1,1 0 1,0-1 0,19 40-1,-17-40 112,5 9 102,-12-29-222,0-1 1,0 1 0,0-1 0,0 1 0,0-1 0,0 1-1,0-1 1,1 0 0,-1 0 0,1 0 0,-1 0-1,1 0 1,-1 0 0,1 0 0,2 1 0,-4-2-64,0 0 0,1 0-1,-1 0 1,1 0 0,-1 0 0,0 0 0,1 0 0,-1 0 0,1-1 0,-1 1 0,0 0 0,1 0-1,-1 0 1,1 0 0,-1-1 0,0 1 0,1 0 0,-1 0 0,0-1 0,1 1 0,-1 0-1,0-1 1,0 1 0,1 0 0,-1-1 0,0 1 0,0 0 0,0-1 0,1 0 0,5-12-15,-6 12 5,13-25-266,-6 16-3485</inkml:trace>
</inkml:ink>
</file>

<file path=ppt/ink/ink3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53.09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50 5416,'0'0'5030,"0"-7"-4626,1-5-133,1-12 288,-1 17 4663,2 52-3751,-5 64-1,2 27 160,0-31 54,-1-44 654,1-63-2336,1 0 0,-1 0-1,1 0 1,0 0 0,0 0-1,0 0 1,2-2 0,1-3-78,7-16-595,-8 15-2268</inkml:trace>
</inkml:ink>
</file>

<file path=ppt/ink/ink3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53.58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29 1 10040,'0'0'4570,"3"10"-4099,-1-1-366,1 3 67,-1 0-1,0 0 1,-1 0-1,0 20 1,-25 235 2798,13-164-1503,9-85-1181,-4 56 1874,6-75-2087,1-1 0,-1 0 0,1 0 0,-1 0 0,1 0-1,0 1 1,0-1 0,1-2 0,3-7 1,8-29 108,1-4-3783</inkml:trace>
</inkml:ink>
</file>

<file path=ppt/ink/ink3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53.92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29 11760,'0'0'2502,"10"-1"-2124,190-24 1376,-185 24-1177,1 0-1,-1 0 1,1 2 0,-1 0-1,18 4 1,-27-5 87,-1 0 129,-4 3-3129</inkml:trace>
</inkml:ink>
</file>

<file path=ppt/ink/ink3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54.44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154 0 10040,'0'0'3433,"-9"2"-2930,1 0-334,0 0 0,0 0 0,0 1 0,0 0 1,1 0-1,-1 1 0,1 0 0,0 0 0,-7 6 1,5-2 365,0 0 1,0 1 0,-11 15-1,18-21-394,0-1-1,1 1 0,-1-1 0,1 1 1,0-1-1,0 1 0,0 0 0,0-1 0,0 1 1,0 0-1,1 0 0,-1 0 0,1 0 1,0-1-1,0 1 0,0 0 0,0 0 0,1 0 1,-1 0-1,1 0 0,1 3 0,-2-4-77,1-1-1,0 1 1,0-1-1,0 1 1,0-1 0,0 1-1,0-1 1,0 1-1,0-1 1,0 0-1,1 0 1,-1 0-1,1 1 1,-1-1-1,1-1 1,-1 1-1,1 0 1,-1 0-1,1 0 1,0-1 0,-1 1-1,1-1 1,0 0-1,-1 1 1,1-1-1,0 0 1,0 0-1,0 0 1,-1 0-1,1 0 1,2-1-1,5-1 124,0 0 0,0 0 0,0-1 0,14-7-1,-10 4 5,-8 3-112,1 0-1,0 0 1,-1 0-1,0-1 1,7-5-1,0-4-3268</inkml:trace>
</inkml:ink>
</file>

<file path=ppt/ink/ink3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54.87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5 101 13768,'0'0'1957,"0"8"-1370,-5 66 2982,8-83-3340,-1 0 1,2-1 0,-1 1 0,7-11-1,0-2 52,-3 6-76,23-52 890,-29 67-1026,-1-1 1,1 1-1,-1 0 1,1 0 0,0 0-1,-1 0 1,1 0-1,0 0 1,0 0-1,0 0 1,0 0-1,0 0 1,0 0-1,0 1 1,0-1-1,0 0 1,0 1-1,0-1 1,1 1-1,-1-1 1,2 0-1,-1 1 31,0 1 0,0-1 0,0 0 0,-1 1 0,1-1 0,0 1-1,0 0 1,0 0 0,-1 0 0,1-1 0,0 2 0,2 1 0,5 4-205,20 12 1569,-28-18-1622,1 0 0,-1-1 0,0 1 0,1 0 0,-1-1 0,0 1 0,1-1 1,-1 0-1,0 1 0,1-1 0,-1 0 0,1 0 0,-1 0 0,0 0 1,1 0-1,-1 0 0,1 0 0,-1-1 0,2 0 0</inkml:trace>
</inkml:ink>
</file>

<file path=ppt/ink/ink3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56.03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0 124 4416,'0'0'9406,"8"-2"-8918,24-7 78,1 1 0,57-5 1,78 2 637,-112 8-896,365-12 1521,239-16 1318,-524 12-1895,-84 9-280,-45 7-421,-13 4-3962</inkml:trace>
</inkml:ink>
</file>

<file path=ppt/ink/ink3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57.10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201 327 6824,'0'0'5417,"-7"-1"-4844,1-1-435,3 1-49,-1 1 1,0-1 0,0 1 0,0-1 0,0 1 0,0 0 0,1 0 0,-1 1 0,0-1 0,-7 3 0,-1 0 184,1 2 0,-1-1 0,1 1 0,0 1 0,0 0 0,1 1 1,-13 9-1,20-13-148,-1 1 1,0-1 0,1 1-1,0 0 1,0 0 0,0 0-1,1 0 1,-1 0 0,-1 6-1,2-7-42,1 1 0,1-1 1,-1 0-1,0 1 0,1-1 0,0 1 0,0-1 0,0 0 0,0 1 0,0-1 1,1 1-1,-1-1 0,1 0 0,2 6 0,-2-6-26,0-1 1,0 1-1,0-1 0,0 1 0,1-1 0,-1 0 1,1 1-1,0-1 0,-1 0 0,1 0 1,0 0-1,0 0 0,0 0 0,1-1 1,-1 1-1,0-1 0,1 1 0,-1-1 0,1 0 1,-1 0-1,1 0 0,0 0 0,-1-1 1,1 1-1,0-1 0,0 1 0,-1-1 1,1 0-1,0 0 0,0 0 0,-1 0 0,1-1 1,0 1-1,0-1 0,-1 0 0,1 0 1,0 0-1,-1 0 0,1 0 0,-1 0 1,0-1-1,1 1 0,-1-1 0,0 1 0,3-4 1,5-6 72,-1-1 1,-1 1-1,0-2 1,0 1 0,-1-1-1,-1 0 1,0-1-1,-1 1 1,5-19 0,-4 4 68,-1 1 1,-1-1-1,0-39 1,-5 22 178,-8-60 0,3 80-188,4 20-89,1 1 0,0 0 0,0-1 0,-1-7 0,2 12-96,0 0 0,0-1 1,0 1-1,0 0 0,0 0 0,-1 0 1,1-1-1,0 1 0,0 0 0,0 0 1,0 0-1,-1 0 0,1-1 0,0 1 1,0 0-1,0 0 0,-1 0 0,1 0 1,0 0-1,0 0 0,-1 0 0,1 0 1,0 0-1,0 0 0,-1 0 0,1 0 1,0 0-1,0 0 0,-1 0 0,1 0 1,0 0-1,0 0 0,-1 0 0,1 0 1,0 0-1,0 0 0,0 0 0,-1 0 1,1 1-1,0-1 0,0 0 0,0 0 1,-1 0-1,1 0 0,0 1 0,0-1 1,0 0-1,0 0 0,-1 0 0,1 1 1,0-1-1,0 0 0,0 0 0,0 0 1,0 1-1,0-1 0,0 0 0,0 0 1,0 1-1,0-1 0,0 0 0,0 0 1,0 1-1,0-1 0,0 0 0,0 1 1,1 19 50,1 0 0,6 25-1,-1 1 16,-2-8 139,1 0 0,2 0 0,21 60 0,-26-90-49,1 0-1,0 0 0,0-1 1,7 9-1,-11-15-150,0-1 0,1 0 0,-1 1 0,0-1 0,1 0 0,-1 0 0,1 1 1,-1-1-1,0 0 0,1 0 0,-1 0 0,1 0 0,-1 0 0,0 0 0,1 1 0,-1-1 0,1 0 1,-1 0-1,1 0 0,-1 0 0,1 0 0,-1-1 0,0 1 0,1 0 0,-1 0 0,1 0 0,-1 0 0,0 0 1,1-1-1,-1 1 0,1 0 0,-1 0 0,0-1 0,1 1 0,16-15-94,-10 8 11,7-5-3470</inkml:trace>
</inkml:ink>
</file>

<file path=ppt/ink/ink3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7:58.35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43 96 8432,'0'0'9870,"-3"7"-9311,-2 10-196,2 0 0,-1 1 1,0 33-1,2 64 1306,3-73-914,0 37 2084,-1-79-2574,2-7 479,4-20-316,-2-1 1,2-55 0,-6 75-359,-1-89 374,0 53-259,0 30-97,0-1 1,-5-24-1,4 33-47,1-1 0,-1 1 0,-1 0 0,1 0 0,-1-1 0,0 2 0,-1-1-1,-3-6 1,6 11-32,1 1-5,-1 0 0,1-1 1,-1 1-1,1-1 1,0 1-1,0-1 0,-1 1 1,1-1-1,0 0 0,0 1 1,0-1-1,-1 1 1,1-1-1,0 1 0,0-1 1,0 0-1,19-3 4,-9 2-8,0 1 0,0 0 0,0 0 0,0 1 0,0 1 0,0 0 0,0 0 0,0 1 0,-1 0 0,1 0 0,0 1 0,-1 1 0,0 0 0,0 0 0,0 1 0,0 0 0,-1 0 0,1 1 0,-1 0 0,-1 0 0,1 1 0,-1 0 0,0 1 0,7 11 0,-10-14 1,1 2 5,0 1 0,-1 0 0,7 14 0,-10-20-5,-1 1 1,1-1-1,-1 0 1,1 1-1,-1-1 1,0 0-1,1 1 1,-1-1-1,-1 1 1,1-1-1,0 0 1,0 1-1,-1-1 1,0 0-1,1 1 1,-1-1-1,0 0 1,0 0-1,-1 3 1,-1-2 8,0 1 1,0 0-1,0 0 1,-1-1 0,1 0-1,-1 0 1,1 0-1,-1 0 1,0 0-1,0-1 1,-1 0-1,1 0 1,0 0 0,-1 0-1,1-1 1,-1 1-1,0-1 1,1-1-1,-8 2 1,-1-2 78,0 1 1,1-2-1,-1 1 1,0-2-1,-24-5 1,-33-13 706,66 19-928,-1-1 112,9 2-5080</inkml:trace>
</inkml:ink>
</file>

<file path=ppt/ink/ink3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00.07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23 7328,'0'0'14798,"7"-2"-14479,12-3-90,0 1 1,33-2-1,47 1 354,-75 5-434,9-1 298,-1 2 0,1 2 1,37 7-1,-63-9-223,-6-2-190,-1 1 0,1 0 0,-1 0 0,1 0 0,0 0 0,-1 0 0,1 0-1,-1 0 1,1 0 0,-1 0 0,1 0 0,-1 0 0,1 0 0,0 1 0,-1-1 0,1 0 0,-1 0 0,1 1 0,-1-1 0,1 0-1,-1 0 1,0 1 0,1-1 0,-1 0 0,1 1 0,-1-1 0,0 1 0,1 0 834,-10-1-2695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37.01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165 398 6824,'0'0'5460,"-9"-2"-5190,-3 0-72,1 0 0,-1 1 0,1 0 0,-24 2 0,30 0 136,0 0-1,-1 0 1,1 0 0,0 0 0,0 1 0,0 0 0,-9 4 0,12-5-244,0 0 1,1 1-1,-1-1 0,0 1 1,1-1-1,-1 1 0,1-1 1,0 1-1,0 0 0,-1-1 1,1 1-1,0 0 0,0 0 1,1 0-1,-1 0 0,0 0 1,1 0-1,-1 0 0,1 1 1,0-1-1,-1 0 0,1 4 1,0-2-17,0 3 39,-1 1 0,1-1 1,1 0-1,-1 1 0,1-1 1,1 0-1,-1 0 0,1 1 0,1-1 1,-1 0-1,1-1 0,5 10 0,-4-9 29,1 1 0,-1-1 0,2 0-1,-1 0 1,12 10 0,-15-15-120,0-1 0,0 1 1,0-1-1,0 0 1,1 0-1,-1 1 1,0-2-1,1 1 0,-1 0 1,1 0-1,-1-1 1,1 1-1,-1-1 0,1 0 1,0 0-1,-1 0 1,1 0-1,-1 0 0,1 0 1,0-1-1,-1 1 1,1-1-1,3-2 0,0 1 10,0-1 0,-1-1 0,1 1 0,-1-1 0,0 0 0,0 0 0,-1 0 0,1-1 0,-1 1 0,0-1 0,0 0 0,5-10 0,0-1 31,0 0 0,-2-1-1,8-21 1,-9 17-7,0-1-1,-1 0 1,-2 0 0,0-1-1,-1 1 1,-1-1 0,-3-22 0,-1 10 93,-2 1-1,-1 0 1,-21-63 0,25 90-117,1 2-8,0 0 0,-1 1 0,0-1 0,1 1 0,-2-1 0,1 1 0,0 0-1,-1 0 1,0 0 0,0 0 0,0 0 0,-7-6 0,9 10-24,1 0 1,-1 0-1,1 0 1,-1 1-1,1-1 1,-1 0-1,1 0 1,-1 1-1,1-1 1,-1 0-1,1 1 1,-1-1-1,1 0 1,-1 1-1,1-1 1,0 1-1,-1-1 1,1 0-1,0 1 1,-1-1-1,1 1 1,0-1-1,0 1 1,-1-1-1,1 1 1,0 0-1,0-1 1,0 1-1,0-1 1,0 1-1,0-1 1,0 2-1,-7 24-92,5-13 67,1 0-1,1 0 1,0 0 0,1 0 0,3 20 0,19 64-84,-14-64 38,7 50 1,-14-66 51,0 0 1,8 24-1,-9-36 29,1 0 0,0 1-1,1-1 1,-1 0 0,1 0 0,0-1-1,0 1 1,0-1 0,1 1 0,0-1-1,5 5 1,-6-7 5,1 1 1,-1 0-1,1-1 0,0 1 0,0-1 1,0 0-1,0 0 0,0-1 1,0 1-1,1-1 0,-1 0 1,0 0-1,1-1 0,-1 1 0,1-1 1,-1 0-1,1 0 0,-1 0 1,1-1-1,6-1 0,14-3 43,0-1 1,0 0-1,-1-2 0,46-22 0,-62 26-34,-6 4-12,0-1 0,0 0 0,0 0 0,0 0-1,0 0 1,0 0 0,0 0 0,0-1 0,-1 1 0,1-1 0,0 1 0,-1-1-1,1 0 1,-1 1 0,0-1 0,1 0 0,-1 0 0,0 0 0,0 0 0,0 0-1,1-3 1,-3 5-6,1-1 0,0 1 1,0 0-1,-1 0 0,1-1 0,0 1 0,-1 0 0,1 0 0,0-1 0,0 1 0,-1 0 0,1 0 1,0 0-1,-1 0 0,1-1 0,-1 1 0,1 0 0,0 0 0,-1 0 0,1 0 0,0 0 1,-1 0-1,1 0 0,0 0 0,-1 0 0,1 0 0,-1 0 0,1 1 0,0-1 0,-1 0 0,1 0 1,0 0-1,-1 0 0,1 0 0,0 1 0,-1-1 0,-16 5 52,12-1-50,-1 0 1,1 0-1,0 0 0,0 1 0,-6 6 0,10-10-7,-1 0 1,1 0-1,0 0 0,0 0 0,0 0 1,0 0-1,1 1 0,-1-1 0,0 0 0,0 1 1,1-1-1,-1 0 0,1 1 0,-1-1 0,1 1 1,0-1-1,-1 1 0,1-1 0,0 1 0,0-1 1,0 1-1,0-1 0,0 1 0,0-1 0,1 1 1,-1-1-1,0 1 0,2 1 0,0 0 4,1 0-1,-1-1 0,1 1 0,-1-1 1,1 0-1,0 0 0,0 0 0,0 0 1,1-1-1,-1 1 0,0-1 1,0 0-1,1 0 0,-1 0 0,1 0 1,-1-1-1,1 1 0,-1-1 0,1 0 1,-1 0-1,1 0 0,0 0 0,-1-1 1,1 0-1,-1 1 0,4-3 1,-1 2 3,-1-1 1,0 0-1,1 0 0,-1 0 1,0-1-1,0 0 1,-1 0-1,1 0 1,-1-1-1,1 1 1,-1-1-1,0 0 1,0 0-1,-1-1 0,6-7 1,-7 8 9,-1 0 0,1 0 0,-1-1 0,0 1 0,0 0 0,0 0 1,-1-1-1,1 1 0,-1-8 0,0 11-10,0-1 1,0 0 0,-1 0-1,1 1 1,0-1 0,-1 0-1,1 0 1,-1 1 0,1-1-1,-1 0 1,0 1-1,0-1 1,1 1 0,-1-1-1,0 1 1,-1-1 0,1 1-1,0 0 1,0 0-1,-1-1 1,1 1 0,0 0-1,-1 0 1,1 0 0,-4-1-1,-14-8 90,18 9-95,0 0 1,-1 0 0,1 0-1,0 1 1,-1-1-1,1 0 1,-1 1 0,1-1-1,-1 1 1,1-1-1,-1 1 1,0 0 0,1-1-1,-1 1 1,0 0 0,1 0-1,-1 0 1,1 1-1,-1-1 1,0 0 0,1 0-1,-1 1 1,1-1-1,-1 1 1,1 0 0,-1-1-1,-2 3 1,4-3-6,0 0 0,-1 0 0,1 0 0,0 1 1,0-1-1,0 0 0,-1 0 0,1 0 0,0 1 0,0-1 0,0 0 0,0 1 1,-1-1-1,1 0 0,0 0 0,0 1 0,0-1 0,0 0 0,0 1 1,0-1-1,0 0 0,0 0 0,0 1 0,0-1 0,0 0 0,0 1 0,0-1 1,0 0-1,0 1 0,0-1 0,0 0 0,1 0 0,-1 1 0,0-1 0,0 0 1,0 0-1,0 1 0,1-1 0,-1 0 0,0 0 0,0 1 0,0-1 1,1 0-1,-1 0 0,0 0 0,0 1 0,1-1 0,-1 0 0,15 12-104,-13-11 93,7 4-5,1-1-1,-1 0 0,1 0 1,0-1-1,0-1 0,0 1 1,0-2-1,13 2 1,-22-3 16,12 1 5,0 0 1,-1-1-1,1-1 1,0 0-1,-1 0 0,1-1 1,-1-1-1,1 0 1,16-8-1,-7 3 23,-2-2 0,1-1 0,-2-1 0,26-18 0,-44 29-13,1 0 0,-1 0 1,0 0-1,1-1 0,-1 1 0,0 0 1,0-1-1,0 1 0,0-1 1,0 1-1,0-1 0,0 0 0,-1 1 1,1-1-1,-1 0 0,1 1 0,-1-1 1,1 0-1,-1 0 0,0 1 0,0-1 1,0 0-1,0 0 0,0 0 0,0 1 1,-1-1-1,1 0 0,0 0 0,-1 1 1,1-1-1,-1 0 0,0 1 1,0-1-1,0 0 0,0 1 0,-2-3 1,2 3-6,0 1 1,0 0 0,0-1 0,0 1-1,0 0 1,0 0 0,0 0-1,0 0 1,0 0 0,0 0 0,0 0-1,0 0 1,-1 1 0,1-1 0,0 0-1,0 1 1,0-1 0,0 0 0,-1 2-1,-19 9 56,17-7-70,0 0 0,0 0 1,1 0-1,-1 1 0,1-1 0,0 1 0,0 0 0,1 0 0,-1 0 0,1 0 0,0 0 0,0 0 1,1 1-1,0-1 0,0 1 0,0-1 0,1 1 0,-1 0 0,1-1 0,1 1 0,-1-1 0,1 1 1,0-1-1,0 1 0,0-1 0,1 0 0,0 1 0,0-1 0,0 0 0,1 0 0,0 0 0,5 6 1,7 14-5,-9-14-3,1 1 1,1-1-1,11 14 0,-17-23 15,0 0 0,1 0 0,-1 0 0,0 0 0,1 0 0,-1 0 0,1-1 0,0 1 0,-1-1 0,1 1 0,0-1 0,0 0 0,0 0 0,0-1 0,0 1-1,0-1 1,0 1 0,0-1 0,6 0 0,-2-3 29,0 1-1,0-1 0,0-1 1,0 1-1,0-1 1,-1-1-1,0 1 0,0-1 1,7-7-1,-1 1 75,0-2-1,-1 0 1,-1 0-1,0-1 0,11-20 1,-19 30-60,0 0 1,0 0-1,0 0 0,1 1 1,-1-1-1,5-3 0,-7 6-43,1 1-1,-1-1 0,0 1 1,1-1-1,-1 1 0,1-1 1,-1 1-1,1-1 0,-1 1 1,1 0-1,0-1 0,-1 1 1,1 0-1,-1 0 0,1-1 1,0 1-1,-1 0 0,1 0 1,0 0-1,-1 0 0,1 0 1,0-1-1,-1 1 0,1 0 1,0 1-1,-1-1 1,1 0-1,0 0 0,-1 0 1,2 1-1,-1 0-1,1 0 0,-1 1-1,0-1 1,0 0 0,1 1 0,-1-1 0,0 1 0,-1 0 0,1-1-1,0 1 1,0 1 0,1 1 8,-1 0 0,0 0-1,0 0 1,0 1 0,0-1 0,-1 0-1,0 0 1,0 0 0,0 1 0,0-1-1,-1 0 1,1 0 0,-2 4-1,-2 6 15,-1 0 0,-9 18 0,7-17 12,5-2-1,2-13-29,0 1 1,0 0-1,0-1 1,0 1-1,-1 0 1,1 0-1,0-1 1,0 1-1,0 0 1,-1-1 0,1 1-1,0 0 1,0-1-1,-1 1 1,1 0-1,-1-1 1,1 1-1,-1-1 1,1 1-1,-1-1 1,1 1-1,-1-1 1,1 1-1,-1-1 1,1 0-1,-2 1 1,0 0 12,1 0 0,-1-1 0,0 0 0,1 1 0,-1-1 0,0 0 0,1 0 0,-1 1-1,0-1 1,1-1 0,-1 1 0,0 0 0,1 0 0,-1-1 0,0 1 0,1-1 0,-1 1 0,1-1 0,-1 0 0,1 1 0,-3-3 0,2 2 13,-1 0 0,1 0 0,0 0 0,-1 0 0,1 0 1,-1 1-1,1-1 0,-5 0 0,7 1-29,0 0 0,0 0 0,0 0 1,0 0-1,0 0 0,0 0 0,0 0 0,-1 0 0,1 0 1,0 0-1,0 0 0,0 0 0,0 0 0,0-1 0,0 1 1,0 0-1,0 0 0,0 0 0,0 0 0,0 0 0,0 0 1,0 0-1,0 0 0,0 0 0,0-1 0,0 1 1,0 0-1,0 0 0,0 0 0,0 0 0,0 0 0,0 0 1,0 0-1,0 0 0,0 0 0,0-1 0,0 1 0,0 0 1,0 0-1,0 0 0,0 0 0,0 0 0,0 0 0,0 0 1,0 0-1,0 0 0,0 0 0,0-1 0,1 1 1,-1 0-1,0 0 0,0 0 0,0 0 0,0 0 0,0 0 1,0 0-1,0 0 0,0 0 0,0 0 0,1 0 0,-1 0 1,0 0-1,0 0 0,0 0 0,0 0 0,0 0 0,0 0 1,0 0-1,0 0-2,0 0 1,0 0 0,0 0-1,0-1 1,0 1-1,-1 0 1,1 0-1,0 0 1,0 0 0,0 0-1,0 0 1,0-1-1,0 1 1,0 0-1,0 0 1,0 0 0,0 0-1,-1-1 1,1 1-1,0 0 1,0 0 0,0 0-1,0-1 1,0 1-1,0 0 1,0 0-1,0 0 1,0 0 0,0-1-1,1 1 1,-1 0-1,0 0 1,0 0 0,0 0-1,0-1 1,0 1-1,0 0 1,0 0-1,0 0 1,0 0 0,0 0-1,1-1 1,-1 1-1,0 0 1,0 0 0,0 0-1,0 0 1,0 0-1,1 0 1,-1 0-1,0 0 1,0 0 0,0-1-1,0 1 1,1 0-1,-1 0 1,0 0 0,0 0-1,0 0 1,1 0-1,-1 0 1,0 0-1,25-5-33,-19 3 14,1 0 0,0 1 1,0-1-1,11 1 0,9-1-22,-23 1 49,0 0 1,0 1-1,1-1 1,-1 1-1,0 0 1,0 0 0,0 1-1,0-1 1,1 1-1,-1 0 1,0 0-1,0 0 1,0 1-1,3 1 1,-3-2 15,0 0 1,-1-1-1,1 1 1,-1-1-1,1 0 1,-1 0-1,1 0 1,6-1-1,2 0 32,10-3 88,-21 4-132,1-1 0,-1 1 0,1 0 0,-1-1 0,0 0 0,1 1 0,-1-1 0,0 0 0,1 0 0,-1 1 0,0-1 0,0 0 0,0 0 0,0 0 0,0-1 0,0 1 0,0 0 0,0 0 0,0-1-1,0 1 1,0-2 0,0 1-7,1 0 0,-1 0 0,0 0 0,1 0 0,-1 0-1,1 1 1,-1-1 0,1 1 0,0-1 0,0 1-1,0-1 1,0 1 0,0 0 0,3-1 0,-3 1-3,0 0 0,-1 1 0,1-1 0,0 0 0,0 0 0,-1 0 0,1-1 0,0 1 0,-1 0 0,1-1 0,1-1 1,-1 1-2,-1 0 1,1 1 0,0-1 0,0 1-1,0-1 1,-1 1 0,2 0 0,-1-1 0,0 1-1,2 0 1,9-5-31,6 0-59,-19 5 87,1 1-1,-1 0 1,1 0 0,0 0 0,-1 0-1,1 0 1,-1 0 0,1 0 0,-1 0-1,1 0 1,-1 0 0,1 1 0,-1-1-1,1 0 1,-1 0 0,1 0-1,-1 1 1,1-1 0,-1 0 0,1 0-1,-1 1 1,1-1 0,-1 1 0,1-1-1,-1 0 1,0 1 0,1 0-1,-1 0 0,2 0-4,-1 0 1,0 1-1,0-1 0,-1 1 1,1-1-1,0 1 1,0-1-1,-1 1 0,1-1 1,-1 1-1,1 0 0,-1 0 1,0-1-1,0 1 0,0 0 1,1-1-1,-2 1 1,1 0-1,0 0 0,0-1 1,-1 1-1,1 0 0,0-1 1,-1 1-1,-1 2 0,-6 26-18,3-12 18,0 0 0,-12 26 0,17-44 12,0 1 0,-1-1 0,1 0 0,0 1 0,0-1 0,-1 1 0,1-1 1,0 0-1,-1 1 0,1-1 0,0 1 0,-1-1 0,1 0 0,-1 0 0,1 1 0,0-1 0,-1 0 0,1 0 1,-1 1-1,1-1 0,-1 0 0,1 0 0,-1 0 0,0 0 0,1 0 0,0 0 1,0 0-1,-1-1 0,1 1 1,0 0-1,0 0 0,0 0 1,0-1-1,-1 1 0,1 0 1,0-1-1,0 1 0,0 0 1,0 0-1,0-1 0,0 1 0,0 0 1,0 0-1,0-1 0,0 1 1,0 0-1,0-1 0,0 1 1,0 0-1,0 0 0,0-1 1,0 1-1,0 0 0,1 0 1,-1-1-1,0 1 0,0 0 1,0 0-1,0-1 0,0 1 1,1 0-1,-1 0 0,0 0 1,0-1-1,1 1 0,-1 0 0,0 0 1,0 0-1,1-1 0,26-39 124,-22 31-113,0 0-1,1 0 0,1 1 1,0-1-1,0 2 0,0-1 1,1 1-1,16-13 0,-15 15-5,21-11 21,-30 15-31,1 1 1,0 0-1,0 0 1,0 0-1,0 0 0,0-1 1,0 1-1,0 0 1,0 1-1,0-1 1,0 0-1,0 0 1,0 0-1,0 1 1,-1-1-1,1 0 0,0 1 1,0-1-1,0 0 1,0 1-1,-1 0 1,1-1-1,0 1 1,0-1-1,-1 1 1,1 0-1,0-1 0,-1 1 1,1 0-1,0 1 1,7 10-21,-1 0 0,-1 1 0,8 17 0,3 25 65,-16-53-24,1 0 1,-1 0-1,1 1 0,-1-1 1,1 0-1,0 0 0,0-1 0,0 1 1,0 0-1,0-1 0,0 1 1,1-1-1,-1 1 0,1-1 0,3 1 1,-5-1-28,0-1 0,0 1 0,0-1 0,0 1 0,0-1 0,0 0 0,0 1 1,0-1-1,0 0 0,0 0 0,1 0 0,-1 1 0,0-1 0,0-1 0,0 1 0,0 0 1,0 0-1,0 0 0,1-1 0,-1 1 0,0 0 0,0-1 0,0 1 0,0-1 0,0 1 1,0-1-1,0 0 0,0 1 0,0-1 0,-1 0 0,1 0 0,0 1 0,0-1 0,-1 0 1,1 0-1,0-2 0,1 0-283,0-4-24</inkml:trace>
</inkml:ink>
</file>

<file path=ppt/ink/ink3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00.74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8640,'0'0'11815,"10"2"-11392,-5-1-371,7 1 95,-1 0 0,1 0 1,0-1-1,23-1 0,147-6 1525,-95 6 5,-73 2-681,-6 0-565,-2-3-3519</inkml:trace>
</inkml:ink>
</file>

<file path=ppt/ink/ink3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01.8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255 78 6928,'0'0'6477,"-8"-3"-5924,-24-8 13,27 10-425,1 1 0,0-1 0,0 1 0,-1 0 0,1 1 0,0-1 0,0 1 0,-1 0 0,1 0 0,0 0 0,0 0 0,0 1 1,0 0-1,-5 2 0,-1 1 186,1-1-110,0 1 0,0 0 0,1 1 0,-1 0 0,1 0 0,1 1 0,-1 0 0,1 0-1,0 1 1,1 0 0,0 0 0,0 0 0,1 1 0,0 0 0,0 0 0,1 0-1,0 1 1,1-1 0,0 1 0,0 0 0,1 0 0,1 0 0,-1 0 0,2 0 0,-1 1-1,2-1 1,-1 0 0,1 0 0,3 11 0,-2-12-74,2 1 1,-1 0-1,1-1 1,0 0-1,1 0 1,0 0-1,1-1 1,0 1-1,0-1 1,1-1-1,0 1 1,0-1-1,0 0 1,1-1-1,10 7 1,-12-10-57,1 1 1,-1-2 0,1 1-1,-1-1 1,1 0-1,0 0 1,0 0-1,0-1 1,0-1-1,0 1 1,0-1 0,0 0-1,0 0 1,0-1-1,0 0 1,10-3-1,4-2 159,0-1-1,0-1 1,38-20-1,-40 18-65,0-1-1,-1-2 0,0 0 0,-1 0 0,0-2 1,-1 0-1,-1-1 0,0-1 0,16-22 0,-23 24 84,0 1 0,12-28 0,-18 35-130,1 0 0,-1 0 0,-1 0 0,1 0 0,-1-1 0,0 1 0,-1 0 0,-1-14 0,1 16-105,-2-1 0,1 1 1,-1-1-1,1 1 0,-1 0 0,-1 0 1,1 0-1,-1 0 0,0 0 1,0 0-1,0 1 0,-1-1 0,0 1 1,0 0-1,-8-7 0,4 6 1,1 0 0,-1 0 0,0 1 0,0 0 0,0 0 0,0 1-1,-1 0 1,1 0 0,-10-1 0,-7 0-29,0 0 0,-38 0 0,53 4 0,0 1 0,0 0 0,0 0 0,0 1 0,0 0 0,0 1 0,1 0 0,-1 1 0,-11 5 0,17-6 0,0 0 0,1 0 0,-1 0 0,0 0 0,1 1 0,0-1 0,-3 5 0,4-6 875</inkml:trace>
</inkml:ink>
</file>

<file path=ppt/ink/ink3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12.2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343 375 5120,'0'0'8510,"-5"-7"-8139,3 3-385,-10-12 1125,-23-27 0,27 35-588,2 2-102,1 0 0,-1 1 1,0 0-1,0 0 0,-12-7 0,15 11-328,1 0 0,-1 1 0,0-1 0,1 1-1,-1 0 1,0 0 0,0 0 0,1 0 0,-1 0-1,0 1 1,0-1 0,1 1 0,-1-1 0,-3 3-1,-3 0 81,-1 1-1,-11 7 1,1 1 32,0 1 1,1 1-1,1 1 1,0 1-1,-20 22 1,37-36-171,-1-1 0,1 1 0,-1 0 0,1-1 0,0 1 0,-1 0-1,1 0 1,0 0 0,0 0 0,1 0 0,-1 0 0,0 0 0,1 0 0,-1 0 0,1 0 0,0 0 0,-1 0 0,1 1 0,0-1 0,0 0 0,1 0-1,-1 0 1,0 0 0,1 0 0,-1 1 0,1-1 0,0 0 0,0 0 0,-1 0 0,1 0 0,1-1 0,-1 1 0,0 0 0,0 0 0,3 2-1,-1-1 25,0 0-1,1 0 0,-1-1 0,1 1 0,0-1 0,-1 0 0,1 1 0,0-2 0,0 1 1,1-1-1,-1 1 0,0-1 0,0 0 0,1 0 0,-1-1 0,9 1 0,-2-2 64,0 0 0,0-1 0,0 0 0,0 0 0,0-2 0,17-6 0,-23 7-62,1 1 0,-1-1 0,0-1-1,0 1 1,0-1 0,0 0 0,0 0-1,-1 0 1,0 0 0,0-1 0,0 0-1,0 0 1,4-9 0,-2 0 21,-1 0 1,0 0-1,-1-1 1,-1 0-1,0 0 0,-1 0 1,0 0-1,-1 0 1,-1-1-1,-1 1 0,0 0 1,-1 0-1,0 0 1,-2 0-1,-8-27 0,9 35-58,0 2-1,0-1 0,0 0 0,-1 1 1,1-1-1,-1 1 0,-1 0 0,1 0 1,-1 1-1,1-1 0,-10-6 0,-2 1 57,0 1-1,-32-14 0,36 18-17,0 2 0,-1-1 1,-20-2-1,7 2 70,18 2-185,8 2 19,0 0-1,0 0 0,0 0 0,0 0 1,0 0-1,0 0 0,0 0 1,0 0-1,0 0 0,0 0 0,0 0 1,0 0-1,0-1 0,0 1 1,0 0-1,0 0 0,0 0 0,0 0 1,0 0-1,0 0 0,0 0 1,0 0-1,0 0 0,5-2-3033</inkml:trace>
</inkml:ink>
</file>

<file path=ppt/ink/ink3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14.44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35 1 4720,'0'0'14782,"-1"9"-14427,-10 89 511,-11 129 705,21-100-122,6-104 11,-7-26-1233,-1-6-523,3-2-3039</inkml:trace>
</inkml:ink>
</file>

<file path=ppt/ink/ink3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15.0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72 1 7832,'0'0'5441,"-1"9"-4990,-43 274 3043,34-217-2817,-5 38 1050,14-90-1272,0-6 1094,4-21-950,5-22-895,-6 24-2376</inkml:trace>
</inkml:ink>
</file>

<file path=ppt/ink/ink3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15.43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10 9744,'0'0'2138,"7"-2"-1676,18-2 232,1 2 1,-1 0 0,48 4-1,-59 0 388,23 8-1,-25-7-37,-10-2-813,0-1-1,0 1 1,0-1 0,0 0 0,0 0-1,0 1 1,0-1 0,2-1 0,3-1-2859</inkml:trace>
</inkml:ink>
</file>

<file path=ppt/ink/ink3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16.16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141 0 6128,'0'0'8097,"-8"1"-7524,0-1-486,-5 1 404,1 1 1,-15 3-1,24-5-331,0 1-1,0 0 1,-1 0-1,1 1 1,0-1 0,0 1-1,0-1 1,0 1-1,1 0 1,-1 0-1,0 0 1,1 0 0,-1 1-1,-2 3 1,-1 2 370,3-4-258,0 0-1,0 1 1,1-1-1,-1 1 1,-2 8 0,4-12-215,1 0 1,0 1-1,0-1 1,-1 0-1,1 0 1,0 0 0,0 1-1,0-1 1,1 0-1,-1 0 1,0 0-1,0 0 1,1 1-1,-1-1 1,0 0-1,1 0 1,-1 0-1,1 0 1,0 0 0,-1 0-1,1 0 1,0 0-1,0 0 1,-1 0-1,1 0 1,0-1-1,0 1 1,0 0-1,0 0 1,0-1-1,1 1 1,4 2 57,0 0 0,-1-1 1,1 0-1,0 0 0,0-1 0,0 0 0,0 0 1,0 0-1,0-1 0,0 1 0,0-2 0,0 1 0,10-2 1,21 0 435,-10-3 124,-27 1-1181</inkml:trace>
</inkml:ink>
</file>

<file path=ppt/ink/ink3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16.67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39 13672,'0'0'329,"9"14"1702,-3-7-1758,0 1 0,0-1 0,-1 1 1,0 0-1,0 0 0,6 16 1,-9-19 698,-2-7-293,-2-11 49,-2-8-306,4-45 858,0 65-1225,0 0 0,0 0 0,1 0-1,-1 0 1,0 0 0,0 0 0,0 0 0,1 0 0,-1 0 0,0 0-1,1 0 1,-1 0 0,1 0 0,-1 0 0,1 0 0,0 0-1,-1 0 1,1 1 0,0-1 0,-1 0 0,1 1 0,0-1 0,0 0-1,0 1 1,0-1 0,0 1 0,0-1 0,0 1 0,0-1 0,0 1-1,0 0 1,0 0 0,0-1 0,2 1 0,2 0 74,0 1 1,0-1 0,1 1-1,-1 0 1,9 3-1,-1 0 67,2-1 348,1 0 0,27 1-1,-37-4-559,1 0 0,-1 0 0,0-1 0,0 0 0,7-2 0,-9 2-460,-1-1 0,1 1 0,-1 0 1,0-1-1,6-4 0</inkml:trace>
</inkml:ink>
</file>

<file path=ppt/ink/ink3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19.06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65 4008,'0'0'8469,"8"-1"-8057,14-3 102,0 0 0,25 1 1,116-2 951,112-19-143,-17 0 34,-222 24-942,63 7 0,-10 1-5,291-3 677,-374-5-1065,37 0 208,0-2-1,65-12 0,-100 13-183,-12 3 382,-11 3-3217</inkml:trace>
</inkml:ink>
</file>

<file path=ppt/ink/ink3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20.31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304 287 6128,'0'0'6705,"-10"-1"-6226,5 0-409,-6-1 165,1 1 0,-1 0 0,0 0 0,0 1 0,-14 2 0,9 1 234,0 1 1,-1 1-1,2 0 1,-1 1 0,1 1-1,0 1 1,0 0-1,-18 13 1,27-15-254,0 0 0,0 1 0,1 0-1,0 0 1,0 0 0,0 0 0,-3 10 0,7-16-173,0 0 0,1 1-1,-1-1 1,0 1 0,1-1 0,0 1 0,-1-1 0,1 1 0,0 0 0,0-1 0,0 1 0,0-1-1,0 1 1,0-1 0,0 1 0,0 0 0,1-1 0,-1 1 0,0-1 0,1 1 0,0-1 0,-1 1 0,1-1-1,0 0 1,0 1 0,0-1 0,0 0 0,0 0 0,0 1 0,0-1 0,0 0 0,0 0 0,0 0-1,1 0 1,-1 0 0,0-1 0,1 1 0,-1 0 0,1-1 0,-1 1 0,1-1 0,-1 1 0,1-1 0,-1 0-1,1 1 1,-1-1 0,1 0 0,0 0 0,2-1 0,6 0 87,1 0-1,0-1 1,-1-1 0,0 0 0,0 0-1,0-1 1,0-1 0,0 1 0,-1-1-1,1-1 1,-2 0 0,1 0 0,0-1-1,13-15 1,-8 7 53,0 0 1,-2-1-1,0 0 0,-1-2 0,0 1 0,-2-1 1,9-19-1,-15 28-79,1-1-1,-2 1 1,1 0 0,-1-1-1,-1 1 1,1-1 0,-1-15-1,-1 19-45,-1 0 0,0 1 0,0-1-1,0 0 1,-1 0 0,1 0-1,-1 1 1,-1-1 0,1 1-1,-1 0 1,0 0 0,0 0-1,-6-7 1,5 7-22,0 0 0,0 0 1,0 1-1,-1-1 0,1 1 0,-1 0 0,0 1 0,0-1 0,-1 1 1,1 0-1,-1 0 0,0 1 0,1 0 0,-1 0 0,0 0 1,0 1-1,-13-2 0,13 2-43,-1 1 1,1 0-1,-1 0 1,1 0-1,-1 1 0,1 0 1,-1 0-1,1 1 1,0 0-1,0 0 1,0 0-1,0 1 0,-11 6 1,38-4-3136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37.56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7328,'0'0'10023,"6"10"-9519,18 32-12,-23-39-355,0 0 0,0 0 0,0 1 0,-1-1 0,1 1 0,-1-1 1,1 0-1,-1 1 0,0-1 0,-1 1 0,1-1 0,-1 0 0,-1 7 0,0 9 1366,2-18-1207</inkml:trace>
</inkml:ink>
</file>

<file path=ppt/ink/ink3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21.56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66 82 7736,'0'0'7776,"5"11"-7231,-1-2-416,0 0-8,-1-1 0,1 1-1,-2 0 1,1-1 0,-1 1-1,0 0 1,0 11-1,6 219 3130,-4-164 839,-18-152-3280,1 16-507,-2-15 234,-28-85 0,24 96-86,18 62-389,0-1-1,0 1 1,0 0-1,1-1 1,0 1 0,0-1-1,0 1 1,0 0-1,0-5 1,1 7-47,-1 0 1,0 0 0,1 0-1,-1 0 1,1 0-1,-1 1 1,1-1-1,-1 0 1,1 0 0,-1 0-1,1 0 1,0 1-1,0-1 1,-1 0-1,1 0 1,0 1 0,0-1-1,0 1 1,0-1-1,0 1 1,0-1-1,0 1 1,0 0 0,0-1-1,0 1 1,0 0-1,0 0 1,0-1 0,0 1-1,0 0 1,0 0-1,1 1 1,10-1 31,0-1-15,0 1 0,-1 1-1,1 0 1,19 5 0,-11 0 7,-2 0 1,1 2 0,-1 0-1,0 1 1,26 18 0,-40-25-34,-1 1 0,1 0 1,-1 0-1,0 1 0,-1-1 0,1 1 1,0-1-1,2 7 0,-4-9 2,-1 0 0,1 0 0,-1-1 0,1 1 0,-1 0 0,0 0 0,1 0 0,-1 0 0,0 0 0,0 0 0,0 1 0,1-1 0,-1 0 0,0 0 0,0 0 0,-1 0 0,1 0 0,0 0 0,0 0 0,-1 0 0,1 0 0,0 0 0,-1 0 0,1 0 0,-1 0 0,1 0 0,-1-1 0,1 1 0,-1 0 0,0 0 0,1 0 0,-1-1 0,0 1 0,0 0 0,0-1 0,1 1 0,-1-1 0,0 1 0,0-1 0,-2 1 0,-2 1 30,0 0 0,0-1 0,0 0 0,0 0 0,-1 0 0,1-1 0,0 1 0,-1-1 0,1-1 0,-8 0 0,-7-3 135,-29-9-1,11 2-13,5 5-542,33 6 369,-1 0 0,1 0 0,0 0 0,0 0 0,0 0 0,0 0 0,0-1 0,0 1 0,0 0 0,-1 0 0,1 0 0,0 0 0,0 0 0,0-1 0,0 1 0,0 0 0,0 0 0,0 0 0,0 0 0,0 0 0,0-1 0,0 1 0,0 0 0,0 0 0,0 0 0,0 0-1,0-1 1,0 1 0,0 0 0,0 0 0,0 0 0,0 0 0,0 0 0,0-1 0,1 1 0,-1 0 0,0 0 0,0 0 0,0 0 0,0 0 0,0 0 0,0-1 0,0 1 0,1 0 0,-1 0 0,0 0 0,0 0 0,0 0 0,0 0 0,0 0 0,1 0 0,-1 0 0,0 0 0,0 0 0,0 0-1,0 0 1,0 0 0,1 0 0,-1 0 0,0 0 0,8-4-4073</inkml:trace>
</inkml:ink>
</file>

<file path=ppt/ink/ink3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23.15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64 0 5520,'0'0'8592,"-4"11"-8071,2-6-454,-3 8 172,0 1 0,1 0 1,-4 28-1,-6 186 2075,7 237 253,4-263-1584,0 70 750,5-237-1429,-1-16 96,-2 35 1,0-26 121,1-22-278,0 0 1,0-1-1,-1 1 1,-1 8-1,0-4 285,2-9-471,0 0 0,0-1 1,0 1-1,0 0 1,0 0-1,0 0 1,0 0-1,-1 0 0,1 0 1,0-1-1,-1 1 1,0 1-1,0 3 526,1-6-450,0-6-156,0-8-108,5-22 0,-2 18-2538,-3 15 1630</inkml:trace>
</inkml:ink>
</file>

<file path=ppt/ink/ink3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25.84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74 0 6728,'0'0'17382,"-5"9"-17021,1-4-294,0 1 6,0 1 1,1-1 0,0 1 0,0 0-1,0 0 1,1 0 0,-2 12-1,-6 71 915,7-53-201,-2 0 1,-9 37 0,8-50 238,5-20-552,4-16-1110,4-19-936,-4 21-2185</inkml:trace>
</inkml:ink>
</file>

<file path=ppt/ink/ink3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26.3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63 10544,'0'0'5228,"8"0"-4688,53-1 549,0-2 1,-1-3 0,71-16 0,-20 4 412,-39 8 47,-70 10-1565,12-3 1019,-11 4-347,-9 1-315,-31 9-394,24-8-3126</inkml:trace>
</inkml:ink>
</file>

<file path=ppt/ink/ink3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27.70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6328,'0'0'19990,"3"8"-19815,-1-5-153,1 3 16,-1 1 0,1-1 1,-1 0-1,0 1 0,-1 0 0,0-1 0,1 10 1,-1 203 967,-2-112-81,4-96-1078,-3-12-260,0-1 192</inkml:trace>
</inkml:ink>
</file>

<file path=ppt/ink/ink3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28.32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6632,'0'0'9364,"10"1"-8730,139 1 2093,-18 3-1048,-19 0 380,-93-3-1319,-16-1-536,0-1 0,0 1 0,0-1 1,1 0-1,-1 0 0,5 0 1,-7-1-224,-1 1 1,0 0 0,1-1 0,-1 1 0,0 0 0,1-1 0,-1 1 0,0-1 0,1 1 0,-1-1 0,0 1 0,0 0 0,1-1 0,-1 1 0,0-1 0,0 1 0,0-1 0,0 1-1,0-1 1,0 1 0,0-1 0,0 1 0,0-1 0,0 1 0,0-1 0,0 1 0,0-1 0,0 0 0</inkml:trace>
</inkml:ink>
</file>

<file path=ppt/ink/ink3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30.50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364 355 5520,'0'0'9018,"-8"-5"-8596,2 1-378,-14-8 976,-27-11-1,40 21-821,1 0-1,-1 1 0,0-1 0,0 1 0,0 1 0,0-1 0,0 1 0,0 1 0,0-1 0,0 1 0,-9 2 0,-2 2 240,0 0 0,-34 16 0,47-19-342,0 1 0,0-1 0,0 2 0,1-1-1,-1 0 1,1 1 0,-1 0 0,1 0-1,1 0 1,-1 1 0,-4 6 0,7-10-64,0 1 0,0 0 0,0 0 0,0 0 0,0 0 0,0 0 0,1 1-1,-1-1 1,1 0 0,-1 0 0,1 0 0,0 0 0,0 1 0,0-1 0,0 0 0,1 0 0,-1 0 0,0 1 0,1-1 0,-1 0 0,1 0 0,0 0 0,0 0 0,0 0 0,0 0 0,0 0 0,0 0 0,1-1 0,-1 1 0,4 3 0,-1-1 57,1 1 0,0-1 1,0 0-1,1 0 0,-1-1 0,1 1 1,0-1-1,8 3 0,-10-5-32,-1 0 0,1 0 0,0 0 0,0-1 0,0 1 0,0-1 0,0 0 0,0 0-1,0 0 1,0-1 0,0 1 0,0-1 0,0 0 0,7-3 0,0 0 133,-1-1-1,0 0 1,-1 0-1,15-11 1,-20 13-115,0-1 0,-1 1 0,1-1 1,-1 0-1,0 0 0,0 0 0,0 0 0,0 0 0,0-1 0,-1 1 0,0-1 0,2-6 1,1-6 76,-2-1 1,0 0-1,0 0 1,-2 0 0,0 0-1,-1 0 1,-1 0 0,-4-19-1,3 24-37,-1 0-1,0 0 1,-1 1-1,-1-1 0,0 1 1,0 0-1,-1 0 0,-1 0 1,0 1-1,-1 0 0,-14-17 1,17 24-59,0-1 0,-1 1 1,1 0-1,-1 1 1,0-1-1,0 1 0,-8-3 1,1 1 82,-1 0 1,-21-3-1,26 7-118,1 1 0,-1 0 0,0 1 0,0 0 0,0 0 0,0 1 0,-16 5 0,24-7-23,0 0 0,1 1-1,-1-1 1,0 1 0,0-1 0,0 1-1,0-1 1,0 1 0,1-1-1,-1 1 1,0 0 0,0 1-1,1-2-82,0 0-1,0 0 1,0 0-1,0 0 1,0 1-1,0-1 0,0 0 1,0 0-1,0 0 1,0 0-1,0 1 1,0-1-1,0 0 0,0 0 1,0 0-1,0 1 1,0-1-1,0 0 1,0 0-1,0 0 1,0 0-1,1 0 0,-1 1 1,0-1-1,0 0 1,0 0-1,0 0 1,0 0-1,0 0 0,1 0 1,-1 0-1,0 1 1,0-1-1,0 0 1,0 0-1,1 0 1,-1 0-1,0 0 0,0 0 1,0 0-1,0 0 1,1 0-1,-1 0 1,0 0-1,0 0 0,0 0 1,1 0-1,-1 0 1,0 0-1,0 0 1,0 0-1,0 0 1,1 0-1,-1-1 0,0 1 1</inkml:trace>
</inkml:ink>
</file>

<file path=ppt/ink/ink3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31.3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6128,'0'0'8934,"6"0"-8530,-3 0-366,-1 0 3,0 0 0,0 0-1,1 0 1,-1 1 0,0-1-1,0 1 1,4 1 0,-5-2-21,0 1 0,0 0-1,0-1 1,0 1 0,0 0 0,0 0 0,0 0 0,-1-1 0,1 1 0,0 0 0,-1 0 0,1 0 0,-1 0 0,1 0 0,-1 0 0,1 0 0,-1 1 0,0-1 0,0 0 0,1 0 0,-1 0 0,0 2 0,4 54 1147,-3 69 1,-15 57 833,7-137-1406,4-30-9,0-1 0,0 23 0,1-26 136,2-11-261,2-7-477,-2 4-74,4-9-3054</inkml:trace>
</inkml:ink>
</file>

<file path=ppt/ink/ink3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32.04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6424,'0'0'9024,"2"10"-8551,1-1-362,3 11 276,4 30 0,-5 1 717,-1 98 0,-19 50 1284,15-197-2348,-1 3 125,0 0 0,1 0-1,0 0 1,0 0 0,0 0 0,2 6-1,-1-1 343,-3-9 208,2-2-679,-1 0-1,1-1 1,-1 1 0,1 0-1,0 0 1,-1-1-1,1 1 1,0 0-1,0-1 1,0-1 0,-1-28-399,0 20-2804</inkml:trace>
</inkml:ink>
</file>

<file path=ppt/ink/ink3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32.45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51 10248,'0'0'2830,"11"-3"-2367,26-6 255,57-7 0,-39 9-21,-21 2 518,42-1 1,-51 2-499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37.98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54 1 12360,'0'0'3145,"0"12"-2700,-11 196 1188,3-134-1008,-7 49 496,12-97-622,-1 33 0,-3 18 1259,7-76-1716,-2 9 809,2-10-843,0 0 0,0 0 0,0 0 0,0 0-1,0 0 1,0 0 0,0 0 0,0 0 0,0 0 0,0-1 0,0 1 0,-1 0 0,1 0 0,0 0 0,0 0 0,0 0 0,0 0 0,0 0 0,0 0 0,0 0 0,0 0 0,0 0 0,-1 0 0,1 0-1,0 0 1,0 0 0,0 0 0,0 0 0,0 0 0,0 0 0,0 0 0,0 0 0,0 0 0,-1 0 0,1 0 0,0 0 0,0 0 0,0 0 0,0 0 0,0 0 0,0 0 0,0 1 0,0-1 0,0 0 0,0 0-1,0 0 1,-1 0 0,1 0 0,0-1-128,0 0-1,0 0 1,0 0-1,1 0 1,-1 0-1,0 0 1,0 0 0,1 0-1,-1 0 1,0 0-1,1 0 1,-1 1-1,2-2 1</inkml:trace>
</inkml:ink>
</file>

<file path=ppt/ink/ink3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33.26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152 0 7328,'0'0'8560,"-7"1"-7977,-1-1-341,-1 2 0,1-1 0,-1 1-1,1 0 1,0 1 0,-14 6-1,15-6 23,0 1 0,1 0 0,-1 0 0,1 0 0,0 1 0,1 0 0,-1 0 0,-5 7 0,10-11-191,0 1 0,0-1 0,-1 1 0,1 0 0,0-1 0,1 1 1,-1 0-1,0 0 0,0-1 0,1 1 0,-1 0 0,1 0 0,0 0 0,0 0 0,-1 0 0,1 0 0,0 0 0,1 0 0,-1 0 0,0 0 0,0-1 0,1 1 0,-1 0 0,1 0 0,0 0 0,-1 0 0,1-1 1,0 1-1,0 0 0,0-1 0,0 1 0,1 0 0,-1-1 0,0 0 0,1 1 0,1 1 0,2 0 23,-1 0 0,1 0-1,-1 0 1,1-1 0,0 1 0,0-1 0,1 0 0,-1-1-1,9 3 1,-5-2 39,0-1-1,1 0 1,-1 0-1,17-2 1,-18 1-4,-1-1-1,1-1 1,-1 1 0,13-5 0,-19 2-1624</inkml:trace>
</inkml:ink>
</file>

<file path=ppt/ink/ink3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33.78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93 11856,'0'0'1118,"2"3"-696,8 4 249,-1 1 1,0 1-1,-1-1 1,1 1-1,10 16 1,-19-24-643,0-1-1,0 0 1,0 0 0,0 0 0,0 0 0,0 0 0,0 0-1,0 0 1,0 0 0,0 0 0,0 0 0,0 0 0,0 0-1,0 0 1,0 0 0,0 0 0,0 0 0,0 0 0,0 0-1,0 0 1,1 0 0,-1 0 0,0 0 0,0 1 0,0-1-1,0 0 1,0 0 0,0 0 0,0 0 0,0 0 0,0 0-1,0 0 1,0 0 0,0 0 0,0 0 0,0-1 0,1 1-1,-1 0 1,0 0 0,0 0 0,0 0 0,0 0 0,0 0-1,0 0 1,0 0 0,0 0 0,0 0 0,0 0 0,0 0-1,0 0 1,0 0 0,0 0 0,0 0 0,0 0 0,0 0-1,0 0 1,0 0 0,3-7 731,0-8-187,0-19 196,-2 17 26,7-30 1,-8 45-723,1 0-1,-1 0 1,1 1 0,0-1 0,0 0-1,0 1 1,0-1 0,0 1-1,0-1 1,0 1 0,0-1 0,0 1-1,1 0 1,-1-1 0,1 1-1,-1 0 1,1 0 0,-1 0 0,1 0-1,0 1 1,-1-1 0,1 0-1,3 0 1,3-1 67,-1 1 0,1 0 0,0 0 0,11 1 0,7 0 160,-12-2-120,-4 0 53,-1 1-1,1 0 0,-1 1 1,1 0-1,11 2 1,-18 0-144,-8-1 316,-4 1-4239</inkml:trace>
</inkml:ink>
</file>

<file path=ppt/ink/ink3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35.12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1 157 5224,'0'0'7393,"7"-3"-6918,-1-1-349,1 1 0,0 0 0,0 1 0,0 0 0,0 0 0,1 0 0,14-1 0,84-2 1072,248-23 998,-70-7-1189,-46 6-307,-120 21-251,-85 8 39,0-2 0,62-12 0,-82 10-188,-9 3-175,0-1 0,-1 1 0,1 1 0,7-2 0,-7 1 216</inkml:trace>
</inkml:ink>
</file>

<file path=ppt/ink/ink3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36.21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256 359 6224,'0'0'7569,"-9"1"-7010,5 0-530,-18 1 530,0 1-1,0 1 1,-21 6-1,28-4-95,0-1-1,-1 2 0,2 0 1,-1 1-1,1 0 0,-19 15 0,32-22-409,0 0-1,0 0 1,0 0-1,0 0 1,0 0-1,0 0 1,1 0-1,-1 0 0,0 0 1,1 0-1,-1 0 1,1 0-1,-1 0 1,1 0-1,0 1 1,-1-1-1,1 1 1,0-1-18,0 0 0,0 0 0,1 0 0,-1 0 0,0 0 1,0-1-1,1 1 0,-1 0 0,1 0 0,-1-1 0,0 1 0,1 0 1,-1 0-1,1-1 0,0 1 0,-1-1 0,1 1 0,1 1 1,1 0 42,1 0 0,-1 0 1,1 0-1,0-1 0,0 1 1,0-1-1,0 0 0,7 1 1,-2-1 16,0-1-1,-1 1 1,1-2 0,0 1 0,0-1 0,0-1 0,-1 1-1,1-2 1,-1 1 0,1-1 0,-1 0 0,0-1 0,0 0-1,0 0 1,-1-1 0,0 0 0,0 0 0,8-8 0,-8 7-18,0-1 0,0 0 0,-1 0 0,-1-1 1,1 1-1,-1-1 0,0-1 0,-1 1 1,0-1-1,0 1 0,-1-1 0,0 0 0,-1-1 1,0 1-1,0 0 0,-1-1 0,1-8 1,-3 2 5,-1 0 0,0 1 0,-1 0 0,-1 0 1,0 0-1,-1 0 0,0 0 0,-1 1 1,-1 0-1,0 0 0,-1 1 0,-1 0 1,-11-14-1,15 21-40,0 0 1,-1 1-1,0 0 1,0-1-1,0 2 1,0-1 0,-1 1-1,1 0 1,-1 1-1,0-1 1,0 1-1,-1 1 1,-8-3-1,14 4-44,-7-1 20,7 2-90,4 3-121,14 5-1716,-14-7 53</inkml:trace>
</inkml:ink>
</file>

<file path=ppt/ink/ink3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37.04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11 42 8536,'0'0'5110,"2"-7"-4630,8-28 458,-10 39-591,-1-1 1,1 0 0,0 1 0,0-1 0,1 5 0,-1 6-26,-1 29 411,-1 35 1260,-13 87-1,14-158-2059,-3 14 1511,4-15-1581,2-7-1837</inkml:trace>
</inkml:ink>
</file>

<file path=ppt/ink/ink3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37.52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0 111 9536,'0'0'4857,"9"-7"-4332,-5 3-433,2-1 45,1 0 0,0 1 0,0-1 1,0 1-1,0 0 0,1 1 0,13-5 1,45-8 1783,128-13 1,-135 21-1080,-29 4-1697,34-1 0</inkml:trace>
</inkml:ink>
</file>

<file path=ppt/ink/ink3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38.93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29 0 5624,'0'0'8025,"3"9"-7605,-3-9-418,3 9 133,0 1-1,-1 0 0,0 0 0,0 0 1,0 17-1,-8 489 2368,6-475-2356,-26 509 1598,15-399-548,10-116 754,0-17-210,1-11-1791,0 0 0,0 0 0,0 1 1,0-1-1,3 7 0,0 0 17,1 1 165,0 0-1,0 16 0,0-2 606,-4-29-730,1 0 0,-1 0-1,0 0 1,0 0 0,0 0-1,0 0 1,0-1 0,0 1-1,0 0 1,0 0-1,0 0 1,0 0 0,0 0-1,0 0 1,0 0 0,0 0-1,0 1 1,0-1 0,1 0-1,-1 0 1,0 0 0,0 0-1,0 0 1,0 0 0,0 0-1,0 0 1,0 0 0,0 0-1,0 0 1,0 0 0,0 0-1,0 0 1,0 0 0,0 0-1,0 0 1,0 0 0,0 0-1,0 0 1,0 0 0,0 0-1,0 0 1,0 0 0,0 1-1,0-1 1,0 0 0,0 0-1,0 0 1,0 0 0,0 0-1,0 0 1,0 0 0,0 0-1,0 0 1,3-9 428,0-18-1561,-2 20-1212</inkml:trace>
</inkml:ink>
</file>

<file path=ppt/ink/ink3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40.06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0 118 10152,'0'0'5801,"9"8"-5440,-2-1-263,-2-3-38,-1 0-1,1 0 1,-1 1 0,0-1 0,0 1 0,-1 0 0,1 0 0,-1 1-1,0-1 1,3 11 0,0 4 274,0 1 0,-2 1 0,3 33 0,-4 66 1218,-3-107-1317,-4 30 1373,4-44-1384,-1-5 169,-4-32-118,1-56 0,1 26-194,-2-1-81,-19-97 0,21 147-65,3 15 35,0 0 0,-1 0-1,1 0 1,-1 0 0,0 0-1,0 0 1,0 1 0,-2-6-1,3 8 34,0 0 1,0 0-1,0 0 0,-1 0 0,1-1 0,0 1 0,0 0 0,0 0 0,0 0 1,0 0-1,0-1 0,0 1 0,0 0 0,0 0 0,0 0 0,0-1 0,0 1 0,0 0 1,0 0-1,0 0 0,0 0 0,0-1 0,0 1 0,0 0 0,0 0 0,0 0 1,0 0-1,0-1 0,0 1 0,0 0 0,0 0 0,0 0 0,1 0 0,-1-1 1,0 1-1,0 0 0,0 0 0,0 0 0,10-3 81,17 4 16,-23-1-82,23 1 21,0 2 0,0 1-1,0 1 1,47 15 0,-64-16-29,29 12-10,-36-15 6,0 0 0,0 1 0,-1 0 0,1-1 0,-1 1 0,0 0 0,1 0 0,-1 1 0,0-1 0,0 0 0,2 4 0,-4-6-2,0 1 1,1 0-1,-1-1 0,0 1 0,0-1 0,0 1 0,1 0 0,-1-1 0,0 1 1,0 0-1,0 0 0,0-1 0,0 1 0,0 0 0,-1-1 0,1 1 0,0 0 1,0-1-1,0 1 0,-1-1 0,1 1 0,0 0 0,-1-1 0,1 1 0,0-1 1,-1 1-1,1-1 0,-1 1 0,1-1 0,-1 1 0,1-1 0,-1 1 0,0 0 1,-25 12 102,22-11-88,-9 3 50,-1 0 0,0-1 0,0 0 0,0-1 0,-26 2 0,29-5-23,1 1-1,-1-2 0,1 0 0,0 0 0,-1-1 1,1 0-1,0 0 0,-19-8 0,26 8-288,-16-7 665,8 2-3782</inkml:trace>
</inkml:ink>
</file>

<file path=ppt/ink/ink3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43.44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300 433 3408,'0'0'10500,"-7"-7"-10031,-24-21-2,29 26-360,-1 0 0,1 0 1,-1 1-1,0-1 1,0 1-1,0 0 1,0 0-1,0 0 0,0 0 1,0 0-1,0 1 1,-1-1-1,1 1 1,0 0-1,0 0 0,0 0 1,-1 1-1,1-1 1,0 1-1,-4 0 1,-3 1 165,0 0-66,0 0 0,0 0 0,0 1 1,0 1-1,0 0 0,0 0 0,1 1 0,0 0 1,0 0-1,0 1 0,1 0 0,0 1 0,0 0 1,-12 14-1,19-20-176,0 0-1,1-1 1,-1 1 0,0 0 0,1 0 0,-1 0 0,1 0 0,-1 1 0,1-1-1,-1 0 1,1 0 0,0 0 0,0 0 0,-1 0 0,1 0 0,0 1 0,0-1-1,0 0 1,0 0 0,0 0 0,1 2 0,0-1 3,-1-1-1,1 0 1,0 1 0,0-1-1,0 0 1,0 1-1,0-1 1,0 0 0,0 0-1,0 0 1,0 0 0,1 0-1,2 2 1,0-1 16,1 1 1,0-1-1,1 0 1,-1-1-1,0 1 0,0-1 1,1 0-1,5 1 1,2-3 26,0 0 0,1 0 0,-1-1 0,0-1 0,0 0 0,0-1 1,0-1-1,-1 0 0,0 0 0,0-1 0,0-1 0,16-11 0,-19 11-5,0-1-1,0 0 0,-1 0 1,1-1-1,-2 0 1,11-16-1,-15 20-33,0-1 1,0 1-1,0-1 0,-1 1 1,0-1-1,0 0 0,-1 0 1,1 0-1,-1 0 0,-1 0 1,1 0-1,-1-1 0,0 1 1,-1-10-1,-3 0 66,0 0 0,-1 0 0,-1 0 0,-12-24 0,3 12 134,-27-39 1,35 58-128,-1-1 0,1 1 0,-1 0-1,-1 1 1,0 0 0,0 0 0,-20-12 0,25 18-58,-1-1-1,1 1 1,-1 0 0,0 1 0,0-1 0,1 1 0,-1 0 0,0 0-1,0 0 1,0 1 0,0-1 0,0 1 0,0 1 0,-1-1 0,1 1-1,0 0 1,1 0 0,-1 0 0,0 0 0,0 1 0,-5 3 0,-1 0 27,2 1 0,-14 10 1,19-14-78,1 1 0,0 0 0,0 0 0,0 0 0,0 0-1,1 0 1,-1 0 0,1 1 0,-4 7 0,5-10-32,1 0 0,0 1 0,0-1-1,0 0 1,0 1 0,0-1 0,0 0 0,0 1 0,0-1-1,0 0 1,0 1 0,1-1 0,-1 0 0,0 0-1,1 1 1,0-1 0,-1 0 0,1 0 0,-1 0 0,1 1-1,1 0 1,5 7-3044,-6-8 2319</inkml:trace>
</inkml:ink>
</file>

<file path=ppt/ink/ink3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44.70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47 0 4120,'0'0'15243,"-5"8"-14860,2-5-332,1 1-1,-1 0 1,1 0-1,-1 0 0,1 0 1,1 0-1,-1 0 1,0 1-1,1-1 1,0 1-1,0-1 1,0 1-1,1-1 1,0 7-1,0 46 979,-9 70-1,1-37 386,7-63-233,2-22-310,-1-19-783,4-17-2995,-4 30 2151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38.22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33 12456,'0'0'2362,"13"-2"-1804,0-1-429,116-19 1077,-109 19-863,1 1 0,-1 2 0,1 0 0,36 5 0,-44-3-269,-10-2-168,0 0 0,0 1 0,0-1 0,0 1 0,-1 0 0,1-1 0,0 1-1,-1 0 1,1 1 0,0-1 0,-1 0 0,3 3 0</inkml:trace>
</inkml:ink>
</file>

<file path=ppt/ink/ink3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45.18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40 10656,'0'0'4532,"12"-1"-4079,153-16 973,-94 6-325,0 4 0,1 3-1,86 7 1,-152-3-827,9 1 330,-11 0 56,-4 1 447,-24 5-413,-48 16-883,38-12-3464</inkml:trace>
</inkml:ink>
</file>

<file path=ppt/ink/ink3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46.02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1 147 6128,'0'0'4048,"7"-2"-3446,707-112 6061,-219 87-4147,-386 23-120,-109 4-2127,-14 0 490,-36 3-825,33-2-2971</inkml:trace>
</inkml:ink>
</file>

<file path=ppt/ink/ink3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47.80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484 473 4912,'0'0'5856,"-2"-8"-5402,-6-26-2,7 32-390,0-1 0,0 1 0,0 0 0,0 1 0,0-1 1,-1 0-1,1 0 0,-1 0 0,1 1 0,-1-1 0,1 1 0,-1-1 0,0 1 0,0 0 0,-3-2 0,-1 0 138,-1 0 0,1 1 0,-10-2 0,10 2-61,-17-4 296,9 2-75,1 0 0,-1 1-1,0 0 1,0 1 0,0 1 0,-19 0-1,11 4 131,0 0-1,0 1 0,0 1 1,1 1-1,0 1 0,-36 17 1,47-20-328,0 1 73,0 0 0,-11 8 0,19-11-168,-1 0 0,0 0 0,1 0-1,0 0 1,-1 0 0,1 1 0,0-1 0,0 1-1,0 0 1,1 0 0,-1 0 0,-1 3 0,3-4-40,0-1 1,-1 1-1,1 0 1,0-1 0,0 1-1,0 0 1,0 0-1,1-1 1,-1 1-1,0 0 1,1-1 0,-1 1-1,1-1 1,-1 1-1,1 0 1,0-1-1,0 1 1,0-1-1,0 0 1,0 1 0,0-1-1,0 0 1,0 1-1,2 0 1,0 1 27,1 0 0,0 0 0,0 0 1,0 0-1,0-1 0,0 1 0,8 2 0,-4-2 0,1-1 1,-1 0-1,1-1 0,-1 0 0,1 0 0,0-1 1,0 0-1,-1 0 0,1-1 0,-1 0 0,1-1 1,0 0-1,-1 0 0,0-1 0,0 0 0,0 0 1,0-1-1,0 0 0,11-8 0,1-1 124,-1 0 0,0-1 0,24-25 0,-37 33-125,0-1 0,-1 0 1,0 0-1,0 0 0,0-1 1,-1 0-1,0 0 0,-1 0 0,0 0 1,0-1-1,-1 1 0,3-14 1,-4 6 17,0 1 0,-1-1 0,0 1 0,-2-1 0,-5-27 1,1 16 61,-2 0 1,-15-36 0,18 51 16,0 1 0,-1 0 0,-15-20 0,18 28-94,0 1 1,0 0-1,0-1 1,0 1-1,0 0 1,0 1-1,-1-1 1,-4-1-1,6 4-233,3 4 10,6 5-220,-1-2-3218</inkml:trace>
</inkml:ink>
</file>

<file path=ppt/ink/ink3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50.60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42 153 6424,'0'0'11006,"1"8"-10499,21 140 1397,-13-109-775,-1 0 1,-3 1 0,2 54-1,-7-79-1020,0 9 1531,0-22-1213,0-4-81,-1-14-78,-2-13-130,-1 0 1,-9-29 0,-1-13 7,-13-62 107,5 30-50,20 94-180,-1-5 102,1-1 0,-1-20-1,3 33-109,0 1 8,0-1 0,0 1 0,0 0 0,0-1 0,0 1 0,1 0 0,-1 0 1,0-1-1,0 1 0,1 0 0,-1-1 0,2-1 0,-2 3-14,0-1 0,1 1-1,-1-1 1,0 1 0,0 0 0,0-1-1,1 1 1,-1 0 0,0-1-1,0 1 1,1 0 0,-1 0 0,0-1-1,1 1 1,-1 0 0,0 0 0,1 0-1,-1-1 1,0 1 0,1 0 0,7-3 76,-1 0-60,1 0-1,0 0 0,1 1 0,-1 0 0,0 0 1,1 1-1,10-1 0,5 2 28,32 3 0,-36 0-21,0 0 0,0 2 0,0 0 0,0 1 0,-1 1 0,0 0 0,35 21 0,-51-26-22,-1-1-1,1 1 1,0 0 0,-1 0 0,0 1 0,1-1 0,-1 0 0,0 1-1,0 0 1,0-1 0,2 5 0,-4-5-7,1-1 0,-1 0 0,0 1 0,1-1 0,-1 0 0,0 1 0,0-1 0,1 1 0,-1-1-1,0 0 1,-1 1 0,1-1 0,0 1 0,0-1 0,0 0 0,-1 1 0,1-1 0,-1 0 0,1 0 0,-1 1 0,0-1 0,1 0 0,-1 0 0,0 0 0,0 0 0,0 1 0,0-1-1,-2 1 1,-12 10 18,0-1 0,-1 0-1,0-2 1,-1 1-1,0-2 1,0-1-1,-1 0 1,-29 7-1,34-12 37,1 0 0,0-1 0,-1 0 0,-21-2 0,33 1-55,1 0 0,-1 0-1,0 0 1,0 0-1,1 0 1,-1-1-1,0 1 1,1 0 0,-1 0-1,0 0 1,1-1-1,-1 1 1,0 0-1,1-1 1,-1 1 0,1-1-1,-2 0 1,1-5-4345</inkml:trace>
</inkml:ink>
</file>

<file path=ppt/ink/ink3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55.98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254 0 3808,'0'0'6577,"-3"9"-6300,-53 108 1061,41-88-726,-15 47 1,-1 3 188,20-53-498,1-1-1,2 2 0,-10 44 1,-4 86 949,10-54-563,-8 19 93,14-83-401,2 0 0,1 50 0,4-29-36,-2 56 127,-2-80-361,1 1-1,2-1 1,2 0-1,1 0 1,9 39-1,0-29 9,1-2-1,3 1 1,2-2 0,29 52-1,-19-39 263,36 101 0,-53-130-108,4 12 638,-15-39-903,0-1 1,0 1 0,0 0-1,0 0 1,0 0 0,0 0 0,0 0-1,0 0 1,0 0 0,0 0 0,0-1-1,0 1 1,0 0 0,1 0-1,-1 0 1,0 0 0,0 0 0,0 0-1,0 0 1,0 0 0,0 0-1,0 0 1,1 0 0,-1 0 0,0 0-1,0 0 1,0 0 0,0 0-1,0 0 1,0 0 0,1 0 0,-1 0-1,0 0 1,0 0 0,0 0-1,0 0 1,0 0 0,0 0 0,0 0-1,1 0 1,-1 0 0,0 0-1,0 0 1,0 0 0,0 1 0,0-1-1,0 0 1,0 0 0,0 0-1,0 0 1,1 0 0,-1 0 0,0 0-1,0 0 1,0 1 0,0-1-1,5-14 82,-5 13-91,6-22-2927</inkml:trace>
</inkml:ink>
</file>

<file path=ppt/ink/ink3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57.03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 1 5824,'0'0'7129,"-1"7"-6745,1 8-142,1-1 0,1 1 0,0-1 0,7 27 1,46 110 1163,-31-90-791,17 67 1,-34-100-468,76 355 1580,-75-326-1451,-2 1 0,-3 0 1,-3 0-1,-11 101 0,-25 38 499,29-165-444,-1 0-1,-2 0 1,-2-1-1,-15 31 1,20-48-117,-1-1 1,0 1 0,-17 19-1,18-24-94,0 0 0,0-1 0,-1 0 0,0-1 0,0 1-1,0-2 1,-11 8 0,7-9-105,12-5-10,0 0-1,0 0 1,0 0 0,0 0 0,0 0 0,0 0 0,0 0 0,0 0 0,0 0 0,0 0 0,0 0 0,0 0 0,0 0 0,-1 0-1,1 0 1,0 0 0,0 0 0,0 0 0,0-1 0,0 1 0,0 0 0,0 0 0,0 0 0,0 0 0,0 0 0,0 0-1,0 0 1,0 0 0,0 0 0,0 0 0,0 0 0,0 0 0,0 0 0,0 0 0,0 0 0,0 0 0,0-1 0,0 1 0,0 0-1,0 0 1,0 0 0,0 0 0,0 0 0,0 0 0,0 0 0,0 0 0,0 0 0,0 0 0,0 0 0,0 0 0,0 0 0,0-1-1,0 1 1,0 0 0,0 0 0,0 0 0,0 0 0,0 0 0,0 0 0,0 0 0,10-13-3530</inkml:trace>
</inkml:ink>
</file>

<file path=ppt/ink/ink3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57.78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7832,'0'0'4092,"7"0"-3519,21 1 22,-26 0-525,-1-1 0,1 1 1,-1 0-1,1-1 1,-1 1-1,0 0 1,0 0-1,1 0 0,-1 0 1,0 0-1,0 0 1,0 0-1,0 0 1,0 0-1,0 0 1,0 1-1,0-1 0,-1 0 1,1 1-1,0-1 1,-1 1-1,1 1 1,2 3 178,-1 0-52,1 0 0,-1 0-1,0 1 1,-1-1 0,0 1 0,0 0 0,0-1 0,-1 1 0,0 9 0,-2 10 517,-5 25 1,7-48-664,-24 92 1762,14-59-699,9-33-954,1-1-82,-1 0 1,1-1 0,0 1-1,-1 0 1,0 0 0,1-1-1,-1 1 1,0-1 0,0 1-1,0 0 1,-2 1 0,3-3 369,17-13-888,-8 7-2628</inkml:trace>
</inkml:ink>
</file>

<file path=ppt/ink/ink3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58.23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7936,'0'0'5337,"4"9"-4676,0 1-418,-1 0 0,1 0 0,-2 1 0,0-1 0,0 1 0,-1 0 0,1 18 0,-7 67 1673,0 30 1996,5-126-3644,1 0-233,0-1 0,0 1 0,0-1 1,1 1-1,-1-1 0,0 0 0,0 1 0,-1-1 0,1 0 1,2-1-1,0-3-2969</inkml:trace>
</inkml:ink>
</file>

<file path=ppt/ink/ink3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58.6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8 11552,'0'0'1297,"9"-1"-1108,137-5 1302,-36 6 2346,-110 0-3830,0 0 0,1 0-1,-1 0 1,0 0 0,0 0 0,0 0-1,0 0 1,0 1 0,1-1 0,-1 0 0,0 0-1,0 0 1,0 0 0,0 0 0,0 1-1,0-1 1,0 0 0,0 0 0,0 0-1,0 0 1,0 1 0,0-1 0,1 0-1,-1 0 1,0 0 0,0 1 0,0-1 0,-1 0-1,1 0 1,0 0 0,0 0 0,0 1-1,0-1 1</inkml:trace>
</inkml:ink>
</file>

<file path=ppt/ink/ink3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59.22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78 0 8432,'0'0'7465,"-7"1"-6813,3-1-570,0 0 79,0 0 0,1 0-1,-1 1 1,0-1 0,0 1-1,1 0 1,-1 0 0,0 0-1,1 0 1,-1 1 0,1-1-1,0 1 1,-6 4 0,8-5-70,0 0-1,0 0 1,0 0 0,0 0 0,1 0 0,-1 0-1,0 0 1,1 0 0,-1 0 0,1 1-1,-1-1 1,1 0 0,-1 0 0,1 1 0,0-1-1,-1 0 1,1 1 0,0-1 0,0 0 0,0 3-1,1-2 7,0 0-1,-1 0 1,1 0-1,0 0 1,0-1-1,0 1 1,0 0-1,0 0 0,0-1 1,0 1-1,1-1 1,1 3-1,2 0 105,0 0-1,1 0 0,-1 0 1,1-1-1,0 0 1,0 0-1,8 3 1,-12-5-99,1 0 0,-1-1 0,1 1 0,0 0 0,-1-1 0,1 0 0,0 0 0,3 0 0,-5 0-290,0 0 1,0-1-1,0 1 1,1 0 0,-1-1-1,0 1 1,0-1-1,0 1 1,0-1-1,0 0 1,0 1 0,0-1-1,-1 0 1,1 0-1,0 1 1,0-1-1,0 0 1,-1 0-1,2-2 1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55.12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1 496 6728,'0'0'7174,"10"-9"-6690,-10 9-483,39-34 1104,46-53 0,-54 51-512,-19 24-351,-1-1 1,0 0-1,-1-1 1,-1 0-1,0 0 1,8-20-1,-16 32-219,1-6 79,2 0-1,-1 0 1,1 0 0,0 1-1,0 0 1,1-1 0,0 2-1,8-10 1,-8 11 30,-1 0 0,0 0 0,0-1 0,0 1 0,0-1 0,-1 0 0,0-1 0,2-6 0,-3 9-46,-1 0 0,1 0 0,-1 0 0,0 0 0,0-1 0,-1 1 0,1 0 0,-1-1 0,0 1 0,0 0 0,-1-1 0,1 1 0,-2-6 0,1 9-57,1 0 0,0 0-1,0 0 1,-1 0 0,1 1 0,0-1 0,-1 0 0,1 0 0,-1 1 0,1-1 0,-1 0 0,1 0 0,-1 1 0,0-1 0,1 1 0,-1-1 0,0 1 0,-1-2 0,-11 6 347,1 1-353,6-2-10,1 0-1,-1-1 1,1 2 0,0-1 0,0 1-1,0 0 1,0 0 0,0 0-1,1 0 1,0 1 0,0 0 0,0 0-1,1 0 1,0 0 0,0 1-1,-4 8 1,1 2 7,0 0-1,1 0 0,0 1 1,-3 29-1,6-28-1,0 0 0,1 1 0,1-1 0,0 0 0,2 0 0,0 0 0,1 0 0,9 29 0,-10-44 2,-1 1 0,1 0 0,0 0 1,1-1-1,-1 1 0,1-1 0,-1 0 1,1 0-1,0 0 0,0 0 0,0 0 1,1-1-1,-1 0 0,1 1 1,-1-1-1,1 0 0,0-1 0,-1 1 1,1-1-1,6 2 0,-4-1 5,1-1 0,-1 1 0,1-2 0,0 1 1,0-1-1,-1 0 0,1 0 0,0 0 0,-1-1 0,1 0 0,12-4 0,24-10 160,-1-2-1,64-37 1,-93 47-160,-2-1 49,1 2-1,24-12 1,-31 16-18,0-1 0,-1 0 0,0-1-1,1 1 1,5-8 0,-10 11-56,2-4 340,-8 5-206,-11 7-51,2 4-27,0 0-1,0 1 1,2 1-1,0 0 1,0 1 0,1 0-1,1 1 1,-11 22-1,21-38-47,1 1 1,0-1-1,-1 1 0,1-1 1,0 1-1,-1 0 0,1-1 1,0 1-1,0 0 0,0-1 1,-1 1-1,1 0 0,0-1 1,0 1-1,0 0 0,0-1 0,0 1 1,0 0-1,0 0 0,1-1 1,-1 1-1,0 0 0,0-1 1,0 1-1,1-1 0,-1 1 1,0 0-1,1-1 0,-1 1 0,1-1 1,-1 1-1,1-1 0,-1 1 1,0-1-1,1 1 0,0-1 1,-1 1-1,1-1 0,-1 0 1,1 1-1,0-1 0,-1 0 0,1 1 1,-1-1-1,1 0 0,0 0 1,1 0-1,0 1 17,1-1 0,0 0 1,-1 0-1,1 0 0,0 0 0,0-1 0,-1 1 1,1-1-1,-1 0 0,1 1 0,3-3 0,4-3 54,-1 0-1,1 0 0,-2-1 0,1 0 0,-1-1 0,0 0 0,-1 0 0,1-1 0,8-14 0,-16 23-76,0 0 10,0-1 0,1 1 0,-1 0-1,0-1 1,0 1 0,1 0 0,-1 0-1,0 0 1,1-1 0,-1 1 0,1 0 0,-1 0-1,0 0 1,1 0 0,-1 0 0,0-1 0,1 1-1,-1 0 1,1 0 0,-1 0 0,0 0 0,1 0-1,-1 0 1,1 0 0,-1 1 0,0-1 0,1 0-1,-1 0 1,1 0 0,-1 0 0,0 0-1,1 1 1,-1-1 0,0 0 0,1 0 0,-1 0-1,0 1 1,1-1 0,-1 0 0,0 1 0,0-1-1,1 0 1,-1 1 0,0-1 0,0 0 0,0 1-1,1-1 1,-1 0 0,0 1 0,0 0 0,16 29 14,-4-8 6,-8-16-20,2 0 1,-1 0-1,1 0 0,0 0 0,0-1 1,1 0-1,-1-1 0,1 1 0,0-1 1,11 4-1,-15-7 14,-1-1 0,0 0 1,0 0-1,1 0 0,-1 0 0,0-1 1,0 1-1,1-1 0,-1 1 0,0-1 1,4-1-1,-2 0-29,-1 0 10,0 1 0,-1-1 1,1 0-1,-1 0 0,0 0 0,0-1 1,0 1-1,0 0 0,0-1 0,0 0 1,2-3-1,3-5 18,10-13-2,-1-1 0,-1-1 0,-1 0 0,-1-1 0,8-29 0,-19 51-17,59-176 178,-53 153-8,-7 28-129,0 0-46,-3 6-25,0 1-3,-1 0 0,1 1 0,1-1 0,0 0 0,0 1 0,0-1 0,1 13 0,-1 4-19,0-11 19,-1 27-107,2 40 1,0-69 95,1 0 1,1 0-1,0 0 0,0-1 1,1 1-1,0-1 0,1 1 1,9 16-1,-7-17-2,-1-1 0,1 0 0,1 0 1,0-1-1,0 0 0,1 0 0,0 0 0,0-1 0,0-1 0,1 1 0,12 5 0,-19-11 31,1 0-1,0 0 1,0 0-1,0-1 1,-1 0-1,1 1 1,0-1-1,0 0 1,0 0-1,0-1 1,0 1-1,-1 0 0,1-1 1,4-1-1,37-15-24,-37 14 42,0-1 0,-1 0-1,0 0 1,0 0 0,0 0 0,0-1-1,-1 0 1,5-6 0,-8 9 6,0 0 1,-1 0-1,0 0 0,0 0 1,1 0-1,-1 0 1,0 0-1,0 0 1,-1 0-1,1-1 0,0 1 1,-1 0-1,0 0 1,1-1-1,-1 1 1,0 0-1,0-1 0,0 1 1,-1-1-1,1 1 1,0 0-1,-1 0 1,0-1-1,1 1 0,-1 0 1,0 0-1,0 0 1,-2-4-1,-2-1 22,1 0 16,0 0 0,-1 1 0,1 0 0,-1 0 0,-1 0 0,-7-7 0,4 4 14,8 8-60,0 1 0,0-1 0,0 0 0,0 0 1,0 0-1,0 1 0,0-1 0,0 0 0,0 1 0,0-1 0,0 1 0,-2-1 0,2 1 0,0-1 0,0 1 0,-1 0 0,1-1 0,0 1 0,0-1 0,0 1 0,0-1 0,0 1 0,0-1 0,0 0 0,1 1 0,-1-1 0,0 0-1,0 0 1,0 0 0,1 0 0,-1 0 0,0-1 0,0 2-6,1-1 0,0 1 1,0 0-1,0 0 0,0 0 0,0 0 0,0 0 1,0 0-1,0 0 0,0 0 0,0 0 0,-1 0 1,1 0-1,0 0 0,0 0 0,0 0 0,0 0 1,0-1-1,0 1 0,0 0 0,-1 0 0,1 0 1,0 0-1,0 0 0,0 0 0,0 0 0,0 0 0,0 1 1,0-1-1,0 0 0,-1 0 0,1 0 0,0 0 1,0 0-1,0 0 0,0 0 0,0 0 0,0 0 1,0 0-1,0 0 0,-1 0 0,1 0 0,0 0 1,0 0-1,0 1 0,0-1 0,0 0 0,0 0 0,0 0 1,0 0-1,0 0 0,0 0 0,0 0 0,0 1 1,0-1-1,0 0 0,0 0 0,0 0 0,0 0 1,0 0-1,0 0 0,0 0 0,0 1 0,0-1 1,0 0-1,-5 7-36,4-6 26,0 1-1,1 0 1,-1-1-1,0 1 1,1 0-1,-1-1 1,1 1-1,0 0 1,0 0-1,-1-1 1,1 1-1,0 0 1,1 0-1,-1 0 0,0-1 1,0 1-1,1 0 1,-1 0-1,1-1 1,-1 1-1,1 0 1,0-1-1,0 1 1,1 1-1,7 23-143,-9-16 123,0-9 32,0 0-1,0-1 1,0 1 0,0 0 0,0 0 0,0-1 0,1 1 0,-1 0 0,0 0 0,0-1 0,0 1 0,1 0-1,-1 0 1,0-1 0,1 1 0,0 0 0,0 10 241,-2-7 199,1-9-257,3 3-141,3-3-23,-3-18-18,-2 23-25,1-1 0,-1 0 0,1 1 0,-1-1 0,1 1 0,-1 0-1,1-1 1,-1 1 0,1 0 0,-1 0 0,1 0 0,-1 0 0,1 0 0,-1 0 0,1 1 0,-1-1 0,1 0-1,-1 1 1,1-1 0,-1 1 0,3 1 0,-4-1 22,1-1 1,-1 1-1,1 0 0,-1-1 1,1 1-1,0-1 0,-1 1 1,1-1-1,0 1 0,-1-1 1,1 1-1,0-1 0,0 0 1,-1 1-1,1-1 0,0 0 1,0 0-1,0 1 0,0-1 1,-1 0-1,1 0 0,0 0 0,0 0 1,0 0-1,0 0 0,0 0 1,-1-1-1,1 1 0,0 0 1,0 0-1,0-1 0,-1 1 1,1 0-1,0-1 0,0 1 1,0-1-1,31-23-26,-22 16 23,37-27 101,-33 26-17,-12 8-67,-1 0 1,1 1-1,-1-1 1,0 0-1,1 0 1,-1 0-1,0 0 1,0 0-1,1 0 0,-1 0 1,0 0-1,0-1 1,0 1-1,-1 0 1,2-3-1,-1 3-12,0-1 0,-1 1 0,1 0 1,0 0-1,0-1 0,0 1 0,0 0 0,0 0 0,0 0 0,0 0 0,0 0 0,0 0 0,1 0 1,-1 0-1,0 0 0,0 1 0,1-1 0,-1 1 0,1-1 0,-1 1 0,1-1 0,-1 1 1,1 0-1,-1 0 0,1-1 0,-1 1 0,1 0 0,-1 0 0,1 1 0,-1-1 0,1 0 1,-1 0-1,1 1 0,-1-1 0,0 1 0,1-1 0,-1 1 0,0 0 0,1 0 0,-1-1 1,0 1-1,0 0 0,1 0 0,-1 0 0,0 0 0,0 0 0,0 1 0,0-1 0,0 0 0,-1 0 1,1 1-1,1 1 0,15 24-67,-9-15 36,-1-1 1,0 2 0,-1-1 0,5 14 0,-7-17 15,0 0 1,0-1-1,6 10 0,7 12 42,-14-26-5,-1 1 0,0-1 1,1 0-1,0 0 0,0 0 0,0-1 0,1 1 1,-1-1-1,1 0 0,0 0 0,0 0 0,5 3 0,-8-6-13,0 0 0,0 0-1,1 0 1,-1 0-1,0 0 1,0 0-1,1 0 1,-1 0 0,0-1-1,0 1 1,0 0-1,1-1 1,-1 1-1,0-1 1,0 1 0,0-1-1,0 0 1,0 1-1,0-1 1,0 0 0,1-2-1,19-20-6,-18 17-67,1 1 0,-1-1 0,-1 0 0,1 1 1,-1-1-1,0-1 0,2-9 0,1-8-4054</inkml:trace>
</inkml:ink>
</file>

<file path=ppt/ink/ink3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8:59.68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28 13464,'0'0'1561,"2"8"-1200,1 7 243,0 0 0,1 26 0,-4-37 731,1-4-435,3-8-35,3-11-306,-1 0-17,11-30 1145,-16 48-1605,-1 0 0,1 0 0,0 0 0,0 0 0,-1 0 0,1 0 0,0 0 0,0 0 0,0 0 1,0 1-1,0-1 0,0 0 0,0 1 0,1-1 0,-1 1 0,0-1 0,0 1 0,0-1 0,1 1 0,-1 0 0,0-1 0,0 1 0,1 0 0,-1 0 0,0 0 1,0 0-1,1 0 0,-1 1 0,2-1 0,5 2 166,1 0 0,-1 0 1,12 5-1,-5-1 64,-9-4-203,0-1 1,0 0 0,1 1 0,-1-2 0,1 1 0,-1-1 0,11-1 0,-14 1-737,0-1 1,0 0-1,1 0 1,-1 0-1,5-2 1</inkml:trace>
</inkml:ink>
</file>

<file path=ppt/ink/ink3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9:01.19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48 0 5824,'0'0'8401,"-7"1"-7900,-34 1 5462,55 0-4807,1 2-898,1-1 1,0 0 0,0-2 0,18 1-1,67-7 618,-65 2-290,70 4 0,-50-1 971,-56 0-1221,3 0 122</inkml:trace>
</inkml:ink>
</file>

<file path=ppt/ink/ink3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9:01.88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17 8032,'0'0'10231,"8"2"-9621,-6-1-556,5 1 116,0 0 1,-1 0 0,1-1 0,0 0-1,0 0 1,14-1 0,382-27 6214,-386 27-5869,-14 0-862,0 0 1,0 0-1,0 0 0,0 0 0,5-2 1</inkml:trace>
</inkml:ink>
</file>

<file path=ppt/ink/ink3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09:03.21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310 1 8744,'0'0'7436,"-8"7"-6857,-64 43 1156,57-39-1351,0 1-1,0 0 0,1 1 1,0 1-1,1 0 1,1 1-1,1 0 1,0 1-1,0 0 0,2 0 1,-10 23-1,-30 81 923,44-103-1130,0 1 0,1-1 0,1 1 1,1 0-1,0 22 0,1-20 25,2 1 0,0 0 1,2 0-1,5 25 0,-6-40-126,0 0-1,0 0 0,0 0 1,1-1-1,0 1 1,0 0-1,0-1 0,1 0 1,-1 0-1,1 0 1,1 0-1,-1-1 0,1 1 1,0-1-1,0 0 1,0-1-1,0 1 0,9 3 1,-5-3 34,1 0 0,0-1 0,1-1 0,-1 0 0,0 0 0,1-1 0,-1 0 0,19-1 1,-3-2 155,1-1 0,33-8 0,-15-2 137,-1-2 0,50-23 0,-94 38-401,15-7 84,0-1 0,-1 0 0,0-1 0,0 0 0,-1-2 1,-1 1-1,1-1 0,-2-1 0,0 0 0,0-1 0,9-14 0,-12 15-17,0-1-1,-1 0 0,-1 0 1,0-1-1,-1 0 1,0 0-1,-1 0 0,-1 0 1,0-1-1,-1 0 0,0 1 1,-1-25-1,-2 30-67,0 0 0,0 1 0,-1-1 0,0 0 0,-1 1 0,0-1 0,0 1 0,-1 0 0,0 0 0,0 0 0,-1 0 0,0 1 0,0 0 0,-1 0 0,0 0 0,-12-10 0,7 8 0,-1 0 0,0 1 0,0 1 0,0 0 0,-1 0 0,-1 1 0,1 1 0,-1 0 0,-23-4 0,3 1 0,-66-10 0,90 17 0,0 0 0,0 1 0,-1 0 0,1 1 0,0 0 0,0 1 0,-17 4 0,26-5 48,0-1 0,0 0 0,0 1 0,0-1 0,1 1 0,-1-1 0,0 1 0,0 0 0,0-1 0,0 1 0,1 0 0,-1-1 0,0 1 0,1 0 0,-1 0 0,0 0 0,0 1 0,-1 10-4913</inkml:trace>
</inkml:ink>
</file>

<file path=ppt/ink/ink3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1:25.7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2 119 5320,'0'0'12137,"0"11"-11769,-1-4-342,1 9 236,-1 0 0,2 0 1,0 0-1,5 21 0,6 16 322,-6-25-89,17 49 1,3-7 83,30 69 559,-53-133-1037,2 3 51,-1 0 0,0 0-1,0 1 1,-1-1 0,3 12 0,-4-6 339,0-12 103,0-10-399,1-16-158,2 1 1,1 0-1,12-32 1,2-4-36,21-110 39,-7 25-51,-5 13 66,-26 118-64,-1-1 0,1-24 0,-3 36-16,3-1-147,7-1-458,-6 3-2594</inkml:trace>
</inkml:ink>
</file>

<file path=ppt/ink/ink3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1:26.7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10 6128,'0'0'7029,"0"9"-6514,-1 162 2300,-4-62-191,6-101-2199,1-9 148,5-16 316,-4 9-982,21-52 494,21-74 0,-41 124-311,0-1-1,0 1 1,10-15-1,-3 4 37,-3 11-69,-1 15 18,-5-3-65,-1 0 0,-1 0 1,1 0-1,0 0 0,0 0 0,-1 0 1,1 1-1,0 3 0,5 218 1270,-6-224-1256,-1 1 1,1 0-1,0-1 0,0 1 0,0-1 1,0 1-1,0-1 0,0 1 0,0-1 0,0 1 1,0 0-1,0-1 0,1 1 0,-1-1 0,0 1 1,0-1-1,0 1 0,1-1 0,-1 1 1,0-1-1,1 1 0,-1-1 0,0 1 0,1-1 1,-1 0-1,0 1 0,1-1 0,-1 0 0,1 1 1,12-6-2036,-12 4 777</inkml:trace>
</inkml:ink>
</file>

<file path=ppt/ink/ink3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1:28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 4720,'0'0'15442,"12"2"-15101,-5-1-277,4 1 16,-1-1 1,1 0-1,0-1 0,-1 0 0,1 0 0,14-3 1,19-7 634,85-7 0,-117 16-377,-1 1-1,1 0 0,0 1 1,19 3-1,-21 3 428,-6-4-484,6-8-476,-1-2-3104</inkml:trace>
</inkml:ink>
</file>

<file path=ppt/ink/ink3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1:29.8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 5320,'0'0'8241,"2"10"-7758,19 72 874,26 111 891,-18-63-1073,2 4 287,-22-102-989,-6-18-65,1-1 0,1 1 0,6 13 0,-7-15-64,-3-10-279,-1-1-1,1 1 1,0 0-1,-1-1 1,1 1-1,0-1 1,0 1-1,0-1 1,0 1-1,1 0 1,-1-1 17,3 6 114,-4-7-190,0 0 0,0 0-1,0 0 1,0 0 0,0 0 0,0 0-1,0 0 1,0 0 0,0 0-1,0-1 1,0 1 0,1 0 0,-1 0-1,0 0 1,0 0 0,0 0-1,0 0 1,0 0 0,0 0 0,0 0-1,0 0 1,0 0 0,0 0-1,1 0 1,-1 0 0,0 0 0,0 0-1,0 0 1,0 0 0,0 0-1,0 0 1,0 0 0,0 0 0,0 0-1,0 0 1,1 0 0,-1 0 0,0 0-1,0 0 1,0 1 0,0-1-1,0 0 1,0 0 0,0 0 0,0 0-1,0 0 1,0 0 0,0 0-1,0 0 1,0 0 0,0 0 0,1 0-1,-1 0 1,0 1 0,0-1-1,0 0 1,0 0 0,0 0 0,2-34 97,1-1 1,13-54-1,-2 16-4,17-62 54,-18 87-86,3-10-37,-7 27-4,-1 0-1,-1-1 1,-1 1-1,1-49 0,-7 74-73,-1-9-256,1 15 295,0 0 0,0-1 1,0 1-1,0 0 0,0-1 0,0 1 1,1 0-1,-1-1 0,0 1 0,0 0 1,0 0-1,0-1 0,0 1 0,0 0 1,1-1-1,-1 1 0,0 0 0,0 0 1,0-1-1,1 1 0,-1 0 0,0 0 0,0-1 1,1 1-1,-1 0 0,0 0 0,0 0 1,1 0-1,-1-1 0,0 1 0,1 0 1,-1 0-1,2-11-1140</inkml:trace>
</inkml:ink>
</file>

<file path=ppt/ink/ink3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1:31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153 11 6128,'0'0'11055,"-10"-2"-10701,-31-5 3,39 6-291,0 1-1,0 0 1,0 0-1,0 0 1,0 0-1,0 0 0,1 1 1,-1-1-1,0 0 1,0 1-1,0 0 1,0-1-1,1 1 1,-1 0-1,0 0 1,1 0-1,-1 0 1,0 0-1,1 0 1,-3 3-1,1 0 65,0 0-1,0 0 0,0 0 1,1 0-1,-3 7 1,3-7-71,-29 81 1033,30-84-1066,0 0 1,1 1-1,-1-1 1,1 0-1,-1 1 1,1-1-1,0 1 1,-1-1-1,1 1 1,0-1-1,0 1 1,0-1-1,0 0 1,1 1-1,-1-1 1,0 1-1,1-1 1,-1 1-1,0-1 1,1 0-1,0 1 1,-1-1-1,1 0 1,0 0-1,0 1 1,-1-1-1,1 0 1,0 0-1,0 0 0,1 0 1,-1 0-1,0 0 1,0 0-1,0 0 1,0-1-1,1 1 1,1 1-1,8 2 37,-1 1 0,1-1 0,0-1-1,11 3 1,0 0 67,2 0-13,-20-5-87,0-1-1,0 1 1,0 0 0,0 1-1,0-1 1,0 0 0,-1 1-1,1 0 1,-1 0 0,1 0 0,-1 1-1,6 4 1,0 2 59,-2 2 459,-7-10-523,0 1 0,0-1 0,-1 0 0,1 0 0,-1 1 0,1-1 0,-1 0 0,1 0 0,-1 0 1,0 0-1,1 1 0,-1-1 0,-2 1 0,-2 3 30,0 0 1,0 0-1,-1-1 1,1 0-1,-1 0 1,0 0-1,-1 0 1,1-1-1,-1-1 1,1 1-1,-1-1 1,0 0-1,0 0 1,0-1-1,0 0 1,0 0-1,0 0 1,0-1-1,0 0 1,-13-3-1,10 2-247,-16-3 616,10 3-4202</inkml:trace>
</inkml:ink>
</file>

<file path=ppt/ink/ink3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1:34.5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 4312,'0'0'14722,"12"1"-14531,4 1-104,-1-2 1,0 0-1,0 0 1,0-1 0,21-5-1,-6 1 267,-1 2 0,1 1 0,0 1 0,46 4-1,-71-2-295,7-1 156,-1 2 1,0 0-1,0 0 1,0 1-1,0 0 0,14 7 1,-9-9 312,-12-1-3831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55.55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10848,'0'0'2304,"89"21"-1640,-31-15-104,7-6 8,5 0-80,0-4-8,-12 2-56,-8 2 7,-3 0-143,-8 2 8,-14 8-224,-7-4 0</inkml:trace>
</inkml:ink>
</file>

<file path=ppt/ink/ink3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1:35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 6928,'0'0'12409,"12"-1"-12112,215-10 1467,-108 17-28,-102-3-1281,4-1 269,-7-1-3963</inkml:trace>
</inkml:ink>
</file>

<file path=ppt/ink/ink3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1:58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 4512,'0'0'8894,"4"10"-8675,42 121 784,-3 5 46,29 133 1187,-55-208-1232,-16-9 528,35-169-1399,1 2-66,30-237 250,-66 338-298,1-2 47,1 0-1,5-17 1,-4 15-15,-4 15-68,1 0 0,-1 0-1,1 0 1,0 1 0,0-1 0,0 0 0,2-3-1,-1 15-3438</inkml:trace>
</inkml:ink>
</file>

<file path=ppt/ink/ink3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1:59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0 6520,'0'0'11431,"-10"1"-11073,7-1-347,-15 2 405,-30 7 0,42-8-239,0 1 0,0 0 0,0 1 0,0-1 0,0 1 0,0 0 0,1 1 0,0-1 0,-10 9 0,15-11-145,0-1 1,0 1-1,0 0 1,0-1-1,0 1 1,0 0-1,0-1 0,0 1 1,0 0-1,0-1 1,0 1-1,0 0 0,1-1 1,-1 1-1,0-1 1,1 1-1,-1 0 0,0-1 1,1 1-1,-1-1 1,0 1-1,1-1 1,-1 1-1,1-1 0,-1 1 1,1-1-1,-1 0 1,1 1-1,0-1 0,-1 0 1,1 1-1,-1-1 1,2 0-1,22 15 33,83 32 440,-106-46-497,1 0 0,-1 0-1,1 0 1,-1 0 0,1 0 0,-1 0 0,0 0-1,0 1 1,0-1 0,1 0 0,-1 1 0,-1-1 0,1 1-1,0-1 1,0 1 0,0-1 0,-1 1 0,1 0-1,-1-1 1,1 1 0,-1 0 0,0 0 0,0-1-1,0 1 1,0 0 0,0-1 0,0 1 0,0 0 0,0 0-1,-1-1 1,1 1 0,-1 0 0,1-1 0,-1 1-1,0-1 1,1 1 0,-1-1 0,0 1 0,0-1-1,-2 3 1,0 0 16,0 0 0,0 0 0,-1 0 0,1 0 0,-1-1 0,0 0 0,0 1 0,0-1 0,0-1 0,-1 1 0,1-1 0,-1 0 0,-6 3 0,-3-2 52,1 0-1,-1 0 1,-18 0 0,31-3-70,1 0 0,0 0 1,-1 0-1,1 0 1,-1 0-1,1 0 1,-1 0-1,1 0 1,0 0-1,-1 0 0,1 0 1,-1 0-1,1 0 1,0 0-1,-1 0 1,1 1-1,-1-1 0,1 0 1,0 0-1,-1 1 1,1-1-1,0 0 1,-1 0-1,1 1 0,0-1 1,0 0-1,-1 1 1,1-1-1,0 1 1,0-1-98,0 0 0,0 0 0,1 0 1,-1 0-1,0 0 0,1 0 1,-1 0-1,0 1 0,0-1 0,1 0 1,-1 0-1,0 0 0,0 0 1,1 0-1,-1 0 0,0-1 0,1 1 1,-1 0-1,0 0 0,0 0 0,1 0 1,-1 0-1,0 0 0,0 0 1,1-1-1,-1 1 0,0 0 0,0 0 1,0 0-1,1 0 0,-1-1 1,0 1-1,0 0 0,0 0 0,1-1 1,-1 1-1,0 0 0,0 0 1,0-1-1,0 1 0</inkml:trace>
</inkml:ink>
</file>

<file path=ppt/ink/ink3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01.4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0 2808,'0'0'9030,"-2"13"-8579,-15 209 1208,16 19 38,1-133-860,0-12 1208,3-98-1383,1-6-626,-3-1-2464</inkml:trace>
</inkml:ink>
</file>

<file path=ppt/ink/ink3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02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6424,'0'0'5593,"1"12"-5190,10 240 1505,-20-82-710,0 2 269,3-15 1209,15-178-2184,0 4-476,14-63-2640</inkml:trace>
</inkml:ink>
</file>

<file path=ppt/ink/ink3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02.6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7136,'0'0'4494,"9"2"-4132,11 3-73,0-2 0,0-1 1,39 1-1,53-1 1190,-84-5-567,-26 2-905,1 1 1,0-1-1,0 0 0,0 1 1,0 0-1,0 0 0,0 0 0,0 0 1,0 0-1,0 0 0,0 1 1,0 0-1,0-1 0,0 1 1,3 2-1</inkml:trace>
</inkml:ink>
</file>

<file path=ppt/ink/ink3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03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6 6928,'0'0'6712,"-10"-1"-6211,-31-2-40,39 2-390,0 1 0,0 0-1,0 0 1,0 0-1,0 0 1,0 1 0,0-1-1,-1 0 1,1 1 0,0 0-1,0-1 1,1 1 0,-1 0-1,0 0 1,-2 1 0,3-1-12,0 0 0,0 0 0,0 0 0,1 0 0,-1 0 0,1 0 0,-1 0 0,0 0 0,1 0 0,0 0 0,-1 0 1,1 0-1,0 0 0,-1 0 0,1 1 0,0-1 0,0 0 0,0 0 0,0 2 0,1 1 37,-1 0 1,1-1-1,0 1 0,0 0 1,1-1-1,-1 1 0,1-1 1,0 0-1,0 1 0,0-1 1,0 0-1,5 5 0,10 11 244,-12-13-199,0 0-1,0-1 1,0 1-1,1-1 1,7 5 0,-11-9-117,-1 0 0,1 0 0,-1 0 0,1-1 0,0 1 0,0 0 0,-1-1 0,1 0 0,0 1 0,0-1 0,0 0 0,-1 0 0,1 0 0,0 0 0,0 0 0,0 0 0,0-1 0,-1 1 0,1-1 0,0 1 0,0-1 0,-1 1 0,1-1 0,0 0 0,-1 0 0,3-1 0,44-36 244,-32 22-2853</inkml:trace>
</inkml:ink>
</file>

<file path=ppt/ink/ink3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03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0 135 10656,'0'0'2634,"4"10"-2427,12 29 38,-13-38 543,0-7-265,4-16-30,5-26-5,-8 24-165,-4 18-148,1 1 0,-1-1 1,2 0-1,-1 0 0,0 1 0,1-1 0,0 1 0,0 0 0,1-1 1,0 1-1,0 0 0,6-9 0,-7 14-136,-1-1 0,0 0 0,0 1-1,0-1 1,0 1 0,1 0 0,-1-1 0,0 1 0,0 0-1,1 0 1,-1 0 0,0 0 0,0 0 0,1 0 0,-1 0-1,0 0 1,0 0 0,1 1 0,-1-1 0,2 1-1,29 11 354,-24-8-256,99 34 945,-82-33-724,-15-6-2995</inkml:trace>
</inkml:ink>
</file>

<file path=ppt/ink/ink3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04.7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1 166 6128,'0'0'4822,"9"-2"-4403,79-8 789,104 2 0,29-2-136,330-41 416,-256 13-802,-150 17 116,195-4 0,-331 25-735,-2-1 39,-1 1 0,1 1 0,-1-1 0,0 1 0,13 3 0,-13-3-30,-6-1-110,0 0 1,0-1-1,0 1 0,1 0 0,-1 0 0,0 0 0,0 0 0,0 0 0,0 0 0,0 0 0,1 0 0,-1 0 0,0 0 0,0 0 0,0 0 0,0 0 0,0 0 1,0 0-1,1 0 0,-1 0 0,0 0 0,0 0 0,0 1 0,0-1 0,0 0 0,0 0 0,1 0 0,-1 0 0,0 0 0,0 0 0,0 0 0,0 0 1,0 0-1,0 0 0,0 1 0,0-1 0,0 0 0,1 0 0,-1 0 0,0 0 0,0 0 0,0 0 0,0 1 0,0-1 0,0 0 0,0 0 0,0 0 1,0 0-1,0 0 0,0 1 0,0-1 0,0 0 0,0 0 0,0 0 0,0 0 0,0 0 0,0 1 0,0-1 0,0 0 0,-1 0 0,1 0 0,0 0 1,0 0-1,0 0 0,0 0 0,0 1 0</inkml:trace>
</inkml:ink>
</file>

<file path=ppt/ink/ink3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05.3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6928,'0'0'5969,"9"3"-5492,-7-3-456,1 1 9,-1-1 0,1 1 0,-1-1 1,1 1-1,-1 0 0,1 0 0,-1 0 1,0 1-1,1-1 0,-1 0 0,0 1 0,0-1 1,0 1-1,0 0 0,0 0 0,-1 0 0,1 0 1,-1 0-1,1 0 0,-1 0 0,1 1 1,-1-1-1,0 0 0,0 1 0,0-1 0,-1 1 1,1-1-1,0 1 0,-1-1 0,0 4 1,24 297 2918,-21-287-2429,-1 0 1,2 0 0,8 23-1,-10-32 107,-4-9-273,-4-16-235,3-1-2672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58.66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171 65 7832,'0'0'3082,"-12"5"-2500,-11 5-130,-1 2 0,1 0 1,-25 20-1,47-32-436,-4 4 251,1-1-1,-1 1 0,1-1 0,0 1 0,0 0 0,-5 8 0,8-11-189,0 1-1,1-1 1,-1 0 0,1 1-1,-1 0 1,1-1 0,0 1-1,-1-1 1,1 1 0,0-1-1,0 1 1,0 0-1,0-1 1,1 1 0,-1-1-1,0 1 1,1-1 0,-1 1-1,1-1 1,-1 1 0,1-1-1,0 1 1,-1-1 0,1 0-1,0 1 1,0-1-1,1 2 1,0-1-3,0 0-1,-1 0 1,1 0 0,0 0-1,0 0 1,0 0-1,0-1 1,0 1-1,1-1 1,-1 1 0,0-1-1,1 0 1,-1 0-1,1 0 1,-1 0 0,1 0-1,5 0 1,-4-1-5,0 0-1,0 0 1,0 0 0,0-1 0,0 1 0,-1-1 0,1 0-1,0 0 1,0-1 0,7-3 0,-1-1 64,0-1 1,0 0-1,0 0 1,-1-1-1,0 0 1,14-17-1,-17 18-18,-1 1 0,0-1-1,-1 0 1,0-1 0,0 1 0,0-1-1,-1 1 1,0-1 0,-1 0 0,0 0-1,0-1 1,1-12 0,-4 10 576,-1 12-288,-5 18-109,3-8-201,-42 105 229,31-83-275,9-18 6,-1-1 1,0 0 0,-1 0-1,0-1 1,-1 0 0,-15 16-1,12-16 22,-3 2 97,-22 18 0,29-30-132,8-3-35,-1 0 0,1 0 0,0 0-1,-1 0 1,1 0 0,0 0 0,-1 0 0,1 0 0,0 0 0,-1 0 0,1 0 0,0 0-1,-1 0 1,1 1 0,0-1 0,-1 0 0,1 0 0,0 0 0,-1 1 0,1-1 0,0 0-1,0 0 1,-1 1 0,1-1 0,0 0 0,0 1 0,0-1 0,-1 0 0,1 0 0,0 1-1,0-1 1,0 1 0,42-25 71,12-4-117,138-81-126,-65 30 63,-118 72 108,0-1 0,0 0-1,7-9 1,33-42 247,-49 59-246,0 0-1,0 0 1,0 0 0,0 0 0,0 0 0,0 0 0,0-1 0,0 1 0,0 0 0,1 0 0,-1 0 0,0 0 0,0 0 0,0 0 0,0 0-1,0 0 1,0 0 0,0 0 0,0 0 0,1 0 0,-1 0 0,0-1 0,0 1 0,0 0 0,0 0 0,0 0 0,0 0 0,0 0 0,1 0 0,-1 0-1,0 0 1,0 0 0,0 1 0,0-1 0,0 0 0,0 0 0,1 0 0,-1 0 0,0 0 0,0 0 0,0 0 0,0 0 0,0 0 0,0 0-1,0 0 1,0 0 0,0 0 0,1 0 0,-1 1 0,0-1 0,0 0 0,0 0 0,0 0 0,0 0 0,1 12 126,-3 27-77,-1-13 16,3-19-51,1 1-1,-1-1 0,1 0 0,0 0 1,1 1-1,0-1 0,0 0 1,0-1-1,1 1 0,0 0 0,1-1 1,-1 1-1,8 8 0,-9-13-5,0 0-1,0 0 1,0 0 0,0-1-1,0 1 1,1-1 0,-1 0-1,1 0 1,-1 0 0,1 0-1,-1 0 1,1 0-1,0 0 1,-1-1 0,1 0-1,0 1 1,-1-1 0,1 0-1,0 0 1,0 0-1,-1-1 1,1 1 0,0-1-1,-1 0 1,1 1 0,0-1-1,-1 0 1,1 0-1,-1-1 1,0 1 0,1 0-1,-1-1 1,2-1 0,8-7 58,0 0 0,-1 0 0,-1-1 0,15-18 0,-19 21-49,2 0 34,-1-1 0,-1-1-1,1 1 1,-1-1 0,-1-1 0,0 1 0,4-13 0,-2 11 132,-6 11-168,-1 0 1,1 0-1,0 0 1,-1-1-1,1 1 0,-1 0 1,1 0-1,-1 0 0,1 0 1,-1 0-1,0-1 0,1 0 1,-1 1 27,0 2-39,1 0 0,0 0 0,0 0 0,0 1 0,-1-1 0,1 0 0,0 0 0,-1 0 0,1 0 0,-1 1 0,0-1-1,1 0 1,-1 0 0,0 1 0,0-1 0,1 0 0,-1 1 0,-1 1 0,2 0-13,0 6-8,9 36-40,-9-42 48,0 0 0,0 0-1,0 0 1,0 0 0,0 0 0,1-1 0,0 1 0,-1 0-1,1-1 1,0 1 0,4 3 0,-5-6 7,1 1 1,-1-1-1,0 1 1,1-1-1,-1 0 1,1 1-1,-1-1 1,0 0-1,1 0 1,-1 0-1,1 0 1,-1 0-1,1 0 1,-1-1-1,1 1 1,-1 0-1,0-1 1,1 1-1,1-2 1,25-13 102,-21 9-73,0-1 0,-1 0 0,0 0 1,0 0-1,0-1 0,-1 0 0,0 0 0,7-17 0,6-9 121,-3-4 79,-14 38-227,0 0 0,-1 0 0,1 0 0,0 0 0,0 0-1,0 0 1,0 0 0,0 1 0,0-1 0,0 0 0,-1 1 0,1-1-1,0 1 1,0-1 0,0 1 0,-1-1 0,1 1 0,0 0 0,1 1 0,19 15-48,-15-12 34,0 0 1,0 0-1,0-1 0,0 1 1,1-2-1,0 1 0,10 3 0,-7-3 3,-1 1-1,17 10 0,-23-12 11,1-1-1,0 0 1,0 0-1,0-1 0,0 1 1,1-1-1,-1 0 0,0 0 1,0 0-1,1 0 0,-1-1 1,1 0-1,-1 0 1,0 0-1,1 0 0,-1-1 1,0 0-1,1 0 0,-1 0 1,0 0-1,8-4 0,-11 5 10,0-1 0,0 1 0,0 0 0,-1-1 0,1 1 0,0-1-1,0 1 1,0-1 0,0 1 0,-1-1 0,1 0 0,0 1-1,-1-1 1,1 0 0,0 0 0,-1 1 0,1-1 0,-1 0 0,1 0-1,-1 0 1,0 0 0,1 0 0,-1 1 0,0-1 0,0 0-1,1-2 1,-1 1 3,0 0-1,-1 0 0,1-1 1,0 1-1,-1 0 1,1 0-1,-1 0 0,0 0 1,0-1-1,1 1 1,-3-3-1,1 3 5,1-1 0,-1 1 0,1-1 0,-1 1 0,0-1 0,0 1 0,0 0 0,0 0 0,-1 0 0,1 0 0,-1 0 0,1 1 0,-1-1 0,1 1 0,-1-1 0,0 1 0,0 0 0,-4-1 0,2 2-2,1 0 0,0 0 0,-1 0 1,1 1-1,0 0 0,0 0 0,0 0 0,-5 2 1,7-2-20,0 0 0,1 0 0,-1 0 0,1 0 0,-1 0 0,1 1 0,-1-1 0,1 1 0,0-1 0,0 1 0,-1-1 0,1 1 0,1 0 0,-1 0 0,0-1 0,0 1 0,0 0 0,1 0 0,-1 0 0,1 3 0,-2 2-16,1 0 1,0 0-1,0 0 0,1 0 0,0 0 0,1 0 0,-1 1 1,1-1-1,2 7 0,-1-9 4,0 0-1,0 0 1,1 0-1,-1-1 0,1 1 1,0-1-1,0 0 1,1 0-1,-1 0 1,1 0-1,0-1 1,0 1-1,6 3 1,13 13-32,-19-16 38,0 0 0,1 0 0,-1-1 0,10 6 0,-12-8 14,1 0-1,-1 0 1,1 0 0,-1 0 0,1-1-1,-1 1 1,1-1 0,-1 0 0,1 0 0,0 0-1,-1 0 1,1 0 0,-1-1 0,6 0-1,-1-1 35,0 0-1,0-1 1,0 0-1,-1 0 0,1 0 1,-1-1-1,1 1 1,-1-2-1,-1 1 0,1-1 1,6-6-1,-2-1 64,0 0 1,-1-1-1,-1 0 0,10-19 0,9-16 308,-27 48-408,0 0-1,0 0 0,0 0 1,-1 0-1,1 0 0,0 0 0,0-1 1,0 1-1,0 0 0,0 0 0,0 0 1,0 0-1,1 0 0,-1 0 1,0 0-1,0-1 0,0 1 0,0 0 1,0 0-1,0 0 0,0 0 1,0 0-1,0 0 0,0 0 0,0 0 1,0 0-1,0-1 0,0 1 0,0 0 1,1 0-1,-1 0 0,0 0 1,0 0-1,0 0 0,0 0 0,0 0 1,0 0-1,0 0 0,0 0 0,0 0 1,1 0-1,-1 0 0,0 0 1,0 0-1,0 0 0,0 0 0,0 0 1,0 0-1,0 0 0,1 0 1,-1 0-1,0 0 0,0 0 0,0 0 1,0 0-1,0 0 0,0 0 0,0 0 1,0 0-1,0 0 0,1 0 1,-1 1-1,0-1 0,0 0 0,0 0 1,0 0-1,0 0 0,0 0 1,0 0-1,0 13 42,-5 18-113,0-18 68,0 0 0,-1-1 0,-1 0 0,0 0 0,-1-1 0,0 0 0,-11 11 0,18-20 21,-1-1-1,1 0 1,-1 1-1,1-1 1,-1 0-1,0 0 1,1 0 0,-1 0-1,0 0 1,0 0-1,0-1 1,0 1-1,0-1 1,0 1 0,0-1-1,0 0 1,0 0-1,0 0 1,0 0-1,0 0 1,0 0-1,-2-1 1,52 0 297,-22 2-325,-5 1-7,34-3 1,3-7-123,-52 6-393</inkml:trace>
</inkml:ink>
</file>

<file path=ppt/ink/ink3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06.0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1 6520,'0'0'5714,"-3"12"-5380,1-4-268,1 0-13,-1-1 0,0 0 0,0 0 0,-1 0 0,0 0 1,0 0-1,-1 0 0,1-1 0,-2 1 0,-4 5 0,-36 39 473,18-23 119,-22 33-1,48-60-597,0 0 0,0 0 0,1 0-1,-1 0 1,0 0 0,1 0 0,-1 0 0,1 0 0,-1 0 0,1 0 0,-1 1 0,1-1-1,0 0 1,0 0 0,0 0 0,-1 1 0,1-1 0,0 0 0,1 0 0,-1 1 0,0-1 0,0 0-1,1 3 1,0-3-12,0 0 0,0 0 0,0 0-1,0 0 1,0 0 0,1 0 0,-1 0 0,0 0-1,0-1 1,1 1 0,-1 0 0,0-1 0,1 1-1,-1-1 1,1 0 0,2 1 0,8 1 78,0-1 1,1-1-1,20-1 1,-26 1-48,39-3 171,9 0 140,59 3 0,22 3 374,-90-4-285,-46 1-452,1 0-1,0 0 1,-1 0-1,1 0 1,-1-1-1,1 1 1,0 0 0,-1 0-1,1-1 1,-1 1-1,1 0 1,-1-1-1,1 1 1,-1-1 0,1 1-1,-1-1 1,0 1-1,2-2 1,-1-2-2480</inkml:trace>
</inkml:ink>
</file>

<file path=ppt/ink/ink3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06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7936,'0'0'6982,"-2"14"-6578,0-3-310,-2 17 266,0 43 1,-8 109 2676,8-161-2269,1-2-2852</inkml:trace>
</inkml:ink>
</file>

<file path=ppt/ink/ink3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07.0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9040,'0'0'3354,"8"13"-2736,2 0-424,-6-7-93,1 0 0,-1 1 0,0-1 0,0 1 0,-1 0 0,0 0 0,0 0 0,-1 1 0,4 14 0,-3 6 531,0 1 1,-2-1-1,-1 0 1,-2 1-1,-1-1 1,-12 55-1,12-62 172,3-18-659,0-1 1,0 1-1,0-1 1,-1 1-1,1-1 1,-1 0-1,0 1 1,0-1-1,0 1 1,-2 3-1,6-21 1005,-1 1-4017</inkml:trace>
</inkml:ink>
</file>

<file path=ppt/ink/ink3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07.6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1 143 7024,'0'0'3896,"9"-6"-3480,32-17 363,76-33 1,-96 48-277,0 0 0,0 2 1,1 1-1,0 0 0,0 2 0,32-1 0,-50 4-276,-1 0 0,1 0 0,-1 1 0,0-1-1,1 1 1,-1 0 0,0 0 0,1 0 0,-1 1 0,0-1 0,0 1 0,3 2 0,15 7 1164,-18-10-1195,0-1 1,0 1-1,1 0 1,-1-1-1,0 0 1,0 1-1,0-1 0,0 0 1,1-1-1,-1 1 1,0-1-1,0 1 0,0-1 1,0 0-1,0 0 1,5-3-1,4-2-485,0 0 0,16-13-1,-17 12-1400</inkml:trace>
</inkml:ink>
</file>

<file path=ppt/ink/ink3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36.79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397 439 3912,'0'0'8242,"-9"-6"-7851,-14-6 641,-46-17 0,56 24-585,-29-7 920,39 12-1292,0-1 0,0 1 0,0 0 0,0 0 0,0 1 0,0-1 0,0 0-1,0 1 1,0 0 0,0 0 0,1 0 0,-6 2 0,-109 63 1022,105-60-994,8-5-78,1 1 1,-1-1-1,1 1 1,-1 0-1,1 0 1,0 0-1,0 0 1,0 0-1,0 1 0,0-1 1,1 1-1,-1 0 1,1 0-1,0 0 1,-1 0-1,1 0 1,1 1-1,-3 3 1,0 4 133,2-8-90,1 0-1,-1 1 1,1-1 0,0 0 0,0 1 0,1-1-1,-1 5 1,1-7-57,0 1 0,0-1 0,0 0-1,1 0 1,-1 1 0,0-1 0,1 0 0,-1 0-1,1 0 1,0 0 0,-1 0 0,1 0 0,0 0-1,0 0 1,-1 0 0,1 0 0,0 0 0,0 0-1,0 0 1,0-1 0,0 1 0,0 0 0,0-1-1,0 1 1,1-1 0,0 1 0,9 4 63,-1-2-1,1 1 1,-1-1 0,1 0 0,0-1 0,0-1 0,0 0-1,1 0 1,21-2 0,-25 0-27,-1 0 1,1-1-1,0 0 0,0 0 0,-1-1 1,1 0-1,-1 0 0,0-1 0,1 0 1,-2 0-1,1 0 0,-1-1 0,1 0 0,8-10 1,-4 4 19,-1 1 20,0 0 0,0-1 0,-2 0 0,1-1 0,-1 0 1,-1 0-1,0 0 0,6-17 0,-6 10 68,-2-1 0,4-23-1,-8 35-113,-1 1-1,1 0 0,-2 0 0,1 0 0,-1 0 0,0 0 0,0 0 0,0 0 1,-5-12-1,-4-4 56,0 1 1,-2 1 0,0 0 0,-1 0 0,-1 1 0,-1 1-1,-22-22 1,32 35-72,-1 1-1,0 1 0,0-1 1,0 1-1,0 0 1,-1 0-1,0 1 0,0-1 1,0 2-1,0-1 0,0 1 1,0 0-1,-1 0 1,1 1-1,-1 0 0,1 1 1,-1-1-1,0 2 0,1-1 1,-1 1-1,1 0 0,-1 0 1,1 1-1,0 0 1,-1 0-1,1 1 0,0 0 1,0 0-1,1 1 0,-1 0 1,-6 5-1,12-9-24,0 1-1,0 0 1,0-1-1,1 1 1,-1 0-1,0-1 1,1 1-1,-1 0 1,1 0-1,-1 0 1,0 0-1,1-1 1,0 1-1,-1 0 0,1 0 1,0 0-1,-1 0 1,1 0-1,0 0 1,0 0-1,0 0 1,0 0-1,0 0 1,0 0-1,0 0 1,0 0-1,0 0 1,0 0-1,1 0 1,-1 0-1,0 0 1,1 0-1,0 1 1,6 10-3240</inkml:trace>
</inkml:ink>
</file>

<file path=ppt/ink/ink3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39.48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35 1 4720,'0'0'13245,"-2"13"-13161,-8 64 200,-1 111 0,5-31 289,2-101 84,3-46-316,1 1 164,6-8-3035</inkml:trace>
</inkml:ink>
</file>

<file path=ppt/ink/ink3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40.07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35 1 7528,'0'0'5636,"-2"10"-5336,2-8-286,-12 73 855,-4 99 0,14-65-227,-1-42 117,8 76-1,-4-122-514,-1-15-57,1 1-1,-1 0 1,1-1 0,3 10 0,-4-16-171,1 0 1,-1 0 0,1 0-1,-1-1 1,1 1 0,-1 0-1,0 0 1,1 0 0,-1 0-1,1-1 1,-1 1 0,1 0-1,-1 0 1,0-1 0,1 1-1,-1 0 1,1-1-1,-1 1 1,0 0 0,1-1-1,-1 1 1,0-1 0,0 1-1,1 0 1,-1-1 0,0 1-1,0-1 1,0 1 0,1-2-1,10-16 77,-4 1-2437</inkml:trace>
</inkml:ink>
</file>

<file path=ppt/ink/ink3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40.53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79 7328,'0'0'3400,"13"-4"-3167,95-21 1102,193-19 1,-189 39 1526,-122 10-4292</inkml:trace>
</inkml:ink>
</file>

<file path=ppt/ink/ink3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41.2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155 1 5824,'0'0'7920,"-10"3"-7516,4-2-370,-51 19 665,51-17-544,0 0 0,1 0 1,-1 0-1,1 1 1,0 0-1,0 0 1,0 0-1,-8 9 0,13-12-146,-4 3 146,1 1 1,-1 1 0,1-1 0,0 0 0,-3 7 0,6-11-130,-1 1-1,1-1 1,-1 0 0,1 1 0,0-1-1,0 0 1,-1 1 0,1-1 0,0 1 0,0-1-1,1 0 1,-1 1 0,0-1 0,0 1-1,1-1 1,-1 0 0,1 1 0,-1-1-1,1 0 1,-1 0 0,1 1 0,0-1 0,0 0-1,0 0 1,-1 0 0,1 0 0,0 0-1,3 2 1,1 2 54,1 0 0,1-1 0,-1 0 0,1 0 1,-1 0-1,1-1 0,0 0 0,0 0 0,1-1 0,-1 0 0,1 0 0,-1-1 0,1 0 0,-1 0 0,11-1 0,-3 0 227,-1 1 0,23 4-1,-31-5-93</inkml:trace>
</inkml:ink>
</file>

<file path=ppt/ink/ink3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41.7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4 103 11256,'0'0'2552,"-1"10"-2402,-1 97 2005,9-163-1545,-5 34-317,1 0-1,1 0 0,12-36 1,-15 55-250,0 1 0,0 0 0,0 0-1,0 0 1,0 0 0,0 0 0,1 0 0,-1 0 0,1 0 0,0 0 0,-1 1 0,1-1 0,0 0 0,0 1 0,0 0 0,0-1-1,0 1 1,0 0 0,0 0 0,1 0 0,-1 0 0,0 1 0,0-1 0,1 1 0,-1-1 0,0 1 0,1 0 0,-1 0 0,1 0-1,2 0 1,7 2 82,0 0-1,-1 1 1,1 0-1,-1 1 0,11 5 1,0 0 48,36 6-923,-51-13-934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22.77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72 10 10544,'0'0'5401,"-9"4"-5034,-31 9-92,23-3-34,13-7-166,2-7 101,2 4-68,0-1-33,1-1 0,-1 1 0,0 0 0,0 0 0,1 0 0,-1 0 0,0 0 0,1 0 0,-1 0 0,1 0 0,-1 0 0,1 0 0,-1 0 0,1 1 0,0-1 0,1-1 0,1 0 31,0 0-1,0 0 1,1 0 0,-1 0-1,1 1 1,-1-1 0,1 1-1,0 0 1,-1 0 0,1 0-1,0 1 1,0-1 0,-1 1-1,1 0 1,0 0 0,0 1-1,0-1 1,-1 1-1,1-1 1,0 1 0,0 1-1,4 1 1,10 4 84,0 1 1,0 0-1,18 13 1,-21-12-7,55 33 393,33 18-3117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7:58.89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30 14568,'0'0'1943,"99"-24"-2134,-55 19-1</inkml:trace>
</inkml:ink>
</file>

<file path=ppt/ink/ink3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44.53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38 3808,'0'0'12297,"10"-1"-12090,185-6 820,-116 6-799,-32-1-4,-1 2-1,80 11 1,-63-3 32,72 1 1,-128-9-251,41 0 47,59-8 0,-56 2-25,65-11 4,-81 10-9,1 1 1,0 2-1,43 1 1,-78 3-24,108 0 98,-97 0-75,0 0 0,0 1-1,-1 1 1,20 4 0,-21-3-19,0-1 0,0 0 0,1-1 0,-1 0 0,0-1 0,20-1 0,-9-1-3,43 0 1,-50 3-21,1-1 0,-1 0 1,0-1-1,1-1 0,-1 0 0,24-8 1,-31 7-2421</inkml:trace>
</inkml:ink>
</file>

<file path=ppt/ink/ink3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45.65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282 476 5824,'0'0'6129,"-10"-4"-5772,0 0-239,-1 0 0,1 1-1,-1 0 1,0 1 0,1 0-1,-1 1 1,0 0 0,0 1-1,0 0 1,0 0 0,-12 3-1,6 1 307,0 1 0,1 1-1,-1 0 1,-29 17 0,45-22-383,-1-1 1,1 1-1,0 0 1,0 0-1,0 0 1,0 0-1,0-1 1,0 1-1,0 0 0,1 1 1,-1-1-1,0 0 1,1 0-1,-1 0 1,0 0-1,1 1 1,-1-1-1,1 0 1,0 0-1,-1 1 1,1-1-1,0 0 1,0 1-1,0-1 0,0 0 1,0 1-1,0 1 1,1-1 9,0 0 0,0 0 0,0 0 0,0 0 0,0-1 0,0 1 0,0 0 0,1 0 1,-1-1-1,1 1 0,-1-1 0,1 1 0,-1-1 0,1 0 0,0 0 0,3 2 0,5 2 30,-1-1-1,1-1 0,0 0 1,0 0-1,0-1 1,0 0-1,1-1 0,-1 0 1,0-1-1,21-1 1,-15-1 14,-1 0 1,1-1-1,-1 0 1,0-1-1,0-1 1,26-12-1,-34 13-48,1-1-1,-1 0 0,0 0 1,-1 0-1,1-1 1,-1 0-1,0 0 0,0-1 1,-1 0-1,0 0 0,0 0 1,0-1-1,-1 1 0,0-1 1,-1 0-1,4-12 1,-3 7 20,-1-1 1,-1 0 0,0 0-1,-1 1 1,0-1 0,-1 0 0,0 0-1,-2 0 1,-3-23 0,1 22-5,-1 0 0,0 0 0,-1 0 0,0 0 0,-1 1 0,-1 0 0,0 1 0,-1 0 0,-20-23 0,19 25 3,0 1 0,0 1-1,-1 0 1,0 1-1,0 0 1,-1 0-1,0 1 1,0 1-1,-1 0 1,0 1-1,-22-7 1,30 12-41,-1-1 0,1 1 0,-1 0-1,1 0 1,0 1 0,-1-1 0,1 1 0,0 0 0,-7 3 0,11-4-26,-1 0 1,1 0 0,0 1-1,0-1 1,0 0 0,0 1-1,0-1 1,0 1 0,0-1-1,0 1 1,0 0 0,0-1-1,0 1 1,0 0 0,0 0-1,1 0 1,-1 0 0,0-1-1,1 1 1,-1 0 0,0 0-1,1 0 1,-1 0 0,1 0-1,0 1 1,-1-1 0,1 0-1,0 0 1,-1 0 0,1 0-1,0 0 1,0 0 0,0 1-1,0-1 1,0 0 0,0 0-1,1 0 1,-1 0 0,0 0-1,1 1 1,-1-1 0,0 0-1,1 0 1,-1 0 0,1 0-1,0 0 1,-1 0 0,1 0-1,1 1 1,2 3-53,1 0 0,0 0 0,0 0 0,0-1 0,0 0 0,1 0 0,7 4 0,6 3-2734</inkml:trace>
</inkml:ink>
</file>

<file path=ppt/ink/ink3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46.66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 0 7736,'0'0'9641,"-2"14"-9380,-4 37 88,3 0 0,1 0 0,8 65 0,1 8 1999,-4-147-5057</inkml:trace>
</inkml:ink>
</file>

<file path=ppt/ink/ink3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47.14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78 7936,'0'0'5349,"12"-5"-4964,0 0-266,-3 2-36,-1 0-1,0 0 1,1 1 0,-1 0-1,1 0 1,0 1 0,13 0-1,21 2 406,43 6 0,-3 1 135,-62-8-379,-1 0-1,1-1 1,0-2 0,37-8-1,-21 0 460,60-24 0,-87 30-2875</inkml:trace>
</inkml:ink>
</file>

<file path=ppt/ink/ink3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52.10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68 1 4008,'0'0'4634,"-1"15"-4384,2 213 664,1-157-644,13 236 726,-14-255-767,-2-1 1,-3 0-1,-20 97 1,-3 44 310,21 70 347,13-88-413,-2-109-187,-3 0 0,-10 113 0,6-142-96,2-30-122,0 0 1,0 0 0,0 0-1,-1 0 1,0 0-1,0 0 1,0 0 0,-1 0-1,0-1 1,0 1 0,-4 6-1,-6 1-1359</inkml:trace>
</inkml:ink>
</file>

<file path=ppt/ink/ink3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53.21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6632,'0'0'4840,"6"9"-4582,1 1-141,-1 0 0,0 0-1,0 0 1,-1 1 0,-1 0-1,0 0 1,4 20 0,10 130 1259,-1-6 213,-16-141-1101,0 0 0,-1-1 1,-2 26-1,-25-174-206,10 40-131,-16-91 259,31 157-350,2 28-63,0 0 0,0 0-1,1 0 1,-1 0 0,0 0 0,0 0 0,1 0-1,-1 0 1,0 0 0,1 0 0,-1 0-1,1 0 1,-1 0 0,1 0 0,0 0-1,-1 0 1,1 0 0,0 1 0,0-1-1,0 0 1,-1 1 0,1-1 0,1 0-1,47-26-84,-43 25 79,1-1-1,-1 1 0,1 0 0,-1 1 1,1 0-1,0 0 0,0 0 0,0 1 0,-1 0 1,1 0-1,0 1 0,0 0 0,-1 0 1,1 0-1,0 1 0,-1 0 0,1 1 0,-1-1 1,0 1-1,9 6 0,-10-7 1,-1 0 1,0 1-1,0 0 0,0 0 1,0 0-1,0 1 0,0-1 1,-1 1-1,0 0 0,4 6 0,-6-8 13,0 1 0,0-1 0,0 0-1,0 1 1,-1-1 0,1 1 0,-1-1-1,0 1 1,0 0 0,0-1 0,0 1-1,0-1 1,-1 1 0,1-1 0,-1 1 0,1-1-1,-1 1 1,0-1 0,0 0 0,0 1-1,0-1 1,-3 4 0,1-1 36,-1 0 0,1-1 0,-1 1-1,0-1 1,0 0 0,-1 0 0,1-1 0,-1 1 0,0-1 0,0 0 0,0 0 0,-10 4 0,11-5-3,-1 0 0,1-1 0,0 0 0,0 0 1,0 0-1,-1-1 0,1 0 0,0 1 0,-1-1 0,1-1 1,0 1-1,0-1 0,-1 1 0,1-1 0,0 0 1,0-1-1,0 1 0,-4-3 0,-4-6 220,0 1-2993</inkml:trace>
</inkml:ink>
</file>

<file path=ppt/ink/ink3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56.06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291 333 4312,'0'0'7066,"-11"1"-6748,-10 1-4,0 1 0,0 1 0,0 1 1,1 1-1,-1 0 0,-29 15 1,41-16-180,1 0 1,-1 1-1,1-1 1,0 1-1,1 1 0,0 0 1,0 0-1,0 0 1,1 1-1,0 0 1,0 0-1,-6 13 1,11-19-110,0-1 0,1 1 0,-1 0 1,1 0-1,-1 0 0,1-1 0,0 1 0,0 0 1,-1 0-1,2 0 0,-1 0 0,0 0 0,0-1 0,0 1 1,1 0-1,-1 0 0,1 0 0,0-1 0,-1 1 1,2 2-1,0-2 3,0 0 0,0 1-1,0-1 1,0 0 0,0 0 0,0 0 0,1 0 0,-1 0 0,1-1 0,-1 1-1,5 1 1,3 1 33,-1-1-1,1 0 1,0-1-1,0 0 1,0 0-1,14 0 0,-16-2-21,-1 0-1,1-1 0,-1 1 0,1-2 0,-1 1 0,1-1 0,-1 0 0,0 0 0,0-1 0,0 0 0,0-1 0,0 1 0,-1-1 0,1 0 0,-1-1 0,0 0 0,0 0 0,-1 0 0,0 0 0,0-1 0,0 0 0,0 0 0,-1-1 0,0 1 0,0-1 0,-1 0 0,0 0 0,0 0 0,-1 0 0,0 0 0,0-1 1,0 1-1,-1-1 0,0 1 0,-1-1 0,0 1 0,0-1 0,0 0 0,-2-8 0,-2 1 20,0 0 0,0 0-1,-2 1 1,0 0 0,0 0 0,-1 0 0,-15-21 0,-2 2 273,-47-50-1,16 21 391,54 61-695,0 1 0,1-1 1,-1 0-1,0 0 1,1 1-1,-1-1 0,1 0 1,0 0-1,-1 1 0,1-1 1,-1 0-1,1 0 0,0 0 1,0 0-1,0 0 1,-1-1-1,14-6 128,-3 4-162,39-13-2694</inkml:trace>
</inkml:ink>
</file>

<file path=ppt/ink/ink3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56.62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35 0 8136,'0'0'4438,"-3"12"-4106,-7 37 341,-4 60 0,6 146 1794,12-228-1585,-4-27-870,0 0-1,0 0 1,0-1 0,0 1 0,0 0 0,0 0 0,0 0-1,0 0 1,0 0 0,0 0 0,0 0 0,0 0 0,0 0-1,0 0 1,0 0 0,0 0 0,1 0 0,-1 0 0,0 0-1,0 0 1,0 0 0,0 0 0,0 0 0,0 0 0,0 0-1,0 0 1,0 0 0,0 0 0,0 0 0,0 0 0,0 0-1,0 0 1,0 0 0,0 0 0,0 0 0,0 0-1,1 0 1,-1 0 0,0 0 0,0 0 0,0 0 0,0 0-1,0 0 1,0 0 0,0 0 0,0 0 0,-1-18 70,-1-5-2351</inkml:trace>
</inkml:ink>
</file>

<file path=ppt/ink/ink3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57.0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26 9648,'0'0'3428,"16"-4"-3078,-5 1-284,10-2 79,0 0 0,1 2 0,38-2 0,8 8 439,128 25 1,-115-14-40,-53-12 39,39-1 0,-55-1-1518</inkml:trace>
</inkml:ink>
</file>

<file path=ppt/ink/ink3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57.75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0 198 6824,'0'0'5086,"11"-4"-4630,10-2 6,0 1-1,43-4 0,23-1 356,0-4 0,90-27 0,10-2-161,102-5 373,-277 47-988,187-15 1111,-174 18-680,-25-2-454,0 0 1,0 0-1,0 0 0,-1 0 0,1 0 0,0 0 0,0 1 0,0-1 0,0 0 0,-1 0 0,1 0 0,0 0 0,0 1 1,0-1-1,0 0 0,0 0 0,0 0 0,0 0 0,0 1 0,0-1 0,-1 0 0,1 0 0,0 0 0,0 1 1,0-1-1,0 0 0,0 0 0,0 1 0,0-1 0,0 0 0,1 0 0,-1 0 0,0 1 0,0-1 0,0 0 0,0 0 1,0 0-1,0 0 0,0 1 0,0-1 0,0 0 0,1 0 0,-1 0 0,0 0 0,0 1 0,0-1 0,0 0 1,0 0-1,1 0 0,-1 0 0,0 0 0,0 0 0,0 0 0,1 0 0,-1 1 0,0-1 0,0 0 0,0 0 1,1 0-1,-1 0 0,0 0 0,0 0 0,0 0 0,1 0 0,-1 0 0,0 0 0,0 0 0,1-1 0,-40 22 173,25-16-2931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00.39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0 614 7832,'0'0'4624,"10"-9"-4095,33-27 937,62-40 0,-102 74-1406,80-53 1753,-73 47-1512,-1 0 0,0-1 0,0 0 0,-1 0 0,0-1 0,6-10 0,1-3 265,-8 14-76,-1 0-1,-1 0 1,6-13 0,-10 21-463,-1 1 1,0 0-1,0 0 1,1 0-1,-1-1 0,0 1 1,0 0-1,0 0 1,0-1-1,0 1 0,1 0 1,-1 0-1,0-1 0,0 1 1,0 0-1,0 0 1,0-1-1,0 1 0,0 0 1,0-1-1,0 1 1,0 0-1,0 0 0,0-1 1,0 1-1,0 0 1,0-1-1,0 1 0,0 0 1,-1 0-1,1-1 1,0 1-1,0 0 0,0 0 1,0-1-1,0 1 0,-1 0 1,1 0-1,0 0 1,0-1-1,0 1 0,-1 0 1,1 0-1,0 0 1,-1-1-1,0 2 23,1-1 0,-1 0 0,0 1 1,1-1-1,-1 1 0,1-1 0,-1 1 0,0-1 0,1 1 1,-1-1-1,1 1 0,0-1 0,-1 1 0,1 0 0,-1-1 0,1 1 1,0 0-1,0 0 0,-1-1 0,1 2 0,-6 15 102,0-2-45,1 1 0,1 0-1,0 0 1,1 1 0,-2 20-1,6-36-92,-1 1-1,0-1 1,1 0-1,-1 1 0,1-1 1,-1 0-1,1 0 1,0 1-1,-1-1 1,1 0-1,0 0 1,0 0-1,0 0 1,0 0-1,0 0 0,0 0 1,0 0-1,0 0 1,0-1-1,0 1 1,1 0-1,-1-1 1,0 1-1,0-1 0,1 1 1,-1-1-1,0 0 1,3 1-1,-1 0 7,1 0 1,0-1-1,-1 1 0,1-1 0,0 0 0,-1 0 1,1 0-1,0-1 0,5 0 0,-1-2 2,0-1 0,0 0 0,0 0 0,0 0-1,-1-1 1,0 0 0,0-1 0,0 1 0,-1-1 0,0-1-1,11-13 1,1-5 54,29-56 0,-39 66-56,5-12 37,0-1 0,-3-1 0,0 0 0,-2 0 0,9-54 0,-11 58 49,-2 16 10,-4 9-113,0 0 1,0 0-1,0 0 0,0 0 1,0 0-1,0 0 1,0 0-1,0 0 0,0 0 1,0 0-1,0 0 1,0 0-1,0 0 1,0 0-1,0 0 0,0 0 1,0 0-1,0 0 1,0 0-1,0 0 0,0 0 1,0 0-1,1 0 1,-1 0-1,0 0 0,0 0 1,0 0-1,0 0 1,0 0-1,0 0 1,0 0-1,0 0 0,0 0 1,0 0-1,0 0 1,0 0-1,0 0 0,0 0 1,0 37 12,3 91 50,-1-106-55,0 1 0,2-1 0,11 36 1,4 10 10,-13-43 19,1 0-1,10 24 0,-2-32 107,-15-17-154,1 0-1,-1 1 1,0-1 0,1 1-1,-1-1 1,1 0 0,-1 1 0,1-1-1,0 0 1,-1 1 0,1-1 0,-1 0-1,1 0 1,-1 0 0,1 0 0,0 1-1,-1-1 1,1 0 0,-1 0 0,1 0-1,0 0 1,-1 0 0,1-1 0,-1 1-1,1 0 1,0 0 0,-1 0 0,1 0-1,-1-1 1,1 1 0,0 0-78,-1-1 0,0 1 0,1 0 0,-1-1 1,0 1-1,0 0 0,1-1 0,-1 1 0,0-1 0,0 1 0,0 0 1,0-1-1,1 1 0,-1-1 0,0 1 0,0 0 0,0-1 0,0 1 1,0-1-1,0 1 0,0-1 0,0 1 0,0 0 0,0-1 1,-1 1-1,1-1 0,0 1 0,0-1 0,0 1 0,0 0 0,-1-1 1,1 1-1,0 0 0,0-1 0,-1 0 0,-1-2-2255</inkml:trace>
</inkml:ink>
</file>

<file path=ppt/ink/ink3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2:58.69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285 457 5016,'0'0'4856,"-12"-4"-4178,2 0-490,5 1-100,0 1 1,0 0 0,0 0 0,0 1-1,0 0 1,0 0 0,0 0 0,-1 0 0,1 1-1,0 0 1,-1 0 0,-9 1 0,6 1 95,-18 3 496,-32 9-1,53-12-506,-1 1 0,0-1-1,1 1 1,0 0-1,-1 0 1,1 1 0,1 0-1,-1 0 1,0 1 0,-5 6-1,9-10-113,0 1-1,1 0 1,-1 0-1,1 0 1,0 0-1,-1 0 1,1 0-1,0 0 1,0 0-1,1 1 1,-1-1-1,0 0 1,1 0 0,-1 1-1,1-1 1,0 1-1,0-1 1,0 0-1,0 1 1,0-1-1,0 0 1,1 1-1,-1-1 1,1 0-1,0 1 1,-1-1-1,1 0 1,0 0-1,0 0 1,1 0-1,-1 0 1,0 0-1,1 0 1,-1 0 0,1 0-1,0 0 1,-1-1-1,4 3 1,2 1 29,-1 0 0,2 0 0,-1-1 0,0 0 0,1 0 1,0-1-1,-1 1 0,1-2 0,14 4 0,-11-5 1,0 0-1,0 0 1,0-1-1,0-1 1,0 0-1,0 0 1,0-1-1,0-1 1,0 0 0,0 0-1,14-7 1,-17 6-28,0 1-1,-1-2 1,1 1 0,-1-1 0,0 0 0,0-1 0,0 1 0,-1-1 0,0-1 0,0 1-1,-1-1 1,0 0 0,0 0 0,8-16 0,-7 8 15,-1-1 0,-1 0-1,0 1 1,-1-1 0,-1 0-1,-1-1 1,0 1 0,-1 0 0,0 0-1,-2 0 1,0-1 0,-8-30 0,3 22 20,-1 0 1,-2 1-1,0 1 1,-2-1 0,0 1-1,-2 1 1,-21-27-1,31 44-46,0-1 0,0 1 0,-1 0-1,0 0 1,0 1 0,0-1-1,-1 1 1,1 0 0,-10-4 0,13 7-23,2 1-24,0 0 1,0 0-1,0 1 1,0-1-1,0 0 0,0 0 1,0 0-1,0 0 1,0 0-1,0 0 1,0 0-1,0 1 0,0-1 1,0 0-1,0 0 1,0 0-1,0 0 1,0 0-1,0 0 0,0 0 1,0 0-1,-1 1 1,1-1-1,0 0 0,0 0 1,0 0-1,0 0 1,0 0-1,0 0 1,0 0-1,-1 0 0,1 0 1,0 0-1,0 0 1,0 0-1,0 0 1,0 0-1,0 0 0,0 0 1,-1 0-1,1 0 1,0 0-1,0 0 0,0 0 1,0 0-1,0 0 1,0 0-1,-1 0 1,1 0-1,0 0 0,0 0 1,0 0-1,0 0 1,0 0-1,0-1 0,0 1 1,0 0-1,-1 0 1,2 8-17,-1 2-2865</inkml:trace>
</inkml:ink>
</file>

<file path=ppt/ink/ink3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3:02.62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25 180 4912,'0'0'10376,"-1"12"-10067,0 20-18,2 0 0,5 43 0,23 80 934,-23-89 414,-6-66-1623,0 0-1,0 0 1,0 0-1,0 0 1,0 0-1,0 0 1,0 0 0,0 0-1,0 0 1,0 0-1,0 0 1,0 0-1,0 0 1,-1 0 0,1 0-1,0 0 1,0 0-1,0 0 1,0 0-1,0 0 1,0 0 0,0 0-1,0 0 1,0 0-1,0 0 1,0 0-1,0 0 1,-1 0 0,1 0-1,0 0 1,0 0-1,0 0 1,0 0-1,0 0 1,0 0 0,0 0-1,0 0 1,0 1-1,0-1 1,0 0-1,0 0 1,0 0 0,0 0-1,0 0 1,0 0-1,0 0 1,0 0-1,0 0 1,0 0 0,0 0-1,0 0 1,0 0-1,0 1 1,0-1-1,0 0 1,0 0 0,0 0-1,0 0 1,0 0-1,0 0 1,0 0-1,0 0 1,0 0 0,0 0-1,0 0 1,0 0-1,0 1 1,-6-10 252,-5-13-191,0-7 15,2-1 1,2-1-1,1 1 0,1-1 1,1 0-1,2 0 0,1-1 0,5-50 1,-3 28 56,-2 35 24,4-31-1,-3 46-136,1 1-1,-1 0 1,1 0-1,0 0 1,0-1-1,1 1 1,-1 0-1,1 1 1,-1-1-1,1 0 1,0 0-1,0 1 1,0-1-1,0 1 1,0-1-1,5-2 1,-3 2-6,0 1-1,1-1 1,-1 1-1,1 0 1,0 0 0,0 0-1,-1 1 1,1 0-1,9-1 1,4 0 13,0 2-1,0 0 0,0 2 1,32 5-1,-34-4-30,0 2-1,-1-1 0,1 2 0,14 7 0,-20-9-6,-1 1-1,0 0 1,-1 1-1,1 0 1,-1 0-1,0 1 1,11 13-1,-18-19 1,1 0-1,-1 1 0,0-1 1,0 1-1,-1-1 0,1 1 1,0 0-1,0-1 0,-1 1 0,1 0 1,-1-1-1,0 1 0,1 0 1,-1 0-1,0 0 0,0-1 1,0 1-1,0 0 0,0 0 1,0 0-1,-1-1 0,1 1 1,-1 0-1,1 0 0,-1-1 1,0 1-1,-1 2 0,0-1 6,0-1 0,0 1 0,0-1-1,0 0 1,0 1 0,0-1 0,-1 0 0,1 0-1,-1 0 1,0-1 0,0 1 0,1-1 0,-1 0-1,-6 3 1,-14 0 80,-1 0-1,1-1 0,-1-1 1,0-1-1,-40-4 0,54 0 212</inkml:trace>
</inkml:ink>
</file>

<file path=ppt/ink/ink3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3:03.66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45 1 5120,'0'0'5336,"-5"11"-4998,-2 6-197,1 1-1,1 0 1,1 0-1,-3 20 1,-3 137 1037,14 208-1,0-256-796,-10 556 1509,3-603-1596,8 135 669,0-47 447,-11-90-2014</inkml:trace>
</inkml:ink>
</file>

<file path=ppt/ink/ink3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3:07.05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219 0 6016,'0'0'6332,"-13"3"-5880,-12 3-4,0 1 1,-39 16 0,57-20-288,1 0 0,1 1 1,-1 0-1,0 0 0,1 0 0,0 1 0,0-1 0,0 1 0,1 0 1,-1 1-1,1-1 0,1 1 0,-1 0 0,1 0 0,0 0 0,0 0 0,0 1 1,1-1-1,0 1 0,1-1 0,-1 1 0,1 0 0,1 0 0,-1-1 1,1 1-1,1 10 0,-1-14-132,0-1-1,1 0 1,-1 0 0,1 1 0,-1-1 0,1 0-1,0 0 1,0 0 0,0 0 0,0 0 0,0 0 0,1 0-1,-1 0 1,0 0 0,1 0 0,0-1 0,-1 1-1,1 0 1,2 0 0,-1 1 66,1-2 0,0 1 0,-1 0 1,1-1-1,0 0 0,0 1 0,0-2 0,0 1 0,0 0 1,5-1-1,3 0 112,0 0 1,1-1-1,-1-1 1,0 0 0,0 0-1,16-7 1,-10 3 290,-8 3-3818</inkml:trace>
</inkml:ink>
</file>

<file path=ppt/ink/ink3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3:07.44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0 147 11152,'0'0'398,"9"10"744,46 51 478,-55-61-1599,0 1 0,0-1 0,0 0 1,0 0-1,1 0 0,-1 0 0,0 0 0,0 0 1,0 0-1,0 0 0,0 1 0,1-1 1,-1 0-1,0 0 0,0 0 0,0 0 1,0 0-1,0 0 0,1 0 0,-1 0 1,0 0-1,0 0 0,0 0 0,0 0 1,1 0-1,-1 0 0,0 0 0,0 0 1,0 0-1,0 0 0,1 0 0,-1-1 1,0 1-1,0 0 0,0 0 0,0 0 1,0 0-1,0 0 0,1 0 0,-1 0 0,0 0 1,0-1-1,0 1 0,0 0 0,0 0 1,0 0-1,0 0 0,0-1 0,5-11 470,-2-15-84,-3 8-124,5-52 548,-4 65-671,0 0 1,0 0-1,1-1 1,0 1-1,0 1 1,1-1-1,-1 0 1,1 0-1,4-5 1,-5 9-80,0 0 1,0 0-1,1 0 1,-1 1-1,0-1 1,1 0-1,-1 1 1,1 0-1,-1-1 0,1 1 1,0 0-1,-1 0 1,1 1-1,0-1 1,0 1-1,0-1 1,-1 1-1,1 0 1,4 0-1,8 1 105,-1 0 0,24 6-1,-12-3 77,-11-2-101,1 0 1,-1-1-1,27-3 1,-5-6-2974</inkml:trace>
</inkml:ink>
</file>

<file path=ppt/ink/ink3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3:10.9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5624,'0'0'10110,"7"11"-9811,-3-6-252,3 5 28,-1 0 0,0 0 0,-1 0 0,0 1 1,-1 0-1,4 13 0,51 286 2610,-60-296-2589,2 3 723,-1-16-857,0-1 0,0 0 0,0 0 0,0 0 1,0 0-1,0 1 0,0-1 0,0 0 1,0 0-1,0 0 0,0 0 0,0 0 0,0 1 1,0-1-1,0 0 0,0 0 0,1 0 1,-1 0-1,0 0 0,0 0 0,0 1 0,0-1 1,0 0-1,0 0 0,1 0 0,-1 0 1,0 0-1,0 0 0,0 0 0,0 0 1,0 0-1,1 0 0,-1 0 0,0 0 0,0 0 1,0 0-1,0 0 0,1 0 0,-1 0 1,0 0-1,0 0 0,0 0 0,0 0 0,1 0 1,-1 0-1,0 0 0,0 0 0,0 0 1,0 0-1,0 0 0,1 0 0,-1 0 0,0-1 1,0 1-1,0 0 0,0 0 0,0 0 1,0 0-1,0 0 0,1 0 0,-1-1 0,0 1 1,0 0-1,0 0 0,0 0 0,0 0 1,0-1-1</inkml:trace>
</inkml:ink>
</file>

<file path=ppt/ink/ink3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3:11.53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6520,'0'0'4832,"4"14"-4544,44 156 1066,-36-120-789,-3-1-1,-1 1 0,-3 0 0,0 58 1,-10-39 1712,12-97-2015,7-33-2361</inkml:trace>
</inkml:ink>
</file>

<file path=ppt/ink/ink3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3:11.91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79 9040,'0'0'1440,"58"-16"-952,-17 4 80,5 1-8,5 1-8,-4 4 0,-3 0-56,-3 0 8,-2 1-112,-10-1 16</inkml:trace>
</inkml:ink>
</file>

<file path=ppt/ink/ink3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13:20.4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12864,'0'0'0</inkml:trace>
</inkml:ink>
</file>

<file path=ppt/ink/ink3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0:04.21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0 101 3616,'0'0'22194,"10"-3"-22010,27-7 139,0 1 0,45-4 0,43 10 356,1 0 75,-107 0-629,0 2-1,0 0 1,0 1-1,0 1 1,21 3-1,-21-3 29,-18-1-126,1 0 0,0 0 0,0 0 0,-1 0 0,1 0 0,0 0 0,-1 1 0,1-1 0,0 1 0,0-1 0,-1 1 0,4 1 0,-2-4 311,-2-7-161,-3-13-169,-7-11-3800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00.53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52 12056,'0'0'561,"15"-4"-217,56-11 479,91-10 1,-126 22-483,-5 0 529,57 1 1,-69 8-2147</inkml:trace>
</inkml:ink>
</file>

<file path=ppt/ink/ink3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04.52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1 544 7936,'0'0'4404,"8"0"-4119,-1 0-245,51-2 559,-52 1-488,0 0-1,0 0 1,1 0 0,-1-1-1,0 0 1,-1 0-1,1 0 1,6-5 0,-6 4 40,0-1 0,-1-1 0,0 1 0,1-1 0,-2 0 0,1 0 0,-1-1 0,1 1 0,-2-1 0,1 0 0,5-11 0,-8 14-62,0-1-1,1 0 1,-1 0-1,0 0 1,-1 0-1,1-1 1,-1 1-1,0 0 1,0 0-1,0 0 0,0 0 1,-1 0-1,0 0 1,0 0-1,0 0 1,0 0-1,0 0 1,-1 0-1,0 0 1,-4-6-1,5 8-55,0 0 0,0 0 0,-1 1 1,1-1-1,-1 0 0,1 1 0,-1 0 0,1-1 0,-1 1 0,0 0 0,0-1 1,0 1-1,0 0 0,1 0 0,-1 1 0,-1-1 0,1 0 0,0 1 0,0-1 1,0 1-1,0 0 0,0-1 0,0 1 0,-1 0 0,1 0 0,0 1 0,0-1 1,0 0-1,-3 2 0,1-1-7,0 0 0,0 1 0,1 0-1,-1 0 1,1 0 0,-1 0 0,1 1 0,0-1 0,0 1 0,0 0 0,0 0 0,0 0 0,1 0 0,-4 5 0,2-3-6,1 1 0,0 0 1,0-1-1,0 1 0,1 0 0,-1 0 1,2 1-1,-1-1 0,1 0 1,-1 1-1,2-1 0,-1 1 0,1-1 1,0 1-1,0-1 0,1 1 0,0-1 1,0 1-1,0-1 0,1 0 1,0 0-1,0 1 0,6 8 0,-4-7 14,0 1-1,1-2 0,0 1 0,1-1 0,0 1 0,0-2 0,0 1 0,1-1 0,0 0 1,0 0-1,0-1 0,1 1 0,13 5 0,-16-8 9,1-1-1,-1 0 1,1-1-1,-1 1 1,1-1-1,-1 0 1,1 0-1,0-1 1,0 0-1,-1 0 1,1 0-1,0 0 1,0-1-1,-1 0 1,1-1-1,-1 1 1,1-1-1,-1 0 1,1 0-1,-1-1 1,0 1-1,9-7 1,-7 3 5,1 0 0,-1-1 0,0 1 0,-1-2 0,1 1 0,-1-1 0,-1 0 0,6-9 0,2-8 109,14-39 0,7-15 233,-33 77-374,15-24 149,-15 26-158,-1-1 0,1 0 0,-1 1 0,0-1 0,1 1 0,-1-1 0,1 1 0,0-1 0,-1 1 0,1-1 0,-1 1 0,1 0 0,0-1 1,-1 1-1,1 0 0,0-1 0,-1 1 0,1 0 0,0 0 0,-1-1 0,1 1 0,0 0 0,0 0 0,-1 0 0,1 0 0,0 0 0,0 0 0,-1 0 0,1 1 0,0-1 0,-1 0 0,1 0 1,0 0-1,0 1 0,6 5 4,-1-1 1,0 1 0,-1 0 0,1 0-1,-1 1 1,0 0 0,-1 0-1,0 0 1,0 0 0,0 0 0,2 11-1,9 13-18,-16-29 145,-4-4-32,-13-11 44,-1 1-3,16 10-136,-1 0 0,0 0-1,0 1 1,0-1 0,0 1 0,0 0-1,0 1 1,0-1 0,-1 1 0,1-1 0,0 1-1,0 1 1,0-1 0,0 0 0,-1 1-1,1 0 1,0 0 0,0 0 0,0 1 0,0-1-1,1 1 1,-1 0 0,0 0 0,1 0-1,-1 1 1,1-1 0,0 1 0,-1 0-1,1 0 1,1 0 0,-1 0 0,0 0 0,1 1-1,0-1 1,0 1 0,0 0 0,0 0-1,0-1 1,1 1 0,-1 0 0,1 0 0,0 0-1,1 1 1,-1 4 0,0-4-7,0-1 0,1 0 0,0 0 0,0 0 0,0 1 0,0-1 0,1 0 0,0 0 0,0 0 0,0 1 0,0-1 0,1 0 0,-1 0 0,1-1 0,0 1 0,0 0 0,0-1 0,1 1 0,-1-1 0,5 4 0,-5-6 1,-1 0 0,1 0 0,-1 0 0,1-1 1,0 1-1,-1-1 0,1 1 0,0-1 0,-1 0 0,1 0 1,0 1-1,0-1 0,-1 0 0,1-1 0,0 1 1,0 0-1,-1 0 0,1-1 0,0 1 0,-1-1 0,1 0 1,0 1-1,2-3 0,1 1 23,1-1 0,0 0 0,-1-1 0,0 0 0,7-5 0,-3-2 45,-1 1-1,0-1 0,-1-1 1,0 0-1,0 0 0,-2 0 1,8-22-1,-11 21 171,-2 11-95,0 6-63,0-1-80,1 4-2,0-1-1,0 1 1,0-1-1,0 1 1,1-1-1,0 0 1,1 0-1,-1 1 1,1-2-1,0 1 1,1 0-1,0-1 1,-1 1-1,2-1 1,5 6-1,-8-10 0,0 1 0,0-1-1,0 0 1,1 1-1,-1-1 1,0 0 0,1 0-1,-1-1 1,1 1 0,-1 0-1,1-1 1,0 0 0,-1 1-1,1-1 1,4-1 0,-2 1 0,0-1 1,-1 0 0,1-1 0,0 1 0,-1-1 0,1 0-1,-1 0 1,5-3 0,1-2 18,1 0 0,-2-1-1,1 0 1,-1-1 0,15-17 0,-9 5 46,-1 1 0,-1-2 0,18-40 0,20-72 239,-40 100-157,-2-1 0,0-1 0,4-51 0,-13 86-145,0-2 13,1 0 0,-1 0 0,0 0 1,0 1-1,0-1 0,0 0 0,-1 0 0,1 0 0,-1 0 1,0 0-1,1 1 0,-3-5 0,3 7-15,0 0-1,0 0 1,0-1-1,-1 1 1,1 0-1,0 0 1,0 0-1,0 0 0,0 0 1,0 0-1,0 0 1,0 0-1,-1 0 1,1 0-1,0 0 1,0 0-1,0 0 1,0 0-1,0 0 1,-1 0-1,1 0 1,0 0-1,0 0 1,0 0-1,0 0 1,0 0-1,-1 0 1,1 0-1,0 0 1,0 0-1,0 0 0,0 0 1,0 0-1,-1 0 1,1 0-1,0 0 1,0 0-1,0 0 1,0 1-1,0-1 1,0 0-1,0 0 1,0 0-1,-1 0 1,1 0-1,-7 11 25,-5 10 4,2 5-49,0 0 0,2 1 0,1 0 0,1 0-1,-3 40 1,5-20-18,3 0 0,7 66-1,-5-102 53,1 0 0,0 0-1,5 14 1,-5-20 21,-1 0 0,1-1 0,0 1 0,1-1 0,-1 0 0,1 0-1,0 0 1,0 0 0,7 7 0,-8-9-3,1-1 0,-1 0 0,1 0 0,-1 0 0,1 0 0,-1 0 0,1 0 0,0-1 0,-1 1 0,1-1 0,0 0 0,-1 1 0,1-1 0,0-1 0,0 1 0,-1 0 0,1-1 1,0 1-1,-1-1 0,4-1 0,-3 1-73,1 0 0,-1 0 1,0-1-1,0 1 1,0-1-1,0 1 1,0-1-1,0 0 0,-1 0 1,1-1-1,-1 1 1,1 0-1,-1-1 1,0 1-1,0-1 0,2-3 1,0-2-3683</inkml:trace>
</inkml:ink>
</file>

<file path=ppt/ink/ink3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04.91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35 11952,'0'0'1870,"11"-3"-1486,153-21 514,-36 17 994,141 9 1,-249-2-676,-17 0-197,-8 1-1809,0 1-777</inkml:trace>
</inkml:ink>
</file>

<file path=ppt/ink/ink3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06.27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161 422 6632,'0'0'7046,"-10"4"-6571,-9 4-90,1 0 0,-34 23 0,45-26-228,1 0 1,0 0-1,-1 1 1,2 0-1,-7 7 0,10-10-64,0 0-1,0 0 0,0 0 0,0 1 0,1-1 0,-1 0 0,1 1 1,0-1-1,0 1 0,0-1 0,1 1 0,-1 6 0,1-7-39,0-1 0,0 1 0,0-1 0,1 0 0,-1 1 0,1-1 0,0 0-1,0 1 1,0-1 0,0 0 0,0 0 0,0 0 0,1 0 0,-1 0 0,0 0 0,1 0 0,0 0 0,-1-1-1,1 1 1,0-1 0,0 1 0,0-1 0,0 0 0,0 1 0,0-1 0,5 1 0,-4-1 9,1 1 0,-1-2 0,1 1 0,-1 0 0,1-1 0,0 1 0,-1-1 0,1 0 0,0 0 0,-1-1 0,1 1 0,-1-1 0,1 0 0,-1 0 0,1 0 0,-1 0 0,4-2 0,3-2 81,-1-1 0,0-1 0,0 1 0,0-1 0,-1-1 0,0 0 0,10-11-1,-15 15-72,0-1 0,0 1 0,-1 0 0,1-1-1,-1 1 1,0-1 0,0 1 0,0-1 0,-1 0-1,1 0 1,-1 0 0,0 0 0,-1 0 0,1 0-1,-1 0 1,0-1 0,-1 1 0,0-5 0,1 9-53,0-1 1,0 1 0,0 0 0,0 0 0,-1 0 0,1 0 0,0 0-1,-1 0 1,1 0 0,-1 0 0,1 0 0,-1 0 0,1 0-1,-1 1 1,0-1 0,1 0 0,-1 0 0,0 0 0,0 1-1,1-1 1,-1 0 0,0 1 0,0-1 0,0 1 0,0-1-1,0 1 1,0-1 0,0 1 0,0 0 0,0-1 0,0 1 0,0 0-1,0 0 1,0 0 0,0 0 0,0 0 0,-1 0 0,1 0-1,0 0 1,0 0 0,0 1 0,0-1 0,0 0 0,0 1-1,0-1 1,0 0 0,0 1 0,0 0 0,-1 0 0,-3 2 13,1 0 1,0 0-1,0 0 1,0 0 0,0 1-1,0 0 1,1-1-1,-1 2 1,-2 3 0,5-5-28,-1-1 0,1 1 0,0 0 0,0 0 0,0-1 0,0 1 0,0 0 0,1 0 0,0 0 1,-1 0-1,1 0 0,0 0 0,0 0 0,1 0 0,-1 0 0,1 0 0,-1 0 0,1 0 0,0-1 1,0 1-1,0 0 0,0 0 0,3 3 0,-2-4-4,-1 0 0,1 0 1,-1 0-1,1 0 0,0-1 1,-1 1-1,1 0 0,0-1 0,0 0 1,1 1-1,-1-1 0,0 0 1,0 0-1,0 0 0,1-1 0,-1 1 1,1 0-1,-1-1 0,0 0 1,1 1-1,-1-1 0,1 0 0,-1 0 1,1 0-1,-1-1 0,0 1 0,1 0 1,-1-1-1,3-1 0,2-1 11,0 0 0,0 0-1,-1-1 1,1 0 0,-1-1-1,0 1 1,0-1 0,-1 0-1,1-1 1,6-8 0,6-9 69,20-34 1,64-139 299,-77 144-253,17-57 167,-16 38 294,-31 91-432,0-1 0,1 0 0,-1 32 0,2-21-92,-2 10-9,-45 307 211,39-293-232,-3 0 0,-2-1-1,-3 0 1,-32 64 0,48-111-17,0 1 0,-1 0 1,0-1-1,0 0 0,-8 7 1,12-12-14,-1-1 0,1 1 0,-1-1 0,1 1 0,-1-1 0,1 0 1,-1 1-1,0-1 0,1 0 0,-1 0 0,0 0 0,1 1 0,-1-1 1,0 0-1,1 0 0,-1 0 0,0 0 0,1 0 0,-1 0 0,0 0 1,1 0-1,-1-1 0,1 1 0,-1 0 0,0 0 0,1 0 1,-1-1-1,0 1 0,1 0 0,-1-1 0,1 1 0,-1 0 0,1-1 1,-1 1-1,1-1 0,-1 1 0,1-1 0,-1 1 0,0-2 0,-1-1 24,0 0 0,-1 0-1,1 0 1,0 0 0,-3-7 0,0-5 61,0 1 1,0-1 0,1 0-1,1-1 1,0 1 0,0-23-1,3 31-50,0 0 1,1 0-1,-1 1 0,1-1 0,1 0 0,-1 0 0,1 1 0,1-1 0,-1 1 1,1 0-1,0 0 0,0 0 0,1 0 0,0 0 0,0 1 0,0-1 0,6-5 0,-2 5 1,0-1-1,0 1 0,0 0 0,1 1 0,0 0 1,0 0-1,0 1 0,0 0 0,1 1 0,0 0 0,0 0 1,11-1-1,10-3 57,-21 4-57,0 1 0,0 0 0,15-1 0,-24 3-44,0 0 0,1 0 0,-1 1 0,0-1 0,0 0 0,0 1-1,0-1 1,1 1 0,-1-1 0,0 1 0,0-1 0,0 1 0,0 0 0,0 0 0,0 0 0,0-1 0,-1 1 0,1 0 0,0 0 0,1 2 0,2 7-3864</inkml:trace>
</inkml:ink>
</file>

<file path=ppt/ink/ink3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1.01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0 819 7736,'0'0'5774,"12"-12"-5387,0 0-290,11-11 170,37-45 1,186-321 2228,-229 360-2161,-2-1 0,-2 0 0,0-1 1,-2-1-1,-2 1 0,8-43 0,-17 70-239,1 0-1,-1 0 0,1 0 0,-1-1 1,-1 1-1,0-6 0,1 10-75,0-1 0,0 0 1,-1 1-1,1-1 0,0 1 0,0-1 0,-1 1 0,1-1 0,0 0 0,-1 1 1,1 0-1,0-1 0,-1 1 0,1-1 0,-1 1 0,1-1 0,-1 1 0,1 0 1,-1-1-1,0 1 0,0 0-5,0-1 1,0 1-1,0 0 0,0 0 1,0 0-1,0 0 1,0 0-1,0 0 0,0 1 1,0-1-1,0 0 1,0 0-1,1 1 0,-1-1 1,0 1-1,0-1 1,-1 1-1,-9 6 53,0 1 0,0 0-1,0 0 1,1 1 0,1 0 0,-1 1-1,2 0 1,-13 18 0,8-8-11,1 0-1,1 0 1,0 1 0,-8 27-1,8-14 1,2 0 0,0 1 0,3 0 0,1 1-1,1 0 1,3-1 0,0 1 0,2 0 0,9 49-1,-10-81-38,1 0 0,0 0 0,0 0 0,0 0 0,0-1 0,1 1-1,0-1 1,0 1 0,0-1 0,0 1 0,0-1 0,0 0 0,1 0-1,0 0 1,-1-1 0,7 5 0,-6-5 6,0 0 0,1-1 0,-1 1 0,1-1 0,-1 0 0,1 0 0,0 0 0,-1-1 0,1 1-1,0-1 1,-1 0 0,1 0 0,0 0 0,-1-1 0,1 1 0,0-1 0,3-1 0,3-1 41,0 0 0,0-1 0,-1-1 0,1 1 0,-1-1 1,0-1-1,-1 0 0,1 0 0,13-14 0,2-4 225,33-46 1,-35 42-119,-17 21-114,10-11 178,18-31 0,-30 44-124,0-1-1,0 0 1,0 0-1,-1-1 0,0 1 1,0 0-1,-1-1 0,0 1 1,1-14-1,-2 20 34,2-3 777,0 5-902,0 1 1,0 0 0,0-1-1,-1 1 1,1 0 0,-1 0 0,0 0-1,1 0 1,-1 1 0,-1-1 0,1 0-1,0 7 1,0 0 0,-1 1 0,-1 19-1,-3 6 4,-1 0 25,2 0 0,2 57 0,2-88-42,-1 0 0,1 1-1,0-1 1,0 0 0,1 0 0,-1 0-1,1 0 1,0 0 0,0-1 0,1 1-1,0 0 1,3 3 0,-4-5 0,0-1 0,1 0 0,-1 0 0,1 0 0,-1 0 0,1 0 0,0-1 0,0 1 0,0-1 0,0 0 0,0 0 0,0 0 0,0 0 0,0 0 0,0-1 0,1 1 0,-1-1 0,0 0 0,0 0 0,0 0 0,4-1-1,7-1 24,0-1 0,-1-1 0,0 0-1,1 0 1,-2-1 0,1-1 0,20-12-1,-5 0 65,0-1-1,27-25 0,50-56 301,-90 84-312,-12 13-57,-1-1 1,1 1-1,1 0 0,-1 0 0,0 0 1,1 1-1,4-4 0,-5 2 91,-8 8-37,-34 45 49,29-39-118,2 0 0,-1 1-1,2 0 1,-1 0 0,-7 17 0,11-19-16,0 0 1,1 1 0,0-1-1,1 1 1,0-1 0,0 1-1,1 0 1,0 0 0,1 12-1,0-21 7,0 0 0,0-1 0,0 1-1,0 0 1,1-1 0,-1 1 0,0 0-1,0-1 1,0 1 0,1 0 0,-1-1-1,0 1 1,1-1 0,-1 1 0,1-1 0,-1 1-1,1-1 1,-1 1 0,1-1 0,-1 1-1,1-1 1,-1 1 0,1-1 0,0 0-1,-1 1 1,1-1 0,-1 0 0,1 0-1,0 0 1,-1 1 0,1-1 0,0 0-1,-1 0 1,1 0 0,0 0 0,-1 0-1,1 0 1,0 0 0,0 0 0,-1 0-1,1-1 1,-1 1 0,1 0 0,0 0-1,-1-1 1,1 1 0,0 0 0,0-1-1,4-1 14,-1 0-1,0-1 1,0 1-1,0-1 0,6-4 1,-1-2 11,-2 1 0,1-1 0,-2 0 0,1 0 0,-1-1-1,7-14 1,24-67 237,-33 81-212,-5 21-23,0 0 0,0 0 0,1 0 0,3 21 0,9 66 77,-12-96-100,1-1-1,-1 0 1,0 1 0,0-1-1,1 1 1,-1-1 0,1 0 0,-1 1-1,1-1 1,-1 0 0,1 1-1,0-1 1,0 0 0,0 0-1,-1 0 1,1 0 0,0 0-1,0 0 1,1 0 0,-1 0-1,0 0 1,0 0 0,0-1-1,3 2 1,-2-2 3,0 0-1,0 0 1,0 0-1,0 0 1,0 0-1,0-1 1,-1 1-1,1-1 1,0 1-1,0-1 1,0 0-1,-1 0 1,1 0-1,0 0 1,-1 0-1,1 0 1,-1 0 0,3-3-1,67-67 196,-14 12-27,-54 56-163,-1 1 0,1 0 0,0-1 0,0 1-1,0 0 1,0 0 0,7-2 0,-10 4-10,1 0 1,0-1 0,-1 1-1,1 0 1,-1 0-1,1 0 1,-1 0-1,1 0 1,0 0-1,-1 0 1,1 0 0,-1 1-1,1-1 1,-1 0-1,1 0 1,-1 0-1,1 1 1,0-1-1,-1 0 1,1 0 0,0 1-1,-1 0 1,1 0 1,0 0-1,0 0 0,-1 1 0,1-1 1,0 0-1,-1 0 0,1 0 0,-1 0 0,0 1 1,1-1-1,-1 0 0,0 3 0,3 23-12,-2 50 0,-2-42-1,1-35 12,0 1-1,0-1 0,0 0 0,0 0 0,0 1 0,0-1 1,0 0-1,1 0 0,-1 1 0,0-1 0,0 0 1,0 0-1,0 0 0,0 1 0,0-1 0,1 0 0,-1 0 1,0 0-1,0 1 0,0-1 0,0 0 0,1 0 1,-1 0-1,0 0 0,0 1 0,1-1 0,-1 0 1,0 0-1,0 0 0,0 0 0,1 0 0,-1 0 0,0 0 1,0 0-1,1 0 0,-1 0 0,0 0 0,0 0 1,1 0-1,-1 0 0,0 0 0,0 0 0,1 0 0,-1 0 1,0 0-1,0 0 0,1 0 0,-1 0 0,0-1 1,0 1-1,1 0 0,-1 0 0,0 0 0,0 0 0,0 0 1,0-1-1,1 1 0,-1 0 0,0 0 0,0-1 1,14-10 47,10-16 39,20-20 102,-42 45-172,0 0 1,0 0-1,0 1 0,0-1 0,0 1 0,1-1 0,-1 1 0,0 0 0,1 0 0,-1 0 0,1 0 0,3-1 1,-5 2-17,0 0 1,1 0-1,-1 1 1,0-1 0,1 0-1,-1 0 1,0 1-1,1-1 1,-1 1-1,0-1 1,0 1 0,1-1-1,-1 1 1,0 0-1,0 0 1,0 0 0,0-1-1,0 1 1,0 0-1,0 0 1,0 0 0,0 1-1,-1-1 1,1 0-1,1 1 1,18 39-13,-17-32 12,1-1 0,0 0 1,0 0-1,10 13 0,-13-20 2,0 0 0,-1-1 0,1 1 0,-1-1 0,1 1 0,0-1 1,-1 1-1,1-1 0,0 1 0,0-1 0,-1 0 0,1 0 0,0 1 0,0-1 0,0 0 0,-1 0 0,1 0 0,0 0 0,0 0 0,0 0 0,0 0 0,-1 0 0,1 0 0,1 0 0,1-1 7,-1 0 0,1 0 0,-1 0 1,1 0-1,-1-1 0,0 1 0,4-4 0,2-1 21,0-1 1,-1-1-1,7-8 0,6-13 91,-1 0 0,-2-2 0,17-40 0,-9 19 196,-25 53-319,0-1 0,0 0 0,0 0 0,0 0 0,0 0 0,0 0 0,0 0 0,0 0 1,0 0-1,0 1 0,0-1 0,1 0 0,-1 0 0,0 0 0,0 0 0,0 0 0,0 0 0,0 0 1,0 0-1,0 0 0,0 1 0,0-1 0,0 0 0,0 0 0,0 0 0,1 0 0,-1 0 0,0 0 1,0 0-1,0 0 0,0 0 0,0 0 0,0 0 0,0 0 0,0 0 0,1 0 0,-1 0 0,0 0 1,0 0-1,0 0 0,0 0 0,0 0 0,0 0 0,0 0 0,0 0 0,1 0 0,-1 0 0,0 0 1,0 0-1,0 0 0,0 0 0,0 0 0,0 0 0,0 0 0,0 0 0,0-1 0,1 1 0,-1 0 1,0 0-1,0 0 0,0 0 0,0 0 0,0 0 0,0 0 0,0 0 0,0-1 0,2 11-1,2 16 1,-3 0 0,0 1 0,-5 45 0,1-18 0,3-46 0,-2 20 0,2-27 0,0 1 0,0-1 0,-1 0 0,1 1 0,0-1 0,-1 0 0,1 1 0,-1-1 0,1 0 0,-1 1 0,0-1 0,0 0 0,1 0 0,-3 2 0,2-3 0,1 0 0,-1 1 0,0-1 0,1 0 0,-1 0 0,0 0 0,0 0 0,1 0 0,-1 0 0,0-1 0,1 1 0,-1 0 0,0 0 0,0 0 0,1-1 0,-1 1 0,0 0 0,1-1 0,-1 1 0,1 0 0,-1-1 0,0 1 0,1-1 0,-1 1 0,1-1 0,-1 0 0,-17-18 0,15 15 0,-11-11 0,-16-23 0,40 43 0,14 11 0,-17-11 0,-2-2 0,-1 0 0,1 0 0,0-1 0,0 1 0,0-1 0,1-1 0,-1 1 0,0-1 0,1 0 0,-1 0 0,0 0 0,1-1 0,6 0 0,-3-1 0,-1 0 0,0-1 0,1 0 0,-1 0 0,0 0 0,0-1 0,15-8 0,-8 2 0,-1-1 0,0 0 0,0 0 0,-1-2 0,0 0 0,-1 0 0,20-26 0,-28 32 0,0 1 0,0 0 0,1 0 0,5-4 0,-9 10 0,-1 0 0,0 0 0,0 0 0,0 0 0,1 0 0,-1 1 0,0-1 0,0 0 0,-1 0 0,1 0 0,0 0 0,0 0 0,0 1 0,-1-1 0,0 1 0,0 5 0,-2 12 0,0-3 0,-2 32 0,5-45 0,0 1 0,0 0 0,0-1 0,0 1 0,1 0 0,0-1 0,0 1 0,0-1 0,0 1 0,0-1 0,1 1 0,0-1 0,-1 0 0,4 5 0,-3-7 0,-1-1 0,0 1 0,1 0 0,-1 0 0,0-1 0,1 1 0,-1-1 0,1 1 0,-1-1 0,1 1 0,-1-1 0,1 0 0,-1 0 0,1 0 0,-1 0 0,1 0 0,-1 0 0,1 0 0,-1-1 0,1 1 0,-1 0 0,2-1 0,3-1 0,0 0 0,-1 0 0,1 0 0,6-4 0,-2-2 0,1 1 0,-2-1 0,1 0 0,-1-1 0,0 0 0,9-14 0,41-65 0,-23 25 0,-2-1 0,-4-1 0,-2-2 0,-3-1 0,20-91 0,-33 84 0,-13 62 0,1 13 0,0 0 0,0 0 0,0-1 0,0 1 0,-1 0 0,1 0 0,0 0 0,0 0 0,0 0 0,0 0 0,0-1 0,0 1 0,0 0 0,0 0 0,-1 0 0,1 0 0,0 0 0,0 0 0,0 0 0,0 0 0,0-1 0,-1 1 0,1 0 0,0 0 0,0 0 0,0 0 0,0 0 0,0 0 0,-1 0 0,1 0 0,0 0 0,0 0 0,0 0 0,0 0 0,-1 0 0,1 0 0,0 0 0,0 0 0,0 0 0,0 0 0,0 1 0,-1-1 0,1 0 0,0 0 0,0 0 0,0 0 0,0 0 0,0 0 0,-1 0 0,1 0 0,0 1 0,0-1 0,0 0 0,0 0 0,0 0 0,0 0 0,0 0 0,0 1 0,0-1 0,0 0 0,0 0 0,0 0 0,0 0 0,0 0 0,0 1 0,-1-1 0,1 0 0,1 0 0,-1 1 0,-17 30 0,2 2 0,-15 46 0,7-17 0,6-15 0,-20 87 0,4 52 0,29-160 0,0-8 0,-1 36 0,5-53 0,0 0 0,0 0 0,0 0 0,0 0 0,0 0 0,0 0 0,0-1 0,0 1 0,0 0 0,1 0 0,-1 0 0,0 0 0,1 0 0,-1 0 0,1 0 0,-1 0 0,1-1 0,-1 1 0,1 0 0,-1 0 0,1-1 0,1 2 0,-1-2 0,0 1 0,0-1 0,0 0 0,0 0 0,0 0 0,0 1 0,0-1 0,0 0 0,0 0 0,0 0 0,0-1 0,0 1 0,0 0 0,0 0 0,0-1 0,0 1 0,2-1 0,4-3 0,0 0 0,1 0 0,-1 0 0,6-7 0,-9 8 0,14-12 0,0-1 0,21-25 0,-3 2 0,-31 38 0,-3 7 0,-4 16 0,1-16 0,-9 67 0,9-72 0,1 0 0,0-1 0,0 1 0,0 0 0,0-1 0,0 1 0,0 0 0,1-1 0,-1 1 0,0-1 0,0 1 0,0 0 0,0-1 0,1 1 0,-1-1 0,0 1 0,1-1 0,-1 1 0,0 0 0,1-1 0,-1 0 0,1 1 0,-1-1 0,1 1 0,-1-1 0,1 1 0,-1-1 0,1 0 0,-1 1 0,1-1 0,0 0 0,-1 0 0,1 0 0,-1 1 0,1-1 0,0 0 0,-1 0 0,1 0 0,0 0 0,-1 0 0,1 0 0,0 0 0,-1 0 0,1 0 0,-1 0 0,1-1 0,0 1 0,-1 0 0,1 0 0,0-1 0,6-1 0,-1-1 0,0 0 0,11-6 0,-10 5 0,5-4 0,-1 0 0,0-1 0,17-16 0,-20 17 0,0 0 0,0 1 0,1 0 0,0 1 0,0-1 0,1 2 0,10-6 0,-19 11 0,-1 0 0,0 0 0,0 0 0,0 0 0,0 1 0,0-1 0,0 0 0,1 0 0,-1 0 0,0 0 0,0 0 0,0 0 0,0 0 0,0 0 0,0 0 0,0 0 0,0 0 0,1 1 0,-1-1 0,0 0 0,0 0 0,0 0 0,0 0 0,0 0 0,0 0 0,0 1 0,0-1 0,0 0 0,0 0 0,0 0 0,0 0 0,0 0 0,0 0 0,0 1 0,0-1 0,0 0 0,0 0 0,0 0 0,0 0 0,0 0 0,0 1 0,0-1 0,0 0 0,0 0 0,0 0 0,-3 15 0,-7 25 0,6-26 0,2-6 0,0 0 0,0 1 0,0 13 0,2-20 0,0 0 0,0 0 0,0 0 0,0 0 0,1 0 0,-1 0 0,0 0 0,1-1 0,0 1 0,-1 0 0,1 0 0,0 0 0,0 0 0,0-1 0,0 1 0,0 0 0,0-1 0,1 1 0,-1-1 0,0 1 0,3 1 0,-3-3 0,0 1 0,0-1 0,1 0 0,-1 1 0,0-1 0,0 0 0,1 1 0,-1-1 0,0 0 0,0 0 0,1 0 0,-1 0 0,0 0 0,0-1 0,0 1 0,1 0 0,-1-1 0,0 1 0,0 0 0,0-1 0,1 1 0,-1-1 0,0 0 0,0 1 0,1-2 0,1 0 0,0 0 0,0-1 0,-1 1 0,1-1 0,-1 1 0,0-1 0,4-4 0,-3 0 0,1 1 0,-1-1 0,-1 1 0,1-1 0,-1 0 0,3-15 0,-5 21 0,0-1 0,1 0 0,-1 0 0,0 0 0,0 0 0,0 0 0,0 1 0,-1-1 0,1 0 0,0 0 0,-1 0 0,1 0 0,-1 1 0,0-1 0,0 0 0,1 0 0,-1 1 0,0-1 0,0 1 0,-1-1 0,1 1 0,0-1 0,0 1 0,-1 0 0,1 0 0,-1-1 0,1 1 0,-1 0 0,1 0 0,-1 1 0,0-1 0,-2-1 0,-33-7 0,70 8 0,-18 0 0,0 1 0,0 0 0,0 1 0,0 1 0,0 0 0,-1 1 0,17 5 0,-29-6 0,1-1 0,-1 0 0,1 0 0,-1 1 0,0-1 0,1 1 0,-1 0 0,0-1 0,0 1 0,0 0 0,-1 0 0,1 1 0,0-1 0,-1 0 0,1 1 0,-1-1 0,0 0 0,0 1 0,0 0 0,1 4 0,0 3 0,0 0 0,-1 0 0,0 0 0,-1 12 0,0-19 0,0-3 0,0 0 0,0 1 0,0-1 0,-1 0 0,1 0 0,0 1 0,0-1 0,0 0 0,0 1 0,0-1 0,0 0 0,0 0 0,0 1 0,1-1 0,-1 0 0,0 0 0,0 1 0,0-1 0,0 0 0,0 0 0,0 1 0,0-1 0,1 0 0,-1 0 0,0 1 0,0-1 0,0 0 0,0 0 0,1 0 0,-1 1 0,0-1 0,0 0 0,1 0 0,-1 0 0,0 0 0,0 0 0,1 1 0,-1-1 0,0 0 0,0 0 0,1 0 0,-1 0 0,0 0 0,1 0 0,-1 0 0,0 0 0,0 0 0,1 0 0,-1 0 0,0 0 0,1 0 0,-1 0 0,0 0 0,0-1 0,1 1 0,-1 0 0,0 0 0,0 0 0,1 0 0,-1 0 0,0-1 0,0 1 0,0 0 0,1-1 0,17-15 0,-15 13 0,33-34 0,-23 22 0,0 1 0,20-15 0,-32 28 0,0 0 0,0 1 0,0-1 0,1 0 0,-1 1 0,0-1 0,0 1 0,0 0 0,0-1 0,1 1 0,-1 0 0,0-1 0,0 1 0,1 0 0,-1 0 0,0 0 0,1 0 0,-1 1 0,0-1 0,3 1 0,-2 0 0,0 0 0,1 0 0,-1 0 0,0 0 0,0 1 0,0-1 0,0 1 0,0 0 0,3 3 0,2 4 0,0 0 0,0 1 0,7 16 0,-13-25 0,11 19 0,-9-16 0,0-1 0,0 1 0,-1 1 0,1-1 0,-1 0 0,0 1 0,0-1 0,-1 1 0,2 8 0,-10-38-3,-10-49-2902,13 59-660</inkml:trace>
</inkml:ink>
</file>

<file path=ppt/ink/ink3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1.16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82 50 13672,'0'0'1856,"-52"-43"-1624,51 41 0,-3 2-24,3 0 8,-3-3-1,3 1 201,1 4-224,-5 3-64,-8 3 0</inkml:trace>
</inkml:ink>
</file>

<file path=ppt/ink/ink3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1.41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25 11952,'0'0'796,"10"-2"-343,79-9 657,0 3-1,0 5 1,178 15-1,-245-6-548,-21-2-810,-10 0-1854</inkml:trace>
</inkml:ink>
</file>

<file path=ppt/ink/ink3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1.76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12456,'0'0'3456</inkml:trace>
</inkml:ink>
</file>

<file path=ppt/ink/ink3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2.03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6 9344,'0'0'416,"53"0"16,13 0 0,31 0 0,21-2 216,21-1 8,20 3-232,-17 0-8,-30 0-136,-21 3 8</inkml:trace>
</inkml:ink>
</file>

<file path=ppt/ink/ink3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4.72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222 0 7232,'0'0'7993,"-9"10"-7529,-28 29 376,-41 54 1,66-75-593,0-1 1,1 1 0,1 1-1,0 0 1,1 1-1,-11 38 1,15-34-10,2 0 0,0 0 0,1 0 0,1 0 0,1 0 0,2 0 0,0 0 0,2 0 0,0 0 0,2-1-1,0 0 1,2 0 0,11 26 0,-17-46-124,-1 1-1,1 0 0,0-1 1,0 1-1,0-1 0,1 0 1,-1 0-1,1 0 0,0 0 1,0 0-1,0 0 0,0-1 1,0 1-1,1-1 0,3 2 1,-6-3-73,0-1 0,0 0 0,1 0 1,-1-1-1,0 1 0,0 0 0,0 0 0,0 0 1,0-1-1,0 1 0,0 0 0,0-1 1,0 1-1,0-1 0,0 0 0,-1 1 0,1-1 1,0 1-1,0-1 0,0 0 0,-1 0 1,1 0-1,1-1 0,11-18-3406</inkml:trace>
</inkml:ink>
</file>

<file path=ppt/ink/ink3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5.42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74 1 11856,'0'0'3880,"-1"9"-3570,-34 134 1638,34-141-1873,1 0 0,-1 0-1,1 0 1,-1 0 0,1-1 0,0 1-1,0 0 1,0 0 0,0 0-1,0 0 1,0 0 0,0 0 0,1 0-1,-1 0 1,1 0 0,-1-1 0,1 1-1,0 0 1,-1 0 0,1 0 0,0-1-1,0 1 1,1-1 0,-1 1-1,0-1 1,0 1 0,1-1 0,-1 0-1,1 1 1,-1-1 0,1 0 0,0 0-1,-1 0 1,1 0 0,0 0 0,0-1-1,3 2 1,119 23 1116,-71-16-827,-36-6-76,28 7 1,-40-8-179,0-1 1,0 2-1,0-1 0,-1 1 0,1-1 1,-1 1-1,0 1 0,1-1 0,4 6 1,-8-8-82,0 0 0,0 0 0,0 0 0,0 0 1,-1 0-1,1 1 0,0-1 0,-1 0 0,1 0 0,-1 0 1,1 1-1,-1-1 0,1 0 0,-1 1 0,0-1 0,0 0 1,0 1-1,0-1 0,0 0 0,0 1 0,0-1 0,0 0 1,0 1-1,-1-1 0,1 0 0,-1 0 0,1 1 0,-1-1 1,1 0-1,-1 0 0,0 0 0,1 1 0,-1-1 1,0 0-1,0 0 0,0 0 0,0 0 0,0 0 0,0-1 1,0 1-1,-2 1 0,-8 5 52,0 0 1,0-1-1,-1 0 1,0-1-1,0 0 1,0-1-1,-19 4 1,1-3 146,-60 5 0,29-13 57,14 1 236,47 2-511,-1 0 0,0 0 0,1 0-1,-1 0 1,1 0 0,-1 0-1,1 0 1,-1 0 0,1 0 0,-1 0-1,1 0 1,-1 0 0,1-1-1,-1 1 1,1 0 0,-1 0 0,1-1-1,-1 1 1,1 0 0,-1-1-1,1 1 1,0 0 0,-1-1 0,1 0-1,0 1-20,0-1 0,0 1-1,0 0 1,0-1 0,0 1-1,1-1 1,-1 1 0,0-1-1,0 1 1,0 0 0,1-1-1,-1 1 1,0 0 0,1-1-1,-1 1 1,0 0 0,1 0-1,-1-1 1,1 1 0,-1 0-1,0 0 1,1-1 0,-1 1-1,1 0 1,-1 0 0,0 0-1,1 0 1,-1 0-1,2 0 1,45-12-1432,-36 10-1594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00.76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46 11048,'0'0'1608,"65"-24"-1576,-15 15-320,5-3 16</inkml:trace>
</inkml:ink>
</file>

<file path=ppt/ink/ink3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5.77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55 11552,'0'0'2422,"12"-3"-2003,181-25 1481,-82 14 341,-109 14-2131,-1 0-1,1 0 1,-1 0-1,1 0 1,-1-1 0,1 1-1,-1-1 1,1 1-1,-1-1 1,0 0-1,1 1 1,-1-1 0,0 0-1,0 0 1,2-1-1,-2 1 237</inkml:trace>
</inkml:ink>
</file>

<file path=ppt/ink/ink3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6.52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85 0 11352,'0'0'4393,"-4"12"-3828,1-3-448,-7 19 394,-13 26 0,-21 50 2349,44-103-2793,0-1 1,-1 0 0,1 1-1,0-1 1,0 0 0,0 1-1,0-1 1,0 1 0,0-1-1,0 0 1,0 1 0,0-1-1,0 1 1,0-1 0,0 0-1,0 1 1,1-1 0,-1 0-1,0 1 1,0-1 0,0 1-1,0-1 1,1 0 0,-1 1-1,0-1 1,0 0 0,1 0-1,-1 1 1,0-1 0,1 0-1,-1 1 1,17 6 773,23-2-504,-37-5-211,32 2 247,-21-2-261,0 1 1,-1 0-1,1 1 0,0 0 1,-1 1-1,0 1 1,18 6-1,-28-8-95,8 3 67,0 1-1,0 0 0,12 9 0,-20-12-55,0-1-1,0 1 0,0 0 1,-1-1-1,1 1 1,-1 1-1,0-1 0,0 0 1,0 0-1,0 1 1,0-1-1,-1 1 0,0 0 1,2 6-1,-2-6 15,-1-1-1,1 1 1,-1 0 0,1 0-1,-1-1 1,0 1 0,-1 0-1,0 7 1,0-9-14,-1 1 0,1-1 0,0 1 0,0-1 0,-1 0 0,0 1 0,1-1 0,-1 0 0,0 0 0,0 0 0,0 0 0,0 0 0,-3 1 0,-1 1 14,0-1 0,-1 1 0,1-1 0,-1 0 0,0-1 0,0 0 0,0 0 0,0 0 0,0-1 0,0 0 0,0-1 0,-11 1 1,-2-2 144,0-1 0,0 0-1,-24-6 1,35 5-61,0 0-1,0-1 0,-11-6 0,16 8-114,-1-2-141,8 2-655</inkml:trace>
</inkml:ink>
</file>

<file path=ppt/ink/ink3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6.92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50 11856,'0'0'2226,"13"-4"-1600,92-22 896,-76 20-695,0 2 1,38-2 0,-44 7-339,-19 0-325,0 0 1,0-1-1,0 1 0,0-1 1,0 0-1,0-1 0,-1 1 1,1-1-1,0 0 0,0 1 1,5-3-1,-9 2-156,1 1 0,-1 0 0,1 0 0,-1 0 0,1 0 0,-1 0 1,0 0-1,1-1 0,-1 1 0,1 0 0,-1 0 0,1 0 0,-1 0 0,1 1 0,-1-1 0,1 0 0,-1 0 0,1 0 0,-1 0 0,0 0 1,2 1-1,1 0-2395</inkml:trace>
</inkml:ink>
</file>

<file path=ppt/ink/ink3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7.32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13 0 11952,'0'0'2658,"1"8"-1883,0 7 0,0-1 0,-4 29 0,2-37-478,0 6 885,-1 0-1,-5 16 0,7-28-1144,0 0 0,-1 0 0,1 0 0,0 1 0,0-1 0,0 0 0,0 0 0,0 0 0,0 0 0,0 1-1,-1-1 1,1 0 0,0 0 0,0 1 0,0-1 0,0 0 0,0 0 0,0 0 0,0 1 0,0-1 0,0 0 0,0 0-1,0 0 1,0 1 0,0-1 0,1 0 0,-1 0 0,0 1 0,0-1 0,0 0 0,0 0 0,0 0 0,0 0 0,0 1-1,1-1 1,-1 0 0,0 0 0,0 0 0,0 0 0,1 1 0,7-4-711,-4 1-1440</inkml:trace>
</inkml:ink>
</file>

<file path=ppt/ink/ink3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7.78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 12456,'0'0'3114,"7"11"-2651,-1-2-362,0-2-15,-1 0 0,0 1 1,0 0-1,-1 0 1,0 0-1,0 1 1,-1 0-1,3 13 0,-1 6 366,-2 1 0,-1 0 0,-1-1 0,-1 1 0,-7 45 0,4-41 56,2-22-75,0 0 1,-1-1 0,-4 16 0,6-25-400,0-1-1,-1 0 1,1 1 0,0-1-1,0 1 1,-1-1 0,1 0-1,0 1 1,0-1 0,0 0-1,0 1 1,0-1 0,-1 1-1,1-1 1,0 1 0,0-1-1,0 0 1,0 1 0,0-1-1,0 1 1,1-1 0,-1 1-1,0-1 1,0 0 0,0 1-1,0-1 1,0 1 0,1-1-1,-1 0 1,0 1 0,0-1-1,1 0 1,-1 1 0,0-1-1,1 1 1,0-1-1,0 0 0,0-1 1,1 1-1,-1 0 0,0-1 1,0 1-1,0 0 0,0-1 1,0 0-1,0 1 0,0-1 1,1-1-1,30-24-2860,-31 25 1968</inkml:trace>
</inkml:ink>
</file>

<file path=ppt/ink/ink3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8.20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114 70 11952,'0'0'1409,"-5"11"-842,2-4-504,-5 10 271,2 0-1,0 1 1,-7 30-1,12-43-185,0 0 0,1 1 0,-1-1 0,1 1 1,0-1-1,0 1 0,1-1 0,-1 0 0,1 1 0,1-1 0,-1 0 0,1 1 1,0-1-1,0 0 0,0 0 0,1 0 0,-1-1 0,1 1 0,5 5 0,-6-8-66,1 0 0,-1-1 0,0 1 0,1-1 0,-1 0 0,1 1 0,-1-1 0,1 0 0,0-1 0,-1 1 0,1 0 0,0-1 0,-1 1-1,1-1 1,0 0 0,0 0 0,0 0 0,-1 0 0,1-1 0,0 1 0,0-1 0,-1 0 0,6-1 0,-3 0 15,0 0 1,0 0 0,0 0-1,-1-1 1,1 1-1,-1-1 1,1 0-1,-1-1 1,0 1 0,0-1-1,6-7 1,-5 3 15,0-1 1,-1 1 0,0-1-1,0 1 1,-1-1 0,-1 0-1,1 0 1,-1 0-1,-1-1 1,1-17 0,-1 19-40,-1 1 0,-1-1 0,0 1 0,0-1 0,0 1 0,-1 0 0,0 0 0,0-1 0,-1 1 1,0 1-1,0-1 0,0 0 0,-1 1 0,-6-8 0,7 10-15,-1 1 0,0-1 0,0 1 0,-1 0 0,1 0 0,-1 0 0,0 1 0,1 0 0,-1 0 0,0 0 0,0 0 0,0 1 1,-1 0-1,1 0 0,0 0 0,0 1 0,-1-1 0,1 1 0,-8 1 0,0 1 41,0-1-1,1 1 1,-1 1 0,1 1-1,0 0 1,-23 10 0,34-14-97,1 0 0,-1 1 0,0-1 0,0 0 0,1 0 1,-1 1-1,0-1 0,1 1 0,-1-1 0,1 1 0,-1-1 0,1 1 1,-1-1-1,1 1 0,-1-1 0,1 1 0,-1 0 0,1-1 1,-1 1-1,1 0 0,0-1 0,0 1 0,-1 0 0,1-1 1,0 1-1,0 0 0,0 0 0,0-1 0,-1 1 0,1 0 1,0 0-1,1-1 0,-1 1 0,0 0 0,0 1 0,2 0-33,-1 1 0,1 0 0,0 0 0,0-1-1,0 1 1,0-1 0,2 3 0,2 1-61,9 10-3272</inkml:trace>
</inkml:ink>
</file>

<file path=ppt/ink/ink3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19.18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 6128,'0'0'4560,"9"8"-3992,25 27 388,53 66 0,-67-73-467,-1 1 0,-2 1 0,-1 1 0,-1 0 0,11 37 0,-21-53-228,-1-1 1,-1 1-1,0 0 1,-1 0 0,0 0-1,-1 0 1,-1 0 0,0 0-1,-2 0 1,1 0 0,-2 0-1,0 0 1,0-1-1,-8 18 1,9-25-63,-1 0 0,-1-1 0,1 1 0,-1-1 0,0 0 0,0 0 0,-1 0-1,0 0 1,-11 9 0,15-14-139,0-1 0,0 1 0,0-1 0,0 1 0,0-1 0,0 0 0,0 0 0,0 1 0,0-1 0,0 0 0,0 0 0,0 0 0,0 0 0,0 0 0,0 0-1,0 0 1,0-1 0,0 1 0,0 0 0,0-1 0,0 1 0,0 0 0,-2-2 0,-14-12-2939</inkml:trace>
</inkml:ink>
</file>

<file path=ppt/ink/ink3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21.85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0 681 6928,'0'0'6409,"9"1"-5940,-8 0-461,4 0 79,0 0 0,0 0 0,1 0 1,-1-1-1,0 1 0,1-1 0,-1 0 1,0-1-1,1 0 0,-1 1 0,0-2 1,0 1-1,0 0 0,10-5 0,2-5 229,0-1-1,-1 0 1,-1-1-1,0-1 1,0 0-1,-2-1 1,24-32-1,-4-5 1046,34-71-1,-38 67-397,-2 7 588,-27 49-1512,0 0 0,0 0 0,0 0 0,0-1 0,0 1 0,0 0 1,0 0-1,0 0 0,0 0 0,0 0 0,0 0 0,1-1 0,-1 1 0,0 0 0,0 0 1,0 0-1,0 0 0,0 0 0,0 0 0,0 0 0,0-1 0,1 1 0,-1 0 1,0 0-1,0 0 0,0 0 0,0 0 0,0 0 0,0 0 0,1 0 0,-1 0 1,0 0-1,0 0 0,0 0 0,0 0 0,0 0 0,1 0 0,-1 0 0,0 0 1,0 0-1,0 0 0,0 0 0,0 0 0,1 0 0,3 8 638,1 19-557,-4-22 25,5 34 156,0 51 0,-5-69-200,-2 0 0,0 1 0,-2-1 0,-5 25 0,7-44-82,1 0 1,-1 0-1,1 0 0,-1 0 1,0 0-1,1-1 1,-1 1-1,0 0 0,0 0 1,0-1-1,-1 1 1,1-1-1,0 1 0,-1-1 1,1 1-1,-1-1 1,1 0-1,-1 0 0,-1 2 1,1-3 1,0 1 0,0-1-1,0 0 1,0 0 0,0 0 0,0 0 0,1 0 0,-1 0 0,0 0 0,0 0-1,0-1 1,0 1 0,0-1 0,1 0 0,-1 1 0,0-1 0,0 0-1,1 0 1,-4-2 0,-5-4 64,-1 0-1,1-1 1,1 0 0,-1-1-1,1 0 1,1 0-1,0-1 1,-10-15-1,18 25-79,0 0 0,0 0 0,0 0 0,1 0 0,-1 0 0,0 0 0,0 0 0,0 0 0,0 0-1,1 0 1,-1 0 0,0 0 0,0 0 0,0 0 0,0 0 0,0 0 0,1 0 0,-1 0 0,0 0-1,0 0 1,0 0 0,0 0 0,0-1 0,0 1 0,1 0 0,-1 0 0,0 0 0,0 0 0,0 0-1,0 0 1,0 0 0,0-1 0,0 1 0,0 0 0,0 0 0,1 0 0,-1 0 0,0 0 0,0-1-1,0 1 1,0 0 0,0 0 0,0 0 0,0 0 0,0 0 0,0-1 0,0 1 0,0 0-1,0 0 1,0 0 0,0 0 0,0-1 0,-1 1 0,1 0 0,0 0 0,0 0 0,0 0 0,0 0-1,0-1 1,6 2-35,-1-1 26,0 1 0,-1 0-1,1 0 1,-1 0 0,0 0-1,1 1 1,4 2 0,12 5-7,-16-8 6,23 8-41,46 8 1,-66-16 39,0 0 1,0 0-1,0-1 1,0 0 0,0-1-1,0 1 1,0-1-1,0-1 1,0 0 0,15-5-1,12-10 1,61-36 0,-83 44 4,1-1 1,-2 0-1,1-1 0,-2-1 0,1 0 1,-2 0-1,11-15 0,1-10 5,-2-1 1,-2-1-1,21-63 0,-36 94 18,-1 0 0,0-1-1,0 1 1,-1-1-1,0 1 1,-1-1 0,0 1-1,0-1 1,-3-16-1,3 22 5,-1 1-1,1-1 0,-1 0 1,0 1-1,1-1 1,-1 1-1,0-1 0,-3-3 1,4 6-24,0-1 0,0 1 1,0 0-1,-1 0 1,1-1-1,0 1 1,0 0-1,-1 0 1,1 0-1,0-1 1,-1 1-1,1 0 1,0 0-1,-1 0 1,1 0-1,0 0 1,-1 0-1,1 0 1,0-1-1,-1 1 1,1 0-1,0 0 0,-1 0 1,1 0-1,-1 1 1,1-1-1,-2 0-2,1 1-1,0-1 0,0 1 1,0 0-1,0-1 0,0 1 1,0 0-1,0 0 0,0 0 1,0 0-1,-1 2 0,-9 11-25,0 1 1,1 1-1,0 0 1,1 0-1,1 1 0,0 0 1,2 0-1,0 1 0,1-1 1,0 1-1,2 1 0,-3 34 1,5-30-7,1 0 0,7 44 0,-5-55 34,0-1-1,1 0 1,1 0 0,0-1-1,0 1 1,1-1 0,12 19-1,-16-28 1,0 0-1,0 0 1,0 0-1,0 0 1,0-1-1,0 1 1,1 0-1,-1 0 1,0-1 0,0 1-1,1-1 1,-1 1-1,0-1 1,1 0-1,-1 1 1,0-1-1,1 0 1,-1 0-1,0 0 1,1 0 0,-1 0-1,0 0 1,1 0-1,2-1 1,3-1 19,1 0 1,-1-1 0,8-3-1,-11 5-9,5-4 20,0-1 0,0 0 0,0 0 1,-1-1-1,0 0 0,0 0 0,-1-1 0,8-11 0,4-3 65,40-46 432,-60 87 29,0-6-517,0 0-1,1 16 1,1-23-24,0 0 1,0 0-1,1 0 1,0 0-1,0-1 0,0 1 1,5 8-1,-5-12-13,0 1-1,0-1 1,0 0-1,0 0 1,0 0-1,0 0 1,1 0-1,-1 0 1,1 0 0,0-1-1,-1 1 1,1-1-1,0 0 1,0 0-1,0 0 1,-1 0-1,6 1 1,7 0 6,0-1 0,0 0 0,0-1 0,0-1 0,20-3 0,75-20 58,-26-6-23,-63 21-23,0 1 0,0 1-1,27-6 1,-43 12 43,-6-1 4,-8 0 27,-17 6-52,0 0-1,1 2 0,-1 1 1,2 1-1,-1 1 0,1 1 1,-38 22-1,60-31-38,0 0 0,0 0 0,0 1 0,0-1 0,0 1-1,0 0 1,1-1 0,-1 1 0,1 0 0,-1 0 0,1 0 0,0 0 0,-1 0 0,1 0 0,0 1 0,0-1-1,0 4 1,0-5-4,1 1 0,0-1 0,0 0 1,0 0-1,0 1 0,0-1 0,1 0 0,-1 0 0,0 1 0,1-1 0,-1 0 0,0 0 0,1 0 0,0 1 0,-1-1 0,1 0 0,0 0 0,-1 0 0,1 0 0,0 0 0,0 0 0,0-1 0,0 1 0,0 0 0,0 0 0,0-1 0,0 1 0,0 0 0,0-1 0,0 1 0,0-1 0,1 1 0,-1-1 0,0 0 0,2 1 0,3 0 0,0 0-1,0-1 0,0 1 1,1-1-1,-1-1 0,0 1 1,0-1-1,1 0 0,-1 0 1,0-1-1,0 0 1,0 0-1,-1 0 0,1-1 1,0 0-1,-1 0 0,0 0 1,7-6-1,5-3-11,-1-1 0,-1-1 0,-1-1 0,17-19 0,-16 13-5,0 0 1,-2 0-1,0-2 0,-1 1 0,14-42 0,-13 25 21,-1 0-1,9-71 1,-20 105 3,0 1 0,-1 0-1,0-1 1,0 1 0,-1-7 0,1 11-10,0-1 0,0 1-1,-1-1 1,1 1 0,0-1 0,0 1 0,0-1 0,0 1 0,-1-1 0,1 1 0,0-1 0,-1 1-1,1-1 1,0 1 0,-1 0 0,1-1 0,0 1 0,-1-1 0,1 1 0,-1 0 0,1 0 0,-1-1 0,1 1-1,0 0 1,-1 0 0,1-1 0,-1 1 0,1 0 0,-1 0 0,0 0 0,1 0 0,-1 0 0,1 0-1,-1 0 1,1 0 0,-1 0 0,1 0 0,-1 0 0,1 0 0,-1 0 0,1 0 0,-1 0 0,1 1 0,-1-1-1,1 0 1,-1 0 0,1 1 0,-1-1 0,1 0 0,-1 1 0,1-1 0,0 0 0,-1 1 0,1-1-1,-1 1 1,-3 2-13,0 1-1,0 0 0,0 0 0,0 0 0,1 1 1,-1-1-1,1 1 0,-4 8 0,-18 44-58,20-42 57,0 0-1,1 1 1,1-1-1,0 1 0,1-1 1,1 1-1,1 0 0,0 0 1,1-1-1,0 1 1,2 0-1,0-1 0,0 1 1,1-1-1,1 0 1,1-1-1,0 1 0,13 21 1,-14-28 6,-2-2-16,1 0 0,0 0 0,7 8 0,-9-12 18,0 0 0,1 0 1,-1-1-1,0 1 0,0-1 0,1 1 0,-1-1 1,1 0-1,-1 0 0,1 0 0,0 0 0,4 0 0,0 0 2,0 0 0,1 0 0,-1-1 0,0 0 0,1-1 0,-1 0 0,0 0 0,1 0 0,-1-1 0,0 0 0,0-1 0,0 1 0,-1-1 0,1-1 0,10-6 0,-4 1 12,0-1-1,-1-1 1,-1 1 0,0-2-1,0 1 1,11-19-1,-20 28 4,0-1 0,0 0 0,-1 0 0,1 1 0,-1-1 0,1 0 0,-1 0 0,0 0-1,-1 0 1,1-1 0,0 1 0,-1 0 0,0 0 0,0 0 0,0-1 0,0 1 0,0 0-1,0 0 1,-1 0 0,0-1 0,0 1 0,1 0 0,-4-4 0,4 6-2,-1 1 1,0-1 0,0 1-1,0-1 1,1 1 0,-1-1-1,0 1 1,0 0 0,0-1 0,0 1-1,0 0 1,0 0 0,0 0-1,0 0 1,0 0 0,0 0-1,0 0 1,0 0 0,0 0-1,0 0 1,0 0 0,0 1-1,1-1 1,-3 1 0,-22 9 68,20-7-60,0 1 0,0 0 0,0 0-1,0 0 1,1 0 0,0 1-1,0 0 1,0 0 0,0 0 0,1 0-1,0 1 1,0-1 0,0 1-1,1 0 1,0-1 0,0 1 0,0 0-1,1 1 1,0-1 0,0 0-1,0 0 1,1 0 0,1 11 0,-1-9 24,1 0 1,0 0 0,1 0 0,0 0-1,0-1 1,0 1 0,1-1-1,0 1 1,1-1 0,0 0 0,0 0-1,0-1 1,1 1 0,0-1-1,0 0 1,0 0 0,1 0 0,10 6-1,-13-10-5,0 0-1,0 0 0,0-1 1,0 1-1,1-1 1,-1 0-1,1 0 0,-1 0 1,1-1-1,-1 1 0,7-1 1,0 0-68,-1-1 0,0 0-1,11-3 1,-14 1-709</inkml:trace>
</inkml:ink>
</file>

<file path=ppt/ink/ink3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22.08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8 16783,'0'0'1920,"69"-8"-1488,-24 12 0,5-3-264,-6 4 16,-2 0-264,-8 0 8</inkml:trace>
</inkml:ink>
</file>

<file path=ppt/ink/ink3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22.98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1 176 10152,'0'0'8057,"8"-9"-7353,-3 4-608,68-70 1394,-56 58-802,1 1-1,36-23 1,-49 36-531,0 1-1,1 0 1,0 0-1,-1 0 1,1 1-1,0 0 1,0 0-1,0 0 1,0 1-1,0 0 1,0 0 0,-1 1-1,1 0 1,0 0-1,0 0 1,6 2-1,-11-2-132,0-1-1,1 0 1,-1 1 0,0-1-1,0 1 1,0 0-1,0-1 1,0 1-1,0 0 1,0 0 0,0-1-1,0 1 1,0 0-1,-1 0 1,1 0 0,0 0-1,-1 0 1,1 0-1,0 0 1,-1 0-1,1 1 1,-1-1 0,0 0-1,1 0 1,-1 0-1,0 1 1,0-1 0,0 0-1,0 0 1,0 0-1,0 1 1,0-1-1,0 0 1,0 2 0,-2 5 52,0 0 0,0 0 1,0 0-1,-4 8 1,3-9-51,-7 17 95,-1 0 0,-1-1 1,-1 0-1,-2 0 1,0-2-1,-1 0 1,-1 0-1,0-2 1,-31 26-1,-27 22 504,73-66-600,2 0 4,-1 0 1,1 0-1,-1-1 1,0 1 0,1 0-1,-1-1 1,0 1-1,0-1 1,0 1 0,0-1-1,1 1 1,-1-1-1,0 0 1,0 1 0,0-1-1,0 0 1,0 0 0,-2 1-1,3-1 144,11 0 274,84-12-11,-58 6-304,0 2-1,1 1 1,44 3 0,-69 2-72,-11-1-39,-1-1 0,1 1 0,0-1 0,0 0 0,0 1 0,0-1 0,0 0 0,0-1 0,0 1 0,0 0 0,2-1 0,4 0 117,-7 4 185,-1-3-331,0 0 1,0 0-1,0 0 0,0 1 1,0-1-1,0 0 0,-1 0 1,1 0-1,0 0 0,0 0 1,0 1-1,0-1 0,0 0 1,-1 0-1,1 0 0,0 0 1,0 0-1,0 0 0,0 0 1,-1 0-1,1 0 0,0 0 1,0 0-1,0 0 0,0 1 1,-1-1-1,1 0 0,0 0 1,0 0-1,0 0 0,-1-1 1,1 1-1,0 0 0,0 0 1,0 0-1,0 0 0,-1 0 1,1 0-1,0 0 0,0 0 1,0 0-1,0 0 0,-1 0 1,1-1-1,0 1 0,0 0 1,0 0-1,0 0 0,0 0 1,0 0-1,-1-1 0,10-15-5170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02.1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208 1 8136,'0'0'6716,"-11"1"-6135,-1 0-372,0 0-1,0 1 1,1 1 0,-1 0-1,1 0 1,0 1 0,0 1 0,0-1-1,0 2 1,-15 10 0,19-11 159,0 1 0,0 0 0,1 1 1,0 0-1,-7 9 0,11-14-280,1 0 0,0-1 0,0 1 1,0 0-1,1-1 0,-1 1 0,0 0 0,1 0 0,-1 0 1,1 0-1,-1 0 0,1-1 0,0 1 0,0 0 1,0 0-1,0 0 0,0 0 0,0 0 0,0 0 0,1 0 1,-1 0-1,1 0 0,0 0 0,-1-1 0,1 1 0,0 0 1,0 0-1,0-1 0,0 1 0,3 2 0,0 1 53,1 0 0,0-1-1,0 1 1,0-1-1,0 0 1,1 0 0,0-1-1,0 0 1,0 0-1,0 0 1,7 2 0,-9-5-104,-1 1 1,1 0-1,0-1 1,-1 0-1,1 0 1,-1 0-1,1 0 0,0-1 1,-1 1-1,1-1 1,-1 0-1,0 0 1,1 0-1,-1 0 1,1-1-1,-1 0 1,0 1-1,0-1 1,0 0-1,0 0 1,0-1-1,4-4 1,-1 0 101,0-1 1,-1 0-1,0 0 1,0 0-1,-1 0 1,0 0-1,0-1 1,-1 0 0,0 0-1,-1 0 1,0 0-1,0 0 1,-1-1-1,0-14 1,0 31-120,1-1-1,0 1 1,0-1 0,1 1 0,0-1 0,0 0-1,0 0 1,1 0 0,0-1 0,9 11 0,-6-6-2,-4-6-1,0-1 0,1 1 0,-1-1 0,1 1 0,0-1 1,0 0-1,0 0 0,0-1 0,1 1 0,-1-1 0,0 0 0,1 0 0,0-1 0,0 1 1,-1-1-1,1 0 0,0 0 0,0-1 0,0 0 0,0 1 0,0-1 0,0-1 1,0 1-1,0-1 0,0 0 0,-1 0 0,1 0 0,0-1 0,0 0 0,8-4 0,-5 1 38,0-1 0,-1 1 0,1-1-1,-1-1 1,0 1 0,-1-1-1,1 0 1,5-10 0,-4 7 41,1 0 1,0 0-1,11-10 1,-5 3 143,-14 15-226,0 1 0,-1 0 0,1 0 0,0 0 0,0 0 0,0 0 0,0 0 0,0 0 0,0 0 0,0 0 0,2-1 0,-2 2-12,0 0 0,0 0 0,-1 0 0,1 1 0,0-1 0,-1 0 0,1 0 0,0 1 0,0-1 0,-1 1 0,1-1-1,-1 1 1,1-1 0,0 1 0,-1-1 0,1 1 0,-1-1 0,1 1 0,-1-1 0,0 1 0,1 0 0,-1-1 0,0 1 0,1 0-1,-1 0 1,0-1 0,0 1 0,1 1 0,3 6 1,0 1 0,0 0-1,-1 0 1,-1 0 0,1 0 0,-1 1-1,-1-1 1,0 1 0,0 0 0,-1-1-1,0 1 1,0-1 0,-1 1 0,-1-1-1,0 1 1,-3 10 0,5-19 0,-1 0 0,1 0 0,0 0 0,-1 0 0,1 0 1,-1 0-1,1-1 0,-1 1 0,1 0 0,-1 0 0,1-1 1,-1 1-1,0 0 0,0-1 0,1 1 0,-1-1 0,0 1 0,0-1 1,0 1-1,0-1 0,1 1 0,-1-1 0,0 0 0,0 0 0,0 1 1,0-1-1,0 0 0,0 0 0,0 0 0,0 0 0,0 0 0,0 0 1,0 0-1,0 0 0,0-1 0,1 1 0,-1 0 0,-1-1 0,-4-1 37,0-1-1,0 0 0,0 0 0,-9-8 0,-1 1 84,15 10-111,-1-1 0,1 1 0,0-1 0,0 0 0,0 1 0,0-1 0,0 1 0,0-1 0,0 0 0,0 0-1,1 0 1,-1 0 0,0 0 0,0 0 0,1 0 0,-1 0 0,0 0 0,1 0 0,-1 0 0,1 0 0,-1 0 0,1 0 0,-1-3 0,1 4 42,4-3 61,23-3-121,1 2 0,0 0 0,50 2 0,-64 2-78,1 1 1,-1 1-1,28 7 0,-12 2-4215</inkml:trace>
</inkml:ink>
</file>

<file path=ppt/ink/ink3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23.42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202 76 14368,'0'0'846,"-11"7"-666,-6 6 138,0 0 0,0 1 0,2 1 0,-28 32-1,42-47-309,-6 10 221,1-1 0,-1 1-1,1 0 1,-4 12 0,8-19-154,1-1 1,0 1-1,1 0 1,-1 0 0,0 0-1,1-1 1,0 1 0,0 0-1,-1 0 1,2 0-1,-1 0 1,0 0 0,1-1-1,-1 1 1,1 0 0,0 0-1,0 0 1,0-1 0,0 1-1,0 0 1,1-1-1,1 4 1,2 0 77,1 0 0,-1-1 0,1 0 0,0 0 0,1 0 0,-1-1 0,1 1 0,0-2 0,0 1 0,14 5 0,-8-5 42,1 0-1,0 0 1,0-2-1,28 3 1,-30-5-68,1 0 1,-1-1-1,1-1 1,-1 0-1,1-1 1,-1 0-1,0-1 1,-1 0-1,1-1 1,-1 0-1,19-12 1,-22 12-37,0 0 1,-1-1-1,1 0 1,-1 0 0,0-1-1,-1 0 1,0 0-1,0 0 1,0-1-1,-1 0 1,0 0-1,0 0 1,-1-1-1,0 0 1,4-17 0,-6 17-8,0-1 1,0 1 0,-2-1 0,1 0 0,-1 0-1,0 1 1,-1-1 0,0 0 0,-1 1 0,-3-10 0,4 13-38,-1 1 1,0 1-1,-1-1 1,1 0-1,-1 0 1,0 1-1,0 0 1,0-1 0,0 1-1,-1 1 1,0-1-1,0 0 1,0 1-1,0 0 1,-1 0-1,1 0 1,-1 0-1,1 1 1,-9-3 0,1 1 44,0 0 1,0 2 0,-1 0 0,0 0 0,1 1 0,-1 0 0,-13 2 0,6 0 47,0 2 0,0 0 0,-32 9 0,20 1 54,1 1-1,0 1 0,-42 29 1,53-29-40,19-15-157,1 0 0,0 0 0,0 1 0,0-1 0,-1 0 0,1 0 0,0 0 0,0 1 0,0-1 0,0 0 0,-1 0 0,1 1 0,0-1 0,0 0 0,0 1 0,0-1 0,0 0 0,0 0 0,0 1 0,0-1 0,0 0 0,0 1 0,0-1 0,0 0 0,0 1 0,0-1 0,1 1-19,-1-1 0,1 0-1,-1 1 1,1-1 0,-1 0 0,1 1-1,0-1 1,-1 0 0,1 0 0,0 0-1,-1 0 1,1 1 0,-1-1 0,1 0-1,0 0 1,-1 0 0,1 0 0,1-1-1,11 0-3835</inkml:trace>
</inkml:ink>
</file>

<file path=ppt/ink/ink3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26.56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428 14 6632,'0'0'8340,"-11"-2"-7946,-13-3 210,-1 2-1,-24 0 1,42 4-311,0 0 0,1 1 0,-1-1 0,0 2 0,1-1 0,0 1 1,0 0-1,-1 0 0,2 1 0,-1 0 0,-8 6 0,-8 6 202,4-4-184,0 0 0,1 1 1,1 1-1,0 1 0,1 0 1,1 1-1,-21 30 0,-9 40 468,41-81-730,0-1 0,1 1 1,0 0-1,0 1 0,0-1 1,0 0-1,1 0 0,0 1 0,0-1 1,1 1-1,-1-1 0,1 1 1,0-1-1,1 1 0,-1-1 0,1 1 1,0-1-1,1 0 0,-1 1 1,5 9-1,-1-6 13,-1 0 0,2 0 1,-1-1-1,1 1 0,0-1 1,1 0-1,0-1 0,0 0 0,1 0 1,12 8-1,-10-7-2,1-1 0,0 0-1,1-1 1,-1-1 0,1 0 0,0 0 0,17 4 0,-19-8-19,0 1 0,0-2 0,-1 1 0,1-1 0,0-1 0,0 1 0,0-2 0,-1 1 0,1-1 0,15-6 1,9-5 86,0-1 0,-1-2 0,-1-1 0,-1-2 0,0-1 0,-1-1 0,-2-2 0,0 0 1,-1-2-1,43-53 0,-65 72-40,0-2 1,0 1 0,-1 0 0,1-1-1,-2 0 1,1 0 0,-1 0-1,3-14 1,-5 19-54,0-1-1,-1 0 1,1 0 0,-1 0 0,0 0-1,0 0 1,-1 0 0,1 0 0,-1 1-1,0-1 1,1 0 0,-2 0 0,1 1-1,0-1 1,-1 0 0,0 1 0,0-1-1,0 1 1,0 0 0,0 0 0,-5-5-1,-4-2 20,0 1-1,0-1 0,-1 2 0,-1 0 0,1 0 0,-1 1 1,-1 1-1,1 0 0,-1 1 0,-27-7 0,19 8 20,0 0 0,0 2 0,0 1 0,-1 0-1,1 2 1,-35 5 0,42-6-15,12 0-50,1 0-1,0 0 1,-1 0-1,1 0 0,0 0 1,0 1-1,-1-1 0,1 1 1,0-1-1,0 1 0,-3 1 1,5-1-77,0 0 0,1 1 1,-1-1-1,0 0 0,0 1 1,1-1-1,-1 0 0,1 0 1,-1 1-1,1-1 0,0 0 0,-1 0 1,3 2-1,0 3-2837</inkml:trace>
</inkml:ink>
</file>

<file path=ppt/ink/ink3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27.15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10344,'0'0'7133,"9"12"-6705,60 75 418,41 45 1505,-105-125-2141,0-2 277,-1 1 0,1-1-1,0 0 1,11 9 0,-15-15-448,1 0 0,-1 0 0,0 1 0,0-1 0,0 0 0,0 0 1,0 0-1,0 0 0,0 0 0,0 0 0,-1 0 0,1 0 0,0-1 0,0-1 0,0 1-10,9-14-88,-2-2 0,8-19 0,-7 14-2868</inkml:trace>
</inkml:ink>
</file>

<file path=ppt/ink/ink3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27.86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8432,'0'0'7970,"11"6"-7437,4 1-259,0-1 0,0 0-1,1-1 1,0-1-1,17 3 1,110 3 2360,-57-5-1192,-47-7-598,-11 0 772,-24 0-876,1 0-4703</inkml:trace>
</inkml:ink>
</file>

<file path=ppt/ink/ink3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28.26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1 12256,'0'0'2904,"9"2"-2634,13 3 37,1-1 0,44 1 1,-24-5 64,89 2 1134,-6 1 991,-114-5-1853,-1 1-3248</inkml:trace>
</inkml:ink>
</file>

<file path=ppt/ink/ink3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29.20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46 0 7736,'0'0'13350,"-4"9"-12901,-1 0-343,1 0-1,0 1 0,1-1 1,0 1-1,1-1 0,0 1 1,-1 11-1,-5 214 2031,4-175-1648,2-36 22,1-1 0,2 30-1,0-28 879,5-78-1356,-2 24-4312</inkml:trace>
</inkml:ink>
</file>

<file path=ppt/ink/ink3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29.64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60 10952,'0'0'2808,"14"-4"-2411,23-7 6,0 1 0,1 2 0,47-4 0,-76 12-329,82-7 1498,140 8 0,-209 1-1197,-12 0-13,0-1 0,0 0 0,0-1 0,1 0 0,-1-1 0,0 0 0,18-4 0,-35 0 582,2 2-3661</inkml:trace>
</inkml:ink>
</file>

<file path=ppt/ink/ink3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31.40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331 8 6520,'0'0'8188,"-10"-2"-7584,8 1-565,-2 0 30,0 0 0,-1 0-1,1 1 1,0-1 0,0 1 0,-1 0 0,1 0 0,0 0 0,0 0 0,-1 1 0,1 0 0,0 0 0,0 0-1,0 0 1,0 1 0,-8 3 0,-6 8 270,0 0-1,1 1 1,1 1-1,0 1 1,1 0-1,0 1 1,1 0-1,1 1 1,1 1-1,1 0 1,-11 25-1,13-23-118,0 2 1,1-1-1,1 1 1,1 0-1,2 1 1,0-1-1,1 1 0,1 0 1,2 0-1,2 30 1,5 0 307,16 63 1,-17-91-324,2 0-1,2-1 1,0 0-1,20 34 1,1-2 184,21 34 454,-50-88-761,1 0 1,-1 0-1,0 0 1,1-1-1,0 1 1,-1-1-1,1 1 1,0-1-1,0 0 1,6 3 0,-9-5-70,1 0 1,-1 0 0,1 0-1,-1 0 1,1 0 0,-1 0-1,1 0 1,-1 0 0,0 0 0,1 0-1,-1 0 1,1-1 0,-1 1-1,1 0 1,-1 0 0,1 0 0,-1-1-1,0 1 1,1 0 0,-1 0-1,0-1 1,1 1 0,-1 0 0,0-1-1,1 1 1,-1-1 0,0 1-1,1 0 1,-1-1 0,0 1-1,0-1 1,10-17 7,-9 14-6,23-55-525,-17 40-2630</inkml:trace>
</inkml:ink>
</file>

<file path=ppt/ink/ink3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33.86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1 126 5920,'0'0'9184,"10"-4"-8832,33-11 1,-39 14-288,0 0 1,1 0 0,-1 0-1,0 1 1,1 0 0,-1 0-1,1 0 1,-1 1 0,0-1-1,7 3 1,11 0 230,72 5 679,-29-2 427,82-3 0,-90-8-625,-53 4-728,0 0 0,0 0 1,0 0-1,-1 0 0,1-1 0,0 0 0,-1 0 0,7-4 0,10-5 119,-19 10-127,1 1 1,0-1 0,-1 0 0,1-1 0,-1 1-1,1 0 1,-1 0 0,1-1 0,-1 1-1,0 0 1,0-1 0,1 0 0,-1 1 0,0-1-1,-1 0 1,1 1 0,0-1 0,0 0-1,-1 0 1,1-1 0,2-1 89,-3 2-10,-4-3-61,-3-2 6,5 5-48,0-1-1,0 1 0,0 0 0,-1 0 0,1 0 0,0 0 0,-1 1 1,0-1-1,1 1 0,-1-1 0,0 1 0,0 0 0,-5-1 1,-14-4 58,9 2 15,0 1 1,0 1-1,0 0 1,0 0-1,-23 1 1,-46 16 59,79-14-151,0 0 1,-1 0-1,1 0 1,0 1-1,-1-1 1,1 1-1,0 0 1,0 0-1,1 0 1,-4 2 0,-8 6 25,0 0 32,-20 17 1,32-25-59,0 0 2,0 0 0,-1 0 0,1 1 0,0-1 0,0 1 0,1 0 0,-1-1 0,0 1 0,1 0 0,0 0 0,0 0 1,-1 3-1,-4 8 36,6-14-36,-1 1 1,1 0 0,-1-1 0,1 1 0,0 0 0,-1-1 0,1 1 0,0 0 0,-1 0 0,1-1 0,0 1 0,0 0 0,0 0 0,0-1 0,0 1 0,0 0 0,0 0 0,0-1 0,0 1 0,0 0 0,0 0 0,0-1 0,1 2 0,1 16 93,-2-16-88,0-1 0,0 0 0,0 1 0,0-1 0,0 1 0,1-1 0,-1 0 0,0 0 0,1 1 0,-1-1 0,1 0 0,0 1 0,-1-1 1,1 0-1,0 0 0,-1 0 0,1 0 0,0 0 0,0 0 0,0 0 0,0 0 0,0 0 0,0 0 0,0 0 0,3 0 0,8 9 80,1 2 15,-10-8-52,1 0-1,0-1 1,0 0 0,0 0-1,6 4 1,-2-2 119,1 1 0,13 13 0,-16-14-92,0 0 1,0 0-1,0 0 1,0-1-1,1 0 0,-1 0 1,11 3-1,-6-3 9,0 0 1,0 0-1,0-2 0,0 1 0,1-1 0,-1-1 1,1 0-1,-1-1 0,13-1 0,1 3 55,-7 1-35,-13-3-82,-1 1-1,1-1 0,-1 1 1,1 0-1,5 2 0,-6-1-1,0-1-1,1 0 1,-1 0 0,1 0-1,4 0 1,-6 0-10,-1-1 1,1 1-1,-1 0 0,1 0 1,-1 0-1,1 1 1,-1-1-1,0 1 0,0-1 1,0 1-1,0 0 1,0-1-1,0 1 0,0 0 1,0 0-1,-1 1 1,1-1-1,1 4 0,1 2 6,-1 0 0,0 0 0,0 1 0,-1-1 0,0 1-1,-1-1 1,1 12 0,0-1 37,-2-16-51,1 0 1,-1 0 0,0 0-1,0 1 1,0-1 0,0 0-1,0 0 1,-1 0 0,-1 5-1,-1 0 2,-1 0 0,0 0 0,-1 0 0,-8 11-1,0 0 16,8-13 9,-1-1 0,0 1 0,0-1 1,0 0-1,-1-1 0,1 0 0,-1 0 0,-11 5 0,5-4 56,0-1-1,1-1 0,-25 5 1,8-3 8,18-3-49,1 0 0,-1-1-1,0 0 1,1-1-1,-1 0 1,0-1-1,0 0 1,1-1-1,-16-4 1,12 2 11,0-1 0,0-1 0,1-1 1,0 0-1,0-1 0,-14-10 0,15 10 5,7 4-16,-1 0 0,1 0 0,-9-9 0,-7-7 90,-4-5 154,0 7 102,41 21-1032,-7 2-3475</inkml:trace>
</inkml:ink>
</file>

<file path=ppt/ink/ink3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35.85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32 82 6424,'0'0'14938,"-3"9"-14661,0-2-211,-1 3 178,1 0 0,0 1 0,0 0 0,1-1 0,-1 14 0,4-23-163,-1-1 1,0 1 0,0 0-1,0-1 1,0 1 0,0 0 0,0-1-1,0 1 1,0-1 0,0 1-1,0 0 1,0-1 0,0 1-1,-1-1 1,1 1 0,0 0 0,0-1-1,-1 1 1,1-1 0,0 1-1,-1-1 1,1 1 0,-1-1-1,1 1 1,0-1 0,-1 1-1,1-1 1,-2 1 0,2-1 131,-1-13-69,0 0-1,1-1 0,1 1 1,0 0-1,6-25 0,-6 35-131,-1 0 0,1 0 1,0 1-1,0-1 0,0 0 0,1 0 0,-1 1 0,1-1 1,-1 0-1,1 1 0,0-1 0,0 1 0,0 0 0,0 0 0,0 0 1,1 0-1,2-2 0,4-8 50,-8 11-57,-1 0 0,1-1-1,-1 1 1,1 0 0,0 1-1,-1-1 1,1 0 0,0 0-1,0 0 1,0 0 0,-1 1-1,1-1 1,0 0 0,0 1 0,2-2-1,3 0 27,0-1 0,0 1 0,0 1 0,1-1-1,-1 1 1,0 1 0,7-1 0,-11 1-15,0 0 1,0 0-1,0 1 1,0-1-1,0 0 0,0 1 1,0 0-1,0-1 1,0 1-1,-1 0 1,1 0-1,0 0 1,-1 0-1,1 0 0,0 1 1,-1-1-1,0 0 1,1 1-1,-1-1 1,0 1-1,1 0 1,-1-1-1,0 1 0,0 0 1,-1 0-1,1-1 1,1 4-1,1 6 79,0-1 0,0 1-1,1 22 1,-1-9-5,-2-17-28,-1 1 0,1-1 0,-2 1 0,1-1-1,-1 1 1,0-1 0,-1 1 0,1-1 0,-5 10 0,3-7 102,4-10-144,10-22-359,2-5-3481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03.43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191 1 7432,'0'0'12115,"-1"9"-11591,-1 1-365,0-1 0,-1 0 0,1 1 0,-2-1-1,1 0 1,-1 0 0,-1-1 0,-5 10 0,6-13 29,0 1 0,0-1 0,0 0 0,0 0 0,-1-1 0,0 1 0,0-1 0,0 0 0,0-1 0,-11 6 0,8-5 221,-31 11 825,37-14-1183,0-1-1,1 1 0,-1-1 0,0 0 0,1 0 0,-1 0 0,0 0 0,0 0 0,1 0 0,-1 0 0,0-1 0,1 1 0,-1-1 0,1 1 0,-1-1 0,0 0 1,1 1-1,-1-1 0,1 0 0,0 0 0,-3-2 0,3 1-29,0 1 0,0-1 0,0 0 0,0 0 0,1 1 1,-1-1-1,0 0 0,1 0 0,0 0 0,-1 0 0,1 0 0,0 0 1,0 0-1,0 0 0,0 0 0,0 0 0,1 0 0,-1 0 0,1 0 0,-1 0 1,1 0-1,-1 1 0,1-1 0,0 0 0,2-3 0,0 0-1,0-1 0,0 1 0,1 0 0,-1 0 0,1 0 0,9-9 0,-6 10-10,-1 0-1,0 0 1,1 1 0,0 0-1,0 0 1,0 1-1,0-1 1,0 1 0,14-1-1,-5 1-1,0 1-1,0 0 0,25 3 1,32 8 37,-45-5 116,0-2 0,1 0 0,53-3 0,-71-1-18,0-1 0,-1 0 0,1 0 0,-1-1 1,0 0-1,0 0 0,19-11 0,-14 9 104,8-3 294,-22 8-502,0 0 0,0-1 1,-1 1-1,1 0 0,0-1 0,-1 1 0,1-1 0,-1 1 0,1-1 0,-1 1 0,1-1 0,-1 1 1,1-1-1,-1 0 0,1 1 0,-1-1 0,1 0 0,-1 1 0,0-1 0,0 0 0,1 0 1,-1 1-1,0-2 54,-4 8-1306</inkml:trace>
</inkml:ink>
</file>

<file path=ppt/ink/ink3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36.68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6632,'0'0'13759,"10"1"-13252,7 0-298,2 1 385,32-1 0,-10-2 193,-1 2-1,1 2 0,41 8 1,-61-8-458,-19-2-285,2-1 123,-1 1 0,1-1-1,-1 1 1,1 0 0,6 3 0,-5-10 253</inkml:trace>
</inkml:ink>
</file>

<file path=ppt/ink/ink3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38.87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86 10 6016,'0'0'12887,"10"6"-12443,25 17 160,1-2 0,47 20 0,-66-35-349,0 0-1,0-1 0,1-1 0,0-1 0,0 0 1,0-1-1,0-1 0,21-2 0,-34 1-90,-1-1 0,0 0 0,1 0 0,-1 0 0,0-1 0,0 0 0,0 0 0,0 0 0,0 0 0,-1 0 0,1-1 0,5-4 0,-8 6-128,0-1 0,-1 1 0,1 0-1,0 0 1,-1-1 0,1 1 0,-1-1 0,0 1 0,1-1-1,-1 1 1,0 0 0,0-1 0,0 1 0,0-1-1,0 1 1,0-1 0,0 1 0,-1-1 0,1 1-1,0-1 1,-1 1 0,1 0 0,-1-1 0,0 1 0,1 0-1,-1-1 1,0 1 0,0 0 0,0 0 0,0 0-1,0-1 1,0 1 0,0 0 0,0 1 0,-1-2 0,-3-6 92,5 7-122,0 0 0,-1 1 0,1-1 1,0 1-1,0-1 0,-1 0 0,1 1 1,0-1-1,-1 1 0,1-1 0,-1 1 1,1-1-1,-1 1 0,1-1 0,-1 0 1,-62-33 358,62 33-360,0 1 0,0-1 0,0 1 1,-1-1-1,1 1 0,0 0 0,0-1 0,0 1 1,-1 0-1,1 0 0,0 0 0,0 0 1,-1 0-1,1 0 0,0 1 0,0-1 0,-3 1 1,2 0 0,0-1 0,1 0 0,-1 1 0,0-1 1,0 0-1,0 0 0,0 0 0,0 0 1,-1-1-1,-3 1 9,1-1 0,-1 1 0,1 0 0,-1 1 0,1 0-1,0-1 1,-1 2 0,-7 2 0,-11 1 29,-36 14 102,52-17-82,-1 1 0,0 0 0,0 1 0,1 0 1,0 1-1,0-1 0,-9 8 0,-13 13 92,26-20-134,0-1-1,-1 0 1,0 0-1,0 0 1,0-1-1,-1 0 1,-9 5-1,11-6-5,-1 1-1,1-1 1,0 1-1,1-1 1,-1 1-1,1 0 1,-1 1-1,1-1 1,0 1-1,0-1 1,0 1 0,0 0-1,1 0 1,0 0-1,0 0 1,0 1-1,0-1 1,1 0-1,-2 7 1,2-4-5,-1 2 8,1 0 0,1-1-1,-1 15 1,2-20-12,-1 0-1,1 1 0,0-1 1,0 0-1,0 0 1,0 0-1,0 0 0,1 0 1,-1 0-1,1 0 1,0-1-1,0 1 0,3 3 1,-1-1 10,1-1 0,0 1 0,0-1 0,1 0 0,-1-1 0,1 1 0,11 4 0,0-1 100,28 6-1,-37-11-83,0-1-1,1 0 1,-1-1-1,9 0 1,20 1 108,46 2 222,9 4-158,-67-7-112,-21-1-82,-1 1 0,1 0 0,-1 0 0,1 0 0,-1 0 0,1 1 0,-1-1 0,1 1 0,-1 0 0,0 0 0,1 0-1,-1 0 1,0 0 0,6 4 0,-9-5-9,9 7 51,0 1 1,16 16 0,-22-22-46,-1 1 0,0 0 0,0 0 0,0 1 0,-1-1 0,1 0 0,-1 1 1,1-1-1,-1 1 0,0-1 0,0 1 0,-1-1 0,1 6 0,1 12 20,-2-11-12,1-1 0,-1 0 0,0 1 0,-2 9 0,0 1 41,2-17-47,0-1 0,0 1 0,0 0 0,-1-1 1,1 1-1,-1-1 0,1 1 0,-1-1 0,0 1 0,0-1 0,0 1 0,0-1 0,0 0 0,-1 1 0,1-1 0,-1 0 0,0 0 0,-2 2 0,-13 11 106,13-11-99,0 0-1,0-1 1,0 1 0,0-1 0,0 0 0,-1 0-1,0-1 1,1 0 0,-1 1 0,0-1 0,0-1-1,0 1 1,-6 0 0,-19 0 91,1 0 0,-1-3-1,-49-6 1,44 4 21,-3-6 84,31 7-166,1 0 0,-1 0 0,0 1 0,-12-1 0,-1-3-141,9 0-267,17 4-927</inkml:trace>
</inkml:ink>
</file>

<file path=ppt/ink/ink3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40.03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213 17 7024,'0'0'12479,"-11"-3"-11901,1-1-410,5 2-102,1 1 1,0-1 0,-1 1 0,1 0 0,-1 0 0,1 0 0,-1 0 0,0 1 0,1 0 0,-1 0 0,1 0 0,-1 1 0,-5 1 0,-9 3 648,0 1-1,0 1 1,-24 12 0,42-19-669,1 0 0,-1 1 0,1-1 1,-1 0-1,0 1 0,1-1 1,-1 0-1,1 1 0,-1-1 1,1 1-1,-1-1 0,1 1 0,0-1 1,-1 1-1,1-1 0,0 1 1,-1-1-1,1 1 0,0-1 0,0 1 1,-1 0-1,1-1 0,0 1 1,0-1-1,0 1 0,0 0 0,0-1 1,0 1-1,0 0 0,0-1 1,0 1-1,0-1 0,0 1 1,0 0-1,0-1 0,0 1 0,1 0 1,-1-1-1,0 1 0,1-1 1,-1 1-1,0-1 0,1 1 0,-1-1 1,0 1-1,1-1 0,0 1 1,3 3 51,0 0 0,0 0 0,0 0 0,6 3 0,-9-6-97,12 7 84,1-1 0,-1 0 0,2-1 0,18 6 0,-16-6 49,-1 0 0,29 16 0,-41-19-85,0 0 1,0-1 0,-1 1 0,1 1-1,-1-1 1,0 1 0,0-1 0,5 8-1,-8-10-33,0 0 0,0 0-1,-1 0 1,1 0-1,0 0 1,0-1-1,0 1 1,-1 0-1,1 0 1,-1 0 0,1 0-1,0-1 1,-1 1-1,1 0 1,-1 0-1,0-1 1,1 1-1,-1 0 1,-1 0-1,-14 13 174,6-9-103,1 0 0,-1-1-1,0 0 1,0-1-1,-1 0 1,1-1-1,-17 3 1,11-3 59,-6 2 334,-40 0 0,44-9-163,12 1-245,6 3-77,0 1-1,0 0 0,0 0 1,0 0-1,0 0 0,-1 0 0,1 0 1,0-1-1,0 1 0,0 0 1,0 0-1,0 0 0,0 0 1,0 0-1,0-1 0,0 1 0,0 0 1,0 0-1,1 0 0,-1 0 1,0 0-1,0 0 0,0-1 0,0 1 1,0 0-1,0 0 0,0 0 1,0 0-1,0 0 0,0 0 1,0-1-1,1 1 0,-1 0 0,0 0 1,0 0-1,0 0 0,0 0 1,0 0-1,0 0 0,0 0 0,1 0 1,0-1-172,-1 0 0,1 1 1,0-1-1,0 0 0,0 1 1,-1-1-1,1 0 0,-1 0 1,1 0-1,0 0 0,-1 0 1,1-1-1</inkml:trace>
</inkml:ink>
</file>

<file path=ppt/ink/ink3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40.84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15 0 6424,'0'0'11183,"6"10"-10525,115 158 1280,13 19-251,-120-164-1409,-1 1 1,-1 0-1,-1 1 1,-1 0-1,-1 0 1,7 40-1,-11-37-74,-2-1-1,-1 1 0,-1 0 1,-2 0-1,0 0 0,-2-1 1,-1 1-1,-1-1 0,-2 0 1,0 0-1,-2 0 1,-1-1-1,-1-1 0,-1 0 1,-1 0-1,-2-1 0,0-1 1,-1 0-1,-2-1 0,-26 26 1,21-24-297,6-7 533,0 0 0,-21 14 0,33-27-722,0-1 0,-1 1 0,1-1 0,-1 0 0,0 0 0,0-1 0,0 0 0,0 0 0,0 0 0,-1-1 0,1 0 0,-10 0 0</inkml:trace>
</inkml:ink>
</file>

<file path=ppt/ink/ink3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19.12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146 1 5624,'0'0'13591,"-9"11"-13368,4-4-183,-1 1 0,0-1 0,0 1 0,1 0 0,1 1 0,-1-1 0,1 1 0,1 0 0,0 0 0,-3 11 0,-32 217 1087,12-59-182,6-22 648,30-198-1520,-3 18-3200</inkml:trace>
</inkml:ink>
</file>

<file path=ppt/ink/ink3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19.83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44 1 8136,'0'0'8815,"5"9"-8380,-1-2-340,-1-2-35,0 0 0,0 0 0,-1 0 0,0 0-1,0 0 1,0 0 0,-1 1 0,1-1 0,-2 1 0,1-1 0,0 9-1,-19 286 2397,6-223-1736,5-35 1078,-5 81-1,0-110-1853,4-1-386,3-5-2725</inkml:trace>
</inkml:ink>
</file>

<file path=ppt/ink/ink3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20.24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88 8936,'0'0'4024,"58"10"-3088,-11-10-8,13-6-40,2-5 15,-7-5-151,5-1 0,4-7-176,-5 1 0</inkml:trace>
</inkml:ink>
</file>

<file path=ppt/ink/ink3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44.43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6224,'0'0'17015,"8"2"-16864,17 3-15,0-1-1,1-2 1,37 0 0,-42-3-46,15-2 190,1 2-1,-1 2 1,63 8 0,-70 2 6,-25-10-200,-1 1-1,1 0 1,0-1-1,0 0 1,0 0 0,0 0-1,9 1 1,12 1 694,-25-3-783,1 0 0,0 0 1,0 0-1,-1 0 1,1 1-1,0-2 1,0 1-1,-1 0 1,1 0-1,0 0 1,0 0-1,-1 0 1,1 0-1,0-1 1,-1 1-1,1 0 1,0-1-1,-1 1 1,1 0-1,-1-1 1,1 1-1,0-1 1,-1 1-1,1-1 1,-1 1-1,1-1 1,-1 0-1,0 1 1,1-1-1,-1 1 1,1-1-1,-1 0 1,0 1-1,0-1 1,1 0-1,-1 0 1,0 1-1,0-1 0,0 0 1,0 1-1,0-1 1,0 0-1,0 0 1,0 1-1,0-1 1,0 0-1,0 0 1,-1 1-1,1-1 1,0 0-1,-1-1 1,-4-3-703</inkml:trace>
</inkml:ink>
</file>

<file path=ppt/ink/ink3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45.05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22 10040,'0'0'9518,"11"-1"-9127,357-20 2962,-277 29-1808,-68-3 307,-16-4-5334</inkml:trace>
</inkml:ink>
</file>

<file path=ppt/ink/ink3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46.13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19 6928,'0'0'20161,"11"-1"-19967,32-3-24,105-6 793,-63 7 172,-83 4-1157,4 2 349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04.24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131 96 11448,'0'0'1152,"9"-10"-938,40-45 456,-38 38 612,-3 3 400,-10 25 3292,-20 48-3441,16-47-1300,1 0 1,0 0-1,1 1 0,0-1 0,1 1 0,1 0 0,0 0 0,1 0 0,0 16 0,3-12 215,1-2 0,1 1 0,9 25 0,-7-25 136,-2 8 821,-10-14-1076,6-9-313,0-1-1,0 1 1,-1 0-1,1-1 1,0 1-1,0-1 1,0 0-1,-1 1 0,1-1 1,0 1-1,0-1 1,-1 1-1,1-1 1,0 0-1,-1 1 1,1-1-1,-1 1 1,1-1-1,0 0 0,-1 0 1,1 1-1,-1-1 1,1 0-1,-1 0 1,1 1-1,-1-1 1,1 0-1,-1 0 1,1 0-1,-1 0 0,1 0 1,-1 0-1,1 0 1,-1 0-1,1 0 1,-1 0-1,1 0 1,-1 0-1,-98 10 737,80-8-655,18-1-93,-1-1 0,0 1 0,0-1 0,0 0-1,0 1 1,0-1 0,0 0 0,0 0 0,0 0 0,0-1 0,0 1 0,0 0 0,-3-2 0,-6 5-393,8-1-1073,10-3-2683</inkml:trace>
</inkml:ink>
</file>

<file path=ppt/ink/ink3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48.25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9 96 6632,'0'0'20109,"-3"12"-19883,1-2-174,1 0 1,0 0-1,0 0 0,1 1 0,0-1 0,0 0 0,4 18 0,7 21 165,18 63 252,17 55 247,-38-135-496,-6-24-104,-1-1 0,2 0 1,-1 0-1,1 0 0,3 8 0,-5-13-83,0-1 37,0 1 1,0-1-1,0 0 1,-1 1-1,1-1 0,0 0 1,-1 1-1,0-1 1,1 1-1,-1-1 1,0 1-1,1-1 1,-1 1-1,0-1 1,-1 3-1,2-4-58,0 0 0,0 0 0,0 0-1,0-1 1,0 1 0,0 0 0,0-1 0,0 1 0,0 0-1,-1-1 1,1 1 0,0-1 0,0 0 0,0 1 0,-1-1 0,2-1-1,9-16 34,-1 0 0,0-1-1,-1-1 1,-2 0-1,9-28 1,1-6 42,15-49 129,8-19 23,-35 108-208,0 0-1,2 1 1,0 0 0,0 0 0,1 0 0,1 1-1,0 0 1,12-11 0,38-35-15,-40 38-119,-9 11-208,-13 11-72,-11 12-4725</inkml:trace>
</inkml:ink>
</file>

<file path=ppt/ink/ink3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49.35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181 8 8032,'0'0'15910,"-9"-2"-15691,-29-4-9,34 6-125,1 0 0,0 0 0,0 1 0,0-1 0,0 0 0,0 1-1,0 0 1,0 0 0,0 0 0,1 0 0,-1 0 0,0 1 0,0-1 0,1 1 0,-1 0-1,1 0 1,-3 3 0,4-5-68,0 1-1,1 0 0,-1 0 1,1 0-1,-1 0 0,1 0 1,-1 0-1,1-1 0,0 1 1,0 0-1,-1 0 0,1 0 1,0 0-1,0 0 0,0 0 1,0 0-1,0 0 0,0 0 1,0 0-1,1 0 0,-1 0 1,0 0-1,0 0 0,1 0 1,-1 0-1,1 0 0,-1 0 1,1 0-1,-1 0 1,1 0-1,-1-1 0,1 1 1,0 0-1,-1-1 0,3 2 1,0 2 12,0-1 1,1 0 0,0 0 0,0 0 0,0 0 0,5 2 0,113 54 354,-120-58-371,1 0 1,-1 0-1,1 0 1,-1 1 0,0-1-1,0 1 1,0 0 0,3 2-1,-5-4-8,0 1 0,0-1 0,0 0 0,1 1 0,-1-1 0,0 0 0,0 1 0,0-1 0,0 0-1,0 1 1,0-1 0,0 1 0,0-1 0,0 0 0,0 1 0,0-1 0,0 0 0,0 1 0,0-1 0,0 1-1,0-1 1,0 0 0,-1 1 0,-10 10 177,3-7-134,0-1 0,0 0 0,0-1 1,0 1-1,0-1 0,-1-1 0,1 0 0,-1 0 0,-13-1 0,-7 2 136,-16-4-46,12 0-85,32 2-53,-23-2-346,23 2 320,-1 0-1,1 0 1,0 0-1,0 0 1,0 0-1,0 0 1,0-1-1,0 1 1,0 0-1,0-1 1,0 1-1,0-1 1,1 1-1,-1-1 1,0 0-1,0 1 1,0-1-1,0 0 1,0-1-1,1 2-76,0 0 0,0 0 1,0 0-1,0 0 0,0-1 0,0 1 0,0 0 0,0 0 0,0 0 0,0 0 1,0-1-1,0 1 0,0 0 0,0 0 0,0 0 0,0 0 0,1 0 1,-1-1-1,0 1 0,0 0 0,0 0 0,0 0 0,0 0 0,0 0 1,1 0-1,-1 0 0,0-1 0,0 1 0,0 0 0,0 0 0,0 0 0,1 0 1,-1 0-1,0 0 0,0 0 0</inkml:trace>
</inkml:ink>
</file>

<file path=ppt/ink/ink3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0.20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6520,'0'0'9093,"3"9"-8460,4 22-146,-2 0-1,-1 0 1,1 46-1,-9 106 1199,2-151-1389,1 7 521,-9 47 0,10-79-498,-1-1 0,1 1-1,1 0 1,-1-1 0,1 1-1,2 6 1,-2-6 724,-1-5-1117</inkml:trace>
</inkml:ink>
</file>

<file path=ppt/ink/ink3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0.84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8336,'0'0'5846,"3"10"-5347,7 19 16,-1 0 0,5 37 0,2 173 1680,-14-173-1577,-5 123 2073,3-186-2731,-2 18 1380,0-19-415,1-13-465,-9-52-702,4 39-3112</inkml:trace>
</inkml:ink>
</file>

<file path=ppt/ink/ink3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1.24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10 9440,'0'0'3017,"13"0"-2654,201-9 1930,-207 9-1933,1 0-1,0 1 1,0 0 0,0 0 0,13 4-1,-15-6 771,-3 1 223,-2 3-3224</inkml:trace>
</inkml:ink>
</file>

<file path=ppt/ink/ink3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1.99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168 1 7736,'0'0'10922,"-10"1"-10397,1-1-401,2 0 18,0 0-1,-1 0 1,1 1-1,0 0 1,0 1-1,0-1 1,0 1-1,0 1 1,-12 5-1,13-4 57,1 0 0,-1 1 0,1 0 0,0 0 0,1 0-1,-1 0 1,1 1 0,0 0 0,0-1 0,1 2 0,0-1 0,0 0 0,0 1 0,1-1 0,-2 8 0,4-13-156,0 1 1,0-1 0,0 1 0,1 0 0,-1-1 0,0 1 0,1-1 0,-1 1 0,1-1 0,-1 1-1,1-1 1,0 1 0,0-1 0,-1 0 0,1 1 0,0-1 0,0 0 0,1 0 0,-1 1 0,0-1-1,0 0 1,2 1 0,2 1 73,-1 1 1,1-1-1,0 0 0,10 4 1,-9-5-48,0-1 0,1 1 1,-1-1-1,0-1 1,1 1-1,-1-1 0,0 0 1,1-1-1,-1 1 1,7-2-1,24-2 361,-36 5-435,-1-1 1,0 0 0,1 0-1,-1 0 1,0 0-1,1 0 1,-1 0-1,0 0 1,1 0 0,-1 0-1,0 0 1,0 0-1,1 0 1,-1 0-1,0 0 1,1 0 0,-1 0-1,0-1 1,1 1-1,-1 0 1,0 0-1,0 0 1,1 0 0,-1-1-1,0 1 1,0 0-1,1 0 1,-1 0 0,0-1-1,0 1 1,0 0-1,1-1 1,-1 1-1,0 0 1,0 0 0,0-1-1,0 1 1,0 0-1,0-1 1,1 1-1,-1 0 1,0-1 0,0 1-1,0 0 1,0-1-1,0 1 1</inkml:trace>
</inkml:ink>
</file>

<file path=ppt/ink/ink3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2.51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57 13560,'0'0'1968,"8"10"-1328,-4-6-571,12 14 329,15 22-1,-26-32-223,0-1 0,-1 1 1,1 0-1,-2 0 0,1 1 0,-1-1 0,3 16 0,-4-6 511,-1-10 1526,1-24-1234,3-53-239,5-38 553,-10 105-1208,0 0 0,1 0 0,-1 0 0,1 1-1,-1-1 1,1 0 0,-1 0 0,1 0 0,0 1 0,0-1 0,0 0-1,0 1 1,0-1 0,1 1 0,-1-1 0,0 1 0,1-1-1,-1 1 1,1 0 0,-1 0 0,1 0 0,-1 0 0,1 0 0,0 0-1,0 0 1,-1 0 0,1 1 0,0-1 0,0 1 0,0-1-1,2 1 1,4 0 40,1 0-1,-1 1 0,0 0 1,0 0-1,16 5 0,0-1 49,28 0-42,-32-6-3835</inkml:trace>
</inkml:ink>
</file>

<file path=ppt/ink/ink3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4.84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5520,'0'0'13345,"1"8"-12791,6 38 728,1 66-1,-11 169 2295,1-256-3183,1-21-237,0 1 1,1 0 0,0 0-1,0 0 1,0 0 0,0 0-1,1 0 1,2 8-1,-3-4 188</inkml:trace>
</inkml:ink>
</file>

<file path=ppt/ink/ink3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5.49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1 7136,'0'0'7469,"9"0"-6706,111 0 1426,105 22 409,-10 0-386,-140-14-1377,-52-4-373,-1-2-1,0 0 1,1-2-1,26-2 1,-45 2 323,-8 2-486,-7 2-3680</inkml:trace>
</inkml:ink>
</file>

<file path=ppt/ink/ink3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7.36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73 5920,'0'0'8593,"10"-2"-8102,23-2-2,-1 1 0,57 3 0,123 11 734,462 15 804,-199-38-917,-81 7-165,-47 3 8,-223-4-102,-1-5 0,157-35 0,-270 44-664,-8 2-123,0 0 0,0-1 0,0 1 0,-1 0 0,1-1 1,0 1-1,0-1 0,-1 1 0,1-1 0,0 0 0,-1 0 1,1 0-1,-1 0 0,1 0 0,1-1 0,-3 1-56,0 1 1,0 0-1,0 0 0,0 0 0,0 0 1,0 0-1,0 0 0,0 0 0,0-1 1,0 1-1,0 0 0,0 0 0,0 0 1,0 0-1,0 0 0,0 0 0,0-1 1,0 1-1,0 0 0,0 0 0,0 0 1,0 0-1,0 0 0,0 0 0,0 0 1,0-1-1,0 1 0,0 0 0,0 0 1,0 0-1,0 0 0,-1 0 0,1 0 1,0 0-1,0 0 0,0 0 0,0 0 1,0-1-1,0 1 0,0 0 0,0 0 1,-1 0-1,1 0 0,0 0 0,0 0 0,0 0 1,0 0-1,0 0 0,0 0 0,0 0 1,-1 0-1,-8 0 116,-32 6-133,-7 1-3645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05.06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18 7328,'0'0'12410,"11"2"-11994,-3-1-335,4 1 61,1-1-1,0 0 0,-1-1 1,16-1-1,60-7 641,142-8 1309,-219 17-1894,1-1 0,20 5 0,-9 1-3150</inkml:trace>
</inkml:ink>
</file>

<file path=ppt/ink/ink3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7.97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10752,'0'0'4694,"8"9"-4142,-2-1-415,-3-5-78,0 0 1,0 1-1,0 0 0,0-1 0,-1 1 1,1 0-1,-1 0 0,0 1 1,0-1-1,-1 0 0,1 1 0,-1-1 1,0 1-1,0-1 0,0 6 0,-1 42 839,-1 0-1,-14 81 0,6-62 202,7-57-803,1-4 43,-1-1 0,2 1 0,-1-1 0,1 1 0,1-1 0,1 10 0,-1-13-192,-1-6-138,-1 0 1,1 0-1,0 1 1,0-1-1,0 0 1,0 0-1,0 1 0,0-1 1,0 0-1,0 0 1,0 0-1,0 1 1,0-1-1,0 0 0,0 0 1,0 1-1,0-1 1,1 0-1,-1 0 0,0 0 1,0 1-1,0-1 1,0 0-1,0 0 1,0 0-1,1 1 0,-1-1 1,0 0-1,0 0 1,0 0-1,0 0 1,1 0-1,-1 1 0,0-1 1,0 0-1,0 0 1,1 0-1,-1 0 1,0 0-1,0 0 0,0 0 1,1 0-1,-1 0 1,5-18-3649</inkml:trace>
</inkml:ink>
</file>

<file path=ppt/ink/ink3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8.53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261 1 10752,'0'0'2344,"-9"8"-1836,-115 112 1626,110-106-1673,-1-2-1,0 0 1,-1-1-1,-21 11 1,34-20-270,0-1-1,0 1 1,0-1 0,0 0 0,0 0 0,0 0 0,-6 1-1,8 0 864,8 1-216,118-4 44,237 9 690,-331-2-1307,-26-4-84,0-1 0,1 0-1,-1 0 1,7 1 0,-12-2-105</inkml:trace>
</inkml:ink>
</file>

<file path=ppt/ink/ink3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8.90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13168,'0'0'2216,"7"11"-1583,-2-3-493,0-1-21,0 0 0,0 1 0,-1-1 0,0 1 0,0 0 0,-1 0-1,0 1 1,2 11 0,-2 9 472,-2 0-1,0 0 0,-7 51 0,3-49-99,3-23-213,-1 0 0,0 0 0,-1 0 0,0 0 0,0 0 0,-6 12 0,6-12 108,2-8-332,0 1-1,0-1 1,0 1-1,0-1 1,0 1-1,0-1 1,-1 1-1,1 0 1,0-1-1,0 1 1,0-1 0,-1 1-1,1-1 1,0 1-1,0-1 1,-1 0-1,1 1 1,0-1-1,-1 1 1,1-1-1,-1 0 1,1 1-1,0-1 1,-1 0-1,1 1 1,-1-1-1,0 1 1,1-10 411,2-4-746,1 0 1,0 1-1,8-21 0,-6 21-2012</inkml:trace>
</inkml:ink>
</file>

<file path=ppt/ink/ink3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9.20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74 1 13560,'0'0'2408,"1"13"-1926,3 15-159,-2 0 1,-1 1-1,-5 46 0,-3-38 322,-15 48 0,-1 1 1369,23-85-1925,0 1 0,-1-1 0,1 0 0,0 0-1,0 0 1,-1 0 0,1 0 0,-1 0 0,1 0 0,-1 0-1,0 0 1,1 0 0,-2 2 0,2-3-47,-1 0 0,1 0 0,0 0 0,0 0 0,-1 0 0,1 0 0,0 0 0,-1 0 0,1 0 0,0 0 0,0 0 0,-1 0 0,1 0 0,0 0 0,0 0 0,0-1 0,-1 1 0,1 0 0,0 0 0,0 0 0,-1 0 0,1 0 0,0-1 0,0 1 0,0 0 0,-1 0 0,1 0 0,0-1 0,0 1 0,0 0 0,0 0 0,0-1 0,-1 1 0,-9-27-2225,9 26 1509</inkml:trace>
</inkml:ink>
</file>

<file path=ppt/ink/ink3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1:59.59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0 294 13056,'0'0'1838,"10"-7"-1292,11-5-242,0 1 1,0 0 0,1 2 0,35-11-1,-38 16-48,-1 1-1,1 0 0,28 0 0,-41 3-148,0 0-1,0 1 1,0-1-1,0 1 1,-1 0-1,1 1 1,0-1-1,-1 1 1,1 0 0,-1 1-1,0-1 1,0 1-1,0 0 1,0 0-1,7 7 1,16 21 638,-18-18-108,23 22 0,-30-33-517,1 1 0,-1 0 0,1-1 0,-1 0 0,1 1 0,0-1 0,0-1 0,0 1 0,0-1 0,0 1-1,1-1 1,3 0 0,-3-1-36,-1 0 0,0 0-1,0 0 1,1-1 0,-1 0 0,0 0-1,0 0 1,0 0 0,0-1-1,0 1 1,0-1 0,0 0 0,-1 0-1,1-1 1,-1 1 0,1-1-1,-1 0 1,5-4 0,-1-1 45,0 0 1,0-1-1,-1 0 1,0 0 0,-1 0-1,5-11 1,2-10 77,-2 1 0,-1-2 1,9-59-1,-10 25-3446</inkml:trace>
</inkml:ink>
</file>

<file path=ppt/ink/ink3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26.25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525 1 5824,'0'0'9198,"-10"10"-8819,-68 74 766,41-35-86,1 2-1,3 1 1,-39 85 0,39-73-530,6-7 375,-37 120 0,55-150-689,-45 155 910,26-53 66,-15 192 1,43-286-877,1 0 0,2-1 0,1 0 1,2 1-1,18 62 0,-14-71-41,0 0 0,2 0 0,21 34-1,-1 0 214,47 83 495,-47-86-567,2-5-26,-21-34-178,14 28 0,-15-25-164,1 0 1,1 0-1,0-1 1,30 30-1,-44-50-47,0 0 0,0 1 0,0-1 0,0 0 0,0 0 0,0 0 0,0 0 0,0 0 0,0 1 0,0-1 0,0 0 0,0 0 0,0 0 0,0 0 0,1 0 0,-1 1 0,0-1 0,0 0 0,0 0 0,0 0 0,0 0 0,0 0 0,1 0 0,-1 0 0,0 0 0,0 0 0,0 0 0,0 1 0,0-1 0,1 0 0,-1 0 0,0 0 0,0 0 0,0 0 0,0 0 0,1 0 0,-1 0 0,0 0 0,0 0 0,0 0 0,0 0 0,1-1 0,-1 1 0,0 0 0,0 0 0,0 0 0,0 0 0,0 0 0,1 0 0,-1 0 0,0 0 0,0 0 0,0-1 0,0 1 0,0 0 0,0 0 0,0 0 0,1 0 0,-1 0 0,0 0 0,0-1 0,0 1 0,0 0 0,0 0 0,0 0 0,0 0 0,0-1 0,-1-16 0,0 10 0,2-172-393,0 137-3270</inkml:trace>
</inkml:ink>
</file>

<file path=ppt/ink/ink3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28.55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329 432 5920,'0'0'8061,"-9"1"-7672,-81 12 1227,12 8 359,70-19-1847,1 1 1,-1 0 0,0 1-1,1-1 1,0 1 0,0 1-1,0-1 1,0 1 0,1 1-1,0-1 1,0 1 0,0 0-1,-5 8 1,5-6 16,0 1 0,0 0-1,1 0 1,0 0 0,1 0-1,0 1 1,1 0 0,0 0 0,0 0-1,-1 13 1,3-20-79,1 0 0,0 1 0,0-1-1,0 0 1,0 0 0,1 0 0,-1 1 0,1-1 0,0 0-1,0 0 1,0 0 0,0 0 0,0 0 0,1-1 0,0 1-1,-1 0 1,1 0 0,0-1 0,0 1 0,0-1 0,1 0-1,-1 0 1,0 0 0,1 0 0,0 0 0,3 2 0,-1-2 18,0 0 0,-1 0 0,1 0 0,0-1 0,0 1-1,0-1 1,0-1 0,1 1 0,-1-1 0,0 0 0,0 0 0,0 0 0,0-1 0,1 1 0,8-4 0,-6 1 14,0 0 0,0-1 0,0 0-1,0 0 1,0-1 0,-1 0 0,0 0 0,0-1 0,-1 0-1,10-10 1,-6 4 86,-2 1-1,1-1 1,-2-1-1,1 0 1,8-22 0,-12 23-57,0 0 0,-1 1 1,-1-1-1,0-1 1,0 1-1,-1 0 1,-2-23-1,-1 9 102,-1 1 0,-11-43 0,8 45-114,-10-42 381,-3 1-1,-47-106 0,65 166-465,0 3-15,1 0 0,-1 0 0,1 0 0,-1 0 0,1 0 0,-1 0 0,1 0 0,-1 0-1,0 1 1,0-1 0,1 0 0,-1 0 0,0 0 0,0 1 0,0-1 0,0 0 0,-1 0 0,21 22-604,23 9-570,-28-21-2242</inkml:trace>
</inkml:ink>
</file>

<file path=ppt/ink/ink3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29.37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6928,'0'0'9169,"5"11"-8680,1 5-272,0 0 0,-1 1 1,-1-1-1,0 1 0,-1 0 0,0 30 0,-6 191 2030,-1-141-1263,6-34-237,0-39-208,-3 35-1,0-49-332,0 0 106,0 0 0,0-1 0,-1 1 0,0-1-1,-1 0 1,0 1 0,-4 8 0,2-7-160,7-17 78,8-14-3919</inkml:trace>
</inkml:ink>
</file>

<file path=ppt/ink/ink3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30.05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102 1 7136,'0'0'9897,"-8"10"-9415,4-6-416,0 1-8,1-1 0,-1 1 0,1-1 0,0 1 0,0 0 0,0 0 0,1 1 0,0-1 0,0 0 0,0 1 0,1 0 0,0-1 0,0 1 0,0 7 0,-16 127 1189,9-90-577,-2 56 0,3-2 292,1 14 509,0-37 1681,7-92-3120,3 2-3472</inkml:trace>
</inkml:ink>
</file>

<file path=ppt/ink/ink3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30.53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32 10344,'0'0'4657,"13"-1"-4274,87-6 454,-51 6 652,-1-3 0,66-13 1,-109 16-1286,0 1 0,0 0 0,0 0 0,0 0 1,0 0-1,0 1 0,6 2 0,0-1-2620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09.04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1 546 8936,'0'0'6864,"12"-12"-6399,39-40 7,-45 46-335,-1 0 0,0-1 0,-1 0 0,7-12 0,0 0 170,4-5 302,-1 0 1,-1-2 0,-2 1-1,11-35 1,-14 38-247,35-93 2081,-35 98-1981,0 0-1,2 0 0,0 1 0,16-20 0,-18 23-144,-5 8-42,-2 7 202,-1 1-467,1 0 0,-1 1 1,1-1-1,0 0 0,0 0 0,0 0 0,2 4 0,4 12 14,3 27 50,6 88 0,-13-104-55,-3-23 3,0 0-1,0-1 0,-1 1 1,0 0-1,0-1 0,-1 1 1,1-1-1,-1 0 1,-1 1-1,1-1 0,-1 0 1,0 0-1,-6 8 0,6-11 3,1 1 1,-1-1-1,1 0 0,-1 0 0,0 0 0,0 0 0,0-1 0,0 1 0,0-1 0,-1 0 1,1 0-1,-1 0 0,0 0 0,0 0 0,1-1 0,-1 0 0,0 0 0,0 0 0,0 0 0,0-1 1,0 1-1,-8-1 0,-8-2 82,13 2-39,-1-1 0,1 0-1,0 0 1,0-1 0,0 1-1,-11-6 1,15 6 83,9 4-129,16 4-62,28-1-23,-12 0 3,0-2 0,1-2 0,45-3-1,-54-2 48,0-2 0,0-1-1,-1-2 1,0 0 0,0-2-1,-1-2 1,39-20 0,-64 30 23,0 0 0,0 0 0,0 0 0,0 0 0,0-1 0,-1 1 0,1-1 1,-1 1-1,0-1 0,0 0 0,0 0 0,0 0 0,2-4 0,-4 5-2,1 1 1,-1-1-1,1 1 1,-1-1-1,0 1 1,0-1-1,0 1 0,0-1 1,0 1-1,0-1 1,0 0-1,0 1 0,-1-1 1,1 1-1,0-1 1,-1 1-1,0-1 1,1 1-1,-1 0 0,0-1 1,1 1-1,-1 0 1,0-1-1,0 1 1,0 0-1,0 0 0,-1 0 1,1 0-1,0 0 1,0 0-1,-2-1 0,0 0 1,-1 0 0,1-1 0,0 1 0,-1 1 0,1-1 0,-1 0 0,1 1 0,-1 0 0,0 0 0,0 0 0,1 0 0,-1 1 0,0-1 0,0 1 0,0 0 0,0 0-1,0 0 1,0 1 0,1-1 0,-1 1 0,0 0 0,0 0 0,1 1 0,-1-1 0,0 1 0,1-1 0,0 1 0,-1 0 0,1 1 0,0-1 0,0 0 0,0 1 0,0 0 0,1 0-1,-1 0 1,1 0 0,-1 0 0,1 0 0,0 0 0,-2 7 0,2-7-16,1 1 1,-1-1-1,1 0 0,0 1 0,0 0 0,0-1 1,1 1-1,-1-1 0,1 1 0,0 0 0,0-1 1,0 1-1,1 0 0,-1-1 0,1 1 1,0 0-1,0-1 0,0 1 0,0-1 0,1 0 1,0 1-1,-1-1 0,1 0 0,0 0 0,0 0 1,1 0-1,-1 0 0,1-1 0,-1 1 1,1-1-1,0 1 0,4 1 0,2 2 7,0-1 0,0 0 1,1 0-1,0-1 0,-1 0 0,2-1 0,-1 0 0,0-1 0,21 2 0,-15-2 16,-1-2-1,1 1 1,-1-2-1,1 0 1,0-1-1,-1-1 0,0 0 1,0-1-1,0 0 1,0-2-1,0 0 1,-1 0-1,26-17 0,-18 9 25,34-22 120,-50 32-119,-1 0 0,0-1 0,-1 0 1,1 0-1,-1 0 0,1 0 0,4-9 1,-8 12-24,0 1 1,-1-1-1,1 0 0,0 0 1,-1 0-1,1 0 1,-1 0-1,1 0 0,-1 0 1,0 0-1,0 0 0,0 0 1,0 0-1,0 0 1,-1 0-1,1 0 0,-1 0 1,1 1-1,-1-1 1,1 0-1,-1 0 0,0 0 1,0 0-1,0 1 1,0-1-1,0 0 0,-1 1 1,1-1-1,0 1 1,-3-3-1,0 2 3,1-1 1,0 1 0,-1-1-1,1 1 1,-1 0-1,0 1 1,1-1-1,-1 1 1,0-1-1,0 1 1,0 0 0,0 1-1,-8-1 1,4 1-15,1 2 0,-1-1 0,1 1 0,0 0 1,-1 1-1,1-1 0,0 1 0,0 1 0,1-1 1,-1 1-1,1 1 0,0-1 0,0 1 0,0 0 1,1 0-1,0 1 0,-9 11 0,12-15-12,0 1 0,0 0 0,1 0 0,-1 0 0,1 0 0,0 0 0,0 0 0,0 0 0,0 0-1,1 0 1,-1 1 0,1-1 0,0 0 0,0 0 0,0 1 0,0-1 0,0 0 0,1 0 0,0 0 0,-1 1 0,1-1 0,0 0 0,1 0 0,-1 0 0,0 0 0,1-1-1,0 1 1,0 0 0,0-1 0,0 1 0,3 3 0,1 0 2,0 0 0,1 0 0,-1 0 0,1-1 0,1 0 0,-1 0 0,1 0 0,-1-1 0,1-1 0,13 5 0,-5-4 31,1 0-1,-1-1 1,1-1-1,0-1 1,0 0-1,0-1 0,0-1 1,0-1-1,0 0 1,0-1-1,-1-1 1,1 0-1,29-14 0,-32 9-474,-12 4-3315</inkml:trace>
</inkml:ink>
</file>

<file path=ppt/ink/ink3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31.34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234 2 4912,'0'0'10382,"-12"0"-9758,1-1-382,0 1 0,0 0 0,1 0 1,-1 2-1,0-1 0,1 1 0,-1 1 0,1 0 0,0 0 0,0 1 0,-12 6 0,15-5-8,0 0-1,0 1 1,1-1-1,-1 1 0,1 1 1,0-1-1,1 1 0,-1 0 1,1 0-1,1 1 1,-5 8-1,8-13-151,-1 0 1,1 1 0,0 0-1,0-1 1,0 1-1,0 0 1,1-1-1,-1 1 1,1 0-1,0 0 1,0-1 0,0 1-1,1 0 1,0 0-1,-1-1 1,1 1-1,0 0 1,1-1-1,-1 1 1,1-1-1,-1 0 1,1 1 0,0-1-1,0 0 1,0 0-1,1 0 1,-1 0-1,4 2 1,-2-1 2,1 0 0,-1 0 0,1-1 0,0 0 0,0 0-1,0 0 1,0-1 0,1 0 0,-1 0 0,1 0 0,-1 0 0,1-1 0,9 1 0,2-1 212,-1-1 0,1-1 0,22-4 0,-10 1 291,-27 4-510,-1 0-1,1 0 0,0 0 1,-1 0-1,1-1 0,-1 1 1,1 0-1,-1-1 0,1 0 1,-1 1-1,0-1 0,1 0 1,1-1-1,-2 1-81,-1 0 0,1-1 0,0 1 0,-1 0 0,0-1 0,1 1 0,-1-1 0,0 1 0,0 0 0,1-1 0,-1 1 0,0-1 0,-1-2 0,2 0-624</inkml:trace>
</inkml:ink>
</file>

<file path=ppt/ink/ink3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31.91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73 12960,'0'0'2314,"8"11"-2027,0 2-184,47 62 750,-53-74-804,-2 0 0,1 0-1,0 1 1,0-1 0,0 1 0,0-1 0,-1 0 0,1 1 0,-1-1 0,1 1-1,-1 0 1,0-1 0,1 3 0,2 11 921,-3-15-930,0 0-1,0 0 0,0 0 1,0 0-1,0 0 0,0 1 0,0-1 1,0 0-1,0 0 0,0 0 1,0 0-1,0 0 0,0 1 0,0-1 1,0 0-1,0 0 0,0 0 1,0 0-1,0 0 0,0 1 0,0-1 1,1 0-1,-1 0 0,0 0 1,0 0-1,0 0 0,0 0 0,0 0 1,0 0-1,0 0 0,1 1 0,-1-1 1,0 0-1,0 0 0,0 0 1,0 0-1,0 0 0,1 0 0,-1 0 1,0 0-1,0 0 0,0 0 1,0 0-1,0 0 0,1 0 0,-1 0 1,0 0-1,0 0 0,0 0 1,0 0-1,1-1 0,4-8 724,1-18-259,2-94 1677,-7 112-1815,3-13 1359,-4 21-1683,1 1 0,-1 0 0,1-1 0,-1 1 0,1-1 0,0 1 0,-1 0 0,1 0 1,-1-1-1,1 1 0,0 0 0,-1 0 0,1 0 0,-1-1 0,1 1 0,0 0 0,-1 0 0,1 0 1,0 0-1,-1 0 0,1 0 0,0 0 0,-1 1 0,1-1 0,0 0 0,-1 0 0,1 0 0,-1 1 0,1-1 1,0 0-1,-1 1 0,1 0 0,15 4 147,-1 1 0,1-2 0,0 0 0,0-1-1,0-1 1,0 0 0,0-1 0,1-1 0,-1 0 0,0-2 0,0 0 0,25-5 0,-27 3-1112,0-1 1,0 0 0,0-1-1,21-12 1</inkml:trace>
</inkml:ink>
</file>

<file path=ppt/ink/ink3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33.01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83 6424,'0'0'14086,"18"-1"-13693,972-48 2562,-975 48-2915,706-9 2279,-665 10-1817,60-8 1,25 0 858,-83 6-42,-55 1-1139,3-1-42,-6 4-244,-5 1-461</inkml:trace>
</inkml:ink>
</file>

<file path=ppt/ink/ink3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34.09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317 450 4720,'0'0'8288,"-14"-6"-7711,10 4-520,-5-3 44,-1 2 0,1-1 0,0 1 0,-1 0-1,0 1 1,0 0 0,1 1 0,-1 0 0,0 1 0,-10 0 0,4 1 163,1 2 0,0-1 0,0 2 1,1 0-1,-1 1 0,1 0 0,0 2 1,0-1-1,-14 10 0,27-15-211,-1 0-1,1 0 0,-1 0 1,1 0-1,0 0 1,-1 0-1,1 0 0,0 0 1,0 1-1,0-1 1,0 1-1,0-1 0,0 1 1,0-1-1,0 1 1,0-1-1,1 1 1,-1 0-1,1-1 0,-1 1 1,1 0-1,0 0 1,0-1-1,0 1 0,0 0 1,0 0-1,0 0 1,0-1-1,0 1 0,1 0 1,-1-1-1,1 1 1,-1 0-1,1-1 1,0 1-1,-1 0 0,1-1 1,0 1-1,0-1 1,0 1-1,0-1 0,1 0 1,-1 1-1,0-1 1,0 0-1,1 0 0,-1 0 1,1 0-1,-1 0 1,1 0-1,-1-1 0,1 1 1,0 0-1,2 0 1,4 2 45,0-1 0,0 0 0,0-1 0,0 0 1,0 0-1,0 0 0,0-1 0,0 0 0,0-1 1,0 0-1,0 0 0,0-1 0,0 0 0,0 0 0,12-6 1,-6 1 85,0 1 1,0-2 0,-1 0-1,0-1 1,0 0-1,-1-1 1,16-16 0,-22 19-88,0-1 0,-1 1 0,0-1 0,0-1 0,-1 1 0,0-1 0,0 1 1,-1-1-1,0 0 0,0-1 0,-1 1 0,-1 0 0,0-1 0,0 1 0,0-1 1,-1 1-1,-1-1 0,0 1 0,-3-17 0,1 11 24,-1 0-1,0 1 1,-1 0 0,0 0-1,-1 0 1,-1 0 0,0 1-1,-1 0 1,0 0 0,-1 1-1,-20-21 1,17 23 15,0-1 0,0 2-1,-1 0 1,0 0-1,-1 2 1,0-1 0,-21-7-1,15 12 88,20 3-219,-1 0-1,1 0 0,-1 0 0,1 1 1,-1-1-1,1 0 0,-1 0 0,1 0 1,0 0-1,-1 0 0,1 1 0,-1-1 0,1 0 1,-1 0-1,1 1 0,-1-1 0,1 0 1,0 1-1,-1-1 0,1 0 0,0 1 1,-1-1-1,1 1 0,0-1 0,0 1 1,-1-1-1,1 0 0,0 1 0,0 0 0,0 0-7,0-1-1,0 1 0,0-1 1,0 0-1,0 1 0,1-1 1,-1 1-1,0-1 0,0 0 0,1 1 1,-1-1-1,0 0 0,0 1 1,1-1-1,-1 0 0,0 1 0,1-1 1,-1 0-1,0 0 0,1 0 1,-1 1-1,1-1 0,-1 0 1,0 0-1,1 0 0,-1 0 0,1 0 1,-1 1-1,1-1 0,18 4-111,-17-4 95,65 6-471,-30-5-3072</inkml:trace>
</inkml:ink>
</file>

<file path=ppt/ink/ink3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36.29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57 35 6328,'0'0'7416,"-9"-5"-6904,-28-17-2,27 15 8497,17 14-7741,10 18-874,-9-5-48,-2 1 0,0 0 0,-1 0 0,-1 1 0,2 43 0,-1 1 247,4 169 1498,-11-218-1785,2-14-181,0 0 0,-1 1 0,1-1 0,1 0 1,-1 1-1,0-1 0,2 5 0,21-64 823,-5 16-5693</inkml:trace>
</inkml:ink>
</file>

<file path=ppt/ink/ink3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36.82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57 8744,'0'0'7955,"12"0"-7341,633-35 4792,-584 25-4683,-42 6-174,31-2 1,-27 7 142,-16 0 1,-15-1 367,-60-1-898,45-1-3624</inkml:trace>
</inkml:ink>
</file>

<file path=ppt/ink/ink3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38.17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38 1 2904,'0'0'13638,"2"12"-13103,1 1-372,-3-6-66,2 0 0,-1 1 0,1-1 0,0 0 0,1 0 1,0 0-1,0 0 0,7 10 0,11 13 725,48 49-1,-47-56-448,-1 0 0,-2 2 0,27 41 0,-24-26-64,14 23 236,31 77 1,-59-118-430,0 1 0,-1-1 0,-1 1 0,-2 1 0,0-1 0,-1 1 0,-1 38 0,1 206 810,-1-219-730,4 311 1039,-4-322-1091,-2-1 0,-2 1 1,-2-1-1,-1 0 0,-1 0 1,-3 0-1,0-1 0,-22 49 1,1-10 102,-20 40 144,43-101-285,-2 0 0,0 0 1,0-1-1,-1-1 0,-23 23 0,25-28-58,-8 8 155,0-1 1,-2 0-1,-28 18 1,13-13 70,22-11-159,-1-2-1,0 1 1,-19 6 0,30-12-101,-1-1-1,1 1 1,-1 0-1,1-1 1,-1 0-1,1 1 1,-1-1 0,1 0-1,-1 0 1,1 0-1,-4 0 1,6-6-79,9-8-117,28-29-318,-17 22-3305</inkml:trace>
</inkml:ink>
</file>

<file path=ppt/ink/ink3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2:39.52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78 113 7232,'0'0'13575,"-2"14"-13103,-13 248 1427,9-121-788,-8 2 2432,-7-689-2147,20 520-1343,1 17 10,-1 0 0,1 0 0,-1 0 0,-1 1 0,0-1 0,0 0 0,-6-14-1,5 8 46,3 16 39,0 1-94,0-2-39,2 1 1,0-1 0,0 1 0,0-1 1,-1 1-1,1 0 0,0-1 0,-1 1 1,1 0-1,0 0 0,1 2 0,14 6 55,-4-6-22,0 0 0,17 1 0,20 3 57,142 42 118,-160-38-173,0 1 0,-1 1 0,56 34 0,-79-43-38,-1 1 0,0 1-1,0-1 1,-1 1 0,0 0 0,0 0-1,10 15 1,-14-19-6,-1 0-1,0 0 0,0 0 0,0 0 1,0 1-1,0-1 0,0 0 1,-1 1-1,1-1 0,-1 0 1,0 1-1,1-1 0,-1 1 1,0-1-1,-1 1 0,1-1 0,0 0 1,-1 1-1,1-1 0,-1 0 1,0 1-1,0-1 0,0 0 1,0 0-1,0 1 0,0-1 1,0 0-1,-1 0 0,1 0 0,-1-1 1,0 1-1,-2 3 0,-5 2 9,0-1 0,0 0 0,0 0-1,-1 0 1,1-1 0,-1-1 0,0 0-1,-1 0 1,-15 3 0,-2 0 53,-1-3 0,-37 3 0,45-6-8,0-1 1,0-1-1,0-1 1,-31-6-1,41 6-38,1-1-1,-1-1 0,1 1 1,0-2-1,0 1 1,0-1-1,0-1 0,1 0 1,0 0-1,-9-9 0,14 12-40,1-1-1,0 0 0,0 0 1,1 0-1,-1 0 0,1 0 1,0-1-1,0 1 0,0-1 1,-1-6-1,-2-10-4174</inkml:trace>
</inkml:ink>
</file>

<file path=ppt/ink/ink3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4:28.83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277 19 3312,'0'0'2497,"-1"11"-2352,0-6-141,-2 8 128,1 1-1,1 0 0,0 0 1,1 0-1,1 16 0,10 98 1103,-2-11-96,-7-54-649,-2-13-234,4 81 232,-4-79-211,2 0 0,16 91 0,-12-107-67,-1 0 0,-2 0 0,-2 1 0,-4 52 0,3-59-38,7 59 1,1-15 93,-3-29-21,-3-34-181,0-1 1,-1 0-1,-1 0 1,1 1-1,-2-1 1,-1 14-1,-21 116 428,14-73-426,1-38-27,7-25-25,0 0 1,0-1 0,0 1 0,0 0-1,0 0 1,1 0 0,0 0 0,0 0-1,0 0 1,0 0 0,0 0-1,2 6 1,0-4 9,0-1 1,0 1-1,0-1 0,1 0 0,-1 0 0,6 7 0,-7-11-8,1 1 0,-1 0 1,1-1-1,-1 1 0,1-1 0,0 0 0,0 1 0,-1-1 0,1 0 0,0 0 0,0 0 0,0 0 1,0 0-1,0-1 0,0 1 0,1 0 0,-1-1 0,0 0 0,4 1 0,-5-1-8,0 0 0,0 1-1,1 0 1,-1-1 0,0 1 0,0 0 0,0-1-1,0 1 1,0 0 0,0 0 0,0 0-1,0 0 1,0 0 0,0 0 0,0 1-1,16 22 46,-14-19-37,-1 5-11,-2-10-4,0 0 0,0 1 0,0-1 0,0 1 0,0-1 0,0 0 0,0 1 0,0-1 0,0 1 0,0-1 1,0 0-1,1 1 0,-1-1 0,0 0 0,0 1 0,0-1 0,1 0 0,-1 1 0,0-1 0,0 0 0,0 1 1,1-1-1,-1 0 0,0 0 0,1 1 0,-1-1 0,0 0 0,1 0 0,-1 1 0,0-1 0,1 0 0,0 0 1,13 14-1,-13-13 0,0 0 0,-1 0 0,1 0 0,0-1 0,0 1 0,0 0 0,0 0 0,0 0 0,0-1 0,0 1 0,0 0 0,0-1 0,0 1 0,0-1 0,0 1 0,0-1 0,0 0 0,1 1 0,-1-1 0,0 0 0,0 0 0,0 0 0,1 0 0,0 0 0,108-9 20,1 1 13,-32 6-1,77 3 20,-107 0-50,0-2-1,0-2 1,48-10-1,-65 8 0,-2 1-25,55-15 0,-46 9 13,1 1 1,0 2-1,69-3 1,-37 10-13,91 9 0,-116-3 23,63 3 0,36-3 4,64-2 1,-9-25-14,-166 18 9,0 2 0,46 3 0,13 0 0,-27 3 0,-16 0 0,347 37 26,-315-31-18,171 6 71,-191-15-71,71-3 2,-14-1 20,-90 1-6,31-4 0,25 0 0,103-10 48,-63 3-19,194 19-85,-296-6 19,39-3-3,-16-1 8,62-3 81,82 1-59,9 12 32,26-1-44,-137-5-2,42-2 0,14 1 0,-79-2 0,-44 1 0,37 2 0,-36 1 0,-4 1 0,0-2 0,1 0 0,27-2 0,-32 0-24,-1 1 1,1 1 0,-1 0 0,28 6 0,-20-3 9,-8 0 20,-14-5 100,-11-12-19,6 8-73,1 1-1,-1-1 1,0 1 0,0 0 0,-8-4-1,7 4 2,0 0-1,0-1 1,1 0-1,-7-6 1,5 3 4,0 0 0,1-1 0,0 0 1,0 0-1,1 0 0,0-1 0,0 1 1,1-1-1,1-1 0,-3-10 1,-15-62 66,-9-49 46,2-15-2,27 138-120,1 0 0,0 0 0,0-1 0,3-11 0,0-20 2,3-127-7,-3-92-1,-8 149-38,-5-52-34,5 73 46,5 68 27,-1 0-1,-1 0 1,0 0 0,-2 0 0,-7-24 0,-2 18-27,10 25 10,1-1 1,1 1-1,-1-1 0,0 1 1,1-1-1,0 0 0,0 0 1,-1-4-1,1 4-2,0-1 1,0 1 0,-1-1-1,0 1 1,-3-6 0,-5-15-51,5 8 47,2 0 1,-2-22 0,0 4 16,5 34-2,0 1 1,0 0-1,0 0 1,0 0 0,0 0-1,0 0 1,0-1 0,-1 1-1,1 0 1,0 0 0,0 0-1,0 0 1,0 0 0,0-1-1,0 1 1,0 0 0,0 0-1,0 0 1,0 0 0,-1 0-1,1 0 1,0 0 0,0 0-1,0-1 1,0 1-1,0 0 1,-1 0 0,1 0-1,0 0 1,0 0 0,0 0-1,0 0 1,0 0 0,-1 0-1,1 0 1,0 0 0,0 0-1,0 0 1,0 0 0,0 0-1,-1 0 1,1 0 0,0 0-1,0 0 1,0 0-1,0 0 1,0 1 0,-1-1-1,-11 5-128,-2 0 31,-33 6 15,25-6 35,-37 5-1,-37 7-3,68-11 39,-54 5 0,-192-19-4,46-1 60,-154 2 43,221-16-99,109 13 5,-77-4 1,42 12 13,-134-9 10,139 3-8,0 4 0,-161 12 1,228-7-9,-249 37-72,210-29 53,-67 1 0,-30 5 7,-337 42 4,445-54 19,0-2 0,0-1 0,-73-11 0,-205-51 192,221 39-115,-10 0-38,24 11 4,0 4-1,-129 4 1,-49 34-24,216-25-50,0-2-1,-91-7 1,20-1-23,-169 11 19,133-3 65,135-2-26,1 1 0,-1 0 0,1 2 0,0 0 0,0 1 1,-18 8-1,-107 51 94,100-42-77,35-17-16,1-1 0,0 1 1,0 0-1,0 1 0,-7 7 0,14-13-14,1 1 0,0-1 0,-1 0 0,1 0-1,0 0 1,0 1 0,-1-1 0,1 0 0,0 0 0,0 1 0,0-1 0,-1 0 0,1 1 0,0-1 0,0 0 0,0 1-1,0-1 1,0 0 0,0 1 0,-1-1 0,1 0 0,0 1 0,0-1 0,0 0 0,0 1 0,0-1 0,0 0 0,0 1-1,0-1 1,1 0 0,-1 1 0,0-1 0,0 0 0,0 1 0,13 4 8,25-5-6,-37 0-2,8 0-2,93-5 70,147 11-1,-221-3-55,22 1 35,0 3 0,81 21-1,-34-2-71,1-5-1,1-4 1,135 6 0,-109-18 7,201-18 1,624-27 93,-694 58-42,-7 0 38,315 13 71,-389-14-108,13 0-10,298-26 29,-383 2-4,-51 5 1,-1-2 0,0-2 1,98-25-1,41-31 256,-170 57-281,1 0 1,0 2-1,0 0 0,25 0 0,131 7 141,-88 2-126,-24-3 22,101 18-1,-110-10 0,-56-11-65,1 0-1,-1 0 1,1 1-1,-1-1 1,1 0 0,-1 0-1,1 0 1,-1 1-1,1-1 1,-1 0 0,1 1-1,-1-1 1,1 0-1,-1 1 1,0-1 0,1 0-1,-1 1 1,0-1-1,1 1 1,-1-1 0,0 1-1,0-1 1,1 1-1,-1-1 1,0 1 0,0-1-1,0 1 1,1-1-1,-1 1 1,0 0-1,-7 18 25,1-6-9,-74 217 41,65-174-72,2 0 0,-7 70 0,5 136-167,15-253 167,0-1 0,1 1 0,0 0 0,1-1 0,0 0 0,0 1 0,1-1 0,6 13 0,-6-13 99,1-1 0,-1 1 0,-1 0 0,1 0 0,-1 0 0,1 15 0,-2-10-27,0 0-1,-1 0 1,0 0-1,-1 0 1,-1 0-1,-3 15 1,3-12 50,2-16-101,0 0 1,0 0-1,0 0 1,0 0-1,0 0 1,0 0-1,0 0 1,0 0 0,0 0-1,0 0 1,0 0-1,0 0 1,0 0-1,0 0 1,0 0 0,0 0-1,1 0 1,-1 0-1,0 0 1,0 0-1,0 0 1,0 0-1,0 1 1,0-1 0,0 0-1,0 0 1,0 0-1,0 0 1,0 0-1,0 0 1,0 0-1,0 0 1,0 0 0,0 0-1,0 0 1,0 0-1,0 0 1,0 0-1,0 0 1,0 0 0,0 0-1,0 0 1,1 0-1,-1 1 1,0-1-1,0 0 1,0 0-1,0 0 1,0 0 0,0 0-1,-1 0 1,1 0-1,0 0 1,0 0-1,11-29 178,-1-21-88,-1 0 0,3-70-1,-10 47-30,5-253 228,-7 185 120,9 266-582,36 177 0,-37-272 89,1 0 1,2 0-1,27 52 0,-30-65 38,-3-8-5,0-1 1,1 1-1,7 8 0,-6-9-49,-1 0 0,10 18 0,-15-25 95,0 1 0,0 0 0,-1 0 1,1-1-1,0 1 0,-1 0 0,0 0 1,1 0-1,-1 0 0,0 0 0,0 0 1,0 0-1,0-1 0,-1 1 0,1 0 0,0 0 1,-1 0-1,1 0 0,-1 0 0,0-1 1,0 1-1,-1 2 0,-1 2 11,0-1 0,-1 1 0,0-1 0,0 0-1,0 0 1,-1-1 0,0 1 0,0-1 0,0 0 0,-10 6-1,-4 2 105,-37 14-1,55-25-98,-1-1 1,1 0-1,-1 1 0,1-1 1,0 0-1,-1 0 0,1 0 1,-1 0-1,1 0 0,-1 0 1,1 0-1,0-1 1,-1 1-1,1 0 0,-1-1 1,1 1-1,0-1 0,-1 1 1,1-1-1,0 0 0,0 0 1,0 1-1,-1-1 0,1 0 1,0 0-1,0 0 0,0 0 1,1 0-1,-1-1 0,0 1 1,-1-2-1,-15-14 61,6 7-13,10 9-54,0 0 0,0 0 0,0 0 0,-1-1 0,1 1 0,0 0 0,-1 1 0,1-1 0,0 0 0,-1 0 0,-2-1 0,-12-1 3,1 0 0,-1 1 0,0 0 0,0 2 0,0 0 0,0 0-1,-16 4 1,-10-1 3,-321-17-9,110-1-4,141 13 1,-568-7-30,189 36-45,82 0 44,-26-3 23,58-3 8,140-12 0,156 1 0,56-5 0,-48 1 0,52-4 0,21-2 0,0 1 0,0-1 0,0 0 0,0 0 0,-1 0 0,1 0 0,0 0 0,0 0 0,0 0 0,0 0 0,0 0 0,0 0 0,-1 1 0,1-1 0,0 0 0,0 0 0,0 0 0,0 0 0,0 0 0,0 0 0,0 1 0,0-1 0,0 0 0,0 0 0,0 0 0,0 0 0,0 0 0,0 1 0,0-1 0,0 0 0,0 0 0,0 0 0,0 0 0,0 1 0,0-1 0,0 0 0,0 0 0,0 0 0,0 0 0,0 0 0,0 1 0,0-1 0,0 0 0,0 0 0,0 0 0,0 0 0,1 0 0,-1 0 0,0 1 0,0-1 0,0 0 0,3 2 0,0 0 0,1-1 0,-1 1 0,0-1 0,1 1 0,-1-1 0,0 0 0,1-1 0,5 2 0,46 4-13,-1-2-1,108-7 0,113-29-43,-10-11-6,397-52-38,-570 86 95,238-29-43,-47 2 2,79-13 3,-258 31 39,478-73 26,-579 90-16,8 0 11,1 0 0,-1 0-1,0-2 1,0 1 0,-1-1 0,1-1-1,16-8 1,-25 11-7,-1 0 0,0-1 0,0 1 0,0 0 0,0-1 0,0 1 0,0-1 0,-1 1 0,1-1 0,0 1 0,-1-1 0,1-2 0,7-13 71,-8 15-73,1 1 0,-1 0 0,1-1 0,-1 1 0,0 0 0,0-1 0,0 1 0,1 0 0,-1-1 0,0 1 0,-1 0 0,1-1 0,0 1 0,0 0 0,-1-1-1,1 1 1,-1 0 0,1-1 0,-1 1 0,1 0 0,-1 0 0,0 0 0,1-1 0,-1 1 0,0 0 0,0 0 0,0 0 0,-2-1 0,-2-4 3,0 1 1,0 0 0,-1 0-1,-7-5 1,2 4-3,-1 0 0,0 0 0,0 2 0,0-1 0,0 1 0,-1 1 0,-17-2 0,-95-4 47,72 7-43,-130-9 27,-357-11 3,-96 25 35,107 13-33,350-8-32,-91 12-28,28-2-22,104-9-30,-153 31 1,246-31 50,21-3-1,-39 3 1,43-6-17,26-1-40,38 1 32,-44-3 43,418 21-76,-176-7-24,423-32-1,-439-7 20,-6-17-22,-93 7-28,-126 35 129,-1 0-1,1 0 0,-1 0 1,0 0-1,1 0 0,-1 0 1,0-1-1,1 1 0,-1 0 1,0 0-1,1 0 0,-1 0 1,0 0-1,1-1 0,-1 1 1,0 0-1,0 0 0,1-1 1,-1 1-1,0 0 0,0 0 1,1-1-1,-1 1 0,0 0 1,0-1-1,0 1 0,1 0 1,-1-1-1,0 1 0,0 0 1,0-1-1,0 1 0,0 0 1,0-1-1,0 1 0,0-1 1,0 1-1,0 0 0,0-1 1,0 1-1,0 0 0,0-1 1,0 1-1,0 0 0,-1-1 1,1 1-1,0 0 0,0-1 1,0 1-1,0 0 0,-1-1 0,1 1 1,0 0-1,0 0 0,-1-1 1,1 1-1,0 0 0,0 0 1,-1-1-1,1 1 0,0 0 1,-1 0-1,1 0 0,0 0 1,-1 0-1,0-1 0,-8-2-13,-1-1 0,0 2 0,-12-3 0,-4-1 3,-94-17-25,-176-11-1,189 24 33,-235-20-18,-598 25 0,530 2-56,372 0 64,1 2 0,0 2-1,0 2 1,0 1 0,0 1 0,-40 13-1,-85 25-101,151-40 111,0 0 0,0-1 1,-1-1-1,1 0 0,0 0 0,0-1 0,-1 0 1,1-1-1,0-1 0,-1 1 0,1-2 0,0 0 1,0 0-1,1-1 0,-1 0 0,-12-7 0,-15-8 6,0 3 0,-66-20 0,96 33 4,0 1-1,0-2 0,1 1 1,-1-1-1,1 0 1,0-1-1,0 0 0,0 0 1,0 0-1,-10-12 0,-2-6 30,-30-44 0,-3-4-6,30 37-21,21 42-42,1 1-1,0-1 1,3 16-1,-1-4-10,10 206-174,4 55-93,10-93-22,-17-117 90,-8-42 188,0-11 102,-1-16-24,0-1 0,0 1 0,0-1 0,0 1 0,0-1 0,0 1 0,1-1 0,-1 1 0,0-1 0,1 0 0,-1 1 0,2 1 0,40-13 324,45-9-241,1 3-1,152-6 0,49 26 14,4 23-32,-198-18-60,-5 3 13,-2 4-1,90 27 0,-168-40-36,0-1 0,0 2-1,-1 0 1,0 0 0,1 0-1,-2 1 1,1 0 0,0 1-1,-1 0 1,11 10-1,-19-15 3,0-1 0,0 0-1,0 0 1,0 0-1,1 0 1,-1 0-1,0 0 1,0 0 0,0 1-1,0-1 1,0 0-1,0 0 1,0 0 0,0 0-1,0 0 1,0 1-1,0-1 1,0 0-1,0 0 1,0 0 0,0 0-1,0 0 1,0 1-1,0-1 1,0 0-1,0 0 1,0 0 0,0 0-1,0 0 1,0 0-1,0 1 1,0-1-1,0 0 1,0 0 0,-1 0-1,1 0 1,0 0-1,0 0 1,0 0-1,0 1 1,0-1 0,0 0-1,0 0 1,-1 0-1,1 0 1,0 0 0,0 0-1,0 0 1,0 0-1,0 0 1,-1 0-1,-13 4 39,-28 1-12,28-4-8,-250 3 231,182-6-115,-127 12 1,-21 32 82,-5 1-65,215-40-149,15-2-4,0 0 1,-1 0-1,1-1 0,0 0 0,-1 1 0,-9-3 0,15 2-2,0 0-1,0 0 1,0 0-1,0 0 1,0 0-1,-1 0 1,1 0-1,0 0 1,0 0-1,0 0 0,0 0 1,0 0-1,0 0 1,0 0-1,-1 0 1,1 0-1,0 0 1,0 0-1,0 0 1,0 0-1,0-1 1,0 1-1,0 0 1,0 0-1,0 0 0,-1 0 1,1 0-1,0 0 1,0 0-1,0 0 1,0-1-1,0 1 1,0 0-1,0 0 1,0 0-1,0 0 1,0 0-1,0 0 0,0-1 1,0 1-1,0 0 1,0 0-1,0 0 1,0 0-1,0 0 1,0 0-1,0-1 1,0 1-1,0 0 1,0 0-1,1 0 0,-1 0 1,0 0-1,0 0 1,0-1-1,9-7-22,17-8 20,6 0-6,0 2 0,1 1 0,60-15 0,-89 27 0,1-1-4,1 1 1,0 0-1,-1 0 0,1 0 1,-1 0-1,10 1 0,-47 32 6,30-31 8,0 0 0,0 0 0,0 0 0,0 0 0,-1 0 1,1-1-1,0 1 0,0-1 0,-1 0 0,1 1 0,-3-1 0,4 0 0,-1-1 1,1 1-1,-1 0 1,1 0-1,0 0 1,-1 1 0,1-1-1,0 0 1,-1 0-1,1 1 1,0-1-1,-1 1 1,1-1 0,0 1-1,0 0 1,-1-1-1,1 1 1,0 0-1,0 0 1,0 0 0,0 0-1,0 0 1,0 0-1,0 0 1,1 0-1,-1 0 1,0 0-1,0 0 1,1 1 0,-1-1-1,1 0 1,-1 0-1,1 1 1,-1 1-1,0 5-129,-16 58 374,15-60-589,0 1 0,-1-1 0,-1 0 0,1 0 0,-1 0 0,0-1 0,-7 9 1</inkml:trace>
</inkml:ink>
</file>

<file path=ppt/ink/ink3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4:30.75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27 65 5120,'0'0'3336,"3"-9"-3182,10-29 12,-14 21 1439,0 17-1571,1 1 0,-1-1 1,0 0-1,1 1 0,-1-1 0,1 0 1,-1 1-1,1-1 0,-1 1 0,1-1 1,-1 1-1,1 0 0,0-1 0,-1 1 1,1-1-1,0 1 0,-1 0 0,1 0 1,-5 22 100,1 0 0,2 0 1,0 0-1,3 44 0,-1-25-11,12 112 228,-6-115-224,-3 0 0,-1 1 0,-5 59 0,-14 15 222,7-61-26,-4 103 0,15-145-256,0 0 1,1 0-1,1 0 0,0 0 0,0 0 1,6 11-1,4 16 121,14 29 78,-23-51-215,-4-15-27,0 0 0,1 0 1,-1 0-1,0 0 0,0 0 1,1 0-1,-1 0 0,1 0 1,-1 0-1,1 0 0,-1 0 1,1 0-1,-1 0 0,1 0 1,0 0-1,0-1 0,-1 1 1,1 0-1,0-1 0,0 1 1,0 0-1,0-1 0,0 1 1,0-1-1,0 1 0,0-1 1,0 0-1,0 1 0,0-1 1,0 0-1,0 0 0,0 1 1,2-1-1,-2 1-6,1 0-1,-1 0 1,0 0 0,0 0-1,1 0 1,-1 1 0,0-1 0,0 1-1,0-1 1,0 1 0,-1-1-1,1 1 1,0-1 0,-1 1 0,1 0-1,-1-1 1,1 3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11.2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0 433 7136,'0'0'8425,"12"3"-7894,36 9-14,-39-11-322,-1-1 0,0 1 0,0-1 0,1-1 0,-1 0 0,0 0 0,0 0 0,0-1 0,0 0 0,0-1 0,0 0 0,0 0 0,-1 0 1,1-1-1,-1 0 0,0-1 0,-1 0 0,1 0 0,-1 0 0,0-1 0,0 0 0,0 0 0,7-11 0,-13 17-147,1-1 0,0 0 0,-1 0 0,1 0 0,-1 0 0,0 0 0,1 0 0,-1 0 0,0 0 0,0 0 0,1 0 0,-1 0 0,0 0 0,0 0 0,0 0 0,0 0 0,0 0 0,0 0 0,-1 0 0,1 0 0,0-1 0,-1 1 0,1 1 0,0-1 0,-1 0 0,1 0 0,-1 0 0,1 0 0,-1 0 0,0 0 0,1 0 0,-3-1 0,2 0 26,-1 1-1,-1-1 1,1 0 0,0 1 0,0-1 0,0 1-1,-1 0 1,1-1 0,-1 1 0,1 0-1,-5 0 1,3 0-25,0 1-1,1 0 1,-1 0 0,0 0-1,0 0 1,0 1-1,1 0 1,-1-1-1,0 1 1,0 1 0,1-1-1,-5 2 1,-3 3 120,1 0 0,-16 13 0,24-18-143,1 1-1,-1 0 1,0 0-1,1 0 1,0 0 0,-1 0-1,1 0 1,0 0-1,0 1 1,0-1 0,0 0-1,1 1 1,-1-1-1,1 0 1,-1 1 0,1-1-1,0 1 1,0-1-1,0 1 1,0-1 0,0 1-1,1-1 1,-1 0-1,1 1 1,1 2 0,-1 1 31,1 0 0,0-1 0,0 1 0,1-1 0,0 1 1,0-1-1,0 0 0,0 0 0,7 6 0,-3-4 52,0 0-1,1 0 1,16 10-1,-20-14-49,0-1 0,1 0-1,-1-1 1,1 1 0,-1-1 0,1 0-1,0 0 1,0 0 0,0 0-1,7-1 1,13 1 271,-18 0-249,0-1-1,0 0 1,0 0 0,-1-1-1,1 1 1,0-2 0,-1 1-1,10-3 1,0-4 40,-1 0 0,1 0 0,-2-2 0,1 0 0,-1 0 0,22-23 0,7-4 129,-38 33-204,1 1-1,0-1 0,0 1 0,0 0 0,1 1 0,8-3 1,25-12 551,-39 16-580,-1 1 1,0 0-1,1 0 1,-1-1-1,1 1 1,-1 0-1,1 0 1,-1 0-1,0 0 1,1-1-1,-1 1 1,1 0-1,-1 0 1,1 0-1,-1 0 1,1 0-1,-1 0 0,1 0 1,-1 0-1,1 0 1,-1 0-1,1 1 1,-1-1-1,1 0 1,-1 0-1,0 0 1,1 1-1,-1-1 1,1 1-1,6 14 412,-4 24 110,-3-36-498,-6 47 486,6-50-526,0 0 1,0 0 0,0 0 0,0 0 0,0 1-1,0-1 1,0 0 0,0 0 0,0 0-1,0 0 1,0 1 0,0-1 0,0 0 0,0 0-1,1 0 1,-1 0 0,0 0 0,0 0-1,0 1 1,0-1 0,0 0 0,0 0 0,0 0-1,0 0 1,1 0 0,-1 0 0,0 0-1,0 0 1,0 1 0,0-1 0,0 0 0,1 0-1,-1 0 1,0 0 0,0 0 0,0 0-1,0 0 1,0 0 0,1 0 0,-1 0 0,0 0-1,0 0 1,0 0 0,0 0 0,1 0-1,-1 0 1,0 0 0,0 0 0,0-1 0,12-5 138,11-12 48,-7 4-188,1 1 0,0 1 0,0 0 0,30-14 0,-46 26 0,-1 0 0,1 0 0,-1 0 0,1 0 0,-1 0 0,1 0 0,0 0 0,-1 0 0,1 0 0,-1 0 0,1 0 0,-1 0 0,1 1 0,0-1 0,-1 0 0,1 0 0,-1 1 0,1-1 0,-1 0 0,0 1 0,1-1 0,-1 1 0,1-1 0,-1 0 0,0 1 0,1-1 0,-1 1 0,0-1 0,1 1 0,-1-1 0,0 1 0,0-1 0,1 1 0,-1 0 0,0-1 0,0 1 0,0-1 0,0 1 0,0 0 0,5 25 0,-5-20 0,0 0 0,0 1 0,1-1 0,0 0 0,0 0 0,1 0 0,-1 0 0,1 0 0,1 0 0,-1-1 0,1 1 0,0-1 0,0 0 0,5 6 0,-6-10 0,0 1 0,0-1 0,1 0 0,-1 0 0,0 0 0,1-1 0,-1 1 0,1-1 0,-1 1 0,1-1 0,0 0 0,-1 0 0,1 0 0,-1 0 0,1 0 0,-1-1 0,1 1 0,3-2 0,-2 2 0,28-8 0,0-2 0,-1-1 0,0-1 0,32-18 0,-26 13 0,3-3 0,-1-1 0,63-47 0,-99 66 0,-2 2 0,0-1 0,0 1 0,-1-1 0,1 1 0,0-1 0,0 0 0,0 1 0,-1-1 0,1 0 0,0 0 0,-1 0 0,1 1 0,0-1 0,-1 0 0,1 0 0,-1 0 0,0 0 0,1 0 0,-1 0 0,0 0 0,1 0 0,-1 0 0,0-2 0,-2 3 0,0 1 0,0-1 0,0 1 0,0-1 0,0 1 0,0 0 0,0 0 0,0 0 0,-2 2 0,-25 15 0,0 2 0,2 2 0,1 0 0,0 2 0,-39 48 0,62-69 0,1 0 0,-1 0 0,1 1 0,0-1 0,1 1 0,-1 0 0,0-1 0,1 1 0,0 0 0,0 0 0,0 0 0,1 0 0,-1 0 0,1 0 0,0 6 0,0-9 0,1 1 0,-1 0 0,0-1 0,1 1 0,0 0 0,-1-1 0,1 1 0,0-1 0,0 1 0,0-1 0,0 1 0,0-1 0,0 0 0,0 1 0,1-1 0,-1 0 0,0 0 0,1 0 0,-1 0 0,1 0 0,-1 0 0,1-1 0,-1 1 0,1 0 0,0-1 0,-1 1 0,1-1 0,0 0 0,0 1 0,-1-1 0,1 0 0,0 0 0,-1 0 0,1 0 0,0 0 0,3-1 0,3 0 0,1-1 0,-1 1 0,1-1 0,-1-1 0,1 0 0,-1 0 0,0 0 0,-1-1 0,1-1 0,-1 1 0,1-1 0,-1 0 0,-1-1 0,1 1 0,-1-1 0,0-1 0,0 1 0,-1-1 0,1 0 0,5-12 0,3-6 0,-2-1 0,-1 0 0,-1 0 0,-1-1 0,5-28 0,-7 26-60,-1 0-1,-2-1 1,0 1-1,-3-1 1,0 0 0,-5-37-1,3 55-27,1 10 54,0-1 0,0 1 0,0 0-1,0 0 1,-1 0 0,1 0 0,-1 0-1,0-1 1,-1-1 0,2 4 27,0-1 0,0 1 1,0 0-1,-1 0 0,1 0 1,0 0-1,0 0 1,-1 0-1,1 0 0,0-1 1,-1 1-1,1 0 0,0 0 1,0 0-1,-1 0 0,1 0 1,0 0-1,0 0 1,-1 1-1,1-1 0,0 0 1,-1 0-1,1 0 0,0 0 1,0 0-1,-1 0 0,1 0 1,0 0-1,0 1 0,0-1 1,-1 0-1,1 0 1,0 0-1,0 1 0,0-1 1,-1 0-1,1 0 0,0 0 1,0 1-1,0-1 0,-11 14-123,2-2 88,1 1-1,1 0 1,0 0 0,1 1 0,0 0-1,1 0 1,1 1 0,0-1 0,1 1-1,0 0 1,0 19 0,2-11 7,1-1 1,2 1 0,0 0-1,1-1 1,1 0-1,13 41 1,-12-47 25,1-1 0,0 1-1,1-1 1,1-1 0,0 1 0,1-1 0,15 18 0,-20-27 4,1-1 1,-1 0 0,1 0 0,0 0 0,0-1 0,0 0 0,0 0 0,1 0 0,-1 0 0,1-1 0,0 0 0,0 0 0,0-1 0,0 1 0,0-1 0,0-1 0,0 1 0,0-1 0,0 0 0,0 0 0,0-1-1,0 0 1,8-2 0,-3 0-120,-1 0-1,1-1 1,-1 0-1,0-1 1,10-6-1,2-3-3361</inkml:trace>
</inkml:ink>
</file>

<file path=ppt/ink/ink3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4:34.63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57 1 2000,'0'0'8953,"2"9"-8753,1-1-148,-1-3-23,-1-1 0,0 1 0,0-1 0,0 1 0,0-1 0,-1 1 0,0-1 0,0 1 0,0 0 0,0-1 0,-2 9 0,-4 16 211,1-1 0,2 1 1,1 0-1,1 0 0,2 1 0,4 32 0,-4-45-110,-1-1 1,-1 0-1,-3 21 0,0 0 23,2-1-23,2-19-56,-1 1 1,-5 23 0,-2 0 29,1 1 1,3-1-1,1 1 0,4 66 1,0-86-60,-1 0 0,-1 0 0,-5 25-1,-1 16 169,3 10 59,4-69-255,0 0 0,0 0 0,0 0 0,1 1 0,0-1 0,-1 0 0,4 7 0,1 14 55,3 22 90,-6-36-118,0 0 0,0 0 0,0 12 0,-1 5 41,2 0-1,2 0 0,8 34 0,7 40 25,-15-55-50,-3 81 0,-7-46 653,6-82-702,-1 0-1,0-1 0,0 1 1,0 0-1,1 0 0,-1-1 1,0 1-1,0 0 0,0-1 1,0 1-1,0 0 0,0-1 0,0 1 1,0 0-1,0-1 0,0 1 1,0-1-1,0 1 0,0 0 1,0-1-1,0 1 0,0 0 1,0-1-1,-1 1 0,1 0 0,0 0 1,0-1-1,0 1 0,0 0 1,-1-1-1,1 1 0,0 0 1,0 0-1,-1-1 0,1 1 1,0 0-1,0 0 0,-1 0 0,1 0 1,0-1-1,-1 1 0,1 0 1,0 0-1,-1 0 0,1 0 1,0 0-1,-1 0 0,1 0 1,0 0-1,-1 0 0,1 0 0,0 0 1,-1 0-1,1 0 0,0 0 1,-1 0-1,1 0 0,0 0 1,-1 0-1,1 0 0,0 0 1,-1 1-1,1-1 0,0 0 0,-1 1 1,-2 4-1,0 0 1,0 1-1,1-1 1,0 1-1,0 0 1,-2 9-1,-4 28-27,3 1 0,1 0 0,3 52 0,3-56 99,-1-28-3,0-1 0,-1 0 0,0 0 0,-4 22 0,4-32-60,-1 1 0,1-1 0,0 1 0,-1 0 0,1-1 1,0 1-1,0 0 0,0 0 0,0-1 0,0 1 0,1 0 0,-1-1 0,0 1 0,1 0 0,-1-1 0,1 1 0,1 2 0,-5 29 142,3-31-155,0 0 0,0-1 0,1 1-1,-1 0 1,1 0 0,-1-1 0,1 1 0,0 0-1,0-1 1,-1 1 0,1-1 0,0 1-1,0-1 1,1 1 0,1 1 0,5 7 17,-5 3 11,-4-12-30,1 0 1,0-1-1,0 1 0,0 0 1,1 0-1,-1 0 0,0-1 1,0 1-1,0 0 0,1 0 1,-1-1-1,0 1 0,1 0 0,-1 0 1,0-1-1,1 1 0,-1 0 1,2 0-1,7 9 161</inkml:trace>
</inkml:ink>
</file>

<file path=ppt/ink/ink3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4:40.275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0 87 3504,'0'0'1705,"11"-7"-1313,1-1-271,-8 4-67,0 1-1,1 0 1,-1 0-1,1 1 1,0-1-1,0 1 1,0 0-1,0 0 1,6-1-1,0 1 170,1 1 1,-1 0-1,14 0 0,-14 1-110,1 0 0,0-1-1,20-5 1,10-4 72,0 2 0,1 2 0,85-2 0,134 20 786,-139-4-422,-33-3-244,154-12 1,-108 0-121,-69 5-57,-30 1 21,51 8 1,-31-2-16,5 0 18,99 3 146,1-12-115,-72 0 73,144 12-1,11 0 54,-112-8-147,54 10 4,-111-5-115,-21-1-7,-10 0 16,67-3 0,107-21 71,-188 18-99,40 3 1,10-1 3,177-15 4,-43 14 24,-50-7-7,-103 3-28,1 3 0,75 7 0,-49 1-1,99-6 0,37 2 6,-159 1-34,127-12 0,-166 11 27,-25-1-23,1 0 1,-1-1-1,1 0 1,-1 1-1,0-1 1,1 0-1,-1-1 1,1 1-1,3-1 1,-1 1 4,-1-1 0,0 1-1,1 0 1,-1 0 0,0 0 0,5 2 0,12-1-1,96-9 108,1-1 203,-108 9-273,5 0 58,0 0 0,15 3 1,-25-3-27,0-1 0,0 0 1,0 0-1,0-1 1,8-2-1,-7 2 366,-24 12-190,-4 0-720,0 0 1,-1-1 0,-25 7-1</inkml:trace>
</inkml:ink>
</file>

<file path=ppt/ink/ink3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4:50.1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6128,'0'0'14710,"11"4"-14534,-4 0-140,1-1-3,-1 0-1,1-1 1,-1 1-1,1-1 1,0-1 0,0 0-1,-1 0 1,12 0-1,382-39 1462,-388 36-1426,-9 1-31,-1 0 0,1 0 0,-1 1-1,1 0 1,0 0 0,-1 0 0,1 0 0,0 0 0,7 2 0,-11-1-20,1-1 1,0 0-1,-1 0 1,1 0-1,0 0 1,0 0-1,-1 0 1,1 0-1,0 0 1,0 0-1,-1 0 1,1 0-1,0 0 1,0-1-1,-1 1 1,2-1-1,8-1 349,-10 2 194,-22 0-864,8 3-2882</inkml:trace>
</inkml:ink>
</file>

<file path=ppt/ink/ink3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4:50.6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 9848,'0'0'11657,"11"2"-11233,217 35 1473,-175-32-1525,0-3 0,1-2-1,-1-2 1,0-3 0,0-2 0,0-2 0,67-22 0,-118 31-488,0-1 156,0 1 0,0-1 1,0 0-1,0 1 0,0-1 1,0 0-1,0-1 0,0 1 1,0 0-1,0 0 0,1-2 1,1-8-3236</inkml:trace>
</inkml:ink>
</file>

<file path=ppt/ink/ink3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02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409 67 5520,'0'0'10194,"-9"-9"-9880,-32-27-13,39 35-258,-1-1 0,1 0 0,0 1 1,-1 0-1,1-1 0,0 1 0,-1 0 0,0 0 1,1 1-1,-1-1 0,0 0 0,1 1 0,-1 0 1,0-1-1,1 1 0,-4 0 0,0 1 65,-1 1 0,1-1 0,0 1 0,-11 4 0,-2 1 184,2-1-92,1 0-1,-1 1 0,1 1 0,1 0 1,0 1-1,-27 20 0,32-19-63,-1-1 0,2 2 0,-1-1-1,1 1 1,1 1 0,0-1 0,0 1 0,1 1 0,1-1 0,-7 21-1,9-23-20,1 1 0,1-1-1,0 1 1,0-1 0,1 1 0,1 0-1,-1-1 1,2 1 0,0 0-1,0-1 1,1 1 0,0 0-1,0-1 1,6 14 0,-5-16-57,0 1 0,1-1 1,0-1-1,0 1 0,0 0 1,1-1-1,0 0 0,1 0 1,0 0-1,0-1 1,0 0-1,0 0 0,1-1 1,0 1-1,1-2 0,7 6 1,-2-4-4,0 1 1,0-2 0,0 1-1,0-2 1,1 0-1,0 0 1,0-2 0,0 1-1,0-2 1,17 0 0,-6-1 35,1-2 0,-1-1 0,0-2 1,0 0-1,-1-1 0,0-1 0,0-2 1,0 0-1,-1-2 0,-1 0 0,1-2 1,-2 0-1,0-1 0,-1-1 0,0-2 1,-1 1-1,25-30 0,-38 38-57,0-1-1,-1 1 0,0-1 0,0 0 1,0 0-1,-2 0 0,1 0 1,-1-1-1,0 0 0,-1 1 0,0-1 1,-1 0-1,0 0 0,0 0 1,-1 0-1,0-1 0,-1 1 1,-1 0-1,1 0 0,-1 1 0,-1-1 1,0 0-1,0 1 0,-1-1 1,0 1-1,-1 0 0,0 1 1,0-1-1,-1 1 0,0 0 0,0 0 1,-1 0-1,0 1 0,0 0 1,-1 1-1,0 0 0,-15-9 1,12 9 8,0 2 0,-1 0 0,1 0 1,-1 1-1,0 1 0,0 0 0,-21-1 0,3 2 43,0 2 0,-30 5-1,48-5-78,1 0 0,-1 1 0,0 1 0,1 0 0,0 0-1,-1 1 1,-17 10 0,28-14-7,0 1-1,1 0 1,-1 0-1,0 0 1,0 0-1,1 0 1,-1 0-1,0 0 1,1 1-1,-1-1 1,1 0-1,-1 0 1,1 0-1,0 0 1,0 1-1,-1-1 1,1 0-1,0 0 1,0 1 0,0-1-1,0 0 1,0 0-1,1 1 1,-1-1-1,0 0 1,1 2-1,10 26-4052</inkml:trace>
</inkml:ink>
</file>

<file path=ppt/ink/ink3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03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8640,'0'0'10343,"11"6"-9776,12 6-55,-1 1 0,30 24 0,-31-21-76,-10-7-209,0-1-1,-1 2 1,10 10 0,22 30 468,46 51 1231,-72-88-846,-9-10-1073,-8-10-3015</inkml:trace>
</inkml:ink>
</file>

<file path=ppt/ink/ink3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04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 6328,'0'0'14409,"12"-8"-14125,-7 6-254,4-4 27,0 0 0,1 1 0,0 0 1,0 1-1,0 0 0,1 1 0,-1 0 1,15-2-1,344-11 1206,-169 13-811,-9 0 13,67-3 452,-242 5-704,-1 2 0,28 3 0,-36-3-104,-2-1-44,2 1 887,-8 2-451,-3 7-4141</inkml:trace>
</inkml:ink>
</file>

<file path=ppt/ink/ink3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04.8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9240,'0'0'9785,"10"3"-9304,-4-2-391,-4-1-63,0 1 0,0-1 1,0 1-1,1-1 1,-1 1-1,0 0 0,0-1 1,0 1-1,0 0 1,0 1-1,0-1 1,-1 0-1,1 0 0,0 1 1,-1-1-1,1 1 1,-1-1-1,1 1 0,-1 0 1,0 0-1,1 0 1,-1-1-1,0 1 1,0 0-1,0 0 0,-1 1 1,1-1-1,-1 0 1,1 2-1,24 248 2164,-24-233-2025,15 138 1381,-15-139-834,9 31-1,-8-45-275,-1-6 15,1-11 48,-1-16-4266</inkml:trace>
</inkml:ink>
</file>

<file path=ppt/ink/ink3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05.3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0 139 8744,'0'0'6064,"16"-5"-5598,13-3-269,147-38 1197,-110 32-920,-2 0 392,114-11 0,73 2 2164,-234 21-2643,-1 1 0,0 0 1,17 2-1,-22 4-2139</inkml:trace>
</inkml:ink>
</file>

<file path=ppt/ink/ink3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07.1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492 371 6632,'0'0'8686,"-9"3"-8251,-1-1-409,-30 10 1222,-52 23-1,62-22-657,19-8-289,0-1-1,-15 11 1,15-8-152,-1 1 99,0 0 0,1 1 0,-17 15 0,25-20-186,0-1 0,0 1 0,0 0 0,1 0 0,-1 1 1,1-1-1,0 0 0,0 1 0,0 0 0,1-1 1,0 1-1,-1 0 0,2 0 0,-2 7 0,2-6-8,0 0-1,0 0 0,1 0 1,0 0-1,0 0 0,0-1 1,0 1-1,4 7 0,-4-11-30,0 1-1,0-1 0,0 0 0,1 1 1,-1-1-1,1 0 0,0 0 0,0 0 1,-1 0-1,1 0 0,0-1 0,1 1 0,-1 0 1,0-1-1,0 0 0,1 1 0,-1-1 1,1 0-1,-1 0 0,1-1 0,2 2 1,5 0 25,-1-1 1,0 1 0,0-2-1,1 1 1,-1-1 0,1-1-1,-1 0 1,0 0 0,0-1-1,0 0 1,0 0 0,0-1-1,0 0 1,0-1 0,-1 0-1,0 0 1,1-1 0,-2 0-1,1-1 1,-1 1 0,1-1-1,-2-1 1,12-12 0,-3 1 111,0-1 0,21-37 1,-29 44-97,-2 0 1,1 0 0,-2-1-1,0 0 1,0 0-1,2-20 1,-4 18 4,-1 0 1,-1 0-1,0 0 1,-1 0-1,0 0 1,-1 1-1,-1-1 1,0 1-1,-1-1 1,-1 1-1,0 0 1,-1 0-1,-1 1 1,0 0-1,0 0 1,-1 1-1,-1 0 1,0 0-1,-1 1 1,0 0-1,-1 0 1,0 1-1,-1 1 1,-13-9-1,8 6 42,-1 1-1,0 1 1,-1 1-1,-39-13 1,48 19-65,-1 0 0,0 1 0,0 0 0,0 1 1,0 0-1,0 1 0,0 0 0,0 1 0,0 0 0,0 0 1,-12 4-1,-2 2 41,17-6-69,1 1-1,-1 0 1,1 0-1,0 1 1,-1 0 0,1 0-1,1 0 1,-11 8-1,16-11-21,1 1-1,-1-1 1,1 1 0,0-1-1,-1 1 1,1-1 0,0 1-1,-1-1 1,1 1-1,0-1 1,-1 1 0,1-1-1,0 1 1,0 0 0,0-1-1,0 1 1,0 0 0,0-1-1,0 1 1,0-1-1,0 1 1,0 0 0,0-1-1,0 1 1,0 0 0,0-1-1,0 1 1,1-1-1,-1 1 1,0-1 0,0 1-1,1 0 1,-1-1 0,1 1-1,-1-1 1,0 1-1,1-1 1,-1 0 0,1 1-1,-1-1 1,1 1 0,-1-1-1,2 1 1,25 15-275,1-9-3334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23.69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54 10344,'0'0'5133,"10"-7"-4650,2-2-320,-4 4 16,-1 0 0,0 0-1,11-12 1,-18 16-107,1 1 0,0-1 1,-1 1-1,1 0 0,0-1 0,-1 1 0,1-1 0,0 1 1,0 0-1,-1 0 0,1-1 0,0 1 0,0 0 0,-1 0 1,1 0-1,0 0 0,0 0 0,0 0 0,-1 0 0,1 0 1,0 0-1,0 0 0,-1 1 0,1-1 0,0 0 0,0 0 0,1 2 1,21 13 933,-12-6-710,191 113 1694,-187-116-4698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14.19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1 796 7528,'0'0'7624,"9"-7"-7218,10-8-13,0 0 0,27-31 0,-19 14 99,57-73 1080,-27 29 1289,-65 111 1441,-1 7-4092,3-20-29,2-9 3,0 0 0,1 0-1,1 1 1,-2 18 0,4-29-74,2 7 630,-1-10-716,-1 0 0,1 0 1,0 1-1,-1-1 0,1 0 1,0 0-1,-1 0 0,1 0 1,0-1-1,-1 1 0,1 0 1,-1 0-1,1 0 0,0 0 1,-1-1-1,1 1 0,0 0 0,0-1 1,18-7 104,-1 0-1,0-1 1,-1-1 0,0 0 0,0-2-1,15-14 1,-30 25-107,1-2 49,0 0 0,0 0 0,1 0 0,-1 1 1,1-1-1,0 1 0,-1 0 0,1 0 0,0 0 0,1 0 0,7-2 0,-11 4 51,-1 0-114,0 0-1,1 0 1,-1 0 0,0 0-1,0 0 1,1 0 0,-1 0-1,0 0 1,0 0 0,1 0-1,-1 0 1,0 0 0,0 0-1,1 0 1,-1 0 0,0 0-1,0 0 1,1 0 0,-1 0 0,0 0-1,0 0 1,1 0 0,-1 0-1,0 1 1,0-1 0,0 0-1,1 0 1,-1 0 0,0 0-1,0 1 1,0-1 0,0 0-1,1 0 1,-1 0 0,0 1-1,0-1 1,0 0 0,0 0-1,0 1 1,0-1 0,0 0-1,0 0 1,1 1 0,-1-1 0,0 0-1,0 0 1,0 1 0,0-1-1,0 0 1,-1 0 0,1 1-1,0-1 1,0 0 0,0 0-1,0 1 1,0-1 0,0 0-1,0 0 1,0 1 0,-1-1-1,-2 24 99,1 0 0,0 0-1,4 44 1,-2-66-99,0 0 0,0-1 1,1 1-1,-1 0 0,0-1 0,0 1 0,1 0 1,-1-1-1,1 1 0,0-1 0,-1 1 0,1-1 1,0 1-1,0-1 0,0 1 0,0-1 0,0 0 1,0 1-1,0-1 0,0 0 0,1 0 0,-1 0 1,0 0-1,3 1 0,-2-1 2,0-1 0,1 1-1,-1-1 1,0 0 0,1 1 0,-1-1 0,1 0-1,-1-1 1,1 1 0,-1 0 0,0-1-1,1 1 1,-1-1 0,0 0 0,0 1 0,5-3-1,130-70 252,-123 65-214,-1-1-1,0-1 0,0 0 1,21-23-1,-21 18 255,-20 43-217,4-19-75,0 1-7,1 0-1,-1 0 1,2 0 0,-2 20-1,3-29-2,0 1-1,0 0 1,0 0-1,0 0 1,0 0-1,1 0 0,-1-1 1,1 1-1,-1 0 1,1 0-1,0-1 1,0 1-1,0 0 1,0-1-1,0 1 1,0-1-1,0 1 1,0-1-1,1 1 0,-1-1 1,0 0-1,1 0 1,-1 0-1,1 0 1,0 0-1,-1 0 1,1 0-1,0 0 1,-1-1-1,1 1 1,0-1-1,0 1 0,0-1 1,2 1-1,-1-1 7,1 0 0,-1 0 0,1 0 0,-1 0 0,1-1 0,-1 1 0,1-1 0,-1 0 0,0 0 0,1 0 0,-1-1 0,0 1 0,0-1 0,0 0 1,0 0-1,0 0 0,0 0 0,0 0 0,-1 0 0,1-1 0,-1 1 0,0-1 0,0 0 0,0 0 0,0 0 0,0 0 0,0 0 0,-1 0 0,0-1 0,1 1 0,0-5 0,0 4 2,-1-1 0,0 0 1,1 0-1,-2-1 1,1 1-1,0 0 0,-1 0 1,0 0-1,-1 0 1,1-1-1,-1 1 0,0 0 1,0 0-1,0 0 1,-1 0-1,0 0 0,0 0 1,0 1-1,0-1 1,-7-8-1,8 12-6,0 0 0,0 0 0,0 0 0,0 0 0,0 0 0,0 0 0,-1 0 0,1 0 0,0 1 0,-1-1 0,1 0 0,-1 1 0,-2-1 0,-7-3 0,18 4-74,0 0-1,-1 0 1,1 0 0,0 0-1,-1-1 1,1-1 0,10-2-1,0-2 42,-1-1 0,0 0 0,0-1 0,-1-1 0,0 0 0,-1-2 0,18-15 0,-9 6 22,-2-2-1,0 0 1,25-37 0,-32 37 59,-1 0 0,-1-1-1,-1 0 1,-1 0 0,-1-2 0,-1 1-1,-1-1 1,-1 0 0,-2 0 0,3-44-1,-6 66-32,-1 1 1,0-1-1,0 0 0,0 1 0,-1-1 0,1 0 0,-1 1 0,1-1 0,-1 1 0,0-1 0,0 1 0,0-1 1,-2-3-1,2 6-10,1-1 0,-1 1 1,1-1-1,-1 1 0,1-1 0,-1 1 1,1 0-1,-1-1 0,1 1 1,-1 0-1,1-1 0,-1 1 0,0 0 1,1 0-1,-1 0 0,0 0 1,1-1-1,-1 1 0,0 0 0,1 0 1,-2 0-1,1 1-1,-1-1 0,1 0 0,-1 1 0,1 0 0,-1-1 0,1 1-1,0 0 1,-1-1 0,1 1 0,0 0 0,-1 0 0,0 2 0,-7 5-4,1 1 0,0 1 0,0 0 0,1 0 0,1 0 0,-1 1 0,2 0 0,0 0 0,0 1 0,-4 17 0,2-5 0,1 0 0,2 1 0,0 0 0,0 30 0,4-34 0,1 1 0,0 0 0,2-1 0,1 0 0,0 1 0,1-1 0,2-1 0,0 1 0,1-1 0,12 21 0,-17-35 0,1-1 0,0 1 0,0-1 0,1 0 0,-1 0 0,1 0 0,0 0 0,1-1 0,-1 0 0,1 0 0,0 0 0,7 3 0,12 8 0,-22-12 0,1-1 0,-1 1 0,0-1 0,1 0 0,-1 0 0,1 0 0,0-1 0,0 1 0,0-1 0,0 0 0,0 0 0,0 0 0,0 0 0,0-1 0,0 0 0,0 0 0,7 0 0,10-6 0,-1-1 0,1-1 0,26-14 0,-38 17 0,-1 0 0,1 0 0,-1-1 0,-1 0 0,1 0 0,-1-1 0,0 0 0,-1-1 0,0 1 0,6-9 0,-9 11 0,2-3 0,0-1 0,-1 1 0,6-17 0,-9 24 0,-1-1 0,1 1 0,-1-1 0,0 1 0,0 0 0,1-1 0,-1 1 0,0-1 0,0 1 0,-1-1 0,1 1 0,0-1 0,0 1 0,-1-2 0,0 2 0,0 0 0,1 0 0,-1 1 0,1-1 0,-1 0 0,0 1 0,0-1 0,1 0 0,-1 1 0,0-1 0,0 1 0,0 0 0,0-1 0,1 1 0,-1-1 0,0 1 0,0 0 0,0 0 0,0 0 0,0 0 0,0-1 0,0 1 0,0 0 0,-1 1 0,-4 0 0,0 1 0,0 0 0,1 0 0,-1 1 0,1 0 0,0 0 0,-10 7 0,14-10 0,-3 3 0,1 0 0,0 0 0,0 1 0,0-1 0,0 0 0,0 1 0,1 0 0,-1 0 0,1 0 0,0 0 0,0 0 0,0 0 0,1 1 0,0-1 0,0 0 0,0 1 0,-1 7 0,2-8 0,0-1 0,-1 1 0,1 0 0,1 0 0,-1 0 0,0 0 0,1-1 0,0 1 0,0 0 0,0 0 0,0-1 0,1 1 0,-1-1 0,1 1 0,0-1 0,0 0 0,1 1 0,-1-1 0,0 0 0,1-1 0,3 4 0,-2-3 0,0 0 0,0 0 0,1 0 0,-1-1 0,1 1 0,-1-1 0,1 0 0,0-1 0,0 1 0,0-1 0,0 0 0,0 0 0,9 0 0,-7-2 0,0 1 0,-1-2 0,1 1 0,-1-1 0,1 0 0,-1 0 0,0 0 0,0-1 0,0 0 0,8-6 0,23-16 0,-2-1 0,59-56 0,-82 70 0,1 0 0,1 1 0,-1 1 0,26-15 0,-38 25 0,-1 0 0,1 0 0,-1 0 0,0 0 0,1 0 0,-1 0 0,1 0 0,-1 0 0,1 0 0,-1 0 0,0 0 0,1 0 0,-1 0 0,1 0 0,-1 0 0,0 0 0,1 1 0,-1-1 0,0 0 0,1 0 0,-1 0 0,1 1 0,-1-1 0,0 0 0,0 0 0,1 1 0,-1-1 0,0 0 0,1 1 0,-1-1 0,0 0 0,0 1 0,0-1 0,1 1 0,-1-1 0,0 0 0,0 1 0,0-1 0,0 1 0,0-1 0,0 0 0,0 1 0,0-1 0,0 1 0,0-1 0,0 0 0,0 2 0,1 22 0,-2-13 0,0 0 0,-1 1 0,0-1 0,-1 0 0,0 0 0,-8 17 0,8-22 0,0 0 0,0 0 0,-1 0 0,1-1 0,-2 1 0,1-1 0,0 0 0,-1 0 0,0 0 0,0-1 0,-1 0 0,-8 6 0,11-9 0,-1 0 0,1 0 0,-1-1 0,1 1 0,-1-1 0,1 1 0,-1-1 0,1-1 0,-1 1 0,1 0 0,-1-1 0,1 1 0,-1-1 0,1 0 0,-1 0 0,1-1 0,-4-1 0,59-16 0,77-12 0,35-11 0,-132 36 0,-27 5 0,0 0 0,1 0 0,-1 0 0,0 0 0,0-1 0,0 0 0,0 0 0,5-3 0,-10 5 19,1 0 0,-1-1 0,1 1 0,-1 0 0,1-1 0,-1 1 0,1-1 0,-1 1 0,0-1 0,1 1 0,-1-1 0,0 0 0,1 1 0,-1-1 0,0 1 0,0-1 0,0 0 0,1 1 0,-1-1 0,0 1 0,0-1 0,0 0 0,0 1 0,0-1 0,0 0 0,0 1 0,0-1 0,-1 1 0,1-1 0,0 0 0,0 1 0,0-1 0,-1 1 0,1-1 0,0 0 0,-1 1 0,1-1 0,0 1 0,-1-1 0,1 1 0,-1-1 0,1 1 0,-1 0 0,1-1 0,-1 1 0,1 0 0,-1-1 0,1 1 0,-1 0 0,0-1 0,0 1 0,-30-15-3161,29 14 1252</inkml:trace>
</inkml:ink>
</file>

<file path=ppt/ink/ink3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08.0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4816,'0'0'11468,"2"11"-10823,10 53 416,-2 0 1,-3 0 0,-3 103-1,-4-109-484,2-33-61,-2 0 0,-2 0-1,-4 28 1,6-32 306,0-19-269,-2-12-250,1 7-295,-8-49 122,-1-5-3828</inkml:trace>
</inkml:ink>
</file>

<file path=ppt/ink/ink3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08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10952,'0'0'3113,"16"-3"-2625,276-30 1517,-215 31-1491,182 1 2232,-197-2-197,-62 4-2476,0-1 0,0 1-1,0 0 1,-1 0 0,1 0 0,0 0-1,-1 0 1,1-1 0,0 1-1,-1 0 1,1 0 0,-1-1-1,1 1 1,-1 0 0,0 0 0,1-1-1,-1 1 1,0-1 0,-1 2-1,-19 20 57,-1-4-3049</inkml:trace>
</inkml:ink>
</file>

<file path=ppt/ink/ink3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09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0 200 6224,'0'0'8929,"12"-6"-8409,17-8-142,0 1 1,0 2-1,1 1 1,1 2-1,31-5 0,132 1 783,11-1-304,469-47 1492,-268 35-854,-394 24-1342,-1-1 0,0 0 1,20-6-1,-31 8-148,0 0 1,0 0-1,0 0 0,0 0 1,0-1-1,0 1 1,1 0-1,-1 0 0,0 0 1,0 0-1,0 0 1,0 0-1,0 0 0,0 0 1,0 0-1,1 0 0,-1-1 1,0 1-1,0 0 1,0 0-1,0 0 0,0 0 1,1 0-1,-1 0 1,0 0-1,0 0 0,0 0 1,0 0-1,0 0 0,0 0 1,1 0-1,-1 0 1,0 0-1,0 0 0,0 0 1,0 1-1,0-1 1,0 0-1,1 0 0,-1 0 1,0 0-1,0 0 0,0 0 1,0 0-1,0 0 1,0 0-1,0 1 0,0-1 1,1 0-1,-1 0 1,0 0-1,0 0 0,0 0 1,0 0-1,0 0 0,0 1 1,0-1-1,0 0 1,0 0-1,0 0 0,0 0 1,0 0-1,0 1 1,0-1-1,0 0 0,-10 6 141,-3-4-146,-1 1 0,1 1 1,-22 8-1,-2 2-135,2-3-3080</inkml:trace>
</inkml:ink>
</file>

<file path=ppt/ink/ink3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10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322 389 7736,'0'0'6066,"-14"-2"-5354,2-1-527,5 2-92,1 0 0,-1 0 0,1 0 1,-1 0-1,0 1 0,1 0 0,-1 1 0,0 0 0,1 0 1,-1 0-1,-9 4 0,-6 3 404,0 2 1,1 1 0,-24 16-1,33-20-288,1 1 0,1 1 0,0 0 0,0 0 0,0 1-1,1 0 1,-8 12 0,16-21-174,0 1-1,1-1 1,-1 1-1,0 0 1,0-1 0,1 1-1,-1 0 1,1-1 0,-1 1-1,1 0 1,0 0-1,0-1 1,0 1 0,0 0-1,0 0 1,0-1-1,0 1 1,0 0 0,1 0-1,-1-1 1,1 1-1,-1 0 1,1-1 0,0 1-1,0 0 1,0-1-1,-1 1 1,2-1 0,-1 0-1,0 1 1,0-1 0,0 0-1,1 1 1,-1-1-1,0 0 1,1 0 0,-1 0-1,1 0 1,1 0-1,3 3 52,-1-1 0,1-1 0,0 1 0,0-1 0,0 0 0,1 0 0,-1-1 0,0 0 0,12 1 0,-7-3-9,-1 1 0,1-2 1,-1 0-1,1 0 0,-1-1 0,1 0 1,-1 0-1,0-1 0,-1-1 0,1 0 1,-1 0-1,0-1 0,0 0 0,0 0 1,-1-1-1,0 0 0,7-9 0,-3 2 30,-1 1 1,-1-2-1,0 1 0,-1-1 0,-1-1 0,0 1 0,-1-2 0,0 1 0,6-28 0,-4 6 195,5-51 1,-13 77-231,0 0 1,-1 0-1,0 0 1,-1 0-1,0 0 1,-1 0-1,0 0 1,-6-14 0,6 20-27,-1 0 0,0 1 0,0-1 0,-1 1 0,1 0 0,-1 0 0,0 0 0,-1 1 0,1-1 0,-1 1 0,0 0 0,0 0 0,0 1 0,-1 0 0,1 0 0,-7-3 0,2 2 33,0 0 1,0 1-1,0 0 0,0 1 1,-1 0-1,1 1 0,-1 0 0,-16 0 1,23 2-48,-1-1 1,1 1 0,0 0-1,0 1 1,0-1 0,0 1-1,0-1 1,0 1 0,-4 3 0,-5 2 61,13-7-93,-1 0 1,1 1-1,0-1 0,-1 0 1,1 1-1,-1-1 1,1 0-1,0 1 0,-1-1 1,1 0-1,0 1 1,0-1-1,-1 1 0,1-1 1,0 1-1,0-1 1,-1 1-1,1-1 0,0 1 1,0-1-1,0 1 1,0-1-1,0 1 1,0-1-1,0 1 0,0-1 1,0 1-1,0-1 1,0 1-1,0-1 0,0 1 1,1-1-1,-1 1 1,0-1-1,0 1 0,0-1 1,1 1-1,-1-1 1,1 1-1,13 16-52,-3-8 20,0 0 1,0-2-1,1 1 0,0-1 1,14 5-1,58 21-3089,-77-30 2166</inkml:trace>
</inkml:ink>
</file>

<file path=ppt/ink/ink3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11.5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1 202 11952,'0'0'2553,"10"-6"-2205,29-19 24,-38 24-353,-1 1 1,1 0-1,-1-1 1,1 1-1,-1 0 0,1 0 1,-1-1-1,1 1 1,0 0-1,-1 0 1,1 0-1,-1 0 0,1 0 1,-1 0-1,1 0 1,0 0-1,-1 0 1,1 0-1,-1 0 0,1 0 1,-1 0-1,1 0 1,0 0-1,-1 1 1,1-1-1,-1 0 0,1 0 1,-1 1-1,1-1 1,-1 0-1,1 1 1,-1-1-1,1 1 0,6 15 414,-6-12-280,8 25 265,-1 0 0,-1 0 0,3 34 0,2 90 828,-12 25 3375,-2-189-4144,0 0 0,-1 0-1,-4-11 1,-8-28-336,-46-265 764,55 275-770,0-51 0,5 61-37,-4 1 48,4 25-97,1 0 1,-1 0-1,0 0 1,1 0-1,0 0 1,0 0-1,0 0 0,1-5 1,0 8-35,-1 0 1,1 0 0,0 0-1,0 0 1,0 0 0,0 0-1,0 0 1,0 0-1,0 0 1,0 0 0,0 1-1,1-1 1,-1 0 0,0 1-1,1-1 1,-1 1-1,0-1 1,1 1 0,-1 0-1,0 0 1,3-1 0,32-2 83,-35 3-93,10-1 11,25-1 67,54 5 1,-79-2-78,0 1-1,0 0 1,-1 0 0,1 1 0,-1 1-1,0 0 1,0 0 0,0 1 0,14 8-1,3 4-8,22 16-5,-46-30 6,0-1 0,-1 1-1,1 0 1,0 0 0,-1 0 0,1 0-1,-1 1 1,0-1 0,0 1 0,0-1 0,-1 1-1,2 4 1,-1-3 1,-1 0 0,0 1 0,0-1 0,0 0 0,-1 1 0,1-1 0,-1 1 0,-1-1 0,1 1 0,-1-1 0,0 1 0,0-1 0,0 0 0,-1 1 0,0-1 0,0 0-1,0 0 1,-1 0 0,1-1 0,-1 1 0,0 0 0,-1-1 0,1 0 0,-1 0 0,0 0 0,0 0 0,0-1 0,0 1 0,-1-1 0,1 0 0,-1 0 0,0-1 0,0 1 0,-8 2 0,4-2 15,-1 0 1,1-1-1,-1 0 1,0 0-1,1-1 1,-1-1-1,0 1 1,0-1-1,0-1 1,-14-2-1,-11-4 112,-52-19-1,58 17-65,28 9-61,-4-1-15,0-1-1,0 1 1,0-1-1,0 0 1,1-1-1,-1 1 1,0-1-1,1 0 1,-5-4-1</inkml:trace>
</inkml:ink>
</file>

<file path=ppt/ink/ink3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13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0 5920,'0'0'8008,"1"14"-7784,0 368 1094,-5-265-994,-13 252 558,-1 167 355,16-367-768,3 147 747,2-177 32,-4-102 331,1-34-777,-1-4-121,1-21-251,0-11-622,0 21-2703</inkml:trace>
</inkml:ink>
</file>

<file path=ppt/ink/ink3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13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7936,'0'0'8569,"9"14"-8132,-3-3-346,-1-4-26,0 1-1,0 0 1,-1 0 0,0 0 0,-1 1 0,0-1-1,0 1 1,-1-1 0,0 1 0,0 0-1,0 11 1,-1 12 234,0 7 674,11 74-1,1-68 847,-13-45-1808,0 0 0,0 0 0,0 1 0,0-1 1,0 0-1,0 0 0,0 1 0,0-1 0,0 0 1,0 0-1,1 0 0,-1 1 0,0-1 0,0 0 1,0 0-1,0 0 0,0 0 0,1 1 0,-1-1 1,0 0-1,0 0 0,0 0 0,1 0 0,-1 0 1,0 0-1,0 0 0,1 0 0,-1 0 0,0 1 1,0-1-1,0 0 0,1 0 0,-1 0 0,0 0 1,0 0-1,1 0 0,-1 0 0,0 0 0,0-1 1,1 1-1,-1 0 0,0 0 0,0 0 1,0 0-1,1 0 0,-1 0 0,0 0 0,0 0 1,0-1-1,1 1 0,-1 0 0,0 0 0,0 0 1,7-3-3411</inkml:trace>
</inkml:ink>
</file>

<file path=ppt/ink/ink3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14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11256,'0'0'1600,"2"10"-1306,7 36 153,-2 1 1,0 68-1,-8 105 1782,0-121 1457,-3-152-2481,-2 19-4276</inkml:trace>
</inkml:ink>
</file>

<file path=ppt/ink/ink3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14.4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11448,'0'0'2089,"15"0"-1440,237-14 3210,-239 10-3350,-12 3-450,0 1 1,0-1-1,0 1 1,0-1-1,0 1 1,0 0-1,0-1 1,0 1-1,0 0 0,0 0 1,0 0-1,0-1 1,0 1-1,0 0 1,1 1-1,-1-1 1,0 0-1,0 0 1,0 0-1,0 1 1,0-1-1,0 0 1,0 1-1,0-1 0,0 1 1,1 0-1,2 3 426,0-2-3256</inkml:trace>
</inkml:ink>
</file>

<file path=ppt/ink/ink3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15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204 70 4720,'0'0'12201,"0"-9"-11983,0-44 521,0 52-688,0 1 0,-1-1 0,1 1 0,-1-1 0,1 1 0,-1-1 0,1 1 1,-1-1-1,1 1 0,-1-1 0,0 1 0,1 0 0,-1-1 0,0 1 0,1 0 0,-1 0 0,0 0 0,1-1 0,-1 1 0,0 0 0,1 0 0,-1 0 0,0 0 0,1 0 0,-1 0 1,0 0-1,-1 1 0,-21 0 575,17 1-501,-1 0 1,1 0-1,0 0 0,0 1 1,0 0-1,-8 6 0,-19 8 426,26-13-390,0 1-1,0 0 1,1 1-1,0-1 1,0 1 0,1 0-1,-1 1 1,-5 8-1,9-11-94,0-1-1,0 1 0,0 0 1,0-1-1,1 1 1,-1 0-1,1 0 0,0 0 1,0 0-1,0 0 1,1 0-1,0 0 0,0 8 1,1-1 197,0 1 1,1-1-1,6 18 1,-8-26-223,1-1 1,0 0-1,0 1 1,0-1-1,0 0 1,1 0-1,-1 0 1,0 0 0,1 0-1,0 0 1,-1 0-1,1-1 1,0 1-1,0-1 1,0 1-1,0-1 1,0 0 0,0 1-1,0-1 1,1 0-1,2 1 1,2 0 127,1-1 0,-1 1 0,1-1 0,0-1 1,10 0-1,-4 2 35,-13-2-173,1 0 1,-1 0-1,0 1 0,0-1 0,0 0 1,1 0-1,-1 0 0,0-1 0,0 1 1,0 0-1,1 0 0,-1-1 0,0 1 1,0-1-1,0 1 0,0-1 0,0 1 1,0-1-1,2 0 0,7-1-31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14.64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0 230 15272,'0'0'1914,"19"-5"-1313,250-70 1654,48 12 407,-150 33-1361,-49 9-403,-4 1-554,-47 5-3145</inkml:trace>
</inkml:ink>
</file>

<file path=ppt/ink/ink3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16.0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0 248 13560,'0'0'1889,"10"11"-1218,-2 5-332,-7-14-221,0 1 0,0-1 0,0 0 0,0 0 0,0 1 0,1-1 0,-1 0 0,1 0 0,-1 0 0,1-1 0,0 1 0,3 2 0,-4-4-44,1-1 0,-1 0 0,0 0 0,0 0 0,1 0 0,-1 0 0,0 0 0,0 0 0,0-1 0,0 1 0,0 0 0,0 0 0,-1-1 0,1 1 0,1-3 0,-2 3-32,11-22 367,-1-1 0,11-41-1,-16 45-70,1 1 0,1 0 0,1 0 0,0 1-1,1 0 1,12-18 0,-20 35-237,1-1 0,-1 0 0,0 1 1,1-1-1,-1 1 0,1-1 0,-1 1 0,1 0 0,-1 0 0,1 0 1,0 0-1,0 0 0,0 0 0,-1 0 0,1 1 0,0-1 1,0 0-1,0 1 0,0 0 0,0-1 0,3 1 0,1 1 44,-1 0-1,1 0 0,-1 0 1,0 1-1,1 0 0,5 3 0,-6-3-62,1 1-1,-1-1 0,1 0 0,0-1 0,0 0 1,11 2-1,6 0 4,8 0-109,-14-9-3442</inkml:trace>
</inkml:ink>
</file>

<file path=ppt/ink/ink3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17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5224,'0'0'10562,"2"11"-10164,33 330 2377,-32-321-2545,-1 1 1,-1 0-1,-1 0 0,0 0 0,-2 0 0,0-1 0,-2 1 0,-7 27 0,10-44-88,0 1 1,0-1-1,0 1 0,1 0 0,-1-1 0,2 8 1,-1-3 488,13-25 214,-7 4-760,-1 1 1,0-1-1,-1-1 1,0 1-1,0-1 0,1-13 1,4-67-3221</inkml:trace>
</inkml:ink>
</file>

<file path=ppt/ink/ink3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27.1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428 614 3808,'0'0'8329,"-12"-5"-7921,-20-8 218,-42-10 0,49 17-5,-1 2 0,-38-3-1,56 6-494,0 1 0,-1 1 0,1-1 0,0 1-1,-1 1 1,1-1 0,0 2 0,0-1-1,0 1 1,0 0 0,-11 7 0,13-7 5,0 0 1,1 1-1,-1 0 1,1 0 0,0 0-1,0 0 1,0 1-1,1 0 1,-1 0-1,1 0 1,0 1-1,1-1 1,0 1 0,-3 6-1,3-5-24,0 0 0,1 0 0,1 0 0,-1 1 0,1-1 0,0 0-1,1 1 1,0-1 0,0 0 0,0 1 0,1-1 0,0 0 0,3 9 0,-3-13-61,0 1 1,0-1-1,0 0 1,1 0-1,0 1 1,0-1-1,0 0 1,0-1-1,0 1 1,0 0-1,1 0 1,0-1-1,-1 0 1,1 1-1,0-1 1,0 0-1,0 0 1,0-1-1,0 1 1,1-1-1,-1 1 1,0-1-1,1 0 1,-1 0-1,1-1 1,-1 1-1,1-1 1,0 1-1,5-2 1,-2 1-1,1-1 0,0 0 0,-1-1 0,1 0 0,-1 0 0,1-1 0,-1 0 0,0 0 0,0 0 0,0-1 0,7-5 0,6-5 54,-2-1 0,22-22 0,-26 24-23,-1-1 0,-1-1 0,0 0 0,-1 0 0,-1-2 0,0 1 0,-1-1 0,-1 0 0,9-28 0,-13 31-2,0-1 1,-1 0 0,-1 1 0,0-1 0,-1 0 0,-1 0 0,0 0 0,-1 0-1,-1 0 1,0 0 0,-1 0 0,-8-21 0,3 13 47,-1 0 0,-1 1-1,-1 1 1,-1 0 0,0 0 0,-2 2 0,-1-1 0,0 2 0,-1 0-1,-1 1 1,-1 0 0,0 1 0,-23-14 0,23 18-1,12 8-47,0 0 0,-1 0-1,1 0 1,-1 1 0,0-1-1,-10-2 1,17 6-65,-1 0-1,1 0 0,-1-1 1,0 1-1,1 0 1,-1 0-1,1 0 0,-1 0 1,1 0-1,-1 0 1,1 0-1,-1 0 1,0 0-1,1 0 0,-1 0 1,1 0-1,-1 1 1,1-1-1,-1 0 0,1 0 1,-1 1-1,1-1 1,-1 0-1,1 0 0,-1 1 1,1-1-1,-1 1 1,1-1-1,0 0 0,-1 1 1,1-1-1,0 1 1,-1-1-1,1 1 1,0-1-1,0 1 0,-1-1 1,1 1-1,0-1 1,0 1-1,0-1 0,0 2 1,0 0-10,0 0-1,0-1 1,0 1 0,1 0 0,-1 0-1,0 0 1,1 0 0,0 0 0,0-1-1,-1 1 1,1 0 0,2 3 0,13 15-228,32 34 1,-22-30-3265</inkml:trace>
</inkml:ink>
</file>

<file path=ppt/ink/ink3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28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62 138 4616,'0'0'5604,"-2"-10"-4831,-2-2-502,3 7-62,-1-1 0,1 1 1,0-1-1,1 1 0,-1-11 1,6 104 7143,30 127-5793,36 69 616,-71-283-2170,4 11 345,0 1-1,-1 0 1,-1-1 0,2 26 0,1-22 554,-7-5-678,0 2-34,0-12-70,0-8 29,-29-131 168,9 31-122,19 94-169,-59-201 543,45 152-302,14 47-179,-1 0 1,-1 0 0,-8-19-1,11 30-52,0 2-34,1-1 1,-1 1 0,1 0 0,0-1 0,0 0 0,0 1 0,0-1 0,0 0 0,0 1 0,1-1 0,0 0 0,-1 0 0,1 0 0,0 1 0,0-1-1,0 0 1,1 0 0,-1 0 0,1 1 0,1-4 0,1-1-7,1-1-1,1 1 1,0 1-1,-1-1 1,2 1-1,-1 0 1,1 0-1,8-6 1,-10 8-8,1 0 0,0 0 0,-1 0 1,2 1-1,-1 0 0,0 0 0,1 0 1,-1 1-1,1-1 0,0 1 0,6-1 0,-7 2 3,0 0 0,0 0 0,-1 1 0,1 0-1,0 0 1,0 0 0,0 0 0,-1 1 0,1 0-1,0 0 1,-1 0 0,1 0 0,0 1 0,4 2-1,-3 0 1,0 0 0,1 0 0,-2 1-1,1 0 1,0 1 0,-1-1 0,0 1-1,5 8 1,-1-1-6,0 1 0,-1 1 0,0-1 0,-1 1 0,-1 1 0,-1-1 0,0 1 0,-1 0 0,0 0 0,-1 1 0,-1-1 0,0 21 0,-3-32 12,0 1 1,1-1-1,-2 0 0,1 0 0,0 0 1,-1 0-1,0 0 0,0 0 0,-1 0 0,1-1 1,-1 1-1,0-1 0,0 0 0,-1 1 1,1-2-1,-1 1 0,0 0 0,0-1 1,0 1-1,-1-1 0,1 0 0,-6 2 1,0 1 21,0-1 1,0-1 0,-1 1-1,0-1 1,0-1-1,0 0 1,0-1 0,-1 0-1,-11 0 1,-7 1 81,23-2-25,1 0 1,-1-1-1,0 0 0,0 0 1,1 0-1,-1-1 0,-13-3 1,18 3-167,5 1 516,6 1-4514</inkml:trace>
</inkml:ink>
</file>

<file path=ppt/ink/ink3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29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6128,'0'0'16169,"10"-6"-15749,34-19-40,-40 23-307,0 1 0,0 0 0,0 0 0,0 0 0,1 0 1,-1 1-1,0 0 0,0 0 0,0 0 0,0 0 0,1 0 1,-1 1-1,0 0 0,7 2 0,8 1 203,212 12 1347,-148-11-1299,14-5-16,147-16 1,-101 3-152,-4-1 11,79-3 137,-168 16-206,-30-1-19,1 2 0,-1 0 0,1 2 0,-1 0 0,23 6 0,-35-6-91,3 1 111,-6-2-3925</inkml:trace>
</inkml:ink>
</file>

<file path=ppt/ink/ink3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30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345 595 6016,'0'0'6365,"-4"-10"-5713,-12-29 31,14 37-570,0 0 0,0-1 1,0 1-1,0 0 0,0 0 1,0 0-1,0 1 1,-1-1-1,1 1 0,-1-1 1,1 1-1,-1 0 0,0 0 1,0 0-1,1 0 1,-1 0-1,0 1 0,0-1 1,0 1-1,0 0 1,1 0-1,-7 0 0,-4-1 351,3 1-123,0-1 0,-1 2 0,1-1 0,0 1 0,0 1 0,0 0 0,-10 3-1,-7 4 803,-32 16-1,53-22-985,1 0-1,0 0 0,1 0 0,-1 0 1,1 1-1,-1 0 0,1 0 1,0 0-1,1 0 0,-1 1 0,1 0 1,0 0-1,0 0 0,-3 5 0,5-7-98,0 0-1,0 0 0,0-1 1,0 1-1,0 0 0,1 0 1,-1 0-1,1 0 0,0 0 1,0 0-1,0 0 0,0 0 1,1-1-1,-1 1 0,1 0 1,-1 0-1,1 0 0,0 0 1,0-1-1,0 1 0,1 0 1,-1-1-1,1 1 0,-1-1 1,1 1-1,0-1 0,0 0 1,0 0-1,3 2 0,2 2-6,1-1-1,-1 0 1,1 0-1,0-1 1,1 0 0,-1-1-1,1 1 1,-1-2-1,1 1 1,0-1 0,0-1-1,0 1 1,0-2-1,0 1 1,1-1-1,-1-1 1,0 1 0,0-2-1,0 1 1,0-1-1,13-5 1,-1 0 13,0-2-1,0 0 1,-1-1 0,-1-1 0,0-1-1,0-1 1,28-24 0,-35 25-20,0-1-1,0 0 1,-1-1 0,-1 0-1,0 0 1,-1-1 0,-1-1 0,0 1-1,-1-1 1,-1 0 0,0-1 0,-1 0-1,-1 0 1,2-21 0,-4 25-6,-1 0 1,0 1-1,-1-1 1,-1 0-1,0 1 1,0-1-1,-2 1 1,1-1-1,-2 1 1,1 0-1,-2 0 0,1 0 1,-2 1-1,0 0 1,0 0-1,-1 0 1,0 1-1,-1 0 1,0 0-1,-11-10 1,-103-78 481,115 94-447,-1-1 0,1 1-1,-1 0 1,0 1 0,0 0 0,0 0 0,-1 1 0,-10-2 0,-3 2 432,22 3-500,-1-1 1,1 0-1,0 0 1,-1 1-1,1-1 1,-1 0-1,1 1 1,-1-1-1,1 0 1,0 1-1,-1-1 0,1 1 1,0-1-1,-1 0 1,1 1-1,0-1 1,0 1-1,0-1 1,-1 1-1,1-1 1,0 1-1,0-1 1,0 1-1,0-1 1,0 1-1,0 0 1,0-1-1,0 1 1,0-1-1,0 1 0,0-1 1,0 1-1,0-1 1,0 1-1,1-1 1,-1 1-1,0-1 1,0 1-1,1 0 1,4 11-363,1 1-1,0-1 1,1-1 0,0 1 0,9 10 0,-11-15-1607</inkml:trace>
</inkml:ink>
</file>

<file path=ppt/ink/ink3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33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83 5416,'0'0'8328,"1"-10"-8000,-1-2-202,0 6-40,1 1 0,-1-1 0,1 1 0,0-1 0,0 1 0,3-7 0,-2-3 5323,-3 28-2889,18 90-1647,-10-29-532,15 99 523,-17-112-500,-4-45-144,0-1-1,4 17 1,2 23 891,-11-32-334,1-18-3937</inkml:trace>
</inkml:ink>
</file>

<file path=ppt/ink/ink3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33.9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10448,'0'0'8014,"11"1"-7509,35 4 178,0-2 1,72-5-1,104-18 1473,-178 15-1722,101-16 1014,-39 4-176,-79 16-657,-19 1-3748</inkml:trace>
</inkml:ink>
</file>

<file path=ppt/ink/ink3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35.1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4816,'0'0'10932,"2"17"-10544,20 218 690,24 407 429,9 124 83,-40-507-838,-1-21 240,-8-174-526,5 94 1262,-11-154-1496,1 1 0,-1 0 0,1 0 0,0 0 1,3 7-1,-3-11-73,3-2 27</inkml:trace>
</inkml:ink>
</file>

<file path=ppt/ink/ink3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36.4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6016,'0'0'13265,"1"10"-12913,6 104 423,-5-55 70,3-1 0,20 98 0,-18-137 85,-2-3-3421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4:00.27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1 207 4912,'0'0'7321,"10"-2"-7113,-10 2-207,14-2 136,-1-1 0,0 0 0,-1-1 0,1-1 0,-1 0 0,18-9 0,28-21 848,-50 28-869,-1 1 0,1-1 0,-1-1 0,-1 1 0,1-1 0,-1 0 0,0-1 0,-1 0 0,0 1 0,5-15 0,-2-10 182,-5 33 32,-8 0-187,-11 24-90,3-8-45,6-8 13,1 0 1,0 0 0,0 1 0,0 0 0,1 0-1,-6 15 1,-1 4 37,10-24-28,-1 1-1,1-1 1,0 1 0,1 0-1,-1 0 1,1-1 0,0 1-1,0 0 1,0 0 0,1 0-1,0 10 1,0-13-15,1 1-1,0-1 1,0 0 0,0 0 0,0 0 0,0 0-1,1 0 1,-1 0 0,1 0 0,-1-1 0,1 1-1,0 0 1,0-1 0,-1 1 0,1-1 0,0 0-1,0 0 1,0 0 0,4 2 0,-1-1 10,-1 0 0,0-1 0,1 0 1,-1 1-1,1-1 0,-1-1 0,1 1 1,9-1-1,-8 0 2,-1-1 0,1-1 1,0 1-1,-1-1 0,1 0 1,-1 0-1,0-1 0,0 0 1,0 1-1,6-6 0,5-4 138,23-24-1,-14 13-31,-17 15-83,0 0-1,10-16 1,-13 17-35,-1 1 0,1 0 0,0 0-1,1 1 1,-1-1 0,1 1 0,8-5-1,-14 10-12,0-1 0,1 1 0,-1 0 0,0 0-1,0 0 1,1 0 0,-1-1 0,0 1 0,1 0-1,-1 0 1,0 0 0,1 0 0,-1 0-1,0 0 1,0 0 0,1 0 0,-1 0 0,0 0-1,1 0 1,-1 0 0,0 0 0,1 0 0,-1 0-1,0 0 1,1 0 0,-1 0 0,0 1 0,1-1-1,-1 0 1,0 0 0,0 0 0,1 0 0,-1 1-1,0-1 1,0 0 0,1 0 0,-1 1-1,0-1 1,0 0 0,0 1 0,4 17 23,-7 25-27,-11 9 51,8-32 31,-5 31 0,11-33 46,0-18-125,0 0 0,1 0 0,-1 1 1,0-1-1,0 0 0,0 0 0,0 0 0,0 0 0,0 0 1,0 0-1,1 1 0,-1-1 0,0 0 0,0 0 1,0 0-1,0 0 0,0 0 0,1 0 0,-1 0 0,0 0 1,0 0-1,0 0 0,0 0 0,1 0 0,-1 0 1,0 0-1,0 0 0,0 0 0,0 0 0,0 0 1,1 0-1,-1 0 0,0 0 0,0 0 0,0 0 0,0 0 1,1 0-1,-1 0 0,0 0 0,0 0 0,0-1 1,0 1-1,0 0 0,0 0 0,1 0 0,20-24 102,-11 10-113,25-22 26,-22 24 5,0-1-1,-1-1 1,19-27 0,-24 36 13,-5 4-12,-5 3-7,2 0-10,-1 0 0,1 0-1,0 0 1,0 0-1,0 0 1,1 0 0,-1 0-1,0 0 1,1 0 0,-1 0-1,1 1 1,0 3-1,-2 3 12,0 0-15,0-1 20,0 1-1,0-1 1,1 1 0,0 14-1,1-19-13,1-1 1,-1 1-1,1-1 0,0 0 0,0 0 1,0 1-1,1-1 0,-1 0 1,1 0-1,-1 0 0,1 0 0,0-1 1,0 1-1,1 0 0,2 3 0,-1-3 14,0 0-1,0 0 0,0 0 1,0 0-1,0 0 0,1-1 1,-1 0-1,1 0 0,-1 0 1,1 0-1,0-1 0,0 0 1,0 0-1,0 0 0,0 0 1,0-1-1,0 0 0,0 0 1,0 0-1,0-1 1,0 0-1,-1 0 0,1 0 1,0 0-1,9-5 0,-5 3-23,0-2-1,-1 1 0,1-2 1,-1 1-1,0-1 1,-1 0-1,1 0 1,-1-1-1,0 0 0,-1 0 1,0-1-1,8-11 1,-5 4-2634</inkml:trace>
</inkml:ink>
</file>

<file path=ppt/ink/ink3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36.9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10248,'0'0'6641,"3"16"-6159,-1-2-374,4 17 306,2 56 0,-2 98 1769,-3-156-1582,-2-24-351,0 1 0,-1-1 0,1 1 0,-1 0 0,-1 6 0,3-1 263,-2-11-497,0 0-1,1 0 0,-1 0 1,0 0-1,0 0 1,0 0-1,0 0 0,0 1 1,0-1-1,1 0 0,-1 0 1,0 0-1,0 0 0,0 0 1,0 1-1,0-1 0,0 0 1,0 0-1,0 0 0,0 0 1,0 1-1,0-1 1,0 0-1,0 0 0,0 0 1,0 0-1,0 1 0,0-1 1,0 0-1,0 0 0,0 0 1,0 0-1,0 1 0,0-1 1,0 0-1,0 0 0,0 0 1,-1 0-1,1 0 0,0 1 1,0-1-1,0 0 1,0 0-1,0 0 0,0 0 1,-1 0-1,1 0 0,0 1 1,-1-1 373,1-5-434</inkml:trace>
</inkml:ink>
</file>

<file path=ppt/ink/ink3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37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1 102 12456,'0'0'2652,"15"-6"-2234,40-14 241,75-16-1,-68 20 46,-45 10-249,0 1 0,1 1 0,0 1 0,29-2 0,-47 5-413,1 0 0,-1 0 1,1-1-1,-1 1 0,0 0 0,1 0 0,-1 0 1,1 0-1,-1 0 0,1 0 0,-1 1 0,1-1 0,-1 0 1,1 0-1,-1 0 0,1 0 0,-1 0 0,1 1 1,-1-1-1,0 0 0,1 0 0,-1 1 0,0-1 0,1 0 1,-1 1-1,1-1 0,-1 0 0,0 1 0,0-1 1,1 0-1,-1 1 0,0-1 0,0 1 0,1-1 0,-1 1 1,0-1-1,0 1 0,-6 15-1092,5-13-386</inkml:trace>
</inkml:ink>
</file>

<file path=ppt/ink/ink3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38.0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0 7528,'0'0'12193,"-12"4"-11692,3-2-410,0-1 84,0 2-1,0-1 0,0 1 1,0 0-1,1 1 0,-1 0 1,1 1-1,0 0 0,-14 10 1,19-12-59,0 0 0,0 1 0,0-1 0,0 1 0,0 0 0,1 0 1,0 0-1,0 0 0,0 0 0,0 0 0,1 1 0,-2 4 0,3-7-63,0 1-1,0-1 1,0 1-1,0-1 1,0 0-1,0 1 1,1-1-1,0 1 1,-1-1-1,1 0 1,0 1 0,0-1-1,0 0 1,0 0-1,0 0 1,1 0-1,-1 0 1,1 0-1,-1 0 1,1 0-1,0 0 1,0-1-1,0 1 1,2 1-1,4 4 114,1-2-1,-1 1 1,1-1-1,16 8 1,-20-12-115,0 1 0,0-1 0,0 0 0,0-1 0,0 1-1,0-1 1,0 0 0,0 0 0,0-1 0,0 1 0,8-3 0,10-3-86,17-3 323,-15 6-3960</inkml:trace>
</inkml:ink>
</file>

<file path=ppt/ink/ink3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38.5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1 200 12960,'0'0'876,"8"15"841,36 63 113,-44-78-1807,0 0-1,0 0 0,0 0 0,0 0 0,0 0 1,0 1-1,0-1 0,0 0 0,0 0 0,0 0 1,0 0-1,0 0 0,0 0 0,0 0 0,0 0 1,1 1-1,-1-1 0,0 0 0,0 0 0,0 0 1,0 0-1,0 0 0,0 0 0,0 0 0,0 0 1,0 0-1,1 0 0,-1 0 0,0 0 0,0 0 1,0 0-1,0 0 0,0 0 0,0 0 0,0 0 0,1 0 1,-1 0-1,0 0 0,0 0 0,0 0 0,0 0 1,0 0-1,0 0 0,0 0 0,0 0 0,1 0 1,-1 0-1,0 0 0,0 0 0,0 0 0,0 0 1,0 0-1,0 0 0,0 0 0,0-1 0,0 1 1,1 0-1,-1 0 0,0 0 0,0 0 0,0 0 1,0 0-1,0 0 0,4-13 670,1-16-162,5-35 587,19-67 1,-28 128-1033,-1 0 0,1 0 1,0 1-1,0-1 1,1 0-1,-1 1 0,1-1 1,-1 0-1,1 1 0,0 0 1,0-1-1,0 1 1,0 0-1,0 0 0,0 0 1,0 0-1,1 1 0,-1-1 1,1 1-1,0-1 1,-1 1-1,1 0 0,0 0 1,0 0-1,3-1 0,5 1 163,0 0-1,-1 1 1,1 0-1,0 0 0,16 4 1,2-1 185,-15-1-193,-12-2-195,0 0-1,1 1 1,-1-1-1,1 0 0,-1 0 1,0-1-1,1 1 1,-1 0-1,1-1 1,3-1-1,12-2-248,-11 3-3305</inkml:trace>
</inkml:ink>
</file>

<file path=ppt/ink/ink3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39.5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0 134 5624,'0'0'16759,"14"-8"-16316,-14 8-440,10-7 79,-1 2 1,2-1-1,-1 1 0,0 1 1,1 0-1,0 0 1,0 1-1,0 0 0,14-1 1,158-18 1139,-37 2-383,-31 2-146,-7 0 458,-96 16-743,-3 1 499,-13 4-200,-17 12-1146,8-5 156,-7 4-3650</inkml:trace>
</inkml:ink>
</file>

<file path=ppt/ink/ink3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40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12864,'0'0'6025,"10"1"-5580,82 1 2023,151-14 0,-219 10-1786,1 0-120,-10-2-3110</inkml:trace>
</inkml:ink>
</file>

<file path=ppt/ink/ink3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41.9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572 86 5824,'0'0'5329,"-12"-5"-4852,-23-9 1069,-39-9-1,62 19-762,10 3-616,0 0-1,0 0 0,0 1 0,0-1 1,0 1-1,0-1 0,0 1 0,0 0 1,0 0-1,-1 0 0,1 0 0,0 0 1,0 0-1,-3 1 0,-54 17 1182,-38 14 575,66-20-1310,1 2 0,0 1 1,0 1-1,-36 27 0,61-39-513,0 1 0,0 0 0,0 0 0,0 1 0,1-1 0,0 1 0,0 0 0,0 0 0,1 0 0,0 1 0,0-1 0,1 1 0,0-1 0,0 1 0,0 0 0,1 0 0,0 0 0,0 0 0,1 0 0,0 0 0,0 0 0,2 12 0,0-8-42,0 1 0,1-1 0,0 0 0,1 0-1,0 0 1,0 0 0,1-1 0,1 1 0,0-1-1,0-1 1,1 1 0,0-1 0,11 10 0,-10-12-34,0 0 1,0-1-1,1-1 1,0 1-1,0-1 1,1-1-1,-1 1 1,1-2-1,18 6 1,-7-5 22,0 0 0,-1-2 0,1 0 1,25-1-1,-19-4 1,0-1 1,-1-1-1,1-1 1,43-17-1,-32 11 3,-5 1 42,0-1 0,-1-2 0,51-30 0,-68 35-34,0-1-1,0-1 1,-1-1-1,-1 0 1,0 0-1,-1-2 1,0 1-1,18-29 1,-26 36-34,-1-1 1,0 0 0,-1 0-1,1 1 1,-1-2-1,-1 1 1,1 0 0,-1 0-1,-1 0 1,1-1-1,-1 1 1,0 0 0,-1-1-1,0 1 1,0 0-1,-1 0 1,-3-12 0,2 11 5,0 0 1,0 0 0,-1 0 0,0 1-1,-1-1 1,0 1 0,0 0 0,0 0-1,-1 0 1,0 1 0,-1 0 0,1 0 0,-1 1-1,-12-8 1,4 5 22,0 1-1,0 1 1,-1 0 0,0 1-1,0 0 1,-1 2 0,1 0-1,-32-2 1,25 5 11,1 1 0,-1 0 0,1 2 0,0 0 0,0 2-1,-27 9 1,42-12-37,1 0-1,0 1 1,-1-1-1,1 2 1,0-1-1,1 1 1,-1-1-1,0 2 0,1-1 1,0 1-1,-8 9 1,10-10-46,0 0 1,1 0 0,0 1-1,0-1 1,0 1 0,0-1-1,1 1 1,0 0 0,0-1-1,0 1 1,0 0 0,1 0-1,0 0 1,0 0 0,0 0-1,0 0 1,2 6 0,13 43-944,-10-37-2687</inkml:trace>
</inkml:ink>
</file>

<file path=ppt/ink/ink3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42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12760,'0'0'4401,"11"-1"-3897,37-5-56,-45 6-411,-1 0 0,0 0 0,0 0 0,1 0 0,-1 0 0,0 1 0,0-1 0,1 1 0,-1-1 0,0 1 0,0 0 0,0 0 0,0 0 0,0 0 0,0 0 0,0 1 0,-1-1 1,1 0-1,2 3 0,5 3 110,21 18 407,-1 1 1,-2 1 0,33 41-1,-55-62-231,0 0 0,1-1 0,-1 1 0,1-1 0,0-1 0,1 1 0,-1-1 0,1 0 0,11 5 0</inkml:trace>
</inkml:ink>
</file>

<file path=ppt/ink/ink3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43.9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0 188 6224,'0'0'8478,"14"-6"-8210,2 0-173,-2 0 21,-1 1-1,1 0 1,28-4 0,25-7 526,-42 9-124,46-7 0,-24 8-88,43-2 386,-81 8-696,1 0 1,0 1-1,0 0 0,0 1 0,0 0 1,-1 0-1,10 4 0,-1 1 32,0-2 0,1 0 0,-1-1 0,1-1 0,33 1 0,98-8 401,-62 0-201,55-3 68,77 0-70,-92 21-223,-88-8-97,0-2-1,62-1 1,-13-6-10,65-6 45,-123 4-52,0 1 1,0 2-1,0 1 0,1 2 1,61 8-1,-59-3 15,0-1 0,0-2 0,65-3 0,34-4 73,176-13 78,-93 10-142,-59 5-26,6-11-12,52-2-59,120-14 57,-79 3 268,-230 24-194,35-9 1,1 0 88,-41 10-88,-17 1-46,0 0 1,1-1 0,-1 1-1,0-1 1,0 0 0,0 0 0,5-1-1,-3 0-82,-4 4 342,-8 5-3494</inkml:trace>
</inkml:ink>
</file>

<file path=ppt/ink/ink3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46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7832,'0'0'14489,"1"-10"-14151,2-2-223,1-28 2269,-4 42-2101,5 24 11,-1 1 0,0 37 0,-2-29-154,24 322 932,-13-280-748,-8-57-29,-2 0-1,3 38 0,-2-52 181,-5-6-253,0 0-197,-5-21 205,2-21-1184,3 31-2117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4:00.7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9344,'0'0'3608</inkml:trace>
</inkml:ink>
</file>

<file path=ppt/ink/ink3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47.4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1 101 6424,'0'0'10594,"12"-4"-9837,79-22 712,2 4 0,1 3-1,187-11 1,-156 36-62,-46 0-231,-9 1 982,-66-6-2106,0 0 0,-1 0-1,1 0 1,-1 0 0,1 1-1,-1-1 1,0 1 0,5 3-1,-1-1-3285</inkml:trace>
</inkml:ink>
</file>

<file path=ppt/ink/ink3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48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204 0 6424,'0'0'11359,"-5"11"-10765,-35 69 405,17-40-155,-20 53 1,22-31-262,2 2 0,3 0 0,2 0 0,-8 119 1,21-146-311,2 0 1,2-1 0,1 1 0,12 45 0,-9-57-4,2 1-1,21 41 1,-16-37-47,-8-17-89,1 0 0,1-1 1,0 0-1,1 0 0,0-1 1,0 0-1,1 0 0,1-1 1,0 0-1,0-1 0,1-1 0,0 0 1,1 0-1,-1-1 0,1-1 1,1 0-1,-1 0 0,1-2 1,0 0-1,0 0 0,17 1 0,12-7 475,-40 2-577,0 0 1,1-1 0,-1 0-1,0 1 1,0-1 0,0-1 0,0 1-1,0 0 1,0-1 0,4-2-1,-4-2-3907</inkml:trace>
</inkml:ink>
</file>

<file path=ppt/ink/ink3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50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6424,'0'0'13270,"12"11"-12885,0 1-272,-4-5-37,0 0 0,0 1-1,0 1 1,-1-1 0,-1 1 0,1 0-1,4 11 1,71 151 1143,-25-53-636,14 27 26,-24-46-160,-12-24-41,15 34 699,-43-94-766,-7-12-258,1 0-1,0 0 1,1 0-1,-1 0 1,0-1-1,1 1 1,0 0-1,-1 0 1,1-1 0,0 1-1,0-1 1,1 0-1,3 4 1,-1-3 284,-3-4 307,1-10-603,21-67 244,27-156 1,-34 148-175,2-25 70,-12 60-67,2 1 1,2 0-1,25-65 0,-13 52 162,-13 38-224,-9 23-94,0 0 1,0 0-1,0 0 0,0 1 1,0-1-1,0 0 0,1 0 1,2-2-1,6-9-50,-3-6-31,-7 15 16,1 1 1,1-1-1,-1 1 1,0 0-1,1-1 1,0 1-1,-1 0 1,1 0-1,0 0 1,5-4-1,-7 7 37,0 0 0,0 0 0,1 0 0,-1 1 0,0-1 0,0 0 0,0 0 0,1 1 0,-1-1 0,0 0 0,0 1 0,0-1 1,0 0-1,0 0 0,1 1 0,-1-1 0,0 0 0,0 1 0,0-1 0,0 0 0,0 1 0,0-1 0,0 0 0,0 1 0,0-1 0,0 0 0,0 0 0,0 1 0,-1-1 0,1 0 0,0 1 0,0-1 0,0 0 0,0 1 0,0-1 0,-1 0 0,-2 17-2153</inkml:trace>
</inkml:ink>
</file>

<file path=ppt/ink/ink3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51.7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 10952,'0'0'5823,"10"5"-5236,-4-3-494,-3-1-44,1 1-1,-1-1 0,0 0 1,0 1-1,0 0 1,0 0-1,0 0 0,0 0 1,0 0-1,0 1 1,-1-1-1,0 1 0,1-1 1,-1 1-1,0 0 1,0 0-1,0 0 0,-1 0 1,1 1-1,1 5 0,4 20 745,-2 1-1,2 59 1,-7-85-601,0 0 0,0 0 0,1 0 0,-1 0-1,1 0 1,2 4 0,-3-8-170,0 0 0,0 0 0,0 1 0,0-1 0,0 0 0,0 0 0,0 0 0,0 0 0,0 0 0,0 1 0,0-1 0,0 0 0,0 0 0,0 0 0,0 0 0,0 0-1,0 0 1,1 0 0,-1 0 0,0 1 0,0-1 0,0 0 0,0 0 0,0 0 0,0 0 0,0 0 0,1 0 0,-1 0 0,0 0 0,0 0 0,0 0 0,0 0 0,0 0 0,1 0-1,-1 0 1,0 0 0,0 0 0,0 0 0,0 0 0,0 0 0,0 0 0,1 0 0,-1 0 0,0 0 0,0 0 0,0 0 0,0 0 0,0 0 0,1-1 0,5-14 422,2-20-153,38-136 965,-43 164-1142,0 1 0,0 0 0,1-1 0,0 1 0,0 1 0,1-1 0,8-7 0,-12 11-95,1 1 0,-1 0 1,1 0-1,0 0 1,0 0-1,0 0 0,0 1 1,0-1-1,0 0 1,0 1-1,0 0 0,0-1 1,0 1-1,0 0 1,0 0-1,0 0 0,0 0 1,0 0-1,0 1 1,0-1-1,0 1 0,0-1 1,0 1-1,0 0 1,-1 0-1,1-1 0,3 3 1,5 3 46,-1 0 1,1 0-1,11 11 1,-13-9 20,0 0-1,-1 1 1,-1-1 0,1 1 0,-1 1-1,-1-1 1,0 1 0,0 0 0,-1 0-1,0 0 1,-1 1 0,0 0 0,-1-1-1,0 1 1,1 22 0,-3-33-89,0 0 1,0 0 0,0 0-1,0 0 1,0 0 0,0 0-1,0 0 1,0 0-1,0 0 1,0 0 0,0 0-1,0 0 1,0 1 0,0-1-1,0 0 1,0 0-1,1 0 1,-1 0 0,0 0-1,0 0 1,0 0 0,0 0-1,0 0 1,0 0-1,0 0 1,0 0 0,0 0-1,0 0 1,0 0-1,0 0 1,0 0 0,0 0-1,0 0 1,0 0 0,1 0-1,-1 0 1,0 0-1,0 0 1,0 0 0,0 0-1,0 0 1,0 0 0,0 0-1,0 0 1,0 0-1,0 0 1,0 0 0,0 0-1,0 0 1,1 0 0,-1 0-1,0 0 1,0 0-1,0 0 1,0 0 0,0 0-1,0 0 1,0 0 0,0 0-1,0 0 1,0 0-1,0 0 1,0 0 0,0-1-1,0 1 1,0 0 0,0 0-1,7-7-214,8-12-193,-2-3-3312</inkml:trace>
</inkml:ink>
</file>

<file path=ppt/ink/ink3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52.6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 6824,'0'0'17385,"16"-4"-16955,-4 0-340,1 0 10,1 1 1,0 0-1,0 1 0,1 0 1,-1 1-1,17 1 0,134-4 1001,-51 0-426,-57 0 878,-62 6-1533,0-1 0,0 1 0,0-1 0,0 0 0,-10 0 0,9 0-64,-1-1 0,1 1 0,0 1 0,-8 1 0,6 1 77,2-2-812</inkml:trace>
</inkml:ink>
</file>

<file path=ppt/ink/ink3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54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6520,'0'0'5785</inkml:trace>
</inkml:ink>
</file>

<file path=ppt/ink/ink3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56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1 123 5520,'0'0'12879,"5"10"-12377,4 4-377,4 6 275,-2 1 1,0 0 0,10 29 0,23 74 950,3 12-345,-31-83-662,-5-19 0,9 48-1,2 30 171,7 49 290,-27-145-609,0-1-1,2 0 0,8 24 1,17 52 1011,-26-81-507,-2-19-571,0 1 1,0-1 0,-1-17-1,0-1-52,36-383 819,11 91-288,-36 255-490,26-93 155,-35 147-260,0 0 0,1 1 1,0-1-1,0 1 0,1 0 0,0 0 0,0 0 0,9-12 0,-5 6 379,-8 8-1292,-6 8-3632</inkml:trace>
</inkml:ink>
</file>

<file path=ppt/ink/ink3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57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247 0 5720,'0'0'12534,"-13"5"-12005,9-3-480,-185 79 2669,182-78-2577,6-3-60,0 1 1,-1-1-1,1 1 0,0-1 0,0 1 0,0-1 0,0 1 0,0 0 0,1 0 0,-1-1 0,0 1 0,0 0 0,-1 1 1,2-1-42,0 0 1,0 0 0,0 0 0,0 0 0,0 0 0,1 0 0,-1 0-1,0 0 1,0 0 0,1 0 0,-1 0 0,0 0 0,1-1 0,-1 1-1,1 0 1,-1 0 0,1 0 0,0 0 0,-1-1 0,2 2 0,4 3 50,-1 0 0,1 0 0,0-1 0,0 1 0,0-1 0,1-1 0,11 6 0,4 2 50,39 17 155,-48-23-199,1 0 0,-1 1 0,-1 1 0,1 0 0,-1 1 0,0 0 0,15 14 0,-26-21-73,0 0 0,0 0 1,0 0-1,0 0 0,0 0 0,0 0 1,0 0-1,-1 0 0,1 0 0,0 0 1,-1 0-1,1 1 0,-1-1 0,1 0 1,-1 0-1,0 1 0,0-1 0,1 0 1,-1 0-1,0 1 0,0-1 0,0 0 1,0 1-1,0-1 0,-1 0 0,1 1 1,0-1-1,-1 0 0,1 0 0,-1 1 1,1-1-1,-1 0 0,1 0 0,-1 0 1,0 0-1,0 0 0,1 0 0,-1 0 1,0 0-1,0 0 0,0 0 0,0 0 1,0 0-1,0-1 0,-3 2 0,-3 2 65,0 0-1,-1-1 1,1 0-1,-1 0 1,-15 2 0,-2 0 285,-50 3 1,65-8-243,-1 0 0,0 0 0,0-2 0,0 1 1,0-1-1,0 0 0,-12-5 0,6-4 306,16 11-569,1-1 0,0 1 0,-1-1 0,1 1 0,0 0 0,0-1 0,-1 1 0,1-1 0,0 1 0,0-1 0,-1 1 0,1-1 0,0 1 0,0 0-1,0-1 1,0 1 0,0-1 0,0 1 0,0-1 0,0 1 0,0-1 0,0 1 0,0-1 0,0 1 0,0-1 0,0 1 0,1-1 0,-1 1 0,0-1 0,0 1 0,0-1 0,1 0 0</inkml:trace>
</inkml:ink>
</file>

<file path=ppt/ink/ink3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58.8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 7736,'0'0'10306,"11"-4"-9819,38-12-23,-45 14-369,1 1 0,-1 0 0,1 0 0,0 1 0,-1 0 0,1 0 0,0 0 0,-1 0 0,1 0 0,0 1 0,-1 0 0,1 0 0,-1 1 0,9 2 1,-2 2 126,0 0 0,0 1 0,17 13 0,-15-10-103,17 14 47,-1 2 0,0 0 0,-2 2 0,-2 1 0,0 1 1,-2 1-1,-1 1 0,-2 1 0,-1 1 0,-1 0 0,-3 1 0,0 1 0,17 70 0,-13-19 281,-3 1-1,-5 1 0,1 158 1,-13-219-326,-2-1 0,-1 0 1,0 0-1,-3 0 1,0-1-1,-1 0 1,-2 0-1,0-1 1,-17 27-1,17-36-34,-1 0 0,-1-1 0,0 0 0,-1-1 0,0-1 0,-2 0 0,1-1 0,-2 0 0,1-1-1,-1-1 1,-1 0 0,0-1 0,0-1 0,-32 9 0,38-13-67,0-2 0,0 0-1,0 0 1,-1-1 0,-16 0 0,-6-7-3829</inkml:trace>
</inkml:ink>
</file>

<file path=ppt/ink/ink3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5:59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5320,'0'0'11561,"11"-1"-11007,157 0 972,-59 2-828,136-11 557,26-1 110,16 0 938,-269 10-1621,-17 2-263,-3 0-13,-31 4 103,-96 17-768,96-15-2741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4:03.76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379 76 5416,'0'0'6994,"-9"-10"-6790,-27-33-1,33 41-159,0 0 0,0 0-1,1-1 1,-1 2 0,0-1 0,-1 0 0,1 1-1,0-1 1,0 1 0,-1 0 0,1 0-1,0 0 1,-1 1 0,1-1 0,-1 1 0,1 0-1,-1 0 1,0 0 0,1 0 0,-1 1 0,1-1-1,0 1 1,-6 2 0,-2-1 72,0 0-6,-1 0 0,1 1 0,-1 1 0,1 0 0,0 1 0,1 0 0,-1 0 0,1 1 0,0 0 0,0 1 0,1 1 0,0-1 0,-13 15 0,3-1 185,13-15-188,0 0-1,1 0 1,0 1-1,0 0 1,1 0-1,-4 8 1,3-5 15,2-1 1,0 0 0,0 1 0,0 0-1,1 0 1,0 11 0,1-17-86,1 0 0,1 0 0,-1 0 0,0 0 0,1-1 1,0 1-1,0 0 0,0 0 0,0-1 0,1 1 1,-1 0-1,1-1 0,0 0 0,0 1 0,0-1 1,0 0-1,1 0 0,5 5 0,-3-4-3,0 0 0,0 0-1,0 0 1,1-1 0,0 0 0,-1 0 0,1 0-1,1-1 1,-1 0 0,0 0 0,0 0-1,1-1 1,-1 0 0,1-1 0,-1 1 0,1-1-1,-1 0 1,1-1 0,-1 1 0,7-3-1,-8 3 20,0-1 0,-1 0 0,1 0-1,0-1 1,-1 1 0,9-5 0,-13 6-36,1-1 0,0 0 0,0 1 0,0-1 0,-1 0 0,1 1 0,0-1 0,-1 0 0,1 0 0,0 0 0,-1 0 0,1 0 0,-1 1 0,1-1 0,-1 0 0,0 0 0,0 0 0,1 0 0,-1 0 0,0 0 0,0 0 0,0-1 0,0 1 0,0 0 0,0 0 0,0 0 0,0 0 0,0 0 0,-1 0 0,1 0 0,0 0 0,-1 0 0,1 0 0,-1 0 0,1 1 0,-2-3 0,-1-1 18,0-1 0,0 1 0,-1 0 0,0 0 0,0 0 0,0 0 1,0 1-1,-1 0 0,1 0 0,-1 0 0,0 0 0,0 1 0,0 0 0,0 0 0,0 0 0,0 0 0,-1 1 0,1 0 0,-9-1 0,4 2-8,3 0-14,0-1 1,0 2 0,0-1-1,1 1 1,-1 0 0,0 0-1,0 1 1,1 0-1,-13 5 1,10-3-18,15-6-1,15-6-1,-15 5 6,0 1 1,0 0-1,-1 1 0,1-1 0,0 1 1,-1 0-1,1 1 0,0-1 0,0 1 1,0 0-1,6 2 0,-9-2 1,14 3 22,0 0 0,31 12 0,-42-13-18,0 1 0,0 0-1,0 0 1,-1 1 0,0 0 0,1 0 0,-1 0 0,-1 0 0,1 1-1,-1 0 1,6 7 0,-4-3 18,0 0-1,-1 1 1,1 0-1,-2 0 1,0 0 0,0 0-1,0 1 1,-2-1-1,3 17 1,-4-20-2,0 1 0,-1-1 1,0 0-1,-1 1 0,0-1 1,0 1-1,0-1 0,-1 0 1,0 0-1,0 0 0,-1 0 0,0 0 1,0 0-1,-1-1 0,-4 7 1,-2 1 39,-1 0 1,0-1 0,0 0-1,-1-1 1,-16 12-1,22-19-34,1-1-1,-1-1 1,0 1-1,-1-1 0,1 0 1,0-1-1,-1 1 1,0-1-1,1-1 0,-1 1 1,0-1-1,0 0 1,0 0-1,0-1 0,-11-1 1,15 1-10,0-1 0,0 0 0,0 1 0,1-1 0,-1 0 0,0-1 0,1 1 0,-1 0 0,1-1 0,0 1 0,-1-1 1,1 0-1,0 0 0,0 0 0,0 0 0,0 0 0,0 0 0,1 0 0,-1-1 0,-2-3 0,3 4-12,1 0-1,-1 0 1,0 0-1,1 0 1,-1 0-1,1 0 0,-1 0 1,1 0-1,0-1 1,0 1-1,0 0 1,0 0-1,0 0 1,1 0-1,-1 0 1,1-1-1,-1 1 1,1 0-1,0 0 0,0 0 1,0 0-1,0 1 1,0-1-1,0 0 1,0 0-1,1 1 1,-1-1-1,3-2 1,16-14-2829</inkml:trace>
</inkml:ink>
</file>

<file path=ppt/ink/ink3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6:02.8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8136,'0'0'9663,"3"16"-9312,-2-9-309,1 10 59,1-1-1,1 0 0,1 1 0,0-1 1,11 21-1,0-1 183,-2 1 0,16 60 0,7 80 379,1 140 316,-21 4-255,-7-98-368,26 470 525,1-228-207,-8-141-218,-13-148-181,5 91 154,-19-208-341,3 258 416,-8-212-198,-17 105 0,11-137-147,6-37 7,-15 61 0,14-77-38,-4 36 0,6-37 16,0 0-1,-7 21 0,6-22-23,3-16-81,-1 0 0,1 1 0,0-1 0,-1 0 0,1 1 0,-1-1 0,0 0 0,-2 4-1,3-6-27,0 0 0,0 0 0,0 0 0,0 0 0,0 1 0,0-1 0,0 0 0,0 0-1,0 0 1,0 0 0,-1 0 0,1 0 0,0 1 0,0-1 0,0 0 0,0 0 0,0 0-1,0 0 1,0 0 0,0 1 0,0-1 0,0 0 0,0 0 0,0 0 0,0 0-1,0 0 1,1 1 0,-1-1 0,0 0 0,0 0 0,0 0 0,0 0 0,0 0 0,0 0-1,0 0 1,0 1 0,0-1 0,0 0 0,1 0 0,-1 0 0,0 0 0,0 0 0,0 0-1,0 0 1,0 0 0,0 0 0,1 0 0,-1 0 0,0 1 0,12-1 280,16-4-149,45-23-46,7-3-12,87-9-23,-71 16-75,140-14-1,-116 20 7,148-12 8,-141 17 1,105-2 0,-34 4 0,-83 0-9,249-17-55,-19 11 21,336-9-58,-373 12 52,80 0-45,311 0 85,-655 11 15,182-12 23,223 1-4,-244 10-15,-61-1-7,-7 2-2,155 4-7,-210 2-28,104-8 0,125-11-16,-64 5 38,317 1 11,-449 9 7,133 9 51,-146 3-40,127 17 15,-120-14-21,165 0 0,-174-12-9,411 10-2,-308-1 33,43-1 19,349-16 46,-305 10-48,-101 4 5,31-1 21,-4-4-7,-48 1 205,-167-5-266,-1 0 1,1 0 0,0 0-1,-1 0 1,1-1-1,0 1 1,0 0-1,-1 0 1,1 0 0,0-1-1,-1 1 1,1 0-1,0 0 1,-1-1 0,1 1-1,-1-1 1,1 1-1,-1-1 1,1 1-1,-1-1 1,1 1 0,-1-1-1,1 1 1,-1-1-1,1 1 1,-1-1 0,0 0-1,0 1 1,1-1-1,-1 0 1,0 0 0,2-27 250,-3 9-223,10-114 199,4-41-50,46-698 349,-111 264-367,23 363-140,-30-571 237,53 683-246,-1-20-4,-7-17-7,1 44-7,10 63-37,6-96 1,6 16-207,-9 137 199,1 0-1,-1 0 0,-1-1 1,1 1-1,-1 0 1,-1 0-1,-2-11 1,3 15 16,1 1 1,-1-1-1,1 1 0,-1-1 1,1 1-1,-1 0 1,0-1-1,0 1 1,0 0-1,0 0 1,0-1-1,0 1 1,0 0-1,0 0 1,-1 0-1,1 0 0,0 1 1,-1-1-1,1 0 1,0 0-1,-1 1 1,1-1-1,-1 1 1,1-1-1,-1 1 1,1 0-1,-1-1 0,1 1 1,-1 0-1,1 0 1,-1 0-1,0 0 1,1 1-1,-1-1 1,-2 1-1,-6 3-54,0 0 0,1 1 1,0 0-1,-1 0 0,2 1 0,-1 0 0,-8 9 0,-15 9-118,-22 10-3662</inkml:trace>
</inkml:ink>
</file>

<file path=ppt/ink/ink3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6:05.4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71 6520,'0'0'3794,"11"-10"-3332,34-30-26,-44 38-404,1 1 1,0 0 0,0-1 0,0 1-1,0 0 1,0 0 0,0 0 0,0 1 0,0-1-1,1 0 1,-1 1 0,0-1 0,0 1-1,0 0 1,1 0 0,-1 0 0,3 0-1,8 0 145,62-1 704,149 15 0,-45 1-212,-2-4-153,90 2 193,-256-13-681,311-5 621,1-23-86,-206 14-226,1 5 1,0 5-1,208 21 0,-251-10-190,251 37 466,-201-24-145,231 8 0,-99-13-148,-132 3-200,-76-9-58,76 3-1,7-14 34,49 2-2,-9 25 1,-161-23-91,113 11-12,-63-9-12,165 4 26,-40-4 78,127-6 35,-115-4-100,-110 7-12,103-3-2,67 3 89,-161 2-62,55 9-60,19-1-12,-74-8-37,-53 0 87,0-3 0,58-6 0,-86 5 23,1 0 0,29 3-1,16-1 45,-24-2-38,68 9 1,-19-1-20,348-15-1,-295 2 34,-127 5-42,59-2 59,0 3 0,85 10-1,-119-4-24,3 0-14,0-1 1,58 0-1,57 3 39,-102-3 4,59-3 1,59-8-57,225-17 361,-335 12-259,-45 7-84,1 1 0,-1 0 0,1 1 0,17 1 0,278-9 313,-289 8-336,117 4 91,-4-1-47,-68-5-45,8-2 69,87 5 0,-49 1 41,3 0 22,-62 4-55,14 3 139,110-5 0,-104-11-102,27 0 84,1 4-14,-44 1 100,81 6 0,-77 0 102,-49-1 219,-38 12-506,-2 1-134,-32 12 0,25-15-3256</inkml:trace>
</inkml:ink>
</file>

<file path=ppt/ink/ink3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6:22.3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543 489 2904,'0'0'12624,"-5"-10"-12266,1 3-305,0-4 175,-1 0 0,-1 0 0,0 1 0,-1 0 0,-10-12 0,14 19-103,0 0 0,-1 0-1,1 0 1,-1 1 0,0 0-1,0 0 1,0 0 0,0 0-1,0 1 1,0-1 0,-1 1-1,-7-1 1,2 1 109,0 0-1,0 1 0,0 1 1,-16 1-1,15 0-67,0 1 0,-1 0 0,1 1 0,0 0 0,1 0 0,-1 1-1,1 1 1,0 0 0,-18 13 0,5-3 115,6-5-9,1 0 0,0 1 0,1 1-1,0 0 1,1 1 0,-24 29 0,-29 58 916,65-97-1122,-1 0 0,1 0 0,0 0-1,0 0 1,1 1 0,-1-1 0,1 1 0,0-1 0,0 0 0,1 1 0,-1 0-1,1-1 1,0 1 0,1 8 0,-1 2 26,1 78 504,-1-90-571,0 0 1,0 1 0,1-1-1,-1 0 1,1 0 0,0 0-1,0 0 1,0 0 0,0 0-1,1 0 1,-1 0-1,1 0 1,-1-1 0,1 1-1,0 0 1,4 2 0,1 2 87,1-1 1,-1 0-1,18 10 1,7 4 129,-26-17-206,0 1-1,0-1 0,0-1 1,0 1-1,1-1 0,-1 0 1,1-1-1,0 0 0,-1 0 1,1 0-1,0-1 0,0 0 1,0 0-1,-1 0 0,8-2 1,15-3 117,-1-1 1,29-10-1,-56 16-151,21-9 44,1 0 0,-2-2 0,0 0-1,38-29 1,-3 3-1,39-29-20,-50 33 11,-31 22-15,-1 0 0,0-1 0,-1 0 0,19-25 0,35-61 109,-55 81-106,4-8-12,-2-1-1,0-1 0,-2 0 0,12-40 0,18-116-63,-39 169 61,-1 0 1,0 0 0,-1 0-1,0 0 1,-1 0 0,-1 0-1,-1 0 1,-6-21 0,9 33-13,0 1-1,-1-1 1,1 1 0,-1-1 0,0 1-1,1 0 1,-1 0 0,0-1 0,0 1-1,0 0 1,0 0 0,0 0 0,0 0 0,0 0-1,0 0 1,0 0 0,-1 0 0,1 0-1,0 1 1,0-1 0,-1 0 0,1 1-1,-1-1 1,1 1 0,0 0 0,-1-1-1,1 1 1,-1 0 0,1 0 0,-1 0 0,1 0-1,-1 0 1,1 0 0,-1 0 0,1 1-1,-1-1 1,1 0 0,-1 1 0,1-1-1,-2 2 1,-6 2-18,0 0-1,0 1 1,1 0-1,-14 11 1,21-15 19,-16 13-19,0 1 1,-15 20-1,9-10-20,13-14 17,1 0 0,0 1-1,1 0 1,0 1 0,1 0-1,1 0 1,0 0-1,1 1 1,-7 25 0,6-12-19,1 0 0,2 1 0,0-1-1,2 36 1,-1 27-63,0-56 71,2 0-1,5 48 0,10 45 19,-14-122 28,0 0 0,0 0 0,0 0 0,0 0 1,1 0-1,0-1 0,0 1 0,0-1 0,0 1 0,4 4 0,-5-8-7,0 1 0,0-1 0,1 0 0,-1 1 0,0-1 0,1 0 0,-1 0 0,1 0 0,0 0 0,-1 0 0,1 0 1,0-1-1,-1 1 0,1 0 0,0-1 0,0 1 0,-1-1 0,1 0 0,0 0 0,0 0 0,0 0 0,-1 0 0,1 0 0,0 0 0,0 0 0,0-1 0,0 1 0,-1-1 0,4 0 0,3-2 12,25-10 100,35-18 0,-59 27-92,-1-1-1,0 0 1,1-1 0,-2 0 0,1 0 0,-1-1-1,0 0 1,0 0 0,6-9 0,7-17 56,-14 22-35,0 1-1,0-1 1,1 1 0,1 1-1,0-1 1,0 1 0,16-13-1,-22 21-37,0 0-1,0 0 1,0 0-1,0 0 0,0 0 1,0 0-1,1 1 0,-1-1 1,0 1-1,1-1 1,-1 1-1,0 0 0,1 0 1,-1 0-1,0 0 1,1 0-1,-1 1 0,0-1 1,1 1-1,3 1 0,2 2-14,0 0 0,0 1 0,0-1-1,8 8 1,3 1-6,-5-3-43,-1 0 0,18 18 0,-33-42 91,-5-7 26,4 16-53,-1-1 0,1 1 0,-1 1 1,0-1-1,0 1 0,-1-1 0,1 1 0,-1 0 1,0 1-1,0-1 0,0 1 0,0 0 1,-1 0-1,1 1 0,-1-1 0,0 1 0,0 0 1,1 1-1,-1 0 0,0 0 0,-1 0 0,1 0 1,0 1-1,-9 1 0,9 0-9,-1 0 1,1 0-1,-1 0 0,1 1 0,-1 0 1,1 1-1,0-1 0,0 1 1,0 0-1,1 1 0,-1-1 0,1 1 1,-1 0-1,1 1 0,1-1 0,-1 1 1,1 0-1,-1 0 0,1 1 0,1-1 1,-1 1-1,1 0 0,0 0 1,0 0-1,1 0 0,0 0 0,0 1 1,0-1-1,1 0 0,-1 12 0,0-4 0,1 0-1,1 0 0,1 0 1,0 0-1,0 0 0,2-1 0,0 1 1,0 0-1,1-1 0,1 0 1,0 0-1,1 0 0,0-1 1,1 0-1,0 0 0,1 0 0,9 10 1,-14-20 4,-1 1 0,1-1 0,-1 0 0,1 0 0,0 0 0,0-1 1,0 1-1,0-1 0,0 1 0,0-1 0,0 0 0,0 0 0,0 0 0,0-1 1,1 1-1,-1-1 0,0 0 0,1 0 0,-1 0 0,0 0 0,1 0 0,-1-1 1,4-1-1,-2 1 4,1 0 0,-1-1-1,0 0 1,0 0 0,0-1 0,0 1 0,-1-1 0,1 0 0,-1 0 0,0-1 0,0 1 0,0-1 0,6-6 0,-1-4 16,0-1 0,-1 0 0,-1 0 0,0 0 0,-1-1 1,0 0-1,-2-1 0,0 1 0,0-1 0,-2 1 0,0-1 0,-1 0 1,-2-31-1,1 45-9,-1-1 0,1 1 0,-1 0 0,0-1 0,0 1-1,0 0 1,-1 0 0,1 0 0,-1 0 0,1 0 0,-1 0 0,0 0 0,0 1 0,-1-1 0,1 0 0,-5-3 0,7 6-11,-1 0-1,1 0 0,-1 0 1,0 0-1,1 0 1,-1 0-1,1 0 1,-1 0-1,1 0 1,-1 1-1,1-1 1,-1 0-1,1 0 0,-1 0 1,1 1-1,0-1 1,-1 0-1,1 0 1,-1 1-1,1-1 1,-1 0-1,1 1 1,0-1-1,-1 1 0,1-1 1,0 1-1,0-1 1,-1 1-1,-9 14 18,7-9-13,0 0-1,1 1 1,-1-1 0,1 1 0,1-1 0,0 1-1,0 0 1,0-1 0,0 1 0,1 0 0,0 0 0,1 0-1,1 10 1,2 0-3,0 0-1,0-1 1,2 1-1,9 19 1,-8-20-8,0-1-1,2 0 0,0 0 1,20 24-1,-28-38 12,2 1 0,-1 0 0,0-1 0,0 0 0,0 1 0,1-1 0,-1 0 0,1 0 0,-1 0 0,1 0-1,-1-1 1,1 1 0,-1-1 0,1 0 0,0 0 0,-1 1 0,1-2 0,0 1 0,-1 0 0,1 0 0,-1-1 0,1 0-1,0 1 1,3-3 0,2 0 23,-1 0 0,1 0 0,-1-1 0,0 0 0,0 0 0,11-10 0,-5 2 7,0-1 1,-1 0-1,0-1 1,13-23-1,34-67 249,-18 25 169,-41 78-444,4-4 104,-5 7-57,-5 18-35,2 6-30,2 0 0,1 0 1,1-1-1,2 1 0,0 0 1,1 0-1,11 38 0,-11-55-3,-2-4 5,0 0 1,1 0-1,0 0 0,0 0 0,5 8 1,-6-12 5,-1 0 0,1 0 0,0-1 1,0 1-1,0 0 0,0 0 0,0 0 1,0-1-1,0 1 0,0 0 0,0-1 1,0 1-1,0-1 0,0 0 0,0 1 1,0-1-1,0 0 0,1 1 0,-1-1 1,0 0-1,0 0 0,0 0 0,1 0 1,-1 0-1,0 0 0,0-1 0,0 1 1,1 0-1,-1 0 0,0-1 0,2 0 1,4-3 8,0 0 1,0 0 0,0-1 0,0 0 0,-1 0-1,1-1 1,-1 1 0,-1-1 0,1-1 0,7-10-1,-2 1 18,-1-1 0,-1 1-1,12-28 1,20-86-28,-39 118 0,-3 31 0,2 3 0,2 1 0,1-1 0,1 0 0,0 0 0,2 0 0,1 0 0,0-1 0,20 34 0,-25-50 0,0-1 0,1 0 0,-1 0 0,1-1 0,0 1 0,0-1 0,1 1 0,-1-1 0,1-1 0,-1 1 0,1-1 0,0 1 0,0-1 0,0-1 0,0 1 0,0-1 0,6 1 0,-2-1 0,0 0 0,0 0 0,0-1 0,0-1 0,0 1 0,0-1 0,0-1 0,0 0 0,9-3 0,-9 2 0,-1-1 0,1 0 0,-1-1 0,0 0 0,0 0 0,-1 0 0,0-1 0,0 0 0,0-1 0,0 1 0,-1-1 0,0-1 0,-1 1 0,0-1 0,0 0 0,0 0 0,2-9 0,6-13 0,-3 0 0,0-1 0,8-50 0,13-75 0,-29 153 0,2 9 0,2 10 0,8 28 0,-2 0 0,-3 1 0,-1 0 0,-2 1 0,-2-1 0,-3 55 0,-1-95 0,0 0 0,-1 0 0,1 0 0,-1 0 0,0 0 0,-1 0 0,1 0 0,-1-1 0,0 1 0,0-1 0,-5 9 0,6-12 0,0 0 0,0 0 0,0 0 0,0 0 0,0 0 0,0 0 0,-1 0 0,1 0 0,0-1 0,-1 1 0,1 0 0,0-1 0,-1 1 0,1-1 0,-1 1 0,-1-1 0,0 0 0,1 0 0,-1 0 0,0 0 0,1 0 0,-1-1 0,1 0 0,-1 1 0,1-1 0,-1 0 0,1 0 0,0 0 0,-4-2 0,-4-4 0,0-1 0,0 0 0,1 0 0,0-1 0,0 0 0,-7-10 0,5 5 0,-1 1 0,-22-19 0,25 26 0,6 4 0,0 0 0,0 1 0,0-2 0,0 1 0,0 0 0,0-1 0,1 1 0,-5-6 0,30 33 0,-11-11 0,1 0 0,1-1 0,0-1 0,0 0 0,26 15 0,-30-21 0,0 0 0,0-1 0,1 0 0,0-1 0,0 0 0,0-1 0,0 0 0,0-1 0,1 0 0,15 0 0,-20-3 0,0 0 0,1 0 0,-1 0 0,0-1 0,0 0 0,0-1 0,0 1 0,0-1 0,-1-1 0,1 1 0,-1-1 0,8-6 0,6-6 0,0-2 0,17-19 0,-12 11 0,-2-2 0,34-52 0,-53 71 0,0 0 0,0 0 0,0 0 0,2-15 0,7-15 0,-12 32 0,-4 6 0,-4 5 0,-1 12 0,1 0 0,1 1 0,0 0 0,1 0 0,1 0 0,1 0 0,0 1 0,1 0 0,1 19 0,1-15 0,4 29 0,-3-44 0,0 0 0,1-1 0,-1 1 0,1 0 0,1-1 0,-1 1 0,1-1 0,5 8 0,-7-13 0,-1 0 0,1 0 0,0-1 0,-1 1 0,1 0 0,0-1 0,0 1 0,0-1 0,-1 1 0,1-1 0,0 1 0,0-1 0,0 1 0,0-1 0,0 0 0,0 1 0,0-1 0,0 0 0,0 0 0,0 0 0,0 0 0,0 0 0,0 0 0,0 0 0,0 0 0,0 0 0,0-1 0,0 1 0,0 0 0,0-1 0,0 1 0,0 0 0,-1-1 0,1 1 0,0-1 0,1 0 0,3-3 0,0 1 0,0-1 0,-1 0 0,7-8 0,22-24 0,38-57 0,-57 72 0,-1 0 0,-2 0 0,0-1 0,15-45 0,-23 49 0,-9 44 0,3-7 0,1 0 0,1 1 0,0-1 0,2 0 0,0 1 0,1-1 0,2 0 0,7 29 0,-11-47 0,1 0 0,-1 0 0,0 0 0,1 0 0,0 0 0,-1 0 0,1 0 0,0 0 0,-1-1 0,1 1 0,0 0 0,0 0 0,0-1 0,0 1 0,-1 0 0,1-1 0,0 1 0,0 0 0,0-1 0,0 0 0,1 1 0,-1-1 0,0 0 0,0 1 0,0-1 0,0 0 0,0 0 0,0 0 0,1 0 0,-1 0 0,0 0 0,0 0 0,0 0 0,0-1 0,0 1 0,0 0 0,2-1 0,2-1 0,0 0 0,0 0 0,0-1 0,-1 1 0,1-1 0,-1 0 0,6-5 0,8-8 0,-1-1 0,-1-1 0,0 0 0,-2-2 0,0 1 0,-1-2 0,0 1 0,-2-2 0,13-35 0,-9 20 0,-15 84 0,0-17 0,8 56 0,-7-76 0,1 1 0,1-1 0,0 0 0,1 0 0,-1 0 0,2-1 0,0 1 0,0-1 0,7 10 0,-10-17 0,-1 0 0,0-1 0,0 1 0,0 0 0,1-1 0,-1 0 0,1 1 0,0-1 0,-1 0 0,1 1 0,0-1 0,-1 0 0,1 0 0,0-1 0,0 1 0,0 0 0,0-1 0,0 1 0,0-1 0,0 1 0,0-1 0,0 0 0,0 0 0,0 0 0,0 0 0,0 0 0,3-1 0,-2 0 0,1 0 0,0-1 0,0 1 0,-1-1 0,1 1 0,-1-1 0,1 0 0,-1-1 0,0 1 0,0-1 0,0 1 0,0-1 0,0 0 0,2-4 0,5-6 0,-1 0 0,8-17 0,-8 15 0,7-12 0,-2 0 0,-1-1 0,-1-1 0,11-42 0,-18 57 0,-3 13 0,2 24 0,-3-16 0,3 31 0,0 67 0,-5-92 0,0 1 0,-1 0 0,-1 0 0,0-1 0,-1 0 0,0 0 0,-1 0 0,-10 18 0,13-27 0,0-1 0,0 1 0,-1-1 0,1 1 0,-1-1 0,0 0 0,-3 3 0,5-5 0,0-1 0,1 1 0,-1-1 0,0 0 0,1 1 0,-1-1 0,0 0 0,0 1 0,1-1 0,-1 0 0,0 0 0,0 0 0,0 1 0,1-1 0,-1 0 0,0 0 0,0 0 0,0 0 0,0-1 0,1 1 0,-1 0 0,0 0 0,0 0 0,0-1 0,1 1 0,-1 0 0,0-1 0,1 1 0,-1-1 0,0 1 0,1-1 0,-1 1 0,0-1 0,1 1 0,-1-1 0,1 0 0,-1 1 0,1-1 0,-1 0 0,1 1 0,0-1 0,-1 0 0,1 0 0,0 1 0,-1-1 0,1-1 0,-3-4 0,1 1 0,-1-1 0,1 0 0,0 0 0,1 0 0,-1 0 0,1 0 0,0-8 0,1 12 0,0-1 0,0 1 0,0-1 0,1 1 0,-1 0 0,1-1 0,-1 1 0,1 0 0,0-1 0,0 1 0,0 0 0,0 0 0,1 0 0,-1 0 0,1 0 0,-1 0 0,1 0 0,-1 0 0,1 0 0,0 1 0,0-1 0,0 1 0,3-2 0,8-5 0,1 0 0,0 2 0,0 0 0,0 0 0,1 1 0,-1 1 0,1 0 0,1 2 0,-1-1 0,0 2 0,1 0 0,21 1 0,-28 0 0,1 1 0,0 0 0,-1 1 0,1-1 0,-1 2 0,1-1 0,-1 1 0,0 1 0,17 9 0,-11-6 0,-14-6 0,0-1 0,0 0 0,0 1 0,0-1 0,0 1 0,0-1 0,0 1 0,0-1 0,-1 1 0,1-1 0,0 1 0,0 0 0,0 0 0,-1-1 0,1 1 0,0 0 0,-1 0 0,1 0 0,-1 0 0,1 0 0,-1 0 0,1 0 0,-1 0 0,1 0 0,-1 0 0,0 0 0,0 0 0,0 0 0,0 0 0,1 0 0,-1 0 0,-1 0 0,1 0 0,0 0 0,0 1 0,-1 0 0,0 4 91,-1-1 0,1 0 0,-1 0 0,-1 0 0,1 0 0,-1-1 0,0 1 0,0 0 0,0-1 0,-8 8 0,5-5-925,-1-1-1,0 0 1,0 0 0,-1-1-1,-8 5 1</inkml:trace>
</inkml:ink>
</file>

<file path=ppt/ink/ink3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6:22.5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17983,'0'0'2528</inkml:trace>
</inkml:ink>
</file>

<file path=ppt/ink/ink3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6:23.3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39 7936,'0'0'12073,"16"-5"-11339,-9 3-641,11-5 152,0 2 1,1 0-1,0 2 1,27-3-1,193 0 3667,-222 7-3437,-1 0-4064</inkml:trace>
</inkml:ink>
</file>

<file path=ppt/ink/ink3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6:46.0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656 460 6424,'0'0'7504,"-8"-10"-7198,-3-3-85,0 0 0,-26-21-1,32 29-109,-1 1-1,1 0 0,-1 1 0,0-1 1,0 1-1,-1 0 0,1 0 1,-1 1-1,1 0 0,-1 0 1,0 1-1,-10-2 0,-5 3 178,0 1 0,0 0 0,0 2 0,0 1-1,1 0 1,-1 2 0,1 0 0,0 1 0,-23 12 0,8-1 316,-65 46 0,93-58-506,0 0-1,1 1 1,-1 0 0,1 1 0,1-1 0,0 1-1,-9 16 1,5-7 161,1 1 0,-12 37-1,17-43-187,0 0 0,1 0-1,1 1 1,0-1-1,1 1 1,0 0-1,1 0 1,0-1 0,1 1-1,3 13 1,-2-16-20,1-1-1,0 1 1,1-1 0,-1 0 0,2 1 0,-1-2 0,2 1-1,-1 0 1,1-1 0,0 0 0,0-1 0,1 1-1,9 7 1,-4-6 28,-1-1 1,2 0-1,-1 0 0,1-1 0,0 0 1,0-1-1,1-1 0,0 0 0,0-1 0,0-1 1,0 0-1,1-1 0,-1 0 0,1-1 0,0-1 1,17-1-1,2-1 92,1-1 0,62-15 0,-3-8 142,118-51-1,-168 58-219,0-3 1,-1-1-1,-2-2 1,62-49-1,-78 54-35,-1-2-1,0 0 1,-2-2 0,21-27-1,45-82 123,-75 110-154,-1-1 1,-2 0 0,0 0 0,6-28 0,9-64 59,-23 102-69,-1-1 0,0 1 0,-1-1 1,-1 1-1,0-1 0,-4-16 0,4 28-15,0 0-1,1 0 1,-1 0-1,0 0 1,-1 0-1,1 0 1,0 0-1,-1 0 1,0 1-1,1-1 0,-1 1 1,0-1-1,0 1 1,-1 0-1,1-1 1,0 1-1,-1 0 1,1 1-1,-1-1 1,0 0-1,0 1 1,1 0-1,-1-1 1,0 1-1,0 0 1,0 0-1,0 1 1,0-1-1,-1 1 1,1 0-1,0-1 1,0 1-1,0 0 1,-4 1-1,-3 1-12,1-1-1,0 2 1,0-1-1,0 1 1,0 0-1,0 1 1,1 0-1,0 0 1,0 1-1,-9 7 1,-2 3-26,2 1 0,-1 1 0,2 0 0,0 1 0,-22 35 1,-53 108-100,45-72 62,35-69 79,1 1 1,0 0-1,2 0 1,1 1-1,1 0 1,-7 44 0,12-46 23,1 0 1,1 0-1,0 0 1,2 0-1,5 21 1,-6-33 0,0-1 0,1 1 0,-1 0 0,2-1 0,-1 0-1,1 0 1,0 0 0,0 0 0,1 0 0,7 7 0,14 15 149,-14-17-51,23 22-1,-31-31-95,1 1-1,0-1 1,0 0 0,0 0-1,1-1 1,-1 1 0,0-1-1,1 0 1,8 1 0,-7-1 3,0-1 1,0 1-1,1-2 1,-1 1-1,0-1 1,1 0-1,-1 0 1,0-1 0,1 0-1,-1-1 1,0 1-1,0-1 1,0-1-1,0 1 1,0-1-1,11-7 1,24-15 112,78-35 0,-106 53-111,1 0 0,15-12 1,-20 11-11,1 2 1,-1-1-1,2 2 1,20-9-1,7 1 15,-30 9-34,-1 1 1,1 0-1,0 0 0,-1 1 1,1 0-1,0 1 0,1 0 1,-1 0-1,11 1 0,7 2 43,-22-2-44,0 0-1,1 0 1,-1 0 0,0 1-1,0 0 1,0 0 0,0 0-1,0 0 1,0 1 0,0 0-1,0 0 1,-1 0 0,6 4-1,-5 1 2,-15-13-9,-15-11 13,-1 1 0,-48-22 0,65 34-10,-1 1 0,1 0 1,-1 1-1,0-1 0,1 2 0,-1 0 0,0 0 0,0 0 0,0 1 1,0 1-1,0 0 0,-16 3 0,20-2-4,0 0 0,1 1-1,-1 0 1,1-1 0,0 2 0,0-1-1,0 1 1,0-1 0,0 1 0,1 1-1,0-1 1,0 1 0,0-1 0,0 1-1,1 0 1,0 1 0,0-1 0,0 0 0,1 1-1,-1 0 1,1-1 0,1 1 0,-1 0-1,0 10 1,2-6 7,0 0-1,1 0 0,1-1 1,0 1-1,0 0 1,1-1-1,0 1 0,0-1 1,1 0-1,1 0 1,-1-1-1,1 1 1,1-1-1,0 0 0,0 0 1,0-1-1,1 0 1,0 0-1,1 0 1,-1-1-1,11 7 0,-14-11 2,0 0-1,0 0 1,1-1-1,-1 1 1,0-1-1,1 0 0,-1 0 1,0 0-1,1 0 1,0-1-1,-1 0 1,1 0-1,-1 0 0,1-1 1,-1 1-1,1-1 1,-1 0-1,0 0 0,1-1 1,-1 0-1,0 1 1,0-1-1,0 0 1,0-1-1,0 1 0,0-1 1,-1 0-1,1 0 1,4-6-1,1 0 17,-1-1-1,0 0 1,0 0-1,-1-1 0,-1 0 1,0 0-1,-1-1 1,0 1-1,5-19 1,2-5 26,6-28 64,-16 57-79,-1 0 0,0-1-1,-1 1 1,1 0 0,-1 0 0,-1-1 0,-1-10-1,2 18-27,0-1 0,0 0 0,0 0-1,0 0 1,0 0 0,0 0-1,0 0 1,0 0 0,-1 0 0,1 0-1,0 1 1,0-1 0,0 0 0,0 0-1,0 0 1,-1 0 0,1 0-1,0 0 1,0 0 0,0 0 0,0 0-1,0 0 1,-1 0 0,1 0 0,0 0-1,0 0 1,0 0 0,0 0-1,0 0 1,-1 0 0,1 0 0,0 0-1,0 0 1,0-1 0,0 1-1,0 0 1,0 0 0,-1 0 0,1 0-1,0 0 1,0 0 0,0 0 0,0 0-1,0-1 1,0 1 0,0 0-1,0 0 1,0 0 0,-1 0 0,1 0-1,0 0 1,0-1 0,0 1 0,0 0-1,0 0 1,0 0 0,0 0-1,0 0 1,0-1 0,0 1 0,0 0-1,0 0 1,0 0 0,0 0 0,0-1-1,-7 20 65,-5 27-75,9-32-1,1 0 0,0 0 1,1 1-1,1-1 0,0 1 0,4 22 0,-2-26 1,0-1 0,1 0 0,0 0-1,1 0 1,0 0 0,0 0-1,1 0 1,0-1 0,11 14-1,-15-21 11,1 0-1,0 0 1,-1 0 0,1 0-1,0 0 1,1 0-1,-1-1 1,0 1-1,0-1 1,1 0-1,-1 1 1,1-1-1,-1 0 1,1 0-1,-1-1 1,1 1-1,-1 0 1,1-1 0,4 1-1,-3-2 5,0 1 0,0-1 1,0 0-1,0 0 0,0 0 0,-1 0 1,1-1-1,0 1 0,-1-1 0,1 0 0,5-5 1,4-3 18,-1-1 1,-1 0-1,0-1 1,0 0-1,10-16 1,-8 8 47,21-44 0,-2 4 294,-30 59-104,-2 6-90,-4 17-23,-9 39-159,10-47 56,-27 141 56,-28 116-107,45-208 8,10-46 11,0 0-1,-1 0 1,-8 23 0,10-35 4,1 0-1,0 0 0,0 0 0,0 0 0,0 10 1,1-15 63,-1-3-64,-1-1 0,1 1 1,0-1-1,0 0 0,0 1 0,0-1 1,1 0-1,-1 0 0,1 0 1,0 0-1,1-5 0,-2-2 2,2-89-14,18-131 0,-10 142-8,-4 37 0,3 0 0,24-84 0,-28 122 0,0-2 0,1 0 0,1 1 0,0-1 0,11-18 0,-15 30 0,0 1 0,0 0 0,1 0 0,-1 0 0,1 0 0,0 0 0,0 0 0,0 1 0,0-1 0,0 1 0,0 0 0,1 0 0,-1 0 0,1 0 0,0 0 0,-1 1 0,1 0 0,0 0 0,0 0 0,0 0 0,0 1 0,0-1 0,7 1 0,-2 1 0,0 0 0,0 0 0,-1 1 0,1 0 0,-1 1 0,1 0 0,-1 0 0,0 1 0,0 0 0,0 0 0,-1 1 0,1 0 0,-1 0 0,0 1 0,-1-1 0,1 2 0,-1-1 0,0 1 0,-1 0 0,0 0 0,0 0 0,0 1 0,5 13 0,-6-10 0,0 0 0,0 1 0,-1 0 0,3 22 0,-6-28 0,1 0 0,-2 0 0,1 0 0,-1-1 0,0 1 0,0 0 0,0 0 0,-1-1 0,0 1 0,0-1 0,0 1 0,-4 4 0,5-7 0,0-1 0,0 1 0,-1-1 0,1 0 0,-1 1 0,0-1 0,0 0 0,1 0 0,-2 0 0,1 0 0,0 0 0,0 0 0,0-1 0,-1 1 0,1-1 0,-1 1 0,1-1 0,-1 0 0,0 0 0,1 0 0,-1-1 0,0 1 0,0-1 0,0 1 0,1-1 0,-1 0 0,0 0 0,0 0 0,0 0 0,0-1 0,1 1 0,-1-1 0,0 0 0,0 0 0,-3-1 0,-13-5 0,0-1 0,1 0 0,0-1 0,-30-21 0,95 54 0,2-2 0,73 23 0,-114-43 0,0-1 0,0 0 0,0 0 0,0-1 0,1 0 0,-1 0 0,0-1 0,0 0 0,13-4 0,6-2 0,35-16 0,-62 22 0,9-1 0,-1-2 0,0 1 0,0-1 0,0 0 0,-1-1 0,1 0 0,-1 0 0,0 0 0,-1-1 0,1 0 0,-1 0 0,0-1 0,-1 0 0,0 0 0,0 0 0,0-1 0,6-12 0,-4 3 0,3-5 0,12-43 0,-20 55 0,0 0 0,0 0 0,-1 0 0,-1 0 0,0 0 0,0-1 0,-3-15 0,2 17 0,0 4 0,1 1 0,-1-1 0,0 0 0,-1 1 0,-2-9 0,3 12 0,1 1 0,-1-1 0,1 0 0,-1 1 0,1-1 0,-1 0 0,1 1 0,-1-1 0,1 1 0,-1-1 0,0 1 0,0-1 0,1 1 0,-1 0 0,0-1 0,1 1 0,-1 0 0,0-1 0,0 1 0,0 0 0,1 0 0,-1 0 0,0 0 0,0 0 0,0 0 0,0 0 0,1 0 0,-1 0 0,0 0 0,0 0 0,0 0 0,1 1 0,-1-1 0,0 0 0,0 1 0,1-1 0,-1 0 0,0 1 0,0-1 0,0 2 0,-11 5 0,1 1 0,1 1 0,-1 0 0,1 0 0,1 1 0,0 1 0,0-1 0,1 1 0,-13 23 0,16-23 0,1-1 0,0 1 0,-3 14 0,-6 18 0,10-35 0,1 0 0,-1 0 0,1 1 0,1-1 0,-1 0 0,2 1 0,-1-1 0,1 1 0,1 10 0,0-14 0,-1 0 0,1 1 0,1-1 0,-1 0 0,1 0 0,0-1 0,0 1 0,0 0 0,1-1 0,-1 1 0,1-1 0,0 0 0,1 0 0,-1 0 0,1 0 0,3 3 0,-3-5 0,-1 0 0,0-1 0,0 1 0,1-1 0,-1 0 0,1 1 0,-1-2 0,1 1 0,-1 0 0,5-1 0,38 1 0,-37-2 0,1-1 0,-1 0 0,1 0 0,-1-1 0,1 0 0,-1-1 0,0 0 0,9-6 0,7-5 0,34-28 0,-39 26 0,28-33 0,-12 12 0,-29 30 0,0-1 0,-1 0 0,0 0 0,8-15 0,-9 14 0,1-1 0,0 2 0,13-17 0,-4 12 0,-13 12 0,0 0 0,1 0 0,-1 0 0,0 0 0,0 0 0,-1-1 0,1 1 0,0-1 0,-1 1 0,2-4 0,-1 4 0,-1 0 0,0 0 0,1 0 0,0 1 0,-1-1 0,1 0 0,0 1 0,3-2 0,-5 3 0,0 0 0,0 0 0,1 0 0,-1 0 0,0 0 0,0 0 0,0 0 0,1 0 0,-1 0 0,0 0 0,0 0 0,0 0 0,1 0 0,-1 0 0,0 0 0,0 0 0,0 0 0,1 0 0,-1 0 0,0 1 0,0-1 0,0 0 0,1 0 0,-1 0 0,0 0 0,0 0 0,0 1 0,0-1 0,0 0 0,0 0 0,1 0 0,-1 1 0,0-1 0,0 0 0,0 0 0,0 0 0,0 1 0,0-1 0,0 0 0,2 8 0,-1 4 0,0 0 0,-1 0 0,-4 21 0,2 3 0,0-12 0,2-1 0,1 1 0,1 0 0,1 0 0,11 41 0,-13-65 0,-1 0 0,0 0 0,0 1 0,1-1 0,-1 0 0,0 0 0,0 0 0,1 1 0,-1-1 0,0 0 0,1 0 0,-1 0 0,0 0 0,1 0 0,-1 0 0,0 0 0,1 0 0,-1 0 0,1 0 0,-1 0 0,0 0 0,1 0 0,-1 0 0,0 0 0,1 0 0,-1 0 0,0 0 0,1 0 0,-1 0 0,0-1 0,0 1 0,1 0 0,-1 0 0,0 0 0,1-1 0,-1 1 0,0 0 0,0 0 0,1-1 0,-1 1 0,0-1 0,16-13 0,17-33 0,-3-2 0,42-86 0,-70 131 0,-1 0 0,1 0 0,0 0 0,0 0 0,1 0 0,-1 0 0,1 0 0,0 1 0,4-5 0,-10 12 0,1-1 0,0 0 0,0 1 0,1 0 0,-1-1 0,0 1 0,1 0 0,-1 6 0,-3 5 0,-23 65 0,-52 137 0,59-170 0,-1-1 0,-42 65 0,54-98 0,0 1 0,-1-1 0,-1-1 0,-23 21 0,31-30 0,-1 0 0,1-1 0,0 1 0,-1-1 0,1 0 0,-1 0 0,0-1 0,0 1 0,0-1 0,-6 1 0,8-2 0,0 1 0,0-1 0,0 0 0,0 0 0,0 0 0,0-1 0,0 1 0,1-1 0,-1 1 0,0-1 0,0 0 0,1 0 0,-1 0 0,0-1 0,1 1 0,-1-1 0,1 1 0,-4-4 0,-3 2 0,10 3 0,-1-1 0,1 0 0,0 0 0,-1 0 0,1 0 0,0 0 0,-1 1 0,1-1 0,0 0 0,0 1 0,0-1 0,0 0 0,-1 1 0,3-1 0,-3 1 0,40-27 0,1-2 0,2 2 0,55-26 0,97-52 0,-177 93 0,-2 0 0,1-1 0,16-19 0,-14 14 0,29-21 0,-39 32 0,-1-1 0,0 0 0,11-13 0,12-11 0,-24 26 0,0 0 0,0-1 0,0 1 0,-1-1 0,0-1 0,0 0 0,-1 1 0,0-1 0,-1-1 0,5-9 0,-2 1 0,-5 14 0,-1 0 0,1-1 0,-1 1 0,0 0 0,0-1 0,0 1 0,-1-1 0,1 1 0,-1-6 0,0 7 0,0 0 0,0 0 0,0 0 0,-1 0 0,1-1 0,-1 1 0,1 0 0,-1 0 0,0 0 0,0 0 0,0 1 0,-2-4 0,-3-6 0,7 11 0,-1 0 0,0 0 0,0 0 0,0 0 0,0 0 0,0 0 0,0 0 0,0 0 0,0 0 0,0 0 0,0 0 0,0 1 0,0-1 0,0 0 0,1 0 0,-1 0 0,0 0 0,0 0 0,0 0 0,0 0 0,0 0 0,0 0 0,0 0 0,0 0 0,0 0 0,0 0 0,0 0 0,1-1 0,-1 1 0,0 0 0,0 0 0,0 0 0,0 0 0,0 0 0,0 0 0,0 0 0,0 0 0,0 0 0,0 0 0,0 0 0,0 0 0,0 0 0,0 0 0,1 0 0,-1 0 0,0 0 0,0-1 0,0 1 0,0 0 0,0 0 0,0 0 0,0 0 0,0 0 0,0 0 0,0 0 0,0 0 0,0 0 0,0 0 0,0-1 0,0 1 0,0 0 0,0 0 0,0 0 0,0 0 0,1 0 0,-6-5 0,5 4 0,-1 0 0,1 0 0,-1 0 0,1 0 0,0-1 0,-1 1 0,1 0 0,0 0 0,0 0 0,0-1 0,0 1 0,0 0 0,0-2 0,0 2 0,0 1 0,0-1 0,0 1 0,0-1 0,0 1 0,0-1 0,0 0 0,0 1 0,0-1 0,0 1 0,1-1 0,-1 1 0,0-1 0,0 1 0,0-1 0,1 1 0,-1-1 0,0 1 0,1 0 0,-1-1 0,1 1 0,-1-1 0,0 1 0,1 0 0,-1-1 0,1 1 0,-1 0 0,1 0 0,-1-1 0,2 1 0,47-4 0,-49 4 0,0 0 0,1 1 0,-1-1 0,0 0 0,1 1 0,-1-1 0,0 1 0,1-1 0,-1 0 0,0 1 0,0-1 0,1 1 0,-1-1 0,0 1 0,0-1 0,0 1 0,0-1 0,0 1 0,0-1 0,0 1 0,0-1 0,0 1 0,0-1 0,0 1 0,0-1 0,0 1 0,0-1 0,0 1 0,0-1 0,0 0 0,-1 1 0,-2 16 0,0-9 0,-1 1 0,0 0 0,0-1 0,0 0 0,-11 15 0,9-6 0,5-15 0,1 0 0,-1 0 0,1-1 0,-1 1 0,1 0 0,-1 0 0,0-1 0,0 1 0,-2 3 0,0 3 0,3-8 0,0 1 0,0 0 0,0 0 0,-1 0 0,1 0 0,0 0 0,0 0 0,-1-1 0,1 1 0,0 0 0,-1 0 0,1 0 0,-1-1 0,1 1 0,-1 0 0,0-1 0,1 1 0,-1 0 0,0 0 0,0 31 0,19-26 0,-17-4 0,1-1 0,0 0 0,0 0 0,-1 0 0,1 0 0,0-1 0,0 1 0,0 0 0,0-1 0,0 1 0,0-1 0,0 0 0,0 0 0,0 0 0,0 0 0,3 0 0,38-5 0,-30 1 0,0 0 0,-1-1 0,1-1 0,-1 0 0,0-1 0,-1 0 0,0-1 0,11-9 0,30-21 0,-32 25 0,25-22 0,-43 33 0,1 1 0,-1-1 0,1 1 0,-1-1 0,1 1 0,-1 0 0,1 0 0,0 0 0,5-1 0,-5 2 0,0-1 0,-1 0 0,1 1 0,0-1 0,-1 0 0,1-1 0,-1 1 0,1 0 0,2-3 0,-4 3 0,0 0 0,0 0 0,0 1 0,1-1 0,-1 0 0,0 1 0,0-1 0,1 1 0,-1-1 0,0 1 0,1 0 0,-1-1 0,0 1 0,1 0 0,-1 0 0,0 0 0,1 0 0,-1 0 0,0 0 0,1 1 0,-1-1 0,3 1 0,29 16 0,-8-3 0,-19-14 0,-10-5 0,-13-7 0,8 9 0,1 1 0,-1 0 0,0 1 0,0 0 0,1 0 0,-1 1 0,-17 1 0,7 1 0,1 2 0,-32 9 0,46-11 0,0-1 0,0 1 0,1 0 0,-1 1 0,1-1 0,-1 1 0,1-1 0,0 1 0,0 0 0,0 0 0,0 0 0,1 1 0,-1-1 0,1 1 0,0 0 0,0-1 0,0 1 0,0 0 0,1 0 0,0 0 0,-1 0 0,2 0 0,-1 0 0,0 1 0,1-1 0,0 5 0,-1-2 0,1 0 0,0 0 0,0 0 0,1-1 0,0 1 0,1 0 0,-1 0 0,1 0 0,0-1 0,1 1 0,0-1 0,0 1 0,0-1 0,8 10 0,-9-13 0,1 1 0,0-1 0,0 0 0,0 0 0,0-1 0,0 1 0,1-1 0,-1 1 0,1-1 0,-1 0 0,1-1 0,0 1 0,0 0 0,0-1 0,0 0 0,0 0 0,0 0 0,0-1 0,1 1 0,-1-1 0,0 0 0,0 0 0,0-1 0,0 1 0,1-1 0,-1 0 0,0 0 0,0 0 0,0 0 0,-1-1 0,1 0 0,0 1 0,0-2 0,-1 1 0,1 0 0,-1-1 0,4-3 0,-2 1 0,0 0 0,0-1 0,0 0 0,-1 0 0,0 0 0,0 0 0,0-1 0,-1 1 0,0-1 0,0 0 0,-1 0 0,0 0 0,0 0 0,-1-1 0,0 1 0,0 0 0,-1-1 0,0 1 0,0-1 0,0 1 0,-1 0 0,-2-8 0,2 11 0,-1 0 0,0 1 0,0 0 0,0-1 0,0 1 0,-1 0 0,1 0 0,-1 0 0,1 0 0,-1 0 0,0 1 0,0 0 0,-1-1 0,1 1 0,0 0 0,-1 0 0,1 1 0,-7-3 0,2 3 0,-13-2 0,14 4 0,7 1 0,3-1 0,0 1 0,0-1 0,0 0 0,1-1 0,-1 1 0,0 0 0,0-1 0,1 0 0,-1 1 0,0-1 0,6-1 0,2 0 0,-10 1 0,46 1 0,-1-3 0,78-11 0,-110 10 0,0 2 0,0 0 0,0 0 0,0 1 0,0 1 0,0 1 0,0 0 0,0 0 0,0 2 0,24 8 0,-35-10 0,1 0 0,-1 0 0,0 0 0,0 0 0,0 1 0,0 0 0,0-1 0,0 1 0,0 0 0,-1 0 0,0 1 0,1-1 0,-1 0 0,0 1 0,-1-1 0,1 1 0,-1 0 0,0 0 0,1-1 0,-2 1 0,1 0 0,0 0 0,-1 0 0,0 0 0,0 0 0,0 0 0,0 0 0,-1 6 0,-1-1 0,0-1 0,0 1 0,0-1 0,-1 0 0,0 0 0,-1 0 0,0-1 0,0 1 0,-1-1 0,1 0 0,-2 0 0,-6 8 0,48-63 0,-23 30 0,25-28 0,-29 37 0,1-2 0,2 0 0,15-11 0,-26 22 0,0 1 0,0 0 0,0 0 0,0 0 0,0 0 0,0 0 0,0 0 0,0 0 0,-1 0 0,1 0 0,0 1 0,-1-1 0,1 0 0,-1 0 0,1 0 0,0 3 0,-1-3 0,13 35 0,-8-22 0,0 0 0,0-1 0,2 0 0,11 19 0,-15-28 0,1 0 0,-1 0 0,1 0 0,0 0 0,0-1 0,0 1 0,1-1 0,-1 0 0,1-1 0,0 1 0,0-1 0,0 0 0,0 0 0,0 0 0,0-1 0,7 2 0,2-1 0,0-1 0,0 0 0,0-1 0,0-1 0,0 0 0,0 0 0,22-7 0,-26 6 0,0-1 0,0 0 0,0-1 0,0 0 0,-1-1 0,0 0 0,0-1 0,0 1 0,0-2 0,13-12 0,-16 12 106,-1 1 0,-1-1 1,1 0-1,-1 0 0,0-1 0,-1 1 1,4-12-1,4-23-4891</inkml:trace>
</inkml:ink>
</file>

<file path=ppt/ink/ink3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6:51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704 438 6824,'0'0'6821,"0"-11"-6332,0-1-323,1 7-68,-1 0-1,0-1 0,0 1 0,0 0 1,-1 0-1,1 0 0,-4-10 0,3 12 9,-1-1 0,0 1-1,0 0 1,0 0 0,0 0 0,0 0-1,0 0 1,-1 1 0,1-1 0,-1 1-1,0-1 1,0 1 0,0 0 0,0 0-1,0 1 1,0-1 0,-1 0-1,1 1 1,-6-2 0,-7-2 176,0 1 0,0 1 0,-16-2 0,13 2-73,0 2 0,0 0 0,0 2 0,0 0 1,0 1-1,0 1 0,-34 9 0,40-8-87,1 1 1,-1 0-1,1 1 0,1 0 1,-1 1-1,1 0 0,0 1 1,1 0-1,-1 1 1,2 0-1,-1 0 0,-8 12 1,15-16-62,-11 13 322,-20 33 0,31-46-301,1 0-1,-1 0 1,1 0 0,0 0 0,0 1-1,1-1 1,0 0 0,0 1-1,0-1 1,0 1 0,1 0-1,0 8 1,2-10-13,-1-1-1,0 1 1,1 0 0,0-1-1,0 0 1,0 1-1,0-1 1,0 0 0,1 0-1,0 0 1,-1-1 0,1 1-1,0 0 1,0-1 0,0 0-1,1 0 1,-1 0-1,1 0 1,-1 0 0,7 1-1,5 3 117,1-1 0,-1 0-1,23 3 1,7-5 273,-43-3-407,0 0 0,0 0 0,0 0 1,0-1-1,0 1 0,0 0 0,0-1 0,0 0 1,0 1-1,0-1 0,0 0 0,-1 0 0,1 0 0,0 0 1,0 0-1,-1 0 0,1-1 0,1-1 1,-3 2-45,0 1 1,0 0 0,0 0 0,0 0 0,0-1 0,0 1 0,0 0 0,0 0 0,0 0 0,0-1 0,0 1 0,0 0 0,0 0 0,0 0 0,-1-1 0,1 1 0,0 0 0,0 0 0,0 0 0,0-1-1,0 1 1,-1 0 0,1 0 0,0 0 0,0 0 0,0 0 0,0 0 0,-1-1 0,1 1 0,0 0 0,0 0 0,0 0 0,-1 0 0,1 0 0,0 0 0,0 0 0,-1 0 0,1 0 0,0 0 0,0 0-1,0 0 1,-1 0 0,-13-1 118,-3 5-36,-1 1-1,1 0 0,-32 15 0,20-8-6,-3 1 68,-53 30-1,74-36-94,0 0 1,1 1 0,-1 0-1,1 0 1,1 1 0,0 1-1,-14 18 1,20-24-37,1-1-1,0 0 1,0 1 0,0 0 0,1 0 0,-1-1-1,1 1 1,0 0 0,0 0 0,0 0 0,1 0 0,-1 0-1,1 1 1,0-1 0,0 0 0,1 0 0,-1 0-1,1 0 1,0 0 0,0 0 0,0 0 0,0 0-1,4 6 1,-1-4 4,0 0-1,0 0 1,0-1-1,1 0 1,0 0 0,0 0-1,0 0 1,0-1-1,1 1 1,0-2-1,0 1 1,0-1 0,8 4-1,-2-2 15,0-1 0,0 0 0,1-1 0,-1 0 0,1-1 0,-1 0 0,1-1 0,0-1 0,23-1 0,1-5 83,0-1 0,39-13 0,-70 19-107,188-60 440,-162 49-328,-1-2 0,0 0 0,-1-3 0,27-19 0,-47 29-31,1 1 0,-1 0-1,22-8 1,-25 10-46,0 1-1,-1-1 1,1 0-1,-1-1 1,0 0-1,-1 0 1,1 0-1,7-9 1,1-1 157,-28 19-44,-13 7-163,-15 11 1,1 2 0,1 2 0,1 1 0,-61 56 0,94-77-2,1 1-1,-1-1 1,1 1 0,0 0-1,-4 9 1,7-14 0,1 1-1,0-1 1,-1 1-1,1 0 1,0-1-1,1 1 1,-1-1 0,0 1-1,1 0 1,0 0-1,-1-1 1,1 1-1,0 0 1,1 0-1,-1 0 1,0-1 0,1 1-1,-1 0 1,2 2-1,-1-4 2,-1 0 0,1-1 0,0 1 0,-1-1 0,1 1-1,0-1 1,0 1 0,-1-1 0,1 0 0,0 1 0,0-1 0,-1 0-1,1 0 1,0 0 0,0 1 0,0-1 0,0 0 0,-1 0 0,1 0-1,0 0 1,0 0 0,0-1 0,0 1 0,1 0 0,23-7-33,-11 1 31,0 0 0,-1-2 1,0 0-1,0 0 0,0-2 1,11-10-1,21-14 28,-42 32-19,45-35 36,-44 33-21,1 0 0,-1 0-1,-1-1 1,1 1-1,0-1 1,-1 0-1,0 0 1,3-6 0,-6 8 3,-4 7-2,-5 8 1,-96 142-87,-23 36-56,111-160 75,2 1 0,-12 35 0,-11 20-44,38-85 90,0-1 0,-1 0 1,1 0-1,0 0 0,0 0 0,0 1 0,0-1 1,0 0-1,-1 0 0,1 1 0,0-1 0,0 0 1,0 0-1,0 1 0,0-1 0,0 0 0,0 0 1,0 1-1,0-1 0,0 0 0,0 0 0,0 1 1,0-1-1,0 0 0,0 0 0,0 1 0,0-1 1,0 0-1,0 0 0,0 0 0,0 1 0,0-1 1,1 0-1,-1 0 0,0 1 0,0-1 0,10-3 27,15-14 7,31-33 57,61-71 1,16-16 23,42-12-116,-92 81 0,-74 59 0,1 1 0,0 0 0,1 1 0,0 0 0,0 1 0,0 0 0,1 0 0,0 1 0,0 1 0,16-4 0,-21 3 0,-5 3 0,-4 6 0,0 1 0,1-1 0,-1 1 0,1 0 0,0-1 0,0 11 0,-7 23 0,-19 25 0,13-33 0,-8 31 0,21-60 0,1 0 0,-1 0 0,1 1 0,0-1 0,0 0 0,-1 1 0,1-1 0,0 0 0,0 0 0,0 1 0,0-1 0,1 3 0,-1-4 0,1 1 0,-1-1 0,1 0 0,-1 1 0,1-1 0,-1 1 0,1-1 0,-1 0 0,1 0 0,-1 1 0,1-1 0,-1 0 0,1 0 0,0 1 0,-1-1 0,1 0 0,-1 0 0,1 0 0,0 0 0,-1 0 0,1 0 0,-1 0 0,1 0 0,0 0 0,-1 0 0,1-1 0,-1 1 0,1 0 0,0 0 0,-1 0 0,1-1 0,12-3 0,-1 0 0,0-1 0,0 0 0,-1-1 0,0-1 0,0 0 0,19-15 0,0-5 0,32-37 0,-13 12 0,-16 13 0,-37 46 0,0 0 0,0 0 0,1 1 0,0-1 0,1 1 0,-1 0 0,1 0 0,1 0 0,-2 13 0,3-15 0,0 0 0,0 0 0,0 0 0,1 0 0,0 0 0,0 0 0,1 0 0,-1 0 0,1 0 0,0-1 0,1 1 0,0-1 0,0 1 0,0-1 0,6 8 0,-7-11 0,-1-1 0,1 0 0,0 1 0,-1-1 0,1 0 0,0 0 0,0 0 0,-1 0 0,1 0 0,0-1 0,0 1 0,0-1 0,0 1 0,0-1 0,0 0 0,0 1 0,0-1 0,0 0 0,0 0 0,0-1 0,0 1 0,0 0 0,0-1 0,0 1 0,0-1 0,2-1 0,6-1 0,0-2 0,0 1 0,14-11 0,-20 13 0,17-11 0,35-21 0,56-44 0,-105 71 0,1 1 0,0 0 0,1 1 0,-1-1 0,1 2 0,0-1 0,1 1 0,-1 1 0,18-5 0,8-1 0,-29 7 0,0 0 0,0 0 0,0 1 0,0-1 0,1 1 0,-1 1 0,0-1 0,1 1 0,-1 0 0,0 1 0,1 0 0,-1 0 0,7 2 0,7 5 0,-11-3 0,-9-5 0,0 0 0,0 0 0,0 0 0,0 0 0,0 0 0,0 0 0,0 0 0,0 0 0,0 0 0,0 0 0,0 0 0,1 0 0,-1 0 0,0 0 0,0 0 0,0 0 0,0 0 0,0 1 0,0-1 0,0 0 0,0 0 0,0 0 0,0 0 0,0 0 0,0 0 0,0 0 0,0 0 0,0 0 0,0 0 0,0 0 0,0 0 0,0 1 0,0-1 0,0 0 0,0 0 0,0 0 0,0 0 0,0 0 0,0 0 0,0 0 0,0 0 0,0 0 0,0 0 0,0 0 0,0 0 0,0 1 0,0-1 0,0 0 0,0 0 0,0 0 0,0 0 0,0 0 0,0 0 0,0 0 0,0 0 0,-1 0 0,1 0 0,0 0 0,0 0 0,0 0 0,0 0 0,0 0 0,-23-4 0,-9 4 0,1 1 0,-32 6 0,53-5 0,1 0 0,-1 0 0,1 1 0,-1 0 0,1 1 0,0 0 0,1 0 0,-1 1 0,1 0 0,-16 12 0,10-4 0,2-3 0,0 1 0,-12 15 0,22-24 0,0 1 0,0-1 0,0 0 0,1 1 0,-1-1 0,1 1 0,0 0 0,-1-1 0,1 1 0,0 0 0,1 0 0,-1 0 0,0 0 0,1-1 0,0 1 0,0 0 0,0 0 0,0 6 0,0-8 0,1 1 0,-1 0 0,1-1 0,-1 1 0,1-1 0,0 1 0,-1-1 0,1 0 0,0 1 0,0-1 0,0 0 0,0 1 0,0-1 0,0 0 0,0 0 0,1 0 0,-1 0 0,0 0 0,1 0 0,-1 0 0,3 1 0,-2-2 0,1 1 0,0-1 0,-1 1 0,1-1 0,-1 0 0,1 0 0,-1 0 0,1-1 0,0 1 0,-1 0 0,1-1 0,3-1 0,6-3 0,0 0 0,-1-1 0,1-1 0,12-8 0,-20 12 0,12-9 0,-1 0 0,24-26 0,-25 24 0,0 1 0,26-20 0,-40 58 0,-1-21 0,1 0 0,0 0 0,0 0 0,0 0 0,0 0 0,1 0 0,-1 0 0,1 0 0,0 0 0,1 0 0,-1 0 0,0 0 0,1 0 0,0-1 0,0 1 0,0-1 0,1 1 0,-1-1 0,1 0 0,-1 0 0,1 0 0,0 0 0,0-1 0,1 1 0,-1-1 0,0 1 0,1-1 0,6 3 0,-7-5 0,-1 1 0,1-1 0,-1 1 0,1-1 0,0 0 0,-1 0 0,1 0 0,-1-1 0,1 1 0,-1 0 0,1-1 0,-1 0 0,1 0 0,3-1 0,36-21 0,-29 15 0,12-7 0,-1-1 0,-1-2 0,-1 0 0,-1-1 0,0-1 0,-1-2 0,-1 0 0,-2 0 0,0-2 0,-1 0 0,13-27 0,188-424 0,-212 463 0,2-3 0,-1 0 0,-1 0 0,0-1 0,-1 1 0,-1-1 0,0 0 0,1-31 0,-4 47 0,0-1 0,0 0 0,0 1 0,0-1 0,0 0 0,0 1 0,0-1 0,0 1 0,0-1 0,-1 0 0,1 1 0,0-1 0,0 1 0,-1-1 0,1 0 0,0 1 0,0-1 0,-1 1 0,1-1 0,-1 1 0,1-1 0,-1 1 0,1-1 0,-1 1 0,1 0 0,-1-1 0,0 0 0,0 1 0,0 0 0,0 1 0,0-1 0,0 0 0,0 0 0,0 0 0,1 1 0,-1-1 0,0 0 0,0 1 0,0-1 0,0 1 0,1-1 0,-1 1 0,0 0 0,-1 0 0,-28 34 0,29-33 0,-21 29 0,2 0 0,2 2 0,1 0 0,1 1 0,2 0 0,-11 41 0,12-24 0,1 1 0,3 0 0,-4 93 0,12-109 0,1-1 0,2 1 0,11 55 0,-12-87 0,0 0 0,0 0 0,0 0 0,0-1 0,1 1 0,-1 0 0,1-1 0,0 1 0,0-1 0,0 0 0,1 0 0,-1 0 0,4 4 0,-4-6 0,0 0 0,1 0 0,-1 0 0,0 0 0,0 0 0,0 0 0,0-1 0,1 1 0,-1-1 0,0 0 0,1 0 0,-1 1 0,0-2 0,1 1 0,-1 0 0,0 0 0,1-1 0,-1 1 0,0-1 0,0 1 0,0-1 0,1 0 0,-1 0 0,2-2 0,8-3 0,-1 0 0,0-1 0,-1 0 0,0-1 0,18-17 0,41-53 0,-39 42 0,-17 19 0,0 0 0,17-32 0,0-1 0,-21 40 0,-6 15 0,-7 25 0,2-17 0,-1 23 0,2 47 0,1-70 0,2-1 0,-1 1 0,2 0 0,0 0 0,0-1 0,1 1 0,8 15 0,-11-26 0,0 0 0,0 0 0,1 0 0,-1 0 0,1 0 0,-1 0 0,1 0 0,0-1 0,-1 1 0,1-1 0,0 1 0,0-1 0,0 0 0,0 0 0,1 0 0,-1 0 0,0 0 0,0 0 0,1 0 0,-1-1 0,0 1 0,1-1 0,-1 0 0,0 0 0,1 0 0,-1 0 0,1 0 0,-1 0 0,5-2 0,6-1 0,0-1 0,-1 0 0,1-1 0,15-8 0,-5 2 0,-8 5 0,112-51 0,-104 45 0,0-1 0,-2-2 0,29-22 0,-49 36 0,-1 1 0,1-1 0,0 0 0,0 1 0,-1-1 0,1 0 0,0 0 0,-1 0 0,1 1 0,-1-1 0,1 0 0,-1 0 0,1-2 0,-1 3 0,0-1 0,0 1 0,0-1 0,0 1 0,0 0 0,0-1 0,0 1 0,0 0 0,0-1 0,0 1 0,0 0 0,-1-1 0,1 1 0,0 0 0,0-1 0,0 1 0,-1 0 0,1-1 0,0 1 0,0 0 0,-1 0 0,1-1 0,0 1 0,0 0 0,-1-1 0,-1 1 0,1-1 0,0 1 0,-1-1 0,1 1 0,-1 0 0,1-1 0,-1 1 0,1 0 0,-1 0 0,1 0 0,-1 0 0,1 0 0,0 0 0,-1 1 0,1-1 0,-1 0 0,1 1 0,-2 0 0,-8 4 0,0 0 0,0 1 0,1 0 0,-14 11 0,20-14 0,0 1 0,-1 0 0,1-1 0,1 1 0,-1 1 0,0-1 0,1 1 0,0-1 0,0 1 0,1 0 0,-5 10 0,7-12 0,0 0 0,0 0 0,0 0 0,0 1 0,0-1 0,1 0 0,-1 0 0,1 0 0,0 0 0,0-1 0,0 1 0,1 0 0,-1 0 0,0-1 0,1 1 0,0 0 0,0-1 0,0 0 0,0 1 0,2 1 0,-3-3 0,0 0 0,0 0 0,0 0 0,0 0 0,0 0 0,0 0 0,0 0 0,0-1 0,1 1 0,-1 0 0,0-1 0,0 1 0,1-1 0,-1 1 0,0-1 0,0 0 0,1 1 0,-1-1 0,1 0 0,-1 0 0,0 0 0,1 0 0,-1 0 0,0 0 0,1-1 0,-1 1 0,0 0 0,1-1 0,-1 1 0,0-1 0,0 1 0,1-1 0,-1 0 0,0 1 0,0-1 0,0 0 0,0 0 0,0 0 0,0 0 0,0 0 0,0 0 0,0 0 0,0 0 0,-1 0 0,1 0 0,0-2 0,5-8 0,-1 1 0,0-1 0,-1-1 0,0 1 0,-1-1 0,0 1 0,-1-1 0,0 0 0,0-17 0,-2 23 0,0 0 0,0 0 0,0 0 0,-1 0 0,0 0 0,0 1 0,-1-1 0,0 0 0,0 1 0,0-1 0,0 1 0,-1-1 0,0 1 0,0 0 0,-1 0 0,1 1 0,-1-1 0,0 1 0,0-1 0,0 1 0,-7-4 0,8 7 0,0-1 0,0 1 0,0 0 0,0 0 0,0 1 0,-1-1 0,1 1 0,0-1 0,-1 1 0,1 0 0,-4 1 0,6-1 0,0-1 0,0 1 0,-1 0 0,1 1 0,0-1 0,0 0 0,0 0 0,0 0 0,-1 1 0,1-1 0,0 1 0,0-1 0,0 1 0,0-1 0,0 1 0,0-1 0,0 1 0,0 0 0,0 0 0,0-1 0,1 1 0,-1 0 0,0 0 0,0 0 0,1 0 0,-1 0 0,1 0 0,-1 0 0,1 0 0,-1 0 0,1 0 0,-1 1 0,1 0 0,0-1 0,1 0 0,0 0 0,0 1 0,-1-1 0,1 0 0,0 0 0,0-1 0,0 1 0,0 0 0,0 0 0,0 0 0,0-1 0,0 1 0,0 0 0,1-1 0,-1 1 0,0-1 0,0 1 0,0-1 0,3 1 0,0 0 0,10 4 0,0-1 0,0-1 0,0 0 0,1-1 0,-1 0 0,18-1 0,88-9 0,-88 4 0,1 1 0,64 4 0,-95-1 0,1 0 0,-1 0 0,0 1 0,0-1 0,0 1 0,1-1 0,-1 1 0,0 0 0,0 0 0,0 0 0,0 0 0,0 0 0,0 0 0,-1 0 0,1 1 0,0-1 0,-1 1 0,1-1 0,-1 1 0,1 0 0,-1-1 0,0 1 0,1 0 0,-1 0 0,0 0 0,0 0 0,-1 0 0,1 0 0,0 0 0,-1 1 0,1-1 0,-1 0 0,0 0 0,1 5 0,-2 4 0,0 1 0,-1-1 0,0 1 0,0-1 0,-6 16 0,2-7 0,4-15 0,2-4 0,0 0 0,0 0 0,0-1 0,0 1 0,0 0 0,0-1 0,0 1 0,0 0 0,0-1 0,-1 1 0,1 0 0,0-1 0,-1 1 0,1 0 0,0-1 0,-1 1 0,1-1 0,-1 1 0,1-1 0,-1 1 0,1-1 0,-1 1 0,1-1 0,-1 1 0,1-1 0,-1 0 0,0 1 0,1-1 0,-1 0 0,1 0 0,-1 1 0,0-1 0,-1 0 0,6-2 0,-1-1 0,1 0 0,-1 0 0,0-1 0,6-5 0,1-3 0,8-6 0,1 2 0,33-24 0,-40 33 0,0 0 0,0 0 0,0 2 0,1-1 0,0 1 0,22-5 0,-34 10 0,1 0 0,-1 0 0,1 0 0,-1 0 0,1 1 0,-1-1 0,1 0 0,-1 1 0,1-1 0,-1 1 0,1-1 0,-1 1 0,0 0 0,1-1 0,-1 1 0,0 0 0,0 0 0,1 0 0,1 2 0,21 27 0,-13-16 0,3 3 0,-5-6 0,0 0 0,1-1 0,20 18 0,-26-25 0,-1-1 0,1 0 0,0 0 0,-1 0 0,1 0 0,0-1 0,0 1 0,0-1 0,1 0 0,-1 0 0,0-1 0,0 1 0,0-1 0,1 0 0,-1 0 0,0 0 0,7-2 0,215-50 0,-223 51 0,0 0 0,1-1 0,-1 1 0,0-1 0,0 1 0,0-1 0,0 0 0,0 0 0,-1-1 0,1 1 0,-1-1 0,1 1 0,-1-1 0,3-3 0,-5 5 0,0 1 0,0 0 0,0-1 0,0 1 0,0-1 0,0 1 0,-1-1 0,1 1 0,0 0 0,0-1 0,0 1 0,0-1 0,0 1 0,-1 0 0,1-1 0,0 1 0,0 0 0,-1-1 0,1 1 0,0 0 0,-1-1 0,1 1 0,0 0 0,-1 0 0,1-1 0,0 1 0,-1 0 0,1 0 0,-1 0 0,1-1 0,0 1 0,-1 0 0,1 0 0,-1 0 0,1 0 0,-1 0 0,0 0 0,-20-1 0,16 1 0,-27 0-3935</inkml:trace>
</inkml:ink>
</file>

<file path=ppt/ink/ink3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6:52.2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10152,'0'0'20935</inkml:trace>
</inkml:ink>
</file>

<file path=ppt/ink/ink3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6:53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4816,'0'0'14098,"11"-2"-13390,433-35 3378,-315 31-3277,271-5 1857,-337 10-2184,-19-2-83,-33 2-232,0 0-1,-1 0 1,1 1 0,0 1 0,20 3-1,-30-4-150,0 0-1,-1 0 0,1 1 1,0-1-1,-1 0 0,1 0 0,0 1 1,-1-1-1,1 0 0,0 1 0,-1-1 1,1 1-1,-1-1 0,1 1 0,-1-1 1,1 1-1,-1-1 0,0 1 1,1-1-1,-1 1 0,1-1 0,-1 1 1,0 0-1,0-1 0,1 1 0,-1 0 1,0-1-1,0 1 0,0 0 1,0-1-1,0 1 0,0 0 0,0-1 1,0 1-1,0 0 0,0 0 0,0-1 1,0 1-1,0 0 0,0-1 0,-1 1 1,1 0-1,-2 3 22,0 0 0,0 0 1,0-1-1,0 1 0,-6 5 0,-15 14-3663</inkml:trace>
</inkml:ink>
</file>

<file path=ppt/ink/ink3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12.1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408 140 3712,'0'0'12911,"-1"-10"-12332,-3-38 529,3 52-869,0 0 0,0 0 0,0 1-1,0-1 1,-1 0 0,-1 4 0,-4 12 12,-14 54 401,3 1 1,-10 98-1,-3 21 299,-2 40 246,21-145-546,7-62-277,6-16 65,-1-11-423,0 0 1,0 0-1,0 0 1,0 0-1,0 0 1,0 0-1,0 0 1,0-1-1,0 1 1,0 0-1,0 0 1,0 0-1,1 0 1,-1 0-1,0 0 1,0 0-1,0 0 0,0 0 1,0 0-1,0 0 1,0 0-1,0 0 1,0-1-1,0 1 1,0 0-1,0 0 1,0 0-1,0 0 1,0 0-1,0 0 1,0 0-1,0 0 1,1 0-1,-1 0 0,0 0 1,0 0-1,0 0 1,0 0-1,0 0 1,0 0-1,0 0 1,0 0-1,0 0 1,0 0-1,0-14 167,0-1 0,3-25 0,0 6-65,6-107 264,19-242 840,-27 352-1037,-2-34-1,0 41 14,0-1-1,6-46 0,-1 16 126,-2 10-105,0 16 112,-1 13-27,-3 13-132,-2 9-144,-13 14-16,2-5-9,7-3 0,0 0-1,-9 20 1,11-20-2,0 0 1,-1 0-1,-11 13 1,-8 6-1,10-13 0,0 2 0,-21 34 0,23-30 29,-1 0 0,-29 34 0,40-53-27,-9 9 75,10-14-5,6-11 19,15-33 24,2 0 0,2 2-1,37-55 1,-28 48 20,-6 11-16,-15 25-16,-1 0-1,-1-1 1,0 0 0,8-22 0,-16 36-102,0-1 0,0 1 0,0-1 0,0 1-1,1 0 1,-1-1 0,0 1 0,0-1 0,0 1 0,0-1 0,1 1 0,-1 0 0,0-1-1,0 1 1,1 0 0,-1-1 0,0 1 0,1 0 0,-1-1 0,0 1 0,1 0 0,-1-1-1,0 1 1,1 0 0,-1 0 0,1 0 0,-1-1 0,1 1 0,7 10 9,2 24-10,-10-31 0,9 30 0,56 204 0,-56-207 0,-7-20 0,1 0 0,1 1 0,-1-1 0,2 0 0,0-1 0,10 16 0,-6-2 0,-9-22 0,1 1 0,-1 0 0,1 0 0,-1-1 0,1 1 0,0 0 0,0-1 0,0 1 0,1 2 0,-20-23 0,-51-46 0,62 59 0,-1 0 0,0 0 0,0 1 0,0 0 0,-1 1 0,1 0 0,-18-6 0,22 9 0,0 0 0,0 1 0,-1-1 0,1 1 0,0 0 0,0 0 0,-5 1 0,8-1 0,0 0 0,0 0 0,0 0 0,0 1 0,0-1 0,0 0 0,0 1 0,0-1 0,0 1 0,0-1 0,0 1 0,0-1 0,0 1 0,1 0 0,-1-1 0,0 1 0,0 0 0,1 0 0,-1-1 0,1 1 0,-1 0 0,1 0 0,-1 0 0,1 0 0,-1 0 0,1 0 0,0 0 0,-1 0 0,1 0 0,0 0 0,0 0 0,0 0 0,0 0 0,0 0 0,0 2 0,7 25 928,0-13-4982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4:05.39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47 0 2608,'0'0'10553,"-1"13"-10252,-2 20-121,-7 117 979,10-128-621,-6 36 0,2-47-353,4-11-134,-1 1 0,1-1-1,0 1 1,-1 0 0,1-1-1,0 1 1,0 0 0,-1-1 0,1 1-1,0 0 1,0-1 0,0 1 0,0 0-1,0-1 1,0 1 0,0 0-1,0-1 1,0 1 0,0 0 0,0 0-1,0-1 1,0 1 0,1 1-1,4-4 73,-1 1 0,1-1 0,0 1 0,-1-1 0,0 0 0,1-1 0,-1 1 0,0-1 0,4-3 0,-3 1-84,1 1 0,0 1-1,0-1 1,0 1 0,0 0 0,0 0 0,1 1-1,10-3 1,-12 4-15,-1 1-1,1 0 1,0 0-1,-1 0 1,1 1-1,-1-1 1,1 1-1,-1 0 1,9 4 0,-10-4-19,-1 0 1,0 1-1,1-1 1,-1 1 0,0 0-1,0-1 1,-1 1 0,1 0-1,0 0 1,0 0-1,-1 1 1,1-1 0,-1 0-1,0 0 1,0 1 0,0-1-1,0 1 1,0-1-1,0 4 1,1 2 9,0-1 1,0 1-1,-1 0 1,0 0-1,-1 0 1,0 1-1,0-1 0,-2 11 1,1-16-5,0 0-1,0 0 1,0-1 0,0 1 0,0 0 0,-1-1-1,1 1 1,-1-1 0,1 0 0,-1 1 0,0-1 0,0 0-1,0 0 1,0 0 0,-1 0 0,1 0 0,0-1-1,-1 1 1,1-1 0,-1 0 0,0 1 0,1-1-1,-1 0 1,0-1 0,0 1 0,0 0 0,-3 0-1,-2-1 25,0 1 0,-1-1-1,1-1 1,0 1 0,-1-1 0,1-1-1,0 1 1,-16-7 0,-8 0 108,-7 7 125,34 0-165</inkml:trace>
</inkml:ink>
</file>

<file path=ppt/ink/ink3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12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8336,'0'0'17377,"11"-9"-16969,-4 3-346,0 1 1,1 0 0,-1 0 0,1 0-1,0 1 1,0 0 0,1 1 0,-1 0-1,1 0 1,0 1 0,-1 0 0,14-2 0,163 3 1112,-48 2-120,-109-1-482,52 5 1,-73-4-459,-2-1 561,-8 2-101,-9-1-575,0 0 0,-24-1 0,15-1-4092</inkml:trace>
</inkml:ink>
</file>

<file path=ppt/ink/ink3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28.2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222 959 5824,'0'0'12459,"-11"0"-12071,1 0-256,0 0 0,0 0 0,0 1 0,0 1 0,0 0 0,0 0 0,0 1-1,0 0 1,1 0 0,-11 6 0,11-3 135,0 0 0,0 0 0,1 1-1,0 0 1,0 0 0,-9 12 0,14-15-187,0 1 1,1-1-1,-1 1 0,1-1 0,0 1 1,0 0-1,1 0 0,-1 0 0,1 0 0,0 0 1,0 0-1,1 0 0,-1 0 0,1 1 1,1 5-1,-1-7-19,0 1 0,0-1 1,1 0-1,0 1 0,-1-1 0,1 0 0,1 0 1,-1 0-1,1 0 0,-1 0 0,1 0 0,0 0 1,1-1-1,-1 1 0,1-1 0,-1 1 0,1-1 1,0 0-1,0 0 0,5 3 0,-4-2-16,0-1 0,0 0 0,1 0-1,-1 0 1,1-1 0,-1 1 0,1-1-1,0-1 1,0 1 0,0 0 0,0-1-1,0 0 1,0 0 0,0-1 0,0 1 0,0-1-1,1 0 1,6-2 0,-3 1-3,-6 1-23,1 0-1,-1 0 1,1-1 0,-1 0 0,1 1-1,-1-1 1,0 0 0,1-1 0,-1 1 0,0-1-1,0 1 1,0-1 0,0 0 0,0 0-1,-1 0 1,1 0 0,0-1 0,3-4 0,6-8 65,0-1 0,-1 0 0,-1-1 1,0 0-1,-2-1 0,0 0 1,-1 0-1,8-29 0,-7 11 100,-2-1-1,3-62 1,-9 37-20,2 1 1,-3 1 0,-3-1 0,-14-75 0,9 92-52,7 29-62,0 1-1,-2 0 0,0-1 1,-6-13-1,10 27-46,0 1-1,0-1 1,0 0-1,-1 1 1,1-1-1,0 0 1,0 1-1,-1-1 1,1 1-1,0-1 1,-1 1-1,1-1 1,-1 1-1,1-1 0,0 1 1,-1-1-1,1 1 1,-1 0-1,1-1 1,-1 1-1,0 0 1,1-1-1,-1 1 1,1 0-1,-1 0 1,0 0-1,1-1 1,-1 1-1,1 0 1,-1 0-1,0 0 1,1 0-1,-1 0 1,0 0-1,1 0 1,-1 0-1,0 0 1,1 1-1,-1-1 1,1 0-1,-1 0 1,0 0-1,1 1 1,-1-1-1,1 0 1,-1 1-1,1-1 1,-1 1-1,1-1 1,-1 0-1,1 1 1,-1-1-1,1 2 1,-5 3-20,0 0 1,1 1 0,0-1 0,-3 7-1,5-9 17,-8 18-59,0 0 0,1 0 0,1 1 0,2 0 0,-9 41 0,13-41 13,0 1 0,1-1 0,2 0 0,3 30 0,23 86-164,-18-112 200,0-1 0,2 1 0,20 35 0,2-3 190,-28-50-113,1-1 1,-1-1-1,1 1 0,0-1 1,1 0-1,-1 0 0,14 8 1,-13-11-38,1 1-1,0-1 1,0-1 0,0 0 0,0 0 0,0 0 0,11 0-1,8 2 36,-18-3-43,0 0 0,1-1 1,-1 0-1,0 0 0,1-1 0,10-2 1,3-2 3,29-10 0,-45 12-10,0 0-1,-1 0 1,1-1-1,10-8 1,-10 7-7,0 1 0,1-1 1,10-4-1,-16 8-2,1-1-1,-1 1 0,0-1 1,0 1-1,0-1 1,0 0-1,-1 0 1,1 0-1,0 0 1,-1 0-1,1 0 1,-1-1-1,0 1 0,0 0 1,0-1-1,0 1 1,0 0-1,0-1 1,-1 0-1,1 1 1,-1-1-1,0 1 0,0-1 1,0 1-1,0-1 1,0 0-1,0 1 1,-2-5-1,-3-16 57,5 20-55,0 1 0,-1-1 0,1 1 0,-1-1 0,1 1 0,-1-1 0,0 1 0,0 0 0,0-1 0,0 1 0,0 0 0,0 0 0,-1 0 0,1 0 0,-1 0 0,1 0 0,-1 0 0,0 0 0,0 0 0,0 1 0,0-1 0,0 1 0,0 0 0,0-1 0,0 1 0,-3-1 0,-12-8 79,-6-4 29,22 13-112,0 1-1,0 0 0,0 0 1,0-1-1,0 1 1,0 0-1,0 0 0,0 0 1,0 0-1,0 0 0,0 0 1,0 0-1,0 0 1,0 1-1,0-1 0,0 0 1,1 1-1,-1-1 1,0 0-1,0 1 0,0-1 1,0 1-1,-1 0 0,-10 18 62,11-16-59,-1-1 1,0 0-1,1 0 1,0 1-1,-1-1 1,1 1-1,0-1 1,0 1-1,0-1 1,1 1-1,-1 3 1,-6 37 18,6-31-24,1 2 5,0-1 0,1 1-1,1 0 1,0-1 0,6 20-1,-6-25 5,1-1 1,-1 1-1,1-1 0,1 1 0,0-1 0,0 0 0,0 0 0,7 7 0,-8-10-4,0 0 1,1 0-1,-1-1 0,1 0 1,0 0-1,0 0 0,1 0 1,-1-1-1,0 1 0,1-1 0,-1 0 1,1 0-1,0-1 0,5 2 1,-2-2 6,0-1 1,0 0 0,0 0-1,0 0 1,-1-1 0,1 0-1,0-1 1,0 1 0,-1-2-1,1 1 1,-1-1 0,0 0-1,0 0 1,13-9 0,3-4 24,0-1 0,34-34 0,-50 45-26,12-13 14,0 0 0,-1-2-1,-1 0 1,0 0 0,-2-2-1,-1 0 1,-1 0 0,0-2-1,14-42 1,-4-2 37,-4-1-1,-2-1 0,-3 0 1,4-83-1,-13 81 44,-2 0 0,-13-128-1,9 194-93,-2-9 117,0 15-71,-2 8-46,1 3-17,1 0 0,0 0 0,0 0 0,1 0 0,-1 14 0,-2 7-9,-152 659-439,56-324 250,80-299 270,-29 66-1,33-93 26,14-32-36,-1-1-1,0 0 0,-1 1 1,0-1-1,0-1 1,0 1-1,-1-1 0,-7 6 1,11-10-23,-5 10 235,4-7-105,6-9-81,1-1-71,1 1 0,-1-1 0,1 1-1,10-8 1,10-11 9,4-4 20,1 1 1,41-28-1,33-27 49,-38 22-44,64-62 58,-110 100-104,-1 0 0,0-1 0,-2-2 1,-1 1-1,23-45 0,-30 42 0,-6 24 0,-1 1 0,-7 2 0,2 1 0,1 0 0,0 0 0,0 0 0,-1 0 0,2 1 0,-1-1 0,0 1 0,0-1 0,1 1 0,-2 3 0,-2 2 0,-8 14 0,-17 35 0,26-48 0,1 0 0,-1 0 0,1 1 0,1 0 0,0 0 0,0-1 0,0 13 0,2-18 0,0 1 0,1-1 0,0 1 0,-1-1 0,1 1 0,1-1 0,-1 1 0,0-1 0,1 0 0,0 0 0,0 0 0,1 0 0,-1 0 0,1 0 0,-1-1 0,1 1 0,0-1 0,5 4 0,-6-5 0,1 0 0,0 0 0,0 0 0,0-1 0,1 1 0,-1-1 0,0 0 0,1 0 0,-1 0 0,1 0 0,-1 0 0,1-1 0,-1 0 0,1 0 0,-1 0 0,1 0 0,-1 0 0,1-1 0,-1 1 0,1-1 0,-1 0 0,0 0 0,1 0 0,4-3 0,4-2 0,0-1 0,0-1 0,-1 0 0,0-1 0,17-16 0,46-56 0,-55 59 0,57-58 0,-76 80 0,1 0 0,-1 0 0,0-1 0,0 1 0,1 0 0,-1-1 0,0 1 0,0 0 0,1 0 0,-1 0 0,0-1 0,1 1 0,-1 0 0,0 0 0,1 0 0,-1 0 0,0 0 0,1 0 0,-1-1 0,0 1 0,1 0 0,-1 0 0,0 0 0,1 0 0,-1 0 0,0 0 0,1 1 0,-1-1 0,0 0 0,1 0 0,-1 0 0,0 0 0,1 0 0,-1 0 0,0 0 0,1 1 0,-1-1 0,0 0 0,1 0 0,-1 1 0,0-1 0,0 0 0,1 0 0,-1 1 0,0-1 0,0 0 0,0 0 0,0 1 0,1-1 0,-1 0 0,0 1 0,0-1 0,0 0 0,0 1 0,0 0 0,6 22 0,-6-21 0,4 22 0,-2 0 0,-1 0 0,0 0 0,-2 0 0,-6 42 0,6-62 0,-4 7 0,18-33 0,12-26 0,-16 28 0,1 1 0,23-34 0,-29 47 0,1 0 0,-1 0 0,1 0 0,0 1 0,1 0 0,-1-1 0,1 2 0,0-1 0,0 1 0,1 0 0,-1 0 0,9-3 0,-14 7 0,0 0 0,-1 1 0,1-1 0,0 0 0,0 1 0,-1-1 0,1 0 0,-1 1 0,1-1 0,0 1 0,-1-1 0,1 1 0,-1-1 0,1 1 0,-1-1 0,1 1 0,-1 0 0,1-1 0,-1 1 0,0 0 0,1-1 0,-1 1 0,0 0 0,0-1 0,1 2 0,6 24 0,-4-10 0,-2-3 0,1 0 0,1 0 0,5 16 0,-6-25 0,-1 0 0,1 0 0,0-1 0,0 1 0,1 0 0,-1-1 0,1 1 0,0-1 0,0 0 0,0 0 0,0 0 0,0-1 0,1 1 0,5 3 0,-4-3 0,1 0 0,-1-1 0,1 1 0,0-1 0,0 0 0,0-1 0,1 1 0,-1-1 0,0-1 0,0 1 0,1-1 0,-1 0 0,0 0 0,9-2 0,-5 0 0,-1-1 0,1 0 0,0-1 0,-1 0 0,0 0 0,0-1 0,0 0 0,8-7 0,-9 6 0,0 0 0,0 0 0,-1-1 0,0 0 0,0 0 0,0-1 0,-1 1 0,9-17 0,-12 19 0,-1 0 0,0 0 0,0-1 0,0 1 0,-1-1 0,0 0 0,0 1 0,0-1 0,-1 0 0,0 0 0,0 0 0,0 1 0,-1-1 0,1 0 0,-2 1 0,-2-10 0,4 14 0,0 0 0,0 0 0,-1 1 0,1-1 0,-1 0 0,1 0 0,-1 0 0,1 0 0,-1 1 0,1-1 0,-1 0 0,0 1 0,1-1 0,-1 0 0,0 1 0,1-1 0,-1 1 0,0-1 0,0 1 0,0-1 0,0 1 0,0 0 0,-1-1 0,0 1 0,0-1 0,0 1 0,0 0 0,0 0 0,0 0 0,0 1 0,0-1 0,0 0 0,0 1 0,-3 1 0,-1 0 0,0 1 0,0 0 0,0 0 0,1 0 0,-9 7 0,9-5 0,0-1 0,0 1 0,0 0 0,1 0 0,-1 1 0,1-1 0,1 1 0,-6 9 0,8-10 0,-1-1 0,1 0 0,0 0 0,0 1 0,0-1 0,1 1 0,-1-1 0,1 1 0,0-1 0,1 0 0,-1 1 0,1-1 0,-1 1 0,3 4 0,0 3 0,1-1 0,1 1 0,0-1 0,1 0 0,0 0 0,0-1 0,11 13 0,-14-18 0,1-1 0,0 0 0,0 0 0,0 0 0,0-1 0,1 1 0,-1-1 0,1 0 0,0 0 0,0 0 0,0-1 0,1 0 0,-1 0 0,0 0 0,1-1 0,-1 0 0,1 0 0,8 0 0,-8-1 0,0-1 0,0 0 0,1 0 0,-1-1 0,0 1 0,0-2 0,-1 1 0,1 0 0,0-1 0,-1 0 0,0-1 0,0 1 0,0-1 0,0 0 0,6-6 0,6-8 0,0-1 0,20-29 0,-33 42 0,12-19 0,-1 0 0,13-32 0,-12 23 0,-7 21 0,-9 13 0,0 0 0,1 0 0,-1 0 0,0 0 0,0 0 0,0 0 0,0 0 0,0 0 0,0 0 0,1 0 0,-1 0 0,0 0 0,0 0 0,0 0 0,0 0 0,0 0 0,0 0 0,1 0 0,-1 0 0,0 0 0,0 0 0,0 0 0,0 0 0,0 1 0,0-1 0,0 0 0,1 0 0,-1 0 0,0 0 0,0 0 0,0 0 0,0 0 0,0 0 0,0 0 0,0 1 0,0-1 0,0 0 0,0 0 0,0 0 0,0 0 0,0 0 0,0 0 0,0 0 0,0 1 0,0-1 0,0 0 0,0 0 0,0 0 0,0 0 0,1 30 0,-1-18 0,1 53 0,-4 90 0,1-130 0,-1-1 0,-2 1 0,0-1 0,-13 33 0,18-56 0,0-1 0,0 1 0,0-1 0,0 0 0,0 1 0,0-1 0,0 0 0,-1 1 0,1-1 0,0 0 0,0 1 0,0-1 0,-1 0 0,1 1 0,0-1 0,-1 0 0,1 1 0,0-1 0,0 0 0,-1 0 0,1 1 0,0-1 0,-1 0 0,1 0 0,-1 0 0,1 0 0,0 0 0,-1 1 0,1-1 0,0 0 0,-1 0 0,1 0 0,-1 0 0,1 0 0,0 0 0,-1 0 0,1 0 0,-1 0 0,1-1 0,0 1 0,-1 0 0,1 0 0,-1 0 0,1 0 0,0 0 0,-1-1 0,1 1 0,0 0 0,-1 0 0,1-1 0,0 1 0,0 0 0,-1 0 0,1-1 0,0 1 0,0 0 0,-1-1 0,1 1 0,0 0 0,0-1 0,0 0 0,-15-22 0,7 6 0,0 0 0,2 0 0,-1 0 0,2-1 0,-4-23 0,9 40 0,-1-1 0,1 1 0,0-1 0,0 0 0,0 1 0,0-1 0,1 1 0,-1-1 0,0 0 0,1 1 0,-1-1 0,2-2 0,-2 4 0,0-1 0,1 1 0,-1-1 0,1 1 0,-1-1 0,1 1 0,-1-1 0,1 1 0,-1-1 0,1 1 0,0 0 0,-1-1 0,1 1 0,0 0 0,-1 0 0,1-1 0,0 1 0,-1 0 0,1 0 0,1 0 0,2 0 0,1 0 0,-1 1 0,0 0 0,1 0 0,-1 0 0,0 1 0,7 2 0,11 4 0,38 8 0,13 4 0,-60-16 0,-1-1 0,1 0 0,16 1 0,25 5 0,-53-8 0,-1-1 0,1 0 0,-1 0 0,1 0 0,-1 0 0,1 1 0,-1-1 0,1 0 0,-1 0 0,1 0 0,-1 0 0,1 0 0,-1 0 0,1 0 0,-1 0 0,1 0 0,-1-1 0,1 1 0,-1 0 0,1 0 0,-1 0 0,1-1 0,0 1 0,-2-10 0,-18-14 0,1 6-4000</inkml:trace>
</inkml:ink>
</file>

<file path=ppt/ink/ink3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28.5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66 17791,'0'0'2872,"65"-66"-3312</inkml:trace>
</inkml:ink>
</file>

<file path=ppt/ink/ink3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32.9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0 331 6424,'0'0'8654,"10"-10"-8018,-6 7-568,7-9 343,1 1 0,-2-1-1,0-1 1,0 0-1,11-21 1,-21 33-313,0 0 0,1 0-1,-1 0 1,1 0 0,-1 0 0,1 0-1,0 0 1,-1 0 0,1 0 0,0 0 0,0 0-1,-1 0 1,3-1 0,-3 2-51,1 1 0,-1-1 0,0 0 0,0 0 1,1 1-1,-1-1 0,0 0 0,0 0 0,1 1 0,-1-1 1,0 0-1,0 1 0,0-1 0,0 0 0,1 1 0,-1-1 1,0 0-1,0 1 0,0-1 0,0 0 0,0 1 0,0-1 0,0 1 1,0-1-1,0 0 0,0 1 0,0-1 0,-3 43 912,-18 140 137,-21 132 627,40-307-1663,-2 14 335,0 0 0,0 29 0,2-36 523,0-13-178,2-12-437,1-3-156,0-1 0,1 0 0,6-19 1,1-8 32,-3 8-48,6-37 314,24-80-1,-3 39-58,8-29 21,-30 110-328,1 1 0,2 0 1,0 0-1,20-27 0,-24 39-12,14-20 70,-23 35-117,0 0 0,1 1 0,-1-1-1,1 1 1,0-1 0,-1 1 0,1-1 0,0 1-1,0 0 1,0 0 0,0 0 0,0 0-1,0 0 1,0 0 0,3 0 0,-3 1-10,0 0-1,0 1 1,-1-1 0,1 1 0,0-1 0,-1 1 0,1 0 0,0 0 0,-1-1 0,1 1 0,-1 0-1,1 0 1,-1 1 0,0-1 0,1 0 0,-1 0 0,0 1 0,0-1 0,0 1 0,0-1-1,0 1 1,1 1 0,20 41 47,-20-38-44,5 13 18,-1-1 0,-1 1 0,-1 0 0,-1 1 0,0-1-1,-2 1 1,0-1 0,-2 21 0,1-37-15,0 0-1,0 0 1,0 0 0,-1 0 0,1 0-1,-1 0 1,0 0 0,0 0 0,0 0-1,-1 0 1,1-1 0,0 1-1,-1 0 1,0-1 0,0 0 0,0 1-1,0-1 1,0 0 0,0 0 0,0 0-1,-3 2 1,1-2 4,0 0 0,1-1 0,-1 1 0,0-1 0,0 0 0,0 0 0,0-1 0,0 1 0,0-1 0,0 1 0,0-1 0,0-1 0,0 1 0,0-1 0,-5-1 0,-94-23-21,99 23 0,-10-3 0,14 5 0,0 0 0,0 0 0,0 0 0,0 0 0,1 0 0,-1 0 0,0 0 0,0 1 0,0-1 0,0 0 0,0 0 0,0 0 0,0 0 0,0 0 0,0 0 0,0 1 0,0-1 0,0 0 0,0 0 0,0 0 0,0 0 0,0 0 0,-1 0 0,1 1 0,0-1 0,0 0 0,0 0 0,0 0 0,0 0 0,0 0 0,0 0 0,0 0 0,0 0 0,0 1 0,0-1 0,-1 0 0,1 0 0,0 0 0,0 0 0,0 0 0,0 0 0,0 0 0,0 0 0,0 0 0,-1 0 0,1 0 0,0 0 0,0 0 0,0 0 0,0 0 0,0 0 0,0 0 0,-1 0 0,1 0 0,0 0 0,0 0 0,0 0 0,20 12 0,-11-8 0,4 3 0,0-1 0,0 0 0,0-1 0,1-1 0,0 0 0,0 0 0,0-2 0,1 0 0,-1 0 0,0-1 0,1-1 0,-1-1 0,22-3 0,-11-2 0,0-1 0,0-1 0,-1-2 0,-1 0 0,0-1 0,0-2 0,-1 0 0,0-2 0,-2 0 0,1-1 0,-2-1 0,0-1 0,25-32 0,-18 21 0,-19 21 0,1 0 0,-2 0 0,11-15 0,-17 21 0,1-1 0,-1 1 0,0 0 0,1 0 0,-1 0 0,0 0 0,0-1 0,0 1 0,-1 0 0,1 0 0,-1 0 0,1 0 0,-1 0 0,1 0 0,-1-1 0,0 1 0,0 1 0,0-1 0,0 0 0,0 0 0,-3-2 0,6 6 0,7 8 0,0 1 0,-1 1 0,13 23 0,-11-6 0,-1 1 0,-2 1 0,-1-1 0,3 38 0,-9-68 0,2 20 0,1-1 0,0 1 0,2-1 0,11 33 0,-15-50 0,0 1 0,1-1 0,-1 0 0,1 1 0,-1-1 0,1 0 0,0 0 0,0 0 0,0 0 0,0-1 0,0 1 0,0 0 0,0-1 0,1 0 0,-1 1 0,3 0 0,0 0 0,0-1 0,-1 0 0,1 0 0,0 0 0,0-1 0,0 1 0,-1-1 0,9-1 0,-3 0 0,0-1 0,1 0 0,-1 0 0,0-1 0,0-1 0,-1 0 0,19-9 0,-14 2 0,-1 0 0,0-1 0,-1-1 0,0 0 0,-1 0 0,0-1 0,16-28 0,-24 37 0,-1-1 0,1 1 0,-1-1 0,0 0 0,-1 1 0,1-1 0,-1 0 0,0 0 0,-1 0 0,0 0 0,0 0 0,0 0 0,0 0 0,-1 0 0,0 0 0,0 0 0,-1 0 0,1 0 0,-1 1 0,-1-1 0,1 1 0,-1-1 0,0 1 0,0 0 0,0 0 0,-1 0 0,0 0 0,-6-5 0,8 8 0,0 0 0,0 1 0,0 0 0,-1 0 0,1 0 0,0-1 0,0 2 0,-1-1 0,1 0 0,0 0 0,-1 1 0,1 0 0,-1-1 0,1 1 0,0 0 0,-1 0 0,1 0 0,-1 0 0,1 1 0,-1-1 0,1 1 0,0-1 0,-5 3 0,4-2 0,0 1 0,0-1 0,0 1 0,1 0 0,-1 0 0,0 0 0,1 0 0,0 1 0,-1-1 0,1 1 0,0-1 0,0 1 0,1 0 0,-1-1 0,0 1 0,1 0 0,-2 4 0,1 0 0,0-1 0,0 0 0,1 0 0,0 1 0,0-1 0,0 1 0,1-1 0,0 1 0,0-1 0,0 1 0,1-1 0,0 1 0,1-1 0,-1 0 0,1 1 0,0-1 0,1 0 0,0 0 0,0 0 0,0-1 0,0 1 0,1-1 0,0 0 0,8 9 0,-1-3 0,1-1 0,0 0 0,1-1 0,0 0 0,1-1 0,0 0 0,0-1 0,20 7 0,-28-12 0,1 0 0,-1-1 0,1 1 0,0-1 0,-1-1 0,1 1 0,0-1 0,0 0 0,0-1 0,-1 1 0,1-1 0,0-1 0,-1 1 0,1-1 0,0 0 0,-1-1 0,0 1 0,0-1 0,0-1 0,0 1 0,0-1 0,5-5 0,5-4 0,-1-1 0,-1 0 0,0-2 0,-1 0 0,-1 0 0,0-1 0,-1 0 0,-1-1 0,0 0 0,-2-1 0,0 0 0,-1 0 0,7-33 0,-9 26 0,7 61 0,-4 11 0,3 78 0,-10-105 0,-1 0 0,-2 1 0,1-1 0,-2 0 0,-1 0 0,0 0 0,-8 18 0,11-35 0,1 1 0,-1-1 0,0 0 0,0 0 0,-1 0 0,1 0 0,0 0 0,-1 0 0,1 0 0,-1 0 0,1 0 0,-1-1 0,0 1 0,0-1 0,0 1 0,0-1 0,0 0 0,0 0 0,-3 2 0,2-3 0,0 0 0,0 1 0,0-1 0,0 0 0,0 0 0,0-1 0,1 1 0,-1-1 0,0 1 0,0-1 0,0 0 0,0 0 0,1 0 0,-1 0 0,-3-3 0,-16-9 0,1-1 0,-29-24 0,26 19 0,11 5 0,13 13 0,0 1 0,0 0 0,0 0 0,-1 0 0,1 0 0,0-1 0,0 1 0,0 0 0,-1 0 0,1-1 0,0 1 0,0 0 0,0 0 0,0-1 0,0 1 0,0 0 0,-1 0 0,1-1 0,0 1 0,0 0 0,0 0 0,0-1 0,0 1 0,0 0 0,0-1 0,0 1 0,0 0 0,0 0 0,1-1 0,-1 1 0,0 0 0,0 0 0,0-1 0,0 1 0,0 0 0,0 0 0,1-1 0,-1 1 0,0 0 0,0 0 0,0 0 0,0-1 0,1 1 0,-1 0 0,0 0 0,0 0 0,1 0 0,-1-1 0,0 1 0,0 0 0,1 0 0,-1 0 0,0 0 0,0 0 0,1 0 0,-1 0 0,0 0 0,0 0 0,1 0 0,-1 0 0,1 0 0,2 0 0,1 1 0,-1 0 0,1 0 0,-1 1 0,0-1 0,1 1 0,2 1 0,12 6 0,27 2 0,1-1 0,89 7 0,-130-17 0,0 0 0,0 0 0,0-1 0,0 0 0,0 0 0,0 0 0,-1 0 0,1-1 0,0 0 0,-1 0 0,0 0 0,1-1 0,-1 1 0,0-1 0,0 0 0,0 0 0,0-1 0,4-5 0,5-6 0,0 0 0,-2-1 0,12-22 0,-19 32 0,5-11 0,-1-1 0,-1-1 0,0 1 0,8-39 0,-6 20 0,8-45 0,-11 93 0,-1-1 0,0 1 0,7 23 0,-7-7 0,-1 1 0,-1 0 0,-1-1 0,-1 1 0,-5 42 0,4-65 0,-1 0 0,0 0 0,0 0 0,0 0 0,0 0 0,-1 0 0,0 0 0,0 0 0,0-1 0,0 1 0,-1-1 0,0 1 0,0-1 0,-5 6 0,5-8 0,0 0 0,1 0 0,-1 0 0,0 0 0,0 0 0,-1 0 0,1-1 0,0 0 0,0 0 0,-1 0 0,1 0 0,-1 0 0,1 0 0,-1-1 0,1 0 0,-1 0 0,1 0 0,-1 0 0,1 0 0,-1-1 0,-6-1 0,1 0 0,0 0 0,1-1 0,-1 0 0,0 0 0,1-1 0,0 0 0,-1-1 0,2 1 0,-1-2 0,-7-5 0,41 20 0,4 3 0,1-1 0,0-2 0,0 0 0,1-3 0,55 6 0,-78-12 0,-1-1 0,1 0 0,0 0 0,-1-1 0,1 0 0,-1 0 0,0-1 0,0 0 0,0-1 0,0 0 0,-1 0 0,1 0 0,-1-1 0,0 0 0,6-6 0,4-4 0,0-2 0,-1 1 0,-1-2 0,18-26 0,-27 37 0,-1-1 0,0 0 0,0-1 0,-1 1 0,0-1 0,0 0 0,-1 0 0,0 0 0,-1 0 0,0 0 0,0-1 0,0-17 0,-4 47 0,0 0 0,-1 0 0,-9 30 0,5-22 0,-4 32 0,10-53 0,-2 39 0,3-44 0,0 0 0,1 0 0,-1 0 0,0-1 0,1 1 0,-1 0 0,1 0 0,0 0 0,-1 0 0,1 0 0,0 0 0,0-1 0,0 1 0,0 0 0,1-1 0,-1 1 0,0-1 0,4 3 0,-2-4 0,0 0 0,0-1 0,0 1 0,0-1 0,0 0 0,5-2 0,-7 2 0,4-2 0,0 0 0,0 0 0,0-1 0,0 0 0,0 0 0,-1-1 0,0 1 0,0-1 0,0 0 0,-1 0 0,0 0 0,5-9 0,5-7 0,-6 11 0,3-4 0,0-1 0,0 0 0,-2-1 0,9-20 0,-14 19 0,-5 21 0,1 0 0,0 0 0,0 0 0,0 0 0,0 0 0,1 0 0,-1 0 0,1 1 0,1 7 0,5 47 0,-5-45 0,-1-13 0,0 0 0,0 0 0,0 0 0,1 0 0,-1 0 0,0 0 0,0 0 0,0 0 0,1 0 0,-1 0 0,1 0 0,-1 0 0,1 0 0,-1 0 0,1 0 0,0 0 0,-1 0 0,1 0 0,0-1 0,-1 1 0,1 0 0,0 0 0,0-1 0,0 1 0,0-1 0,0 1 0,0-1 0,0 1 0,0-1 0,1 1 0,0-1 0,0 0 0,1-1 0,-1 1 0,0 0 0,0-1 0,0 0 0,0 1 0,0-1 0,0 0 0,0 0 0,0 0 0,0 0 0,0-1 0,3-1 0,11-11 0,-1 0 0,-1 0 0,0-1 0,-1-1 0,0 0 0,19-33 0,10-25 0,-31 59 0,-6 15 0,0 9 0,10 35 0,-11-34 0,0 1 0,5 20 0,-5-16 0,0-1 0,2 0 0,0-1 0,0 1 0,1-1 0,9 13 0,-14-23 0,0-1 0,0 0 0,0 0 0,0 0 0,1 0 0,-1 0 0,1 0 0,-1 0 0,1-1 0,-1 0 0,1 1 0,0-1 0,0 0 0,0 0 0,0 0 0,-1-1 0,1 1 0,0-1 0,0 1 0,0-1 0,0 0 0,0 0 0,0-1 0,0 1 0,0-1 0,0 1 0,5-3 0,5 0 0,-1-1 0,1-1 0,-1-1 0,21-11 0,-17 7 0,-1 0 0,0 0 0,-1-2 0,0 1 0,16-20 0,-25 26 0,0-1 0,-1 0 0,0 0 0,0 0 0,0 0 0,-1-1 0,0 1 0,0-1 0,0 0 0,-1 0 0,0 0 0,-1 0 0,0-1 0,0 1 0,0-14 0,-1 19 0,0 1 0,0-1 0,0 1 0,0-1 0,0 1 0,-1-1 0,1 1 0,-1-1 0,1 1 0,-1-1 0,1 1 0,-1 0 0,0-1 0,0 1 0,0 0 0,0 0 0,0 0 0,0-1 0,0 1 0,0 0 0,0 0 0,-2-1 0,1 2 0,0-1 0,0 0 0,0 1 0,0-1 0,0 1 0,-1 0 0,1-1 0,0 1 0,0 0 0,0 0 0,0 1 0,0-1 0,-5 1 0,0 1 0,0 0 0,0 1 0,0 0 0,1 0 0,-1 1 0,1-1 0,0 1 0,-6 5 0,7-4 0,1-1 0,1 1 0,-1 0 0,1 0 0,-1 1 0,1-1 0,1 1 0,-1-1 0,1 1 0,0 0 0,1 0 0,-1 0 0,1 0 0,-1 8 0,1-5 0,1-1 0,0 0 0,0 1 0,0-1 0,1 0 0,0 0 0,1 0 0,0 0 0,0 0 0,5 10 0,-4-11 0,1 0 0,0 0 0,0-1 0,1 1 0,0-1 0,0 0 0,1 0 0,-1-1 0,1 0 0,0 0 0,1 0 0,-1 0 0,1-1 0,0 0 0,0-1 0,0 0 0,1 0 0,-1 0 0,1-1 0,-1 0 0,1 0 0,0-1 0,0 0 0,0-1 0,9 0 0,-4 0 0,-1-1 0,1-1 0,-1 0 0,0 0 0,0-2 0,0 1 0,0-1 0,21-11 0,-26 11 0,-1 0 0,0 0 0,0 0 0,-1 0 0,1-1 0,-1 0 0,0 0 0,0-1 0,-1 1 0,0-1 0,1 0 0,-2 0 0,1-1 0,-1 1 0,0-1 0,0 0 0,1-8 0,-3 11 121,0-1 1,-1 1-1,1-1 1,-1 1-1,0-1 0,-1-6 1,-4-9-4907</inkml:trace>
</inkml:ink>
</file>

<file path=ppt/ink/ink3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36.5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220 680 5920,'0'0'10982,"-11"-6"-10333,2 1-460,6 2-124,0 1 0,-1 0-1,1 0 1,0 0 0,-1 1 0,0-1 0,1 1-1,-1 0 1,0 0 0,0 0 0,0 0-1,1 1 1,-1-1 0,0 1 0,0 0 0,0 0-1,-8 2 1,4 0 202,-1 1 0,0 0 0,1 0 0,-1 1 0,1 0 0,0 1 0,0 0-1,1 0 1,-1 0 0,-12 13 0,18-16-178,0 1 0,0 0-1,-1-1 1,2 1-1,-1 0 1,0 0 0,1 0-1,-1 0 1,1 0 0,0 0-1,0 1 1,0-1 0,0 0-1,1 1 1,-1-1-1,1 0 1,0 1 0,0-1-1,0 1 1,0-1 0,1 0-1,-1 1 1,1-1 0,0 0-1,0 1 1,0-1-1,1 0 1,-1 0 0,1 0-1,0 0 1,-1 0 0,4 2-1,0 2 13,1-1 0,0 0 0,0 0 0,0-1 0,1 0-1,0 0 1,0 0 0,0-1 0,1 0 0,-1 0 0,9 2 0,7 2 164,0-1 1,38 6 0,-54-12-199,0-1 0,1 0 0,-1 0 0,0 0 0,1-1-1,-1 0 1,0-1 0,0 1 0,0-1 0,11-5 0,5-4 146,35-21 1,-49 27-173,7-6 46,-1 0-1,0 0 0,-1-1 1,-1-1-1,0-1 1,22-28-1,-17 16 26,-1-1 0,-1-1 0,16-36 0,-9 4 198,26-98-1,1-65 456,-47 205-702,3-8 78,-2 7 132,0 0 0,-1-1 0,0-21 0,-11 100 7,-34 224-32,3-14 14,10-83-5,25-128-257,17-84 0,78-157 0,-69 152 0,-21 30 0,0-1 0,1 1 0,-1-1 0,1 1 0,0 0 0,-1 0 0,1-1 0,0 1 0,0 0 0,-1 0 0,1 1 0,0-1 0,0 0 0,0 1 0,4-1 0,-5 1 0,0 0 0,-1 1 0,1-1 0,0 0 0,0 1 0,0-1 0,0 1 0,-1-1 0,1 1 0,0 0 0,0-1 0,-1 1 0,1 0 0,0 0 0,-1-1 0,1 1 0,-1 0 0,1 0 0,-1 0 0,1 0 0,-1-1 0,0 1 0,1 0 0,-1 1 0,7 26 0,1 22 0,-5-28 0,0 0 0,2-1 0,12 36 0,-15-53 0,0 0 0,0 0 0,0-1 0,1 1 0,0-1 0,0 1 0,0-1 0,0 0 0,0 0 0,0 0 0,1 0 0,0-1 0,-1 0 0,1 1 0,0-1 0,0 0 0,0-1 0,0 1 0,0-1 0,1 0 0,-1 0 0,0 0 0,1-1 0,-1 1 0,1-1 0,-1 0 0,0 0 0,1-1 0,-1 1 0,7-3 0,7-2 0,-1 0 0,-1-1 0,1-1 0,-1 0 0,0-1 0,-1-1 0,22-17 0,97-87 0,-105 87 0,-24 22 0,-1-1 0,1 1 0,-1-1 0,1 0 0,-1 0 0,-1 0 0,1-1 0,3-8 0,-7 14 0,1 0 0,-1-1 0,0 1 0,0-1 0,0 1 0,0-1 0,0 1 0,0-1 0,0 1 0,0-1 0,0 1 0,0-1 0,0 1 0,0 0 0,0-1 0,0 1 0,0-1 0,0 1 0,-1-1 0,1 1 0,0-1 0,0 1 0,-1 0 0,1-1 0,0 1 0,0 0 0,-1-1 0,1 1 0,0 0 0,-1-1 0,1 1 0,-1 0 0,1 0 0,0-1 0,-1 1 0,1 0 0,-1 0 0,1 0 0,0-1 0,-1 1 0,1 0 0,-1 0 0,-21 1 0,-7 7 0,1 1 0,-30 15 0,48-19 0,0 1 0,0 0 0,0 0 0,1 1 0,0 0 0,1 0 0,0 1 0,-13 15 0,7-5 0,7-9 0,0 0 0,0 0 0,1 0 0,0 1 0,-5 12 0,10-19 0,1-1 0,-1 0 0,1 1 0,0-1 0,0 1 0,0-1 0,0 0 0,0 1 0,0-1 0,1 1 0,-1-1 0,1 0 0,-1 1 0,1-1 0,0 0 0,0 0 0,0 0 0,0 0 0,1 0 0,-1 0 0,1 0 0,-1 0 0,1 0 0,-1 0 0,1-1 0,0 1 0,0-1 0,0 1 0,0-1 0,0 0 0,0 0 0,0 0 0,1 0 0,-1 0 0,0 0 0,0 0 0,1-1 0,-1 1 0,1-1 0,2 0 0,0 0 0,0-1 0,1 0 0,-1 0 0,0 0 0,0 0 0,0-1 0,0 0 0,-1 0 0,1-1 0,0 1 0,-1-1 0,0 0 0,1 0 0,-1 0 0,0-1 0,-1 1 0,6-7 0,5-7 0,-1-1 0,20-36 0,-22 36 0,-2 3 0,-4 8 0,0 0 0,-1 0 0,0-1 0,0 1 0,-1-1 0,0 0 0,0 0 0,-1 0 0,3-16 0,-5 24 0,0 1 0,0-1 0,0 0 0,0 0 0,0 0 0,-1 0 0,1 0 0,0 0 0,0 0 0,0 0 0,0 0 0,0 0 0,0 0 0,0 0 0,0 0 0,0 0 0,0 0 0,0 1 0,0-1 0,0 0 0,-1 0 0,1 0 0,0 0 0,0 0 0,0 0 0,0 0 0,0 0 0,0 0 0,0 0 0,0 0 0,0 0 0,0 0 0,0 0 0,-1 0 0,1 0 0,0 0 0,0 0 0,0 0 0,0-1 0,0 1 0,0 0 0,0 0 0,0 0 0,0 0 0,0 0 0,0 0 0,0 0 0,-1 0 0,1 0 0,0 0 0,0 0 0,0 0 0,0 0 0,0 0 0,0 0 0,0-1 0,0 1 0,0 0 0,0 0 0,0 0 0,0 0 0,0 0 0,-4 8 0,1 9 0,2-1 0,0 1 0,1 0 0,0-1 0,2 1 0,0-1 0,0 1 0,2-1 0,0 0 0,1 0 0,10 22 0,-14-36 0,0-1 0,-1 1 0,1-1 0,0 0 0,0 0 0,0 1 0,0-1 0,0 0 0,1 0 0,-1 0 0,0 0 0,0 0 0,1-1 0,-1 1 0,0 0 0,1 0 0,-1-1 0,1 1 0,-1-1 0,1 0 0,1 1 0,1-1 0,-1 0 0,1 0 0,0 0 0,-1 0 0,1-1 0,-1 1 0,1-1 0,6-2 0,1-2 0,0 0 0,0 0 0,-1-1 0,16-12 0,-3-2 0,31-33 0,-3 3 0,-33 38 0,-18 12 0,1 0 0,-1 0 0,0 0 0,1 0 0,-1 0 0,0 0 0,1 0 0,-1 0 0,0 0 0,1 0 0,-1 0 0,0 0 0,1 0 0,-1 1 0,0-1 0,1 0 0,-1 0 0,0 0 0,0 1 0,1-1 0,-1 0 0,0 0 0,0 1 0,1-1 0,-1 0 0,0 1 0,0-1 0,0 0 0,0 1 0,0-1 0,1 0 0,-1 1 0,0-1 0,0 0 0,0 1 0,0-1 0,0 0 0,0 1 0,0-1 0,0 0 0,0 1 0,0-1 0,0 0 0,0 1 0,-1-1 0,1 0 0,0 1 0,0-1 0,0 0 0,-1 1 0,-6 87 0,7-88 0,0 0 0,0 0 0,0 0 0,0 0 0,0 0 0,0 0 0,1 0 0,-1 1 0,0-1 0,0 0 0,0 0 0,0 0 0,0 0 0,0 0 0,0 0 0,0 0 0,1 0 0,-1 0 0,0 0 0,0 0 0,0 0 0,0 0 0,0 0 0,0 1 0,1-1 0,-1 0 0,0 0 0,0 0 0,0 0 0,0 0 0,0-1 0,0 1 0,1 0 0,-1 0 0,0 0 0,0 0 0,0 0 0,0 0 0,0 0 0,0 0 0,1 0 0,-1 0 0,0 0 0,0 0 0,0 0 0,0 0 0,0-1 0,0 1 0,0 0 0,0 0 0,0 0 0,1 0 0,-1 0 0,0 0 0,0 0 0,0-1 0,7-5 0,39-43 0,-29 29 0,1 1 0,1 1 0,37-28 0,-55 45 0,1 0 0,-1 0 0,0 0 0,1 0 0,-1 0 0,1 1 0,-1-1 0,1 0 0,-1 1 0,1-1 0,-1 1 0,1 0 0,0-1 0,-1 1 0,1 0 0,0 0 0,-1 0 0,3 1 0,-3-1 0,0 1 0,0 0 0,1 0 0,-1 0 0,0 0 0,-1 0 0,1 0 0,0 0 0,0 0 0,0 0 0,-1 1 0,1-1 0,0 0 0,-1 0 0,1 1 0,-1-1 0,0 0 0,1 1 0,-1-1 0,0 1 0,0-1 0,0 0 0,0 3 0,0 5 0,0 0 0,0 1 0,-1-1 0,-3 15 0,2-14 0,0 0 0,1 0 0,0 0 0,1 11 0,0-20 0,0 0 0,1-1 0,-1 1 0,0 0 0,0 0 0,0-1 0,0 1 0,1 0 0,-1-1 0,0 1 0,0 0 0,1-1 0,-1 1 0,1-1 0,-1 1 0,1-1 0,-1 1 0,1-1 0,-1 1 0,1-1 0,-1 1 0,1-1 0,-1 1 0,1-1 0,0 0 0,-1 1 0,2-1 0,0 1 0,0-1 0,0 0 0,0 0 0,1 0 0,-1 0 0,0 0 0,0 0 0,0-1 0,0 1 0,2-1 0,8-3 0,0-1 0,17-9 0,-22 10 0,24-13 0,-1-2 0,33-27 0,-39 27 0,1 1 0,1 1 0,43-21 0,-57 31 0,-12 7 0,0 0 0,1-1 0,-1 1 0,0 0 0,1 0 0,-1-1 0,1 1 0,-1 0 0,0-1 0,0 1 0,1 0 0,-1-1 0,0 1 0,1 0 0,-1-1 0,0 1 0,0-1 0,0 1 0,0 0 0,1-1 0,-1 1 0,0-1 0,0 1 0,0-1 0,0 1 0,0-1 0,0 1 0,0 0 0,0-1 0,0 1 0,0-1 0,-1 0 0,1 1 0,-1 0 0,0 0 0,0 0 0,0 0 0,1 0 0,-1 0 0,0 0 0,0 0 0,0 0 0,0 0 0,1 1 0,-1-1 0,0 0 0,0 0 0,1 1 0,-1-1 0,0 1 0,1-1 0,-1 1 0,0-1 0,1 1 0,-1-1 0,0 2 0,-20 14 0,4 0 0,1 1 0,1 0 0,-22 31 0,30-36 0,0-1 0,1 1 0,0 0 0,1 0 0,0 1 0,1-1 0,0 1 0,-1 14 0,4-26 0,1 0 0,0 0 0,0 0 0,0 0 0,0 0 0,0 1 0,0-1 0,0 0 0,0 0 0,0 0 0,0 0 0,1 0 0,-1 0 0,0 0 0,1 0 0,-1 0 0,1 0 0,-1 0 0,1 0 0,0 0 0,-1 0 0,1 0 0,0 0 0,0 0 0,-1-1 0,1 1 0,0 0 0,0-1 0,0 1 0,0 0 0,0-1 0,0 1 0,0-1 0,0 0 0,2 1 0,-1-1 0,0 1 0,0-1 0,0 0 0,0 0 0,0 0 0,0-1 0,0 1 0,0 0 0,0-1 0,0 1 0,0-1 0,0 0 0,0 0 0,0 1 0,-1-1 0,1-1 0,0 1 0,0 0 0,1-2 0,5-4 0,-1-1 0,1 0 0,-1 0 0,-1-1 0,0 0 0,0 0 0,5-12 0,1-7 0,10-36 0,-12 33 0,-8 22 0,-8 23 0,-141 430 0,136-412 0,-1-2 0,-2 0 0,-1-1 0,-38 54 0,50-78 0,-1 0 0,0 0 0,0-1 0,0 0 0,-1 1 0,1-2 0,-1 1 0,0 0 0,0-1 0,-11 5 0,14-7 0,0-1 0,0 1 0,0-1 0,0 0 0,0 1 0,0-1 0,-1 0 0,1 0 0,0-1 0,0 1 0,0 0 0,0-1 0,0 1 0,0-1 0,0 1 0,0-1 0,0 0 0,0 0 0,0 0 0,0 0 0,0-1 0,1 1 0,-1 0 0,0-1 0,1 1 0,-1-1 0,1 1 0,0-1 0,-1 0 0,1 0 0,0 1 0,-2-5 0,-1-2 0,-1 0 0,1 0 0,0 0 0,1 0 0,0-1 0,-4-17 0,7 22 0,-1 0 0,1-1 0,0 1 0,0 0 0,1 0 0,-1-1 0,1 1 0,0 0 0,0 0 0,0 0 0,1 0 0,-1 0 0,1 0 0,0 0 0,0 1 0,0-1 0,5-5 0,5-4 0,-1 1 0,2 0 0,0 1 0,0 1 0,18-11 0,74-38 0,-3 15 0,-67 30 0,55-29 0,40-34 0,-118 70 0,0 0 0,-1-1 0,0 0 0,0-1 0,13-13 0,-20 17 0,1 0 0,-1 0 0,0-1 0,-1 1 0,1-1 0,-1 0 0,0 0 0,0 0 0,-1-1 0,0 1 0,0 0 0,2-11 0,-3 10 0,0 0 0,-1 0 0,0-1 0,0 1 0,0 0 0,-1 0 0,0 0 0,0 0 0,-1 0 0,0 0 0,0 1 0,-1-1 0,1 0 0,-7-9 0,9 15 0,-1 0 0,1 0 0,-1 0 0,1 1 0,-1-1 0,1 0 0,-1 0 0,0 0 0,0 0 0,1 1 0,-1-1 0,0 0 0,0 1 0,0-1 0,0 0 0,0 1 0,0-1 0,0 1 0,0 0 0,-1-1 0,1 2 0,0-1 0,-1 1 0,1 0 0,0 0 0,0 0 0,0 0 0,0 0 0,0 0 0,0 0 0,0 0 0,0 1 0,0-1 0,1 0 0,-1 0 0,-1 4 0,0-1 0,0 1 0,1 0 0,-1 1 0,1-1 0,0 0 0,0 0 0,1 1 0,0-1 0,-1 0 0,2 0 0,-1 1 0,1-1 0,1 6 0,-1-3 0,1 0 0,1 1 0,-1-1 0,1 0 0,1 0 0,0 0 0,7 10 0,-5-10 0,0 0 0,1 0 0,0 0 0,0-1 0,1-1 0,0 1 0,0-1 0,1 0 0,18 8 0,-20-10 0,0-1 0,0-1 0,0 0 0,1 0 0,-1 0 0,1-1 0,0 0 0,-1 0 0,1-1 0,0 0 0,-1 0 0,1-1 0,14-3 0,-12 2 283,12-5 314,-21 7-738,-1 0-1,1-1 0,-1 1 1,1 0-1,-1-1 0,0 1 1,1 0-1,-1-1 1,1 1-1,-1-1 0,0 1 1,1-1-1,-1 1 1,0 0-1,0-1 0,0 1 1,1-1-1,-1 1 1,0-1-1,0 1 0,0-1 1,0 0-1,0 1 1,0-1-1,0 1 0,0-1 1,0 1-1,0-1 1,0 1-1,0-1 0,0 1 1,0-1-1,-1 0 0</inkml:trace>
</inkml:ink>
</file>

<file path=ppt/ink/ink3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41.2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24 859 4720,'0'0'6861,"-2"11"-6378,2-10-444,-5 25 974,-9 28 0,12-44 1286,5-12 78,9-17-1005,25-47-203,59-76 0,-76 117-829,1 0 1,1 2-1,1 0 1,1 2-1,45-32 1,-53 42-106,28-15 463,-41 24-617,0 1 0,0 0 0,0 0 0,0 0 0,1 0-1,-1 1 1,0 0 0,1-1 0,-1 1 0,0 0 0,0 0 0,1 1-1,3 0 1,-6-1-30,1 1 0,-1-1 0,0 1 1,0-1-1,0 1 0,0 0 0,0-1 0,0 1 0,0 0 0,0 0 0,0-1 0,0 1 0,-1 0 0,1 0 0,0 0 0,0 0 1,-1 0-1,1 0 0,-1 1 0,1-1 0,-1 0 0,1 0 0,-1 0 0,0 0 0,1 1 0,-1-1 0,0 2 0,-2 36 315,1-31-273,-7 37 268,-2 0-1,-2-2 0,-32 80 1,42-117-300,-2 3 109,0 0 1,0 0 0,-11 16 0,46-72 710,20-27-724,-39 60-98,18-23 224,1 1 0,68-59 0,-97 92-275,1 1 0,0 0-1,0 0 1,0 0-1,0 1 1,1-1 0,-1 1-1,0-1 1,1 1-1,-1 0 1,6-1 0,-7 3-8,-1-1 1,1 0 0,-1 0 0,0 0-1,1 1 1,-1-1 0,0 1 0,0-1-1,1 1 1,-1-1 0,0 1-1,0 0 1,0 0 0,0 0 0,0-1-1,0 1 1,0 0 0,0 0 0,0 0-1,0 1 1,0-1 0,-1 0-1,1 0 1,0 0 0,-1 0 0,1 1-1,-1-1 1,0 0 0,1 1 0,-1-1-1,1 3 1,2 14-1,-1 0 0,0 1 0,-1-1 0,-1 0 0,-4 34 0,1-13 0,3-35 0,0 0 0,-1 0 0,2 0 0,-1 0 0,0 0 0,1 1 0,0-1 0,0 0 0,0 0 0,1-1 0,-1 1 0,4 6 0,-3-7 0,1 0 0,-1 0 0,0-1 0,1 0 0,0 1 0,0-1 0,-1 0 0,1 0 0,0 0 0,1-1 0,-1 1 0,0-1 0,0 0 0,1 0 0,4 2 0,4-1 0,0-1 0,-1 1 0,1-2 0,0 1 0,0-2 0,-1 0 0,1 0 0,13-4 0,92-29 0,-103 29 0,-1 0 0,1 0 0,-1-2 0,0 1 0,-1-1 0,0-1 0,0 0 0,16-15 0,-23 18 0,0 1 0,0-1 0,-1 0 0,0 0 0,0-1 0,0 1 0,-1-1 0,0 1 0,0-1 0,0 0 0,-1 0 0,0-1 0,0 1 0,-1 0 0,1-1 0,-2 1 0,1-1 0,0-11 0,-2 13 0,0 0 0,0 0 0,0 0 0,0 0 0,-1 1 0,0-1 0,1 0 0,-2 1 0,1-1 0,-1 1 0,1 0 0,-1 0 0,0 0 0,-1 0 0,1 0 0,-1 1 0,1 0 0,-1-1 0,0 1 0,-1 1 0,1-1 0,0 1 0,-7-3 0,9 4 0,-1 0 0,1 1 0,-1-1 0,1 1 0,-1-1 0,1 1 0,-1 0 0,0 0 0,1 0 0,-1 1 0,1-1 0,-1 1 0,1-1 0,-1 1 0,-3 1 0,2 1 0,0 0 0,0 0 0,0 0 0,1 0 0,-1 0 0,1 1 0,-5 7 0,-3 2 0,0 1 0,1 0 0,-12 23 0,20-31 0,0 0 0,-1-1 0,2 1 0,-1 0 0,1 0 0,0 0 0,0 0 0,1 0 0,-1 1 0,1-1 0,1 0 0,-1 0 0,3 11 0,-1-9 0,0 0 0,0 0 0,0 0 0,1 0 0,0-1 0,1 1 0,0-1 0,0 0 0,0 0 0,1 0 0,0-1 0,1 1 0,-1-1 0,1-1 0,0 1 0,0-1 0,1 0 0,0 0 0,8 4 0,1-2 0,2 0 0,-1-1 0,34 7 0,-41-11 0,-1-1 0,1 0 0,-1 0 0,1-1 0,0 0 0,-1-1 0,1 0 0,-1-1 0,13-3 0,64-20 0,-55 18 0,1-3 0,-1 0 0,32-17 0,-54 22 0,0-1 0,0-1 0,-1 0 0,1 0 0,-2-1 0,1 0 0,-1 0 0,-1-1 0,1 0 0,-1 0 0,6-13 0,-10 16 0,0-1 0,0 1 0,-1 0 0,1-1 0,-2 1 0,1-1 0,-1 1 0,0-1 0,0 1 0,0-1 0,-1 1 0,0-1 0,-1 1 0,0-1 0,0 1 0,0 0 0,-4-8 0,5 13 0,0-1 0,0 1 0,1 0 0,-1 0 0,0 0 0,-1 0 0,1 0 0,0 0 0,0 1 0,0-1 0,0 0 0,-1 0 0,1 1 0,0-1 0,-1 1 0,1-1 0,0 1 0,-1 0 0,1 0 0,0-1 0,-1 1 0,1 0 0,-1 0 0,1 0 0,-2 1 0,-36 4 0,34-3 0,0 0 0,0 1 0,0-1 0,1 1 0,-1 0 0,1 0 0,-1 0 0,1 1 0,0 0 0,1 0 0,-1 0 0,1 0 0,-1 0 0,1 1 0,-4 7 0,4-4 0,1 0 0,0 0 0,0 0 0,1 0 0,-1 0 0,2 0 0,-1 0 0,1 0 0,1 1 0,2 12 0,1 1 0,1-1 0,14 35 0,-18-53 0,0 0 0,0 0 0,0 0 0,0-1 0,1 1 0,-1 0 0,1-1 0,0 1 0,0-1 0,0 1 0,0-1 0,0 0 0,0 0 0,1 0 0,-1 0 0,1 0 0,0 0 0,-1-1 0,1 1 0,0-1 0,0 0 0,0 0 0,0 0 0,0 0 0,0 0 0,0-1 0,0 1 0,0-1 0,0 0 0,0 0 0,6-1 0,82-26 0,-44 13 0,-30 7 0,0-1 0,0 0 0,-1-2 0,0 1 0,22-19 0,11-6 0,-23 16 0,34-27 0,-49 36 0,0 0 0,1 1 0,0 1 0,0 0 0,1 1 0,-1 0 0,2 1 0,17-5 0,-26 10 0,0 0 0,0 1 0,0-1 0,0 1 0,0 0 0,0 0 0,0 1 0,0-1 0,6 4 0,5 1 0,-9-4 0,-6-2 0,0 1 0,0-1 0,0 0 0,1 0 0,-1 1 0,0-1 0,0 1 0,0-1 0,0 1 0,0 0 0,-1-1 0,1 1 0,0 0 0,0-1 0,0 1 0,0 1 0,2 0 0,-13-12 0,1-1 0,-1 2 0,-1-2 0,0 1 0,0 0 0,-1 1 0,-24-14 0,32 21 0,1 1 0,-1-1 0,1 1 0,-1-1 0,0 1 0,0 1 0,0-1 0,0 0 0,1 1 0,-1 0 0,0 0 0,0 0 0,0 0 0,0 1 0,0-1 0,0 1 0,0 0 0,1 0 0,-1 1 0,0-1 0,1 1 0,-1 0 0,1 0 0,-4 3 0,2-3 0,1 1 0,1 0 0,-1-1 0,0 2 0,1-1 0,-1 0 0,1 1 0,0-1 0,0 1 0,1 0 0,-1 0 0,1 0 0,0 1 0,0-1 0,0 0 0,0 1 0,1-1 0,0 1 0,0 0 0,0-1 0,0 1 0,1 0 0,0 0 0,0 6 0,2 4 0,1 1 0,0-1 0,8 23 0,-9-33 0,0 1 0,0-1 0,1 0 0,-1 0 0,1 0 0,0 0 0,1 0 0,-1-1 0,1 1 0,0-1 0,0 0 0,9 6 0,-5-4 0,1-1 0,-1-1 0,1 0 0,0 0 0,0-1 0,1 0 0,16 3 0,-21-5 0,0-1 0,1 0 0,-1 0 0,1 0 0,-1-1 0,1 0 0,-1 0 0,0 0 0,0 0 0,0-1 0,1 0 0,-2 0 0,1-1 0,0 0 0,7-5 0,-5 3 0,0-1 0,-1-1 0,0 1 0,0-1 0,0 0 0,-1 0 0,0-1 0,-1 1 0,7-16 0,-1 0 0,-2 0 0,8-33 0,0-30 0,-4 0 0,2-95 0,-15 2 0,-1 74 0,3 102 0,-1-1 0,0 1 0,-1-1 0,1 1 0,0 0 0,-1-1 0,0 1 0,0 0 0,0 0 0,0-1 0,-3-4 0,4 8 0,-1 0 0,1 0 0,0 0 0,-1-1 0,1 1 0,-1 0 0,1 0 0,0 0 0,-1 0 0,1 0 0,-1 0 0,1 0 0,0 0 0,-1 0 0,1 0 0,-1 0 0,1 0 0,0 0 0,-1 0 0,1 1 0,0-1 0,-1 0 0,1 0 0,-1 0 0,1 0 0,0 1 0,-1-1 0,1 0 0,0 0 0,0 1 0,-1-1 0,1 0 0,0 1 0,0-1 0,-1 0 0,1 1 0,0-1 0,0 1 0,-12 17 0,10-15 0,-12 22 0,1 1 0,1 0 0,2 1 0,1 1 0,0-1 0,2 1 0,-6 56 0,8-14 0,3 1 0,8 78 0,-3-115 0,2 0 0,17 63 0,-3-55 0,-11-27 0,-6-12 0,0 1 0,0-2 0,0 1 0,0 0 0,1 0 0,-1-1 0,1 1 0,-1-1 0,1 1 0,0-1 0,0 0 0,0 0 0,0-1 0,1 1 0,-1-1 0,0 1 0,1-1 0,-1 0 0,0 0 0,1-1 0,0 1 0,5 0 0,7-1 0,-1-1 0,1 0 0,29-6 0,-29 4 0,-8 1 0,1 0 0,-1 0 0,0-1 0,0-1 0,-1 1 0,1-1 0,-1-1 0,0 1 0,0-1 0,0 0 0,7-7 0,12-9 0,-23 18 0,-1 1 0,1-1 0,-1 0 0,0 0 0,0 0 0,0 0 0,0 0 0,0 0 0,-1-1 0,1 1 0,-1-1 0,0 1 0,0-1 0,0 1 0,-1-1 0,1 0 0,-1 1 0,0-1 0,0 0 0,0 1 0,0-1 0,-2-5 0,0-2 0,0 0 0,-1-1 0,0 1 0,-1 1 0,-10-22 0,13 30 0,0 0 0,-1 0 0,1 0 0,-1 0 0,1 0 0,-1 0 0,0 1 0,1-1 0,-1 1 0,0-1 0,0 1 0,0 0 0,0-1 0,-1 1 0,1 0 0,0 0 0,0 1 0,-1-1 0,1 0 0,0 1 0,-1 0 0,1-1 0,-1 1 0,1 0 0,0 0 0,-1 0 0,1 1 0,-1-1 0,1 0 0,0 1 0,-1 0 0,1-1 0,0 1 0,0 0 0,-1 0 0,1 0 0,0 1 0,0-1 0,0 0 0,0 1 0,1 0 0,-1-1 0,0 1 0,-2 4 0,-1 0 0,1 1 0,1 0 0,-1 0 0,1 0 0,1 0 0,-1 0 0,1 1 0,0-1 0,1 1 0,0 0 0,0 0 0,0 8 0,2-10 0,-1 1 0,1-1 0,1 0 0,-1 0 0,1 1 0,0-1 0,1 0 0,-1 0 0,1-1 0,0 1 0,0-1 0,1 1 0,0-1 0,8 9 0,-9-11 0,0 1 0,0-1 0,0 0 0,1 0 0,-1 0 0,1-1 0,-1 1 0,1-1 0,0 0 0,0 0 0,0 0 0,1 0 0,-1-1 0,0 1 0,0-1 0,1 0 0,-1-1 0,1 1 0,-1-1 0,1 0 0,-1 0 0,1 0 0,-1-1 0,5 0 0,15-5 0,0-1 0,0-1 0,-1-1 0,0-1 0,32-19 0,104-76 0,-109 71 0,-40 27 0,-1-1 0,0 0 0,9-9 0,-7 6 0,-10 10 0,-1 0 0,1 1 0,-1-1 0,0 1 0,1-1 0,-1 1 0,1 0 0,-1-1 0,1 1 0,-1 0 0,1-1 0,0 1 0,-1 0 0,1 0 0,-1-1 0,1 1 0,0 0 0,-1 0 0,1 0 0,-3 1 0,0 0 0,0 1 0,-1-1 0,1 1 0,0 0 0,0-1 0,0 1 0,-2 3 0,-9 7 0,-62 41 0,55-41 0,1 1 0,1 0 0,0 2 0,1 0 0,-28 31 0,43-44 0,0 1 0,0-1 0,1 1 0,-1 0 0,1-1 0,-1 1 0,1 0 0,0 0 0,0 0 0,0 0 0,1 0 0,-1 0 0,1 1 0,-1-1 0,1 0 0,0 0 0,1 5 0,0-5 0,-1-1 0,1 1 0,1-1 0,-1 1 0,0-1 0,1 1 0,-1-1 0,1 0 0,0 0 0,-1 0 0,1 0 0,0 0 0,0 0 0,0-1 0,1 1 0,-1-1 0,0 1 0,1-1 0,-1 0 0,5 2 0,-2-1 0,1 1 0,-1-1 0,1-1 0,0 1 0,0-1 0,0 0 0,-1 0 0,1-1 0,0 1 0,0-1 0,0-1 0,0 1 0,0-1 0,0 0 0,0-1 0,0 1 0,0-1 0,-1 0 0,1 0 0,-1-1 0,1 0 0,-1 0 0,0 0 0,0 0 0,-1-1 0,1 0 0,5-6 0,7-7 0,-2-1 0,0-1 0,-1 0 0,0-1 0,-2-1 0,-1 0 0,15-35 0,-16 26 0,-1 0 0,-1-1 0,-2 1 0,0-1 0,0-42 0,-1-17 0,-13-149 0,7 231 0,0-1 0,0 0 0,0-1 0,-1 1 0,-1 0 0,-5-17 0,7 26 0,1-1 0,0 1 0,0-1 0,0 1 0,0-1 0,-1 1 0,1-1 0,0 1 0,0 0 0,-1-1 0,1 1 0,0 0 0,-1-1 0,1 1 0,0 0 0,-1-1 0,1 1 0,-1 0 0,1-1 0,0 1 0,-1 0 0,1 0 0,-1 0 0,1-1 0,-1 1 0,1 0 0,-1 0 0,1 0 0,-1 0 0,1 0 0,-1 0 0,1 0 0,-1 0 0,1 0 0,-1 0 0,1 0 0,0 0 0,-1 1 0,1-1 0,-1 0 0,1 0 0,-1 0 0,1 1 0,-1-1 0,1 0 0,0 0 0,-1 1 0,1-1 0,0 0 0,-1 1 0,1-1 0,0 1 0,-1 0 0,-17 26 0,4 5 0,1 1 0,1 0 0,2 1 0,1 0 0,2 1 0,2-1 0,1 1 0,0 52 0,5-62 0,1 0 0,1-1 0,1 1 0,1-1 0,1 0 0,1 0 0,19 42 0,-24-62 0,0-1 0,1 1 0,-1-1 0,1 1 0,0-1 0,0 0 0,0 0 0,1 0 0,-1-1 0,1 1 0,-1-1 0,1 0 0,5 3 0,3 0 0,1-1 0,-1-1 0,15 3 0,-7-2 0,6 0 859,-13-4-5694</inkml:trace>
</inkml:ink>
</file>

<file path=ppt/ink/ink3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42.7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0 779 5824,'0'0'4432,"11"8"-3619,36 22 20,-44-28-710,0 0-1,0-1 0,0 0 1,0 1-1,0-1 0,1-1 1,-1 1-1,0 0 0,0-1 0,1 1 1,-1-1-1,0 0 0,1 0 1,-1 0-1,6-2 0,-3 0 81,1 0-1,0 0 0,-1-1 1,0 0-1,7-4 0,-9 4-107,9-5 209,0 0 0,-1-1 1,0-1-1,17-17 0,38-51 735,-54 63-861,20-28 379,-1-1-1,-2-2 0,27-57 1,50-154 1264,-87 208-1424,-15 39-157,0 0 0,0-1 0,-1 0 0,-1 0 1,0 0-1,0 0 0,1-21 0,-4 32-182,-1 0 0,1 0 0,-1 0 0,1 0 0,-1 0 0,1 0 0,-1 0-1,1 0 1,-1 1 0,1-1 0,0 0 0,-1 0 0,1 0 0,-1 1 0,1-1 0,0 0-1,-1 1 1,1-1 0,0 0 0,-1 1 0,1-1 0,0 0 0,-1 1 0,1-1 0,0 1 0,-17 25 206,2 0 1,1 1 0,0 0 0,-10 35 0,13-34-127,-8 22 51,2 1-1,2 0 1,2 2-1,3-1 1,1 1-1,4 1 1,0 82-1,6-124-112,0 0 0,0 0 0,1 1-1,7 20 1,-8-30-50,0 0-1,0 0 0,1 0 1,-1 0-1,1 0 0,-1 0 1,1 0-1,0-1 1,0 1-1,0-1 0,1 1 1,-1-1-1,1 0 0,-1 0 1,1 0-1,-1 0 1,1 0-1,0-1 0,0 1 1,0-1-1,0 0 0,6 2 1,2-2 33,-1 0 0,1-1 0,-1 0 0,1-1 0,-1 0 0,0 0 1,1-1-1,-1-1 0,15-5 0,-6 1 47,0-1 1,0-1 0,30-21-1,-33 19 19,-1-2-1,26-26 1,-25 23 281,30-25-1,-40 36-217,-7 4 97,-13 9 89,-3 5-374,0 1 0,2 1 0,0 1 0,0 0 0,-15 22 0,28-35 0,0-1 0,0 1 0,1 0 0,-1 0 0,1 0 0,-1 0 0,1 0 0,0 0 0,0 1 0,0 3 0,1-5 0,0 0 0,0-1 0,0 1 0,1 0 0,-1-1 0,1 1 0,-1-1 0,1 1 0,0-1 0,-1 1 0,1-1 0,0 1 0,0-1 0,0 1 0,0-1 0,0 0 0,0 0 0,1 0 0,-1 1 0,0-1 0,1-1 0,1 2 0,-1-1 0,0 0 0,0 0 0,0 0 0,0 0 0,0-1 0,0 1 0,0-1 0,1 0 0,-1 0 0,0 0 0,0 0 0,0 0 0,1 0 0,-1 0 0,0-1 0,0 1 0,0-1 0,0 0 0,0 1 0,0-1 0,2-1 0,0 0 0,0 0 0,0 0 0,0 0 0,0-1 0,-1 1 0,0-1 0,1 0 0,-1 0 0,5-6 0,-6 6 0,1-1 0,-1 0 0,0 0 0,0 0 0,0 0 0,0 0 0,-1 0 0,1 0 0,-1 0 0,0 0 0,-1-1 0,1 1 0,-1-1 0,0 1 0,0 0 0,0-1 0,0 1 0,-1 0 0,0-1 0,0 1 0,0 0 0,0 0 0,-1-1 0,-2-4 0,-14-9 0,15 16 0,1 1 0,0-1 0,0 1 0,1-1 0,-1 0 0,0 0 0,-2-4 0,4 6 0,0-1 0,0 0 0,0 1 0,0-1 0,0 1 0,0-1 0,0 0 0,0 1 0,0-1 0,0 1 0,0-1 0,0 0 0,1 1 0,-1-1 0,0 1 0,0-1 0,1 1 0,-1-1 0,0 1 0,1-1 0,-1 1 0,0-1 0,1 1 0,-1 0 0,1-1 0,-1 1 0,1 0 0,-1-1 0,1 1 0,-1 0 0,1-1 0,-1 1 0,1 0 0,0 0 0,-1 0 0,1 0 0,-1-1 0,2 1 0,64-32 0,-43 19 0,1 2 0,27-10 0,-26 13 0,1 2 0,0 1 0,31-3 0,-50 7 0,0 0 0,1-1 0,-2 0 0,8-3 0,-8 2 0,0 1 0,0 0 0,0 1 0,0-1 0,0 1 0,8 0 0,-8 0 8,-7-1-1,-17 1-83,0 4-4219</inkml:trace>
</inkml:ink>
</file>

<file path=ppt/ink/ink3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43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 13264,'0'0'1312,"129"-6"-840,-38 2 16,24 2 160,-2-3-1,-7-7 49,-1 6 8,-11 8-152,-5 2 16,-9-2-152,-10-2 0,-12-2-144,-9-4 8</inkml:trace>
</inkml:ink>
</file>

<file path=ppt/ink/ink3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45.7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99 54 6520,'0'0'5561,"7"-10"-4885,21-28-8,-22 32 278,-4 9-462,-2 10-90,0-10-230,-11 116 2002,-35 160 0,20-138-784,11-60-648,-17 127 1447,26-167-1484,0 12 2863,11-69-2653,-1-80-274,0 61-457,2 2 0,1-1 0,1 1-1,14-34 1,-17 55-117,0 1-1,0 0 1,1 0-1,1 0 0,0 0 1,1 1-1,0 1 1,0-1-1,1 1 1,0 0-1,0 1 1,1 0-1,1 1 1,15-9-1,-19 12-10,2 0 0,-1 0 1,0 1-1,1 0 0,12-3 0,-19 6-40,1 0 0,-1-1 0,0 1 0,0 0 0,1 0 0,-1 0-1,0 1 1,1-1 0,-1 0 0,0 1 0,0 0 0,1-1 0,-1 1 0,0 0 0,0 0 0,0 0 0,0 1-1,0-1 1,0 0 0,0 1 0,-1-1 0,1 1 0,0-1 0,-1 1 0,1 0 0,1 3 0,0 0-2,-1 0 1,1 0 0,-1 0 0,0 1-1,0-1 1,-1 1 0,1 0 0,-1-1-1,-1 1 1,1 0 0,-1 0 0,0-1-1,0 1 1,-1 0 0,1 0 0,-1-1-1,-1 1 1,1 0 0,-1-1 0,0 1-1,0-1 1,0 0 0,-1 0 0,0 0-1,0 0 1,0 0 0,-1 0 0,0-1-1,0 0 1,0 0 0,0 0 0,0 0-1,-10 5 1,4-2 18,-1-2-1,-1 0 1,1 0-1,-1-1 1,1 0 0,-1-1-1,0 0 1,-1-1-1,1-1 1,-22 1 0,23 1 19,11 5-66,18 13-71,-13-14 88,9 8-23,0-1 1,1 0-1,1-1 1,0-1-1,1 0 1,33 17-1,-38-23 26,-1-1 0,1-1-1,1 0 1,-1-1-1,0 0 1,1-1-1,0 0 1,-1-1-1,1 0 1,0-1 0,0-1-1,15-2 1,-13 0 4,-1 0 0,-1-2 1,1 1-1,-1-1 1,0-1-1,0-1 0,0 0 1,-1 0-1,0-1 0,0-1 1,20-19-1,-27 23 7,0-1 1,0 1-1,0-1 1,0 0-1,-1-1 0,0 1 1,-1-1-1,1 1 0,-1-1 1,-1 0-1,1 0 1,-1 0-1,0-1 0,-1 1 1,0-1-1,0 1 0,0-1 1,-1 1-1,0-1 0,-1 1 1,1-1-1,-2 1 1,1 0-1,-4-10 0,4 14-4,0 0-1,0 0 1,0 0-1,-1 1 1,1-1-1,-1 1 1,0-1-1,0 1 1,0-1-1,0 1 1,0 0 0,0 0-1,0 0 1,-1 0-1,1 1 1,-1-1-1,0 0 1,1 1-1,-1 0 1,0 0-1,0 0 1,0 0-1,0 0 1,0 0-1,0 1 1,0 0-1,0-1 1,0 1-1,0 0 1,0 0-1,0 1 1,0-1-1,0 1 1,0-1-1,0 1 1,0 0-1,0 0 1,0 0-1,1 1 1,-1-1-1,0 1 1,1-1 0,-5 5-1,2-1-7,1 0 0,0 0 0,0 0 0,1 0 0,-1 1 1,1-1-1,1 1 0,-1 0 0,1 0 0,0 0 0,0 0 0,0 1 0,1-1 0,0 0 0,1 1 1,-1-1-1,1 0 0,0 1 0,2 8 0,-1-8 0,1 1-1,-1-1 1,1-1-1,1 1 1,-1 0-1,1 0 1,1-1-1,-1 0 1,1 1 0,0-1-1,0-1 1,1 1-1,0-1 1,0 1-1,0-1 1,0-1-1,7 5 1,0-1 6,0-2 1,1 0-1,-1 0 1,1-2-1,0 1 0,0-1 1,1-1-1,-1-1 1,1 0-1,-1 0 1,1-1-1,0-1 0,0 0 1,-1-1-1,1-1 1,24-6-1,-20 4 2,0-1 0,0-1-1,-1-1 1,0-1 0,0 0 0,-1-1-1,0-1 1,-1 0 0,0-2 0,0 1-1,-1-2 1,12-13 0,-23 21-5,1 1 0,-1-1 0,0 0 0,0 0 0,-1 0 0,0-1 0,0 1 0,0 0 0,0-1 0,-1 0 0,0 1 0,0-1 0,-1 0 0,1 1 0,-1-1 0,-1-8 0,1 10 0,-1 1 0,1 0 0,-1 0 0,0 0 0,0 0 0,0 0 0,0 0 0,-1 0 0,1 0 0,-1 0 0,0 1 0,0-1 0,0 0 0,0 1 0,0 0 0,0-1 0,-1 1 0,1 0 0,-1 0 0,1 1 0,-1-1 0,0 0 0,0 1 0,0-1 0,0 1 0,0 0 0,0 0 0,0 0 0,0 1 0,0-1 0,-4 1 0,3 0 0,0 0 0,-1 0 0,1 1 0,0-1 0,-1 1 0,1 0 0,0 1 0,0-1 0,0 1 0,0 0 0,0 0 0,0 0 0,-6 4 0,-4 5 0,-24 23 0,36-32 0,-2 2 0,0 0 0,1 0 0,0 1 0,0 0 0,0-1 0,0 1 0,1 0 0,-1 1 0,1-1 0,1 0 0,-1 1 0,1-1 0,0 1 0,0-1 0,0 1 0,1-1 0,0 1 0,0-1 0,1 1 0,-1 0 0,1-1 0,0 1 0,1-1 0,-1 0 0,1 1 0,0-1 0,1 0 0,-1 0 0,1 0 0,6 8 0,-6-8 0,0 0 0,1 0 0,-1-1 0,1 1 0,0-1 0,1 0 0,-1 0 0,1 0 0,0-1 0,0 1 0,0-1 0,0 0 0,0-1 0,1 1 0,-1-1 0,1 0 0,0-1 0,0 1 0,-1-1 0,1 0 0,0-1 0,0 1 0,0-1 0,0 0 0,0-1 0,0 1 0,0-1 0,11-3 0,6-7 0,1-1 0,-2 0 0,0-2 0,27-22 0,-48 36 0,-1 0 0,0 0 0,0 0 0,1-1 0,-1 1 0,0 0 0,0 0 0,1 0 0,-1 0 0,0-1 0,0 1 0,1 0 0,-1 0 0,0 0 0,1 0 0,-1 0 0,0 0 0,1 0 0,-1 0 0,0 0 0,0 0 0,1 0 0,-1 0 0,0 0 0,1 0 0,-1 0 0,0 0 0,0 0 0,1 1 0,-1-1 0,0 0 0,1 0 0,-1 0 0,0 0 0,0 1 0,1-1 0,-1 1 0,1 0 0,-1 0 0,0 0 0,0-1 0,1 1 0,-1 0 0,0 0 0,0 0 0,0 0 0,0 0 0,0 0 0,0 0 0,0 0 0,-1 0 0,1 0 0,0-1 0,-1 3 0,-19 78 0,-17 54 0,-115 274 0,148-397 0,4-11 0,-1 1 0,1-1 0,0 1 0,-1-1 0,0 0 0,1 1 0,-1-1 0,1 0 0,-1 1 0,0-1 0,0 0 0,0 0 0,0 0 0,0 0 0,-1 2 0,18-46 0,156-350 0,-170 386 0,69-150 0,-57 131 0,1 0 0,1 0 0,32-37 0,-41 55 0,-4 4 0,0 0 0,1 0 0,-1 0 0,1 0 0,0 1 0,0-1 0,1 1 0,-1 0 0,8-4 0,-11 7 0,0 0 0,-1 0 0,1 0 0,0 0 0,0 0 0,0 0 0,0 1 0,-1-1 0,1 0 0,0 0 0,0 0 0,0 1 0,-1-1 0,1 1 0,0-1 0,0 0 0,-1 1 0,1-1 0,0 1 0,-1 0 0,1-1 0,-1 1 0,1-1 0,0 1 0,-1 0 0,0 0 0,1-1 0,0 2 0,9 22 0,-7-14 0,0 1 0,-1 0 0,0 0 0,-1 0 0,0 0 0,-1 0 0,0 0 0,-1 0 0,0 0 0,0 0 0,-1 0 0,-1 0 0,0 0 0,0-1 0,-8 15 0,10-22 0,-1 0 0,1 0 0,-1 0 0,0 0 0,0 0 0,0-1 0,-1 1 0,1-1 0,-1 1 0,1-1 0,-1 0 0,0 0 0,0 0 0,0 0 0,0-1 0,0 1 0,0-1 0,0 0 0,0 0 0,-1 0 0,1 0 0,0 0 0,-1-1 0,1 1 0,-1-1 0,-5 0 0,1-2 0,1 1 0,0-1 0,0 0 0,0 0 0,0-1 0,1 1 0,-1-2 0,-10-6 0,-4-4 0,-22-21 0,3 3 0,30 26-3975</inkml:trace>
</inkml:ink>
</file>

<file path=ppt/ink/ink3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46.8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89 0 5224,'0'0'9353,"6"10"-8736,-3-5-538,0 1 1,-1-1-1,1 1 0,-1 0 0,0-1 1,-1 1-1,1 0 0,-1 0 0,0 0 1,-1 0-1,1 1 0,-1-1 0,0 0 1,-1 0-1,-2 11 0,-20 86 1060,-16 88 885,19-75-811,-6 49 812,25-161-1953,0 9 307,0 0 1,0-1-1,1 1 0,3 18 0,-3-30-356,0-1-1,0 0 1,0 0-1,0 1 1,0-1-1,0 0 1,0 0-1,0 1 1,0-1-1,0 0 1,0 0-1,1 1 1,-1-1-1,0 0 1,0 0-1,0 0 1,0 1-1,0-1 1,1 0-1,-1 0 1,0 0-1,0 1 1,0-1-1,0 0 1,1 0-1,-1 0 1,0 0-1,0 0 1,1 0-1,-1 1 1,0-1-1,0 0 1,1 0-1,-1 0 1,0 0-1,0 0 1,1 0-1,-1 0 1,0 0-1,0 0 1,1 0-1,-1 0 1,0 0-1,0 0 1,1 0-1,-1-1 1,14-9 519,7-14-4486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4:06.09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 5824,'0'0'6264,"11"-1"-5948,14-2 0,1 3 0,30 2 1,13 1 572,-46-3-418,1 2 0,23 4 1,-46-6-398,1 0 1,-1 0-1,0 0 1,0 0 0,0 0-1,0-1 1,0 1-1,0 0 1,0 0 0,0-1-1,0 1 1,0-1 0,0 1-1,1-2 1,10-2-1696</inkml:trace>
</inkml:ink>
</file>

<file path=ppt/ink/ink3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47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198 0 10848,'0'0'3589,"0"10"-3034,-7 40 89,-2-1 1,-2 0-1,-31 85 1,-72 272 2890,108-363-2959,6-35-314,-1 0-1,0 0 1,-4 14-1,5-22-233,0 0-1,0 1 1,0-1-1,-1 1 1,1-1-1,0 0 1,0 1-1,0-1 1,0 1-1,0-1 1,0 1-1,0-1 1,0 0-1,0 1 1,0-1 0,0 1-1,0-1 1,0 1-1,0-1 1,1 0-1,-1 1 1,0-1-1,0 1 1,0-1-1,1 0 1,-1 1-1,0-1 1,0 0-1,1 1 1,-1-1-1,0 0 1,1 1-1,-1-1 1,0 0-1,1 0 1,-1 1-1,1-1 1,-1 0-1,0 0 1,1 0-1,-1 0 1,1 1-1,-1-1 1,0 0-1,2 0 1,-1 0 3,0 0 1,0 0-1,1 0 0,-1 0 1,0 0-1,0-1 1,0 1-1,1 0 0,-1-1 1,0 1-1,0-1 1,0 1-1,0-1 0,0 1 1,2-2-1,6-7-41,-1-1 0,1 0-1,-2 0 1,0 0 0,0-1-1,8-18 1,1-10-3447</inkml:trace>
</inkml:ink>
</file>

<file path=ppt/ink/ink3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47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83 12160,'0'0'858,"12"-3"-250,47-12 121,-2-1 462,61-8 0,-68 19-379,-25 4 144,0-2 0,0-1 1,28-8-1,-53 12-941,0 0 0,0 1 0,0-1-1,0 0 1,0 0 0,0 0 0,0 0 0,0 0 0,0 0 0,0 0 0,0 0-1,0 0 1,0 0 0,0 1 0,0-1 0,0 0 0,0 0 0,0 0-1,0 0 1,0 0 0,0 0 0,0 0 0,0 0 0,0 0 0,0 0 0,0 0-1,0 1 1,0-1 0,1 0 0,-1 0 0,0 0 0,0 0 0,0 0-1,0 0 1,0 0 0,0 0 0,0 0 0,0 0 0,0 0 0,0 0-1,0 0 1,0 0 0,1 0 0,-1 0 0,0 0 0,0 0 0,0 0 0,0 0-1,0 0 1,0 0 0,0 0 0,0 0 0,0 0 0,0 0 0,1 0-1,-1 0 1,0 0 0,0 0 0,0 0 0,0 0 0,0 0 0,0 0-1,0 0 1,0 0 0,0 0 0,0 0 0</inkml:trace>
</inkml:ink>
</file>

<file path=ppt/ink/ink3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48.3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231 1 8336,'0'0'8546,"-11"2"-7835,5 0-656,-95 26 1982,92-25-1751,0 1 0,0 0 0,0 0 1,1 1-1,0 0 0,0 0 0,0 1 0,0 0 0,-11 12 0,17-15-142,0-1 0,0 0 0,0 1 0,1 0 0,-1-1 0,1 1 0,0 0 0,0 0-1,0-1 1,-1 7 0,2-7-78,0 0-1,0-1 0,0 1 1,0 0-1,1-1 0,-1 1 1,0-1-1,1 1 1,0 0-1,-1-1 0,1 1 1,0-1-1,0 1 0,0-1 1,0 0-1,0 1 0,0-1 1,0 0-1,0 0 1,0 0-1,3 2 0,4 2 62,0 0-1,0 0 1,0-1-1,1 0 0,-1-1 1,1 0-1,0 0 1,0-1-1,16 3 1,-9-3 112,0-1 1,0-1 0,0 0-1,29-5 1,-40 5-133,-4 0-94,1 0-1,-1 0 1,1 0-1,-1-1 1,1 1-1,-1 0 1,1-1-1,-1 1 1,1-1-1,-1 1 1,0-1-1,1 0 1,-1 1-1,0-1 1,0 0-1,1 0 1,-1 0-1,0 0 1,0 0-1,0 0 0,0-1 1,1-1-1,3 2-2768</inkml:trace>
</inkml:ink>
</file>

<file path=ppt/ink/ink3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48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1 174 14968,'1'0'148,"0"1"0,0-1 0,0 1 0,0-1 0,0 1 0,-1 0 0,1-1 1,0 1-1,0 0 0,0 0 0,0-1 0,-1 1 0,1 0 0,0 0 1,-1 0-1,1 1 0,13 23 201,-7-14-81,-1 1-77,-6-11-117,1 1 1,0-1-1,-1 1 0,1-1 0,0 0 0,0 1 1,0-1-1,0 0 0,0 0 0,0 1 1,0-1-1,0 0 0,1 0 0,2 1 0,-3-3 24,1 0 0,0-1 0,-1 1 0,1-1-1,-1 1 1,0-1 0,1 0 0,-1 0-1,0 1 1,0-1 0,0 0 0,1-3 0,1-1 78,4-7 50,0-1-1,0 0 0,-1 0 1,-1-1-1,5-24 0,-8 32-63,-1 0 1,1-1-1,0 1 0,1 1 0,0-1 0,0 0 0,0 1 0,1-1 0,0 1 1,0 0-1,0 0 0,1 0 0,0 1 0,9-9 0,-11 13-63,-1-1 0,1 1-1,0 0 1,-1 0 0,1 0-1,0 0 1,0 0 0,0 1-1,-1-1 1,1 1 0,0 0-1,0 0 1,0 0 0,0 0-1,0 0 1,0 1-1,0-1 1,3 2 0,7 2 213,0 0 0,17 8 0,-25-10-216,10 5 184,-6-3-93,-1 0 1,1-1 0,0 0-1,0 0 1,0-1 0,0 0-1,13 1 1,-17-4 372</inkml:trace>
</inkml:ink>
</file>

<file path=ppt/ink/ink3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56.3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255 542 6520,'0'0'7721,"-13"-2"-7009,6 1-582,-17-3 511,1 2 1,-35 0-1,52 2-481,1 1 0,-1 0-1,1 0 1,-1 1 0,1 0-1,0 0 1,0 0 0,0 0-1,0 1 1,0 0 0,0 0-1,1 0 1,-1 0 0,1 1-1,0 0 1,0 0 0,0 0-1,1 0 1,-1 1 0,1-1-1,-3 8 1,2-5-20,0 0 0,1 1 0,0-1 0,0 1 1,1-1-1,0 1 0,1 0 0,-1 0 0,2 0 0,-1 0 0,1 0 1,0 0-1,1 0 0,2 13 0,-1-12-35,0 1 0,1-1 0,0 0 0,1 0 0,0-1-1,1 1 1,-1-1 0,2 0 0,-1 0 0,1 0 0,7 7 0,-8-11-44,1 1 0,-1-1 0,1 0 1,0 0-1,0 0 0,0-1 0,0 0 0,1-1 0,-1 1 0,1-1 1,0 0-1,0-1 0,-1 1 0,1-1 0,0-1 0,9 1 1,-6-2-3,0 0 0,0 0-1,0-1 1,0 0 0,-1 0 0,1-1 0,14-7 0,4-4 137,28-18-1,-18 9-16,-29 19-102,-2-1 0,1-1 0,0 0-1,-1 0 1,0 0 0,-1 0 0,1-1 0,5-9 0,-12 16-72,0 0 1,1 0 0,-1 0-1,0 0 1,0-1-1,0 1 1,0 0 0,0 0-1,0 0 1,0 0 0,0 0-1,1 0 1,-1 0-1,0-1 1,0 1 0,0 0-1,0 0 1,0 0-1,0 0 1,0 0 0,0-1-1,0 1 1,0 0-1,0 0 1,0 0 0,0 0-1,0-1 1,0 1-1,0 0 1,0 0 0,0 0-1,0 0 1,0 0 0,0-1-1,0 1 1,0 0-1,0 0 1,-1 0 0,1 0-1,0 0 1,0 0-1,0-1 1,0 1 0,0 0-1,0 0 1,0 0-1,-1 0 1,1 0 0,0 0-1,0 0 1,0 0-1,0 0 1,0 0 0,-1 0-1,1 0 1,0-1-1,0 1 1,0 0 0,0 0-1,-1 0 1,-9 5 278,-1 8-96,8-11-150,1 1 1,-1 0-1,1-1 1,0 1-1,0 0 1,-4 7-1,6-9-29,0 0 0,-1 0 0,1 1-1,0-1 1,0 0 0,0 0 0,0 1 0,0-1 0,0 0 0,0 0-1,1 1 1,-1-1 0,0 0 0,1 0 0,-1 0 0,0 1 0,1-1-1,0 0 1,-1 0 0,1 0 0,0 0 0,-1 0 0,1 0-1,0 0 1,1 1 0,6 6 70,0 0 0,0 0-1,15 10 1,-21-16-59,-1-1 1,1 0-1,-1 0 0,1 0 0,-1 0 1,1 0-1,0 0 0,0-1 0,-1 1 1,1 0-1,0-1 0,0 0 0,0 1 0,-1-1 1,1 0-1,0 0 0,0 0 0,0 0 1,0 0-1,0 0 0,-1-1 0,1 1 1,0-1-1,0 1 0,0-1 0,-1 0 1,1 1-1,0-1 0,-1 0 0,1 0 1,1-2-1,-2 2 1,0-1 0,0 1 0,0-1 0,0 0 0,-1 1 0,1-1 0,-1 1 0,1-1 0,-1 0-1,0 0 1,1 1 0,-1-1 0,0 0 0,0 0 0,0 1 0,-1-1 0,1 0 0,0 1 0,-1-1 0,1 0 0,-2-2 0,-14-34 230,11 30-185,-1 1-1,0 0 1,0 0 0,0 0 0,-1 1-1,0 0 1,-1 0 0,-13-8 0,89 25 203,63 14-92,-126-25-152,0 1 0,0-1 0,1 0 0,-1-1 0,0 1 0,0-1 0,0 0-1,0-1 1,0 1 0,4-3 0,50-25 302,-26 12-133,-15 6-46,-15 8-90,1 1 1,-1 0-1,0 0 1,1 0-1,-1 0 0,1 1 1,0 0-1,-1 0 1,9-2-1,-12 3-45,1 0 0,-1 0-1,1 0 1,-1 0 0,1 0 0,-1 0 0,1 0-1,-1 0 1,1 0 0,-1 0 0,1 1 0,-1-1 0,1 0-1,-1 0 1,1 0 0,-1 1 0,0-1 0,1 0-1,-1 1 1,1-1 0,-1 0 0,0 1 0,1-1-1,-1 0 1,0 1 0,1-1 0,-1 1 0,0-1 0,0 1-1,1-1 1,-1 1 0,0-1 0,0 1 0,0-1-1,0 1 1,0-1 0,1 1 0,-1-1 0,0 1-1,0-1 1,-1 2 0,3 2 1,-1 7-14,0 1 0,-1-1 0,0 1 0,-1-1 0,0 1 0,-3 14 0,1-16 0,3-10 0,0 1 0,-1-1 0,1 0 0,0 1 0,0-1 0,0 1 0,0-1 0,0 1 0,0-1 0,0 0 0,0 1 0,0-1 0,0 1 0,0-1 0,0 1 0,0-1 0,0 1 0,0-1 0,0 0 0,0 1 0,0-1 0,1 1 0,-1-1 0,0 0 0,0 1 0,0-1 0,1 1 0,-1-1 0,0 0 0,1 1 0,-1-1 0,1 0 0,-4 3 0,1-1 0,-1 0 0,1 1 0,0-1 0,0 1 0,0 0 0,0 0 0,1-1 0,-1 1 0,1 0 0,-2 5 0,-9 10 0,14-28 0,1 0 0,0 0 0,1 0 0,0 1 0,0-1 0,1 1 0,8-13 0,-3 4 0,-5 11 0,-1 0 0,1 0 0,0 1 0,0-1 0,1 1 0,0 0 0,0 1 0,0-1 0,1 1 0,0 0 0,0 1 0,0 0 0,8-4 0,-12 7 0,-1 0 0,0-1 0,0 1 0,1 0 0,-1 0 0,1 1 0,-1-1 0,1 0 0,-1 1 0,1 0 0,0-1 0,4 1 0,-6 1 0,1 0 0,-1-1 0,0 1 0,0 0 0,0 0 0,0 0 0,0 0 0,0 0 0,0 0 0,0 0 0,0 0 0,0 1 0,0-1 0,-1 0 0,1 0 0,-1 1 0,1-1 0,-1 0 0,1 1 0,-1-1 0,0 1 0,1-1 0,-1 0 0,0 2 0,4 27 0,4 21 0,-7-47 0,0-1 0,0 1 0,0-1 0,1 1 0,-1-1 0,1 1 0,0-1 0,0 0 0,5 6 0,-6-8 0,0 0 0,0 0 0,1 0 0,-1-1 0,0 1 0,1 0 0,-1-1 0,0 1 0,1-1 0,-1 0 0,1 1 0,-1-1 0,0 0 0,1 0 0,-1 0 0,1 0 0,-1 0 0,1 0 0,-1 0 0,1-1 0,-1 1 0,0 0 0,1-1 0,-1 1 0,0-1 0,1 0 0,-1 1 0,0-1 0,1 0 0,1-1 0,4-4 0,0 1 0,0-1 0,10-10 0,-17 15 0,122-146 0,-91 107 0,-29 37 0,-1 2 0,-1 0 0,1 0 0,0 0 0,-1-1 0,1 1 0,0 0 0,0 0 0,0 1 0,0-1 0,0 0 0,0 0 0,0 0 0,0 1 0,0-1 0,0 0 0,1 1 0,-1-1 0,0 1 0,0-1 0,1 1 0,-1 0 0,0 0 0,1-1 0,1 1 0,-3 2 0,1 0 0,0 0 0,0 0 0,-1 0 0,1 0 0,-1 0 0,1 0 0,-1 0 0,0 0 0,0 4 0,0-1 0,6 62 0,-5 119 0,-1-184 0,0 0 0,0 0 0,-1 0 0,1 0 0,0 0 0,-1 0 0,1-1 0,-1 1 0,0 0 0,1 0 0,-1-1 0,0 1 0,0 0 0,0-1 0,0 1 0,0-1 0,-1 1 0,1-1 0,0 0 0,-1 1 0,1-1 0,-1 0 0,1 0 0,-1 0 0,0 0 0,-3 1 0,2-1 0,0-1 0,0 1 0,-1-1 0,1 0 0,0 1 0,0-2 0,-1 1 0,1 0 0,0-1 0,0 1 0,0-1 0,0 0 0,-1 0 0,-2-2 0,-3-1 0,0 0 0,1-1 0,0 0 0,0-1 0,0 1 0,1-2 0,0 1 0,0-1 0,-11-15 0,14 12 0,14 12 0,24 9 0,1-1 0,0-2 0,1-1 0,-1-1 0,53 0 0,-79-6 0,-1-1 0,1 0 0,-1 0 0,0 0 0,1-1 0,-1-1 0,0 1 0,0-1 0,-1-1 0,1 1 0,8-7 0,-6 3 0,0 0 0,0-1 0,-1-1 0,-1 1 0,1-1 0,-1-1 0,6-9 0,3-8 0,-2-1 0,-1 0 0,-1-1 0,-2 0 0,10-35 0,28-137 0,-41 159 0,-3-1 0,0-76 0,-5 90 0,-8-43 0,4 55 0,4 16 0,0 1 0,-1 0 0,1 0 0,0 0 0,0 0 0,0 0 0,0 0 0,0 0 0,0-1 0,0 1 0,0 0 0,0 0 0,0 0 0,0 0 0,0 0 0,0 0 0,-1 0 0,1 0 0,0 0 0,0 0 0,0 0 0,0-1 0,0 1 0,0 0 0,0 0 0,-1 0 0,1 0 0,0 0 0,0 0 0,0 0 0,0 0 0,0 0 0,0 0 0,0 0 0,-1 0 0,1 0 0,0 0 0,0 0 0,0 0 0,0 0 0,0 0 0,0 0 0,-1 1 0,1-1 0,0 0 0,0 0 0,0 0 0,0 0 0,0 0 0,0 0 0,-12 27 0,10-19 0,-19 59 0,3 0 0,3 1 0,-12 134 0,24-158 0,0-17 0,1 0 0,1 0 0,1 0 0,7 42 0,9-20 0,-8-31 0,-6-13 0,0 0 0,0-1 0,0 0 0,1 1 0,0-1 0,0 0 0,0 0 0,0-1 0,0 1 0,1-1 0,0 1 0,0-1 0,8 5 0,9 4 0,-19-10 0,1 0 0,0-1 0,-1 1 0,1-1 0,0 1 0,0-1 0,0 0 0,0 0 0,3 1 0,36 3 0,-43-7 0,1 1 0,0-1 0,0 0 0,-1 1 0,1-1 0,-1 0 0,1 1 0,-1-1 0,0 1 0,0-1 0,0 1 0,-2-3 0,-25-25 770,11 16-5829</inkml:trace>
</inkml:ink>
</file>

<file path=ppt/ink/ink3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56.6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14672,'0'0'1032,"16"-3"-426,201-23 1622,-105 20-370,0 4 0,117 15-1,-202-13-1283,-22 0-293,1 0-1,-1 0 0,0 0 0,0 0 1,0 1-1,6 1 0,-11-2-251,0 1-1,1-1 1,-1 0 0,0 0-1,1 1 1,-1-1 0,0 0-1,0 1 1,1-1-1,-1 0 1,0 1 0,0-1-1,0 0 1,1 1 0,-1-1-1,0 1 1,0-1-1,0 0 1,0 1 0,0-1-1,0 1 1,0-1 0,0 0-1,0 1 1,0-1 0,0 1-1,0-1 1,0 0-1,0 1 1,0-1 0,0 1-1,-1-1 1,1 0 0,0 1-1,0-1 1,0 0-1,-1 1 1,1-1 0,0 0-1,0 1 1,-1-1 0,-14 22-99,11-17 106,-25 29-609,19-23-2735</inkml:trace>
</inkml:ink>
</file>

<file path=ppt/ink/ink3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57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231 540 11760,'0'0'3840,"-12"2"-2951,-12 1-315,1 1 0,-27 9 0,41-10-347,0 0-1,1 1 1,-1-1-1,1 2 1,0-1 0,0 1-1,0 0 1,1 1-1,0 0 1,-8 8-1,12-12-125,1 1-1,0-1 0,0 1 0,0-1 0,0 1 0,0 0 0,0 0 1,1 0-1,-1 0 0,1 0 0,0 0 0,0 1 0,0-1 0,0 0 1,1 1-1,-1-1 0,1 0 0,0 1 0,0-1 0,0 0 1,1 1-1,-1-1 0,1 0 0,-1 1 0,1-1 0,0 0 0,1 0 1,-1 0-1,0 0 0,1 0 0,0 0 0,0 0 0,0 0 0,2 3 1,-1-2-22,0 0 0,0 0 1,1 0-1,-1-1 1,1 1-1,0-1 1,0 0-1,0 0 0,0 0 1,0 0-1,1-1 1,0 1-1,-1-1 1,1-1-1,0 1 0,0 0 1,0-1-1,0 0 1,0-1-1,0 1 1,0-1-1,0 0 1,0 0-1,0 0 0,0-1 1,0 1-1,0-1 1,0-1-1,0 1 1,0-1-1,-1 0 0,1 0 1,0 0-1,-1 0 1,0-1-1,1 0 1,-1 0-1,0 0 0,3-4 1,3-3 135,-2-1 1,1 1-1,-2-1 0,1-1 1,-2 1-1,12-26 1,21-77 1206,-38 109-1196,0 0 0,0 0-1,0 0 1,0-1-1,-1-6 1,0 11 188,-4 20 261,0 5-675,-2 51 0,6-64 0,0 0 0,1 0 0,0 0 0,1 0 0,0 0 0,1 0 0,4 11 0,-6-21 0,-1 0 0,0 0 0,1 0 0,-1-1 0,1 1 0,0 0 0,-1 0 0,1-1 0,-1 1 0,1 0 0,0-1 0,0 1 0,-1-1 0,1 1 0,0-1 0,0 1 0,0-1 0,0 0 0,-1 1 0,1-1 0,0 0 0,0 0 0,0 1 0,0-1 0,0 0 0,0 0 0,0 0 0,0 0 0,0 0 0,0 0 0,0-1 0,0 1 0,-1 0 0,1 0 0,2-1 0,2-2 0,1 1 0,0-1 0,-1 0 0,7-4 0,-4 2 0,48-35 0,-43 30 0,0 0 0,24-13 0,-37 23 0,0-1 0,1 1 0,-1 0 0,0 0 0,0 0 0,0 0 0,0 0 0,1 0 0,-1 0 0,0 0 0,0 0 0,0 0 0,0 0 0,1 0 0,-1 0 0,0 0 0,0 0 0,0 0 0,1 0 0,-1 0 0,0 0 0,0 0 0,0 0 0,0 0 0,1 0 0,-1 0 0,0 0 0,0 0 0,0 0 0,0 0 0,1 1 0,-1-1 0,0 0 0,0 0 0,0 0 0,0 0 0,0 0 0,0 0 0,1 1 0,0 10 0,-7 19 0,5-22 0,-4 9 0,0 0 0,-1 0 0,-10 19 0,10-23 0,4-3 0,8-9 0,13-13 0,15-17 0,0 2 0,58-34 0,-90 59 0,0 1 0,0-1 0,1 1 0,-1 0 0,1 0 0,-1 0 0,1 0 0,-1 0 0,1 1 0,-1-1 0,1 1 0,-1 0 0,1-1 0,0 1 0,-1 0 0,1 1 0,0-1 0,-1 0 0,1 1 0,-1 0 0,1-1 0,-1 1 0,1 0 0,-1 0 0,1 0 0,-1 1 0,0-1 0,0 0 0,0 1 0,0 0 0,0-1 0,0 1 0,0 0 0,2 3 0,20 26 0,-19-24 0,0 0 0,0 0 0,1 0 0,0-1 0,11 9 0,-15-13 0,0-1 0,0 0 0,1 1 0,-1-1 0,0 0 0,1-1 0,-1 1 0,1 0 0,-1-1 0,1 1 0,-1-1 0,1 0 0,0 0 0,-1 0 0,1 0 0,-1 0 0,1 0 0,-1-1 0,1 1 0,0-1 0,-1 0 0,0 0 0,5-2 0,0-1 0,1 0 0,-1-1 0,0 0 0,0 0 0,-1-1 0,1 0 0,-1 0 0,-1-1 0,1 1 0,7-14 0,-1 0 0,0 0 0,14-39 0,-4 2 0,-2-1 0,-3 0 0,-3-2 0,-2 0 0,5-84 0,-16 121 0,-1-1 0,-6-42 0,6 65 0,0 0 0,0 0 0,0 0 0,0-1 0,-1 1 0,1 0 0,0 0 0,-1 0 0,1 0 0,-1 0 0,1 0 0,-1 0 0,1 0 0,-1 0 0,0 0 0,0 0 0,1 0 0,-3-1 0,3 2 0,-1 0 0,1 0 0,-1 0 0,0 0 0,1 0 0,-1 0 0,0 0 0,1 0 0,-1 0 0,0 0 0,1 0 0,-1 0 0,1 0 0,-1 0 0,0 1 0,1-1 0,-1 0 0,1 0 0,-1 1 0,1-1 0,-1 0 0,1 1 0,-2 0 0,-2 3 0,0 0 0,1 0 0,-1 0 0,1 0 0,0 1 0,-4 6 0,-7 17 0,1 0 0,1 2 0,2-1 0,1 1 0,1 1 0,2-1 0,-3 32 0,5-4 0,2-1 0,2 0 0,9 58 0,-3-80 0,-3-25 0,-1 1 0,0-1 0,-1 1 0,0 10 0,-21-21 862,12-2-5713</inkml:trace>
</inkml:ink>
</file>

<file path=ppt/ink/ink3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7:58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55 19591,'0'0'848,"128"-23"-48,-35 11 8,12 5-120,-4-3 0,4 8-144,-15 2-8,-14 6-72,-24 0 16,-11-5-104,-16 5 0,-15 0-232,-10-2 0</inkml:trace>
</inkml:ink>
</file>

<file path=ppt/ink/ink3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8:01.3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272 659 7632,'0'0'7482,"-10"0"-6675,5 0-674,-1-1-12,0 1 0,0 0-1,0 0 1,0 1 0,1-1-1,-1 1 1,0 1 0,1-1-1,-1 1 1,1 0-1,-6 3 1,-7 4 273,0 2 0,1 0 0,1 1 0,0 0-1,0 1 1,1 1 0,1 1 0,0 0 0,-15 24 0,27-38-324,1 1 0,0 0 0,0-1 1,0 1-1,1 0 0,-1 0 0,0-1 1,1 1-1,-1 0 0,1 0 0,0 0 1,-1 0-1,1 0 0,0 0 0,0 0 0,0 0 1,1 0-1,-1 0 0,0 0 0,2 3 1,-1-3 2,0 0 0,1 0 0,-1 0 0,1 0 0,-1 0 0,1 0 0,0 0 0,0-1 0,0 1 0,0-1 0,0 1 0,0-1 0,0 0 0,3 2 0,2 0 69,1-1-1,0 1 1,0-1 0,0 0-1,0-1 1,0 0 0,0 0-1,14-1 1,-7-2 20,-1 0 0,0-1-1,0-1 1,0 0 0,-1-1 0,23-11 0,-14 5 172,-1-2 1,-1-1-1,22-17 0,-38 27-227,-3 3-35,1-1 1,0 1-1,0-1 1,0 1 0,0-1-1,0 1 1,0 0-1,0 0 1,0 0 0,1 0-1,-1 0 1,0 1 0,4-1-1,-5 1 24,-1 0-64,1-1 0,-1 1 0,0 0 0,1 0 0,-1 1 0,0-1 0,1 0 0,-1 0 0,0 0 0,1 0 0,-1 0-1,0 0 1,0 0 0,1 0 0,-1 1 0,0-1 0,1 0 0,-1 0 0,0 0 0,0 1 0,1-1 0,-1 0 0,0 0 0,0 1 0,0-1 0,1 0 0,-1 0 0,0 1 0,0-1 0,0 0 0,0 1 0,0-1 0,0 0 0,1 1 0,-1-1 0,0 1 0,2 4-55,1-1 65,1 1 0,-1-1 0,1 0 0,0 1 1,0-2-1,0 1 0,1 0 0,6 4 0,41 20 175,-47-26-188,0 0 1,0 0-1,0-1 0,1 1 0,-1-1 1,0-1-1,7 1 0,-10 0-11,0-1 0,-1 0-1,1-1 1,0 1 0,-1 0 0,1 0-1,0-1 1,-1 1 0,1-1 0,-1 1 0,1-1-1,-1 0 1,1 0 0,-1 0 0,1 1-1,-1-1 1,0-1 0,0 1 0,1 0-1,-1 0 1,0 0 0,0-1 0,0 1 0,0 0-1,0-1 1,-1 1 0,1-1 0,0-1-1,1-4 58,0 0 0,-1 0-1,0-1 1,0 1 0,-1 0 0,0 0-1,0-1 1,-2-7 0,2 10-35,-1 1 1,1-1-1,-1 1 0,-1 0 1,1-1-1,0 1 1,-1 0-1,0 0 0,0 0 1,0 0-1,-1 0 1,1 1-1,-1-1 1,-4-4-1,7 8-40,0 0 0,0 0 0,0 0 0,1 0 0,-1 0 0,0 1 0,0-2 0,0 1 0,1 0 0,-1 0 0,0 0 0,0 0 0,0 0 0,1 0 0,-1 0 0,0 0 0,0 0 0,0 0 0,0 0 0,1 0 0,-1 0 0,0-1 0,0 1 0,0 0 0,0 0 0,0 0 0,1 0 0,-1 0 0,0-1 0,0 1 0,0 0 0,0 0 0,0 0 0,0 0 0,0-1 0,0 1 0,0 0 0,0 0 0,1 0 0,-1-1 0,0 1 0,0 0 0,0 0 0,0 0 0,0 0 0,-1-1 0,1 1 0,0 0 0,0 0 0,0 0 0,0-1 0,0 1 0,0 0 0,0 0 0,0 0 0,0 0 0,0-1 0,0 1 0,-1 0 0,1 0 0,0 0 0,0 0 0,0 0 0,0-1 0,-1 1 0,21 0 0,-17 0 0,27 0 0,3 1 0,49-6 0,-73 4 0,1-1 0,0 0 0,-1-1 0,0 1 0,1-2 0,-1 1 0,-1-2 0,1 1 0,13-10 0,-3 2 0,-1-2 0,-1-1 0,0 0 0,-1-1 0,0-1 0,16-23 0,-16 11 0,-1 0 0,-1 0 0,-2-2 0,0 1 0,11-59 0,-7 6 0,4-85 0,-19 127 0,-8 55 0,-39 161 0,6-31 0,-20 83 0,-20 85 0,76-287 0,0-1 0,0 37 0,4-61 0,0 0 0,0 1 0,0-1 0,0 0 0,0 0 0,0 0 0,0 0 0,0 1 0,0-1 0,0 0 0,0 0 0,1 0 0,-1 0 0,0 0 0,0 1 0,0-1 0,0 0 0,0 0 0,0 0 0,1 0 0,-1 0 0,0 0 0,0 0 0,0 0 0,0 1 0,0-1 0,1 0 0,-1 0 0,0 0 0,0 0 0,0 0 0,0 0 0,1 0 0,-1 0 0,0 0 0,0 0 0,0 0 0,0 0 0,1 0 0,-1 0 0,0 0 0,0 0 0,0 0 0,0 0 0,0-1 0,1 1 0,-1 0 0,0 0 0,0 0 0,0 0 0,0 0 0,0 0 0,1 0 0,-1 0 0,0-1 0,0 1 0,0 0 0,0 0 0,0 0 0,0 0 0,0 0 0,0-1 0,0 1 0,0 0 0,1 0 0,7-9 0,42-60 0,62-75 0,-111 143 0,-1 0 0,1 0 0,0 0 0,-1 1 0,1-1 0,0 0 0,0 1 0,0-1 0,0 0 0,0 1 0,0-1 0,-1 1 0,1 0 0,0-1 0,0 1 0,0 0 0,2-1 0,-3 1 0,1 0 0,-1 1 0,1-1 0,-1 0 0,1 0 0,-1 0 0,1 1 0,-1-1 0,1 0 0,-1 1 0,1-1 0,-1 0 0,1 1 0,-1-1 0,0 0 0,1 1 0,-1-1 0,0 1 0,1-1 0,-1 1 0,0-1 0,0 1 0,1 0 0,1 5 0,-1 0 0,1-1 0,-1 1 0,1 11 0,-2-10 0,4 29 0,-3-19 0,0 0 0,1-1 0,1 0 0,1 1 0,10 27 0,-13-41 0,1 0 0,0 0 0,0 0 0,0-1 0,0 1 0,0-1 0,1 1 0,-1-1 0,1 0 0,-1 0 0,1 0 0,0 0 0,0 0 0,0-1 0,0 1 0,0-1 0,0 0 0,0 0 0,0 0 0,1 0 0,-1-1 0,0 1 0,1-1 0,-1 0 0,0 0 0,1 0 0,-1 0 0,0-1 0,4 0 0,6-2 0,0 0 0,0 0 0,-1-1 0,1-1 0,-1 0 0,12-7 0,-5 1 0,-1 0 0,0-1 0,0-1 0,29-29 0,-39 34 0,0-1 0,-1 0 0,0 0 0,0-1 0,-1 0 0,0 0 0,-1 0 0,0-1 0,-1 0 0,6-20 0,-10 29 0,1 0 0,-1 0 0,1 0 0,-1 0 0,0 0 0,0 0 0,0 0 0,0 0 0,0 0 0,0 0 0,-1 0 0,1 1 0,-1-1 0,1 0 0,-1 0 0,0 0 0,0-2 0,0 3 0,0 0 0,0 1 0,0-1 0,0 0 0,0 0 0,0 1 0,0-1 0,0 1 0,0-1 0,0 1 0,0-1 0,0 1 0,0-1 0,-1 1 0,1 0 0,0 0 0,0 0 0,0 0 0,-1-1 0,-1 2 0,-3-1 0,1 2 0,-1-1 0,1 0 0,-1 1 0,1 0 0,0 0 0,-1 1 0,1-1 0,0 1 0,-5 4 0,6-3 0,-1-1 0,1 1 0,0 0 0,0 0 0,0 1 0,1-1 0,-1 1 0,1 0 0,0 0 0,1 0 0,-1 0 0,-2 9 0,4-10 0,0 0 0,0-1 0,0 1 0,1 0 0,0-1 0,0 1 0,0 0 0,0-1 0,1 1 0,-1 0 0,1-1 0,0 1 0,0-1 0,0 1 0,1-1 0,-1 1 0,1-1 0,0 0 0,-1 0 0,2 0 0,1 3 0,-1-2 0,0-1 0,0 0 0,0 0 0,0 0 0,0 0 0,1-1 0,-1 0 0,1 1 0,0-1 0,-1 0 0,1 0 0,0-1 0,0 0 0,1 1 0,-1-1 0,0 0 0,0-1 0,0 1 0,1-1 0,-1 0 0,0 0 0,1 0 0,-1-1 0,0 1 0,0-1 0,9-3 0,5-2 0,-1-2 0,1 0 0,-1-1 0,28-21 0,-9 7 0,-13 8 0,-18 11 0,0 0 0,0 0 0,1 1 0,-1-1 0,1 1 0,0 1 0,0-1 0,0 1 0,0 0 0,11-1 0,-17 3 0,1 0 0,-1 1 0,1-1 0,-1 1 0,0-1 0,1 0 0,-1 1 0,0-1 0,1 1 0,-1-1 0,0 1 0,0-1 0,0 1 0,1 0 0,-1-1 0,0 1 0,0-1 0,0 1 0,0-1 0,0 1 0,0 0 0,0-1 0,0 1 0,0-1 0,0 2 0,-1 18 0,0-19 0,-2 25 0,-8 29 0,-3 14 0,14-69 0,0 0 0,0 0 0,0 1 0,0-1 0,0 0 0,0 0 0,0 1 0,0-1 0,0 0 0,0 0 0,0 1 0,0-1 0,0 0 0,0 0 0,0 1 0,0-1 0,0 0 0,0 0 0,0 0 0,0 1 0,1-1 0,-1 0 0,0 0 0,0 0 0,0 1 0,0-1 0,1 0 0,-1 0 0,0 0 0,0 0 0,0 0 0,0 1 0,1-1 0,-1 0 0,0 0 0,0 0 0,1 0 0,-1 0 0,0 0 0,0 0 0,0 0 0,1 0 0,-1 0 0,0 0 0,0 0 0,1 0 0,-1 0 0,0 0 0,0 0 0,1 0 0,-1 0 0,0 0 0,0 0 0,0 0 0,1 0 0,-1 0 0,0 0 0,0-1 0,0 1 0,1 0 0,-1 0 0,0 0 0,0 0 0,0-1 0,0 1 0,1 0 0,13-11 0,15-17 0,-20 17 0,0 2 0,1-1 0,0 1 0,0 1 0,1 0 0,0 1 0,19-10 0,-29 16 0,0 1 0,0 0 0,0 0 0,0-1 0,0 1 0,0 0 0,0 0 0,0 0 0,0 0 0,0 0 0,0 0 0,0 0 0,0 1 0,0-1 0,0 0 0,0 0 0,0 1 0,0-1 0,0 1 0,0-1 0,0 1 0,0-1 0,-1 1 0,1 0 0,0-1 0,0 1 0,-1 0 0,1-1 0,0 1 0,-1 0 0,1 0 0,0 1 0,2 4 0,0 1 0,0-1 0,0 0 0,1 8 0,2 3 0,-6-16 0,6 13 0,0 0 0,0-1 0,2-1 0,-1 1 0,17 18 0,-24-30 17,1 0 1,0 0-1,-1-1 0,1 1 1,0 0-1,0-1 0,0 1 1,-1-1-1,1 1 0,0-1 0,0 1 1,0-1-1,0 0 0,0 1 1,0-1-1,0 0 0,0 0 1,0 0-1,0 1 0,0-1 1,0 0-1,0 0 0,0-1 1,0 1-1,1 0 0,0-1 24,0 0-1,-1 0 0,1 0 1,-1 0-1,1 0 0,-1 0 1,0 0-1,0-1 0,1 1 1,-1 0-1,0-1 0,2-2 1,1-4-963,0-1 1,0 1-1,4-17 0,-7 23-301</inkml:trace>
</inkml:ink>
</file>

<file path=ppt/ink/ink3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8:02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6224,'0'0'14609,"9"15"-13859,-2-5-607,-1 1 0,0 0-1,0 0 1,-1 1 0,-1-1-1,0 1 1,-1 0 0,0 1-1,2 22 1,-4-7 154,3 53 1098,14 85 0,-6-59 31,-6-37-97,-6-67-1202,0-1 0,1 0-1,-1 1 1,0-1 0,0 0-1,-1 1 1,1-1 0,0 1-1,-1-1 1,1 0 0,-1 0-1,0 1 1,0-1 0,0 0-1,0 0 1,-2 2 0,3-3-109,-1 0 0,0 0 0,0-1 0,-1 1 0,1 0 0,0-1 0,0 1 0,0-1 0,0 1 0,0-1 0,-1 0 0,1 0 0,0 1 0,0-1 0,-1 0 0,1 0 0,0 0 0,0 0 0,-1 0 0,1-1 0,0 1 0,0 0 0,0 0 0,-1-1 0,1 1 0,0-1 0,0 1 0,0-1 0,0 0 0,0 1 0,-2-2 0,-23-17-984,18 13-2339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4:07.19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78 0 6128,'0'0'6516,"0"12"-6246,0 16-121,0 47 564,-1-69-576,0 0 1,1 0-1,-2 0 0,1-1 1,-1 1-1,0 0 1,0-1-1,0 1 1,-6 8-1,-11 24 1508,27-43-1333,0 0-1,0 1 1,1-1-1,11-3 1,-10 5-242,25-4 144,-34 7-207,1 0 0,-1 0 0,1 0-1,-1 0 1,0 1 0,1-1 0,-1 0-1,1 1 1,-1-1 0,0 1 0,1-1-1,-1 1 1,0-1 0,1 1 0,-1 0 0,0 0-1,0 0 1,0 0 0,0 0 0,0 0-1,2 2 1,5 8 20,-1 0 1,0 1-1,-1-1 1,7 20-1,-11-26-11,0 1 0,-1-1 0,0 1 0,0 0 0,0-1 0,-1 1 0,0 0 0,0 0-1,0 0 1,-1-1 0,0 1 0,0 0 0,-2 6 0,1-7 20,0 1 0,0-1 0,0 0 0,-1 0 0,1-1 0,-1 1 0,-5 5 0,6-7-14,0-1 0,0 0 0,-1-1 0,1 1 0,0 0 0,-1-1 0,1 1 0,-1-1 0,0 0 0,1 0 0,-1 0 0,0 0 0,0 0 1,0-1-1,0 1 0,-2 0 0,-27 3 219,20-2-161,1-1 0,-19 1 0,27-3-46,-1 1 1,0 0-1,0-1 1,1 0-1,-1 0 1,1 0-1,-1 0 1,1-1-1,-1 1 1,1-1-1,0 0 1,-4-2-1,7 3-23,-1 1 0,1-1-1,-1 1 1,1-1 0,0 0 0,-1 1 0,1-1 0,0 0-1,0 1 1,-1-1 0,1 0 0,0 1 0,0-1-1,0 0 1,0 1 0,0-1 0,0 0 0,0 0-1,0 1 1,0-1 0,0 0 0,0 1 0,1-1-1,-1 0 1,0 1 0,0-1 0,1 0 0,-1 1-1,1-2 1,9-14-2840</inkml:trace>
</inkml:ink>
</file>

<file path=ppt/ink/ink3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8:02.5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14272,'0'0'2205,"16"3"-1329,36 7-156,0-4 0,0-1 0,69-3 0,-2-6 322,164-1 1840,-231 7-2194,-16-2 470,48 7 0,-81-6-1360,7 1 1050,-6 1-4241</inkml:trace>
</inkml:ink>
</file>

<file path=ppt/ink/ink3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8:06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211 463 7328,'0'0'10623,"-13"2"-10131,1 0-370,2-1-3,0 1-1,-1 0 1,1 0-1,0 1 1,0 0 0,-15 8-1,14-6 63,1 1 0,0 0 0,0 0 0,0 1-1,1 0 1,-9 9 0,16-14-125,0 0 1,0 0 0,1 1-1,-1-1 1,0 0-1,1 1 1,-1-1 0,1 1-1,0 0 1,0-1-1,0 1 1,0 0 0,0 0-1,1-1 1,-1 1-1,1 0 1,0 0 0,0 0-1,0 0 1,0 0-1,0 0 1,1-1 0,-1 1-1,1 0 1,0 0-1,0 0 1,0-1 0,0 1-1,0 0 1,3 2-1,0 3 39,1-1-1,0 0 0,0-1 0,1 1 1,0-1-1,0 0 0,1 0 1,-1-1-1,1 0 0,0 0 0,1-1 1,10 6-1,-7-6-6,-1-1 0,1 0-1,-1 0 1,1-1 0,0 0 0,0-1 0,0 0-1,20-2 1,-10-1 9,-2-1-1,1-1 0,0-1 1,-1-1-1,0 0 0,0-1 1,0-2-1,-1 0 0,0 0 1,20-16-1,-10 5 32,-2-2-1,0 0 1,-1-2-1,-2-1 1,0 0-1,-2-2 0,0-1 1,-2 0-1,-2-1 1,0-1-1,-2-1 1,-1 0-1,-2-1 1,15-56-1,-20 54 147,0 0 0,3-69-1,-13 92 77,-2 14-116,-8 20-30,8-14-194,-20 38 46,1 3 0,3 0 0,2 0 1,2 2-1,2 1 0,-14 99 0,13-54 46,9-64 26,1 1 0,-1 52 1,11-89-76,0 0 0,0-1 1,0 1-1,0-1 0,0 0 1,0 0-1,4-5 0,46-52 147,-37 39-102,0 2-1,2 0 0,0 0 1,24-16-1,-39 33-60,0-1-1,0 1 1,1 0-1,-1 0 1,1 1-1,0-1 1,-1 1-1,1 0 1,0 0-1,0 0 1,0 1-1,7 0 1,-11 1-31,0-1 0,0 1 0,0 0 0,0-1 0,0 1 0,0 0 0,0 0 0,0 0 0,-1 0 0,1 0 0,0 0 0,0 0 0,-1 0 0,1 0 0,-1 0 0,1 0 0,-1 0 0,1 0 0,-1 0 0,0 1 0,0-1 0,1 2 0,4 33 26,-5-32-21,2 56 56,-1-34-15,0 0 1,7 30-1,-8-54-46,0-1 0,0 0 0,0 0 0,1 0 0,-1 1 0,0-1 1,1 0-1,0 0 0,-1 0 0,1 0 0,-1 0 0,1 0 0,0 0 0,0 0 0,0 0 0,-1 0 0,1 0 0,0-1 0,0 1 1,0 0-1,0 0 0,0-1 0,1 1 0,-1-1 0,2 1 0,0 0 3,-1-1-1,0 0 0,1 0 1,-1 0-1,1-1 1,-1 1-1,1 0 1,-1-1-1,1 0 1,-1 0-1,0 1 1,3-3-1,6-3 22,0 0-1,0-1 0,19-17 0,-8 5 38,0-2-1,-1 0 0,-2-2 0,0 0 1,-1-1-1,24-44 0,-32 39-47,-10 28-20,0-1 1,0 1 0,0 0 0,0-1 0,0 1 0,0 0-1,0-1 1,0 1 0,0 0 0,-1-1 0,1 1-1,0 0 1,-1 0 0,1-1 0,-1 1 0,0 0 0,1 0-1,-1 0 1,-1-2 0,2 3 0,-1 0 0,1 0 0,0-1 0,-1 1 0,1 0 0,-1 0 0,1 0 0,-1 0 0,1-1 0,-1 1 0,1 0 0,-1 0 0,1 0 0,-1 0 0,1 0 0,-1 0 0,1 0 0,-1 1 0,1-1 0,-1 0 0,1 0 0,-1 0 0,1 0 0,-1 1 0,1-1 0,-1 0 0,0 1 0,-13 9 0,10-7 0,-5 2 0,1 1 0,0 0 0,0 0 0,0 1 0,1 0 0,0 1 0,0-1 0,1 1 0,0 1 0,0-1 0,-5 11 0,7-11 0,1 0 0,0 0 0,0 1 0,1-1 0,0 1 0,0-1 0,0 18 0,2-22 0,0 1 0,1-1 0,0 0 0,0 0 0,0 0 0,0 0 0,1 0 0,-1 0 0,1 0 0,0 0 0,0-1 0,1 1 0,-1-1 0,1 0 0,0 1 0,0-1 0,0 0 0,4 3 0,-5-5 0,0 1 0,0-1 0,0 0 0,0 0 0,0 0 0,0 0 0,0-1 0,1 1 0,-1 0 0,0-1 0,0 0 0,1 1 0,-1-1 0,0 0 0,1 0 0,-1 0 0,0-1 0,1 1 0,-1 0 0,0-1 0,0 0 0,0 1 0,1-1 0,-1 0 0,0 0 0,0 0 0,0-1 0,0 1 0,0 0 0,2-3 0,2 0 0,-1-1 0,1 0 0,-1 0 0,0-1 0,-1 1 0,1-1 0,-1 0 0,6-11 0,-10 16 0,8-14 0,-1 0 0,-1 0 0,0 0 0,-1-1 0,3-18 0,-8 34 0,0 0 0,0-1 0,0 1 0,0 0 0,0 0 0,1-1 0,-1 1 0,0 0 0,0-1 0,0 1 0,0 0 0,0 0 0,0-1 0,0 1 0,0 0 0,0 0 0,0-1 0,0 1 0,-1 0 0,1 0 0,0-1 0,0 1 0,0 0 0,0 0 0,0-1 0,0 1 0,-1 0 0,1 0 0,0 0 0,0-1 0,0 1 0,0 0 0,-1 0 0,1 0 0,0-1 0,0 1 0,-1 0 0,1 0 0,0 0 0,0 0 0,-1 0 0,1 0 0,0 0 0,0 0 0,-1 0 0,1 0 0,0 0 0,0 0 0,-1 0 0,1 0 0,0 0 0,-1 0 0,1 0 0,0 0 0,0 0 0,-1 0 0,1 0 0,0 0 0,0 0 0,-1 0 0,1 1 0,0-1 0,0 0 0,-14 12 0,11-7 0,0 1 0,1 0 0,-1 0 0,2 0 0,-1 1 0,0-1 0,1 0 0,1 1 0,-1-1 0,1 1 0,0 11 0,1-16 0,-1 1 0,0-1 0,1 1 0,0-1 0,0 1 0,-1-1 0,1 0 0,1 1 0,-1-1 0,0 0 0,0 1 0,1-1 0,0 0 0,-1 0 0,1 0 0,0-1 0,0 1 0,0 0 0,0-1 0,0 1 0,0-1 0,0 0 0,1 1 0,-1-1 0,0 0 0,1 0 0,-1-1 0,1 1 0,-1-1 0,1 1 0,4-1 0,1 1 0,1-2 0,-1 1 0,1-1 0,-1 0 0,0-1 0,0 0 0,0 0 0,0-1 0,0 0 0,11-6 0,10-7 0,36-27 0,-37 24 0,-15 10 0,1 0 0,0 1 0,0 1 0,17-6 0,-19 12 0,-13 17 0,-6 15 0,-3-1 0,0 1 0,-27 52 0,18-40 0,17-35 0,9-18 0,19-41 0,-18 31 0,2 1 0,0 0 0,1 1 0,20-26 0,-30 43 0,0 0 0,0 0 0,0 0 0,0 0 0,0 0 0,0 0 0,0 0 0,0 0 0,1 0 0,-1 1 0,0-1 0,1 0 0,2 0 0,-4 1 0,0 0 0,1 0 0,-1 0 0,1 0 0,-1 0 0,1 0 0,-1 1 0,1-1 0,-1 0 0,1 0 0,-1 0 0,0 1 0,1-1 0,-1 0 0,1 0 0,-1 1 0,0-1 0,1 0 0,-1 1 0,0-1 0,1 0 0,-1 1 0,0-1 0,1 0 0,-1 1 0,0-1 0,0 1 0,2 4 0,0 0 0,-1 0 0,0 1 0,0-1 0,0 9 0,0-12 0,0 57 0,-1-41 0,1 1 0,0-1 0,7 35 0,-7-53 0,-1 1 0,1 0 0,0 0 0,-1 0 0,1 0 0,0 0 0,0-1 0,0 1 0,-1 0 0,1 0 0,0-1 0,0 1 0,0-1 0,0 1 0,0-1 0,0 1 0,0-1 0,0 0 0,1 0 0,-1 1 0,0-1 0,0 0 0,0 0 0,0 0 0,0 0 0,0 0 0,0 0 0,0-1 0,1 1 0,0 0 0,39-10 0,-19 2 0,1-2 0,-2 0 0,38-23 0,57-50 0,-54 37 0,-18 15 0,-41 23 0,-3 8 0,0 0 0,0 0 0,0 0 0,0 0 0,0-1 0,0 1 0,0 0 0,0 0 0,-1 0 0,1 0 0,0 0 0,0 0 0,0-1 0,0 1 0,0 0 0,0 0 0,-1 0 0,1 0 0,0 0 0,0 0 0,0 0 0,0 0 0,0 0 0,-1 0 0,1-1 0,0 1 0,0 0 0,0 0 0,0 0 0,-1 0 0,1 0 0,0 0 0,0 0 0,0 0 0,0 0 0,-1 0 0,1 1 0,0-1 0,0 0 0,0 0 0,0 0 0,0 0 0,-1 0 0,1 0 0,0 0 0,0 0 0,0 0 0,0 0 0,0 1 0,0-1 0,-1 0 0,1 0 0,0 0 0,0 0 0,0 0 0,0 1 0,-6 2 0,1 0 0,-1 0 0,0-1 0,-8 3 0,-19 9 0,10 0 0,-41 31 0,54-38 0,2 1 0,-1 0 0,1 0 0,0 1 0,1 0 0,0 0 0,-7 14 0,14-22 0,-1-1 0,1 0 0,0 1 0,0-1 0,-1 0 0,1 1 0,0-1 0,0 0 0,0 1 0,0-1 0,0 0 0,-1 1 0,1-1 0,0 0 0,0 1 0,0-1 0,0 1 0,0-1 0,0 0 0,0 1 0,0-1 0,0 0 0,1 1 0,-1-1 0,0 1 0,0-1 0,0 0 0,0 1 0,0-1 0,1 0 0,-1 0 0,0 1 0,0-1 0,1 0 0,-1 1 0,0-1 0,1 0 0,15 1 0,23-13 0,-26 5 0,0 0 0,0-1 0,0 0 0,11-10 0,-17 12 0,0 0 0,-1-1 0,0 1 0,0-1 0,0-1 0,-1 1 0,0-1 0,4-8 0,-9 16 0,0 0 0,0 0 0,0 0 0,0 0 0,0 0 0,0 0 0,0 0 0,0 0 0,0 0 0,0 0 0,0 0 0,0 0 0,-1 0 0,1 0 0,0 0 0,0 0 0,0 0 0,0 0 0,0 0 0,0 0 0,0 0 0,0 0 0,0 0 0,0-1 0,0 1 0,0 0 0,0 0 0,0 0 0,0 0 0,0 0 0,0 0 0,0 0 0,0 0 0,0 0 0,0 0 0,0 0 0,-10 10 0,-14 19 0,-22 40 0,-49 94 0,59-96 0,-2-2 0,-49 62 0,85-124 0,0 0 0,-1 0 0,1 0 0,-1 0 0,1-1 0,-1 0 0,0 1 0,0-1 0,0 0 0,0 0 0,0 0 0,0-1 0,-1 1 0,1-1 0,-1 0 0,1 0 0,-1 0 0,1 0 0,-1 0 0,0-1 0,1 0 0,-1 0 0,0 0 0,1 0 0,-1 0 0,1-1 0,-1 0 0,-4-1 0,2 1 0,1-1 0,-1 0 0,1 0 0,-1 0 0,1-1 0,0 0 0,0 0 0,0 0 0,0-1 0,1 1 0,-1-1 0,1 0 0,-4-6 0,7 9 0,0 0 0,1 0 0,-1 0 0,1 1 0,-1-2 0,1 1 0,-1 0 0,1 0 0,0 0 0,-1 0 0,1 0 0,0 0 0,0 0 0,0 0 0,0 0 0,0-1 0,0 1 0,0 0 0,0 0 0,1 0 0,-1 0 0,0 0 0,1 0 0,-1 0 0,1 0 0,-1 0 0,1 0 0,-1 0 0,1 0 0,0 0 0,-1 0 0,1 0 0,0 0 0,0 1 0,-1-1 0,1 0 0,0 1 0,0-1 0,0 0 0,2 0 0,3-3 0,1 0 0,0 0 0,0 0 0,8-2 0,29-10 0,0 2 0,56-10 0,-56 13 0,0-2 0,-1-2 0,-1-1 0,54-30 0,-86 41 0,0-1 0,0 0 0,-1-1 0,0 0 0,-1-1 0,1 0 0,6-9 0,-1 1 0,-1-2 0,19-33 0,-24 36 0,-1 0 0,-1 0 0,0 0 0,-1-1 0,-1 0 0,0 0 0,-1 0 0,0-18 0,-3 32 0,0 1 0,0-1 0,0 1 0,0 0 0,-1-1 0,1 1 0,-1-1 0,1 1 0,-1 0 0,1 0 0,-1-1 0,-1-1 0,2 3 0,-1-1 0,1 1 0,0 0 0,0 0 0,0 0 0,-1-1 0,1 1 0,0 0 0,-1 0 0,1 0 0,0 0 0,0 0 0,-1 0 0,1 0 0,0 0 0,-1 0 0,1 0 0,0 0 0,0 0 0,-1 0 0,1 0 0,0 0 0,-1 0 0,1 0 0,0 0 0,0 0 0,-1 0 0,1 0 0,0 0 0,-1 0 0,1 1 0,0-1 0,0 0 0,-1 0 0,1 0 0,0 1 0,0-1 0,0 0 0,-1 0 0,1 0 0,0 1 0,0-1 0,0 0 0,0 0 0,0 1 0,-1-1 0,1 0 0,0 1 0,0-1 0,0 0 0,0 0 0,0 1 0,0-1 0,0 0 0,0 1 0,0-1 0,0 1 0,-8 14 0,6-13 0,1 0 0,-1 0 0,1 0 0,0 0 0,0 0 0,0 1 0,0-1 0,-1 5 0,1 1 0,1 0 0,-1 0 0,2 0 0,-1 0 0,1 0 0,0 0 0,1 0 0,0 0 0,0-1 0,0 1 0,1 0 0,0-1 0,1 0 0,6 11 0,-7-15 0,-1-1 0,1 1 0,-1 0 0,1-1 0,0 1 0,0-1 0,0 0 0,0 0 0,1 0 0,-1-1 0,1 1 0,-1-1 0,1 1 0,-1-1 0,1 0 0,0-1 0,-1 1 0,1-1 0,0 1 0,0-1 0,6-1 0,-1 1 0,1-1 0,-1-1 0,1 0 0,-1 0 0,0-1 0,1 0 0,9-5 0,-6 0 0,-1 1 0,0-2 0,-1 1 0,0-2 0,0 1 0,-1-1 0,0-1 0,-1 0 0,0 0 0,-1-1 0,0 0 0,-1-1 0,0 0 0,-1 0 0,7-23 0,-4 2 0,-35 131 0,20-68 0,-2 1 0,-1-1 0,-21 49 0,23-64 0,-7 13 0,13-26 0,0 0 0,0 0 0,1 0 0,-1 0 0,0 0 0,0-1 0,0 1 0,0 0 0,0 0 0,-1-1 0,1 1 0,0-1 0,0 1 0,0-1 0,0 1 0,-1-1 0,1 0 0,0 0 0,-3 1 0,2-3 0,0 1 0,1 0 0,-1-1 0,0 1 0,0-1 0,1 0 0,-1 1 0,1-1 0,-1 0 0,1 0 0,0 0 0,0 0 0,0 0 0,-1-3 0,2 5 0,0-1 0,-1 1 0,1 0 0,0 0 0,0 0 0,0-1 0,0 1 0,0 0 0,0 0 0,0 0 0,0-1 0,0 1 0,0 0 0,0 0 0,0 0 0,0 0 0,0-1 0,0 1 0,0 0 0,1 0 0,-1 0 0,0-1 0,0 1 0,0 0 0,0 0 0,0 0 0,0 0 0,0 0 0,1-1 0,-1 1 0,0 0 0,0 0 0,0 0 0,0 0 0,0 0 0,1 0 0,-1 0 0,0 0 0,0-1 0,0 1 0,1 0 0,-1 0 0,0 0 0,0 0 0,0 0 0,0 0 0,1 0 0,-1 0 0,0 0 0,0 0 0,0 0 0,1 0 0,-1 0 0,0 0 0,0 1 0,1-1 0,11 1 0,-12-1 0,132 34 0,-88-21 0,0-1 0,63 7 0,-84-16 0,-16-2 0,1 0 0,0 0 0,-1 0 0,1-1 0,12-1 0,-20 1 0,0 0 0,0 0 0,0 0 0,1-1 0,-1 1 0,0 0 0,0 0 0,0 0 0,1 0 0,-1 0 0,0 0 0,0 0 0,0 0 0,0 0 0,1 0 0,-1-1 0,0 1 0,0 0 0,0 0 0,0 0 0,0 0 0,1 0 0,-1-1 0,0 1 0,0 0 0,0 0 0,0 0 0,0-1 0,0 1 0,0 0 0,0 0 0,0 0 0,0-1 0,0 1 0,0 0 0,0 0 0,0 0 0,0-1 0,0 1 0,0 0 0,-6-11 0,-15-9 0,-39-21 850,26 22-5635</inkml:trace>
</inkml:ink>
</file>

<file path=ppt/ink/ink3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29:59.2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0 687 8136,'0'0'8713,"11"2"-8236,0-1-297,0 1 0,0-1 0,0-1 0,1 0 0,-1 0 0,0-1 0,0-1 0,0 0 0,0 0 0,17-7 0,-10 0 169,0-2 0,-1 0 0,0-1 1,-1 0-1,-1-2 0,22-22 0,-20 17-175,-1-1 1,-1 0-1,-1-1 0,0-1 1,-2 0-1,0-1 0,9-29 1,45-175 1331,-58 195-1214,-5 18-22,-1 0-1,0 0 0,-1 1 1,-2-21-1,1 10 477,0 23-519,3 18 488,8 57-535,-3 0 0,-4 0 0,-3 1 0,-11 89 0,9-142-153,-2 0 1,0 0-1,-2 0 0,0-1 1,-1 0-1,-18 39 1,23-57-23,0-1 1,0 1-1,-1-1 0,0 1 1,1-1-1,-1 0 1,0 0-1,0 0 1,0 0-1,0 0 1,0-1-1,-1 1 0,1-1 1,0 1-1,-1-1 1,1 0-1,-1 0 1,0 0-1,1 0 0,-5 1 1,3-2 2,0 0 0,0 0 0,0-1 0,0 1 0,0-1 1,1 0-1,-1 0 0,0 0 0,0-1 0,1 1 0,-1-1 0,1 0 1,-1 0-1,-2-2 0,-2-1 30,0-1-1,1 1 1,0-1 0,1-1 0,-1 1-1,1-1 1,1 0 0,-1 0 0,1-1 0,0 0-1,-6-13 1,11 20-30,-1 0 0,1 1-1,-1-1 1,1 0 0,0 0 0,0 1-1,-1-1 1,1 0 0,0 0 0,0 0-1,0 1 1,0-1 0,0 0-1,0 0 1,0 0 0,0 0 0,0 1-1,0-1 1,0 0 0,0 0 0,1 0-1,-1 1 1,0-1 0,1 0 0,-1 0-1,0 1 1,1-1 0,-1 0 0,1 0-1,-1 1 1,1-1 0,0 1 0,-1-1-1,1 1 1,-1-1 0,1 1 0,0-1-1,0 1 1,-1-1 0,1 1 0,0 0-1,0-1 1,0 1 0,-1 0-1,1 0 1,0 0 0,0-1 0,0 1-1,-1 0 1,1 0 0,2 1 0,5-1 10,0 1 1,0 0 0,1 1-1,10 3 1,-11-3-42,35 10 7,-17-4 20,34 5-1,-50-11 2,1-2 0,0 1 0,0-1-1,0 0 1,0-1 0,16-4-1,-11 2 8,1-1 0,-1-1-1,0 0 1,0-1 0,0-1-1,-1-1 1,0 0 0,-1-1-1,0 0 1,15-13-1,-18 12 24,0-1 0,0 0-1,-1-1 1,-1 1-1,0-2 1,0 1-1,9-22 1,-15 29-17,-1 0-1,-1 1 1,1-1 0,-1 0 0,0 0-1,0 0 1,0 0 0,0 0-1,-1 0 1,0-1 0,0 1 0,-1 0-1,1 0 1,-1 0 0,0 0-1,-1 0 1,1 0 0,-1 0 0,0 1-1,0-1 1,0 0 0,-1 1 0,1 0-1,-1-1 1,-5-4 0,7 8-11,0-1 0,-1 1 0,1 0 0,-1-1 0,1 1 0,-1 0 0,1 0 0,-1 0 0,0 0-1,1 0 1,-1 0 0,0 1 0,0-1 0,0 1 0,1-1 0,-1 1 0,0 0 0,0-1 0,-3 1 0,2 1 1,-1-1 1,0 1-1,1 0 0,-1 0 0,1 0 0,-1 0 0,1 1 0,0-1 0,-5 4 0,-4 3 4,1 0 0,1 1-1,0 0 1,-12 14-1,10-9-16,0 0-1,2 0 0,-1 1 0,-9 21 1,15-27-4,1 1 0,1-1 0,-1 0 0,2 1 0,-1 0 0,1 0 0,1 0 0,-1 0 0,2 13 0,0-19 6,1 1-1,-1 0 1,1-1 0,1 1 0,-1-1 0,1 1 0,-1-1 0,1 0 0,1 0-1,-1 0 1,0 0 0,1 0 0,0 0 0,0-1 0,0 1 0,0-1 0,1 0-1,0 0 1,-1 0 0,1 0 0,7 3 0,-3-1 7,1-1-1,0 0 1,0-1-1,0 0 1,0 0-1,1-1 1,-1 0-1,1 0 1,12-1-1,-1-1 16,0-1 0,0-1-1,0 0 1,0-2 0,0-1-1,0 0 1,-1-2 0,30-13-1,-25 7 24,-2 0 0,0-1 1,-1-1-1,0-2 0,-1 0 0,24-26 0,-35 34-19,-2-1 0,1-1 0,-1 1 1,-1-2-1,8-13 0,-13 19-1,1 1-1,-1-1 1,0 0 0,0 1-1,-1-1 1,1 0 0,-1 0-1,-1 0 1,1-1 0,-1 1 0,0 0-1,-1 0 1,-1-9 0,2 13-10,-1 0-1,1 0 1,-1 0 0,0 0 0,1 1 0,-1-1 0,0 0 0,0 1 0,0-1 0,-1 1 0,1-1-1,0 1 1,0-1 0,-1 1 0,1 0 0,-1-1 0,1 1 0,-4-1 0,1 0 9,1 1 0,-1-1 0,0 1 0,0 0 0,0 1 1,1-1-1,-1 1 0,-8-1 0,1 2 9,0 0 1,-1 1-1,1 0 1,0 1-1,-17 6 0,18-4-29,0 0-1,0 1 1,1 0-1,0 1 0,0 0 1,0 0-1,1 1 0,0 0 1,0 1-1,1 0 1,1 0-1,-1 0 0,1 1 1,1 0-1,0 0 1,-7 19-1,11-24 0,0 1 0,1-1 0,-1 0 0,1 1 0,0-1 0,1 1 0,-1-1 0,1 0 0,0 1 0,0-1 0,1 0 0,0 0 0,-1 0 0,2 0 0,-1 0 0,1-1 0,-1 1 0,1-1 0,6 8 0,-1-3 0,0 0 0,0-1 0,1 1 0,0-2 0,0 1 0,1-1 0,19 10 0,-14-10 0,0-1 0,1 0 0,-1-1 0,1-1 0,0-1 0,0 0 0,0-1 0,1 0 0,-1-1 0,29-3 0,3-5 0,-1-1 0,61-19 0,-91 22 0,9-1 0,-18 4 0,1 1 0,-1-1 0,0 0 0,0-1 0,0 0 0,-1-1 0,1 1 0,-1-1 0,1-1 0,-1 1 0,7-7 0,-4 2 737,3-3-1318,-8 4-3604</inkml:trace>
</inkml:ink>
</file>

<file path=ppt/ink/ink3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01.47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121 0 4416,'0'0'11120,"-3"11"-10594,-20 63 696,3 0 1,4 2-1,-13 148 0,27-185-563,-2-1 1,-15 71-1,17-102-387,1 0 1,0 0 0,0 1 0,1-1-1,0 8 1,1-1 788,0-11-476,4-6 40,4-3-7,-2 5-519,0 0 0,0 0-1,0-1 1,0 0 0,-1-1 0,12-4 0,12-5 97,-4 3 2,1 2 0,1 0-1,-1 2 1,1 1 0,0 1 0,0 2 0,0 0 0,0 2 0,33 5-1,-46-4 15,11 4 275,-26-7-717,0-1 0,1 1 0,-1-1 0,1 1 0,-1-1 0,1 1 0,0-1 0,-1 1 0,1 0-1,0-1 1,0 1 0,0 0 0,2-2 0</inkml:trace>
</inkml:ink>
</file>

<file path=ppt/ink/ink3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02.4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125 1 6632,'0'0'13543,"-6"16"-12984,6-15-551,-11 25 247,2 2 0,1-1-1,-5 30 1,4 4 281,4-19 20,-2-1 1,-21 72 0,21-94-13,2 0 0,0 1 0,1 0 0,1 0 0,1 0 0,0 28 0,4-48-424,-1 0-1,1 1 0,0-1 1,-1-1-1,1 1 0,-1 0 1,1 0-1,0-1 1,-1 1-1,1 0 0,-1-1 1,3 0-1,14-7 80,0 2-1,1 0 1,0 1 0,0 1-1,0 1 1,0 1 0,1 0-1,-1 2 1,26 1 0,6 2 46,-31-3-122,1 1 1,0 1-1,0 1 1,-1 0-1,0 2 1,23 7-1,-34-8 67,-8-8-186,1-9-926,2 5-3438</inkml:trace>
</inkml:ink>
</file>

<file path=ppt/ink/ink3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03.48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118 0 8936,'0'0'9561,"0"11"-8929,-2 20 181,-1 0-1,-8 38 1,-9 54 1949,15-79-33,5-43-2680,0-1 0,1 1 0,-1-1 0,0 1 1,1-1-1,-1 1 0,0-1 0,1 1 0,-1-1 0,1 0 1,-1 1-1,0-1 0,1 0 0,-1 1 0,1-1 0,-1 0 0,1 1 1,0-1-1,-1 0 0,1 0 0,-1 0 0,1 0 0,-1 0 0,1 1 1,0-1-1,-1 0 0,1 0 0,-1 0 0,1-1 0,-1 1 1,1 0-1,0 0 0,-1 0 0,1 0 0,27-5 140,-24 4-52,51-9 523,89-5 0,-123 15-532,0 0-1,0 1 1,0 2 0,0 0 0,0 1-1,0 1 1,27 11 0,-42-14-89,0 0 1,-1 1 0,1 0 0,-1 0 0,0 0-1,0 0 1,0 1 0,0 0 0,-1 0 0,0 0-1,1 1 1,-1 0 0,-1-1 0,1 1 0,-1 1-1,0-1 1,0 0 0,0 1 0,-1-1 0,0 1-1,0 0 1,-1 0 0,1 0 0,-1 0 0,0 0-1,-1 0 1,1 0 0,-1 0 0,-1 0 0,1 0-1,-1 0 1,-2 10 0,1-7-40,0-1 0,-1 0 0,0 1 0,0-1 0,0-1 0,-1 1 0,-1 0 0,1-1 0,-1 0 0,0 0 0,-1 0 0,0 0 0,0-1 0,0 0 0,-1-1 0,1 1 0,-2-1 0,1 0 0,0-1 0,-1 0 0,0 0 0,-13 4 0,7-3 0,-1 0 0,1-2 0,-1 1 0,0-2 0,0 0 0,-29 0 0,33-3 0,0 0 0,0-1 0,1 0 0,-1 0 0,1-1 0,-1 0 0,1-1 0,0-1 0,0 1 0,-13-10 0,-19-13 0,-112-66 0,144 85 0,1-3 0,27 20 871,-6-5-5774</inkml:trace>
</inkml:ink>
</file>

<file path=ppt/ink/ink3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04.10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32 7936,'0'0'8643,"10"2"-7973,16 1-181,0-2 0,1-1 1,40-4-1,46-10 620,115-6 1517,-212 21-2223,-1 0 0,1 0 1,-1 2-1,1 0 0,-1 0 1,0 2-1,15 5 0,-29-9-306,0-1-1,1 1 1,-1-1 0,0 1-1,0-1 1,1 1-1,-1 0 1,0 0-1,0-1 1,0 1 0,0 0-1,0 0 1,0 0-1,0 0 1,0 0-1,-1 0 1,1 0 0,1 2-1,-1 8-3512</inkml:trace>
</inkml:ink>
</file>

<file path=ppt/ink/ink3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29.87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279 631 5520,'0'0'11767,"-11"4"-11416,-4 3-92,0-2 1,0 1-1,0-2 0,-25 4 0,20-7 77,17-2-272,0 1 1,0 0 0,0 0-1,0 0 1,0 1-1,0-1 1,0 1 0,0-1-1,0 1 1,0 0-1,0 0 1,0 1 0,0-1-1,0 1 1,-2 1-1,-27 19 521,23-17-473,1 0 0,0 1-1,0 0 1,-10 10 0,17-14-87,-1-1 0,1 1 0,-1 0 1,1-1-1,0 1 0,0 0 1,0 0-1,0 0 0,0 0 1,1 0-1,-1 0 0,0 0 1,1 0-1,0 0 0,-1 0 1,1 0-1,0 0 0,0 1 0,0-1 1,0 0-1,1 0 0,-1 0 1,1 0-1,-1 0 0,2 3 1,0 0 13,0 0 1,1 0-1,-1-1 1,1 1 0,0-1-1,0 0 1,1 0 0,-1 0-1,1 0 1,0-1-1,0 1 1,0-1 0,0 0-1,9 4 1,-6-3 0,0-1 1,0-1-1,1 1 1,0-1 0,-1-1-1,1 1 1,0-1-1,0-1 1,9 1-1,-4-2 10,0 0 0,0-1 0,0 0 0,0-1 0,-1 0 0,1-1 0,-1-1 0,0 0 0,0 0 0,-1-1 0,1-1 0,9-7 0,8-11 52,-1-1-1,-1-2 1,-1 0 0,-1-2 0,28-45 0,-35 43-22,-1 0 1,-1-1 0,16-52-1,22-107 203,-45 149-138,-2 0 1,-2 0-1,-1-52 0,-3 95-141,-1 0-1,0 0 0,0 0 1,0-1-1,0 1 0,0 0 1,0 0-1,0 0 0,0-1 1,0 1-1,0 0 0,0 0 1,0 0-1,0-1 0,0 1 1,0 0-1,0 0 0,-1 0 1,1-1-1,0 1 0,0 0 1,0 0-1,0 0 0,0 0 1,0-1-1,0 1 0,-1 0 1,1 0-1,0 0 0,0 0 1,0 0-1,0 0 0,0-1 1,-1 1-1,1 0 0,0 0 1,0 0-1,0 0 0,-1 0 1,1 0-1,0 0 0,0 0 1,0 0-1,-1 0 0,1 0 1,0 0-1,0 0 0,0 0 1,-1 0-1,1 0 0,0 0 1,0 0-1,0 0 0,0 0 1,-1 0-1,1 0 0,0 1 1,0-1-1,0 0 0,0 0 1,-1 0-1,1 0 0,0 0 1,0 0-1,0 1 0,0-1 1,0 0-1,-1 0 0,1 0 1,-12 15 50,1 7-49,0 2 1,2-1-1,-10 38 0,4-15-2,-25 100-51,22-75 23,-11 63-16,1-3 19,17-85 62,-7 66-1,18-112-27,-1 0-1,1 0 1,0 1 0,0-1-1,0 0 1,0 1-1,0-1 1,0 0 0,0 0-1,0 1 1,0-1 0,0 0-1,0 0 1,0 1 0,0-1-1,0 0 1,0 1 0,0-1-1,0 0 1,0 0 0,0 1-1,0-1 1,0 0 0,0 0-1,0 1 1,0-1 0,1 0-1,-1 0 1,0 1 0,0-1-1,0 0 1,1 0 0,-1 1-1,0-1 1,0 0 0,0 0-1,1 0 1,-1 0 0,0 0-1,0 1 1,1-1 0,-1 0-1,0 0 1,1 0-1,13-9 174,14-25-46,-6 7 2,2 1 0,44-39 0,8-8 294,-76 73-428,1-1-1,-1 1 0,1-1 0,-1 1 0,1-1 0,0 1 0,-1-1 0,1 1 0,0 0 0,-1 0 0,1-1 0,0 1 0,-1 0 0,1 0 0,0 0 0,0-1 0,-1 1 0,1 0 0,0 0 0,0 0 0,-1 0 0,1 1 0,0-1 0,0 0 0,-1 0 0,1 0 0,0 1 0,1-1 0,-1 1 3,0 1 0,0-1 0,0 0 0,0 0 0,0 1 0,0-1 0,0 0 0,-1 1 1,1-1-1,0 1 0,-1-1 0,2 3 0,0 6 20,0 0 1,-1-1 0,1 14-1,1 61 76,-2-80-96,-1-1-1,0 0-1,1 0 1,-1 0 0,1 1 0,0-1 0,0 0 0,3 5 0,-3-6-4,1 0 1,-1-1 0,1 1-1,0-1 1,0 0-1,-1 1 1,1-1-1,0 0 1,0 0-1,1 0 1,-1 0 0,3 0-1,2 1 12,-1 0 0,1-1 0,-1 0 1,1 0-1,0-1 0,0 0 0,-1 0 0,1 0 0,0-1 0,-1 0 0,1 0 0,-1-1 0,1 0 0,-1 0 1,8-4-1,4-2 13,-1-1 0,1-1 1,28-23-1,-39 28-26,11-9 31,0 1 1,-1-2-1,-1 0 1,20-25 0,-23 26 8,-11 12-33,0-1 0,0 1 0,0-1 0,0 0 0,0 1 0,0-1 0,1-4-1,-3 7-6,0 0 0,1-1-1,-1 1 1,0 0 0,0 0-1,0 0 1,0-1 0,1 1-1,-1 0 1,0 0 0,0-1-1,0 1 1,0 0 0,0 0-1,0-1 1,0 1 0,0 0 0,0 0-1,0-1 1,0 1 0,0 0-1,0 0 1,0-1 0,0 1-1,0 0 1,0 0 0,0-1-1,0 1 1,0 0 0,0 0-1,0-1 1,-1 1 0,1 0-1,0 0 1,0-1 0,0 1-1,0 0 1,-1 0 0,1-1-1,-11 7 34,-14 16-28,-60 62 67,79-77-58,-1-1 1,2 1 0,-1 0 0,1 0-1,0 1 1,1-1 0,-1 1-1,2 0 1,-1 1 0,1-1-1,0 1 1,1-1 0,0 1-1,-1 11 1,3-19-14,-1 1-1,1-1 1,0 0-1,0 0 1,1 0-1,-1 0 1,0 0-1,0 0 1,0 0-1,1 0 1,-1 0-1,0 0 1,1 0-1,-1 0 1,1 0-1,-1 0 1,1 0-1,0 0 1,-1 0-1,1-1 1,0 1-1,0 0 1,0 0-1,-1-1 1,1 1-1,0 0 1,0-1-1,0 1 1,0-1-1,0 0 1,0 1-1,0-1 1,0 1-1,0-1 1,0 0-1,0 0 1,0 0-1,0 0 1,1 0-1,-1 0 1,0 0-1,0 0 1,2-1-1,1 1 6,-1-1 0,1 0 0,-1 0 0,1-1 0,-1 1 0,0-1 0,0 1 0,1-1 0,-1 0 0,0 0 0,-1-1 0,5-3 0,1-3 26,-1-1 0,0 0 0,-1 0 1,0-1-1,0 1 0,-1-1 0,-1-1 1,1 1-1,-2-1 0,0 1 0,3-21 0,-7 22 131,-5 15-2,-5 20-48,8-12-93,0 0-1,1 1 1,0-1 0,0 25 0,2-34-17,0 1 0,0-1 0,0 0 0,1 0 0,0 1 0,0-1 0,0 0 0,0 0 0,1 0-1,-1 0 1,1 0 0,0 0 0,0-1 0,0 1 0,1 0 0,0-1 0,-1 0 0,1 0 0,6 6 0,-6-8-4,0 1-1,0-1 1,0 0-1,0 0 1,0 0-1,1-1 0,-1 1 1,0 0-1,0-1 1,1 0-1,-1 0 1,0 0-1,0 0 1,1-1-1,-1 1 1,0-1-1,4-1 1,6-2 8,-1-1-1,23-11 1,-9 4 11,-17 8-14,0 0 1,-1 0-1,1-1 0,-1 0 1,0-1-1,0 0 0,0 0 0,8-9 1,-10 11 11,-5 9-9,-4 18-7,1-15-1,-4 21 1,-17 52-1,1-7 0,8-19 5,-19 95 39,32-143-33,0 0-1,-1-1 0,1 1 0,-1-1 0,0 1 0,-1-1 0,1 1 1,-7 8-1,16-41 256,4-30 0,-2 6-170,-4 24-40,1 0 0,1-1 0,2 2 0,15-34 0,24-54 143,-32 72-77,30-57 0,-43 92-106,1 1 1,0 0-1,-1 0 1,2 1-1,-1-1 0,0 1 1,1-1-1,0 1 1,10-6-1,-13 9-14,-1 0 0,1 1 1,-1-1-1,1 0 0,0 1 0,-1-1 0,1 1 1,0-1-1,-1 1 0,1 0 0,0-1 1,0 1-1,-1 0 0,1 0 0,0 1 0,0-1 1,-1 0-1,1 0 0,0 1 0,0-1 0,-1 1 1,1 0-1,-1-1 0,1 1 0,0 0 0,-1 0 1,1 0-1,-1 0 0,0 0 0,1 0 1,-1 1-1,0-1 0,0 0 0,0 1 0,0-1 1,0 1-1,1 2 0,2 2-4,-1 1 0,0 0 0,-1 0 0,1 0 0,-1 0 0,-1 1 0,1-1 0,-2 1 0,1-1 0,-1 1 0,0-1 0,0 1 0,-3 14 0,3-18 0,-1-1 0,0 1 0,0 0 0,0 0 0,-1-1 0,1 1 0,-1 0 0,0-1 0,0 0 0,0 1 0,0-1 0,-1 0 0,1 0 0,-1 0 0,0 0 0,1-1 0,-2 1 0,1-1 0,0 0 0,0 0 0,-1 0 0,1 0 0,-1 0 0,1-1 0,-1 0 0,0 1 0,0-1 0,-5 0 0,-19-4 0,27 3 0,0 0 0,1 0 0,-1 0 0,0 0 0,0 0 0,1 0 0,-1 0 0,0-1 0,1 1 0,-1 0 0,0 0 0,0-1 0,1 1 0,-1 0 0,1-1 0,-1 1 0,0-1 0,1 1 0,-1-1 0,1 1 0,-1-1 0,1 1 0,-1-1 0,1 0 0,0 1 0,-1-1 0,1 0 0,0 1 0,-1-1 0,1 0 0,0 1 0,0-1 0,0 0 0,-1 0 0,4-1 0,-1 1 0,0 0 0,1-1 0,-1 1 0,1 0 0,-1 0 0,1 1 0,-1-1 0,1 0 0,0 1 0,-1 0 0,1-1 0,4 1 0,-4 0 0,15-1 0,0 1 0,0 1 0,25 4 0,-27-2 0,0-1 0,0-1 0,0 0 0,0-1 0,18-3 0,-30 2 0,97-21 0,-88 18 0,-1 0 0,0-1 0,0-1 0,0 0 0,19-14 0,-7 1 0,-1-1 0,0-1 0,-2-1 0,0-1 0,-2 0 0,0-2 0,-2 0 0,-1-2 0,0 1 0,-3-2 0,0 0 0,-1 0 0,-2-2 0,13-58 0,-17 57 0,0-1 0,-2 1 0,-1-1 0,-3-50 0,0 81 0,0 0 0,0-1 0,0 1 0,0 0 0,0 0 0,0-1 0,-1 1 0,1 0 0,-1 0 0,1 0 0,-1-1 0,1 1 0,-2-2 0,1 3 0,1 0 0,0 0 0,0 0 0,-1 0 0,1-1 0,0 1 0,-1 0 0,1 0 0,0 0 0,-1 0 0,1 0 0,0 0 0,-1 0 0,1 0 0,0 0 0,-1 0 0,1 0 0,0 0 0,-1 1 0,1-1 0,0 0 0,0 0 0,-1 0 0,1 0 0,0 0 0,-1 1 0,1-1 0,0 0 0,0 0 0,-1 1 0,1-1 0,0 0 0,-23 33 0,20-27 0,-28 46 1,-33 81-1,51-101-1,1 1-1,2 1 0,-12 67 1,20-86-12,-8 78-76,10-80 59,0 1 1,0-1-1,2 0 1,4 25-1,-5-34 22,0 0 0,0-1 0,1 1 0,0 0 0,-1 0 1,1-1-1,0 1 0,1-1 0,-1 1 0,1-1 0,-1 0 0,1 0 0,0 0 0,0 0 0,0-1 0,7 5 0,-5-5 4,-1 0 0,1 0 1,0 0-1,0-1 0,0 0 1,0 0-1,0 0 0,0 0 0,0-1 1,0 0-1,11-1 0,-4-1 8,0 0 0,0-1 1,0-1-1,-1 0 0,1 0 0,-1-1 0,0-1 0,0 1 0,-1-2 1,15-10-1,-2-2 59,38-41-1,-55 54-40,0-1-1,-1 0 0,0 0 1,0-1-1,0 0 0,-1 0 1,-1 0-1,1 0 0,-1 0 0,-1 0 1,2-10-1,-3 16-20,-1 0-1,-1 0 1,1 0-1,0 1 1,0-1-1,-1 0 1,1 0-1,-1 0 1,1 0 0,-1 1-1,0-1 1,0 0-1,0 1 1,0-1-1,0 1 1,0-1-1,-3-2 1,4 3-1,-1 0 0,0 1 0,0-1 0,0 0 0,0 0 0,0 1 0,0-1-1,0 1 1,0-1 0,0 1 0,0-1 0,0 1 0,0-1 0,0 1 0,0 0 0,0 0 0,0 0 0,-1-1 0,1 1 0,0 0 0,0 0 0,0 1 0,0-1-1,-1 0 1,1 0 0,0 1 0,0-1 0,0 0 0,0 1 0,-1 0 0,-6 3 0,0 1 0,0 0 0,1 1 0,0 0 0,0 0 0,1 0 0,-8 9 0,11-10 0,0-1 0,1 1 0,-1 0 0,1 0 0,0 0 0,1 0 0,-1 1 0,1-1 0,0 0 0,0 1 0,0-1 0,1 1 0,0 10 0,6 37 0,-6-50 0,1 1 0,0 0 0,0-1 0,0 1 0,1-1 0,-1 1 0,1-1 0,0 0 0,0 1 0,0-1 0,0 0 0,4 3 0,-4-5 0,-1 1 0,1-1 0,0-1 0,0 1 0,0 0 0,0 0 0,0-1 0,0 1 0,0-1 0,0 1 0,0-1 0,0 0 0,0 0 0,0 0 0,1 0 0,-1 0 0,3-2 0,2 1 0,0-1 0,-1 1 0,14-7 0,-6 0 0,0 0 0,0-1 0,22-20 0,-19 15 0,24-16 0,-39 29 0,0 1 0,0-1 0,0 1 0,-1-1 0,1 1 0,0-1 0,0 1 0,0 0 0,0 0 0,0 0 0,0 0 0,0 0 0,0 1 0,0-1 0,0 0 0,-1 1 0,1 0 0,0-1 0,0 1 0,0 0 0,-1 0 0,3 2 0,6 3 0,-1 0 0,15 14 0,-13-11 0,5 3 0,0-1 0,1-1 0,20 9 0,16 9 0,-49-26 0,0 0 0,0 0 0,0 0 0,0-1 0,0 0 0,0 0 0,0 0 0,0 0 0,1 0 0,-1-1 0,0 0 0,0 0 0,1 0 0,-1-1 0,0 1 0,0-1 0,1 0 0,-1 0 0,0 0 0,0-1 0,0 0 0,5-2 0,-3 0 0,1 0 0,-1-1 0,0 1 0,0-1 0,-1 0 0,1-1 0,-1 1 0,0-1 0,-1 0 0,1 0 0,5-13 0,-3 8 444,4-13-436,-11 10-4511</inkml:trace>
</inkml:ink>
</file>

<file path=ppt/ink/ink3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30.17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55 13056,'0'0'1480,"64"0"-944,27-4 72,24 2 8,17-3-49,-5-1 1,-5 0-48,-19 0 8,-13-8-136,-13 9 16,-7 3-200,-23-2 0</inkml:trace>
</inkml:ink>
</file>

<file path=ppt/ink/ink3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31.43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45 8336,'0'0'7481,"12"3"-6961,-8-2-470,2-1 49,0 2-1,0-1 1,0 1-1,-1 0 1,1 0-1,-1 0 1,1 1-1,-1 0 1,0 0-1,0 0 1,0 1-1,0 0 1,0 0-1,7 9 1,-8-7 45,0 0 0,0 1-1,-1 0 1,0 0 0,0 0 0,-1 1 0,2 9 0,6 56 1033,-9-57-866,1 0-1,0-1 0,1 1 1,0-1-1,7 16 0,-6-20-119,17 37 1154,31 56-1,-29-57 286,-20-40-1322,2-1 258,6-15-295,-5 1-243,0 1 1,-1-1-1,0 0 1,-1 0-1,0 0 1,0 0-1,4-13 1,4-9 40,95-267 705,-75 198-392,-7 44 78,-19 65-732,3 6-631,-6-8-2668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4:07.85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43 6824,'0'0'7645,"13"-5"-7100,0-2-371,-6 4-84,-1-1 1,1 1 0,0 1 0,0-1 0,0 1-1,1 0 1,-1 1 0,0 0 0,12 0 0,140 6 2916,-145-6-2583,-1 0 0,17-4 0,-17 3-1072,1 0 1,16-1 0</inkml:trace>
</inkml:ink>
</file>

<file path=ppt/ink/ink3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31.8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12664,'0'0'3320,"2"10"-2990,11 76 595,2 151-1,-22-50 936,4-152 502,19-56-2455,-11 16-2364</inkml:trace>
</inkml:ink>
</file>

<file path=ppt/ink/ink3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32.24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11152,'0'0'3129,"4"9"-2682,43 119 783,-40-105-956,-1 1 1,-1-1-1,-1 1 1,1 30-1,-6 20 1244,-15 116 0,17-176-645,6-16-117,9-20-372,2-6-454,-7 10-2829</inkml:trace>
</inkml:ink>
</file>

<file path=ppt/ink/ink3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32.55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11352,'0'0'3090,"7"17"-2626,-7-16-462,13 30 343,-2 2 0,12 50 1,-13-16 656,-2-1 0,-3 1 0,-6 99 1,2-131-1350</inkml:trace>
</inkml:ink>
</file>

<file path=ppt/ink/ink3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33.8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114 1 5320,'0'0'8849,"-7"14"-8441,-65 113 792,68-120-1064,0 0 13,0-1 0,0 1 0,1-1 1,0 1-1,0 0 0,1 0 0,0 0 0,0 1 1,-1 8-1,3-15-127,0-1-1,0 1 1,0-1 0,0 0 0,1 1 0,-1-1-1,0 0 1,0 1 0,0-1 0,1 0 0,-1 1 0,0-1-1,0 0 1,1 0 0,-1 1 0,0-1 0,1 0-1,-1 0 1,0 1 0,1-1 0,-1 0 0,0 0 0,1 0-1,-1 0 1,0 0 0,1 0 0,-1 1 0,0-1-1,1 0 1,-1 0 0,1 0 0,-1 0 0,0 0-1,1-1 1,18 0 150,-13 0-97,5 0-331,0 0 0,-1-2 0,1 1 0,-1-1 0,13-5 0,-21 7-284</inkml:trace>
</inkml:ink>
</file>

<file path=ppt/ink/ink3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34.14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37 1 11448,'0'0'2800,"-3"10"-2282,-5 21 131,1-1 0,2 1 0,-3 37 0,6-53-365,-1 9 1227,3-23-1546,0-1 1,0 1-1,0-1 1,0 0-1,0 1 1,0-1-1,0 1 1,0-1-1,0 1 1,0-1-1,1 1 1,-1-1-1,0 0 1,0 1-1,0-1 1,1 1-1,-1-1 1,0 0-1,0 1 1,1-1-1,-1 0 1,0 1-1,1-1 1,-1 0-1,0 0 1,1 1-1,-1-1 1,1 0-1,-1 0 1,0 0-1,1 1 1,-1-1 0,1 0-1,-1 0 1,0 0-1,1 0 1,0 0-1</inkml:trace>
</inkml:ink>
</file>

<file path=ppt/ink/ink3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35.01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1 165 10752,'0'0'3549,"4"10"-3153,11 30 15,-3 2-1,0 0 1,-3 0 0,-2 1-1,-1 0 1,-3 0-1,-1 0 1,-2 1 0,-9 69-1,7-89 577,-2-55 208,-23-368 253,16 328-1129,8 53-171,0 0 0,0 0 0,1-29 1,2 43-126,1 1 1,0-1 0,-1 0 0,1 1 0,1-1-1,-1 1 1,0-1 0,1 1 0,0 0 0,0-1-1,0 1 1,0 0 0,0 0 0,1 0 0,-1 1 0,1-1-1,-1 1 1,1-1 0,0 1 0,0 0 0,1 0-1,-1 0 1,0 0 0,1 1 0,-1-1 0,1 1-1,3-1 1,8-2 16,-1 1-1,1 0 1,0 1-1,0 0 1,19 2 0,-21 0-19,0 0 0,0 1 1,-1 0-1,1 1 1,-1 1-1,1 0 0,-1 1 1,0 0-1,22 11 0,-27-11-7,-1 0-1,-1 0 1,1 1-1,0 0 1,-1 0 0,0 0-1,0 0 1,-1 1-1,0 0 1,0 0-1,0 0 1,0 0-1,-1 1 1,0-1-1,-1 1 1,1 0-1,-1 0 1,2 13-1,-3-15-1,-1 0 0,1 0-1,-1 0 1,0-1 0,0 1 0,-1 0-1,1 0 1,-1 0 0,0-1 0,0 1-1,-1 0 1,1-1 0,-1 1 0,0-1-1,-1 1 1,1-1 0,-1 0 0,1 0-1,-1 0 1,0-1 0,-1 1 0,1 0-1,-1-1 1,1 0 0,-1 0 0,0 0-1,0-1 1,0 1 0,-1-1 0,-5 3-1,-6 1 48,1-1 0,-1 0-1,0-1 1,0 0 0,0-1-1,-1-1 1,-29-1 0,39-1-18,0 0 1,-1-1 0,1-1 0,0 1 0,0-1 0,0 0 0,0-1 0,0 0 0,0 0-1,1 0 1,-8-5 0,14 8-47,-1 0 1,1-1-1,-1 1 0,1 0 1,-1 0-1,1-1 0,-1 1 0,1 0 1,-1-1-1,1 1 0,0-1 0,-1 1 1,1 0-1,0-1 0,-1 1 0,1-1 1,0 1-1,-1-1 0,1 1 0,0-1 1,0 1-1,0-1 0,0 1 0,-1-1 1,1 0-1,0 1 0,0-1 1,1 0 17,-1 0 0,1 1 0,-1-1 0,1 1 1,-1 0-1,1-1 0,-1 1 0,1-1 1,-1 1-1,1 0 0,0-1 0,-1 1 1,1 0-1,0 0 0,-1 0 0,1-1 0,1 1 1,26-2-3940</inkml:trace>
</inkml:ink>
</file>

<file path=ppt/ink/ink3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36.7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83 0 10344,'0'0'3993,"5"15"-3728,-1-1-199,-1 0-1,0 0 1,-1 0 0,0 0-1,-1 0 1,0 0 0,-2 0-1,-2 23 1,-44 170 1155,24-112-472,15-42-220,6-39-181,1-1 0,-2 0 1,0 0-1,-5 14 0,4-19 515,3-10-87,4-15-182,-2 13-560,14-56 523,24-67 0,-31 108-418,0 0 0,1 0 0,1 1 1,0 1-1,2 0 0,0 0 0,23-23 0,-35 39-128,0 1-1,1-1 1,-1 1 0,0 0-1,1-1 1,-1 1-1,1-1 1,-1 1 0,1 0-1,-1 0 1,0-1-1,1 1 1,-1 0-1,1 0 1,-1-1 0,1 1-1,-1 0 1,1 0-1,0 0 1,-1 0 0,1 0-1,-1 0 1,1 0-1,-1 0 1,1 0-1,-1 0 1,1 0 0,-1 0-1,1 0 1,0 1-1,0-1 0,0 1-1,0 0 1,-1 0-1,1 0 1,0 0-1,-1 0 0,1 0 1,-1 0-1,1 0 1,-1 0-1,1 0 1,-1 0-1,1 2 1,4 44 31,-5-42-21,1 10-3,1 26 39,7 41 0,-5-51-28,-4-20-10,2 1 0,-1-1 0,2 1 0,5 18 0,-7-28-10,0 0 0,0 0 0,0 0 1,0 0-1,0 0 0,0 0 1,1 0-1,-1 0 0,1-1 0,-1 1 1,1-1-1,0 1 0,-1-1 1,1 1-1,0-1 0,0 0 0,0 0 1,0 0-1,0 0 0,0 0 1,0-1-1,0 1 0,1-1 1,-1 1-1,0-1 0,0 0 0,0 0 1,1 0-1,-1 0 0,2 0 1,15-3 47,0 0 1,0-2 0,-1 0 0,1-1 0,17-9 0,-4 0 92,57-36 1,-56 28 35,0-2 1,-2-2 0,43-45-1,-63 55-28,-11 17-152,0 0 0,0 0 0,0-1 0,0 1 0,1 0 1,-1 0-1,0-1 0,0 1 0,0 0 0,0 0 0,0-1 0,0 1 0,0 0 1,0-1-1,0 1 0,0 0 0,0 0 0,0-1 0,0 1 0,0 0 1,0-1-1,0 1 0,0 0 0,0 0 0,0-1 0,0 1 0,0 0 0,0-1 1,-1 1-1,1 0 0,0 0 0,0-1 0,0 1 0,0 0 0,-1 0 0,1 0 1,0-1-1,0 1 0,-1 0 0,1 0 0,0 0 0,0 0 0,-1 0 0,1-1 1,0 1-1,0 0 0,-1 0 0,1 0 0,0 0 0,-1 0 0,1 0 1,0 0-1,0 0 0,-1 0 0,1 0 0,0 0 0,-1 0 0,1 0 0,0 0 1,0 0-1,-1 0 0,1 0 0,0 1 0,-1-1 0,1 0 0,0 0 0,-1 1 1,-23 5 27,0 2 1,0 1 0,0 1-1,2 1 1,-1 1 0,1 1 0,1 1-1,0 0 1,-19 19 0,31-24-9,0-1 0,1 2 0,0-1 0,1 1 0,0 0 0,1 0 0,-8 17 0,11-21-5,0 0 0,1 0 0,0 1 1,0-1-1,0 0 0,1 1 0,0-1 1,1 1-1,-1 0 0,1-1 1,0 1-1,1-1 0,-1 1 0,1-1 1,2 7-1,-1-9-3,-1 0 0,1-1 0,0 1 0,0-1 0,1 1 0,-1-1 0,0 0 0,1 0 0,0 0 0,0 0 0,0 0 0,0-1 0,0 1 0,1-1 0,-1 0 0,1 0 0,-1 0 0,1-1 0,0 1 0,0-1 0,0 0 0,0 0 0,0 0 0,0-1 0,0 1 0,0-1 0,6 0 0,-3 0 10,0 0 0,0-1 0,0 0-1,0-1 1,0 1 0,0-1 0,0 0 0,-1-1 0,1 0 0,-1 0 0,0 0 0,1-1 0,-2 0 0,1 0 0,7-7-1,2-6 35,0 0 0,-1-1 0,-2 0-1,1-1 1,10-24 0,41-106 346,-53 121-289,-9 24 206,-3 5-120,-5 12-50,-8 25-99,10-20-37,0 1 1,2 0-1,0 1 0,1-1 1,1 0-1,0 0 0,5 23 1,-5-38-17,1-1 0,0 0 0,0 0 0,0 0 0,0 0 0,0 0 0,1 0 0,-1 0 0,1 0 0,0 0 0,-1 0 0,1-1 0,1 1-1,-1-1 1,0 0 0,1 1 0,-1-1 0,4 2 0,-3-3 0,-1 0-1,1 0 0,-1-1 0,1 1 0,0-1 1,-1 0-1,1 1 0,0-1 0,-1 0 0,1 0 1,0-1-1,-1 1 0,1-1 0,0 1 0,-1-1 1,1 0-1,-1 0 0,1 0 0,-1 0 0,1 0 1,-1-1-1,3-1 0,5-4 2,-1 0 0,-1 0 0,1 0 0,-1-1 0,0 0 0,8-12 0,36-59 38,-6 8-11,-36 55-2,-10 15-13,1-1-1,0 0 1,0 1 0,0-1-1,0 1 1,0-1 0,0 1-1,0-1 1,1 1 0,-1 0-1,2-2 1,-2 3-11,-1 0-1,0 0 1,0 0-1,1 0 1,-1 0 0,0 1-1,0-1 1,1 0 0,-1 0-1,0 0 1,0 0-1,0 0 1,1 0 0,-1 1-1,0-1 1,0 0-1,0 0 1,1 0 0,-1 1-1,0-1 1,0 0-1,0 0 1,0 0 0,0 1-1,0-1 1,1 0-1,-1 0 1,0 1 0,0-1-1,0 0 1,0 0-1,0 1 1,0-1 0,0 0-1,0 0 1,0 1 0,1 12 25,-7 153 30,3-137-57,-1-1 0,-2 0 0,-16 51 1,14-58 21,-14 26 1,22-46-24,-1 0-1,0 0 1,1 0 0,-1-1-1,0 1 1,0 0-1,0 0 1,1-1 0,-1 1-1,0-1 1,0 1 0,0 0-1,0-1 1,0 0 0,0 1-1,0-1 1,0 0-1,0 1 1,-1-1 0,1 0-1,0 0 1,0 0 0,0 0-1,0 0 1,0 0 0,0 0-1,0 0 1,0-1-1,0 1 1,-1 0 0,1-1-1,0 1 1,-1-2 0,-1 1 2,0 0 1,0-1 0,0 1 0,1-1 0,-1 0 0,1 0 0,-1 0-1,1 0 1,0 0 0,-3-3 0,1-2 14,0 1-1,1-1 1,0 0-1,0 0 1,1 0 0,0-1-1,0 1 1,0-1-1,0-14 1,1 19-8,1 0 0,0 0-1,0-1 1,1 1 0,-1 0 0,1 0 0,-1 0-1,1 0 1,0 0 0,0 0 0,1 0 0,-1 0-1,1 0 1,-1 0 0,1 0 0,0 1 0,0-1-1,0 1 1,0-1 0,0 1 0,1 0 0,-1 0-1,1 0 1,-1 0 0,5-2 0,1 1-4,-1 0 0,1 0 0,0 1 0,-1 0 0,1 0 0,0 1 0,16 0 0,60 5 10,-15 1-2,-45-6-13,0-1-1,-1-1 1,0-2 0,36-10-1,-57 14 0,1 0 1,0 0-1,-1 0 0,1 0 1,-1-1-1,1 1 0,-1-1 1,0 0-1,1 0 0,-1 0 1,0 0-1,0 0 0,-1 0 0,1 0 1,0-1-1,-1 1 0,1-1 1,1-3-1,-2 2 4,1-1 0,-1 0 0,1 1 0,-2-1 1,1 0-1,0 0 0,-1 0 0,0 0 0,0 1 0,-1-10 0,0 10 0,0 0 0,0 0 0,0 0 0,0 0 0,-1 0 0,1 0 0,-1 0 0,0 0 0,0 0 0,-1 1-1,1-1 1,-4-3 0,4 5-2,0 1-1,0-1 0,0 0 0,0 1 0,-1-1 1,1 1-1,0-1 0,-1 1 0,1 0 1,-1 0-1,0 0 0,1 1 0,-1-1 0,0 1 1,1-1-1,-1 1 0,0 0 0,0 0 0,-5 1 1,0 0 3,0 0 0,0 1 0,0 1 0,0-1 0,0 1 0,0 1 0,-8 4 0,14-7-5,0 0 0,0 1 0,0-1 0,0 0 0,0 1 0,0-1 0,0 1 0,1-1 1,-1 1-1,1 0 0,-1 0 0,1 0 0,0 0 0,0 0 0,0 0 0,0 0 0,0 0 0,0 0 0,0 0 0,1 1 1,-1-1-1,1 0 0,-1 1 0,1-1 0,0 0 0,0 1 0,0-1 0,0 0 0,1 0 0,0 4 0,2 0 0,0 1-1,0 0 0,1-1 0,0 0 1,0 0-1,0 0 0,1-1 1,0 1-1,0-1 0,0 0 0,8 5 1,1 1-2,2-1 0,-1 0 0,22 9 0,-24-13 5,1-1 0,1 0-1,-1-1 1,1 0 0,-1-2-1,24 3 1,90-7 59,-84 0-31,-40 3-48,-1-1 0,1 0-1,0-1 1,-1 1-1,1-1 1,-1 1-1,1-1 1,-1 0 0,0 0-1,1-1 1,-1 1-1,0-1 1,0 0 0,0 1-1,5-5 1,-8 6-21,0 0 0,0 0 0,0 0 1,0 0-1,0 0 0,0 0 0,-1 0 1,1 0-1,0 0 0,0 0 0,0 0 1,0 0-1,0 0 0,0 0 0,0 0 0,-1 0 1,1 0-1,0 0 0,0 0 0,0 0 1,0 0-1,0 0 0,0-1 0,0 1 1,0 0-1,-1 0 0,1 0 0,0 0 1,0 0-1,0 0 0,0 0 0,0 0 0,0 0 1,0 0-1,0-1 0,0 1 0,0 0 1,0 0-1,0 0 0,0 0 0,0 0 1,0 0-1,0 0 0,-1-1 0,1 1 1,0 0-1,0 0 0,0 0 0,1 0 0,-1 0 1,0 0-1,0 0 0,0-1 0,0 1 1,0 0-1,0 0 0,0 0 0,0 0 1,0 0-1,0 0 0,0 0 0,0-1 1,0 1-1</inkml:trace>
</inkml:ink>
</file>

<file path=ppt/ink/ink3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42.6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309 326 6328,'0'0'4301,"-1"-11"-3754,1 0-407,0 2 124,0-1 1,-1 1 0,0-1 0,-1 1-1,0-1 1,-4-10 0,3 15-81,0 0 1,0 0-1,0 0 0,-1 0 1,0 1-1,0 0 0,0-1 1,-1 2-1,1-1 0,-1 0 1,0 1-1,0 0 0,0 0 1,-1 1-1,1-1 0,-1 1 1,1 0-1,-1 1 1,0-1-1,1 1 0,-13-1 1,12 1-20,-1 1 1,0 0 0,0 0 0,1 0 0,-1 1 0,0 0-1,1 1 1,-1-1 0,1 1 0,-1 0 0,1 1 0,0 0-1,0 0 1,0 0 0,0 0 0,0 1 0,1 0 0,-9 9-1,13-12-125,0 1-1,0-1 1,1 1-1,-1-1 1,1 1-1,-1-1 1,1 1-1,0-1 1,-1 1-1,1 0 1,0-1-1,0 1 1,0 0-1,0-1 1,1 1-1,-1-1 1,0 1-1,1-1 1,-1 1-1,1 0 1,-1-1-1,1 0 1,0 1-1,0-1 1,0 1-1,-1-1 1,1 0-1,2 2 1,1 2 51,0 0 1,0 0 0,0 0 0,1 0 0,0-1-1,6 5 1,-1-3 33,1 0-1,0-1 1,0 0 0,1 0-1,-1-1 1,1-1-1,0 0 1,0-1 0,0 0-1,0-1 1,1 0-1,-1-1 1,0 0 0,0-1-1,0 0 1,1-1-1,11-4 1,-75 23 298,0 1 1,-54 29 0,91-41-379,0 2 1,1-1 0,-14 11-1,23-15-22,0 0 1,0 1-1,1-1 0,-1 1 0,1 0 1,0 0-1,0 0 0,0 0 0,0 0 1,1 1-1,0-1 0,0 1 0,-2 6 1,3-7-5,1 0 1,0 0-1,1 0 1,-1 0-1,1 0 1,-1 0-1,1-1 1,0 1-1,0 0 1,1 0-1,-1 0 1,1-1 0,0 1-1,0-1 1,4 5-1,1 3 19,0-1 0,1 0 1,15 14-1,-16-18-11,0-1-1,0 1 1,0-1 0,1-1 0,0 1-1,0-1 1,0-1 0,1 1 0,-1-1-1,1-1 1,0 1 0,0-2 0,-1 1-1,1-1 1,0-1 0,12 0 0,9-2 74,0-2 1,-1-1 0,46-14-1,-9 2 12,-54 14-95,-1 0 0,1 0 0,-1-1 0,1 0-1,-1-1 1,-1 0 0,1-1 0,16-12-1,13-9 57,12-9-14,-48 33-37,-1 0 0,1-1-1,-1 1 1,0-1 0,0 0-1,0 0 1,-1 0-1,1 0 1,-1 0 0,3-7-1,-5 11-15,0 0 0,0-1 0,0 1 0,0-1 0,0 1 0,0 0 0,0-1 0,0 1 0,0 0-1,0-1 1,0 1 0,-1 0 0,1-1 0,0 1 0,0-1 0,0 1 0,0 0 0,0-1 0,-1 1 0,1 0 0,0 0 0,0-1 0,-1 1-1,1 0 1,0 0 0,0-1 0,-1 1 0,1 0 0,0 0 0,-1 0 0,1-1 0,0 1 0,-1 0 0,1 0 0,0 0 0,-1 0 0,1 0-1,-1 0 1,1 0 0,0 0 0,-1 0 0,1 0 0,0 0 0,-1 0 0,-21 1 121,-5 7-88,-1 1 0,1 1 1,0 1-1,1 1 0,1 2 0,0 0 0,-26 21 0,44-29-32,1-1-1,0 1 0,1 1 1,-1-1-1,-4 8 0,8-11-3,1 0 0,-1 0-1,1 0 1,0 0-1,0 0 1,0 0 0,0 0-1,0 0 1,0 0-1,1 0 1,0 1-1,-1-1 1,1 0 0,0 0-1,1 6 1,0-7-2,0-1 0,0 1 0,-1-1 1,1 1-1,0-1 0,0 1 0,0-1 0,0 1 0,1-1 1,-1 0-1,0 0 0,1 0 0,-1 0 0,0 0 1,1 0-1,-1 0 0,1 0 0,0 0 0,-1-1 0,1 1 1,0 0-1,-1-1 0,1 0 0,0 1 0,-1-1 1,1 0-1,0 0 0,0 0 0,-1 0 0,3-1 0,7 1 4,0-1-1,0 0 0,14-4 0,-12 1-3,0 0 0,-1-1 1,0 0-1,0-1 0,-1 0 1,0-1-1,21-15 0,-12 4 4,0 0 1,34-39-1,-41 41 61,16-26 1,-84 84 257,22-9-285,2 1-1,-47 66 1,64-81-40,-98 161-55,62-93-10,46-81 48,2 0 10,15-9 8,-3 0 3,1-1 1,-2-1-1,1 0 0,0 0 1,-1-1-1,0 0 0,8-8 1,9-5 9,6-3 6,-2 2 23,55-48 0,123-115 114,-198 174-125,0-1 1,15-20-1,-19 22-13,0 0 0,0 1 0,1 0 0,0 0 0,1 0-1,9-6 1,-17 12-18,1 1 0,-1 0 0,0-1-1,1 1 1,-1 0 0,1 0 0,-1-1-1,1 1 1,-1 0 0,0 0 0,1-1-1,-1 1 1,1 0 0,-1 0 0,1 0-1,-1 0 1,1 0 0,-1 0 0,1 0-1,-1 0 1,1 0 0,0 0 0,-4 18 8,-23 53-9,-2 2 0,26-65 0,0 0 0,0 0 0,1 1 0,0-1 0,0 0 0,1 0 0,1 11 0,-1-18 0,1-1 0,-1 1 0,0 0 1,1-1-1,-1 1 0,0 0 0,1-1 0,-1 1 0,0-1 0,1 1 1,-1 0-1,1-1 0,-1 1 0,1-1 0,0 0 0,-1 1 0,1-1 1,-1 1-1,1-1 0,0 0 0,-1 0 0,1 1 0,0-1 0,-1 0 0,1 0 1,0 0-1,0 0 0,-1 1 0,1-1 0,0 0 0,-1-1 0,1 1 1,1 0-1,27-4 15,-25 3-10,9-2 10,0-1 0,-1 0-1,1-1 1,-1 0 0,0-1-1,-1-1 1,1 0 0,-1 0-1,-1-1 1,1 0 0,-1-1-1,-1 0 1,1-1 0,-2 0-1,10-12 1,31-37 217,-54 113-149,5-49-84,0 1-1,0-1 1,0 0 0,0 1 0,1-1 0,0 0 0,0 0 0,1 0 0,0 1 0,3 7-1,-4-11-1,1 0 0,-1 0 0,1-1-1,-1 1 1,1 0 0,0-1-1,-1 1 1,1-1 0,0 1-1,0-1 1,0 0 0,0 0 0,0 0-1,1 0 1,-1 0 0,0-1-1,0 1 1,1-1 0,-1 1-1,0-1 1,0 0 0,1 0 0,-1 0-1,0 0 1,1 0 0,-1 0-1,0-1 1,3 0 0,1 0 1,0-1 0,0 0 0,-1 0 0,1 0 0,-1-1-1,0 1 1,0-1 0,10-8 0,35-35-4,-12 10 23,-35 34-11,0-1 0,0 0 1,-1 0-1,0 0 0,1-1 1,-1 1-1,0 0 0,0-1 1,1-4-1,2-3 31,1 1 74,-6 11-35,-8 21 5,-1 3-32,6-12-33,0-7-10,1 0 1,1 0-1,-1 0 1,1 0-1,0 0 1,1 1-1,-1-1 1,1 0-1,1 0 1,-1 1-1,1-1 1,0 0-1,0 0 1,3 8-1,-3-12-3,-1 0 0,1 0 0,0 1 0,0-1 0,0 0 0,1 0 0,-1 0 0,0 0-1,1 0 1,-1 0 0,1-1 0,0 1 0,-1 0 0,1-1 0,0 1 0,0-1 0,0 0-1,0 1 1,0-1 0,0 0 0,1 0 0,-1-1 0,0 1 0,1 0 0,-1-1 0,0 1 0,1-1-1,-1 0 1,0 0 0,1 0 0,-1 0 0,1 0 0,-1 0 0,3-2 0,7 0 11,0 0-1,-1-1 1,1-1 0,-1 0 0,0 0 0,0-1-1,0-1 1,-1 0 0,0 0 0,0-1 0,0 0 0,-1-1-1,9-9 1,5-8 27,-2-1-1,-1-1 1,25-43 0,-25 33-3,-2-1 0,18-51 1,-2 2 8,-18 48 22,-2-1 0,-1 0-1,13-77 1,-28 97-17,-2 11-17,4 9-34,0 0-1,0 0 0,0 0 1,-1 0-1,1 0 1,0 0-1,0 0 1,0 0-1,0 0 1,-1 0-1,1 0 1,0 0-1,0 0 1,0 0-1,0 0 1,-1 0-1,1 0 0,0 0 1,0 0-1,0 0 1,0 0-1,-1 0 1,1 0-1,0 0 1,0 0-1,0 0 1,0 0-1,-1 0 1,1 0-1,0 1 1,0-1-1,0 0 0,0 0 1,0 0-1,0 0 1,0 0-1,-1 0 1,1 1-1,0-1 1,0 0-1,0 0 1,-15 18 7,2 1 0,0 0 0,0 1 0,2 1 0,1-1 0,-11 33 0,7-14-41,3 2 0,2-1 1,1 2-1,2-1 0,-1 72 1,7-105 26,0 5-36,0 1-1,0 0 1,2-1 0,-1 1-1,8 24 1,-8-37 40,-1 0 0,1-1 0,0 1 1,0 0-1,-1-1 0,1 1 0,0-1 1,0 1-1,0-1 0,0 1 0,-1-1 1,1 0-1,0 1 0,0-1 0,0 0 1,0 0-1,0 1 0,0-1 0,0 0 1,0 0-1,0 0 0,2-1 0,21-1 13,-14-1-7,-1-1 1,1 0-1,-1-1 0,-1 1 0,1-2 0,-1 1 0,0-1 0,0-1 0,0 0 0,8-9 0,27-21 85,-43 36-89,0 1 0,1 0 1,-1-1-1,0 1 0,1 0 0,-1-1 1,1 1-1,-1 0 0,1 0 1,-1 0-1,1-1 0,-1 1 0,1 0 1,-1 0-1,1 0 0,-1 0 1,1 0-1,-1 0 0,1 0 0,-1 0 1,1 0-1,-1 0 0,1 0 1,-1 0-1,1 0 0,-1 0 0,1 0 1,-1 1-1,0-1 0,1 0 1,-1 0-1,1 1 0,-1-1 1,1 0-1,-1 0 0,0 1 0,1-1 1,-1 1-1,0-1 0,1 0 1,-1 1-1,0-1 0,1 1 0,-1-1 1,0 1-1,0-1 0,0 0 1,1 1-1,-1-1 0,0 1 0,0-1 1,0 1-1,0 0 0,5 36 16,-4-24-14,1-1 1,1-1 1,0 0-1,0 0 1,1 0-1,0 0 1,10 16-1,-13-26 1,0 1 1,0-1-1,1 0 1,-1 0-1,0 1 0,1-1 1,-1 0-1,1 0 1,-1 0-1,1 0 0,0-1 1,-1 1-1,1 0 0,0-1 1,0 1-1,-1-1 1,1 0-1,0 1 0,0-1 1,0 0-1,2 0 1,-1 0 2,0 0 0,1-1 0,-1 1 1,0-1-1,0 0 0,0 0 1,1 0-1,-1 0 0,0 0 0,0-1 1,3-1-1,10-10 8,0 0 0,0 0 0,-1-2 0,-1 0 0,22-31 0,-9 6 125,30-60 1,-44 70-75,0 0 1,13-56-1,6-15 28,-20 71-94,-2-1 0,8-36 0,-17 57 0,-4 8 0,-11 13 0,-14 26 0,12-11 0,1 1 0,0 1 0,3 0 0,0 1 0,2 0 0,-11 45 0,3 39-52,17-96 40,0 0 0,1-1 1,0 1-1,6 30 0,-5-42 9,1 1-1,-1-1 0,1 0 0,0 0 0,0 0 1,1 0-1,-1 0 0,5 6 0,-6-10 7,0 0-1,0 0 1,0 1 0,1-1-1,-1 0 1,0 0 0,1 0-1,-1 0 1,1 0 0,-1 0-1,1-1 1,-1 1 0,1 0-1,-1-1 1,1 1 0,0-1-1,-1 0 1,1 0 0,0 1-1,-1-1 1,1 0-1,0 0 1,-1 0 0,1-1-1,0 1 1,-1 0 0,1-1-1,-1 1 1,1-1 0,1 0-1,8-5 6,-1 0 1,0 0-1,-1-1 0,1 0 0,-1-1 0,8-9 0,2-1-2,-8 7-6,0 0 0,-1 0 0,14-23 0,10-12 0,-32 44 0,-1 0 0,1 0 0,0 0 0,0 0 0,0 1 0,0-1 0,0 0 0,0 1 0,1-1 0,-1 1 0,0 0 0,1 0 0,3-1 0,-3 1 0,1 1 0,0 0 0,-1 0 0,1 1 0,0-1 0,-1 1 0,1 0 0,-1 0 0,7 2 0,0 1 0,7 2 0,-1-1 0,1 0 0,0-1 0,0-1 0,18 1 0,-35-4 0,1 0 0,-1 0 0,0 0 0,0 0 0,1 0 0,-1 0 0,0-1 0,1 1 0,-1 0 0,0 0 0,0 0 0,1 0 0,-1 0 0,0 0 0,0-1 0,0 1 0,1 0 0,-1 0 0,0 0 0,0 0 0,0-1 0,1 1 0,-1 0 0,0 0 0,0-1 0,0 1 0,0 0 0,0 0 0,1-1 0,-1 1 0,0 0 0,0 0 0,0-1 0,0 1 0,0 0 0,0-1 0,0 1 0,0 0 0,0 0 0,0-1 0,0 1 0,0 0 0,0-1 0,0 1 0,-1 0 0,1 0 0,0-1 0,0 1 0,-6-13 0,6 12 0,-4-5 0,3 5 0,1 1 0,-1-1 0,1 1 0,-1 0 0,1-1 0,0 1 0,-1-1 0,1 1 0,0-1 0,-1 0 0,1 1 0,0-1 0,0 1 0,0-1 0,-1 1 0,1-1 0,0 0 0,0 1 0,0-1 0,0 1 0,0-1 0,0 0 0,0 1 0,0-1 0,0 1 0,0-1 0,1-1 0,1 0 0,0 2 0,-1 0 0,1 0 0,-1 0 0,1 0 0,-1 0 0,1 0 0,-1 0 0,0 1 0,1-1 0,-1 1 0,1-1 0,1 1 0,-1 2 0,0 0 0,0 0 0,-1 0 0,1 0 0,-1 0 0,1 0 0,-1 1 0,0-1 0,0 0 0,-1 1 0,1-1 0,-1 1 0,0-1 0,1 1 0,-2-1 0,1 0 0,-1 6 0,-1 7 0,-1 0 0,-7 21 0,4-19 0,4-14 0,1-1 0,-1 1 0,1 0 0,0 0 0,0 0 0,0 0 0,1 0 0,-1 0 0,1 0 0,0 0 0,0 0 0,0 0 0,2 7 0,-1-9 0,-1 0 0,1 0 0,0 0 0,-1 0 0,1 0 0,0 0 0,1 0 0,-1 0 0,0-1 0,0 1 0,1 0 0,2 2 0,-1-3 0,0 1 0,1-1 0,-1 1 0,1-1 0,-1 0 0,7 1 0,-9-2 0,5 1 0,1 0 0,-1 0 0,0-1 0,0 0 0,0 0 0,1-1 0,-1 0 0,0 0 0,0 0 0,0 0 0,0-1 0,0 0 0,0-1 0,-1 1 0,1-1 0,-1 0 0,0-1 0,6-3 0,5-6 0,0-1 0,-1 0 0,-1-1 0,13-17 0,-13 20 0,1-2 0,14-44 0,-23 50 0,-4 9 0,-2 14 0,-8 26 0,6-29 0,-3 6 0,2 1 0,-2 20 0,4-34 0,1 0 0,0 0 0,0 0 0,1 0 0,0 0 0,-1 0 0,2 0 0,-1 0 0,1 0 0,-1 0 0,1 0 0,5 7 0,-5-9 0,0 0 0,0-1 0,0 0 0,1 1 0,-1-1 0,1 0 0,-1 0 0,1 0 0,0 0 0,0-1 0,0 1 0,0-1 0,0 1 0,0-1 0,0 0 0,0 0 0,0-1 0,1 1 0,-1-1 0,0 1 0,1-1 0,-1 0 0,0-1 0,0 1 0,1 0 0,-1-1 0,0 0 0,0 1 0,1-1 0,3-3 0,9-2 0,-1-1 0,0 0 0,-1-2 0,22-15 0,-24 15 0,-1-1 0,14-15 0,-19 17 0,0 2 0,1-1 0,0 1 0,0 0 0,0 0 0,1 1 0,-1 0 0,1 0 0,15-6 0,-15 8 0,-1 0 0,1 0 0,12-9 0,-16 9 0,1 0 0,-1 0 0,1 1 0,0 0 0,0 0 0,0 0 0,0 0 0,0 1 0,0 0 0,11-1 0,-19 6 0,-14 8 0,-26 13 0,37-21 0,-6 3 0,3-2 0,-1 0 0,1 0 0,1 1 0,-1 1 0,1-1 0,0 1 0,1 1 0,-12 13 0,14-13 0,-2 1 0,1 0 0,0 0 0,1 0 0,-8 20 0,13-28 0,-1 0 0,1 1 0,-1-1 0,1 1 0,0-1 0,-1 0 0,1 1 0,0-1 0,0 1 0,0-1 0,0 1 0,0-1 0,1 1 0,-1-1 0,0 0 0,1 1 0,-1-1 0,1 0 0,-1 1 0,1-1 0,-1 0 0,1 1 0,0-1 0,0 0 0,0 0 0,0 0 0,0 0 0,0 0 0,0 0 0,0 0 0,0 0 0,0 0 0,0 0 0,1-1 0,-1 1 0,0 0 0,1-1 0,-1 1 0,0-1 0,1 0 0,-1 1 0,1-1 0,-1 0 0,1 0 0,2 0 0,1 0 0,1 0 0,-1 0 0,1 0 0,0-1 0,-1 0 0,0 0 0,1-1 0,-1 1 0,0-1 0,1 0 0,-1 0 0,0-1 0,7-5 0,7-4 0,31-30 0,-47 40 0,10-11 0,0-1 0,-1 0 0,0-1 0,13-23 0,-7 11 0,-17 25 0,1 0 0,-1 0 0,1 0 0,-1 0 0,0-1 0,0 1 0,0 0 0,0-1 0,0 1 0,-1 0 0,1-1 0,-1 1 0,0-1 0,1 1 0,-1-1 0,0 1 0,0-1 0,-1-3 0,0 6 0,1 0 0,-1 0 0,1 0 0,-1 0 0,1 0 0,-1 0 0,0 0 0,1 0 0,-1 0 0,1 0 0,-1 0 0,1 0 0,-1 0 0,1 1 0,-1-1 0,1 0 0,-1 0 0,1 1 0,-1-1 0,1 0 0,-1 0 0,1 1 0,-1-1 0,1 1 0,0-1 0,-1 0 0,1 1 0,0-1 0,-1 2 0,-4 1 0,-14 9 0,8-6 0,0 0 0,1 1 0,0 1 0,-18 16 0,27-22 0,-1 0 0,0 0 0,1 0 0,-1 0 0,1 0 0,0 0 0,0 0 0,0 0 0,0 0 0,0 1 0,0-1 0,1 0 0,-1 1 0,1-1 0,-1 1 0,1-1 0,0 1 0,0-1 0,0 1 0,0-1 0,1 0 0,-1 1 0,1-1 0,-1 1 0,1-1 0,0 0 0,0 1 0,0-1 0,0 0 0,0 0 0,2 3 0,2 1 0,-1 0 0,1-1 0,0 1 0,0-1 0,0 0 0,1 0 0,-1-1 0,1 0 0,1 0 0,-1 0 0,0-1 0,1 0 0,0 0 0,11 3 0,-3-2 0,1-1 0,0-1 0,0-1 0,0 0 0,24-2 0,-37 1 60,-1 0 0,1-1 0,-1 1 0,1-1 0,-1 1-1,1-1 1,-1 0 0,0 0 0,1 0 0,-1 0 0,0-1 0,0 1 0,0 0 0,0-1 0,0 0-1,2-2 1,-3 4-175,-1-1-1,1 0 0,-1 1 0,1-1 1,-1 0-1,0 0 0,1 0 1,-1 1-1,0-1 0,0 0 0,1 0 1,-1 0-1,0 0 0,0 0 1,0 0-1,0 1 0,0-1 0,0 0 1,0 0-1,-1 0 0,1 0 1,0 0-1,0 1 0,-1-1 0,1 0 1,0 0-1,-1 0 0,1 1 1,-1-1-1,1 0 0,-1 1 0,0-1 1,1 0-1,-1 1 0,1-1 1,-1 1-1,0-1 0,0 1 0,1-1 1,-1 1-1,0-1 0,0 1 0,-1-1 1</inkml:trace>
</inkml:ink>
</file>

<file path=ppt/ink/ink3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42.80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8 15976,'0'0'1055,"58"-8"-583,-17 8-8,11 2-128,-7 2-8,-8 2-296,-14 2 0,-7 3-88,-10-1 16</inkml:trace>
</inkml:ink>
</file>

<file path=ppt/ink/ink3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43.17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74 14368,'0'0'1696,"99"-56"-1033,-49 44 9,1 6-304,1 16 0,-3 9-128,-4-1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04.24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4720,'0'0'13743</inkml:trace>
</inkml:ink>
</file>

<file path=ppt/ink/ink3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43.79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 9144,'0'0'1313,"11"-2"-796,-3 1-377,-1 0 0,1 1 0,-1 0 0,1 0 0,0 0 0,-1 1 0,1 0-1,-1 0 1,1 1 0,-1 0 0,0 1 0,10 4 0,-7-2 96,0 1-1,-1 1 1,1 0-1,-1 0 1,-1 1-1,0 0 1,0 1 0,0-1-1,-1 2 1,9 13-1,1 8 844,0 0 0,13 38 0,-12-38 268,-10-21-402,-8-9-904,0-1 0,0 0 1,0 1-1,0-1 1,0 0-1,0 1 0,-1-1 1,1 0-1,0 1 0,0-1 1,0 0-1,0 1 1,0-1-1,-1 0 0,1 0 1,0 1-1,0-1 0,0 0 1,-1 0-1,1 1 1,0-1-1,0 0 0,-1 0 1,1 0-1,0 0 0,-1 1 1,1-1-1,0 0 0,0 0 1,-1 0-1,1 0 1,0 0-1,-1 0 0,1 0 1,0 0-1,-1 0 0,1 0 1,0 0-1,-1 0 1,1 0-1,-1 0 0,-15 0 163,9-6-3084</inkml:trace>
</inkml:ink>
</file>

<file path=ppt/ink/ink3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44.04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14272,'0'0'1616,"85"44"-1025,-48-9 65,-2 6 8,-10-2-160,-7 0 8,-6 2-56,-3-12 0,-1-2-64,-4-9 16,-2-9-80,-2-3 8,-2 0-88,-4-4 16</inkml:trace>
</inkml:ink>
</file>

<file path=ppt/ink/ink3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50.90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1 676 8744,'0'0'6672,"11"4"-6078,-4-1-475,-4-1-78,0 0 0,0-1-1,0 0 1,1 0 0,-1 0-1,0 0 1,1 0 0,-1 0-1,0-1 1,1 0-1,-1 1 1,1-1 0,-1-1-1,1 1 1,-1 0 0,0-1-1,1 0 1,-1 0 0,0 0-1,1 0 1,3-2-1,7-6 153,-1-1 0,0 0-1,-1-1 1,14-16 0,43-56 572,-17 18-238,-33 40-226,-1 0-1,-1-2 0,-1 0 0,15-37 1,-16 31 418,2 0 1,31-45-1,-47 78-695,-1 0 1,0 0-1,1 0 0,-1 0 0,0-1 0,0 1 0,1 0 1,-1 0-1,0 0 0,1 0 0,-1 0 0,0 0 0,1 0 1,-1 0-1,0 0 0,0 0 0,1 0 0,-1 0 0,0 0 0,1 0 1,-1 0-1,0 0 0,1 0 0,-1 0 0,0 0 0,1 1 1,-1-1-1,0 0 0,0 0 0,1 0 0,-1 0 0,0 1 0,0-1 1,1 0-1,-1 0 0,0 1 0,0-1 0,0 0 0,0 0 1,1 1-1,-1-1 0,0 0 0,0 1 0,0-1 0,0 0 1,0 0-1,0 1 0,0-1 0,0 0 0,0 1 0,8 18 294,-5-1-179,0 1 1,-2-1-1,0 0 1,-1 0-1,-1 1 1,-4 28-1,-4 1 152,-19 58 0,26-99-252,-1 0-1,1 0 0,-1 0 0,-1 0 1,1-1-1,-1 1 0,-1-1 1,1 0-1,-1 0 0,0 0 1,-7 6-1,9-10-17,0 1 1,-1-1-1,1 0 0,-1 0 1,0 0-1,1 0 0,-1-1 1,0 0-1,0 1 0,0-1 1,0-1-1,0 1 0,0-1 1,0 1-1,0-1 0,0 0 1,0-1-1,0 1 0,0-1 1,0 1-1,-8-4 1,5 2 11,0-1 0,0-1 1,1 1-1,-1-1 0,1 0 1,0-1-1,0 1 1,1-1-1,-1 0 0,1-1 1,0 1-1,1-1 1,-1 0-1,1 0 0,0 0 1,1-1-1,-1 0 1,1 1-1,1-1 0,-1 0 1,1 0-1,-1-8 0,3 14-17,0 1-1,0-1 0,0 1 1,0-1-1,0 0 0,0 1 1,1-1-1,-1 1 0,0-1 1,0 1-1,0-1 0,1 1 1,-1-1-1,0 1 0,1-1 1,-1 1-1,0-1 0,1 1 1,-1-1-1,1 1 0,-1 0 1,1-1-1,-1 1 0,1 0 1,-1-1-1,1 1 0,-1 0 0,1 0 1,-1 0-1,1-1 0,0 1 1,23-4 155,-17 3-134,13 0 12,-1 1-1,1 1 1,0 1 0,0 0-1,-1 2 1,28 7 0,-19-4-9,0-1 0,37 3 0,-37-9-38,-1 0 0,0-2 0,0 0-1,37-10 1,-49 8-6,1 0 1,-1-1 0,0-1-1,0 0 1,-1-1-1,0-1 1,0 0-1,21-17 1,-30 20 6,0 0-1,0 0 1,-1 0 0,0 0-1,0-1 1,0 0 0,0 0 0,-1 0-1,3-9 1,-5 12 2,0 0 0,0 0 0,0 0 0,0 0 0,-1 0 0,1 0 0,-1 0 0,0-1 0,0 1 0,0 0 0,0 0 0,0 0 0,-1 0 0,0 0 0,1-1 0,-1 1 0,0 0 0,-1 1 0,1-1 0,0 0 0,-4-5 0,3 7 1,0-1 0,1 1 0,-1 0 0,0-1 0,0 1 0,0 0 0,-1 0 0,1 0 0,0 0 0,0 1 0,-1-1 0,1 1 0,0-1 0,0 1 0,-1 0 0,1 0 0,0 0 0,-1 0 0,1 0 0,0 0 0,-1 1 0,1-1 0,0 1 0,-1 0 0,-2 1 0,-4 1 12,0 1-1,0 0 0,0 0 1,-14 11-1,15-10-10,1 1 1,0 0 0,0 1-1,0 0 1,1 0 0,-6 8-1,10-12-8,0 0-1,0 0 1,0 1-1,0-1 1,1 1-1,-1-1 1,1 1-1,0 0 1,0-1-1,1 1 1,-1 0-1,1 0 1,-1 0-1,1 0 1,0-1-1,1 1 1,0 7-1,2-1-12,1 1 0,0-1 0,0 0-1,1 0 1,0-1 0,0 1-1,1-1 1,1 0 0,7 8 0,-11-13 7,1 0 1,1 0 0,-1 0 0,0-1 0,1 1 0,0-1 0,0 0 0,0-1-1,0 1 1,0-1 0,1 0 0,-1 0 0,1 0 0,-1-1 0,1 0 0,-1 0-1,1-1 1,0 1 0,5-1 0,10-2-8,-1-1 0,0 0-1,0-2 1,0 0 0,-1-1 0,0-1 0,0-1-1,23-13 1,17-16-1,-47 28 25,1 0 0,0 1 0,0 1 0,1 0-1,0 1 1,0 0 0,1 1 0,19-4-1,-16 6 1,0 2-1,0 0 0,21 2 1,-36-1-10,1 0 0,-1 0 0,1 0 0,0 0 0,-1-1 1,1 0-1,-1 1 0,1-1 0,4-2 0,-51 8 73,18 1-43,1 1 0,-1 1-1,-38 20 1,59-26-22,0 0 0,1 0 0,0 0 1,-1 1-1,1-1 0,0 1 0,0 0 0,1 0 0,-5 5 0,6-6-4,0-1-1,0 0 0,1 0 1,-1 0-1,0 1 0,1-1 1,-1 0-1,1 1 0,-1-1 1,1 0-1,0 1 0,0-1 0,-1 1 1,1-1-1,0 1 0,0-1 1,1 0-1,-1 1 0,0-1 1,0 1-1,1-1 0,-1 1 1,0-1-1,1 0 0,0 1 1,-1-1-1,1 0 0,1 2 0,6 6 12,-1-2 0,2 1-1,-1-1 1,1 0-1,0-1 1,1 0-1,0 0 1,-1-1 0,2 0-1,-1-1 1,1 0-1,-1-1 1,1 0-1,0 0 1,20 1 0,-13-3-1,0 0 0,0-1 1,0 0-1,0-2 1,0 0-1,0-1 0,-1-1 1,1 0-1,18-9 1,-15 4 9,0-1 0,-1-1 0,0-1 0,33-27 0,-17 8 51,41-46 0,-63 58-63,0 0-1,-1 0 1,-1-1-1,-1-1 1,-1 0-1,9-25 1,12-25 18,-25 60 0,0-1-1,-1 0 1,0-1-1,-1 1 0,-1-1 1,0 0-1,-1 0 1,2-20-1,-7 19 94,-3 13-33,-13 18-12,14-11-81,-5 6 9,0 1 1,1 0-1,0 1 0,1 0 0,-9 22 0,3-2 0,-13 49 1,16-45 9,-23 98 52,32-121-59,1 0 0,0 0 0,1 0 0,0 0 1,1 1-1,1-1 0,5 17 0,-7-30-5,0-1-1,1 1 1,0-1 0,-1 0 0,1 1-1,0-1 1,0 0 0,0 1-1,-1-1 1,1 0 0,1 0-1,-1 0 1,0 0 0,0 0-1,0 0 1,0 0 0,1-1 0,-1 1-1,0 0 1,1-1 0,-1 1-1,1-1 1,-1 1 0,1-1-1,-1 1 1,1-1 0,-1 0-1,1 0 1,-1 0 0,1 0-1,-1 0 1,1 0 0,-1 0 0,1-1-1,-1 1 1,1-1 0,1 0-1,3-1 9,1 0 0,-1 0 0,0-1 0,0 0-1,0 0 1,0 0 0,6-6 0,21-17 56,-12 11 36,-1-1 1,0-1 0,33-39-1,-36 41 168,-11 16-88,-3 10-70,-3 8-81,-1-6-20,1-1 0,1 1-1,0 0 1,0-1-1,5 18 1,-5-27-12,1 1 0,-1-1 0,1 1 0,0-1 0,0 1 0,0-1 0,0 0-1,1 0 1,-1 0 0,1 0 0,0 0 0,0-1 0,0 1 0,0-1 0,0 0 0,0 0 0,1 0 0,-1 0 0,1 0 0,-1-1 0,1 1-1,5 0 1,0 0 6,0-1-1,0 0 0,0 0 1,0-1-1,0 0 0,-1 0 1,1-1-1,0 0 0,0-1 1,0 0-1,0 0 0,-1-1 1,12-5-1,-8 2 26,0 0-1,0-1 1,-1 0 0,0-1-1,0 0 1,-1-1-1,0 0 1,14-17 0,-23 25-28,0-1 0,0 1 0,0-1 1,0 1-1,0-1 0,0 1 0,-1-1 1,1 0-1,-1 1 0,2-4 0,-6-3 13,-11 7-11,8 2-6,1 1 0,0 1 0,0-1 0,0 1 0,0 0 0,0 0 0,-9 8 0,4-3 0,0 1 0,-15 17 0,22-23 0,1 0 0,0 1 0,1 0 0,-1 0 0,1 0 0,0 0 0,0 0 0,0 0 0,0 0 0,-2 8 0,4-11 0,0 0 0,0 0 0,0 1 0,0-1 0,0 0 0,0 0 0,0 0 0,1 1 0,-1-1 0,0 0 0,1 0 0,-1 0 0,1 0 0,-1 0 0,1 0 0,-1 0 0,2 2 0,-1-2 0,1 0 0,-1 1 0,1-1 0,0 0 0,-1 0 0,1 0 0,0 0 0,-1 0 0,1 0 0,0-1 0,0 1 0,0-1 0,3 1 0,1 0 0,-1 0 0,1-1 0,-1 1 0,1-1 0,0 0 0,-1-1 0,1 0 0,-1 0 0,1 0 0,-1 0 0,0-1 0,0 0 0,1 0 0,-1 0 0,7-5 0,-9 5 0,-1 0 0,1 0 0,-1 0 0,0 0 0,0-1 0,0 1 0,0-1 0,0 1 0,0-1 0,-1 0 0,1 0 0,-1 0 0,0 1 0,1-1 0,-2-1 0,1 1 0,0 0 0,-1 0 0,1 0 0,-1 0 0,0 0 0,0-1 0,0 1 0,0 0 0,-1 0 0,1 0 0,-1 0 0,-1-4 0,-1-3 0,0 1 0,-1 0 0,-6-11 0,9 17 0,-1 0 0,0 0 0,0 0 0,0 1 0,0-1 0,0 0 0,-1 1 0,1-1 0,-1 1 0,0 0 0,0 0 0,-4-2 0,7 3 0,0 1 0,0 0 0,0 0 0,1 0 0,-1 0 0,0 0 0,0 0 0,0 0 0,0 0 0,0 0 0,0 0 0,0-1 0,0 1 0,0 0 0,0 0 0,0 0 0,0 0 0,0 0 0,0 0 0,0 0 0,0 0 0,0-1 0,0 1 0,0 0 0,0 0 0,0 0 0,0 0 0,0 0 0,0 0 0,0 0 0,0 0 0,0-1 0,0 1 0,0 0 0,0 0 0,0 0 0,-1 0 0,1 0 0,0 0 0,0 0 0,0 0 0,0 0 0,0 0 0,0 0 0,0 0 0,0-1 0,0 1 0,-1 0 0,1 0 0,0 0 0,0 0 0,0 0 0,0 0 0,0 0 0,0 0 0,0 0 0,-1 0 0,17-2 0,23 3 0,-12 2 0,0 1 0,27 9 0,-16-4 0,-33-8 0,-1 1 0,1-1 0,0 1 0,0 0 0,-1 0 0,0 1 0,1-1 0,-1 1 0,0 0 0,0 0 0,0 1 0,-1-1 0,6 7 0,-7-8 0,-1 0 0,1 0 0,-1 1 0,1-1 0,-1 1 0,0 0 0,0-1 0,0 1 0,0 0 0,-1 0 0,1-1 0,-1 1 0,1 0 0,-1 0 0,0 0 0,0 0 0,0 0 0,-1-1 0,1 1 0,-1 0 0,1 0 0,-1 0 0,0-1 0,-2 6 0,-2 2 0,4-8 0,0 1 0,0-1 0,0 1 0,0-1 0,-1 1 0,1-1 0,-1 0 0,0 1 0,1-1 0,-1 0 0,-3 2 0,16-14 0,-1 0 0,17-21 0,3-4 0,-16 20 0,1 0 0,1 1 0,0 0 0,21-13 0,-36 27 0,0 0 0,-1-1 0,1 1 0,-1 0 0,1 0 0,0 0 0,-1 0 0,1 0 0,0 0 0,-1 0 0,1 0 0,0 0 0,-1 0 0,1 0 0,-1 1 0,1-1 0,0 0 0,-1 0 0,1 1 0,-1-1 0,1 0 0,0 1 0,-1-1 0,1 1 0,-1-1 0,1 0 0,-1 1 0,0-1 0,1 1 0,0 0 0,14 22 0,-10-16 0,52 83 0,-54-85 0,1 0 0,0 0 0,0 0 0,1 0 0,-1-1 0,1 0 0,0 0 0,0 0 0,0 0 0,1-1 0,6 3 0,-6-3 493,3 2-578,-1-6-4367</inkml:trace>
</inkml:ink>
</file>

<file path=ppt/ink/ink3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51.11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15976,'0'0'463,"68"4"-359,-39 2-8,-3 0-240,-3-5 9,-13 3-33,-10 0 0</inkml:trace>
</inkml:ink>
</file>

<file path=ppt/ink/ink3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51.36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42 11048,'0'0'936,"72"-6"-592,19 0 232,26-4 8,19 2 56,0 3 0,-2-1-24,-18 6 0,-20 2-177,-13 7 9,-13-3-192,-11 0 0,-15 2-160,-13 4-8</inkml:trace>
</inkml:ink>
</file>

<file path=ppt/ink/ink3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52.03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249 204 11048,'0'0'1664,"-15"-1"-802,14 1-844,-14-2 322,0 0 0,-1 2 0,1 0 0,0 0 0,0 2 1,-1 0-1,-20 6 0,28-6-73,1 0 1,0 1 0,0 0-1,0 1 1,0 0 0,1 0-1,-1 0 1,-5 6 0,10-8-176,0 0 1,0 0-1,0 1 1,0-1-1,1 1 1,-1-1-1,1 1 1,-1 0-1,1 0 1,0-1-1,0 1 1,0 0-1,1 0 1,-1 0-1,1 0 1,0 0-1,-1 0 1,1 0-1,1 0 1,-1 0-1,0 0 1,1 0 0,0 3-1,1-2-11,-1 0 1,1-1-1,-1 0 1,1 1-1,0-1 1,0 0-1,1 0 1,-1 0-1,1 0 1,-1-1-1,1 1 1,0-1-1,0 1 1,0-1-1,0 0 0,1 0 1,-1-1-1,7 4 1,-4-3 8,1 1 0,0-1 1,0 0-1,0 0 0,0-1 1,0 0-1,0 0 0,0-1 0,9 0 1,7-4 245,41-12-1,-14 2 50,-40 12-298,1-2 0,-1 1 0,0-2 0,0 1 0,0-1 0,-1-1 0,0 0 0,0 0 0,0-1 0,-1 0 0,0 0 0,12-15 0,-14 15-11,-1 0 1,0 0-1,0 0 0,-1-1 0,0 0 0,0 0 0,-1 0 0,0 0 0,-1 0 0,1-1 0,-2 1 0,1-1 0,-1 1 1,0-1-1,-1 0 0,-1-12 0,0 15 8,0-1 0,0 1 1,-1-1-1,1 1 0,-2 0 1,1-1-1,-1 1 0,0 0 1,0 1-1,-1-1 0,-6-9 0,7 12-15,0 0-1,-1 0 1,1 0-1,0 0 1,-1 1-1,1-1 1,-1 1-1,0 0 1,0 0-1,0 0 1,0 1-1,0 0 1,0-1-1,0 1 1,-1 1-1,1-1 1,0 1-1,-1-1 1,-5 2-1,7-1-51,0 0 0,0 0 0,1 0 0,-1 1 0,0-1 1,1 1-1,-1 0 0,1 0 0,-1 0 0,1 0 0,-1 0 0,1 1 0,0-1 0,-1 1 0,1-1 0,0 1 0,0 0 0,0 0 1,0 0-1,1 0 0,-3 3 0,2-1-61,1-1 1,-1 1 0,1-1 0,0 1-1,0-1 1,1 1 0,-1 0-1,1 0 1,0-1 0,0 1-1,0 0 1,0 0 0,0-1-1,1 1 1,1 4 0,3 13-600,14 30 0,-9-27-3103</inkml:trace>
</inkml:ink>
</file>

<file path=ppt/ink/ink3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52.49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178 65 12760,'0'0'1981,"-13"3"-1580,1 0-276,4-2-45,1 0 0,0 1-1,0 0 1,0 0 0,0 1 0,1 0 0,-1 0-1,1 1 1,-9 5 0,7-3 116,0 0 1,0 0-1,0 1 1,1 0-1,0 1 0,-9 11 1,14-16-121,1 0 0,-1 0 0,0 0 0,1 0 0,0 0 0,0 1 0,0-1 0,0 1 0,0-1 0,1 0 0,-1 1 0,1-1 0,0 1 0,0-1 0,0 1 0,1-1 0,-1 1 1,1-1-1,0 1 0,0-1 0,0 0 0,0 1 0,2 2 0,1 1 13,-1-1 0,1 0-1,1 0 1,-1-1 0,1 1 0,0-1 0,0 0 0,0 0 0,0 0 0,1-1-1,0 0 1,0 0 0,0-1 0,1 1 0,-1-1 0,1-1 0,0 1 0,0-1-1,0 0 1,0-1 0,0 0 0,14 1 0,-9-1 17,0-2-1,1 1 1,-1-1-1,0-1 1,0 0 0,0-1-1,-1 0 1,1-1 0,0 0-1,-1-1 1,0 0-1,19-13 1,-25 15-51,50-39 457,-52 39-459,1 0-1,-1-1 1,1 1-1,-1-1 1,0 0-1,0 0 1,0 0-1,-1 0 1,0-1-1,1 1 1,1-6-1,-4 8-26,0 0-1,0 0 0,0 0 0,0 0 0,0 0 1,0 0-1,0 0 0,-1 0 0,1 0 1,-1 0-1,1 0 0,-1 0 0,0 0 1,0 1-1,0-1 0,-1-2 0,-23-26 269,16 20-182,1 0-26,-1 0 0,-1 1 0,1 0 1,-2 0-1,1 1 0,-1 1 0,0 0 0,-1 0 0,1 1 1,-1 0-1,-1 1 0,1 1 0,-1 0 0,1 0 1,-1 2-1,0-1 0,0 2 0,-23-1 0,23 2 15,8-1-53,0 1 1,0 0-1,0 0 1,0 0-1,1 1 1,-1 0-1,0 0 1,0 0-1,-6 3 1,11-4-50,0 0 0,-1 0 0,1 0 0,0 0 1,0 0-1,0 0 0,0 0 0,0 0 1,-1 0-1,1 0 0,0 0 0,0 0 1,0 0-1,0 1 0,0-1 0,0 0 1,-1 0-1,1 0 0,0 0 0,0 0 1,0 0-1,0 0 0,0 1 0,0-1 1,0 0-1,0 0 0,0 0 0,0 0 1,0 0-1,0 1 0,0-1 0,0 0 1,0 0-1,0 0 0,0 0 0,0 1 1,0-1-1,0 0 0,0 0 0,0 0 1,0 0-1,0 0 0,0 1 0,0-1 1,8 4-180,16-1-253,101 5-981,-83-7-1912</inkml:trace>
</inkml:ink>
</file>

<file path=ppt/ink/ink3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5:30:53.05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44 193 11760,'0'0'3568,"0"-10"-2774,-1 4-650,0 3-77,1 0 0,0 0 0,0 0 0,0 0 0,0 0-1,0 0 1,0 0 0,1 0 0,-1 0 0,1 0 0,0 0-1,0 0 1,0 0 0,0 1 0,1-1 0,-1 0 0,1 1-1,0-1 1,-1 1 0,1-1 0,4-2 0,10-10 412,1 1 0,1 0-1,1 1 1,23-12 0,-32 20-241,-1 1 0,1-1 0,0 2-1,0 0 1,0 0 0,0 1 0,0 0 0,1 0-1,-1 1 1,1 1 0,16 1 0,-24-1-159,0 0 0,-1 0 0,1 1 0,-1 0 0,1-1 1,-1 1-1,1 0 0,-1 0 0,0 1 0,1-1 0,-1 0 0,0 1 1,0-1-1,0 1 0,0 0 0,0-1 0,0 1 0,-1 0 1,4 4-1,-4-3 0,1 1-1,-1 0 1,1-1 0,-1 1 0,0 0-1,-1 0 1,1 0 0,0 0 0,-1-1 0,0 1-1,-1 8 1,-1 1 46,0 0 0,-1 0 0,-1 0 0,0 0-1,0 0 1,-12 21 0,-1-5 47,-1 0 0,-2-1-1,0-1 1,-2-1 0,-1-1 0,-1 0-1,-1-2 1,-1-1 0,-49 31-1,64-46-104,-25 18 194,34-24-234,1 0-1,-1 1 1,1-1 0,-1 1-1,1 0 1,0-1-1,0 1 1,0 0 0,0 0-1,0 0 1,0 0 0,0 0-1,1 0 1,-1 0-1,1 0 1,-1 0 0,1 3-1,0-5-15,0 1 0,0 0-1,1 0 1,-1-1 0,1 1 0,-1-1-1,0 1 1,1 0 0,-1-1 0,1 1-1,-1-1 1,1 1 0,-1-1 0,1 1-1,0-1 1,-1 1 0,1-1 0,-1 0 0,1 1-1,0-1 1,0 0 0,-1 0 0,1 1-1,0-1 1,1 0 0,24 6 93,-18-5-63,59 9 221,0-2-1,0-3 0,85-5 1,-147 0-342,111-1 979,-106 2-1358,1 0 1,-1 0-1,1 1 0,-1 1 0,0 0 1,0 0-1,0 1 0,11 5 1</inkml:trace>
</inkml:ink>
</file>

<file path=ppt/ink/ink3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1:57.866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414 32 5920,'0'0'6921,"1"15"-6594,-2 253 1387,0-197-1117,2-33 438,-1-38-1014,0 0 1,0 0-1,0 0 0,1-1 0,-1 1 0,0 0 0,0 0 1,0 0-1,0 0 0,0 0 0,0 0 0,1 0 0,-1 0 1,0 0-1,0 0 0,0 0 0,0 0 0,1 0 0,-1 0 1,0 0-1,0 0 0,0 0 0,0 0 0,0 0 0,1 0 1,-1 0-1,0 0 0,0 0 0,0 0 0,0 0 0,0 0 1,1 0-1,-1 0 0,0 1 0,0-1 0,0 0 1,0 0-1,0 0 0,0 0 0,0 0 0,1 0 0,-1 1 1,0-1-1,0 0 0,0 0 0,0 0 0,0 0 0,0 0 1,0 0-1,0 1 0,8-16 290,-1-22 99,-1 0 0,-1 0 0,-1-50 0,-3 66-141,2 1 44,-2 17-232,0 0 0,-1 1 1,1-1-1,-1 0 1,0 0-1,0 0 0,0 0 1,0 0-1,0 0 1,0 1-1,-1-1 0,0 0 1,-1-3-1,3 60 1275,-2-22-1267,1-26-52,0 14 13,0-20-43,0 0 0,0 1 1,0-1-1,0 0 0,0 0 1,1 1-1,-1-1 0,0 0 1,0 1-1,0-1 0,0 0 1,0 0-1,0 0 1,1 1-1,-1-1 0,0 0 1,0 0-1,0 1 0,1-1 1,-1 0-1,0 0 0,0 0 1,1 0-1,-1 0 0,0 1 1,0-1-1,1 0 0,-1 0 1,0 0-1,0 0 1,1 0-1,-1 0 0,0 0 1,1 0-1,-1 0 0,0 0 1,0 0-1,1 0 0,-1 0 1,0 0-1,0 0 0,1 0 1,-1 0-1,0 0 0,1-1 1,-1 1-1,0 0 0,0 0 1,0 0-1,1 0 1,-1-1-1,0 1 0,0 0 1,1-1-1,-1 1 3,1 0 1,-1-1-1,1 1 0,-1 0 1,1-1-1,-1 1 0,1 0 0,-1 0 1,1 0-1,-1-1 0,1 1 1,-1 0-1,1 0 0,0 0 1,-1 0-1,1 0 0,-1 0 1,1 0-1,-1 0 0,1 0 0,0 0 1,-1 0-1,1 0 0,-1 1 1,1-1-1,-1 0 0,1 0 1,-1 0-1,1 1 0,-1-1 1,1 0-1,-1 1 0,1-1 1,-1 1-1,1-1 0,-1 0 0,0 1 1,1-1-1,-1 1 0,0-1 1,1 1-1,-1-1 0,0 1 1,0-1-1,1 1 0,-1-1 1,0 1-1,0 0 0,0-1 0,0 1 1,0-1-1,0 1 0,0-1 1,0 1-1,0 0 0,0 0 1,1 38 29,-2-35-13,1 10-8,-2 0 1,0 0-1,-1 0 1,0-1 0,-1 1-1,-10 23 1,11-32 149,2-6-53,0-15-2,5-31-59,-3 39-16,9-33 60,-8 35-74,0 0 0,-1 0 1,1 0-1,-1 0 0,-1 0 1,1-1-1,-1 1 1,0 0-1,-1-9 0,0 13-11,1 1 1,0-1-1,-1 1 0,1-1 0,0 1 0,0-1 1,0 1-1,0-1 0,1 0 0,-1 1 0,0-1 1,0 1-1,1 0 0,-1-1 0,1 1 0,1-3 1,2 1 33,-4 2-45,0 0 1,1 1-1,-1-1 0,1 0 0,-1 1 1,1-1-1,0 1 0,-1-1 0,1 1 1,0-1-1,-1 1 0,1 0 1,0-1-1,-1 1 0,1 0 0,0-1 1,0 1-1,-1 0 0,1 0 0,0 0 1,0-1-1,-1 1 0,1 0 0,0 0 1,0 0-1,0 0 0,-1 1 0,1-1 1,0 0-1,0 0 0,-1 0 0,1 1 1,0-1-1,1 1 0,-1 0-6,0 1 0,0 0 0,0-1-1,-1 1 1,1 0 0,0-1 0,-1 1-1,1 0 1,-1 0 0,1 0 0,-1-1-1,0 1 1,0 0 0,0 0 0,0 0 0,0 0-1,0-1 1,-1 1 0,1 0 0,-1 0-1,1 0 1,-1-1 0,1 1 0,-3 2-1,0 4 1,-1 0 0,0 0 0,-10 12 0,-13 6-4,10-11 10,16-15 4,0 0 0,0 0 0,1 0 0,-1 0 0,0 0 0,0 0 0,0 0-1,0-1 1,0 1 0,0 0 0,0 0 0,0-1 0,0 1 0,0-1 0,0 1 0,0-1 0,1 1 0,-1-1 0,0 1 0,0-1 0,0 0 0,1 1 0,-1-1 0,1 0 0,-1 0-1,0 0 1,0-1 0,-21-24 220,20 23-202,0-1 0,0 0 0,1 1 1,-1-1-1,1 0 0,0 0 0,0 0 0,0 0 0,0-8 0,0-42 132,1 38-102,0 11-36,-3-32 104,2 35-118,1 1 0,-1-1-1,1 0 1,-1 1-1,0-1 1,0 1 0,0-1-1,1 1 1,-1 0-1,-1-1 1,1 1 0,0 0-1,0 0 1,0 0 0,-1 0-1,1 0 1,-1 0-1,1 0 1,-3-1 0,-4-2 15,-1 0 1,0 1 0,0 0-1,-1 0 1,-15-1 0,22 3-20,1 1 1,-1 0 0,1-1 0,-1 0 0,1 1 0,-1-1 0,1 0-1,-1 0 1,1 0 0,0-1 0,-4-2 0,3 1-1,1 0 1,-1 0-1,1 0 1,0 0 0,0-1-1,0 1 1,-2-6-1,0-1-1,3 10 0,0-1 0,1 0 0,-1 1 0,1-1 0,0 0 0,-1 0 0,1 0 0,-1 1 0,1-1 0,0 0 0,0 0 0,0 0 0,-1 0 0,1 0 0,0 1 0,0-1 0,0 0 0,0 0 0,0 0 0,1 0 0,-1 0 0,0 0 0,0 1 0,1-1 0,-1 0 0,0 0 0,1 0 0,-1 1 0,1-1 0,0-1 0,-1 2 3,0-1 0,0 1-1,0-1 1,-1 1 0,1 0 0,0-1-1,0 1 1,0-1 0,0 1 0,0 0-1,-1-1 1,1 1 0,0-1 0,0 1-1,-1 0 1,1-1 0,0 1 0,-1 0 0,1-1-1,0 1 1,-1 0 0,1 0 0,0-1-1,-1 1 1,1 0 0,-1 0 0,1 0-1,0 0 1,-1-1 0,1 1 0,-1 0-1,1 0 1,-1 0 0,1 0 0,-1 0-1,1 0 1,0 0 0,-1 0 0,1 0-1,-1 0 1,1 0 0,-1 1 0,1-1-1,0 0 1,-2 0 0,-6 8 27,-1 1 0,1-1-1,-9 14 1,-11 11 14,0-2-12,-44 64 0,37-50 100,30-38 71,11-20-21,24-31-3,-21 28-87,1 1 1,1 0-1,16-15 0,-21 23 94,-7 7-164,-7 12 47,6-9-70,1 0 0,-1 0 1,0-1-1,0 1 0,0-1 0,0 1 0,-1-1 0,-3 3 1,-7 8-2,12-12 16,0 0 0,-1 1 0,1-1 0,-1 0 1,1 0-1,-1 1 0,1-1 0,-1-1 0,0 1 0,0 0 0,1 0 1,-1-1-1,0 1 0,0-1 0,0 1 0,0-1 0,-2 1 0,3-1 29</inkml:trace>
</inkml:ink>
</file>

<file path=ppt/ink/ink3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1:59.908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931 340 7136,'0'0'13687,"-11"-1"-13255,-33-1 0,41 3-379,0-1 0,0 1-1,0 0 1,1 0 0,-1 0-1,0 0 1,1 1 0,-1-1-1,0 1 1,1-1 0,0 1-1,-1 0 1,1 0 0,0 0-1,0 0 1,0 0 0,0 1-1,-1 2 1,-7 7 225,-2 1 52,2 1 1,-1 0-1,2 0 0,0 1 0,1 0 1,-8 21-1,8-13 15,6-17-169,0 0 0,0 0-1,0-1 1,-6 11 0,5-16 315,2-7-301,3-16-59,11-61 93,10-47 90,-18 108-249,-4 16-27,1 0 0,0-1 0,0 1 1,0 0-1,1 0 0,7-13 0,-40 90 221,-18 20-210,-24 53 3,68-136-47,1 3 0,-2 0 0,1-1 0,-1 0 0,-1 0 0,0 0 0,-8 10 0,11-17 58,6-4-10,8-13 14,8-24 24,-1-1 1,-3 0-1,0-1 0,8-47 0,-22 85-75,-1 0 1,1 0-1,-1 0 1,0 0-1,0 1 0,0-1 1,-1 0-1,1 0 0,0 0 1,-1 0-1,0 0 0,0 0 1,0 0-1,0 1 1,0-1-1,-1 0 0,1 1 1,-3-5-1,1 4-6,0 0 1,0 1-1,-1-1 1,1 1-1,-1-1 1,1 1-1,-1 0 1,0 0-1,0 0 0,1 1 1,-9-3-1,-1 1 5,0 1-1,-1 0 0,0 1 1,1 1-1,-1 0 0,0 0 0,-13 4 1,-25 6 39,1 3 0,-78 31 0,20-6-7,-11-11 10,105-27-56,11 0-60,8 2 12,4 0 40,-1-1 1,1 1-1,0-2 0,-1 1 0,13-1 1,-2 0-5,22-1-14,0-1 0,0-2-1,-1-2 1,1-1 0,-1-2-1,51-20 1,-68 22-2,35-14-45,-53 19 64,0 0 0,-1 0 0,1 0 0,-1 0 1,1 0-1,-1-1 0,0 0 0,0 0 0,0 0 0,0 0 1,3-4-1,-6 6 8,1 0 0,-1 0 0,1 0 1,-1 0-1,0 1 0,1-1 0,-1 0 1,0 0-1,0 0 0,0 0 0,0 0 1,0 0-1,0 0 0,0 0 0,0 0 1,0 0-1,0 0 0,0 0 0,-1 0 0,1 1 1,0-1-1,-1 0 0,1 0 0,-1 0 1,1 0-1,-1 1 0,1-1 0,-1 0 1,1 0-1,-1 1 0,0-1 0,1 0 0,-1 1 1,0-1-1,0 1 0,0-1 0,1 1 1,-1-1-1,0 1 0,0 0 0,-2-1 1,-4-2 3,0 0 1,-1 1 0,0 0-1,-8-1 1,-9-1 15,0 2 0,-1 0 0,1 2 1,-1 1-1,1 1 0,0 1 0,0 1 0,0 1 0,0 1 0,-42 17 0,18-2 35,22-11 5,0 2-1,-41 24 1,139-69 65,81-37-107,75-37-11,61-18-72,-250 108 33,-93 48-4,-62 46-1,61-38 54,-44 25 18,-99 73 78,174-118-78,1 2 0,1 1 0,2 0 0,0 2 1,-28 40-1,49-63-34,-1-1 0,1 0 1,0 0-1,0 1 0,-1-1 0,1 0 1,0 1-1,0-1 0,0 0 0,0 0 1,-1 1-1,1-1 0,0 0 1,0 1-1,0-1 0,0 0 0,0 1 1,0-1-1,0 1 0,0-1 0,0 0 1,0 1-1,0-1 0,0 0 1,0 1-1,0-1 0,0 0 0,1 1 1,-1-1-1,0 0 0,0 1 0,0-1 1,13 2 12,22-10-26,-33 7 10,43-13-284,65-19 575,-49 14-4170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24.87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9040,'0'0'10599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05.74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96 35 6016,'0'0'15078,"-11"-5"-15038,-33-13-8,43 17-30,0 1-1,0 0 1,0-1-1,0 1 1,0 0-1,0 0 1,0 0-1,0 0 1,0 0-1,0 0 1,0 0-1,1 0 1,-1 0-1,0 0 1,0 1-1,0-1 1,0 0 0,0 1-1,0-1 1,0 1-1,0-1 1,1 1-1,-1-1 1,0 1-1,0-1 1,1 1-1,-1 0 1,0-1-1,0 2 1,-10 23 28,9-17-23,2-8-7,0 0 0,0 1 0,0-1 0,0 0 0,0 0 0,0 1 0,0-1 1,0 0-1,0 1 0,0-1 0,0 0 0,0 0 0,0 1 0,0-1 0,0 0 0,0 0 1,0 1-1,0-1 0,0 0 0,1 0 0,-1 1 0,0-1 0,0 0 0,0 0 0,0 1 0,1-1 1,-1 0-1,0 0 0,0 0 0,1 0 0,-1 1 0,0-1 0,0 0 0,1 0 0,-1 0 1,0 0-1,0 0 0,1 0 0,-1 0 0,0 0 0,0 0 0,1 0 0,-1 0 0,0 0 1,1 0-1,-1 0 0,0 0 0,0 0 0,1 0 0,-1 0 0,0 0 0,1 0 0,-1 0 0,0 0 1,0 0-1,1-1 0,-1 1 0,0 0 0,0 0 0,0 0 0,1-1 0,0 0 0,0-1 0,1 1 0,-1 0 0,0-1 0,1 1 0,-1 0 0,1 0 0,0 0 0,2-1 0,10-8 4,-11 7 9,-1 0-1,1 0 0,-1 0 1,1 0-1,-1 0 0,0 0 0,0-1 1,2-6-1,-5 11-2,1-1 0,-1 1 0,1-1 0,-1 1 0,0-1 0,1 1 0,-1-1-1,0 0 1,0 1 0,1-1 0,-1 0 0,0 0 0,0 1 0,1-1 0,-1 0 0,0 0 0,0 0 0,-1 0 0,-18 6 18,13-1-10,7-5-16,-1 1 1,0-1-1,1 0 0,-1 1 1,0-1-1,1 1 0,-1-1 1,1 1-1,-1 0 0,1-1 1,-1 1-1,1-1 0,-1 1 1,1 0-1,0-1 1,-1 1-1,1 0 0,0 0 1,0-1-1,-1 1 0,1 0 1,0 0-1,0-1 0,0 1 1,0 2-1,0-3-2,0 0 1,0 0-1,0 0 1,1 0-1,-1 0 1,0 0-1,0 0 1,0 1-1,1-1 1,-1 0-1,0 0 1,0 0-1,0 0 1,0 0-1,1 0 1,-1 0-1,0 0 1,0 0-1,0 0 1,1 0-1,-1 0 1,0 0-1,0 0 1,0 0-1,1 0 1,-1 0-1,0-1 1,0 1-1,0 0 0,1 0 1,-1 0-1,0 0 1,0 0-1,0 0 1,0 0-1,0-1 1,1 1-1,-1 0 1,0 0 0,28-18-1881,-27 17 1049</inkml:trace>
</inkml:ink>
</file>

<file path=ppt/ink/ink3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2:00.828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473 1 13672,'0'0'3137,"-7"11"-1903,-10 14-694,0 0 0,-2-1 0,-1-1 0,-29 26 0,27-32-145,-26 15-1,32-22-113,0 0 0,1 1 0,-27 24 1,42-34-232,0-1-1,0 1 1,-1-1 0,1 1 0,0-1 0,-1 1 0,1-1 0,-1 1 0,1-1 0,0 0 0,-1 1 0,1-1 0,-1 0-1,1 1 1,-1-1 0,1 0 0,-1 0 0,0 1 0,1-1 0,-1 0 0,1 0 0,-1 0 0,0 0 0,0-11 1697,1-4-1598,0 13-127,-1 0-1,1 0 0,0 0 1,-1 0-1,0 0 0,0 0 1,1 1-1,-1-1 0,0 0 1,0 0-1,-1 1 0,1-1 1,0 1-1,-1-1 0,1 1 1,0-1-1,-1 1 0,0 0 1,1 0-1,-1 0 1,0 0-1,1 0 0,-1 0 1,0 0-1,0 0 0,0 1 1,0-1-1,-2 0 0,-7-1 51,0 1 0,-1 0-1,1 0 1,-12 2 0,-5-1 136,18-1-137,8 0-40,-1 1 1,1 0-1,0 0 0,0 0 1,-1 0-1,1 0 0,0 0 1,0 0-1,-1 1 0,-2 0 0,37-14 479,36-17-100,1 2 1,91-21 0,-140 44-234,0 1 0,41-2 1,-61 6-170,1 0-1,-1 0 1,1 0 0,-1 0-1,0 0 1,1 0 0,-1 0 0,1 0-1,-1 0 1,1 1 0,-1-1 0,1 0-1,-1 0 1,0 0 0,1 1 0,-1-1-1,0 0 1,1 0 0,-1 1-1,0-1 1,1 0 0,-1 1 0,0-1-1,1 0 1,-1 1 0,0-1 0,0 1-1,1-1 1,-1 0 0,0 1 0,0-1-1,0 1 1,0-1 0,0 1 0,0-1-1,1 0 1,-1 1 0,0-1-1,0 1 1,0-1 0,-1 1 0,1-1-1,0 1 1,0-1 0,0 1 0,0-1-1,-10 27 143,7-21-146,-6 15 56,-23 36 0,11-28-3894</inkml:trace>
</inkml:ink>
</file>

<file path=ppt/ink/ink3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2:03.192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31 0 6928,'0'0'10199,"1"12"-9911,1 5-118,-2 0-1,0 0 0,-1 0 1,-5 31-1,3-35 44,-13 65 861,15-69-950,0 1 0,1-1 0,0 1 0,0-1 0,1 1 0,2 9 0,0 27 637,-1-5-365,-3-32-202,1-9-189,0 0 0,0 0 0,0 0 0,0 0 0,-1 1 0,1-1 0,0 0 0,0 0 0,0 0 0,0 0-1,0 0 1,0 1 0,0-1 0,0 0 0,0 0 0,0 0 0,0 0 0,0 1 0,0-1 0,0 0 0,0 0 0,0 0 0,0 0 0,0 1 0,0-1 0,0 0 0,1 0 0,-1 0 0,0 0 0,0 0 0,0 1 0,0-1 0,0 0 0,0 0 0,0 0 0,0 0 0,1 0 0,-1 0 0,0 1 0,0-1 0,0 0 0,0 0 0,0 0 0,1 0 0,-1 0 0,0 0 0,0 0 0,0 0 0,0 0 0,1 0 0,-1 0 0,0 0-1,0 0 1,0 0 0,0 0 0,1 0 0,-1 0 0,0 0 0,0 0 0,1 0 0,-1-16 213,-3-53 19,3 48-100,-1 1-1,-4-29 0,3 42-51,-2-16 208,3 22-286,1 1 0,0 0-1,0-1 1,0 1 0,0-1-1,0 1 1,0 0 0,0-1-1,-1 1 1,1-1-1,0 1 1,0-1 0,1 1-1,-1 0 1,0-1 0,0 1-1,0-1 1,0 1 0,0 0-1,0-1 1,1 1 0,-1-1-1,0 1 1,0 0-1,0-1 1,1 1 0,-1 0-1,0-1 1,1 1 0,-1 0-1,1-1 1,0 1 2,-5 58 83,2-43-696,1-1 0,1 1 0,0 0 0,2 16 0</inkml:trace>
</inkml:ink>
</file>

<file path=ppt/ink/ink3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2:11.2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204 4 2400,'0'0'16047,"-11"-1"-15784,3 1-295,0-1 243,0 0 0,-1 0 1,1 1-1,0 1 1,0-1-1,-1 1 0,-13 4 1,4 1 378,16-6-555,1 1 0,-1-1 0,0 0-1,1 1 1,-1 0 0,1-1 0,-1 1 0,1 0 0,-1 0-1,1 0 1,0 0 0,-1 0 0,1 0 0,0 0 0,0 0-1,0 1 1,-2 1 0,-12 11 440,13-13-423,0 0 1,1 0-1,-1 1 0,1-1 1,-1 0-1,1 1 0,-1-1 1,1 1-1,0 0 1,0-1-1,0 1 0,0 0 1,-1 2-1,-5 16 273,-6 31 1,12-48-290,0 1 1,0 0-1,0 0 1,1 0-1,-1 0 1,1 0-1,0 0 1,1 0-1,-1 0 1,1 0-1,-1 0 1,1-1 0,0 1-1,1 0 1,-1 0-1,0-1 1,1 1-1,0-1 1,3 5-1,-4-6-17,0 0-1,1 0 1,-1 0-1,1 0 0,-1 0 1,1 0-1,0 0 1,0-1-1,-1 1 0,1-1 1,0 1-1,1-1 1,-1 0-1,0 0 0,0 0 1,0 0-1,1 0 1,2 0-1,-4-1-10,1 0 1,-1 0-1,0 0 0,1 0 1,-1 0-1,1-1 0,-1 1 0,1-1 1,-1 1-1,0-1 0,1 1 1,-1-1-1,0 0 0,0 0 0,1 1 1,-1-1-1,0 0 0,0 0 1,0 0-1,0 0 0,0-1 0,0 1 1,-1 0-1,1 0 0,0 0 1,0-1-1,-1 1 0,1 0 0,-1-1 1,1-2-1,20-41 303,-16 34-203,0 0 1,1 0 0,13-18-1,-18 27-80,0 0 0,0 0 0,0 0 0,0 0 0,0-1 0,-1 1 0,1 0 0,-1 0 0,0-1-1,0 1 1,0 0 0,0-1 0,0 1 0,0-3 0,-1-6 333,1 11-356,-1 0 0,1 0 0,-1 0 0,1 1 0,-1-1-1,1 0 1,-1 0 0,1 1 0,-1-1 0,1 0 0,0 1 0,-1-1 0,1 0-1,-1 1 1,1-1 0,0 1 0,-1-1 0,1 0 0,0 1 0,0-1-1,-1 1 1,1-1 0,0 1 0,0-1 0,0 2 0,-7 38 130,6-29-114,1-9-16,0-1-1,-1 0 1,1 1-1,0-1 1,0 1 0,0-1-1,0 1 1,0-1-1,1 0 1,-1 1-1,0-1 1,1 1-1,-1-1 1,1 0-1,-1 1 1,1-1-1,0 0 1,1 2 0,3 6 16,-3-6-10,0 1 0,0-1 1,1 0-1,-1 1 0,1-1 1,0 0-1,0-1 0,0 1 1,0 0-1,0-1 0,0 1 1,1-1-1,3 2 1,31 24 116,-32-29-119,-6 1-9,0 0 0,0 0 1,0 0-1,0 0 1,0 0-1,0 0 1,0 0-1,0 0 1,0 0-1,0-1 1,0 1-1,0 0 1,1 0-1,-1 0 1,0 0-1,0 0 0,0 0 1,0 0-1,0 0 1,0 0-1,0 0 1,0 0-1,0 0 1,0 0-1,1 0 1,-1 0-1,0 0 1,0 0-1,0 0 1,0 0-1,0 0 1,0 0-1,0 0 0,0 0 1,0 0-1,1 0 1,-1 0-1,0 0 1,0 1-1,0-1 1,0 0-1,0 0 1,0 0-1,0 0 1,0 0-1,0 0 1,0 0-1,0 0 0,0 0 1,0 0-1,0 0 1,0 0-1,0 1 1,0-1-1,1 0 1,-1 0-1,0 0 1,0 0-1,0 0 1,0 0-1,0 0 1,0 0-1,0 0 1,0 1-1,-1-1 1,2 0 2,-1 0 0,0 0 0,0 0 1,0 1-1,0-1 0,0 0 1,1 0-1,-1 0 0,0 0 1,0 0-1,0 0 0,0 1 0,1-1 1,-1 0-1,0 0 0,0 0 1,0 0-1,1 0 0,-1 0 1,0 0-1,0 0 0,0 0 1,1 0-1,-1 0 0,0 0 0,0 0 1,1 0-1,-1 0 0,0 0 1,0 0-1,0 0 0,1 0 1,-1 0-1,0 0 0,0-1 0,0 1 1,0 0-1,1 0 0,-1 0 1,0 0-1,9-11 84,3-11 34,0-9 46,11-30 102,-23 59-263,1-1 0,0 1 0,0 0 0,0 0 0,1 0 0,-1 0 0,0 0-1,1 0 1,0 0 0,2-2 0,-3 3 1,-1 0 0,1 1 0,0-1 1,-1 1-1,1-1 0,0 1 0,0-1 0,-1 1 0,1-1 1,0 1-1,0 0 0,0 0 0,-1-1 0,1 1 0,0 0 0,0 0 1,0 0-1,0 0 0,0 0 0,-1 0 0,1 0 0,0 0 1,0 0-1,0 0 0,0 0 0,0 1 0,-1-1 0,2 1 0,6-2 35,-8 1-40,1 0-1,0-1 1,-1 1-1,1 0 0,-1 0 1,1 0-1,0-1 0,-1 1 1,1 0-1,0 0 0,-1 0 1,1 0-1,-1 0 0,1 0 1,0 1-1,-1-1 1,1 0-1,0 0 0,-1 0 1,1 1-1,-1-1 0,1 0 1,0 0-1,-1 1 0,1 0 1,13 9 42,-12-9-39,-1 0 1,1 0-1,-1 0 0,0 0 1,1 0-1,-1 0 0,0 0 1,0 0-1,0 1 0,0-1 1,0 1-1,0-1 0,1 2 0,-1-1 6,0 0-1,1 0 0,-1 0 0,0 0 0,1 0 1,0 0-1,-1-1 0,4 3 0,-3-2 2,0-1-1,0 1 1,0 0 0,0 0-1,-1 0 1,1 0-1,-1 0 1,3 4-1,-2-1-4,-1-4 0,-1-1 1,1 1 0,0 0 0,-1 0 0,0 0 0,1 0 0,-1 0 0,0 0 0,1 0-1,-1 0 1,0 0 0,0 0 0,0 0 0,0 0 0,0 0 0,0 0 0,0 0 0,0 2-1,5 24 177,-5-27-34,10-12-110,-8 9-39,0-1 0,1 1 1,-1-1-1,0 0 0,-1 0 0,1 0 0,-1 1 1,2-7-1,4-9 28,-3 9 1,-2 4-10,1 0-1,0 0 0,0 1 0,5-7 1,-6 10-14,-1 1 1,0-1 0,0 1-1,1 0 1,-1 0-1,1 0 1,-1 0-1,1 0 1,0 0 0,-1 0-1,1 0 1,0 0-1,0 1 1,0-1 0,-1 1-1,1-1 1,0 1-1,0 0 1,2 0-1,15-3 41,-17 2-17,0 1 0,0-1 0,0 1 1,0 0-1,1 0 0,-1 0 0,0 0 1,0 0-1,2 0 0,-3 1-23,0-1 0,0 1 0,-1-1 0,1 1 0,0-1 0,-1 1 0,1-1 0,-1 1 0,1-1 0,-1 1 0,1 0 0,-1 0 0,1-1 0,-1 1 0,1 0 0,-1 0 0,0-1 0,0 1-1,1 0 1,-1 0 0,0 0 0,0-1 0,0 1 0,0 0 0,0 0 0,0 0 0,0 0 0,0 1 0,0-1-5,0 0-1,0 0 1,0 0 0,1 0-1,-1 0 1,0 0 0,1 0-1,-1 0 1,0 0 0,1 0-1,-1-1 1,1 1-1,0 0 1,-1 0 0,1 0-1,1 1 1,-1-2 0,-1 1 1,1-1-1,0 1 0,-1 0 0,1-1 1,-1 1-1,1 0 0,-1-1 0,1 1 1,-1 0-1,0 0 0,1-1 1,-1 1-1,0 0 0,0 0 0,1 0 1,-1-1-1,0 1 0,0 0 0,0 0 1,0 0-1,0 0 0,0-1 0,0 1 1,0 0-1,-1 0 0,1 0 1,0-1-1,-1 3 0,1-2 2,0-1 1,0 1-1,0 0 0,1-1 0,-1 1 0,0 0 1,0-1-1,1 1 0,-1 0 0,1-1 0,-1 1 1,0-1-1,1 1 0,-1 0 0,1-1 0,-1 1 1,1-1-1,0 1 0,0 0 2,0 0 1,0 0-1,0-1 1,0 1-1,-1 0 0,1 0 1,0 1-1,-1-1 0,1 0 1,-1 0-1,1 0 0,0 2 1,-1-2-2,0 0 0,0 0 1,0-1-1,0 1 0,0 0 0,0-1 1,1 1-1,-1 0 0,0-1 1,0 1-1,1 0 0,-1-1 0,0 1 1,1 0-1,-1-1 0,1 1 0,-1-1 1,1 1-1,0 0 0,-1-1-19,1 1 0,-1-1 0,1 1 0,-1-1 0,1 1 0,-1-1 0,0 1 0,1-1 0,-1 1 0,0-1 0,0 1 0,1 0 0,-1-1 0,0 1 0,0 0 0,0-1 0,0 1 0,0-1 0,0 2 0,1-2-343,0 1 0,0-1 0,0 1 0,-1-1 0,1 1 0,0-1 0,0 0 0,0 1 0,0-1 1,0 0-1,-1 0 0,1 0 0,0 0 0,0 0 0,0 0 0,0 0 0,1 0 0,25 0-1957,-20-1 2755,-5 2-445,1-1 1,0 0-1,-1 0 0,1 0 1,0 0-1,-1-1 1,1 1-1,0-1 1,-1 0-1,1 1 1,-1-1-1,1 0 0,-1-1 1,1 1-1,-1 0 1,0-1-1,4-2 1,3-5 37,-6 6-27,1 0 1,-1 0 0,0-1 0,0 1-1,-1-1 1,1 0 0,2-5 0,1-14 5,-6 20-12,1 0 0,-1 1 0,1-1 0,0 0 0,-1 1 0,1-1 0,0 1 0,2-4 0,-2 4-1,0 1 0,-1 0 0,0-1 0,1 1 0,-1-1 0,0 1 0,0-1 0,0 1 0,0-1 0,0 0 0,0 1 0,0-1 0,-1-1 0,1 1 0,0 1 0,-1-1 0,1 0 0,0 0 0,0 0 0,0 1 0,1-1 0,-1 0 0,0 0 0,1-2 0,5 73-10,-6-61 0,1 1 0,0 0 0,0 0 0,1 0 0,0-1 0,1 1 0,0-1 0,0 1 0,5 7 0,-7-15 9,-1 1 0,1-1 1,0 0-1,0 0 0,0 0 0,0 0 1,0 0-1,0 0 0,0 0 0,1 0 1,-1 0-1,0 0 0,0-1 1,1 1-1,-1-1 0,0 1 0,1-1 1,-1 1-1,1-1 0,-1 0 1,0 1-1,1-1 0,-1 0 0,1 0 1,-1 0-1,1 0 0,-1 0 0,1-1 1,-1 1-1,1 0 0,-1-1 1,0 1-1,1-1 0,-1 1 0,0-1 1,2-1-1,4-2 11,0-1 1,0 0-1,-1 0 1,0-1-1,6-6 1,-7 7 6,-2 1-8,0 0 0,0-1-1,-1 1 1,0-1 0,0 0 0,0 0 0,0 0-1,-1 0 1,0 0 0,0 0 0,0 0-1,0-10 1,4-18 37,-6 12 74,-1 18 28,2 15-100,0 11-44,-1 77 102,17 125 0,-16-216-63,1 0 0,-2 0 0,1-1 0,-1 1 0,-3 14 0,-2 24 208,6-45-236,0-1 0,0 0 0,0 0-1,-1 1 1,1-1 0,0 0 0,0 0 0,-1 1-1,1-1 1,0 0 0,-1 0 0,1 0-1,-1 0 1,0 0 0,1 0 0,-1 1 0,0-1-1,0-1 1,0 1 0,1 0 0,-1 0-1,0 0 1,0 0 0,0-1 0,0 1 0,-1 0-1,1-1 1,0 1 0,0-1 0,0 1 0,0-1-1,-1 0 1,1 1 0,0-1 0,0 0-1,-1 0 1,1 0 0,0 0 0,0 0 0,-1 0-1,1 0 1,0-1 0,0 1 0,0 0-1,-1-1 1,1 1 0,0 0 0,0-1 0,0 0-1,0 1 1,0-1 0,0 0 0,0 1-1,0-1 1,0 0 0,0 0 0,-1-1 0,-1-1-6,0 0 1,0 0 0,0-1 0,1 1-1,0 0 1,-1-1 0,1 0 0,0 0-1,1 1 1,-1-1 0,1 0-1,-1 0 1,1-1 0,1 1 0,-1 0-1,0 0 1,1 0 0,0-1 0,0 1-1,0 0 1,1 0 0,0-5 0,0 2-6,1 0 1,0 0 0,0 1 0,0-1 0,1 1-1,0-1 1,0 1 0,1 0 0,-1 0 0,1 1-1,0-1 1,1 1 0,0 0 0,0 0 0,0 0-1,0 1 1,1 0 0,-1 0 0,13-7 0,-11 7 12,-5 2-13,-1 1 0,0 0 0,1 0 1,-1 0-1,1 0 0,0 1 0,-1-1 0,1 0 1,0 1-1,-1-1 0,1 1 0,0-1 1,0 1-1,-1 0 0,1 0 0,0 0 0,0 0 1,0 0-1,2 0 0,-2 1 1,-1-1-1,1 0 1,-1 1 0,1-1 0,-1 0-1,1 0 1,-1 0 0,1 0-1,-1 0 1,1-1 0,-1 1 0,1 0-1,-1-1 1,1 1 0,-1-1 0,0 1-1,1-1 1,-1 0 0,0 0 0,1 0-1,-1 1 1,0-1 0,2-2-1,7-10-3121</inkml:trace>
</inkml:ink>
</file>

<file path=ppt/ink/ink3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2:14.6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0 275 4816,'0'0'10409,"11"-10"-10116,34-31-3,-39 35-145,0-1 0,0 1 1,-1-1-1,5-8 1,1 0 150,0-9 105,-10 20-320,0 1 0,1 0 0,-1 0 0,1 0 0,-1 0 1,1 0-1,3-4 0,-4 5-42,0 1 0,-1-1 1,1 1-1,-1-1 0,0 0 1,0 1-1,1-1 1,-1 0-1,0 0 0,0 1 1,0-1-1,-1 0 0,1 1 1,0-1-1,-1-1 0,0-7 136,0 10 565,-14 35-422,12-31-276,1 0 0,0 0 0,0 1 0,0-1 0,0 0 0,1 1 0,-1 0 0,1-1 0,0 1 0,1 0 0,-1 0 0,1-1 0,0 1 0,0 0 0,0 0 0,1 0 0,0-1 0,0 1 0,0 0 0,0-1 0,1 1 0,0-1 0,3 6 0,-1-3 43,1 0 0,0 0 0,10 8 0,14-4 106,-29-10-184,1-1-1,0 1 1,0-1-1,0 0 1,0 1-1,0-1 1,0 0-1,0 0 1,0 0-1,0 0 1,0 0 0,0 0-1,0 0 1,0 0-1,0 0 1,0-1-1,0 1 1,0 0-1,0-1 1,0 1-1,0-1 1,0 1-1,0-1 1,0 1 0,0-1-1,-1 1 1,1-1-1,0 0 1,1-1-1,27-27 98,-21 20-71,17-18 128,28-39-1,-28 32-63,-22 31-92,1 0 1,-1 0 0,1 0-1,0 0 1,0 1 0,0-1-1,7-3 1,-7 5-4,0-1 1,0 0-1,-1 0 0,1 0 1,-1-1-1,1 1 0,-1-1 1,0 0-1,0 0 0,0 0 1,3-4-1,-6 6 3,0 0 1,1 1-1,-1-1 1,0 0-1,1 1 1,-1-1 0,1 0-1,-1 1 1,1-1-1,-1 0 1,1 1-1,0-1 1,-1 1-1,1-1 1,0 1-1,-1 0 1,1-1-1,0 1 1,1-1-1,-2 1-7,1 0 1,-1 1-1,1-1 1,-1 0-1,0 0 0,1 0 1,-1 0-1,1 1 0,-1-1 1,0 0-1,1 1 1,-1-1-1,0 0 0,1 1 1,-1-1-1,0 0 1,1 1-1,-1-1 0,0 0 1,0 1-1,0-1 0,1 1 1,-1-1-1,0 1 1,1 2-10,0 1-1,0-1 1,-1 0 0,1 0 0,-1 1 0,0-1 0,0 0 0,0 0 0,-1 5 0,-19 100 241,19-106-217,1 0 0,-1 0-1,1 0 1,0 0 0,0 0-1,0 1 1,0-1 0,0 0-1,0 0 1,1 0 0,0 3-1,-2-5-20,2-15-165,1 5 168,0 1 0,1 0-1,1-1 1,-1 1 0,1 0 0,1 1 0,6-11 0,1-1 22,-9 13-5,1 1 0,-1 0 1,2 0-1,-1 0 0,1 0 1,-1 1-1,2-1 0,7-5 1,0-3 39,-12 12-64,0 1 0,0-1 0,0 1 0,1-1-1,-1 1 1,0-1 0,1 1 0,-1 0 0,1 0-1,0 0 1,-1 0 0,1 0 0,0 0 0,0 0-1,0 0 1,3 0 0,-5 4-82,0-3 94,0 1 0,0-1-1,0 0 1,0 1 0,0-1 0,0 0-1,0 1 1,0-1 0,0 0 0,0 1 0,0-1-1,0 0 1,0 1 0,0-1 0,0 0 0,0 1-1,0-1 1,0 0 0,0 1 0,1-1 0,-1 0-1,0 0 1,0 1 0,0-1 0,1 0 0,-1 0-1,0 1 1,0-1 0,1 0 0,-1 0 0,0 1-1,0-1 1,1 0 0,0 0 0,0 2 6,0-1 1,0 1 0,0-1 0,-1 1-1,1 0 1,0-1 0,0 1 0,-1 0-1,1-1 1,-1 1 0,0 0 0,1 0-1,-1-1 1,0 1 0,0 0 0,-1 3-1,3 8 58,1 8 2,-3-19-45,0 0 0,0 0 0,0 0 0,0 0 1,1 0-1,-1-1 0,1 1 0,-1 0 0,1 0 1,0-1-1,0 1 0,0 0 0,0-1 0,0 1 1,0 0-1,0-1 0,0 0 0,3 3 0,6 11 135,-9-13-143,-1-1-1,1 1 0,0-1 0,0 1 1,0-1-1,0 1 0,1-1 0,-1 1 1,0-1-1,3 2 0,30 29 281,-22-19-150,11 6 150,-20-19-245,0 1-1,-1 0 0,1-1 1,0 0-1,-1 0 1,1 0-1,0 0 0,0 0 1,-1 0-1,1-1 0,3 0 1,5 0 61,-9 1-87,1-1 0,-1 1 1,1 0-1,-1-1 1,0 0-1,0 1 0,1-1 1,-1 0-1,0 0 1,0 0-1,0-1 0,0 1 1,0 0-1,0-1 1,0 1-1,0-1 0,-1 0 1,1 1-1,0-1 1,-1 0-1,0 0 0,1 0 1,0-3-1,3-4-3,-1-1 0,0 0 0,5-19 0,-8 27-18,15-71-296,-13 49-2554</inkml:trace>
</inkml:ink>
</file>

<file path=ppt/ink/ink3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2:15.9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5320,'0'0'13594,"3"12"-13266,18 58 311,-21-69-590,0 0 1,0 0 0,0 0 0,1 0 0,-1 0-1,0 0 1,1 0 0,-1 0 0,1 0-1,-1 0 1,1 0 0,0 0 0,-1 0-1,1 0 1,0-1 0,0 1 0,0 0-1,0 0 1,-1-1 0,1 1 0,0-1-1,0 1 1,0-1 0,0 1 0,0-1-1,0 1 1,0-1 0,1 0 0,-1 0-1,0 1 1,0-1 0,0 0 0,0 0-1,0 0 1,0 0 0,2-1 0,-2 1-3,1-1 0,0 1 0,-1-1 0,1 0 0,-1 0 0,1 0 0,-1 0 0,1 0 0,-1 0 1,0 0-1,0 0 0,1 0 0,-1-1 0,0 1 0,0 0 0,0-1 0,0 1 0,0-1 0,-1 1 0,1-1 0,0 0 1,0-1-1,-1 2-23,1-3 32,0 0 0,0 0 0,0 0 0,0 0 0,-1 0 0,0-4 0,0 7-28,0 0 0,0 1 1,0-1-1,-1 0 0,1 1 0,0-1 1,0 0-1,-1 1 0,1-1 0,-1 0 1,1 1-1,0-1 0,-1 1 0,1-1 1,-1 1-1,1-1 0,-1 1 0,1-1 1,-1 1-1,0 0 0,1-1 0,-1 1 1,0 0-1,1-1 0,-1 1 0,0 0 1,1 0-1,-1 0 0,0-1 0,1 1 1,-1 0-1,0 0 0,1 0 0,-1 0 1,0 0-1,0 0 0,1 1 0,-1-1 1,0 0-1,1 0 0,-2 1 0,0 0 14,0-1 1,1 1-1,-1 0 0,0 0 0,1 0 1,-1 1-1,1-1 0,-1 0 0,1 1 1,-1-1-1,1 0 0,-2 3 0,2-2 0,-1 0 1,1 0-1,-1 0 0,0-1 1,1 1-1,-1-1 0,0 1 0,-3 1 1,5-3-38,0 0 0,0 0 1,0 0-1,-1 0 1,1 0-1,0 0 1,0 0-1,0 0 1,0 0-1,0 0 0,0 0 1,0 0-1,0 0 1,-1 0-1,1 0 1,0 0-1,0 0 1,0 0-1,0 0 1,0 0-1,0 0 0,0 0 1,-1 0-1,1 0 1,0 0-1,0 0 1,0 0-1,0 0 1,0 0-1,0 0 0,0 0 1,0 0-1,0 0 1,-1 0-1,1 0 1,0-1-1,0 1 1,0 0-1,0 0 1,0 0-1,0 0 0,0 0 1,0 0-1,0 0 1,0 0-1,0 0 1,0-1-1,0 1 1,0 0-1,0 0 0,0 0 1,0 0-1,0 0 1,0 0-1,0 0 1,0-1-1,2-7-720,-1 5-1695</inkml:trace>
</inkml:ink>
</file>

<file path=ppt/ink/ink3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2:19.7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5624,'0'0'5938,"2"11"-5619,10 37 14,-10-43-197,-1-1-1,1 1 1,0 0 0,0-1-1,1 1 1,-1-1-1,7 7 1,-8-9-231,1 1 0,0-1 0,0 1 0,-1-1 1,1 1-1,-1 0 0,0-1 0,0 1 0,1 4 0</inkml:trace>
</inkml:ink>
</file>

<file path=ppt/ink/ink3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2:41.869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2135 138 2808,'0'0'3321,"0"-11"-3170,2-5 29,0-1 0,2 1 1,9-31-1,-13 46-117,1-1 0,-1 0 0,0 1 0,1-1 0,-1 0 0,0 1 0,0-1 0,0 0 0,0 1 0,0-1 0,0 0 0,-1 1 0,0-3 0,-5-1 596,-7 11-449,-4 11-128,0 1 0,-17 25 0,-2 1 60,21-31-87,13-11-44,1-1-1,-1 0 1,0 1-1,1-1 1,-1 1-1,0-1 1,1 1-1,0 0 1,-1 0-1,1 0 1,-1 2-1,0-1 15,1-1 0,-1 1 0,1-1 0,-1 0-1,0 0 1,0 0 0,0 0 0,-3 3 0,-8 7 128,8-6-94,4-4-32,-1-1 0,1 1 0,-1 0 0,1 0 0,0-1-1,-1 1 1,1 0 0,0 1 0,1-1 0,-1 0 0,0 0 0,0 0 0,1 0 0,0 1-1,-1-1 1,1 0 0,0 3 0,-1-3 10,1 0 1,-1 1-1,0-1 1,1 0-1,-1 0 0,0 0 1,-1-1-1,1 1 1,0 0-1,0 0 0,-1 0 1,-2 2-1,-9 13 174,-19 42 4,6-13-121,17-32-45,0 2-1,-7 18 0,-14 13 22,-39 60 70,62-94-104,0 1 0,1 0 0,1 0 0,-5 18 0,2-9 25,6-19-38,1 0 0,-1 0 0,1 0 0,0 0 0,0 1 0,1-1-1,-1 5 1,0 6 49,2 0 0,0 0-1,0 0 1,1 0 0,1-1-1,1 1 1,8 22 0,2-1 144,21 38 22,-33-71-224,-1 0 0,0 1 0,0-1 0,0 0 1,0 1-1,0-1 0,-1 1 0,1 0 0,-1 4 0,0-4-2,0-1 0,0 1 0,1 0 0,0-1 0,-1 1 0,1 0 0,0-1 1,3 6-1,14 44 36,-17-52-45,-1 1 1,1-1-1,-1 1 1,1-1 0,-1 1-1,0 0 1,0-1-1,1 1 1,-1-1-1,-1 4 1,1-4-1,0 0 1,0 0-1,0 1 0,0-1 1,0 0-1,0 0 0,1 1 0,-1-1 1,0 0-1,0 0 0,1 0 1,-1 1-1,1-1 0,-1 0 0,1 0 1,0 0-1,-1 0 0,1 0 1,1 2-1,9 13 68,-11-14-62,1-1 1,-1 1 0,1-1 0,0 1-1,0-1 1,0 0 0,0 1 0,0-1-1,0 0 1,0 0 0,0 0 0,1 2-1,8 6 50,-10-9-57,1 1 0,-1-1 0,0 1-1,1-1 1,-1 0 0,0 1 0,1-1 0,-1 1 0,1-1 0,-1 0 0,0 0 0,1 1 0,-1-1 0,1 0-1,-1 0 1,1 1 0,-1-1 0,1 0 0,-1 0 0,1 0 0,-1 0 0,1 0 0,-1 0 0,1 0 0,-1 0-1,1 0 1,0 0 0,0 0-2,-1 0 1,0 0-1,0 0 0,0 0 0,0 0 0,0 0 0,1 0 0,-1 0 1,0 0-1,0 0 0,0 0 0,0 0 0,0 1 0,0-1 0,0 0 1,1 0-1,-1 0 0,0 0 0,0 0 0,0 0 0,0 0 0,0 1 1,0-1-1,0 0 0,0 0 0,0 0 0,0 0 0,0 0 0,0 0 1,0 1-1,0-1 0,0 0 0,1 0 0,-1 0 0,-1 0 0,1 0 1,0 1-1,0-1 0,0 0 0,0 0 0,0 0 0,0 0 0,0 0 1,0 1-1,0-1 0,0 0 0,0 0 2,0 0-1,0 1 1,0-1 0,0 0-1,-1 0 1,1 0 0,0 0 0,0 1-1,0-1 1,0 0 0,0 0-1,0 0 1,0 1 0,0-1-1,0 0 1,0 0 0,0 0-1,1 0 1,-1 1 0,0-1-1,0 0 1,0 0 0,0 0-1,0 1 1,0-1 0,0 0 0,0 0-1,0 0 1,1 0 0,-1 0-1,0 1 1,0-1 0,0 0-1,0 0 1,1 0 0,-1 0-1,0 0 1,0 0 0,0 0-1,0 0 1,1 0 0,-1 0-1,0 0 1,0 0 0,0 1 0,1-1-1,-1 0 1,0 0 0,-2-16 45,-2 1 1,-4-16 0,4 20-35,-6-27 36,-4-9 61,-11-70 0,18 71-48,4 31-44,1 1-1,0-1 0,1 1 1,0-1-1,3-16 1,2-10 7,14-88 8,-15 117-27,0 1-1,0 0 1,1 0-1,1 0 1,0 0-1,0 0 1,10-12-1,2-16-47,-12 19-73,6-14 108,-10 32 10,0-1-1,0 1 0,0 0 1,-1 0-1,1 0 0,-1-1 1,1 1-1,-1 0 1,0-1-1,0 1 0,0 0 1,0 0-1,0-1 0,-1 1 1,1 0-1,-2-4 1,-17-36 51,3 9-31,11 21-23,0 1 0,0 0 0,-1 0 0,0 1 0,-1-1 0,-10-11 0,7 7-18,8 11 8,-1 1 0,1-1-1,-1 1 1,0 0 0,0-1 0,0 1 0,0 1-1,-7-6 1,-10-6-2,16 10 11,1 1-1,-1 1 0,0-1 1,0 1-1,0-1 1,-1 1-1,1 0 0,-6-1 1,-18-7 8,22 7-2,0 1-1,0 0 1,-1 0 0,1 1-1,0-1 1,-12 0 0,16 2 4,-1-1 0,0 0 1,1 1-1,-1-1 0,1 0 1,-1-1-1,1 1 1,0 0-1,-1-1 0,1 1 1,0-1-1,0 0 0,0 0 1,0 0-1,-2-3 1,-21-15 153,9 11-4,14 7-139,0 1 0,0 0 1,0 0-1,0 0 0,0 0 1,0 0-1,-1 0 0,1 1 1,0-1-1,-1 1 0,1-1 1,0 1-1,-1 0 1,-3 0-1,-14-1 40,17 0-51,-1 0 0,1 1 0,-1 0 0,1 0 0,-1 0 0,1 0 0,-1 1 0,-5 1 0,-33 7 9,35-9-15,0 1 0,1 0 0,-1 1 0,1 0 0,-1 0 0,1 0 0,-8 5 0,3 1 13,0 0 0,1 1 0,0 0-1,0 0 1,1 1 0,0 1 0,-11 17 0,11-16-10,-5 0 24,-1 1 48,13-10-73,1-1 0,-1 1-1,0-1 1,0 0 0,0 0 0,-1 0 0,1 0 0,0 0 0,-1 0 0,1-1-1,-1 1 1,-3 0 0,-37 12 76,36-13-75,0 1-1,0 0 1,1 0 0,-1 1 0,1 0 0,-1 0 0,-10 7 0,-8 11-6,13-13 0,1 1 0,0 1 0,0 0 0,1 1 0,-13 17 0,-16 25 0,36-49 0,0 1 0,1 0 0,0 0 0,0 0 0,0 0 0,0 0 0,1 0 0,0 1 0,0-1 0,1 0 0,-1 9 0,-3 15 0,2 1 0,2-26 0,0 1 0,0-1 0,0 0 0,-1 1 0,-2 6 0,0-1 42,-1 1 0,-1-1 0,1-1 1,-2 1-1,0-1 0,0 1 0,0-2 1,-1 1-1,-16 15 0,20-20-35,-1 0 1,0-1-1,0 1 0,0-1 1,0 0-1,0 0 0,-1 0 1,0 0-1,1-1 0,-1 0 0,0 0 1,0 0-1,0-1 0,0 1 1,0-1-1,-8 0 0,4 0 24,1 0-1,-1 0 1,0 1-1,-15 5 1,-7 1 76,23-5-84,0 0 1,0 1-1,0 0 0,-8 5 1,-3 1 28,-1 2-2,0 0 0,-33 29 0,13-9-41,30-24 17,1 0-1,-17 19 0,20-19-13,-1-1-1,0 0 0,0 0 1,0 0-1,-10 5 0,-5 5-24,19-15 4,0 1 0,0-1 0,0 0 0,0 1 0,-1-1 0,1-1 1,-1 1-1,-3 1 0,-85 26 182,87-28-160,0 1 0,-1-1 0,1 1 0,0 0 0,0 0 1,0 1-1,0-1 0,1 1 0,-8 6 0,-12 7 36,20-15-47,1 1 1,0-1-1,0 1 1,0 0 0,0 0-1,0 1 1,1-1-1,-1 0 1,1 1 0,-3 4-1,0 0 8,-1 0-1,1 0 0,-11 9 1,-1 2 33,14-14-37,0 1-1,0 0 0,0 1 1,1-1-1,-1 0 0,1 1 1,1-1-1,-1 1 0,1 0 1,0-1-1,0 1 0,1 0 1,-1 6-1,2-8 3,-1 1-1,1-1 1,0 0-1,0 1 1,0-1 0,0 0-1,1 0 1,0 0-1,0 0 1,0 0 0,0 0-1,0 0 1,1-1-1,0 1 1,0-1 0,0 0-1,0 0 1,0 0-1,1 0 1,-1 0-1,1-1 1,0 1 0,-1-1-1,1 0 1,0 0-1,1-1 1,-1 1 0,5 0-1,30 15 32,-31-13-30,0 0 0,0 0-1,1-1 1,12 3 0,46 11 70,-49-11-52,-1-1 0,2-1 0,-1-1 0,0-1 1,1 0-1,21-1 0,16-1 74,-46 1-83,1 0 0,-1-1 0,1-1 0,-1 1-1,18-5 1,-11 3 7,14-2 37,-30 3-57,0 1-1,-1 0 1,1 0-1,0 0 1,0-1 0,-1 1-1,1 0 1,0-1-1,0 1 1,-1-1-1,1 1 1,0-1 0,-1 1-1,1-1 1,-1 1-1,1-1 1,-1 0-1,1 1 1,-1-1-1,1 0 1,-1 1 0,0-1-1,1 0 1,-1 0-1,0 1 1,1-1-1,-1 0 1,0 0 0,0-1-1,1 1 6,-1-1 0,1 0 0,0 1 0,0-1 0,0 1 0,0-1 0,0 1 1,0 0-1,1-1 0,-1 1 0,0 0 0,1 0 0,-1 0 0,1 0 0,-1 0 0,1 0 0,-1 0 0,1 0 0,3 0 0,9-7 10,96-60 61,-44 29-59,-51 30-13,21-13 16,40-32 1,-16 9-3,92-53 1,-62 43-70,-57 37 62,62-28-1,-55 33-8,-27 9-3,-1 0-1,21-11 0,-13 5 9,29-18 47,-41 22-51,0 1-1,0 1 1,1 0-1,11-5 1,13-5 14,-33 14-23,0 0 1,0 0-1,0 0 0,0 0 1,1 0-1,-1 0 0,0 0 1,0 0-1,0 0 0,0 0 1,0 0-1,0 0 0,0 0 1,1 1-1,-1-1 0,0 0 1,0 0-1,0 0 0,0 0 1,0 0-1,0 0 0,0 0 1,1 0-1,-1 0 0,0 0 1,0 0-1,0 0 0,0 1 1,0-1-1,0 0 0,0 0 1,0 0-1,0 0 0,0 0 0,0 0 1,0 0-1,0 1 0,0-1 1,0 0-1,0 0 0,0 0 1,0 0-1,0 0 0,0 0 1,0 1-1,0-1 0,0 0 1,0 0-1,0 0 0,0 0 1,0 0-1,0 0 0,0 0 1,0 1-1,0-1 0,0 0 1,0 0-1,0 0 0,0 0 1,0 0-1,-1 0 0,1 0 1,0 0-1,0 0 0,0 1 1,0-1-1,-7 17-27,-12 20 4,6-16 19,-1 0 0,-1-1 0,-1-1 1,-25 24-1,28-29 5,-1-1-1,0 0 1,-2 0 0,1-1 0,-1-1 0,-28 14-1,-145 83 1,145-80 0,-2 0-1,8-3-9,-1-2 0,-60 25 1,87-42-2,0 0 1,1 1 0,0 0 0,1 1-1,0 0 1,0 0 0,0 1-1,1 0 1,1 1 0,-14 19-1,19-25 11,-4 10 0,8-13 0,-1 0 0,1 0 0,-1 0 0,1-1 0,-1 1 0,1 0 0,0 0 0,-1 0 0,1 0 0,0-1 0,0 1 0,-1 0 0,1-1 0,0 1 0,1 0 0,0 0 0,1 1 0,-1-1 0,0 0 0,1 0 0,-1-1 0,0 1 0,1 0 0,-1-1 0,1 0 0,-1 1 0,1-1 0,-1 0 0,6-1 0,38-6 0,-15 1 0,29 0 0,159-10 0,-201 14 0,-1 0 0,34-9 0,-4 0 0,-42 10 5,-1 0 0,1 0-1,-1-1 1,1 0-1,-1 0 1,0 0-1,0 0 1,0-1-1,0 0 1,0 0 0,0 0-1,-1 0 1,1 0-1,-1-1 1,5-7-1,2-4 26,-1 0-1,-1 0 0,7-18 0,0 0-3,11-21 67,21-66 0,-45 114-91,1 0-1,0-1 1,0 1 0,0 0 0,1 0 0,0 1 0,8-10-1,-12 15-1,0 1 0,0-1 0,0 0 0,0 0 0,0 0 0,0 1 0,0-1 0,0 0 0,0 0 0,0 0 0,0 1 0,0-1 0,0 0 0,0 0 0,0 0 0,0 1 0,0-1 0,1 0 0,-1 0 0,0 0 0,0 0 0,0 1 0,0-1 0,0 0 0,0 0 0,1 0 0,-1 0 0,0 0 0,0 1 0,0-1 0,0 0 0,1 0 0,-1 0 0,0 0 0,0 0 0,0 0 0,1 0 0,-1 0 0,0 0 0,0 0 0,0 0 0,1 0 0,-1 0 0,0 0 0,0 0 0,0 0 0,1 0 0,-1 0 0,0 0 0,0 0 0,0 0 0,1 0 0,-1 0 0,0 0 0,0 0 0,0-1 0,0 1 0,1 0 0,-1 0 0,0 0 0,0 0 0,0 0 0,0-1 0,1 1 0,-3 4 0,0 1 0,0-1 0,1 1 0,0 0 0,0-1 0,0 1 0,0 8 0,-3 15 0,0-13-23,0 0-1,1 1 1,0-1 0,0 20-1,3-35 21,0 1 1,0-1-1,0 1 0,0-1 0,0 1 1,0-1-1,0 1 0,0-1 1,0 1-1,1-1 0,-1 1 0,0-1 1,0 1-1,0-1 0,1 1 0,-1-1 1,0 0-1,1 1 0,-1-1 0,0 1 1,1-1-1,-1 0 0,0 1 1,1-1-1,-1 0 0,1 1 0,-1-1 1,1 0-1,-1 0 0,1 1 0,18-3 10,14-15 72,-25 11-62,0-1-4,1 1 1,-1 0 0,1 1 0,0 0-1,11-4 1,-54 60 3,9-23-17,-1-1 0,-34 27 0,39-35 0,17-16 0,-1 0 0,1 0 0,-1-1 0,0 0 0,0 0 0,-8 3 0,-12 5 0,22-8-2,-21 10-44,23-12 45,1 0 0,-1 1 0,0-1 0,1 0 0,-1 1-1,0-1 1,1 0 0,-1 0 0,0 1 0,1-1 0,-1 0 0,0 0 0,0 0-1,1 0 1,-1 0 0,0 0 0,0 0 0,1 0 0,-1 0 0,0-1 0,1 1 0,-1 0-1,0 0 1,1-1 0,-2 0 0,2 0 4,0-1 0,0 1-1,0-1 1,0 0 0,0 1 0,0-1-1,1 1 1,-1-1 0,1 1 0,-1-1-1,2-2 1,0-2 1,7-23 6,1 1-1,1-1 1,1 2-1,2 0 1,26-38-1,100-119 66,-6 10 13,-117 147-71,1 2 0,2 0 0,0 1 0,46-41-1,-59 60-15,-1-1 0,0 0 1,-1 0-1,0-1 0,0 1 0,0-1 0,-1 0 0,0-1 0,0 1 0,0-1 0,-1 1 0,-1-1 0,1 0 0,-1 0 0,-1 0 0,1-1 0,-1 1 0,-1 0 0,1 0 0,-2-1 0,1 1 0,-3-13 0,1-10-1,2 27 0,0-1 0,0 0 0,0 1 0,-1-1 0,1 1 0,-1-1 0,0 1 0,0 0 0,-1-1 0,1 1 0,-1 0 0,0 0 0,0 0 0,-1 0 0,-5-7 0,-21-27 0,28 38 0,1 0 0,-1 0 0,1-1 0,0 1 0,-1 0 0,1 0 0,-1 0 0,1 0 0,0 1 0,-1-1 0,1 0 0,-1 0 0,1 0-1,0 0 1,-1 0 0,1 0 0,0 1 0,-1-1 0,1 0 0,-1 0 0,1 1 0,0-1 0,0 0 0,-1 0 0,1 1 0,0-1 0,0 0-1,-1 1 1,1-1 0,0 0 0,0 1 0,0-1 0,-1 0 0,1 1 0,0 0-2,-10 14-21,0 1-1,2 0 0,0 1 0,-7 22 0,-20 73-47,35-109 69,-105 314-238,100-306 230,1 0 0,-2 0-1,1-1 1,-2 0 0,1 0-1,-1-1 1,-1 0-1,0 0 1,0-1 0,0 0-1,-1 0 1,-1-1 0,1 0-1,-1 0 1,0-1-1,0-1 1,-18 8 0,-51 15-46,-19 8 32,-142 56 22,226-86 2,0 0 0,0 1 0,-16 12 0,-17 8 0,43-25 0,1 0 0,-1 0 0,1 0 0,-1 1 0,1-1 0,0 1 0,0 0 0,0 0 0,0 0 0,1 1 0,-1-1 0,1 0 0,0 1 0,0 0 0,0-1 0,0 1 0,-1 7 0,0-5 0,0-3-8,4-5-14,24-18 18,0 0 0,42-47 0,-36 34 10,335-369 297,-282 306-222,-17 21 37,-51 54-90,0 0 0,-2-1 0,0 0 0,-2-2 0,12-29 0,-17 40-18,1-1 1,0 1-1,1 1 1,13-16-1,12-16 8,-24 30-25,2 0-1,18-17 0,-2 2 1,-22 23 10,-1 0 11,0 1 1,0-1-1,7-12 1,-1 9-56,2-3-36,-14 11 48,-9 5 17,-1 2 11,-1 0-1,1 1 0,0 1 1,-10 9-1,16-13 0,1 0 0,-1 1 0,1-1 0,0 1 0,1 0 0,-1 1 0,1-1 0,0 0 0,1 1 0,-5 11 0,1 12-2440</inkml:trace>
</inkml:ink>
</file>

<file path=ppt/ink/ink3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2:52.741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503 123 5416,'0'0'4798,"-2"-9"-4666,2-4-67,0 7 6,-1 0 1,1-1-1,-1 1 1,0 0 0,0 0-1,-4-10 1,5 16-62,0 0 1,-1 0 0,1-1 0,0 1 0,0 0-1,0 0 1,0-1 0,0 1 0,0 0-1,0 0 1,0-1 0,1 1 0,-1 0 0,0 0-1,0 0 1,0-1 0,0 1 0,0 0-1,0 0 1,0-1 0,0 1 0,1 0-1,-1 0 1,0 0 0,0-1 0,0 1 0,0 0-1,1 0 1,-1 0 0,0 0-3,1-1 0,-1 1 1,0 0-1,0 0 0,0 0 1,0 0-1,1 0 0,-1 0 0,0-1 1,0 1-1,0 0 0,0 0 0,0 0 1,0 0-1,0-1 0,0 1 0,1 0 1,-1 0-1,0 0 0,0-1 0,0 1 1,0 0-1,0 0 0,0 0 1,0-1-1,0 1 0,0 0 0,0 0 1,0 0-1,0-1 0,0 1 0,0 0 1,0 0-1,-1 0 0,1-1 0,0 1 1,0 0-1,0 0 0,0 0 1,0 0-1,0-1 0,0 1 0,-1 0 1,1 0-1,0 0 0,0 0 0,0 0 1,-1-10 486,1 9-479,0 1 1,0 0 0,1-1-1,-1 1 1,0-1 0,0 1-1,0 0 1,0-1 0,0 1-1,0 0 1,0-1 0,0 1-1,0-1 1,0 1 0,0 0-1,0-1 1,0 1-1,0-1 1,0 1 0,0 0-1,0-1 1,-1 1 0,1 0-1,0-1 1,0 1 0,0 0-1,-1-1 1,1 1 0,0 0-1,0 0 1,-1-1-1,1 1 1,0 0 0,-1 0-1,1-1 1,0 1 0,-1 0-1,1 0 1,0 0 0,-1-1-1,1 1 1,0 0 0,-1 0-1,1 0 1,-1 0-1,1 0 1,0 0 0,-1 0-1,1 0 1,-1 0 0,1 0-1,0 0 1,-1 0 0,0 1-1,-4-3 447,4 2-453,1 0 1,-1 0 0,1-1 0,0 1 0,-1 0 0,1 0-1,-1 0 1,1 0 0,-1 0 0,1 0 0,-1 0 0,1 0-1,0 0 1,-1 0 0,1 0 0,-1 0 0,1 0 0,-1 0-1,1 0 1,-1 1 0,1-1 0,0 0 0,-1 0 0,1 1-1,-1-1 1,1 0 0,0 0 0,-1 1 0,1-1 0,0 0-1,-1 1 1,1-1 0,0 0 0,0 1 0,-1-1 0,1 1-1,0-1 1,0 0 0,0 1 0,-1-1 0,1 1 0,-1 3 12,-1 0 0,1 0 1,0 0-1,0 0 1,0 0-1,0 0 1,1 1-1,0-1 1,0 8-1,0-10-25,0 26 98,0-27-42,-6-19 500,2 15-445,0 1 0,-1-1 0,0 1 0,1 0 0,-9-3 0,8 4-86,0 0 0,1 0 0,-1 0 0,0 0 0,-9 0 0,13 1-30,0 2 27,0 0 0,0 1 0,1-1 0,-1 0 0,0 0 0,1 0 0,0 1 0,-1-1 0,1 0 0,0 1 0,0-1 0,1 4 0,-1-4-17,0 3 6,0 0 1,1 0 0,0 0 0,0 0-1,0 0 1,0-1 0,1 1 0,4 8-1,2 6 14,-3 10-3,-5-25-12,1 1 1,-1-1 0,1 1-1,0-1 1,1 1 0,2 7-1,2-1 5,-2 1-1,1 0 0,4 18 1,-8-25-10,0 1 1,0 0 0,-1-1-1,1 1 1,-1 0-1,0 0 1,-1-1 0,1 1-1,-1 0 1,-2 5 0,-5 34 130,-25 37 254,31-78-371,1 0-1,-1 0 1,1 1-1,0-1 0,0 8 1,0-9-7,1 0 1,0 0-1,-1 0 0,1 0 1,-1 0-1,0 0 1,0 0-1,0 0 0,-1 0 1,1-1-1,0 1 0,-1 0 1,-3 3-1,3-2 8,0-1 1,0 1-1,1-1 0,0 1 1,-1 0-1,1 0 1,1-1-1,-1 1 0,0 4 1,-4 16 86,-6-2 0,9-19-85,0 0 1,0 0-1,1 1 0,-1-1 0,1 1 1,-2 4-1,-14 43 73,13-39-59,0-1-1,-9 18 1,-4 10 13,9-12-26,8-22-14,-1-1-1,0 1 0,0-1 0,-1 0 0,1 1 0,-1-1 0,0 0 0,0 0 0,0 0 0,-1 0 0,0-1 0,1 1 0,-1-1 0,-4 4 0,3-3 18,0 0-1,1 0 1,-1 0-1,1 0 1,-4 6-1,-15 17 108,18-22-121,1 0-1,-1 0 0,1 0 1,0 0-1,0 1 0,-2 6 1,-14 23 90,16-30-90,0 0-1,0 1 1,1-1 0,-3 9 0,3-9 3,0 0 1,0 0 0,0 0 0,-1 0 0,1-1-1,-6 7 1,-32 46 51,13-16 95,4 9-54,24-44-93,-1-6-13,0 1 0,0-1 1,1 0-1,-1 1 0,0-1 0,0 0 1,0 0-1,0 1 0,0-1 0,0 0 1,1 1-1,-1-1 0,0 0 0,0 1 1,0-1-1,0 0 0,0 1 0,0-1 1,0 0-1,0 1 0,0-1 0,-1 1 1,1-1-1,0 0 0,0 0 0,0 1 1,0-1-1,0 0 0,0 1 0,-1-1 1,1 0-1,0 1 0,0-1 0,-1 0 1,1 0-1,0 1 0,-1-1 0,1 0 2,0 0-1,0 0 1,-1 0-1,1 0 1,0 1-1,0-1 0,-1 0 1,1 0-1,0 0 1,0 0-1,-1 1 0,1-1 1,0 0-1,0 0 1,0 0-1,-1 1 0,1-1 1,0 0-1,0 0 1,0 1-1,0-1 1,0 0-1,0 0 0,0 1 1,-1-1-1,1 0 1,0 0-1,0 1 0,0-1 1,0 0-1,0 1 1,0-1-1,0 0 0,0 0 1,0 1-1,1-1 1,-1 0-1,0 0 1,0 1-1,0-1 0,0 0 1,0 1-1,0-1 1,0 0-1,1 0 0,-1 0 1,0 1-1,0-1 1,0 0-1,1 0 0,13 2 71,1-3-38,0-1-1,0-1 0,0 0 0,-1-1 0,1-1 0,-1 0 1,0-1-1,15-8 0,20-8 34,14-2-23,-58 22-52,1 0 0,-1 0-1,0 1 1,0 0 0,1 0 0,9 0 0,21-4 2,-27 3 8,1 0-1,-1 1 1,1 0 0,12 1-1,16-2 44,-15 3-33,-20 0-10,0-1 0,0 1 0,0-1 0,0 0 0,0 0 0,0 0 0,3-1 0,7-1 20,0 1 0,0 0 0,0 1 0,14 2 0,10-1 8,-35 0-30,0-1 0,0 0 0,0 1 0,1-1 0,-1 1 0,0 0 0,0 0 0,0 0 0,0 0 0,0 0 0,2 2 0,-2-2 0,0 1 0,0-1 0,0 0 0,0 0 0,0 0 0,0 0 0,0-1 0,1 1 0,-1 0 0,0-1 0,4 1 0,2-1-1,1 2 0,0-1 0,-1 1 0,0 0 0,12 5-1,-10-4-2,0 0 0,0 0 0,15 1-1,-11-1-14,-1-1 1,1 2-1,15 6 0,13 2-10,54 9 29,-87-20 1,-8-1-1,0 0 0,1 0-1,-1 1 1,0-1 0,0 0-1,0 0 1,0 1 0,0-1-1,0 0 1,0 1 0,0-1-1,-1 1 1,1-1 0,0 1-1,0 0 1,0-1 0,0 1-1,0 1 1,3 0-9,-1 0-1,1 0 1,0-1 0,0 1-1,0-1 1,-1 0 0,1 0-1,0 0 1,4 0-1,7 2-7,87 27 39,-101-30-22,15 4 38,0 0 0,0 0 0,33 1 0,-3-1-96,-45-3 58,1-1 0,-1 0 0,0 1 0,0-1 0,0 1 0,0 0 0,0-1 0,0 1 0,-1 0 0,1-1 0,0 1 0,0 0 0,0 0 0,0 1 0,0-1 0,0 0 0,0 0 0,-1 0 0,1 0 0,0 0 0,0 0 0,0 0 0,0-1 0,0 1 0,0 0 0,0-1 0,1 1 0,-1-1 0,0 1 0,1 0 0,0-2 0,-1 1 0,1 0 0,-1 0 0,0 0 0,1 0 0,-1 0 0,1 0 0,-1 1 0,0-1 0,1 0 0,-1 1 0,1-1 0,-1 1 0,0-1 0,0 1 0,1 0 0,-1 0 0,0-1 0,0 1 0,0 0 0,0 0 0,0 0 0,0 0 0,1 2 0,3 0 9,0 0 0,0 0 0,0 0-1,0-1 1,1 0 0,-1 0-1,1 0 1,-1-1 0,11 2-1,19 6 27,-22-5-34,1 0 1,24 3-1,22 5 32,-26-8 32,-10-2-42,1 0-13,-21-2-13,0 0 0,0 0 0,0 0 0,-1 1 0,1-1 0,6 3 0,25 2-73,-31-4 74,1 0 0,0 0 0,0-1 0,0 1 0,0-1 0,-1-1 0,8 0 0,7 0 41,-6 0 12,1-1-1,-1 0 0,16-4 1,-15 2-61,0 1 1,0 1 0,17-1-1,-26 2 22,0 0-1,0 0 1,0-1 0,0 1 0,0-1-1,-1 0 1,1-1 0,-1 1-1,0-1 1,1 0 0,-1 0-1,0 0 1,3-4 0,-1 3 3,-1-1 1,1 1 0,0 0-1,0 0 1,11-4-1,-11 6-1,-2 1-4,-1 0 0,1 0 1,-1 0-1,0-1 0,1 1 0,4-5 1,16-2 3,-21 4-23,-2 3 3,0 0 0,-1 0 0,1 0 0,0 1 0,0-1 0,0 0-1,0 0 1,0 1 0,0-1 0,0 1 0,0-1 0,0 1 0,0-1 0,0 1 0,0-1-1,0 1 1,1 0 0,0 0 0,0-1 5,1 0 1,-1 0-1,0 1 1,0-1-1,0 0 1,0-1-1,0 1 0,0 0 1,0-1-1,0 1 1,0-1-1,0 1 1,-1-1-1,1 0 0,-1 0 1,2-2-1,7-7 0,-3 3 1,-3 4 0,0 0 0,0 0 0,1 0 0,-1 0 0,1 1 0,0 0 0,0 0 0,9-5 0,0-3 0,-14 10 0,1 1 0,0-1 0,-1 0 0,1 0 0,0 0 0,0 1 0,0-1 0,-1 0 0,1 1 0,0-1 0,0 1 0,0-1 0,0 1 0,2-1 0,-2 1 3,0-1-1,0 1 0,0-1 0,1 1 1,-1-1-1,0 1 0,0-1 0,0 0 1,0 0-1,0 1 0,0-1 0,-1 0 0,3-2 1,-3 2-2,1 0 1,0 0 0,0 0 0,0 1 0,-1-1-1,1 0 1,0 0 0,0 1 0,0-1 0,0 0-1,0 1 1,0-1 0,1 1 0,-1-1 0,0 1-1,0 0 1,0 0 0,2-1 0,-2 1-2,0 0-1,0-1 1,0 1 0,0 0 0,0-1 0,0 1 0,0 0 0,0-1-1,-1 0 1,1 1 0,0-1 0,0 1 0,-1-1 0,1 0 0,0 0-1,-1 1 1,1-1 0,0 0 0,-1 0 0,1 0 0,-1 1 0,0-1-1,1 0 1,-1 0 0,0 0 0,1 0 0,-1 0 0,0 0 0,0 0-1,0-2 1,1-31 43,-2 29-51,0 0-1,0 0 1,-1 0-1,1 0 0,-1 0 1,0 1-1,0-1 1,-1 0-1,-6-8 0,1 4-13,0 0 0,-20-16 0,24 21 19,0 0 0,-1 1-1,1 0 1,-1 0 0,0 0-1,0 0 1,0 1 0,0 0-1,-9-3 1,9 3 20,0 0 0,0-1 0,1 0 1,-1 1-1,1-2 0,-7-4 0,-14-11 46,13 13-86,0-2 0,-17-14 1,-48-40-12,57 49 39,17 11-3,0 1 1,1-1-1,-1 0 1,0 0-1,1 0 1,0 0-1,-3-3 0,1 1 9,2 2-5,0-1 0,-1 1 0,1-1-1,0 1 1,1-1 0,-1 0 0,0 1-1,1-1 1,0 0 0,-1 0-1,1 0 1,0 0 0,1-1 0,-1 1-1,0-3 1,0 1 1,-1-1 0,0 1 0,0 0-1,-1 1 1,1-1 0,-1 0 0,0 1 0,0-1 0,-1 1-1,1 0 1,-1 0 0,0 1 0,-5-5 0,-1-2 9,7 8-12,0 0 1,0 0-1,0 0 0,0 0 1,0 0-1,-1 1 0,-4-2 1,3 1-12,1 0 0,0 1 0,0-1 0,0-1 0,-7-4 0,-52-31 133,54 34-104,8 4-21,1 0 0,-1 0 0,0 0 0,1-1 0,-1 1 0,1 0 0,-1 0 0,1 0 0,-1-1 1,1 1-1,0 0 0,-1 0 0,1-1 0,-1 1 0,1-1 0,0 1 0,-1 0 0,1-1 0,0 1 0,-1-1 0,1 1 0,0 0 0,-1-1 0,1 1 1,0-1-1,0 1 0,-1-2 0,-2-5 9,-1 0 1,0 0 0,-1 0 0,1 0-1,-11-10 1,-10-15 38,18 21 0,0 0 0,1 0 0,1-1 0,-8-20 0,12 25-25,-1 1 0,0 0-1,-1 0 1,1 0-1,-1 1 1,0-1 0,-1 1-1,0-1 1,1 1 0,-1 0-1,-1 0 1,1 1-1,-9-7 1,11 9-29,0-1 0,0 1 0,-1-1 0,1 0 0,1 1 0,-1-1 0,0 0 0,1 0 0,0 0-1,-1 0 1,1-1 0,-1-5 0,1 5 13,0 0-1,-1 0 0,1 0 1,-1 0-1,0 0 0,0 0 0,0 1 1,-4-6-1,-3-3 16,-4-3-1,8 10-15,0 2 0,0-1 0,-1 0 0,1 1 0,-1 0 0,0 0 0,0 1 0,0 0 0,0 0 0,0 0 0,-1 1 0,1 0 0,-12-1 0,11 2-13,0-1 1,0 0 0,0 0-1,0-1 1,1 0 0,-1 0 0,0-1-1,-10-5 1,-6-5-29,-21-16 0,21 13 11,-6-5 67,15 11 19,-30-17 1,37 22-85,1 1 0,-1-1-1,1 0 1,-6-7 0,11 11 20,-1 0 0,1-1 0,0 1 0,-1 0 0,1 0 0,-1 0 0,0 0 0,1 0 0,-4-1 0,-13-9-5,15 8 6,0 1 0,0-1 0,0 1 0,0 0 0,-1 0 0,1 0 0,-6-2 0,-16-9 0,21 11 0,1 0 0,-1 1 0,0 0 0,1-1 0,-1 1 0,0 1 0,0-1 0,-7 0 0,-10-2 0,0-3 0,2 1 1,-1 1 0,-21-3 0,3 1 44,33 5-51,0-1-1,0 1 0,0 0 0,-1 1 1,1-1-1,0 1 0,-1 0 0,1 1 1,0-1-1,-1 1 0,1 0 0,0 0 1,0 0-1,-9 5 0,-35 21-43,35-18 40,0 0 0,0-2 1,-22 9-1,26-12 12,1 0 1,0 1 0,0 0-1,0 1 1,1 0 0,0 0-1,0 1 1,-8 9 0,13-11-8,0 1 1,0 0-1,0 0 1,1 0-1,0 0 1,0 1-1,1-1 0,0 0 1,0 1-1,0 7 1,0-4-25,0-4 19,2 0 0,-1 0 0,0 0 1,1 0-1,0 0 0,1 0 0,-1 0 0,1 0 0,0 0 0,1-1 0,-1 1 0,1-1 1,0 1-1,0-1 0,8 8 0,5 7-5,1-2 0,27 24 0,0-7-2,1-2 0,89 48 0,-70-43-17,-13-11 4,75 29 0,-82-38 56,0 1-1,-2 3 0,47 30 0,-44-13 54,-7-3-30,-30-29-53,0 0 0,-1 0-1,9 13 1,15 15 0,-24-29 10,-1 1 0,0 0 1,-1 0-1,9 14 0,3 5 4,-16-25-10,-1 0 0,1 0 0,-1 0 0,0 0 0,1-1 0,-1 1 0,0 0 0,0 0 0,0 0 0,0 0 0,0 0 0,0 0 0,0 0 0,0 0 0,0 0 0,0 0 0,-1 0 0,1 0 0,0 0 0,-1 0 0,1 0 0,0 0 0,-1-1 0,1 1 0,-1 0 0,0 0 0,1 0 0,-1-1 0,0 1 0,1 0 0,-1-1 0,0 1 0,0-1 0,1 1 0,-1-1 0,-2 2 0,-1 1 0,-1 0 0,0 0 0,-1 0 0,1-1 0,-7 3 0,-4-1 8,-1-1 0,1 0 0,-1-1 0,0 0 0,0-2 0,0 0-1,-25-4 1,-119-28 83,130 25-82,26 6-7,-59-15 58,0 3-1,-84-6 0,140 19-44,0 0-1,-1 0 0,-11 3 1,18-3-8,-1 1 0,0 0 1,0 0-1,1 0 0,-1 0 0,0 0 1,1 0-1,-1 0 0,1 1 0,-1 0 1,1-1-1,-4 5 0,6-5-7,0-1 1,0 1-1,0 0 0,0-1 1,0 1-1,0 0 0,0-1 1,0 1-1,0 0 0,0 0 1,1-1-1,-1 1 0,0-1 1,1 1-1,-1 0 0,0-1 1,1 1-1,-1-1 0,1 1 1,-1 0-1,0-1 0,1 0 1,0 1-1,-1-1 0,1 1 1,-1-1-1,1 1 0,-1-1 1,1 0-1,0 0 0,0 1 1,10 5-8,0 0 1,0 0 0,0-1 0,1-1-1,-1 0 1,14 2 0,75 11-31,-96-16 36,94 9-43,117-4 0,105-18-52,-254 8 88,-30 2 13,-16 0 2,32 1-1,-52 1-6,1 0 1,-1 0-1,1 0 1,-1 0-1,1 0 1,-1 0-1,0 0 1,1 0-1,-1 0 1,1 0-1,-1 0 1,1 0 0,-1 0-1,1 1 1,-1-1-1,1 0 1,-1 0-1,1 0 1,-1 1-1,0-1 1,1 0-1,-1 1 1,1-1-1,-1 0 1,0 1-1,1-1 1,-1 0-1,0 1 1,0-1-1,1 1 1,-1-1 0,0 1-1,0-1 1,0 1-1,1-1 1,-1 0-1,0 1 1,0-1-1,0 1 1,0-1-1,0 1 1,0 0-1,-10 21 3,9-20-4,-8 11-890,-1 0 0,-22 22 1</inkml:trace>
</inkml:ink>
</file>

<file path=ppt/ink/ink3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5:41.565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0 3504,'0'0'232</inkml:trace>
</inkml:ink>
</file>

<file path=ppt/ink/ink3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5:51.291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8671 28 20240,'-8670'-27'0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10.87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65 107 3504,'0'0'9801,"-3"15"-9640,-34 179 709,33-161-547,2 33-1,1-41-90,0-1 0,-1 0 0,-6 29 0,3-32 138,4-14 18,1-8 198,14-49-222,-2-2 1,8-81-1,-17 109-282,-2 6-35,2 1 0,0-1 0,0 1-1,8-20 1,-10 35-44,2-9 13,2-1-1,-1 2 1,1-1 0,1 0-1,0 1 1,0 0-1,12-14 1,-13 19-15,1-1 1,-1 1-1,1 0 0,11-7 0,-16 11-3,0 0-1,0 1 0,0-1 0,0 0 1,1 1-1,-1-1 0,0 1 1,0-1-1,0 1 0,1 0 0,-1 0 1,0-1-1,1 1 0,-1 0 0,0 0 1,0 0-1,1 0 0,-1 1 1,0-1-1,1 0 0,-1 1 0,0-1 1,0 0-1,1 1 0,-1-1 0,0 1 1,0 0-1,0-1 0,0 1 1,0 0-1,0 0 0,0 0 0,0 0 1,0-1-1,0 1 0,0 2 0,2 1 4,0-1 0,0 1 0,-1 0 0,1 1 0,-1-1 0,0 0-1,0 1 1,-1-1 0,0 1 0,1-1 0,-2 1 0,1 0 0,0 0-1,-1-1 1,0 1 0,0 0 0,0 0 0,-1-1 0,1 1 0,-1 0-1,0-1 1,-1 1 0,1-1 0,-1 1 0,0-1 0,0 1 0,0-1-1,-1 0 1,1 0 0,-5 5 0,-3 4 45,0-1 0,-1 0 0,-1 0 0,0-1 0,0 0 0,-22 13-1,32-22-5,-1-1 0,0 0 0,0 0 0,1 0 0,-1 0 0,0 0 0,0-1 0,0 1-1,0-1 1,0 0 0,-4 0 0,6 0 291,31-7-241,-18 2-90,1 1-1,0 0 1,0 1-1,0 1 0,1 0 1,-1 0-1,1 2 0,-1-1 1,1 2-1,-1 0 1,1 0-1,12 4 0,-24-3-3,0-1-1,0 0 1,0 0-1,0 1 0,0-1 1,0 1-1,-1-1 0,1 1 1,-1 0-1,1 0 1,-1 0-1,0 0 0,1 0 1,-1 0-1,0 0 0,0 0 1,-1 0-1,1 0 1,0 1-1,-1-1 0,1 0 1,-1 4-1,1 0-10,0 1-1,0-1 1,-1 1-1,0-1 1,-1 1-1,-1 12 1,-2-11 30,1 0 1,-1 0-1,-1-1 0,1 1 1,-1-1-1,-1 0 0,1-1 1,-1 1-1,-1-1 1,-12 11-1,15-14 10,-1 1-1,1 0 0,-1-1 1,0 0-1,0 0 1,0-1-1,0 1 1,-1-1-1,1 0 1,0 0-1,-1-1 1,0 0-1,-6 1 1,0 0 40,12-1-60,-1-1-1,0 0 0,0 1 0,1-1 0,-1 0 0,0 0 0,0 0 1,1 0-1,-1 0 0,0 0 0,0 0 0,0 0 0,1 0 1,-1 0-1,0 0 0,0-1 0,0 1 0,1 0 0,-1 0 0,0-1 1,1 1-1,-1-1 0,-1 0 0,1 1 0,0-1 0,0 0 0,0 1 0,0 0-1,0-1 1,0 1 0,0 0 0,0-1 0,0 1 0,0 0 0,0 0 0,0 0-1,0 0 1,0 0 0,-1 0 0,1 0 0,0 0 0,0 0 0,0 1-1,0-1 1,0 0 0,0 1 0,0-1 0,0 1 0,0-1 0,0 1 0,0-1-1,0 1 1,0 0 0,0 0 0,0 0-4,1-1 1,-1 0-1,1 0 1,-1 0-1,1 0 1,0 0-1,-1 0 1,1 0-1,-1 0 1,1 0-1,-1 0 0,1 0 1,0 0-1,-1 0 1,1 0-1,-1 0 1,1 0-1,0-1 1,-1 1-1,1 0 1,-1 0-1,1 0 0,-1-1 1,1 1-1,0 0 0,0 0 0,0-1 0,-1 1 1,1 0-1,0 0 0,0 0 0,0 0 0,0 0 0,-1-1 0,1 1 0,0 0 1,0 0-1,-1 0 0,1 0 0,0 0 0,0 0 0,0 0 0,-1 0 0,1 0 1,0 0-1,0 0 0,-1 0 0,1 0 0,0 0 0,0 0 0,0 0 0,-1 0 1,1 0-1,0 0 0,0 0 0,0 1 0,-1-1 0,1 0 0,0 0 1,0 0-1,0 0 0,0 0 0,-1 0 0,1 1 0,0-1 0,0 0 0,0 0 1,0 0-1,0 1 0,-1-1 0,1 0 0,0 0 0,0 1 0,-22 5-4,15 0-33,7-6 35,0-1 0,0 1 0,0 0 0,0 0 0,0 0 0,-1 0 0,1 0 0,0 0-1,0 0 1,0-1 0,0 1 0,0 0 0,0 0 0,0 0 0,0 0 0,0 0 0,0 0 0,0 0 0,0 0 0,0-1 0,-1 1 0,1 0 0,0 0 0,0 0 0,0 0 0,0 0 0,0 0 0,0 0 0,0 0 0,0 0 0,-1 0 0,1 0 0,0 0 0,0 0 0,0 0 0,0 0 0,0 0-1,0 0 1,-1 0 0,1 0 0,0 0 0,0 0 0,0 0 0,0 0 0,0 0 0,0 0 0,0 0 0,-1 0 0,1 0 0,0 0 0,0 0 0,0 0 0,0 1 0,0-1 0,0 0 0,0 0 0,0 0 0,0 0 0,-1 0 0,1 0 0,0 0 0,0 0 0,0 1 0,0-1 0,0 0-1,0 0 1,0 0 0,0 0 0,0 0 0,3-1-3,-1-1-1,1 1 0,0-1 0,0 1 0,-1 0 0,1 0 1,0 0-1,0 0 0,6-1 0,0 0 0,13-4-13,173-59-42,-181 59 39,-9 5 17,0-1 0,-1 1 0,1-1 0,-1 0 0,1-1 0,-1 1-1,0-1 1,0 0 0,5-4 0,12-10-17,-18 16 22,-1-1 1,1 1-1,-1-1 0,0 0 1,0 0-1,1 0 0,-1 0 1,-1 0-1,4-4 0,-2 1 8,1 1 0,-1-1-1,1 1 1,0-1 0,0 1-1,1 1 1,8-8 0,-11 9-13,0 0 1,0 0-1,0 0 1,0-1-1,-1 1 1,1 0-1,-1-1 1,1 0-1,-1 1 1,0-1-1,0 0 1,0-4-1,-13 32 62,4-4-38,0 0-25,0 1 0,-7 34-1,14-53 5,1-1-1,0 1 1,0-1-1,0 1 1,1-1-1,-1 1 0,1 0 1,-1-1-1,1 1 1,0-1-1,0 0 1,0 1-1,2 2 0,-3-4 3,0-1-1,1 1 0,-1 0 0,1 0 0,0 0 0,-1 0 1,1 0-1,0-1 0,-1 1 0,1 0 0,0-1 1,0 1-1,0-1 0,0 1 0,0 0 0,-1-1 0,1 0 1,0 1-1,0-1 0,0 0 0,0 1 0,0-1 0,0 0 1,0 0-1,1 0 0,-1 0 0,0 0 0,0 0 0,0 0 1,0 0-1,0 0 0,0-1 0,1 1 0,10-7 1,0-1 0,0 0 0,-1 0 0,0-1 0,-1-1 0,0 0 0,0 0 0,11-17 0,-1 2 47,-20 24-30,0-4 45,3 11-5,-14 25-69,10-28 3,0 0-1,0 0 0,1 0 1,0 0-1,0 0 1,0 0-1,0 1 1,0-1-1,0 0 1,1 0-1,-1 0 0,1 0 1,0 0-1,0 0 1,2 4-1,-2-6 8,0 1 1,0-1-1,0 0 0,1 0 0,-1 1 0,0-1 1,0 0-1,1 0 0,-1 0 0,1-1 0,-1 1 0,1 0 1,-1 0-1,1-1 0,-1 1 0,1-1 0,0 1 0,-1-1 1,1 0-1,0 0 0,-1 0 0,1 0 0,0 0 0,-1 0 1,1 0-1,0 0 0,-1-1 0,1 1 0,0-1 1,1 0-1,8-3 3,-1 0 1,-1 0-1,1-1 1,-1-1-1,1 1 1,-2-2-1,1 1 1,-1-1-1,0 0 1,0-1-1,-1 0 1,7-9-1,-2 1 11,-1 0-1,0-1 0,-1 0 1,-1-1-1,11-32 1,-4 5 73,-2-1 1,12-71 0,-14 68 17,-12 48-102,-4 12-92,-19 91-29,22-84 116,0 0 0,1-1 0,0 1-1,2 0 1,4 25 0,-4-34 7,0-1 1,1 1-1,0-1 0,1 1 1,-1-1-1,1 0 1,1 0-1,0-1 0,0 1 1,0-1-1,1 0 1,11 10-1,-6-7 25,-8-7-7,0 0-1,1 0 0,-1 0 1,1-1-1,0 1 0,0-1 0,6 3 1,0 0 308,-10-6-550,-5-5-2319</inkml:trace>
</inkml:ink>
</file>

<file path=ppt/ink/ink3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5:55.051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2011 26 4216,'0'0'5010,"-11"-4"-4820,-32-12-1,38 15-91,-1-1 0,0 1 0,0 0 0,0 1 0,0-1 0,0 1-1,0 0 1,0 1 0,0-1 0,1 1 0,-1 1 0,0-1 0,-7 3 0,6-2 40,0 0 0,0 0 0,0-1 0,-11 1 0,-1-2 63,-1 0 0,-21 5 0,30-4-124,0 0-1,0-1 1,0 0-1,0-1 1,-12-1 0,13 0-38,-29 0 191,29 2-60,-1 0 0,1-1 0,-1-1 0,-19-5 0,25 6-119,0 1 0,0-1 0,1 0 1,-1 1-1,0 0 0,0 1 0,0-1 1,-5 2-1,4-2 29,-1 1 0,1 0 1,0-1-1,-10-1 0,10 0-32,0 1 0,0 1 0,0-1 0,0 1 0,0 0 0,1 0 0,-11 4 0,9-3-3,-1 0 0,1 0 0,-1-1 0,-8 1 1,-74 3 390,64-5-333,16-1-65,0 1 0,0 0 0,0 1 0,-17 3 0,12-1 47,0-1 0,0-1 0,-1 0-1,-15-2 1,6 1 97,-159-4 541,160 6-656,-35 5 0,36-3-12,-110 20 285,103-24-222,23 1-89,-1 0 1,0 0-1,0-1 1,-10 0-1,10-1-1,0 1 0,1 0 0,-1 1 0,-10 1-1,9 0 19,1-1-1,-1 0 0,-15-1 1,-14 2 50,14-2-64,22-1-25,-1 1-1,0-1 0,1 1 1,-1 0-1,0 0 1,1 1-1,-1-1 1,-5 2-1,-3 0 25,0 1-1,-18 1 0,-6 1-5,-61 7 94,66-9-114,0 1 0,-49 12 0,63-9 69,-5 1-2691</inkml:trace>
</inkml:ink>
</file>

<file path=ppt/ink/ink3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6:01.391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0 201 2400,'0'0'1627,"4"-10"-1351,3-8-176,25-63 621,3 22 129,-21 43-336,-12 15-428,-1 0 1,0 0 0,0 0 0,1 0 0,-1-1 0,0 1 0,0 0 0,0-1 0,0 1 0,-1-1 0,2 0 540,3 10-216,0 1 1,-1 0 0,-1 0-1,4 13 1,-6-9-195,-1-11-137,0 0-1,0 0 1,0 0 0,0 0 0,0 0 0,0 0 0,1 0-1,-1-1 1,1 1 0,0 0 0,1 3 0,-2-4-35,0 0 0,0 0 1,0 0-1,0 0 1,0 0-1,0-1 0,0 1 1,0 0-1,0 0 0,0 0 1,-1 0-1,1 0 1,0-1-1,-1 1 0,1 0 1,-1 0-1,1 0 0,-1-1 1,1 1-1,-1 0 1,1-1-1,-1 1 0,-1 0 1,-4 9 1,-25 42-1406</inkml:trace>
</inkml:ink>
</file>

<file path=ppt/ink/ink3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6:14.361"/>
    </inkml:context>
    <inkml:brush xml:id="br0">
      <inkml:brushProperty name="width" value="0.5" units="cm"/>
      <inkml:brushProperty name="height" value="1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0 1717 2704,'0'0'1761,"10"-4"-1582,2-2-126,1 1 118,0-1 0,-1-1 0,1 0 0,12-10 0,-18 12-5,1 0 1,0 1-1,0 0 0,0 0 1,0 1-1,1 0 0,10-3 1,23-7 207,-8-2-149,-11 4 98,0 2-1,43-12 0,-7 5 422,-39 7-442,-18 8-276,0 0 0,1-1 0,-1 1 0,0 0 1,0 0-1,0 1 0,1-1 0,-1 0 0,0 1 0,5-1 0,-3 0-1,0 1 0,1-1 0,-1 0 0,0-1 0,0 1 0,6-4 0,14-4 104,-17 7-71,-6 1-20,0 0 0,0 1 0,0-1-1,0 1 1,1 0 0,-1-1 0,0 1-1,0 0 1,1 0 0,-1 0 0,0-1-1,1 1 1,-1 1 0,0-1-1,0 0 1,1 0 0,0 1 0,22-7 410,-17 2-307,7 0 78,24 0 406,-24 4-526,-12-1-71,0 1 0,0 0 0,0 0 0,0 0-1,0 0 1,0 0 0,0 0 0,0 1 0,0-1 0,0 1 0,0-1-1,3 2 1,-4-1-22,-1-1 0,0 0 0,1 0-1,-1 0 1,0 0 0,0 0 0,1 0 0,-1 1-1,0-1 1,1 0 0,-1 0 0,0 0-1,1 0 1,-1 0 0,0 0 0,1 0 0,-1 0-1,0-1 1,1 1 0,-1 0 0,0 0 0,1 0-1,-1 0 1,0 0 0,1 0 0,-1-1-1,0 1-1,1 0 0,-1 0 0,0 0 0,0-1 0,1 1 0,-1 0 0,0 0 0,0 0 0,1 0 0,-1 0 0,0 0 0,0 0 0,1 0 0,-1 0 0,0 0 0,0 0 0,1 0 0,-1 0 0,0 0 0,1 0 0,-1 0 0,0 0 0,0 0 0,1 0 0,-1 0 0,0 0 0,0 0 0,1 1 0,-1-1 0,0 0 0,0 0 0,0 0 0,1 1 0,1 0 15,0-1-1,0 1 1,1 0-1,-1-1 1,0 0-1,0 1 1,1-1-1,-1 0 1,0 0-1,1 0 1,-1-1-1,0 1 0,5-1 1,6-1 57,39-1 221,-30 1-158,30 2 0,16 0 97,-64 0-220,0 0 0,-1 1 0,1-1 0,0 1 1,0 0-1,0 0 0,-1 1 0,1-1 0,-1 1 1,1-1-1,3 4 0,33 28 88,-29-23-92,16 20 62,-22-24-55,1 1 1,0 0 0,10 7-1,-14-12-17,1 0 0,0-1 0,-1 1 0,1-1 0,0 1 0,0-1 0,0 0 0,0 0 0,0-1 0,0 1 0,1 0 0,-1-1 0,4 0 0,17 2-2,-19-1 11,0-1-1,-1 0 1,1 0-1,0 0 1,0 0-1,8-2 1,46-7 54,-44 4-61,36-11-1,-47 15-3,0 0 0,1 0 0,-1 1 0,0-1 0,0 1 0,1 0 0,-1 0 0,0 0 0,6 2 0,-7-2 0,1 1 0,0-1 0,0 0 0,0 0 0,-1 0 0,1 0 0,0 0 0,4-2 0,15-1 0,5 5 0,-19-2 0,0 1 1,0-1 0,0-1 0,11-1 0,14-2 65,69 0 1,80 16-60,-144-10-7,21-1 0,-39-2 0,0 1 0,0 1 0,-1 0 0,24 6 0,-13-1 13,0-2 0,1-2 0,0-1 0,63-5 0,-14-2-60,16-5 53,59-5 183,-57 10-121,-68 7-93,-27 0 18,0-1-1,0 1 1,0-1 0,0 0 0,0 0 0,0-1-1,7-1 1,0 0 11,-1 0 1,1 1-1,0 0 0,0 0 1,0 1-1,0 1 0,-1 0 0,1 0 1,19 6-1,27-1 43,-45-3-57,-4-2 15,1 1 0,0 1 0,-1-1 0,0 1 0,0 1 0,11 5 0,-8-3-3,0-1 0,0 0 0,0-1 0,16 5 0,-5-3 49,0 0-15,0-1 0,1-2 1,-1 0-1,1-1 0,0-2 0,29-2 0,5 1 114,91-3 291,12-7-317,-67 3-74,0 0-11,-59 8-27,-12-1 6,0 1-1,31 4 0,-44-3-25,-1-1 0,1 0-1,12-2 1,7 0 0,94-6 120,-85 6-109,1-2 0,50-11 0,-58 9-3,45 4 0,3-7 40,-70 9-36,-1 0-1,1 1 0,0 0 0,0 1 0,-1 0 0,1 0 0,-1 0 0,8 4 0,24 7 91,24 5-93,18 5-12,-39-16 3,0-1 0,63 0 0,128-18 35,-200 9 6,-5 1-9,6-1 53,58 2 0,-29 9 22,-37-4 1,37 1 1,-49-4-85,0 1 0,0 0 0,16 5-1,9 2 48,3-4-33,75 1-1,-47-5-16,-34 1-13,-13 0 0,0-1 0,31-4 0,145-17 135,-80 2-128,44-6 87,-138 22-59,0 1-1,0 2 0,0 0 0,29 5 0,-20-1 11,67 0-1,-62-5-18,-3-1-3,45 6-1,40 3 59,3-8-21,-52-1-49,79 13-9,-33-1-3,-36-8 1,-62-3 0,32 7 0,-33-4 0,32 1 0,48 2 54,-35-3-33,15 0-64,14-1 21,27-24 20,-106 19 2,90-12 0,-46 8 0,41 1 0,-16 1 0,-55 3 0,30 2 0,-21 0 0,8-2 4,83-15 0,-51 4 7,55 0 88,32-5-81,-15 6-124,-72 8 130,-42-1 17,69-17 0,3-1 74,-79 18-46,-15 3 54,0 0 1,16-1-1,-20 6-85,-14 3 18,-14 3 16,-13 0-90,1-1 0,-1-2 0,0-1 0,-1-1 0,1-2 0,-37-3 0,-146 7 11,49 1 4,108-5 3,29 0 0,0-2 0,-32-3 0,-188-13 0,84 8 0,136 8-26,-41 3 0,3 0-6,-85 10 74,39-1-25,16-13-3,66-1-43,0 2 1,-46 6-1,-135 21 101,184-22-102,-50 14-1,1 0-17,16-10 43,-73 1 0,80-5 5,36-3 0,-1 0 0,1-2 0,-25-1 0,37 0 0,1 0 0,-1 1 0,1-1 0,-1 1 0,1 0 0,-8 1 0,13-1 1,-1 0-1,1 0 1,-1 0-1,1 0 1,0 0-1,-1 0 1,1 0-1,0 0 1,-1 0-1,1 0 1,0 1-1,-1-1 0,1 0 1,0 0-1,0 0 1,-1 1-1,1-1 1,0 0-1,0 0 1,-1 1-1,1-1 1,0 0-1,0 1 1,0-1-1,-1 0 0,1 0 1,0 1-1,8 4 31,29 1 31,-27-5-56,30 5 0,0-2 0,1-2 0,45-3 0,591-27 114,-599 29-113,133 0 10,-22 10-10,-9 0 10,-88-13 27,182 2 62,192 18 190,-238-14-230,24 2-11,-55-2 0,-66-3-18,-31-1 18,25 0 43,298-5 44,-282-2-120,277-18 33,-402 25-49,131 1 124,-96 1-92,69-6 0,-9 0-79,120-1-22,-116 7 56,16-1 3,-32-9 39,100-4 82,-62 3 26,16-7-196,-50 7 77,-77 11-12,-9-1-82,-150-8-189,66 1 253,-68 4-1,-252-5-54,229 0-14,-16-7 20,40 1 25,-39-7 27,62 4 3,108 16 0,0-1 0,0 0 0,0 0 0,0 0 0,0 0 0,0-1 0,1 1 0,-1-1 0,1 0 0,-1 0 0,-3-3 0,5 4 0,0 0 0,0 0 0,0 0 0,0 0 0,0 0 0,0 0 0,1 0 0,-1 0 0,0 0 0,1 0 0,-1-1 0,1 1 0,-1 0 0,1 0 0,-1-1 0,1 1 0,0 0 0,0 0 0,0-1 0,0 1 0,0 0 0,0-1 0,0 1 0,0 0 0,0-1 0,0 1 0,1 0 0,-1-1 0,1-1 0,9-10 0,0 1 0,1 0 0,0 0 0,0 1 0,15-10 0,-12 8 0,30-20 13,0 1 0,76-40-1,-72 45-3,127-70 67,74-45 88,-111 63-69,-129 73-87,-1 0 0,0 0-1,-1-1 1,1 0 0,-1-1 0,0 1 0,-1-2 0,7-9 0,16-20 53,-16 20-44,-1 0 1,-1 0-1,-1-1 0,0 0 1,9-28-1,-9 24-25,45-112 24,-49 120-32,1 0 0,15-24 0,-24 35 14,-6 3 2,-11 3 0,18-2 0,-51 5-32,1 3 0,-84 23 0,78-12-2,-492 139-389,441-133 356,-133 24-91,-94 8-48,299-51 199,-24 3-34,-97 4 0,30-3 23,16 0 35,31-10 13,35 0-19,-68 7 0,71 0-24,1-2 0,-1-2 1,-62-3-1,96 0 14,0 0 1,0-1-1,0 0 0,0-1 0,0 0 1,0 0-1,1-1 0,-1 0 0,1 0 1,-1-1-1,1 0 0,0 0 0,0-1 0,-6-5 1,0-3 20,7 8-4,0 0 0,1-1-1,-9-12 1,2 5 16,11 11-30,0 1 0,-1 0 0,1-1 0,0 0 0,0 1 0,-1-1 0,1 0 0,1 0 0,-1 1 0,0-1 0,0 0-1,0-3 1,-1-3 5,-1 1 0,1 0 0,-1 0-1,-5-7 1,5 9-9,0 0 0,1 0 1,-1 0-1,1 0 0,0-1 0,1 1 0,-1-1 0,1 1 1,0-9-1,6-160 102,-5 174-102,0 0-1,0 0 1,0 0-1,1 0 0,-1 0 1,0 0-1,0 1 0,0-1 1,0 0-1,0 0 1,0 0-1,0 0 0,0 0 1,0 0-1,0 0 1,0 1-1,0-1 0,0 0 1,0 0-1,1 0 0,-1 0 1,0 0-1,0 0 1,0 0-1,0 0 0,0 0 1,0 0-1,1 0 1,-1 0-1,0 0 0,0 0 1,0 0-1,0 1 0,0-1 1,0 0-1,1 0 1,-1 0-1,0-1 0,-1 4-3,0-1 0,0 0-1,1 0 1,-1 0-1,1 1 1,-1-1-1,1 0 1,0 1 0,0-1-1,0 0 1,0 0-1,1 3 1,-1 8-5,-6 59-120,-25 121 0,20-154-33,9-36 138,1-3 24,1 0-1,0 1 0,-1-1 1,1 0-1,0 1 0,-1-1 1,1 0-1,0 1 1,-1-1-1,1 0 0,0 1 1,0-1-1,0 0 0,-1 1 1,1-1-1,0 1 0,0-1 1,0 1-1,0-1 0,0 1 1,0-1-1,0 0 0,0 1 1,0-1-1,0 1 1,0-1-1,0 1 0,0-1 1,0 1-1,0-1 0,0 0 1,0 1-1,1-1 0,-1 1 1,0 0-1,19-5 38,7-6-10,0-1 0,0-1 0,43-28 0,25-12 25,181-71 79,-165 70-70,9-5 30,39-22 34,-122 60-106,32-14 18,33-20-6,-88 47-30,0 0 0,1 1 0,21-7 1,-21 9 9,-1-1 1,0 0 0,0-1 0,11-7 0,0-1 41,0 1 0,1 1 1,46-14-1,-38 14-47,-18 9-5,0 0 1,0 1 0,0 1 0,0 0-1,0 1 1,0 0 0,21 5-1,-9-3 0,-5 1-29,-1 0 0,0 1-1,38 14 1,-57-15 3,-7 0 5,-11 1-6,-234 20-110,190-23 102,-179-3-33,25-13-38,204 14 100,1-1 0,-1 1 0,-17-7 0,17 5 1,0 0 1,0 1 0,-14-2-1,15 3 12,1-1 1,0 0-1,0 0 0,0-1 0,0 0 0,-11-7 0,10 6 1,0-1 0,0 2 1,-1-1-1,1 1 0,-11-2 0,-25-2 27,0-3 0,0-2 0,-47-18 0,28 7-20,45 14-49,17 7 27,0 1 1,0 0 0,0 0 0,0 0-1,0 0 1,0 0 0,0 0 0,0 1-1,0-1 1,0 0 0,0 1 0,0 0 0,-1 0-1,1-1 1,0 1 0,0 0 0,0 1-1,-3-1 1,4 1 4,1 0 0,-1 0 0,1 0 0,-1 0 0,1-1 0,-1 1 0,1 0 0,0 0 0,-1 0 0,1 0 0,0 0 0,0 0 0,0 0 0,0 0 0,0 0 0,0 0 0,0 1 0,2 23-28,-2-20 21,1 15-23,-2 0 0,0 0 0,-4 22 0,-2-4-2507</inkml:trace>
</inkml:ink>
</file>

<file path=ppt/ink/ink3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6:16.691"/>
    </inkml:context>
    <inkml:brush xml:id="br0">
      <inkml:brushProperty name="width" value="0.5" units="cm"/>
      <inkml:brushProperty name="height" value="1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 6 4216,'0'0'833,"11"-1"-503,0 0-273,49-2 388,-55 3-386,0 0 1,-1 0-1,1 1 1,0 0-1,0 0 1,-1 0-1,1 0 1,-1 1-1,1 0 1,-1 0-1,56 54 4870,-59-54-4893,-1 0 1,0 0 0,1 0-1,-1 0 1,0 0 0,-1 1-1,1-1 1,0 0-1,0 0 1,-1 0 0,1 0-1,-1 0 1,0 0 0,0 0-1,0 0 1,0-1 0,0 1-1,0 0 1,0 0 0,0-1-1,-2 3 1,-8 14 159,-4 5 145,4-8-195,-14 27 226,16-29-222,2-1-1,0 2 1,0-1-1,-7 22 1,8-22-22,1 4 191,20-27 575,139-44-603,-100 37-180,70-31 1,-40 13 155,1 4 1,161-38-1,-228 66-208,0 0-1,1 1 1,-1 1-1,0 1 1,22 2 0,-24-1-4,4-1-6,-15-1-30,0 1 0,0 0 0,0 1-1,0-1 1,0 1 0,0 0 0,0 0-1,0 0 1,-1 1 0,8 2 0,55 28 235,-50-27-229,0 0-1,0-2 0,1 0 0,-1-1 0,33 0 0,-46-2-23,70-1 7,-52 0 7,0 0 0,0 1 0,1 2 0,-1 0 0,0 1 0,29 9 0,-47-10-6,1 0 0,-1 0 0,0 0 0,0 0 0,-1 1 0,1-1 0,6 7 0,-9-8-6,0 0 1,1 0-1,-1 0 0,0 1 1,-1-1-1,1 0 0,0 0 1,0 1-1,0-1 0,-1 1 1,1-1-1,-1 0 0,1 1 1,-1-1-1,0 1 0,1-1 1,-1 1-1,0-1 0,0 1 1,0-1-1,0 1 0,0-1 1,-1 1-1,1 0 0,-1 2 1,-3 6-9,-1 0 1,0 0-1,-1 0 0,0-1 1,-1 0-1,0 0 0,0-1 1,0 1-1,-1-2 1,-1 1-1,1-1 0,-1 0 1,0-1-1,-1 0 0,0-1 1,-15 7-1,-38 24-13,48-27 6,-1 0-1,0 0 1,-1-1-1,-25 8 1,31-14-5,-18 8-45,24-9 100,0-1-59,3 11-10,33-10-63,133 1-2455</inkml:trace>
</inkml:ink>
</file>

<file path=ppt/ink/ink3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6:20.679"/>
    </inkml:context>
    <inkml:brush xml:id="br0">
      <inkml:brushProperty name="width" value="0.5" units="cm"/>
      <inkml:brushProperty name="height" value="1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1 677 4512,'0'0'2174,"13"-6"-1888,82-39 92,-76 37-296,1 1 0,31-8 0,-30 10 15,-1-1 0,37-16 1,205-107 910,-235 117-846,1 2-1,0 1 1,1 1 0,44-6 0,10-3 374,-26 6-86,97-4 0,-17 2-126,75-25 91,-67 13-109,-96 17-126,89-5 1,-61 8-55,7-4-4,89-5 5,4 17 16,61-1-15,-130-7-121,-76 2-4,1 1-1,35 4 1,-22-1 29,0-1 0,77-12 1,-47 4-1,-19 2 20,-17 1 33,76 2 1,-53 2-14,-1-2 0,69-12 0,10-1 48,121-14 226,-101 10-60,-40 13-92,-20 2-11,169-25 142,-157 24-164,-20 3-42,189-8 259,-246 13-295,-17-1 1,1 0 0,25-3 1,-28 0-22,-1 2 0,21 1 0,-23 1 14,0-2 1,0 0 0,26-4-1,-9-2 10,62-11 229,-20 13-3,-59 2-263,-6 2 181,-17 12-158,6-9-73,-1-1 1,1 1-1,-1-1 1,0 1-1,0-1 1,0 0 0,0 0-1,0-1 1,0 1-1,-7 0 1,-49 7 6,24-5-6,-260 53 98,-126-7-54,395-46-42,-31 9-1,39-8-1,-1 0 0,0-2 1,-29 2-1,48-5-1,1 0-1,-1 0 1,0 0 0,0 0 0,0 0 0,0 0 0,0 0 0,0 0-1,0 1 1,0-1 0,0 0 0,0 1 0,0-1 0,0 0-1,0 1 1,1 0 0,-1-1 0,0 1 0,-1 0 0,2 0-2,0-1 1,0 1-1,0-1 1,0 1 0,0-1-1,0 1 1,0-1-1,0 1 1,1-1 0,-1 1-1,0-1 1,0 1 0,0-1-1,1 1 1,-1-1-1,0 1 1,1-1 0,-1 0-1,0 1 1,1-1-1,-1 1 1,0-1 0,1 0-1,-1 0 1,1 1-1,-1-1 1,0 0 0,1 0-1,-1 1 1,1-1-1,-1 0 1,1 0 0,-1 0-1,1 0 1,-1 0 0,2 1-1,21 7-6,1 0-1,0-1 0,1-1 1,0-1-1,49 3 1,-24-8-5,-1-1 0,53-9-1,41 5 14,-51 4 0,235-25 0,-306 23 0,45-7 7,1 3-1,112 2 0,80 14-15,-82 15 3,-34-3 2,-71-15-18,128-4-1,-42-2 46,-114-1-17,83 9 1,-73-3-6,45 9-1,-72-9 0,0-1 0,0-1 0,54-2 0,-11-6 0,0 3 0,1 3 0,74 11 0,-127-12 0,0 1 0,0-2 0,0 0 0,0-1 0,27-7 0,18-2 0,11-1 59,93-26 0,-166 38-59,74-15 43,0 3 0,80-2 1,-71 7-13,22-2-71,181 6 0,-200 6 17,-44-2 50,56 7 1,-51-2-5,58-2-1,-39-3-16,61-5-12,-8-1-54,55-1 6,1-11-40,41-6 140,-145 12 18,98-2 0,-142 12-46,0-1 0,0-1 0,28-8 0,-44 10-6,-1-1 1,1 2-1,0 0 0,14 2 1,20-1 11,-17-3 52,1-2 0,38-9-1,-19 8 202,-36 4-57,-20 1-30,5 0-190,-1 1-1,1 0 1,0 0 0,0 0 0,0 0 0,0 0-1,0 1 1,0-1 0,0 1 0,0-1 0,0 1 0,-2 3-1,-10 8-16,-9 1-1253,-34 17 1</inkml:trace>
</inkml:ink>
</file>

<file path=ppt/ink/ink3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6:24.520"/>
    </inkml:context>
    <inkml:brush xml:id="br0">
      <inkml:brushProperty name="width" value="0.5" units="cm"/>
      <inkml:brushProperty name="height" value="1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4458 9 2808,'0'0'1632,"-11"-2"-1671,-35-4-3,44 6 38,0 0 0,0 0 0,0 0 0,0 1 1,0-1-1,0 1 0,0-1 0,0 1 0,1 0 1,-1 0-1,0-1 0,0 2 0,1-1 1,-1 0-1,1 0 0,-1 0 0,1 1 0,-1-1 1,1 0-1,-2 3 0,2-2 5,-25 42 152,26-44-141,-1 1 0,1-1-1,0 0 1,-1 1 0,1-1 0,0 1-1,0-1 1,-1 1 0,1 0-1,0-1 1,0 1 0,0-1 0,-1 1-1,1-1 1,0 1 0,0 0 0,0-1-1,0 1 1,0-1 0,0 1-1,0-1 1,1 1 0,-1 0 0,0-1-1,0 1 1,1 5 489,-11-5-115,6-1-286,3 0-72,0 0 1,0 0 0,0-1 0,0 1 0,0 0-1,0 0 1,0 1 0,0-1 0,0 0 0,0 0-1,0 0 1,0 1 0,0-1 0,0 0 0,1 1-1,-1-1 1,0 1 0,0-1 0,0 1 0,0-1-1,1 1 1,-1 0 0,-1 1 0,-1-1 55,0 0 0,0 1 0,-1-1 0,1 0 0,0-1 0,-1 1 0,1 0 0,-1-1 0,-3 0 0,-3 1 52,-9 1 111,0 0 0,0-2 0,0 0 0,-1-2 0,-24-4 0,-12-1 392,17 7 310,29 0-713,1 0 0,-1 0 0,-16-3 0,17 2-175,-1 0 0,0 1-1,0 0 1,0 0 0,1 2-1,-1-1 1,-12 4 0,8-2 5,0-1 0,-21 2 0,-27-1 73,-4 4 6,19-2-69,-2-2 39,35-2-86,11 0-19,0-1 1,1 0 0,-1 0 0,0 0-1,0 0 1,0 0 0,0-1 0,-4-1-1,-60-13 232,41 9-104,-1-1 0,1-1 0,-38-18 0,55 23-102,0 0 0,0 1 0,0 0 0,-12-1 0,6 1 1,2 1-12,1 0 1,0 1-1,0 1 0,-20 3 1,17-5-3,14 1-22,0-1 1,0 1 0,0 0-1,0 0 1,-1 0 0,1 0-1,0 0 1,0 0 0,0 0 0,0 1-1,-1-1 1,1 0 0,-1 1-1,-1 0 3,1 0-1,0-1 1,-1 1-1,1-1 1,-1 0-1,1 0 1,-1 1 0,1-2-1,-4 1 1,-18 1 4,18 0-6,0 0-1,0-1 1,1 0 0,-1 0-1,-11-1 1,10 0-2,0 0 0,0 1 0,0 0 0,-7 1 0,-53 4-4,-33 2-92,8-2 170,3-5-50,-2 7-47,52-5 23,-1 2 0,-44 10-1,-25 20 41,27-7-16,45-18-40,-55 6 0,-2 0-29,-2-3 24,72-10 31,1 1 1,-1 0 0,-27 9-1,22-5-7,1-1 0,-2-2 0,1-1 0,0-1 0,-54-5 0,-53 5-3,85 1 39,-1-1 0,-60-7 0,-148-13-138,131 11 135,-71 8 47,194-1-82,-116 8-25,104-6 19,-1 1 0,1 1 0,0 1 0,-25 10 0,27-9-3,-146 69-59,150-68 60,1-1 12,0 0 1,-19 15-1,26-18 1,1 0 0,0 0-1,0 0 1,0 1 0,1-1-1,-1 1 1,1 0 0,0 0 0,0 0-1,0 0 1,-3 8 0,2 2 15,0 0 0,1 0 1,1 1-1,0-1 0,2 24 0,13 74 79,-7-62-63,10 32 47,-10-51-36,5 40 1,-5 0 21,-1-24-3,-2-1 0,-5 91 0,-17-9 285,-61 223 0,35-175 38,42-160-255,0 1 0,1-1-1,3 29 1,-1-7 639,-1-46-740,1 1 0,0 0-1,1 0 1,4-13-1,2-5-1,41-294 407,-45 299-387,0 0-1,2 0 1,0 0-1,18-35 1,-11 24-5,-3 2-6,-1-1-1,6-34 0,10-35-10,-18 83-30,1 1 1,0 1-1,1-1 0,19-23 0,-13 17 0,-8 12 0,1 1 0,0 0 0,0 0 0,17-12 0,-3 2 0,-17 13 0,0 0 0,-1 0 0,1-1 0,6-11 0,14-16 0,-21 28 0,-1 1 0,1-1 0,-1 0 0,0-1 0,0 1 0,0 0 0,-1-1 0,0 0 0,0 1 0,1-8 0,3-13 1,1-28-1,-2 14 3,-5 36-2,3-16 19,0 1 0,1 1 0,0-1 0,2 0 0,0 1 0,15-29-1,-9 25-18,-6 10-3,1 2 0,13-19 0,-13 17-49,-7 11 47,0 0-1,0 1 0,0-1 1,0 0-1,1 0 0,-1 1 0,0-1 1,0 0-1,1 0 0,-1 1 1,1-1-1,-1 0 0,1 1 1,-1-1-1,1 1 0,-1-1 0,1 0 1,-1 1-1,1-1 0,0 1 1,-1 0-1,1-1 0,0 1 1,0-1-1,-1 1 0,1 0 0,0 0 1,0-1-1,-1 1 0,1 0 1,0 0-1,0 0 0,0 0 1,-1 0-1,2 0 0,-1 2-5,0-1-1,1 1 1,-1 0-1,-1 0 1,1 0-1,0 0 1,0 0-1,-1 0 1,1 0-1,-1 0 1,1 0-1,-1 0 1,0 3-1,2 5-14,9 68-2359</inkml:trace>
</inkml:ink>
</file>

<file path=ppt/ink/ink3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6:32.721"/>
    </inkml:context>
    <inkml:brush xml:id="br0">
      <inkml:brushProperty name="width" value="0.5" units="cm"/>
      <inkml:brushProperty name="height" value="1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1749 873 6424,'0'0'1514,"-6"-12"-1171,6 11-335,-5-10 95,-1 0 1,0 1-1,0-1 1,-1 1-1,-1 0 1,1 1 0,-13-11-1,11 12 36,-2 2 0,1-1 0,-1 2 0,-14-7 0,-14-7 163,-85-39 610,72 36-377,40 18-386,0 0 1,-1 1-1,1 0 1,-1 1-1,-14-1 1,-6-1 192,23 3-175,-1 0 0,1 1 1,-1 0-1,1 1 0,-1 0 1,-10 3-1,-62 19 779,34-8-565,14-7-187,0-2-1,0-1 1,-1-2-1,0-1 1,0-2-1,1-1 0,-1-2 1,0-2-1,-40-10 1,51 11 20,-29-1 1,41 5-169,1-1 1,0 0 0,-1-1-1,1 0 1,0-1-1,0 0 1,0-1-1,1 0 1,-21-11-1,-36-22 322,65 37-350,1-1-1,-1 0 1,0 1-1,0 0 1,1 0-1,-1-1 1,0 2-1,0-1 1,1 0-1,-1 0 1,0 1-1,0 0 1,-4 1-1,-18 3 37,20-5-45,1 0 0,-1 0 0,1-1 0,-1 1-1,1-1 1,-1 0 0,1 0 0,0-1 0,-1 1 0,1-1 0,0 0 0,0 0-1,0 0 1,0-1 0,1 0 0,-1 1 0,1-1 0,-1 0 0,-4-6 0,4 3-1,1 0 1,-1 0-1,1-1 1,0 1-1,1-1 1,-1 1-1,1-1 1,1 0-1,-1 0 1,1 0 0,0-13-1,-8-69 109,12 47-23,0-2-4,-4 44-83,1 0-7,0 0-1,0 0 1,-1 0-1,1 0 1,0 0-1,0 0 1,0 0-1,0 0 1,-1 1-1,1-1 1,0 0-1,0 0 1,0 0-1,0 0 1,-1 0-1,1 0 1,0 1-1,0-1 1,0 0-1,0 0 1,0 0 0,0 1-1,-1-1 1,1 0-1,0 0 1,0 0-1,0 0 1,0 1-1,0-1 1,0 0-1,0 0 1,0 1-1,0-1 1,0 0-1,0 2-5,-8 14-10,-1 0-1,-1 0 0,0-1 1,-15 16-1,-9 15-25,25-35 25,-1 1 0,-11 10 0,11-12-1,0 0-1,-9 15 0,18-23 19,0 0 0,0 0-1,0 0 1,0 0-1,0 0 1,1 0 0,-1 0-1,1 0 1,-1 0-1,1 1 1,0-1-1,0 0 1,0 0 0,0 0-1,0 1 1,1-1-1,-1 0 1,1 0 0,-1 0-1,1 0 1,0 0-1,0 0 1,0 0 0,0 0-1,0 0 1,0 0-1,0-1 1,1 1 0,-1 0-1,1-1 1,-1 1-1,1-1 1,0 1-1,-1-1 1,1 0 0,0 0-1,0 0 1,2 1-1,6 2 1,1 0 0,-1 0 0,1-2 0,-1 1 0,1-1 0,0-1 0,0 0 0,13 0 0,9 1 0,-13-2 7,0 0-1,0-1 1,37-7-1,-40 4 1,2 2 1,-1 0-1,0 1 1,28 1-1,-34 2 2,-7-2-5,0 0 0,0 1 0,0 0 0,0 0 0,0 0 0,0 0 0,-1 1 0,1 0 0,-1 0 0,1 0 0,-1 1 0,9 5 0,-6-3-1,0 1-1,0 0 1,0 1-1,-1-1 1,0 1-1,0 0 1,-1 1-1,0-1 1,0 1-1,-1 0 1,0 1-1,0-1 1,4 16-1,-4-9-3,0 0 0,-1 1-1,-1-1 1,-1 1 0,0-1 0,-1 1 0,-1-1-1,0 1 1,-1-1 0,-1 0 0,-4 18-1,-6 36 2,10-44 0,-11 37 0,11-49 0,0 1 0,-1 19 0,3-21 0,-1-1 0,0 1 0,-6 20 0,-8 24 21,14-46 10,-1 1-1,1-1 1,-2 1-1,0-1 1,0 0 0,0-1-1,-12 18 1,11-20 28,1 1 1,0 0-1,0 0 1,1 0 0,-4 13-1,4-11 2,-1 1 0,0-1 0,-7 12 0,4-10-7,1 0 0,0 0 0,0 1 0,1 0 0,1 0 0,0 0 0,1 1-1,-2 17 1,5-22-58,-1-1-1,2 0 1,-1 1 0,1-1-1,1 1 1,-1-1-1,1 0 1,1 0-1,0 0 1,0 0-1,6 11 1,-3-9 13,1 0 0,0 0-1,1 0 1,0-1 0,0-1 0,1 1 0,11 8 0,14 5 34,0-1 0,1-1 0,65 26 1,-86-40-44,45 22 28,-34-15 15,40 15 1,13 0 66,33 11 69,-72-27-89,71 32 0,-106-42-69,0 1 0,0-1 0,-1 1 0,1 0 0,-1 0 0,5 6 0,18 14 83,-19-18-77,-1 0 1,1 1 0,-1 0-1,0 0 1,-1 0 0,1 0-1,6 13 1,20 21 163,-32-40-189,1 0 0,-1 1 0,0-1 0,0 0 1,0 0-1,0 0 0,1 0 0,-1 0 0,0 0 0,0 0 1,1 0-1,-1 1 0,0-1 0,0 0 0,0 0 0,1 0 1,-1 0-1,0 0 0,0 0 0,1 0 0,-1 0 0,0 0 1,0-1-1,0 1 0,1 0 0,-1 0 0,0 0 1,0 0-1,1 0 0,-1 0 0,0 0 0,0 0 0,0-1 1,0 1-1,1 0 0,-1 0 0,0 0 0,0 0 0,0-1 1,0 1-1,0 0 0,1 0 0,-1 0 0,0-1 0,0 1 1,0 0-1,7-15 17,-6 12-15,8-29 25,0-2-1,-3 1 1,0-1-1,1-59 1,3-24 91,-3 83-50,2 1 0,1 0 1,21-46-1,-31 78-69,4-7 9,1 0 0,-1 0 0,1 0 0,0 1 0,1 0 0,0 0 0,0 0 0,1 1 0,0-1 0,0 1 0,0 1 0,0 0 0,1 0 0,10-5 0,-16 10-8,0 0 0,0 0 0,1 0 0,-1 0 0,0 0 1,0 0-1,1 0 0,-1 1 0,0-1 0,0 1 0,0-1 1,0 1-1,0 0 0,0 0 0,0 0 0,0 0 0,0 0 1,0 1-1,0-1 0,-1 0 0,3 3 0,3 2 4,0 0 1,-1 1-1,0 0 0,6 7 0,-1 5-13,0 0 0,-1 1-1,0 0 1,-2 0 0,-1 1 0,0 0-1,-1 0 1,-2 1 0,0 0-1,-1-1 1,-1 1 0,-2 33 0,-5 23-35,-3-1 1,-4 0-1,-3-1 0,-3 0 1,-44 115-1,-73 239 13,126-399 36,-5 19 9,-26 106-35,39-144 18,1 1 0,0-1 0,0 0 0,2 1 0,0-1 0,0 0 0,1 0 0,0 0 0,1 0 0,9 18 0,-1 1 15,-11-26-2,2 0 0,-1 0-1,0 0 1,1-1 0,0 1 0,0-1 0,0 0 0,1 1 0,6 5 0,1-2 59,0 0 0,17 10 0,-5-4-3,-17-11-29,0 0 1,0-1-1,0 1 1,0-1-1,1-1 1,-1 1 0,1-1-1,-1 0 1,1-1-1,-1 1 1,11-2-1,9-1 187,39-9-1,-24 0-58,-32 8-130,0 0-1,1 1 1,0 0-1,-1 0 1,14 0 0,-6 2-5,-8 0-2,0-1 1,0 2 0,0-1 0,14 4 0,-10-1-17,1-2 0,-1 1 0,1-2 0,21-1-1,5 0-7,-18 1-9,0 0 1,0-2-1,-1-1 0,1-1 1,0-1-1,-1 0 0,21-10 1,121-39-64,21-9 60,177-61 57,46-19 0,-356 125-51,96-20 0,-111 30 0,-22 4-4,0 0 0,0-1 0,0 0 0,-1-1-1,0 0 1,0-1 0,16-12 0,-27 18 5,0-1 0,0 1 1,-1 0-1,1-1 0,-1 0 0,1 1 1,-1-1-1,1 0 0,-1 0 1,0 0-1,0 1 0,0-1 0,1-4 1,-2 5-2,0 0 1,0-1-1,0 1 1,0 0-1,0 0 1,-1-1 0,1 1-1,-1 0 1,1 0-1,0 0 1,-1 0-1,0 0 1,1-1-1,-1 1 1,0 0 0,1 0-1,-1 1 1,0-1-1,0 0 1,0 0-1,0 0 1,0 0-1,0 1 1,0-1 0,0 0-1,0 1 1,-3-1-1,-16-9-10,-1 1-1,-1 1 1,1 1 0,-1 2-1,-27-5 1,-32-9-29,21 4-24,-1 2 1,-71-6-1,-124 4-153,48-2 45,45 2 55,131 12 64,-1-2 0,1-1-1,1-1 1,-1-2-1,1-1 1,-37-18 0,64 26 37,-1 0-1,1 0 1,0-1 0,0 1 0,0-1 0,0 0 0,1 0 0,-1 0 0,1-1 0,0 1 0,-3-6 0,4 7 8,1 0 0,0 0 0,1 0 0,-1 0 1,0-1-1,1 1 0,-1 0 0,1-1 0,0 1 0,-1 0 1,1-1-1,0 1 0,1-1 0,-1 1 0,0 0 0,1-1 1,-1 1-1,1 0 0,0 0 0,0-1 0,0 1 0,0 0 0,0 0 1,0 0-1,2-3 0,9-10-2,1 0 0,1 0 0,0 1 0,0 1 1,1 1-1,1 0 0,0 0 0,28-13 0,-9 10-10,1 2 0,1 1 1,66-12-1,-69 17 13,272-37-77,-102 20 34,-78 3 8,3-1-13,201-8-1,-175 26 15,128 3-5,302 53 29,-557-49 21,222 31 22,-51-5 37,-105-12-86,21 2-77,74-1-40,-153-20 127,-33 1 16,0 0 0,1 1 1,-1-1-1,1 1 0,-1 0 0,1 0 0,-1 0 0,1 0 0,-1 1 0,1 0 0,-1-1 0,6 3 0,-6-4 8,-8-1 23,-39 4 19,-78 16 0,65-9-21,-37 5-3,-422 79 151,460-77-184,-83 37 1,27-9-41,-82 34-102,64-25 50,19 1 47,16-7 69,30-22-4,0-3 0,-78 15 0,90-21-38,0 2 1,-65 31-1,113-46 14,-6 4-1,11-7 8,0 0 0,0 0 0,0 0 0,0 0-1,0 0 1,-1 0 0,1 1 0,0-1 0,0 0 0,0 0-1,0 0 1,0 0 0,1 0 0,-1 0 0,0 0 0,0 1-1,0-1 1,0 0 0,0 0 0,0 0 0,0 0-1,0 0 1,0 0 0,0 0 0,0 0 0,0 1 0,0-1-1,0 0 1,0 0 0,0 0 0,1 0 0,-1 0 0,0 0-1,0 0 1,0 0 0,0 0 0,0 0 0,0 0 0,0 0-1,1 0 1,-1 0 0,0 0 0,0 0 0,0 0-1,0 0 1,0 0 0,1 0 0,24 1-10,40-10-60,106-29 0,-85 17 29,88-31-25,-55 14 68,730-171 205,-720 181-232,83-12-20,-12 19-36,193-27-63,-163 9 16,-151 26 91,40-10 39,172-43 92,-90 23 1,-14 1-13,-80 24-113,170-19-161,-215 33 142,48-5-4,-6-7 81,252-25 136,-107 24-110,-228 15-51,0-2-1,0 0 1,0-1 0,-1 0 0,24-11-1,45-12-52,-43 17 33,110-22-129,-128 29 166,1 1 0,-1 1 0,46 4-1,10 0 71,10 2 54,-87-4-136,0 0 0,1 0-1,13-3 1,11 0 0,-15 3-2,0 1 1,0 1 0,32 7-1,51 11 23,-63-14-11,-1 1 0,-1 2 0,50 19 0,-52-14-30,0-2 0,0-2 0,1-1 0,1-1 0,62 5 0,102 7 3,-21-4-63,-155-14 58,-1 1 0,42 12 0,-37-8 6,38 6 0,-31-10 7,0 2-1,62 18 0,-26-4-21,0-2-1,119 12 1,-63-3-121,-5-3 115,-48-8 6,87 16 48,-49-6 5,-28-6-56,-54-13 23,221 52-34,65 15 100,-236-57-42,-19-7 48,79 3 0,-6-1-28,339 37 244,-221-22-266,-212-23-18,-9 0 0,0-1 0,0-1 0,49-6 0,-31-2 13,-22 4 5,0-1 1,0-1 0,0-1-1,35-14 1,-31 7-5,0 2-1,0 1 1,1 2 0,59-9 0,-67 13 7,-1-1-1,36-13 1,-5 1 5,-35 10-13,0 0 0,0 0 1,-1-2-1,0 0 0,-1-2 0,0 1 0,0-2 0,17-17 1,-14 11 4,-2-1 1,0-1 0,19-31 0,-5 8 20,-3 3 0,19-24 50,-34 48-64,-1-1-1,14-26 1,-16 25 1,1 0 1,17-20 0,-11 15 19,26-41 0,8-14 38,-44 70-79,0-1 0,0 1 1,2 0-1,-1 1 0,1 0 1,12-8-1,183-102 42,-169 97-62,-20 11-2,1 1 0,32-13 0,66-22 23,-68 24-11,84-22 0,-104 35-11,84-16-6,-36 10 21,-43 6-10,0 1-1,40 0 1,109-4-34,-72 2-35,-93 6 71,1-1 1,-1 0 0,1-1 0,24-7-1,-35 7 9,-1 0 0,1 0 0,-1-1 0,1 1 0,-1-1 0,0 0 0,0 0 0,-1-1 0,4-4 0,7-9 4,15-18 53,30-48 0,-27 36 8,-22 34-51,9-14 21,1 0-1,1 2 1,35-34-1,-37 41-31,-1-1 1,-1-1-1,-1 0 1,22-38-1,13-47 53,-40 86-52,-1 0-1,11-35 1,10-20 51,-27 64-60,0 1 0,-1-1 0,0 1 0,-1-1 1,2-15-1,3-14-8,-6 36 17,0-1-1,0 1 1,-1 0 0,1 0-1,-1-1 1,0 1-1,0 0 1,0-1-1,-1 1 1,1 0-1,-1-1 1,0 1-1,0 0 1,-1 0 0,1 0-1,-1 0 1,-3-5-1,-4-6-7,0 0-1,-2 1 1,1 0-1,-2 1 0,0 0 1,-18-14-1,0-1-46,23 20 42,0 1 1,0 0 0,-1 1-1,0-1 1,-1 2-1,0-1 1,0 1-1,0 0 1,0 1 0,-11-4-1,5 4-1,-27-14-1,29 12 7,0 1 1,0 0-1,-14-3 0,11 4-10,1 0 0,0-1 0,0-1 0,1 0 0,-1-1 0,-18-12 0,-3 5-8,0 0 4,-1-4 29,-1 2 0,-1 1 0,0 3 1,-1 0-1,-1 3 0,-65-7 0,-92-24 86,1 1-82,165 37-23,-1 1-1,1 1 1,-44 7-1,-53 1 46,11-21-28,82 7 17,-56-1 0,-30 4-8,48 1-14,48 1-3,-28 1 0,-105 6 23,-39 3 34,178-7-18,-39-3 0,37-1-3,-31 3-1,22 2-1,-120 16 63,28 3-25,-74 18 26,99-13 24,-134 58 0,175-58-169,-69 44 0,60-29-3157</inkml:trace>
</inkml:ink>
</file>

<file path=ppt/ink/ink3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6:36.005"/>
    </inkml:context>
    <inkml:brush xml:id="br0">
      <inkml:brushProperty name="width" value="0.5" units="cm"/>
      <inkml:brushProperty name="height" value="1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334 315 8744,'3'-10'786,"5"-14"-535,1 0 0,1 1 0,1 0 0,1 1-1,0 0 1,2 1 0,1 1 0,24-27 0,-13 18-160,-20 20-92,1 1-1,15-13 0,-11 9 78,-27 17 60,5-1-136,-169 51 222,-45 15 155,216-66-339,1-1 0,-1 1 1,1 0-1,0 1 0,1 0 0,-1 0 1,1 1-1,-10 9 0,14-12-15,1 0-1,-1 0 1,1 1 0,0-1-1,0 1 1,0-1 0,0 1-1,0 0 1,1 0 0,0 0-1,0 0 1,0 0 0,0 0-1,1 0 1,-1 0 0,1 0-1,0 0 1,0 0 0,1 0-1,-1 0 1,2 6 0,6 16-1642</inkml:trace>
</inkml:ink>
</file>

<file path=ppt/ink/ink3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6:40.192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1669 0 4008,'0'0'2858,"-13"9"-2690,-44 26 19,54-34-164,1 1-1,-1-1 0,0 0 1,0 0-1,0 0 1,0-1-1,0 1 1,0-1-1,0 1 1,0-1-1,0 0 1,0 0-1,-4-1 0,-7 0 99,-37 1 700,-81-12 1,104 9-476,-18-2 435,0 3 0,-1 1 0,-47 7 0,76-2-476,14-1-64,12 0-100,21 2-46,45 0 1,-23-3-51,3 1-10,47 6 7,-75-6-65,30 0-1,20 3 7,-55-4 27,0-1 0,0-1 0,22-2 0,16-1 19,-57 3-28,1 0-1,0 0 1,-1 1-1,1-1 1,-1 1 0,1-1-1,-1 1 1,1 0-1,-1 0 1,1 0-1,-1 0 1,0 0-1,1 1 1,-1-1-1,0 1 1,3 2 0,-21 14 89,9-14-71,0-1 0,0 0-1,-13 3 1,-8 4 12,0-1 47,0 0 0,0-2 0,-1-1 1,0-1-1,0-2 0,-48 0 1,66-4-7,0 0 0,-21-5 0,-5-1-6,36 7-64,-17-2 28,-1 0 0,1-2 0,0 0 0,-22-8 0,24 7-16,0 1-1,0 0 1,-1 1 0,1 0-1,-1 2 1,-20 0 0,30 1-8,-13-2 25,0-1 1,-38-11 0,40 9-22,0 1 0,-1 0-1,-34-1 1,-40 3 79,-89 4 216,-127 23 47,278-23-265,-1-2 0,0 0 0,-61-11 0,86 10-76,0-1 1,0 0 0,0 0 0,0 0 0,0-1 0,-9-6 0,13 8-20,0-1 0,0 0-1,1 0 1,-1 0 0,1 0-1,-1-1 1,1 1 0,0-1-1,0 1 1,0-1-1,0 0 1,0 0 0,1 0-1,-1 0 1,1 0 0,0 0-1,-1-3 1,-2-22-2103</inkml:trace>
</inkml:ink>
</file>

<file path=ppt/ink/ink3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19:26:42.683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825 163 4120,'0'0'4406,"-10"-6"-4219,-1-1-83,0 0-1,-1 0 1,0 2-1,0-1 1,-13-3-1,16 7 87,1-2 0,0 1 1,-10-7-1,-16-6 487,-31-16 292,58 29-858,-1 0 0,0 0-1,0 1 1,0 1 0,0-1 0,0 1-1,0 0 1,0 1 0,-11 1 0,-7 2 364,-39 9 1,38-7-267,0 0-9,0 1-1,1 2 1,-1 0 0,-48 24 0,61-25-130,0-2 0,-1 1 0,1-2 0,-27 6 0,24-7 85,-1 2 0,-29 11 1,28-9 340,29-11-411,14-4-50,31-14 1,-33 11-26,34-9-1,316-70 38,-340 83-18,-20 3-10,1 2 1,-1-1-1,22 0 1,-33 5-14,-6 1-5,-9 4-2,-19 0 47,1-1 0,-1-1-1,0-2 1,0-1 0,0-2-1,0-1 1,-42-7 0,43 4 62,22 3-44,1 0-1,-1-1 0,-11-3 0,12 1-62,7 3-1,1-1 0,-1 1 0,0 0 0,1 0 0,-1 1 0,0-1 0,0 0 0,0 0 0,0 1 0,0 0 0,1-1 0,-1 1 0,0 0 0,0 0 0,0 0 0,0 0 0,0 0 0,0 0 0,0 0 0,-2 1 0,0 12-25,-46 20-478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11.30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8936,'0'0'2170,"12"2"-1923,226 22 2785,-220-23-2513,1 0 0,0-2 0,-1 0 1,29-5-1,-30 5-2266</inkml:trace>
</inkml:ink>
</file>

<file path=ppt/ink/ink3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06:41.844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404 1 5824,'0'0'3992,"-11"5"-3264,-31 20 1,39-23-518,-1 0 0,1 1 0,0-1 0,0 1 0,1 0 0,-1 0 0,1 0 0,-1 0 0,1 0 0,0 1 0,0-1 0,0 1 0,1-1 0,-2 6 0,2-1-1,0 0 1,1 1-1,1-1 0,-1 0 0,1 1 0,1-1 1,-1 0-1,2 0 0,3 11 0,-1-3 27,1 2 52,0-1 0,2 1 1,12 19-1,-18-34-225,0 0 0,0 0 0,0 0-1,1-1 1,-1 1 0,1-1 0,3 3 0,5 12 1576,-20-18-1540,-6-2-27,0-1-1,0 0 1,0-1 0,0 0 0,1-2 0,-25-14 0,20 11-11,1 1 1,-2 0-1,-23-7 1,-3 2 52,25 7-9,-28-6-1,48 13-97,-1 0 0,1-1 0,-1 1 0,1 0 0,-1 0 0,1 0 0,-1 0 0,1 1 0,-1-1-1,1 0 1,0 0 0,-1 1 0,1-1 0,-1 1 0,1 0 0,0-1 0,-1 1 0,1 0 0,0 0-1,0 0 1,-2 1 0,1 0-4,1 0 0,-1 0 0,1 1 0,-1-1 0,1 0-1,0 1 1,0-1 0,0 1 0,0-1 0,0 1 0,0 3-1,0 0-8,0 0-1,1 0 1,0 0 0,0 1-1,0-1 1,1 0-1,0 0 1,0 0-1,4 11 1,-5-16-3,1 0 0,0 0 0,0 1 0,0-1 0,0 0 0,0 0 0,0 0 0,0 0-1,0 0 1,0 0 0,0 0 0,0-1 0,1 1 0,-1 0 0,0-1 0,1 1 0,-1-1 0,0 1 0,1-1 0,-1 0 0,0 1 0,1-1 0,-1 0 0,1 0 0,-1 0 0,1 0 0,-1 0 0,1 0 0,1-1 0,7-1-70,0 0-1,-1-1 0,14-4 1,-6 1 53,-14 5-88,-1 0 0,1 0 1,0 0-1,-1-1 0,1 1 1,-1 0-1,1-1 0,-1 0 1,0 0-1,0 0 0,1 0 1,-2 0-1,1 0 0,0 0 1,0 0-1,-1-1 0,1 1 1,-1-1-1,1 1 0,-1-1 1,0 0-1,0 1 0,0-4 1</inkml:trace>
</inkml:ink>
</file>

<file path=ppt/ink/ink3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06:45.810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1011 306 10656,'0'0'1957,"-11"-6"-2032,-3-5 48,9 7 20,-1 0 1,0 0-1,0 0 0,0 1 0,-1 0 0,-10-4 1,-3 0 147,14 5-32,1 1 0,-1-1 0,1 0 1,-1-1-1,1 0 0,0 1 0,0-2 1,0 1-1,-7-8 0,-9-7 521,-9-10 812,18 12-897,1-1-1,0-1 1,2 0 0,-12-29-1,10 21 171,10 24-632,0 0 0,-1 0 0,1-1 0,0 1-1,-1 0 1,1 0 0,-1 0 0,0 0 0,1 1-1,-1-1 1,0 0 0,0 1 0,-3-2 0,4 2-49,0 1 0,-1-1 0,1 1 0,0 0-1,0-1 1,0 1 0,0 0 0,-1 0 0,1 0 0,0 0 0,0 0 0,0 0 0,-1 0 0,1 0 0,0 1 0,0-1 0,0 0 0,0 1 0,0-1 0,-1 1 0,1-1 0,0 1 0,0-1 0,0 1 0,0 0-1,0-1 1,0 1 0,-1 2 0,-29 21 299,25-19-276,-1 0 0,1 0 0,0 0 0,-10 11 0,7-1 39,0 1 1,1-1-1,0 1 1,1 1 0,-6 24-1,11-36-66,1-2 0,0 0-1,0 0 1,0 0 0,0 1 0,1-1-1,0 0 1,-1 0 0,1 1 0,0-1-1,1 0 1,-1 0 0,0 1 0,1-1-1,0 0 1,1 4 0,-1-4 39,-1-3-63,0 1 1,1-1 0,-1 1-1,0-1 1,0 0-1,0 1 1,1-1 0,-1 0-1,0 1 1,0-1-1,1 0 1,-1 1 0,0-1-1,1 0 1,-1 0-1,0 1 1,1-1 0,-1 0-1,0 0 1,1 0-1,-1 0 1,0 1 0,1-1-1,-1 0 1,1 0-1,-1 0 1,0 0 0,1 0-1,-1 0 1,1 0-1,-1 0 1,0 0 0,1 0-1,0 0 1,-1 0-5,0 0-1,1 0 1,-1 0 0,1 1-1,-1-1 1,0 0 0,1 1-1,-1-1 1,0 0 0,1 0-1,-1 1 1,0-1 0,0 1-1,1-1 1,-1 0 0,0 1-1,0-1 1,0 0 0,0 1-1,1-1 1,-1 1 0,0-1-1,0 1 1,0-1 0,0 0-1,0 1 1,0-1 0,0 1-1,0-1 1,0 1 0,0-1-1,0 1 1,0-1 0,-1 0-1,1 1 1,0-1 0,0 1-1,0-1 1,-1 0 0,1 1-1,0-1 1,-1 1 0,-12 23 34,11-21-33,-7 13 8,-1-1 0,0 0 0,-2 0 0,1-1 0,-2-1 0,0 0 0,-18 14 0,-110 81 70,-30 21 38,156-119-77,0 1 0,1 0 0,0 1 1,1 1-1,0 0 0,-11 16 1,23-26-12,1 1 0,-1 0-1,1 0 1,0-1 0,0 1 0,0 0 0,1 0 0,-1-1 0,1 1 0,0 0 0,0 0 0,2 5 0,0 0-3,0 5 28,0-6-33,-1 0 0,0-1 1,-1 1-1,1 0 0,-2 0 0,1 0 1,-1 0-1,0 0 0,-2 10 0,-4 34 55,6-40-47,-1 1-1,-4 18 1,0 12 2,5-34-12,0-1 0,-1 1 0,-4 14 0,3-11-10,0 0 1,0 0-1,1-1 0,1 1 1,0 0-1,0 0 0,1 0 1,1 0-1,0 0 0,0-1 1,2 1-1,-1-1 0,11 22 1,-12-29-10,0-1 1,1 0 0,0 1-1,-1-1 1,1 0 0,1 0-1,-1-1 1,0 1 0,0-1-1,1 1 1,0-1 0,-1 0-1,1-1 1,0 1 0,6 1 0,7 2 0,1 0 0,21 2 0,-36-7-2,36 4-8,1-2 0,0-2 0,0-1 0,52-10 0,-55 6 13,149-26 14,-161 24-18,-1-2 1,0 0 0,-1-1 0,0-1 0,0-2 0,-1 0-1,23-18 1,-38 24-6,1 1 0,-1-1 0,0-1-1,-1 1 1,0-1 0,0 0 0,0-1 0,-1 1 0,5-13-1,0-4-7,-1-1-1,5-27 0,-8 29 13,4-11 9,-2 9 43,-2 0 0,4-33 0,-8 47-45,-2 8 3,1 0 1,-1 0-1,0 0 0,0 0 1,0 0-1,-1 0 0,-1-6 1,-1 4 111,1 12-73,-3 19-45,4-16 6,-10 58-1,-2 14-23,-6 137 0,20-200 4,-1 1 1,-1-1-1,-1 1 0,0-1 1,-1 0-1,-1 0 0,-11 29 1,12-37 5,3-8 3,0-1 1,0 0 0,-1 0-1,1 0 1,0 0-1,-1 1 1,1-1-1,-1 0 1,1 0 0,-1 0-1,0 0 1,1 0-1,-1 0 1,0 0-1,0 0 1,0-1-1,0 1 1,-1 1 0,1-1 24,1-34 46,2 1 1,0 0-1,9-38 0,0 16-28,-2 0 1,-3-1-1,-3 0 0,-4-85 0,-2 70-27,13 146-40,-4 274-190,-6-336 199,0 16-21,-2-1-1,0 1 0,-10 45 0,3-59 25,20-44 211,-9 18-168,-1-1-1,-1 1 1,0-1-1,-1 1 1,0 0 0,0-1-1,-1 1 1,-3-10 0,2 5-3,0 0 0,1-1 1,-1-15-1,2-7 17,2-38 85,-1 72-113,1 0 0,-1 0 0,1 0 0,0 0 0,1-1 0,1-5 0,-2 10-17,-1-1 1,0 1-1,1-1 0,-1 1 1,0-1-1,1 0 0,-1 1 1,1-1-1,-1 1 0,1 0 1,-1-1-1,1 1 0,-1-1 1,1 1-1,0 0 0,-1-1 1,1 1-1,-1 0 1,1 0-1,0-1 0,-1 1 1,1 0-1,0 0 0,-1 0 1,1 0-1,0 0 0,-1 0 1,1 0-1,0 0 0,-1 0 1,1 0-1,0 1 0,-1-1 1,1 0-1,0 0 1,-1 0-1,1 1 0,-1-1 1,1 0-1,0 1 0,-1-1 1,1 1-1,-1-1 0,1 1 1,-1-1-1,1 0 0,-1 1 1,0 0-1,1-1 1,-1 1-1,1 0 0,16 18-6,-1 1 0,-1 1-1,-1 0 1,17 34 0,26 39-59,-55-92 61,0 0 0,-1 0-1,1 0 1,0 0 0,0 0 0,0-1-1,0 1 1,0-1 0,0 1-1,0-1 1,1 0 0,-1 0 0,5 2-1,-6-3 7,0 0-1,0 0 0,0 0 0,0 0 0,0 0 0,0 0 0,0-1 0,-1 1 1,1 0-1,0 0 0,0-1 0,0 1 0,0 0 0,0-1 0,0 1 0,0-1 1,-1 1-1,1-1 0,0 0 0,0 1 0,-1-1 0,1 0 0,-1 1 0,1-1 0,0 0 1,-1 0-1,1 0 0,-1 1 0,1-1 0,-1 0 0,0 0 0,1 0 0,-1 0 1,0 0-1,0 0 0,0 0 0,0 0 0,0-1 0,5-22 26,-2 0 0,-1 0 0,0 0 0,-2 0-1,-1-1 1,-1 1 0,-7-33 0,8 49-1,1 7-21,0-1 0,0 1 0,0 0 0,0 0 0,-1-1 0,1 1-1,0 0 1,0 0 0,-1 0 0,1 0 0,-1-1 0,1 1 0,-1 0 0,0 0 0,1 0 0,-1 0 0,0 0 0,0 0 0,1 0 0,-1 1 0,0-1 0,0 0 0,-2-1 0,-53 0-8129,55 23 8117,1 0 0,4 36-1,1 4-6,-11 142-18,-1-170 77,5-27-34,0-1 1,1 1 0,0 0-1,0 8 1,1-14-3,0 1 7,-1-1-1,1 1 0,0-1 1,-1 1-1,1-1 0,0 1 1,0-1-1,0 1 0,0-1 1,-1 1-1,1-1 0,0 1 0,0-1 1,0 1-1,0-1 0,0 1 1,0-1-1,0 1 0,1-1 1,-1 1-1,0-1 0,0 1 1,0 0-1,0-1 0,1 0 0,-1 1 1,1 0-1,-1 1-2,1-1-19,-1 0 0,1 0 0,0 0 0,-1 0 0,1 0 0,0 0-1,0 0 1,-1 0 0,1 0 0,0 0 0,0-1 0,0 1 0,0 0 0,0-1 0,0 1 0,0-1 0,1 1 0,0 0 0,1-17-36,-1 11 36,-1 0 0,0 0-1,-1 0 1,1 0-1,-1 0 1,-1-6-1,-7-66-2407</inkml:trace>
</inkml:ink>
</file>

<file path=ppt/ink/ink3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06:47.253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 0 6520,'0'0'2684,"8"11"-2482,25 36-7,-30-41-136,0-1-1,0 0 1,0 1-1,-1 0 1,0 0-1,0-1 1,-1 1-1,0 0 1,0 0-1,1 10 1,2 15 172,4-2-3,-3-13-32,-1 0 0,-1 0 0,0 0-1,-1 1 1,0-1 0,-2 1 0,-1 19-1,-2 23 393,3-40-362,-1-1 0,-4 24 0,2-14 206,3-23-352,0-1 1,0 1-1,0-1 1,-1 1 0,0-1-1,0 1 1,0-1-1,0 0 1,-1 1 0,0-1-1,1 0 1,-5 6 0,5-9-35,1-1 0,0 1 1,-1 0-1,1 0 1,0 0-1,-1 0 1,1 0-1,0 0 1,0 0-1,0 0 0,0 0 1,0 0-1,0 0 1,0 0-1,0 0 1,0 0-1,0 0 1,1 0-1,-1 0 0,0 0 1,1 0-1,-1 0 1,1 1-1,45 35 739,-64-14-551,7 3-204,10-22-14,-1 1-1,1-1 0,-1 0 1,0 1-1,-1-1 0,1 0 1,-6 6-1,6-7 34,5-7-38,-1 1-11,-1 0 0,1 0-1,-1-1 1,0 1 0,0 0 0,1-7 0,4-63-2167</inkml:trace>
</inkml:ink>
</file>

<file path=ppt/ink/ink3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07:01.959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682 442 5720,'0'0'2333,"-3"-10"-2240,-15-51-63,17 58-63,-1 1 1,1-1-1,-1 1 1,0 0 0,0-1-1,0 1 1,0 0-1,0 0 1,0 1 0,0-1-1,-1 0 1,-4-2-1,0 0 11,0 1-1,0 0 0,-14-4 1,-145-26 543,143 29-286,19 4-158,0 0 0,0-1 0,1 0 0,-1 0 0,0 0 0,0 0 0,0-1 0,1 1 1,-1-1-1,-4-3 0,4 3 2,0 0 1,0 0-1,-1 0 1,1 1-1,0 0 0,-1 0 1,1 0-1,-8 0 1,9 1-31,-1-1 1,0 1 0,0-1 0,0 0-1,0 0 1,1 0 0,-1 0-1,0-1 1,1 1 0,-1-1-1,1 0 1,0 0 0,-6-4-1,8 5-16,0 0 0,0-1-1,-1 1 1,1 0-1,0 1 1,-1-1-1,1 0 1,-1 0 0,1 0-1,-1 1 1,1-1-1,-2 1 1,-7-4 191,8 3-123,0-1 0,0 1-1,0-1 1,0 1-1,0-1 1,1 0 0,-1 0-1,1 0 1,-1 0 0,-1-2-1,2 2-60,1 0-21,-1 0-1,1 1 1,-1-1-1,1 1 1,0-1-1,0 0 1,0 1-1,0-1 1,0 0 0,0 1-1,0-1 1,0 1-1,1-1 1,-1 0-1,1 1 1,-1-1-1,1 1 1,0-1 0,0 1-1,-1-1 1,1 1-1,0 0 1,0-1-1,2 0 1,-3 2-11,0-1 0,1 1 0,-1 0 0,0 0 0,0 0 0,1 0 0,-1-1 0,0 1 0,0 0 0,1 0 1,-1-1-1,0 1 0,0 0 0,1 0 0,-1-1 0,0 1 0,0 0 0,0 0 0,0-1 0,0 1 0,1 0 0,-1-1 0,0 1 0,0 0 0,0-1 0,0 1 0,0 0 0,0-1 1,0 1-1,0 0 0,0-1 0,0 1 0,0 0 0,0-1 0,-1 1 0,1 0 0,0 0 0,0-1 0,0 1 0,0 0 0,0-1 0,-1 1 0,1 0 0,0 0 0,0-1 0,-15-4 335,14 5-329,-1 0-1,1 0 1,0 0-1,-1 0 1,1 1 0,0-1-1,-1 0 1,1 1-1,0-1 1,0 1-1,-1 0 1,1-1-1,0 1 1,0 0-1,-2 1 1,-4 3 56,-1-4 97,8-1-162,0 0 1,-1 0-1,1 0 1,0 0 0,-1 0-1,1 0 1,0 0 0,-1 0-1,1 0 1,0 1-1,0-1 1,-1 0 0,1 0-1,0 0 1,-1 0 0,1 0-1,0 1 1,0-1-1,-1 0 1,1 0 0,0 0-1,0 1 1,-1-1 0,1 0-1,0 0 1,0 1-1,0-1 1,-1 0 0,1 1-1,0-1 1,0 1 0,-2 0 13,0 1 0,-1-1 1,1 1-1,0-1 1,-1 0-1,1 0 1,0 0-1,-1 0 0,0 0 1,1-1-1,-1 1 1,1-1-1,-1 0 1,0 0-1,1 0 0,-6 0 1,-13 2 95,9-4-14,12 2-97,0 0 1,-1-1-1,1 1 1,-1 0-1,0 0 1,1 0 0,-1-1-1,1 1 1,-1 0-1,1 0 1,-1 0-1,1 0 1,-1 0-1,1 0 1,-1 0-1,0 0 1,1 0 0,-1 0-1,1 0 1,-1 1-1,1-1 1,-5 2 604,23-6-307,19 2-103,58-11 0,-92 12-190,13-1 24,-3-1 11,-1 1-1,0 0 1,1 1 0,-1 1 0,24 2-1,-25-2-14,-1 1-1,1-1 1,0-1-1,-1 0 0,1 0 1,-1-1-1,15-5 0,-14 4-9,0 1 0,0-1 0,0 2 0,0 0 0,0 0 0,18 1 0,-9 2 52,0-2 0,22-1-1,19 0 96,-35 0-108,0 0 1,0-2-1,35-7 1,-9 1 19,-34 5-33,1-1 0,-2-1 0,1 0 0,0-1 0,26-16 0,-23 13-10,-11 5-1,44-20 110,-49 23-134,-1 1 0,1 0 0,-1 0 0,1 0 0,0 0 0,-1 1 0,1-1-1,0 1 1,9 2 0,-8-2 5,0 1-1,0-1 1,0 0-1,0 0 1,11-3-1,-11 2-1,1 1 0,-1-1 0,1 1 0,12 1 0,60 5 59,-60-5-36,0 0 0,0-1 0,-1-1-1,22-3 1,-33 4-26,0 0 0,0 0 0,-1 1 0,14 2 0,-13-1-7,0-1 1,0 0 0,1-1-1,9 1 1,-7-2 14,1 1-1,0 1 1,-1 0 0,1 1-1,17 5 1,-16-4 20,1-1 0,-1 0 0,18 1-1,-26-3-25,-1 1 0,1 0 0,0-1-1,-1 1 1,1 1 0,-1-1 0,1 0 0,3 3-1,21 5 42,-26-8-51,1 0-1,-1 0 1,1 0-1,-1 0 1,1 0 0,-1 0-1,1 0 1,-1 1-1,0-1 1,0 1-1,0 0 1,0 0 0,0-1-1,2 5 1,1 0 2,0 0 1,-1 0-1,6 12 0,-7-14-4,-1-1 0,1 1 0,0-1 0,0 1 0,0-1 0,0 0 0,1 0 0,6 4 0,12 11 0,-17-14 6,0 1-1,1-1 0,0-1 1,-1 1-1,1-1 0,12 5 1,23 13 27,-37-18-27,0 0 0,1-1 1,-1 1-1,0-1 0,1 0 0,-1-1 0,7 2 0,-10-2-7,0-1 0,-1 0 0,1 0 0,0 0 0,0 1 0,-1-1 0,1 0 0,0 1 0,0-1 0,-1 1 0,1-1-1,0 1 1,-1-1 0,1 1 0,-1-1 0,2 2 0,4 3-5,37 17 42,-16-7 54,-13-8-60,-9-5-15,1 1 0,-1-1 0,-1 1 0,10 6 0,-13-7-10,1-1 1,1 0-1,-1 0 0,0 0 1,0 0-1,0 0 0,1 0 1,-1 0-1,0-1 0,1 0 1,-1 1-1,0-1 0,1 0 0,-1 0 1,4 0-1,-4 0-2,-1 0-1,-1 0 0,0 0-1,1 1 1,-1-1 0,1 0 0,-1 0-1,0 1 1,1-1 0,-1 0 0,0 1-1,1-1 1,-1 0 0,0 1 0,1-1-1,-1 1 1,0-1 0,0 1 0,0-1 0,1 0-1,-1 1 1,0-1 0,0 1 0,0-1-1,0 1 1,0 0 0,0-1 0,0 1 1,0-1-1,0 0 0,0 1 1,0-1-1,0 0 1,0 1-1,0-1 0,0 0 1,0 1-1,0-1 0,0 1 1,1-1-1,-1 0 1,0 1-1,0-1 0,0 0 1,1 1-1,-1-1 1,0 0-1,0 0 0,1 1 1,-1-1-1,0 0 0,0 0 1,1 1-1,-1-1 1,0 0-1,1 0 0,-1 0 1,0 1-1,1-1 1,-1 0-1,0 0 0,1 0 1,-1 0-1,0 0 1,1 0-1,-1 0 0,1 0 1,-1 0-1,0 0 0,1 0 1,-1 0-1,0 0 1,1 0-1,-1 0 0,1 0 1,-1-1-1,0 1 1,1 0-1,-1 0 0,1-1 1,-1 1-1,0 0 1,0 0-1,1 0 0,-1 0 1,0 0-1,0 0 1,1 0-1,-1 0 1,0 0-1,0 0 0,0 0 1,1 0-1,-1 0 1,0 0-1,0 0 0,1 1 1,-1-1-1,0 0 1,0 0-1,0 0 1,1 0-1,-1 0 0,0 0 1,0 1-1,0-1 1,0 0-1,1 0 0,-1 0 1,0 0-1,0 1 1,0-1-1,0 0 1,0 0 0,0 0 0,0 0 0,0 0 0,0-1 0,0 1 0,0 0 0,0 0 0,0 0 0,0 0-1,0 0 1,0 0 0,0 0 0,0 0 0,0-1 0,0 1 0,0 0 0,0 0 0,1 0 0,-1 0 0,0 0 0,0 0 0,0 0 0,0 0-1,0 0 1,0 0 0,0 0 0,0-1 0,0 1 0,0 0 0,0 0 0,1 0 0,-1 0 0,0 0 0,0 0 0,0 0 0,0 0 0,0 0 0,0 0-1,0 0 1,0 0 0,1 0 0,-1 0 0,0 0 0,0 0 0,0 0 0,0 0 0,0 0 0,0 0 0,0 0 9,-3-10 62,-1 1-59,0-1 0,-1 1 0,0 0 0,0 1 0,-1-1 0,0 1 0,-1 0-1,0 0 1,0 1 0,0 0 0,-14-9 0,21 15-9,-1 1 0,1 0-1,-1 0 1,1 0 0,-1 0 0,1-1 0,0 1-1,-1 0 1,1 0 0,-1-1 0,1 1 0,0 0-1,-1-1 1,1 1 0,0 0 0,0-1-1,-1 1 1,1 0 0,0-1 0,0 1 0,-1-1-1,1 1 1,0-1 0,0 1 0,0-1 0,0 1-1,-1 0 1,1-1 0,0 1 0,0-1 0,0 0-1,16 1-9,28 12-110,14 5 18,-59-17 95,1 0 1,0-1 0,-1 1 0,1 0-1,0 0 1,0-1 0,-1 1 0,1 0-1,0-1 1,0 1 0,0-1 0,0 1-1,-1 0 1,1-1 0,0 1 0,0 0-1,0-1 1,0 1 0,0-1-1,0 1 1,0 0 0,0-1 0,0 1-1,0-1 1,0 1 0,0 0 0,0-1-1,0 1 1,0-1 0,1 1 0,-1 0-1,0-1 1,0 1 0,0 0 0,1-1-1,-1 1 1,0 0 0,0-1 0,1 1-1,-1 0 1,0 0 0,1-1-1,-1 1 1,0 0 0,1 0 0,-1-1-1,0 1 1,1 0 0,-1 0 0,0 0-1,1 0 1,-1 0 0,1 0 0,-1 0-1,0-1 1,1 1 0,-1 0 0,1 0-1,-1 0 1,0 1 0,1-1-1,-1 0 1,1 0 0,-1 0 0,1 0-1,-10-6 12,1 0 0,-1 0 0,0 1 0,-1 0 0,1 0-1,-1 1 1,0 1 0,0-1 0,0 2 0,-1-1 0,1 1 0,0 1-1,-1 0 1,-19 1 0,-232 13 80,221-10-90,-29 0 1,-49 5-3,80-5-7,-1-2-1,-54-5 1,-17-14-67,42 4 50,42 10 26,8 0-9,-1 0 0,1 2-1,-1 1 1,1 0-1,-1 1 1,-21 3 0,3 4 20,19-5-25,0 1 1,0 2-1,0 0 0,0 0 0,-26 13 1,31-11-3,-9 5-52,11-2 37,-21 21-42,28-26 56,0-1 0,-1 0 0,1 0 0,-1 0 0,0-1 0,0 0 0,0 0 0,0 0 0,-1-1 0,1 0 0,-1 0 0,1-1 0,-1 0 0,-12 1 0,-18-14-26,30 10 55,0 0-1,0 0 0,0 0 0,1-1 1,-1 0-1,1 0 0,-1-1 0,1 0 1,0 0-1,-8-8 0,2 5-12,0-1 1,-1 2-1,1 0 0,-1 0 0,-27-7 0,-34-2-102,-40-5 20,83 11 39,27 7 36,0 1 1,0-1 0,-1 1-1,1 0 1,-1 0 0,-7 0-1,6-1 7,0-1 0,6 6 0,2-1-17,-2-4-19,0 2 34,-1-1 0,1 1-1,-1 0 1,1-1 0,0 1-1,-1 0 1,1-1 0,-1 1 0,1 0-1,-1 0 1,1-1 0,-1 1 0,0 0-1,1 0 1,-1 0 0,1 0 0,-1 0-1,1 0 1,-2 0 0,0 0 7,-1-1 1,1 0-1,-1 0 1,1 1-1,-1-1 1,1-1-1,0 1 1,-1 0-1,1 0 1,0-1-1,0 1 1,-2-3-1,-6-3 6,-2 5-11,11 2 0,1 0 0,-1 0 0,1 0 0,-1 1 0,0-1 0,1 0 0,-1 0 0,1 0 0,-1-1 0,0 1 0,1 0 0,-1 0 0,1 0 0,-1 0 0,1 0 0,-1-1 0,1 1 0,-1 0 0,1-1 0,-1 1 0,1 0 0,-1-1 0,1 1 0,-1 0 0,1-1 0,-1 0 0,-1-1 8,0 0-1,0 1 0,0-1 0,0 1 1,0-1-1,-1 1 0,1 0 0,0 0 0,-1 0 1,1 0-1,-1 0 0,1 0 0,-1 1 1,0-1-1,1 1 0,-1 0 0,1 0 1,-6 0-1,-4-4 0,11 4-7,1-1 0,-1 1 0,1-1 0,-1 1 0,0 0 0,1 0 0,-1-1 0,0 1 0,1 0 0,-1 0 0,0-1 0,1 1 0,-1 0 0,0 0 0,0 0 0,1 0 0,-1 0 0,0 0 0,1 0 0,-1 1 0,0-1-1,1 0 1,-1 0 0,-1 1 0,2 0 0,-1-2 0,11 3-63,-9-2 61,0 0 0,0 0 0,0 0 0,0 0 0,0 0-1,0 0 1,0 0 0,0 1 0,0-1 0,-1 0 0,1 1 0,0-1 0,0 0 0,0 1 0,0-1 0,0 1 0,-1-1 0,2 2 0,-2-2 1,1 1-1,-1-1 1,1 0 0,0 1 0,-1-1 0,1 1 0,-1-1 0,1 0-1,0 0 1,-1 1 0,1-1 0,0 0 0,-1 0 0,1 0 0,0 0-1,-1 0 1,1 0 0,0 0 0,-1 0 0,2 0 0,11 3-31,17 29-46,-24-26 71,-1 0 0,1 0 1,-1 0-1,8 4 0,-3-2-7,-1 0 1,0 0 0,-1 1 0,1 0-1,-2 1 1,12 18 0,20 23-32,2-9 40,20 23 2,-41-43 6,-16-19-1,0 2 1,0-1-1,0 0 1,0 1-1,4 8 1,-5-9 4,-1 0 1,1 0-1,0-1 0,0 0 1,0 1-1,6 3 1,-5-3-3,0-1 1,-1 1-1,1 0 1,-1 0-1,4 5 1,12 26 0,-1 2 1,-1 0-1,13 47 0,-15-41 3,-11-34-3,0 1-1,-1-1 1,0 1-1,0-1 0,-1 1 1,-1 0-1,1 0 0,-1 0 1,-1 0-1,0-1 0,-3 21 1,0-8 91,1 0-1,1 32 1,1-51-91,6 125 120,1-59-175,13 81 162,-15-122-104,0 33 0,-2-20-59,3-5 1,-4-27 28,0 0-1,-1 0 0,0 1 1,-1 11-1,-1 11-18,-6 42 22,6-66 39,-1 0 0,0-1 0,0 1 0,-1-1 0,0 0 0,0 0-1,-7 11 1,7-14-17,1 1-1,0 0 1,1-1-1,-1 1 0,1 0 1,0 0-1,0 0 0,0 10 1,0-10-12,1 0 1,-1 0-1,0 0 1,0 0-1,0 0 1,-1 0-1,0 0 1,-4 9-1,-1-1 5,-5 4 3,8-12 73,4-5-65,0 1 0,0-1 0,-1 0 0,1 0 1,0 1-1,0-1 0,-1 0 0,1 0 1,0 1-1,-1-1 0,1 0 0,0 0 0,-1 0 1,1 0-1,0 0 0,-1 1 0,1-1 0,0 0 1,-1 0-1,1 0 0,0 0 0,-1 0 1,1 0-1,0 0 0,-1 0 0,1 0 0,-1 0 1,1 0-1,-1-1 0,1 1 35,-30 0-6,24 0-32,5 0-5,0 0 1,1-1-1,-1 1 1,1 0-1,-1 0 1,0 0-1,1 0 1,-1 0 0,0 0-1,0 0 1,1 0-1,-1 0 1,0 0-1,1 0 1,-1 0-1,1 0 1,-1 0-1,0 1 1,1-1-1,-1 0 1,0 1-1,1-1 1,-1 0-1,1 1 1,-1-1 0,1 0-1,-1 1 1,1-1-1,-1 1 1,1-1-1,-1 1 1,1 0-1,0-1 1,-1 1-1,1-1 1,0 1-1,-1 0 1,1 0-1,0-1-1,0 0 0,0 1-1,0-1 1,0 0 0,0 0 0,0 0-1,0 1 1,0-1 0,-1 0-1,1 0 1,0 1 0,0-1-1,0 0 1,0 0 0,0 0 0,0 0-1,-1 1 1,1-1 0,0 0-1,0 0 1,0 0 0,0 0-1,-1 0 1,1 0 0,0 1-1,0-1 1,0 0 0,-1 0 0,1 0-1,0 0 1,0 0 0,-1 0-1,1 0 1,0 0 0,0 0-1,0 0 1,-1 0 0,1 0 0,0 0-1,0 0 1,-1 0 0,1 0-1,0 0 1,0 0 0,-1-1-1,1 1 1,0 0 0,0 0 0,0 0-1,-1 0 1,1 0 0,0 0 0,0 0-1,0 0 1,0 0 0,-1 0 0,1 0 0,0 0-1,0 0 1,0 0 0,0 0 0,-1 0-1,1 0 1,0 0 0,0 0 0,0 0-1,0 0 1,-1 0 0,1 0 0,0 0-1,0 0 1,0 0 0,0 0 0,-1 1-1,1-1 1,0 0 0,0 0 0,0 0-1,0 0 1,0 0 0,0 0 0,0 1 0,-1-1-1,1 0 1,0 0 0,0 0 0,0 0-1,0 1 1,0 3-3,0 0 1,0 0-1,-1 0 1,0 0-1,1 0 1,-1 0-1,-1-1 0,1 1 1,0 0-1,-1 0 1,0-1-1,-2 5 0,1 1-27,-3 3 1,-7 2 45,11-10-9,-1-1 0,0 0 1,0 0-1,0 0 0,-1 0 0,1 0 1,-1-1-1,1 1 0,-7 2 0,1-1 19,1 0-1,-2-1 1,1 0-1,0 0 0,-1-1 1,1 0-1,-1-1 1,1 0-1,-13 0 0,21-2-22,1 1-1,-1 0 1,0-1-1,0 1 1,0-1-1,0 1 0,1-1 1,-1 1-1,0-1 1,1 1-1,-1-1 1,0 0-1,1 1 1,-1-1-1,1 0 0,-1 0 1,1 1-1,-1-1 1,1 0-1,-1 0 1,1 0-1,0 0 0,0 0 1,-1 0-1,1 1 1,0-1-1,0 0 1,0 0-1,0 0 1,0-1-1,3-35 12,-2 25-1,3-17-3,0-1 1,2 0 0,2 1-1,15-39 1,-11 31-22,8-39 1,8-27-22,-9 38 25,-12 39 0,1 0-1,16-36 0,-21 55 7,0 0-1,-1 1 0,0-2 1,-1 1-1,0 0 0,0 0 1,0 0-1,-1-1 0,0 1 1,0 0-1,-1 0 0,0-1 1,0 1-1,-1 0 0,0 0 1,0 0-1,-1 0 0,1 1 1,-2-1-1,-4-7 0,-2-3 57,-11-28 0,13 28-30,0 0 1,-13-19 0,12 23-19,1-1 0,1 0 1,-11-29-1,4 21-1,12 20-4,1 0 0,-1 0-1,0-1 1,1 1 0,0 0 0,-1-1-1,1 1 1,0-1 0,0 0 0,0-3-1,0 1 6,-1-1 6,1 0 0,0-1 0,0 1 0,1-1 0,0 0 0,0 1 0,0-1 0,3-11 0,-2 16-11,0 0 0,0-1 0,0 1 0,1 0 0,-1 0 1,1 0-1,-1 0 0,1 0 0,0 0 0,0 0 0,0 0 0,0 1 1,0-1-1,4-1 0,40-20-48,-16 10 7,-2-3 4,1 1 0,0 2-1,48-16 1,-42 17-37,43-20 0,1-1 2,-55 24 66,-3 1 6,1 1-1,31-6 0,10 0 5,-45 8-2,1 1 0,0 1 0,0 0 0,0 2-1,0 0 1,0 1 0,0 1 0,21 4-1,116 40 91,-2-1 24,-114-36-64,2-2 1,-1-1 0,1-3 0,-1-1-1,1-2 1,59-10 0,-3 1 57,43-7 66,-93 9-84,-32 6-55,0 0 0,0-2-1,-1 1 1,1-2 0,-1 0-1,17-8 1,-15 9 40,-12 7 15,-10 4 99,-10 4-157,0-1 1,0 0 0,-26 10 0,29-13-25,-236 108 65,-32 5-55,18-8-41,181-73 16,-86 56-1,-46 33-43,-13 8 42,222-134 11,-13 10 15,17-12-19,-1 1 1,1-1-1,0 0 1,-1 1-1,1-1 0,-1 1 1,1-1-1,0 0 0,-1 1 1,1-1-1,0 1 1,-1-1-1,1 1 0,0-1 1,0 1-1,-1-1 0,1 1 1,0-1-1,0 1 1,0-1-1,0 1 0,0 0 1,0-1-1,0 1 1,0-1-1,0 1 0,0 0 1,14-4 20,450-176-118,-347 129 90,119-62-2,-125 58 6,-60 27 2,-2-2 0,-1-1 0,-1-3 0,83-76 0,-127 106 3,1-1 0,0 0-1,-1 1 1,1-1 0,-1-1 0,0 1-1,-1 0 1,1-1 0,-1 1-1,0-1 1,0 0 0,0 1 0,-1-1-1,1 0 1,-1 0 0,0 0-1,-1 0 1,1-1 0,-1 1-1,0 0 1,0 0 0,-1 0 0,0 0-1,0 0 1,0 0 0,0 0-1,-1 0 1,1 0 0,-1 0 0,-1 1-1,1-1 1,-4-5 0,-8-11 19,-1 0-1,-22-24 1,20 26 50,1 0-1,-22-37 1,37 54-64,0-1 1,0 1-1,0 0 0,0-1 1,0 1-1,1-1 1,-1 0-1,1 1 1,-1-1-1,1 1 1,0-1-1,0 0 0,0 1 1,1-1-1,-1 1 1,0-1-1,1 0 1,0 1-1,0-1 1,1-2-1,2-2-15,0 0 1,0 0-1,1 1 0,-1-1 1,10-8-1,-9 10-7,0 0 0,0 1 0,1 0-1,0 0 1,-1 0 0,1 1 0,0 0 0,0 0 0,1 0 0,8-2-1,7 0-20,41-5-1,-22 4 38,48-2-11,-41 5-85,-43 2 89,1 1 0,0-1 0,0 1 0,-1 0 0,1 0 0,0 1 0,0 0 1,-1 0-1,1 0 0,0 1 0,-1-1 0,1 1 0,-1 1 0,0-1 0,0 1 0,0 0 0,0 0 0,0 0 0,6 7 0,-6-6-11,1 1 0,-1-1 0,1-1 1,10 6-1,-11-7 3,0 1 0,1 1 1,-1-1-1,0 1 1,0-1-1,4 6 0,4 8 6,0 2-1,-2-1 0,0 1 1,-1 1-1,-1 0 1,10 31-1,-13-28 28,0 1-1,-2 0 1,-1 0 0,1 27 0,7 52 13,5-6-29,6 28-61,-20-118 40,0 0 1,0 0 0,8 13-1,-9-15 12,4 1-4,-4-6 12,1 1 0,0-1 1,0 0-1,0 1 0,0-1 0,0 0 1,-1 0-1,1 0 0,0 0 0,0-1 1,0 1-1,0 0 0,0-1 1,-1 0-1,1 1 0,0-1 0,0 0 1,-1 0-1,3-1 0,-2 1 1,0 0-1,0 0 1,0 0 0,0 0-1,0 0 1,1 0-1,-1 1 1,0-1-1,5 0 1,47-4 36,-45 3-35,0 1 0,0 0 1,0 0-1,0 1 1,0 0-1,0 1 0,16 3 1,-1 0 23,-19-3-24,0-1 1,-1 1-1,1 0 0,0 1 1,-1-1-1,1 1 0,-1 0 1,6 3-1,29 13-98,-34-17 102,-1 1 1,0-2 0,1 1 0,-1 0 0,1-1 0,0 0-1,-1 0 1,1 0 0,6-2 0,4 1 10,-12 2-19,0-1-1,0 0 1,-1 1-1,1 0 1,0-1-1,0 1 1,-1 0-1,1 0 1,0 1-1,-1-1 1,0 0-1,5 4 1,27 27 14,-27-24-9,-1-1 0,17 11 0,-16-13 10,-2-2-12,0 0 0,-1 0-1,0 0 1,1 0 0,-1 1 0,-1 0 0,1 0 0,0 0-1,-1 0 1,0 0 0,0 1 0,2 4 0,-2-3-32,0-2 23,-1 0 0,-1 0 0,1 0 0,0 0 0,-1 0 0,0 0 0,0 0 0,0 0 0,-1 0 0,1 1 0,-1 4 0,0 61 123,0-67-118,1-1 0,-1 1 0,1 0 0,0 0 0,0 0 0,0-1 0,0 1 0,0 0 0,1-1 0,-1 1 0,1-1 0,0 1 0,0-1 0,-1 0 0,1 0 0,1 0 0,2 3 0,-4-5 0,2 8-48,-3-8 47,0 0-1,0 1 0,1-1 0,-1 0 0,0 0 1,0 0-1,0 1 0,0-1 0,0 0 0,0 0 0,0 0 1,0 1-1,1-1 0,-1 0 0,0 0 0,0 0 1,0 0-1,0 1 0,1-1 0,-1 0 0,0 0 1,0 0-1,0 0 0,1 0 0,-1 0 0,0 0 1,0 1-1,0-1 0,1 0 0,-1 0 0,0 0 1,0 0-1,1 0 0,-1 0 0,0 0 0,0 0 0,1 0 1,-1 0-1,0 0 0,0-1 0,0 1 0,1 0 1,-1 0-1,0 0 0,-78 10-5,28-6-11,-97 20 0,53-6 8,60-11 29,1 2 1,1 1 0,0 1 0,-57 30 0,46-20-1,-179 61 152,197-75-150,-28 3-1,-3 1-8,33-7-8,0-1-1,0-1 1,-31-1-1,-28 2 14,-274 44-173,311-42 108,-1-2-1,-49-4 1,44 1 33,-77 10 1,79-5-13,24-1 3,1 1 0,-1 1 0,-34 13 1,35-11-5,3 2-7,16-8 37,1 0 0,-1 0-1,0 0 1,0 0 0,0-1 0,1 0 0,-7 1 0,11-2-2,-1 0 0,1 0 1,0 0-1,0 0 0,0 0 0,0 0 0,0 0 1,-1 0-1,1 0 0,0 0 0,0 0 0,0 0 0,0 0 1,-1 0-1,1 0 0,0 0 0,0 0 0,0 0 1,0 0-1,0 0 0,-1 0 0,1 0 0,0 0 1,0 0-1,0 0 0,0 0 0,0 0 0,-1 1 1,1-1-1,0 0 0,0 0 0,0 0 0,0 0 1,0 0-1,0 0 0,0 1 0,0-1 0,0 0 0,-1 0 1,1 0-1,0 0 0,0 0 0,0 1 0,0-1 1,0 0-1,0 0 0,0 0 0,0 0 0,0 0 1,0 1-1,0-1 0,0 0 0,0 0 0,0 0 1,0 0-1,0 1 0,0-1 0,1 0 0,-1 0 0,0 0 1,0 0-1,0 0 0,0 0 0,0 1 0,0-1 1,12 6 7,0-6-10,0 0-1,1 0 1,-1-1-1,0-1 1,18-4-1,61-23-28,10-3 4,74-17-23,-93 24 39,95-19-61,-30 9 33,113-18 36,-48 12 61,-102 22 11,-50 10-16,-51 8-45,1 0 0,-1 1 0,0 0 0,1 0 0,17 4 0,-23-4-9,-1 1-1,1 0 1,-1 0-1,1 0 0,-1 0 1,0 0-1,0 1 0,1 0 1,-1-1-1,0 1 1,0 0-1,-1 1 0,1-1 1,0 0-1,-1 1 1,1-1-1,-1 1 0,3 5 1,7 19 14,-8-17-8,0 0 0,1-1 1,10 16-1,-13-23-13,0 0 0,0 0 0,1 0-1,-1-1 1,0 1 0,1-1 0,-1 0-1,1 1 1,-1-1 0,1 0 0,-1-1-1,1 1 1,5 1 0,0-1-6,-1 0 0,0-1 1,0 0-1,11-1 0,1-2 4,0 0-1,0-2 1,0 0 0,21-9-1,70-38-7,-43 20 10,-25 10 10,-28 14 22,1 1 0,-1 0 0,1 1 0,22-6 0,-34 12-14,-1-1 0,0 0 0,0 0 0,0 0 0,0 0 0,0 0 0,0 0 0,0 0 0,-1 0 0,1-1 0,0 1 0,-1-1 0,1 0 0,-1 1 0,1-1 0,-1 0-1,0 0 1,0 0 0,0 0 0,0 0 0,0 0 0,0 0 0,0 0 0,-1 0 0,1-3 0,17-29 14,-14 21-20,0 1 0,1 0 0,1 0 0,13-21 0,-3 6 41,-6 5-19,-8 17-31,-1 1 0,1 0 0,0 0 0,0 0 0,0 0 0,0 0 0,1 0 0,0 1 1,0-1-1,0 1 0,0 0 0,6-5 0,-9 8 4,1-1 0,-1 1 0,0 0 0,1 0 0,-1-1 0,1 1 0,-1 0 1,0 0-1,1 0 0,-1 0 0,1-1 0,-1 1 0,1 0 0,-1 0 0,1 0 0,-1 0 1,0 0-1,1 0 0,-1 0 0,1 0 0,-1 0 0,1 0 0,-1 1 0,1-1 0,0 0 1,1 11-74,-1 6 59,2-4 11,2 6-3,-2-1-1,0 0 1,1 27-1,-52-82 158,48 37-150,-119-109 184,94 90-148,0 0 1,-1 1 0,-32-15-1,40 23-30,0 1 0,-1 1 0,0 1 0,0 0 0,-1 1 0,-25-3 0,24 6-7,0-1 1,1-1 0,-38-13-1,56 17 5,-1-1 0,1 1 0,0-1 0,-1 0-1,1 0 1,0 0 0,0 0 0,0 0 0,1 0 0,-1 0-1,0-1 1,1 1 0,0-1 0,-1 1 0,0-4-1,-14-42 63,15 44-65,-59-184-47,49 147 96,7 24-75,-11-28 0,12 40 8,0 1 1,0-1 0,0 1 0,0 0 0,-1 0 0,1 0 0,-1 0-1,-5-4 1,8 7 8,0 0 1,1 0-1,-1-1 0,1 1 0,-1 0 0,1-1 0,0 1 1,-1 0-1,1-1 0,0 1 0,0 0 0,0-1 0,0 1 1,0-1-1,0 1 0,1-3 0,5-28-1137</inkml:trace>
</inkml:ink>
</file>

<file path=ppt/ink/ink3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09:35.078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105 195 3312,'0'0'2568,"-9"-8"-2463,-3-1-72,-36-24 150,42 26 1,5 6-174,1 1 0,0-1-1,-1 1 1,1-1 0,0 1 0,-1-1-1,1 1 1,0 0 0,-1-1-1,1 1 1,-1-1 0,1 1-1,-1 0 1,1 0 0,-1-1 0,1 1-1,-1 0 1,1 0 0,-1-1-1,0 1 1,-1-1 5,1 1 0,0-1 1,0 0-1,0 1 0,0-1 0,0 0 0,0 0 0,0 0 0,1 0 0,-1 0 1,0 0-1,0 0 0,1 0 0,-1 0 0,0 0 0,1 0 0,0 0 0,-1 0 1,1-1-1,-1 1 0,1-2 0,-3-29 289,4 26-248,1 7 103,-2-1-155,0-1 0,0 1 0,0 0 0,0 0 0,0 0 0,0 0 0,0 0 0,0 0 0,0 0 0,0 0 0,0 0 1,0 0-1,0 0 0,0-1 0,0 1 0,0 0 0,0 0 0,0 0 0,0 0 0,0 0 0,0 0 0,0 0 0,1 0 0,-1 0 0,0 0 0,0 0 0,0 0 0,0-1 0,0 1 0,0 0 0,0 0 0,0 0 0,0 0 0,0 0 0,0 0 0,0 0 0,0 0 0,1 0 0,-1 0 0,0 0 0,0 0 0,0 0 0,0 0 0,0 0 0,0 0 0,0 0 0,0 0 0,0 0 0,0 0 0,1 0 0,31 0 272,-28 0-254,0 0-1,0 1 1,0-1-1,0 1 1,0 0-1,-1 0 1,1 0-1,0 1 1,-1-1-1,7 4 0,9 3 72,-16-7-70,-1 0 1,1 0 0,-1 0 0,1 0-1,-1 0 1,1 1 0,-1-1-1,0 1 1,0-1 0,0 1 0,0 0-1,0 0 1,0 0 0,3 5-1,-3-5 5,1 1 0,-1 0 0,1-1-1,-1 0 1,1 0 0,0 0-1,3 2 1,17 15 193,19 21 224,-34-30-398,1-1 0,0 0-1,0 0 1,1-1 0,0-1-1,1 1 1,-1-2 0,2 1-1,-1-1 1,0-1 0,1 0-1,0-1 1,0 0 0,14 2-1,-4-2 39,4 2 30,1-1 1,43 1-1,-48-8 2,-20 1-82,1 1 0,0-1 1,0 1-1,-1 0 0,1 0 1,0 0-1,0 0 0,0 0 1,0 0-1,-1 1 0,1 0 1,5 1-1,-4-1 12,0 0-1,0-1 1,0 1-1,1-1 1,-1 0-1,0 0 1,0 0-1,5-1 1,9-1 99,-4 1-71,-13 0-63,1 1-1,0 0 1,0-1-1,0 1 0,0 0 1,0 0-1,0 0 1,0 0-1,-1 0 0,1 1 1,0-1-1,0 1 1,2 0-1,-2-1 1,-1 1-1,1-1 1,-1 0-1,1 1 1,-1-1 0,1 0-1,-1 0 1,1 0 0,-1-1-1,1 1 1,-1 0-1,1 0 1,-1-1 0,0 1-1,1-1 1,-1 0-1,1 1 1,-1-1 0,0 0-1,0 0 1,1 1 0,0-3-1,5 0 59,-7 6 22,-4-4-41,0 0-41,1 0 0,-1 1 1,0-1-1,0 1 0,0 0 0,-7 1 0,-1-1 3,-248 12 112,11 5 65,212-13-138,5-7-4,7 0 5,24 3-51,0 0-1,0 0 1,0 0-1,0 0 1,0 0 0,0-1-1,0 1 1,0 0-1,0-1 1,0 1 0,0-1-1,0 1 1,0-1 0,-1 0-1,2 0-2,0 1-1,-1 0 1,1-1 0,0 1-1,0 0 1,0 0 0,-1-1-1,1 1 1,0 0-1,0-1 1,0 1 0,0 0-1,0-1 1,0 1 0,0-1-1,0 1 1,0 0 0,0-1-1,0 1 1,0 0-1,0-1 1,0 1 0,0 0-1,0-1 1,0 1 0,1 0-1,-1-1 1,0 1 0,0 0-1,0-1 1,0 1-1,1 0 1,-1 0 0,0-1-1,0 1 1,1 0 0,-1 0-1,0-1 1,0 1 0,1 0-1,-1 0 1,0 0-1,1-1 1,-1 1 0,0 0-1,1 0 1,34-30-56,72-31-71,-93 54 139,-1-1 1,23-18 0,-26 17 4,1 1-1,0 1 1,1 0 0,19-9 0,149-66 415,-77 45-168,-101 36-257,2-1 11,-1 0 1,0 0-1,1 1 1,0-1-1,-1 1 1,1 0-1,0 0 1,0 0-1,0 1 0,-1-1 1,1 1-1,8 1 1,-12-1-16,1 0 0,-1 0 1,1 0-1,-1 0 0,1 0 0,-1 1 1,1-1-1,-1 0 0,1 0 0,-1 0 0,1 0 1,-1 0-1,1-1 0,-1 1 0,1 0 1,0 0-1,-1 0 0,1 0 0,0-1 1,-1 1-2,0 0 0,1 0 0,-1-1 1,0 1-1,1 0 0,-1 0 1,0 0-1,1 0 0,-1 0 1,0 0-1,1 0 0,-1 0 1,0 0-1,1 0 0,-1 0 1,0 0-1,1 0 0,-1 0 0,0 0 1,0 0-1,1 0 0,-1 0 1,0 1-1,1-1 0,-1 0 1,0 0-1,1 1 0,13 3 64,-13-4-63,0 0 0,0 0 0,-1 0 0,1 0 1,0 0-1,0 1 0,0-1 0,0 0 0,0 1 0,-1-1 0,1 0 0,0 1 0,0-1 0,-1 1 0,1-1 1,0 1-1,0-1 0,-1 1 0,2 1 0,1 0 1,0 0 1,0 0-1,0 0 1,0-1-1,1 1 1,-1-1-1,0 0 1,1 0-1,-1 0 1,1 0-1,-1-1 0,1 1 1,0-1-1,5 0 1,18 3 20,13 8 8,30 6 29,38 7-51,-81-16 12,-24-6-17,0-1-1,1 0 1,-1 0-1,0 0 1,0 0-1,0-1 1,1 0-1,-1 1 1,0-1-1,6-1 1,12-2 9,2 1 31,-1-2 1,0-1-1,32-10 1,10-1 59,-54 13-78,1 1 0,-1 1 0,1 0 1,0 0-1,0 1 0,-1 1 0,1 0 0,0 0 1,16 4-1,-21-3-18,0-1-1,0 1 1,0 0-1,0 1 1,-1-1 0,1 1-1,-1 0 1,1 0 0,-1 1-1,0 0 1,0 0-1,-1 0 1,1 0 0,-1 1-1,0-1 1,5 8 0,21 15-31,-6-7-14,-22-19 38,0 0 0,0-1-1,0 1 1,0 0-1,0-1 1,0 1 0,0-1-1,0 0 1,0 0 0,0 0-1,0 0 1,3 0 0,19 2 16,81 37 70,-80-32-86,27 10-2,-6 7 6,-32-16-3,-1-1 0,1-1-1,18 7 1,46 20-12,-27-23 111,-47-8-97,0 0 1,0 0-1,0 1 0,0 0 0,-1-1 0,1 1 1,-1 0-1,4 4 0,-3-2 6,20 4 86,-16-8-84,-7-1-13,-1 0 0,0 0 1,1 0-1,-1 0 0,0 0 1,1 0-1,-1 0 0,0 0 1,1 0-1,-1 0 0,1 0 0,-1 0 1,0 0-1,1 0 0,-1 0 1,0 0-1,1 0 0,-1 0 1,0 0-1,0 1 0,1-1 0,-1 0 1,0 0-1,1 0 0,-1 1 1,0-1-1,0 0 0,1 0 1,-1 1-1,0-1 0,1 1 1,1 3-1,1-1 0,0 1 0,0 0 0,0-1 0,1 0 0,-1 0 0,1 0 0,6 4 0,-7-4 0,0 1 0,0-1 0,0 1 0,-1 0 0,0 0 0,1-1 0,-1 2 0,-1-1 0,1 0 0,-1 0 0,1 0 0,-1 1 0,0-1 0,0 9 0,-1 3 28,-2 1 0,-3 19 0,5-32-26,-9 40 16,4-25-5,2 0 0,-3 36 1,6-55-14,0 0 0,0 0 0,0 0 0,0 0 0,0 0 0,1 0 0,-1 0 0,0 0 0,0 0 0,0 0 0,0 0 0,0 0 0,0 0 0,0 0 0,0 0 0,0 0 0,0 0 0,0 0 0,0 0 0,0 0 0,0 0 0,1 0 0,-1 0 0,0 0 0,0 0 0,0 0 0,0 0 0,0 0 0,0 0 0,0 0 0,0 0 0,0 0 0,0 0 0,0 0 0,0 0 0,1 0 0,-1 0 0,0 0 0,0 0 0,0 0 0,0 0 0,0 0 0,0 0 0,0 0 0,0 0 0,0 0 0,0 0 0,0 0 0,0 0 0,3-10 0,-2-11 14,1 0 0,1 0 0,0 0 0,10-28 0,-11 44-9,0 1 0,1-1 0,-1 0 0,1 1 0,0 0 0,0 0 0,0 0 0,7-6 0,33-26-87,-41 35 81,-1-1 0,1 1 0,-1 0 0,0 0 0,1 0 0,-1 0 0,1 0 0,-1 0 0,1 0 0,-1 0 0,1 1 0,-1-1 0,1 1 0,0-1 0,-1 1 0,1 0 0,0-1 0,0 1 0,-1 0 0,1 0 0,0 0 0,0 0 0,-1 1 0,3-1 0,12 3-28,-8-2-20,-6 14 17,-2 119-2,0-132 34,0-1 0,1 0 0,-1 0 0,0 1 0,1-1 0,-1 0 0,1 0 0,0 0 0,-1 1 0,1-1 0,0 0 0,0 0 0,-1 0 0,1 0 0,1 1 0,-1-1 0,0 0 0,0 0 0,0 0 0,0 0 0,0 0 0,0 1 0,0-1 0,0 0 0,-1 1 0,1-1 0,-1 1 0,1-1 0,-1 0 0,0 1 0,1 2 0,4 36 0,-3-34 0,-1 1 0,0-1 0,-1 1 0,1-1 0,-1 1 0,0 0 0,-2 6 0,-3 18 50,1-1 1,1 42 0,2-68-35,-1 0 0,0-1 0,0 1 1,0-1-1,0 1 0,-5 4 1,2 0 35,-3-6 25,-3 3-24,9 2-27,2-7-25,0 0 1,0 0 0,-1 1 0,1-1 0,0 0 0,0 0 0,0 1 0,0-1 0,0 0 0,0 0 0,-1 1 0,1-1 0,0 0-1,0 0 1,0 0 0,-1 1 0,1-1 0,0 0 0,0 0 0,-1 0 0,1 0 0,0 1 0,0-1 0,-1 0 0,1 0-1,0 0 1,0 0 0,-1 0 0,1 0 0,0 0 0,0 0 0,-1 0 0,1 0 0,0 0 0,-1 0 0,1 0 0,0 0-1,0 0 1,-1 0 0,1 0 0,-1-1 0,-14 28 12,8-22-14,-18 12 0,8-10 1,15-5-2,-1-1 0,1 0 0,-1 1 1,0-1-1,1 0 0,-1-1 1,0 1-1,-3 0 0,1 0-6,0 0 0,0 0 0,0 0 0,1 1 0,-1-1 0,1 1 0,-1 0 0,-7 6-1,-19 7 60,-15-19-34,43 4-18,0 1 0,0-1 0,0 1 0,0 0 0,0 0 0,0 0 0,-3 1 0,3-1 0,0 1 0,0-1 0,0 0 0,0-1 0,0 1 0,-1 0 0,-2-1 0,-61 7 0,51-5 0,0 0 0,-31 10 0,0 1 0,44-13-1,-12 3-9,-1 1 0,-18 6 0,-29 7-54,-15 3 24,36-6 39,0-2 1,-80 11 0,121-22 0,-48 1 0,39-3 0,1 1 0,0 1 0,0 0 0,-11 2 0,13-2 0,1-1 0,0 1 0,0-1 0,-1-1 0,1 1 0,0-1 0,-7-1 0,-22-2 0,15 4-28,-38 5 1,22-4 2,24 0 33,0 1 0,0-2 0,1 1 0,-1-2 0,0 0 0,-14-2 0,-28-2 8,46 5-16,-2 0 0,-1 0 0,1 1 0,-20 3 0,25-3 0,0-1 0,0 1 0,0-1 0,0-1 0,-5 0 0,6 1 0,0-1 0,0 1 0,1 0 0,-1 0 0,0 0 0,0 0 0,-3 2 0,3-2-5,0 1 0,0-1 0,0 1 0,0-1 0,1 0 1,-1-1-1,0 1 0,-7-2 0,-14-1-19,-19 7 60,24-7-30,17 2-12,1 0 1,-1 0-1,1 1 0,-1-1 1,1 1-1,-1 0 0,1 0 1,-1 0-1,0 0 0,1 0 1,-1 1-1,1-1 0,-1 1 1,-2 0-1,-38 17-19,13-6 25,10-7-26,19-4 23,-1-1-1,0 0 0,0 1 1,0-1-1,0 1 1,1-1-1,-1 1 0,0 0 1,1-1-1,-1 1 1,0 0-1,-2 3 1,-26 10 17,27-13-12,1 1 1,-1 0-1,1-1 0,-1 0 0,1 0 0,-1 1 0,0-1 1,0-1-1,0 1 0,0 0 0,0-1 0,0 0 1,1 1-1,-5-1 0,4 0 0,-1 0 1,0 0-1,0 1 0,0 0 1,0 0-1,-6 2 1,5-1-3,0 0 0,0-1 0,-1 0 0,1 1 0,0-2 0,0 1 0,-10-1 0,12 0 0,0 0 0,0 0 0,0 0 0,0-1 0,0 1 0,0-1 0,0 0 0,0 0 0,0 0 0,1 0 0,-1-1 0,0 1 0,1-1 0,-5-2 0,-20-7 12,16 8 0,2 1 8,1 0 1,-1 1-1,0 0 1,1 1 0,-15 0-1,12 0-23,9 0-4,0 1 1,1 0-1,-1-1 1,1 1-1,-1 0 1,1 0 0,-1 0-1,1 0 1,0 0-1,0 0 1,-1 1 0,1-1-1,0 0 1,0 1-1,0-1 1,0 1 0,0-1-1,1 1 1,-2 2-1,-12 15-71,14-17 40,1 2-8,-1 0 0,0-1-1,1 1 1,0 0 0,0-1 0,2 4 0,-2-6 46,0 0 0,0-1 0,0 1 0,1-1 0,-1 1 0,0-1 0,0 0 0,1 1 1,-1-1-1,0 0 0,1 0 0,-1 0 0,0 0 0,1 0 0,-1 0 0,0-1 1,1 1-1,-1 0 0,0-1 0,0 1 0,1-1 0,-1 1 0,2-2 0,30-18 11,-27 16-7,202-153 104,-104 63-97,-95 87 0,-1-2 1,-1 1 0,0-1-1,0 0 1,0 0 0,-1 0-1,-1-1 1,9-19 0,-12 24-7,-1 0 1,1-1 0,-1 1 0,0-1-1,0 1 1,-1-1 0,1 1 0,-1-1-1,-1 1 1,1-1 0,-1 1 0,0-1-1,0 1 1,0-1 0,-1 1 0,0 0-1,0 0 1,0 0 0,-6-9 0,-5-4 4,-1 1 1,0 0 0,-22-19 0,16 18 1,-26-34 1,40 46-13,1 0 1,-1 0 0,-13-10 0,15 14 1,0-1-1,0 0 0,0 0 1,0-1-1,1 1 1,-1-1-1,1 0 1,0 0-1,0 0 1,0 0-1,1 0 1,-1-1-1,-1-6 1,2 5-3,0 1 1,-1 0 0,1-1 0,-1 1 0,0 0-1,-7-8 1,3-3-13,1 4 13,6 12-1,0 1 0,-1-1-1,1 0 1,-1 1 0,1-1 0,0 1 0,-1-1-1,1 0 1,0 1 0,0-1 0,-1 1 0,1-1 0,0 1-1,0-1 1,0 1 0,0-1 0,-1 1 0,1-1-1,0 1 1,0-1 0,0 1 0,0 0 0,0-1-1,0 1 1,0-1 0,1 1 0,-5 34-36,2-1 0,2 0 0,1 1 0,7 45 0,-7-71 9,-1-1 0,0 1 0,0-1 1,-2 10-1,-2 28-64,4-45 93,0 0 1,0-1-1,1 1 1,-1 0-1,0-1 0,0 1 1,1 0-1,-1-1 1,0 1-1,1-1 1,-1 1-1,1 0 0,-1-1 1,1 1-1,-1-1 1,1 1-1,-1-1 1,1 1-1,-1-1 0,1 0 1,0 1-1,-1-1 1,1 0-1,-1 1 1,1-1-1,0 0 0,-1 0 1,1 0-1,0 0 1,1 1-1,27 1 4,-24-2-7,39-2-4,-1-2 1,1-1 0,49-15 0,-66 15 3,38-12-2,0-4 1,90-41 0,4-1-51,-98 40 33,47-15-18,-72 31 170,-36 7-129,1 0 1,-1 0-1,0 0 1,0 0-1,0 0 1,1 0-1,-1 0 1,0 0-1,0 1 1,0-1-1,1 0 1,-1 0-1,0 0 1,0 0-1,0 0 1,0 0-1,0 1 1,1-1-1,-1 0 1,0 0-1,0 0 1,0 1-1,0-1 1,0 0-1,0 0 1,0 0-1,0 0 1,0 1-1,0-1 1,1 0-1,-1 0 1,0 0-1,0 1 1,0-1-1,0 0 1,-1 0 0,1 1-1,0-1 1,0 0-1,0 0 1,0 0-1,0 1 1,0-1-1,0 0 1,0 0-1,0 0 1,0 0-1,0 1 1,-1-1-1,1 0 1,0 0-1,0 0 1,-8 13 36,7-12-27,-6 10 28,-1-1 0,-1 0 0,-13 12 0,12-12-22,2-1 6,6-6-4,0 0-1,-1-1 0,0 1 0,1-1 0,-1 1 0,-5 2 1,7-4-17,1-1 0,-1 0 0,0 0 0,1 0 0,-1 0 0,0 1 0,1-1 0,-1 0 1,0 0-1,1 0 0,-1 0 0,0-1 0,1 1 0,-1 0 0,0 0 0,1 0 0,-1 0 1,0-1-1,1 1 0,-1 0 0,1-1 0,-1 1 0,0 0 0,1-1 0,-1 1 0,1-1 0,-1 1 1,1-1-1,-1 1 0,1-1 0,0 1 0,-1-1 0,1 0 0,0 1 0,-1-1 0,1 0 1,0 1-1,0-1 0,0 1 0,-1-1 0,1 0 0,0-1 0,-10-31 41,8 26-27,1 1 0,-1-1 0,-1 1 0,1-1 0,-1 1 0,0 0 0,-1 0 0,0 0 0,-4-5 0,4 7-10,0 0 0,0 0 0,0 1 0,0 0 0,0 0 1,-1 0-1,1 0 0,-1 1 0,0 0 0,0 0 0,0 0 1,-10-2-1,-3 1 11,0 1 0,-27 0 1,5 0 35,29 1-36,1 1 0,-1 1-1,1 0 1,-1 0 0,1 1-1,-15 4 1,-58 25 192,58-20-133,13-5-43,-1 0 1,1 1 0,1 1-1,0 0 1,-12 11 0,20-16-26,1 0 0,-1 0 1,1 0-1,0 0 0,0 0 0,1 1 1,-1-1-1,1 1 0,-1 0 0,0 5 0,-10 19-52,11-28 53,1 1 0,-1-1 0,0 0-1,0 0 1,0 0 0,0 0 0,0 0 0,0 0-1,0 0 1,0 0 0,1 0 0,-1 0-1,0-1 1,0 1 0,0 0 0,0-1-1,0 1 1,1 0 0,-1-1 0,0 1-1,0-1 1,1 1 0,-1-1 0,-1-1-1,-25-17 78,25 17-71,-5-3-8,0 1 0,0-1-1,0 1 1,-1 1 0,0-1-1,0 1 1,0 1 0,0-1-1,0 1 1,0 1 0,-1-1-1,1 2 1,-1-1 0,1 1-1,-1 0 1,-12 3 0,17-2-13,0 0 1,0 1 0,1 0-1,-1 0 1,1 0 0,0 1-1,-1-1 1,1 1-1,0-1 1,0 1 0,1 0-1,-1 0 1,-2 5-1,-1-1-13,5-6 10,0 0-1,1 0 1,-1 0 0,1 0 0,-1 0 0,1 0 0,0 0-1,-1 0 1,1 0 0,0 0 0,0 0 0,0 0 0,0 0-1,0 0 1,0 0 0,0 0 0,0 0 0,0 1 0,0-1-1,1 0 1,-1 0 0,0 0 0,1 0 0,-1 0 0,1 0-1,-1-1 1,1 1 0,0 1 0,0 0-12,1 0 1,-1 0-1,0-1 0,1 1 1,-1 0-1,1-1 0,0 0 1,-1 1-1,1-1 0,0 0 1,0 0-1,0 0 0,2 1 1,19 1-2218</inkml:trace>
</inkml:ink>
</file>

<file path=ppt/ink/ink3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09:36.728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1566 0 9440,'0'0'665,"4"10"-629,11 32-137,-14-39 76,-1-1 1,1 1-1,-1-1 0,0 1 1,0-1-1,0 1 1,-1-1-1,1 1 0,0-1 1,-1 1-1,0-1 1,1 1-1,-1-1 0,0 1 1,0-1-1,-1 0 1,1 0-1,0 0 0,-1 0 1,-3 4-1,-3 7-65,-59 98 27,63-103 131,0 0-1,1 0 0,-3 13 0,4-13 74,-1 0 1,1 0-1,-2-1 0,-7 15 0,10-20-87,0 0 0,0 0-1,0 1 1,0-1 0,0 0 0,0 0 0,1 1 0,-1 2-1,-1 5 200,26-30 557,19-19-457,87-60 0,-100 78-197,-6 3 112,0-1 0,41-43 0,-65 62-256,1 0 0,-1-1-1,1 1 1,-1 0 0,0-1 0,0 1-1,1 0 1,-1-1 0,0 1 0,1-1-1,-1 1 1,0-1 0,0 1-1,0 0 1,0-1 0,1 1 0,-1-1-1,0 1 1,0-1 0,0 1 0,0-1-1,0 1 1,0-1 0,0 1-1,0-1 1,0 1 0,-1-1 0,1 1-1,0-1 1,0 1 0,0-1-1,0 1 1,-1 0 0,1-1 0,0 1-1,-1-1 1,1 1 0,0 0 0,0-1-1,-1 1 1,1 0 0,-1-1-1,1 1 1,0 0 0,-1-1 0,1 1-1,-1 0 1,1 0 0,-1 0 0,1-1-1,-1 1 1,1 0 0,-1 0-1,1 0 1,0 0 0,-2 0 0,-30-4 210,6 6-146,-1 1 1,1 2 0,0 0-1,0 2 1,1 0 0,-29 14-1,35-13-17,1 1 1,1 1-1,-1 0 0,2 2 0,-1 0 1,2 0-1,0 2 0,-26 29 0,30-30 0,-21 28 120,31-39-162,-1 0 0,1 1 0,0-1 0,0 1 0,0-1 0,0 1 0,0-1 0,0 1 0,1 0 0,-1-1 0,1 1 0,0 0 0,0-1 0,0 1 0,0 3 0,1-5-10,-1 0 0,0 0 0,1 0 0,-1 0 0,1 0 0,-1 0 0,1-1 0,-1 1 0,1 0 0,-1 0 0,1 0 0,0-1 0,0 1 0,-1 0 0,1-1 0,0 1 0,0-1 0,0 1 0,0-1 0,0 1 0,0-1 0,0 1 0,-1-1 0,1 0 0,2 1 0,30 1 69,-24-2-65,79-1 62,121-18 0,91-30 50,-285 47-114,41-8 23,-19 5-9,1-2 0,-1-1 0,-1-2 0,41-17 0,-71 24-14,18-7 12,-23 9-18,0 1 1,0 0-1,-1-1 0,1 1 1,0 0-1,0 0 1,0 0-1,0-1 0,0 1 1,-1 0-1,1 0 0,0 0 1,0 0-1,0 1 1,0-1-1,0 0 0,0 0 1,-1 1-1,1-1 0,0 0 1,1 1-1,-2 0 0,-1 0-1,1-1 1,0 1-1,-1 0 1,1-1 0,0 1-1,-1-1 1,1 1-1,-1 0 1,1-1-1,-1 1 1,0-1-1,1 1 1,-1-1 0,1 0-1,-1 1 1,0-1-1,1 1 1,-1-1-1,-1 0 1,-20 13 28,-79 31 86,-150 44 0,37-36 80,45-13 27,154-35-190,0-1 0,0-1 0,-1 0 0,1-1 0,-1 0 1,1-2-1,-1 0 0,-23-4 0,34 4-16,1-1 1,-1 1 0,0-1-1,1 0 1,0 0-1,-1-1 1,1 1 0,0-1-1,0 0 1,-5-6 0,-36-41 107,21 22-72,14 18-45,-1 0-1,-1 0 1,0 1 0,0 1-1,-1 0 1,0 0 0,0 1-1,-1 1 1,1 1-1,-20-6 1,-13-1 26,-91-11-1,-27 13 15,58 5 37,96 5-76,0-1 1,1 0-1,-1-1 0,0 0 1,1 0-1,0-1 1,-1 0-1,1-1 1,0 0-1,1-1 1,-1 1-1,1-2 0,0 1 1,0-1-1,0 0 1,-12-15-1,-8-2-2,28 23-11,-1-1 1,1 1-1,-1 0 0,0 0 1,1 0-1,-1 0 0,0-1 1,1 1-1,-1 0 0,0 0 0,1 0 1,-1 0-1,0 1 0,1-1 1,-1 0-1,0 0 0,1 0 1,-1 0-1,1 1 0,-1-1 0,0 0 1,1 1-1,-1-1 0,1 0 1,-1 1-1,0 0 0,-15 10-57,7-1 41,-1 0 1,0-1 0,-1 1 0,0-2-1,-1 0 1,1 0 0,-2-1-1,1-1 1,-1 0 0,-15 5-1,26-10 18,0 0 0,0 0 0,0 1-1,0-1 1,0 0 0,0 0 0,0 1-1,0-1 1,1 1 0,-1 0 0,-2 2-1,4-2 2,-1-1 0,-1 1 0,1-1 0,0 0 0,0 0 0,0 1 0,-1-1 0,1 0 0,0 0 0,-1 0 0,1-1 0,-1 1 0,0 0 0,1 0 0,-1-1 0,1 1 0,-1-1 0,-2 1-1,-3 2-51,7-3 50,0 0 0,-1 1-1,1-1 1,0 0 0,0 0 0,-1 0-1,1 0 1,0 1 0,-1-1 0,1 0 0,0 0-1,0 0 1,-1 0 0,1 0 0,0 0-1,-1 0 1,1 0 0,0 0 0,-1 0-1,1 0 1,0 0 0,-1 0 0,1 0-1,0 0 1,-1 0 0,1 0 0,0 0 0,0-1-1,-1 1 1,1 0 0,0 0 0,-1 0-1,1 0 1,0-1 0,0 1 0,-1 0-1,1 0 1,0-1 0,0 1 0,-1-1-1,-44-31 25,33 22-10,-1 1-1,0 1 0,0 0 1,-19-8-1,19 9 0,12 6-10,0 1 1,1-1-1,-1 0 0,0 1 0,0-1 0,0 1 0,1-1 0,-1 1 0,0 0 0,0-1 0,0 1 0,0 0 0,0-1 0,0 1 0,0 0 0,0 0 0,0 0 0,0 0 0,0 0 0,0 0 0,0 0 0,0 0 0,0 1 0,0-1 0,0 0 0,0 1 0,1-1 0,-1 0 0,0 1 0,0-1 0,0 1 0,0-1 0,0 1 0,1 0 0,-1-1 0,0 1 0,1 0 0,-1-1 0,0 1 0,1 0 0,-1 0 0,1 0 0,-1 0 0,0 1 0,-3 6-8,0-1 0,1 1 0,0 0 0,0 1-1,1-1 1,0 0 0,-2 15 0,0 3-8,2-13 6,1 0-1,0 1 0,1-1 0,2 20 1,0 27-57,-3-56 67,1-1 1,0 1 0,0 0 0,0-1-1,1 1 1,-1 0 0,1-1-1,1 5 1,-1-7-1,-1 0-1,1-1 1,-1 1 0,1 0 0,-1 0-1,1-1 1,-1 1 0,1 0-1,-1-1 1,1 1 0,0-1-1,0 1 1,-1 0 0,1-1 0,0 0-1,0 1 1,-1-1 0,1 1-1,0-1 1,0 0 0,0 0 0,0 1-1,0-1 1,0 0 0,-1 0-1,1 0 1,0 0 0,0 0-1,0 0 1,0 0 0,0 0 0,0-1-1,0 1 1,-1 0 0,1 0-1,1-1 1,4-1 31,-1-1 1,1 1-1,-1-1 0,0 0 0,7-5 1,10-7-2552</inkml:trace>
</inkml:ink>
</file>

<file path=ppt/ink/ink3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09:42.960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396 240 4216,'0'0'3954,"-11"-4"-3778,-63-26 191,70 28-294,1 0 1,-1 0-1,0 0 0,1-1 0,0 0 1,-4-3-1,5 4-1,-1-1-1,1 1 1,-1 0 0,0 0-1,0 0 1,1 0 0,-1 1-1,0-1 1,-1 1 0,-2-2-1,2 2 7,1 0-1,0-1 0,0 1 0,0-1 0,0 1 1,1-1-1,-1 0 0,0 0 0,1-1 0,-4-2 1,-11-10 396,-7-3 980,12 8-1029,10 10-396,1-1 1,0 0-1,-1 1 0,1-1 1,0 0-1,0 0 0,-1 0 1,1 0-1,0 0 0,0 0 1,0-1-1,1 1 0,-1 0 1,0 0-1,0-1 0,1 1 1,-1-1-1,0-1 0,-13 2 512,10-1-291,12 1-182,-7 1-63,0 0 0,1 0 0,-1 0 0,0 0 0,0 0 0,0 1 0,1-1 0,-1 0 0,0 1 0,0-1-1,0 1 1,0-1 0,1 1 0,-1 0 0,0 0 0,0-1 0,0 1 0,-1 0 0,1 0 0,1 2 0,1 0-5,11 0 96,-9-4-21,-10-4-17,-10-5-25,6 5 4,1 0 1,-1 0-1,-10-4 0,15 8-22,0 0 0,0 0 0,-1 0 0,1 1 0,0-1 0,0 1 0,0 0 0,0 0 0,-1 1 0,-6 0 0,-1 1 24,-16 6 27,19-6-72,9-2 5,0 0 0,-1 0 1,1 0-1,0 0 0,-1 0 1,1 0-1,-1 0 0,1 0 1,0 0-1,-1 0 1,1 0-1,0 0 0,-1 0 1,1 0-1,0 0 0,0 1 1,-1-1-1,1 0 0,0 0 1,-1 0-1,1 1 0,0-1 1,0 0-1,-1 0 0,1 1 1,0-1-1,0 0 0,0 0 1,-1 1-1,1-1 1,58 6-16,-58-5 17,1-1 0,-1 0 1,1 1-1,0-1 0,-1 0 1,1 1-1,0-1 0,0 0 1,-1 0-1,1 0 0,0 0 1,-1 0-1,1 0 0,0 0 1,0 0-1,-1 0 0,1 0 1,0 0-1,0 0 0,-1-1 1,1 1-1,1-1 0,-2 1 3,1-1-1,-1 1 0,0-1 1,1 1-1,-1-1 1,0 1-1,0-1 0,1 0 1,-1 1-1,0-1 0,0 1 1,0-1-1,0 0 1,0 1-1,0-1 0,0 0 1,0 1-1,0-1 0,0 1 1,0-2-1,-1-1 9,1 1 0,-1-1 0,0 0 0,0 0 0,0 1 0,0-1 0,-1 1 0,1-1 0,-1 1 0,-1-3 0,-11-3 124,13 7-128,0 1 0,0 0 0,0-1 1,0 1-1,0 0 0,0-1 0,0 1 0,0-1 1,0 1-1,1-1 0,-1 0 0,0 1 0,0-1 0,1 0 1,-1 0-1,0 1 0,1-1 0,-1 0 0,1 0 0,-1 0 1,0-2-1,-3 0 74,6 4-40,-1-1-29,-2 0-3,27 13-2,19 2-8,29 7 0,-70-21 1,0 1 0,-1-1 0,1 1 0,0 0 1,-1 0-1,1 0 0,-1 0 0,0 1 0,0-1 1,0 1-1,0 0 0,0 0 0,-1 0 0,1 0 1,-1 1-1,0-1 0,0 1 0,0-1 1,0 1-1,-1 0 0,1-1 0,-1 1 0,1 7 1,3 9 4,-2 0 1,0 0-1,0 27 1,-3-42-8,17 152-37,-16-143 38,4 9 0,-6-20 0,2 1 0,-1-4 5,0 0 1,0-1-1,0 1 1,0 0 0,0 0-1,0 0 1,0 0-1,0 0 1,1 0 0,-1 0-1,0-1 1,0 1 0,0 0-1,0 0 1,0 0-1,0 0 1,0 0 0,0 0-1,0 0 1,0 0 0,1 0-1,-1 0 1,0 0-1,0-1 1,0 1 0,0 0-1,0 0 1,0 0 0,0 0-1,1 0 1,-1 0-1,0 0 1,0 0 0,0 0-1,0 0 1,0 0 0,0 0-1,0 0 1,1 0-1,-1 0 1,0 0 0,0 0-1,0 0 1,0 1 0,0-1-1,0 0 1,-1-5 177,2 8-96,3 6-88,0 1 0,1-1 0,1 0 0,7 10 0,13 22-63,-18-25-24,11 32 0,-17-43 79,-1 0 1,0 0-1,0 0 0,0 0 0,-1 0 1,0 0-1,0 1 0,0-1 0,0 0 1,-3 10-1,-7 2-2048</inkml:trace>
</inkml:ink>
</file>

<file path=ppt/ink/ink3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09:43.969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340 4 6128,'0'0'2526,"-10"13"-2924,-84 99 244,81-101 316,-2 0 1,0-1-1,0 0 0,0-1 0,-1-1 0,-26 9 0,10-3 490,28-12-516,1-1 0,-1 0 0,1 0 0,-1 0 0,0 0 0,-5-1 0,-2 2 303,4 1 34,6-3-451,1 0 0,0 0 0,0 0 0,0 0 0,0 1 0,-1-1 0,1 0 0,0 0 0,0 0 0,0 0 0,-1 0 0,1 0 0,0 0 1,0 0-1,-1 0 0,1 0 0,0 0 0,0 0 0,0 0 0,-1 0 0,1 0 0,0 0 0,0 0 0,-1 0 0,1 0 0,0 0 0,0 0 0,0-1 0,-1 1 0,1 0 0,0 0 0,0 0 0,0 0 0,0 0 0,-1-1 0,-5-2 1346,5 3-1314,1-1 0,-1 1 0,1 0 1,-1 0-1,1-1 0,-1 1 0,1 0 0,-1-1 0,1 1 0,-1 0 0,1-1 1,-1 1-1,1-1 0,0 1 0,-1 0 0,1-1 0,0 1 0,-1-1 0,1 1 0,0-1 1,0 1-1,0-1 0,-1 0 0,1 1 0,0-1 0,0 1 0,0-1 0,0 1 1,0-1-1,0 0 0,0 1 0,0-1 0,0 0 0,1-4-22,0 1 1,0-1-1,1 0 0,-1 1 0,1 0 1,0-1-1,0 1 0,0 0 0,1 0 1,-1 0-1,6-5 0,7-14 49,-4 0-16,-8 16-33,0 1 1,0 0 0,0 0 0,1 0 0,0 0 0,0 1 0,0-1 0,1 1 0,5-5-1,-8 9-15,0-1 0,0 0 0,0 0-1,0 1 1,0-1 0,0 0-1,-1-1 1,1 1 0,-1 0 0,1 0-1,-1-1 1,0 1 0,0 0-1,0-1 1,0 0 0,0-3-1,-1 6-14,0 0-1,0 0 1,0 0-1,0 0 0,0 0 1,0 0-1,0 0 0,0 0 1,0 0-1,0 0 1,0 0-1,0 0 0,0 0 1,0 0-1,0 0 0,-1 0 1,1 0-1,0-1 1,0 1-1,0 0 0,0 0 1,0 0-1,0 0 0,0 0 1,0 0-1,0 0 1,0 0-1,0 0 0,0 0 1,0 0-1,0 0 0,0 0 1,0 0-1,0 0 1,0 0-1,0 0 0,-2 8 31,2-7-35,0-1-1,-1 1 1,1-1-1,0 1 1,0-1 0,0 1-1,0-1 1,0 1-1,0 0 1,0-1 0,0 1-1,0-1 1,0 1-1,0-1 1,0 1-1,0-1 1,1 1 0,-1-1-1,0 1 1,0-1-1,1 1 1,-1-1 0,0 1-1,1-1 1,-1 1-1,0-1 1,1 1-1,-1-1 1,0 0 0,1 1-1,0-1 1,4 0-176,-1-1 0,1 0 0,0 0 0,-1-1 0,1 1 1,-1-1-1,0 0 0,1 0 0,-1 0 0,0-1 0,0 0 0,6-5 1</inkml:trace>
</inkml:ink>
</file>

<file path=ppt/ink/ink3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09:45.173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402 26 6424,'0'0'2545,"-14"14"-2298,-3 3-175,2-1 11,-1 0 1,-35 25-1,-149 131 1157,194-167-1096,0 0 0,0-1 1,-13 7-1,14-8 17,-1 0 1,1 1-1,-1-1 1,-5 7-1,-3-2 481,10-7-217,9-8-38,43-40 33,68-86 1,-88 99-316,-11 11-513,-1 0 0,0-2-1,19-41 1</inkml:trace>
</inkml:ink>
</file>

<file path=ppt/ink/ink3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09:55.779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92 121 4616,'0'0'5780,"8"-10"-5584,24-30-7,-32 39-176,1 1 0,-1-1 0,1 1 0,-1-1 0,1 1 0,-1-1 0,0 0 0,1 1 0,-1-1 0,0 0 0,0 1 0,1-1 0,-1 0 0,0 0 0,0 1 0,0-1 0,0 0 0,0 1 0,0-1 0,0 0 0,0 0 0,0 1 0,0-1 0,0 0 0,-1 1 0,1-1 0,0 0 0,0 1 0,-1-1 0,1 0 0,0 1 0,-1-1 0,1 1 0,-1-1 0,1 0 0,-1 1 0,1-1 0,-1 1 0,0-1 0,-19-6 447,18 6-406,0 1 0,1 0 0,-1-1-1,0 1 1,0-1 0,0 0 0,0 0 0,1 1 0,-4-3-1,3 2 83,0 0-1,1 0 1,-1 0-1,0 0 1,0 0-1,0 0 1,0 1-1,0-1 1,-3 1-1,4 0-45,0 0-47,0 0 0,-1-1 1,1 1-1,0 0 1,0 0-1,-1-1 1,1 1-1,0 0 0,0-1 1,0 1-1,-1-1 1,1 0-1,-1 0 1,-6-4 118,8 4-152,-1 0 0,1 1 0,-1-1 0,1 1 0,-1-1 0,1 1 0,-1 0 0,1-1 0,-1 1 0,0-1 0,1 1 0,-1 0 0,0 0 0,1-1 0,-1 1 0,0 0 0,1 0 0,-2 0 0,-6-2 41,2 0-10,4 5 57,2-3-74,-1 0 0,1 0 0,-1 0 0,1 0 0,-1 0 0,1 0 0,0 0 1,-1 0-1,1 0 0,-1 1 0,1-1 0,0 0 0,-1 0 0,1 0 0,-1 0 0,1 1 0,0-1 0,-1 0 0,1 0 0,0 1 0,-1-1 0,1 0 0,0 1 0,-1-1 0,1 0 0,0 1 0,0-1 0,-1 1 0,1-1 0,0 0 0,0 1 0,0-1 0,-1 1 1,2 0-4,-1-1 1,0 0-1,0 1 1,0-1-1,1 0 1,-1 0 0,0 1-1,0-1 1,1 0-1,-1 0 1,0 1-1,0-1 1,1 0 0,-1 0-1,0 1 1,1-1-1,-1 0 1,0 0-1,1 0 1,-1 0 0,0 0-1,1 0 1,-1 0-1,0 0 1,1 0-1,-1 0 1,1 0-1,-1 0 1,0 0 0,1 0-1,-1 0 1,0 0-1,1 0 1,-1 0-1,0 0 1,1 0 0,-1 0-1,0-1 1,1 1-1,-1 0 1,0 0-1,1 0 1,-1-1 0,0 1-1,0 0 1,1-1-1,-1 1 1,0 0-1,0 0 1,1-1 0,-1 1-1,0 0 1,0-1-1,0 1 1,0-1 177,2 1-174,-1 0 0,1 0 0,-1 1 1,1-1-1,-1 0 0,1 1 0,-1 0 0,1-1 0,-1 1 1,0 0-1,0-1 0,1 1 0,-1 0 0,0 0 0,0 0 1,0 0-1,0 1 0,0-1 0,0 0 0,0 0 0,0 0 1,0 1-1,-1-1 0,1 0 0,-1 1 0,1-1 1,-1 1-1,1-1 0,-1 1 0,0-1 0,1 1 0,-1-1 1,0 3-1,2 8 47,1 1 0,0-1 1,10 22-1,4 16 13,-11-33-74,0 0 0,2 0 0,0-1 0,12 20 0,3 4 14,79 145 55,-94-168-92,0 0-1,-2 1 0,0 0 0,-1 0 0,4 24 1,-5-23 2,4 24 79,-8-43-67,0 0 0,-1 0 0,1 0-1,0 0 1,0 0 0,0 0 0,0 0 0,0 0 0,0 0-1,0 0 1,0 0 0,0 0 0,0 0 0,0 0 0,0 0 0,-1 0-1,1 0 1,0 0 0,0 0 0,0 0 0,0 0 0,0 0-1,0 0 1,0 0 0,0 0 0,0 0 0,0 0 0,0 0-1,0 0 1,0 0 0,0 0 0,-1 0 0,1 0 0,0 0-1,0 1 1,0-1 0,0 0 0,0 0 0,0 0 0,0 0-1,0 0 1,0 0 0,0 0 0,0 0 0,0 0 0,0 0-1,0 0 1,-6-8 47,-17-64 73,4 14-10,-14-70 1,28 103-68,-2 0 1,0 0-1,-21-44 0,6 9 16,5 10-32,16 47-31,0 0 0,0 0 0,0 0 0,1 0 0,-1 0 0,1 0 1,0 0-1,-1 0 0,2 0 0,-1 0 0,0-1 0,0 1 0,1 0 0,0 0 1,0 0-1,1-3 0,-2-14-54,0 20 53,0-1 1,1 1-1,-1-1 1,0 1-1,1-1 1,-1 1-1,1-1 1,-1 1-1,1-1 1,-1 1-1,1-1 1,-1 1-1,1 0 1,-1-1-1,1 1 1,-1 0-1,1 0 1,0-1-1,-1 1 1,1 0-1,-1 0 1,1 0-1,0 0 1,-1 0-1,1 0 1,0-1-1,-1 2 1,1-1-1,0 0 1,-1 0-1,1 0 1,-1 0-1,1 0 1,0 0-1,-1 1 1,1-1-1,-1 0 1,1 1-1,0-1 1,-1 0-1,1 1 1,0 0-1,23 21-41,-21-19 46,8 10-34,1 1 0,-2 0 0,0 1 0,-1 0-1,8 19 1,2-1-27,-12-22 34,-1 0 0,0 0-1,4 13 1,-3-5 12,-1 0 0,-1 0 0,-1 0 0,0 0-1,-1 1 1,0 27 0,-3-20 13,1 0 0,2 0 0,7 33 0,0-8 72,-5 67 93,2-76-39,-5-27-110,-2-12-4,1 0 0,-1 0 0,1-1 0,0 1 0,0 0 0,0-1 0,4 7 0,-7 3 82,-2-11-23,-1-15-35,-106-420 428,106 401-465,5 27-34,5 21-2,3 34-20,-3 1 1,0 70-1,-5-94 33,2 25-22,0-10-26,-2-1 0,-8 63 0,8-99 67,-1 0 1,1 0-1,0 1 1,0-1 0,0 0-1,1 0 1,0 0-1,2 9 1,-2-14 4,-1 0 0,0 1 0,0-1 0,0 0 0,1 0-1,-1 0 1,0 0 0,0 0 0,0 1 0,1-1 0,-1 0 0,0 0 0,0 0 0,1 0 0,-1 0 0,0 0 0,0 0 0,1 0 0,-1 0 0,0 0 0,1 0 0,-1 0 0,0 0 0,0 0 0,1 0 0,-1 0 0,0-1-1,0 1 1,0 0 0,1 0 0,-1 0 0,0 0 0,0 0 0,1 0 0,-1-1 0,0 1 0,10-8 0,-1-1 4,-1 0-1,0-1 1,-1-1-1,0 1 1,8-18-1,22-62 41,-30 68-34,1 0-1,2 1 1,0 1-1,1-1 0,20-28 1,-30 48-12,0 0 0,-1 0 0,1 0 1,-1 0-1,1 1 0,0-1 0,0 0 1,0 0-1,-1 1 0,1-1 0,0 1 1,0-1-1,0 0 0,0 1 0,0 0 0,0-1 1,0 1-1,0 0 0,2-1 0,-2 2 0,-1-1-1,1 1 0,-1 0 0,0-1 0,1 1 0,-1 0 1,0 0-1,1-1 0,-1 1 0,0 0 0,0 0 0,0-1 1,1 1-1,-1 0 0,0 0 0,0 0 0,0 0 0,0-1 1,-1 1-1,1 0 0,0 0 0,0 0 0,0-1 0,-1 1 1,1 0-1,0 0 0,-2 1 0,-14 56-22,-2-1 0,-3 0 0,-3-1 0,-59 101 0,42-81 61,9-14-8,6-31 18,46-54-22,-20 23-22,0-1-1,0 1 1,0 0-1,0 0 1,0 0-1,0-1 1,0 1-1,0 0 0,0 0 1,1 0-1,-1-1 1,0 1-1,0 0 1,0 0-1,0 0 1,0 0-1,0-1 1,0 1-1,0 0 0,0 0 1,1 0-1,-1 0 1,0-1-1,0 1 1,0 0-1,0 0 1,1 0-1,-1 0 1,0 0-1,0 0 0,0 0 1,0 0-1,1 0 1,-1-1-1,0 1 1,0 0-1,0 0 1,1 0-1,-1 0 1,0 0-1,0 0 0,0 0 1,1 0-1,-1 0 1,0 0-1,0 1 1,0-1-1,1 0 1,-1 0-1,0 0 1,0 0-1,0 0 0,1 0 1,-1 1-1,0-1 1,0 1-1,0 0 1,0-1-1,0 1 0,0 0 1,1-1-1,-2 1 1,1 0-1,0-1 0,0 1 1,0-1-1,0 1 1,0 0-1,0-1 1,-1 1-1,1 0 0,-1 0 1,-34 74 4,35-75-6,0 1 0,0-1 0,0 0 0,-1 0 0,1 0 0,0 0 0,0 0 0,0 1 0,0-1-1,0 0 1,0 0 0,0 0 0,0 0 0,0 0 0,0 1 0,0-1 0,0 0 0,1 0 0,-1 0-1,0 0 1,0 0 0,0 1 0,0-1 0,0 0 0,0 0 0,0 0 0,0 0 0,0 0 0,0 0-1,0 0 1,1 1 0,-1-1 0,0 0 0,0 0 0,0 0 0,0 0 0,0 0 0,0 0 0,1 0-1,-1 0 1,0 0 0,0 0 0,0 0 0,0 0 0,0 0 0,1 0 0,-1 0 0,0 0 0,0 0-1,0 0 1,0 0 0,0 0 0,1 0 0,-1 0 0,0 0 0,0 0 0,0 0 0,0 0 0,0 0-1,1 0 1,-1 0 0,0 0 0,0-1 0,11-5-40,17-29 6,-21 29 40,-1-1 1,0 0-1,-1 0 1,10-16-1,-12 14-1,-2 6-2,0-1 0,0 1 1,0 0-1,1 0 1,-1-1-1,1 1 1,4-5-1,-10 11 0,0 1-1,1 0 0,0 0 0,0 0 1,0 0-1,-3 7 0,-4 4-2,-44 67 0,51-76-2,-3 2 21,6-8-17,0 0 0,0 0 0,0 0 0,0 0 0,0 0 0,0 0 0,0 0 0,0 0 0,0 0 0,0 0 0,0 0 0,0-1 0,0 1 0,0 0 0,0 0 0,0 0 0,0 0 0,0 0 0,0 0 0,0 0 0,0 0 0,0 0 0,0 0 0,0 0 0,0-1 0,0 1 0,0 0 0,0 0 0,0 0 0,0 0 0,-1 0 0,1 0 0,0 0 0,0 0 0,0 0 0,0 0 0,0 0 0,0 0 0,0 0 0,0 0 0,0 0 0,0 0 0,0 0 0,0 0 0,-1 0 0,1 0 0,0 0 0,0 0 0,0 0 0,0 0 0,0 0 0,0 0 0,0 0 0,0 0 0,0 0 0,0 0 0,-1 0 0,1 0-1,0 0 1,0 0 0,0 0 0,1-1 6,0-1 0,0 1 0,0 0-1,0-1 1,0 1 0,0 0-1,0 0 1,1 0 0,-1 0 0,0 0-1,3-1 1,-3 1-11,0 1 0,0-1 0,0 0 0,0 1 0,0-1 0,0 1 0,1-1 0,-1 1 0,0 0 0,0-1 0,0 1 0,0 0 0,1 0 0,-1 0 0,0 0 0,0 0 0,0 0 0,3 0 0,-3 2-1,-1-1 0,1 0 0,0 1 0,-1-1 0,1 1 0,-1-1 0,1 1 0,-1-1 0,1 1 0,-1-1 0,0 1 0,0-1 0,0 1 0,0 0 0,0-1 0,0 1 0,-1 1 0,-4 28-50,-1-12 20,7-21 34,1 1 0,0-1 0,-1 0 0,1 1 0,0-1 0,0 1 0,0 0 0,-1-1 0,2 1 0,1-1 0,13-9 0,12-13-4,54-43 120,-82 66-119,0 0 0,1 0-1,-1 1 1,0-1 0,0 0 0,0 1-1,0-1 1,0 1 0,1-1-1,-1 1 1,0 0 0,0 0-1,1-1 1,-1 1 0,0 0-1,0 0 1,1 0 0,-1 0 0,0 0-1,1 1 1,-1-1 0,0 0-1,0 1 1,0-1 0,1 0-1,-1 1 1,0 0 0,1 0-1,0-1-11,-8 6 17,-11 3 42,12-7-32,1 1 0,0-1 0,-1 1 0,1-1 0,-6 6 0,10-3-3,-1-6-8,0 1-1,1-1 0,-1 0 0,1 1 0,0-1 0,-1 0 1,1 0-1,0 1 0,-1-1 0,1 0 0,0 0 0,0 0 0,0 1 1,-1-1-1,1 0 0,0 0 0,0 0 0,0 0 0,0 1 1,1-1-1,-1 0 0,0-1 0,1-6 70,-1 8-68,-1 1 0,1-1 0,0 1 0,0-1 1,0 0-1,-1 1 0,1-1 0,0 0 0,-1 0 1,1 1-1,0-1 0,-1 0 0,1 0 0,0 1 0,-1-1 1,1 0-1,-1 0 0,1 0 0,0 0 0,-1 1 0,1-1 1,-1 0-1,1 0 0,0 0 0,-2 0 0,-7 4-18,-66 76-72,74-78 108,-1 0 0,0 0 0,0-1 1,0 1-1,0-1 0,0 0 0,-1 1 1,1-1-1,0 0 0,0 0 0,-1 0 1,1-1-1,-1 1 0,1 0 0,-6 0 1,4 1-9,0 1 1,0 0 0,0 1-1,1-1 1,-7 8 0,10-10-13,0 0 0,0 0 0,0 0 0,-1 0 1,1 0-1,0 1 0,0-1 0,-1 0 0,1 0 0,0 0 1,-1 0-1,1 0 0,-1 0 0,0 0 0,1 0 1,-1 0-1,0-1 0,1 1 0,-1 0 0,0 0 0,0 0 1,0-1-1,0 1 0,1 0 0,-1-1 0,0 1 1,0-1-1,0 1 0,0-1 0,-1 0 0,1 1 0,0-1 1,0 0-1,0 0 0,0 0 0,-2 0 0,4 3 0,-1 2 0,6-10 0,10-20 12,-1 0 0,-2-1 0,-1-1-1,0 0 1,-2-1 0,-2 1-1,0-2 1,5-44 0,0-7 45,4-32 79,-11 31 64,-6 73-181,0 1 0,0 0 1,-1-1-1,0 1 0,0 0 0,-1-1 0,0 1 1,0 0-1,-1 0 0,0 1 0,0-1 0,-8-12 0,-12-30 40,14 24-49,-1 0-1,-1 1 1,-1 1-1,-1 0 1,-23-31-1,30 45-2,1 0 1,0 0-1,0-1 0,1 1 0,0-1 0,1 0 0,-3-13 0,-10-28 28,9 18 43,1 1 3,2 17-28,3 12-46,0 0-1,1 0 1,-1 0-1,0 0 1,0 0-1,-1 0 1,1 1-1,0-1 1,-1 0-1,0 1 1,0-1-1,0 1 1,-4-5-1,3 5-10,1-1 1,0 0-1,-1 0 1,1 0-1,0 0 0,0 0 1,1-1-1,-1 1 1,1 0-1,0-1 1,-2-4-1,2 4 7,0 0 0,-1 0 0,1 0 1,-1 0-1,0 1 0,0-1 0,0 1 0,-3-4 0,4 5 15,0 0 1,0 1-1,1-1 0,-1 0 0,1 0 0,-1 0 0,1 1 0,0-1 0,0-4 0,1-4 28,-1 10-46,0 0-1,0 0 1,0 0 0,0 0-1,0 0 1,0-1-1,0 1 1,0 0 0,0 0-1,0 0 1,0 0 0,0 0-1,0 0 1,0 0 0,0 0-1,0 0 1,0 0-1,0-1 1,0 1 0,0 0-1,1 0 1,-1 0 0,0 0-1,0 0 1,0 0 0,0 0-1,0 0 1,0 0-1,0 0 1,0 0 0,0 0-1,0 0 1,1 0 0,-1 0-1,0 0 1,0 0 0,0 0-1,0 0 1,0 0 0,0 0-1,0 0 1,0 0-1,1 0 1,-1 0 0,0 0-1,0 0 1,0 0 0,0 0-1,0 0 1,0 0 0,0 0-1,0 0 1,0 1-1,0-1 1,0 0 0,0 0-1,1 0 1,-1 0 0,0 0-3,1 1 0,0-1 1,-1 0-1,1 1 0,0-1 0,0 0 1,-1 0-1,1 0 0,0 0 1,0 1-1,-1-1 0,1 0 0,0-1 1,0 1-1,-1 0 0,1 0 1,0 0-1,0 0 0,-1 0 0,1-1 1,1 1-1,15-9-36,-9 4-369,-1-1 1,1 0-1,-2 0 0,12-13 1,-17 17-283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15.16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154 151 4312,'0'0'12303,"-10"8"-12109,-30 26 6,37-30-142,0-1 0,0 1 1,0 0-1,0 1 0,1-1 1,0 0-1,-3 7 1,5-9 8,-1 1 0,-1 0 1,1-1-1,0 1 1,-1-1-1,1 1 0,-1-1 1,-4 4-1,5-5-34,0 0 0,0-1 0,0 1 0,-1-1 0,1 1-1,0-1 1,-1 0 0,1 0 0,0 1 0,-1-1 0,1 0-1,0 0 1,-1 0 0,1 0 0,0-1 0,0 1 0,-1 0 0,1 0-1,0-1 1,-1 1 0,1-1 0,0 1 0,0-1 0,-1 0-1,-1-1-3,2 1 0,-1-1 0,0 0 0,0 1 0,0-1-1,1 0 1,-1 0 0,1 0 0,-1 0 0,1 0 0,0 0 0,0-1-1,0 1 1,0 0 0,-1-5 0,1 2 12,-1-1-1,1 0 1,0 1-1,0-1 1,0-9 0,2 9-10,0 0-1,0 1 1,0 0 0,0-1 0,1 1 0,0 0 0,0 0 0,1 0-1,-1 0 1,1 0 0,0 0 0,0 1 0,5-6 0,0 2 23,0 0 1,0 1-1,0 0 0,1 1 1,19-11-1,-26 16-52,0 0-1,0 0 0,0 1 1,0-1-1,1 1 0,-1-1 1,0 1-1,0 0 0,1 0 1,-1 0-1,0 0 1,0 0-1,1 1 0,-1-1 1,0 1-1,0-1 0,0 1 1,1 0-1,-1 0 0,0 0 1,0 0-1,3 2 0,1 2 3,1-1-1,-2 1 0,1 0 0,0 0 1,6 9-1,-5-8 23,0 1 1,0-2-1,1 1 0,-1-1 1,1 0-1,11 4 0,-12-5 6,-1-1-9,0-1 1,0 0-1,1 0 0,-1 0 1,0-1-1,1 0 0,-1 0 1,1 0-1,-1-1 0,1 0 1,-1 0-1,1-1 0,-1 0 1,0 0-1,1-1 0,-1 1 0,0-1 1,11-5-1,-5 1 41,-1 0 1,0 0-1,-1-1 0,0 0 0,0-1 1,0 0-1,-1 0 0,15-18 0,-23 25-37,0-1-1,0 1 0,0 0 1,0 0-1,-1-1 1,1 1-1,0-1 0,0 1 1,-1-1-1,1 1 1,-1-1-1,0 1 0,1-1 1,-1 1-1,0-1 0,0 1 1,0-1-1,0 0 1,0 1-1,0-1 0,-1 1 1,0-3-1,-1-13 206,2 17-229,0 0 0,0 0 0,1-1 0,-1 1 0,0 0 0,0 0 0,0 0 0,0 0 0,0 0 0,0 0 0,0-1 1,0 1-1,0 0 0,-1 0 0,1 0 0,0 0 0,0 0 0,0 0 0,0 0 0,0-1 0,0 1 0,0 0 0,0 0 0,0 0 0,0 0 0,0 0 0,0 0 0,0 0 0,-1 0 0,1 0 0,0-1 0,0 1 1,0 0-1,0 0 0,0 0 0,0 0 0,0 0 0,0 0 0,-1 0 0,1 0 0,0 0 0,0 0 0,0 0 0,0 0 0,0 0 0,0 0 0,-1 0 0,1 0 0,0 0 0,0 0 0,0 0 0,0 0 0,0 0 1,0 0-1,0 0 0,-1 0 0,1 0 0,0 1 0,0-1 0,0 0 0,0 0 0,0 0 0,0 0 0,0 0 0,0 0 0,-1 0 0,1 0 0,0 0 0,0 1 0,-6 6-3347</inkml:trace>
</inkml:ink>
</file>

<file path=ppt/ink/ink3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0:00.882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 1 1704,'0'0'-40</inkml:trace>
</inkml:ink>
</file>

<file path=ppt/ink/ink3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0:04.805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897 216 3616,'0'0'5688,"-9"-9"-5394,-27-30-3,33 36-204,-1-1-1,0 1 1,1 0 0,-1 0-1,0 0 1,-1 0 0,1 1 0,0 0-1,-1 0 1,1 0 0,-1 0-1,0 1 1,-6-2 0,0 2 138,1 0 0,-1 1 0,0 0 1,-11 2-1,21-2-188,-13 2 217,11-1-167,0-1-1,1 1 1,-1-1-1,0 0 1,0 0-1,1 0 1,-1-1-1,0 1 1,1-1-1,-5-1 1,6 3-76,1-1 1,0 0 0,0 0-1,0 0 1,-1 0 0,1 0-1,0 0 1,0 0 0,0 0-1,-1 0 1,1 0 0,0 0-1,0 0 1,0 0 0,-1-1-1,1 1 1,0 0 0,0 0 0,0 0-1,0 0 1,-1 0 0,1 0-1,0 0 1,0 0 0,0-1-1,0 1 1,0 0 0,-1 0-1,1 0 1,0 0 0,0-1-1,0 1 1,0 0 0,0 0-1,0 0 1,0 0 0,0-1-1,0 1 1,0 0 0,0 0 0,0 0-1,0-1 1,0 1 0,0 0-1,0 0 1,0 0 0,0-1-1,0 1 1,0 0 0,0 0-1,0-1 1,12-5 385,1 0-297,29-16 64,-34 19-141,0-1 0,1 0 0,-2-1-1,1 0 1,9-7 0,25-21 125,-42 32-147,1 1 1,-1 0-1,1 0 0,-1 0 1,0 0-1,1-1 1,-1 1-1,0 0 0,0-1 1,1 1-1,-1 0 0,0 0 1,0-1-1,1 1 1,-1 0-1,0-1 0,0 1 1,0-1-1,1 1 1,-1 0-1,0-1 0,0 1 1,0-1-1,0 1 0,0 0 1,0-1-1,0 1 1,0-1-1,0 1 0,0 0 1,0-1-1,0 1 1,0-1-1,0 1 0,0 0 1,-1-1-1,1 1 0,0-1 1,0 1-1,0 0 1,-1-1-1,1 1 0,0 0 1,0-1-1,-1 1 0,1 0 1,0 0-1,-1-1 1,1 1-1,0 0 0,-1-1 1,0 0 12,-1 0 0,1 1 0,-1-1 0,0 0 0,1 0 0,-1 1 0,0-1 0,1 1 0,-1-1 0,0 1 0,-3-1 0,-4 2 10,-1 1 1,1-1-1,0 2 0,-1-1 1,1 1-1,-9 5 1,-7 1 4,24-9-31,0 0 1,0 0 0,0 0-1,1 0 1,-1 1-1,0-1 1,0 0 0,0 0-1,1 1 1,-1-1-1,0 1 1,0-1-1,1 1 1,-1-1 0,0 1-1,1-1 1,-1 1-1,1 0 1,-1-1-1,1 1 1,-1 0 0,1-1-1,-1 1 1,1 0-1,0 0 1,-1-1 0,1 1-1,0 0 1,0 0-1,-1 0 1,1 0-1,1 1-3,-1-1-1,1 0 0,-1 0 0,1 1 0,0-1 1,0 0-1,0 0 0,0 0 0,-1 0 0,1 0 1,1 0-1,-1 0 0,0 0 0,0-1 0,0 1 1,3 1-1,-3-1 3,0 0-1,1 0 1,-1 0 0,0 0 0,1 1 0,-1-1 0,0 0-1,0 1 1,0-1 0,1 3 0,-1-3 1,-1 0 0,1 0 1,-1 0-1,1 0 1,-1 0-1,1 0 0,0 0 1,-1 0-1,1-1 0,0 1 1,0 0-1,0 0 0,0-1 1,-1 1-1,1-1 0,0 1 1,0-1-1,0 1 1,0-1-1,0 0 0,0 1 1,0-1-1,1 0 0,-1 0 1,0 0-1,0 1 0,0-1 1,0-1-1,0 1 0,0 0 1,0 0-1,1 0 1,9-2 1,-1 0 0,0 0 0,0-1 1,0-1-1,0 1 0,-1-1 1,1-1-1,11-8 0,-29 19 100,-1 0-74,1-1 0,-1 0 1,1 0-1,-16 5 0,7-6 26,0 2 0,1 0 0,-31 16 0,9-2 94,-2-2-1,0-2 1,-46 13 0,57-18-20,23-8-80,0 0-1,0-1 1,-1 0-1,1 0 1,-13 2-1,-29 2 227,-1 6 59,34-12-262,5-1-16,0 1 1,0 0-1,0 1 1,0 0-1,1 0 1,-1 1-1,0 1 1,0-1 0,-13 7-1,21-8-38,0 0 1,0-1-1,0 1 0,0 0 1,0 0-1,0 1 0,0-1 1,0 0-1,1 0 0,-1 1 1,1-1-1,-1 1 0,1 0 1,-1-1-1,1 1 0,0 0 1,0 0-1,0 0 0,0 0 1,0 0-1,0 0 0,0 0 1,0 4-1,-1 2 1,2-6-10,0-1 0,-1 0 0,1 1-1,0-1 1,0 0 0,0 1 0,0-1 0,0 0 0,0 1 0,1-1-1,-1 0 1,1 3 0,2 10-18,-2-11 7,-1 1 0,1-1-1,0-1 1,0 1 0,0 0 0,0 0 0,0 0 0,0 0 0,1-1 0,0 1 0,2 3 0,21 25 6,-24-30 42,-1 0-37,0 0 0,-1 0 0,1 0 0,0 0 0,0 0 0,0 0 0,-1 1 0,1-1 0,-1 0 0,1 0 0,-1 0 0,1 0 0,-1 0 0,0-1 0,1 1 0,-1 0 0,0 0 0,0 0 0,1 0 0,-1-1 0,0 1 0,0 0 0,0-1 0,-1 1 0,-28 9 180,9-3-125,-23 9 42,42-14-105,0 0 0,0 0 0,0 1-1,0-1 1,0 1 0,0-1 0,1 1 0,-1 0 0,1-1 0,-2 5 0,0 1-26,-5 4 2,7-10 28,-1 0 0,1-1 0,0 1 1,0 0-1,0 0 0,0 0 0,0 1 1,0-1-1,1 0 0,-1 0 0,1 0 1,-1 4-1,3 23 56,-2-26-50,-1 0-1,1-1 0,0 1 1,-1 0-1,1 0 0,-1 0 1,0 0-1,-2 3 0,2-2 0,-1-1 0,1 1 0,0-1 0,1 1 0,-1-1 0,0 6 0,0 1 19,0-1-1,-1 1 0,0-1 1,-6 18-1,5-21-19,0 1-1,1 0 1,1 0-1,-1 0 1,1 0 0,0 0-1,0 0 1,1 1-1,1 7 1,2 23-77,-2-37 70,-1 1-1,0-1 1,1 0 0,0 1-1,-1-1 1,1 0 0,0 0-1,-1 0 1,1 1 0,0-1-1,0 0 1,0 0-1,0 0 1,0-1 0,0 1-1,0 0 1,0 0 0,1 0-1,-1-1 1,0 1 0,0-1-1,2 2 1,33 8-29,-28-9 28,74 11 20,-58-16 38,-22 4-53,0-1 0,-1 0 0,1 1 0,0 0 0,0-1 0,0 1 0,-1 0 0,1 0 0,0 0 0,0 0 0,0 0 0,-1 0 0,1 0 0,0 0 0,0 1 0,-1-1 0,1 1 0,0 0 0,0-1 0,-1 1 0,4 2 83,-5-2-78,0 0 0,0 1 0,0-1-1,0 0 1,0 0 0,-1 1 0,1-1 0,0 0 0,-1 0 0,1 1-1,0-1 1,-1 0 0,0 0 0,1 0 0,-1 0 0,-1 2-1,0-2 4,-1 1 0,1 0-1,-1-1 1,1 1 0,-1-1-1,0 0 1,0 0 0,1 0-1,-1 0 1,0 0 0,0-1-1,0 0 1,0 1 0,0-1-1,-5 0 1,7-1-13,1 1 0,-1 0 0,1 0-1,-1 0 1,0 0 0,1 0 0,-1 0 0,1 0-1,-1 0 1,1 0 0,-1 1 0,1-1 0,-1 0-1,1 0 1,-1 0 0,1 0 0,-1 1 0,1-1 0,-1 0-1,1 1 1,-1-1 0,1 0 0,0 1 0,-1-1-1,1 0 1,-1 1 0,1-1 0,0 1 0,-1-1-1,1 1 1,0-1 0,0 1 0,0-1 0,-1 1 0,1-1-1,0 1 1,0-1 0,0 2 0,0-1-2,0 1 1,1-1 0,-1 0-1,1 1 1,-1-1-1,1 1 1,0-1-1,-1 0 1,1 0 0,0 1-1,0-1 1,0 0-1,0 0 1,0 0 0,0 0-1,0 0 1,1 0-1,-1 0 1,0 0 0,0 0-1,1-1 1,-1 1-1,2 0 1,39 14-65,-29-11 72,28 9-68,77 14-1,-94-24 37,1 0 1,0-2-1,-1 0 0,41-6 0,-58 5 34,0 0 0,-1 0 0,1 1 0,-1-1-1,1 1 1,10 4 0,-11-4-2,0 1 0,0-1 0,0 0 0,0-1 0,0 1 0,11-2-1,3 0 14,30 0 0,-39 1-29,0 1 0,-1-2 0,1 1 0,0-1 0,-1-1 0,1 0 0,-1 0 0,0-1 0,14-6 0,-13 4 5,-9 5 7,0-1 0,-1 0 0,1 1 0,0-1 0,0 0 0,-1 0 0,1 0 0,-1-1 0,3-1 0,-4 3 3,1-1-1,-1 1 1,0 0-1,1 0 1,-1-1-1,1 1 1,-1 0-1,1 0 1,-1-1-1,1 1 1,-1 0-1,1 0 1,-1 0-1,0 0 1,1 0-1,-1 0 1,1 0-1,-1 0 1,1 0-1,-1 0 0,2 0 1,-2 0-1,0 0 0,1 0 0,-1 0 0,1 0 0,-1 0 0,0 0 0,1 0 0,-1 0 0,1 0 0,-1 0 0,0 0 0,1 0 0,-1 0 0,1-1 0,-1 1 0,0 0 0,1 0 0,-1 0 0,0-1 0,1 1 0,-1 0 0,0 0 0,0-1 0,1 1 0,-1 0 0,0-1 0,0 1 0,1 0 0,-1-1 0,0 1 0,0 0 0,0-1 0,0 1 0,1 0 0,-1-1 0,0 1 0,0-1 0,0 0 0,1 0-2,1-1 0,-1 1 0,1-1 0,-1 1 0,1 0 0,-1-1 0,1 1 0,0 0 0,0 0 0,0 0 0,0 1 0,3-2 0,10-6 0,-12 5 1,0 1 1,1-1 1,-1-1-1,1 1 1,-1 0-1,0-1 1,-1 0-1,1 0 1,0 1-1,-1-2 1,0 1-1,0 0 1,0 0-1,-1-1 1,1 1-1,-1-1 1,0 1-1,-1-1 1,1-5-1,-2-21 76,-7-36 0,4 36 17,-1-36 0,2 49-17,3 16-73,-1 1-1,1-1 0,0 0 0,-1 0 0,1 1 0,0-1 0,0 0 1,0 1-1,0-1 0,0 0 0,0 0 0,1 1 0,-1-1 0,1 0 1,-1 1-1,1-1 0,-1 1 0,2-3 0,-1 3-6,0 0 0,1 1 0,-1-1 0,0 0 0,0 0 0,1 1 0,-1-1 0,0 1 0,0 0 0,1-1 0,-1 1 0,3-1 0,0 0-4,11-4-17,0 1 0,1 0 0,-1 1 0,1 1 0,-1 0 0,1 1 0,0 1 0,30 3 0,-32-1-5,-8-2 17,0 1-1,-1 0 0,0 0 0,1 1 0,-1-1 1,10 5-1,4 2-16,-16-7 17,1 1 1,-1-1-1,0 1 0,1-1 0,-1 1 0,0 0 1,0 0-1,0 0 0,0 1 0,-1-1 0,1 1 1,3 4-1,-6-6 11,1-1 0,-1 1 0,0-1 1,0 1-1,0-1 0,0 1 0,0 0 0,0-1 1,0 1-1,-1-1 0,1 1 0,0-1 0,0 1 1,0 0-1,-1-1 0,1 1 0,0-1 0,0 1 1,-1-1-1,1 1 0,-1-1 0,1 0 0,0 1 1,-1-1-1,1 1 0,-1-1 0,1 0 0,-1 1 1,1-1-1,-1 0 0,1 0 0,-1 1 0,0-1 1,-22 10 30,5-6-6,0 0-1,0-2 0,0 0 1,-1-1-1,1-1 0,-1 0 1,1-2-1,0 0 0,0-1 1,0-1-1,0-1 0,0 0 0,1-1 1,0-1-1,0-1 0,-24-15 1,29 17-9,-1-1 1,0 2-1,0-1 1,-1 2-1,1 0 1,-1 1-1,-15-3 1,20 6-2,1 0-1,-1 0 1,0 1 0,1 0 0,-1 0 0,1 1 0,-1 0 0,1 0-1,0 1 1,0 0 0,0 1 0,0 0 0,-10 7 0,16-10-17,0 0 1,0 1-1,1-1 1,-1 1-1,1-1 0,-1 1 1,1 0-1,-1 0 1,1 0-1,0 0 1,0 0-1,0 0 1,0 0-1,0 0 1,0 0-1,0 4 1,-9 17-64,10-23 61,0 1 0,0-1 0,0 1 0,0-1 0,0 0 0,0 1 1,0-1-1,0 1 0,0-1 0,0 0 0,0 1 0,1-1 0,-1 1 0,0-1 0,0 0 0,1 1 0,-1-1 0,0 0 0,0 1 0,1-1 1,-1 0-1,0 0 0,1 1 0,-1-1 0,0 0 0,1 0 0,-1 0 0,0 1 0,1-1 0,-1 0 0,1 0 0,-1 0 0,0 0 0,1 0 0,-1 0 1,1 0-1,-1 0 0,0 0 0,1 0 0,-1 0 0,1 0 0,0 0 0,20 2-55,-10-5 49,-1-1 0,1 0 0,-1 0 0,0-1 0,0 0 0,0 0-1,17-14 1,-14 9 0,0 2-1,24-12 1,-22 9-42,-15 9 23,-11 7 21,-57 32 20,-58 30 54,74-39-18,-55 38-1,55-32 1,41-28-27,0 1 0,0 1-1,1 0 1,0 1 0,0-1 0,1 2-1,0-1 1,-8 13 0,14-17-292</inkml:trace>
</inkml:ink>
</file>

<file path=ppt/ink/ink3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1:07.1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4416,'0'0'6473,"9"7"-6245,6 5-118,-3-4 217,-1 1 0,13 15 0,-20-20-134,-1 0 0,0 0-1,-1 0 1,1 0 0,1 5 0,12 18 422,138 174 938,-133-173-1408,44 45 0,-38-44-41,26 34 1,-34-37-36,105 153 327,-97-135-261,-1 1 0,36 90 0,-43-85-60,-3-9 52,21 84 0,6 170 215,-25-151-233,7 73 81,15 104 52,-8-99-94,-25-162-111,3 55 51,-6 1-1,-11 134 0,-2-158-45,-28 120 1,11-77-2,11-61 6,-27 82-1,-36 66 65,-57 99 65,92-238-98,26-51-30,-26 64 0,40-86-21,-1-1 0,0 1 0,0-1 1,-1 0-1,0-1 0,-12 17 0,17-25-26,0 0-1,0 0 0,0 0 0,-1 1 0,1-1 0,0 0-1,0 0 1,-1 1 0,1-1 0,0 0 0,0 0-1,-1 0 1,1 0 0,0 1 0,-1-1 0,1 0 0,0 0-1,-1 0 1,1 0 0,0 0 0,0 0 0,-1 0 0,1 0-1,0 0 1,-1 0 0,1 0 0,0 0 0,-1 0 0,1 0-1,0 0 1,-1 0 0,1-1 0,0 1 0,-1 0 0,1 0-1,0 0 1,0 0 0,-1 0 0,1-1 0,0 1 0,0 0-1,-1 0 1,1-1 0,0 1 0,0 0 0,0 0-1,0-1 1,-1 1 0,1 0 0,0 0 0,0-1 0,0 1-1,0 0 1,0-1 0,0 1 0,0 0 0,0-1 0,0 1-1,0 0 1,0-1 0,-9-20-39,-10-42-1,-2-10-16,-28-65-2424,38 107-9535</inkml:trace>
</inkml:ink>
</file>

<file path=ppt/ink/ink3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1:23.158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132 551 3912,'0'0'1857,"-9"10"-1485,-27 29-72,36-38-274,-1 1 0,0-1 0,0 0 0,0 0 0,0 0 0,-1-1 0,1 1 0,0 0 0,0 0 0,-1-1 0,1 1 0,0 0 0,-1-1 0,1 1 0,0-1 0,-1 0 0,-1 1 0,2-1 9,0-1 0,-1 1 0,1 0 1,0-1-1,0 1 0,0 0 0,0-1 0,0 0 0,1 1 0,-1-1 0,0 1 0,0-1 0,-1-1 0,-4-2 158,5 2-158,1 0 0,0 0 0,0-1 0,0 1 0,0 0 0,0 0 0,0 0 0,0 0-1,1-2 1,2-3 48,0-1-1,0 1 0,1 0 0,-1 0 0,2 1 0,-1-1 1,1 1-1,7-9 0,19-27 612,-13 10-345,-9 13-159,2 0 0,0 1-1,1 0 1,1 1 0,1 0 0,22-22 0,-12 17 164,-11 9 296,30-21 0,-34 28-389,-8 6-199,1-1 0,-1 0 0,1 0-1,-1 0 1,0 0 0,0 0 0,1 0 0,-1-1-1,0 1 1,1-2 0,-5 0 18,-1-1 1,1 1-1,-1 0 1,0 0-1,0 1 1,0-1-1,0 1 1,-5-2-1,-6-5 12,-24-12 91,32 18-133,1 0-1,-1-1 1,1 1-1,0-1 1,0 0-1,1-1 1,-1 0-1,1 0 1,-6-6 0,6 6 4,-5-9 107,10 14-157,0 0-1,0 0 1,0-1 0,0 1-1,-1 0 1,1 0 0,0 0-1,0 0 1,0-1 0,0 1-1,0 0 1,0 0 0,0 0-1,0 0 1,0-1 0,0 1-1,0 0 1,0 0 0,0 0 0,0-1-1,0 1 1,0 0 0,0 0-1,0 0 1,0-1 0,0 1-1,0 0 1,1 0 0,-1 0-1,0 0 1,0-1 0,0 1-1,0 0 1,0 0 0,0 0-1,1 0 1,-1 0 0,0 0-1,0-1 1,0 1 0,0 0 0,0 0-1,1 0 1,-1 0 0,0 0-1,0 0 1,0 0 0,1 0-1,-1 0 1,0 0 0,0 0-1,0 0 1,1 0 0,-1 0-1,0 0 1,0 0 0,0 0-1,0 0 1,1 0 0,-1 0 0,4-1-3,1 0 1,-1 0 0,0 0 0,0-1 0,0 1 0,0-1 0,0 0 0,4-3 0,16-7-1,1 1 4,-16 7-2,1 0 1,0 0 0,0 1 0,0 0-1,0 0 1,15-1 0,-16 2 117,-15 0 71,6 2-186,-1-1 0,1 1-1,-1 0 1,0 0-1,1 0 1,-1 0-1,1 0 1,-1 0-1,1 0 1,-1 0-1,1 0 1,-1 0-1,1 0 1,-1 0 0,1 0-1,-1 0 1,0 0-1,1 0 1,-1 1-1,1-1 1,-1 0-1,1 0 1,0 1-1,-1-1 1,1 0 0,-1 1-1,1-1 1,-1 0-1,1 1 1,0-1-1,-1 1 1,1-1-1,0 1 1,0-1-1,-1 1 1,1 0 0,0-1-6,0 0 1,0 0 0,0 1 0,0-1 0,0 0 0,0 0-1,0 0 1,0 1 0,0-1 0,0 0 0,-1 0 0,1 0-1,0 0 1,0 1 0,0-1 0,0 0 0,0 0 0,0 0 0,0 0-1,0 1 1,-1-1 0,1 0 0,0 0 0,0 0 0,0 0-1,0 0 1,-1 0 0,1 0 0,0 0 0,0 1 0,0-1 0,0 0-1,-1 0 1,1 0 0,0 0 0,0 0 0,0 0 0,-1 0-1,1 0 1,0 0 0,-12-3 46,11 3-43,1 0-1,-1-1 1,0 1 0,0-1 0,1 1-1,-1 0 1,0 0 0,0-1-1,0 1 1,1 0 0,-1 0-1,0 0 1,0 0 0,0 0 0,0 0-1,1 0 1,-1 0 0,0 1-1,0-1 1,0 0 0,1 0-1,-1 1 1,0-1 0,0 0 0,1 1-1,-1-1 1,0 1 0,0-1-1,1 1 1,-1-1 0,0 2 0,-1 3-5,0 1 1,1-1 0,0 1 0,1-1-1,-1 1 1,1-1 0,0 1 0,1 8-1,11 47-52,-4-25 34,-1-6-65,21 58 0,-9-34 11,25 58-75,-4-10 92,16 39 33,-35-88 21,-13-34 8,0 1 0,7 33 0,3 65 93,-12-72 22,19 80 0,-9-64 22,-10-36-20,1 0-1,12 29 1,-9-30-3,12 48 0,-14-44-5,12 31-1,-16-46-73,7 14 16,-11-27-48,1 0 1,-1 0-1,1 1 0,-1-1 1,1 0-1,0 0 0,0 0 1,0 0-1,0 0 0,0 0 0,0 0 1,0 0-1,0 0 0,0 0 1,2 1-1,-3-3-1,1 0 1,0 0-1,-1 0 1,1 1-1,-1-1 1,1 0-1,-1 0 1,0 0-1,1 0 1,-1 0 0,0 0-1,0 0 1,0 0-1,1 0 1,-1 0-1,0 0 1,-1-1-1,2-30 48,-1 1 1,-7-43-1,-1-18 38,7 61-59,-7-127 144,7 100-45,2 27 11,-2 18-102,0 11-41,1 1 1,0-1 0,-1 0 0,1 1 0,0-1 0,0 0 0,0 1 0,1-1 0,-1 1-1,0-1 1,0 0 0,2-2 0,6-47-56,-8 51 49,0-1 1,0 1-1,0-1 1,0 0-1,0 1 1,0-1 0,0 0-1,0 1 1,1-1-1,-1 0 1,0 1-1,0-1 1,1 1-1,-1-1 1,0 1-1,1-1 1,-1 0-1,0 1 1,1 0-1,-1-1 1,1 1 0,-1-1-1,1 1 1,-1-1-1,1 1 1,-1 0-1,1-1 1,0 1-1,-1 0 1,1 0-1,-1-1 1,1 1-1,0 0 1,0 0-1,10-5-124,-10 3 124,0 0-1,0 1 0,0-1 1,-1 0-1,1 0 0,-1 0 0,0 0 1,1 0-1,-1 0 0,0 0 1,0-1-1,0 1 0,0 0 0,-1 0 1,1 0-1,-1 0 0,0-2 1,-1-10 20,5-86 51,-2 91-63,-1 1-1,1-1 1,0 1-1,4-12 1,-1-1-5,-4 19 1,1 1-1,-1-1 0,0 1 0,0 0 1,0 0-1,1-1 0,-1 1 0,1 0 1,-1-1-1,1 1 0,-1 0 0,1 0 1,0 0-1,0 0 0,0 0 0,1-2 1,-1 3-3,-1 0 1,1 0 0,-1 0 0,1-1 0,-1 2-1,1-1 1,-1 0 0,1 0 0,-1 0 0,1 0-1,-1 0 1,1 0 0,-1 0 0,1 1 0,-1-1-1,1 0 1,-1 0 0,0 1 0,1-1 0,-1 0-1,1 1 1,-1-1 0,0 0 0,1 1 0,-1-1-1,0 1 1,1-1 0,-1 1 0,4 5-8,0 0 0,0 1 0,-1-1 0,4 13 0,5 19 3,-1 0 0,7 64 0,0 87-51,-6-57 23,-9 19 9,-2-36 14,-5 75-45,1 6 56,-1-51-32,-1-60 34,-8 84 47,0 36-17,11-170-30,-1 0-1,-9 38 1,-5 45-2,12-67 34,-2 1 0,-23 85 0,-6-37 28,25-82-24,7-13-4,6-7 37,4-12-40,16-62-6,22-65 9,0 33-64,60-176-158,-102 280 166,15-45-425,-15 47 186,-5 8 102,-18 28 49,2 0 0,-23 55 0,-18 78 15,44-119 59,-44 179-79,27-87 108,-23 90 146,49-204-95,-14 29 1,11-29 54,-10 37 1,-8 34 88,6-28-54,16-50-67,-13 27 0,12-32-23,1 0 0,1 1 0,-6 25 0,10-38-34,1 1 1,-1-1-1,0 0 1,0 0-1,0 1 0,0-1 1,0 0-1,0 0 1,0 0-1,-1 0 1,1 0-1,-3 3 0,1-1 142,7-12-35,74-189 133,85-142 22,-113 225-214,-5-1 0,52-203 0,-95 307-41,0-1 1,0 0 0,-1 1-1,0-1 1,-1 0 0,0 0-1,-4-17 1,-7 73 10,0 4-55,-25 65 0,16-55 12,12-34 8,-20 40 0,25-57 7,-1 1 0,-1-1 0,1 0 0,-1-1 0,-1 1 0,1-1 0,-1 0 0,0 0 0,-8 5 0,14-10 2,-1 0 0,0-1 0,0 1 0,1-1 0,-1 1 0,0-1 0,0 1 0,1-1-1,-1 0 1,0 1 0,0-1 0,0 0 0,0 0 0,0 0 0,1 0 0,-1 0 0,0 1-1,0-2 1,0 1 0,0 0 0,0 0 0,0 0 0,0 0 0,1 0 0,-1-1 0,0 1-1,0 0 1,0-1 0,0 1 0,1-1 0,-1 1 0,0-1 0,1 1 0,-1-1 0,0 1-1,1-1 1,-1 0 0,0 1 0,1-1 0,-1 0 0,1 0 0,0 1 0,-1-1 0,1 0 0,-1-1-1,-2-6 14,1 0-1,0 0 0,0 0 0,-1-11 1,1 7-3,-11-100 45,4-194 0,8 186-45,3-201 7,0 92-6,3 138-64,-7 74 11,0 15 8,0 10-6,-25 108-34,-62 349-77,-12 243-59,76-566 189,22-131 32,1-16 12,2-25 15,0 25-38,8-919 340,-9 720-201,-36-282-1,31 438-118,-42-250 126,46 291-140,-13-44 42,15 49-44,-1 0-1,0-1 1,0 1 0,0 0-1,-1 0 1,1 0-1,0 0 1,-1 0 0,0 0-1,1 0 1,-1 1 0,0-1-1,0 0 1,0 1 0,0 0-1,0-1 1,0 1-1,-2-1 1,3 2-4,0 0 0,0 0 0,0 0 0,0 0 0,0 0 0,0 0 0,0 1 0,0-1-1,0 0 1,0 0 0,1 1 0,-1-1 0,0 0 0,0 1 0,0-1 0,1 1 0,-1 0 0,0-1 0,0 1 0,1-1 0,-1 1 0,1 0 0,-2 1-1,-12 24 5,8-5-8,1 1-1,2 0 1,0 1 0,1 40 0,4 39-38,23 152 1,-11-145 22,84 1032-309,-96-1122 309,0 0 0,-2 0 0,0 0 0,-1 1 0,-1-1 0,-1-1 0,-6 22 0,9-40 19,0 0-1,0 0 0,0 0 0,0 0 0,0 0 1,0 0-1,0-1 0,0 1 0,0 0 0,-1 0 0,1 0 1,0 0-1,0 0 0,0 0 0,0 0 0,0 0 1,0 0-1,0 0 0,0 0 0,0 0 0,0 0 0,0 0 1,-1 0-1,1 0 0,0 0 0,0 0 0,0 0 1,0 0-1,0 0 0,0 0 0,0 0 0,0 0 0,0 0 1,0 0-1,-1 0 0,1 0 0,0 0 0,0 0 1,0 0-1,0 0 0,0 0 0,0 0 0,0 0 1,0 1-1,0-1 0,0 0 0,0 0 0,0 0 0,0 0 1,0 0-1,0 0 0,0 0 0,-1 0 0,1 0 1,0 0-1,0 0 0,0 0 0,0 1 0,0-1 0,0 0 1,0 0-1,0 0 0,0 0 0,0 0 0,0 0 1,0 0-1,-4-10 17,4 9-16,-44-146 102,-33-199 0,4-155 106,-9-347 192,38 314-193,42 494-192,1 14 12,0 1 0,-2-1 0,-1 1-1,0-1 1,-16-45 0,20 71-28,0 1 1,0-1-1,0 0 1,0 0-1,0 0 0,-1 0 1,1 0-1,0 0 1,0 0-1,0 0 1,0 0-1,0 0 1,0 0-1,0 0 0,0 0 1,0 0-1,0 0 1,0 0-1,0 0 1,0 0-1,0 0 1,0 0-1,0 0 0,0 0 1,0 0-1,0 0 1,0 0-1,-1 0 1,1 0-1,0 0 1,0 0-1,0 0 0,0 0 1,0 0-1,0 0 1,0 0-1,0 0 1,0 0-1,0 0 1,0 0-1,0 0 0,0 0 1,0 0-1,0 0 1,0 0-1,0 0 1,0 0-1,-1 0 1,1 0-1,0 0 0,0 0 1,0 0-1,0 0 1,0 0-1,0 0 1,0 0-1,0 0 1,0 0-1,0-1 0,0 1 1,0 0-1,0 0 1,0 0-1,0 0 1,0 0-1,-2 8 13,1 15-3,56 558-34,41 26-48,-69-427 28,58 423-168,-39-298 70,-44-294 153,-1 1 0,0 18 0,-1-21 16,0-9-26,0 1 0,0-1 0,0 0 0,0 0-1,0 0 1,0 0 0,0 0 0,0 0 0,0 0 0,0 0-1,0 0 1,0 0 0,0 0 0,0 1 0,0-1-1,0 0 1,0 0 0,0 0 0,0 0 0,0 0 0,0 0-1,0 0 1,0 0 0,0 0 0,0 0 0,0 0-1,1 0 1,-1 0 0,0 0 0,0 0 0,0 0-1,0 0 1,0 0 0,0 0 0,0 1 0,0-1 0,0 0-1,0 0 1,0 0 0,0 0 0,1 0 0,-1 0-1,0 0 1,0 0 0,0 0 0,0 0 0,0 0-1,0-1 1,0 1 0,0 0 0,0 0 0,0 0 0,0 0-1,0 0 1,0 0 0,1 0 0,-1 0 0,0 0-1,0 0 1,0 0 0,0 0 0,2-12 38,-7-128 11,-9-119 26,-49-740 143,62 619-300,4 164 27,-3 163-50,-2-1-1,-3 1 0,-1 0 1,-3 0-1,-22-70 0,28 112 28,-5-15-88,7 25 155,1 0 0,0 0 0,-1 1 0,1-1 0,0 0-1,-1 0 1,1 1 0,-1-1 0,1 1 0,-1-1 0,0 0-1,1 1 1,-1-1 0,0 1 0,1-1 0,-1 1 0,0 0 0,1-1-1,-1 1 1,0 0 0,0-1 0,0 1 0,1 0 0,-2 0-1,-2 7-133,-1 7 114,1 1 0,0 0 0,1 0-1,1 0 1,-1 25 0,0-5-5,-19 680-381,22-670 400,14 408-191,1 8-80,-15-358 229,12 590-276,-10-586 315,2 32-2,10 56 102,-2-64 366,-12-106-215,0-19-58,0-15-22,2-32-48,8-57 0,1 11-40,5-335 170,-25-8-98,8 418-134,-33-700 130,7 197-29,25 282-80,3 132-7,-1-35-19,1 111-17,1 0 0,1 0 0,1 0 0,2 1 0,11-35 0,-7 34-23,-1-1 1,-1 0-1,9-52 0,-16 65 32,0 1 1,0-1-1,-1 0 0,-1 1 0,0-1 0,-1 0 0,0 1 0,-1-1 0,0 1 0,-7-17 0,5 16 6,-5-14 3,10 26 2,-1 0-1,1 0 1,-1 0 0,1 0 0,-1 1-1,1-1 1,-1 0 0,1 0 0,-1 1-1,0-1 1,1 0 0,-1 1 0,0-1-1,0 1 1,0-1 0,1 1 0,-1-1 0,0 1-1,0 0 1,0-1 0,0 1 0,0 0-1,-1 0 1,1 1-9,0 1 0,0-1 1,0 1-1,0 0 0,0-1 0,0 1 0,0 0 0,1 0 0,-1-1 1,0 1-1,1 0 0,0 0 0,-1 4 0,-1 1-8,-13 60-103,2 1 0,-7 112 0,12 142-102,22 104-9,-2 67-38,-3 385 3,20-531 199,-21-261 50,-7-58 17,1 0-1,2 0 1,9 37-1,-10-54 16,-1 0 0,0 0 0,-1 0 0,0 0 0,-2 22 0,0-6 93,1-27-102,0 1 0,0-1 0,0 0 0,0 0-1,0 0 1,0 1 0,0-1 0,0 0 0,0 0 0,0 0 0,0 1 0,0-1 0,0 0 0,0 0 0,0 1 0,0-1 0,0 0 0,-1 0 0,1 0-1,0 0 1,0 1 0,0-1 0,0 0 0,0 0 0,0 0 0,-1 0 0,1 1 0,0-1 0,0 0 0,0 0 0,-1 0 0,1 0 0,0 0-1,-1 0 1,1 0 0,-1 0 0,1-1 0,-1 1 0,1-1 0,-1 1 0,1-1 0,-1 1 0,1-1 0,-1 0 0,1 1-1,0-1 1,-1 0 0,1 1 0,0-1 0,-1 0 0,1 1 0,0-1 0,0-1 0,-9-28-2194</inkml:trace>
</inkml:ink>
</file>

<file path=ppt/ink/ink3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1:40.885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235 473 6328,'0'0'3218,"-10"-6"-3027,-48-27 193,42 26 16,14 7-362,0-1 0,0 1 0,1-1 0,-1 1 0,1-1 0,-1 0 0,0 0 0,1 0 0,-1 0 0,1 0 0,0 0 0,-1 0 0,1-1 0,0 1 0,0 0 0,0-1 0,0 1-1,0-1 1,0 1 0,-1-3 0,-7-12 307,7 13-292,0 0 0,0-1 1,0 1-1,0-1 1,1 1-1,-1-1 1,1 1-1,0-1 0,0 0 1,0-4-1,-3-5 212,3 12-251,1 1 1,-1-1-1,1 1 0,0-1 1,0 1-1,-1-1 0,1 1 1,0-1-1,0 1 0,-1-1 1,1 0-1,0 1 0,0-1 1,0 1-1,0-1 0,0 1 1,0-1-1,0 0 0,0 1 1,0-1-1,0 1 0,1-1 1,-1 0-1,0 1 0,0-1 1,-1-2 13,0 1 1,0-1 0,0 1 0,-1-1 0,1 1 0,-1 0 0,1 0 0,-1 0 0,0 0-1,0 0 1,0 0 0,-3-2 0,2 1 40,2 3 4,-10-8 120,9 7-191,1 1-1,0 0 1,0 0 0,0 0-1,-1 0 1,1 0 0,0 0-1,0 0 1,0 1-1,0-1 1,-1 0 0,1 1-1,0-1 1,0 1-1,0-1 1,0 1 0,0-1-1,0 1 1,0 0 0,0-1-1,0 1 1,0 0-1,0 0 1,1 0 0,-1 0-1,-1 1 1,-7 9 68,4-7 36,5-4-94,0 0 1,-1 0-1,1 0 1,0 0 0,0 0-1,-1 0 1,1 1 0,0-1-1,-1 0 1,1 0 0,0 0-1,0 1 1,-1-1-1,1 0 1,0 0 0,0 1-1,-1-1 1,1 0 0,0 0-1,0 1 1,0-1 0,0 0-1,0 1 1,-1-1-1,1 0 1,0 1 0,0-1-1,0 0 1,0 1 0,0-1-1,0 0 1,0 1-1,0-1 1,0 0 0,0 1-1,0-1 1,0 0 0,1 1-1,-1-1 1,0 0 0,0 1-1,0-1 1,0 0-1,0 1 1,1-1 0,-1 0-1,0 1 1,0-1 0,1 0-1,-1 0 1,0 0 0,0 1-1,1-1 1,-1 0-1,0 0 1,0 0 0,1 1-1,-1-1 1,1 0 0,3 3 16,-1-1 1,1 0 0,0 1-1,0-1 1,6 2 0,-6-3-17,-1 0 1,0 0 0,0 1 0,0 0-1,0-1 1,0 1 0,0 0-1,-1 0 1,1 1 0,0-1 0,2 5-1,2 0 17,0 0 0,0 0 0,0 0 0,1-1 0,16 11 0,-12-10 7,-2 1 1,16 14-1,14 11 52,-31-25-47,1-1 1,-1 1-1,0 1 0,14 17 0,2 7 38,-19-27-51,0 1 1,-1-1-1,0 1 0,0 1 0,-1-1 0,0 1 0,4 8 1,-3-2 73,1 0 1,11 17 0,9 22 171,11 62 100,-36-113-365,-1 0 0,1 0 1,0 0-1,0 0 0,-1 0 0,1-1 0,0 1 1,1 0-1,-1-1 0,0 1 0,0-1 1,1 1-1,2 1 0,1 2-9,8 12 65,-12-14-53,0-1 0,1 0 0,-1 0 0,1 0-1,0 0 1,0 0 0,0 0 0,0 0 0,2 1-1,1 1 6,0 0 0,-1 0 0,1 0 0,-1 0-1,0 1 1,-1 0 0,1 0 0,4 7-1,20 45 146,-11-12-131,11 48 0,-15-48-23,1 27 31,-10-50-20,0-1-1,8 24 1,-3-6 6,-7-30-23,-1 0 0,2 0 1,6 15-1,-3-7 5,0 0 0,-1 0 0,-1 0 0,3 28 0,4 12 28,-5-29 63,0 0 0,-2 0 0,2 39 0,-1 60 445,-15-21-211,10-83-277,2-1-1,6 39 1,0 3 69,-8-51-93,0 1 0,-4 26-1,2-28-1,1 1-1,0 0 0,1 20 0,1-31-29,-1 2 3,1 0 0,-1 1-1,0-1 1,0 1-1,-2 6 1,2-8 7,1 0-1,-1 0 1,0 0 0,1 0-1,-1 0 1,1 0 0,0 0-1,0 0 1,0 0 0,0-1-1,4 6 1,-4-6-16,0 1 0,-1-1 0,1 1 0,0-1 0,-1 1-1,0-1 1,1 1 0,-1 0 0,-1 3 0,3 12-25,-1-14 27,6 21 62,3 28 0,-1-33-50,-8-18-8,0 0 0,0-1 0,0 1 0,0 0 0,0 0 1,0 0-1,-1 0 0,1 0 0,-1 0 0,1 0 0,-1 4 0,1 10 0,0-1 0,2 1 0,5 22 0,2 14 0,-9-46 0,-1 1 0,0 0 0,0-1 0,-1 1 0,-2 8 0,2-8 0,0-1 0,0 1 0,1-1 0,-1 1 0,1-1 0,2 10 0,-1-9 0,-1-1-1,0 1 1,0 0-1,-1 12 1,0-13 6,0 0-1,1 0 1,0 1-1,0-1 1,2 8-1,-2-9 4,1 0-1,-1 0 1,0 1 0,0-1-1,0 0 1,-2 6 0,2-7-4,-1 1 0,1-1 0,0 1 1,0 0-1,0-1 0,2 9 0,-1-5-3,0-1 0,0 1 0,-1-1 0,0 9 1,0-8-2,0 0 0,0 0 1,3 13-1,1 11 39,4 12 26,-8-41-63,1 0 0,-1 0 0,0 0 1,0 0-1,0 0 0,0 1 0,-1-1 1,0 6-1,-2 12 1,2 7-46,-2-1 0,-7 37-1,0-17 77,-26 74 0,32-107-18,1-1-1,-3 28 0,4-27-11,0 0 0,-7 23 0,5-24-4,-8 24 3,-24 50 0,-98 184 101,116-239-92,-24 33-1,24-39-2,-29 55-1,42-69-8,0-1 0,-1 1 0,-1-1 0,0-1 0,-13 16 0,15-19 0,0 0 0,1 1 0,0-1 0,1 1 0,-1-1 0,1 1 0,1 0 0,-1 0 0,0 11 0,-4 7 0,3-17 0,3-8 0,0 0 0,1 0 0,-1 0 0,1 0 0,-1 0 0,1 0 0,0 0 0,-1 0 0,1 0 0,0 0 0,0 0 0,0 3 0,-2 40 0,2-44 0,0 0 0,0 1 0,0-1 0,1 0 0,-1 1 0,0-1 0,0 0 0,0 1 0,1-1 0,-1 0 0,0 0 0,0 1 0,1-1 0,-1 0 0,0 0 0,1 0 0,-1 0 0,0 1 0,1-1 0,-1 0 0,0 0 0,1 0 0,-1 0 0,0 0 0,1 0 0,-1 0 0,0 0 0,1 0 0,-1 0 0,1 0 0,-1 0 0,0 0 0,1 0 0,-1 0 0,0 0 0,1 0 0,-1-1 0,0 1 0,1 0 0,1-1 0,28-5-18,0-2 0,36-14 0,16-5-16,54-23-35,-91 32 28,59-17 1,-85 30 34,2-1-2,0 1 0,0 1-1,31-2 1,29 0 4,-47 3-18,67 2-1,-57 2 31,1-2 0,45-6 0,42-1-18,-107 9-27,35 7 0,-12-2 17,-17-4 13,16 2-4,-20 1 58,-23-8 14,-4 6 19,-16-23 155,-8-68-8,-7-35-101,13 54-72,3-1-1,-7-73 0,6 32-23,10 72-28,-60-303 94,-25-65 55,62 286-124,-34-122 5,10 74-27,-52-135 4,80 235-9,2-1 0,-19-105 0,32 130 0,5 17-11,1 0-1,1 0 1,1-29-1,9-84-83,-2 86 46,-6-100 1,-35-96 20,9 70 14,18 125 14,-2-1 0,-26-74 0,2 44-3,22 59-4,2-1-1,-13-48 1,22 67-18,1 1 7,-1 1 0,0 0 0,-1 0 0,-4-10 0,2 5-47,5 11 62,-1 1-1,1-1 1,-1 1 0,1-1 0,-1 1 0,1 0 0,-1-1 0,0 1 0,0 0 0,0-1 0,0 1 0,0 0-1,0 0 1,0 0 0,0 0 0,0 0 0,-2-1 0,-9-4-14,1 0 0,-1 1-1,0 0 1,0 1 0,-1 0 0,1 1 0,-15-1-1,-31-10 0,37 8 30,4 1-2,-1 0-1,0 0 1,0 2-1,0 0 1,-35 0-1,36 3 4,-15 2 24,-1-1-1,-31-5 1,19-4 22,40 8-53,0 2-44,9-1-8,-1-1 41,-1 0-1,0 0 0,1 0 0,-1 1 0,1-1 1,-1 1-1,0 0 0,1 0 0,-1 0 0,0 0 0,0 0 1,1 0-1,1 2 0,5 2-6,15 6-16,0 1 1,-1 2-1,-1 0 1,0 1-1,23 21 1,-19-13-10,-2 1-1,-1 1 1,-2 1 0,0 1 0,29 49 0,-30-36 4,-2 1 1,14 44-1,18 88-53,-8-27 43,11 52 14,-26-91 20,-6-4 29,-3 1 1,4 132 0,-19-198-15,32 205 52,-14-110-8,-12-89-21,13 42 0,0-3 17,75 346 303,-10-21-70,-34 3-122,-52-388-130,4 168 88,-6-160-85,-1 0 1,-2-1-1,-1 1 1,-10 31 0,-1-16 121,14-38-72,-1-9 1,3-17-18,8-45-17,-6 39-40,1 0-1,1 0 0,1 1 1,14-39-1,-15 44-47,-4 18 41,0 0 0,0-1 0,0 1 0,0 0 0,0-1 0,0 1 0,0 0 0,0-1 0,0 1 0,0 0 0,-1 0 0,1-1 0,0 1 1,0 0-1,0-1 0,-1 1 0,1 0 0,0 0 0,0-1 0,-1 1 0,1 0 0,0 0 0,0 0 0,-1-1 0,1 1 0,0 0 0,-1 0 0,1 0 0,0 0 0,-1 0 0,1 0 0,0 0 0,-1 0 0,1 0 0,0 0 0,-1 0 0,1 0 0,0 0 1,-1 0-1,1 0 0,0 0 0,-1 0 0,1 0 0,0 0 0,-1 0 0,1 0 0,0 1 0,-1-1 0,1 0 0,0 0 0,-1 1 0,-8 1 2,0 0 0,0-1 1,0 0-1,-1 0 0,1-1 0,0 0 0,0-1 1,-1 0-1,1 0 0,-12-4 0,3 0 20,0 0 0,1-2 0,-1 0 0,-18-11-1,2-5 18,27 17-9,0 1 0,-1 0 0,1 0 0,-14-5 0,14 5 29,-4 0 11,10 5-71,-1 0 0,1 0 1,0 0-1,0 0 0,-1-1 0,1 1 1,0 0-1,0-1 0,0 1 0,0-1 1,0 0-1,0 1 0,0-1 1,0 0-1,0 0 0,0 1 0,0-1 1,0 0-1,0 0 0,1 0 1,-1 0-1,0 0 0,1 0 0,-1 0 1,1 0-1,-1-1 0,1 1 0,-1 0 1,1 0-1,-1-2 0,0-5-18,0 0 0,0 0 0,0-14-1,0 6 10,0-9 14,-3-21 27,3-60 0,0-48 26,-2 89-9,2-9-5,-1-52 113,-32-221 1,26 309-138,-44-209-72,43 221 70,-16-36 0,-1-3-3,8 18-14,10 26-3,0-1 1,-6-27-1,4 7-28,6 24-1,0 0 0,-2-34-1,4 20-9,-8-34-1,2 6-11,0 8 23,4 23-20,-2-47 1,-4-65-254,8 130 192,-2 11 22,-4 20-11,-1 21 36,3-18 31,0 1-1,2-1 0,1 1 1,1 0-1,2 31 0,2 68-129,-2-44 74,-1-7 40,0-47 23,1 0 0,1 0 0,1 0-1,8 39 1,16 67-120,-4-71 211,-23-60-62,1 1 1,0-1-1,0 0 0,0 0 1,0 0-1,0 1 1,0-1-1,0 0 0,0 0 1,0 0-1,0 1 0,0-1 1,0 0-1,0 0 0,1 0 1,-1 1-1,0-1 0,0 0 1,0 0-1,0 0 1,0 0-1,0 1 0,0-1 1,0 0-1,1 0 0,-1 0 1,0 0-1,0 0 0,0 1 1,0-1-1,1 0 0,-1 0 1,0 0-1,0 0 1,0 0-1,0 0 0,1 0 1,-1 0-1,0 0 0,0 0 1,0 0-1,1 0 0,-1 0 1,0 0-1,0 0 0,0 0 1,1 0-1,-1 0 1,0 0-1,0 0 0,0 0 1,1 0-1,-1 0 0,0 0 1,0 0-1,0 0 0,0 0 1,1-1-1,6-13 52,3-33 16,-2-1 0,-2 0 1,-2 0-1,-3-53 0,-9-17 61,-19-243 289,-27-175 13,27 270-343,-38-246-50,59 486-61,-15-98-116,17 104 115,3 17-3,0-1 0,1 0 0,-1 1 0,1-1 0,0 1 0,0-1 0,0 0 0,1-5 0,-1 9 19,0-1-1,0 0 1,1 1 0,-1-1-1,0 1 1,1-1 0,-1 1-1,0-1 1,1 1 0,-1-1-1,1 1 1,-1-1 0,1 1-1,-1-1 1,1 1 0,-1 0-1,1-1 1,0 1 0,-1 0-1,2-1 1,0 1-7,0-1 0,0 1 0,0 0 0,0 0 0,0 0 0,0 0 0,0 0 0,0 0 0,4 2 0,120 35-248,-44-11 164,-56-17 47,41 20-1,-7-2 5,-42-19 38,0 1 0,-1 1 0,-1 0 1,16 14-1,-16-12-1,0-1 1,1 0-1,32 15 0,-6-9-65,72 42-1,-107-56 93,0 1 1,0-1-1,1 0 0,14 2 0,18 7 12,39 21 33,41 14 37,29 13 27,-40-2-89,-15-8 28,-63-38 48,7 4 146,-37-14-243,0-1 0,0 1 1,0 0-1,0 0 0,0-1 0,0 1 1,0 1-1,-1-1 0,1 0 0,-1 0 0,0 0 1,1 1-1,1 4 0,-1 0 0,0 0 0,0 0 1,-1 1-1,0-1 0,0 1 0,-1-1 1,0 1-1,0-1 0,-1 1 0,-2 10 1,-1 3-11,-2 1 0,0-1 0,-2 0 1,0 0-1,-16 27 0,-3 7 19,-24 41 34,20-40-20,-10 17 21,23-45-41,2 1-1,1 1 1,-13 39-1,15-30-19,2 0 0,2 1-1,1 1 1,-3 60 0,11-25-23,3-1 1,20 116-1,48 145-65,-48-234 67,57 193-108,-55-234 76,-22-61 99,-1-8-24,2-15 7,-2-52 45,-13-135 1,-28-77-19,38 280-53,-49-260 28,-17-123-95,42 148-90,-24-169-187,38 360 203,-2 0 0,-40-96 1,51 144 113,1-1 1,-1 1-1,1 0 1,-1 0-1,0 0 1,-3-4-1,4 7 18,1-1-1,-1 1 1,1-1 0,-1 1-1,1-1 1,-1 1-1,1 0 1,-1-1 0,1 1-1,-1 0 1,0 0-1,1-1 1,-1 1 0,0 0-1,1 0 1,-1 0-1,1 0 1,-1 0-1,0 0 1,1 0 0,-1 0-1,0 0 1,1 0-1,-1 0 1,0 0 0,1 0-1,-1 0 1,0 1-1,1-1 1,-1 0 0,1 1-1,-1-1 1,1 0-1,-1 1 1,1-1-1,-1 0 1,1 1 0,-1-1-1,1 1 1,-1-1-1,0 2 1,-6 6-29,1 1 1,0 0-1,0 1 1,1-1-1,0 1 0,0 0 1,1 0-1,-4 18 1,-15 91-145,13-28-10,4 1-1,11 183 1,50 181-285,-50-420 438,14 78-89,7 60-242,-29-135-10,3-39 376,0 0 0,0-1-1,0 1 1,0 0-1,0 0 1,0 0-1,0 0 1,0 0 0,0 0-1,0 0 1,0 0-1,0 0 1,0 0 0,0 0-1,0 0 1,1 0-1,-1 0 1,0 0-1,0 0 1,0 0 0,0 0-1,0 0 1,0 0-1,0 0 1,0 0-1,0 0 1,0 0 0,0 0-1,0 0 1,0 0-1,0 0 1,0 0 0,0 0-1,0 0 1,0 0-1,0 0 1,1 0-1,-1 0 1,0 0 0,0 0-1,0 1 1,0-1-1,0 0 1,0 0-1,0 0 1,0 0 0,0 0-1,0 0 1,0 0-1,0 0 1,0 0 0,0 0-1,0 0 1,0 0-1,0 0 1,0 0-1,0 0 1,0 0 0,1-7-38,-51-438-9,47 401 60,-1 11 50,3 41-22,3 61-40,9 212-38,19 255-137,-22-437 149,30 243-127,-37-335 155,1 0-1,0 0 1,0 0-1,1 0 1,0 0-1,0-1 1,7 12-1,1-3 22,23 23 0,-21-24-23,-8-8-4,0 1 1,0 0-1,-1 0 1,1 1-1,-2-1 1,1 1-1,4 16 1,12 62 3,-13-51 7,57 272 25,-44-207-24,17 124 18,-36-214-12,-1 3 3,1 0-1,1-1 1,0 1-1,1-1 1,0 1 0,0-1-1,2 0 1,7 16-1,-12-28-13,0 0 0,0 1 0,0-1 0,1 0 0,-1 0 0,0 0 0,0 1 0,0-1 0,0 0 0,1 0 0,-1 0 0,0 1 0,0-1 0,0 0 0,1 0 0,-1 0 0,0 0 0,0 0 0,1 0 0,-1 0 0,0 0 0,0 0 0,1 1 0,-1-1 0,0 0 0,0 0 0,1 0 0,-1 0 0,0 0 0,0-1 0,1 1 0,-1 0 0,0 0 0,0 0 0,1 0 0,-1 0 0,0 0 0,0 0 0,1 0 0,-1 0 0,0-1 0,0 1 0,0 0 0,1 0 0,-1-1 0,10-11 45,-9 11-42,11-18 26,-1-1 1,-1 0-1,10-27 0,8-31 39,-4 0-1,17-96 0,8-168 154,-40 243-145,11-86 160,-16 167-160,-3 13-6,-3 11-5,0 0-56,1 1-1,0-1 0,-1 1 0,2 0 1,-1 6-1,-1 20 3,-14 116 20,-24 254 5,28-255-14,-56 267 1,66-408-21,1-2 1,0 0-1,0 0 0,0 0 0,0-1 0,-1 1 0,0 0 0,0 0 1,0-1-1,-1 0 0,1 1 0,-1-1 0,0 0 0,-1 0 1,-4 4-1,8-7-2,0-1 0,-1 0 0,1 0 0,0 1 0,0-1 0,-1 0 0,1 0 0,0 0 0,-1 0 1,1 1-1,0-1 0,-1 0 0,1 0 0,0 0 0,-1 0 0,1 0 0,0 0 0,-1 0 0,1 0 0,0 0 0,-1 0 0,1 0 0,0 0 1,-1 0-1,1 0 0,-1 0 0,1 0 0,0-1 0,0 1 0,-1 0 0,1 0 0,0 0 0,-1 0 0,1-1 0,0 1 0,-1 0 1,1 0-1,0-1 0,0 1 0,0 0 0,-1 0 0,1-1 0,0 0 0,-5-18 19,3 9-12,-16-80 74,-10-137 0,24 189-64,2-7 12,2-1 0,1 1 0,10-56 0,-7 82 35,-1 39-51,-1-11-22,45 484-82,-18-137-33,-29-312 87,-1-20 9,1-20 18,1 4 10,-3-11 66,-1-7-46,1 0-1,1 0 0,-1 0 0,2 0 0,-1-12 0,1-1 6,-2 3 2,0-38 74,-3-1-1,-18-82 1,22 141-97,1-1 0,-1 0 0,1 0-1,0 1 1,-1-1 0,0 0 0,1 1 0,-1-1-1,1 0 1,-1 1 0,0-1 0,1 1 0,-1-1 0,0 1-1,0-1 1,1 1 0,-1-1 0,0 1 0,0 0 0,0 0-1,1-1 1,-1 1 0,0 0 0,0 0 0,0 0 0,0 0-1,0 0 1,0 0 0,-31 2 19,25-1-12,-2 1-8,0-2 0,1 0 0,-1 0 0,0 0 0,0-1 0,0 0 0,-15-5 0,18 4-4,0 0 0,1-1 0,-1 1 0,1-1 0,0 0 0,0-1 0,0 1 0,0-1 0,1 0 0,0-1 0,0 1 0,-6-8 0,-3-7 3,2 0 1,1-1-1,0 0 1,2-1-1,0 0 0,1 0 1,-6-36-1,-15-155 42,4-636 112,23 631-140,-7 11-65,-40-229 0,27 313-36,-6 1 1,-85-233 0,95 317 70,-1-1 0,-2 2 0,-1 1 0,-38-48 0,57 81 12,0 0 1,0 1-1,0-1 1,0 0-1,0 0 1,-1 1-1,1-1 0,-1 1 1,1 0-1,-1 0 1,1 0-1,-1 0 1,0 0-1,1 1 0,-1-1 1,0 1-1,0 0 1,1 0-1,-1-1 1,0 2-1,0-1 0,0 0 1,1 1-1,-1-1 1,0 1-1,1 0 1,-1 0-1,-4 2 0,0 0-2,1-1-1,0 2 1,-1-1-1,1 1 1,0 0-1,1 0 0,-1 1 1,1-1-1,0 1 1,-7 10-1,2-4-20,8-8 12,-1-1 0,1 1 1,0 0-1,0 0 0,0 0 0,0 0 0,-2 6 1,5-9 6,-1 1 0,1-1-1,0 1 1,-1-1 0,1 0 0,0 1 0,0-1 0,-1 0 0,1 1 0,0-1 0,-1 0 0,1 0-1,0 0 1,0 0 0,0 0 0,-1 0 0,1 0 0,0 0 0,0 0 0,-1 0 0,1 0-1,0-1 1,0 1 0,-1 0 0,2-1 0,30-8-43,-1-1 1,50-24-1,14-5-28,-28 16-4,121-24-1,-158 42 57,0 1 1,0 2 0,1 1-1,-1 1 1,1 2 0,48 8-1,-72-8 16,0-1-1,0 2 0,0-1 0,-1 1 1,1-1-1,-1 2 0,0-1 0,0 1 0,0 0 1,0 0-1,-1 1 0,0-1 0,1 1 1,-2 1-1,1-1 0,6 10 0,-4-3-4,-1-1 0,-1 1 0,0 0 0,-1 0 0,0 0 0,-1 1 0,0-1 0,2 19 0,-3 0-4,0-1-1,-2 1 0,-6 48 0,-26 90-24,31-166 43,0 0 0,0 1-1,0-1 1,0 0 0,-1 0-1,1 0 1,-1 0 0,1 0-1,-1 0 1,0-1 0,-4 5 0,5-6 0,1-1 1,-1 1 0,0-1 0,1 0-1,-1 1 1,1-1 0,-1 0 0,1 0 0,-1 1-1,0-1 1,1 0 0,-1 0 0,0 0-1,1 0 1,-1 0 0,0 0 0,1 0 0,-1 0-1,1 0 1,-1 0 0,0 0 0,1 0 0,-1-1-1,-1 1 1,1-1 3,-1 0 0,1-1 0,-1 1 0,1 0 0,-1-1 0,1 1 0,0-1 0,0 1 0,-1-1 0,1 0 0,0 1 0,-1-4 0,-11-24 42,1-1 0,-14-50-1,-8-66 58,22 79-21,3 0-1,-1-77 0,19-133 162,-9 267-217,3-34-34,-1 39-25,0 28-8,3 54 13,3-1 0,4 0 0,31 108 0,91 219-176,-125-380 184,-9-22 17,72 177-105,-70-175 102,0 0-1,0 0 0,0 0 1,0 0-1,1 0 0,-1-1 1,1 1-1,-1-1 0,1 1 1,0-1-1,0 0 0,0 0 1,0 0-1,1-1 1,-1 1-1,0-1 0,1 0 1,5 2-1,-1-2 1,0 1-1,1-2 1,-1 1 0,1-1-1,-1 0 1,18-3 0,-22 2 1,19 0-21,-22 1 24,-1 0 0,1 1-1,-1-1 1,1 0 0,-1 1-1,0-1 1,1 0-1,-1 1 1,1-1 0,-1 1-1,1-1 1,-1 1-1,0-1 1,0 1 0,1-1-1,-1 1 1,0-1-1,0 1 1,1-1 0,-1 1-1,0-1 1,0 1-1,0 0 1,0-1 0,0 1-1,0-1 1,0 1-1,0-1 1,0 1 0,0 0-1,0-1 1,0 1-1,0-1 1,-1 1 0,1-1-1,0 1 1,-1 0-1,-5 24 1,-2 0 0,0-1 0,-20 37 0,-47 66 0,70-119 0,-1 2 0,1-1 0,1 0 0,-1 1 0,2 0 0,-1 0 0,1 0 0,1 0 0,0 1 0,1-1 0,-1 17 0,-1 77 0,-6 124 0,8-136 0,0 13 0,0-93 3,-2 54 60,3-61-57,0 0 0,1 0 0,0 0 0,0 0 0,0 0 0,0 0-1,1-1 1,0 1 0,0-1 0,5 9 0,-6-12-3,-1 0 1,1 0-1,0 0 0,0 0 0,0-1 1,0 1-1,0 0 0,1 0 1,-1-1-1,0 1 0,0-1 0,0 1 1,1-1-1,-1 1 0,0-1 1,1 0-1,-1 1 0,0-1 0,1 0 1,-1 0-1,0 0 0,1 0 0,-1 0 1,0 0-1,1-1 0,-1 1 1,0 0-1,0-1 0,1 1 0,-1-1 1,0 1-1,0-1 0,2-1 0,3-1-2,0-1-1,0-1 0,0 1 0,9-9 0,-11 8-233,1-1 1,-1 1-1,0-1 1,-1 0-1,0 0 0,1 0 1,-2 0-1,1-1 1,-1 1-1,3-11 0</inkml:trace>
</inkml:ink>
</file>

<file path=ppt/ink/ink3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1:42.537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0 5624,'0'0'5918,"7"11"-5679,1 2-102,0 0-1,0 0 1,-1 1-1,9 28 1,-4 5 582,-2 0 1,6 60-1,-10-67-275,20 70 0,-11-53-130,-10-43-201,0 0 1,8 17 0,-8-22-57,-1 1-1,0 0 1,-1-1-1,0 1 1,0 0-1,2 20 1,6 93 507,-9-74-357,3-1 0,1 1 0,3-1 1,23 74-1,-26-101-147,-1 0 1,-2 1 0,3 39 0,-3-24-22,14 69 49,-1-17 56,-2-31-46,-9-43-64,-1 0 0,2 17 0,6 92 226,3 6-106,-15-100-111,1 5 20,4-8-10,1 44 0,1 13 53,-3-58-84,-1-4-10,0 0 0,13 36 0,-14-49-11,1 0 0,-2 1 0,1-1 0,-1 1 1,-1-1-1,0 13 0,-8 62-10,4-52-8,2-14-4,0 0 0,-9 27 0,-2-13-2749</inkml:trace>
</inkml:ink>
</file>

<file path=ppt/ink/ink3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1:58.351"/>
    </inkml:context>
    <inkml:brush xml:id="br0">
      <inkml:brushProperty name="width" value="0.2" units="cm"/>
      <inkml:brushProperty name="height" value="0.2" units="cm"/>
      <inkml:brushProperty name="color" value="#AB008B"/>
    </inkml:brush>
  </inkml:definitions>
  <inkml:trace contextRef="#ctx0" brushRef="#br0">0 177 3616,'0'0'8537,"2"10"-8374,6 30 15,-7-38-139,-1 0-1,1-1 1,0 1-1,0 0 1,0 0 0,1-1-1,-1 1 1,0 0-1,1-1 1,-1 1-1,1-1 1,-1 0-1,1 1 1,0-1 0,0 0-1,-1 0 1,1 0-1,0 0 1,0 0-1,0-1 1,0 1-1,0-1 1,0 1 0,0-1-1,0 0 1,0 0-1,1 1 1,1-2-1,4 3 76,31 3 220,-1-2-1,1-2 1,-1-1-1,1-1 1,51-10 0,-46 0-195,-36 8-94,1 0-1,0 1 1,0 0-1,0 1 1,10-1-1,44-6 356,-12 3-66,88-4 319,-118 8-536,13 2-20,0 4 47,48 1 0,-53-4-88,9-2 1,-26-1-43,1 1 1,-1 1 0,0 0-1,16 3 1,-21-3-12,0 0 1,0 0-1,0-1 0,0 0 1,0 0-1,0-1 0,10-2 1,24-2-1,61 1 95,-85 3-82,-1 0 1,26-7-1,-26 5-17,0 0 0,25-1 0,13-1-2,-44 3-15,0 1 0,0 0 0,0 0 0,0 1 0,1 1 0,18 2 0,-14-1 6,-13-2 5,0 0-1,0 0 0,0 1 1,1-1-1,-1 0 0,0 1 1,0 0-1,0-1 0,0 1 1,2 1-1,0 0 2,1 0 0,-1-1 0,1 1 0,-1-1 0,1 0 0,0-1 0,-1 1 0,6-1-1,-5 0 8,14 0 5,-17 0 0,-10 0 4,1 0 14,-1-1-1,0-1 1,1 1-1,-1-1 1,1 0-1,0-1 1,-13-6-1,12 5 0,0 1 0,0 0 0,0 0 1,0 1-1,-16-3 0,17 3-8,1 1 1,-1-2 0,1 1-1,-1-1 1,1 0-1,0 0 1,0-1 0,-10-7-1,-16-9 27,-6-5 50,31 20-78,-1 0 0,1 0 0,-13-6 0,18 10-6,0-1 0,0 1 0,0-1-1,1 1 1,-1-1 0,1 0-1,-1 0 1,1 1 0,0-1 0,-2-3-1,-8-10 30,10 14-37,0 1 0,0-1 0,1 1 0,-1-1 0,0 1 0,1-1 0,-1 0 0,0 1 0,1-1 0,-1 0 0,1 1 0,-1-1 0,1 0 0,-1 0 0,1 0 0,0 1 0,-1-1 0,1 0 0,0 0 0,0 0 0,0 0 0,0 0 0,0 1 0,-1-1 0,1 0 0,1 0 0,-1 0 0,0 0 0,0 0 0,0 0 0,0 1 0,1-1 0,-1 0 0,1-1 0,-1 2-2,0 0 0,0 0 1,0-1-1,0 1 0,0 0 1,0 0-1,0 0 0,0 0 1,0 0-1,0 0 1,0-1-1,0 1 0,0 0 1,0 0-1,0 0 0,0 0 1,-1 0-1,1 0 0,0 0 1,0-1-1,0 1 0,0 0 1,0 0-1,0 0 0,0 0 1,0 0-1,0 0 0,-1 0 1,1 0-1,0 0 0,0 0 1,0 0-1,0-1 0,0 1 1,0 0-1,-1 0 0,1 0 1,0 0-1,0 0 0,0 0 1,0 0-1,0 0 0,0 0 1,-1 0-1,1 0 0,0 0 1,0 0-1,0 0 1,0 1-1,0-1 0,0 0 1,-1 0-1,1 0 0,-2 1-53,7 0 25,15 4-5,0 0-1,0 2 1,-1 0-1,0 1 1,0 1-1,0 0 1,23 18-1,2-4 2,-32-18 22,-1 1 1,0 0 0,15 11-1,-17-9 14,0 0-1,-1 0 1,-1 1-1,0 0 1,0 0-1,8 14 1,-2-9 5,-12-13 2,0 1-1,1-1 1,-1 0-1,0 0 1,0 0-1,0 1 0,0-1 1,0 1-1,0-1 1,0 1-1,-1-1 1,1 1-1,0-1 1,-1 1-1,1 3 0,1 2 53,-2-7-56,0 1 0,0-1 0,0 0 1,0 1-1,0-1 0,0 1 0,0-1 0,0 1 1,0-1-1,0 0 0,0 1 0,0-1 0,0 1 1,0-1-1,-1 0 0,1 1 0,0-1 0,0 0 1,0 1-1,-1-1 0,1 1 0,0-1 0,0 0 1,-1 0-1,1 1 0,0-1 0,-1 0 0,1 0 1,0 1-1,-1-1 0,1 0 0,-1 1 0,-24 27 159,19-20-122,-1-1 1,1 0-1,-1 0 1,-12 9-1,-94 76 320,92-73-291,17-15-47,1 0 0,-1-1 0,0 1 0,0-1 0,0 0-1,-1 0 1,1 0 0,-9 3 0,3-1 63,6-1-1054,3-4 860,1 1-1,-1-1 1,1 0-1,-1 0 1,0 0 0,1 0-1,-1 1 1,0-1-1,1 0 1,-1 0-1,1 0 1,-1 0-1,0 0 1,0-1-1</inkml:trace>
</inkml:ink>
</file>

<file path=ppt/ink/ink3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1:59.908"/>
    </inkml:context>
    <inkml:brush xml:id="br0">
      <inkml:brushProperty name="width" value="0.2" units="cm"/>
      <inkml:brushProperty name="height" value="0.2" units="cm"/>
      <inkml:brushProperty name="color" value="#AB008B"/>
    </inkml:brush>
  </inkml:definitions>
  <inkml:trace contextRef="#ctx0" brushRef="#br0">0 87 5320,'0'0'10664,"10"-6"-10394,8-2-159,-2 2 394,28-18 0,-20 30 434,-22-6-900,0 0-1,0 0 1,0 0-1,0 1 1,0-1 0,-1 1-1,1 0 1,0-1-1,0 1 1,-1 0-1,1 0 1,0 0-1,-1 0 1,1 0 0,-1 1-1,1-1 1,-1 0-1,0 1 1,1-1-1,1 3 1,-1 1 6,1-1 0,-1 1 0,0 0-1,0 0 1,0 0 0,2 8 0,0 12 116,3 46 0,-6-51-86,0 0 1,2 0-1,9 39 1,-10-55-59,-1-1 0,0 1-1,1 0 1,0-1 0,0 1-1,0-1 1,0 0 0,1 1 0,-1-1-1,1 0 1,0 0 0,0-1-1,0 1 1,0-1 0,0 1 0,1-1-1,-1 0 1,1 0 0,-1-1 0,1 1-1,7 1 1,-10-2-13,0-1 0,0 0 0,0 0 0,0 0 0,0-1-1,0 1 1,0 0 0,0 0 0,0-1 0,1 1 0,-1 0 0,0-1 0,0 1 0,-1-1-1,1 1 1,0-1 0,0 0 0,0 1 0,0-1 0,0 0 0,1-1 0,18-23 48,-8 11-37,2 1 0,-1-1-1,0 0 1,-1-1-1,13-20 0,-15 21-15,0 1 0,17-18 0,-17 21-42,0 0 0,-1-1 0,-1 0 0,12-21 0,-15 23 3,1-1 0,0 1 0,1 1-1,0-1 1,0 1 0,0 0 0,18-13 0,-20 17 25,0 0 1,0 0-1,0 1 0,1 0 0,0 0 0,-1 0 1,1 1-1,0 0 0,0 0 0,0 1 0,1-1 1,-1 1-1,0 0 0,0 1 0,9 0 0,-12 1 14,1-1 0,-1 1-1,0 0 1,0 0 0,1 1-1,-1-1 1,0 1 0,0 0-1,-1-1 1,1 1 0,0 0-1,0 1 1,3 3 0,27 37 102,-32-42-94,5 18 107,-5-12-34,-2-10 118,-5-18-2752</inkml:trace>
</inkml:ink>
</file>

<file path=ppt/ink/ink3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2:00.765"/>
    </inkml:context>
    <inkml:brush xml:id="br0">
      <inkml:brushProperty name="width" value="0.2" units="cm"/>
      <inkml:brushProperty name="height" value="0.2" units="cm"/>
      <inkml:brushProperty name="color" value="#AB008B"/>
    </inkml:brush>
  </inkml:definitions>
  <inkml:trace contextRef="#ctx0" brushRef="#br0">0 0 5520,'0'0'8210,"8"11"-7884,-7-10-319,2 3 24,-1 0 1,1 0 0,1 0-1,-1 0 1,1 0 0,-1-1-1,1 0 1,0 0-1,0 0 1,0 0 0,1 0-1,-1-1 1,1 0 0,-1 0-1,1 0 1,0-1 0,0 1-1,0-1 1,8 1 0,73 3 959,112-8 0,-197 3-1014,-1 0 0,1 0 0,-1 0 0,1 0 0,-1-1-1,1 1 1,-1 0 0,1 0 0,-1 0 0,1-1 0,-1 1 0,1 0 0,-1-1 0,1 1-1,-1 0 1,0-1 0,1 1 0,-1 0 0,1-1 0,-1 1 0,0-1 0,0 1-1,1-1 1,-1 1 0,0 0 0,0-1 0,1 1 0,-1-1 0,0 0 0,0 1 0,0-1-1,0 1 1,0-1 0,0 1 0,0-1 0,0 1 0,0-1 0,0 1 0,0-2-1</inkml:trace>
</inkml:ink>
</file>

<file path=ppt/ink/ink3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2:04.172"/>
    </inkml:context>
    <inkml:brush xml:id="br0">
      <inkml:brushProperty name="width" value="0.2" units="cm"/>
      <inkml:brushProperty name="height" value="0.2" units="cm"/>
      <inkml:brushProperty name="color" value="#AB008B"/>
    </inkml:brush>
  </inkml:definitions>
  <inkml:trace contextRef="#ctx0" brushRef="#br0">438 2551 2608,'0'0'11832,"-6"-10"-11760,-1-3-47,2 7-7,1-1 1,1 1 0,-1-1-1,1 0 1,-3-10 0,3 5 96,0 1 0,-1-24 0,3 24-40,-1 0 0,0-1 0,-4-14 0,0 13 16,2 1-1,0-1 1,1-1-1,0 1 1,1 0-1,0-1 1,1 0-1,0 1 1,3-20 0,5-84 218,-4 53-140,-1 45-51,9-36-1,-8 40-56,1-1-1,-2 0 1,1-21-1,-4 9 23,-3 0 0,0 0 0,-2 1 0,0 0 0,-2 0 0,-18-40-1,-9-10 99,22 51-113,1 0 0,1-1 1,1-1-1,-11-49 0,9-27 74,11 93-113,0-1-1,1 0 0,2-19 0,0-3 14,1-47 28,-1 47-46,-2-1 0,-5-56-1,-2 36 31,3 21-21,-9-39 0,0 8 67,-9-122 0,11 62-37,6 97-38,-12-43-1,9 15 72,10 36-58,-1 18-36,-1 1-1,0-1 0,1 0 1,-1 0-1,0 0 1,0 0-1,0 0 0,0 1 1,0-1-1,-1 0 1,1-2-1,-2-15-17,3-13 4,-2 35 1,0 0-1,0 1 1,0-1-1,0 0 1,-1 0-1,1 0 1,-3 4-1,-4 7-1,-2 17 20,8-23 10,-1 0 1,1-1 0,-1 0 0,-1 0 0,1 0-1,-1 0 1,-5 7 0,-7 16 71,14-25-73,0 0 0,0-1-1,-1 0 1,1 1 0,-6 6 0,-16 20 197,24-30-210,-1-1-1,1 0 0,0 0 0,0 0 1,0 0-1,0 0 0,0 0 1,0 0-1,0 1 0,-1-1 0,1 0 1,0 0-1,0 0 0,0 0 1,0 0-1,0 1 0,0-1 0,0 0 1,0 0-1,0 0 0,0 0 0,0 1 1,0-1-1,0 0 0,0 0 1,0 0-1,0 0 0,0 1 0,0-1 1,0 0-1,0 0 0,0 0 0,0 0 1,0 1-1,0-1 0,0 0 1,1 0-1,-1 0 0,0 0 0,0 0 1,0 0-1,0 1 0,0-1 0,-5 0 61,7 1-11,-1-1-51,-1-1 1,1 1-1,-1 0 1,0 0-1,1 0 0,-1 0 1,1-1-1,-1 1 1,1 0-1,-1 0 0,0-1 1,1 1-1,-1 0 0,1-1 1,-1 1-1,0 0 1,0-1-1,1 1 0,-1 0 1,0-1-1,0 1 1,1-1-1,-1 1 0,0-1 1,0 0-1,6-16 2,1 0-1,0 0 1,14-20 0,-11 18 0,17-39 0,-7 7 1,-13 36 2,-1 0-1,0-1 0,-1 1 1,5-29-1,-4 6 124,-6 37-126,0 0-1,0 1 0,0-1 0,0 1 0,0-1 0,0 0 1,0 1-1,0-1 0,1 1 0,-1-1 0,0 1 0,0-1 1,1 1-1,-1-1 0,0 0 0,1 1 0,-1 0 0,1-1 1,-1 1-1,0-1 0,1 1 0,-1-1 0,1 1 0,-1 0 0,1-1 1,-1 1-1,1 0 0,0 0 0,-1-1 0,1 1 0,-1 0 1,1 0-1,-1 0 0,1 0 0,0 0 0,-1 0 0,1 0 1,0 0-1,-1 0 0,1 0 0,-1 0 0,1 0 0,0 0 1,-1 0-1,1 0 0,-1 1 0,1-1 0,-1 0 0,1 1 1,-1-1-1,1 0 0,-1 1 0,1-1 0,-1 0 0,1 1 1,-1-1-1,1 1 0,-1-1 0,0 1 0,1 0 0,7 18 69,20 32-1,1 4 28,-25-47-71,56 143 386,-59-148-349,0-1 0,0 0 0,0 1 0,1-1 0,-1 0 0,0 0 0,1 0 0,3 3 0,0-29-2744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16.03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203 1 5416,'0'0'7312,"-7"12"-6871,-20 40-25,25-48-345,0 1-1,1-1 1,-1 1 0,1 0 0,1 0 0,-1 0-1,1-1 1,-1 1 0,1 0 0,1 0-1,-1 0 1,3 9 0,-1 6 154,1 6 153,0 1-1,2-1 0,13 45 1,-2-21 141,-9-26-34,13 32 0,-18-53-443,-1-1 1,0 1-1,0 0 1,-1 0-1,1-1 1,0 1-1,-1 0 1,0 0-1,1 0 1,-1 0-1,0 0 1,-1-1-1,1 1 0,0 0 1,-1 0-1,0 0 1,1 0-1,-1-1 1,0 1-1,-1 0 1,1-1-1,0 1 1,-1-1-1,1 1 1,-4 2-1,3-2-5,-1-1-1,0 1 1,0-1-1,0 0 0,0 0 1,0 0-1,-1 0 1,1 0-1,-1-1 1,1 1-1,-1-1 1,0 0-1,1 0 0,-1-1 1,0 1-1,0-1 1,1 0-1,-1 0 1,-5 0-1,-4-1 41,0-1 0,-1 0 0,1-1 0,0-1 0,-12-4-1,10 2 49,10 5-51,0-1-1,0 0 1,0 0-1,1 0 1,-1-1-1,-5-4 1,9 6-66,0 1 0,0-1 0,1 0 0,-1 0 0,0 0 1,1 0-1,-1 0 0,0 0 0,1 0 0,-1-1 0,1 1 0,0 0 0,-1 0 0,1 0 0,0 0 0,0-1 1,0 1-1,0 0 0,0 0 0,0 0 0,0-1 0,0 1 0,0 0 0,0 0 0,1 0 0,-1 0 0,0-1 1,1 1-1,-1 0 0,1 0 0,0 0 0,1-2 0,0-1-50,0 1-1,0-1 1,1 1 0,0-1 0,0 1-1,0 0 1,5-4 0,6-2-2811</inkml:trace>
</inkml:ink>
</file>

<file path=ppt/ink/ink3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2:06.014"/>
    </inkml:context>
    <inkml:brush xml:id="br0">
      <inkml:brushProperty name="width" value="0.2" units="cm"/>
      <inkml:brushProperty name="height" value="0.2" units="cm"/>
      <inkml:brushProperty name="color" value="#AB008B"/>
    </inkml:brush>
  </inkml:definitions>
  <inkml:trace contextRef="#ctx0" brushRef="#br0">49 70 4616,'0'0'8776,"-4"10"-8518,1-2-203,0-1-9,0 0 0,1 0 0,0 1 1,0-1-1,0 1 0,1 0 0,0-1 1,1 11-1,34 287 1174,-16-181-796,5-12 123,-13-75-150,5 43 0,-8-13 255,-6-52-497,0-14-120,-1 0 0,1 0 0,-1 1 0,0-1 0,0 0 0,0 1 0,0-1 0,0 0 0,0 1 0,0-1 0,0 0 0,-1 1 0,1-1 0,0 0 0,-1 1 0,1-1 0,-2 2 0,-1-32 524,0-30-318,-13-78 1,-1 6-36,-5-9-12,3 20-24,14 93-105,-14-51 0,12 56-35,1-1-1,-6-46 1,11 52-30,0 13-6,0 0 1,1 0-1,0 0 0,0 0 0,1-7 0,0 9 0,-1 0 0,1 1-1,0-1 1,0 0 0,0 1 0,0-1-1,0 1 1,0-1 0,0 1 0,0-1-1,1 1 1,-1 0 0,0-1-1,1 1 1,-1 0 0,2-1 0,4-1-5,-1 0 1,0 0-1,0 1 0,1-1 1,0 1-1,-1 1 1,1-1-1,0 1 0,0 1 1,0-1-1,0 1 1,0 0-1,0 1 1,-1-1-1,13 4 0,-5-1-6,0 1 0,0 0 1,-1 1-1,0 1 0,0 0 0,20 13 0,-17-8-2,-1 0 1,0 1-1,-1 0 0,19 22 1,-26-25 6,0 0 1,-1 0-1,0 1 1,0 0 0,-1 0-1,0 0 1,-1 1-1,5 19 1,-8-26 12,-1 1 1,1-1-1,-1 1 0,0-1 1,-1 1-1,1-1 1,-1 0-1,0 1 0,0-1 1,0 0-1,-1 1 1,1-1-1,-4 6 1,-4 7 6,-21 29 1,13-22-4,10-13 13,-1-1 0,-1-1 0,1 0-1,-2 0 1,-16 13 0,10-9 87,4-6 98,7-5-61,8-4 64,-1 1-190,0 1 0,0-1-1,1 1 1,-1-1 0,0 1-1,0 0 1,1 0 0,-1 0 0,3 1-1,2-1 11,17 0 10,-1 2 0,1 0 0,40 10 0,-52-9-30,0 0 0,-1 1 0,1 1 0,-1 0 0,0 1 0,0 0 0,-1 0 0,0 1 0,12 10 0,-12-7 8,0-2-28,0 1 0,-1 1 1,0-1-1,0 2 0,13 21 0,-20-29 7,-1 1 1,1-1 0,-1 1-1,0-1 1,0 1-1,-1 0 1,1 0-1,-1-1 1,1 1-1,-1 0 1,0 0 0,-1-1-1,1 1 1,-1 0-1,1-1 1,-1 1-1,0 0 1,0-1 0,-1 1-1,1-1 1,-1 1-1,0-1 1,0 0-1,0 0 1,0 0-1,-4 4 1,-6 7 25,-1 0 0,-1 0 0,0-1 0,-1-1 0,-1-1 0,1 0 0,-2-1 0,1 0 0,-1-2 0,-1 0 0,0-1 0,0 0 0,0-2 0,-27 5 0,37-9 40,1-1 1,-1 1-1,1-2 0,0 1 0,-12-3 0,-16 0 216,34 2-318,0 1 0,1 0 0,-1-1 1,0 1-1,0-1 0,0 1 0,1-1 0,-1 1 1,0-1-1,1 0 0,-1 1 0,0-1 1,1 0-1,-1 1 0,1-1 0,-1 0 0,1 0 1,-1 1-1,1-1 0,0 0 0,-1 0 1,1 0-1,0 0 0,0 0 0,0 0 0,-1 1 1,1-1-1,0 0 0,0 0 0,1-2 1</inkml:trace>
</inkml:ink>
</file>

<file path=ppt/ink/ink3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2:07.047"/>
    </inkml:context>
    <inkml:brush xml:id="br0">
      <inkml:brushProperty name="width" value="0.2" units="cm"/>
      <inkml:brushProperty name="height" value="0.2" units="cm"/>
      <inkml:brushProperty name="color" value="#AB008B"/>
    </inkml:brush>
  </inkml:definitions>
  <inkml:trace contextRef="#ctx0" brushRef="#br0">10 1 3312,'0'0'8897,"-2"10"-8529,-5 32-16,7-41-308,0 0 0,0 0-1,0 0 1,0 1 0,0-1 0,1 0 0,-1 0 0,0 0-1,1 0 1,-1 0 0,1 0 0,0 0 0,-1 1 0,1-2-1,0 1 1,-1 0 0,1 0 0,0 0 0,0 0 0,0 0-1,0-1 1,0 1 0,0 0 0,0-1 0,2 2 0,-1-1 120,3 2-58,1-1 0,-1 0 0,1 0 0,0 0 0,-1-1 0,1 1 1,0-2-1,0 1 0,0 0 0,9-2 0,2 2 48,160 7 905,81 5 373,-233-9-1118,0 0 0,-1 2 1,38 14-1,-62-20-300,0 0 1,0 0-1,1 0 0,-1 1 0,0-1 1,0 0-1,1 0 0,-1 1 0,0-1 1,0 0-1,0 0 0,1 1 0,-1-1 1,0 0-1,0 0 0,0 1 0,0-1 1,0 0-1,0 1 0,1-1 0,-1 0 1,0 1-1,0-1 0,0 0 0,0 1 1,0-1-1,0 0 0,0 1 0,-1-1 1,1 0-1,0 1 0,0-1 0,0 0 1,0 0-1,0 1 0,-2 2 305,3-8-142</inkml:trace>
</inkml:ink>
</file>

<file path=ppt/ink/ink3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2:08.794"/>
    </inkml:context>
    <inkml:brush xml:id="br0">
      <inkml:brushProperty name="width" value="0.2" units="cm"/>
      <inkml:brushProperty name="height" value="0.2" units="cm"/>
      <inkml:brushProperty name="color" value="#AB008B"/>
    </inkml:brush>
  </inkml:definitions>
  <inkml:trace contextRef="#ctx0" brushRef="#br0">18 0 5016,'0'0'5494,"-2"11"-5219,-13 48 310,16-57-420,0 1-1,1-1 0,0 1 0,-1-1 0,1 0 1,0 0-1,0 1 0,0-1 0,0-1 0,1 1 1,2 2-1,9-1-3,1 0 0,0-1 1,0 0-1,0-1 0,28-3 0,76-12 527,-113 13-636,-2 0-24,4 0 97,0-1 0,0 2 0,0-1 0,14 2 0,54-3 2087,-67 5-2060,-8 1-139,0 0 0,-1 0 1,1-1-1,-1 1 0,0 0 1,0 0-1,0 0 0,-1-1 1,1 1-1,-1 0 0,-2 5 0,1 2 12,-1 14-2,-2-1-1,-1 0 1,-1-1 0,0 1 0,-2-1 0,-12 23 0,-3 7 10,16-30-2401</inkml:trace>
</inkml:ink>
</file>

<file path=ppt/ink/ink3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5:38.210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375 573 4008,'0'0'6302,"-9"-6"-6051,-3 0-167,7 4-35,1-1-1,-1 1 1,1-1-1,-1 0 1,1 0-1,0 0 1,-5-6-1,9 9-10,0 0 1,-1-1-1,1 1 0,-1-1 1,1 1-1,0-1 0,-1 1 1,1 0-1,-1-1 0,1 1 1,-1 0-1,1 0 0,-1-1 1,1 1-1,-1 0 0,0 0 1,1 0-1,-1-1 0,1 1 0,-2 0 1,-2-6 296,2 0-290,0 0 93,0 0 0,1-1 0,-1 0 0,1 1 0,1-1 0,-1-8 0,5 10 80,-4 4-214,0 1 1,1 0-1,-1 0 0,0 0 0,0 0 1,0 0-1,1-1 0,-1 1 0,0 0 1,0 0-1,0 0 0,0-1 1,0 1-1,0 0 0,0 0 0,1 0 1,-1-1-1,0 1 0,0 0 1,0 0-1,0-1 0,0 1 0,0 0 1,0 0-1,0-1 0,0 1 0,0 0 1,0 0-1,0 0 0,0-1 1,-1 1-1,1 0 0,0 0 0,0-1 1,0 1-1,0 0 0,0 0 1,0 0-1,-1-1 0,1 1 0,0 0 1,0 0-1,0 0 0,0 0 0,-1 0 1,1-1-1,0 1 0,0 0 1,0 0-1,-1 0 0,1 0 0,0 0 1,-1 0-1,1-1 31,-6-43 622,3 63-637,-2 9-7,2 0 1,0 0 0,2 1-1,3 39 1,-3-23 255,1-44-254,0-1 0,0 0-1,0 1 1,0-1 0,0 0 0,0 1 0,-1-1-1,1 0 1,0 1 0,0-1 0,0 0-1,0 1 1,0-1 0,0 0 0,-1 1-1,1-1 1,0 0 0,0 1 0,-1-1-1,1 0 1,0 0 0,0 0 0,-1 1-1,1-1 1,0 0 0,0 0 0,-1 0-1,1 1 1,0-1 0,-1 0 0,1 0 0,0 0-1,-1 0 1,1 0 0,0 0 0,-1 0-1,1 0 1,-1 0 0,1 0 0,0 0-1,-1 0 1,1 0 0,0 0 0,-1 0-1,1 0 1,0 0 0,-1 0 0,1-1-1,0 1 1,-1 0 0,1 0 0,0 0-1,0-1 1,-1 1 0,1 0 0,-20-12 291,19 11-289,-2-1 37,-1-1 0,0 1 0,0 0 0,0 1 0,0-1 0,0 1 0,-1-1 0,1 1 0,0 1 0,-1-1 0,1 1-1,0-1 1,-9 2 0,12-1 42,0 0-88,-7-3 165,11-1-36,3-2-113,19-26 96,-17 22-115,0 0 0,0 0 1,1 0-1,10-7 0,-11 10 2,0-1-1,-1 0 1,0 1-1,-1-2 1,12-17-1,21-49-17,-36 70 4,0 0-1,1 0 1,0 0-1,0 0 1,5-5-1,-5 7 2,-1-1 0,1 0 0,-1 0 0,0 0 0,0 0 0,-1-1 0,5-7 0,3-5 32,-9 15-19,0 1-1,0-1 1,0 1-1,0-1 1,0 0-1,0 1 1,0-1-1,0 0 1,-1 0-1,1 0 1,-1 0-1,1 1 1,-1-5-1,-1 6 0,-1 1 0,0-1-1,0 1 1,0-1-1,0 1 1,1-1 0,-1 1-1,0 0 1,1 0-1,-4 2 1,-23 15 34,19-12-33,1-1 0,-1 1 1,1 1-1,0-1 0,-7 10 1,-54 79-3,54-73-8,7-6-54,-14 31 0,20-42 53,0 2-14,0 0 1,0 0-1,1 1 1,-1 13-1,-2 8-10,-1 10-14,-8 37-87,12-73 136,0 0-1,0 0 1,-1 0-1,0 0 1,1-1 0,-1 1-1,0-1 1,-3 4-1,3-4-2,1 0 0,-1 0 0,0 0 0,0 1 0,1-1-1,-1 1 1,1-1 0,0 1 0,0 0 0,0 0 0,-1 3-1,1-4 2,1 1 0,-1 0 0,-1-1 0,1 1 0,0-1 0,-1 1 0,1-1 0,-1 0 0,1 0-1,-5 4 1,-3 6 56,9-12-57,0 0 0,-1 0-1,1 0 1,0 1 0,0-1-1,0 0 1,0 0 0,0 0 0,0 0-1,0 0 1,0 0 0,0 0-1,0 0 1,0 0 0,-1 0 0,1 1-1,0-1 1,0 0 0,0 0-1,0 0 1,0 0 0,0 0-1,0 0 1,-1 0 0,1 0 0,0 0-1,0 0 1,0 0 0,0 0-1,0 0 1,0 0 0,0 0 0,-1 0-1,1 0 1,0 0 0,0 0-1,0 0 1,0 0 0,0-1 0,0 1-1,0 0 1,0 0 0,-1 0-1,1 0 1,0 0 0,0 0 0,0 0-1,0 0 1,0 0 0,0 0-1,0 0 1,0-1 0,0 1 0,0 0-1,0 0 1,0 0 0,0 0-1,0 0 1,-1 0 0,1 0 0,0-1-1,0 1 1,0 0 0,0 0-1,0 0 1,0 0 0,0 0-1,1 0 1,-1-1 0,-3-16 55,4-24-34,1 26 8,0 0 1,-2-30-1,0 24 44,0 20-2,-1 20-56,-11 87-17,3-27 0,-29 127 0,13-76-2,20-97 0,4-24-2,-1 0 0,1-1 0,0 1-1,1 0 1,0 0 0,1 0 0,-1 0-1,2-1 1,-1 1 0,1 0-1,1-1 1,-1 1 0,1-1 0,1 0-1,0 0 1,7 12 0,54 63-96,-38-29 189,-20-38-67,-1 0-1,0 0 0,-1 0 1,0 1-1,-1-1 1,1 22-1,18 109-2,-22-139-23,-1 0-1,2 0 1,-1 0-1,1 0 1,0 0-1,0 0 1,1 0-1,6 12 1,-5-12-3,-1 0 0,0 0 1,5 17-1,7 20 2,-9-35 25,0 1 0,1-1 0,0 1 0,1-2 0,0 1-1,0-1 1,20 15 0,13 12 49,-9-9 10,-31-26-78,0 1 0,0-1 0,-1 1 0,1 0 0,0-1 0,-1 1-1,0 0 1,1-1 0,-1 1 0,0 0 0,0-1 0,0 1 0,0 0 0,0 2 0,-2 27 49,0-21-16,0 0-1,0 0 1,-1-1-1,0 1 1,-8 17-1,10-26-23,0-1-1,1 1 1,-1 0-1,0 0 1,1 0-1,-1 0 0,1 0 1,0 0-1,-1 0 1,1 0-1,0 0 1,0 0-1,-1 0 0,1 0 1,0 0-1,0 0 1,0 0-1,0 0 0,0 0 1,1 0-1,-1 0 1,0 0-1,0 0 1,1 0-1,-1 0 0,0 0 1,1 0-1,-1 0 1,1-1-1,-1 1 1,1 0-1,0 0 0,-1 0 1,1-1-1,0 1 1,0 0-1,-1-1 1,2 2-1,3 1 1,1 0 0,-1-1 1,0 1-1,1-1 0,10 3 0,-1-2 23,-1-1 0,26 2 0,-7-1 8,44 3 125,0 6 61,-34-5-118,44 2 0,83 9-78,181 19 62,-338-35-85,0 1 1,0 1 0,0 0 0,16 8 0,-12-5 6,30 9 1,13-4-29,0-2 1,1-3-1,-1-3 0,65-4 0,245-33-40,-104-21 87,-35 6 32,257-41 86,296-39 196,-258 50-154,60-5-123,-170 30-66,-202 23-5,-127 21 19,114 4-1,86 18 26,-194-4-26,135 29 0,89 42 42,-87-21-17,-39-30 37,-90-17 18,-40-6-20,-32-3 26,33 6-1,-45-9 9,-17 0-110,-1 0 0,1 0 1,0 0-1,0 0 0,0 0 0,0 0 0,0 0 0,-1 0 0,1 0 0,0 0 0,0 0 1,0 0-1,0 0 0,0 0 0,-1 0 0,1 0 0,0 0 0,0-1 0,0 1 0,0 0 0,0 0 1,0 0-1,0 0 0,0 0 0,0 0 0,-1-1 0,1 1 0,0 0 0,0 0 0,0 0 1,0 0-1,0 0 0,0-1 0,0 1 0,0 0 0,0 0 0,0 0 0,0 0 0,0 0 0,0-1 1,0 1-1,0 0 0,0 0 0,0 0 0,0 0 0,0 0 0,0-1 0,1 1 0,-1 0 1,0 0-1,0 0 0,0 0 0,0 0 0,0 0 0,0 0 0,0-1 0,0 1 0,1 0 0,-1 0 1,0 0-1,0 0 0,0 0 0,0 0 0,0 0 0,0 0 0,1 0 0,-27-24 198,-16-5-139,-2 2 0,0 2 0,-68-28 0,-43 2-52,-288-55 0,306 84-27,-180-6 0,-138 31 12,-9 12-56,-35 1-24,487-15 84,-567 21-136,545-22 128,-543 0-35,14 23 85,174 0-17,273-22 9,-147-17 0,96-7 64,-185-50-1,300 56-55,1-2-1,-85-43 1,-5-3 58,118 56-83,11 5-8,0 0 1,0-1-1,1-1 0,-1 0 0,1 0 0,1-1 1,-14-11-1,24 18-10,0 0 0,-1 0 0,1 0 0,0-1 1,0 1-1,0 0 0,0 0 0,0 0 0,0 0 0,0 0 0,0 0 0,0-1 1,0 1-1,0 0 0,0 0 0,0 0 0,0 0 0,0 0 0,0-1 0,0 1 1,0 0-1,0 0 0,0 0 0,0 0 0,0 0 0,0-1 0,0 1 0,0 0 1,0 0-1,0 0 0,0 0 0,0 0 0,0 0 0,0-1 0,0 1 0,0 0 1,0 0-1,1 0 0,-1 0 0,0 0 0,0 0 0,0 0 0,0 0 0,0-1 1,11-3-20,14-1-4,50 0-81,87 4 0,81 17-78,50 2-10,891-47-341,-86-100 142,-1061 123 383,468-61-95,-148 47 18,-17 2 20,-135 6 27,271-31-39,-311 20 126,75-15 157,-153 23 12,-75 10-57,-16-1 8,-25-7 34,2 6-121,0 1 0,-41-4 0,40 7-44,-296-19 288,-4 23-116,38 0-103,-325 13 79,-8 31-89,194-17-58,-429 46-77,296-6-32,85-37-9,5-38 79,393 5-44,-126 11 0,186-7 34,1 1-1,0 0 1,0 2 0,1 0-1,-1 1 1,-18 9-1,4-2 4,28-12 3,0 0 0,0 0 0,0 0 0,1 1 0,-1 0 0,1-1-1,-1 1 1,1 1 0,0-1 0,-1 0 0,1 1 0,0-1 0,1 1 0,-1 0 0,-3 5 0,3-4-21,0 0 0,1 0 0,0 0 0,0 0 1,0 1-1,0-1 0,1 1 0,-1-1 0,1 1 0,1 0 0,-2 9 0,3-11 10,-1 0 1,1 0-1,0 0 0,0 0 0,0 0 0,0 0 0,0 0 0,1 0 1,0 0-1,-1-1 0,1 1 0,0-1 0,0 1 0,0-1 0,1 0 0,-1 1 1,0-1-1,1 0 0,4 2 0,4 3-17,1 0 0,-1-1 0,2-1 0,-1 0 0,1 0 0,24 5 0,89 10-110,-106-18 121,75 10-59,198 29-87,168 39 41,3-38 10,79-51-2,-459 1 114,210-22 37,-292 29-30,-1 1-1,1 0 1,-1 0 0,0-1 0,1 1 0,-1-1 0,1 1 0,-1-1 0,0 0-1,0 0 1,2-1 0,-2 2-1,-1 0 0,0-1 0,0 1 1,1 0-1,-1-1 0,0 1 0,0-1 0,0 1 0,0 0 0,0-1 0,1 1 0,-1-1 1,0 1-1,0 0 0,0-1 0,0 1 0,0-1 0,0 1 0,0-1 0,-1 1 0,1 0 0,0-1 1,0 1-1,0-1 0,0 1 0,0 0 0,-1-1 0,1 1 0,0 0 0,0-1 0,-1 1 1,1 0-1,0-1 0,0 1 0,-1 0 0,1-1 0,0 1 0,-1 0 0,1 0 0,0 0 1,-1-1-1,1 1 0,-1 0 0,1 0 0,-1 0 0,-11-8 12,1 1 1,-2 1-1,1 0 1,-1 1-1,-17-5 1,-71-13 41,14 13 22,-169 1 0,161 9-27,-701 17 301,527-1-195,-71 5 48,31-3-83,66-6-53,-7-2 8,190-12-42,1-3-1,-68-13 0,123 17-32,-1 0 0,1 0 0,0 0 0,-1-1 0,1 0 0,0 0 0,-6-4 0,9 6-3,0-1 1,1 1 0,-1-1 0,0 0-1,1 1 1,-1-1 0,1 0 0,-1 1-1,1-1 1,-1 0 0,1 0 0,-1 0-1,1 1 1,0-1 0,0 0 0,-1 0-1,1 0 1,0-1 0,0 1-2,0-1 0,0 1 0,1 0 0,-1-1 0,1 1-1,-1 0 1,1-1 0,-1 1 0,1 0 0,0 0 0,-1 0 0,1 0 0,0 0 0,0 0 0,0 0 0,1-2 0,9-6-14,0 0 0,0 1 0,20-12 1,-1 1-8,264-146-94,17 23 54,-58 28 38,10-2 19,141-72-2,-341 157 9,-39 20 0,38-23 0,-62 34 0,0-1 0,0 1 0,0 0 0,1 0 0,-1 0 0,0 0 0,0-1 0,0 1 0,0 0 0,0 0 0,0 0 0,1 0 0,-1-1 0,0 1 0,0 0 0,0 0 0,0 0 0,0-1 0,0 1 0,0 0 0,0 0 0,0-1 0,0 1 0,0 0 0,0 0 0,0 0 0,0-1 0,0 1 0,-1 0 0,1 0 0,0 0 0,0-1 0,0 1 0,0 0 0,0 0 0,0 0 0,0 0 0,-1-1 0,1 1 0,0 0 0,0 0 0,0 0 0,0 0 0,-1 0 0,1 0 0,0-1 0,0 1 0,0 0 0,-1 0 0,1 0 0,0 0 0,0 0 0,0 0 0,-1 0 0,1 0 0,0 0 0,-1 0 0,-19-7 0,-13 3 0,-1 2 0,1 0 0,-1 2 0,-51 8 0,45-5 0,-314 41 2,48-5 4,211-32-1,-116-4 0,154-5 9,-21 0 25,-1-4 1,-113-22-1,184 26-29,0 0 0,-1-1 0,2 0 0,-12-5 0,19 8-10,-1-1-1,1 1 1,0 0-1,-1-1 0,1 1 1,0 0-1,-1-1 1,1 1-1,0 0 1,-1-1-1,1 1 0,0-1 1,0 1-1,0-1 1,-1 1-1,1-1 1,0 1-1,0-1 0,0 1 1,0-1-1,0 1 1,0-1-1,0 1 1,0-1-1,0 1 0,0-1 1,0 1-1,0-1 1,0 1-1,1-1 1,-1 1-1,0 0 1,0-1-1,0 1 0,1-1 1,-1 1-1,0-1 1,1 1-1,-1 0 1,0-1-1,1 1 0,-1 0 1,0-1-1,1 1 1,-1 0-1,1-1 1,24-18-49,-24 18 47,31-18-37,2 0 0,0 2-1,67-23 1,120-22-88,470-61-253,-310 45 153,-77 12 62,39 8 4,-295 53 129,-88 23 9,-125 36 45,-204 39 0,58-56-15,122-18-22,127-14 2,-111-3 1,-61-20 53,169 12-5,-6-4 9,49 6-21,0 1 1,0 0-1,-43 3 1,60 0-21,0 0 0,0 1 1,0-2-1,-1 1 0,1-1 0,0 1 1,0-1-1,0-1 0,0 1 1,0-1-1,0 0 0,1 0 1,-1 0-1,1-1 0,-1 1 0,1-1 1,0 0-1,0 0 0,0-1 1,0 1-1,1-1 0,-1 0 1,1 0-1,0 0 0,0-1 1,0 1-1,1-1 0,0 1 0,0-1 1,-2-6-1,-24-83 19,20 63-14,-2-1 0,-24-55 1,32 83-4,-1 1 1,1 0-1,-1-1 1,0 1-1,0 0 1,0 0-1,0 0 1,0 1-1,-1-1 1,1 1-1,-1 0 1,0 0-1,0 0 1,0 0-1,1 1 0,-1 0 1,-1-1-1,1 2 1,0-1-1,0 0 1,0 1-1,0 0 1,-1-1-1,-4 2 1,1-1-5,0 1 0,0 0 0,0 0 0,0 1 0,1 0-1,-1 1 1,0-1 0,1 1 0,-1 1 0,1-1 0,-11 9 0,8-4-12,0 1 0,1 1-1,0-1 1,1 2 0,0-1 0,0 1 0,1 0-1,1 1 1,0-1 0,-8 23 0,0 11-44,-16 77 1,24-93 44,-3 12-18,2 0 0,2 0 0,1 1 0,2-1-1,6 66 1,35 114-165,-32-199 134,0 0-1,2 0 1,0-1-1,1 0 1,1-1-1,27 36 1,-25-37 17,-12-17 39,0-1 0,0 0-1,0 1 1,0-1 0,1 0 0,-1 0 0,0 0 0,0 0 0,1 0 0,-1 0 0,1 0 0,-1 0-1,1-1 1,-1 1 0,1-1 0,-1 1 0,1-1 0,0 1 0,-1-1 0,1 0 0,0 0 0,-1 0 0,1 0-1,0 0 1,-1 0 0,1 0 0,0-1 0,-1 1 0,1-1 0,-1 1 0,1-1 0,1 0 0,7-4 15,-1 0 1,0 0 0,0-1-1,9-8 1,-5 5-8,61-50 202,131-136 0,-43 36 57,-74 76-52,83-103 0,-146 155 193,-22 31-376,0 0 0,0 1 0,-1-1 0,1 1-1,0 0 1,-1-1 0,1 1 0,3 2 0,1 0-3,239 74 50,-168-56-83,103 13 1,155 1-2,112 16 22,62 49 34,-16 23-26,321 39 72,-618-140-32,2-8 1,224-15 0,220-39 123,-207-22 16,-211 25-30,71-23 79,-32 6 4,-243 51-224,18-3 32,-36 6-53,-1-1-1,1 0 0,-1 0 0,0 1 0,0-1 0,1-1 1,-1 1-1,0 0 0,0 0 0,0-1 0,3-2 1,-5 4-9,1-1 1,-1 1-1,0 0 1,0 0 0,1 0-1,-1-1 1,0 1-1,0 0 1,0 0 0,0 0-1,1-1 1,-1 1-1,0 0 1,0 0-1,0-1 1,0 1 0,0 0-1,0-1 1,0 1-1,0 0 1,0 0 0,1-1-1,-1 1 1,0 0-1,-1-1 1,1 1 0,0 0-1,0 0 1,0-1-1,0 1 1,0 0-1,0 0 1,0-1 0,0 1-1,0 0 1,0 0-1,-1-1 1,1 1 0,0 0-1,-1-1 1,-12-4 46,4 2-35,-40-12 16,-1 2-1,-52-6 1,-110-6-11,192 23-16,-639-40-80,157 14-64,-251-10-69,-399-35-402,636-19 300,-16-3 18,145 66 82,129 12 30,122 7-72,-226 12 1,338 0 161,1 1-1,0 1 1,-40 12 0,53-13 45,1 1 1,0 0-1,0 0 1,0 1 0,0 0-1,1 0 1,0 1-1,0 0 1,1 1-1,-9 9 1,15-15 34,0 0 1,0 0-1,0 0 1,0 0-1,0 0 1,0 0-1,1 0 1,-1 0-1,1 1 0,-1-1 1,1 0-1,-1 0 1,1 1-1,-1-1 1,1 0-1,0 1 1,0-1-1,0 0 0,0 1 1,0-1-1,0 0 1,0 1-1,0-1 1,1 0-1,-1 1 1,0-1-1,2 2 1,-1 0-13,1-1 1,1 1-1,-1-1 1,0 0 0,1 1-1,-1-1 1,1 0 0,0 0-1,-1-1 1,1 1-1,6 2 1,15 5-40,1 0 0,1-1 0,0-2 1,0 0-1,35 2 0,140 10-115,79-8 5,56-17 14,79-28-31,-263 20 122,364-43-141,-4-38 22,-49-25 57,-8 3-11,-394 103 120,13-2-3,101-38 0,-163 47 46,-12 8-21,0 0 0,0 0 1,0-1-1,0 1 0,0 0 1,0 0-1,0 0 0,0-1 0,0 1 1,-1 0-1,1 0 0,0 0 0,0-1 1,0 1-1,0 0 0,-1 0 1,1 0-1,0 0 0,0 0 0,0-1 1,-1 1-1,1 0 0,0 0 0,0 0 1,0 0-1,-1 0 0,1 0 1,0 0-1,0 0 0,-1 0 0,1 0 1,0 0-1,-1 0 0,-33-3 63,-20 6-5,-78 14-1,-224 38 36,-585 82 75,-645 18-333,801-77-39,760-75 185,13-3-4,0 2 1,0-1 0,1 1-1,-1 1 1,1 0 0,-20 8-1,31-11 21,0 0-1,0 0 0,0 1 0,0-1 0,0 0 0,0 0 0,0 0 0,0 0 0,0 1 0,0-1 1,0 0-1,0 0 0,0 0 0,0 0 0,0 1 0,0-1 0,0 0 0,0 0 0,0 0 1,0 0-1,0 0 0,1 1 0,-1-1 0,0 0 0,0 0 0,0 0 0,0 0 0,0 0 0,0 0 1,1 1-1,-1-1 0,0 0 0,0 0 0,0 0 0,0 0 0,0 0 0,1 0 0,-1 0 0,0 0 1,0 0-1,0 0 0,0 0 0,1 0 0,-1 0 0,0 0 0,0 0 0,11 5-34,-11-5 35,13 4-32,1 0 1,-1-1-1,1 0 1,20 1-1,-12-1 10,516 23-258,-292-22 166,274 17-126,1299 5-290,-825-63 613,386 8 694,-1360 30-747,108-2 167,-104 0-116,-1-1 0,1-1 0,26-8 0,-49 11-67,0 0 0,0 0 0,0 0 1,0-1-1,0 1 0,0 0 0,1-1 0,-1 1 0,0-1 0,0 1 0,0-1 0,0 0 0,0 1 1,0-1-1,-1 0 0,1 0 0,0 1 0,0-1 0,0 0 0,-1 0 0,1 0 0,-1 0 1,1 0-1,0 0 0,-1 0 0,0 0 0,1-3 0,-1 2-155,0 0 0,0 1-1,-1-1 1,1 0 0,-1 0 0,0 0 0,1 0-1,-1 0 1,0 1 0,-2-4 0</inkml:trace>
</inkml:ink>
</file>

<file path=ppt/ink/ink3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6:13.965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6091 493 6632,'0'0'5114,"10"6"-4995,33 16 2,-42-22-110,0 0-1,0 0 1,0 1-1,0-1 1,0 0-1,1 0 1,-1 0-1,0 0 1,0-1-1,0 1 1,0 0-1,0 0 1,1-1-1,-1 1 0,0 0 1,0-1-1,0 1 1,0-1-1,0 0 1,0 1-1,0-1 1,-1 0-1,1 0 1,0 1-1,0-1 1,0 0-1,-1 0 1,1 0-1,1-1 1,3-4 62,36-12 400,-30 14-442,-1-1 0,1 0 1,-1 0-1,0-1 1,0-1-1,9-8 0,3-7 35,-19 18-61,1 0 0,0 0 1,-1 0-1,1 1 0,1-1 0,-1 1 0,0 0 0,1 0 0,6-3 1,74-36 73,-57 27-54,68-45 103,-93 58-121,0 0 0,-1 0 1,1 0-1,-1-1 0,1 1 1,2-5-1,13-11 12,-54 40-9,10-7 5,-26 19 0,-8 6 22,38-26-7,-38 29-1,-63 70 238,7-1 108,92-88-247,2 0 0,1 1 1,-28 43-1,37-49-67,0 1-1,2 0 1,1 1-1,-13 38 1,11-19 64,-10 72 0,5-13-48,-5 42-20,-4 81-16,-9 99 31,23 0-25,17-231-37,3 0 1,29 121 0,-37-207-11,0-1 0,0 1 0,0 0 0,1 0 0,-1-1 0,1 1 0,0-1 0,4 7 0,-6-10 0,1 1 0,0 0 0,0 0 0,0-1 0,0 1 0,0-1 0,-1 1 0,1-1 0,0 1 0,0-1 0,0 0 0,0 1 0,0-1 0,0 0 0,1 0 0,-1 0 0,0 1 0,0-1 0,0 0 0,0 0 0,0-1 0,0 1 0,0 0 0,0 0 0,0-1 0,0 1 0,0 0 0,0-1 0,0 1 0,0-1 0,0 1 0,0-1 0,0 1 0,-1-1 0,3-1 0,1-3-3,1 0 0,-1 0 1,0 0-1,0 0 0,0-1 1,-1 1-1,0-1 1,0 0-1,3-10 0,-3 10-1,17-45-23,-2 0 0,-3-1-1,-2-1 1,10-85 0,1-220-1,-24 348 29,13-526 42,-11 438-9,-2 44-12,2-1 1,2 1 0,20-90 0,-16 125-20,-7 17-1,0-1 0,0 1-1,0 0 1,0-1-1,0 1 1,0-1-1,-1 1 1,1-5 0,-1 70-79,6 250 27,10-149-13,66 298 1,-63-396 23,2-1 0,3-1 1,45 86-1,138 310-193,-157-343 169,-42-95 161,-7-17 15,-7-14-13,-28-67 10,8 17-47,-20-30 22,22 45-12,2 0 0,-20-59 0,9-12 47,19 60-46,-3 1 1,-2 0-1,-29-57 1,-85-162 266,119 236-320,2 0 0,1-1 1,3 0-1,0 0 0,3-1 0,-1-67 1,7 13-15,23-155-1,4 125-6,-6 31 0,-16 58 0,-1 1-18,2 1 1,1-1-1,14-32 1,11-30-130,-23 80-20,-5 14 22,-3 9 49,-11 291-164,0-37 143,8-208 83,8 251-116,7-173 64,5-1-1,56 199 1,5-29-8,-53-191 82,48 231 14,-64-278 45,-10-49-22,1 0-1,1 0 1,0 0 0,1-1 0,7 19 0,-10-31-16,15 25 165,-16-26-170,1 0 0,-1 1 1,1-1-1,-1 1 0,1-1 1,-1 0-1,1 1 0,-1-1 1,1 0-1,-1 0 0,1 1 1,-1-1-1,1 0 0,-1 0 1,1 0-1,-1 0 0,1 0 1,0 0-1,-1 0 0,1 0 1,-1 0-1,1 0 0,0 0 1,-1 0-1,1 0 0,-1 0 1,1 0-1,-1 0 0,1-1 1,-1 1-1,1 0 0,-1-1 1,1 1-1,-1 0 0,1-1 1,-1 1-1,1 0 0,-1-1 1,0 1-1,1-1 0,-1 1 1,0-1-1,1 1 0,-1-1 1,0 1-1,1-1 0,-1 1 1,0-2-1,2-2 11,0 0 0,-1 0 0,1 0 0,-1-1 0,0 1 0,-1 0 0,1-1 0,-1 1 0,1 0 0,-1-1 0,-1 1 0,0-6 0,-12-59 35,7 46-23,-8-28 30,-2 0 1,-3 1-1,-2 1 0,-39-68 1,-60-153 155,37 77-26,60 137-68,1-1 1,-26-115-1,-4-124 154,45 252-257,-4-38 57,-2-129 0,27-178-81,-10 341-17,2 1 0,2 1-1,3-1 1,1 2 0,31-77 0,-37 108 9,3-6-34,19-34 1,-24 48 35,1-1 1,0 1-1,0 0 1,1 0 0,-1 1-1,1 0 1,0 0 0,11-7-1,5-2-26,-9 5 7,0 1 1,0 0 0,0 1 0,1 1-1,0 0 1,1 1 0,23-6-1,-22 8-9,-14 2 34,1 1 0,0-1-1,-1 0 1,1 1 0,0 0 0,0-1 0,0 1 0,-1 1 0,1-1 0,0 0 0,0 0 0,0 1 0,-1 0 0,1 0 0,0-1 0,4 4-1,9 5-18,-12-7 12,0 0-1,0 0 1,1 1-1,-2-1 0,1 1 1,0 0-1,0 0 1,-1 1-1,0-1 1,0 1-1,0 0 1,0-1-1,0 1 1,-1 1-1,3 3 1,0 7-9,-1 0 1,0 1-1,-1-1 1,-1 0 0,2 29-1,-8 78-88,4-116 106,-9 72-49,-2-2 0,-4 1 0,-3-2-1,-4 0 1,-37 87 0,40-116 32,-43 123-56,37-89 46,-15 68-14,34-106 43,-1 79 0,27 135-28,-4-101 12,6 110 38,-21-259-17,19 126 13,-17-117-23,1 0 0,1 0 0,0-1 0,1 0 0,1 0 0,14 21 0,10 12-24,78 101 52,-92-129-10,1-1 1,1-1 0,1-1 0,0-1 0,1-1 0,0 0-1,46 20 1,-61-30 14,1-1-1,-1 1 0,-1 1 1,9 6-1,-9-6 20,0-1 0,0 0-1,0-1 1,0 1 0,11 4 0,-15-7-33,1-1 0,-1 0 0,0 1 0,0-1 0,0 1 0,0 0 0,0-1 0,0 1 0,0 0 0,0 0 1,-1-1-1,1 1 0,0 0 0,0 0 0,-1 0 0,1 0 0,0 0 0,-1 0 0,1 0 0,-1 0 1,1 0-1,0 2 0,-1-1 5,0 1 0,0-1 0,0 0 1,0 0-1,-1 0 0,1 0 0,0 0 0,-1 0 1,1 0-1,-1 0 0,-2 4 0,0 1 23,-1 0 0,-1 0 0,1 0 0,-1-1 0,-9 9 0,12-13-31,-1 0 0,1 1 0,0-1-1,0 0 1,0 1 0,0-1 0,1 1 0,-1-1-1,1 1 1,0 0 0,-1 0 0,1 0 0,0 0 0,1-1-1,-1 1 1,0 1 0,1 2 0,-3 4-3,3-9-5,-1 0-1,1 0 1,0-1-1,0 1 1,-1 0 0,1 0-1,0-1 1,0 1-1,0 0 1,0 0 0,0 0-1,0-1 1,0 1-1,0 0 1,0 0 0,0-1-1,1 1 1,-1 0 0,0 0-1,0-1 1,1 1-1,-1 0 1,0 0 0,1-1-1,-1 1 1,2 1-1,-2 7-48,-2-8 72,-3-8 14,-47-154 102,36 105-89,-4-7 53,-2 1 0,-4 1 0,-2 1 0,-55-88-1,76 138-74,3 2 3,-1 0-1,0 1 1,-1-1-1,0 1 1,-11-10-1,17 17-27,0 0 0,0 0 0,-1 0 0,1 0 0,0-1 0,0 1 0,0 0 0,0 0 0,-1 0 0,1 0-1,0 0 1,0 0 0,0 0 0,-1 0 0,1 0 0,0 0 0,0 0 0,0 0 0,-1 0 0,1 1 0,0-1-1,0 0 1,0 0 0,0 0 0,-1 0 0,1 0 0,0 0 0,0 0 0,0 0 0,0 1 0,0-1 0,-1 0 0,1 0-1,0 0 1,0 0 0,0 0 0,0 1 0,0-1 0,0 0 0,-5 13 22,2 11-14,4-10-15,0 1 0,1-1 1,1 0-1,0 0 0,1 0 0,1 0 0,7 15 0,3 4-41,34 51-1,-3-16-27,-39-59 43,0 0-1,1-1 1,0 0 0,0 0 0,12 7 0,-20-14 28,1 0 1,-1-1-1,1 1 1,0-1 0,-1 1-1,1-1 1,0 1-1,0-1 1,0 0-1,-1 1 1,1-1-1,0 0 1,0 0-1,0 0 1,0 1 0,-1-1-1,1 0 1,0 0-1,0 0 1,0 0-1,0 0 1,0-1-1,-1 1 1,1 0 0,0 0-1,0 0 1,0-1-1,1 0 1,-1 0 5,-1 0 1,1 0-1,0 0 0,0-1 1,-1 1-1,1 0 1,-1 0-1,1-1 0,-1 1 1,1-1-1,-1 1 1,0 0-1,0-1 1,0 1-1,0-2 0,0-7 28,0 0 0,-1 0 0,-3-14-1,1 14-14,1 0-1,-2 1 0,1-1 0,-1 1 0,-1-1 0,0 1 0,0 1 0,-1-1 0,0 1 0,0 0 0,-8-8 0,3 6-2,0 1-1,0 0 1,0 1 0,-1 0 0,-1 1-1,1 0 1,-18-6 0,4 4-14,-1 1-1,-1 1 1,1 1 0,-1 1-1,0 2 1,0 1 0,-45 2-1,-247 31 23,26-1 44,-232 6 299,195-9-79,112-14-7,5-1-16,152-6-194,-127 15 164,156-15-154,0 1 0,1 1 0,-49 20 0,75-26-56,0 1-1,0 1 1,0-1-1,1 1 1,0 0-1,-5 4 1,9-7-18,0-1 1,1 1 0,-1 0 0,0-1 0,1 1-1,-1 0 1,1 0 0,-1-1 0,1 1 0,0 0-1,-1 0 1,1 0 0,0 0 0,-1 0 0,1 0-1,0-1 1,0 1 0,0 0 0,0 0 0,0 2 0,1-2-1,-1 0 1,1 0-1,0 0 1,-1 0-1,1 0 1,0 0 0,0 0-1,0 0 1,0 0-1,0 0 1,0-1 0,0 1-1,0 0 1,0-1-1,0 1 1,0 0 0,1-1-1,-1 0 1,0 1-1,2-1 1,21 7 0,0-1-1,0-1 1,0-2 0,1 0 0,48-2-1,-18-5-9,96-18-1,274-82-42,-80 16-29,453-62-255,-714 139 287,74-7-98,-144 18 116,-14 0 27,0 0-1,0 0 1,0 0-1,0 0 1,1 0-1,-1 0 1,0 0-1,0 0 1,0 0-1,0 0 1,0 1-1,0-1 1,0 0-1,0 0 1,0 0-1,0 0 1,0 0-1,0 0 1,1 0-1,-1 0 1,0 0-1,0 0 1,0 0-1,0 0 1,0 0-1,0 0 1,0 0-1,0 1 1,0-1-1,0 0 1,0 0-1,0 0 1,0 0-1,0 0 1,0 0-1,0 0 1,0 0-1,0 0 1,0 0-1,0 1 1,0-1-1,0 0 1,0 0-1,0 0 1,0 0-1,0 0 1,0 0-1,0 0 1,0 0-1,0 0 1,0 0-1,0 0 1,0 0-1,-1 1 1,1-1-1,0 0 1,0 0-1,0 0 1,0 0-1,-22 12-45,15-8 41,-286 135-71,-34 16 105,185-89 45,138-62-75,10-2-1,16-3-3,42-11-5,93-30 0,-69 16-17,340-80-240,-411 105 235,-17 1 32,0 1 0,0-1 0,1 0 0,-1 0-1,0 0 1,0 0 0,0 0 0,0 0 0,0 1-1,1-1 1,-1 0 0,0 0 0,0 0 0,0 0-1,0 0 1,0 1 0,0-1 0,0 0 0,0 0-1,0 0 1,0 0 0,0 1 0,0-1 0,0 0-1,0 0 1,0 0 0,0 1 0,0-1 0,0 0-1,0 0 1,0 0 0,0 0 0,0 1 0,0-1-1,0 0 1,0 0 0,0 0 0,0 0-1,0 1 1,-1-1 0,1 0 0,0 0 0,0 0-1,-3 4 2,0-1-1,0 0 0,0 0 1,-1 0-1,1 0 0,-6 3 1,-194 107 9,-16-14 19,188-86-22,-419 173 99,290-122-60,74-26-7,51-21 56,-63 20-1,139-67 8,331-148-12,-215 106-70,486-191-84,-595 244 52,-25 10-1,0 0 1,0 1-1,42-7 1,-65 15 12,-1 0-1,1 0 1,0 0 0,0 1 0,0-1-1,0 0 1,0 0 0,0 0 0,0 0 0,0 0-1,0 0 1,0 0 0,0 1 0,0-1 0,0 0-1,0 0 1,0 0 0,0 0 0,0 0 0,0 0-1,0 1 1,1-1 0,-1 0 0,0 0-1,0 0 1,0 0 0,0 0 0,0 0 0,0 0-1,0 0 1,0 0 0,0 1 0,0-1 0,0 0-1,1 0 1,-1 0 0,0 0 0,0 0 0,0 0-1,0 0 1,0 0 0,0 0 0,0 0-1,1 0 1,-1 0 0,0 0 0,0 0 0,0 0-1,0 0 1,0 0 0,0 0 0,1 0 0,-1 0-1,0 0 1,0 0 0,0 0 0,0 0 0,0 0-1,0 0 1,0 0 0,1 0 0,-1 0-1,0-1 1,0 1 0,0 0 0,0 0 0,0 0-1,0 0 1,0 0 0,-11 10-6,-30 16 2,39-25 3,-362 201 1,-14-19 32,164-81-14,-481 220 100,657-305-107,15-5 0,-1-2-1,0-1 0,-1-1 1,-30 6-1,54-13-10,1-1 1,-1 0-1,0 0 1,1 1-1,-1-1 1,0 0-1,1 0 0,-1 0 1,0 0-1,0 0 1,1 0-1,-1 0 1,0 0-1,0 0 0,1 0 1,-1-1-1,0 1 1,1 0-1,-1 0 1,0-1-1,1 1 0,-1 0 1,0-1-1,1 1 1,-1 0-1,0-1 1,1 1-1,-1-1 0,1 1 1,-1-1-1,1 0 1,0 1-1,-1-1 1,1 1-1,-1-1 0,1 0 1,0 1-1,-1-1 1,1 0-1,0 0 1,0 1-1,0-1 0,0 0 1,0 1-1,0-1 1,0 0-1,0-1 1,0-3 3,1 1 0,0-1 0,1 1 0,-1-1 0,1 1 0,3-8 0,10-12 7,0 1 0,2 0 0,35-39 0,-24 31-7,108-127 12,222-241 15,-115 159-19,69-76-5,-218 207-1,117-179 1,-202 275-7,-1 0 1,0 0-1,-1-1 0,0 0 0,5-18 1,-11 28-1,0 1 0,0 0 0,-1-1-1,1 1 1,-1-1 0,1 1 0,-1-1 0,0 1 0,0-1 0,-1 1 0,1-1 0,-1 1 0,0-1 0,0 1 0,0-1 0,0 1 0,0 0 0,-1 0 0,0 0 0,1 0 0,-1 0 0,0 0 0,-1 0 0,1 0 0,0 1 0,-5-4 0,-1 1 0,0 0 0,0 1 0,-1 0 0,0 1 0,0 0 0,0 0 0,0 1 0,0 0 0,0 1 0,-1-1 0,1 2 0,-18 0 0,-1 1 0,0 1 0,0 1 0,-45 10 0,-88 36 6,-99 52 19,-39 40-5,50 3-23,-128 105-12,297-195 13,53-36 0,13-9-1,-1 1 0,2 0 1,-21 20-1,20-9-28,14-21 30,0 0 0,0 1 1,0-1-1,-1 0 0,1 0 0,0 0 0,0 1 0,0-1 1,0 0-1,0 0 0,0 1 0,0-1 0,-1 0 0,1 0 1,0 1-1,0-1 0,0 0 0,0 1 0,0-1 0,0 0 1,0 0-1,0 1 0,1-1 0,-1 0 0,0 0 0,0 1 1,0-1-1,0 0 0,0 0 0,0 1 0,0-1 0,1 0 1,-1 0-1,0 1 0,14-5-19,31-17-9,53-35 0,69-52-13,71-54-9,-183 124 43,640-477-99,-586 422 90,159-127-18,-130 124 7,-77 55-20,-1-2 0,67-64 0,-102 81 11,-25 26 36,1-1-1,-1 1 1,1-1 0,-1 1 0,1-1-1,-1 1 1,0-1 0,1 1-1,-1-1 1,0 0 0,1 1-1,-1-1 1,0 1 0,0-1-1,0 0 1,1 1 0,-1-1-1,0 0 1,0 0 0,0 0-1,-1 0 1,0 1 0,1-1 0,-1 1 0,0 0 0,0-1 0,1 1 0,-1 0 0,0 0 0,0-1 0,1 1-1,-1 0 1,0 0 0,0 0 0,0 0 0,1 0 0,-1 0 0,0 0 0,0 1 0,1-1 0,-2 0-1,-25 5-5,0 2-1,1 0 0,0 2 0,-29 13 1,-125 59-8,-71 46-17,-51 29 5,36-8 3,-6 14-11,-69 38-31,250-153 51,-80 48-21,91-38-6,64-50 14,11-7 0,12-6-8,122-94-2,-126 98 37,154-123-14,478-384-75,-573 459 85,551-479-48,-579 497 50,67-72-34,-98 100 34,1 0 1,-1 1 0,0-1-1,0 0 1,0 1 0,0-1-1,-1-1 1,1 1 0,-1 0 0,0 0-1,0-1 1,1-8 0,-3 12 2,0 1 0,0-1 0,0 0 1,0 0-1,-1 1 0,1-1 0,0 0 1,-1 0-1,1 1 0,0-1 0,-1 0 0,1 1 1,-1-1-1,1 0 0,-1 1 0,1-1 0,-1 1 1,0-1-1,1 1 0,-1-1 0,0 1 1,1-1-1,-1 1 0,0 0 0,1-1 0,-1 1 1,-1 0-1,-27-4 2,8 6 3,1 0 1,-1 2-1,0 1 1,1 1 0,-37 15-1,34-13 0,-168 65 34,-79 42 26,-50 39 7,-352 222 130,598-333-178,66-38-21,-279 167 110,20 17 51,195-133-83,64-46-50,9-9-30,-1-1-1,0 0 1,0 1 0,0-1-1,0 0 1,1 1-1,-1-1 1,0 0 0,0 0-1,1 1 1,-1-1-1,0 0 1,1 0 0,-1 0-1,0 1 1,0-1-1,1 0 1,-1 0 0,0 0-1,1 0 1,-1 0-1,0 1 1,1-1 0,-1 0-1,1 0 1,-1 0-1,0 0 1,1 0 0,-1 0-1,0 0 1,1-1-1,-1 1 1,0 0 0,1 0-1,-1 0 1,1 0-1,15-3 4,0-1 0,-1 0 0,1-1 0,-1 0 0,24-13-1,-27 12-2,137-66 6,509-331 2,138-121-33,-593 387-14,-130 86 14,-58 41 18,-9 5 3,1 0 1,-1 1-1,1 0 0,0 1 0,0 0 0,8-3 0,-181 80 51,-258 158 19,25-12 48,-1-11 7,324-167-47,154-105 9,189-138-68,102-83-12,-227 163-20,117-92-25,-172 147 28,140-134 0,-223 195 17,0 1 0,-1-1 0,1 0 0,-1 1-1,0-2 1,5-9 0,-7 14-2,-1 0 0,1-1-1,-1 1 1,0 0 0,1 0 0,-1 0 0,0-1-1,0 1 1,0 0 0,0 0 0,0-1 0,0 1-1,0 0 1,0 0 0,-1-1 0,1 1-1,0 0 1,-1 0 0,1 0 0,-1 0 0,1-1-1,-1 1 1,0 0 0,1 0 0,-1 0 0,0 0-1,0 0 1,0 1 0,0-1 0,0 0 0,0 0-1,0 0 1,0 1 0,0-1 0,0 1-1,0-1 1,-2 0 0,0 0 1,-1-1 1,1 1-1,-1 1 0,0-1 0,1 0 1,-1 1-1,0 0 0,0 0 1,1 0-1,-5 0 0,-44 11 15,43-9-16,-110 34 26,2 4-1,-131 65 1,-94 69 10,11 18-42,220-127 2,56-32 0,-365 231-14,411-257 16,10-7 0,16-11 0,-1 1 0,353-256-37,-275 193 22,92-67-33,180-141-56,-355 273 99,10-9-22,26-27 0,-42 40 21,-1-1 0,0 0 1,0-1-1,0 1 0,-1-1 0,0 0 1,0 0-1,0 0 0,-1 0 0,3-9 1,-5 14 4,0 0 0,1 0-1,-1-1 1,0 1 0,0 0 0,0 0 0,0 0 0,0-1 0,0 1 0,0 0-1,0 0 1,0-1 0,-1 1 0,1 0 0,0 0 0,-1 0 0,1 0 0,-1 0 0,1 0-1,-1 0 1,1 0 0,-1 0 0,0 0 0,0 0 0,0 0 0,1 0 0,-1 0-1,0 0 1,0 1 0,0-1 0,0 0 0,0 1 0,0-1 0,0 1 0,-1-1 0,1 1-1,0-1 1,0 1 0,0 0 0,0 0 0,-1 0 0,-1-1 0,-7 0-2,-1-1 0,1 1-1,-1 1 1,1 0 0,-13 2 0,-69 13-4,-96 37-1,-323 146-6,310-109-11,4 9 0,-221 147 0,127-66-2,-218 153-63,491-319 82,9-6-1,0 1-1,-1-1 1,0-1 0,0 0-1,-13 5 1,51-23-1,0-2 0,49-32 1,-38 22 6,124-77 1,426-271-28,-448 277 9,237-154-38,-301 197 41,-70 45 10,-22 13 2,-167 99 4,-18 12 2,-74 46 0,-55 41 3,-486 340 57,524-332-41,11-7 2,229-171-16,24-17 0,1 1 1,-39 35-1,62-50 0,0 0-1,0 1 1,0-1-1,0 1 1,-3 6-1,3-2 18,6-9-7,12-12 3,-3 1-6,87-65 38,-13 13-26,502-417 51,-567 464-73,381-326 47,-154 107 8,-237 224-53,1 1 1,-1 0 0,-1-1 0,0 0 0,0-1 0,-1 0 0,9-20 0,-17 32-5,0 0 1,-1-1 0,1 1 0,0-1-1,-1 1 1,1 0 0,-1-1 0,1 1-1,-1-1 1,0 0 0,0 1-1,0-1 1,1 1 0,-2-1 0,1 1-1,0-1 1,0 0 0,0 1-1,-1-1 1,1 1 0,-1-1 0,1 1-1,-1-1 1,0 1 0,-1-3 0,0 3-1,0 0 1,0 0 0,0 0 0,0 0 0,0 0 0,0 1-1,0-1 1,0 1 0,0-1 0,-1 1 0,1 0 0,0 0-1,0 0 1,-1 0 0,1 0 0,0 0 0,0 1 0,-3 0-1,-25 5 14,1 2-1,1 1 1,-54 24-1,62-24-9,-159 72 14,-52 33-2,-46 32 0,-46 30-1,38-12-6,-88 78 1,73-45-2,212-147-2,58-35-6,14-4 0,15-11 0,1 0 0,0 0 0,-1 0 0,1 0 0,-1 1 0,1-1 0,0 0 0,-1 1 0,1-1 0,0 0 0,0 0 0,-1 1 0,1-1 0,0 0 0,0 1 0,-1-1 0,1 1 0,0-1 0,0 0 0,0 1 0,0-1 0,-1 1 0,1-1 0,0 1 0,0-1 0,0 0 0,0 1 0,0-1 0,0 1 0,2-1 0,-1 0 0,1-1 0,-1 1 0,0-1 0,1 0 0,-1 1 0,0-1 0,1 0 0,-1 0 0,0 1 0,0-1 0,0 0 0,1 0 0,-1 0 0,0-1 0,-1 1 0,3-2 0,7-7 0,184-152 0,-1 7-4,26-19-13,297-243-55,-140 69-73,-358 330 129,-13 14 9,0-1 1,0 0 0,-1 0-1,1 0 1,-1 0-1,0-1 1,0 1 0,-1-1-1,4-8 1,-7 13 5,0 1 0,1-1 0,-1 1 0,0-1 0,0 0 0,1 1 0,-1-1 0,0 0 1,0 1-1,0-1 0,0 0 0,0 1 0,0-1 0,0 0 0,0 1 0,0-1 0,0 1 0,-1-1 0,1 0 1,0 1-1,0-1 0,-1 0 0,1 1 0,0-1 0,-1 1 0,1-1 0,0 1 0,-1-1 0,1 1 0,-1-1 1,1 1-1,-1-1 0,1 1 0,-1 0 0,1-1 0,-1 1 0,1 0 0,-1-1 0,0 1 0,1 0 1,-1 0-1,0-1 0,1 1 0,-1 0 0,0 0 0,1 0 0,-1 0 0,0 0 0,1 0 0,-2 0 0,-2 1 1,-1-1 0,0 1 0,0 0 0,0 0 0,0 0 0,-7 4 0,-35 16 14,-65 41-1,65-35-11,-156 92 6,-68 46 0,-27 44 0,58-10 0,-15 33-11,34 4-27,198-209 22,1 1 0,2 1-1,1 0 1,-23 50 0,40-74 3,0 1 0,0 0-1,0 0 1,1 0 0,0 0 0,0 0 0,0 0 0,1 1 0,0-1 0,0 0 0,0 0-1,3 9 1,-3-12 2,1 0 0,0-1 0,0 1-1,0-1 1,1 1 0,-1-1 0,0 0-1,1 1 1,0-1 0,-1 0 0,1 0-1,0 0 1,0 0 0,0 0 0,0-1-1,0 1 1,1-1 0,-1 1 0,1-1-1,-1 0 1,1 0 0,-1 0 0,1 0-1,-1 0 1,1 0 0,0-1 0,-1 0-1,1 1 1,3-1 0,7 0-5,-1 0 0,1-1 0,0-1 0,-1 0 1,15-4-1,69-26-17,68-35-1,57-31 4,50-23 6,34-25 6,-50 13 4,235-158-4,-478 283 10,18-12 0,-23 16 1,-13 10 2,-21 18 11,-139 103 25,114-89-33,-214 158 14,-44 27 11,57-23 13,-259 283 176,415-379-151,89-96-63,1 1 0,1 0 0,0 0 0,0 1 0,1 0 0,0 0 1,0 0-1,1 0 0,-3 15 0,6-22-4,1 0 0,-1 0 0,1-1 0,0 1 0,0 0 0,0 0 0,0-1 0,0 1 0,1 0 0,-1 0 0,1-1 1,0 1-1,0 0 0,0-1 0,0 1 0,0-1 0,0 1 0,1-1 0,-1 0 0,1 0 0,0 1 0,-1-1 0,1 0 0,0 0 0,0-1 1,1 1-1,-1 0 0,0-1 0,0 1 0,1-1 0,-1 0 0,1 0 0,-1 0 0,1 0 0,0 0 0,-1 0 0,1-1 0,4 1 0,4 1 2,1-1 0,-1 0 0,1-1 0,0 0 0,-1-1 0,23-4 0,29-9 8,83-29-1,162-76 6,202-125 3,-8-28-10,-100 53-6,-314 173-3,1181-600 12,-1250 637-18,15-6 27,-34 15-21,0 0-1,0 0 0,0 0 1,0 0-1,0 0 0,0 0 1,0 0-1,0 0 1,0 0-1,0 0 0,0 0 1,0 1-1,0-1 1,0 0-1,0 0 0,0 0 1,0 0-1,0 0 1,0 0-1,0 0 0,0 0 1,0 0-1,0 0 1,1 0-1,-1 0 0,0 0 1,0 0-1,0 0 1,0 0-1,0 0 0,0 0 1,0 0-1,0 0 1,0 0-1,0 0 0,0 0 1,0 0-1,0 0 1,0 0-1,1 0 0,-1 0 1,0 0-1,0 0 0,0 0 1,0 0-1,0 0 1,0 0-1,-16 13 19,-45 29 0,-98 61 5,64-42-13,-381 242 48,346-224-42,-380 243 58,107-49-28,-114 76 25,272-178-23,63-28-15,171-133-32,-239 182 48,190-150-30,40-26-3,43-35-6,182-166-29,20-8-4,594-469-76,-447 367 1,199-148-78,-477 376 138,197-154-134,-244 175 109,-82 65 46,0-2 9,-91 52 10,-88 63 22,-62 50-1,-613 451-4,669-470-30,-122 95 0,25 16-30,138-84-23,174-184 59,1-1-1,0 1 0,0 0 1,0 1-1,1-1 0,0 1 1,-4 11-1,7-17 3,-1 1 1,1-1-1,0 0 0,0 1 0,0-1 1,0 1-1,0-1 0,0 0 0,0 1 1,1-1-1,-1 0 0,0 1 0,1-1 1,-1 0-1,1 1 0,-1-1 0,2 2 1,-1-1-2,1-1 1,-1 0 0,1 1 0,-1-1 0,1 0 0,0 0 0,-1 0-1,1 0 1,0 0 0,0-1 0,-1 1 0,1 0 0,0-1 0,0 0-1,0 1 1,2-1 0,5 1-5,1-1 0,-1 0 1,0-1-1,1 0 0,-1 0 0,14-4 0,131-44-49,92-53-5,78-58 1,135-97-25,-192 105 40,736-414-72,-404 260 68,-331 173 61,-202 101 12,-52 29-3,-13 8-3,-11 8 11,-26 14-3,-289 184 46,9-10-24,-783 478 90,400-195-34,239-158-7,441-312-88,1-3 8,2 0 1,0 2-1,-19 17 1,32-24-9,11-6-4,19-10 1,57-31-4,103-71-2,108-78 0,92-68 2,253-162-9,74-19-42,-374 224 30,-37 35-2,-54 38 5,-58 38 6,-111 63 6,32-19-8,-174 110 22,-89 65 11,-117 84-2,-509 350 17,-333 251-11,759-520-22,63-38 2,66-48-4,52-34 5,50-40 19,105-103-17,-1 0 0,-15 24 0,30-40-7,1 1 0,-1-1 0,0 1 0,0-1 0,1 1 0,-1-1 0,1 1 0,-1-1 0,1 1 0,-1 3 0,1-5-1,0 0 1,0 1-1,1-1 0,-1 0 1,0 1-1,0-1 0,0 0 1,0 1-1,0-1 0,0 0 1,1 1-1,-1-1 1,0 0-1,0 0 0,0 1 1,1-1-1,-1 0 0,0 1 1,0-1-1,1 0 0,-1 0 1,0 0-1,1 1 0,-1-1 1,0 0-1,1 0 0,-1 0 1,1 0-1,2 1 2,-1-1 0,1 0 0,0 0 0,0 0 0,-1-1 0,1 1 0,0-1 0,4 0 0,6-4 1,0 1 0,1-2 0,14-7 0,137-83 10,116-86-4,371-273-18,-66 45-35,12 25-19,76-12-43,-385 224 59,-57 42 14,43 4-18,-224 108 55,-51 18-3,1 1-1,-1 0 1,1-1 0,-1 1-1,1 0 1,-1 0-1,1-1 1,-1 1 0,1 0-1,0 0 1,-1 0 0,1 0-1,-1 0 1,1 0 0,-1 0-1,1 0 1,0 0-1,-1 0 1,1 0 0,-1 0-1,1 0 1,-1 0 0,1 1-1,0-1 1,-1 0-1,1 0 1,-1 1 0,1-1-1,-1 0 1,1 1 0,-1 1-1,-1-1 1,1 1 0,-1-1-1,1 0 1,-1 1 0,0-1 0,1 1-1,-1-1 1,0 0 0,0 0-1,0 0 1,0 1 0,-2 0-1,-31 33 15,-55 45-1,34-34-1,-165 142 25,-420 330 54,532-435-78,-381 304 38,227-159-31,36-26 4,47-39-11,116-103-3,-89 109 0,115-118-4,37-51-7,0-1 0,1 1 0,-1 0 0,0 0 0,0 0 0,1 0 0,-1 0 0,0 0 0,0 0 0,1 0 0,-1 0 1,0 0-1,0 0 0,1 0 0,-1 0 0,0 0 0,0 0 0,1 0 0,-1 0 0,0 0 0,0 0 0,1 0 0,-1 0 0,0 0 0,0 0 0,1 0 0,-1 1 0,0-1 0,0 0 0,1 0 0,-1 0 0,0 0 0,0 1 0,0-1 0,0 0 0,1 0 1,-1 0-1,0 1 0,0-1 0,0 0 0,0 0 0,0 1 0,0-1 0,0 0 0,1 0 0,-1 1 0,0-1 0,0 0 0,0 0 0,0 1 0,0-1 0,0 0 0,0 0 0,0 1 0,0-1 0,-1 0 0,1 0 0,0 1 0,0-1 0,0 0 0,0 0 0,0 1 1,0-1-1,0 0 0,-1 0 0,1 0 0,0 1 0,0-1 0,11-4-2,1-1 0,-1 0-1,0-1 1,0 0 0,19-15 0,-12 9-3,148-104-19,701-499-49,-349 227 15,-456 340 52,207-148-26,38-4-18,16-10 15,-289 186 35,-10 6 7,2 1 0,0 2 1,32-16-1,-32 22 17,-26 9-24,0 0 1,0 0-1,0 0 0,-1 0 0,1 0 1,0 0-1,0 0 0,0 1 1,0-1-1,0 0 0,0 0 0,0 0 1,0 0-1,0 0 0,0 0 1,0 1-1,0-1 0,-1 0 0,1 0 1,0 0-1,0 0 0,0 0 0,0 1 1,0-1-1,0 0 0,0 0 1,0 0-1,0 0 0,0 0 0,1 1 1,-1-1-1,0 0 0,0 0 1,0 0-1,0 0 0,0 0 0,0 0 1,0 1-1,0-1 0,0 0 1,0 0-1,0 0 0,1 0 0,-1 0 1,0 0-1,0 0 0,0 0 0,0 0 1,0 0-1,0 1 0,0-1 1,1 0-1,-1 0 0,0 0 0,0 0 1,0 0-1,0 0 0,0 0 1,1 0-1,-1 0 0,0 0 0,-11 11 12,0 1 0,-19 13 0,-16 13 10,-112 97 20,-351 278 14,33-19 27,332-262-61,-134 120 17,108-115 4,63-43-3,68-51-13,36-39-24,1 0 1,-1 0 0,1 0-1,0 0 1,0 0 0,1 0-1,-3 9 1,4-11-2,0 0-1,-1-1 0,1 1 1,0 0-1,0 0 1,0-1-1,0 1 1,0 0-1,0-1 1,1 3-1,-1-3 0,1-1-1,-1 1 1,1-1 0,-1 0-1,0 1 1,1-1-1,-1 0 1,1 1-1,-1-1 1,1 0-1,-1 1 1,1-1 0,0 0-1,-1 0 1,1 0-1,-1 0 1,1 1-1,-1-1 1,1 0 0,0 0-1,-1 0 1,1 0-1,-1 0 1,1 0-1,0-1 1,-1 1-1,1 0 1,-1 0 0,1 0-1,-1 0 1,1-1-1,-1 1 1,1 0-1,-1-1 1,1 1-1,-1 0 1,1-1 0,-1 1-1,1-1 1,24-13 8,46-34 1,-9 5-1,117-78 16,71-56 8,307-231 2,-464 335-31,234-169 27,-29 50 35,-146 95 28,-120 73-42,-18 13 40,-29 28 0,-143 145-36,-169 228 1,296-348-294,-104 126 521,122-154-619,0-1-1,0-1 0,-1 0 1,-1-1-1,0 0 1,-1-1-1,0-1 0,-24 11 1</inkml:trace>
</inkml:ink>
</file>

<file path=ppt/ink/ink3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04.794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2055 39 8536,'0'0'1880,"-10"-6"-1479,0 1-301,4 1-49,0 1 0,0-1 1,-1 1-1,1 1 0,-1-1 1,0 1-1,0 0 0,-12-1 0,4 2-13,1 1 0,0 0-1,0 2 1,0-1 0,-1 2-1,1 0 1,1 1 0,-1 0-1,1 1 1,-1 0 0,1 1-1,1 1 1,-24 15 0,-4 8-13,2 2 0,-58 61 0,44-41 23,-358 363 99,103-95 15,-21 23 154,306-320-277,11-12-4,0 0-1,0 1 0,1 0 0,1 1 0,0 0 1,-10 19-1,19-32-33,0 1 1,0-1-1,0 0 0,0 0 1,0 0-1,0 0 0,0 0 0,0 0 1,-1 1-1,1-1 0,0 0 1,0 0-1,0 0 0,0 0 1,0 1-1,0-1 0,0 0 1,0 0-1,0 0 0,0 0 1,0 1-1,0-1 0,0 0 0,0 0 1,0 0-1,0 0 0,0 1 1,0-1-1,0 0 0,1 0 1,-1 0-1,0 0 0,0 0 1,0 1-1,0-1 0,0 0 1,0 0-1,0 0 0,0 0 0,1 0 1,-1 0-1,0 0 0,0 0 1,0 1-1,0-1 0,0 0 1,1 0-1,-1 0 0,0 0 1,0 0-1,0 0 0,0 0 1,1 0-1,-1 0 0,0 0 0,0 0 1,0 0-1,0 0 0,1 0 1,-1 0-1,0 0 0,0 0 1,0 0-1,10-3 28,0 0 0,0 0 0,0 0 1,12-8-1,-6 4-8,61-33 55,-2-3 1,77-58 0,-63 40-27,198-128 55,370-259 332,-571 384-246,170-95 0,-228 147-85,-23 13-4,-7 5-59,-14 12 14,-144 143 145,-15 8-88,-67 55-13,-350 301 59,393-357-104,-164 144 90,35 13 15,302-296-23,-40 60 1,65-84-29,8-5-66,11-8 9,94-68 117,-90 60-150,132-99 72,68-58 11,39-40 3,-117 89-47,127-101 69,-127 117-59,73-58 45,-121 84-58,-38 31 30,3 2-1,98-60 1,-87 67 59,-69 43-68,-4 6-47,-6 9 7,-4 2-13,0-1 0,0 0 0,-2 0 0,-17 18 0,4-6-5,-116 126 29,-104 93 5,-37 25 3,51-47-4,-85 103 23,128-129 10,149-156-54,30-26 1,10-18-31,0 0 0,0 0 0,0 1 0,0-1 0,0 0 0,1 0 0,-1 1 0,0-1 0,0 0 0,0 0 0,0 0 0,0 1 0,0-1 0,0 0 0,0 0 0,1 0 0,-1 1 0,0-1 0,0 0 0,0 0 0,0 0 0,1 0 0,-1 1 1,0-1-1,0 0 0,0 0 0,1 0 0,-1 0 0,0 0 0,0 0 0,1 0 0,-1 0 0,0 0 0,0 1 0,0-1 0,1 0 0,-1 0 0,1-1 0,2 1 6,1 0-1,0-1 1,0 0 0,-1 0 0,1 0 0,0-1 0,3-1 0,33-17 18,-1-1-1,-2-2 1,40-31 0,-64 45-20,201-152 51,-102 76-30,308-240 45,-88 41 9,-72 58-4,-154 139-47,218-188 94,-219 182 1,-292 260-33,-26 14-73,-76 55 2,18-22 15,114-85-11,5 6 0,-202 235 0,352-368-24,-11 12-3,1 0-1,1 1 1,0 0 0,1 0 0,1 1 0,-12 28-1,15-18-1,6-25 5,0 0-1,0-1 0,0 1 1,0 0-1,0 0 1,0-1-1,0 1 0,1 0 1,-1 0-1,0-1 1,0 1-1,1 0 0,-1-1 1,0 1-1,1 0 0,-1-1 1,1 1-1,-1 0 1,1 0-1,2 0-1,-1-1-1,0 1 1,1-1 0,-1 1-1,0-1 1,1 0 0,-1 0-1,1 0 1,-1 0 0,0 0 0,1 0-1,-1-1 1,0 1 0,1-1-1,-1 0 1,0 0 0,0 0-1,3-1 1,36-15-11,-1-2 1,-1-1-1,39-28 0,99-68-13,274-205-54,-169 118 34,-113 91 14,-129 89 24,1 2 0,51-19 0,-53 30 2,-39 9 6,1 1 0,0 0 0,-1 0-1,1 0 1,0 0 0,0 0 0,-1 0 0,1 0 0,0 0 0,-1 0 0,1 0 0,0 0 0,-1 0 0,1 1 0,0-1 0,-1 0-1,1 0 1,0 1 0,-1-1 0,1 0 0,0 2 0,0-1 0,-1 0 0,0 0 0,0 0 0,0 0 0,0 0 0,0 0 0,0 0 0,0 0 0,-1 1 0,1-1 0,0 0 0,0 0 0,-1 0 0,1 0 0,-1 0 0,0 1 0,-17 33-10,-1-1 0,-42 58 0,-64 77-14,-229 260-11,213-278 18,-148 172-5,286-319 22,-118 159-14,118-159 14,0 1 0,0-1-1,1 1 1,-1 0 0,1 0 0,0 0 0,0 0 0,0 0 0,1 0 0,0 0 0,0 1 0,0 5-1,1-10 1,0-1 0,0 1 0,0 0 0,0-1 0,1 1 0,-1 0 0,0-1 0,0 1 0,1-1 0,-1 1 0,0 0 0,1-1 0,-1 1 0,1-1 0,-1 1 0,1-1 0,-1 1 0,1-1 0,-1 0 0,1 1 0,-1-1 0,1 0 0,-1 1 0,1-1 0,0 0 0,-1 0 0,1 1 0,0-1 0,-1 0 0,2 0 0,0 0 0,1 0 0,0 0 0,-1 0 0,1 0 0,-1-1 0,1 1 0,-1-1 0,4-1 0,20-9 0,-1-1 0,0-1 0,45-33 0,-43 28 0,392-295 0,-293 215 0,317-271 0,-184 169 18,-245 190 4,-18 14 4,-21 17-9,-153 152 50,-352 363 7,390-396-54,-214 279-1,347-410-18,5-7 1,0 1-1,0-1 1,0 0-1,0 1 0,1-1 1,-1 1-1,1 0 1,0 0-1,0-1 1,0 1-1,-1 6 1,1-9-2,1 0 1,0 0-1,1 1 1,-1-1-1,0 0 0,0 0 1,0 0-1,0 1 1,0-1-1,0 0 1,0 0-1,0 1 1,0-1-1,0 0 1,1 0-1,-1 0 0,0 1 1,0-1-1,0 0 1,0 0-1,0 0 1,1 0-1,-1 0 1,0 1-1,0-1 1,0 0-1,1 0 0,-1 0 1,0 0-1,0 0 1,1 0-1,-1 0 1,0 0-1,0 0 1,0 0-1,1 0 1,-1 0-1,0 0 0,0 0 1,1 0-1,-1 0 1,0 0-1,0 0 1,0 0-1,1 0 1,-1 0-1,0 0 0,0 0 1,1-1-1,10-2 7,1-1 0,-1 0 0,0-1 0,-1-1-1,21-12 1,-7 3-1,110-72 14,411-331 75,-415 317-57,254-152 1,-381 251-38,-1 1-1,1-1 0,0 1 1,-1 0-1,1-1 1,0 2-1,5-3 1,-7 3-1,-1 1 0,0-1 0,0 0 0,1 0 0,-1 0 0,0 0 0,0 0 1,0 0-1,1 0 0,-1 1 0,0-1 0,0 0 0,0 0 0,0 0 0,1 0 0,-1 1 1,0-1-1,0 0 0,0 0 0,0 0 0,0 1 0,0-1 0,0 0 0,0 0 1,1 1-1,-1-1 0,0 0 0,0 0 0,0 0 0,0 1 0,0-1 0,0 0 0,0 0 1,0 1-1,0-1 0,-1 0 0,1 0 0,0 1 0,0-1 0,0 0 0,0 0 1,0 0-1,0 1 0,0-1 0,0 0 0,-1 0 0,1 0 0,0 1 0,0-1 0,-1 0 1,-6 13 1,-1-1 0,-12 14 0,-512 616 0,418-510-3,90-103 1,-68 83 0,77-91 0,1 1 0,0 0 0,-14 34 0,28-54 0,-1-1 0,0 0 0,0 1 0,0 0-1,1-1 1,-1 1 0,1-1 0,-1 1-1,1 0 1,0 0 0,0-1 0,0 1 0,-1 0-1,2-1 1,-1 1 0,0 0 0,0 0-1,0-1 1,1 1 0,-1-1 0,1 1 0,0 0-1,-1-1 1,1 1 0,0-1 0,1 3-1,0-3 1,1 0-1,-1 0 0,0 0 0,0 0 0,1 0 0,-1-1 0,0 1 0,1-1 0,-1 1 0,1-1 1,-1 0-1,0 0 0,1 0 0,-1 0 0,1-1 0,-1 1 0,1-1 0,-1 1 0,3-2 0,12-4-6,1 0-1,30-17 1,88-54-12,55-49-2,46-44 5,31-31 6,-48 22 4,-116 93 26,207-131 1,-288 204 17,48-19 0,-71 32-37,0 0 0,0 0 0,0 0 0,0-1 0,1 1 0,-1 0-1,0 0 1,0 0 0,0 0 0,0 0 0,0 0 0,1 0 0,-1 0 0,0 0 0,0 0 0,0 0 0,0 0-1,1-1 1,-1 1 0,0 0 0,0 0 0,0 0 0,0 0 0,1 1 0,-1-1 0,0 0 0,0 0 0,0 0 0,1 0-1,-1 0 1,0 0 0,0 0 0,0 0 0,0 0 0,0 0 0,1 0 0,-1 0 0,0 1 0,0-1 0,0 0-1,0 0 1,-4 9 18,-21 20-6,18-21-7,-63 70 18,-187 220-1,-132 191-103,278-342-90,110-145 5,0-1 0,-11 8-1490,11-9 1490,-1 1 0,0 0-1</inkml:trace>
</inkml:ink>
</file>

<file path=ppt/ink/ink3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10.8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 4720,'0'0'12357,"-9"10"-12267,-25 33-2,33-42-82,0-1 0,0 1 0,0 0-1,0 0 1,1 0 0,-1 0 0,0 0-1,1 0 1,-1 0 0,1 0 0,-1 0-1,1 0 1,-1 0 0,1 1 0,0-1-1,0 0 1,-1 0 0,1 0-1,0 1 1,0-1 0,0 0 0,0 0-1,1 2 1,0 3 23,9 166 492,22 374-42,-27-515-417,0 0 0,15 45-1,-19-73-28,0 0 0,0 0 0,1 0 0,-1 1 0,1-1 0,-1-1 0,5 7 0,-5-9 63,-1 5-69,1 2 80,4-8-23,9-5-76,165-57 29,-158 56-34,0 0 0,33-6 0,-38 10 2,28-3 254,-44 6-113,-10 15 86,5-13-254,1 0-1,-1-1 1,0 1 0,0-1 0,1 0 0,-1 0 0,0-1 0,0 1-1,0-1 1,0 0 0,0-1 0,-10-1 0,12 1-309,0 1 0,1-2 0,-1 1 0,0 0 1,0-1-1,1 1 0,-4-3 0</inkml:trace>
</inkml:ink>
</file>

<file path=ppt/ink/ink3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11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92 6728,'0'0'7754,"10"-4"-7426,7-2-93,1 0 0,0 2 0,19-4 0,-1 4 189,-1-2 0,1-1 0,35-14 0,-53 16-221,-1 1 0,33-3 0,9-2 559,-57 9-724,1-1-1,-1 1 1,1 0 0,-1 1 0,1-1-1,-1 0 1,1 1 0,4 1 0,14 2 378,-30-9-384,5 3-2318</inkml:trace>
</inkml:ink>
</file>

<file path=ppt/ink/ink3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12.3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1 183 7832,'0'0'8394,"15"-11"-8141,-5 4-203,8-6 67,0 1-1,1 1 1,40-17-1,-23 14 160,0 2 0,1 1 0,0 2-1,58-7 1,-74 13 58,36-9 1,-37 6 38,35-3 0,-43 4-177,-2 2 153,-10 3-388,0 0 0,0 0 0,0 0 0,0 0 0,0 0 0,1 0 0,-1 0 1,0 0-1,0 0 0,0 0 0,0 0 0,0 0 0,0 0 0,0 0 0,0 0 1,1 1-1,-1-1 0,0 0 0,0 0 0,0 0 0,0 0 0,0 0 0,0 0 0,0 0 1,0 1-1,0-1 0,0 0 0,0 0 0,0 0 0,0 0 0,0 0 0,0 0 1,0 1-1,0-1 0,0 0 0,0 0 0,0 0 0,0 0 0,0 0 0,0 0 1,0 1-1,0-1 0,0 0 0,0 0 0,0 0 0,0 0 0,0 0 0,0 0 0,-1 0 1,1 1-1,0-1 0,0 0 0,0 0 0,0 0 0,0 0 0,0 0 0,0 0 1,0 0-1,-1 0 0</inkml:trace>
</inkml:ink>
</file>

<file path=ppt/ink/ink3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13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 5720,'0'0'12119,"9"10"-11904,24 31-4,-32-40-185,0 0 0,0 0 0,0 0 0,-1 0 0,1 0 0,0 0 0,0 0 0,-1 0 0,1 0 0,-1 1 0,1-1 0,-1 0 0,0 0 0,1 1 0,-1-1 0,0 0 0,0 1 1,0-1-1,0 0 0,0 1 0,0-1 0,0 2 0,-1 6 127,3 13-28,-2 1 0,0-1 0,-2 1-1,0-1 1,-2 0 0,-10 38 0,3-12 33,6-32-90,0 0 1,-1 0-1,-1-1 1,-17 29-1,12-21 44,7-16-98,4-5 23,0 0 0,-1 1 0,1-1 0,0 0 0,0 0 1,0 0-1,1 1 0,-1-1 0,0 5 0,1-7-28,0 1 0,0-1-1,0 1 1,0-1-1,0 1 1,0-1 0,1 1-1,-1-1 1,0 1 0,0-1-1,1 0 1,-1 1 0,0-1-1,1 1 1,-1-1 0,0 0-1,1 1 1,-1-1 0,0 0-1,1 1 1,0-1 0,19 5 42,81-8 37,-57 1-63,-37 1-23,-1 0 0,1 0 0,-1 1-1,1 0 1,-1 1 0,10 0-1,-2 2-1,-11-3 0,-1 0 0,1 0 0,-1 1 0,1-1 0,-1 1 0,1 0 0,-1 0 0,4 1 0,-6-2-4,0 0 1,1 1-1,-1-1 0,0 0 0,0 0 0,1 0 0,-1 0 0,0 0 0,0 0 0,1 0 0,-1 0 0,0 1 0,0-1 0,0 0 1,1 0-1,-1 0 0,0 0 0,0 1 0,0-1 0,0 0 0,1 0 0,-1 1 0,0-1 0,0 0 0,0 0 0,0 0 0,0 1 1,0-1-1,0 0 0,0 0 0,0 1 0,0-1 0,0 0 0,0 1 0,0-1 0,0 0 0,0 0 0,0 1 0,0-1 0,0 0 1,0 0-1,0 1 0,0-1 0,0 0 0,0 0 0,0 1 0,-1-1 0,1 0 0,0 0 0,0 0 0,0 1 0,0-1 0,-1 0 1,1 0-1,0 0 0,0 0 0,0 1 0,-1-1 0,1 0 0,0 0 0,0 0 0,-1 0 0,1 0 0,0 0 0,0 0 1,-1 0-1,1 0 0,-9 1-2986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16.51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12 7328,'0'0'3506,"9"-2"-3016,-6 2-461,13-4 268,0 2-1,0 0 0,0 1 0,20 0 0,92 9 1858,-70-13-484,-51 3-885,-2 2-2904</inkml:trace>
</inkml:ink>
</file>

<file path=ppt/ink/ink3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14.1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1 135 11048,'0'0'352,"11"-6"-75,2-4-162,-4 4 26,1 0 0,-1 0-1,1 0 1,16-5 0,-17 0 417,-7 9-41,-1 6 586,-1-4-825,-6 24 2577,6-24-2453,12 3-237,0-1 0,1-1 1,-1 0-1,1-1 0,-1 0 1,1-1-1,16-4 0,87-24 90,-95 23-135,16-4-11,6-2 180,54-23 0,-72 30-21,-15 3-85,-25 3-81,-78 9-177,61-8-2475</inkml:trace>
</inkml:ink>
</file>

<file path=ppt/ink/ink3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15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10344,'0'0'7274,"10"3"-6997,4 2-122,1-2-1,0 0 1,0-1-1,18 0 0,22-1 259,-6 0 36,0-2-1,0-2 1,68-12-1,-87 10-210,-24 4-180,1 0 0,-1 0 0,0 0 0,1-1 1,-1 0-1,0 0 0,6-4 0,-11 6-24,1-1-1,-1 0 1,1 0 0,0 1 0,-1-1 0,1 1 0,0-1-1,0 1 1,-1 0 0,1-1 0,0 1 0,2 0 0,-4 0 68,0 1-87,-1-1 0,1 1 1,0-1-1,-1 1 0,1-1 0,0 0 0,-1 1 0,1-1 0,-1 0 0,1 0 0,-1 1 0,1-1 0,-1 0 0,1 0 0,-1 0 0,1 1 1,-1-1-1,1 0 0,-1 0 0,1 0 0,-1 0 0,1 0 0,-1 0 0,0 0 0,-17 0 6,17 0-1,-26 2-67,-39 5 1,30 0-3111</inkml:trace>
</inkml:ink>
</file>

<file path=ppt/ink/ink3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15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127 0 6328,'0'0'672,"-66"56"-592,48-42 16,0-2 16,4-2-48,4 0 8</inkml:trace>
</inkml:ink>
</file>

<file path=ppt/ink/ink3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16.0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 6016,'0'0'1420,"28"-9"513,-20 7-1440,-1 1 0,1 0 0,-1 0 0,1 0 0,0 1 0,0 0 0,-1 0 1,1 1-1,0 0 0,11 3 0,-6-2-285,-1 0 0,0 0 1,20-2-1,2-2 96,-11 2-20,-1-2 0,1-1 1,0 0-1,40-13 0,-49 13 8,-13 2-257,0 1 0,1 0 0,-1 0 0,0-1 0,1 1 0,-1 0 0,0-1 0,0 1 0,1-1 0,-1 0 0,0 1 1,0-1-1,0 0 0,2-1 0,-17-4-2132</inkml:trace>
</inkml:ink>
</file>

<file path=ppt/ink/ink3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17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98 205 2904,'0'0'3546,"-10"-1"-3151,-30-2 25,-8 5 8325,98-4-8139,-1-3 0,50-11 0,6-1-8,-28 4-80,-1-3 0,100-35-1,-164 47-455,0-1 0,1 0 0,-2-1-1,1 0 1,19-15 0,-30 20-132,0 0 1,0 0-1,0 0 0,1 0 0,-1-1 1,-1 1-1,1 0 0,0 0 0,0-1 1,0 1-1,-1-1 0,1 1 0,-1-1 1,1 1-1,-1-1 0,1 1 0,-1-1 1,0 1-1,0-1 0,0 0 1,0-2-1,0 1-895</inkml:trace>
</inkml:ink>
</file>

<file path=ppt/ink/ink3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23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1 249 5520,'0'0'8302,"17"-7"-8122,-12 5-164,10-4 34,2 0 0,-1 1 1,1 0-1,-1 2 0,1 0 0,21-1 0,319-31 838,-236 19-457,-66 5-90,-39 7-166,31-3 0,-44 6-138,1 0-1,0 1 0,0-1 0,-1-1 0,1 1 0,-1 0 0,7-4 0,7-3 231,-17 8-257,0 0-1,1 0 0,-1 0 0,0 0 0,0 0 1,0 0-1,1 0 0,-1 0 0,0 0 0,0 0 1,0 0-1,0 0 0,1-1 0,-1 1 0,0 0 1,0 0-1,0 0 0,0 0 0,0 0 0,0 0 1,1-1-1,-1 1 0,0 0 0,0 0 0,0 0 1,0 0-1,0-1 0,0 1 0,0 0 0,0 0 1,0 0-1,0 0 0,0-1 0,0 1 0,0 0 0,0 0 1,0 0-1,0-1 0,0 1 0,0 0 0,0 0 1,0 0-1,0 0 0,0-1 0,0 1 0,0 0 1,0 0-1,0 0 0,0 0 0,0-1 0,-1 1 1,1 0-1,0 0 0,0 0 0,0 0 0,0 0 1,0 0-1,-1-1 0,1 1 0,0 0 0,0 0 1,0 0-1,0 0 0,-1 0 0,1 0 0,0 0 0,-23-12 227,-33-6-56,-119-18 359,148 30-403,26 6-132,1 0 0,-1 0 0,1 0 0,0-1 0,-1 1 0,1 0 0,0 0 1,-1 0-1,1-1 0,0 1 0,-1 0 0,1 0 0,0-1 0,0 1 0,-1 0 0,1-1 0,0 1 0,0 0 0,0-1 0,-1 1 0,1 0 0,0-1 0,0 1 0,0-1 0,0 1 1,0 0-1,0-1 0,0 1 0,0 0 0,0-1 0,0 1 0,0-1 0,0 1 0,0 0 0,0-1 0,0 1 0,0-1 0,0 0-4,1 0-1,-1 1 1,0-1-1,0 0 0,0 0 1,1 0-1,-1 0 1,0 1-1,1-1 1,-1 0-1,1 1 1,-1-1-1,1 0 1,-1 1-1,1-1 0,-1 0 1,1 1-1,0-1 1,-1 1-1,2-2 1,4 1-8,0-1 0,0 1 0,0 0 1,0 0-1,0 0 0,0 1 0,0 0 0,0 1 1,0-1-1,0 1 0,0 0 0,5 2 0,14 4-26,32 13 0,-53-18 28,55 17-33,7 3-41,-57-17 63,0 0-1,0 1 1,-1 0-1,0 0 0,0 1 1,8 9-1,-16-16 17,1 0 0,-1 1-1,0-1 1,1 1 0,-1-1 0,0 1-1,0 0 1,0-1 0,1 1-1,-1-1 1,0 1 0,0-1-1,0 1 1,0 0 0,0-1-1,0 1 1,0-1 0,0 1-1,0-1 1,0 1 0,0 0-1,-1-1 1,1 1 0,0-1 0,0 1-1,0-1 1,-1 1 0,1-1-1,0 1 1,-1-1 0,1 1-1,0-1 1,-1 1 0,1-1-1,-1 0 1,1 1 0,-1 0-1,-19 14 35,19-15-36,-36 25 59,-26 15 46,27-20-35,-25 12 104,57-31-166,1 1 0,0-1-1,-1 1 1,1 0-1,0 0 1,0 0 0,0 1-1,0-1 1,1 1-1,-5 4 1</inkml:trace>
</inkml:ink>
</file>

<file path=ppt/ink/ink3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25.1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92 4312,'0'0'2953,"-10"-6"-2808,-31-20 43,21 9 267,19 17-417,1-1 0,0 1 1,0 0-1,0 0 0,0-1 0,0 1 1,0 0-1,0 0 0,-1-1 0,1 1 0,0 0 1,0 0-1,0-1 0,0 1 0,0 0 0,0-1 1,0 1-1,0 0 0,0 0 0,0-1 1,1 1-1,-1 0 0,0 0 0,0-1 0,0 1 1,0 0-1,0 0 0,1-1 0,-1 0 377,-1-10 1253,-2-3-521,3 14-1121,0-1 0,0 1 0,0 0 0,0 0 1,0 0-1,0-1 0,0 1 0,0 0 0,0 0 0,0-1 0,0 1 1,0 0-1,0 0 0,0-1 0,0 1 0,0 0 0,1 0 0,-1 0 1,0-1-1,0 1 0,0 0 0,0 0 0,0 0 0,0-1 0,1 1 0,-1 0 1,0 0-1,0 0 0,0 0 0,0 0 0,1-1 0,-1 1 0,0 0 1,0 0-1,0 0 0,1 0 0,-1 0 0,0 0 0,1 3 1247,-1-8 1466,-3 11-2178,-4 23-302,2 0-1,0 1 0,0 37 1,4-11 82,13 108 0,0-34 41,-10-110-268,1 0 1,7 25-1,0 4 96,-3-5 114,-7-44-160,0 1-158,0 0 0,0 0 0,0-1 0,0 1 0,0 0 0,0-1 0,0 1 0,0 0 0,0 0 0,1-1 0,-1 1 0,0 0 0,1-1 1,-1 1-1,0-1 0,1 1 0,-1 0 0,1 0 0,52-21 9,-37 13-15,-1 1 1,1 1-1,0 0 1,1 1-1,-1 1 1,34-3-1,-18 7 1,-7 0-38,31-4 1,-55 3 44,0 0 0,0 0 0,0 0-1,0 0 1,0 0 0,0 0-1,-1 0 1,1 0 0,0 0 0,0 1-1,0-1 1,0 0 0,-1 1-1,1-1 1,1 1 0,-2 2-660,-7-2-2626</inkml:trace>
</inkml:ink>
</file>

<file path=ppt/ink/ink3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25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7024,'0'0'7670,"12"1"-7351,1 0-216,-4-1-20,0 1 1,0 0 0,-1 1 0,1 0-1,15 5 1,-11-3 71,0-1 0,0 0 0,1-1 0,0 0 0,-1-1-1,24-1 1,-12-2 123,0-2 0,42-10-1,-1 1 261,-45 12-2821</inkml:trace>
</inkml:ink>
</file>

<file path=ppt/ink/ink3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26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1 140 5920,'0'0'2976,"11"-10"-2492,38-31 16,-42 35-353,1 1 0,0 1 0,1-1 0,-1 1 0,1 1 0,-1-1 0,1 1 0,0 1 0,0 0 0,13-1 0,4-2 141,49-8 1210,131-5 0,-204 18-1584,0 0 0,0 0 0,0 0 0,0 0 0,0 0 1,0-1-1,-1 1 0,1-1 0,0 1 0,0-1 0,0 0 0,-1 0 0,1 0 1,0 0-1,-1 0 0,4-2 0</inkml:trace>
</inkml:ink>
</file>

<file path=ppt/ink/ink3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27.3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1 5016,'0'0'13514,"-7"10"-13338,-114 169 572,94-136-619,11-19 7,-25 51-1,-15 52 124,54-123-245,1 1 1,0 0-1,0 0 1,0 0-1,1 0 1,-1 0-1,1 0 1,0 0 0,1 0-1,-1-1 1,1 1-1,0 0 1,2 6-1,0-2 3,1 0-1,0 0 0,0 0 0,1-1 1,9 13-1,-9-15-9,1-1 0,-1 1 0,1-1 0,0 0-1,1-1 1,-1 1 0,1-1 0,0 0 0,0-1 0,1 0 0,-1 0 0,0 0-1,1-1 1,13 2 0,5 0-3,0-1 1,0-1-1,30-2 0,-26-1-4,-1-1 1,0-1-1,47-12 0,-67 13-10,-8 2 7,0 0 0,1 0 0,-1 0 0,0-1 0,0 1 0,0 0 0,0-1 0,0 1 0,0 0-1,0-1 1,0 1 0,0-1 0,2-1 0,-12-7-2724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17.78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5720,'0'0'9921,"12"-1"-9658,28 1 409,67 9 1,-37 0 411,-45-12-44,-10 0-2620</inkml:trace>
</inkml:ink>
</file>

<file path=ppt/ink/ink3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27.8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86 8136,'0'0'6034,"11"0"-5620,13-1-203,30 0 632,79-12 0,-85 1-397,-34 8-252,0 0 0,0 1 0,0 1 0,23-2 0,-10 3 182,35-6 1,-19 1 83,-41 5-446,0 1 0,0-1 0,0 1 0,0-1 0,-1 0 1,1 0-1,0 0 0,-1 0 0,1 0 0,-1 0 0,1-1 0,-1 1 0,1 0 0,-1-1 0,1-1 0,6-7-2462</inkml:trace>
</inkml:ink>
</file>

<file path=ppt/ink/ink3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30.5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8136,'0'0'4665,"11"7"-4422,36 21 15,-43-26-202,0 0 0,1 0 0,-1-1-1,0 1 1,1-1 0,0 0 0,-1-1-1,1 1 1,-1-1 0,8 0 0,0 1 80,87-5 576,-20 0-363,-39 3-131,0-2 0,60-12 1,-74 10 26,0 2 0,36-1 0,-62 4-233,1 0 0,-1 0 0,1 0-1,-1 0 1,0 0 0,1 0 0,-1 0-1,1 0 1,-1 0 0,0 0-1,1 0 1,-1 0 0,1 0 0,-1 0-1,1 0 1,-1 0 0,0 0 0,1 0-1,-1 1 1,0-1 0,1 0-1,-1 0 1,0 0 0,1 1 0,-1-1-1,0 0 1,1 1 0,-1-1 0,0 0-1,0 0 1,1 1 0,-1-1-1,0 1 1,0-1 0,0 0 0,1 1-1,-1-1 1,0 0 0,0 1 0,0-1-1,0 1 1,0-1 0,0 0-1,0 1 1,0-1 0,0 1 0,0-1-1,0 1 1,0-1 0,0 0 0,0 1-1,0-1 1,0 1 0,-1-1-1,1 0 1,0 1 0,-18 25 168,12-18-183,-37 48-2216</inkml:trace>
</inkml:ink>
</file>

<file path=ppt/ink/ink3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31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76 5320,'0'0'9729,"14"-1"-9328,-4-1-326,11 0 127,0-1 0,38-12 1,-17 3 262,1 2 1,81-9 0,-84 14-110,36-2 1229,-77 14-1428</inkml:trace>
</inkml:ink>
</file>

<file path=ppt/ink/ink3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31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0 116 7232,'0'0'7010,"11"0"-6798,29-1-1,-1-2 0,0-2 0,48-11 0,63-19 369,-132 31-474,0-1 0,26-11 0,-30 10 42,1 1 1,0 1-1,0 0 0,17-2 0,10 0 1982</inkml:trace>
</inkml:ink>
</file>

<file path=ppt/ink/ink3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41.7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342 1 6728,'0'0'4478,"-10"0"-4188,-31 1-4,38-1-219,0 1-1,1-1 1,-1 1-1,0 0 1,0 0-1,0 0 0,1 0 1,-1 0-1,0 1 1,1-1-1,0 1 1,-1-1-1,-2 4 1,-8 4 333,4-3-234,0 1 1,1 0-1,0 0 0,0 1 1,0 0-1,1 1 0,-10 14 1,7-9 79,-24 24 1,26-29-150,0 0 0,1 1 1,0 0-1,-11 18 0,10-14 103,-18 24 1,22-32-142,0 0 1,0 0 0,1 0 0,0 0-1,0 0 1,1 1 0,0 0 0,-3 12 0,2-3 22,1 1 0,0 24-1,4-4 1,1 0-1,2-1 0,1 0 1,2 0-1,2-1 0,1 0 1,19 41-1,-15-37-10,-12-29-55,0-1 1,1 0-1,0 0 1,0 0-1,1 0 1,0-1-1,0 0 1,1 0-1,0 0 1,13 12-1,-11-13 5,1-1-1,0 1 1,0-1-1,0-1 1,1 0-1,14 6 1,-17-9-11,-1-1 0,0 1 0,0-1 0,0 0 0,1-1 0,-1 1 0,0-1 0,1 0 0,-1-1 0,0 0 0,1 0-1,9-3 1,-7 1 14,1-1 0,-1-1-1,0 1 1,0-2 0,-1 1-1,1-1 1,-1 0 0,-1-1-1,1 0 1,-1 0 0,0 0-1,0-1 1,-1 0 0,-1 0-1,1-1 1,-1 0 0,0 0-1,4-14 1,3-9 123,-1 0 0,-2-1 0,-2-1 1,5-40-1,-10 39-8,-2 0 0,-1 0 0,-1 0 1,-9-40-1,11 72-131,-4-20 226,-13-43 1,14 61-202,1 1 1,-1-1-1,1 0 0,-1 1 1,-1 0-1,1 0 0,0 0 1,-1 0-1,0 0 0,0 1 1,-6-5-1,7 6-15,-1 0-1,0 0 1,1 0 0,-1 1-1,0-1 1,0 1-1,-7-1 1,8 1-30,0 1 1,0-1-1,0 0 0,0 0 1,0 0-1,0 0 0,1 0 1,-1-1-1,0 1 0,1-1 1,-1 1-1,1-1 0,-1 0 0,1 0 1,0-1-1,0 1 0,-3-3 1,1-3-273,0 1 0,0-1-1,1 0 1,0-1 0,0 1 0,0 0 0,1-1 0,1 0 0,0 1 0,0-1 0,0 0 0,1-9-1</inkml:trace>
</inkml:ink>
</file>

<file path=ppt/ink/ink3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52.251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2478 2386 4512,'0'0'4977,"-10"-7"-4649,5 4-297,0 0 0,0 0 1,0 0-1,-1 1 0,1 0 0,-1 0 1,0 0-1,1 1 0,-1 0 0,0 0 1,0 0-1,0 1 0,0-1 0,0 1 0,0 1 1,0-1-1,0 1 0,-7 2 0,-76 21 428,-149 60 1,202-69-365,-155 75 539,166-78-451,25-12-179,0 0 0,-1 0-1,1 0 1,0 0 0,0 0 0,0 0-1,-1 1 1,1-1 0,0 0 0,0 0 0,0 0-1,-1 0 1,1 0 0,0 0 0,0 0 0,-1 0-1,1 0 1,0 0 0,0 0 0,0 0 0,-1 0-1,1 0 1,0 0 0,0 0 0,-1 0-1,1-1 1,0 1 0,0 0 0,0 0 0,-1 0-1,1 0 1,0 0 0,0 0 0,0-1 0,0 1-1,-1 0 1,1 0 0,0 0 0,0 0-1,0-1 1,0 1 0,0 0 0,0 0 0,-1 0-1,1-1 1,0 1 0,0 0 0,0 0 0,0 0-1,0-1 1,0 1 0,0 0 0,0 0 0,0-1-1,0 1 1,0 0 0,0 0 0,0-1-1,0 1 1,0 0 0,1-1 0,6-14 104,5-1-64,0 1 1,2 0 0,0 1 0,1 0 0,0 1 0,1 1 0,21-13 0,-3 1 5,478-361 654,-485 366-623,-2-2 0,0 0 0,-1-2 0,22-28 0,-44 49-63,-1 0-1,0 0 0,1 0 1,-1 0-1,0 0 1,0 0-1,0 0 0,0 0 1,0-3-1,-1 4-8,0 1-1,0-1 1,0 0-1,0 1 1,0-1-1,0 0 1,0 1-1,0-1 1,0 1-1,0-1 1,0 1 0,-1-1-1,1 0 1,0 1-1,0-1 1,-1 1-1,1-1 1,0 1-1,-1-1 1,1 1-1,-1-1 1,1 1 0,-1-1-1,-2-1 13,-1 1 0,1 0 0,0 0 0,-1 0 1,1 0-1,0 0 0,-1 1 0,1-1 0,-1 1 0,1 0 0,-5 0 0,-61 4 179,-126 22 1,138-17-143,-230 47 259,44-7 30,233-47-329,-6 1 29,0 0 0,0-1-1,0-1 1,0 0 0,-1-1-1,-17-3 1,30 3-27,1-1 0,0 1 0,-1-1-1,1 0 1,0 0 0,0 0 0,0-1-1,0 1 1,0-1 0,0 0 0,1 0 0,-6-4-1,7 4-8,0 1 0,0-1 0,0 0 0,0 1 0,0-1 0,0 0 0,1 0 0,-1 0 0,1 0 0,-1 0 0,1 1 0,0-1 0,0 0 0,-1 0 0,2 0 0,-1 0-1,0 0 1,0 0 0,1 0 0,-1 0 0,1 0 0,-1 0 0,2-2 0,2-7 19,1 0 0,0 1 1,1 0-1,0 0 0,0 0 0,1 0 0,16-15 0,5-2 30,33-25 0,-42 36-37,657-468 386,-649 466-391,7-4 25,-1 0 0,59-55 0,-92 77-42,0 0 0,0 0 0,-1 0-1,1 0 1,0 0 0,0 0 0,0 0 0,0 0-1,0 0 1,0 0 0,0 0 0,0 0 0,0 0-1,0 0 1,0 0 0,0 0 0,0 0 0,0 0-1,0 0 1,0-1 0,0 1 0,0 0 0,0 0-1,0 0 1,-1 0 0,1 0 0,0 0 0,0 0-1,0 0 1,0 0 0,0 0 0,0 0 0,0 0-1,0-1 1,1 1 0,-1 0 0,0 0 0,0 0-1,0 0 1,0 0 0,0 0 0,0 0 0,0 0-1,0 0 1,0 0 0,0 0 0,0 0 0,0 0-1,0 0 1,0-1 0,0 1 0,0 0 0,0 0-1,0 0 1,0 0 0,0 0 0,1 0 0,-1 0-1,0 0 1,0 0 0,0 0 0,0 0 0,0 0-1,-10 2 30,-25 12 2,0 1 0,-52 32-1,53-28-14,-471 273 174,501-290-191,-22 14 19,21-11-6,14-8-5,0-1-6,0 0-1,-1-1 0,11-7 1,9-6 0,61-34 0,-15 11 0,118-90-1,-51 9 67,-135 116-61,-4 6-4,-1-1-1,0 0 1,0 0 0,0 1-1,0-1 1,0 0 0,0 0-1,0 0 1,-1 0 0,1 0-1,0-1 1,0 1 0,-1 0-1,1 0 1,-1 0 0,1-1-1,0-1 1,-1 3-2,0 0 0,0 0 0,0 0-1,0 0 1,0 0 0,0 0 0,0 0 0,0-1-1,0 1 1,0 0 0,0 0 0,0 0 0,-1 0-1,1 0 1,0 0 0,0 0 0,0-1 0,0 1 0,0 0-1,0 0 1,0 0 0,0 0 0,0 0 0,0 0-1,0 0 1,0 0 0,-1 0 0,1 0 0,0 0-1,0-1 1,0 1 0,0 0 0,0 0 0,0 0-1,0 0 1,-1 0 0,1 0 0,0 0 0,0 0 0,0 0-1,0 0 1,0 0 0,0 0 0,0 0 0,-1 0-1,1 0 1,-9 3 14,6-1-9,-136 56 40,-240 138 1,354-179-44,18-12-2,0 0-1,-1 0 1,0 0 0,0-1 0,0 0 0,-1 0 0,-11 2-1,29-15 0,-7 8 0,150-141 0,-42 36 0,-102 99 3,0-1-1,0 1 0,-1-1 0,1-1 0,-2 1 1,1-1-1,-1 0 0,-1-1 0,0 1 0,6-17 0,-10 25 0,-1-1-1,1 1 1,-1-1-1,0 0 0,1 1 1,-1-1-1,0 1 1,0-1-1,0 0 0,-1 1 1,1-1-1,0 0 0,0 1 1,-1-1-1,1 1 1,-1-1-1,0 1 0,1-1 1,-1 1-1,0 0 1,0-1-1,0 1 0,0 0 1,0-1-1,0 1 0,0 0 1,0 0-1,-1 0 1,1 0-1,0 0 0,-1 0 1,1 0-1,0 1 1,-1-1-1,1 0 0,-1 1 1,0-1-1,1 1 1,-1 0-1,-2-1 0,-7-1 2,0 1 0,0 0 0,-1 0-1,1 1 1,-12 2 0,-26 4 4,1 3 1,-62 19 0,93-23-7,-843 291 21,828-283-22,-2-1 0,1-2 0,-1-1 0,-40 5 0,72-13 0,1-1 0,0 0-1,0 1 1,0-1-1,-1 0 1,1 0-1,0 0 1,0 0-1,-1 0 1,1 0 0,0-1-1,0 1 1,0 0-1,-1-1 1,1 1-1,0 0 1,0-1 0,-2-1-1,3 1 0,0 0 0,0 0 0,0 0 0,0 0 0,0-1 0,0 1 0,0 0 0,1 0 0,-1 0 0,0 0 0,1 0 0,-1 0 0,1 0 1,-1 0-1,1 0 0,0 0 0,-1 0 0,1 1 0,0-1 0,0 0 0,-1 0 0,2 0 0,40-46-5,88-74 1,-91 87 5,61-50 5,159-105 1,-190 145-4,213-145 20,-269 181-20,-9 5-2,0 0 1,0 0 0,0 0-1,-1 0 1,1-1-1,-1 1 1,3-5-1,-5 8 0,-1 0 0,0-1 0,0 1 0,0 0 0,0 0 0,0 0 0,0 0 0,1 0 0,-1-1 0,0 1 0,0 0 0,0 0 0,0 0 0,0 0 0,0-1 0,0 1 0,0 0 0,0 0 0,0 0 0,0-1 0,0 1 0,0 0 0,0 0 0,0 0 0,0-1 0,0 1 0,0 0 0,0 0 0,0 0 0,0 0 0,0-1 0,0 1 0,0 0 0,-1 0 0,1 0 0,0 0 0,0-1 0,0 1 0,-11 0 0,-16 4 0,-28 10 0,26-6 0,-79 21 0,-184 75 0,200-61 0,-92 38 0,153-69 0,-258 113 0,277-119 2,-33 15 19,42-20-20,1 0 1,0 0 0,-1 0-1,1-1 1,-1 1 0,1-1 0,-1 0-1,0 0 1,1 0 0,-1 0 0,1 0-1,-1 0 1,1-1 0,-4 0-1,6 0 0,-1 1-1,1 0 0,0 0 1,0 0-1,0 0 0,0 0 1,0 0-1,0 0 0,0 0 1,0 0-1,0 0 0,-1 0 1,1 0-1,0 0 1,0 0-1,0-1 0,0 1 1,0 0-1,0 0 0,0 0 1,0 0-1,0 0 0,0 0 1,0 0-1,0 0 0,0-1 1,0 1-1,0 0 0,0 0 1,0 0-1,0 0 0,0 0 1,0 0-1,0 0 0,0 0 1,0-1-1,0 1 0,0 0 1,0 0-1,0 0 0,0 0 1,0 0-1,0 0 0,0 0 1,0 0-1,1 0 0,-1-1 1,0 1-1,0 0 0,0 0 1,0 0-1,0 0 0,0 0 1,0 0-1,0 0 0,0 0 1,0 0-1,1 0 0,-1 0 1,0 0-1,0 0 0,0 0 1,0 0-1,0 0 0,0 0 1,1 0-1,10-11 7,203-169 37,-114 106-34,119-92 3,-159 116 12,79-85 0,-71 54 20,-60 70-30,0-1 0,-1 0-1,-1 0 1,1 0 0,5-19-1,-11 28-9,0 1 0,-1-1-1,1 0 1,0 0-1,-1 1 1,1-1 0,-1 0-1,0 0 1,0 0 0,0 0-1,-1 0 1,1 1-1,0-1 1,-1 0 0,-1-4-1,0 5 0,1-1 0,-1 1 0,0 0 0,0-1 0,0 1-1,0 0 1,-1 0 0,1 0 0,-1 1 0,1-1 0,-1 0 0,1 1 0,-1 0 0,-4-2-1,-9-3 6,0 1-1,0 1 0,0 0 1,0 1-1,0 1 0,-1 1 1,1 0-1,-27 2 0,-17 5 20,-60 14 0,109-17-24,-663 174 115,603-153-89,42-13 2,-1-2 0,1 0 0,-44 5 0,73-13-30,0-1 0,-1 0-1,1 0 1,0 0-1,-1 0 1,1 1 0,0-1-1,-1 0 1,1 0 0,0 0-1,-1 0 1,1 0-1,0 0 1,-1 0 0,1 0-1,0 0 1,-1 0-1,1 0 1,0 0 0,-1 0-1,1 0 1,0-1 0,-1 1-1,1 0 1,0 0-1,-1 0 1,1 0 0,0-1-1,-1 1 1,1 0-1,0 0 1,0 0 0,-1-1-1,1 1 1,0 0 0,0-1-1,0 1 1,-1-1-1,10-10 60,-6 7-59,31-31 27,1 0 1,50-36 0,85-47-3,-93 72-12,-55 35 1,-1-2 0,0 0 0,-1-1 0,32-29-1,-36 22 6,-16 12-3,0 8-17,-1 1 0,0 0 0,1-1 0,-1 1 0,1 0-1,-1 0 1,0 0 0,1-1 0,-1 1 0,0 0 0,1 0 0,-1 0-1,0 0 1,1 0 0,-1 0 0,0 0 0,1 0 0,-1 0 0,-1 1-1,-33 5 2,0 1 0,0 2 0,0 2-1,1 1 1,1 1 0,0 2-1,1 1 1,1 2 0,0 1 0,1 1-1,2 2 1,0 1 0,-25 26-1,42-38-4,0 1 0,1 0 0,0 0 0,1 1 0,-9 17 0,15-26 2,2-1 0,-1 1 0,0 1-1,1-1 1,-1 0 0,1 0 0,0 1-1,1-1 1,-1 0 0,1 1 0,0-1-1,0 0 1,0 1 0,0-1 0,1 1-1,0-1 1,0 0 0,0 0 0,0 1-1,1-1 1,0 0 0,0 0 0,2 4-1,0-3 0,0 0-1,0 0 0,1 0 0,-1-1 0,1 1 0,0-1 1,0 0-1,8 4 0,4 1-4,30 12-1,-9-8 3,1-1 0,0-2 0,1-2 0,62 6 0,169-6-8,399-39-81,-430 14 66,-184 13 24,1 0-2,0 1-1,69 7 0,-121-4 7,-1 1 0,1-1 0,-1 1 0,0 0 0,1 0 0,-1 0 0,0 0 0,0 1 0,0 0 0,0 0 0,0 0 0,0 0 0,0 1 0,-1-1 0,1 1 0,-1 0 0,0 0 0,0 0 0,0 0 0,0 1 0,4 6 0,-7-7 0,1 0 0,0-1 0,-1 1 0,0 0 0,0 0 0,0 0 0,0 0 0,0 0 0,-1-1 0,1 1 0,-1 0 0,1 0 0,-1 0 0,0-1 0,0 1 0,-3 3 0,-2 13 3,-3 30 32,9-46-31,0 0 0,0 1 0,0-1 0,0 1 0,0-1 0,1 0 0,0 1 0,-1-1 0,1 0 0,0 0 0,1 0 0,2 6 0,-3-8-2,1 1 0,0-1-1,0 0 1,0 1 0,-1-1 0,1 0 0,0 0 0,1-1 0,-1 1 0,0 0 0,0 0-1,0-1 1,5 1 0,32 3 11,-37-4-10,1 1 9,0-1-1,1 0 0,-1 1 1,0-2-1,0 1 0,0 0 0,0 0 1,0-1-1,0 0 0,0 0 0,0 0 1,0 0-1,0 0 0,0 0 1,-1-1-1,1 1 0,0-1 0,-1 0 1,1 0-1,-1 0 0,0 0 0,1 0 1,-1-1-1,0 1 0,-1-1 1,1 1-1,0-1 0,-1 0 0,1 1 1,-1-1-1,0 0 0,0 0 0,0 0 1,1-5-1,9-29 76,1 0 0,2 1 0,34-63 0,-44 92-74,-1 1 0,0-1 0,0 0 0,2-9 1,-1 3 5,-38 68 92,24-37-106,1 1 0,1 0 0,-10 39 0,15-47-12,0 1 1,1 1-1,1-1 0,0 0 1,1 0-1,0 0 0,1 1 1,2 15-1,-2-25 1,0 0 0,0 1-1,0-1 1,0 0 0,1 0 0,-1 0 0,1 0-1,0 0 1,0 0 0,0-1 0,0 1 0,0-1-1,1 1 1,-1-1 0,1 0 0,-1 0-1,1 0 1,0 0 0,0 0 0,0 0 0,0-1-1,0 0 1,0 0 0,7 2 0,-5-2-3,0 0 1,0-1-1,1 0 1,-1 0-1,0 0 1,1-1-1,-1 0 1,0 0-1,0 0 1,0-1-1,1 1 1,-1-1-1,-1 0 1,1-1-1,0 1 1,-1-1 0,9-6-1,10-11-859,-2-1-1,22-27 1</inkml:trace>
</inkml:ink>
</file>

<file path=ppt/ink/ink3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7:58.410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1422 378 8336,'0'0'593,"1"-11"23,0-2-377,0-1 1,-1 0-1,0 1 0,-4-19 1,3 27-161,0 0 1,0-1-1,-1 1 1,1 0 0,-1 0-1,-1 0 1,1 0 0,-1 0-1,0 1 1,0-1 0,0 1-1,0 0 1,-1-1 0,0 1-1,0 1 1,-6-6 0,2 4-17,0 1 0,-1 0 0,1 0 0,-1 1 0,1 0 0,-1 0 0,0 1 0,-1 0 0,1 1 0,0 0 0,-10 0 0,-9 2 40,1 0 0,-41 9 0,3 3 59,1 4 1,-114 44-1,-112 70 164,265-120-300,-211 105 263,18 12 188,203-118-407,12-8-41,-1 0 1,0 0 0,1 0 0,-1 1-1,1 0 1,0-1 0,0 1 0,0 0 0,0 1-1,0-1 1,-3 6 0,6-9-26,0 1 0,0-1 1,0 0-1,0 0 0,0 0 0,0 1 1,1-1-1,-1 0 0,0 0 0,0 0 1,0 1-1,0-1 0,0 0 1,0 0-1,1 0 0,-1 0 0,0 0 1,0 1-1,0-1 0,0 0 0,1 0 1,-1 0-1,0 0 0,0 0 0,0 0 1,1 0-1,-1 0 0,0 0 0,0 0 1,0 1-1,1-1 0,-1 0 0,0 0 1,0 0-1,1 0 0,-1-1 1,0 1-1,0 0 0,0 0 0,1 0 1,-1 0-1,0 0 0,0 0 0,0 0 1,1 0-1,-1 0 0,0 0 0,0-1 1,0 1-1,1 0 0,14-3 77,-1 0 0,1-1 0,27-12 0,-9 3-13,528-235 461,-157 63-254,-377 174-257,435-167 349,-434 168-291,1 1-1,-1 2 1,2 1-1,57-4 1,-85 9-67,0 1 1,0 1 0,0-1-1,0 0 1,0 0-1,1 1 1,-1-1-1,0 1 1,2 1 0,-3-2-8,-1 1 0,1-1 1,-1 0-1,1 1 1,-1-1-1,0 1 1,1-1-1,-1 1 1,0 0-1,1-1 1,-1 1-1,0-1 1,0 1-1,0 0 0,0-1 1,1 1-1,-1-1 1,0 1-1,0 0 1,0-1-1,0 1 1,0-1-1,-1 1 1,1 0-1,0-1 1,0 1-1,0-1 1,0 1-1,-1 0 0,1-1 1,0 1-1,-1-1 1,1 1-1,0-1 1,-1 1-1,1-1 1,-1 2-1,-9 11 16,0-1 0,-1 1 0,0-2 0,-1 0 0,-20 15 1,1 0 3,-185 158 101,-240 155 0,351-272-96,11-7 61,-110 89 0,197-142-78,2-3 5,-1 0-1,1 1 0,0 0 1,1 0-1,-1 0 1,1 1-1,-5 7 0,9-12-11,0-1-1,0 0 0,1 0 0,-1 0 0,0 1 1,0-1-1,0 0 0,1 0 0,-1 0 0,0 0 1,0 0-1,0 1 0,1-1 0,-1 0 0,0 0 1,0 0-1,1 0 0,-1 0 0,0 0 0,1 0 0,-1 0 1,0 0-1,0 0 0,1 0 0,-1 0 0,0 0 1,0 0-1,1 0 0,-1 0 0,0 0 0,0 0 1,1 0-1,-1-1 0,0 1 0,0 0 0,1 0 1,-1 0-1,0-1 0,19-4 16,29-17 27,60-36 0,-93 50-39,156-88 45,445-231 58,-575 305-95,205-108 54,-182 100-1,124-39 0,-171 64-48,-12 3-11,0 0-1,-1 1 0,1-1 0,0 1 1,0 0-1,0 1 0,0-1 0,1 1 1,-1 0-1,7 1 0,-12-1-5,1 0 0,-1 0 0,1 1-1,-1-1 1,1 0 0,0 0 0,-1 1 0,1-1 0,-1 0-1,0 1 1,1-1 0,-1 0 0,1 1 0,-1-1 0,0 1-1,1-1 1,-1 1 0,0-1 0,1 1 0,-1-1-1,0 1 1,0-1 0,1 1 0,-1-1 0,0 1 0,0-1-1,0 1 1,0 0 0,0-1 0,0 1 0,0 0 0,0 2 2,0-1 1,-1 0-1,1 0 1,-1 1 0,0-1-1,0 0 1,0 0-1,-1 3 1,-13 16 10,0 0 0,-1-1 0,-1 0 0,-22 19-1,18-18-7,-323 302 82,88-88-2,224-205-64,1 1-1,1 1 0,-36 54 1,61-79-16,1 0 1,0 1-1,0-1 1,1 1-1,0 0 1,1 0-1,-1 0 1,-1 17-1,4-23-4,0 0 0,0 0 0,0-1-1,0 1 1,0 0 0,1 0-1,-1 0 1,0 0 0,1-1 0,0 1-1,-1 0 1,1 0 0,0-1-1,0 1 1,0 0 0,0-1 0,0 1-1,2 1 1,-1-2 0,0 1-1,0-1 1,0 0 0,1 0-1,-1 0 1,0 0-1,1 0 1,-1-1 0,1 1-1,-1-1 1,1 1 0,-1-1-1,1 0 1,-1 0 0,1 0-1,-1 0 1,4-1-1,15-3 10,0-1 0,0-1 0,-1 0 0,1-2 0,27-15 1,-30 15-7,622-334 104,-529 278-97,9-3 33,2 5-1,139-48 1,-260 109-45,8-2 16,-1 0 0,1 1 0,13-3 1,-22 5-17,0 0-1,0 0 1,0 0 0,0 0 0,1 0 0,-1 0 0,0 0-1,0 0 1,0 0 0,1 0 0,-1 0 0,0 0 0,0 0 0,0 0-1,1 0 1,-1 0 0,0 0 0,0 0 0,0 0 0,0 0-1,1 0 1,-1 0 0,0 1 0,0-1 0,0 0 0,0 0-1,1 0 1,-1 0 0,0 0 0,0 0 0,0 1 0,0-1-1,0 0 1,0 0 0,1 0 0,-1 0 0,0 1 0,0-1 0,0 0-1,0 0 1,0 0 0,0 1 0,0-1 0,0 0 0,0 0-1,0 0 1,0 1 0,0-1 0,0 0 0,0 0 0,0 0-1,0 1 1,0-1 0,0 0 0,0 0 0,-1 1 0,-20 22 41,-172 143 43,15-11-49,-233 192 47,317-273-66,-7 3 27,-162 162-1,135-92 54,106-116-42,22-30-54,-1-1 0,1 0 1,0 0-1,0 1 0,0-1 0,-1 0 0,1 0 1,0 1-1,0-1 0,0 0 0,-1 1 0,1-1 0,0 0 1,0 0-1,0 1 0,0-1 0,0 0 0,0 1 1,0-1-1,0 0 0,0 1 0,0-1 0,0 0 0,0 1 1,0-1-1,0 0 0,0 1 0,0-1 0,0 0 1,0 1-1,1-1 0,-1 0 0,0 0 0,0 1 0,0-1 1,0 0-1,1 1 0,-1-1 0,0 0 0,0 0 1,1 0-1,-1 1 0,0-1 0,0 0 0,1 0 0,-1 0 1,0 0-1,1 1 0,-1-1 0,0 0 0,1 0 1,-1 0-1,0 0 0,1 0 0,-1 0 0,0 0 1,1 0-1,23-4 38,-22 3-34,28-9 27,-1-1 1,0-1-1,51-30 0,-73 38-29,153-89 48,62-36-8,384-228 29,-590 348-70,179-107 22,-138 86-17,83-32 0,-99 49 2,-30 14 6,-8 4-2,-12 11 10,1-6-19,0 0 1,-1-1-1,0 0 1,-1 0-1,-14 9 1,-16 14 1,-554 427 26,-33-26-7,575-396-25,35-23 0,-1-2 0,0 0 0,0-1 0,-1 0 0,-27 9 0,44-19-1,1 0-1,-1-1 0,0 1 0,1 0 0,-1-1 1,0 0-1,0 1 0,0-1 0,1 0 0,-1 0 0,0 0 1,0 0-1,0 0 0,0 0 0,1-1 0,-1 1 1,0-1-1,0 1 0,0-1 0,-1-1 0,2 1 0,0 0 0,0-1-1,1 1 1,-1-1 0,1 1-1,-1-1 1,1 1 0,0-1-1,-1 0 1,1 1 0,0-1 0,0 1-1,0-1 1,0 0 0,0 1-1,1-1 1,-1 1 0,0-1-1,1 1 1,-1-1 0,1 1-1,0-1 1,-1 1 0,2-3-1,24-52-69,47-77-1,-4 9-55,-66 118 114,-1 1 0,1-1-1,-1 0 1,0-1 0,0 1 0,-1 0 0,2-10-1,-3 14 10,0 0 0,0 0 0,0 1 0,-1-1 0,1 0-1,0 0 1,-1 1 0,1-1 0,-1 0 0,0 1 0,1-1 0,-1 1-1,0-1 1,0 1 0,0-1 0,0 1 0,0-1 0,0 1-1,-1 0 1,1 0 0,0 0 0,-1 0 0,1 0 0,-1 0-1,1 0 1,-1 0 0,1 0 0,-1 0 0,0 1 0,1-1 0,-3 0-1,-8-1-10,1 1 0,-1 0 0,1 0 0,-1 1 0,1 1 0,-1 0 0,1 0 0,-16 4 0,-52 13-45,1 4-1,-121 50 0,100-29-15,-105 62-1,156-76 46,-73 59-1,114-81 17,9-4-8,15-10 0,121-73-58,-90 49 50,2 3 1,94-40-1,-136 66 25,-1 0 0,1 0 0,-1 0 0,1 1 0,0 0 1,0 1-1,-1-1 0,1 2 0,0-1 0,0 1 0,-1 0 0,1 1 1,0 0-1,10 4 0,4 3-5,-1 2 1,0 0-1,26 19 1,6 4-24,-21-18 28,0-1 1,1-1 0,1-2-1,0-1 1,1-2-1,0-1 1,0-2 0,1-2-1,-1-1 1,1-1 0,0-2-1,0-2 1,39-6-1,-41 1 31,-22 3-5,-10 3-11,-4 1-1,-399 64 49,271-39-46,-444 103 58,94 2 60,432-120-97,-67 6-1,105-15-24,7 0 38,11-1-20,22-5-5,171-58 19,132-30-65,16-4-86,-180 39-1254,185-92 0</inkml:trace>
</inkml:ink>
</file>

<file path=ppt/ink/ink3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8:36.304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602 207 4416,'0'0'3344,"-12"-3"-2920,-40-11-95,48 13-288,0 1-1,0-1 1,0 1-1,0 0 1,0 1-1,0-1 1,0 1-1,0-1 1,0 1-1,0 0 1,0 1-1,1-1 1,-1 1-1,0-1 1,-3 3-1,-8 3 80,1 0-47,0-1 0,0 2 0,1 0 0,0 0 0,0 1 0,1 1 0,0 0 0,1 1 0,0 0 0,0 1 0,1 0 0,-15 25 0,-21 41 244,-60 140-1,82-158-180,2 2-1,4 0 1,-12 69-1,-7 72 710,38-169-105,10-52-524,38-108 71,-30 71-148,2 1 1,33-57 0,-1 19 220,-53 97-303,-2-1 0,1 0 0,0 0 0,-1 0 0,0 0 0,0 0 0,-3 4 0,-1-1 54,-1-1 0,-1 0 0,1-1 0,-1 1 0,0-1 0,0-1 0,-14 6 0,17-7-85,0 0 1,0 0-1,1 1 1,-1-1-1,1 1 1,0 0 0,0 0-1,0 0 1,0 1-1,1-1 1,0 1-1,0 0 1,0 0 0,0 0-1,1 1 1,0-1-1,0 0 1,1 1-1,-1-1 1,0 10 0,-1 6 15,1-1 1,0 1 0,2-1 0,3 30 0,10 39 89,42 154 0,-25-124-9,-23-97-99,11 29 0,5 13 15,-17-44-36,1-1 0,0 1 0,2-1 0,0-1-1,1 1 1,13 17 0,-20-31 1,0 1 0,0-1 0,-1 1 1,0-1-1,0 1 0,0 0 0,-1 0 0,2 11 0,4 18 3,-1-8-1,-2 0 0,0 0 0,-1 29 0,0-3 42,9 135 87,-11-143-107,-1-27 15,3 30-1,3-11-3,2 1 1,2-1-1,2-1 0,1 0 0,1 0 1,39 66-1,-46-92-33,1-1 0,0 0-1,1 0 1,-1 0 0,2-1 0,-1 0 0,19 10 0,21 19 35,-46-35-37,0 0 0,1 1 0,-1-1 0,1-1 0,-1 1 0,1-1 0,0 1 0,0-1 0,0 0 0,4 1 0,12 3 6,-8-1 4,0 0-1,-1 1 0,20 12 1,-17-9 48,-18-16 2,-4-3-44,-14-19 24,-1 2 0,-1 0 0,-2 2-1,-34-28 1,42 38-15,-75-59 143,-17-16 42,66 52-149,28 26-29,2 0-1,0 0 1,-23-29 0,-95-168 194,126 196-218,0-1 0,1 0 0,1-1 0,0 1 0,1-1 0,-2-30 0,-3-12-48,6-11 20,0 54-2,7 29-17,0 4 15,11 26-14,28 52-1,9 23-37,45 98 12,-55-129 48,178 312-118,-200-372 125,1 0 0,49 48-1,-70-75 6,87 73 0,-45-39 3,-24-20 17,1-2-1,22 12 0,-6-4 10,-23-13-21,-5-2-4,1-1 0,-1 0-1,1 0 1,0-1 0,1 0-1,-1 0 1,1-1 0,-1-1-1,18 3 1,62 2 40,91-5 0,-81-6-29,0-4-1,153-33 1,-137 12-5,640-170 41,-314 86 12,-348 91-53,54-12 0,-116 28-6,57-19 1,-74 20-5,-1-1 1,0 0 0,0-1-1,-1-1 1,0 0 0,17-14-1,36-36 4,-65 58-2,0 0 0,0 0 0,0 0 0,-1 0 0,1 0 0,0 0 0,0 0 0,0 0 0,0 0 0,-1 0 0,1 0 0,0 0 0,0 0 0,0-1 0,0 1 0,0 0 0,-1 0 0,1 0 0,0 0 0,0 0 0,0-1 0,0 1 0,0 0 0,0 0 0,0 0 0,0 0 0,0-1 0,0 1 0,-1 0 0,1 0 0,0 0 0,0 0 0,0-1 0,0 1 0,0 0 0,0 0-1,0 0 1,0 0 0,0-1 0,0 1 0,1 0 0,-1 0 0,0 0 0,0 0 0,0-1 0,0 1 0,0 0 0,0 0 0,0 0 0,0 0 0,0-1 0,1 1 0,-1 0 0,0 0 0,0 0 0,0 0 0,0 0 0,-18 3 61,14-2-59,-9 2 10,6-3-16,0 1-1,0 0 0,1 1 1,-1 0-1,0 0 0,1 0 1,-1 1-1,1 0 0,0 0 1,0 1-1,-9 6 0,5-3-28,4-1-36,21-1 13,33 4-46,1-2-1,0-2 0,0-2 0,62-5 0,-25-5-13,0-4 0,98-26 0,97-23 80,-240 56 34,-34 4 0,1 0 0,0-1 0,-1 1 0,1-2 0,-1 1 0,0-1 0,1 0 0,-1-1 0,8-4 0,-57 4 92,-254 10 22,149 0-62,-352 20 88,339-10-83,-175 42 0,-24 30 50,-127 27 33,320-81-78,-272 53 129,269-62 19,-205 4-1,361-29-191,-1-1 0,1-1 0,-14-2 0,27 3-17,0 0 0,-1 1 0,1-1 0,0 0 0,-1 0 0,1 0 0,0 0-1,-1-1 1,1 1 0,0 0 0,-1 0 0,1 0 0,0 0 0,-1 0 0,1 0 0,0 0 0,0-1 0,-1 1 0,1 0-1,0 0 1,-1 0 0,1-1 0,0 1 0,0 0 0,-1 0 0,1-1 0,0 1 0,0 0 0,0 0 0,0-1 0,-1 1 0,1 0-1,0-1 1,0 1 0,0 0 0,0-1 0,0 1 0,0 0 0,0-1 0,1 0 2,-1 0 0,1 0 0,0 0 1,0 0-1,0 0 0,0 0 0,0 0 0,0 0 0,1 0 0,-1 1 1,3-2-1,104-49 48,-85 41-46,315-107 11,19 23-32,-219 59 14,194-54-15,170-72-89,3-1-29,167-32-79,-386 123 107,71-21-56,-89-18 65,-191 77 97,-61 26-7,19-8 101,-33 13-56,-4 1 3,-20 6 39,-794 138 395,-104-4-113,417-36-171,-95 17 136,265-38-18,238-56-195,35-11-32,-26 7 209,181-49-233,632-217-114,-64-12-91,520-239-63,-605 227 21,-541 250 174,45-23-69,100-66 0,-175 101 83,-8 2 13,-15 1 20,14 3-29,-26-2 24,0 1 1,-29 4 0,42-2-19,-545 70 176,3 50 11,456-98-146,-142 32 41,-207 75 50,-13 24 4,358-118-116,-783 297 236,850-318-245,-1-3-1,0-1 1,-1-2-1,0-2 1,-48 3-1,74-12 19,13 2-35,1 0-1,0 0 1,0-1 0,0 1 0,-1 0 0,1 0 0,0 0 0,0-1 0,0 1 0,0 0 0,0 0 0,0-1 0,-1 1-1,1 0 1,0 0 0,0-1 0,0 1 0,0 0 0,0 0 0,0-1 0,0 1 0,0 0 0,0 0 0,0-1-1,0 1 1,1 0 0,-1 0 0,0-1 0,0 1 0,17-22 51,11-4-41,1 2-1,1 1 1,1 1 0,1 1 0,53-24 0,184-64-26,-259 105 13,459-147-144,108-42-78,-157 1 41,-8-20-62,-254 129 106,112-47-77,-233 115 208,-37 15 8,0 0-1,0-1 0,0 1 0,0 0 0,0 0 0,0 0 1,0-1-1,0 1 0,0 0 0,0 0 0,0 0 1,0 0-1,0-1 0,0 1 0,0 0 0,-1 0 0,1 0 1,0 0-1,0 0 0,0-1 0,0 1 0,0 0 1,-1 0-1,1 0 0,0 0 0,0 0 0,0 0 0,0 0 1,-1 0-1,1 0 0,0 0 0,0 0 0,0 0 1,0 0-1,-1-1 0,1 1 0,0 0 0,0 1 0,0-1 1,-1 0-1,1 0 0,0 0 0,0 0 0,0 0 1,-1 0-1,-15-1 14,-112 22 17,-165 51 0,252-61-18,-379 109 100,-403 141 72,639-187-138,-265 149 0,172-49 20,232-141-54,1 2 0,2 2 0,-67 77 1,87-84-18,21-28 2,0 0-1,0 0 1,1 0-1,-1 0 1,0 1-1,1-1 1,-1 0-1,1 0 1,0 0-1,0 1 0,-1-1 1,2 0-1,-1 0 1,1 4-1,-1-5 2,0 0 0,1 0 0,-1 0 0,1-1-1,-1 1 1,1 0 0,0 0 0,-1-1 0,1 1-1,0 0 1,-1-1 0,1 1 0,0-1 0,0 1-1,-1-1 1,1 1 0,0-1 0,0 0 0,0 1-1,0-1 1,0 0 0,0 0 0,0 0 0,-1 1-1,1-1 1,0 0 0,0 0 0,0 0 0,0-1-1,0 1 1,2 0 0,32-8-31,62-31-38,-35 12 21,181-59-90,-50 19 50,750-319-419,-911 372 494,201-98-93,-212 100 96,-15 7 6,-9 6 11,-83 31 28,-86 42 5,-42 16 15,114-52-19,-22 7 57,-124 65 0,243-109-90,-434 213 186,257-140-126,-366 163 155,490-207-204,29-16-12,-1 0 1,-30 10-1,64-26-5,0-1-1,-1 0 0,1 0 0,-1-1 0,6-3 1,19-14-21,266-162-30,250-145-33,-377 236 75,237-91 0,-392 177 8,0 1 0,0 1 0,1 0 0,0 0 0,-1 2 0,1 0 0,28 0 0,-43 2 4,1 0 1,-1 0 0,0-1-1,0 1 1,1 0 0,-1 0-1,0 0 1,0 0 0,1 0-1,-1 0 1,0 0-1,1 0 1,-1 0 0,0 0-1,1 0 1,-1 0 0,0 0-1,0 0 1,1 0 0,-1 1-1,0-1 1,1 0 0,-1 0-1,0 0 1,0 0 0,1 0-1,-1 1 1,0-1-1,0 0 1,0 0 0,1 0-1,-1 1 1,0-1 0,0 0-1,0 0 1,0 1 0,1-1-1,-1 0 1,0 0 0,0 1-1,0-1 1,0 0 0,0 1-1,0-1 1,0 0 0,0 1-1,0-1 1,0 0-1,0 1 1,-11 12-24,6-9 16,-294 274-72,-182 84 114,317-252 2,-282 182 94,433-283-123,7-5-2,-1 1 1,0-1-1,1 0 1,-2-1-1,1 0 1,0 0-1,-14 4 1,41-28 62,342-258-19,22 24-74,-96 65-26,-134 77-3,7-3 39,-117 87 76,80-39-1,-106 59 12,-102 71 204,46-32-245,-135 107 78,-86 65 35,88-72 28,-205 203 0,303-263-67,-105 79 0,95-83-18,44-34 1,-56 36-1,88-63-65,-1-1-1,1 0 0,-1 0 1,0 0-1,-16 3 0,24-7-20,0 0 0,0 1-1,-1-1 1,1 0 0,0 0 0,-1 0-1,1 0 1,0 0 0,-1 0-1,1 0 1,0 0 0,0 0 0,-1 0-1,1-1 1,0 1 0,-1 0-1,1 0 1,0 0 0,0 0 0,-1 0-1,1 0 1,0-1 0,0 1-1,0 0 1,-1 0 0,1 0 0,0-1-1,0 1 1,0 0 0,-1 0-1,1-1 1,0 1 0,0 0 0,0 0-1,0-1 1,0 1 0,0 0-1,-1 0 1,1-1 0,0 1 0,0 0-1,0-1 1,0 1 0,0 0-1,0-1 1,3-15 6,-3 13-3,9-35 22,38-197 66,-37 168-52,4-104 0,-14 135-31,2-18 39,-3 0 0,-15-106 0,-43-66 70,28 119-68,-13-33 54,-65-139 0,47 112 19,-27-58-66,57 155-64,19 39-14,-2 0 0,0 1 1,-2 1-1,-25-32 0,42 61 18,-1-1-1,1 0 0,-1 0 0,1 1 0,-1-1 1,1 0-1,-1 1 0,0-1 0,0 1 1,1-1-1,-1 1 0,0-1 0,0 1 0,1-1 1,-1 1-1,-2-1 0,3 2 0,-1 0 1,1 0-1,-1 0 0,1-1 1,-1 1-1,1 0 0,0 0 1,-1 0-1,1 0 0,0 0 0,0 0 1,0 0-1,0 0 0,-1 0 1,1 0-1,0-1 0,1 1 0,-1 0 1,0 0-1,0 0 0,0 0 1,1 2-1,17 110-75,-8-57 53,25 126-34,51 221-56,27 8-203,-99-373 210,-11-30 24,0 0 0,0 0 1,0 0-1,-1 1 0,1 11 1,-4-44 56,-1 0-1,-9-37 1,1 9 17,-14-94-7,-26-191 20,4-15 158,40 310-52,-13-47 1,27 128-96,-2 0 1,-2 0-1,0 51 1,-2-30-24,1 7-11,3 137-45,-7-161 29,-1 1-1,-15 70 1,12-89 15,-4 17-22,-17 48 0,22-78 34,0-1-1,-1 0 1,-1 0-1,0-1 1,0 1-1,-1-1 1,0 0 0,-1-1-1,-8 9 1,14-17 9,1 1 0,-1-1 0,1 0 0,-1 0 0,0 0 0,1 0 0,-1 0 0,0 0 0,0 0 0,0 0 1,0-1-1,0 1 0,0-1 0,1 1 0,-1-1 0,0 0 0,0 0 0,0 0 0,0 0 0,0 0 0,0 0 0,0-1 0,0 1 1,0-1-1,0 1 0,0-1 0,0 0 0,0 0 0,0 0 0,1 0 0,-1 0 0,-2-1 0,1-1 4,-1 0 0,1-1 0,-1 1 0,1-1 0,0 1-1,0-1 1,1 0 0,-1 0 0,1 0 0,0 0 0,0-1-1,-2-5 1,-1-28 32,5 36-32,0 0-1,0-1 1,0 1-1,0 0 1,0 0-1,1 0 1,-1 0-1,1 0 1,0 0-1,0 0 1,-1 0-1,1 0 1,0 0-1,1 0 0,0-2 1,-2 4-4,1 0 0,-1 0 0,0 0 0,1-1 0,-1 1 0,0 0 0,0 0 0,1 0 0,-1 0 0,0 0 0,1 0 0,-1 0 1,0 0-1,0 0 0,1 0 0,-1 0 0,0 0 0,1 0 0,-1 0 0,0 0 0,0 1 0,1-1 0,-1 0 0,0 0 0,0 0 0,1 0 0,-1 0 0,0 1 0,0-1 0,1 0 0,-1 0 0,0 0 0,0 1 0,11 11-11,-6-6 5,65 80-37,-11-12 32,-58-73 12,0 0 0,0 0 0,0 1 0,0-1 0,0 0-1,0 0 1,0 0 0,1 0 0,-1 0 0,0 0 0,1 0 0,-1-1 0,0 1 0,1 0 0,-1-1 0,1 1-1,-1-1 1,1 1 0,-1-1 0,1 0 0,-1 0 0,1 0 0,0 1 0,-1-2 0,1 1 0,-1 0 0,1 0-1,-1 0 1,1-1 0,-1 1 0,1-1 0,-1 1 0,1-1 0,-1 0 0,1 1 0,-1-1 0,0 0 0,1 0-1,-1 0 1,0 0 0,0 0 0,0 0 0,0 0 0,0-1 0,0 1 0,0 0 0,1-3 0,4-6-1,0 1 1,-1-2-1,-1 1 1,1 0 0,2-15-1,5-18 7,10-84-1,-6-50 16,-12 114-13,3-24 13,12-217 18,-18 225 39,-16-142-1,14 214-71,-3-25 70,-15-55 1,12 72-27,-1-2-6,9 17-45,-1 0 0,0-1 0,0 1 0,0-1 0,1 1 0,-1-1 0,0 1 0,1 0 0,-1-1 0,0 1 0,1-1 0,-1 1 0,0 0 0,1-1 0,-1 1-1,1 0 1,-1 0 0,1-1 0,-1 1 0,1 0 0,-1 0 0,0 0 0,1 0 0,-1 0 0,1 0 0,-1-1 0,1 1 0,-1 0 0,1 0 0,-1 0 0,1 1 0,-1-1 0,1 0 0,-1 0 0,2 0 0,62-3-82,104-18 0,-10-1 5,177 9-135,-142 9 98,2 4 23,-19 0 84,-17-3 8,144-7-63,243-18 118,-425 29-1,161-22 0,-205 10-32,205-35 79,-128 19-46,65-14 46,75-22 30,-281 61-128,73-10 25,0 4 0,140 4-1,-41 2-15,277-13 3,-243 24 76,-185-7-66,-28-2-15,11 1 54,-17-1-60,0 0 1,1 0 0,-1 0-1,0 0 1,1 0 0,-1 0-1,0 0 1,0 0 0,1 0 0,-1 0-1,0 0 1,0 0 0,1 0-1,-1 0 1,0 0 0,0 0-1,0 0 1,1 1 0,-1-1-1,0 0 1,0 0 0,1 0-1,-1 0 1,0 1 0,0-1-1,0 0 1,0 0 0,1 0-1,-1 1 1,0-1 0,0 0 0,0 0-1,0 1 1,0-1 0,0 0-1,0 0 1,0 1 0,0-1-1,0 0 1,0 0 0,0 1-1,0 0 6,-1 0 0,0-1 0,0 1 0,0 0 0,0-1 0,1 1-1,-1 0 1,0-1 0,0 1 0,0-1 0,0 0 0,0 1 0,-1-1 0,0 1-1,-10 3 59,-152 96 222,146-90-272,1 1 1,0 1-1,1 0 1,1 1-1,0 0 1,0 2 0,2-1-1,0 2 1,0 0-1,2 0 1,0 1-1,-13 27 1,-13 41 9,4 2-1,3 1 1,5 2 0,-19 118 0,22 95-12,18-196-14,3-35-2,2 0 0,24 142 0,14-49-58,-1-10-2,-23-89 50,-8-39-17,-2 0 1,3 28-1,-4-38 30,-4-34 25,-24-163-8,12 76 11,11 92-8,-2 0-1,0 0 1,0 0 0,-8-15 0,9 20 4,1 7-23,1 0 1,0 0 0,0 0 0,0 0 0,0 0 0,0 0-1,0 0 1,0 0 0,0 0 0,0 0 0,0 0-1,0 0 1,1 13 13,23 184 17,-10-107-30,63 459-221,-57-434-104,-20-115 314,0 0 0,0 0 0,0 0 1,0 1-1,0-1 0,0 0 0,0 0 0,0 0 0,0 0 0,0 0 1,0 1-1,0-1 0,0 0 0,0 0 0,0 0 0,0 0 0,0 0 1,0 1-1,0-1 0,0 0 0,0 0 0,0 0 0,0 0 1,0 0-1,0 1 0,0-1 0,0 0 0,0 0 0,0 0 0,-1 0 1,1 0-1,0 0 0,0 0 0,0 1 0,0-1 0,0 0 0,0 0 1,-1 0-1,1 0 0,0 0 0,0 0 0,0 0 0,0 0 0,0 0 1,-1 0-1,1 0 0,0 0 0,0 0 0,-12-3-97,-23-16 147,20 10-58,-22-11 17,19 10 0,0 0 1,-1 1 0,0 1-1,0 1 1,-1 1-1,-27-6 1,19 9 6,0 1 0,0 2 1,0 1-1,0 1 0,0 1 0,1 1 0,-43 13 0,-186 77 90,197-69-58,-58 21 23,-232 105 210,297-124-225,-173 83 246,195-98-175,27-12-59,6-4-6,48-31 38,-45 31-103,-1 1 11,308-205 19,-13-18-54,-180 125 19,148-130-94,-193 160 45,90-109 0,-162 176 60,7-8-5,0 0 1,-1-1-1,13-26 0,-20 37 9,-1 0-1,0-1 1,0 1-1,0-1 1,0 1-1,0-1 1,-1 1-1,1-1 0,-1 1 1,0-1-1,0 0 1,0 1-1,0-1 1,0 0-1,0 1 1,-1-1-1,1 1 1,-1-1-1,0 1 1,0-1-1,0 1 1,0-1-1,0 1 1,0 0-1,-1-1 1,1 1-1,-1 0 1,1 0-1,-4-3 1,2 3 0,0 0 0,1 0-1,-1 0 1,0 1 0,0-1 0,-1 1 0,1 0 0,0 0 0,0 0-1,-1 0 1,1 1 0,-4-1 0,-47 1 11,54 0-12,-28 2 11,-1 2 1,1 2-1,0 0 0,0 2 1,1 1-1,-48 23 1,-154 96 70,228-127-82,-374 256 26,341-231-25,-84 57-11,107-76 1,-1 0 0,0-1 0,-1-1 0,1 0-1,-1-1 1,0 0 0,0-1 0,-14 2 0,25-5 5,0 1 0,1-1 0,-1 0 0,1 0 0,-1 0 0,0-1 0,1 1 0,-1 0 0,1-1 0,-1 1 0,-2-2 0,4 2 1,-1 0 0,1-1 0,-1 1 0,1 0 0,-1-1 0,1 1 0,-1-1 0,1 1 0,-1-1 0,1 1 0,0-1 0,-1 0 0,1 1 0,0-1 0,0 1 0,-1-1-1,1 0 1,0 1 0,0-1 0,0 0 0,0-4-10,1 0 0,-1 1-1,1-1 1,0 0 0,0 1-1,4-9 1,-3 9 11,21-56-58,3 2 0,48-80 0,85-110-19,-133 209 65,228-326-106,-111 163 27,184-241-157,-306 416 228,-6 10-5,-1-1-1,0-1 0,-2-1 0,0 0 1,-1 0-1,14-39 0,-23 56 22,-1 0 1,-1 0-1,1 0 0,0 0 0,-1 0 0,0 0 1,1 0-1,-1 0 0,0 0 0,-1 0 0,1 0 1,-1-4-1,0 6 2,0-1 1,0 1 0,1 0-1,-1-1 1,0 1 0,0 0-1,-1 0 1,1 0-1,0 0 1,0 0 0,0 0-1,-1 0 1,1 0 0,-1 0-1,1 0 1,0 1-1,-1-1 1,1 1 0,-1-1-1,0 1 1,1-1 0,-1 1-1,1 0 1,-1 0-1,1 0 1,-4 0 0,-9 0-7,-1 1 0,1 0 0,0 1 0,0 0 0,0 1 0,-25 9 0,-79 40-23,-176 120 75,139-76 4,112-70-29,-55 30 17,89-51-28,-1-1-1,0 0 0,0-1 1,0 0-1,0-1 1,-1 0-1,-20 1 1,15-5 4,15 2-10,1 0 0,0-1 1,0 1-1,-1 0 0,1 0 1,0 0-1,0 0 0,0-1 0,-1 1 1,1 0-1,0 0 0,0-1 1,0 1-1,0 0 0,-1 0 1,1-1-1,0 1 0,0 0 1,0 0-1,0-1 0,0 1 1,0 0-1,0 0 0,0-1 1,0 1-1,0 0 0,0-1 1,0 1-1,1-3 1,0 0 0,0 0 0,1 1 0,-1-1 0,1 1 0,0-1 0,3-2 0,1-3-3,94-115-59,136-129 1,-133 151-7,4 5 1,136-94 0,-90 83-41,-152 106 107,52-32-52,-48 30 44,0 1 1,0 0-1,0 0 1,0 0-1,1 1 1,-1-1-1,1 1 1,9 0-1,-14 1 8,-1 0 0,0 0 0,1 0-1,-1-1 1,0 1 0,1 0 0,-1 0 0,0 0-1,1 0 1,-1 0 0,0 0 0,1 0 0,-1 1-1,0-1 1,1 0 0,-1 0 0,0 0-1,1 0 1,-1 0 0,0 0 0,0 1 0,1-1-1,-1 0 1,0 0 0,1 0 0,-1 1 0,0-1-1,0 0 1,0 0 0,1 1 0,-1-1 0,0 0-1,0 1 1,0-1 0,0 0 0,1 0-1,-1 1 1,0-1 0,0 0 0,0 1 0,0-1-1,0 0 1,0 1 0,0-1 0,0 0 0,0 1-1,0-1 1,0 1 0,0-1 0,0 0-1,0 0 1,0 1 0,-1-1 0,1 0 0,0 1-1,0-1 1,0 0 0,0 1 0,-1-1 0,1 0-1,0 0 1,0 1 0,0-1 0,-1 0-1,-21 26-8,15-19 8,-33 33 8,-2-3-1,-76 55 1,-111 55 30,205-132-34,-184 107 66,-5-9-1,-293 110 1,85-83-49,352-124-34,0-2 1,-1-3-1,0-3 0,-89-1 1,157-7 10,-11-1-24,-1 1 0,-24-6 0,36 6 19,1 0 0,-1 0 0,0-1 0,0 1 0,0-1 0,0 0 0,0 1 1,0-1-1,1 0 0,-1 0 0,0 0 0,1 0 0,-1 0 0,1 0 0,-1-1 0,1 1 0,0-1 0,-1 1 0,1-1 1,0 1-1,0-1 0,0 0 0,0 1 0,0-1 0,0 0 0,1 0 0,-1 1 0,0-4 0,1-5-39,1-1 1,1 1-1,0 0 0,0-1 0,1 1 0,0 0 0,1 1 0,7-15 0,-6 14 12,-1-1-1,0 1 0,0-1 0,-1 0 1,-1 0-1,3-15 0,-5 25 31,0 0 0,0 1 0,0-1 0,0 0 0,0 0-1,0 0 1,0 0 0,0 0 0,0 0 0,-1 0-1,1 0 1,0 0 0,-1 0 0,1 0 0,0 0 0,-1 0-1,1 1 1,-1-1 0,1 0 0,-1 0 0,0 1 0,1-1-1,-1 0 1,0 0 0,1 1 0,-1-1 0,0 1 0,0-1-1,0 1 1,0-1 0,1 1 0,-1 0 0,0-1 0,-2 1-1,-1-1-4,1 1-1,-1 0 0,0 0 0,0 1 0,0-1 0,0 1 0,-7 1 0,-21 8-22,0 0 0,-46 24 0,-61 40-24,109-57 43,-422 258-96,-56 32-4,493-298 113,-5 3 1,0-1 0,-1-1 0,0-1 0,-1 0-1,-44 10 1,65-19 0,1 0 0,-1 1 0,0-1 0,1 0 0,-1 0 0,0 0 0,0 0 0,1 0 0,-1 0 0,0 0 0,0 0 0,1 0 0,-1 0 0,0 0 0,0 0 0,1-1 0,-1 1 0,0 0 0,1 0 0,-1-1 0,0 1 0,1-1 0,-1 1 0,0 0 0,1-1 0,-1 1 0,1-1 0,-1 1 0,0-2 0,1 0 0,-1 1 0,1-1 0,0 0 0,0 0 0,0 1 0,0-1 0,0 0 0,0 0 0,1 1 0,-1-1 0,1-2 0,3-10 1,1 1 0,0-1 0,1 1-1,1 0 1,0 1 0,11-17-1,-1 3 2,55-81-1,4 3-1,163-170 1,215-159-2,-425 408 1,106-88 0,-116 97 0,-10 10-1,-10 10-3,-15 16-16,-103 99-4,102-103 25,-131 120 42,-6-5 0,-331 211-1,469-332-31,2-1 12,0 0 0,0-1-1,-1-1 1,0 0 0,0 0-1,0-2 1,-1 0-1,-19 3 1,34-7-18,-1-1-1,0 0 1,1 0-1,-1 1 1,1-1-1,-1 0 1,0 0-1,1 0 1,-1-1-1,0 1 1,1 0-1,-1-1 1,1 1-1,-1-1 1,1 1-1,-1-1 1,1 0-1,-1 1 1,1-1-1,0 0 1,-1 0-1,1 0 1,0 0-1,0 0 1,-1-1-1,1 1 1,0 0-1,0 0 1,1-1-1,-1 1 1,0-1-1,0 1 1,1-1-1,-1 1 1,1-1-1,-1 1 1,1-1-1,-1 1 1,1-1-1,0 0 1,0 1-1,0-3 1,0-6 12,1 1 1,1 0 0,-1 0-1,1 0 1,1 0 0,5-14-1,18-38 35,3 2 1,36-58-1,82-106 58,-32 67-31,-110 147-73,-2 6 1,-5 4-3,-12 12-17,-296 228-51,202-159 64,-145 81 1,244-158 6,0 0 1,0 0-1,0-1 1,-1-1-1,1 1 1,-19 3-1,40-22 21,76-91 31,-8 5-39,89-107 18,14 15-38,-92 107-37,-90 85 36,1-1 0,-1 1 0,1 0 0,0 0 0,-1 0 1,1 0-1,0 0 0,0 0 0,0 0 0,3-1 0,-5 2 1,0 0-1,1 0 1,-1 0 0,1 0-1,-1 0 1,1 0-1,-1 0 1,0 0 0,1 0-1,-1 1 1,1-1 0,-1 0-1,1 0 1,-1 0 0,0 0-1,1 1 1,-1-1-1,0 0 1,1 0 0,-1 1-1,0-1 1,1 0 0,-1 1-1,0-1 1,1 0 0,-1 1-1,0-1 1,0 0 0,1 1-1,0 2 0,-1 0 0,1 0 0,-1 1 0,1-1 0,-1 0 0,0 0 0,0 0 0,-1 0 0,1 0 0,-1 0 0,-1 5 0,-7 27 7,-2-1 1,-1-1 0,-2 0-1,-21 36 1,-81 119 31,107-175-36,-111 159 141,-192 210-1,300-365-126,10-14-10,0 1-1,-1-1 1,1 0 0,-1 0 0,1 0 0,-1 0 0,0 0 0,0-1-1,0 1 1,0-1 0,-1 1 0,1-1 0,-7 2 0,9-4-1,0 0 1,0 0 0,1 0 0,-1 0 0,0 0-1,0-1 1,0 1 0,0 0 0,0-1-1,0 1 1,1 0 0,-1-1 0,0 1-1,0-1 1,0 0 0,1 1 0,-1-1 0,0 1-1,1-1 1,-1 0 0,1 0 0,-1 1-1,1-1 1,-1 0 0,1 0 0,-1-1-1,-9-26 55,7 19-53,2 7-6,1-1-1,-1 1 1,0 0-1,0 0 1,0 0-1,0 0 1,-1 0-1,1 0 1,-1 0-1,1 0 1,-1 1-1,1-1 1,-1 0-1,0 1 1,0-1-1,0 1 1,0 0-1,0 0 1,-2-1-1,2 1 1,0 1-1,0 0 0,0 0 0,0 0 1,0 0-1,0 1 0,0-1 0,0 0 1,0 1-1,1-1 0,-1 1 0,0 0 1,0 0-1,0 0 0,1 0 0,-1 0 1,0 0-1,1 0 0,-1 0 0,1 1 1,-1-1-1,1 0 0,-3 4 0,-12 14 0,0 2 0,1-1 0,1 2 0,1 0 0,1 0 0,1 2 0,1-1 0,-12 41 0,-4 20 0,4-13 0,-23 123 0,43-179 1,-10 99 33,12-100-28,0 0-1,2 0 1,-1-1-1,1 1 1,1 0-1,6 17 1,-7-28-1,0 0 0,0 1 0,0-1 0,0 0 1,0 0-1,1-1 0,-1 1 0,1 0 0,0-1 0,0 0 1,0 0-1,0 1 0,0-2 0,0 1 0,1 0 1,-1-1-1,1 1 0,-1-1 0,1 0 0,-1 0 1,5 0-1,2 1 11,0-1-1,0 0 1,0 0 0,0-1 0,0 0 0,19-3 0,34-12 81,-36 8-25,42-6 0,-58 12-59,-1 0 0,1 1 1,0 1-1,-1 0 1,0 0-1,1 1 1,16 5-1,-8-2 1,0 2-1,0 0 1,-1 1 0,0 1-1,-1 1 1,0 0 0,19 16-1,-14-7 6,1-2-1,0 0 0,47 23 1,-16-15-26,2-2 0,111 28 1,-141-46 0,0-1 1,1-2-1,27-1 1,27 3 40,-71-3-48,6 3 90,-16-4-72,0 1 0,-1 0-1,1 0 1,0 0-1,0-1 1,-1 1 0,1 0-1,0 0 1,-1-1 0,1 1-1,-1 0 1,1-1-1,-1 1 1,1 0 0,-1-1-1,1 1 1,-1-1 0,0 1-1,1-1 1,-1 1-1,0-1 1,0 1 0,-86 66 136,51-41-76,-33 32 1,-57 59 238,124-114-294,-1-1 0,0 1 1,1 0-1,-1 0 1,1 0-1,0 0 1,0 0-1,0 0 0,1 1 1,-1-1-1,1 1 1,0-1-1,0 1 1,0 0-1,0-1 1,1 1-1,-1 0 0,1-1 1,0 1-1,0 0 1,1 4-1,0-3-9,0 0-1,1 0 1,-1 1 0,1-1-1,0-1 1,1 1-1,-1 0 1,1-1 0,0 1-1,0-1 1,0 0-1,1 0 1,0 0 0,6 6-1,1-2-9,0-1-1,0 0 1,1 0-1,0-1 0,0 0 1,0-1-1,1-1 1,0 0-1,0 0 1,21 2-1,13-1-30,81-2 0,-33-2 25,337 14-98,-279-17 19,-115-1 72,1 1 0,0 3-1,63 8 1,175 59 6,-69 16 8,-75-26-9,-54-28-14,87 21 0,-126-42 21,1-1 0,0-2 1,0-2-1,52-1 0,-76-5 11,0 0-1,0-1 0,-1-2 1,1 1-1,-1-2 0,0 0 1,21-12-1,-35 18 1,0-1-1,0 0 1,0 0 0,0 0-1,0-1 1,0 1 0,-1 0-1,1-1 1,-1 1 0,1-1-1,-1 0 1,1 1 0,-1-1 0,0 0-1,0 0 1,0 0 0,0 0-1,0 0 1,0 0 0,0 0-1,-1 0 1,1 0 0,-1 0-1,1 0 1,-1-5 0,0 5-5,-1-1 0,0 0 0,0 1 0,0-1 0,0 1 0,0-1 0,0 1 1,-1-1-1,1 1 0,-1 0 0,1-1 0,-1 1 0,0 0 0,0 0 0,0 0 0,0 1 1,0-1-1,-1 0 0,1 1 0,-5-3 0,-11-4-9,0 0 0,0 1-1,-1 1 1,0 1 0,0 1 0,0 0 0,-1 1-1,1 2 1,-28 0 0,-12 3-54,-109 19-1,-102 33-47,121-21 34,-184 15 1,208-42 4,-99 12-66,184-14 89,32-4 20,0 0 0,-1 1 0,1 0 0,-10 3 0,18-4 31,0 0-1,0 0 0,0 0 0,-1 1 0,1-1 1,0 0-1,0 0 0,0 0 0,0 0 1,-1 0-1,1 0 0,0 0 0,0 0 0,0 0 1,-1 0-1,1 0 0,0 0 0,0 0 1,0 0-1,-1 0 0,1 0 0,0 0 1,0 0-1,0 0 0,-1 0 0,1 0 0,0 0 1,0 0-1,0-1 0,-1 1 0,1 0 1,0 0-1,0 0 0,0 0 0,0 0 0,0-1 1,-1 1-1,1 0 0,0 0 0,0 0 1,0 0-1,0-1 0,0 1 0,0 0 1,0 0-1,0 0 0,0-1 0,-1 1 0,1 0 1,0 0-1,0 0 0,0-1 0,0 1 1,0 0-1,0 0 0,1 0 0,-1-1 0,4-10-82,4 6 69,-1-1 0,1 1 0,0 0 0,1 1 1,-1 0-1,1 0 0,0 1 0,10-3 1,-3 1-2,25-8-18,0 2 1,80-9-1,91 4-58,-63 7 39,198-23-99,164-44-57,-296 38 120,501-124 26,-388 72 223,-302 85-100,48-3 1,-7 1 91,-64 6-130,0 1-1,0-1 0,-1 1 1,1 0-1,0 0 0,0 0 1,0 0-1,0 1 0,0-1 1,0 1-1,0 0 0,0-1 1,-1 1-1,1 1 0,0-1 1,4 3-1,-5-2 18,1 1 0,0 0 0,0 0-1,-1 0 1,0 1 0,0-1 0,0 0 0,0 1 0,0 0 0,-1-1-1,3 8 1,-2-6-15,1 0 0,0-1 1,1 0-1,-1 1 0,1-1 0,-1 0 0,1 0 0,1-1 0,-1 1 0,0-1 0,1 0 0,0 0 0,-1-1 0,1 1 1,6 1-1,17-3 2,-15-2-20,-13 1-5,0 0 0,1 0 0,-1-1 0,0 1 0,1 0 0,-1-1 0,0 1 0,0 0 0,1-1 0,-1 1 0,0 0 0,0-1 0,0 1 0,1-1 0,-1 1 0,0 0 0,0-1 0,0 1 0,0-1 0,0 1 0,0-1 0,0 1 0,0 0 0,0-1 0,0 1 0,0-1 0,0 1 0,0-1 0,0 1 0,0 0 0,-1-1 0,1-4-4,-5-35-17,-16-34-2907</inkml:trace>
</inkml:ink>
</file>

<file path=ppt/ink/ink3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8:50.885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5720 75 5224,'0'0'4016,"-12"-3"-3807,-39-9-9,47 11-172,0 1 0,0 0 1,0 0-1,0 0 0,0 0 0,1 1 0,-1 0 0,0 0 1,0 0-1,1 0 0,-1 0 0,0 1 0,1-1 0,-1 1 1,-5 4-1,-15 7 238,-103 16 5143,136-33-5242,2-1-113,-8 4-27,0-1 0,0 1-1,0 0 1,0 0-1,0 0 1,0 1-1,0-1 1,5 0 0,-7 2-26,-1 0 1,1 0 0,-1 1 0,1-1 0,-1 0 0,0 0 0,1 0 0,-1 0 0,0 0 0,0 1 0,0-1 0,0 0 0,0 0 0,0 0 0,0 1 0,0-1 0,0 0 0,-1 0 0,1 0 0,0 0 0,-2 2 0,1 6 7,-53 228 40,24-121-37,-6 51-6,-50 175-43,73-307 22,-2-1-1,-26 44 1,-17 35 29,54-101-2,136-382 153,41-14-131,-106 255-26,-53 107-6,0 0-1,1 1 1,31-31 0,-37 46 75,-14 20 21,-74 135 69,-84 222 0,13-22 115,141-333-202,25-70 242,82-177-173,20-1-34,-70 149-71,105-139 1,-138 204-33,32-30-1,-18 21-3,-10 12 96,-29 24 3,-3 2 33,12-10-135,1-1 1,-1 0-1,0 0 1,1 0-1,-1 0 0,1 0 1,-1 0-1,0 0 1,1 0-1,-1 0 0,1 0 1,-1 0-1,1-1 1,-1 1-1,0 0 0,1 0 1,-1-1-1,1 1 1,-1 0-1,1 0 0,-1-1 1,1 1-1,-1-1 1,1 1-1,0 0 0,-1-1 1,1 1-1,0-1 1,-1 1-1,1-1 0,-2-3 12,1 0 1,1 0-1,-1 0 0,0 0 0,1 0 0,0 0 0,0 0 0,0 0 0,1 0 0,-1-1 0,3-5 0,-2 4-2,25-108 147,-25 104-103,-1 10-58,0-1 0,0 1 0,0 0 0,0 0 0,0-1 1,0 1-1,0 0 0,0 0 0,0-1 0,1 1 0,-1 0 0,0 0 0,0-1 0,0 1 0,0 0 0,0 0 0,0 0 0,0-1 0,1 1 0,-1 0 0,0 0 0,0 0 0,0-1 0,0 1 1,1 0-1,-1 0 0,0 0 0,0 0 0,1 0 0,-1-1 0,0 1 0,0 0 0,0 0 0,1 0 0,-1 0 0,-46 98 282,-30 24-275,4-8-2,-253 523-46,190-387 53,74-145-8,38-68-1,-40 51 1,37-54 4,15-18 14,1 0-1,-13 26 0,22-40-19,-11 12 33,8-13-16,7-11-12,21-34-1,37-49 0,3-4-11,156-337-94,-120 222 40,50-119-30,-115 252 77,-20 47-4,-1-1 1,13-45 0,-25 67 1,1 1-1,0-1 1,0 0 0,1 1 0,1 0 0,0 0 0,6-9-1,-11 19 11,0-1 0,1 1 0,-1 0 0,0-1-1,1 1 1,-1 0 0,0 0 0,1 0 0,-1-1 0,0 1-1,1 0 1,-1 0 0,1 0 0,-1 0 0,0 0-1,1 0 1,-1 0 0,1 0 0,-1 0 0,0 0-1,1 0 1,-1 0 0,1 0 0,-1 0 0,1 0-1,-1 0 1,0 0 0,1 0 0,-1 0 0,0 1-1,1-1 1,-1 0 0,1 1 0,8 0-33,21 4 107,10-7 29,-37 2-93,0-1 0,0 1 0,-1-1 1,1 0-1,-1 0 0,1 0 0,-1 0 0,1 0 1,-1-1-1,1 1 0,-1-1 0,2-1 0,-4 3-7,0 0 0,0 0 0,1 0-1,-1-1 1,0 1 0,0 0 0,0 0-1,0 0 1,0 0 0,0 0-1,0 0 1,0 0 0,0 0 0,0 0-1,1 0 1,-1 0 0,0 0 0,0 0-1,0 0 1,0-1 0,0 1-1,0 0 1,0 0 0,1 0 0,-1 0-1,0 0 1,0 0 0,0 0 0,0 0-1,0 1 1,0-1 0,1 0-1,-1 0 1,0 0 0,0 0 0,0 0-1,0 0 1,0 0 0,0 0 0,0 0-1,0 0 1,1 0 0,-1 0-1,0 0 1,0 0 0,0 1 0,0-1-1,0 0 1,0 0 0,0 0 0,0 0-1,0 0 1,0 0 0,0 0-1,2 12-32,-3 17-21,-8 15 45,-2 0 1,-2-1 0,-2-1-1,-25 53 1,-95 158-49,23-64-14,-7-5 0,-245 288 0,309-419 69,50-50-4,6-9-10,7-12-16,32-56 2,4 3 1,78-97 0,-42 59-18,24-30-42,164-169-1,-268 308 90,105-113-38,-83 86 30,0 0 0,24-44 0,-34 50 2,-1-1 0,-1 0 0,12-41 0,-22 60 14,1 1-1,0 0 1,-1 0 0,0 0 0,1-1 0,-1 1 0,0 0 0,0 0-1,0-1 1,0 1 0,-1 0 0,1 0 0,-1-1 0,1 1-1,-1 0 1,-1-3 0,-4-9 27,0 0-1,-2 0 1,-10-15 0,-5-9 11,18 28-34,-1 1-1,0 1 1,-1-1 0,0 1-1,0 1 1,0-1-1,-16-10 1,7 6-7,-1 1 1,0 1-1,-22-10 1,33 18-1,1 1 1,-1 0-1,1-1 1,-1 2-1,0-1 0,1 1 1,-1 0-1,0 0 0,1 0 1,-8 2-1,-14 1 20,20-2-22,0 0 0,0 0 0,0 1 1,0 0-1,0 0 0,1 1 0,-1 0 0,1 0 0,0 0 0,-7 6 0,-9 6 5,-26 25-1,23-16-2,1 1-1,-38 51 1,-34 66 5,86-125-10,-32 53 3,-47 108 0,-15 86 15,-73 391-9,45-139-27,82-339 106,-29 198 0,77-365-70,2-9-15,-1-1 0,1 1 0,0-1 0,-1 1 0,1-1 0,0 1 0,0-1 0,0 1 0,-1 0-1,1-1 1,0 1 0,0-1 0,0 1 0,0-1 0,0 1 0,0 0 0,0-1 0,0 1 0,0-1 0,1 1 0,-1 0 0,0-1 0,0 1 0,0-1 0,1 1 0,-1-1 0,0 1-1,1-1 1,-1 1 0,0-1 0,1 1 0,-1-1 0,0 0 0,1 1 0,-1-1 0,1 0 0,-1 1 0,1-1 0,-1 0 0,2 1 0,-2-1-2,1 0 1,-1 0-1,0-1 1,1 1-1,-1 0 1,1 0 0,-1 0-1,1-1 1,-1 1-1,0 0 1,1-1-1,-1 1 1,0 0-1,1-1 1,-1 1-1,0 0 1,1-1-1,-1 1 1,0-1 0,0 1-1,0-1 1,1 1-1,-1 0 1,0-1-1,0 0 1,2-2 3,22-48 13,33-96-1,-15 31-9,-18 48-5,-15 41-2,1 0 0,14-28 0,-23 53-1,0 0 0,0 0 0,0 0 0,1 0 0,-1 0 0,1 1 0,-1-1 0,1 0 0,0 1 0,0-1 0,-1 1 0,1-1 0,3-1 0,-3 3 0,-1-1 0,1 1 0,-1 0 0,1-1 0,-1 1 0,1 0 0,-1 0 0,1 0 0,-1 0 0,1 0 0,0 0 0,-1 0 0,1 1 0,-1-1 0,3 2 0,3 1 0,1 1 0,-2 1 0,1-1 0,0 1 0,-1 0 0,8 8 0,-9-7 0,20 17 0,-2 2 0,-1 1 0,-1 0 0,-1 2 0,16 30 0,118 208 0,-145-251 0,20 26 0,-26-37 0,1 0 0,-1-1 0,0 1 0,1-1 0,0 0 0,0 0 0,0 0 0,0-1 0,0 0 0,1 1 0,7 2 0,-11-5 1,-1 0 0,1 0 0,-1-1-1,1 1 1,-1 0 0,1 0-1,-1 0 1,1 0 0,-1 0 0,1-1-1,-1 1 1,0 0 0,1 0 0,-1-1-1,1 1 1,-1 0 0,0 0-1,1-1 1,-1 1 0,1-1 0,-1 1-1,0 0 1,0-1 0,1 1-1,-1-1 1,0 1 0,0-1 0,1 1-1,-1 0 1,0-1 0,0 1 0,0-1-1,0 1 1,0-1 0,0 1-1,0-1 1,0 1 0,0-1 0,0 0-1,0-28 42,0 27-39,-3-36 14,-2 0 0,-1 0 0,-2 1 0,-2 0 0,-1 1-1,-20-44 1,-3-7 18,24 57-10,-2 1 0,0 1 0,-18-29 0,-6 10 38,59 86-48,29 38 0,-29-43-27,29 39-57,4-1 0,111 110-1,-128-152 51,-31-25 11,-1 0-1,1 0 0,-1 1 1,0 0-1,9 11 1,-16-17 7,0 0 1,0 0 0,0 0 0,0 0-1,0 0 1,0 0 0,0 0 0,0 0-1,0 0 1,0-1 0,0 1 0,0 0-1,0 0 1,0 0 0,0 0-1,0 0 1,0 0 0,0 0 0,0 0-1,0 0 1,0 0 0,0 0 0,0 0-1,0-1 1,0 1 0,0 0 0,0 0-1,1 0 1,-1 0 0,0 0 0,0 0-1,0 0 1,0 0 0,0 0-1,0 0 1,0 0 0,0 0 0,0 0-1,0 0 1,0 0 0,1 0 0,-1 0-1,0 0 1,0 0 0,0 0 0,0 0-1,0 0 1,0 0 0,0 0-1,0 0 1,0 0 0,0 0 0,0 0-1,1 0 1,-1 0 0,0 0 0,0 0-1,0 0 1,0 0 0,0 0 0,0 1-1,0-1 1,0 0 0,0-14 3,-4-18 28,0 12-3,-21-93 184,23 106-151,3 10 8,4 7-23,2 2-32,0 0 0,1 0 0,1-1-1,0 0 1,0 0 0,17 13 0,71 52-16,-65-53-9,37 21-8,-49-33 5,-1 0 0,-1 2-1,31 26 1,-20-12-19,-19-18 25,0-1-1,-1 2 0,0-1 1,0 1-1,-1 0 0,-1 1 1,1 0-1,6 15 0,-9-18 87,-12-15-9,-134-165 76,44 46-52,50 67-35,45 56-55,-1-1 2,1 1-1,0 0 1,0 0-1,-1 0 1,0 0-1,0 0 0,0 0 1,0 1-1,0-1 1,0 1-1,-1 0 1,1 0-1,-1 0 1,1 0-1,-6-1 1,9 3-5,-1 0 0,1 0 1,0 0-1,0 0 1,0 0-1,0 0 0,0 0 1,0 0-1,0 0 0,0 0 1,0 0-1,0 0 1,-1 0-1,1 0 0,0 0 1,0 0-1,0 0 0,0 0 1,0 0-1,0 0 0,0 0 1,0 0-1,0 0 1,0 0-1,-1 0 0,1 0 1,0 0-1,0 0 0,0 0 1,0 0-1,0 0 1,0 1-1,0-1 0,0 0 1,0 0-1,0 0 0,0 0 1,0 0-1,0 0 0,0 0 1,0 0-1,0 0 1,0 0-1,0 1 0,0-1 1,0 0-1,0 0 0,0 0 1,0 0-1,0 0 1,0 0-1,0 0 0,0 0 1,0 0-1,0 0 0,0 1 1,0-1-1,5 7 5,9 8-2,28 21-25,2-2 0,63 38 0,-53-38-65,66 55 0,-45-27-36,39 37-111,-114-98 231,1-1-1,-1 1 1,1-1 0,-1 1 0,1-1 0,-1 1 0,0-1 0,1 1-1,0-1 1,-1 0 0,1 1 0,-1-1 0,1 0 0,-1 0 0,1 1-1,0-1 1,-1 0 0,1 0 0,0 0 0,-1 0 0,1 0 0,0 0-1,-1 0 1,1 0 0,0 0 0,-1 0 0,1 0 0,0 0 0,-1 0-1,1 0 1,-1-1 0,1 1 0,0 0 0,-1 0 0,1-1 0,0 0 4,0 0 0,-1 0 1,1 0-1,-1 0 0,1 0 1,-1 0-1,1 0 0,-1 0 0,0 0 1,1 0-1,-1 0 0,0 0 1,0 0-1,0-1 0,0 1 1,0 0-1,0 0 0,0 0 1,0 0-1,0 0 0,-1-2 1,-12-38 19,-1 0 1,-2 1 0,-2 1-1,-43-70 1,1 21 53,53 79-51,-1 0 0,0 0-1,0 1 1,-1 0 0,0 0-1,-19-11 1,26 18-18,0 0 1,0 0-1,0 0 1,0 0-1,-1 1 1,1-1-1,0 0 1,0 1-1,-1 0 1,1 0-1,0-1 0,-1 1 1,1 1-1,-1-1 1,1 0-1,0 0 1,-1 1-1,1 0 1,0-1-1,0 1 0,0 0 1,-1 0-1,1 0 1,0 0-1,-2 2 1,1-1-4,1 1 1,0-1 0,-1 0 0,1 1-1,0-1 1,0 1 0,1 0 0,-1-1-1,0 1 1,1 0 0,0 0 0,0 0-1,0 0 1,0 1 0,0-1-1,0 0 1,1 0 0,0 5 0,0 14-15,1-1 1,2 1 0,0-1 0,1 0-1,1 0 1,2 0 0,14 34 0,0-9-49,2-2 0,37 54 0,-22-34-114,-32-58 149,-4-7 19,-4-14 32,-10-21 23,7 23-35,0 0 0,-1 0 0,-1 0 0,0 1 1,0 0-1,-1 0 0,-16-17 0,-20-21 54,1-2-1,3-2 1,-39-69-1,6 8 42,62 101-93,0 0 0,-1 0 0,-1 2 0,0-1 1,-21-14-1,32 25-12,0 1 0,0 0 1,0 0-1,0 0 0,0 0 1,0 1-1,0-1 1,-5 0-1,6 0-5,-1 1-1,1 0 1,-1-1-1,1 1 1,-1 0 0,1-1-1,-1 0 1,1 1 0,-1-1-1,1 0 1,0 0 0,0 0-1,-1 0 1,1 0-1,0 0 1,0 0 0,0 0-1,-2-3 1,-31-31-121,25 25 102,-5-8-74,8 8 76,1 0 0,0 0 0,1 0 1,0-1-1,1 0 0,0 0 0,1 1 0,0-2 1,-1-16-1,1 5-2,1 20 17,0 1 0,1-1-1,-1 0 1,1 1 0,0-1 0,0 1-1,0-1 1,0 1 0,1-1 0,-1 0-1,1 1 1,0-3 0,3-10-25,-3 10 17,0 1-1,0 0 0,1 0 1,-1-1-1,1 1 1,3-6-1,-4 9 10,-1 1 0,1-1 0,0 0 0,-1 1 0,1-1 0,0 1 0,-1-1 0,1 1 0,0-1-1,0 1 1,0 0 0,-1-1 0,1 1 0,0 0 0,0 0 0,0 0 0,0 0 0,0-1 0,-1 1 0,1 0 0,0 0 0,0 1 0,0-1 0,0 0 0,0 0 0,-1 0 0,1 0-1,0 1 1,0-1 0,0 0 0,-1 1 0,1-1 0,0 1 0,0-1 0,-1 1 0,1-1 0,0 1 0,-1 0 0,1-1 0,0 2 0,9 7 0,-2 1 1,1-1 0,-1 1-1,-1 1 1,0 0-1,6 12 1,-3-7-3,26 48-26,-2 1 0,47 133-1,68 217-214,-141-398 242,0-2 0,0 1-1,2-1 1,0 0 0,1-1-1,0 0 1,1-1 0,0 0-1,1-1 1,1 0-1,0-1 1,26 15 0,-34-23 10,1-1 1,-1 0 0,1 0-1,0 0 1,0-1-1,0 0 1,-1 0-1,1 0 1,0-1 0,0 0-1,0-1 1,0 0-1,0 0 1,0 0 0,0-1-1,-1 0 1,13-5-1,5-5 70,29-10-1,-48 20-73,-1 0 0,1-1-1,-1 1 1,0-1 0,0 0 0,0 0-1,0-1 1,5-5 0,-6 5-3,1 0 1,-1 1 0,1-1-1,0 1 1,0 0-1,1 0 1,-1 1-1,8-5 1,-10 7-2,-1-1 0,1 0 0,-1 1 0,0-1 0,1 0 1,-1 0-1,0 0 0,0 0 0,1 0 0,-1 0 0,0-1 0,0 1 0,0 0 0,-1 0 0,1-1 0,0 1 0,0-2 0,-25-13 0,18 13 4,-1 0 0,0 1 0,0 0-1,0 0 1,-1 0 0,1 1 0,0 0 0,-1 1-1,-10 0 1,-5 1 29,-38 9 1,18-2-12,-8 2 24,-63 21-1,-6 1-9,-14-5 27,-1-6 0,0-7 1,-206-3-1,304-12-47,-58-1 70,-104-16 0,60 2 117,-140 1 1,83 7 16,70 4-82,1 6 0,-1 6 1,-187 35-1,227-23-107,-91 35 1,164-51-35,-46 13-16,-109 15 1,162-31 16,-5 1 0,1 0-2,0 0 0,0-1 0,0-1 1,-20 0-1,30 0 3,0 0 0,-1 0 0,1 0 0,0 0-1,0 0 1,-1 0 0,1 0 0,0 0 0,-1 0 0,1 0 0,0 0 0,-1 0 0,1-1 0,0 1-1,-1 0 1,1 0 0,0 0 0,0 0 0,-1-1 0,1 1 0,0 0 0,0 0 0,-1 0 0,1-1-1,0 1 1,0 0 0,0 0 0,-1-1 0,1 1 0,0 0 0,0-1 0,0 1 0,0 0-1,0 0 1,0-1 0,0 1 0,0 0 0,0-1 0,-1 1 0,1 0 0,0-1 0,1 1 0,-1 0-1,0-1 1,0 1 0,0 0 0,0-1 0,0 1 0,0 0 0,0-1 0,0 1 0,0 0 0,1 0-1,-1-1 1,0 1 0,0 0 0,0 0 0,1-1 0,-1 1 0,0 0 0,1-1 0,15-13-19,10-2-5,0 0 1,1 2-1,1 1 1,0 2-1,0 0 0,48-10 1,3 5-37,102-8-1,-86 18-23,1 4-1,153 17 1,186 51-236,52 5-40,-88-34 43,-320-35 238,1-4-1,95-14 1,83-3-27,-231 21 102,-22-1 2,1-1 0,-1 1 1,1-1-1,-1 0 1,11-2-1,-15 2 3,0 0 0,0 0 0,-1-1 0,1 1-1,0 0 1,0 0 0,-1 0 0,1 0 0,0 0 0,0 0 0,-1 0-1,1 1 1,0-1 0,0 0 0,-1 0 0,1 1 0,0-1 0,-1 0 0,1 1-1,0-1 1,-1 0 0,2 2 0,-2-2 1,0 1-1,0-1 1,0 1-1,0-1 1,0 1 0,0-1-1,0 0 1,0 1-1,0-1 1,0 1 0,0-1-1,0 1 1,-1-1 0,1 1-1,0-1 1,0 0-1,-1 1 1,1-1 0,0 0-1,0 1 1,-1-1-1,1 0 1,0 1 0,-1-1-1,1 0 1,0 1-1,-1-1 1,1 0 0,-1 0-1,1 1 1,0-1-1,-1 0 1,1 0 0,-1 0-1,1 0 1,-1 0 0,1 0-1,-1 0 1,0 0-1,-17 6 11,0-2 0,-1 0 0,0-1 0,0-1 0,0-1 0,-19-1 0,-7 1 8,-593 69 295,481-40-139,-165 54 0,-148 29 108,288-74-148,7-5 46,-271 17 0,253-48-171,34-2 18,0-1 31,60-2 15,22-7 14,70 13-72,12-7-7,18-10-27,1 0-1,0 2 1,1 0 0,0 2-1,35-9 1,-29 9 4,97-26-100,192-26-1,133 11-132,-210 26 118,-58 8 17,118-16-61,-143 5 71,-3-6 0,196-69 0,-23-9 29,-318 108 76,-1-1-1,1 0 1,-1-1 0,0 0-1,0-1 1,-1 0 0,0-1-1,0 0 1,10-10 0,-30 9 77,-1 2-58,0 1-1,-1 0 1,0 1 0,0 0 0,0 0-1,0 1 1,-18-1 0,12 0 1,-227-24 209,154 21-149,-260-2 175,2 29-51,260-14-154,-642 72 341,370-30-258,-99 15 40,-82 6 14,422-57-131,53-4-11,-111-1 0,177-7-48,-52-5 30,49 5-28,1-1-1,-1 0 1,1 0-1,-1-1 1,1 1-1,-1-1 1,1 1-1,0-1 1,0 0-1,0 0 1,-4-4-1,7 6-2,-1 0 1,1-1-1,0 1 0,0-1 1,0 1-1,-1-1 0,1 1 1,0-1-1,0 1 0,0-1 1,0 1-1,0 0 0,0-1 1,0 1-1,0-1 0,0 1 1,0-1-1,0 1 0,0-1 1,1 1-1,-1-1 0,0 1 1,0-1-1,0 1 0,1 0 1,-1-1-1,0 1 0,0-1 1,1 1-1,-1 0 0,0-1 1,1 1-1,-1 0 0,1-1 1,-1 1-1,0 0 0,1 0 1,0-1-1,1-1-8,9-8-14,1 0-1,0 1 0,0 0 0,27-13 1,25-10-27,127-42 1,-171 67 42,1247-474-599,-986 371 463,30-7-63,111-45-80,-102 6-49,-272 131 265,-29 15 19,0-1 0,27-22 1,-34 21 13,-32 12 83,-71 16 24,38-5-44,-847 176 369,669-139-311,-791 207 378,838-196-372,-209 59 102,214-69-77,-93 23 155,128-47-6,136-26-213,7-1 0,16-8 14,115-42 36,619-226-74,-6-1-50,-189 49-42,177-71-74,-604 253 104,48-19-1,-171 65 40,0 0 13,-1 0 1,1 1-1,0-1 1,0 1-1,0 0 1,0 0 0,0 0-1,6 0 1,-21 2 36,-1 0 0,1 1 0,0 0 0,-20 7 0,11-4-22,-691 162 495,271-69-318,335-73-161,-914 229 355,933-233-316,-1-4 1,-172 12 0,281-39-35,26-5-50,574-151-115,-567 154 97,251-64-96,-4-22-22,124-84-31,-94 39 49,621-284-293,-913 406 384,54-26-82,102-71-1,-167 99 72,-21 12 15,-9 3 15,-17 1 17,11 3-9,-23-2 20,0 2 0,-41 4 0,-769 103 200,557-53-159,-390 119 72,404-97-75,-541 171 92,520-140-88,-30 10-6,263-98-51,-4 0 10,1 3-1,-77 40 0,128-57-17,0-1 0,0 0 0,0 0 0,-1-1 0,1 0 0,-1-1 0,-16 2 0,48-7-9,-1-1 0,0-1-1,0-1 1,0-1 0,21-10-1,99-40-6,68-24-2,60-18-10,829-305-342,-678 247 149,308-106-219,-681 247 410,57-17-104,167-79 1,-114 40 48,34-19 87,-191 91 1,1 0 1,-1 0-1,0 0 1,0-1-1,1 1 0,-1 0 1,0 0-1,1 0 1,-1 0-1,0-1 0,0 1 1,1 0-1,-1 0 1,0 0-1,0-1 0,0 1 1,1 0-1,-1 0 1,0-1-1,0 1 0,0 0 1,0-1-1,0 1 1,0 0-1,1 0 0,-1-1 1,0 1-1,0 0 1,0-1-1,0 1 0,0 0 1,0-1-1,0 0 0,-10-6 70,-29-6 0,24 9-45,-59-17 115,-109-15 0,127 26-93,-275-46 166,263 49-173,0 2-1,0 3 0,-89 9 1,-199 39 75,-11 31-14,5 21-16,172-35-36,166-54-50,1 2 0,0 1 0,1 1 0,1 0 0,-34 28 0,53-36-27,10-5 10,246-39-87,2 0 52,114 4-66,77-9-81,509-111-365,-908 146 525,253-57-209,-240 55 174,-23 5-19,-85 11 47,-172 37 72,-94 14 19,-346 68 75,-427 143 121,116 63-32,731-245-153,-384 96 125,476-144-138,34-7 34,-203 26 0,-23-25 87,336-30-88,13 0-56,21 2-15,804 1-232,-657-17 118,-1-7-1,209-51 1,-209 25-60,296-117 0,-411 138 130,665-278-584,-721 300 616,2 0-7,1-1 0,0 0 0,-1 0 0,0-1 0,0 0 0,0 0 0,0-1 0,8-9 0,-15 15 11,-1 0 1,0 0-1,1-1 1,-1 1-1,0 0 0,1-1 1,-1 1-1,0 0 1,1-1-1,-1 1 0,0 0 1,0-1-1,0 1 1,1-1-1,-1 1 0,0 0 1,0-1-1,0 1 1,0-1-1,0 1 0,0-1 1,0 1-1,0-1 1,0 1-1,0 0 0,0-1 1,0 1-1,0-1 0,0 1 1,0-1-1,0 1 1,0 0-1,0-1 0,-1 1 1,1-1-1,0 1 1,0 0-1,-1-1 0,1 1 1,0 0-1,0-1 1,-1 1-1,1 0 0,0-1 1,-1 1-1,1 0 1,-1-1-1,-22-4 36,18 4-30,-49-5 34,0 1 1,-54 4 0,70 1-31,-142-1 31,-491 21 120,117 11-28,504-32-123,-298 2 75,321 0-71,-8 0 6,-44-3-1,70 2-13,0-1 1,0-1-1,1 0 0,-1 0 0,1-1 1,-1 1-1,1-2 0,0 1 0,0-2 1,-9-4-1,17 9-4,0-1-1,-1 1 1,1 0-1,0 0 1,-1 0-1,1-1 1,0 1 0,0 0-1,-1 0 1,1-1-1,0 1 1,0 0-1,-1 0 1,1-1 0,0 1-1,0 0 1,0-1-1,-1 1 1,1 0-1,0-1 1,0 1 0,0-1-1,0 1 1,0 0-1,0-1 1,0 1-1,0 0 1,0-1 0,0 1-1,0 0 1,0-1-1,0 1 1,0-1 0,12-7 7,28-1-8,-35 8 0,392-45-59,-226 31 47,234-31-41,3-34-19,-339 61 53,239-54-90,-58 25-106,-239 46 188,-26 6 15,10-2 11,-142 35 7,-924 183 198,88 15 28,825-179-141,-202 100 0,344-148-80,0 1 0,0 1 0,-24 19 0,34-24-9,0 0 0,0 1 0,1-1 0,-1 1-1,1 0 1,1 1 0,-1-1 0,1 1 0,0 0 0,-5 13-1,8-18-2,1-1 0,-1 1 0,1-1 0,0 1 0,-1 0 0,1 0 0,0-1 0,0 1 0,0 0 0,0-1 0,0 1 0,1 0 0,-1 0 0,0-1 0,1 1 0,0-1 0,-1 1 0,1 0 0,0-1 0,-1 1 0,1-1-1,0 1 1,0-1 0,0 0 0,1 1 0,-1-1 0,0 0 0,2 2 0,4 1-1,1 0 0,-1 0-1,0 0 1,1-1 0,9 2-1,21 6-9,-1-2 0,1-2 0,1-2-1,-1-1 1,60-2 0,47-6-60,0-7-1,271-55 1,-170 11-7,288-57-58,-397 86 105,117-17-43,-212 40 43,-31 5 26,-9 3 7,-13 9 9,-2-3-1,0-1-1,0-1 1,-1 0-1,-19 9 1,-5 3-1,-113 65 12,-75 38 9,-68 36 6,-58 33 6,36-17-13,144-67 6,-253 209-1,396-295-28,-3 2 11,1 0 0,1 2 0,-43 51 0,70-73-8,-1 0-1,1 0 0,0 0 1,0 1-1,0-1 1,1 1-1,0 0 0,0-1 1,0 1-1,1 0 1,0 0-1,-1 11 0,2-15-4,0-1 0,0 0 0,0 1 0,0-1 0,0 0 0,0 1 0,1-1 0,-1 0 0,0 0 0,1 1 0,-1-1 0,1 0 0,-1 0 0,1 1-1,0-1 1,0 0 0,-1 0 0,1 0 0,0 0 0,0 0 0,0 0 0,0 0 0,0 0 0,0-1 0,0 1 0,0 0 0,0 0 0,1-1 0,-1 1 0,0-1 0,0 1 0,1-1 0,-1 0-1,0 1 1,1-1 0,1 0 0,6 0 6,0 1 1,-1-2-1,1 0 0,16-3 0,69-18 20,-1-4 1,93-40-1,-115 40-20,728-285 3,-574 205-33,50-19-7,-251 115 25,248-90-23,-261 96 26,28-7-1,-37 11 2,0 0 0,0 0 0,1-1 0,-1 1 0,0 1 0,0-1 0,0 0 0,0 0 0,0 1 0,0-1 0,0 1 0,0 0 1,0-1-1,0 1 0,2 1 0,-3-1 0,0 0 1,-1-1 0,1 1-1,0-1 1,-1 1 0,1 0-1,-1 0 1,1-1-1,-1 1 1,1 0 0,-1 0-1,0 0 1,1 0 0,-1-1-1,0 1 1,0 0 0,1 0-1,-1 0 1,0 0 0,0 0-1,0 0 1,0 0 0,0-1-1,0 1 1,-1 0-1,1 0 1,0 0 0,0 0-1,-1 0 1,1 0 0,0-1-1,-1 1 1,1 0 0,-1 0-1,1 0 1,-1-1 0,0 2-1,-9 13 10,-1 0 1,0 0-1,-1-1 0,-1 0 0,-23 19 0,25-23-7,-129 115 25,-417 321 112,428-345-90,-80 79 21,172-143-55,1 2 0,3 1 0,-34 51 0,65-89-16,1 0 1,-1 0-1,1 0 0,0 0 0,0 0 0,-1 1 0,1-1 0,1 1 0,-1-1 0,0 1 1,1-1-1,-1 1 0,1-1 0,0 1 0,0-1 0,0 4 0,0-6 0,0 1-1,1 0 0,-1-1 1,0 1-1,1-1 1,-1 1-1,1 0 0,-1-1 1,1 1-1,-1-1 1,1 1-1,-1-1 0,1 1 1,-1-1-1,1 0 0,0 1 1,-1-1-1,1 0 1,0 1-1,1-1 0,0 1 1,1-1 0,0 1 0,0-1 0,0 0 0,0 0 0,0 0 0,4-1 0,16-3 8,0-1 1,-1-1-1,1-2 0,39-18 1,239-105-12,602-246-116,-792 337 14,196-45 1,-300 83 96,-1 1 0,0 0 0,1 0 1,-1 1-1,13 1 0,-18-1 6,0 0 0,0 0 0,0 0-1,0 1 1,0-1 0,0 1 0,0-1 0,0 1 0,0-1 0,0 1 0,0-1-1,-1 1 1,1 0 0,0-1 0,0 1 0,-1 0 0,1 0 0,0 0 0,-1-1-1,1 1 1,-1 0 0,1 0 0,-1 0 0,0 0 0,1 0 0,-1 0 0,0 0-1,0 0 1,0 0 0,1 0 0,-1 0 0,0 0 0,0 0 0,0 0 0,-1 0 0,1 0-1,0 0 1,0 0 0,-1 0 0,1 0 0,0 0 0,-2 2 0,-2 8-2,0 0 1,-2 0-1,1 0 1,-1 0-1,-1-1 0,0 0 1,0-1-1,-1 1 1,-15 13-1,-153 143-4,104-100 9,6-5 2,-318 278 40,-51 46 48,417-366-68,18-19-24,1 0 1,-1 0-1,0 0 1,0-1-1,0 1 0,0 0 1,0 0-1,0 0 1,0 0-1,1 0 0,-1 0 1,0 0-1,0 0 1,0 0-1,0 1 0,0-1 1,0 0-1,0 0 0,1 0 1,-1 0-1,0 0 1,0 0-1,0 0 0,0 0 1,0 0-1,0 0 1,0 0-1,0 0 0,1 0 1,-1 0-1,0 1 1,0-1-1,0 0 0,0 0 1,0 0-1,0 0 1,0 0-1,0 0 0,0 0 1,0 1-1,0-1 1,0 0-1,0 0 0,0 0 1,0 0-1,0 0 1,0 0-1,0 0 0,0 1 1,0-1-1,0 0 1,0 0-1,0 0 0,0 0 1,0 0-1,0 0 1,0 0-1,0 1 0,0-1 1,0 0-1,-1 0 1,14-3 7,3-4-1,0 0 0,0 0 0,18-13 0,-15 9-4,379-209-2,-278 162-58,194-64 1,-241 98 27,1-2-21,1 4 0,129-22 0,-179 41 23,30 1-1,-48 2 20,0 1 0,1-1-1,-1 1 1,0 1 0,0-1 0,1 1-1,-1 1 1,10 4 0,-15-6 7,-1 1 0,1-1 0,0 1 0,-1 0 0,1 0 0,-1 0 0,0 0 0,1 0-1,-1 0 1,0 0 0,0 0 0,0 0 0,-1 1 0,1-1 0,-1 0 0,1 1 0,-1-1 0,0 0 0,1 1 0,-1-1 0,0 1 0,-1-1 0,0 4 0,1-5 1,-1 11 1,-1 0 0,0 0 0,-1 0 0,0 0 1,-1-1-1,0 1 0,-1-1 0,-9 18 0,-5 2 15,-37 47-1,37-54 2,-1-2 0,-2 0 0,0-2 1,-40 30-1,15-19 20,-80 41 0,84-52 3,0-2-1,-87 23 1,-97 2 220,203-41-201,0 0 1,0-2-1,-46-4 1,55 2-20,0-1-1,1 0 1,-1-1 0,1-1 0,0 0-1,0-1 1,-16-10 0,30 16-41,0 0 1,-1 0 0,1 0 0,0 0 0,-1 0 0,1-1 0,0 1 0,0 0 0,-1 0-1,1 0 1,0-1 0,0 1 0,-1 0 0,1 0 0,0 0 0,0-1 0,0 1 0,-1 0-1,1-1 1,0 1 0,0 0 0,0-1 0,0 1 0,0 0 0,0 0 0,-1-1-1,1 1 1,0 0 0,0-1 0,10-4-15,28 2-34,-26 3 27,341 5-325,-38 3 41,-43-25 65,17-1 47,-20 1 28,-145 7 94,-98 10 54,-1 0 0,30 5 0,-35-2-2,1-1 0,-1-1 1,1-2-1,29-2 1,-19-2-210,40-8 469,-64 11-968,0-1 0,0 1 0,12-7 1</inkml:trace>
</inkml:ink>
</file>

<file path=ppt/ink/ink3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8:53.982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477 204 3712,'0'0'683,"5"-13"-398,31-118 873,-33 119-690,-2-1 0,2-21 2022,-4 46-1497,-11 44-184,-36 99-1,7-29-224,-67 187 864,95-277-1245,2 1 0,-7 40-1,5-19 13,5-17 53,-4 59-1,10-70-186,-1 0-1,-2 0 0,-1 0 0,-11 32 0,10-43-35,0-1 1,-2-1 0,0 1-1,-23 30 1,26-40-11,0-1 0,0 0 0,-1 0-1,0-1 1,-1 0 0,0 0 0,0 0 0,0-1 0,0 0 0,-1-1 0,-17 7 0,25-11-29,0 1 0,0-1 1,0 1-1,0-1 0,0 0 1,0 0-1,0 1 0,0-1 1,0 0-1,0 0 1,0 0-1,0 0 0,0 0 1,0 0-1,0-1 0,0 1 1,0 0-1,0 0 0,0-1 1,0 1-1,0 0 1,0-1-1,0 1 0,0-1 1,1 0-1,-1 1 0,0-1 1,0 1-1,-1-3 0,1 1 1,0-1-1,0 0 0,0 1 1,1-1-1,-1 0 0,1 0 1,0 1-1,-1-1 0,1 0 1,0 0-1,1 0 0,0-5 1,8-44-2060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19.45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188 94 3504,'0'0'7408,"-11"11"-7048,-5 5-219,-6 7 505,-35 28 1,56-51-642,-31 21 969,31-20-910,0-1-1,-1 1 0,1-1 1,0 1-1,-1-1 1,1 1-1,-1-1 0,1 1 1,-1-1-1,1 0 1,-1 0-1,1 0 0,-1 0 1,1 0-1,-1 0 1,1-1-1,0 1 0,-1 0 1,1-1-1,-1 1 1,1-1-1,-3 0 1,2-3 18,0 0 0,0 0 0,1 0 0,-1 0 0,1 0 0,0-1 0,0 1 0,0 0 0,1 0 0,0-1 0,0-5 0,0 4-39,0 0 0,1 1 1,0-1-1,1 1 0,-1 0 1,1-1-1,0 1 1,0 0-1,1 0 0,-1 0 1,5-5-1,-6 7-30,1 1 0,0-1 0,0 1 0,0-1 0,1 1 0,-1 0 0,1-1-1,-1 1 1,1 0 0,0 1 0,-1-1 0,1 0 0,0 1 0,0 0 0,0 0 0,0 0 0,1 0 0,-1 0 0,0 0 0,4 1-1,-2 0 14,0 1-1,-1 0 0,1 0 0,-1 0 0,1 0 0,-1 1 0,1 0 1,-1 0-1,5 3 0,1 1 85,-1 1 0,16 12 0,-9-2 12,-12-13-89,-1 0 0,1 0 1,1 0-1,-1-1 0,0 1 0,8 3 0,-8-4-1,1-1 0,-1 0 0,1 0 0,-1 0 0,1 0 0,-1-1 0,1 0 0,0 1 0,0-2 0,-1 1 0,1-1 0,0 0 0,0 0 0,0 0 0,0 0 0,0-1 0,0 0 0,-1 0 0,1 0 0,0-1 0,-1 1 0,7-5 0,53-30 330,-18 8 143,-43 26-422,1-1-1,0-1 1,-1 1-1,1 0 1,-1-1-1,0 0 1,0 0-1,0 0 1,-1 0-1,0 0 1,1-1-1,-1 1 1,-1-1-1,1 1 1,-1-1-1,0 0 1,1-5-1,-5-5 84</inkml:trace>
</inkml:ink>
</file>

<file path=ppt/ink/ink3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8:54.841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0 0 9744,'0'0'896,"24"114"-392,-12-44 8,-10 0-80,4-6 0,0-15-224,10 1 0,8-8-112,-12-24 8</inkml:trace>
</inkml:ink>
</file>

<file path=ppt/ink/ink3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2T23:19:17.34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308 191 4008,'0'0'11246,"-5"10"-11164,-1 5-53,-17 29 96,0-40 192,12-4-211,15-4 91,-2 3-186,0 0 0,0 0 1,0-1-1,0 1 0,-1-1 0,1 1 0,0-1 0,-1 1 1,1-1-1,-1 0 0,0 0 0,0 0 0,0 0 0,1 0 0,-2 0 1,1 0-1,0 0 0,0 0 0,-1-1 0,1 1 0,-1 0 1,0 0-1,1-1 0,-1 1 0,0 0 0,-1-1 0,1 1 0,0 0 1,-1 0-1,1-1 0,-1 1 0,0-2 0,1 3 0,-1 1-1,1-1 0,0 1 1,0 0-1,0-1 0,-1 1 1,1-1-1,0 1 1,0 0-1,-1-1 0,1 1 1,0 0-1,0-1 0,-1 1 1,1 0-1,-1 0 0,1-1 1,0 1-1,-1 0 1,1 0-1,0 0 0,-1-1 1,1 1-1,-1 0 0,1 0 1,-1 0-1,1 0 1,0 0-1,-1 0 0,1 0 1,-1 0-1,1 0 0,-1 0 1,1 0-1,-1 0 1,1 0-1,0 0 0,-1 1 1,1-1-1,-1 0 0,1 0 1,0 0-1,-1 1 0,1-1 1,-1 1-1,-20 20 82,19-19-92,-4 6 33,-1 0-1,0-1 1,0 0-1,-1 0 1,-16 11-1,19-17 97,6-3-78,12-11-78,6-4 34,-19 16-2,1 0-1,-1 1 1,0-1-1,1 0 1,-1 1-1,0-1 1,0 0-1,1 0 1,-1 1-1,0-1 1,0 0-1,0 0 1,0 1-1,0-1 1,0 0-1,0 0 1,0 0-1,0 1 1,0-1-1,-1 0 1,1 0-1,0 1 0,0-1 1,-1 0-1,1 1 1,-1-2-1,-5-10 23,-1 1 0,0 0 0,-1 0 0,0 1 0,-12-13 0,15 18-16,-1-1 0,0 1 0,0 1 0,-1-1 0,1 1 0,-1 0 0,0 0 0,0 1 0,0 0 0,-10-3 0,15 6 0,-1-1-1,1 1 1,-1 0-1,1 0 1,0 0-1,-1 0 1,1 1-1,-1-1 1,1 1-1,0-1 1,-1 1-1,1 0 1,0 0-1,0 0 1,0 0-1,0 0 1,-1 0-1,2 1 1,-1-1-1,0 1 1,-3 2-1,4-3-6,1 0 0,-1 0-1,0 0 1,0 0 0,1 0-1,-1 0 1,0 0 0,1 0 0,-1 0-1,1 1 1,0-1 0,-1 0-1,1 0 1,0 0 0,0 1-1,0-1 1,0 0 0,0 0 0,0 1-1,0-1 1,0 0 0,0 0-1,0 1 1,1-1 0,-1 0 0,0 0-1,1 0 1,-1 0 0,1 0-1,0 0 1,-1 1 0,1-1-1,0 0 1,0-1 0,-1 1 0,1 0-1,0 0 1,0 0 0,0 0-1,0-1 1,2 2 0,8 6-8,1-1-1,0 0 1,0-1 0,0 0 0,1-1 0,-1-1 0,1 0-1,1 0 1,23 2 0,-28-5 1,1 0 0,0-1 0,-1-1-1,1 0 1,-1 0 0,1-1 0,-1 0 0,1 0 0,-1-1-1,0 0 1,0-1 0,0 0 0,-1-1 0,14-8-1,-17 9 14,0 0-1,0 0 1,0 0-1,7-9 1,-12 12-8,1 0-1,0 0 1,0 0 0,-1 0 0,1 0-1,0 0 1,-1 0 0,1 0-1,-1 0 1,1 0 0,-1 0 0,0 0-1,1 0 1,-1 0 0,0-1 0,0 1-1,0 0 1,0 0 0,0 0 0,0 0-1,0-1 1,0 1 0,0 0 0,-1 0-1,1 0 1,0 0 0,-1 0 0,1 0-1,-1 0 1,1 0 0,-1 0 0,0 0-1,0-2 1,-5 2 20,1-1 0,-1 1 1,0 0-1,-8 0 0,8 3-11,1-1 0,-1 0 0,0 1 0,0 0 0,1 1 0,-1-1 1,1 1-1,0 0 0,0 0 0,-8 7 0,-12 6 17,19-12-11,1 0 0,-1 0 0,1 0 0,0 0-1,0 1 1,0 0 0,1 0 0,-1 0 0,-5 10-1,10-15-12,0 1-1,0-1 0,0 1 1,0-1-1,0 1 0,0-1 0,0 1 1,0-1-1,0 1 0,0 0 0,0-1 1,0 1-1,0-1 0,1 1 1,-1-1-1,0 1 0,0-1 0,1 1 1,-1-1-1,0 0 0,0 1 0,1-1 1,-1 1-1,0-1 0,1 0 0,-1 1 1,1-1-1,-1 1 0,1-1 1,-1 0-1,0 0 0,1 1 0,0-1 1,0 1-2,0-1 0,0 1 1,0-1-1,0 1 1,-1-1-1,1 0 0,0 1 1,0-1-1,0 0 0,0 0 1,0 0-1,0 0 1,0 0-1,0 0 0,0 0 1,0 0-1,0 0 0,0 0 1,1-1-1,0 1-1,-1-1-1,0 1 1,1-1-1,-1 1 0,0-1 1,0 0-1,0 0 1,0 0-1,0 0 1,0 1-1,0-1 1,0-1-1,0 1 1,0 0-1,0 0 1,0 0-1,-1 0 1,1 0-1,-1-1 0,1 1 1,-1 0-1,1-1 1,-1 1-1,0 0 1,1-1-1,-1 1 1,0-1-1,0 1 1,0 0-1,0-1 1,0 1-1,0 0 1,-1-1-1,1 1 1,0-1-1,-2-1 0,1-3 10,-1 0 0,1 0 0,0 0 0,1 0 0,-1-1 0,1 1 0,0 0 0,1-1 0,0 1 0,0 0 0,1-7 0,-2 6 2,0 6-11,-1 1-1,1 0 0,0 0 1,0-1-1,0 1 0,0 0 0,0 0 1,0-1-1,0 1 0,0 0 1,0 0-1,0-1 0,0 1 1,0 0-1,0-1 0,0 1 1,0 0-1,0 0 0,0-1 1,0 1-1,1 0 0,-1 0 1,0-1-1,0 1 0,0 0 1,0 0-1,0 0 0,1-1 1,-1 1-1,0 0 0,0 0 1,0 0-1,1-1 0,-1 1 1,0 0-1,1 0 0,-1-1 0,-1 1 0,1 0 0,0-1 0,-1 1 0,1 0 0,0-1 0,-1 1 0,1 0 0,0 0 0,-1-1 0,1 1 0,-1 0 0,1 0 0,0 0 0,-1-1 0,1 1 0,-1 0 0,1 0 0,-1 0 0,0 0 0,-11 5 0,9-3 0,-1 0 1,1-1 0,-1 1-1,1-1 1,-1 0 0,-6 0-1,9 0 4,0-1-1,1 0 0,-1 1 0,0-1 1,0 1-1,0-1 0,0 1 0,0 0 1,0-1-1,0 1 0,1 0 1,-1 0-1,0-1 0,1 1 0,-1 0 1,0 0-1,1 0 0,-1 1 0,-11 24 30,4-9-12,7-14-20,0-1 0,0 0 0,1 0 0,-1 1 0,1-1-1,0 1 1,0-1 0,0 0 0,0 1 0,0-1-1,0 0 1,1 1 0,-1-1 0,1 0 0,-1 1 0,2 1-1,1 4 3,0-1-1,0-1 1,7 14-1,-8-18-7,0 1-1,0 0 1,0-1-1,0 1 1,1-1-1,-1 0 0,1 1 1,0-1-1,-1-1 1,1 1-1,0 0 0,0-1 1,0 1-1,0-1 1,0 0-1,1 0 1,-1 0-1,0 0 0,0-1 1,1 1-1,-1-1 1,0 0-1,5 0 0,-3-1-4,0 0 0,0 0 0,0 0-1,0-1 1,0 1 0,0-1 0,0 0-1,-1-1 1,1 1 0,-1-1-1,1 0 1,-1 0 0,0-1 0,4-3-1,-4 3 4,-1 1-1,0-1 0,0 0 0,0 0 0,-1 0 1,1 0-1,-1 0 0,0-1 0,2-5 0,-4 9 7,1 0-1,-1-1 1,0 1-1,0 0 1,0-1-1,0 1 1,0 0 0,0-1-1,0 1 1,0 0-1,0 0 1,-1-1-1,1 1 1,0 0-1,-1 0 1,1-1-1,-1 1 1,1 0-1,-1 0 1,0 0-1,0 0 1,1 0-1,-1 0 1,0 0-1,0 0 1,0 0-1,0 0 1,0 0-1,0 1 1,0-1-1,-1 0 1,1 1-1,0-1 1,0 1-1,0-1 1,-1 1-1,1-1 1,-3 1-1,-2-2 10,-1 1-1,1 1 0,-1-1 0,0 1 1,1 0-1,-1 1 0,0-1 0,1 1 1,-1 1-1,1-1 0,-1 1 0,1 0 1,0 1-1,-9 4 0,-17 5 20,28-10-10,0 1 0,0 0 0,0 0 0,0 0 0,1 1 0,-6 6 0,1-2 16,8-6-20,-1 0 0,0 1-1,1-1 1,0 0 0,-1 0-1,1 0 1,0 1-1,0-1 1,1 0 0,-1 0-1,0 0 1,1 0 0,-1 1-1,1-1 1,-1 0-1,3 3 1,4 20 89,-6-20-82,0-1 1,0 1 0,1-1-1,-1 1 1,1-1 0,0 0-1,0 0 1,0 0-1,4 4 1,4 3 11,-9-9-24,1 1-1,0-1 0,0 0 0,0 0 0,1 0 1,-1 0-1,0-1 0,1 1 0,-1-1 1,1 1-1,-1-1 0,1 0 0,0 0 1,-1 0-1,7 1 0,8 2 4,-14-4-9,0 1 0,0 0 0,0-1 0,0 1 0,0-1 0,0 0 0,0 0 0,1 0 0,-1 0 0,5-2 0,-6 2 3,0-1-1,1 0 0,-1 0 0,0 0 1,0 0-1,0 0 0,0 0 0,0 0 1,0-1-1,0 1 0,0-1 0,0 0 1,-1 1-1,1-1 0,-1 0 0,1 0 1,-1 0-1,0 0 0,0 0 0,0 0 0,2-5 1,2-6 2,-1-1 0,0 1 0,0-1 0,-2 0 1,0 0-1,1-21 0,-3 26-7,1-3 15,1 1 0,0 0 0,1 0 0,0 0 0,0 0-1,1 1 1,8-15 0,-12 25-15,0 0 1,0-1-1,0 1 0,0 0 0,0-1 1,0 1-1,0 0 0,0-1 0,0 1 1,0 0-1,0 0 0,1-1 0,-1 1 1,0 0-1,0 0 0,0-1 1,1 1-1,-1 0 0,0 0 0,0 0 1,0-1-1,1 1 0,-1 0 0,0 0 1,1 0-1,-1 0 0,0-1 0,0 1 1,1 0-1,-1 0 0,0 0 0,1 0 1,-1 0-1,0 0 0,1 0 0,-1 0 1,0 0-1,0 0 0,1 0 1,-1 0-1,0 0 0,1 0 0,-1 0 1,0 1-1,0-1 0,1 0 0,-1 0 1,0 0-1,1 0 0,-1 0 0,0 1 1,0-1-1,1 0 0,-1 0 0,0 0 1,0 1-1,0-1 0,0 0 1,1 1-1,0 0 1,0 1 0,0 0 0,-1 0 0,1-1 0,0 1 0,-1 0-1,1 0 1,-1 0 0,1 2 0,-2 31 17,-2 1 0,-1-1 0,-14 57 0,17-83-4,-1 0 0,0 0-1,-1 0 1,0-1 0,0 1-1,-1-1 1,0 0 0,0 0-1,-1 0 1,0-1 0,-7 10-1,10-15-4,1 0-1,-1-1 0,0 1 0,0 0 0,0 0 1,0-1-1,0 1 0,-1-1 0,1 0 0,0 0 1,-1 0-1,1 0 0,-1 0 0,1 0 0,-1-1 1,1 1-1,-1-1 0,1 0 0,-1 1 1,0-1-1,-4-1 0,3 0-5,0-1 0,1 1 0,-1-1 0,1 0 0,-1 0-1,1-1 1,0 1 0,0-1 0,0 1 0,0-1 0,0 0 0,0 0 0,-3-6 0,-25-45 47,24 44 12,6 9-54,0 1-1,1-1 0,-1 0 0,0 0 1,1 0-1,-1 0 0,1 0 1,-1 0-1,1 0 0,-1 0 1,1 0-1,0 0 0,-1 0 0,1 0 1,0-1-1,0 2-6,0 0 1,0 0-1,0 0 1,0 0-1,1 0 0,-1 0 1,0 0-1,0 0 1,0 0-1,0 0 0,0 0 1,1 0-1,-1 0 1,0 1-1,0-2 0,0 1 1,0 0-1,1 0 0,-1 0 1,0 0-1,0 0 1,0 0-1,0 0 0,0 0 1,1 0-1,-1 0 1,0 0-1,0 0 0,0 0 1,0 0-1,0 0 1,0 0-1,0-1 0,1 1 1,-1 0-1,0 0 0,0 0 1,0 0-1,0 0 1,0 0-1,0-1 0,0 1 1,0 0-1,0 0 1,0 0-1,0 0 0,0 0 1,0-1-1,0 1 1,0 0-1,0 0 0,0 0 1,0 0-1,0-1 1,0 1-1,0 0 0,0 0 1,0 0-1,0 0 0,0 0 1,0 0-1,0-1 1,0 1-1,11 3-31,-8-2 29,0-1 1,0 1-1,0 1 1,0-1-1,-1 0 1,1 1-1,0-1 1,-1 1-1,0 0 1,1 0-1,2 3 1,13 8 36,21 12 62,-25-15-94,1-1-1,0-1 1,25 10-1,-38-17 0,1-1 0,0 1 0,-1-1 0,1 0 0,0 0 0,0 0 0,-1 0 0,1-1 0,0 1 0,-1-1-1,1 0 1,0 1 0,-1-1 0,1 0 0,-1-1 0,1 1 0,-1 0 0,0-1 0,5-3 0,-4 3 6,0 0 1,-1-1-1,1 1 0,0-1 1,-1 0-1,0 0 1,1 0-1,-1 0 1,0-1-1,0 1 1,-1 0-1,1-1 1,1-6-1,-1 2 3,0-1-1,-1 1 1,0 0 0,0-1-1,-1 1 1,0-1 0,0 1-1,-1 0 1,0-1 0,-1 1-1,0 0 1,0 0 0,-1 0-1,0 0 1,-7-13 0,-23-42 44,28 53-11,-3-5-4,5 6 30,2 12 31,-1 3-105,-60 224 9,61-224-6,-1 0 0,0-1 0,-1 1 0,0-1 0,1 0 0,-2 0 0,1 0 0,-7 8 0,4-4 22,5-8-13,0 0 1,1 1-1,-1-1 0,0 0 0,0 0 0,0 0 1,0 0-1,0 0 0,0 0 0,0 0 0,-2 0 1,3-1-8,-1 0 1,0 0 0,1 0-1,-1 0 1,0 0 0,1-1 0,-1 1-1,0 0 1,1 0 0,-1-1-1,0 1 1,1-1 0,-1 1-1,1 0 1,-1-1 0,1 1 0,-1-1-1,1 1 1,-1-1 0,1 0-1,-1 1 1,1-1 0,0 1-1,-1-1 1,1 0 0,0 1 0,0-1-1,-1 0 1,1-1 0,-7-13 16,2-1 0,-1 0 0,-3-19-1,5 15 22,-15-34-1,10 25 11,7 23-46,0 0 0,0 0-1,-1 0 1,1 0-1,-1 0 1,0 0-1,-6-7 1,-20-28-155,66 96 14,37 73-1,-67-115 136,-5-11 8,-1 0 0,1 0 0,0 0-1,0 0 1,0 0 0,0-1 0,0 1 0,0-1 0,0 1 0,0-1-1,1 0 1,-1 0 0,0 0 0,1 0 0,-1-1 0,1 1 0,-1-1 0,1 1-1,-1-1 1,1 0 0,-1 0 0,1 0 0,2 0 0,6-1 21,-1 0 0,0-1 1,0 1-1,15-7 0,-20 7-27,-1-1 0,1-1 1,-1 1-1,0-1 0,0 1 0,0-1 0,0 0 0,-1-1 0,1 1 0,4-6 0,15-14-6,-22 22 2,1 0 0,-1 0-1,0-1 1,0 1 0,0-1 0,0 0 0,0 1-1,0-1 1,0 0 0,0 1 0,0-1 0,-1 0 0,1 0-1,-1 0 1,1 1 0,-1-1 0,0 0 0,0 0-1,0 0 1,0 0 0,0 0 0,0 0 0,-1 0-1,1 1 1,0-1 0,-1 0 0,0 0 0,1 0 0,-1 1-1,-1-4 1,-4-5 18,0 0-1,0 0 1,-1 1-1,-8-9 1,3 4 12,-23-28 7,26 32-33,0 0 0,0 0 0,-1 1 0,-19-15 0,5 5 0,-15-8 48,38 25-41,-1 1 0,0-1-1,-1 1 1,1 0 0,0 0-1,0 0 1,0 0-1,-1 0 1,1 0 0,0 1-1,-1-1 1,1 1 0,-1 0-1,1-1 1,-1 1 0,1 0-1,0 0 1,-1 1 0,1-1-1,-1 0 1,1 1 0,-5 1-1,3 0-2,-1-1-1,1 1 0,0 0 1,0 0-1,0 0 0,0 1 1,0-1-1,1 1 1,-1 0-1,1 0 0,-6 7 1,-3 5-28,7-8 21,-1 0 0,1 0 0,-7 15 0,10-19 6,1 1-1,0-1 1,0 1 0,0 0-1,0-1 1,1 1 0,0 0-1,-1 0 1,1-1-1,1 1 1,-1 0 0,2 6-1,6 61 32,-6-42 4,-1-20-14,1 0 0,0 0-1,1 0 1,0-1 0,5 11 0,8 23 88,-15-38-102,1 0 0,0 1 1,0-1-1,0-1 0,0 1 1,0 0-1,1 0 0,0-1 0,0 0 1,0 1-1,0-1 0,6 4 0,-3-3-14,-1 1 0,1-2 0,1 1 0,-1-1 0,0 0 0,1 0 0,7 2 0,-3-2 6,-4 0 4,0-1 0,0 0 0,0-1 0,0 1-1,0-1 1,0 0 0,0-1 0,0 0-1,1 0 1,-1-1 0,0 1 0,12-4 0,-16 2-10,0 0 0,0-1 0,-1 1 0,1-1 0,0 0 0,-1 1 0,1-1 0,-1 0 0,0-1 0,0 1 0,0 0 0,-1 0 0,1-1 0,-1 1 0,0-1-1,1-5 1,0 4-2,9-32-1489,7-43-1</inkml:trace>
</inkml:ink>
</file>

<file path=ppt/ink/ink3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45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535 93 5920,'0'0'11990,"-10"-3"-11779,-31-9-2,37 11-149,0 0-1,-1 0 0,1 1 1,-1 0-1,0 0 1,1 0-1,-1 0 1,1 1-1,-1 0 1,1 0-1,-5 2 0,-1 1 24,0 1-1,0 1 0,0 0 0,1 0 0,-1 1 1,2 0-1,-11 11 0,-31 22 194,31-28-183,1 1 1,0 0-1,1 1 1,0 1-1,-19 22 1,14-12 47,6-6 5,0 0 1,-25 40-1,38-53-104,-1 0 0,2 0 1,-1 1-1,1-1 0,0 0 0,0 1 1,0-1-1,1 1 0,0 0 0,1 0 1,-1-1-1,1 1 0,1 0 0,-1 0 1,3 10-1,-2-13-17,1-1 0,0 1-1,0-1 1,0 1 0,1-1 0,-1 0-1,1 0 1,-1 0 0,1 0 0,0 0-1,0-1 1,0 1 0,1-1 0,-1 0 0,1 0-1,-1 0 1,1 0 0,7 2 0,-6-2 4,1 0 1,-1 0-1,1-1 0,0 0 1,-1 0-1,1 0 1,0 0-1,0-1 1,0 0-1,0 0 0,-1-1 1,10-2-1,-1-3 86,-14 6-109,0 0-1,0 0 1,1 0-1,-1 0 0,0 0 1,0 0-1,1 0 0,-1 0 1,0 0-1,0 0 1,0 0-1,1 0 0,-1 0 1,0-1-1,0 1 0,0 0 1,1 0-1,-1 0 1,0 0-1,0-1 0,0 1 1,0 0-1,1 0 0,-1 0 1,0-1-1,0 1 1,0 0-1,0 0 0,0 0 1,0-1-1,0 1 0,0 0 1,0 0-1,0-1 1,0 1-1,0 0 0,0 0 1,0-1-1,0 1 0,0 0 1,0 0-1,0 0 1,0-1-1,0 1 0,0 0 1,0 0-1,0-1 0,-1 1 1,1 0-1,0 0 1,0 0-1,0-1 0,-2 1 13,0 1 0,0-1 0,0 0 0,0 1-1,0-1 1,0 1 0,0 0 0,0 0 0,0 0 0,-3 2-1,2-2 3,-12 8 27,-1 0-1,2 1 0,-1 1 1,2 0-1,-1 1 0,1 0 1,1 1-1,1 1 0,0 0 1,0 0-1,-15 31 0,23-37-35,0 1-1,1-1 0,0 1 0,1 0 1,0 0-1,1 0 0,-1 0 0,2 0 1,-1 0-1,1 0 0,1 0 1,-1 0-1,1-1 0,1 1 0,0-1 1,4 10-1,-6-16-9,1 1 0,0-1 0,-1 0 0,1 1-1,0-1 1,0 0 0,0 0 0,0 0 0,0 0 0,0-1 0,1 1 0,-1 0 0,1-1 0,-1 0 0,1 0-1,4 2 1,-3-2-1,1 0 0,-1-1-1,0 1 1,1-1-1,-1 0 1,0 0 0,1-1-1,-1 1 1,9-3-1,3-3 8,0 0-1,0-1 1,0 0 0,18-14-1,-30 19-1,59-40 22,-39 25 11,37-20 0,-23 15 23,-2-1 0,44-36 0,-39 27-28,57-40 134,-97 71-167,-1 1 1,1 0 0,-1-1 0,1 1-1,-1 0 1,1-1 0,-1 1 0,1 0-1,-1-1 1,1 1 0,-1 0 0,1 0 0,-1 0-1,1 0 1,-1-1 0,1 1 0,0 0-1,-1 0 1,1 0 0,-1 0 0,1 0-1,-1 0 1,1 1 0,0-1 0,-1 0 0,1 0-1,-1 0 1,1 0 0,-1 1 0,2-1-1,-2 1 1,1 1-1,0-1 1,-1 0-1,1 0 1,-1 0 0,0 0-1,1 0 1,-1 0-1,0 1 1,0-1-1,1 0 1,-1 0-1,0 1 1,-1 0-1,1 12-1,-2-1 1,-3 17-1,2-18 2,0 12 35,0 36 0,3-60-34,0 1-1,0-1 0,0 1 0,-1 0 1,1-1-1,0 1 0,0-1 0,0 1 1,1 0-1,-1-1 0,0 1 0,0-1 1,0 1-1,0 0 0,1-1 1,-1 1-1,0-1 0,0 1 0,1-1 1,-1 1-1,0-1 0,1 1 0,-1-1 1,1 1-1,-1-1 0,1 0 1,-1 1-1,0-1 0,1 0 0,-1 1 1,1-1-1,0 0 0,-1 1 0,1-1 1,-1 0-1,1 0 0,-1 0 0,1 0 1,0 0-1,-1 0 0,1 0 1,-1 0-1,1 0 0,0 0 0,-1 0 1,1 0-1,-1 0 0,1 0 0,0 0 1,-1 0-1,1-1 0,-1 1 1,1 0-1,-1 0 0,1-1 0,-1 1 1,1 0-1,-1-1 0,1 0 0,7-4 12,-1 1-1,0-1 0,8-8 1,-11 9-4,45-44 44,-35 33 17,31-26 0,-45 41-70,1 0 1,-1-1-1,0 1 0,0 0 0,0 0 0,0 0 0,1 0 1,-1 0-1,0 0 0,0 0 0,0 0 0,0 0 0,1 0 1,-1 0-1,0-1 0,0 1 0,0 0 0,1 0 0,-1 0 1,0 0-1,0 0 0,0 1 0,1-1 0,-1 0 0,0 0 1,0 0-1,0 0 0,0 0 0,1 0 0,-1 0 1,0 0-1,0 0 0,0 0 0,0 0 0,1 1 0,-1-1 1,0 0-1,0 0 0,0 0 0,0 0 0,0 1 0,4 10 11,-2 13 3,-2-23-14,0 4 11,0 0 1,1 0-1,-1 0 0,1 0 0,0 0 0,1-1 0,3 10 1,-4-12-8,-1-1 0,1 1 0,0-1 0,0 1 0,0-1 0,0 0 0,0 1 0,0-1 0,0 0 0,0 0 0,1 0 0,-1 0 0,0 0 0,1 0 0,-1 0 0,1 0 0,-1 0 0,1-1 0,-1 1 1,1-1-1,-1 1 0,1-1 0,0 0 0,-1 1 0,1-1 0,0 0 0,3 0 0,10-3 38,-1 0-1,1-1 1,0 0 0,22-10-1,53-32 124,3-13 25,-23 14-26,-29 16 86,-67 58-136,14-15-88,-10 9-29,10-11-1,1 1 0,0 0-1,0 1 1,-10 19 0,20-32 5,0 1-1,1-1 1,-1 0-1,1 1 1,-1-1-1,1 0 1,-1 1-1,1-1 1,0 1 0,-1-1-1,1 1 1,0-1-1,0 1 1,0-1-1,0 1 1,1-1-1,-1 1 1,0-1-1,0 0 1,1 1-1,-1-1 1,1 1 0,0-1-1,-1 0 1,1 1-1,0-1 1,0 0-1,0 0 1,0 0-1,0 0 1,0 1-1,2 0 1,-1-1 0,0 1 1,0-1-1,0-1 1,0 1-1,0 0 1,0 0-1,0-1 0,0 1 1,0-1-1,1 0 1,-1 0-1,0 1 1,0-1-1,0-1 0,1 1 1,-1 0-1,0 0 1,0-1-1,0 0 1,0 1-1,3-2 1,5-3 13,-1-1 1,1 0-1,-1 0 1,-1-1 0,1 0-1,-1-1 1,0 0 0,-1 0-1,0 0 1,0-1 0,6-12-1,3-6 20,-2 0 0,19-51 0,-20 41-22,-2 0 1,-2 0 0,6-48 0,-4-116 7,-11 194-21,1-8 1,-1 0 1,-1 0-1,-1 0 0,-5-25 0,7 40-1,0-1 0,0 1 0,0 0 0,0 0 0,0 0-1,0-1 1,0 1 0,0 0 0,0 0 0,-1 0 0,1-1 0,0 1 0,0 0-1,0 0 1,0 0 0,0 0 0,0-1 0,-1 1 0,1 0 0,0 0 0,0 0-1,0 0 1,0 0 0,-1 0 0,1 0 0,0-1 0,0 1 0,0 0 0,-1 0-1,1 0 1,0 0 0,0 0 0,0 0 0,-1 0 0,1 0 0,0 0-1,0 0 1,0 0 0,-1 0 0,1 0 0,0 0 0,0 0 0,-1 1 0,-8 8-14,-4 16-24,7-3 13,2-1 1,0 1-1,1 0 1,0 42-1,15 90-33,-6-122 79,1 1 1,1-1-1,2-1 1,1 1-1,1-2 1,29 51-1,-38-76-8,-1-1 1,1 0-1,0 1 0,1-1 0,-1-1 1,1 1-1,4 3 0,-7-6-17,0 0-1,0 0 1,0-1-1,0 1 1,0-1 0,0 1-1,0-1 1,0 1-1,0-1 1,0 1-1,1-1 1,-1 0 0,0 0-1,0 0 1,0 1-1,1-1 1,-1 0 0,0 0-1,0-1 1,0 1-1,0 0 1,1 0-1,-1-1 1,0 1 0,0 0-1,0-1 1,0 1-1,0-1 1,0 0-1,0 1 1,0-1 0,0 0-1,0 0 1,0 1-1,1-3 1,8-9-3401</inkml:trace>
</inkml:ink>
</file>

<file path=ppt/ink/ink3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48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0 952 7936,'0'0'5193,"4"-12"-4654,24-92 961,-20 72-854,27-93 1175,-30 110-1553,2 0 0,-1 1 1,2 0-1,0 0 0,0 1 0,13-15 1,-20 27-249,-1 0 0,0 1 0,1-1 0,-1 1 0,1-1 0,-1 0 0,1 1 0,-1-1 0,1 1 0,-1-1 0,1 1 0,0-1 0,-1 1 0,1-1 0,-1 1 0,1 0 0,0-1 0,0 1 1,-1 0-1,1 0 0,0-1 0,-1 1 0,1 0 0,0 0 0,0 0 0,0 0 0,-1 0 0,1 0 0,0 0 0,0 0 0,-1 0 0,1 1 0,0-1 0,-1 0 0,1 0 0,0 1 0,0-1 0,-1 0 0,1 1 0,-1-1 0,1 1 0,0-1 0,-1 1 1,1-1-1,-1 1 0,1-1 0,-1 1 0,1-1 0,-1 1 0,1 0 0,-1-1 0,0 1 0,1 0 0,-1-1 0,0 1 0,0 0 0,1 0 0,-1 0 0,3 8 62,0-1 1,-1 1-1,2 15 0,-3-20-53,7 57 611,0 122 1,-8-182-628,-1 0 1,1-1-1,0 1 1,0 0-1,0 0 0,1-1 1,-1 1-1,0 0 0,0-1 1,0 1-1,0-1 1,1 1-1,-1 0 0,0-1 1,0 1-1,1 0 0,-1-1 1,1 1-1,-1-1 1,1 1-1,-1-1-4,1 1 1,-1-1-1,1 0 1,-1 0-1,1 0 1,-1 0-1,1 0 1,-1 0-1,1 0 1,-1 0-1,0 0 1,1 0-1,-1 0 1,1 0-1,-1-1 1,1 1-1,-1 0 1,1 0-1,-1 0 0,0-1 1,1 1-1,-1 0 1,25-22 183,-23 19-197,63-75 196,-25 28-80,-8 10-11,-20 23 9,0 1-1,28-26 0,-39 42-103,-1 0 1,0-1-1,1 1 0,-1-1 0,1 1 0,-1 0 0,0-1 1,1 1-1,-1 0 0,1 0 0,-1-1 0,1 1 0,-1 0 1,1 0-1,-1 0 0,1-1 0,-1 1 0,1 0 0,0 0 1,-1 0-1,1 0 0,-1 0 0,1 0 0,-1 0 0,1 0 1,-1 0-1,2 1 0,-2-1-1,1 1-1,-1 0 1,1-1 0,-1 1 0,1 0-1,-1-1 1,0 1 0,1 0-1,-1 0 1,0-1 0,1 1 0,-1 0-1,0 0 1,0-1 0,0 1 0,0 1-1,-1 36 51,1-35-37,-1 6 3,-1 13 36,1 0 0,3 29-1,-2-46-30,1 0 0,-1 0 0,1 0 0,0 0 0,1 0 0,-1 0 0,1 0 0,0-1 0,0 1 0,1 0 0,-1-1-1,1 0 1,0 0 0,0 1 0,8 6 0,-9-10-9,0 0-1,-1 0 1,1 0 0,0-1-1,1 1 1,-1 0 0,0-1-1,0 0 1,0 1-1,0-1 1,0 0 0,0 0-1,0 0 1,1 0 0,-1 0-1,4-2 1,35-10 174,-27 6-134,0 0 1,-1-1 0,0-1-1,0 0 1,-1-1-1,15-13 1,0-3 202,35-42-1,-44 37 268,-22 38-514,1 1 0,0-1 0,1 1-1,0 0 1,0-1 0,1 1 0,0 0 0,0 16 0,1-18-5,1-1-1,-1 1 1,1-1-1,0 0 1,1 1-1,0-1 1,0 0-1,0 0 1,0 0-1,1 0 1,0-1-1,0 1 1,5 5-1,-7-10-6,-1 0-1,1-1 1,0 1 0,-1 0-1,1-1 1,0 1 0,0-1-1,-1 1 1,1-1 0,0 1-1,0-1 1,0 1 0,-1-1-1,1 0 1,0 0 0,0 1-1,0-1 1,0 0 0,0 0-1,0 0 1,-1 0-1,1 0 1,0 0 0,2 0-1,-1-1 3,-1 0 0,1 1 0,0-1-1,0 0 1,-1 0 0,1 0-1,0-1 1,-1 1 0,1 0 0,-1 0-1,2-3 1,1 0 13,0-1 0,-1 0 0,0 0 0,0 0 0,0-1 0,4-11 1,-5 11 4,0 0 1,0 0 0,-1 0 0,0-1-1,0 1 1,-1 0 0,1-1 0,-1 1-1,-1-1 1,0 1 0,1 0 0,-2-1-1,1 1 1,-1 0 0,0 0 0,0 0-1,-1 0 1,-4-9 0,5 14-4,0-1 1,0 0 0,0 0-1,-1 1 1,1-1 0,0 1-1,-1 0 1,1 0 0,0 0-1,-1 0 1,0 0 0,-4-1-1,7 2 2,-3 4 5,2-3-26,1-1-1,0 0 0,-1 0 0,1 0 0,0 1 0,-1-1 1,1 0-1,0 1 0,-1-1 0,1 0 0,0 1 1,0-1-1,-1 0 0,1 1 0,0-1 0,0 0 1,0 1-1,0-1 0,-1 1 0,1-1 0,0 1 0,0-1 1,0 0-1,0 1 0,0-1 0,0 1 0,0-1 1,0 0-1,0 1 0,0-1 0,1 1 0,-1-1 0,0 1 1,0-1-1,0 0 0,0 1 0,0-1 0,1 0 1,-1 1-1,0-1 0,0 1 0,1-1 0,-1 0 0,0 0 1,1 1-1,1 0-4,1 0 1,-1 0 0,0-1-1,1 1 1,-1-1-1,0 0 1,1 1 0,-1-1-1,1 0 1,-1 0-1,0-1 1,4 1 0,29-7-40,-22 2 40,0 0 0,0 0 0,-1-2 0,1 1 0,-2-1 0,1-1 0,-1 0 0,0-1 0,0 0 0,-1 0 0,16-20 0,3-9 19,-2-1 0,24-45-1,-38 63 3,-4 4 29,0 1-1,-2-1 0,1 0 1,-2 0-1,0-1 0,-1 0 1,-1 0-1,-1 0 0,-1-1 1,0 1-1,-1-1 0,-3-30 0,1 34-1,0 6 10,0 0 0,0 0-1,-1 0 1,-4-13 0,5 20-43,0 0 0,0-1-1,-1 1 1,1 0 0,0 0 0,-1 0 0,1 0-1,-1 0 1,0 0 0,0 1 0,0-1-1,1 1 1,-2-1 0,1 1 0,0 0 0,0-1-1,0 1 1,-1 0 0,1 0 0,-5-1-1,6 3-8,0-1-1,0 0 0,0 0 0,-1 1 0,1-1 0,0 0 0,0 1 0,0-1 0,0 1 0,0 0 1,0-1-1,0 1 0,0 0 0,0 0 0,0-1 0,0 1 0,1 0 0,-1 0 0,0 0 0,0 0 0,1 0 1,-1 0-1,1 0 0,-1 0 0,1 0 0,-1 0 0,1 2 0,-13 32-47,7 3 32,1-1 0,2 1-1,2 0 1,1 0 0,2-1-1,1 1 1,9 38 0,-4-38 124,1 1 1,2-2 0,29 68-1,-13-43 231,-25-59-315,1 1-1,0-1 0,0 1 1,0-1-1,0 0 0,1 0 1,-1 0-1,1 0 0,0-1 1,-1 0-1,1 1 0,0-2 1,1 1-1,-1 0 0,0-1 1,0 1-1,1-1 0,-1-1 1,1 1-1,-1 0 0,1-1 0,-1 0 1,1 0-1,6-1 0,9-2 67,1-1 0,-1-1 0,0-1-1,20-8 1,-16 6 21,-19 6-99,0-1 1,0 1 0,-1-1-1,1 0 1,-1 0 0,0 0-1,0-1 1,0 1 0,0-1-1,-1 0 1,0 0 0,1 0-1,-1-1 1,-1 1 0,1-1-1,-1 0 1,0 1 0,0-1-1,0 0 1,2-10-1,-2 8-7,-1 0-1,0 0 0,0 0 1,0 0-1,-1 0 0,0 0 1,-1 0-1,1 0 0,-1 0 1,-1 0-1,1 0 0,-1 0 1,-1 1-1,1-1 0,-5-9 1,6 16-4,1 0 0,0-1 0,-1 1 0,1-1 0,-1 1 0,1-1 0,-1 1 0,1 0 0,-1-1 0,1 1 0,-1 0 0,1 0 0,-1-1 0,1 1 0,-1 0 0,1 0 0,-1 0 0,0 0 0,1 0 0,-1 0 0,1-1 0,-1 1 0,1 1 0,-1-1 0,0 0 0,1 0 0,-1 0 0,1 0 0,-1 0 0,1 0 0,-1 1 0,0-1 0,1 0 0,-1 0 0,1 1 0,-1-1 0,1 1 0,-1-1 0,1 0 0,0 1 0,-1-1 0,1 1 0,-1 0 0,-21 24 21,18-20-10,0 1-12,0 0 1,0 0-1,1 0 0,0 0 1,1 1-1,-1-1 1,1 1-1,0 0 1,1-1-1,-1 1 1,1 0-1,1 0 0,-1 0 1,1 0-1,1 10 1,0-11-5,0 0 0,0 0 0,0 0 0,0 0 0,1 0 0,0-1 0,0 1 0,0-1 0,1 1 0,0-1 0,0 0 0,1 0 0,-1 0 0,1-1 0,0 1 0,0-1 0,0 0 0,8 6 0,-7-7 17,1 1-1,0-1 1,0 0 0,0 0-1,1-1 1,-1 1-1,1-2 1,-1 1-1,1-1 1,0 0-1,-1 0 1,1 0-1,0-1 1,0 0-1,0-1 1,-1 0-1,1 0 1,0 0-1,-1-1 1,1 1 0,-1-2-1,1 1 1,-1-1-1,0 0 1,0 0-1,10-8 1,-4 2 22,0 0 1,-1-1 0,0 0-1,0-1 1,-1 0 0,0-1-1,-1 0 1,-1-1 0,14-26-1,-7 13 76,-12 22-28,-1-1 0,1 1 1,-1-1-1,1 1 0,-1-1 0,-1 0 0,1 0 0,-1 0 1,2-8-1,9 40 125,-5-8-206,-2 0 1,-1 1-1,0 0 0,-1 0 0,-1 0 1,-1 0-1,-1 0 0,-1 0 0,0 0 1,-8 33-1,8-50-3,0 0 0,0-1 0,0 1 0,0-1 0,0 1 0,0-1 0,-1 0 0,1 1 0,-1-1 0,0 0 0,0 0 0,0 0 0,0 0 0,0 0 0,0-1 0,0 1 0,-1-1 0,1 1 0,0-1 0,-1 0 0,1 0 0,-1 0 0,-3 1 0,1-1 0,-1 1 0,0-1 0,1 0 0,-1-1 0,0 1 0,0-1 0,0-1 0,1 1 0,-1-1 0,-6-1 0,-3-1 0,11 2 0,7 1 0,19-1 0,102-11 0,-62 8 0,79-16 0,-125 19 1013,-3-1-6079</inkml:trace>
</inkml:ink>
</file>

<file path=ppt/ink/ink3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49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70 7736,'0'0'6340,"15"-1"-5904,261-27 1414,-84 8-286,-131 16-803,-30 2-1,34-5 0,-5 0 559,-37 6-3488</inkml:trace>
</inkml:ink>
</file>

<file path=ppt/ink/ink3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56.4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258 128 6632,'0'0'12847,"-11"9"-12572,-64 67 504,72-73-732,-1 0 0,1 0 0,-1-1 1,0 1-1,0-1 0,0 0 0,0 0 1,0-1-1,0 1 0,0-1 0,-1 0 1,1 0-1,0 0 0,-1 0 0,1-1 0,-1 0 1,1 0-1,-1 0 0,1-1 0,-1 1 1,1-1-1,0 0 0,-1 0 0,1-1 1,0 1-1,0-1 0,0 0 0,0 0 0,0 0 1,0-1-1,1 1 0,-1-1 0,1 0 1,0 0-1,-1 0 0,1-1 0,1 1 1,-1-1-1,0 1 0,1-1 0,0 0 0,0 0 1,0 0-1,0 0 0,1 0 0,-2-6 1,2 7-27,1-1 1,0 1 0,-1-1 0,1 0-1,1 1 1,-1-1 0,0 1 0,1-1-1,0 1 1,-1-1 0,1 1-1,1 0 1,-1-1 0,0 1 0,1 0-1,0 0 1,0 0 0,0 0 0,0 0-1,3-2 1,1-1 0,0 0 0,0 1 0,1 0 1,0 1-1,0-1 0,1 1 0,11-5 0,-5 5 8,-1 0 0,1 0 0,-1 1 0,1 1 0,0 0 0,19 0 0,3 2 125,45 6 0,-63-2 1,0 0 0,-1 0 0,0 2 0,0 0 1,0 1-1,26 16 0,-15-9 124,-23-11-212,1 0 0,1-1 0,-1 0 0,0 0 0,0 0 0,1-1 0,-1 0-1,1 0 1,0 0 0,-1-1 0,1 0 0,11-2 0,-13 1 11,0 0 1,0-1-1,0 0 0,0 0 1,-1 0-1,1 0 1,0-1-1,-1 1 0,0-1 1,0-1-1,0 1 0,0 0 1,0-1-1,0 0 0,-1 0 1,5-6-1,-7 8-185,16-28 1231,-16 29-1271,-1 0 0,0 0-1,1 0 1,-1 0 0,0 0-1,1 0 1,-1-1 0,0 1-1,0 0 1,0 0 0,0 0-1,0 0 1,0-1 0,0 1-1,-1 0 1,1 0 0,0 0-1,-1 0 1,1 0 0,-1 0-1,1 0 1,-1 0 0,1 0 0,-1 0-1,-1-2 1</inkml:trace>
</inkml:ink>
</file>

<file path=ppt/ink/ink3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57.1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0 10752,'0'0'8673,"1"10"-8108,37 324 2898,-31-307-3032,1 1 0,1-1 1,1 0-1,26 48 0,-29-61-181,-6-13-210,0 0 0,-1 1 0,1-1 0,0 0 0,-1 1 0,0-1 1,1 0-1,-1 1 0,0-1 0,1 1 0,-1-1 0,0 1 0,0-1 0,0 1 0,-1-1 0,1 0 0,-1 3 0,1-3-11,-1 0-1,1 0 1,-1 0 0,0 0-1,1 0 1,-1-1 0,0 1 0,0 0-1,1 0 1,-1-1 0,0 1-1,0-1 1,0 1 0,0 0-1,0-1 1,0 0 0,0 1-1,-1-1 1,-4 2 37,1-2 0,0 1-1,-1-1 1,1 1 0,-1-1 0,1-1-1,-9 0 1,4-2 42,0 2 1,0 0-1,0 0 0,0 0 0,0 2 0,0-1 0,-1 1 1,1 1-1,0-1 0,0 2 0,1 0 0,-1 0 1,-9 4-1,2 2-458,26-14-5383</inkml:trace>
</inkml:ink>
</file>

<file path=ppt/ink/ink3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57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9040,'0'0'6909,"12"-8"-6291,40-27-20,-49 33-532,0 0 0,0 1 0,0-1 0,0 1 0,0 0 0,0 0 0,1 0 0,-1 1 0,0-1 0,1 1 0,-1-1 0,0 1 0,6 1 0,0-1 100,50 5 781,-49-3-976,0-1 0,0 0 1,0 0-1,0-1 1,0 0-1,0-1 1,0 0-1,0-1 1,0 0-1,10-4 0</inkml:trace>
</inkml:ink>
</file>

<file path=ppt/ink/ink3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8:58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1 117 6328,'0'0'11415,"9"-8"-11033,27-26-10,-21 26 509,-6 11-409,-3 16-90,-5-16-255,1 3 29,0 0 0,1 0 0,0 0 0,0 0 0,0-1 0,6 8-1,-8-12-109,0 1-1,0-1 1,1 0-1,-1 0 1,1 0-1,-1 0 0,1 0 1,-1 0-1,1 0 1,0 0-1,-1 0 0,1-1 1,0 1-1,0-1 1,0 1-1,-1-1 1,1 0-1,0 1 0,0-1 1,0 0-1,0 0 1,-1-1-1,1 1 0,0 0 1,0 0-1,2-2 1,6-1 85,0-1 1,0-1 0,0 1 0,0-2 0,-1 1-1,13-11 1,48-47 249,-19 16-3159</inkml:trace>
</inkml:ink>
</file>

<file path=ppt/ink/ink3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9:01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0 211 6224,'0'0'10362,"9"-10"-10018,52-55 613,-61 64-937,1 1-1,-1 0 1,0 0-1,0-1 0,0 1 1,1 0-1,-1 0 0,0-1 1,0 1-1,1 0 1,-1 0-1,0-1 0,0 1 1,1 0-1,-1 0 0,0 0 1,1 0-1,-1 0 0,0-1 1,1 1-1,-1 0 1,0 0-1,1 0 0,-1 0 1,0 0-1,1 0 0,-1 0 1,0 0-1,1 0 1,-1 0-1,0 0 0,1 0 1,-1 1-1,0-1 0,1 0 1,0 0-1,6 14 381,0 23-51,-7-35-324,2 19 111,32 210 1113,-32-226-1193,0 1 0,0-1 0,0 0 0,1 0 0,-1 0-1,1 0 1,0 0 0,1 0 0,-1-1 0,1 0 0,0 1-1,0-1 1,0-1 0,7 5 0,-9-6-31,0-1-1,0 1 1,1-1 0,-1 0-1,1 1 1,-1-1 0,1 0-1,-1-1 1,1 1-1,0 0 1,-1-1 0,1 1-1,0-1 1,-1 0 0,1 0-1,0 0 1,-1 0 0,1-1-1,0 1 1,-1-1 0,1 0-1,0 1 1,-1-1 0,1 0-1,-1-1 1,1 1 0,-1 0-1,0-1 1,1 1 0,-1-1-1,2-2 1,3-3 32,-1 0 1,0-1-1,0 0 0,-1 0 1,0 0-1,5-12 1,21-56 259,-28 70-284,3-14 116,-1-1-1,-1 0 1,3-29 0,0 0 363,-8 20-246,0 27-217,1 0 0,-1 0 0,1 0 0,0 0 0,0 0 0,0 0 0,0 0 1,1 0-1,-1 0 0,1 0 0,0 0 0,1-4 0,-2 7 15,22 12 185,-17-7-204,1 0 1,0 0-1,0-1 0,0 0 1,0 0-1,1 0 0,0-1 1,0 0-1,0 0 0,0-1 1,0 0-1,0 0 0,0 0 1,1-1-1,13 0 0,0 1 170,-19-2-193,-1 1 0,1-1 0,0 0 0,0 1 0,0-1 0,0 0 0,0 0 0,0 0 0,0-1 0,0 1 0,0 0 0,0-1 0,0 1 0,-1-1 0,1 0 0,0 1 0,0-1 0,0 0 0,-1 0 0,1 0 0,-1-1 0,1 1 0,-1 0 0,1 0 0,-1-1 0,2-2 0,82-113 930,-73 98-748,-11 16-141,1-1 0,0 1 0,-1 0-1,1 0 1,1 0 0,-1 1 0,0-1 0,1 0 0,4-3-1,-7 6-53,1-1-1,-1 1 0,0 0 0,0 0 1,0 0-1,1 0 0,-1 0 1,0 0-1,0 0 0,1 0 0,-1 0 1,0 0-1,1 0 0,-1 0 0,0 0 1,0 0-1,1 0 0,-1 0 0,0 0 1,0 0-1,0 0 0,1 0 0,-1 1 1,0-1-1,0 0 0,1 0 0,-1 0 1,0 0-1,0 0 0,0 1 0,1-1 1,-1 0-1,0 0 0,0 0 1,0 1-1,0-1 0,0 0 0,0 0 1,1 1-1,-1-1 0,3 13 10,-2-10 7,8 42 90,6 68 0,-13-96-84,-2 0-1,0 0 1,-2 0-1,1 0 1,-2 0-1,0 0 1,-9 25-1,12-42-27,-1 0-1,1 1 1,0-1-1,-1 0 0,1 1 1,0-1-1,-1 0 1,1 1-1,0-1 0,-1 0 1,1 0-1,-1 1 1,1-1-1,0 0 0,-1 0 1,1 0-1,-1 0 1,1 1-1,-1-1 0,1 0 1,-1 0-1,1 0 1,0 0-1,-1 0 0,1 0 1,-1 0-1,1 0 0,-1-1 1,1 1-1,-1 0 1,1 0-1,-1 0 0,1 0 1,0-1-1,-1 1 1,1 0-1,-1 0 0,1-1 1,0 1-1,-1 0 1,1-1-1,0 1 0,-1 0 1,1-1-1,-1 0 1,-22-21 74,18 18-58,-7-10 37,-1 0 0,2-1 0,0 0 0,1 0 0,0-1 0,-9-24 0,19 41-51,0-1 0,0 0 0,1 0 0,-1 0 0,0 0 0,0 0 0,1 0-1,-1 0 1,0 0 0,0 0 0,1 0 0,-1 1 0,0-1 0,1 0 0,-1 0 0,0-1 0,0 1 0,1 0 0,-1 0 0,0 0 0,0 0-1,1 0 1,-1 0 0,0 0 0,0 0 0,1 0 0,-1-1 0,0 1 0,0 0 0,0 0 0,1 0 0,-1 0 0,0-1 0,0 1 0,0 0-1,0 0 1,1 0 0,-1-1 0,0 1 0,0 0 0,0 0 0,0-1 0,0 1 0,0 0 0,0 0 0,0-1 0,0 1 0,0 0 0,0-1-1,0 1 1,0 0 0,0 0 0,0-1 0,0 1 0,0 0 0,0 0 0,0-1 0,0 1 0,0 0 0,0 0 0,0-1 0,-1 1 0,1 0-1,0-1 1,27 16-12,-15-8 30,128 56 134,-120-53-40,0-1 0,0-1 1,32 9-1,-43-15-1127,0 0 1,0-1 0,12 0-1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20.15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137 0 9536,'0'0'3848,"3"11"-3435,2 5-273,4 13 386,8 46 1,-5 83 1249,-9-58-241,-3-86-1219,0-13-278,0 0-1,0 0 1,0 0 0,0 1 0,0-1-1,0 0 1,0 0 0,-1 0 0,1 0-1,0 0 1,-1 0 0,1 0 0,-1 0-1,1 0 1,-1 0 0,1-1 0,-1 1 0,0 0-1,1 0 1,-1 0 0,0-1 0,0 1-1,0 0 1,1-1 0,-1 1 0,0 0-1,0-1 1,0 1 0,0-1 0,0 0-1,0 1 1,0-1 0,0 0 0,0 0 0,0 1-1,0-1 1,-1 0 0,1 0 0,-2 0-1,-5-1 32,0 0 0,0 0 0,0-1 0,-12-4-1,2 1 38,-1 0 23,17 4-95,-1 0-1,0 0 1,0 0-1,0 0 1,0 1 0,0-1-1,0 1 1,0 0 0,0 0-1,0 0 1,0 0-1,0 1 1,-5 0 0,-5 3 285,4-1-186,19-2-521,-5-2-2468</inkml:trace>
</inkml:ink>
</file>

<file path=ppt/ink/ink3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9:02.9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89 5624,'0'0'9152,"-7"11"-8819,-8 13 135,-1-1 0,-35 38 0,34-42-142,-31 27 417,44-42-616,-1-1-1,0 1 1,-1-1 0,1 0-1,-1 0 1,1-1 0,-1 1-1,-9 1 1,14-3-83,0-1-1,0 0 1,-1 0 0,1 0-1,0 0 1,0 0-1,-1 0 1,1 0 0,0 0-1,0 0 1,-1-1-1,1 1 1,0 0 0,0-1-1,0 1 1,-1-1 0,1 0-1,0 1 1,0-1-1,0 0 1,0 1 0,-1-2-1,0 0 18,0-1-1,1 1 1,-1 0-1,1-1 1,-1 1-1,1-1 1,0 0-1,0 1 1,-1-5-1,0-1 63,0-1 0,1 1 0,0-1 0,0 1 0,2-16-1,0 19-82,-1 1-1,2-1 1,-1 1-1,0-1 1,1 1-1,0 0 1,0 0-1,0 0 1,1 0 0,0 0-1,-1 0 1,1 1-1,0-1 1,1 1-1,-1 0 1,0 0-1,1 0 1,0 0-1,0 0 1,0 1-1,0 0 1,0 0-1,9-3 1,-3 1 14,-1 2 1,1-1 0,0 1 0,0 0-1,0 1 1,0 0 0,0 1 0,0 0-1,0 0 1,12 3 0,-17-2 4,0 1-1,0 0 1,-1 0 0,1 0-1,0 1 1,-1-1 0,9 7-1,11 7 186,28 13 291,-38-21-335,0 1 0,1-2-1,0 0 1,1 0 0,23 5 0,-32-10-120,0-1 1,0 0 0,0 0-1,1 0 1,-1-1 0,0 0-1,0-1 1,0 0 0,0 0-1,0 0 1,0-1 0,0 0-1,0 0 1,-1-1 0,1 0-1,-1 0 1,1 0 0,-1-1-1,0 0 1,-1 0-1,1-1 1,-1 1 0,8-9 0,-6 6 105,1-1 0,-1 0 0,-1-1 0,10-14 0,-13 18-90,-1-1 0,0 1-1,0-1 1,0 0 0,0 0 0,-1 1-1,0-1 1,0 0 0,-1-11-1,-1-17-115,1 23-3655</inkml:trace>
</inkml:ink>
</file>

<file path=ppt/ink/ink3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9:03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319 1 7232,'0'0'10550,"0"10"-9942,11 200 2059,-4-124-1883,-4-44-343,9 211 2852,-12-251-3216,0 1 1,0-1-1,-1 1 0,1 0 0,-1-1 1,1 1-1,-1-1 0,0 1 0,0-1 0,0 1 1,-1-1-1,1 0 0,0 0 0,-1 0 1,0 1-1,1-1 0,-1-1 0,0 1 0,0 0 1,0 0-1,0-1 0,0 1 0,-5 2 1,-4 1 85,0-1-1,0 0 1,0 0 0,-15 2 0,-9 3 57,-2 1 21,0-2 0,-1-1 0,-45 1 0,83-8-256,-1 0 0,0 0-1,0 0 1,0 0 0,0 0 0,0 0-1,0 0 1,0 0 0,0 0 0,0 0 0,0-1-1,0 1 1,0 0 0,0 0 0,-1-2-1,2 2 14,0 0-1,-1-1 1,1 1-1,0 0 1,0-1-1,0 1 0,0 0 1,0-1-1,0 1 1,0 0-1,0 0 1,0-1-1,0 1 1,0 0-1,0-1 1,0 1-1,0 0 0,0-1 1,0 1-1,0 0 1,0-1-1,0 1 1,1 0-1,-1-1 1,0 1-1,0 0 0,0 0 1,1-1-1,22-23-2554,-16 18-18</inkml:trace>
</inkml:ink>
</file>

<file path=ppt/ink/ink3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9:04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8640,'0'0'12966,"12"3"-12359,-4-1-493,6 1 99,0 0 1,0-1-1,1-1 0,19 0 0,8-4 489,1 2 0,0 2 0,-1 1 0,60 12 0,-28 0 722,-70-12-1249,1-2 0,0 1-1,-1-1 1,1 1 0,7-2 0,-1 1 236</inkml:trace>
</inkml:ink>
</file>

<file path=ppt/ink/ink3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9:07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 0 7432,'0'0'12075,"-10"7"-11685,-31 22-13,40-28-324,-1 0-1,1 0 1,0 0 0,0 0-1,0 0 1,0 0-1,0 1 1,0-1 0,0 0-1,0 1 1,0-1 0,-1 3-1,2-3-17,0-1 1,0 1-1,0-1 0,0 1 1,0-1-1,0 1 0,0-1 1,0 1-1,0-1 0,0 1 1,1-1-1,-1 1 0,0-1 1,0 1-1,0-1 0,0 0 1,1 1-1,-1-1 0,0 1 1,1-1-1,-1 1 0,0-1 1,1 0-1,-1 1 0,1-1 1,0 1 5,0 0 1,0-1-1,0 1 0,1-1 1,-1 1-1,0-1 1,0 0-1,1 1 1,-1-1-1,0 0 1,0 0-1,1 0 0,-1 0 1,0 0-1,1 0 1,-1 0-1,0 0 1,0-1-1,1 1 1,-1 0-1,0-1 1,2 0-1,14-9 186,-5 2 39,0 1-1,0-1 0,16-15 0,-35 30 107,4-4-319,0 0 1,0 0-1,0 0 1,0 0-1,1 0 1,0 1-1,-1-1 1,1 1-1,-2 5 1,-2 5 71,5-12-47,-1 0-1,1 1 1,0-1-1,0 1 0,0-1 1,1 1-1,-1-1 1,0 5-1,2-7-26,0 0 0,0-1-1,0 1 1,0 0 0,0-1-1,0 1 1,0 0 0,0-1-1,0 1 1,0-1 0,0 0-1,0 1 1,0-1 0,0 0-1,0 0 1,11-16-53,5-9-142,-9 12-2986</inkml:trace>
</inkml:ink>
</file>

<file path=ppt/ink/ink3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9:11.2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80 111 6728,'0'0'7641,"-9"8"-7216,-31 27-17,38-33-183,0-1-1,0 1 0,0 0 1,0-1-1,0 1 0,-1-1 1,1 1-1,0-1 0,-1 0 1,1 0-1,-4 2 3657,7-5-3759,1 0-1,0 0 1,0 0-1,-1 0 0,2 0 1,-1 1-1,0-1 1,0 1-1,3-2 1,2-1 90,19-13 330,0 2-1,0 0 1,41-14 0,-6 2 262,-38 17-346,34-9 0,-9 4 28,-47 14-467,1 1 0,0-1 0,-1 1 0,1-1 0,0 1 1,-1 0-1,1 0 0,0 0 0,-1 0 0,1 0 0,0 1 0,-1-1 0,1 0 0,0 1 0,-1-1 0,1 1 0,-1-1 0,1 1 0,0 0 0,-1 0 1,0 0-1,1 0 0,-1 0 0,0 0 0,1 0 0,-1 0 0,0 1 0,0-1 0,0 0 0,0 1 0,0-1 0,0 0 0,0 1 0,-1 0 0,1-1 1,0 3-1,2 4 23,0 0 1,-1-1 0,-1 1-1,1 0 1,-1 0-1,0 14 1,-2-6-3,0 0 1,-1-1-1,-1 1 0,-1-1 0,0 0 0,-1 0 1,-1-1-1,0 1 0,-1-1 0,0 0 1,-1-1-1,-1 0 0,0 0 0,-1-1 0,0 0 1,-1-1-1,-19 17 0,12-12 54,15-13-67,0 0-1,0 1 1,-1-2 0,1 1-1,-1 0 1,0-1-1,1 1 1,-1-1 0,-8 2-1,10-3-4,0-1 1,0 1-1,0 0 0,1-1 0,-1 1 1,0 0-1,0 0 0,1 0 0,-1 0 1,0 1-1,1-1 0,-1 0 0,-1 2 1,2-2-14,1 0 1,-1 0 0,1 0-1,-1 1 1,1-1 0,0 0-1,-1 0 1,1 0 0,0 0-1,0 0 1,-1 0 0,1 1-1,0-1 1,0 0-1,0 0 1,1 0 0,-1 2-1,2 4 9,1-1 0,0 1-1,0-1 1,1 0-1,-1 1 1,7 6-1,12 23 62,40 132 378,-42-106 234,-14-47-277,-3-9-81,-1-7-79,-2-6-326,1 0 1,0 0-1,1 0 1,3-11-1,3-10-5183</inkml:trace>
</inkml:ink>
</file>

<file path=ppt/ink/ink3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39:11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 0 9040,'0'0'11583,"-10"8"-10996,-2-1-385,7-4-88,0 0 0,1 0 1,-1 1-1,1-1 0,0 1 0,0 0 1,-5 6-1,9-10-73,-1 0-1,1 1 1,0-1-1,0 0 1,-1 0 0,1 1-1,0-1 1,0 0-1,-1 1 1,1-1 0,0 0-1,0 1 1,0-1-1,0 0 1,0 1 0,0-1-1,0 0 1,-1 1 0,1-1-1,0 0 1,0 1-1,0-1 1,0 0 0,0 1-1,0-1 1,1 0-1,-1 1 1,0-1 0,0 0-1,0 1 1,0-1-1,0 0 1,1 1 0,11 3 1073,-9-3-987,0-1 1,0 0-1,0 0 0,0-1 1,0 1-1,0-1 0,0 1 1,3-2-1,31-25 1482,-37 27-1321,-7-8 554</inkml:trace>
</inkml:ink>
</file>

<file path=ppt/ink/ink3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3:39.24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0 612 5624,'0'0'12370,"11"-1"-12131,138-18 591,266-55 212,58-46-181,-244 55-372,-109 34-217,190-54 440,-122 30-224,126-41 648,-192 49-181,-70 31-275,-43 13-590,-13 3 213,-9 0-3848</inkml:trace>
</inkml:ink>
</file>

<file path=ppt/ink/ink3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3:41.14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0 308 6016,'0'0'11921,"10"-4"-11489,25-10 224,0-1 1,49-30-1,-36 12 68,-22 14-262,1 0-1,1 2 0,1 1 0,56-22 1,-78 36-318,1 0 1,-1-1-1,0 0 1,0 0-1,0-1 1,12-8 0,-4 3 738,-13 8-108,-11 8-608,-12 5-134,-1-1-1,-1 0 1,-33 10 0,31-12-15,1 0 0,0 2 0,-24 14 0,38-19-8,0-1 1,-1 0 0,1 0 0,-1-1 0,1-1 0,-1 0-1,-15 2 1,22-4 11,0 0-1,0 0 0,0 0 0,0 1 1,0 0-1,1 0 0,-5 2 1,5-2-8,0 0 0,-1 0 1,1-1-1,0 1 0,0-1 1,-1 0-1,1 0 0,-1 0 1,1 0-1,-5 0 0,7-1-11,1 0 0,-1 0 0,1 0 0,-1 0 0,1 0 0,-1 0 0,1 1 0,0-1 0,-1 0 0,1 0 0,-1 0 0,1 1 0,0-1 0,-1 0 0,1 1 0,0-1 0,-1 0 0,1 1 0,0-1 0,-1 0 0,1 1 0,-1 0 2,1-1 0,0 1 0,0-1 0,-1 1 0,1-1 0,-1 0 0,1 1 0,0-1 0,-1 0 0,1 1 1,-1-1-1,1 0 0,0 0 0,-1 1 0,1-1 0,-1 0 0,1 0 0,-1 0 0,1 0 0,-1 0 0,0 0 1,0 0 50,-2 1-12,1-1 250,5 4-158,4 0-121,1 0-1,0-1 1,0 0 0,0 0-1,0 0 1,1-1-1,-1 0 1,0-1 0,11 1-1,-6 0 7,108 14 95,68 12 238,-99-5-234,-50-22 140,-40-3-243,0 1-1,0 0 0,0 0 1,0 0-1,-1 0 0,1 0 0,0 0 1,-1 0-1,1 0 0,-1 0 1,1 0-1,-1 0 0,-1-2 0,-14-21 43,-24-38 149,-70-79 0,97 126-142,4 6 2,0 0 1,1-1 0,0 0-1,0 0 1,-11-23-1,20 32-69,-1 1-1,0 0 0,1 0 0,-1 0 0,1-1 0,-1 1 0,0 0 0,1 0 0,-1 0 1,1 0-1,-1 0 0,1 0 0,-1 0 0,0-1 0,1 1 0,-1 1 0,1-1 0,-1 0 0,1 0 1,-1 0-1,0 0 0,1 0 0,-1 0 0,1 0 0,-1 1 0,0-1 0,1 0 0,-1 0 1,1 0-1,-1 1 0,23 7-162,-19-7 108,19 6-3799</inkml:trace>
</inkml:ink>
</file>

<file path=ppt/ink/ink3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3:43.86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280 47 8032,'0'0'13089,"-9"11"-12868,-3 2-141,7-9-41,0 2 0,1-1 0,0 1-1,-1-1 1,2 1 0,-1 0 0,1 1 0,-5 10-1,-5 11 333,-1 0 1,-28 41-1,-13 5 270,55-73-621,-1 0 0,1 0 0,0 0 0,-1 0-1,0 0 1,1-1 0,-1 1 0,1 0 0,-1 0 0,0 0 0,0-1 0,1 1 0,-1 0-1,0-1 1,0 1 0,0-1 0,0 1 0,1-1 0,-1 0 0,0 1 0,0-1 0,0 0-1,0 1 1,0-1 0,0 0 0,0 0 0,0 0 0,0 0 0,0 0 0,0 0 0,0 0-1,0 0 1,0-1 0,0 1 0,-2-1 0,1 0 18,0-1 0,-1 0-1,1 0 1,0 0 0,0-1 0,0 1-1,1 0 1,-1-1 0,1 0 0,-1 1-1,-1-6 1,-6-14 156,1 0 0,1-1-1,-7-41 1,14 61-159,-1 0 0,1-1 1,1 1-1,-1 0 0,0-1 0,1 1 0,0 0 1,0 0-1,0 0 0,0-1 0,0 1 1,1 0-1,-1 0 0,1 0 0,0 1 0,-1-1 1,2 0-1,-1 1 0,0-1 0,0 1 1,5-3-1,-5 2-14,1 1 0,0 0 0,1 0-1,-1 0 1,0 0 0,1 0 0,-1 1 0,1 0 0,-1-1 0,1 1 0,0 0 0,-1 1-1,1-1 1,0 1 0,0 0 0,-1 0 0,1 0 0,7 1 0,77 24 38,-61-16-25,0-2 0,1 0 0,-1-2 0,54 4 0,-59-9 60,1-1 0,-1-1 0,1-2 0,-1 0 0,0-1 0,0-1 0,-1 0 0,24-12-1,-36 14 10,0-1 0,0 1 0,-1-1-1,14-10 1,-20 13-98,0 0 0,0-1 0,0 1 0,0 0-1,0-1 1,0 1 0,-1-1 0,1 1 0,-1-1 0,1 0 0,-1 0-1,0 0 1,0 1 0,-1-1 0,1 0 0,-1 0 0,1 0-1,-1 0 1,0-5 0,-1-11-3609</inkml:trace>
</inkml:ink>
</file>

<file path=ppt/ink/ink3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3:44.92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202 0 6728,'0'0'11511,"-10"7"-11084,2-1-337,-1 2 345,0-1 1,-1 0-1,0 0 0,0-1 0,-15 6 0,24-12-339,0 1 0,0 0-1,1 0 1,-1 0 0,0 0-1,0 0 1,1 0 0,-1 0-1,1 0 1,-1 0 0,1 0 0,0 0-1,-1 0 1,1 0 0,0 0-1,0 1 1,0-1 0,-1 0-1,1 0 1,0 0 0,1 0-1,-1 0 1,0 1 0,0-1-1,0 0 1,1 0 0,0 1-1,9 41 340,-8-38-338,63 195 806,-15-33-230,-47-157-578,0-1 0,0 1 0,1 12 0,-4-19-61,0-1 1,1 0-1,-1 1 1,0-1 0,-1 1-1,1-1 1,0 1-1,-1-1 1,1 1-1,-1-1 1,0 0-1,1 1 1,-1-1-1,0 0 1,-1 0-1,1 1 1,0-1-1,-3 3 1,1-4-15,0 0 0,1-1 0,-1 1 0,0 0 0,0-1 0,1 0 0,-1 0 0,0 0 0,0 0 0,1 0 0,-1 0 0,-4-2 0,-4 1 24,-10 0 31,-59-5 235,71 5-233,0-1-1,1 0 1,-1 0 0,1-1 0,-1 0 0,-14-8-1,23 11-80,0 0-1,0 0 0,-1 0 1,1-1-1,0 1 0,0 0 1,0 0-1,-1 0 0,1 0 0,0 0 1,0 0-1,0-1 0,0 1 1,-1 0-1,1 0 0,0 0 0,0 0 1,0-1-1,0 1 0,0 0 1,0 0-1,0 0 0,0-1 0,0 1 1,0 0-1,-1 0 0,1 0 1,0-1-1,0 1 0,0 0 0,0 0 1,0-1-1,1 1 0,-1 0 1,0 0-1,0 0 0,0-1 1,0 1-1,0 0 0,0 0 0,0 0 1,0-1-1,0 1 0,0 0 1,1 0-1,-1 0 0,0 0 0,0-1 1,0 1-1,0 0 0,0 0 1,1 0-1,-1 0 0,19-9 197,25-3-3058,-42 12 1484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20.99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26 5920,'0'0'10669,"9"0"-10475,15 0 28,-1-1-1,40-8 0,-33 3 49,0 2-1,55-2 0,-27 11 379,-32-2 1610</inkml:trace>
</inkml:ink>
</file>

<file path=ppt/ink/ink3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3:45.71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85 6424,'0'0'12839,"9"-1"-12484,229-32 1901,-39-2-949,-169 30-992,18-4 534,-46 9-998,2-2 995</inkml:trace>
</inkml:ink>
</file>

<file path=ppt/ink/ink3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3:46.91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1 291 7024,'0'0'12003,"11"-12"-11751,77-83 412,-78 83-536,3-3 162,26-25 0,-35 36-220,1 1 1,-1-1-1,1 1 1,-1 0-1,1 1 1,0-1-1,0 1 1,1 0-1,-1 0 1,0 1-1,8-2 1,-11 3-58,-1 0 0,1 0 0,0 1 0,-1-1 0,1 1 1,-1-1-1,1 1 0,0-1 0,-1 1 0,1 0 0,-1 0 1,0-1-1,1 1 0,-1 0 0,0 0 0,1 1 0,-1-1 1,0 0-1,0 0 0,0 1 0,0-1 0,0 0 0,0 1 1,-1-1-1,2 3 0,15 39 147,-3 10 1,-10-32-52,2 0 1,1-1-1,9 23 1,-15-42-94,-1 0-1,1 0 1,-1 0-1,1 0 1,-1 0-1,1 0 1,0 0-1,-1-1 1,1 1 0,0 0-1,0-1 1,-1 1-1,1 0 1,0-1-1,0 1 1,0-1-1,0 1 1,0-1 0,0 1-1,0-1 1,0 0-1,0 0 1,0 1-1,0-1 1,0 0-1,0 0 1,2 0-1,0-1 11,-1 1-1,1-1 1,0 0-1,-1 0 0,1 0 1,-1 0-1,1-1 0,-1 1 1,1-1-1,2-2 0,3-3 41,0 0-1,0 0 0,-1-1 1,10-14-1,-1-4 118,-3 0 0,0-1 1,-1 0-1,-2-1 0,10-41 0,-18 64-119,-1 0 0,1 1 0,0-1 0,0 0-1,1 1 1,-1-1 0,5-5 0,7-5-3248</inkml:trace>
</inkml:ink>
</file>

<file path=ppt/ink/ink3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3:49.24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1 358 8032,'0'0'7398,"9"-4"-7043,-7 3-340,5-2 60,1 0 1,0 0-1,-1-1 1,0-1-1,0 1 1,0-1-1,0 0 1,8-9-1,3-6 368,-2 0-1,-1-1 1,0-1-1,-2 0 1,0-1-1,18-47 1,-32 75 1258,-24 104-1009,19-62-638,2-27-18,2 1 1,0-1-1,2 24 1,0-42-30,1 0 1,-1 0-1,1 0 0,-1-1 1,1 1-1,0 0 1,0 0-1,-1-1 0,1 1 1,1 0-1,-1-1 0,0 1 1,0-1-1,0 0 1,1 1-1,-1-1 0,1 0 1,-1 0-1,1 0 0,-1 0 1,1 0-1,0 0 0,2 1 1,-1-1 15,0 0 0,0 0 0,0 0-1,1 0 1,-1-1 0,0 1 0,1-1 0,-1 0 0,0 0 0,1 0 0,-1 0 0,5-2 0,1 0 23,0-2 1,-1 1 0,0-1 0,1 0 0,-2-1-1,1 0 1,0-1 0,-1 1 0,0-1 0,0 0-1,-1-1 1,0 0 0,0 0 0,9-14 0,2-7 184,-2 0-1,23-56 1,-22 40 313,18-76 0,-26 101 36,-4 21-275,-1 9-259,2 51 1,-2 0 0,-8 85 0,4-134-51,-1-1 0,0 1 0,-1-1 0,0 0 0,-1 0 0,0 0 0,-9 16 0,13-26 3,-1-1 0,0 1 0,1-1 0,-1 1 0,0-1 0,0 1 1,0-1-1,0 0 0,0 1 0,-1-1 0,1 0 0,0 0 0,-1 0 0,1 0 0,0 0 0,-1 0 0,1 0 0,-1 0 0,-3 0 0,4-1 4,-1 0-1,0 0 1,0 0 0,0-1 0,0 1-1,0-1 1,0 1 0,0-1-1,0 0 1,0 1 0,1-1-1,-1 0 1,0 0 0,1 0-1,-1-1 1,-2-1 0,-2-3 22,0-1-1,0 1 1,1-1 0,0 0-1,0 0 1,0-1 0,1 0-1,0 1 1,-4-15 0,7 21-18,1 0 1,-1 0 0,0 0 0,1 0 0,0-1 0,-1 1-1,1 0 1,0 0 0,-1-1 0,1 1 0,0 0 0,0 0 0,0-1-1,0 1 1,0 0 0,0 0 0,1-1 0,-1 1 0,0 0 0,0 0-1,1-1 1,-1 1 0,1 0 0,0 0 0,-1 0 0,1 0 0,0 0-1,-1 0 1,1 0 0,1-1 0,0 1-2,0 0 0,0 0 0,0 0 0,0 1 0,0-1-1,0 1 1,0-1 0,0 1 0,0 0 0,1 0 0,-1 0 0,0 0 0,0 0 0,0 0 0,0 1 0,4 0 0,16 5 1,-1 0 1,1 2-1,-2 0 1,1 2-1,36 22 1,-40-16-59,-15-13 31,1-1-1,-1 0 1,0 1 0,1-1 0,-1 0-1,1-1 1,-1 1 0,1 0 0,4 1 0,-7-3 6,1 1 1,-1-1 0,0 0 0,0 0 0,0 0 0,0 0 0,1 0 0,-1 0 0,0 0-1,0 0 1,0 0 0,0 0 0,1 0 0,-1 0 0,0 0 0,0-1 0,0 1 0,0 0 0,1 0-1,-1 0 1,0 0 0,0 0 0,0 0 0,0 0 0,0 0 0,1 0 0,-1-1 0,0 1-1,0 0 1,0 0 0,0 0 0,0 0 0,0 0 0,0-1 0,0 1 0,0 0 0,0 0 0,1 0-1,-1 0 1,0 0 0,0-1 0,0 1 0,0 0 0,0 0 0</inkml:trace>
</inkml:ink>
</file>

<file path=ppt/ink/ink3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3:49.45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 14272,'0'0'1832,"58"6"-1648,-11 3-280,3 3 0</inkml:trace>
</inkml:ink>
</file>

<file path=ppt/ink/ink3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3:52.88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0 860 6824,'0'0'10241,"12"-15"-9876,-1 3-274,1-2 35,0-1 1,-1 0-1,-1-1 0,12-24 1,12-16 346,-20 36-213,17-36 0,1-19 375,-2-2-1,36-153 1,-65 226-614,2-10 95,0-1 0,-1 0 1,0 0-1,-1-1 0,-1-17 1,-1 32-83,1-1 1,0 1-1,0 0 0,-1-1 1,1 1-1,0 0 1,-1-1-1,1 1 0,-1 0 1,0 0-1,1 0 1,-1 0-1,0-1 1,-1 0-1,1 2-24,1-1 0,0 1 0,-1 0 0,1 0-1,-1 0 1,1-1 0,-1 1 0,1 0 0,-1 0 0,1 0 0,-1 0 0,1 0-1,-1 0 1,1 0 0,-1 0 0,1 0 0,-1 0 0,1 0 0,-1 1 0,1-1 0,-1 0-1,1 0 1,-1 0 0,1 1 0,-1-1 0,-3 3 3,0 0-1,1 0 1,-1 1 0,1-1-1,0 1 1,0 0 0,-3 4-1,-16 26-4,1 2-1,2 0 1,1 1-1,-16 51 1,25-62-5,-11 29 9,3 1-1,-12 67 0,-32 236 177,59-351-175,-1 12 82,3-19-89,0-1 0,0 0 1,0 0-1,0 0 0,0 1 0,0-1 0,0 0 0,0 0 0,0 0 0,0 1 0,0-1 0,0 0 1,0 0-1,0 1 0,0-1 0,0 0 0,1 0 0,-1 0 0,0 0 0,0 1 0,0-1 0,0 0 1,0 0-1,0 0 0,1 0 0,-1 1 0,0-1 0,0 0 0,0 0 0,1 0 0,-1 0 0,0 0 0,0 0 1,0 0-1,1 0 0,-1 0 0,0 1 0,0-1 0,0 0 0,1 0 0,-1 0 0,0 0 0,0 0 1,1 0-1,-1 0 0,0-1 0,0 1 0,0 0 0,1 0 0,-1 0 0,0 0 0,0 0 0,0 0 1,1 0-1,-1 0 0,0 0 0,0-1 0,0 1 0,6-3 46,-1 0-1,1-1 1,-1 0-1,0 0 1,-1 0 0,1-1-1,-1 1 1,5-7-1,27-45 136,-20 30-78,119-206 948,-130 214-568,-4 15-113,3 9-188,-3-4-190,6 12 27,0-1 0,-1 2-1,-1-1 1,4 16 0,-3-11-10,14 32-1,-18-45-12,1-1 0,1 1 1,-1-1-1,1 0 0,0 0 0,0-1 0,0 1 0,1-1 0,8 7 1,-8-8-3,0-1 0,-1 0 0,1 0 1,0 0-1,0 0 0,0-1 0,0 0 1,0 0-1,1 0 0,-1-1 0,0 0 1,0 0-1,1 0 0,-1-1 0,0 1 1,0-1-1,9-3 0,-9 3 2,0-1 0,-1 0-1,1 1 1,0-1 0,-1-1-1,0 1 1,1-1 0,-1 0 0,0 0-1,0 0 1,-1 0 0,1-1 0,-1 0-1,1 1 1,-1-1 0,0 0-1,-1-1 1,4-5 0,-2-2 11,0 0-1,-2-1 1,1 1 0,-1 0-1,-1-1 1,0 1 0,-1-1 0,-1 1-1,0-1 1,0 1 0,-1-1-1,-5-14 1,7 24-8,-1 1-1,0 0 1,0 0-1,0 0 1,0-1-1,0 1 1,-1 0-1,1 0 1,0 0-1,-1 1 1,0-1-1,1 0 1,-1 1 0,0-1-1,-4-2 1,4 3-2,1 1 1,-1-1 0,1 1 0,-1 0-1,1-1 1,-1 1 0,0 0 0,1 0-1,-1 0 1,0 0 0,1 0 0,-1 0-1,1 1 1,-1-1 0,0 0 0,1 1-1,-1-1 1,1 1 0,-1 0 0,1-1-1,-1 1 1,-1 2 0,-3 1-6,1 0 0,0 0 0,0 1 0,0 0 0,1 0 0,0 0 0,0 1 0,0-1 1,0 1-1,1 0 0,0 0 0,0 0 0,1 0 0,0 1 0,0-1 0,0 1 0,1 0 0,0-1 0,0 1 0,1 0 1,0-1-1,0 1 0,1 10 0,1-3-2,0-1 1,1 1 0,0-1-1,1 0 1,0 0 0,1 0-1,1 0 1,0-1 0,1 0 0,14 20-1,-13-22-6,0-1 0,0 0 0,1 0 0,0-1 0,1 0 0,0-1 0,0 0 0,1 0 0,-1-1 0,15 6 0,-20-11 11,0 0 1,1 0-1,-1-1 1,0 1-1,0-1 1,0 0-1,1-1 1,-1 1-1,0-1 1,0 0 0,0 0-1,0-1 1,0 1-1,6-4 1,3-1 21,0-1-1,-1 0 1,22-16 0,-17 9-2,0-2 1,-2 0-1,0-1 0,0 0 0,-2-2 1,0 0-1,-1 0 0,-1-1 0,-1-1 0,-1 0 1,12-34-1,33-84 65,29-80 52,-71 175-79,-1 1 0,-2-2 0,4-53 0,-11 80-33,-2 15-18,0-1 1,0 1 0,-1 0 0,0-1-1,1 1 1,-1-1 0,-1-5 0,1 8-9,0 1 1,0 0-1,0 0 1,0 0-1,0 0 1,0 0-1,0 0 1,0 0-1,0 0 1,0-1-1,0 1 1,0 0-1,-1 0 1,1 0-1,0 0 1,0 0-1,0 0 1,0 0-1,0 0 1,0 0-1,0 0 1,0 0-1,0 0 1,0-1-1,0 1 1,0 0-1,-1 0 1,1 0-1,0 0 1,0 0-1,0 0 1,0 0-1,0 0 1,0 0-1,0 0 1,0 0-1,-1 0 1,1 0-1,0 0 1,0 0-1,0 0 1,0 0-1,0 0 1,0 0-1,0 0 1,0 0-1,0 0 1,-1 0-1,1 0 1,0 1-1,0-1 1,0 0-1,0 0 1,0 0-1,-6 8-6,-2 11-14,-11 28 8,-19 45-57,-43 161-1,58-151-140,5 0-1,-11 204 1,29-305 209,0 10-55,1-1 1,2 21-1,-2-29 47,-1 0 0,0 0 0,1 0 0,-1 0 0,1 0 0,0 0 0,0 0-1,0 0 1,0-1 0,0 1 0,0 0 0,0-1 0,1 1 0,-1 0-1,0-1 1,1 0 0,0 1 0,-1-1 0,1 0 0,0 0 0,-1 0-1,3 1 1,-1-2 15,0 0-1,-1-1 0,1 1 1,0-1-1,-1 0 0,1 0 1,0 0-1,-1 0 1,1 0-1,-1 0 0,1-1 1,-1 1-1,3-4 0,0 3 3,6-6 10,1-1 0,-2 0 1,1 0-1,-1-1 0,-1 0 0,0-1 1,12-17-1,45-90 79,-37 62-53,63-130 87,1-2 16,-62 129-52,25-65 1,-47 98-44,0 0 0,-1-1 0,-2 0 1,-1-1-1,2-31 0,-8 39 14,1 20-64,0 0 0,0-1 0,0 1 1,0 0-1,0-1 0,0 1 0,0-1 0,0 1 0,0 0 0,0-1 0,0 1 1,0 0-1,0-1 0,0 1 0,-1 0 0,1-1 0,0 1 0,0 0 0,0-1 0,-1 1 1,1 0-1,0 0 0,0-1 0,-1 1 0,1 0 0,0 0 0,0-1 0,-1 1 1,1 0-1,0 0 0,-1 0 0,1-1 0,0 1 0,-1 0 0,1 0 0,0 0 1,-1 0-1,1 0 0,-1 0 0,1 0 0,0 0 0,-1 0 0,1 0 0,-1 0 0,-3 12-24,-26 46-66,2 2 1,3 1-1,2 1 1,4 1-1,-13 70 1,18-73 6,4 2 0,2 0 0,0 66 0,8-118 73,0 18-12,1 0-1,8 52 0,-9-78 26,1 0-1,-1 1 0,1-1 1,0 0-1,0 1 0,0-1 1,0 0-1,0 0 1,0 0-1,0 0 0,1 0 1,-1 0-1,1 0 0,0 0 1,-1-1-1,1 1 0,0-1 1,0 1-1,0-1 1,3 2-1,-2-2 4,1 0 1,-1 0-1,0 0 1,1-1-1,-1 1 1,1-1-1,0 0 0,-1 0 1,1 0-1,-1 0 1,1-1-1,4 0 1,2-2 11,-1 0-1,1 0 1,-1-1 0,0 0 0,-1 0 0,1-1 0,-1-1-1,0 1 1,9-8 0,-5 1 27,0-1 0,-1 0 0,0 0 0,-1-1-1,-1 0 1,14-30 0,-18 34-16,-1 0-1,0 0 1,-1 0-1,0-1 1,-1 1 0,0-1-1,-1 0 1,0 0-1,-1 0 1,0 0-1,0 0 1,-3-11-1,3 21-20,0-1 0,0 1 0,-1-1 0,1 0 0,-1 1 0,1-1 0,-1 1 0,0-1 0,1 1 0,-1 0 0,0-1-1,0 1 1,0 0 0,0-1 0,0 1 0,0 0 0,0 0 0,-1 0 0,1 0 0,0 0 0,-1 0 0,1 0 0,0 1-1,-1-1 1,1 0 0,-1 1 0,1-1 0,-1 1 0,0-1 0,1 1 0,-2 0 0,0 0-2,0 0 1,1 1 0,-1-1-1,1 1 1,-1-1-1,1 1 1,0 0 0,-1 0-1,1 0 1,0 0-1,-1 1 1,1-1 0,0 1-1,0-1 1,0 1-1,0 0 1,1-1 0,-1 1-1,-2 4 1,-2 3-4,1 0 0,0-1 0,1 2 0,0-1 0,0 0 0,1 1 0,1 0 0,-1 0 0,2 0 0,-1 0 0,1 12 1,0-4-16,2-1 0,0 1 1,1 0-1,1-1 0,8 29 0,-10-42 5,1-1-1,-1 1 0,1-1 0,-1 0 0,1 0 1,0 0-1,0 0 0,0 0 0,1 0 0,-1-1 1,1 1-1,-1-1 0,1 1 0,0-1 0,0 0 1,0 0-1,0 0 0,1-1 0,-1 1 0,6 1 1,-4-2 2,0 1-1,0-1 1,0-1 0,0 1 0,0-1 0,0 0 0,1 0 0,-1 0 0,0-1 0,0 1-1,0-1 1,0-1 0,7-2 0,18-9 15,53-35-1,-52 29 44,38-17 0,-69 36-50,1 0-1,0 0 1,-1 0-1,1 0 0,0 0 1,-1 0-1,1 0 0,-1 0 1,1 0-1,0 0 0,-1 1 1,1-1-1,-1 0 0,1 0 1,-1 1-1,1-1 1,-1 0-1,1 1 0,-1-1 1,1 1-1,-1-1 0,0 1 1,1-1-1,-1 1 0,1-1 1,-1 1-1,0-1 0,0 1 1,1-1-1,-1 1 1,0-1-1,0 1 0,0 0 1,1-1-1,-1 1 0,0-1 1,0 1-1,0 0 0,7 35 20,-6-26-8,4 23 3,-3-17-14,0 0 0,7 19 0,-8-32-2,0 1 0,0-1 0,0 0-1,1 1 1,0-1 0,-1 0 0,1 0 0,0 0 0,1 0 0,-1 0-1,0-1 1,1 1 0,0-1 0,0 0 0,3 3 0,5 1 17,-1 0 0,1-1 0,0-1 0,21 7 0,-25-10 0,-1 0 0,1 0 0,-1-1 1,1 0-1,-1 0 0,1 0 0,-1-1 1,1 0-1,-1-1 0,11-3 0,-10 4-2,1-2-1,-1 1 1,0-1-1,0 0 1,0-1-1,-1 0 1,1 0-1,-1 0 1,0 0-1,0-1 1,0 0-1,-1-1 1,1 1-1,-2-1 1,1 0-1,0 0 1,3-8-1,1-7-266,-1 1 1,9-36-1,-8 21-3599</inkml:trace>
</inkml:ink>
</file>

<file path=ppt/ink/ink3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3:53.38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 7736,'0'0'5000,"17"7"-4424,2 1-412,0 0 1,1-2 0,0 0 0,0-2-1,0 0 1,35 2 0,118-8 890,15 0 270,-135 3-595,1-3 1,83-14 0,-95 12-240,-35 4-695,1 0 0,-1 0 0,0-1 0,0 0 0,0-1 0,0 0 1,9-3-1</inkml:trace>
</inkml:ink>
</file>

<file path=ppt/ink/ink3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00.04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85 699 7936,'0'0'8975,"10"-11"-8501,139-195 1327,-127 171-1466,166-294 2745,-147 236-1842,-37 75-934,-6 12-79,-4 12 9,-9 19-191,0 0 0,2 1 0,-11 30-1,-21 82-28,11-30-16,-8 0-10,-4-2 0,-5-2 1,-102 154-1,100-188 265,66-87-74,1 0-1,0 1 0,1 1 1,31-26-1,82-48 66,124-43 349,-231 122-538,50-30 144,-52 28-88,1 1 0,0 0 0,26-8 0,-30 9 185,-26 22-48,-2 1-202,-24 23 0,25-26-36,1 0 0,-1 1 1,-11 16-1,17-20-13,1-1 1,-1 1-1,2 0 0,-1 0 1,1 0-1,0 0 0,0 0 1,1 1-1,0-1 0,0 1 1,1 0-1,0 0 0,0-1 1,1 15-1,0-21 2,1-1 0,-1 1 0,0 0 0,1 0 0,-1-1 0,1 1 0,-1 0 0,0-1 0,1 1 0,0-1 1,-1 1-1,1-1 0,-1 1 0,1-1 0,0 1 0,-1-1 0,1 1 0,0-1 0,-1 0 0,1 1 0,0-1 0,0 0 0,-1 1 0,1-1 0,0 0 0,0 0 0,0 0 0,-1 0 0,1 0 0,0 0 0,0 0 0,-1 0 0,1 0 0,0 0 0,0-1 0,0 1 0,-1 0 0,1 0 1,0-1-1,1 0 0,2 0 3,0-1 1,1 1 0,-1-1 0,0 0 0,7-5-1,-4 2 9,-1-2-1,1 1 1,-2-1-1,1 1 0,-1-2 1,0 1-1,0 0 0,-1-1 1,0 0-1,0 0 1,-1-1-1,3-8 0,-2 1 25,0 0 0,-1 0-1,-1-1 1,-1 1-1,-1-26 1,0 38-15,-1 1 1,0 0-1,1 0 0,-2 0 1,1 0-1,0 0 0,-1 0 1,1 0-1,-1 0 0,0 0 1,0 1-1,0-1 0,0 1 1,0-1-1,-1 1 0,1 0 1,-1 0-1,1 0 0,-1 0 1,0 1-1,0-1 0,0 1 1,-5-2-1,-2 0 286,24 8-229,141 27-111,-150-31 26,0 0 0,0 1-1,-1 0 1,1 0-1,-1 0 1,1 0-1,-1 1 1,0 0-1,0-1 1,0 2-1,0-1 1,-1 0-1,1 1 1,4 6 0,-4-4-5,0 0 0,-1 0 1,0 1-1,0-1 0,0 1 1,-1 0-1,0 0 0,0 0 1,1 9-1,-3-12 9,1 5-10,1 1 0,0-1 1,3 10-1,-4-17 13,0 0 0,0 0 1,-1-1-1,1 1 0,0 0 0,0 0 0,1-1 0,-1 1 0,0 0 0,1-1 1,-1 1-1,0-1 0,1 0 0,0 1 0,-1-1 0,1 0 0,0 0 0,0 0 1,-1 0-1,4 1 0,9 0 23,-1 0 1,0 0-1,1-2 0,-1 1 1,1-2-1,-1 0 1,0 0-1,1-1 0,-1-1 1,21-7-1,6-5 82,-1-1-1,36-22 1,-68 34-68,-1 0-1,0-1 1,0 1-1,0-2 1,5-5 0,-6 6 18,2-8 177,-5 8-385</inkml:trace>
</inkml:ink>
</file>

<file path=ppt/ink/ink3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02.51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0 245 7328,'0'0'4814,"12"5"-4403,10 5-118,1-1 0,0-1-1,1-1 1,38 6 0,-37-11 91,0 0-1,0-2 1,38-4 0,-50 2-222,0-1 1,0 1 0,0-2-1,0 0 1,0-1 0,-1 0-1,0 0 1,14-9-1,-10 3 158,0-1-1,0 0 0,-1-1 0,26-29 0,-37 38-249,-1 0 0,1-1-1,-1 1 1,0-1 0,0 0 0,-1 0-1,1 0 1,-1 0 0,0 0 0,-1-1-1,1 1 1,-1-1 0,0 1 0,0-1-1,-1 1 1,0-1 0,0 1 0,0-1-1,-1 0 1,1 1 0,-1-1 0,-2-6-1,1 10-32,1 0-1,0-1 1,-1 1-1,1 0 1,-1 0-1,1-1 1,-1 1-1,0 1 1,0-1-1,0 0 1,0 0-1,-1 1 1,1-1-1,0 1 1,0 0-1,-1-1 0,1 1 1,-1 0-1,0 1 1,1-1-1,-1 0 1,1 1-1,-1-1 1,0 1-1,1 0 1,-1 0-1,-4 0 1,-5 1 45,0 0 1,-1 1 0,1 0-1,-20 6 1,19-4-50,0 1-1,1 1 1,0 0-1,0 0 1,0 1-1,1 1 1,0 0 0,0 0-1,1 1 1,0 0-1,0 1 1,1 0-1,-8 12 1,14-15-28,-1-1-1,1 1 1,0 0 0,0 0-1,1 0 1,0 1 0,0-1-1,1 0 1,0 1 0,0-1-1,0 10 1,1-2-7,1 1-1,1 0 1,0-1-1,5 20 1,-2-22 3,-1 0 1,2-1-1,0 0 0,0 0 1,1-1-1,0 1 0,1-2 1,0 1-1,1-1 0,0 0 1,1-1-1,0 0 0,0 0 1,1-1-1,0-1 0,1 0 1,19 9-1,-23-14 16,0 0-1,0 0 1,0-1-1,1 0 1,-1-1 0,0 0-1,1 0 1,11-2-1,-4-1 30,1 0-1,-1-1 0,19-7 1,-20 5 1,0-1 1,-1 0 0,0-1 0,0-1 0,-1 0 0,19-17-1,-1-4 111,30-37 0,-12 11 32,-30 35 70,24-36 0,-40 53-119,4-4 555,-4 25-439,0 1-218,1-1 0,1 0 0,0 0-1,13 28 1,-10-25-22,-2-4-7,1-1 1,0 0-1,1 0 1,1-1-1,11 13 1,-16-21-5,1 0 0,0-1 0,1 0 0,-1 0 1,1 0-1,0-1 0,0 0 0,0 0 0,1 0 0,-1-1 1,1 0-1,0 0 0,14 3 0,-11-4 72,0 0-1,0-1 1,0-1-1,0 0 1,1 0-1,-1-1 0,0 0 1,0 0-1,18-7 1,-27 8-47,0 0 0,1-1 0,-1 0 0,0 1 1,0-1-1,0 0 0,0 0 0,0 1 0,0-1 0,0 0 0,0 0 1,0-2-1,0 3-22,-1 0 1,0 0-1,0 0 1,0-1-1,1 1 1,-1 0 0,0 0-1,0-1 1,0 1-1,0 0 1,0 0-1,1 0 1,-1-1 0,0 1-1,0 0 1,0-1-1,0 1 1,0 0-1,0 0 1,0-1-1,0 1 1,0 0 0,0 0-1,0-1 1,0 1-1,0 0 1,0 0-1,0-1 1,0 1 0,0 0-1,-1 0 1,1-1-1,0 1 1,0 0-1,0 0 1,0-1-1,0 1 1,-1 0 0,1 0-1,0 0 1,0-1-1,-1 1 1,0-1-6,0 1-1,0-1 1,0 0 0,1 0 0,-1 0 0,0 0 0,0 0-1,0 0 1,1 0 0,-1 0 0,1 0 0,-1 0-1,1 0 1,-1 0 0,1-1 0,-1 1 0,1 0 0,0 0-1,0 0 1,0-1 0,0-1 0,-1-28-2170,1 27 351</inkml:trace>
</inkml:ink>
</file>

<file path=ppt/ink/ink3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02.87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515 1 11856,'0'0'2428,"-10"9"-2144,-52 43 49,-64 58 356,81-66-233,-2-2 0,-2-2 0,-59 37 0,83-57-142,20-16-184,0 0 0,0 0-1,-1 0 1,1-1 0,-11 5-1,25-12 47,1 0 0,-1-2 0,0 1 0,0-1 0,15-13 0,-1 1-89,15-11-2477</inkml:trace>
</inkml:ink>
</file>

<file path=ppt/ink/ink3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06.64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31 693 11352,'0'0'1086,"1"13"-730,2 375 2923,-6-367-2956,0-1 0,-8 27 0,5-26 444,-4 36 1,8-50 1035,4-25-936,9-75-35,-9 62-549,9-48 1,5-6 133,6-28-22,-14 84-314,0 1 0,2 0 0,1 0 1,1 1-1,1 0 0,18-26 0,-28 49-73,0 0 1,1 0 0,0 0-1,-1 0 1,1 1-1,1-1 1,-1 1-1,0 0 1,1 0-1,-1 1 1,1-1-1,0 1 1,0 0-1,9-2 1,-11 3-12,-1 1 0,1-1 0,0 1 0,0 0 0,0 0-1,0 0 1,-1 0 0,1 1 0,0-1 0,0 1 0,0-1 0,-1 1 0,1 0 0,0 0 0,-1 1 0,1-1 0,-1 0-1,1 1 1,-1-1 0,1 1 0,-1 0 0,0 0 0,0 0 0,0 0 0,0 0 0,-1 0 0,1 1 0,1 2 0,4 6-9,-1 1 0,0 1 1,-1-1-1,0 1 1,-1 0-1,-1 0 1,0 1-1,-1-1 0,0 0 1,-1 1-1,0 0 1,-1-1-1,-1 1 0,0-1 1,-5 22-1,5-31 15,0 0-1,0 0 0,-1 0 0,1 0 1,-1 0-1,0 0 0,0-1 1,-1 1-1,1-1 0,-1 1 0,0-1 1,1 0-1,-1 0 0,-1 0 1,1-1-1,0 1 0,-1-1 0,1 1 1,-1-1-1,0 0 0,0-1 1,0 1-1,0-1 0,0 0 0,-7 2 1,6-2 14,0-1 1,-1 1-1,1-1 1,0 0 0,-1 0-1,1-1 1,0 0-1,-1 0 1,1 0-1,0 0 1,0-1-1,0 0 1,0 0 0,0 0-1,0-1 1,1 0-1,-1 1 1,1-2-1,-7-5 1,9 8 8,1 0 1,0-1-1,0 1 0,-1 0 1,1 0-1,0-1 0,0 1 1,0 0-1,1-1 0,-1 1 1,0-1-1,1 1 0,-1-1 1,0 0-1,1-1 0,0 2-11,1 0 0,-1 0 0,1 1 0,-1-1 0,1 0 0,-1 0 0,1 1 0,0-1 0,0 0 0,-1 1 0,1-1 0,0 1 0,0-1-1,0 1 1,0-1 0,-1 1 0,1 0 0,0-1 0,0 1 0,0 0 0,0 0 0,0-1 0,0 1 0,0 0 0,0 0 0,0 0 0,0 0 0,1 1 0,44-4 54,0 3 1,59 7-1,-65-3-54,0-1-1,0-3 1,71-7-1,-102 6-2,1-2-1,-1 1 0,0-1 0,0 0 1,0-1-1,-1 0 0,1-1 0,-1 1 1,0-2-1,0 1 0,-1-1 1,0 0-1,10-11 0,-13 13-2,-1 0 0,-1 1-1,1-2 1,0 1 0,-1 0 0,0 0 0,0-1-1,0 0 1,-1 1 0,1-1 0,-1 0 0,0 1-1,-1-1 1,1 0 0,-1 0 0,0 0 0,0 0-1,0 0 1,-1 0 0,0 1 0,0-1-1,0 0 1,0 0 0,-1 1 0,0-1 0,0 1-1,-3-7 1,3 9 1,0-1 0,0 0-1,0 0 1,0 1 0,0-1-1,-1 1 1,1 0 0,-1 0-1,0 0 1,1 0 0,-1 0-1,0 0 1,0 1 0,0-1-1,0 1 1,-1 0 0,1 0-1,0 0 1,0 0 0,-1 1-1,1 0 1,0-1 0,-1 1-1,1 0 1,-1 0 0,-2 1 0,2 0-1,0-1 0,0 1 0,0 0 0,0 0 1,1 1-1,-1-1 0,0 1 0,1 0 0,-1 0 1,1 0-1,0 0 0,0 1 0,-1-1 0,2 1 1,-1 0-1,0-1 0,0 2 0,1-1 1,0 0-1,0 0 0,-4 7 0,2 2-12,-1-1 1,2 1-1,-1 0 0,2 0 1,-3 24-1,5-28-3,0 1-1,1 0 1,0-1-1,0 1 1,1-1 0,0 1-1,0-1 1,1 0 0,5 10-1,-6-12 3,1 1 1,1-1-1,-1 0 0,1-1 0,0 1 1,1 0-1,-1-1 0,1 0 0,0 0 0,6 5 1,-6-8 5,-1 1 0,1-1 0,-1 0 0,1 0 0,0 0 1,0-1-1,0 1 0,0-1 0,0 0 0,0-1 0,0 1 0,0-1 1,0 0-1,9-2 0,0 0 15,-1-1 1,0 0-1,0-1 0,-1-1 1,1 0-1,-1 0 0,0-1 1,0-1-1,-1 0 0,0-1 1,0 0-1,-1-1 0,12-12 1,2-3 50,-2-1 1,-1-1-1,-2-1 1,19-34-1,-30 49 1,-2-1 0,7-16-1,-11 25-13,-1 0-1,0 0 0,0 1 1,0-1-1,-1 0 1,1 0-1,-1 0 0,0 0 1,0 0-1,0 0 1,0 1-1,-2-9 0,2 12-44,0 1 0,0-1-1,0 0 1,0 0 0,0 0-1,1 0 1,-1 0 0,0 0-1,0 0 1,0 0 0,0 0-1,0 0 1,1 0-1,-1 0 1,0 0 0,0 0-1,0 0 1,0 0 0,0 0-1,1 0 1,-1 0 0,0 0-1,0 0 1,0 0 0,0 0-1,0 0 1,1 0-1,-1 0 1,0 0 0,0-1-1,0 1 1,0 0 0,0 0-1,0 0 1,0 0 0,1 0-1,-1 0 1,0 0 0,0-1-1,0 1 1,0 0-1,0 0 1,1 7-5,0-1 1,0 1-1,1-1 0,0 1 0,0-1 0,0 1 1,7 11-1,5 14-6,47 175-121,-60-203 121,1 0 0,-1 0 1,1 0-1,0 0 0,0 0 0,0 0 1,0 0-1,1-1 0,-1 1 0,7 5 0,-7-8 4,0 0-1,0 1 0,1-1 1,-1 0-1,0 0 0,1 0 1,-1-1-1,1 1 0,-1-1 1,1 1-1,-1-1 0,1 0 1,0 0-1,-1 0 0,1 0 1,-1 0-1,1-1 0,3 0 1,0-1 12,1 1 0,0-2 0,-1 1 1,0-1-1,0 0 0,0 0 0,0-1 0,0 0 1,-1 0-1,1 0 0,8-10 0,4-5 80,26-39 0,-27 35-14,2-8 39,-16 25-60,0 0 0,0 1 0,1-1 0,8-9 0,-7 9 79,-6 7-32,-6 15-33,4-6-66,2 1 0,-1-1 0,1 1 0,1 0 0,0 0 0,0-1-1,1 1 1,1 0 0,0-1 0,0 1 0,1-1 0,0 0 0,8 17 0,-10-25-5,0-1 0,0 1 0,1 0 0,-1 0 0,1-1 0,-1 1-1,1-1 1,0 1 0,-1-1 0,1 0 0,0 0 0,0 0 0,0 0 0,0 0 0,0 0 0,0 0 0,0-1 0,0 1 0,0-1 0,1 1 0,-1-1 0,0 0 0,0 0 0,0 0 0,1 0 0,-1 0 0,0 0 0,0-1-1,4 0 1,4-2 17,0 1-1,-1-1 1,1-1-1,-1 0 1,12-6-1,-8 1 5,1 0 1,-2-1-1,1 0 0,-2-1 0,1 0 1,-1 0-1,-1-2 0,0 1 0,11-21 1,-17 29-12,-1 0 1,1-1 0,-1 2-1,1-1 1,0 0 0,1 1 0,4-4-1,16-13 166,-25 19-176,1 1 0,-1 0 0,0 0 0,1 0 1,-1-1-1,0 1 0,1 0 0,-1 0 0,0 0 0,1 0 1,-1 0-1,0 0 0,1 0 0,-1 0 0,1 0 0,-1 0 1,0 0-1,1 0 0,-1 0 0,0 0 0,1 0 0,-1 0 1,1 0-1,-1 1 0,0-1 0,1 0 0,-1 0 0,0 0 1,1 0-1,-1 1 0,0-1 0,0 0 0,1 0 0,-1 1 1,0-1-1,0 0 0,1 1 0,-1-1 0,0 0 0,0 1 1,0-1-1,0 0 0,1 1 0,-1-1 0,0 0 0,0 1 1,0-1-1,0 0 0,0 1 0,7 21 71,-6-5-60,0-1 1,-1 1 0,0-1-1,-1 1 1,-1-1 0,-6 24-1,7-38-13,-1 11 10,9-20-5,0-2-5,8-9 20,60-68 36,-63 74-35,1 0 0,0 1-1,0 1 1,24-14 0,-36 23-18,0 0 1,0 0 0,1 0-1,-1 1 1,0-1-1,1 0 1,-1 1-1,1-1 1,-1 1 0,1 0-1,-1-1 1,1 1-1,-1 0 1,1 0 0,-1 0-1,1 0 1,-1 0-1,1 0 1,-1 0 0,1 1-1,-1-1 1,1 1-1,-1-1 1,1 1 0,-1-1-1,0 1 1,1 0-1,-1-1 1,0 1 0,1 0-1,1 2 1,-2 0 0,1-1 1,0 1 0,-1 0 0,1 0-1,-1 0 1,0 0 0,0 0-1,0 0 1,0 1 0,-1-1-1,1 0 1,-1 0 0,0 7-1,0 16 3,1-26-7,-1 0-1,1 0 0,-1 0 0,1 0 0,-1 0 0,0 0 0,1 0 1,-1 0-1,1 0 0,-1 0 0,1 0 0,-1-1 0,1 1 0,-1 0 1,1 0-1,-1 0 0,0-1 0,1 1 0,-1 0 0,0-1 1,1 1-1,-1 0 0,0-1 0,1 1 0,-1 0 0,0-1 0,0 1 1,1-2-1,14-12 2,47-48 54,-59 59-46,0 0 0,0 0 0,1 1-1,-1-1 1,0 1 0,8-4 0,-10 5-6,0 1-1,0-1 1,1 1 0,-1-1 0,0 1-1,0 0 1,0 0 0,0 0 0,0 0-1,1-1 1,-1 1 0,0 1 0,0-1-1,0 0 1,0 0 0,0 0 0,1 1-1,-1-1 1,0 0 0,0 1 0,0-1-1,0 1 1,0-1 0,0 1 0,0 0-1,0-1 1,0 1 0,-1 0 0,2 1-1,2 4-4,1 1-1,-2 0 0,1 0 0,-1 0 1,0 0-1,-1 1 0,0-1 0,0 1 1,0 0-1,-1-1 0,0 1 0,0 8 1,8 42-53,-8-54 43,0-1 0,1 1 0,-1 0 0,1-1 0,-1 1 0,1-1 0,0 1 0,1-1 0,-1 0 0,0 0 0,5 4 0,-4-5 10,-1-1 0,0 1 0,1-1 0,-1 0 0,1 1 0,-1-1 0,1-1 0,0 1 0,0 0 0,-1-1 0,1 1 0,0-1 0,0 0 0,0 0 0,-1 0 0,1 0 0,3-1 0,7 0 10,0-2 0,-1 1 0,0-2 0,0 0 0,0 0 0,15-8 0,-20 8-8,0 0 1,0 0 0,0-1-1,0 0 1,-1-1-1,0 1 1,0-1-1,0-1 1,-1 1-1,0-1 1,4-7-1,2-5 20,-1 0 0,-1-1 0,9-32 0,-15 40-2,0 0-1,0-1 0,-1 1 0,-1-1 0,0 0 0,-1 1 0,-2-21 0,2 31-13,0 0 0,-1 0 0,1 1-1,0-1 1,-1 0 0,0 0-1,1 0 1,-1 0 0,0 0 0,0 0-1,0 1 1,0-1 0,0 1 0,-1-1-1,1 0 1,0 1 0,-2-2 0,1 3-4,1-1 1,0 0 0,-1 1 0,1-1 0,0 1 0,-1-1 0,1 1 0,-1 0 0,1-1 0,0 1 0,-1 0 0,1 0 0,-1 0 0,1 0 0,-1 1 0,1-1 0,-1 0-1,-1 1 1,-1 0-2,0 1 0,1 0 0,-1 0 0,0 0 0,1 0 0,-1 1-1,1-1 1,-1 1 0,1 0 0,0 0 0,1 0 0,-1 0 0,0 0 0,-3 8-1,1-1-5,1 0 0,0 1-1,0 0 1,2 0 0,-1 0 0,1 0-1,1 1 1,0-1 0,0 0-1,1 1 1,3 15 0,-3-18-2,2-1 1,-1 1 0,1-1-1,0 0 1,1 0 0,0 0-1,0 0 1,0 0 0,1-1-1,1 0 1,-1 1-1,1-1 1,0-1 0,1 1-1,12 11 1,-15-16-1,1 0 1,0 1-1,-1-2 0,1 1 0,0 0 1,0-1-1,0 1 0,1-1 1,-1 0-1,0-1 0,0 1 1,0-1-1,1 0 0,-1 0 0,0 0 1,1 0-1,-1-1 0,0 0 1,0 0-1,0 0 0,0 0 0,0-1 1,5-2-1,7-4-1,0 0 1,0-2-1,27-21 0,144-127 180,-186 157-170,31-20 74,-31 20-67,0 1-1,1-1 0,-1 0 1,0 1-1,0-1 0,1 1 1,-1-1-1,0 1 0,1-1 1,-1 1-1,1 0 1,-1 0-1,0 0 0,1 0 1,-1 0-1,1 0 0,-1 0 1,0 0-1,1 1 1,-1-1-1,1 1 0,-1-1 1,2 1-1,-2 0-4,-1 0 0,1 0 0,0 1 1,0-1-1,-1 0 0,1 0 0,-1 0 0,1 0 0,-1 0 1,0 1-1,1-1 0,-1 0 0,0 0 0,0 1 0,0-1 0,0 0 1,0 2-1,-2 24-17,1-21 14,-9 72-136,10-78 135,1 0 0,-1 0 0,0 0 0,0 0 0,0 0 0,0 1 0,0-1 0,0 0 0,0 0 0,1 0 0,-1 0 0,0 0 0,0 0 0,0 0 0,0 0 0,0 0 0,1 0 0,-1 1 1,0-1-1,0 0 0,0 0 0,0 0 0,1 0 0,-1 0 0,0 0 0,0 0 0,0 0 0,0 0 0,1 0 0,-1 0 0,0-1 0,0 1 0,0 0 0,0 0 0,1 0 0,-1 0 0,0 0 0,0 0 0,0 0 0,0 0 0,0 0 1,1-1-1,-1 1 0,0 0 0,0 0 0,0 0 0,0 0 0,0 0 0,0-1 0,10-6-6,27-32 2,-30 29 22,2 1 1,-1 0-1,1 0 0,1 1 1,0 0-1,17-10 0,-27 18-15,1 0 0,-1-1 0,0 1 0,1 0 0,-1 0 0,1 0 0,-1 0 0,1-1 0,-1 1 0,0 0 0,1 0 0,-1 0 0,1 0-1,-1 0 1,1 0 0,-1 0 0,1 0 0,-1 0 0,0 1 0,1-1 0,-1 0 0,1 0 0,-1 0 0,1 0 0,-1 1 0,0-1 0,1 0 0,-1 0 0,0 1 0,1-1 0,-1 0 0,0 1 0,1-1 0,-1 0 0,0 1 0,0-1 0,1 0-1,-1 1 1,0 0 0,7 22 34,-5-11-33,56 177-84,-57-188 81,-1 0-1,1 0 1,-1 0-1,1 0 1,-1 0 0,1 0-1,0-1 1,-1 1-1,1 0 1,0 0-1,0-1 1,0 1 0,0 0-1,-1-1 1,1 1-1,0-1 1,0 1 0,0-1-1,0 0 1,0 1-1,0-1 1,0 0-1,0 1 1,0-1 0,0 0-1,1 0 1,-1 0-1,0 0 1,0 0 0,0 0-1,0-1 1,0 1-1,0 0 1,0 0-1,0-1 1,0 1 0,2-2-1,3 0 1,-1 0 0,1-1 0,0 0 0,-1 0 0,8-6 0,0-3 3,0 0 0,-1 0-1,0-2 1,-1 1 0,16-27 0,38-81 12,-37 59 18,-2-2-1,23-83 1,-40 110 17,-2 0 0,-1-1 0,-2 1 1,-1-1-1,-5-64 0,1 86-28,2 11-5,-2 1-1,1-1 0,0 0 0,-1 0 0,0 1 0,0-1 1,-3-6-1,4 11-14,0-1 0,0 1 0,0 0 0,0 0 0,0-1 0,-1 1 0,1 0 0,0 0 0,0 0 0,0 0 0,-1-1 0,1 1 0,0 0 0,0 0 0,0 0 0,-1 0 0,1 0 0,0 0 0,0 0 0,-1-1 0,1 1 0,0 0 0,0 0 0,-1 0 0,1 0 0,0 0 0,0 0 0,-1 0 0,1 0 0,0 0 0,0 0 0,-1 1 0,1-1 0,0 0 0,0 0 0,-1 0 0,1 0 0,0 0 0,0 0 0,0 0 0,-1 1 0,1-1 0,-9 9 26,1 3-28,1 0 0,1 1 0,0 0 0,0 1 0,1-1 0,1 1 0,-3 20 0,3-20-6,-5 29-35,2 1 0,2 0 0,2 1 0,2-1 0,2 1 0,1-1 0,3 0 1,2 0-1,1 0 0,2-1 0,24 61 0,-32-98 11,0-1-1,0 0 1,0 0 0,1 0 0,0 0-1,0 0 1,5 6 0,-7-10 21,0 0 0,1-1 1,-1 1-1,0 0 1,1 0-1,-1-1 0,0 1 1,1-1-1,-1 1 0,1-1 1,-1 1-1,1-1 1,-1 0-1,1 0 0,-1 0 1,1 0-1,-1 0 1,1 0-1,0 0 0,-1 0 1,1-1-1,-1 1 1,0-1-1,1 1 0,-1-1 1,1 0-1,-1 1 0,0-1 1,1 0-1,-1 0 1,0 0-1,2-2 0,11-7 2,-1 0-1,-1-1 1,0-1-1,-1 0 0,0 0 1,9-15-1,51-89 132,-27 40 60,-38 69-98,-4 11-36,-5 17-18,2-12-31,-1 17-4,-3 22-3,-12 54 0,14-89 4,0 0 0,-1 0 0,-1 0 1,0 0-1,-1-1 0,0 0 0,-1 0 0,-17 21 0,23-30 4,-1-1 0,0 0 0,-1 1 0,1-1 0,0 0-1,0-1 1,-1 1 0,1 0 0,-1-1 0,0 1 0,1-1 0,-1 0-1,0 0 1,0 0 0,0 0 0,0-1 0,0 1 0,-4 0-1,3-2 1,1 1 0,-1-1 0,1 0 0,-1 0 0,1 0 0,-1 0 0,1 0 0,0-1 0,0 0 0,-1 0 0,1 1 0,0-2 0,1 1-1,-5-4 1,6 5 1,-1 0 0,1 0 0,0 0 0,0 0 0,0-1 0,0 1 0,0 0-1,0-1 1,0 1 0,0-1 0,1 1 0,-1-1 0,1 1 0,-1-1 0,1 1-1,-1-1 1,1 1 0,0-1 0,0 0 0,0 1 0,0-3 0,0 2 1,1 0-1,0 0 1,-1 0 0,1 0 0,0 0 0,0 0-1,0 0 1,1 0 0,-1 0 0,0 1 0,1-1-1,-1 0 1,1 1 0,0-1 0,-1 1 0,3-2-1,9-4 11,1 0-1,-1 1 1,1 0-1,1 1 0,-1 1 1,1 0-1,20-3 1,-26 6-11,36-9 11,1 2 0,0 3 0,0 1 1,66 4-1,-87-1 11,-22 1-16,1-1 0,0 1 0,-1 0 0,1 0-1,0 1 1,0-1 0,-1 1 0,1-1 0,0 1 0,-1 0 0,6 3 0,-9-4-13,1 1-69,-10-2-109,-102-27-1219,75 17-2566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32.45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55 752 11552,'0'0'5447,"-8"3"-4320,-36 9 714,41-11 82,14-3-982,3-5-622,0 0-1,-1-1 1,0 0-1,0-1 1,19-16 0,54-61 1072,-65 64-990,3-2 150,-1-1 0,-1-1 0,-2-1 0,30-50 0,-23 24 605,-2-2 1,25-79-1,-36 76-1156,-10 35 0,11-31 0,2 28 0,-17 26 0,0-1 0,0 1 0,1 0 0,-1 0 0,0 0 0,0 0 0,0 0 0,0 0 0,0 0 0,1 0 0,-1 0 0,0 1 0,0-1 0,0 0 0,0 0 0,1 0 0,-1 0 0,0 0 0,0 0 0,0 0 0,0 0 0,0 0 0,0 0 0,0 0 0,1 1 0,-1-1 0,0 0 0,0 0 0,0 0 0,0 0 0,0 0 0,0 0 0,0 1 0,0-1 0,0 0 0,0 0 0,0 0 0,0 0 0,0 0 0,0 1 0,0-1 0,0 0 0,0 0 0,0 0 0,0 0 0,0 1 0,3 8 0,-3-9 0,3 16 0,-1 0 0,-1 0 0,0 0 0,-3 30 0,0-6 0,1 36 0,-7 144 0,4-191 0,-2-1 0,-12 36 0,17-60 0,-1 0 0,1 0 0,-1 0 0,0-1 0,0 1 0,-1-1 0,1 0 0,-1 1 0,1-1 0,-1 0 0,0-1 0,0 1 0,0 0 0,-1-1 0,1 0 0,-1 0 0,1 0 0,-1 0 0,0 0 0,1-1 0,-1 1 0,0-1 0,0 0 0,0 0 0,0-1 0,0 1 0,-6-1 0,0 0 0,1 0 0,-1-1 0,1 0 0,0 0 0,-1-1 0,1 0 0,0-1 0,0 0 0,0 0 0,1-1 0,-9-5 0,2-4 0,39 18 0,43 16 0,-40-11 0,29 5 0,-46-13 0,-1 0 0,1-1 0,0 0 0,-1-1 0,1 0 0,0-1 0,10-2 0,-4 0 0,0-2 0,0 0 0,-1-1 0,0-1 0,0 0 0,16-10 0,-10 3 0,0-1 0,-2 0 0,25-24 0,-33 28 0,-1 0 0,0 0 0,-1-1 0,0-1 0,-1 1 0,8-17 0,-11 10 0,-25 80 0,11-36 0,-8 35 0,16-52 0,-1 0 0,2-1 0,-1 1 0,1 0 0,0 0 0,0-1 0,1 1 0,0 0 0,3 9 0,-4-16 0,0 0 0,1 0 0,-1 0 0,1 0 0,-1 0 0,1 0 0,-1 0 0,1 0 0,-1 0 0,1 0 0,0 0 0,-1-1 0,1 1 0,0 0 0,0 0 0,0-1 0,0 1 0,-1 0 0,1-1 0,0 1 0,0-1 0,2 1 0,-1-1 0,-1 1 0,1-1 0,0 0 0,0 0 0,-1 0 0,1 0 0,0-1 0,0 1 0,-1 0 0,1-1 0,0 1 0,2-2 0,5-3 0,-1 1 0,0-1 0,-1-1 0,9-6 0,-14 10 0,15-12 0,-1 0 0,0-1 0,-1-1 0,-1 0 0,-1-2 0,0 1 0,10-20 0,-5 0 0,-21 51 0,1-1 0,0 1 0,1 0 0,1 0 0,0 0 0,0-1 0,2 1 0,0 0 0,0 0 0,1-1 0,7 18 0,-9-29 0,-1-1 0,1 1 0,0-1 0,0 1 0,0-1 0,0 0 0,0 0 0,0 0 0,1 0 0,-1 1 0,0-1 0,0-1 0,1 1 0,-1 0 0,1 0 0,-1 0 0,1-1 0,-1 1 0,1-1 0,-1 1 0,1-1 0,0 0 0,-1 0 0,1 1 0,-1-1 0,1 0 0,0 0 0,-1-1 0,1 1 0,0 0 0,-1 0 0,3-2 0,6 0 0,-1-1 0,1-1 0,16-8 0,-22 11 0,2-3 0,1 1 0,-1-1 0,0 0 0,0-1 0,0 1 0,-1-1 0,1-1 0,-1 1 0,0-1 0,-1 1 0,1-1 0,-1-1 0,0 1 0,-1-1 0,0 1 0,0-1 0,0 0 0,-1 0 0,0 0 0,1-8 0,-2-20 0,-1 35 0,0-1 0,0 1 0,0 0 0,1-1 0,-1 1 0,0 0 0,0-1 0,1 1 0,-1 0 0,0 0 0,1-1 0,-1 1 0,0 0 0,1 0 0,-1 0 0,0-1 0,1 1 0,-1 0 0,1 0 0,-1 0 0,0 0 0,1 0 0,-1 0 0,1 0 0,-1 0 0,1 0 0,15-1 0,-12 1 0,0 0 0,0 0 0,0 0 0,0 0 0,0 0 0,0 1 0,0 0 0,-1 0 0,1 0 0,0 0 0,0 1 0,-1-1 0,1 1 0,-1 0 0,0 0 0,1 0 0,2 3 0,0 1 0,-1-1 0,0 1 0,0 0 0,-1 0 0,0 0 0,0 1 0,5 10 0,-3-2 0,-4-10 0,0 1 0,1-1 0,-1 0 0,1 0 0,0 0 0,0 0 0,1-1 0,6 9 0,-7-12 0,0 1 0,1-1 0,-1 1 0,0-1 0,0-1 0,1 1 0,-1 0 0,0-1 0,1 1 0,-1-1 0,1 0 0,-1 0 0,0 0 0,1-1 0,-1 1 0,5-2 0,3-1 0,-1 0 0,1 0 0,17-10 0,-13 4 0,0 0 0,22-19 0,3-2 0,-39 29 0,0 0 0,0 0 0,0 0 0,0 0 0,0 0 0,-1 0 0,1 0 0,0-1 0,-1 1 0,1 0 0,-1-1 0,1 1 0,-1 0 0,0 0 0,1-1 0,-1 1 0,0-1 0,0 1 0,0 0 0,0-3 0,0 2 0,0 0 0,0 0 0,0 0 0,1 0 0,-1 0 0,0 0 0,1 0 0,0 0 0,0 0 0,1-3 0,10-15 0,-1-2 0,14-32 0,3-10 0,-12 34 0,-1-1 0,-2-1 0,-1 0 0,12-53 0,-15 51 0,-6 23 0,-1 1 0,0-1 0,2-19 0,-14 49 0,-17 50 0,-56 163 0,36-33 0,-13 42 0,49-201 0,-6 19 0,15-53 0,-1-1 0,0 1 0,0-1 0,0 1 0,0-1 0,-1 0 0,-6 7 0,10-12 0,0 0 0,0 0 0,0 0 0,-1 0 0,1 0 0,0 0 0,0 0 0,0 1 0,0-1 0,0 0 0,0 0 0,0 0 0,0 0 0,0 0 0,-1 0 0,1 0 0,0 0 0,0 0 0,0 0 0,0 0 0,0 0 0,0 0 0,0 0 0,-1 0 0,1 0 0,0 0 0,0 0 0,0 0 0,0 0 0,0 0 0,0 0 0,-1 0 0,1 0 0,0 0 0,0 0 0,0 0 0,0 0 0,0 0 0,0 0 0,0 0 0,-1 0 0,1 0 0,0 0 0,0-1 0,0 1 0,0 0 0,0 0 0,0 0 0,0 0 0,-2-9 0,2-10 0,4-3 0,1 0 0,1 0 0,1 1 0,0 0 0,2 0 0,1 1 0,0 0 0,2 1 0,0 0 0,17-21 0,-19 29 0,0 0 0,1 1 0,0 0 0,0 1 0,1 0 0,0 1 0,16-8 0,3 0 0,62-22 0,-72 29 0,40-21 0,-14 5 0,-15 10 0,29-15 0,-57 28 0,-1 0 0,1 1 0,0-1 0,0 1 0,0 0 0,-1 0 0,1 0 0,0 0 0,0 1 0,0 0 0,0 0 0,0 0 0,0 0 0,7 2 0,-10-2 0,-1 0 0,0 0 0,1 0 0,-1 0 0,0 0 0,0 0 0,1 0 0,-1 0 0,0 0 0,0 1 0,0-1 0,1 0 0,-1 0 0,0 0 0,0 0 0,0 1 0,1-1 0,-1 0 0,0 0 0,0 0 0,0 1 0,0-1 0,1 0 0,-1 0 0,0 1 0,0-1 0,0 0 0,0 0 0,0 1 0,0-1 0,0 0 0,0 1 0,0-1 0,0 0 0,0 0 0,0 1 0,0-1 0,0 0 0,0 0 0,0 1 0,0-1 0,-9 8 0,-10-1 0,-33 7 0,30-8 0,-28 9 0,44-12 0,0 0 0,-1 0 0,1 0 0,1 1 0,-1 0 0,0 0 0,1 0 0,-8 8 0,7-6 0,1 0 0,0 1 0,0 0 0,0 0 0,1 0 0,-6 11 0,9-15 0,1-1 0,-1 0 0,0 1 0,1-1 0,0 0 0,0 1 0,-1-1 0,1 1 0,1-1 0,-1 1 0,0-1 0,1 1 0,-1-1 0,1 0 0,-1 1 0,1-1 0,0 0 0,0 0 0,0 1 0,1-1 0,-1 0 0,0 0 0,1 0 0,-1 0 0,1-1 0,2 3 0,-2-2 0,0 1 0,1-1 0,-1 0 0,0 0 0,1-1 0,-1 1 0,1 0 0,-1-1 0,6 2 0,-6-2 0,0-1 0,0 0 0,0 0 0,0 0 0,1 0 0,-1 0 0,0 0 0,0-1 0,0 1 0,0-1 0,0 1 0,0-1 0,0 0 0,0 0 0,2-2 0,6-2 0,0-1 0,-1 0 0,0-1 0,-1 0 0,1-1 0,-1 0 0,8-10 0,2-6 0,23-39 0,-38 59 0,0-1 0,-1 0 0,1 0 0,-1 0 0,0 0 0,0 0 0,-1 0 0,1 0 0,-1-1 0,0-7 0,11 47 0,-9-23 0,1-1 0,0 1 0,0-1 0,10 15 0,-12-23 0,0 1 0,0 0 0,0-1 0,0 1 0,0-1 0,0 0 0,1 1 0,-1-1 0,1 0 0,-1-1 0,1 1 0,0 0 0,0-1 0,0 0 0,0 1 0,0-1 0,0 0 0,0-1 0,0 1 0,1 0 0,3-1 0,6-1 0,0 0 0,0-1 0,0 0 0,-1-1 0,1-1 0,0 0 0,-1 0 0,19-11 0,3-4 0,50-37 0,-75 49 0,1 1 0,-1 0 0,20-8 0,-46 33 0,-4 6 0,12-16 0,1 1 0,0 0 0,0 0 0,1 1 0,0 0 0,-9 22 0,14-27 0,0 1 0,0-1 0,0 1 0,1 0 0,0-1 0,1 1 0,0 9 0,0-13 0,0 0 0,1 0 0,0 1 0,0-1 0,0 0 0,0 0 0,1 0 0,-1 0 0,1 0 0,-1-1 0,1 1 0,0 0 0,0-1 0,1 1 0,-1-1 0,0 0 0,4 3 0,0-1 0,0 0 0,-1 0 0,1-1 0,1 0 0,-1 0 0,0-1 0,1 1 0,-1-1 0,1-1 0,0 1 0,-1-1 0,1-1 0,0 1 0,0-1 0,0 0 0,0-1 0,7 0 0,11-4 0,-2-1 0,1-1 0,31-13 0,-39 13 0,-1 0 0,0-1 0,-1 0 0,1-1 0,-2-1 0,1 0 0,-2-1 0,1 0 0,-1-1 0,-1 0 0,0-1 0,16-26 0,-24 33 0,-1 1 0,1-1 0,-1 0 0,-1-1 0,1 1 0,-1 0 0,1-11 0,-2 14 0,0 1 0,0-1 0,-1 1 0,1-1 0,0 1 0,-1-1 0,1 1 0,-1 0 0,0-1 0,-1-2 0,1 4 0,1 0 0,-1 1 0,0-1 0,0 0 0,1 0 0,-1 0 0,0 0 0,0 1 0,0-1 0,0 0 0,0 1 0,0-1 0,0 0 0,0 1 0,0 0 0,0-1 0,0 1 0,0 0 0,-1-1 0,1 1 0,0 0 0,-1 0 0,-4 0 0,1 0 0,-1 1 0,1-1 0,-1 1 0,1 1 0,0-1 0,-1 1 0,1 0 0,0 0 0,0 0 0,0 1 0,0 0 0,1 0 0,-9 6 0,5-1 0,-1-1 0,2 1 0,-1 1 0,1 0 0,0 0 0,-7 12 0,13-19 0,1-1 0,-1 1 0,0 0 0,0-1 0,1 1 0,-1 0 0,1-1 0,0 1 0,-1 0 0,1 0 0,0 0 0,0-1 0,0 1 0,0 0 0,0 0 0,1 0 0,-1-1 0,0 1 0,1 0 0,0 0 0,-1-1 0,1 1 0,0 0 0,0-1 0,0 1 0,0-1 0,0 1 0,0-1 0,0 1 0,0-1 0,1 0 0,0 2 0,3 0 0,0 1 0,0-1 0,0 0 0,0 0 0,1 0 0,-1-1 0,1 1 0,8 1 0,5 0 0,0-1 0,1 0 0,0-2 0,-1 0 0,1-1 0,19-3 0,118-23 0,-140 23 0,38-9 0,25-5 0,-79 17 0,-1 0 0,1 0 0,0 0 0,0 0 0,-1 0 0,1 0 0,0-1 0,0 1 0,-1 0 0,1 0 0,0-1 0,-1 1 0,1 0 0,0-1 0,-1 1 0,2-2 0,-17 3 0,-29 11 300,-83 33-1,53-17-4833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21.73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27 5824,'0'0'7522,"4"11"-7124,19 37-32,-21-45-320,-1-1-1,1 0 1,0 1 0,0-1-1,0 0 1,0 0 0,1 0-1,-1 0 1,0 0 0,1-1-1,0 1 1,-1-1-1,1 0 1,0 1 0,-1-1-1,1-1 1,0 1 0,0 0-1,0-1 1,5 1-1,-4 0 53,0-1 0,1 0 0,-1-1 0,0 1-1,0-1 1,0 0 0,1 0 0,-1 0-1,0 0 1,0-1 0,0 0 0,4-2 0,-6 3-52,0-1 0,-1 1 0,1-1 1,-1 1-1,1-1 0,-1 0 1,1 0-1,-1 0 0,0 0 0,0 0 1,0 0-1,0 0 0,0 0 1,-1 0-1,1 0 0,-1 0 0,1-1 1,-1 1-1,0 0 0,1 0 1,-1-1-1,-1 1 0,1 0 1,0 0-1,0-1 0,-1 1 0,1 0 1,-1 0-1,0 0 0,-2-4 1,3 3-15,-1 1 1,0 0 0,0 0 0,0 0 0,-1 0 0,1 0-1,0 0 1,-1 0 0,0 1 0,1-1 0,-1 0 0,0 1-1,0-1 1,0 1 0,0 0 0,0-1 0,0 1-1,0 0 1,0 0 0,0 1 0,0-1 0,-1 0 0,1 1-1,0-1 1,-1 1 0,1 0 0,0 0 0,-1 0 0,-3 0-1,-40 2 690,56-7-3092</inkml:trace>
</inkml:ink>
</file>

<file path=ppt/ink/ink3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06.85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35 16072,'0'0'871,"93"4"-447,-25-4 8,0 0 40,6-5 16,-4-5-176,-12 2 16,-7 4-8,-10 2 8,-20-2-24,-15 2 0,-6-2-120,-10 4 16</inkml:trace>
</inkml:ink>
</file>

<file path=ppt/ink/ink3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07.07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13464,'0'0'1040,"66"92"-1312,-27-57 8</inkml:trace>
</inkml:ink>
</file>

<file path=ppt/ink/ink3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09.03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0 214 12056,'0'0'0,"14"-66"592,3 8 8,3 7-32,3 12 0</inkml:trace>
</inkml:ink>
</file>

<file path=ppt/ink/ink3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09.16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1 213 16280,'4'-19'372,"1"1"1,0-1-1,1 2 1,13-26-1,-16 37-144,1 0 0,0 1 0,-1 0 0,1 0 0,1 0-1,-1 0 1,1 1 0,0-1 0,0 1 0,0 1-1,1-1 1,-1 1 0,1 0 0,0 0 0,0 0 0,12-3-1,1 0 300,-6 3-171,-1-1-1,1 1 0,0 1 1,19-1-1,-49 8-12,2 2-323,-58 12-520,52-14-2156</inkml:trace>
</inkml:ink>
</file>

<file path=ppt/ink/ink3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10.75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0 309 6824,'0'0'5462,"10"10"-5163,-3-4-230,-4-2-31,1 0 0,-1-1-1,1 1 1,0-1 0,0 0-1,0 0 1,0-1 0,1 1-1,-1-1 1,1 0 0,0 0-1,-1-1 1,1 1 0,0-1-1,9 1 1,83 2 861,1-5 1,-1-4-1,99-19 0,39-3 245,172-31 427,-291 37-1206,128-6 0,-218 25-334,147-5 216,-81 4-98,30-2 45,165-4 159,-192 7-289,89 4 154,-87 1-62,140-13 1,-137 2-13,118 7 1,-150 5-107,100 9 73,-120-9-59,55-4 1,1 0-41,65 12-20,28-9 30,-163-4-5,241-16 131,39-29 142,-72 7 153,-102 13-132,-10 1 14,48-10 222,-164 29-66,-14 6-548,0 0 0,0 0 0,0 0 1,1 0-1,-1 0 0,0 0 0,0 0 0,0-1 0,0 1 1,0 0-1,0 0 0,0 0 0,1 0 0,-1 0 0,0 0 1,0 0-1,0 0 0,0 0 0,0-1 0,0 1 0,0 0 1,0 0-1,0 0 0,0 0 0,0 0 0,1 0 1,-1-1-1,0 1 0,0 0 0,0 0 0,0 0 0,0 0 1,0 0-1,0-1 0,0 1 0,0 0 0,0 0 0,0 0 1,0 0-1,-1 0 0,1 0 0,0-1 0,0 1 0,0 0 1,0 0-1,0 0 0</inkml:trace>
</inkml:ink>
</file>

<file path=ppt/ink/ink3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31.3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195 456 5224,'0'0'9145,"-9"1"-8928,-2-2-189,0 1 314,-1 0-1,1 0 1,-18 3 0,22-1-185,0 0 1,1 1-1,-1 0 1,1 0 0,-1 0-1,1 1 1,0 0-1,0 0 1,1 1-1,-8 6 1,9-7-90,1 0 0,0 0 0,0 0 0,0 0 0,0 0 0,1 0 0,-1 1 0,1-1 0,0 1 0,1 0 0,-1-1 0,1 1 0,0 0 0,0 0 0,0 8 0,1-10-32,0 0 1,0 0-1,1 0 0,0 0 0,-1 0 0,1-1 1,0 1-1,0 0 0,0 0 0,1-1 1,1 3-1,-3-4-22,1 0-1,-1 0 1,1 0 0,0 0 0,0 0-1,-1-1 1,1 1 0,0 0 0,0-1-1,0 1 1,0 0 0,0-1 0,0 1-1,-1-1 1,1 1 0,1-1 0,-1 0 0,0 1-1,0-1 1,0 0 0,0 0 0,0 0-1,0 0 1,0 0 0,0 0 0,0 0-1,0 0 1,0 0 0,0 0 0,2-1-1,1-1 9,1 1 0,-1-1 0,0 0 0,-1 0-1,1 0 1,0 0 0,0 0 0,-1-1-1,0 0 1,1 0 0,-1 0 0,0 0-1,0 0 1,-1-1 0,1 1 0,-1-1 0,0 0-1,0 0 1,0 0 0,2-5 0,-1 1 49,0 0 0,0-1 0,-1 1 1,0-1-1,0 1 0,-1-1 1,0 0-1,-1-9 0,1 14 0,0 6-4,3 8 31,-1-2-81,50 79 286,-52-86-289,-1 0 1,1 0-1,-1 0 1,1-1-1,-1 1 0,1 0 1,-1 0-1,1-1 1,0 1-1,-1 0 0,1-1 1,0 1-1,0 0 1,0-1-1,-1 1 0,1-1 1,0 0-1,0 1 1,0-1-1,0 0 0,0 1 1,0-1-1,0 0 1,0 0-1,0 0 0,0 0 1,0 0-1,1 0 0,1-1 38,1 0-1,-1 0 0,0-1 0,0 1 1,-1-1-1,1 0 0,3-2 0,2-2-9,-2 1 18,1-1 0,-1 0 0,-1 0 0,1 0 0,-1-1 0,0 0 0,-1 0 0,6-10-1,11-18 269,-15 23-133,-6 11-177,0 0-1,0 0 1,1 0 0,-1 0-1,1 0 1,-1 0 0,0 0 0,1 1-1,-1-1 1,1 0 0,0 0-1,-1 0 1,1 1 0,0-1 0,-1 0-1,3 0 1,0 0 99,-3 1-114,0 0 0,0 0 0,1 0 0,-1 0 0,0 0-1,0 0 1,0 0 0,1 0 0,-1 0 0,0 1 0,0-1-1,1 0 1,-1 0 0,0 0 0,0 0 0,0 0 0,0 0-1,1 1 1,-1-1 0,0 0 0,0 0 0,0 0-1,0 0 1,0 1 0,1-1 0,-1 0 0,0 0 0,0 1-1,0-1 1,0 0 0,0 0 0,0 0 0,0 1 0,0-1-1,0 0 1,0 0 0,0 1 0,0-1 0,0 0 0,2 4 13,-1 0 0,1 0 0,-1-1 1,0 1-1,0 0 0,0 0 0,-1 0 1,1 0-1,-1 0 0,0 7 0,-1-10-11,1-1-1,0 1 0,0-1 1,0 0-1,0 1 1,0-1-1,0 1 0,0-1 1,0 0-1,0 1 0,1-1 1,-1 1-1,0-1 0,0 0 1,0 1-1,0-1 1,1 0-1,-1 1 0,0-1 1,0 0-1,0 1 0,1-1 1,-1 0-1,0 1 1,1-1-1,-1 0 0,0 0 1,1 1-1,-1-1 0,0 0 1,1 0-1,-1 0 1,0 0-1,1 1 0,-1-1 1,1 0-1,-1 0 0,0 0 1,1 0-1,-1 0 1,1 0-1,-1 0 0,0 0 1,1 0-1,-1 0 0,1 0 1,-1 0-1,0 0 1,1-1-1,-1 1 0,1 0 1,-1 0-1,0 0 0,1-1 1,-1 1-1,0 0 1,1 0-1,-1-1 0,0 1 1,1-1-1,25-19 182,-22 17-173,3-4 30,-1 1 0,1-1 1,10-15-1,-12 15-6,0 0 1,0 1-1,1 0 0,0 0 1,8-7-1,-14 13-33,0-1-1,1 1 1,-1 0 0,1-1-1,-1 1 1,1 0 0,-1-1 0,1 1-1,-1 0 1,1 0 0,0-1-1,-1 1 1,1 0 0,-1 0 0,1 0-1,0 0 1,-1 0 0,1 0-1,-1 0 1,1 0 0,-1 0 0,1 0-1,0 0 1,-1 0 0,1 0-1,-1 1 1,1-1 0,0 1-1,0-1 0,0 1 0,0 0 0,-1 0 0,1 0 0,-1 0 0,1 0-1,0 0 1,-1 0 0,0 0 0,1 0 0,-1 0 0,0 0 0,1 3-1,0 44 21,-1-40 0,0-4-10,0 0-1,0-1 0,1 1 0,-1 0 1,1 0-1,0 0 0,0-1 1,0 1-1,0 0 0,1-1 1,2 6-1,-3-8-7,0 0 0,1 1 0,-1-1 1,0 0-1,0 0 0,0 0 0,1 0 0,-1 0 1,0-1-1,1 1 0,-1 0 0,1-1 1,-1 1-1,1-1 0,-1 1 0,1-1 0,0 0 1,-1 1-1,1-1 0,-1 0 0,1 0 0,0 0 1,-1 0-1,1-1 0,-1 1 0,1 0 0,-1-1 1,4 0-1,6-3 26,0-1 0,0 0 0,0 0 0,-1-1 0,0-1 0,18-13 0,-3-2 69,26-29 0,-39 38-69,-6 8-12,-1-1 0,0 1 0,7-12 0,-7 9-22,-5 10 227,1 3-26,0-7-190,1 0 1,-1 0 0,0 0-1,0 0 1,0 0 0,-1 0-1,1 0 1,0 0 0,0-5 0,0 3 1,19-59 74,-4 12-14,-1 0 0,8-59 1,-21 99-59,2-15 33,-4 25-41,1 0 0,-1 0-1,0 0 1,0 0-1,0 0 1,0 0-1,0 0 1,0 0 0,-1 1-1,1-1 1,0 0-1,0 0 1,-1 0-1,1 0 1,0 0 0,-1 0-1,1 1 1,-1-1-1,0-1 1,1 2-6,-1 0 0,0 1 1,1-1-1,-1 0 0,1 0 0,-1 0 1,1 1-1,-1-1 0,1 0 0,-1 1 1,1-1-1,-1 1 0,1-1 0,-1 0 1,1 1-1,-1-1 0,1 1 0,0-1 0,-1 1 1,1-1-1,0 1 0,0 0 0,-1-1 1,1 2-1,-9 15-33,9-17 34,-6 14-40,0 1 0,2 0 0,-1 0 0,2 0 0,0 1 0,1-1 0,0 1 0,1 0 0,1-1 0,1 1 0,3 26 0,0-21 8,1 1-1,0 0 1,2-1 0,1 0-1,16 33 1,-23-52 43,0 0-1,0 0 1,0 0 0,1 0-1,-1 0 1,1 0 0,-1 0 0,1 0-1,0-1 1,0 1 0,-1 0-1,1-1 1,0 0 0,0 1 0,1-1-1,-1 0 1,0 0 0,0 0 0,1 0-1,-1-1 1,0 1 0,1-1-1,-1 1 1,0-1 0,1 0 0,-1 0-1,1 0 1,-1 0 0,0 0-1,1-1 1,-1 1 0,1-1 0,-1 1-1,3-2 1,3-2-501,-1 1 0,1-2 0,-1 1-1,0-1 1,0 0 0,0-1 0,10-10 0</inkml:trace>
</inkml:ink>
</file>

<file path=ppt/ink/ink3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32.2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0 4720,'0'0'4520,"-10"1"-4407,-32 3 26,40-4-88,-1 0 0,1 1 0,0-1 0,-1 1 0,1 0 0,0 0 0,-1 0 0,1 0 1,0 0-1,0 0 0,0 1 0,0-1 0,0 1 0,0-1 0,1 1 0,-1 0 0,0-1 0,1 1 0,-1 0 0,1 0 1,0 0-1,0 1 0,0-1 0,-2 3 0,-10 15 1629,13-20-1630,0 1-1,0-1 1,-1 0 0,1 0-1,0 0 1,0 0 0,-1 1-1,1-1 1,0 0 0,0 0 0,0 0-1,-1 1 1,1-1 0,0 0-1,0 0 1,0 1 0,0-1-1,0 0 1,-1 0 0,1 1-1,0-1 1,0 0 0,0 1-1,0-1 1,0 0 0,0 1 0,0-1-1,0 0 1,0 0 0,0 1-1,0-1 1,0 0 0,0 1-1,1-1 1,-1 0 0,0 1-1,11 1 1111,16-5-135,-26 3-1003,86-19 2203,-54 9-4275</inkml:trace>
</inkml:ink>
</file>

<file path=ppt/ink/ink3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35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195 72 8336,'0'0'5533,"-9"-2"-5060,4 1-380,0 0 0,0 0 0,0 1 1,-1 0-1,1 0 0,0 0 0,0 1 0,0 0 0,0-1 0,0 2 0,1-1 0,-1 1 0,0-1 0,0 1 0,-6 5 1,4-3 50,1 0 1,0 0 0,0 1 0,0 0 0,1 0 0,0 1 0,0 0 0,0 0 0,0 0 0,1 0-1,0 1 1,1-1 0,-1 1 0,1 0 0,1 0 0,-1 1 0,1-1 0,0 0 0,1 1 0,0-1-1,0 1 1,0 0 0,1-1 0,1 1 0,-1-1 0,1 1 0,2 9 0,-2-15-66,0 1-1,-1 0 1,1-1 0,1 1 0,-1-1 0,0 1 0,0-1 0,1 0 0,0 0-1,-1 1 1,4 2 0,-5-5-59,1 0-1,-1 1 1,1-1-1,0 1 1,-1-1-1,1 0 1,-1 1-1,1-1 1,0 0 0,-1 0-1,1 1 1,0-1-1,-1 0 1,1 0-1,0 0 1,-1 0-1,1 0 1,0 0-1,-1 0 1,1 0-1,0 0 1,-1 0-1,1 0 1,0 0 0,-1-1-1,1 1 1,-1 0-1,1 0 1,0-1-1,-1 1 1,1 0-1,-1-1 1,1 1-1,-1-1 1,1 1-1,-1-1 1,1 1-1,-1-1 1,1 1-1,-1-1 1,0 1 0,1-1-1,-1 1 1,0-1-1,1 0 1,-1 1-1,0-1 1,0 0-1,0 1 1,0-2-1,7-17 162,0 0-1,-2 0 1,-1-1-1,0 0 1,-1 0-1,-2 0 0,0 0 1,-1-23-1,5-21 1060,2 95-809,5 90-132,-6 0 0,-5 1 0,-15 126 0,12-229-229,-7 47 86,8-61-111,0-1 0,-1 1 1,1 0-1,-1-1 0,0 1 0,0-1 1,-1 0-1,1 1 0,-1-1 1,-4 5-1,5-9-5,0 0 0,0 0 0,0-1 0,0 1 0,0 0 0,1-1 1,-1 0-1,0 1 0,0-1 0,0 0 0,1 0 0,-4-2 0,1-1-3,1 0-1,-1 0 1,1 0 0,0-1-1,0 1 1,1-1-1,-1 0 1,1 0-1,0 0 1,0 0 0,-1-8-1,-2-8 149,-2-33 0,7 49-147,0-5 0,0 0-1,0 0 1,1 0 0,0 1 0,1-1 0,0 0 0,1 0-1,0 1 1,1 0 0,8-18 0,-8 23-36,0 0 1,-1 0-1,1 0 1,0 1-1,1-1 1,-1 1-1,1 1 1,-1-1-1,11-4 1,9-6 4,16-15-7,-2 0 0,-1-3 1,-2-1-1,33-38 0,-52 50 10,-2 0-1,0-1 1,-2-1-1,13-28 1,-12 24 1,-5 11 26,7-18 111,-12 15 29,-3 15-54,-3 13-110,0 9-11,0 1 0,1-1 0,2 1 0,0 0 0,1-1 0,0 1 0,2-1-1,0 1 1,12 35 0,-14-52-1,0 1-1,0-1 0,1 0 1,-1 0-1,1 0 1,0 0-1,0 0 1,0 0-1,0 0 1,0-1-1,1 1 1,2 2-1,-4-4 3,1-1 0,-1 1 0,0-1-1,1 1 1,-1-1 0,0 1 0,1-1 0,-1 0-1,1 0 1,-1 0 0,0 0 0,1 0 0,-1 0 0,1 0-1,-1 0 1,0 0 0,1-1 0,-1 1 0,0 0-1,1-1 1,-1 1 0,0-1 0,1 0 0,-1 0-1,0 1 1,0-1 0,0 0 0,0 0 0,0 0 0,0 0-1,2-2 1,14-17 75,0-1-1,-1 0 1,-1-1 0,-2-1-1,15-32 1,-27 54-72,14-29 124,29-50 367,-47 145-405,2 14-83,1-42-62,1-32 44,-1 0 0,1 0 0,0-1 0,0 1 0,0 0 0,0 0 0,3 4 0,-3-10 11,0 1 1,-1 0-1,1-1 0,0 1 1,0-1-1,-1 1 1,1-1-1,0 0 1,0 1-1,-1-1 1,1 0-1,-1 1 0,1-1 1,-1 0-1,1 0 1,-1 1-1,1-1 1,-1 0-1,0 0 0,1-1 1,1-2 0,16-32 183,22-66 0,-32 79-63,-5 12-67,5-12 90,-8 23-146,0-1 1,1 1 0,-1-1 0,0 1-1,1-1 1,-1 1 0,0 0 0,1-1-1,-1 1 1,0 0 0,1 0 0,-1-1-1,1 1 1,-1 0 0,0 0 0,1-1-1,-1 1 1,1 0 0,-1 0-1,1 0 1,-1 0 0,1 0 0,-1 0-1,1 0 1,-1 0 0,1 0 0,-1 0-1,1 0 1,-1 0 0,1 0 0,-1 0-1,1 0 1,-1 0 0,1 1 0,-1-1-1,1 0 1,-1 0 0,0 1 0,1-1-1,0 1 1,30 20-58,-20-13 25,1 0-1,20 10 0,-28-16 29,0 0 0,1-1-1,-1 1 1,1-1-1,-1 0 1,1-1-1,0 1 1,-1-1-1,1 0 1,0 0 0,8-1-1,-8 0 15,0 0 0,0 0 0,0-1 0,0 0 0,-1 1 0,1-2 0,0 1 1,-1 0-1,1-1 0,-1 0 0,0 0 0,0 0 0,0-1 0,-1 1 0,1-1 0,-1 0 0,0 0 0,0 0 0,0-1 0,0 1 0,-1 0 0,0-1 0,0 0 1,0 0-1,0 0 0,-1 1 0,0-1 0,0-1 0,0 1 0,0 0 0,-1 0 0,0-9 0,0 13-9,0 1 0,0-1 0,0 1 0,0-1 0,0 1 0,0-1 0,0 1-1,0-1 1,0 1 0,0 0 0,0-1 0,0 1 0,0-1 0,-1 1 0,1-1 0,0 1 0,0-1 0,0 1 0,-1-1 0,1 1 0,0 0 0,-1-1-1,1 1 1,0-1 0,-1 1 0,1 0 0,0 0 0,-1-1 0,1 1 0,-1 0 0,1-1 0,0 1 0,-1 0 0,1 0 0,-1 0 0,1 0 0,-1-1-1,1 1 1,-1 0 0,1 0 0,-1 0 0,1 0 0,-1 0 0,1 0 0,-1 0 0,1 0 0,-1 0 0,1 1 0,-1-1 0,1 0 0,0 0-1,-1 0 1,1 0 0,-1 1 0,1-1 0,-1 0 0,1 0 0,0 1 0,-1-1 0,1 0 0,0 1 0,-1-1 0,1 1 0,-1 0 0,-2 1-5,1 1 0,-1 0-1,1 0 1,-1 0 0,1 0 0,0 0 0,-3 6 0,4-3-2,-1 0 0,1 0 0,0 0 0,1 1 0,-1-1 1,1 0-1,0 0 0,1 1 0,0-1 0,0 0 0,2 8 0,1 0 4,0 0 0,1-1-1,13 25 1,-17-37 2,0 0 1,0 0-1,0 0 1,0 0-1,0 0 0,0-1 1,0 1-1,0 0 0,0 0 1,1-1-1,-1 1 1,0-1-1,1 1 0,-1-1 1,0 0-1,1 1 0,-1-1 1,0 0-1,1 0 1,-1 0-1,1 0 0,-1 0 1,0 0-1,1 0 1,-1-1-1,0 1 0,1 0 1,-1-1-1,3 0 0,3-2 19,0 1 0,0-1 0,0-1 0,7-4-1,56-43 285,-49 33-32,45-26 1,-66 43-270,1 1 0,0 0 0,-1-1 0,1 1 0,-1 0 0,1 0 1,0-1-1,-1 1 0,1 0 0,0 0 0,-1 0 0,1 0 0,-1 0 1,1 0-1,0 0 0,-1 0 0,1 0 0,0 0 0,-1 0 0,1 0 0,0 0 1,-1 0-1,1 1 0,0-1 0,-1 0 0,1 0 0,-1 1 0,2 0 1,-1 0 4,-1 0 1,1 0 0,0 0 0,0 1-1,0-1 1,-1 0 0,1 1 0,0-1-1,-1 1 1,0-1 0,1 1 0,-1 1-1,2 7 51,-1 1-1,-1 20 1,-1-23-48,1-8-10,0 0 0,0 0 0,0 0 0,0 1 0,0-1 0,0 0 0,0 0 0,0 1 0,0-1 0,0 0 0,0 0 0,0 1 0,1-1 0,-1 0 0,0 0 0,0 0 0,0 1 0,0-1 0,0 0 0,0 0 0,0 0 0,1 0 0,-1 1 0,0-1 0,0 0 0,0 0 0,0 0 0,1 0 0,-1 1 0,0-1 0,0 0 0,0 0 0,1 0 0,-1 0 0,0 0 0,0 0 0,0 0 0,1 0 0,-1 0 0,0 0 0,1 0 0,11-5 0,15-17 0,-25 20 0,21-27 0,3-4 0,-24 32 0,-1-1 0,0 1 0,1-1 0,-1 1 0,1 0 0,0 0 0,-1 0 0,1 0 0,0 0 0,-1 0 0,1 1 0,0-1 0,0 1 0,0-1 0,0 1 0,2-1 0,-3 2 0,1-1 0,0 0 0,-1 1 0,1 0 0,-1-1 0,1 1 0,-1 0 0,0 0 0,1 0 0,-1 0 0,0 0 0,0 0 0,1 0 0,-1 0 0,0 1 0,1 1 0,19 27 0,-16-20 0,3 2 116,1-1 0,0 1-1,15 14 1,-22-24-254,1 0 1,0 0-1,0 0 0,0 0 0,0 0 0,0 0 0,0-1 0,0 1 0,5 0 0,-7-1-44,0-1 0,1 0-1,-1 0 1,1 0 0,-1 0-1,1 0 1,-1 0 0,1 0-1,-1 0 1,1-1 0,-1 1-1,0-1 1,1 1 0,-1-1-1,0 1 1,1-1 0,-1 0-1,0 1 1,0-1 0,1 0-1,-1 0 1,1-2 0</inkml:trace>
</inkml:ink>
</file>

<file path=ppt/ink/ink3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35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 13672,'0'0'2664,"57"-46"-2441,-28 40-87,0 6 8</inkml:trace>
</inkml:ink>
</file>

<file path=ppt/ink/ink3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4:37.8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1 176 6824,'0'0'17823,"8"10"-17596,0-1-152,0 1 0,-1 0 0,0 1 0,0-1 0,-1 1 0,0 1 0,5 15 0,11 40 410,-7-27-48,12 60 0,-24-84-289,1 0 1,0-1 0,2 1 0,0-1 0,11 22 0,-6-13 149,-10-20-221,1 1-1,0-1 1,0 0 0,0 0 0,0-1-1,1 1 1,5 6 0,-2 2 194,-6-12-253,1 1-1,-1-1 1,0 1-1,0-1 1,0 1-1,0-1 1,0 0-1,0 1 1,1-1-1,-1 1 1,0-1-1,0 0 1,1 1-1,-1-1 1,0 0-1,1 1 1,-1-1-1,0 0 1,1 1-1,-1-1 1,0 0-1,1 0 1,-1 1-1,1-1 1,-1 0-1,0 0 1,1 0-1,-1 0 1,1 0-1,-1 0 1,1 1-1,-1-1 1,0 0-1,1 0 1,0 0-1,-1 31 155,0-28-164,0-2-8,0 1 1,0-1-1,-1 0 0,1 1 1,1-1-1,-1 1 0,0-1 1,0 0-1,0 1 0,1-1 1,-1 1-1,1-1 0,-1 0 1,1 0-1,0 1 0,-1-1 1,1 0-1,0 0 0,0 0 1,0 0-1,0 0 0,0 0 0,0 0 1,1 2-1,-1-3 0,0 1 12,-1 0-1,0 0 1,1 1 0,-1-1 0,0 0-1,1 0 1,-1 0 0,0 0-1,0 1 1,0-1 0,0 0 0,0 0-1,0 2 1,0 2 100,3-11-53,67-191 147,-48 128-149,36-81 0,36-12 91,-42 78-31,-32 53-82,-12 20-71,-1 0-1,0-1 0,10-24 0,-17 29 14,1 2-465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23.34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50 5720,'0'0'10290,"12"-8"-10012,41-24 1,-50 30-247,0 1 0,0 0-1,0 0 1,0 0 0,0 0-1,0 0 1,0 1 0,1-1-1,-1 1 1,0 0 0,0 0-1,0 0 1,1 0 0,-1 1 0,0-1-1,4 2 1,10 1 163,113-5 1721,-122 5-1483,-7-3-421,-1 0 0,0 1 1,0-1-1,0 0 1,1 0-1,-1 0 0,0 0 1,0 0-1,0 0 0,1 0 1,-1 0-1,0 0 0,0 1 1,1-1-1,-1 0 1,0 0-1,0 0 0,1 0 1,-1 0-1,0 0 0,0-1 1,0 1-1,1 0 0,-1 0 1,0 0-1,0 0 1,1 0-1,-1 0 0,0 0 1,0 0-1,0 0 0,1-1 1,-1 1-1,15-1 1604,-10 1-4572</inkml:trace>
</inkml:ink>
</file>

<file path=ppt/ink/ink3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5:32.83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407 0 4120,'0'0'4926,"-10"4"-4638,5-2-260,0 0-1,0 1 0,0-1 0,1 1 1,0 0-1,-1 0 0,1 1 1,0-1-1,0 1 0,1 0 0,-1 0 1,1 0-1,0 0 0,0 1 0,0-1 1,1 1-1,0 0 0,0 0 1,0 0-1,0 0 0,-1 6 0,-111 396 2072,104-375-1868,-22 70 867,30-95-956,2-7-106,0 1 0,0-1 0,0 1 0,0-1 0,0 1 1,0-1-1,0 1 0,0-1 0,0 0 0,0 1 0,-1-1 1,1 1-1,0-1 0,0 1 0,0-1 0,-1 1 0,1-1 0,0 0 1,-1 1-1,1-1 0,0 0 0,-1 1 0,1-1 0,-1 1 1,13-20 536,23-59-228,-13 26-186,3-5 116,-25 57-272,1 0 1,-1 0-1,0-1 1,0 1 0,0 0-1,0 0 1,0-1-1,0 1 1,0 0 0,0 0-1,1 0 1,-1 0 0,0-1-1,0 1 1,0 0-1,0 0 1,1 0 0,-1 0-1,0-1 1,0 1-1,0 0 1,1 0 0,-1 0-1,0 0 1,0 0 0,1 0-1,-1 0 1,0 0-1,0 0 1,1 0 0,-1 0-1,0 0 1,0 0-1,1 0 1,-1 0 0,0 0-1,0 0 1,0 0 0,1 0-1,-1 0 1,0 0-1,0 0 1,1 1 0,5 11 110,0 22-9,-6-16-45,0 0 0,-2-1-1,0 1 1,-1-1 0,-1 0 0,-1 0-1,0 0 1,-1-1 0,-12 25-1,19-43-29,0 0-1,-1-1 0,1 1 0,-1 0 0,1 0 0,-1 0 0,0-1 0,1-2 0,1-14 28,37-151 170,-34 152-207,1 1 0,1 0 0,1 0-1,0 1 1,1 0 0,1 0 0,19-23-1,-20 28-4,-4 4 11,-1 8 84,-4-1-108,0 0 1,0 0-1,0 0 0,1 0 1,-1 0-1,0 0 0,0 0 1,0 0-1,1 0 0,-1 0 1,0 0-1,0 0 0,1 0 1,-1 0-1,0 0 0,0 0 1,0 0-1,1 0 0,-1 0 1,0-1-1,0 1 0,0 0 1,0 0-1,1 0 0,-1 0 1,0 0-1,0 0 0,0-1 1,0 1-1,0 0 0,1 0 1,-1 0-1,0-1 0,0 1 1,0 0-1,0 0 0,0 0 1,0-1-1,0 1 0,0 0 1,0 0-1,0 0 0,0-1 1,0 1-1,0 0 0,0 0 1,0 0-1,0-1 0,0 1 1,0 0-1,0 0 0,0 0 1,0-1-1,0 1 0,0 0 0,0 0 1,-1 0-1,1-1 0,0 1 1,0 0-1,0 0 0,0 0 1,0 0-1,-1 0 0,1-1 1,0 1-1,-11-6 53,0 0 0,0 0 0,0-1 0,1-1 0,1 0 1,-1 0-1,1-1 0,1 0 0,-16-21 0,22 26-18,-1-1 0,0 1 0,0 0 0,0 0 0,-1 0 0,0 1 0,1-1 0,-6-3 0,8 8-27,0 0 0,0 0 0,0 0 1,0 0-1,0 0 0,0 0 0,0 1 0,1-1 0,-1 0 0,0 0 0,1 1 1,-1-1-1,1 0 0,-1 1 0,1-1 0,-1 3 0,-11 56 28,3 1 0,-2 62 0,7-77-43,4-38-2,-1 0 0,0-1 0,0 1 0,-1-1-1,0 1 1,0-1 0,-1 0 0,0 0 0,-5 9-1,8-16 9,0 1-1,0-1 1,0 1-1,-1-1 1,1 1-1,0-1 1,0 0-1,-1 1 1,1-1-1,0 0 1,0 1-1,-1-1 0,1 0 1,0 1-1,-1-1 1,1 0-1,-1 1 1,1-1-1,0 0 1,-1 0-1,1 0 1,-1 1-1,0-1 1,-9-11 85,2-3-61,1-1 1,0 1 0,1-1-1,-5-22 1,3 15 11,4 8-13,3 9-18,0 1 0,0 0 0,0 0 0,-1 0 0,1 1 0,-1-1 0,0 0 0,0 0 0,-1 1 0,1 0 0,-1-1 0,1 1 0,-1 0-1,-4-3 1,-28-25 138,29 51-146,2 1 0,0-1-1,2 0 1,0 1 0,1 0-1,1-1 1,1 1 0,1 0-1,0-1 1,2 1 0,7 24-1,-8-37-410,0 0 0,0 0 0,1-1 0,0 1 0,5 7 0</inkml:trace>
</inkml:ink>
</file>

<file path=ppt/ink/ink3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5:33.69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3112,'0'0'1244,"4"11"-959,13 30 0,19 51 625,-31-78-715,-1 0 0,0 0 0,-1 0 0,2 23-1,5 136 2309,-6-162-1620,-4-10-895,0-1 1,0 0 0,0 0 0,0 0 0,1 0-1,-1 0 1,0 0 0,0 1 0,0-1 0,0 0 0,0 0-1,0 0 1,1 0 0,-1 0 0,0 0 0,0 0 0,0 0-1,0 0 1,0 0 0,1 0 0,-1 0 0,0 0-1,0 0 1,0 0 0,0 0 0,1 0 0,-1 0 0,0 0-1,0 0 1,0 0 0,0 0 0,0 0 0,1 0 0,-1 0-1,0 0 1,0 0 0,0 0 0,0 0 0,0 0-1,1 0 1,-1 0 0,0-1 0,0 1 0,0 0 0,0 0-1,0 0 1,0 0 0,0 0 0,1 0 0,-1-1 0,0 1-1</inkml:trace>
</inkml:ink>
</file>

<file path=ppt/ink/ink3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5:54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1 243 5416,'0'0'7820,"11"-3"-7648,10-2 89,1-2 1,33-15 0,7-12 505,4 12 90,-64 21-835,1-1 0,-1 1 1,0 0-1,0-1 0,0 0 0,0 0 0,0 1 1,0-1-1,0 0 0,-1-1 0,1 1 1,-1 0-1,0 0 0,1-1 0,-1 1 0,0-1 1,0 1-1,0-1 0,-1 1 0,1-1 1,-1 1-1,1-1 0,-1 0 0,0 1 0,0-1 1,0 0-1,0 1 0,-1-1 0,1 1 1,-1-1-1,1 0 0,-1 1 0,0-1 0,0 1 1,0-1-1,0 1 0,-1 0 0,1 0 1,-1-1-1,1 1 0,-1 0 0,0 0 0,0 0 1,-4-3-1,-12-10 79,14 11-70,-1 0 0,0 0 0,0 1 0,0-1 0,-7-3 0,9 6-30,0 0 1,0 1-1,1-1 1,-1 1-1,0-1 1,0 1-1,0 0 1,1 0-1,-1 0 1,0 0-1,0 1 1,0-1-1,0 1 1,1 0-1,-4 1 0,-3 1-3,0 0 0,1 1 0,-1 0-1,1 1 1,0 0 0,0 0 0,-12 11-1,16-12 3,0 0-1,0 0 0,1 0 0,0 0 0,-1 1 0,1 0 0,1-1 0,-1 1 0,1 0 0,0 0 0,0 0 0,0 0 0,1 1 0,-2 8 0,-2 16 33,4-26-25,-1 0 1,2 0 0,-1 0-1,0 0 1,1 0 0,0 1-1,0-1 1,0 0 0,0 0-1,1 0 1,0 0-1,1 5 1,1 4 39,-3-12-39,0 1 0,1 0 1,-1-1-1,0 1 1,1 0-1,-1-1 1,1 1-1,0-1 0,-1 1 1,1-1-1,0 1 1,0-1-1,0 0 1,0 1-1,0-1 0,1 0 1,-1 0-1,2 2 1,12 5 51,-10-5-44,1 0 1,-1 0-1,0 1 1,6 4-1,-9-7-3,1 0-1,-1 0 1,1-1-1,-1 1 1,1-1-1,-1 0 1,1 0-1,-1 0 1,1 0-1,-1 0 1,1 0-1,-1-1 1,1 1-1,-1-1 1,1 0-1,1-1 0,5 0 19,0 1 11,5-1 41,0-1-1,18-7 0,-28 9-70,-1-1 0,1 1 0,0-1 1,-1 0-1,0 0 0,1-1 0,-1 1 1,0-1-1,0 1 0,0-1 0,-1 0 1,1 0-1,3-5 0,17-25 100,-18 26-65,1 0 0,-2 0 0,1 0 0,-1-1-1,7-14 1,-9 14-46,2 1-1,-1 0 1,1 0 0,6-8-1,-9 12-15,1 0 0,0 0 0,0 0 0,0 1 0,1-1 0,-1 1 0,1 0 0,-1 0 0,1 0 0,0 0 0,0 0 0,0 0-1,3-1 1,10-5-33,-13 6 34,1 0 0,-1 0-1,0 0 1,1 1 0,-1 0-1,1-1 1,0 1 0,0 1-1,-1-1 1,1 0 0,8 1-1,-11 0 12,0-1 0,0 1 0,0 0 0,0 0 0,0 0-1,0 0 1,0 0 0,0 0 0,0 1 0,-1-1 0,1 0-1,0 0 1,0 1 0,0-1 0,0 1 0,0-1 0,0 0-1,0 1 1,0 0 0,-1-1 0,1 1 0,0 0 0,0-1-1,-1 1 1,2 1 0,-2 0 11,1 1 0,-1-1-1,0 1 1,0-1 0,0 1-1,0-1 1,0 1 0,-1-1-1,0 4 1,0-2-13,-2 14 39,-2 14 95,-4 63 1,9-75-77,-1-12-24,1-1 0,0 1-1,0 0 1,0-1-1,1 1 1,1 0-1,-1-1 1,1 0-1,0 1 1,1-1 0,5 11-1,-7-17-18,0 0 0,0-1 1,0 1-1,0 0 0,0 0 0,0 0 0,0-1 1,0 1-1,0 0 0,1-1 0,-1 1 0,0-1 0,0 0 1,1 1-1,-1-1 0,0 0 0,1 0 0,-1 0 1,0 0-1,1 0 0,-1 0 0,0 0 0,1 0 0,-1-1 1,0 1-1,2-1 0,41-13 146,-31 9-86,1 0-8,-7 3-11,-1 0 0,1 0 0,-1-1-1,9-4 1,-11-1 188,-3 7-63,-1 4-99,0-2-46,-5-1-286</inkml:trace>
</inkml:ink>
</file>

<file path=ppt/ink/ink3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5:55.1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317 0 5824,'0'0'7121,"-10"8"-6857,-8 3-91,1 2 1,1 0-1,-20 21 0,-8 19 297,29-33-230,-1-2 0,-1 1 1,-36 29-1,28-25 129,21-19-266,0 0 0,0-1 0,0 1 0,-1-1 0,1 0 0,-1 0 0,1-1 0,-9 4 0,11-1-2111</inkml:trace>
</inkml:ink>
</file>

<file path=ppt/ink/ink3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5:56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284 20 5520,'0'0'10609,"-11"-3"-10418,-33-11-2,41 13-152,0 0 0,0 1 0,0-1 0,-1 1 0,1 0 0,0 0 1,0 0-1,0 1 0,0-1 0,0 1 0,0-1 0,0 1 0,0 0 0,0 0 0,0 1 1,0-1-1,0 1 0,1-1 0,-1 1 0,0 0 0,-2 2 0,-12 7 183,10-7-80,-1 0 1,1 1 0,1 0-1,-1 0 1,1 0-1,-1 1 1,2 0 0,-10 11-1,7-7-12,3-4-57,0 0 0,0 1-1,1 0 1,-1 0 0,2 0 0,-1 0 0,-3 11 0,-8 17 129,13-32-187,0 0 0,1 0 0,-1 0 0,1 0 0,-1 1 0,1-1-1,0 1 1,0-1 0,1 1 0,-1-1 0,1 1 0,0-1 0,0 1 0,0 0 0,0-1-1,0 1 1,1-1 0,0 4 0,0-4-8,0-1 1,-1 0-1,1 0 1,0 1-1,0-1 1,0 0-1,1 0 1,-1 0-1,0 0 1,1 0-1,-1 0 0,1-1 1,0 1-1,0 0 1,0-1-1,-1 1 1,1-1-1,0 0 1,1 0-1,-1 0 0,0 0 1,0 0-1,5 1 1,-5-1 6,0-1 0,0-1 0,0 1 0,1 0 0,-1 0 0,0-1 0,0 1 0,0-1 0,3-1 0,13-3 45,-12 5-40,-1-1-1,1 0 1,-1 0-1,1 0 1,-1-1-1,8-3 1,-8 2 19,0 1-1,1 1 1,-1-1 0,0 1 0,1 0 0,8-1 0,-3-1-2584</inkml:trace>
</inkml:ink>
</file>

<file path=ppt/ink/ink3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6:06.0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41 4720,'0'0'13419,"0"11"-13319,3 35 2,-3-40-48,0 1 1,0-1 0,-1 0 0,0 0-1,0 0 1,0 0 0,-5 12 0,-1 9 103,4-14-109,2-7-17,-1 0 1,1-1-1,1 1 0,-1 0 1,1-1-1,0 1 1,0 0-1,1-1 0,-1 1 1,3 9-1,-2-12-12,0 0-1,-1 1 0,1-1 1,-1 1-1,0 0 1,0 4-1,1 19 136,3-21-109,0 0 1,1-1-1,-1 1 0,8 6 1,-10-12-25,1-1 1,0 1-1,-1 0 0,1-1 1,-1 1-1,0-1 1,1 0-1,-1 0 0,1 0 1,2-2-1,2 0 48,-1 1-46,-1-1 0,1 1 0,-1-2 0,0 1 0,0 0 0,0-1 1,-1 0-1,1 0 0,-1 0 0,0-1 0,0 1 0,3-7 0,4-2 44,-8 9-40,0-1 0,0 0 1,0 0-1,-1 0 0,0 0 0,0-1 1,3-9-1,5-43 183,-8 45-165,0-6 27,-1 0 1,-1 0 0,0-1 0,-2 1 0,-4-25-1,5 36 8,-1-6-2496</inkml:trace>
</inkml:ink>
</file>

<file path=ppt/ink/ink3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7:56.75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181 1 4616,'0'0'10966,"-4"14"-10695,-5 21 99,-28 63 0,-13 28 510,4-3 19,21-50-81,19-60-277,6-13-592,0-1 0,0 1 0,0 0 0,0 0 0,0 0-1,0 0 1,0 0 0,0 0 0,0 0 0,-1 0 0,1 0-1,0 0 1,0 0 0,0 0 0,0 0 0,0 0 0,0 0 0,0 0-1,0 0 1,0 0 0,-1 0 0,1 0 0,0 0 0,0 0-1,0 0 1,0 0 0,0 0 0,0 0 0,0 0 0,0 0-1,0 0 1,-1 0 0,1 0 0,0 0 0,0 0 0,0 0 0,0 0-1,0 0 1,0 0 0,0 0 0,0 0 0,0 1 0,0-1-1,0 0 1,-1 0 0</inkml:trace>
</inkml:ink>
</file>

<file path=ppt/ink/ink3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7:57.45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89 7328,'0'0'8993,"9"-5"-8697,89-42 379,-79 39-488,-1 2 0,1 0-1,0 1 1,26-4 0,-11 7 329,0 2 0,43 4 0,-36 6 637,-40-10-994,8-12 56</inkml:trace>
</inkml:ink>
</file>

<file path=ppt/ink/ink3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7:59.4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171 1 7632,'0'0'4913,"-2"12"-4568,2-5-287,-3 12 139,0 0 0,-11 33 1,-55 168 1252,9-41-250,55-162-848,1 1 1,0-1-1,1 1 0,-1 33 0,24-73 419,15-28-370,-27 37-242,1-1 0,1 2 0,0-1 1,0 1-1,18-15 0,13-17 549,-24 26-475,6-5 18,-22 22-230,-1 0 1,1 0-1,0 1 0,0-1 1,0 0-1,0 1 0,0-1 1,0 1-1,0-1 0,0 1 1,0 0-1,1-1 0,-1 1 1,0 0-1,0 0 0,0 0 1,0 0-1,0 0 0,1 0 1,1 0-1,-2 1-4,0-1-1,0 1 1,0 0-1,0-1 1,0 1-1,0 0 1,-1 0-1,1-1 1,0 1 0,0 0-1,-1 0 1,1 0-1,0 0 1,-1 0-1,1 0 1,-1 0-1,1 0 1,-1 0 0,0 1-1,1-1 1,-1 0-1,0 0 1,0 0-1,0 0 1,0 2-1,-2 34 58,1-21-18,0 11 18,1-17-56,-1 0 1,2 0-1,-1-1 1,1 1 0,0 0-1,1-1 1,0 1 0,5 10-1,-6-17-16,0 1-1,1-1 1,-1 1-1,1-1 1,0 0-1,0 0 1,1 0-1,-1 0 1,1 0-1,-1 0 1,1-1-1,0 1 1,0-1-1,0 0 1,4 3-1,0-1 6,-4-1 9,-1-1 0,1 0 0,0 0 0,0 0 0,0-1 0,0 1 0,0-1 0,1 1 0,-1-1 0,0 0 0,1 0 0,-1-1 0,1 1 0,-1-1 0,1 1 0,-1-1 0,1 0 0,6-1 0,-2-2 8,0 1 1,0-1-1,1 0 1,-2-1-1,1 1 1,0-2-1,-1 1 1,0-1-1,0 0 1,0 0-1,-1-1 0,1 0 1,-1 0-1,-1-1 1,1 0-1,-1 0 1,-1 0-1,1 0 1,-1-1-1,0 0 1,-1 0-1,0 0 1,0 0-1,0 0 0,0-10 1,-2 14 1,-1-1-1,0 1 1,0-1-1,0 1 1,0-1-1,-1 0 1,0 1 0,-2-7-1,3 9-17,0 1 0,-1 0-1,1-1 1,-1 1 0,0-1 0,1 1-1,-1 0 1,0-1 0,0 1-1,1 0 1,-1 0 0,0-1 0,-1 1-1,1 0 1,0 0 0,0 0 0,0 0-1,-1 1 1,1-1 0,0 0-1,-1 0 1,1 1 0,0-1 0,-1 1-1,1-1 1,-1 1 0,-2-1 0,3 2-6,-1-1 0,1 0 0,0 1 0,-1-1 0,1 1 0,0 0 0,0-1 0,-1 1 0,1 0 0,0 0 0,0 0 0,0 0 1,0 0-1,0 0 0,0 0 0,-1 2 0,-16 23 4,14-20-2,2-2-4,0 0 0,0 0-1,0 0 1,1 1 0,-1-1 0,1 0 0,0 1 0,1-1-1,-1 1 1,1-1 0,0 1 0,0-1 0,0 1 0,0-1 0,1 1-1,0-1 1,0 0 0,0 1 0,3 5 0,-1-2 5,1 0 1,0 0 0,0 0 0,1-1 0,0 1-1,0-1 1,1 0 0,0-1 0,7 8 0,-11-13 3,0 0 0,-1 0 1,1 0-1,0 0 1,0-1-1,0 1 0,0 0 1,0-1-1,0 1 1,0-1-1,0 0 1,0 0-1,1 0 0,-1 0 1,0 0-1,0 0 1,0 0-1,0-1 0,0 1 1,0-1-1,0 1 1,0-1-1,0 0 0,0 0 1,0 0-1,3-2 1,6-4 49,-1 0 0,0-1 0,11-9 0,-19 16-57,45-48 166,-35 35-60,1 1-1,1 0 0,22-16 0,-16 10 136,-18 16-192,0 0-1,0 1 1,1 0 0,-1-1-1,1 1 1,0 0 0,-1 0-1,6-2 1,-7 3-40,0 1 0,-1 0 0,1 0 1,0 0-1,-1 0 0,1 0 0,0 0 1,-1 0-1,1 0 0,0 0 0,0 0 0,-1 0 1,1 0-1,0 1 0,-1-1 0,1 0 0,0 0 1,0 1-1,1 1 5,-1-1 0,1 0 0,-1 1 0,1-1 1,-1 0-1,0 1 0,0 0 0,0-1 0,2 4 0,4 9 44,-1 0-1,-1 1 0,0 0 1,-1 0-1,0 0 1,2 26-1,0 12 127,-6-53-185,0 0 1,0 0 0,0 0 0,0 0 0,0 0 0,0 0 0,0 0 0,0-1 0,0 1 0,0 0 0,0 0 0,0 0 0,0 0 0,0 0 0,0 0 0,0 0 0,0 0 0,0 0 0,0 0 0,0 0 0,1-1 0,-1 1 0,0 0 0,0 0 0,0 0 0,0 0 0,0 0 0,0 0 0,0 0 0,0 0 0,0 0 0,0 0 0,1 0 0,-1 0-1,0 0 1,0 0 0,0 0 0,0 0 0,0 0 0,0 0 0,0 0 0,0 0 0,1 0 0,-1 0 0,0 0 0,0 0 0,0 0 0,0 0 0,0 0 0,0 0 0,0 1 0,0-1 0,0 0 0,0 0 0,0 0 0,1 0 0,-1 0 0,0 0 0,0 0 0,0 0 0,0 0 0,0 0 0,0 0 0,0 1 0,0-1 0,0 0 0,0 0 0,0 0-1,0 0 1,10-12 63,10-18-3,-14 17-18,1 1 0,0 0 0,1 0 0,0 0 0,1 1 0,1 1 0,12-13-1,-11 10 89,2-2 76,-13 15-206,1 0 0,-1 0 1,1 0-1,-1 0 0,1 0 1,-1 0-1,1 0 1,-1 0-1,1 1 0,-1-1 1,1 0-1,-1 0 0,1 1 1,-1-1-1,1 0 1,-1 0-1,0 1 0,1-1 1,-1 0-1,0 1 0,1-1 1,-1 1-1,0-1 1,1 0-1,-1 1 0,0-1 1,1 1-1,-1-1 0,0 1 1,0-1-1,0 1 1,0-1-1,1 1 0,-1-1 1,0 1-1,0-1 0,0 2 1,12 47 12,-10-38-8,0-1 0,1 1 0,4 12-1,-3-16 21,-1 1-1,1 0 0,1-1 0,-1 0 0,1 0 0,0 0 0,1-1 1,0 1-1,11 8 0,-15-13-22,0 0 1,1-1 0,-1 0-1,0 1 1,1-1-1,-1 0 1,1 0-1,0-1 1,-1 1 0,1 0-1,0-1 1,-1 0-1,1 1 1,0-1-1,-1 0 1,1 0 0,0-1-1,-1 1 1,1 0-1,0-1 1,-1 0-1,1 0 1,0 0 0,-1 0-1,1 0 1,-1 0-1,0 0 1,1-1-1,-1 1 1,0-1 0,0 0-1,0 0 1,0 0-1,2-2 1,0-1-51,0 0 0,0 0 0,0 0 0,4-10 0,1-4-3413</inkml:trace>
</inkml:ink>
</file>

<file path=ppt/ink/ink3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05.39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234 409 4120,'0'0'13763,"-10"1"-13517,-4 1-115,1 2 0,0-1 0,-1 2-1,-12 5 1,14-4 27,0 0 0,1 1-1,0 0 1,1 0 0,-20 19-1,25-21-64,-1 1-1,1 0 1,0 1-1,0-1 1,1 1-1,-1 0 1,2 0-1,-1 0 1,1 1-1,0-1 1,-2 9-1,3-4 30,1 0-1,0 0 0,1 0 0,0 1 1,1-1-1,0 0 0,1 0 0,0 0 1,1-1-1,0 1 0,1 0 0,1-1 0,0 0 1,12 21-1,-16-30-96,1-1-1,-1 1 1,1 0 0,0 0 0,0-1-1,0 1 1,0-1 0,0 1-1,0-1 1,0 0 0,0 0-1,1 0 1,-1 0 0,0 0 0,1-1-1,-1 1 1,1-1 0,-1 1-1,1-1 1,-1 0 0,1 0 0,-1 0-1,0 0 1,1-1 0,-1 1-1,1-1 1,-1 1 0,3-2 0,1 1 16,-1-1-1,1 0 1,-1-1 0,1 1 0,-1-1 0,0 0 0,0 0 0,-1-1 0,1 0 0,-1 1 0,6-7 0,5-9 105,-1-1 1,-1 0-1,14-31 0,26-70 656,-44 98-632,2-8-22,-2-1 1,-2 0-1,-1-1 0,-1 1 0,0-49 1,-4 49-83,-1 0 0,-1 0 0,-2 0 0,-2 0 1,-10-39-1,15 68-73,-2 0 1,1 0 0,0 0-1,0 0 1,-1 1-1,0-1 1,1 1-1,-1-1 1,0 1 0,-4-4-1,0 16-24,1 0 0,0 0 0,0 1-1,1-1 1,-4 20 0,-9 60-47,11-54 47,3-11 21,2 0-1,1 35 1,-1 13-1,0-48 37,1 1 1,2-1 0,0 0 0,2 1 0,0-1 0,12 35 0,-8-39 119,2 0 1,23 38 0,0-1 302,-22-44-75,-6-10-191,-4-9-175,-14-60-431,10 40-2518,2 23 2260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23.88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26 8536,'0'0'4873,"11"-3"-4518,9-3 4,1 1 0,0 1 1,42-3-1,-52 7-203,21 0 727,45 5-1,-47-2 55,-18-4-142,-7 0-3139</inkml:trace>
</inkml:ink>
</file>

<file path=ppt/ink/ink3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06.96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234 45 4216,'0'0'14171,"-10"9"-13805,5-4-294,-10 8 174,1 0 0,1 1 0,-13 17 0,18-22 74,0 0-1,0 0 1,-1-1 0,0-1 0,-1 1 0,-18 10-1,20-13-70,0-1 0,-1 0 1,0 0-1,-9 3 0,17-8-215,1 1 1,-1 0 0,0 0 0,1 0 0,-1-1 0,0 1 0,1 0 0,-1-1-1,0 1 1,1 0 0,-1-1 0,0 1 0,1-1 0,-1 1 0,1-1 0,-1 1-1,1-1 1,0 1 0,-1-1 0,1 0 0,-1 1 0,1-1 0,0 0-1,0 1 1,-1-1 0,1 0 0,0 1 0,0-1 0,0 0 0,-1-1 0,-3-22 214,5 19-206,-1 1 0,1-1-1,0 0 1,0 1 0,1-1-1,0 1 1,-1-1 0,1 1-1,1 0 1,3-7 0,31-36 299,-27 39-272,1-1 0,-1 1-1,1 1 1,1 0 0,-1 1-1,1 0 1,0 0 0,1 1-1,-1 1 1,1 0 0,24-3-1,-34 7-45,0 0 0,0 0-1,0 1 1,0 0 0,1-1 0,-1 1-1,0 0 1,0 0 0,0 1-1,-1-1 1,1 1 0,0-1 0,0 1-1,-1 0 1,5 4 0,17 9 126,-13-9-50,0 0 1,0 0-1,-1 1 1,14 12 0,-13-10 45,1 0-1,0-1 1,13 7 0,-16-10-46,-3-2-5,-1 0-1,1 0 1,0-1-1,0 0 1,-1 0-1,2 0 1,8 0-1,-9-1 36,1 0 0,0-1 0,-1 0 0,1 0-1,0 0 1,-1-1 0,1 0 0,-1-1 0,10-2 0,-12 3 1,0 0 0,-1-1 0,1 1 0,-1-1 0,1 0 0,-1 0 0,1 0 0,-1 0 0,6-6 0,-8 6-206,0 1 1,1-1-1,-1 0 1,0 0-1,0 0 1,0 0-1,0 0 1,-1 0-1,2-4 0,0-15-3677</inkml:trace>
</inkml:ink>
</file>

<file path=ppt/ink/ink3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07.93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94 1 8936,'0'0'12819,"11"7"-12367,32 28-5,-40-32-383,0 0 1,-1 0-1,0 0 0,0 0 0,0 1 1,0-1-1,0 1 0,-1-1 1,1 1-1,-1 0 0,0-1 1,0 1-1,0 0 0,-1 4 1,6 16 254,22 47 587,30 84 611,-16-45-76,-37-93-1222,-3-13-123,0 0 1,-1 0-1,0 0 0,0 0 0,0 0 0,0 0 0,0 7 1,-1-9-77,-1-1 0,1 0 0,0 0 0,-1 0 1,1 0-1,-1 0 0,1 0 0,-1 0 0,0 0 1,1 0-1,-1 0 0,0 0 0,0 0 1,1 0-1,-1-1 0,0 1 0,0 0 0,0 0 1,0-1-1,0 1 0,0-1 0,0 1 0,0-1 1,-1 1-1,1-1 0,0 0 0,0 0 0,0 1 1,0-1-1,-1 0 0,1 0 0,0 0 1,-2 0-1,-18 1 97,0 0 0,-1-1 0,1-2 0,-21-3 0,32 4-44,0-1 1,0 2-1,-1-1 0,1 1 1,0 1-1,-14 2 0,0-3 100,21-1-159,1 1 0,0 0 0,0 0 0,0 0-1,-1 0 1,1 0 0,0 0 0,0 1 0,0-1 0,-1 0 0,1 1-1,0 0 1,-3 1 0,-4 1 4,9-3-29,-1 0 0,1 0 1,-1 0-1,1 0 0,-1 0 0,1 0 1,0 0-1,-1 1 0,1-1 1,-1 0-1,1 0 0,-1 0 0,1 0 1,0 1-1,-1-1 0,1 0 1,-1 1-1,1-1 0,0 0 0,-1 0 1,1 1-1,0-1 0,0 1 1,-1-1-1,1 0 0,0 1 0,0-1 1,0 1-1,-1-1 0,1 0 1,0 1-1,0-1 0,0 1 0,0-1 1,0 2-1</inkml:trace>
</inkml:ink>
</file>

<file path=ppt/ink/ink3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08.6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8136,'0'0'9799,"10"2"-9401,212 30 1995,-77-18-429,-78-8-643,-55-8-638</inkml:trace>
</inkml:ink>
</file>

<file path=ppt/ink/ink3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09.82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63 7232,'0'0'15298,"6"-10"-15034,22-30-19,-28 39-235,1 0 1,0 1-1,-1-1 0,1 0 0,0 1 0,-1-1 0,1 0 0,0 1 1,0-1-1,0 1 0,0-1 0,0 1 0,-1 0 0,1-1 1,0 1-1,0 0 0,0 0 0,0 0 0,0-1 0,0 1 0,0 0 1,0 0-1,0 0 0,0 1 0,0-1 0,0 0 0,0 0 0,0 0 1,0 1-1,0-1 0,0 1 0,-1-1 0,1 0 0,0 1 1,0 0-1,1 0 0,4 2 56,-4-2-22,1 0 0,0-1 1,-1 1-1,1 0 0,0-1 1,0 0-1,-1 0 0,1 0 1,0 0-1,0 0 0,-1 0 1,1-1-1,0 1 0,0-1 1,-1 0-1,1 0 0,0 0 0,-1 0 1,5-3-1,-1 1 47,-5 3-60,0-1 0,0 1 0,0 0-1,1-1 1,-1 1 0,0 0 0,0 0 0,1 0 0,-1 0 0,0 0 0,0 0-1,1 0 1,-1 0 0,0 1 0,0-1 0,1 0 0,-1 1 0,0-1 0,0 1-1,0-1 1,2 2 0,19 19 487,-14-13-400,12 14 113,16 23 1,-18-22 26,21 22 1,-38-44-229,1 1 0,0 0 1,-1-1-1,1 1 0,0-1 1,0 1-1,0-1 0,0 0 1,0 0-1,0 0 0,0 0 1,1 0-1,-1 0 0,0-1 1,0 1-1,1-1 1,-1 0-1,0 1 0,1-1 1,-1 0-1,0 0 0,1-1 1,-1 1-1,0 0 0,1-1 1,-1 1-1,0-1 0,0 0 1,4-2-1,-2 1 28,0 0 0,0 0-1,-1-1 1,0 0 0,1 0-1,-1 0 1,0 0 0,0 0 0,-1 0-1,1-1 1,-1 1 0,0-1-1,1 0 1,0-4 0,9-12 487,-11 12-143,0 1-879,3 5-3121</inkml:trace>
</inkml:ink>
</file>

<file path=ppt/ink/ink3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11.06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15 6728,'0'0'13362,"12"0"-13093,99 0 787,59-12 912,-158 11-1782,6 4 318,-18-3-478,0 0 0,0 0 1,1 0-1,-1 0 0,0 0 0,1 0 1,-1 0-1,0 0 0,1 0 1,-1 0-1,0 0 0,0-1 1,1 1-1,-1 0 0,0 0 0,1 0 1,-1 0-1,0 0 0,0-1 1,1 1-1,-1 0 0,0 0 1,0 0-1,0-1 0,1 1 0,-1 0 1,0 0-1,0 0 0,0-1 1,1 1-1</inkml:trace>
</inkml:ink>
</file>

<file path=ppt/ink/ink3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11.62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65 8936,'0'0'3960,"14"0"-3519,94-6 614,-12 1 155,-3 0 948,129-24-1,-195 20-1590,-22 7-885,0 0-1,0 1 0,1-1 1,-1 1-1,11-1 1</inkml:trace>
</inkml:ink>
</file>

<file path=ppt/ink/ink3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14.24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 0 6728,'0'0'14806,"-1"12"-14551,-4 36-11,5-46-210,0 0 1,0 0-1,0-1 0,0 1 1,0 0-1,0 0 1,1 0-1,-1 0 1,1 0-1,0 2 0,-1-4-5,1 1 0,-1-1 0,0 1 0,1-1 0,-1 1 0,1-1 0,-1 1 0,1-1 0,-1 1 0,1-1-1,-1 1 1,1-1 0,-1 0 0,1 1 0,-1-1 0,1 0 0,0 0 0,-1 0 0,2 1 0,1-1 77,0 0 0,0 0 0,0-1 1,0 1-1,0-1 0,0 1 0,0-1 1,6-3-1,4 0-93,21-5 263,-5 1 146,1 1 0,0 1-1,57-3 1,-80 9-321,-3 0-16,-1 0-1,0 0 1,0 0-1,1 1 1,-1-1 0,6 3-1,-9-3-54,1 0 0,0 0 0,-1 0 0,1 0 0,0 0 0,-1 0 0,1 0 0,0 0 0,-1 0 0,1 0 0,0 0 0,-1 0 0,1 0 0,0 0 0,-1-1 0,1 1 0,0 0 0,-1 0 0,1-1 0,-1 1 0,1-1-1,0 1 1,-1 0 0,1-1 0,-1 1 0,1-1 0,-1 1 0,0-1 0,1 1 0,-1-1 0,1 0 0,3-7-3543</inkml:trace>
</inkml:ink>
</file>

<file path=ppt/ink/ink3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15.64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71 18 7936,'0'0'9425,"-4"11"-9016,2-6-371,-3 6 127,0 1 0,1 0 0,1 0 0,-1 0-1,2 0 1,-2 21 0,2 45 621,2 53 184,3-37-328,-2-43-90,2-1 0,15 81 1,3-11 992,-20-109-1141,-2-11-385,1 0 0,0 1 0,0-1 0,0 0 0,0 0 1,0 1-1,0-1 0,0 0 0,0 1 0,0-1 0,0 0 1,0 1-1,0-1 0,0 0 0,0 1 0,0-1 0,0 0 1,0 1-1,0-1 0,0 0 0,0 1 0,0-1 0,1 0 1,-1 1-1,0-1 0,0 0 0,0 0 0,1 1 0,-1-1 1,0 0-1,0 0 0,1 1 0,-1-1 0,0 0 1,0 0-1,1 0 0,-1 0 0,0 1 0,1-1 0,-1 0 1,0 0-1,1 0 0,0 0 368,-6-12 86,-41-525 293,26 364-698,19 168-56,0 1 0,0 0 0,-1 0 0,1-1 0,-1 1 0,-4-6 0,6 9-11,-1 1-1,1 0 0,0 0 0,0 0 0,-1-1 0,1 1 1,0 0-1,0 0 0,0-1 0,-1 1 0,1 0 0,0-1 0,0 1 1,0 0-1,0-1 0,0 1 0,0 0 0,0 0 0,0-1 1,-1 1-1,1 0 0,0-1 0,0 1 0,1 0 0,-1-1 1,0 1-1,0 0 0,0-1 0,0 1 0,0 0 0,0-1 0,0 1 1,0 0-1,1 0 0,-1-1 0,0 1 0,0 0 0,0 0 1,0-1-1,1 1 0,-1 0 0,0 0 0,0-1 0,1 1 0,11-11 4,-4 6 4,0 1 0,0 0 0,0 0-1,0 1 1,1 0 0,-1 0 0,1 1 0,0 1-1,0-1 1,0 1 0,0 0 0,0 1 0,0 0-1,0 1 1,0 0 0,-1 0 0,1 1 0,0 0-1,9 4 1,-8-3-1,1 2 0,0 0 0,-1 0 0,0 1 0,0 0 0,-1 0 0,0 1 0,0 1 0,0-1-1,-1 1 1,0 1 0,-1 0 0,1 0 0,8 16 0,-6-8-19,-1 0 0,0 0 0,-2 1 0,0 0 0,-1 0 0,0 1 0,2 19 0,-8-28 13,0 1 0,-1 0 0,0-1 0,-1 0-1,-6 20 1,5-18 26,3-10-16,-1 0 0,0 0 0,0 0 0,-1 0 0,1 0 0,0 0-1,-1 0 1,1-1 0,-1 1 0,1 0 0,-1-1 0,0 1 0,0-1 0,1 1 0,-1-1-1,0 0 1,0 0 0,-1 0 0,1 0 0,0 0 0,0-1 0,0 1 0,-1-1 0,1 1 0,-3-1-1,-7 2 32,1-2-1,-1 1 0,-17-2 0,-146-19 468,160 19-484,13 1-34,0 0 0,0 1-1,1-1 1,-1 0 0,0 0 0,0-1 0,0 1-1,0 0 1,0-1 0,0 1 0,0-1-1,1 1 1,-1-1 0,0 0 0,0 0 0,1 0-1,-3-1 1,4 1-71,0 1 1,0 0-1,1-1 1,-1 1-1,0 0 0,0-1 1,0 1-1,0 0 0,1-1 1,-1 1-1,0 0 0,0 0 1,1-1-1,-1 1 0,0 0 1,1 0-1,-1 0 1,0-1-1,1 1 0,-1 0 1,0 0-1,1 0 0,-1 0 1,0 0-1,1 0 0,-1-1 1,0 1-1,2 0 0</inkml:trace>
</inkml:ink>
</file>

<file path=ppt/ink/ink3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17.42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379 423 6016,'0'0'8408,"-11"3"-8048,-188 39 1705,188-40-1901,1 0 0,0 1 0,0 1 1,0 0-1,0 0 0,-10 6 0,15-7-36,-1 1-1,1-1 1,0 1-1,0 0 1,1 1-1,-1-1 1,1 1 0,0-1-1,0 1 1,1 1-1,-5 7 1,-3 6 279,8-14-248,0-1 0,1 1 0,-1 0 0,1 0 0,-2 7 0,4-10-117,-1-1 0,1 1 0,0 0-1,0-1 1,0 1 0,0-1-1,0 1 1,0 0 0,1-1 0,-1 1-1,0-1 1,1 1 0,0-1 0,-1 1-1,1-1 1,0 1 0,-1-1-1,1 1 1,0-1 0,0 0 0,0 0-1,2 2 1,-2-2-34,8 8 249,1 1 0,18 12 1,-23-19-209,-1 0 0,1-1 0,0 0 0,0 0 0,-1 0 0,1 0 0,1-1 1,-1 0-1,0 0 0,6 0 0,-4 0-2,-1 0 0,1-1 1,0 0-1,0 0 0,0-1 0,0 0 1,0 0-1,0 0 0,0-1 0,-1 0 1,1-1-1,-1 1 0,1-1 0,-1 0 1,0-1-1,0 1 0,0-1 0,-1-1 1,1 1-1,-1-1 0,0 0 0,6-8 1,-3 2 28,0 0 0,-1-1 0,0 0 0,-1 0 0,-1-1 0,0 0 0,-1 0 0,0 0 0,-1 0 0,0 0 0,-1-1 0,1-25 0,-4-6 167,-2 0 0,-13-70 0,5 45-4,4 26-117,2 15 131,-3-54 0,6 54 187,-7 41-317,2 21-110,1 0-1,1 1 0,2-1 1,2 0-1,1 1 0,1 0 1,8 39-1,1 52 25,-9-90 19,1-1-1,2 0 0,2 1 0,12 42 0,-13-57 18,-5-16-42,1 0-1,0 0 0,0-1 1,0 1-1,0-1 0,1 1 1,-1-1-1,1 1 0,0-1 1,4 6-1,-1 0 215,-5-9-235,0 0 1,0 1-1,0-1 1,0 0-1,1 1 0,-1-1 1,0 0-1,0 0 1,0 1-1,0-1 1,0 0-1,0 0 1,1 0-1,-1 1 1,0-1-1,0 0 1,0 0-1,1 0 1,-1 1-1,0-1 1,0 0-1,1 0 1,-1 0-1,0 0 1,0 0-1,1 0 1,-1 1-1,0-1 0,0 0 1,1 0-1,0 0 129,-1-2-143,0 0 0,0 1 1,0-1-1,0 0 0,0 1 0,1-1 0,-1 0 1,1 1-1,-1-1 0,1 1 0,0-1 0,0 1 0,1-3 1,5-11-68,14-47-237,-11 32-3389</inkml:trace>
</inkml:ink>
</file>

<file path=ppt/ink/ink3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18.86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7432,'0'0'14121,"9"10"-13771,-3-4-293,2 1 56,-1 0 0,0 0-1,-1 0 1,0 1 0,0 0 0,0 1 0,-1-1-1,0 1 1,-1 0 0,4 11 0,14 57 628,-11-44-284,9 52 1,19 100 615,-28-126-686,-2-22 38,-3 0-1,4 67 1,-6-55 322,-1-41-468,-2-8-273,-1 0-1,0 0 0,0 0 1,0 0-1,0 1 1,0-1-1,0 0 1,0 0-1,0 0 0,0 0 1,0 0-1,0 0 1,1 0-1,-1 0 1,0 1-1,0-1 0,0 0 1,0 0-1,0 0 1,0 0-1,0 0 1,0 0-1,0 1 0,0-1 1,0 0-1,0 0 1,0 0-1,0 0 1,0 0-1,0 0 0,0 1 1,-1-1-1,1 0 1,0 0-1,0 0 1,0 0-1,0 0 0,0 0 1,0 0-1,0 0 1,0 1-1,0-1 1,0 0-1,0 0 0,-1 0 1,1 0-1,0 0 1,0 0-1,15-52 1279,8-13-1182,-4 8 6,2 0 0,41-75-1,50-86 132,-108 207-225,0 0 0,5-23 0,1 0-17,-1-7-513,-1 4-5200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25.46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229 88 4008,'0'0'7409,"-12"11"-7101,-79 71 576,87-78-763,0-1 1,0 0-1,-1 0 0,0 0 0,1 0 1,-1-1-1,0 0 0,0 0 1,0 0-1,-9 1 0,12-3-63,0 1 1,0-1-1,-1 0 0,1 0 0,0 0 0,0 0 0,-1-1 0,1 1 0,0-1 1,0 1-1,0-1 0,0 0 0,-1 0 0,1 0 0,0 0 0,0 0 1,1 0-1,-1 0 0,0-1 0,0 1 0,1-1 0,-1 0 0,0 1 0,1-1 1,0 0-1,-3-3 0,2 1-7,1 1 0,-1-1 0,1 0 0,0 0 1,0 1-1,0-1 0,0 0 0,1 0 0,-1 0 0,1 0 0,0 0 1,0 0-1,1 0 0,-1 0 0,1 1 0,0-1 0,0 0 0,0 0 1,0 0-1,1 1 0,-1-1 0,1 1 0,0-1 0,0 1 0,1 0 1,-1 0-1,3-4 0,1 2 11,0-1 0,1 1 0,-1 0 0,1 0 0,0 1 1,0 0-1,0 0 0,1 1 0,-1 0 0,1 0 0,0 1 0,0 0 1,0 0-1,14-1 0,-18 4-16,0 1 0,1-1 0,-1 1 0,0 0 1,0 1-1,0-1 0,0 0 0,0 1 0,-1 0 0,1 0 0,-1 0 1,5 6-1,1-1 38,-2-1-8,1-1 1,0 0-1,1 0 1,-1-1-1,1 0 1,0 0-1,0-1 1,0 0-1,1-1 1,0 0-1,-1-1 1,1 0-1,0 0 1,0-1-1,0 0 1,0-1-1,0 0 1,16-2-1,-25 2-64,11-1 110,-1 0-1,1-1 0,-1 0 1,1-1-1,-1 0 1,0-1-1,0 0 1,-1-1-1,1 0 1,16-11-1,46-44 623,-63 49-391,-1 3-3025</inkml:trace>
</inkml:ink>
</file>

<file path=ppt/ink/ink3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20.81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8240,'0'0'15897,"11"4"-15756,7 1 2,1 1-1,-1-2 1,1-1 0,34 2-1,59 2 522,-45-2-206,-4-2 223,-33-6 732,-30 3-1061</inkml:trace>
</inkml:ink>
</file>

<file path=ppt/ink/ink3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23.49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0 112 5520,'0'0'10177,"11"2"-9824,178 29 1790,-4-2-275,-174-27-1643,-1 0 0,1-1 1,16 1-1,-14 0 13,-12-2-206,1 0 1,-1 1-1,0-1 1,1 0-1,-1 0 1,1 0-1,-1 0 1,0 0-1,1 0 1,-1 0-1,1 0 1,1-1-1,3-1 171,0 0-1,0-1 1,-1 1-1,10-6 1,-14 7-155,1-1-1,0 0 1,0 1 0,0-1 0,-1 0 0,1 0 0,-1 0 0,0 0 0,1 0-1,-1 0 1,0 0 0,0 0 0,0-1 0,-1 1 0,2-3 0,-13-19 383,10 22-392,-2-3-6,0 1 1,0-1-1,-1 1 0,0 0 0,1 0 1,-1 1-1,-1-1 0,-6-4 0,-40-21 150,37 22-122,-1 0-4,0 1 0,-30-7 0,35 10-31,-26 4 88,27-1-70,1 1 0,-1 1 1,0 0-1,1 0 0,-1 1 1,1 0-1,-12 6 0,8-4 22,-16 6 106,22-10-125,-1 1 0,0 1 0,1 0 0,-1 0 0,1 0-1,0 0 1,0 1 0,0 0 0,1 1 0,-1-1 0,1 1 0,0 0 0,-6 8 0,-13 15 211,20-24-224,1 0-1,-1 0 0,1 0 0,-1 0 0,1 1 0,0 0 0,1-1 0,-1 1 0,-3 10 0,2 1 30,3-14-53,0 1 0,0-1 0,0 1 0,1 0 0,-1 0-1,1-1 1,0 1 0,0 0 0,0 0 0,0-1 0,0 1 0,0 0 0,1 0 0,-1-1 0,1 1 0,0 0 0,0-1 0,0 1 0,2 2 0,7 25 56,3 7 57,-8-28-80,6 11 188,17 24 0,-23-38-174,0 0-1,1 0 1,-1-1-1,1 1 1,0-1-1,0 0 1,12 6-1,1 1 140,-15-9-148,-1-1 1,1 1-1,0-1 0,0 0 1,-1 0-1,1-1 0,9 3 1,-9-3-16,0 1 0,-1-1 0,1 1 0,0-1 0,-1 1 0,1 0 1,4 4-1,-5-3 1,1-1 0,0 0 1,0 1-1,0-1 0,8 2 0,31 11 194,-30-9-147,0-2 0,24 6 0,-7-3 213,43 16-1,-53-17-177,-16-4-87,0 0 1,1 0-1,-1 1 0,0-1 1,0 1-1,0 0 0,-1 0 1,1 0-1,-1 1 1,0-1-1,0 1 0,0 0 1,0 0-1,0 0 0,-1 0 1,0 0-1,0 1 1,0-1-1,0 1 0,-1-1 1,0 1-1,2 7 0,-2-5-23,0-1-1,-1 1 1,1-1-1,-1 1 1,-1 0-1,1-1 0,-1 1 1,0-1-1,0 0 1,-1 1-1,0-1 1,0 0-1,-1 0 0,1 0 1,-1 0-1,-5 6 1,1-5 23,0 0 1,-1-1-1,0 0 1,0-1-1,-1 0 1,0 0-1,0 0 1,-11 3-1,5-3 10,-1 0 1,0-1-1,0-1 0,0 0 0,-1-1 0,-29 0 1,28-1 5,16-1-36,0 1 0,-1-1 0,1 0 0,0 0 0,-1 0 0,1 0 0,0 0 0,-1 0 0,1-1 0,0 1 0,-1-1 0,1 0 0,0 0 0,0 0 0,0 0 0,-3-1 0,-13-3 188,16 5-179,0 0 0,0-1 0,1 1 1,-1-1-1,0 1 0,0-1 0,0 1 1,0-1-1,-2-2 0,2 1 18,0 1 1,0-1-1,-1 1 1,1-1-1,0 1 0,0 0 1,-1 0-1,1 0 0,-1 0 1,1 0-1,-1 1 1,1-1-1,-4 0 0,1 0-430,-13-2 1273,14 2-2458,11 1-3426</inkml:trace>
</inkml:ink>
</file>

<file path=ppt/ink/ink3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26.42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254 521 5120,'0'0'11779,"-12"5"-11335,-6 1-378,-94 38 2744,104-39-2550,0-1-1,1 2 1,0-1 0,-11 12-1,-13 10 497,28-25-702,0 0 1,1 1-1,-1-1 0,1 1 1,0 0-1,0-1 1,0 1-1,0 0 1,0 0-1,0 1 1,1-1-1,0 0 0,-1 0 1,1 1-1,1-1 1,-1 1-1,0-1 1,1 1-1,0-1 0,-1 1 1,2-1-1,-1 1 1,0 0-1,1-1 1,-1 1-1,1-1 1,0 0-1,0 1 0,0-1 1,1 0-1,-1 1 1,1-1-1,0 0 1,0 0-1,4 5 1,-2-5-11,0 1 1,1-1-1,-1 0 1,1 0-1,-1 0 1,1-1-1,0 1 1,0-1-1,0 0 1,0-1 0,1 1-1,-1-1 1,0 0-1,1-1 1,-1 1-1,1-1 1,-1 0-1,0 0 1,1-1-1,-1 1 1,0-1 0,1-1-1,7-2 1,-6 2-5,0-2 1,-1 1 0,1-1-1,-1 0 1,0 0-1,0 0 1,0-1 0,0 0-1,-1-1 1,0 1 0,0-1-1,0 0 1,-1 0 0,0 0-1,0-1 1,5-10 0,-1-5 40,-1-1 0,-1 0 0,-1 0 0,0 0 0,-2 0 0,-1-1 0,-1 0 0,-3-34 0,-2-226 695,1 255-678,2 22-62,0 1 1,0-1 0,1 1-1,0-1 1,0 1-1,1-1 1,2-11-1,-3 16-14,1-1-1,-1 1 0,0-1 0,0 1 0,0-1 0,-1 1 0,1-1 0,-1-4 0,-2-9 71,5 5-41,-2 11-50,0-1 1,1 1 0,-1 0 0,0-1 0,0 1 0,0 0-1,0-1 1,0 1 0,0 0 0,0-1 0,0 1 0,0 0-1,0-1 1,0 1 0,0 0 0,0-1 0,0 1-1,0 0 1,0-1 0,-1 1 0,1 0 0,0-1 0,0 1-1,0 0 1,0 0 0,-1-1 0,2-6 11,-5 14-1,1 3 0,1-1 0,0 0 0,1 1 0,0-1 0,1 1 0,0 13 0,0 16 35,-5 27 47,-7 130 321,14-155-311,-1-24 15,-1 35 1,-1-29 9,1-1 1,5 31-1,-3-28 75,1-3-27,-2-17-129,0 1 1,0-1-1,-1 1 0,0 10 0,0-13-21,-1-1-1,1 0 0,0 0 0,0 1 0,0-1 1,0 0-1,0 0 0,1 1 0,-1-1 0,1 0 0,-1 0 1,1 0-1,2 4 0,-3-5-2,1 1-1,-1-1 1,1 0-1,-1 0 1,1 0-1,-1 0 1,0 1-1,0-1 1,1 0-1,-1 0 1,0 1-1,0-1 1,0 0-1,-1 2 1,1-2-14,0-1 0,0 0 0,-1 1 0,1-1 0,0 0 0,0 1 0,0-1 0,0 1 0,0-1 0,0 1 0,0-1 0,0 0 0,0 1 0,0-1 0,0 1 0,0-1 0,0 0 0,1 1 0,-1-1 0,0 1 0,0-1 0,0 0 0,0 1 0,1-1 0,-1 0 0,0 1 0,0-1 0,1 0 0,-1 1 0,0-1 0,1 0 0,-1 0 0,0 1 0,1-1 0,-1 0 0,0 0 0,1 0 0,-1 0 0,1 1 0,-1-1 0,0 0 0,1 0 0,-1 0 0,1 0 0,-1 0 0,0 0 0,1 0 0,-1 0 0,1 0 0,0 0 0,-1 0 258,0 1-258,0 0 1,1 0-1,-1 1 1,0-1-1,1 0 0,-1 0 1,1 0-1,-1 0 1,1 0-1,0 0 1,-1 0-1,1 0 1,0 0-1,0 0 1,0 0-1,0 0 0,0 0 1,-1-1-1,1 1 1,1 0-1,-1-1 1,0 1-1,0-1 1,2 1-1,0 1 0,0-1 1,1 0-1,0 0 0,-1 0 1,1 0-1,-1-1 0,6 1 1,2 2 76,-8-2-312,1-12-520,-2 2-3531</inkml:trace>
</inkml:ink>
</file>

<file path=ppt/ink/ink3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28.19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29 1 6128,'0'0'24394,"-3"9"-24146,-5 30 361,-8 66 0,17 21-184,-2 12-79,0 34-346,2-87 0,3-21 0,-3-56 0,-2 2 0,1-7 0,-5-34 0,7-21 890,0 24-5411,-2 27 4151</inkml:trace>
</inkml:ink>
</file>

<file path=ppt/ink/ink3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29.10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 0 7736,'0'0'7009,"0"10"-6570,-2 29-1,2-38 146,0 0 0,0 1 0,0-1-1,1 0 1,-1 1 0,0-1 0,1 0-1,-1 0 1,1 1 0,-1-1 0,1 0 0,0 0-1,-1 0 1,1 0 0,1 2 0,19 11 1438,-13-11-1982,1 0 1,0 0-1,11 1 0,75 14 1206,-71-13-816,44 13 0,-10-2 117,-12-1-121,-39-12-359,-1 0 0,1-1-1,-1 0 1,1 0 0,0 0-1,0-1 1,0 0 0,12 0 0,2-4 105,-16 2-64,1 0-1,-1 1 1,0-1 0,1 1-1,-1 0 1,1 0 0,-1 1-1,8 1 1,-13-2-94,1 1 1,-1-1-1,1 0 1,-1 0-1,0 1 0,1-1 1,-1 0-1,1 0 1,-1 0-1,1 0 0,-1 0 1,1 1-1,-1-1 1,0 0-1,1 0 0,-1 0 1,1 0-1,-1-1 1,1 1-1,-1 0 0,1 0 1,-1 0-1,1 0 0,-1 0 1,0 0-1,1-1 1,-1 1-1,1 0 0,-1 0 1,0-1-1,1 1 1,-1 0-1,0-1 0,1 1 1,-1 0-1,0-1 1,1 1-1,-1 0 0,0-1 1,0 1-1,1-1 1,-1 1-1,0-1 0,4 0 133</inkml:trace>
</inkml:ink>
</file>

<file path=ppt/ink/ink3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34.80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39 0 6824,'0'0'7714,"-3"9"-7428,-12 29 19,8-15 4150,7-22-4334,0 0 0,0 0-1,-1 0 1,1 0 0,0 0 0,0 0-1,-1 0 1,1 0 0,0 0 0,-1 0-1,1 0 1,-1 0 0,1 0 0,-1 0 0,0-1-1,1 1 1,-1 0 0,0 0 0,-1 0-1,-1 20 2071,3-21-2179,0 0 0,0 0 1,1 0-1,-1 1 0,0-1 0,0 0 0,1 1 0,-1-1 1,0 0-1,0 1 0,0-1 0,0 0 0,1 1 1,-1-1-1,0 0 0,0 1 0,0-1 0,0 0 1,0 1-1,0-1 0,0 0 0,0 1 0,0-1 1,0 1-1,0-1 0,0 0 0,0 1 0,0-1 1,0 0-1,-1 1 0,1-1 0,0 1-1,0-1 1,0 1 0,0-1-1,0 1 1,-1-1 0,1 0-1,0 1 1,0-1 0,0 1-1,0-1 1,1 1 0,-1-1-1,0 0 1,0 1 0,0-1-1,0 1 1,0-1 0,0 0-1,1 1 1,-1-1 0,0 1-1,0-1 1,1 0 0,-1 1-1,0-1 1,0 0 0,1 1-1,-1-1 1,0 0 0,1 0 0,-1 1-1,1-1 1,-1 0 0,0 0-1,1 0 1,-1 1 0,1-1-1,8 3 118,-1-1 0,1 0-1,-1 0 1,13 1-1,-12-2-19,-1 0-1,0 1 0,1-1 0,14 7 0,-15-5 45,-1-1-1,0 0 0,15 1 1,-11-1-4,-1 0 145,33 2 1429,-29 1-1526,4 2 98,-17-7-260,-10-10-1202</inkml:trace>
</inkml:ink>
</file>

<file path=ppt/ink/ink3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39.25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327 168 3712,'0'0'14830,"-11"1"-14541,1-1-199,7 0-62,-1 0 0,1 0 0,0 0 1,-1 0-1,1 0 0,0 1 0,-1 0 0,1 0 0,0 0 0,0 0 1,-1 0-1,1 1 0,0-1 0,0 1 0,1 0 0,-6 4 0,-73 52 1296,76-55-1253,1 0 0,-1-1 1,1 1-1,-1-1 0,0-1 0,0 1 0,0 0 0,0-1 0,0 0 0,0 0 0,0-1 0,-1 0 0,-4 0 0,2 0 32,0 0 1,1-1-1,-1-1 1,0 1-1,1-1 0,-1 0 1,1-1-1,-8-3 1,14 5-84,-1-1 0,1 1 0,0 0 0,0 0 0,0-1 0,0 1 0,0-1 0,0 1 0,0-1 0,0 1 0,1-1 0,-1 0 0,0 1 0,1-1 0,0 0 0,-1 1 0,1-1 0,0 0 0,0 0 0,0 1 0,0-1 0,0 0 0,0 0 0,0 1 0,1-1 0,-1 0 0,1 1 0,0-3 0,1-5 67,1 0-1,0 1 1,1-1 0,4-9 0,-4 12 0,0 0 0,1 1 0,9-11 0,2-1 111,-10 11-125,0 1 1,0 0 0,0 1-1,1-1 1,-1 1 0,1 0-1,13-5 1,19-11 157,-34 17-168,1 0 0,0 1 0,0-1 0,0 1 0,1 0 1,-1 1-1,8-1 0,2-1 120,-14 2-165,0 1 0,-1-1 0,1 1 0,0 0 0,0 0 0,0 0 0,0 0 0,0 0 0,0 1 1,-1-1-1,1 0 0,0 1 0,0 0 0,0-1 0,-1 1 0,1 0 0,0 0 0,2 2 0,-1-1-1,-1 0 0,0 0-1,0 1 1,0-1 0,0 1-1,0 0 1,0 0 0,-1-1-1,1 1 1,0 4 0,2 5 24,0 1-1,-1 0 1,-1 0 0,1 15-1,-2-25-25,1 30 84,-1 0 1,-2 0-1,-6 43 1,-24 96 326,26-151-304,-2 0 0,-11 27 0,8-25 92,-8 30 0,11-35-6,0 0-1,-2 0 0,0-1 1,0 0-1,-21 25 0,26-31-65,4-10-132,0 0 0,0-1 0,0 1 0,0 0 0,0-1 0,0 1 0,0-1 0,0 1 0,-1 0 0,1-1 0,0 1 0,0-1 0,-1 1 0,1-1 0,0 1 0,-1 0 0,1-1 0,0 0 0,-1 1 0,1-1 0,-1 1 0,1-1 0,-1 1 0,1-1 0,-1 0 0,0 1 0,1-1 108,-2-5-72,0 0 1,0 0 0,1 0 0,0-1-1,0 1 1,0 0 0,1-1-1,0 1 1,0-8 0,8-50 120,-6 54-136,13-55 121,3 0 1,42-100-1,-35 101-72,-9 27-30,3 2-1,0 0 1,2 1 0,2 1-1,27-31 1,-40 52-39,1 1 0,0 0 0,1 1 1,0 0-1,0 0 0,1 2 1,0-1-1,15-5 0,-27 13-14,0 0 0,-1 0 0,1 0 0,0 0 0,0 0 1,-1 0-1,1 0 0,0 1 0,-1-1 0,1 0 0,0 0 0,-1 1 0,1-1 0,0 0 0,-1 1 0,1-1 0,-1 1 0,1-1 0,-1 1 1,1-1-1,-1 1 0,1-1 0,-1 1 0,1 0 0,-1-1 0,0 1 0,1-1 0,-1 1 0,0 0 0,0-1 0,1 1 0,-1 0 1,0 0-1,0 0 0,9 29-68,-7-15 56,0 0 0,-1 0 1,0 1-1,-2-1 0,0 0 1,0 0-1,-5 19 0,-6 12-2,-16 44 0,7-30 30,-51 153 87,66-199-64,3-7 29,9-15-1,0-1-51,-1 0 1,-1-1-1,5-13 0,4-10 16,42-91 90,-28 59 32,54-94 1,-66 138-105,0 0-1,2 1 0,19-19 1,-23 26-28,30-33 22,-43 46-40,0 0 1,1 0 0,-1 0 0,0 1-1,0-1 1,0 0 0,0 0 0,0 0-1,0 1 1,0-1 0,0 0 0,0 0-1,0 0 1,0 1 0,1-1 0,-1 0-1,0 0 1,0 0 0,0 0-1,0 1 1,1-1 0,-1 0 0,0 0-1,0 0 1,0 0 0,1 0 0,-1 0-1,0 0 1,0 0 0,0 0 0,1 0-1,-1 1 1,0-1 0,0 0 0,0 0-1,1 0 1,-1 0 0,0 0 0,0-1-1,1 1 1,-1 0 0,0 0 0,0 0-1,0 0 1,1 0 0,-1 0-1,0 0 1,0 0 0,0 0 0,0 0-1,1-1 1,-1 1 0,0 0 0,0 0-1,0 0 1,1-1 0,-4 23 29,-32 82 113,27-70-38,-7 55-1,3 138 11,12-195-116,2 0 0,7 31 0,-8-51 0,2 4 0,0-1 0,0 1 0,1 0 0,10 22 0,-12-34 0,0-1 0,0 1 0,0 0 0,0-1 0,1 0 0,-1 1 0,1-1 0,0 0 0,0 0 0,0-1 0,0 1 0,1-1 0,-1 1 0,1-1 0,-1 0 0,1 0 0,0-1 0,0 1 0,0-1 0,0 0 0,0 0 0,8 1 0,0-1 0,-4 1 0,-1-2 0,1 1 0,-1-1 0,1 0 0,0-1 0,9-1 0,23-1 0,-30 4 0,-11-2-56,1 1 1,-1 0-1,0-1 0,0 1 1,0 0-1,1-1 1,-1 1-1,0-1 0,0 1 1,1-1-1,-1 1 0,1-1 1,-1 0-1,-1-1 1</inkml:trace>
</inkml:ink>
</file>

<file path=ppt/ink/ink3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41.70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69 84 5624,'0'0'8448,"0"-10"-7911,-2-3-265,1-8-58,0-3 4978,-7 24-3200,-7 11-359,13-9-1539,0-1-1,1 0 0,-1 0 0,0 1 1,1-1-1,-1 1 0,0-1 0,1 1 1,0 0-1,-1 0 0,1-1 0,0 1 1,0 0-1,-1 3 0,0 0 111,-2 8 569,4-13-756,0 0 1,0 1 0,1-1 0,-1 0-1,0 1 1,0-1 0,0 0 0,0 0-1,0 1 1,0-1 0,0 0 0,1 1-1,-1-1 1,0 0 0,0 0 0,0 0-1,1 1 1,-1-1 0,0 0 0,0 0-1,1 0 1,-1 0 0,0 1 0,0-1 0,1 0-1,-1 0 1,0 0 0,1 0 0,-1 0-1,0 0 1,0 0 0,1 0 0,-1 0-1,0 0 1,1 0 0,-1 0 0,0 0-1,1 0 1,-1 0 0,1 0 25,0-1-1,0 1 1,0 0 0,-1-1 0,1 1 0,0-1-1,0 1 1,-1-1 0,1 1 0,0-1 0,-1 0 0,1 1-1,0-1 1,-1 0 0,1 0 0,-1 1 0,1-1-1,-1 0 1,0 0 0,1 0 0,-1 1 0,0-1-1,1 0 1,-1 0 0,0 0 0,0 0 0,0 0-1,0 0 1,0 0 0,0-1 0,-1-29 607,1 31-634,-1-1 0,1 1 0,0-1 0,0 1 0,0-1 0,-1 1 0,1 0 0,0-1 0,-1 1-1,1-1 1,0 1 0,-1 0 0,1-1 0,-1 1 0,1 0 0,-1 0 0,1-1 0,0 1 0,-1 0 0,1 0 0,-1 0 0,1-1 0,-1 1 0,1 0-1,-1 0 1,1 0 0,-1 0 0,1 0 0,-1 0 0,1 0 0,-1 0 0,1 0 0,-1 0 0,1 0 0,-1 1 0,0-1-2,0 0 0,0 0 0,1 0 0,-1 1 0,0-1 0,1 0 0,-1 0 0,0 1 0,1-1 0,-1 1 1,0-1-1,1 0 0,-1 1 0,1-1 0,-1 1 0,1 0 0,-1-1 0,1 1 0,-1-1 0,1 1 0,0 0 0,-1 1 0,-4 12 335,4-11 236,12-8-218,-10 4-362,16-15 732,-13 8-332,-7 8 23,-2 0-415,5 0-13,0-1 0,0 1 0,-1 0 0,1 0 0,0 0 0,0 0 0,0 0 0,-1 0 0,1 0 0,0 0 0,0 0 0,0 0 0,-1 0-1,1 0 1,0 0 0,0 0 0,-1 0 0,1 0 0,0 0 0,0 0 0,0 0 0,-1 0 0,1 0 0,0 0 0,0 0 0,0 0 0,-1 0-1,1 0 1,0 1 0,0-1 0,0 0 0,-1 0 0,1 0 0,0 1 0,19-13-130,-13 9-4288</inkml:trace>
</inkml:ink>
</file>

<file path=ppt/ink/ink3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42.98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390 700 6520,'0'0'8098,"-11"-3"-7483,-2-1-371,1 2-1,-1-1 1,0 1 0,0 1 0,0 1-1,-1 0 1,1 0 0,0 1 0,0 1 0,0 0-1,-14 5 1,-14 7 437,18-7 34,-44 22 0,59-25-520,1 1 0,-1-1 0,1 2-1,1-1 1,-1 1 0,1 0-1,0 0 1,0 0 0,-7 11 0,13-15-145,-1-1 0,0 0 1,1 1-1,-1-1 0,1 1 1,0-1-1,-1 1 1,1-1-1,0 1 0,0-1 1,0 1-1,0-1 0,0 1 1,1-1-1,-1 1 0,0-1 1,1 1-1,-1-1 1,1 1-1,-1-1 0,1 0 1,0 1-1,-1-1 0,1 0 1,0 1-1,0-1 0,0 0 1,0 0-1,2 2 1,2 1 50,-1 1 0,1-1 0,0 0 0,1 0 0,8 5 0,-4-4-11,0 0 0,0-1 1,1 0-1,-1 0 0,1-1 0,0-1 0,0 0 1,0 0-1,0-1 0,0 0 0,0-1 1,0 0-1,0-1 0,0-1 0,0 1 0,0-2 1,12-3-1,-8 1 77,1-1 0,-2 0 0,27-15 1,-33 15-96,-1 1 0,0-1 0,0 0 0,0-1 0,-1 1 0,0-2 0,0 1 0,5-10 0,-2 1 48,-1-1 0,-1 0 0,0 0 1,-1 0-1,-1-1 0,-1 0 0,0 0 0,-2 0 0,0 0 0,-1-31 0,-3-13 309,-19-108 0,11 106-92,-2 1 0,-3 1 0,-27-73 0,41 134-300,0-1-1,0 0 1,1 0 0,-1 0 0,0 0 0,-1 1 0,1-1-1,0 0 1,0 1 0,-2-2 0,-3 4 42,0 12-79,1 5 5,-2 9 0,0 0-1,2 0 1,-4 45 0,10 37 19,5 0 0,33 182 0,-11-178 113,-26-105-58,0 0-1,1 0 1,-1 0 0,2-1-1,3 9 1,-7-16-77,0 0-1,0 0 1,1 0-1,-1 1 1,0-1 0,0 0-1,0 0 1,1 0 0,-1 0-1,0 0 1,0 1-1,1-1 1,-1 0 0,0 0-1,0 0 1,1 0-1,-1 0 1,0 0 0,0 0-1,1 0 1,-1 0 0,0 0-1,0 0 1,1 0-1,-1 0 1,0 0 0,1 0-1,-1 0 1,0 0-1,0-1 1,1 1 0,-1 0-1,0 0 1,0 0-1,0 0 1,1 0 0,-1-1-1,0 1 1,0 0 0,0 0-1,1 0 1,-1-1-1,0 1 1,0 0 0,0 0-1,0 0 1,0-1-1,1 1 1,-1 0 0,0 0-1,0-1 1,0 1 0,0-1-1,9-15-2673</inkml:trace>
</inkml:ink>
</file>

<file path=ppt/ink/ink3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43.88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123 0 6928,'0'0'12255,"-5"11"-11637,-9 23 245,-20 70 0,22-47 187,-9 98-1,6-4 116,-3 70 570,17-177-1370,-1-27-91,2 0-1,0 0 0,4 27 0,-5-20 215,-1-8 131,4-15-246,3-6-249,3-7-85,51-100-120,-24 42-4200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26.48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134 1 5720,'0'0'13822,"-2"10"-13603,-2 1-153,3-7-26,-1 0 1,1 0-1,0 1 0,0-1 0,1 0 0,-1 1 1,1 7-1,1 13 453,9 45-1,-1-21-200,-5-22-111,9 25 1,-8-34-62,-1 0 1,0 0-1,-1 0 1,0 18-1,-3-30-79,-2 7 350,1-12-361,0 0 0,0 0 0,0 0-1,-1 0 1,1 0 0,0 0 0,0-1-1,-1 1 1,1 0 0,-1-1 0,-2 1 0,1 0 4,-1-1 0,1 1-1,-1-1 1,0 0 0,1 0 0,-1 0 0,0-1 0,1 1 0,-7-2 0,-32-12 169,40 14-184,-2-2 17,0 0 0,0 0-1,1-1 1,-1 1 0,-5-6 0,6 5-1,0 1-1,-1-1 1,1 1-1,0 0 1,-1 0 0,-4-2-1,8 4-23,-1 0 0,0 0 1,0-1-1,0 1 0,1 0 0,-1-1 0,0 1 0,1-1 0,-1 1 0,0-1 0,1 1 1,-1-1-1,0 1 0,1-1 0,-1 0 0,1 1 0,-1-1 0,1 0 0,-1-1 0,0 0 62,1 2-83,0 0-1,0 0 1,0 0 0,0 0-1,0 1 1,0-1 0,1 0-1,-1 0 1,0 0 0,0 0-1,0 0 1,0 0 0,1 0-1,-1 0 1,0 0 0,0 0-1,0 0 1,0 0 0,1 0 0,-1 0-1,0 0 1,0 0 0,0 0-1,1 0 1,-1 0 0,0 0-1,0 0 1,0 0 0,0 0-1,1 0 1,-1 0 0,0 0-1,0 0 1,0 0 0,0 0-1,1 0 1,-1-1 0,0 1-1,0 0 1,4-2-3197</inkml:trace>
</inkml:ink>
</file>

<file path=ppt/ink/ink3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44.7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75 0 5624,'0'0'17385,"8"14"-17041,-3-3-267,0-5-32,-2 1 0,1-1 0,-1 1 0,0 0 0,-1 0 1,1 0-1,-1 0 0,-1 1 0,1-1 0,-1 1 0,-1-1 0,1 12 1,-39 267 1516,17-153-911,16-106-464,-9 27 1,7-31 79,2 0 0,-5 30 0,10-49-184,0 0 1,-1 0-1,1 0 1,-1 0-1,-1 0 0,1 0 1,0 0-1,-1 0 1,0 0-1,1-1 1,-4 5-1,4-6 202,0 4-51,3-9-310,8-15-507,-5 7-3135</inkml:trace>
</inkml:ink>
</file>

<file path=ppt/ink/ink3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45.40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9536,'0'0'9762,"9"3"-9269,18 2 5,0-1 0,0-1-1,54-1 1,-1-7 347,57-1 676,-113 6-912,1 2 1,0 0-1,34 9 1,-41-5 597,-19-6-1189,1 0 0,0 0 0,0 0-1,0 0 1,0 0 0,0 0 0,-1 1 0,1-1-1,0 0 1,0 0 0,0 0 0,0 0 0,0 0-1,0 0 1,-1 0 0,1 1 0,0-1 0,0 0 0,0 0-1,0 0 1,0 0 0,0 1 0,0-1 0,0 0-1,0 0 1,0 0 0,0 0 0,0 0 0,0 1-1,0-1 1,0 0 0,0 0 0,0 0 0,0 0-1,0 1 1,0-1 0,0 0 0,0 0 0,0 0-1,0 0 1,0 1 0,0-1 0,0 0 0,1 0-1,-1 0 1,0 0 0,0 0 0,0 0 0,0 1 0,0-1-1,0 0 1,1 0 0,-1 0 0,0 0 0,0 0-1,0 0 1,0 0 0,0 0 0,1 0 0,-1 0-1,0 0 1,0 0 0,0 0 0,0 0 0,1 0-1,-6 1 267</inkml:trace>
</inkml:ink>
</file>

<file path=ppt/ink/ink3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46.02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96 0 8336,'0'0'6840,"-3"12"-6279,-23 105 1116,5 1 0,-7 167 1,26-250-1320,0 187 3208,2-218-3369,-1 0 1,1 1-1,-1-1 1,1 0-1,-1 1 1,0-1 0,-1 0-1,-2 7 1,3-9-134,1-2-112,0 0 0,0 0 0,0 0 0,0 0 0,0 0 1,0 0-1,-1 0 0,1 0 0,0 0 0,0 0 0,0 0 0,0 0 0,0 0 0,0 0 0,0 0 0,0 0 0,0 0 0,0 0 0,0 0 0,0 0 0,0 0 1,-1 0-1,1 0 0,0 0 0,0 1-623,0-1 623,0 0 0</inkml:trace>
</inkml:ink>
</file>

<file path=ppt/ink/ink3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47.55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5016,'0'0'13775,"16"1"-13239,49 9 436,103 29 0,-94-18 581,88 13-1,-152-32-1342,21 8 673,-27-8-537,-1 0 0,1-1 0,0 1-1,0-1 1,1 0 0,-1 0-1,8 0 1,-12-1-330,0 0 0,0 0 0,1 0 0,-1 0 0,0 0 0,0-1 0,0 1-1,1 0 1,-1 0 0,0 0 0,0 0 0,0 0 0,0 0 0,0 0 0,1-1 0,-1 1 0,0 0 0,0 0 0,0 0-1,0 0 1,0-1 0,0 1 0,1 0 0,-1 0 0,0 0 0,0 0 0,0-1 0,0 1 0,0 0 0,0 0 0,0 0-1,0-1 1,0 1 0,0 0 0,0 0 0,0 0 0,0-1 0,0 1 0,0 0 0,0 0 0,0 0 0,0-1 0,-1 1-1,1 0 1,-2-7-3686</inkml:trace>
</inkml:ink>
</file>

<file path=ppt/ink/ink3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48.5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20 7232,'0'0'12937,"12"2"-12483,-7-1-420,41 10 570,77 9 0,-35-18 208,-1-3 0,1-4 1,128-25-1,-171 25-305,1-1-114,-20-3-3278</inkml:trace>
</inkml:ink>
</file>

<file path=ppt/ink/ink3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56.65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1 203 6328,'0'0'15567,"10"9"-15293,33 26 4,-39-32-183,0-1 0,0 1 0,1-1 0,-1 0 0,1 0 0,-1 0 0,1-1 0,0 1 0,0-1 0,0 0 0,-1-1 0,1 1 0,0-1 0,0 0 0,0 0 0,0-1 0,0 1 0,0-1 0,6-2 0,22-1 296,191-5 438,-151 9-473,88 12-1,-107-7-139,110 1 355,31-12-60,-5 10-322,-78 1-90,14 4 46,-35-1-26,-63-8-21,44-5 0,-18 1 89,-44 3-134,1 0 0,0 0 0,0-1 0,-1 0 0,1-1 0,-1 0 0,14-7 0,-1 3 193,-20 7-225,-1 0 0,0-1-1,0 1 1,0-1 0,0 0 0,0 0-1,0 0 1,0 0 0,0 0-1,0 0 1,0 0 0,0 0-1,1-2 1,-3 3-15,1 0 1,-1-1-1,0 1 1,1 0-1,-1 0 0,0 0 1,0 0-1,1-1 0,-1 1 1,0 0-1,0 0 1,1 0-1,-1-1 0,0 1 1,0 0-1,0 0 0,1-1 1,-1 1-1,0 0 1,0-1-1,0 1 0,0 0 1,0 0-1,0-1 0,0 1 1,1 0-1,-1-1 0,0 1 1,0 0-1,0-1 1,0 1-1,0 0 0,-1-1 1,1 1-1,0 0 0,0-1 1,0 1-1,0 0 1,0-1-1,0 1 0,0 0 1,-1 0-1,1-1 0,0 1 1,0 0-1,0 0 1,-1-1-1,1 1 0,0 0 1,-1-1-1,-5-7 54,0 0-44,-1 0-1,0 0 0,0 1 0,-1 0 0,0 1 0,0 0 0,-9-5 0,-66-36 10,71 41-21,-14-8 108,-2 1 0,0 0 1,0 3-1,-55-14 0,80 23-68,0 1 0,0-1 0,0 0 0,1 0 0,-1 0 0,0-1-1,0 1 1,1-1 0,-5-3 0,1 1 93,-8-3 177,4 2 238,26 6-239,41 6-245,-32-5-46,0 1 0,41 12 0,81 32 73,-133-42-73,0 1 0,0 1 0,-1 0 0,0 1 0,22 18 0,-34-25-21,0 0 1,0 0-1,0 0 1,0 0-1,0 0 0,0 1 1,-1-1-1,1 0 1,0 0-1,-1 0 0,1 1 1,-1-1-1,0 0 1,1 1-1,-1-1 1,0 1-1,0-1 0,0 0 1,0 1-1,0-1 1,0 1-1,0-1 0,0 0 1,0 1-1,-1-1 1,1 0-1,-1 1 0,1-1 1,-1 0-1,1 0 1,-2 2-1,0 2 3,-1-1 0,1 0 0,-1 0 0,0 0-1,0-1 1,0 1 0,-7 5 0,-231 163-4,206-147 0,-46 35 0,55-40 0,17-13 0,0 0 0,1 0 0,-13 14 0,16-10 0,10-17 0,20-95 0,11-55 0,-35 153 0,0-9 0,1-1 0,1 1 0,0 0 0,7-17 0,-5 26 993,-1 3-3072</inkml:trace>
</inkml:ink>
</file>

<file path=ppt/ink/ink3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8:58.72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354 584 6128,'0'0'10903,"-11"-3"-10415,-5 0-179,-1 0 0,0 2-1,0 0 1,-32 2-1,35 1-30,0 0-1,0 1 1,0 0 0,1 1-1,0 1 1,0 0-1,0 1 1,0 0 0,1 1-1,-13 9 1,20-12-166,-1 0 0,1 1 0,0 0 0,0 0 1,0 0-1,1 1 0,0-1 0,0 1 0,0 0 0,1 0 0,0 1 1,0-1-1,0 1 0,1-1 0,0 1 0,1 0 0,-1 0 0,1 0 1,0 0-1,1 0 0,0 0 0,0 8 0,2-4-27,-1 1 0,2 0 1,-1 0-1,2-1 0,0 1 0,0-1 0,1 0 0,0-1 0,1 1 0,0-1 1,0 0-1,1 0 0,1-1 0,0 0 0,0 0 0,0-1 0,1 0 0,1 0 0,-1-1 1,1 0-1,0-1 0,1 0 0,0-1 0,19 7 0,-16-8 42,0-1 0,0 0 0,0-1 0,1-1-1,-1 0 1,0-1 0,26-3 0,-33 2-91,0 0 0,0-1 0,0 0 1,0 0-1,0-1 0,0 0 0,-1 0 1,1 0-1,-1-1 0,0 0 0,0 0 0,-1-1 1,1 0-1,-1 0 0,0 0 0,0 0 1,5-8-1,-4 1 20,1 1 0,-1-1 0,-1 0 0,-1-1-1,1 1 1,-2-1 0,0 0 0,0 0 0,-1 0 0,0-18 0,-2-17 225,-8-73-1,5 89-170,-39-208 522,3 21-25,27 160-380,8 43-60,1 1 0,0-1 1,0-21-1,27 159-183,18 309-195,-9-123 330,-26-276-46,1 0 0,20 50 0,-17-51 72,-8-18-49,-2-11-57,-1 0 0,0-1 0,1 1 0,-1-1 0,0 1 0,1-1-1,0 1 1,-1-1 0,1 1 0,0-1 0,2 3 0,-4 0-11,0-8-27,1-51 622,0 29-5729</inkml:trace>
</inkml:ink>
</file>

<file path=ppt/ink/ink3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00.37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452 14 6016,'0'0'11569,"-10"8"-11049,-193 137 2765,192-136-2858,0 0 0,-1-2 0,-22 12 0,29-16-253,-1-1 1,1-1-1,-1 1 1,0-1 0,0 0-1,1 0 1,-1-1-1,0 1 1,0-1-1,0-1 1,-10-1 0,10 1-13,-1 0 0,1-1 0,-1 0 0,1 0 0,0 0 0,0-1 0,0 0 0,0 0 0,-6-5 0,10 6-108,0 1 0,0-1 0,0 0 1,1 1-1,-1-1 0,0 0 0,1 0 1,0 0-1,-1 0 0,1-1 0,0 1 0,0 0 1,0 0-1,1-1 0,-1 1 0,0-1 1,1 1-1,0 0 0,-1-1 0,1 1 1,0-1-1,0 1 0,1-1 0,-1 1 0,0-1 1,1 1-1,0-4 0,1 0-2,1 0 0,-1-1 0,1 1-1,0 0 1,0 0 0,1 1 0,0-1 0,0 1-1,0 0 1,0 0 0,1 0 0,0 0 0,0 1 0,0 0-1,1 0 1,-1 0 0,1 1 0,0 0 0,0 0-1,0 0 1,10-2 0,-11 3-15,3-2 7,0 1 0,0 0 0,1 1-1,-1 0 1,1 0 0,-1 1 0,1 0 0,-1 0-1,1 1 1,0 0 0,10 2 0,17 4 77,-4-2 2,0 2 1,0 2 0,50 18 0,63 26 528,-123-44-333,29 8 1,13 5 470,-61-19-789,1-1 0,0 1 0,-1-1 0,1 0-1,0 0 1,0-1 0,0 1 0,0-1 0,0 0 0,0 0 0,0 0 0,0 0-1,0-1 1,0 0 0,-1 1 0,1-1 0,0-1 0,0 1 0,-1-1 0,1 1-1,-1-1 1,1 0 0,-1 0 0,0-1 0,1 1 0,-1 0 0,0-1 0,-1 0-1,1 0 1,0 0 0,2-5 0,-2 5-1,0 0 0,-1-1 0,0 1 0,0-1 0,0 1 0,0-1 0,0 0 0,-1 1 0,1-1 0,-1 0 0,0 0 0,0 0 0,-1 0 0,1 0 0,-1 0 0,0-1 0,0 1 0,0 0 0,0 0 0,-1 0 0,0 0 0,0 0 0,0 0 0,-2-5 0,1 2-3973</inkml:trace>
</inkml:ink>
</file>

<file path=ppt/ink/ink3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01.15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244 0 11048,'0'0'9999,"0"11"-9357,45 442 5548,-41-427-5861,2 1 1,1-1-1,1-1 0,1 1 1,18 33-1,-23-51-156,-1 1 0,0-1 0,-1 1 0,2 9 0,5 16 981,-9-34-1142,-1 0 1,1 0-1,0 0 0,0 0 1,0 0-1,0 0 1,0 0-1,-1 0 1,1 0-1,0 0 1,0 0-1,0 0 1,0 0-1,0 0 0,-1 0 1,1 0-1,0 0 1,0 0-1,0 0 1,0 0-1,0 0 1,0 0-1,-1 0 0,1 0 1,0 0-1,0 1 1,0-1-1,0 0 1,0 0-1,0 0 1,0 0-1,-1 0 1,1 0-1,0 0 0,0 1 1,0-1-1,0 0 1,0 0-1,0 0 1,0 0-1,0 0 1,0 1-1,0-1 0,0 0 1,0 0-1,0 0 1,0 0-1,0 0 1,0 1-1,0-1 1,0 0-1,0 0 0,0 0 1,0 0-1,0 0 1,0 0-1,0 1 1,0-1-1,1 0 1,-1 0-1,-9-1 114,-4-1-126,-1-1 0,1-1 0,0 0 0,-14-6 0,-12-4 0,10 4 0,-1 2 0,-50-6 0,74 13 0,-2 1 0,-1-1 0,0 0 0,0-1 0,1 0 0,-1 0 0,1-1 0,-13-6 0,20 8 45,-1 0 0,1 0 0,0 0-1,0 0 1,0 0 0,0 0 0,0-1 0,0 1 0,0 0 0,0 0-1,1-1 1,-1 1 0,0-1 0,1 1 0,-1-1 0,1 1-1,0-1 1,-1 1 0,1-1 0,0 0 0,0-1 0,5-30-2944,-3 27 742</inkml:trace>
</inkml:ink>
</file>

<file path=ppt/ink/ink3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01.59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23 10952,'0'0'5269,"10"-2"-4644,42-2 467,0 2 0,73 7-1,-33-1 557,-80-3-1410,3-1 215,0 1 0,0-2 0,1 0-1,19-4 1,-32 4-422,0 0 1,0 0-1,0-1 0,-1 1 0,1-1 0,0 0 0,2-2 1,2-1-2808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27.18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7136,'0'0'10582,"12"0"-10339,40 1 525,72 10 0,-111-8-588,-8-2-84,-1 0-1,0 0 0,1 0 0,-1 0 0,1-1 0,-1 0 0,1 0 0,-1 0 1,8-2-1,-12 2-102,1 0 1,-1-1-1,1 1 0,-1 0 1,0-1-1,1 1 1,-1-1-1,0 1 0,1 0 1,-1-1-1,0 1 1,0-1-1,1 1 0,-1-1 1,0 1-1,0-1 1,0 1-1,0-1 0,0 1 1,0-1-1,0 1 1,0-1-1,0 0 0,0 1 1,0-1-1,0 1 1,0-1-1,0 1 0,0-1 1,-1 0-1,1-2-1540</inkml:trace>
</inkml:ink>
</file>

<file path=ppt/ink/ink3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02.66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96 5320,'0'0'16090,"14"-11"-15579,3-5-322,-7 6-33,1 0-1,0 1 0,0 1 1,15-9-1,-24 15-63,1 1-1,-1-1 0,1 1 0,0-1 1,0 1-1,0 0 0,-1 0 0,1 0 1,0 0-1,0 1 0,0-1 0,0 1 1,0 0-1,0 0 0,0 0 0,1 0 1,-1 1-1,0-1 0,0 1 0,0-1 1,-1 1-1,1 0 0,0 0 0,0 1 1,0-1-1,-1 1 0,1-1 0,-1 1 1,5 3-1,3 5 185,-1 1 1,0 0-1,0 0 0,-1 0 1,9 19-1,14 18 767,-27-44-902,2 4 79,0-1 1,0 0 0,1 0-1,0 0 1,9 6 0,-14-11-122,0-1-1,0 0 1,0 0 0,0 0-1,1 0 1,-1 0 0,0-1-1,0 1 1,0-1 0,1 1-1,-1-1 1,0 0 0,1 0-1,-1 0 1,0 0 0,1 0-1,-1-1 1,0 1 0,0-1-1,1 1 1,-1-1 0,0 0-1,0 0 1,0 0 0,0 0-1,0 0 1,2-2 0,-2 2-79,1 0 1,-1-1 0,0 0 0,0 1-1,0-1 1,0 0 0,0 0-1,-1 0 1,1 0 0,0 0 0,-1 0-1,2-5 1,0-9-4128</inkml:trace>
</inkml:ink>
</file>

<file path=ppt/ink/ink3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04.0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2104,'0'0'1248</inkml:trace>
</inkml:ink>
</file>

<file path=ppt/ink/ink3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17.10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4912,'0'0'17697,"10"3"-17455,14 5-29,0-1-1,0-1 0,31 2 1,-10-4 1,89 5 609,-90-7-486,-32 0-157,0-1 0,0-1 0,0 0 0,19-3 0,-26 2-83,1 1-1,0 0 1,-1 0-1,1 1 1,7 1-1,-10-1-29,1 0-1,-1-1 1,1 1-1,-1-1 1,1 0 0,-1 0-1,1 0 1,-1 0-1,1-1 1,-1 1-1,0-1 1,1 0-1,3-1 1,-6 1-30,-1 1-1,1 0 1,-1-1 0,1 1 0,0 0 0,-1 0-1,1 0 1,0-1 0,-1 1 0,1 0-1,0 0 1,-1 0 0,1 0 0,0 0 0,-1 0-1,1 0 1,1 1 0,3-2-97,-3-10-4527</inkml:trace>
</inkml:ink>
</file>

<file path=ppt/ink/ink3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18.12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55 8936,'0'0'16577,"10"-7"-16443,32-17-6,-38 21-85,0 1 1,0 0-1,0 0 0,1 1 0,-1-1 1,0 1-1,1 0 0,-1 0 0,1 0 1,-1 0-1,9 1 0,2-1 33,102-4 345,-101 4-310,0 2-1,21 2 1,-23-1 42,1-1 0,-1 0 0,17-2 0,-22 0-36,1 1-1,0 1 0,-1-1 1,0 2-1,11 1 1,-2 3 544,-22-5-1256</inkml:trace>
</inkml:ink>
</file>

<file path=ppt/ink/ink3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20.40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393 1 4416,'0'0'14970,"-11"3"-14566,2 0-349,-9 2 394,-1 1-1,0 1 1,1 1-1,-24 14 0,8-1 536,17-10-482,0 0 1,-18 15-1,25-16-164,5-7-207,1 1 0,-1 0 0,1 1 0,0-1 1,1 1-1,-5 5 0,5-4-45,-9 14 472,-14 31 0,7-14-121,13-28-293,1 0 0,1 0 0,0 1 0,-4 11-1,0 6 201,4-15-134,1 0-1,0-1 0,1 1 1,-1 23-1,3-26-99,-1 12 433,6 39 0,-4-54-457,0 1 0,1 0 0,0-1 0,0 1 0,0-1 0,1 0 0,0 0 0,0 0 0,9 11 0,6 9 139,-14-20-166,0 0-1,0-1 1,0 1 0,1-1-1,0 0 1,0 0 0,9 7 0,-6-7-37,1 0 0,-1-1 1,1 0-1,0 0 0,0-1 1,0 0-1,0-1 0,1 0 1,-1 0-1,12 0 0,6-2 38,0-1 0,33-4 0,-45 1-60,0 0 0,0-1 0,-1 0 0,0-1 0,0-1 0,0 0 0,20-15 0,6-1 0,-26 14 0,1 0 0,-2-1 0,1-1 0,-1 0 0,-1 0 0,0-1 0,-1-1 0,0 0 0,-1 0 0,0-1 0,-1-1 0,-1 1 0,0-1 0,-1-1 0,-1 0 0,-1 1 0,7-31 0,-8 26 0,-2-1 0,-1 0 0,0 1 0,-2-1 0,0 0 0,-7-32 0,6 43 0,-1 1 0,0 0 0,0 1 0,-1-1 0,-6-9 0,2 3 0,4 8 0,0 1 0,-1-1 0,0 1 0,0 0 0,0 0 0,-1 1 0,0 0 0,0 0 0,-1 0 0,1 0 0,-1 1 0,-12-6 0,7 7 0,1 1 0,-1 0 0,1 0 0,-1 1 0,0 0 0,-13 2 0,-69 11 0,58-6 0,-19 8 0,44-10 0,0-1 0,-1 0 0,1-1 0,-19 2 0,30-4 17,0 0 0,0 0 1,-1 0-1,1 0 0,0 0 0,0 0 0,-1 0 0,1 0 1,0 0-1,-1 0 0,1 0 0,0-1 0,0 1 1,-1 0-1,1 0 0,0 0 0,0 0 0,-1 0 1,1 0-1,0-1 0,0 1 0,0 0 0,-1 0 0,1 0 1,0-1-1,0 1 0,0 0 0,-1 0 0,1 0 1,0-1-1,0 1 0,0 0 0,0 0 0,0-1 1,0 1-1,0 0 0,0-1 0,0 1 0,0 0 0,0 0 1,0-1-1,0 1 0,0 0 0,0 0 0,0-1 1,0 1-1,0 0 0,0-1 0,0 1 0,0 0 1,0 0-1,0-1 0,0 1 0,1 0 0,-1 0 0,0-1 1,8-11-4039</inkml:trace>
</inkml:ink>
</file>

<file path=ppt/ink/ink3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26.56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79 630 4816,'0'0'15039,"-8"11"-14643,-2 1-261,6-7-79,0-1 1,0 1-1,1 0 1,0 1-1,0-1 1,0 1-1,0-1 1,1 1-1,0 0 1,-2 7-1,-5 17 445,6-22-374,0 0 1,1 0-1,0 0 1,0 0-1,0 12 1,2-4 1,-2 7 159,2 0-1,1 0 1,6 41 0,-7-61-256,3 12 147,1-1 0,0 1 0,0-1-1,12 22 1,-14-31-122,1-1-1,0 0 1,0 1-1,1-1 0,-1-1 1,1 1-1,0 0 1,0-1-1,0 0 1,1 0-1,-1 0 1,1 0-1,-1-1 1,1 0-1,0 0 1,10 3-1,-9-4 0,1 1-1,0-1 1,-1 0-1,1-1 0,0 0 1,0 0-1,0 0 1,0-1-1,-1 0 1,1 0-1,0 0 1,-1-1-1,1 0 0,-1-1 1,1 0-1,9-5 1,-9 3-18,0 0 1,0 0-1,-1 0 1,0 0-1,0-1 1,0 0-1,-1-1 1,1 1-1,-2-1 1,1 0-1,-1 0 1,0-1-1,4-11 1,13-32 151,14-44 204,-28 70 85,6-40 1,-12 59-304,-1 0-1,0 0 0,0 0 0,0 0 0,-1 0 0,0 0 1,-3-10-1,-2 12 1063,4 3-1191,1-1 0,-1 1 0,0 0 0,1-1-1,-1 1 1,1-1 0,-1 0 0,1 1 0,0-1-1,-1 0 1,1 0 0,0 0 0,0 0-1,1 0 1,-1 0 0,0 0 0,1 0 0,-1 0-1,1-1 1,-1-3 0,1 4-20,-1 0-1,0 0 1,0-1 0,0 1 0,0 0-1,0 0 1,0 0 0,-3-3-1,2 2 28,5 4-68,-4-2 2,0 10-62,0 0-1,0 0 1,2 14 0,0-3 37,1 0-1,0-1 1,2 1 0,0-1 0,1 0 0,1 0 0,11 25-1,-6-12-61,-10-28 82,0 1-1,1-1 1,-1 1 0,1-1-1,0 0 1,0 1-1,0-1 1,1 0 0,0-1-1,4 6 1,-2-4-6,0 0 0,0 0 0,1-1 0,0 0 0,0 0 0,0 0 0,0-1 0,1 0 0,0 0 0,-1-1 0,11 3 0,-11-4 27,-1-1 0,0 1 0,1-1 0,-1 0 0,0 0-1,1-1 1,-1 1 0,0-1 0,0 0 0,1-1 0,-1 1 0,0-1 0,0 0 0,0-1-1,8-4 1,-1-1 34,-1-1 0,0 0 1,0-1-1,-1 1 0,0-2 0,-1 0 0,0 0 0,-1-1 0,0 0 0,11-22 0,60-124 782,-79 157-818,0 1 0,1-1 0,-1 1-1,0-1 1,0 1 0,0 0 0,0-1 0,1 1 0,-1 0 0,0-1-1,0 1 1,1 0 0,-1-1 0,0 1 0,0 0 0,1-1-1,-1 1 1,1 0 0,-1 0 0,0-1 0,1 1 0,-1 0 0,0 0-1,1 0 1,-1 0 0,1-1 0,-1 1 0,0 0 0,1 0 0,-1 0-1,2 0 1,6 11 87,1 20 27,-6-10-124,-1 0 0,0 0 0,-2 0-1,0 0 1,-1 0 0,-1 0 0,-9 35 0,9-39 17,11-24 12,14-29 12,-20 32-34,111-182 4,-113 184-3,1 0 0,-1-1 0,0 1 0,1 0 0,0 0 0,-1 1 0,1-1 0,0 0 0,0 1 0,0-1 0,0 1 0,0-1 0,1 1 0,3-2 0,9-11 0,-15 14 0,0 0 0,1 0 0,-1 0 0,1 0 0,-1 1 0,1-1 0,-1 0 0,0 0 0,1 0 0,-1 0 0,1 1 0,-1-1 0,0 0 0,1 0 0,-1 1 0,0-1 0,1 0 0,-1 1 0,0-1 0,1 0 0,-1 1 0,0-1 0,0 0 0,1 1 0,-1-1 0,0 1 0,0-1 0,0 1 0,0-1 0,1 0 0,-1 1 0,0-1 0,0 1 0,0-1 0,0 1 0,0-1 0,0 1 0,3 20 0,-10 132 0,6-148 0,1 1 0,1 0 0,-1-1 0,1 1 0,0-1 0,0 1 0,0-1 0,1 1 0,0-1 0,0 0 0,0 0 0,1 0 0,0 0 0,0 0 0,0 0 0,0-1 0,1 0 0,6 7 0,-9-10 0,1 1 0,-1-1 0,1 1 0,-1 0 0,0 0 0,0-1 0,0 1 0,0 0 0,0 0 0,0 0 0,-1 0 0,1 0 0,0 4 0,0-5 0,0 0 0,0 0 0,0 0 0,0 0 0,0 1 0,0-2 0,0 1 0,1 0 0,-1 0 0,0 0 0,1 0 0,-1-1 0,1 1 0,1 0 0,-1 0 0,0 0 0,1 0 0,-1 0 0,0 0 0,1-1 0,0 1 0,-1-1 0,1 1 0,-1-1 0,1 0 0,0 0 0,-1 0 0,1 0 0,-1-1 0,1 1 0,2-2 0,41-10 0,-34 7 0,0-1 0,-1 0 0,0-1 0,0 0 0,10-10 0,48-46 0,-66 61 0,23-25 0,-1-2 0,-1 0 0,-1-1 0,-2-2 0,-1 0 0,-1-1 0,-2-1 0,-2 0 0,-1-1 0,-1-1 0,-2 0 0,7-45 0,-9 34 0,-3 0 0,-2-1 0,-1 0 0,-3 1 0,-10-85 0,10 130 0,-1 0 0,1 0 0,0 0 0,-1 1 0,1-1 0,-1 0 0,1 0 0,-1 0 0,0 0 0,0 0 0,0 1 0,0-1 0,0 0 0,-1 1 0,1-1 0,0 1 0,-3-3 0,3 4 0,0 0 0,-1-1 0,1 1 0,0 0 0,0 0 0,0 0 0,0 1 0,0-1 0,0 0 0,-1 0 0,1 1 0,0-1 0,0 0 0,0 1 0,0-1 0,0 1 0,0-1 0,0 1 0,0 0 0,1-1 0,-1 1 0,0 0 0,0 0 0,0 0 0,1-1 0,-1 1 0,0 0 0,1 0 0,-1 0 0,0 2 0,-13 18 0,0 0 0,2 1 0,0 1 0,2 0 0,0 1 0,2 0 0,1 0 0,-5 29 0,-2 28 0,-2 96 0,11-104 0,4-58 0,1-1 0,0 1 0,1 0 0,1-1 0,0 1 0,1-1 0,7 23 0,-1-2 0,-8-28 0,1-1 0,-1 1 0,1-1 0,0 1 0,1-1 0,0 0 0,4 8 0,6 6-13,-10-14 4,0 0 1,1-1-1,0 1 1,0-1-1,0 0 1,1 0 0,0 0-1,10 7 1,-12-10 11,0 0 1,0 0 0,0-1 0,0 1-1,0-1 1,0 0 0,0 0-1,1 0 1,-1 0 0,0 0 0,1-1-1,-1 0 1,1 1 0,-1-1 0,1-1-1,-1 1 1,0 0 0,1-1-1,-1 0 1,0 1 0,1-1 0,-1-1-1,4-1 1,3-1-4,-1 0 0,0-1 0,0 0 0,0-1 0,12-11 0,10-6 0,-24 19 0,-1-1 0,1 0 0,-1 0 0,-1-1 0,1 0 0,-1 0 0,0 0 0,0-1 0,-1 0 0,0 0 0,0 0 0,-1 0 0,0 0 0,4-14 0,-5 15 0,-1 1 0,0-1 0,0 0 0,-1 1 0,1-1 0,-1 0 0,-1 0 0,1 1 0,-1-1 0,0 0 0,0 1 0,-1-1 0,1 1 0,-1-1 0,0 1 0,-1 0 0,1 0 0,-1 0 0,0 0 0,-8-9 0,10 13 0,0-1 0,-1 1 0,1 0 0,-1-1 0,0 1 0,1 0 0,-1 0 0,0 0 0,1 1 0,-1-1 0,0 0 0,0 0 0,0 1 0,0 0 0,0-1 0,0 1 0,1 0 0,-1 0 0,0 0 0,0 0 0,0 0 0,0 0 0,0 0 0,0 1 0,0-1 0,0 1 0,0 0 0,1-1 0,-1 1 0,0 0 0,0 0 0,1 0 0,-1 0 0,0 0 0,-2 3 0,-1 1 0,0-1 0,-1 1 0,2 0 0,-1 1 0,1-1 0,0 1 0,0 0 0,-6 11 0,8-11 0,0 1 0,0-1 0,1 1 0,0-1 0,0 1 0,0 0 0,1-1 0,0 1 0,0 0 0,0-1 0,1 1 0,2 6 0,0 2 0,1 0 0,1-1 0,1 0 0,10 19 0,-13-27 0,1-1 0,-1 0 0,1 0 0,1-1 0,-1 1 0,1-1 0,-1 0 0,1 0 0,1 0 0,-1-1 0,0 0 0,1 0 0,-1 0 0,1-1 0,0 0 0,0 0 0,8 1 0,-5 0 0,0-2 0,1 1 0,-1-1 0,1-1 0,-1 0 0,1 0 0,-1-1 0,1 0 0,-1-1 0,18-5 0,-9-1 0,-1-1 0,0 0 0,0-2 0,-1 0 0,-1-1 0,0 0 0,0-1 0,-1-1 0,-1 0 0,23-32 0,-26 28 0,0-1 0,-1 0 0,0-1 0,-2 0 0,10-41 0,-11 24 0,-6 32 0,-3 27 0,-11 80 0,-16 93 0,28-186 0,0-1 0,-1 0 0,1 0 0,-2 0 0,-3 9 0,6-16 0,0 0 0,0 0 0,0 0 0,0 0 0,0 0 0,0 0 0,0-1 0,0 1 0,0 0 0,0-1 0,0 1 0,-1-1 0,1 1 0,0-1 0,0 1 0,-1-1 0,1 0 0,0 0 0,-1 1 0,1-1 0,0 0 0,0 0 0,-1-1 0,1 1 0,0 0 0,-1 0 0,1-1 0,0 1 0,0 0 0,-1-1 0,1 1 0,-1-2 0,-7-2 0,0-1 0,0 0 0,-11-9 0,-3-1 0,13 11 0,6 3 0,1-1 0,0 1 0,0 0 0,0-1 0,0 0 0,0 1 0,0-1 0,-3-3 0,6 5 0,-1 2 0,8-1 0,0 0 0,-1 0 0,1 0 0,0 1 0,-1 0 0,1 0 0,6 3 0,22 7 0,-24-9 0,0-1 0,0 0 0,0 0 0,0-1 0,0-1 0,1 0 0,-1 0 0,0-1 0,0 0 0,14-4 0,13-4 0,-31 8 0,0 0 0,0 0 0,0-1 0,-1 0 0,1 0 0,-1 0 0,1-1 0,-1 0 0,0-1 0,0 1 0,0-1 0,0 0 0,-1-1 0,7-5 0,0-4 0,0-1 0,-1 0 0,-1 0 0,12-23 0,-17 26 0,-1 1 0,1-1 0,-2 0 0,0 0 0,0 0 0,-1 0 0,1-20 0,-1 12 0,-1 15 0,-1 1 0,1-1 0,-1 0 0,0 1 0,0-1 0,-1 1 0,-1-10 0,1 5 0,2 10 0,0 0 0,0 0 0,0 0 0,0 0 0,0 0 0,0 0 0,0 0 0,0 0 0,0 1 0,-1-1 0,1 0 0,-1 1 0,1 1 0,5 20 0,9 45 0,11 107 0,-24-147 0,-2 1 0,-1-1 0,-6 43 0,6-60 0,-3 4 0,3-14 0,0-1 0,1 0 0,-1 0 0,0 1 0,0-1 0,0 0 0,1 0 0,-1 0 0,0 0 0,0 0 0,0 0 0,1 0 0,-1-1 0,0 1 0,0 0 0,1 0 0,-1 0 0,0-1 0,0 1 0,1 0 0,-1-1 0,0 1 0,0-2 0,-13-4 0,1-2 0,0 0 0,0 0 0,1-1 0,-14-14 0,21 18 0,0 0 0,1 0 0,0-1 0,-1 1 0,2-1 0,-1 0 0,1 0 0,0-1 0,0 1 0,1-1 0,-1 1 0,2-1 0,-3-11 0,-2 4 0,1 7 0,5 1 0,8 7 0,8 4 0,40 18 0,53 23 0,-92-37 0,1-1 0,35 11 0,-46-17 0,0 0 0,0-1 0,0 0 0,0 0 0,0-1 0,0 0 0,0 0 0,0-1 0,0 0 0,0 0 0,8-3 0,-14 4 32,0 0 0,0-1 1,-1 1-1,1-1 0,0 1 0,-1-1 0,1 1 1,-1-1-1,1 0 0,-1 1 0,1-1 0,-1 0 1,1 0-1,-1 1 0,1-1 0,-1 0 1,0 0-1,1 1 0,-1-1 0,0 0 0,0 0 1,0 0-1,0 0 0,0 1 0,0-1 0,0 0 1,0 0-1,0-1 0,-5-25-2305,4 22-323</inkml:trace>
</inkml:ink>
</file>

<file path=ppt/ink/ink3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32.05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1 925 6728,'0'0'5554,"11"-5"-4955,-4 1-488,6-2 92,0 0 0,-1-1 0,1-1 0,17-15 1,6-10 449,-2-2 1,-2-1 0,-2-1 0,35-55-1,-33 40 219,-2-2 1,-3-1-1,20-60 0,-40 93-284,-2-1 0,-1 0 0,0-1 1,-2 1-1,-1-1 0,-1-29 0,-1 34 561,2 18-1130,-1 1-1,0 0 1,0 0-1,0-1 1,0 1-1,0 0 1,0-1-1,0 1 1,0 0-1,0 0 1,0-1 0,0 1-1,0 0 1,-1 0-1,1-1 1,0 1-1,0 0 1,0 0-1,0-1 1,0 1-1,0 0 1,-1 0-1,1-1 1,0 1-1,0 0 1,0 0-1,-1 0 1,1 0-1,0-1 1,0 1-1,-1 0 1,1 0 0,0 0-1,0 0 1,-1 0-1,1 0 1,0 0-1,0-1 1,-1 1-1,1 0 1,0 0-1,0 0 1,-1 0-1,1 0 1,0 0-1,-1 0 1,1 1-1,0-1 1,0 0-1,-1 0 1,1 0-1,0 0 1,0 0 0,-1 0-1,-14 11 374,3 4-337,0 0 0,2 0 1,0 1-1,0 0 0,2 1 0,0 0 1,-10 30-1,-25 131 153,41-171-197,-17 129 103,18-118-89,0 0-1,1-1 1,2 1-1,0 0 1,6 29-1,-7-43-14,1 1 0,-1-1 0,1 0-1,0 1 1,0-1 0,0 0 0,0 0-1,1 0 1,0-1 0,-1 1-1,1-1 1,1 1 0,-1-1 0,0 0-1,1 0 1,0 0 0,0-1 0,0 1-1,0-1 1,0 0 0,0 0-1,0-1 1,1 1 0,-1-1 0,1 0-1,-1 0 1,1 0 0,-1-1-1,1 1 1,-1-1 0,1 0 0,0-1-1,8-1 1,-2 0 18,0 0-1,-1-1 1,1-1-1,-1 0 1,0 0 0,0-1-1,-1 0 1,12-8-1,68-58 174,-85 67-191,20-18 54,-2-1 1,0-1-1,-1-1 1,-2-1-1,-1-1 1,-1-1-1,-1 0 1,-2-1-1,0-1 0,-2 0 1,-2 0-1,0-2 1,-2 1-1,-2-1 1,-1 0-1,2-37 1,3-56 339,-11 120-339,1-1 1,-1 1-1,0-1 1,-3-8-1,1 2 184,2 11-228,1 0-1,0 1 1,0-1 0,0 1 0,-1-1 0,1 0 0,0 1-1,-1-1 1,1 1 0,0-1 0,-1 1 0,1-1 0,-1 1-1,1-1 1,-1 1 0,1-1 0,-1 1 0,1 0 0,-1-1-1,1 1 1,-1 0 0,0 0 0,1-1 0,-1 1 0,-1 0-1,-8-6 176,10 6-175,-2-2-10,0 0-1,0 0 1,0 1-1,0-1 1,-1 1-1,1 0 1,0 0-1,-1-1 1,1 1-1,0 1 1,-1-1-1,1 0 1,-4 0-1,5 1-12,0 1 0,1-1 0,-1 0 0,0 1 0,0-1 0,1 1 1,-1-1-1,0 1 0,1-1 0,-1 1 0,0-1 0,1 1 0,-1 0 0,1-1 0,-1 1 0,1 0 0,0-1 0,-1 1 0,0 1 1,-9 21-16,6-14 12,-8 19-44,1 1 1,-11 50-1,-6 66-148,23-120 167,-7 63-98,-5 23-52,11-81 155,-37 151-169,40-172 231,-4 21 222,7-30-246,0 0 1,-1 1-1,1-1 0,0 0 1,-1 0-1,1 1 0,-1-1 1,1 0-1,0 0 0,-1 0 0,1 0 1,-1 1-1,1-1 0,0 0 1,-1 0-1,1 0 0,-1 0 1,1 0-1,0 0 0,-1 0 1,1 0-1,-1 0 0,1 0 0,-1-1 1,1 1-1,0 0 0,-1 0 1,1 0-1,-1 0 0,1-1 1,0 1-1,-1 0 0,1 0 1,0-1-1,-1 1 0,1 0 0,0 0 1,0-1-1,-1 1 0,1 0 1,0-1-1,0 1 0,-1-1 1,1 1-1,0 0 0,0-1 1,0 1-1,0-1 0,0 1 0,-1 0 1,1-1-1,0 1 0,0-1 1,5-18 17,0 1 1,1 1-1,1-1 1,0 1 0,1 0-1,1 0 1,1 1-1,0 1 1,1-1 0,1 2-1,0 0 1,19-17-1,-27 27-8,0 1-16,0-1 0,-1 1 0,1 0 1,1 0-1,4-2 0,-9 4-8,1 1 0,0 0 0,0-1 0,-1 1-1,1 0 1,0 0 0,0 0 0,0-1 0,-1 1 0,1 0 0,0 0 0,0 0 0,0 0 0,-1 1-1,1-1 1,0 0 0,0 0 0,0 0 0,-1 1 0,1-1 0,0 0 0,0 1 0,-1-1 0,1 0 0,0 1-1,-1-1 1,1 1 0,0-1 0,-1 1 0,1 0 0,-1-1 0,1 1 0,-1-1 0,1 1 0,-1 0 0,0 0-1,1 0 1,28 67-16,-14-32-7,-4-1-24,-10-31 42,0 1 0,0-1 0,1 0 1,-1 1-1,1-1 0,0 0 0,0 0 0,0 0 0,1 0 1,-1-1-1,1 1 0,0-1 0,0 1 0,1-1 1,2 3-1,2-1 0,-1 1 0,1-1 0,0-1 0,0 1 0,1-1 0,-1-1 0,1 0 0,0 0 0,0 0 0,0-1 0,0-1 0,0 0 0,1 0 0,-1 0 0,0-1 0,0-1 0,1 0 0,-1 0 0,0 0 0,0-1 0,0-1 0,0 1 0,0-2 0,-1 1 0,1-1 0,8-6 0,-4 2 11,-1 0 16,-1 0 0,13-11 0,-21 16-13,0 0 0,0-1-1,0 0 1,0 1-1,0-1 1,-1 0 0,0 0-1,0 0 1,0-1 0,2-5-1,-1 0 22,0 1 0,-1-1 1,-1 0-1,1 0 0,-1-15 0,-1 22-22,0 0 0,-1 0-1,1-1 1,-1 1 0,0 0 0,0 0 0,0 0 0,0 0 0,0 0 0,-1 0 0,1 0 0,-1 1 0,0-1 0,0 0 0,0 1-1,0 0 1,0-1 0,0 1 0,-1 0 0,1 0 0,-5-2 0,6 3-7,-1 1 0,1-1 0,-1 1 0,1-1 0,-1 1 0,0 0 0,1 0 0,-1 0 0,0 0 0,1 0 0,-1 0 0,1 0 0,-1 0 0,0 1 0,1-1 0,-1 1 0,1-1 0,-1 1 0,-2 1 0,0 0 0,0 0 0,-1 1 0,1-1 0,0 1 0,-4 4 0,3-2 0,0-1 0,1 1 0,0 1 0,0-1 0,0 0 0,1 1 0,0 0 0,0 0 0,0 0 0,1 0 0,0 0 0,0 1 0,0-1 0,1 1 0,0-1 0,1 1 0,-1-1 0,1 1 0,0 0 0,1-1 0,-1 1 0,2-1 0,-1 1 0,0-1 0,5 11 0,-4-12 0,3 8 0,0-1 0,1 1 0,0-2 0,1 1 0,9 11 0,-13-20 0,-1 0 0,1 0 0,0 0 0,0 0 0,0-1 0,1 0 0,-1 0 0,0 0 0,1 0 0,0 0 0,-1 0 0,1-1 0,0 0 0,0 0 0,0 0 0,0 0 0,0-1 0,0 1 0,0-1 0,0 0 0,0 0 0,5-1 0,8-2 0,-1-1 0,0-1 0,0 0 0,0-1 0,0 0 0,-1-2 0,0 0 0,0 0 0,-1-1 0,19-17 0,4-6 0,-1-1 0,40-51 0,-62 70 0,-1 1 0,23-17 0,13-12 0,-49 42 0,0 0 0,0 0 0,0-1 0,0 1 0,1 0 0,-1 0 0,0 0 0,0 0 0,0 0 0,0 0 0,0 0 0,0 0 0,1 0 0,-1 0 0,0 0 0,0 0 0,0 0 0,0 0 0,0 0 0,1 0 0,-1 0 0,0 0 0,0 0 0,0 0 0,0 0 0,0 0 0,1 0 0,-1 0 0,0 0 0,0 0 0,0 0 0,0 0 0,0 0 0,1 0 0,-1 0 0,0 0 0,0 0 0,0 0 0,0 1 0,0-1 0,0 0 0,0 0 0,1 0 0,-1 0 0,0 0 0,4 11 0,0 15 0,-3 57 0,-1-3 0,2-73 0,1 0 0,-1 0 0,1 0 0,0 0 0,1 0 0,5 8 0,-9-15 0,0 0 0,0 1 0,0-1 0,1 0 0,-1 1 0,0-1 0,0 0 0,1 0 0,-1 1 0,0-1 0,0 0 0,1 0 0,-1 1 0,0-1 0,1 0 0,-1 0 0,0 0 0,1 0 0,-1 1 0,1-1 0,-1 0 0,0 0 0,1 0 0,-1 0 0,0 0 0,1 0 0,-1 0 0,1 0 0,-1 0 0,1 0 0,-1 0 0,0 0 0,0 0 0,1 0 0,-1 0 0,0 0 0,0 0 0,0 0 0,1 0 0,-1 0 0,0 0 0,0 0 0,0 0 0,1 0 0,-1 0 0,0 0 0,0 0 0,0 0 0,1 0 0,-1 0 0,0 0 0,0 0 0,0 1 0,0-1 0,0 0 0,1 0 0,-1 0 0,0 0 0,0 0 0,0 1 0,0-1 0,0 0 0,0 0 0,0 0 0,0 1 0,1-1 0,-1 0 0,0 0 0,0 0 0,0 0 0,0 1 0,0-1 0,0 0 0,0 0 0,0 0 0,0 1 0,0-1 0,0 0 0,0 0 0,-1 0 0,1 1 0,0-1 0,0 0 0,0 0 0,0 1 0,0-1 0,0 0 0,0 1 0,0-1 0,0 0 0,0 1 0,1-1 0,-1 0 0,0 1 0,0-1 0,0 0 0,0 1 0,1-1 0,-1 0 0,0 0 0,0 1 0,1-1 0,-1 0 0,0 0 0,0 1 0,1-1 0,-1 0 0,0 0 0,1 0 0,-1 1 0,0-1 0,1 0 0,-1 0 0,0 0 0,1 0 0,-1 0 0,1 0 0,-1 0 0,0 0 0,1 0 0,-1 0 0,0 0 0,1 0 0,-1 0 0,0 0 0,1 0 0,-1 0 0,1 0 0,-1-1 0,18-5 0,-17 6 0,3-2 0,2-8 0,-5 10 0,0-1 0,-1 1 0,1-1 0,0 1 0,-1-1 0,1 1 0,-1-1 0,1 1 0,-1-1 0,1 0 0,-1 1 0,1-1 0,-1 0 0,0 1 0,1-1 0,-1 0 0,0-1 0,14-7 0,-9 6 0,-1 0 0,1-2 0,1 1 0,0 0 0,0 0 0,0 1 0,1-1 0,8-2 0,12-10 0,-19 10 0,-2 8 0,-6-1 0,0-1 0,0 0 0,0 0 0,0 0 0,0 0 0,0 0 0,0 1 0,0-1 0,0 0 0,1 0 0,-1 0 0,0 0 0,0 0 0,0 0 0,0 0 0,0 0 0,0 1 0,0-1 0,1 0 0,-1 0 0,0 0 0,0 0 0,0 0 0,0 0 0,0 0 0,0 0 0,1 0 0,-1 0 0,0 0 0,0 0 0,0 0 0,0 0 0,1 0 0,-1 0 0,0 0 0,0 0 0,0 0 0,0 0 0,0 0 0,0 0 0,1 0 0,-1 0 0,0 0 0,0 0 0,0-1 0,0 1 0,0 0 0,0 0 0,1 0 0,-1 0 0,0 0 0,0 0 0,0 0 0,0-1 0,0 1 0,0 0 0,0 0 0,0 0 0,2-4 0,1 0 0,-1 1 0,1-1 0,-1 1 0,1-1 0,0 1 0,5-4 0,13-15 0,-15 12 0,1 0 0,-2-1 0,1 0 0,6-21 0,-11 28 0,1 0 0,-1 0 0,-1 0 0,1 0 0,-1 0 0,1 0 0,-1 0 0,0 0 0,-1 0 0,1-1 0,-1 1 0,0 0 0,0 1 0,0-1 0,0 0 0,-1 0 0,1 0 0,-4-4 0,5 7 0,-1 0 0,0 0 0,0-1 0,1 1 0,-1 0 0,0 0 0,0 0 0,0 1 0,0-1 0,0 0 0,0 0 0,0 0 0,-1 1 0,1-1 0,0 1 0,0-1 0,-1 1 0,1-1 0,0 1 0,0 0 0,-1-1 0,1 1 0,0 0 0,-1 0 0,1 0 0,0 0 0,-1 0 0,1 0 0,0 1 0,-1-1 0,1 0 0,0 1 0,-1-1 0,1 1 0,0-1 0,0 1 0,0-1 0,0 1 0,-1 0 0,-1 1 0,0 1 0,0 0 0,0 0 0,1 0 0,-1 0 0,0 0 0,1 0 0,0 1 0,0-1 0,0 1 0,0-1 0,1 1 0,-3 6 0,2-2 0,1 1 0,0-1 0,0 1 0,0-1 0,1 1 0,0-1 0,1 1 0,0-1 0,1 0 0,-1 1 0,1-1 0,1 0 0,0 0 0,0 0 0,1 0 0,-1-1 0,2 1 0,-1-1 0,1 0 0,8 9 0,-8-12 0,1 1 0,0-1 0,1 0 0,-1-1 0,0 1 0,1-1 0,0-1 0,0 1 0,0-1 0,0 0 0,0-1 0,1 0 0,-1 0 0,8 0 0,4-1 0,0 0 0,-1-1 0,1-1 0,23-5 0,-39 6 0,1 0 0,-1 0 0,0 0 0,0 0 0,1-1 0,-1 1 0,0-1 0,0 0 0,-1 0 0,4-3 0,-5 4 0,0 0 0,0 0 0,0 0 0,0 0 0,-1 0 0,1 0 0,0 0 0,-1 0 0,1 0 0,-1 0 0,1-1 0,-1 1 0,0 0 0,1 0 0,-1 0 0,0-1 0,0 1 0,0 0 0,0-1 0,0 1 0,0 0 0,0 0 0,0-1 0,0 1 0,-1 0 0,1 0 0,0 0 0,-1-1 0,1 1 0,-2-2 0,-7-10-3959</inkml:trace>
</inkml:ink>
</file>

<file path=ppt/ink/ink3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32.68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39 11256,'0'0'1760,"58"-7"-784,8 1 0,31 0-184,-4 0 7,-7-2-263,-10 3 8,-8 5 24,-10 3 16,2-1-16,-5-2 8,-5 4-104,-1 2 8,-4 0-152,-8-6 8</inkml:trace>
</inkml:ink>
</file>

<file path=ppt/ink/ink3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45.79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1 251 4120,'0'0'15303,"10"-6"-14804,-2 2-361,0-1 0,0 0 0,0 0 0,0-1 0,-1 1 0,0-2 0,0 1 0,-1-1 0,0 0 1,0-1-1,-1 1 0,9-16 0,37-84 2226,-50 104-2128,0 0 1,0 1-1,0-1 1,-1 0 0,1 0-1,-1 1 1,1-1-1,-1-4 1,-12 19 1049,8-4-1175,1 0 0,-1 0 0,2 1-1,-1-1 1,1 1 0,0-1-1,1 1 1,-1 14 0,2-17-58,1 0 0,-1 0 0,1 0-1,0 0 1,1 0 0,0 0 0,-1 0 0,2-1 0,-1 1 0,1-1 0,0 1 0,0-1 0,6 7 0,-7-8-15,1-1 1,0 0-1,0 0 1,0 0-1,1 0 1,-1 0-1,1-1 0,-1 0 1,1 1-1,0-1 1,0-1-1,0 1 1,0-1-1,0 1 1,5 0-1,-1-1 29,0 0 0,1-1 1,-1 0-1,1-1 0,-1 1 0,15-5 0,-15 3 1,0 0-1,0-1 1,-1-1-1,1 1 0,-1-1 1,0 0-1,0-1 1,0 0-1,0 0 1,-1 0-1,6-7 1,10-11 292,27-39 0,-43 54-282,-1 0 20,0 0 1,0 0-1,-1 0 0,0-1 1,0 0-1,-1 0 0,4-17 1,-7 26-99,0 0 1,0-1-1,0 1 1,0 0 0,0 0-1,0 0 1,0-1-1,0 1 1,0 0-1,0 0 1,0 0 0,0-1-1,0 1 1,0 0-1,0 0 1,0 0-1,0-1 1,1 1 0,-1 0-1,0 0 1,0 0-1,0 0 1,0 0-1,0-1 1,1 1-1,-1 0 1,0 0 0,0 0-1,0 0 1,0 0-1,1 0 1,-1 0-1,0 0 1,0-1 0,0 1-1,1 0 1,-1 0-1,0 0 1,0 0 0,7 7 12,4 19-4,-5 0-9,6 53 0,-12-69 0,0 0 0,0 0 0,0 0 0,-2 0 0,1 0 0,-1 0 0,-1-1 0,-5 17 0,7-25 0,1 0 0,-1 0 0,1 0 0,-1 0 0,1 0 0,-1-1 0,0 1 0,0 0 0,1 0 0,-1-1 0,0 1 0,0 0 0,0-1 0,0 1 0,0-1 0,1 1 0,-1-1 0,0 0 0,0 1 0,0-1 0,0 0 0,-1 1 0,1-1 0,0 0 0,0 0 0,0 0 0,0 0 0,0 0 0,0 0 0,0-1 0,0 1 0,-1 0 0,-1-1 0,1 0 0,-1 0 0,0 0 0,1 0 0,-1 0 0,1 0 0,-1-1 0,1 1 0,0-1 0,-3-2 0,8 0 0,0 1 0,0-1 0,0 1 0,1-1 0,-1 1 0,1 0 0,0 0 0,-1 1 0,7-4 0,-4 3 0,0 0 0,0 0 0,0 1 0,0 0 0,0 0 0,1 1 0,-1 0 0,1 0 0,-1 0 0,1 0 0,-1 1 0,1 1 0,-1-1 0,1 1 0,8 2 0,-8-2 0,-1 1 0,1 0 0,0 0 0,-1 1 0,1 0 0,-1 0 0,9 7 0,37 23 0,-46-33 61</inkml:trace>
</inkml:ink>
</file>

<file path=ppt/ink/ink3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46.01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16072,'0'0'1455,"62"14"-1863,-19-6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28.22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84 7736,'0'0'9857,"10"-9"-9608,31-28 0,-40 36-211,1 0 0,-1 0 0,1 0 0,-1 0 0,1 0 0,-1 0 0,1 0 0,-1 0 0,1 1-1,3-2 1,5 5 318,-2 0-85,-7-2-235,1 0 0,-1-1-1,0 1 1,1 0-1,-1 0 1,0-1 0,1 1-1,-1 0 1,0 0-1,0 1 1,0-1 0,0 0-1,1 2 1,6 5 121,-4-5-72,0 0 0,1 0 0,-1-1 1,1 1-1,-1-1 0,1 0 0,0-1 0,0 1 0,0-1 0,0 0 0,0 0 0,0-1 0,0 1 0,0-1 0,0 0 0,0 0 0,0-1 0,0 0 0,0 0 0,7-2 0,6-3 203,0-1 0,-1-1 1,0-1-1,17-10 0,-7 3 87,-27 16-453,17-8 490,-11 6-3376</inkml:trace>
</inkml:ink>
</file>

<file path=ppt/ink/ink3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48.67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0 434 8136,'0'0'10862,"10"-12"-10131,2-3-495,5-6 338,21-35 0,4-16 829,20-29 794,-33 46-1078,-23 42-554,1 0 1,12-19-1,15 5 1137,-32 25-1563,-1 1-1,1-1 1,0 1 0,0-1 0,-1 1 0,1 0 0,0 0 0,0 0-1,0 0 1,0 0 0,1 0 0,-1 0 0,3 0 0,5 15-46,-2 1 0,0 0 0,0 1 1,-1-1-1,-1 1 0,-1 1 0,0-1 1,-1 1-1,-1 0 0,0 0 0,-2 0 1,0 0-1,0 0 0,-2 0 1,0 0-1,-6 29 0,6-42-93,0 0 0,-1 1 0,1-1 0,-1 0 0,0 0 0,0 0 0,-1 0 0,1-1 0,-1 1 0,1-1 0,-1 1 0,0-1 0,-1 0 0,1 0 0,-1 0 0,1-1 0,-1 1 0,0-1 0,1 0 0,-1 0 0,-1 0 0,1-1 0,0 1 0,0-1 0,0 0 0,-1 0 0,1 0 0,-1-1 0,1 0 0,-1 0 0,1 0 0,0 0 0,-1 0 0,1-1 0,-1 0 0,1 0 0,0 0 0,0-1 0,0 1 0,-1-1 0,1 0 0,-6-4 0,-5-4 0,-1-1 0,2 0 0,-22-21 0,43 31 0,13 5 0,-6-2 0,25 1 0,69-3 0,-67-1 0,-3-2 0,0-1 0,0-3 0,-1-1 0,0-2 0,42-16 0,-15-3 0,-58 26 0,-3 1 0,-4 4 0,-10 13 0,7-7 0,0-1 0,0 1 0,1 0 0,0 0 0,-1 9 0,3-14 0,1 0 0,-1-1 0,1 1 0,0 0 0,0 0 0,0-1 0,1 1 0,-1 0 0,1-1 0,-1 1 0,1 0 0,0-1 0,0 1 0,0-1 0,0 1 0,0-1 0,1 0 0,-1 1 0,1-1 0,2 3 0,-1-2 0,1 0 0,-1 1 0,1-1 0,0 0 0,0-1 0,0 1 0,0-1 0,0 0 0,1 0 0,-1 0 0,1 0 0,-1-1 0,1 0 0,0 0 0,-1 0 0,10 0 0,-11-1 0,0 0 0,0-1 0,-1 1 0,1-1 0,0 1 0,0-1 0,-1 0 0,1 0 0,-1 0 0,1-1 0,-1 1 0,1-1 0,-1 1 0,0-1 0,1 0 0,-1 0 0,0 0 0,0 0 0,-1 0 0,1 0 0,0 0 0,-1-1 0,1 1 0,-1-1 0,0 1 0,0-1 0,0 1 0,0-1 0,0 0 0,0-3 0,0 0 0,0-1 0,0 0 0,-1 1 0,0-1 0,-1 0 0,1 1 0,-1-1 0,-1 0 0,1 1 0,-1-1 0,0 1 0,-1 0 0,1 0 0,-1 0 0,0 0 0,-5-6 0,4 6 0,0 0 0,0 0 0,-1 0 0,1 1 0,-2 0 0,1 0 0,0 0 0,-1 1 0,0-1 0,0 1 0,0 1 0,-1-1 0,1 1 0,-13-4 0,1 4 0,4-1 0,27-1 0,16-2 0,0 2 0,57-2 0,-54 5 0,-24 2 0,-1 0 0,0 1 0,1-1 0,-1 1 0,0 1 0,0 0 0,0 0 0,0 0 0,0 1 0,0-1 0,6 5 0,-9-4 0,0-1 0,0 1 0,0 0 0,0 0 0,0 0 0,-1 0 0,0 0 0,0 1 0,0 0 0,0-1 0,0 1 0,-1 0 0,1 1 0,-1-1 0,0 0 0,0 1 0,1 8 0,-1-7 0,-1 1 0,-1-1 0,1 1 0,-1-1 0,0 1 0,-1-1 0,0 1 0,0-1 0,0 1 0,-1-1 0,0 0 0,0 1 0,-3 5 0,2-7 0,10-15 0,12-7 0,0 1 0,37-23 0,5-3 0,-59 40 0,0 0 0,1 1 0,-1-1 0,0 0 0,1 1 0,0 0 0,-1-1 0,1 1 0,0 0 0,-1 0 0,1 1 0,0-1 0,0 0 0,0 1 0,0 0 0,0 0 0,-1 0 0,6 0 0,-5 1 0,-1 0 0,1 1 0,0-1 0,-1 0 0,1 1 0,-1 0 0,1-1 0,-1 1 0,0 0 0,0 0 0,0 1 0,0-1 0,0 0 0,0 1 0,0-1 0,-1 1 0,3 4 0,-2-1 0,0-1 0,-1 1 0,1-1 0,-1 1 0,0 0 0,-1-1 0,1 1 0,-1 0 0,0 0 0,-1 0 0,1-1 0,-1 1 0,0 0 0,-1-1 0,-2 7 0,-2 22 0,6-34 0,0 0 0,0 0 0,0 0 0,0 0 0,0 0 0,0 0 0,0 0 0,0 0 0,0 0 0,0 0 0,1 0 0,-1 0 0,0 0 0,0 0 0,0 0 0,0 0 0,0 0 0,0 0 0,0 0 0,0 0 0,0 0 0,1 0 0,-1 0 0,0 0 0,0 0 0,0 0 0,0 0 0,0 0 0,0 0 0,0 0 0,0 0 0,0 0 0,0 0 0,0 0 0,0 0 0,1 0 0,-1 0 0,0 0 0,0 1 0,0-1 0,0 0 0,0 0 0,0 0 0,0 0 0,0 0 0,0 0 0,0 0 0,0 0 0,0 0 0,0 0 0,0 1 0,0-1 0,0 0 0,0 0 0,0 0 0,0 0 0,0 0 0,0 0 0,0 0 0,0 0 0,5-5 0,16-25 0,2 1 0,1 2 0,36-34 0,-60 60 0,1 1 0,-1-1 0,1 0 0,0 0 0,-1 1 0,1-1 0,0 1 0,-1-1 0,1 0 0,0 1 0,0-1 0,0 1 0,0 0 0,-1-1 0,1 1 0,0 0 0,0-1 0,0 1 0,0 0 0,0 0 0,0 0 0,0 0 0,0 0 0,0 0 0,0 0 0,0 0 0,-1 0 0,1 1 0,0-1 0,0 0 0,0 0 0,0 1 0,0-1 0,0 1 0,-1-1 0,1 1 0,0-1 0,0 1 0,-1-1 0,1 1 0,0 0 0,-1-1 0,2 2 0,1 4 0,0-1 0,-1 1 0,1 0 0,-1 0 0,3 10 0,1 5 0,18 30 0,-23-47 0,1 0 0,0-1 0,1 1 0,-1 0 0,1-1 0,-1 0 0,1 0 0,0 0 0,0 0 0,1 0 0,-1 0 0,1-1 0,-1 0 0,1 0 0,6 3 0,-4-2 0,0 0 0,0-1 0,1 0 0,-1 0 0,1-1 0,-1 1 0,1-1 0,-1-1 0,11 0 0,-4-1 0,1-1 0,-1-1 0,0 0 0,0-1 0,0-1 0,0 0 0,-1 0 0,19-12 0,-24 13 0,-2 0 0,1 0 0,0 0 0,-1 0 0,0-1 0,0 0 0,0 0 0,-1 0 0,1-1 0,-1 0 0,-1 0 0,1 0 0,-1 0 0,0 0 0,0-1 0,-1 1 0,0-1 0,2-10 0,-3 14 0,-1 0 0,0 0 0,0-1 0,0 1 0,0 0 0,-1 0 0,1 0 0,-1 0 0,0 0 0,0 0 0,-2-4 0,2 6 0,1-1 0,-1 1 0,0 0 0,0 0 0,0-1 0,0 1 0,0 0 0,0 0 0,0 0 0,0 0 0,-1 0 0,1 1 0,0-1 0,-1 0 0,1 0 0,0 1 0,-1-1 0,1 1 0,-1-1 0,1 1 0,-1 0 0,1 0 0,-1 0 0,-1-1 0,-1 1 0,0 0 0,0 1 0,0-1 0,0 1 0,0 0 0,1 0 0,-1 0 0,0 0 0,0 0 0,1 1 0,-1 0 0,1 0 0,-1 0 0,1 0 0,0 0 0,0 1 0,0-1 0,0 1 0,0 0 0,1 0 0,-1 0 0,1 0 0,0 0 0,0 1 0,-2 3 0,2-2 0,0 0 0,1-1 0,0 1 0,0 0 0,0 0 0,0 0 0,1 1 0,0-1 0,0 0 0,0 0 0,0 0 0,1 0 0,0 0 0,0 0 0,1 0 0,-1 0 0,1-1 0,0 1 0,3 6 0,-2-7 0,-1 1 0,1-1 0,0 0 0,0 1 0,1-2 0,-1 1 0,1 0 0,0-1 0,-1 1 0,9 4 0,-8-6 0,0-1 0,-1 1 0,1-1 0,0 0 0,0 0 0,0 0 0,0 0 0,0-1 0,-1 0 0,1 0 0,0 0 0,0 0 0,0-1 0,0 1 0,4-2 0,0 0 106,-1 0 0,0-1 1,0 1-1,0-2 0,0 1 0,0-1 1,12-8-1,-15 8-790,0 1 1,0-1-1,0 0 1,0 0-1,-1 0 1,4-7-1</inkml:trace>
</inkml:ink>
</file>

<file path=ppt/ink/ink3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56.72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0 818 5824,'0'0'9228,"10"-7"-8574,18-14-167,-2 0 0,0-2 0,-2-1 0,-1-1 0,0-1 0,-2-1 0,-2-1 0,22-39 0,-16 31 240,-20 30-433,0-1 1,-1 1 0,1-1-1,4-11 1,-9 17-192,1 0-1,-1 0 1,1 0 0,-1-1 0,1 1 0,-1 0 0,1 0 0,0 0 0,0 0 0,-1 1-1,1-1 1,0 0 0,0 0 0,0 0 0,0 1 0,0-1 0,1 0 0,-11 24 1234,1-1-1087,0-1-8,1-1 1,-6 33 0,12-48-189,0 1 0,0 0 1,1-1-1,0 1 0,0 0 0,1 0 1,-1-1-1,1 1 0,0 0 0,1-1 1,-1 1-1,1-1 0,0 1 1,4 6-1,-3-7-2,0 0 0,0 0 0,1-1 0,-1 1-1,1-1 1,0 0 0,0 0 0,6 4 0,-7-6-29,0 0 0,1-1 0,-1 1-1,1-1 1,0 0 0,-1 0 0,1 0 0,0 0-1,0-1 1,-1 1 0,1-1 0,0 0 0,6-1-1,0 1 29,0-1 0,1-1-1,-1 1 1,0-2-1,0 1 1,0-1-1,0-1 1,0 0-1,-1 0 1,0-1 0,16-11-1,56-56 379,-71 61-354,0 0 0,0-1 0,-1 0 1,-1-1-1,8-13 0,-9 13 25,-5 11-33,-1 0 1,0 0 0,0 0 0,0 0 0,0 0-1,0 0 1,0 0 0,-1 0 0,1 0 0,-1 0 0,1-3 905,-1 6-959,0 1 0,0 0 1,0-1-1,1 1 0,-1 0 1,1-1-1,-1 1 0,1 0 0,0-1 1,1 4-1,46 44 42,-37-34-49,-3-5-12,0 1-1,0 0 0,-1 1 1,-1 0-1,6 15 0,-7-14 10,-1-2 1,-1 0-1,2 0 1,0-1-1,11 20 0,-14-28-2,0 1-1,0-1 0,0 1 0,1-1 1,-1 0-1,1 0 0,-1 0 0,1 0 1,0-1-1,0 1 0,0-1 0,0 1 1,0-1-1,0 0 0,0 0 0,0 0 1,0-1-1,1 1 0,-1-1 0,0 0 1,0 0-1,4 0 0,2-1 8,1-1 0,-1 1-1,0-2 1,0 1 0,0-2-1,0 1 1,-1-1 0,1 0 0,9-7-1,-5 3-3,-1-1 0,0 0 0,0-1 0,-1 0-1,10-13 1,-6 3 56,0-1-1,0 0 1,-2-1 0,-1-1-1,-1 0 1,-1 0 0,-1-1-1,-1 0 1,7-36 0,-15 60-57,0 0 0,0-1-1,0 1 1,0 0 0,0-1 0,0 1 0,0-1 0,0 1 0,0 0 0,0-1 0,0 1 0,0 0 0,0-1-1,1 1 1,-1 0 0,0-1 0,0 1 0,0 0 0,0-1 0,1 1 0,-1 0 0,0 0 0,0-1 0,1 1-1,-1 0 1,0 0 0,1-1 0,-1 1 0,0 0 0,0 0 0,1 0 0,-1 0 0,0 0 0,1-1 0,-1 1 0,0 0-1,1 0 1,-1 0 0,1 0 0,-1 0 0,0 0 0,1 0 0,-1 0 0,0 0 0,1 0 0,-1 0 0,0 0-1,1 1 1,0-1 0,17 16 221,-13-11-212,3 2-13,0 1 0,-1 1 0,0-1 0,0 1 0,-1 0 0,0 0 0,0 1 0,-1 0 0,-1 0 0,0 0 0,6 21 0,-8-18-7,2 0 0,-1-1 0,2 1 0,-1 0 0,2-1 0,0 0 0,0-1 0,1 1 0,1-1 0,-1 0-1,2-1 1,0 0 0,14 13 0,-18-20 7,1 1 0,0-1 0,0-1-1,0 1 1,0-1 0,0 0 0,1 0-1,-1-1 1,1 1 0,-1-2 0,1 1 0,8-1-1,0 0-6,0-1-1,0-1 1,0 0 0,18-6-1,-26 6 11,0-1 0,0-1 0,0 1 0,0-1 0,-1 0 0,0 0 0,0-1 0,7-6-1,4-5 53,19-25-1,-32 37-54,-1 0 0,0 0 1,0 0-1,-1-1 0,1 1 0,-1-1 0,0 1 1,0-1-1,-1 0 0,1 0 0,-1 0 0,0 0 0,-1 0 1,1 0-1,-1 0 0,0 0 0,0-1 0,0 1 1,-1 0-1,-1-7 0,1 8 0,1-1 0,-1 0 0,0 0 0,0 1 0,-1-1 0,1 1 0,-1-1 0,0 1 0,0 0 0,-1 0 0,1 0 0,-1 0 0,0 0 0,0 0 0,0 1 0,-1-1 0,1 1 0,-1 0 0,-5-4 0,7 7 0,1 0 0,-1-1 0,1 1 0,0 0 0,-1 0 0,1 0 0,-1 0 0,1 0 0,0 1 0,-1-1 0,1 0 0,0 1 0,-1-1 0,1 1 0,0-1 0,-1 1 0,1-1 0,0 1 0,0 0 0,0 0 0,0 0 0,0 0 0,0 0 0,0 0 0,-2 2 0,-22 28 0,23-25 0,-1-1 0,2 1 0,-1-1 0,0 1 0,1 0 0,0 0 0,1 0 0,-1-1 0,1 1 0,0 0 0,0 0 0,1 0 0,1 6 0,0 8 0,-1-13 0,0 0 0,1 0 0,0-1 0,0 1 0,1 0 0,-1-1 0,1 0 0,8 11 0,-3-4 0,1-1 0,21 23 0,-25-31 0,0 0 0,1 0 0,0 0 0,-1-1 0,1 1 0,1-1 0,-1-1 0,0 1 0,1-1 0,-1 0 0,1-1 0,-1 0 0,1 0 0,0 0 0,0-1 0,0 1 0,-1-2 0,1 1 0,0-1 0,8-2 0,-5 1 0,-1 0 0,0-1 0,0 0 0,0 0 0,0-1 0,-1 0 0,1 0 0,-1-1 0,0-1 0,-1 1 0,1-1 0,-1 0 0,12-14 0,1-5 0,22-41 0,-35 55 0,-1-1 0,-1 0 0,0 0 0,-1-1 0,0 0 0,2-15 0,10-31 0,-5 146 0,-10-68 0,0 4 0,1 0 0,1 0 0,0 0 0,2-1 0,9 25 0,-14-46 0,0 0 0,1-1 0,-1 1 0,0 0 0,0-1 0,1 1 0,-1-1 0,1 1 0,-1 0 0,1-1 0,-1 1 0,1-1 0,-1 1 0,1-1 0,-1 0 0,1 1 0,-1-1 0,1 1 0,0-1 0,-1 0 0,1 0 0,0 1 0,-1-1 0,1 0 0,0 0 0,0 0 0,-1 0 0,2 0 0,0 0 0,0 0 0,-1-1 0,1 1 0,0-1 0,0 0 0,-1 0 0,1 1 0,-1-1 0,1 0 0,-1 0 0,2-2 0,4-3 0,0 0 0,-1-1 0,7-8 0,-2-1 0,-2 0 0,1-1 0,-2 0 0,0 0 0,-2-1 0,9-28 0,13-36 0,-24 68 0,3-1 0,-7 14 0,1 1 0,0 0 0,0-1 0,-1 1 0,1 0 0,0 0 0,0 0 0,0 0 0,-1 0 0,1 0 0,0 0 0,0 0 0,0 0 0,0 0 0,-1 0 0,1 0 0,0 1 0,0-1 0,-1 0 0,1 1 0,0-1 0,0 0 0,-1 1 0,2 0 0,56 33 0,-39-22 0,38 18 0,-50-27 0,0 0 0,1-1 0,0 0 0,-1 0 0,1-1 0,0 0 0,0 0 0,0-1 0,9 0 0,-9-1 0,0 1 0,-1-1 0,1-1 0,0 0 0,-1 0 0,14-5 0,-18 5 0,0 0 0,0 0 0,-1 0 0,1 0 0,-1 0 0,1 0 0,-1-1 0,0 1 0,0-1 0,0 1 0,0-1 0,0 0 0,-1 0 0,1 0 0,-1 0 0,0 0 0,0 0 0,0 0 0,0-4 0,0 5 0,-1 0 0,0 0 0,1 0 0,-1 0 0,0 0 0,0 0 0,-1 0 0,1 0 0,0 0 0,-1 1 0,1-1 0,-1 0 0,1 0 0,-1 0 0,0 0 0,0 1 0,0-1 0,0 0 0,0 1 0,0-1 0,0 1 0,-1-1 0,1 1 0,0 0 0,-1-1 0,1 1 0,-1 0 0,0 0 0,1 0 0,-4-1 0,2 0 0,-1 1 0,1 0 0,-1 0 0,1 0 0,-1 0 0,1 0 0,-1 1 0,1 0 0,-1 0 0,1 0 0,-1 0 0,0 0 0,1 1 0,-1-1 0,-5 3 0,3-1 0,0 1 0,0 0 0,0 0 0,1 0 0,-1 0 0,1 1 0,0 0 0,0 0 0,1 1 0,-1-1 0,1 1 0,0 0 0,-5 7 0,7-7 0,-1-1 0,1 1 0,0 0 0,1 0 0,-1 1 0,1-1 0,0 0 0,0 0 0,0 1 0,1-1 0,0 1 0,0-1 0,1 0 0,-1 1 0,1-1 0,2 7 0,-2-6 0,1 0 0,0 0 0,0 0 0,0 0 0,1 0 0,0-1 0,0 1 0,0-1 0,0 0 0,1 0 0,0 0 0,0-1 0,1 1 0,-1-1 0,1 0 0,0 0 0,0 0 0,0-1 0,1 0 0,-1 0 0,1 0 0,0-1 0,0 0 0,0 0 0,0 0 0,0-1 0,0 0 0,0 0 0,0 0 0,0-1 0,1 0 0,-1 0 0,0-1 0,0 1 0,1-2 0,-1 1 0,10-4 0,11-4 0,-1-2 0,0 0 0,-1-2 0,39-26 0,-58 32 0,1 0 0,-1 0 0,0-1 0,-1 0 0,1 0 0,-2 0 0,1-1 0,-1 1 0,0-1 0,-1 0 0,0 0 0,2-15 0,-4 0 0,0 30 0,0-1 0,0 0 0,1 1 0,0-1 0,0 0 0,0 0 0,0 0 0,7 9 0,11 28 0,-14-22 0,-6-15 0,1 0 0,0-1 0,1 1 0,-1-1 0,1 1 0,0-1 0,0 0 0,0 0 0,0 1 0,1-2 0,0 1 0,3 4 0,-5-7 0,1 1 0,0 0 0,-1 0 0,1 0 0,0-1 0,0 1 0,0 0 0,0-1 0,1 0 0,-1 1 0,0-1 0,0 0 0,1 0 0,-1 0 0,1-1 0,-1 1 0,1 0 0,-1-1 0,1 0 0,-1 0 0,1 1 0,0-1 0,-1-1 0,1 1 0,2-1 0,0 0 0,0 0 0,0 0 0,0 0 0,0-1 0,-1 0 0,1 0 0,-1 0 0,1 0 0,-1-1 0,0 0 0,0 0 0,0 0 0,0 0 0,-1-1 0,1 1 0,-1-1 0,0 0 0,0 0 0,0 0 0,-1 0 0,1-1 0,-1 1 0,3-8 0,5-9 0,-1 2 0,-1 0 0,0 0 0,9-38 0,-17 54 0,1 0 0,0-1 0,0 1 0,0 0 0,0 0 0,0 0 0,1 0 0,-1 0 0,1 0 0,4-5 0,-5 11 0,0 1 0,0-1 0,0 0 0,0 0 0,0 1 0,-1 5 0,6 62 0,1 34 0,-7-90 0,-1 0 0,-1-1 0,0 1 0,-1 0 0,-5 17 0,7-31 0,1 0 0,-1 0 0,1 0 0,-1 0 0,1 0 0,-1 0 0,0 0 0,0 0 0,1 0 0,-1 0 0,0 0 0,0 0 0,0 0 0,0-1 0,0 1 0,0 0 0,0-1 0,0 1 0,0-1 0,0 1 0,-1-1 0,1 1 0,0-1 0,0 0 0,0 0 0,-1 0 0,1 0 0,0 1 0,0-2 0,0 1 0,-1 0 0,1 0 0,0 0 0,0 0 0,0-1 0,-1 1 0,0-1 0,-7-2 0,1 0 0,0-1 0,-16-9 0,14 7 0,-11-9 0,36 21 0,-1-1 0,1 0 0,0 0 0,1-1 0,-1-1 0,29 1 0,-16-2 0,1-2 0,53-8 0,-73 6 0,0 0 0,-1-1 0,1 0 0,0 0 0,-1-1 0,0 0 0,0-1 0,0 0 0,9-8 0,-4 4 0,26-14 0,-34 20 0,1 0 0,-1 0 0,0-1 0,0 0 0,-1 0 0,1 0 0,6-9 0,-8 10 0,0 0 0,-1-1 0,0 1 0,0-1 0,0 1 0,0-1 0,-1 0 0,1 0 0,-1 0 0,0 0 0,0 0 0,0 0 0,0-4 0,-13 44 0,10-24 0,0 0 0,1 0 0,1 0 0,1 17 0,-1-24 0,1 1 0,0-1 0,1 0 0,-1 0 0,1 0 0,0 0 0,0 0 0,1 0 0,-1-1 0,1 1 0,0-1 0,6 6 0,-7-7 0,1 0 0,-1 0 0,1-1 0,0 1 0,0-1 0,0 0 0,0 0 0,1 0 0,-1 0 0,0 0 0,1-1 0,0 1 0,-1-1 0,1 0 0,0-1 0,6 2 0,-5-2 0,0 0 0,0-1 0,0 0 0,0 1 0,-1-2 0,1 1 0,0 0 0,0-1 0,-1 0 0,1 0 0,5-4 0,3-3 0,0 0 0,-1-2 0,0 1 0,0-1 0,-1-1 0,17-23 0,-9 5 0,0 1 0,-2-2 0,-1 0 0,22-66 0,25-139 0,-62 231 0,0 4 0,-1 0 0,0 0 0,0 0 0,0 0 0,1 0 0,-1 0 0,0 0 0,0 0 0,-1 1 0,1-1 0,0 0 0,0 0 0,0 0 0,0 0 0,-1 0 0,1 0 0,-1 0 0,1 0 0,-4-7 0,4 8 0,0-1 0,0 1 0,0 0 0,0 0 0,0-1 0,0 1 0,0 0 0,-1 0 0,1-1 0,0 1 0,0 0 0,0 0 0,0-1 0,0 1 0,-1 0 0,1 0 0,0 0 0,0 0 0,0-1 0,-1 1 0,1 0 0,0 0 0,0 0 0,-1 0 0,1 0 0,0 0 0,0 0 0,-1-1 0,1 1 0,0 0 0,0 0 0,-1 0 0,1 0 0,0 0 0,0 0 0,-1 0 0,1 0 0,0 1 0,-1-1 0,1 0 0,0 0 0,-1 0 0,-11 11 0,-10 18 0,11-11 0,0-1 0,1 1 0,0 0 0,-13 36 0,8-1 0,3-1 0,2 2 0,2 0 0,3 0 0,2 60 0,3-109 0,0 0 0,0 1 0,1-1 0,0 1 0,0-1 0,1 0 0,-1 1 0,1-1 0,1 0 0,-1 0 0,6 8 0,-8-13 0,1 1 0,0 0 0,0-1 0,0 0 0,0 1 0,0-1 0,1 0 0,-1 1 0,0-1 0,0 0 0,0 0 0,0 0 0,0 0 0,0 0 0,0 0 0,0 0 0,0 0 0,0 0 0,1-1 0,-1 1 0,1-1 0,23-7 0,-18 5 0,-1 0 0,1 0 0,-1 0 0,0 0 0,-1-1 0,1 0 0,-1-1 0,1 1 0,-1-1 0,-1 0 0,1 0 0,-1-1 0,1 1 0,-2-1 0,8-12 0,-10 13 0,1 0 0,-1 0 0,0 0 0,0 0 0,0-1 0,0-9 0,-1 15 0,-1 0 0,1 0 0,0-1 0,0 1 0,0 0 0,0 0 0,0 0 0,0-1 0,0 1 0,0 0 0,0 0 0,0 0 0,0-1 0,0 1 0,1 0 0,-1 0 0,0-1 0,0 1 0,0 0 0,0 0 0,0 0 0,0-1 0,0 1 0,1 0 0,-1 0 0,0 0 0,0 0 0,0 0 0,0-1 0,1 1 0,-1 0 0,0 0 0,0 0 0,0 0 0,1 0 0,-1 0 0,0 0 0,0 0 0,0-1 0,1 1 0,-1 0 0,0 0 0,0 0 0,1 0 0,-1 0 0,0 0 0,0 0 0,0 0 0,1 1 0,-1-1 0,0 0 0,0 0 0,0 0 0,1 0 0,-1 0 0,0 0 0,0 0 0,0 0 0,1 1 0,-1-1 0,0 0 0,0 0 0,0 0 0,1 1 0,8 7 0,-9-8 0,4 3 0,-1-1 0,0 0 0,1 0 0,0 0 0,-1-1 0,1 1 0,0-1 0,0 0 0,0 0 0,0 0 0,0-1 0,7 1 0,2 0 0,-1-1 0,25-3 0,-28 2 0,-1-1 0,0 0 0,1-1 0,-1 0 0,0 0 0,-1-1 0,1 0 0,8-6 0,6-6 0,25-23 0,-7 5 0,-19 16 0,-1-1 0,-1-1 0,0 0 0,-2-1 0,19-30 0,-13 14 0,-1-2 0,24-60 0,-42 89 0,1-1 0,-2 1 0,1-1 0,-1 1 0,-1-1 0,0 0 0,-1 0 0,0 0 0,0 0 0,-1 0 0,-1-1 0,0 1 0,0 0 0,-4-12 0,4 22 0,1 0 0,-1 0 0,1 1 0,-1-1 0,1 0 0,-1 1 0,0-1 0,1 1 0,-1-1 0,0 1 0,0-1 0,1 1 0,-1 0 0,0-1 0,0 1 0,0 0 0,1-1 0,-1 1 0,0 0 0,0 0 0,0 0 0,0 0 0,0 0 0,0 0 0,0 0 0,1 0 0,-1 0 0,0 0 0,0 0 0,0 1 0,0-1 0,0 0 0,-1 1 0,-29 13 0,25-8 0,-1 0 0,1 0 0,1 0 0,-1 0 0,1 1 0,0 0 0,0 0 0,1 0 0,-5 10 0,-26 74 0,33-85 0,-7 22 0,1 0 0,2 1 0,0 0 0,2 0 0,2 0 0,0 1 0,2-1 0,1 1 0,9 50 0,-8-71 0,0 1 0,1-1 0,0 0 0,0 0 0,1 0 0,9 14 0,-9-17 0,0-1 0,0 0 0,0 0 0,1-1 0,0 1 0,0-1 0,0 0 0,0-1 0,1 1 0,10 4 0,-7-4 0,1-1 0,-1 0 0,1-1 0,-1 0 0,1 0 0,0-1 0,0 0 0,-1-1 0,1 0 0,0-1 0,0 0 0,0 0 0,-1-1 0,1 0 0,-1-1 0,1 0 0,-1 0 0,0-1 0,0 0 0,0-1 0,-1 0 0,0-1 0,10-7 0,-15 10 0,0 0 0,0 1 0,0-1 0,-1-1 0,1 1 0,-1 0 0,0-1 0,0 1 0,0-1 0,0 0 0,-1 1 0,2-5 0,0-4 0,-1 0 0,2-19 0,-3 18 0,0 10 0,-1 1 0,0 0 0,0-1 0,0 1 0,0 0 0,-1-1 0,1 1 0,0 0 0,-1-1 0,0 1 0,1 0 0,-1 0 0,0 0 0,0-1 0,0 1 0,-1 0 0,-2-3 0,3 4 0,0 0 0,0 0 0,0 0 0,0 1 0,-1-1 0,1 0 0,0 1 0,-1-1 0,1 1 0,0-1 0,-1 1 0,1-1 0,0 1 0,-1 0 0,1 0 0,-1 0 0,1 0 0,-1 0 0,1 0 0,0 0 0,-1 1 0,1-1 0,-1 0 0,1 1 0,0-1 0,-1 1 0,1-1 0,-2 2 0,-6 3 0,0-1 0,0 1 0,1 1 0,0-1 0,-11 11 0,16-12 0,0-1 0,0 1 0,0-1 0,1 1 0,-1 0 0,1 0 0,0 0 0,0 0 0,1 0 0,-1 1 0,1-1 0,0 0 0,0 1 0,0 7 0,0-3 0,1 0 0,0 0 0,1 1 0,0-1 0,0 0 0,1 0 0,0 0 0,1-1 0,0 1 0,0 0 0,1-1 0,0 0 0,1 0 0,0 0 0,0 0 0,9 10 0,-12-16 0,1 0 0,-1 0 0,1 0 0,-1 0 0,1 0 0,0 0 0,4 1 0,-7-2 0,1-1 0,0 1 0,0-1 0,0 1 0,0-1 0,0 0 0,0 1 0,0-1 0,1 0 0,-1 0 0,0 0 0,0 0 0,0 0 0,0 0 0,0 0 0,0 0 0,0 0 0,0 0 0,0 0 0,0-1 0,0 1 0,0-1 0,0 1 0,2-1 0,-3 0 47,0 0-1,1 1 1,-1-1-1,0 0 1,1 1-1,-1-1 1,0 0-1,0 0 1,0 1-1,0-1 1,0 0-1,0 0 1,0 1 0,0-1-1,0 0 1,0 0-1,0 0 1,0 1-1,-1-1 1,1-1-1,-3-7-2803</inkml:trace>
</inkml:ink>
</file>

<file path=ppt/ink/ink3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57.06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0 119 16575,'0'0'1384,"60"-73"-928,-44 53 352,-4 5 0,-6 9-184,-5 2 504,-1 8-608,-1-2-152,-9 3 0,-14 9-224,-24 4 0</inkml:trace>
</inkml:ink>
</file>

<file path=ppt/ink/ink3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49:57.59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147 25 14776,'0'0'1128,"-70"-17"-680,40 11 119,3 4 9,14 2-320,7 0 16,8 2-104,9-2 16</inkml:trace>
</inkml:ink>
</file>

<file path=ppt/ink/ink3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0:02.49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115 209 6128,'0'0'13079,"10"-10"-12501,2 0-369,45-43 602,-50 45-284,1 0 1,-1 0-1,-1-1 1,0 0-1,9-17 1,-9 13 620,-6 12-458,-1 2-17,-12 26 413,-127 264 187,115-244-1066,17-33-76,1 0-1,-7 18 1,-13 21 532,20-44-481,2 0 1813,5-9-1988,0 0 1,0 0-1,0 0 1,0 0-1,0-1 0,0 1 1,0 0-1,1 0 0,-1 0 1,0 0-1,0 0 1,0 0-1,0 0 0,0 0 1,0 0-1,0 0 1,0 0-1,0 0 0,0-1 1,0 1-1,0 0 0,0 0 1,0 0-1,0 0 1,0 0-1,0 0 0,0 0 1,0 0-1,0 0 1,0-1-1,0 1 0,0 0 1,0 0-1,0 0 0,0 0 1,0 0-1,0 0 1,0 0-1,0 0 0,0 0 1,0-1-1,0 1 1,0 0-1,0 0 0,0 0 1,0 0-1,-1 0 0,1 0 1,0 0-1,0 0 1,0 0-1,0 0 0,0 0 1,0 0-1,0 0 1,0 0-1,0 0 0,0 0 1,-1 0-1,1 0 0,0 0 1,0 0-1,0 0 1,0 0-1,14-36-7,2 1 0,30-50 0,-19 39 0,-5 7 0,3 0 0,1 1 0,1 2 0,59-60 0,-73 85 0,0 0 0,1 1 0,23-12 0,-35 21 0,0 0 0,0 0 0,0 1 0,0-1 0,0 0 0,0 1 0,0 0 0,0-1 0,0 1 0,1 0 0,-1 0 0,0 0 0,0 1 0,0-1 0,0 0 0,0 1 0,0 0 0,0-1 0,0 1 0,0 0 0,0 0 0,0 0 0,0 0 0,0 0 0,-1 0 0,1 1 0,0-1 0,-1 1 0,1-1 0,-1 1 0,0 0 0,2 1 0,4 7 0,0 0 0,0 1 0,-1-1 0,5 14 0,-8-18 0,0 0 0,-1 0 0,1 1 0,-2-1 0,1 1 0,0 0 0,-1-1 0,-1 1 0,1 0 0,-1 0 0,0 0 0,0 0 0,-1 0 0,0-1 0,0 1 0,-1 0 0,0-1 0,0 1 0,-4 8 0,5-13 0,0-1 0,-1 1 0,1-1 0,0 1 0,-1-1 0,1 0 0,-1 0 0,1 1 0,-1-1 0,0 0 0,0 0 0,1 0 0,-1-1 0,0 1 0,0 0 0,0-1 0,0 1 0,0-1 0,0 0 0,0 0 0,0 1 0,0-1 0,0 0 0,0-1 0,0 1 0,1 0 0,-1-1 0,0 1 0,0-1 0,0 1 0,-2-2 0,-8-2 0,0-1 0,1 0 0,-17-10 0,24 12 0,-11-8 0,12 9 0,0 0 0,0-1 0,0 1 0,-1 0 0,1 1 0,-1-1 0,-3-1 0,28 0 0,-2-1 0,8 4 0,1 0 0,-1-2 0,0-2 0,0 0 0,0-2 0,-1-1 0,0 0 0,50-24 0,-41 15 0,-26 12 0,0 1 0,-1-1 0,0 0 0,1-1 0,-2 0 0,1 0 0,0-1 0,-1 0 0,0 0 0,-1-1 0,11-13 0,-15 19 0,-1-1 0,0 0 0,0 0 0,0 0 0,0 0 0,0 0 0,-1 0 0,1 0 0,0 0 0,-1 0 0,0 0 0,1 0 0,-1-1 0,0 1 0,0 0 0,0 0 0,-1-3 0,1 3 0,5 2 0,0 0 0,0 0 0,0 0 0,0 1 0,-1 0 0,1 0 0,0 0 0,-1 1 0,6 1 0,-4 1 0,-1 1 0,0-1 0,0 1 0,-1 0 0,1 0 0,-1 0 0,0 0 0,4 8 0,21 51 0,-2-6 0,-16-35 0,-6-11 0,1-2 0,-1 1 0,12 14 0,-15-22 0,0-1 0,-1 0 0,1-1 0,0 1 0,0 0 0,0 0 0,0-1 0,1 1 0,-1-1 0,0 0 0,0 1 0,1-1 0,-1 0 0,1-1 0,-1 1 0,1 0 0,-1-1 0,1 1 0,0-1 0,-1 0 0,5 0 0,7-2 0,0-1 0,0 0 0,-1-1 0,1 0 0,-1-1 0,0-1 0,0 0 0,-1 0 0,13-10 0,3-4 0,-2-1 0,38-38 0,-55 49 0,-13 16 0,0 0 0,-1 0 0,0-1 0,-9 9 0,-17 20 0,26-27 0,1 0 0,-1 0 0,1 0 0,1 1 0,-1 0 0,1 0 0,1-1 0,0 2 0,-3 11 0,5-19 0,0 0 0,0 0 0,0-1 0,0 1 0,0 0 0,0 0 0,1 0 0,-1-1 0,0 1 0,0 0 0,0 0 0,1-1 0,-1 1 0,0 0 0,1-1 0,-1 1 0,1 0 0,-1-1 0,1 1 0,-1 0 0,1-1 0,-1 1 0,1-1 0,0 1 0,-1-1 0,2 1 0,0 0 0,-1-1 0,1 0 0,-1 1 0,1-1 0,-1 0 0,1 0 0,-1 0 0,1 0 0,-1-1 0,1 1 0,-1 0 0,1-1 0,0 1 0,4-3 0,0 1 0,0-1 0,0 1 0,-1-2 0,8-4 0,-6 0 0,-1 1 0,-1-1 0,1 0 0,-1 0 0,-1 0 0,0-1 0,0 0 0,0 0 0,2-10 0,-2 7 0,1 0 0,-1 0 0,0-1 0,-1 0 0,3-24 0,-5 34 0,-1 0 0,0 0 0,0 0 0,0 0 0,-1 1 0,1-1 0,-1 0 0,1 0 0,-1 0 0,0 0 0,0 1 0,0-1 0,-1 0 0,1 1 0,-1-1 0,1 1 0,-1 0 0,0-1 0,0 1 0,0 0 0,0 0 0,0 0 0,0 0 0,-1 0 0,1 1 0,0-1 0,-1 1 0,-3-2 0,-29-11 0,36 14 0,-1 1 0,1 0 0,-1 0 0,1 0 0,-1 0 0,1 0 0,0 0 0,-1 0 0,1 0 0,0-1 0,0 1 0,0 0 0,0-1 0,-1 1 0,1 0 0,2 0 0,22 5 0,40 6 0,-27-6 0,-1-1 0,1-2 0,-1-1 0,42-4 0,110-17 0,-185 18 0,68-5 0,-98 22 0,-19 5 0,0 2 0,1 3 0,-45 33 0,86-57 0,0 1 0,0-1 0,1 1 0,-1-1 0,1 1 0,-1 0 0,1 0 0,0 0 0,0 0 0,1 0 0,-1 1 0,1-1 0,-1 1 0,1-1 0,0 1 0,0-1 0,0 6 0,1-6 0,0 0 0,1 0 0,-1 0 0,1 0 0,-1 0 0,1 0 0,0-1 0,0 1 0,0 0 0,1 0 0,-1-1 0,1 1 0,-1-1 0,1 1 0,0-1 0,0 0 0,0 1 0,0-1 0,0 0 0,1 0 0,2 1 0,4 3 0,1 0 0,-1-1 0,1 0 0,0-1 0,0 0 0,1 0 0,-1-1 0,1-1 0,-1 0 0,1 0 0,0-1 0,0 0 0,0-1 0,14-1 0,12-4 0,1-1 0,61-18 0,-80 19 0,-9 2 0,-1 0 0,1 0 0,-1-1 0,1-1 0,-1 0 0,0 0 0,-1 0 0,1-1 0,-1-1 0,-1 1 0,9-9 0,-12 10 0,-1 1 0,1 0 0,-1-1 0,0 1 0,-1-1 0,1 0 0,-1 0 0,0 0 0,0-1 0,0 1 0,-1 0 0,0-1 0,0 1 0,0-1 0,-1 1 0,0-1 0,0 1 0,0-1 0,0 1 0,-1-1 0,-2-8 0,2 13 0,1-1 0,-1 0 0,0 0 0,0 1 0,1-1 0,-1 0 0,0 1 0,-1-1 0,1 1 0,0-1 0,0 1 0,-1 0 0,1 0 0,0-1 0,-1 1 0,1 0 0,-1 0 0,0 0 0,1 0 0,-1 1 0,0-1 0,1 0 0,-1 1 0,0-1 0,0 1 0,0 0 0,0-1 0,1 1 0,-1 0 0,0 0 0,-2 1 0,2-1 0,-1 0 0,1 0 0,-1 1 0,1-1 0,0 1 0,-1 0 0,1 0 0,0 0 0,0 0 0,0 0 0,0 0 0,0 1 0,0-1 0,0 1 0,0-1 0,0 1 0,1 0 0,-1 0 0,0 0 0,1 0 0,0 0 0,0 0 0,-3 4 0,3-1 0,-1 1 0,0-1 0,1 1 0,0-1 0,1 1 0,-1-1 0,1 1 0,0 0 0,0-1 0,1 1 0,0 0 0,0-1 0,0 1 0,0-1 0,1 0 0,0 1 0,0-1 0,1 0 0,-1 0 0,1 0 0,0 0 0,0-1 0,1 1 0,-1-1 0,7 6 0,-3-4 0,-1-1 0,1 1 0,1-1 0,-1-1 0,0 1 0,1-1 0,0-1 0,0 1 0,0-2 0,0 1 0,1-1 0,-1 0 0,1 0 0,-1-1 0,1-1 0,11 1 0,-6-2 0,0 0 0,1-1 0,-1 0 0,0-1 0,0-1 0,0 0 0,0-1 0,-1-1 0,0 0 0,0 0 0,-1-2 0,1 1 0,-2-2 0,1 1 0,-1-2 0,0 1 0,-1-1 0,0-1 0,16-23 0,-20 23 0,0 0 0,5-17 0,-7 18 0,0 1 0,1-1 0,0 1 0,6-11 0,-10 20 0,-1 0 0,0-1 0,1 1 0,-1-1 0,0 1 0,0-1 0,0 1 0,1-1 0,-1 1 0,0 0 0,0-1 0,0 1 0,0-1 0,0 1 0,0-1 0,0 1 0,0-1 0,0 1 0,0-1 0,0 1 0,0-1 0,0 1 0,-1-2 0,1 2 0,0 0 0,-1 0 0,1 0 0,0 0 0,0 0 0,0 0 0,-1 0 0,1 0 0,0 0 0,0 0 0,-1 0 0,1 0 0,0 0 0,0 0 0,0 0 0,-1 0 0,1 0 0,0 0 0,0 0 0,-1 0 0,1 0 0,0 0 0,0 0 0,0 0 0,-1 1 0,1-1 0,0 0 0,0 0 0,0 0 0,0 0 0,-1 1 0,1-1 0,0 0 0,0 0 0,0 0 0,0 0 0,0 1 0,0-1 0,0 0 0,0 0 0,-1 1 0,1-1 0,0 0 0,0 0 0,0 0 0,0 1 0,0-1 0,0 0 0,0 0 0,0 1 0,0-1 0,1 0 0,-16 43 0,6-17 0,-12 26 0,-10 20 0,22-48 0,-1 0 0,-2-1 0,-27 43 0,38-64 0,-1 0 0,1 0 0,-1 0 0,0 0 0,0 0 0,0-1 0,0 1 0,0 0 0,-1-1 0,1 0 0,0 1 0,-1-1 0,1 0 0,-1 0 0,1 0 0,-1-1 0,1 1 0,-1-1 0,0 1 0,1-1 0,-1 0 0,0 0 0,1 0 0,-1 0 0,1-1 0,-1 1 0,0-1 0,1 1 0,-1-1 0,1 0 0,-1 0 0,1 0 0,-1 0 0,1-1 0,0 1 0,0-1 0,0 1 0,-3-3 0,-6-7 0,10 9 0,-1 1 0,0-1 0,1 0 0,-1 1 0,1-1 0,-1 0 0,1 0 0,0 0 0,-1 0 0,1 0 0,1-1 0,-1 1 0,0 0 0,0 0 0,1-1 0,-1 1 0,1 0 0,0-1 0,0 1 0,0-4 0,0 5 0,0 0 0,0 0 0,0 0 0,0 1 0,0-1 0,1 0 0,-1 0 0,0 0 0,1 0 0,-1 1 0,0-1 0,1 0 0,-1 0 0,1 1 0,0-1 0,-1 0 0,1 1 0,-1-1 0,1 0 0,0 1 0,-1-1 0,1 1 0,0-1 0,0 1 0,0-1 0,-1 1 0,1 0 0,0 0 0,0-1 0,0 1 0,0 0 0,0 0 0,-1 0 0,1 0 0,0 0 0,0 0 0,0 0 0,0 0 0,0 0 0,0 0 0,0 0 0,-1 1 0,3-1 0,5 2 0,1 0 0,0 1 0,10 4 0,-14-5 0,34 13 0,64 16 0,-86-28 0,0 0 0,1-1 0,-1-1 0,1 0 0,-1-1 0,29-4 0,4-3 0,-42 2 0,-8 4 0,0 1 0,0 0 0,0 0 0,1 0 0,-1-1 0,0 1 0,0 0 0,0 0 0,1 0 0,-1 0 0,0 0 0,0-1 0,1 1 0,-1 0 0,0 0 0,0 0 0,0 0 0,1 0 0,-1 0 0,0 0 0,0 0 0,1 0 0,-1 0 0,0 0 0,0 0 0,1 0 0,-1 0 0,0 0 0,0 0 0,1 0 0,-1 0 0,0 0 0,0 0 0,1 1 0,-1-1 0,0 0 0,0 0 0,0 0 0,1 0 0,-1 0 0,0 1 0,0-1 0,0 0 0,1 0 0,-1 0 0,0 1 0,0 1 0,0-4 0,2 1 0,1 1 0,0-1 0,-1 1 0,1-1 0,-1 1 0,1 0 0,-1 0 0,5 1 0,-5-1 0,2 0 0,1 0 0,0-1 0,-1 1 0,1-1 0,-1 0 0,0 0 0,1-1 0,-1 1 0,0-1 0,1 0 0,-1 0 0,0 0 0,-1-1 0,1 1 0,0-1 0,-1 0 0,6-6 0,1-1 0,0-1 0,-1 0 0,-1-1 0,0 0 0,8-16 0,30-70 0,-25 49 0,-16 37 0,-1 2 0,1 0 0,0 1 0,0 0 0,12-15 0,7-14 0,-22 37 0,-2 6 0,-1 12 0,0-9 0,-4 50 0,2-13 0,-2 0 0,-17 69 0,15-88 0,5-16 0,-1 0 0,0 0 0,0 0 0,-1 0 0,0 0 0,-1-1 0,-6 9 0,10-16 0,0-1 0,-1 0 0,1 1 0,-1-1 0,0 0 0,1 0 0,-1 0 0,0 0 0,0 0 0,1 0 0,-1-1 0,0 1 0,0-1 0,0 1 0,0-1 0,0 0 0,0 0 0,0 0 0,0 0 0,0 0 0,0 0 0,0 0 0,0 0 0,0-1 0,-3-1 0,-5-1 0,0 0 0,0-1 0,-13-7 0,17 8 0,-17-15 0,10 7 0,9 7 0,6 2 0,15 6 0,35 14 0,71 21 0,-101-33 0,2-2 0,-1-1 0,31 1 0,-44-4 0,1-1 0,-1 0 0,0 0 0,0-2 0,0 1 0,0-1 0,0 0 0,0-1 0,-1 0 0,12-7 0,-9 3 212,0-1 1,-1 0-1,12-12 1,5-8-4998</inkml:trace>
</inkml:ink>
</file>

<file path=ppt/ink/ink3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1:30.08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618 475 4120,'0'0'1080,"5"-9"-872,32-77 309,-23 66-282,-12 17-107,0 1 0,-1 0 0,1-1 0,0 1 0,0-16 1894,-2 18-2012,0 0 11,0 0-11,0 0 0,0 0 1,0 0-1,0 0 0,-1 0 0,1 0 1,0 0-1,0 0 0,0 0 0,0 0 1,0 0-1,0 0 0,0 0 1,0 0-1,-2 1 175,2-1-175,0 0 11,0 0-11,0 0 0,0 0 0,0 0 1,0 1-1,0-1 0,0 0 1,0 0-1,0 0 0,0 0 0,0 0 1,0 0-1,0 0 0,0 0 0,0 1 1,0-1-1,0 0 0,0 0 1,0 0-1,0 0 0,0 0 0,0 0 1,0 0-1,0 0 11,0 1-1,0-1-10,0 0 23,0 1 0,0 0 0,0-1-1,0 1 1,0-1 0,-1 1 0,1 0 0,0-1-1,0 1 1,-1-1 0,1 1 0,0-1 0,-1 1-1,1-1 1,-1 1 0,1-1 0,0 0-1,-1 1 1,1-1 0,-1 1 0,1-1 0,-1 0-1,0 0 1,1 1 0,-1-1 0,-11 9 310,-9 16-66,0 2 0,2 0 0,2 1 0,-15 30 0,12-22-63,-72 133 628,-76 126 571,122-236-962,33-43-161,0 0 0,-12 22 829,32-45-906,10-14-162,23-42 110,4 1 0,2 3 0,103-103 0,-133 147-49,25-32 0,-39 45 53,-7 9-92,-12 13-15,-190 145 354,202-162-389,-22 16 45,26-19-58,-1 1 1,1 0-1,0-1 1,0 1-1,0-1 1,-1 1-1,1-1 1,0 0 0,0 0-1,-1 1 1,1-1-1,0 0 1,0 0-1,-1 0 1,1 0-1,0 0 1,-1-1-1,1 1 1,0 0 0,-2-1-1,3 1-3,-1-1 0,1 0-1,-1 1 1,1-1 0,0 1-1,-1-1 1,1 0 0,0 1 0,0-1-1,-1 1 1,1-1 0,0 0-1,0 1 1,0-1 0,0 0 0,0 1-1,0-1 1,0 0 0,0 0 0,0 1-1,0-1 1,0 0 0,0 1-1,1-1 1,-1 0 0,0 1 0,0-1-1,1 1 1,0-2 0,1-5 16,19-71 162,52-122 0,-58 155-56,-14 44-85,-2 1-34,0 1-1,0 0 1,0 0-1,0 0 1,0 1-1,1-1 1,-1 0 0,0 0-1,1 0 1,-1 0-1,1 1 1,-1-1-1,1 2 1,-1 0 5,-25 65 113,-2-2-1,-58 100 0,79-154 8,17-25-80,72-124 43,-76 129-89,-4 6-4,0-1 0,0 0 0,0 1-1,0-1 1,0 0 0,-1 0 0,0 0 0,1-1 0,-1 1 0,1-4-1,-4 22 19,0-1-1,-1 0 1,-1 0-1,0 0 1,-1 0-1,-11 22 1,6-12 5,2-7 14,-1-1 1,0 0-1,-1-1 1,-1 0-1,0-1 1,-23 23-1,22-55 38,2-3-49,-8-15 42,17 34-63,-1 0-1,1 1 1,0-1-1,-1 0 1,0 0-1,1 1 1,-1-1-1,0 0 1,0 1-1,0 0 1,1-1-1,-2 1 1,-1-1-1,2 2-2,1 0 0,0 0 0,0 0 0,0 0 0,-1 0 0,1 0 0,0 1 0,0-1 0,-1 0 0,1 1 0,0-1 0,0 1 0,0-1 0,0 1 0,0 0 0,0-1-1,0 1 1,0 0 0,0 0 0,0-1 0,0 1 0,-1 2 0,-21 27 50,18-23-38,-12 17 32,-21 38 0,37-61-53,1 0 0,0-1 0,-1 1 0,1 0 0,0-1 0,0 1 1,0 0-1,0-1 0,0 1 0,0 0 0,0-1 0,0 1 0,0 0 0,0 0 1,0-1-1,0 1 0,0 0 0,0-1 0,1 1 0,-1 0 0,0-1 0,1 1 1,-1-1-1,0 1 0,1 0 0,-1-1 0,1 1 0,-1-1 0,1 1 0,-1-1 0,1 1 1,-1-1-1,1 0 0,-1 1 0,1-1 0,-1 0 0,1 1 0,0-1 0,-1 0 1,1 0-1,0 1 0,-1-1 0,1 0 0,0 0 0,-1 0 0,2 0 0,2 1-6,0 0-1,0-1 1,0 0-1,0 0 1,0 0-1,7-1 1,12-3 5,0-1 1,-1-1-1,0-1 1,0-1-1,-1-1 1,21-12-1,65-45-66,153-121 0,-244 176 70,0 0 0,1 2 1,0 0-1,33-13 0,11-5 33,-10 3 6,-44 20-20,-2 0 37,-7 7 7,-14 21-15,-9 13-1,-1-1 0,-2-1 0,-60 57 0,-17 22 130,90-96-139,12-12-26,-1-1 1,-1 1-1,1-1 0,-1 0 0,0 0 0,0 0 0,-1 0 0,1-1 0,-1 0 1,-7 4-1,8-6 85,2 0-46,8-7-20,54-52 0,-41 38-30,33-26-1,58-46-153,-109 91 150,0 0 1,0 0-1,1 0 0,-1 0 0,0 0 1,0 1-1,0-1 0,0 0 0,0 0 1,0 0-1,0 0 0,0 0 0,0 0 1,0 0-1,0 0 0,0 0 0,0 1 1,1-1-1,-1 0 0,0 0 0,0 0 1,0 0-1,0 0 0,0 0 0,0 0 1,0 0-1,0 0 0,1 0 0,-1 0 1,0 0-1,0 0 0,0 0 0,0 0 1,0 0-1,0 0 0,1 0 0,-1 0 1,0 0-1,-11 16-13,-194 194-92,146-151 110,46-47 3,1-2 0,-2 0-1,-14 9 1,14-11-5,1 1-1,0 1 1,-11 11 0,23-21-20,43-19-45,-33 15 54,1 0 1,-1 1-1,1 1 1,-1 0-1,1 0 1,18-1-1,-28 3 5,1 0-1,-1 0 0,0 0 0,1 0 1,-1 0-1,1 0 0,-1 0 1,0 0-1,1 0 0,-1 0 1,1 0-1,-1 0 0,1 0 0,-1 0 1,0 0-1,1 0 0,-1 0 1,1 0-1,-1 1 0,0-1 0,1 0 1,-1 0-1,1 0 0,-1 1 1,0-1-1,1 0 0,-1 1 0,1-1 1,-13 12-38,1-5 63,1 0 0,-2-1-1,1-1 1,-1 0 0,1 0-1,-1-1 1,-1-1-1,1 0 1,0 0 0,-1-1-1,0-1 1,1 0 0,-1-1-1,-14-1 1,7-5 74,19 6-91,1 0 0,0-1 1,-1 1-1,1 0 0,0 0 0,-1-1 1,1 1-1,0 0 0,0-1 0,-1 1 0,1 0 1,0-1-1,0 1 0,-1-1 0,1 1 1,0 0-1,0-1 0,0 1 0,0-1 0,0 1 1,0 0-1,0-1 0,0 1 0,0-1 1,0 0-1,1-2 3,0 0 0,1 0 0,-1 0 0,1 0 0,0 0 0,0 0 0,0 1 0,4-5 0,-4 4-11,19-21 13,1 1 0,44-35 0,60-36 34,-34 27-24,285-192 76,-307 217-88,274-169-4,160-80 33,-365 221 156,-135 70-88,-9 8-21,-67 75 120,-98 86 0,-95 62 157,225-201-295,26-20 18,-25 23 0,33-27 28,9-9-51,16-15 2,80-92 16,162-137 0,-244 232-87,25-28 0,-11 10-22,-49 44 84,-1-2-42,-113 80 45,5 5 0,-136 129 1,192-148 37,95-106-22,3-6-93,-25 35 19,0 0 0,0 0 0,0 0 0,1 0 0,-1 1 0,0-1 0,1 1 0,-1-1 0,1 1-1,0 0 1,-1 0 0,4-1 0,-4 2 2,-1 0-1,0-1 0,0 1 0,1 0 1,-1 0-1,0 1 0,1-1 0,-1 0 1,0 0-1,1 1 0,-1-1 0,0 0 1,0 1-1,1-1 0,-1 1 0,0 0 1,0-1-1,0 1 0,0 0 0,0 0 1,0 0-1,0 0 0,0 0 0,0 0 1,0 0-1,0 1 0,3 4-4,-1-1 1,0 1-1,-1 0 0,3 8 0,-4-11 2,23 82-27,-19-62 33,1 0 0,1-1 0,1 0 0,16 31 0,-15-36 7,2 0 0,0 0 0,18 20-1,-24-32-4,0 0 0,1 0 0,0 0 0,0 0 0,0-1-1,0 0 1,1 0 0,0-1 0,0 1 0,0-2 0,0 1-1,7 1 1,6 0-2,1-1 0,-1-2-1,1 0 1,-1-1 0,0 0 0,1-2-1,34-7 1,138-47-32,-175 50 28,237-90-108,-247 93 111,-2 0-1,0 0 1,0 1-1,0 0 0,0 0 0,0 1 0,1 0 1,8-1-1,-76 21 237,-106 40-101,-20 6-30,-140 23 228,374-94-233,88 0 0,-78 5-76,115-2-60,195-10-123,-330 9 84,-1-2 0,1-1 1,61-22-1,-98 29 73,0 0 1,0 0-1,0 0 1,0 0-1,0 0 1,0 0 0,0 0-1,0-1 1,0 1-1,0 0 1,1 0-1,-1 0 1,0 0-1,0 0 1,0 0-1,0 0 1,0 0-1,0-1 1,0 1-1,0 0 1,0 0-1,0 0 1,0 0-1,0 0 1,0 0-1,0 0 1,0-1-1,0 1 1,0 0-1,0 0 1,0 0-1,0 0 1,0 0-1,-1 0 1,1 0-1,0 0 1,0-1 0,0 1-1,0 0 1,0 0-1,0 0 1,0 0-1,0 0 1,0 0-1,0 0 1,0 0-1,-1 0 1,1 0-1,0 0 1,0 0-1,-9-9 5,-16-6 18,-39-19 35,-2 3 0,-2 3 0,0 3 0,-2 3 0,0 3 0,-129-18 0,132 30-14,0 3 1,-1 3-1,1 3 1,0 3-1,0 2 1,0 4-1,-99 29 1,-233 107 104,243-85-116,150-59-39,0-1-1,0 1 1,0 0 0,-8 6 0,13-5-17,8-1 14,13-1-1,19-2-18,0-1 1,74-14-1,76-28-85,-50 10 18,-2 5 4,129-30-120,-249 53 190,14-5-51,0 2 0,0 1 1,1 2-1,45-3 0,-84 14 35,-25 12 38,-2-2 1,1-1-1,-2-1 1,-60 15-1,34-10 23,-60 21 32,-114 34 63,199-64-83,-18 3 94,64-21-5,13-5-112,85-35-14,162-48-1,-126 50-18,72-20-27,-152 49-4,97-11 0,-149 28 36,-13 3 18,-19 7 22,-54 14 11,-1-3 0,-128 18 1,134-29 27,-1-3 0,1-3 0,-128-10 0,184 5-43,-1-1 0,1 0 0,0-1 1,0 0-1,0-1 0,0-1 1,1 0-1,-18-10 0,28 14-16,0 0 0,-1-1 1,1 1-1,1-1 0,-1 0 0,0 1 0,0-1 0,0 0 0,1 0 1,-1 0-1,1 0 0,0 0 0,0 0 0,0-1 0,0 1 0,0 0 0,0-1 1,0 1-1,1 0 0,-1-1 0,1 1 0,-1-1 0,1 1 0,0-1 1,0 1-1,1-1 0,-1 1 0,0-1 0,1 1 0,-1-1 0,1 1 0,0 0 1,0-1-1,2-3 0,4-8 5,1 0 1,0 0-1,1 1 1,15-17-1,-17 20-3,39-41-5,2 2 1,106-85 0,8-4-142,-156 131 124,-3 5 8,0-1 0,0 0 0,0 0 0,-1 0 0,5-7 0,-6 10 7,-1-1 1,0 0-1,1 0 1,-1 0-1,0 1 0,0-1 1,1 0-1,-1 0 0,0 0 1,0 0-1,0 0 0,0 1 1,0-1-1,0 0 1,-1 0-1,1 0 0,0 0 1,0 0-1,-1 1 0,1-1 1,0 0-1,-1 0 0,1 1 1,-1-1-1,1 0 1,-1 0-1,1 1 0,-1-1 1,0 0-1,1 1 0,-1-1 1,0 1-1,0-1 1,-4-2 1,0-1 0,0 1 0,0 1 1,0-1-1,-1 1 0,1 0 0,-1 0 1,1 1-1,-1 0 0,-6-1 1,-61-2 19,64 4-19,-56 1 22,-1 3 0,1 2 1,1 4-1,-1 2 0,-106 36 0,142-37-15,-4 1 9,-37 8 0,59-18-14,1 0-1,0-1 1,-1 0 0,1 0 0,0-1-1,-1-1 1,1 0 0,-12-2 0,21 3-4,1 0 0,-1 0 1,0 0-1,1 0 0,-1 0 0,1-1 1,-1 1-1,1 0 0,-1 0 1,1 0-1,-1-1 0,1 1 0,-1 0 1,1-1-1,0 1 0,-1 0 0,1-1 1,-1 1-1,1 0 0,0-1 1,-1 1-1,1-1 0,0 1 0,-1-1 1,1 1-1,0-1 0,0 1 0,0-1 1,-1 1-1,1-1 0,0 1 0,0-1 1,0 1-1,0-1 0,0 0 1,0 1-1,0-1 0,10-21 5,-7 17-4,8-13 0,1 1-1,0 1 1,1 0 0,1 1-1,31-27 1,-9 13-26,63-38-1,-89 61 7,-1 0 0,1 1 1,1 0-1,-1 1 0,1 0 0,-1 1 0,1 0 0,0 0 0,1 2 1,-1-1-1,0 1 0,21 1 0,-28 1 13,-1-1-1,0 1 1,0 0 0,0 0 0,-1 1 0,1-1-1,0 1 1,0-1 0,-1 1 0,1 0 0,-1 0-1,1 0 1,-1 0 0,0 0 0,0 1-1,0-1 1,0 1 0,0-1 0,0 1 0,-1 0-1,0-1 1,1 1 0,-1 0 0,0 0 0,1 4-1,2 9-7,0 1 0,-1-1 0,1 26 0,-4-39 12,2 235-89,0-1 41,1-204 45,1 0-1,2-1 0,1 0 1,1 0-1,14 35 0,-15-51 0,0-1 0,1 1 0,1-1 0,0 0 0,18 20 0,-21-27 1,1-1 1,0-1 0,0 1-1,1-1 1,0 0 0,0-1 0,0 0-1,0 0 1,1-1 0,0 0 0,12 3-1,-4-2-2,-1-2 0,1 0 0,0-1 0,0 0 0,0-2 0,0 0 0,0-1 0,0 0 0,0-1 0,0-1 0,-1-1 0,1-1 0,-1 0 0,0-1 0,-1 0 0,1-1 0,-1-1 0,0-1 0,-1 0 0,0-1 0,18-17 0,-30 25 12,1 0 0,-1 0 0,0-1 1,0 1-1,0-1 0,0 0 1,0 0-1,-1 0 0,1 1 0,-1-1 1,1-4-1,-2 6 0,0 0-1,1-1 1,-1 1-1,0-1 1,0 1-1,0 0 1,0-1 0,-1 1-1,1 0 1,0-1-1,-1 1 1,1 0-1,0-1 1,-1 1 0,0 0-1,1-1 1,-1 1-1,0 0 1,0 0-1,1 0 1,-1 0 0,0 0-1,0 0 1,0 0-1,0 0 1,0 0-1,-1 0 1,0 0 0,-26-15 55,0 2 1,-1 1-1,-1 1 1,-44-11-1,69 21-50,-1 0 8,0 1 1,1-2-1,-1 1 1,1-1 0,0 0-1,-1 0 1,1 0-1,1-1 1,-1 1 0,0-1-1,1 0 1,0-1 0,0 1-1,0-1 1,0 0-1,1 0 1,0 0 0,0 0-1,0-1 1,1 1-1,0-1 1,0 1 0,-2-11-1,2 0 22,0 8-28,0 0 0,1 0 0,0 0 0,1 0 0,0 0 0,0 0 0,0 0 0,1 0 0,1 0 0,-1 0 0,6-14 0,-5 19-4,-2 3-10,1-1-1,-1 0 1,1 0-1,-1 1 1,1-1-1,-1 0 1,0 0-1,1 0 1,-1 1 0,0-1-1,0 0 1,0 0-1,1 0 1,-1 0-1,0 0 1,0 1-1,0-1 1,0 0 0,-1 0-1,1 0 1,0 0-1,0 0 1,0 0-1,-1-1 1,0 2 5,-1 0 0,1 0 0,0 0 0,0 0-1,0 0 1,0 0 0,0 0 0,0 0 0,-1 0 0,1 1 0,0-1 0,0 0 0,0 1 0,-2 0 0,2 0-3,-31 7 49,0-2 0,-1-1 0,-52 2 1,79-7-42,0 0 6,-30 1 40,35-2-44,0 1 1,-1 0 0,1 0 0,0 0 0,0-1 0,-1 1 0,1 0-1,0-1 1,0 1 0,0-1 0,0 0 0,0 1 0,-1-1 0,1 0 0,0 0-1,1 1 1,-1-1 0,0 0 0,0 0 0,0 0 0,0 0 0,0-2 0,0 1-7,1 1 0,0 0 0,0-1 0,0 1 0,0 0 1,0-1-1,1 1 0,-1 0 0,0-1 0,1 1 1,-1 0-1,1 0 0,-1-1 0,1 1 0,-1 0 0,1 0 1,1-2-1,14-18-7,-13 18-17,-1 0 1,1 0 0,0 1 0,0-1 0,0 1-1,0 0 1,0-1 0,1 2 0,-1-1 0,1 0 0,-1 1-1,7-3 1</inkml:trace>
</inkml:ink>
</file>

<file path=ppt/ink/ink3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1:34.39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1598 295 1800,'0'0'1408,"-3"10"-1009,3-9-385,-2 5 90,0 0 0,1 0 0,-2-1 0,1 1-1,-1-1 1,0 0 0,0 0 0,0 0 0,-1 0 0,1 0 0,-1-1 0,0 0 0,-7 6 0,2-4 248,-2 0 0,1 0 0,-1-1 1,1 0-1,-1-1 0,-1 0 0,1-1 1,-1 0-1,-19 2 0,-6-2 331,-65-4 0,6 0-5,2 6-12,0 5 0,-166 38 0,-108 66 756,300-91-1118,-58 12 327,76-22 85,-73 28 0,180-65 437,257-138-550,46-22-197,-40 17 18,-163 82-156,13-12 251,-246 122 5,-102 46-330,-87 31 71,147-53-97,76-30-14,-50 16 0,50-23 127,41-11-268,-1 0 1,1-1-1,0 1 1,0 0-1,-1-1 1,1 1-1,0 0 1,0 0-1,0 0 1,0 0-1,0 0 1,0 0-1,0 0 1,0 1-1,1-1 1,-1 0-1,0 0 1,0 2-1,-7 29-19,3-10 23,-23 59-1,-6 19 14,27-76-13,3-13-10,1 1-1,0-1 1,1 1 0,0-1 0,0 14-1,2-23-2,0 1-1,0 0 0,1-1 0,-1 1 0,1-1 1,-1 1-1,1 0 0,0-1 0,0 0 0,0 1 0,0-1 1,1 1-1,-1-1 0,0 0 0,1 0 0,0 0 1,0 0-1,-1 0 0,1 0 0,0 0 0,0-1 0,1 1 1,-1-1-1,0 1 0,0-1 0,1 0 0,-1 0 0,4 1 1,3 1 2,1-1 0,0 0 1,-1 0-1,1-1 0,0 0 1,0-1-1,0 0 1,0 0-1,0-1 0,12-3 1,13-4 20,51-20 0,-75 24-22,336-134 121,-75 27-35,76-33 197,-327 137-155,-39 17-42,-98 43 9,-168 70-28,-158 77 68,-30 7 124,456-200-247,10-4-4,-1 0 0,1-1 0,-1 0 0,0 0 1,0 0-1,0 0 0,0-1 0,-1-1 0,1 1 0,-9-1 1,16 0-12,0 0 0,0 0 0,-1 0 0,1 0 0,0 0 0,0 0 0,0 0 0,0 0 0,-1 0 0,1 0 0,0 0 0,0 0 0,0 0 0,-1 0 0,1 0 0,0 0 0,0 0 0,0 0 0,0 0 0,-1 0 0,1 0 0,0 0 0,0 0 0,0 0 0,0-1 0,-1 1 0,1 0 0,0 0 0,0 0 0,0 0 1,0 0-1,0 0 0,0-1 0,-1 1 0,1 0 0,0 0 0,0 0 0,0 0 0,0-1 0,0 1 0,0 0 0,0 0 0,0 0 0,0 0 0,0-1 0,0 1 0,0 0 0,0 0 0,0 0 0,0-1 0,0 1 0,0 0 0,0 0 0,0 0 0,0-1 0,12-7 35,-2 2-29,217-128 96,-141 87-80,-35 21-22,0 4 0,64-20 0,-90 33-8,-24 9 5,0-1-1,0 1 0,-1-1 0,1 1 1,0 0-1,0-1 0,0 1 0,0 0 1,-1 0-1,1-1 0,0 1 1,0 0-1,0 0 0,0 0 0,0 0 1,0 0-1,-1 0 0,1 1 0,0-1 1,0 0-1,0 0 0,0 1 0,0-1 1,-1 0-1,1 1 0,1 0 1,-2 0-2,0 1 0,1-1-1,-1 1 1,0-1 0,0 1 0,-1-1 0,1 0 0,0 1 0,0-1 0,-1 0 0,1 1 0,-1-1 0,1 0 0,-1 1 0,0-1 0,1 0 0,-3 2 0,-8 14-4,-1-1-1,0 0 1,-2-1 0,1-1-1,-31 25 1,19-17 0,-24 22 7,-3-1 0,-56 36 0,52-42 21,23-15 29,-62 32-1,90-50 16,12-5-28,17-5-5,117-47 22,-71 25-61,99-25 1,10 9-11,93-20-5,-254 59 22,1 2 0,0 1 0,0 0 0,0 1 0,0 1 0,33 4 0,-51-4 0,-1 0 0,0 0 1,1 0-1,-1 0 0,1 0 0,-1 1 0,1-1 0,-1 0 0,0 0 0,1 0 0,-1 1 0,0-1 1,1 0-1,-1 1 0,0-1 0,1 0 0,-1 0 0,0 1 0,1-1 0,-1 1 0,0-1 0,0 0 1,1 1-1,-1-1 0,0 1 0,0-1 0,0 0 0,0 1 0,0-1 0,0 1 0,0-1 0,0 1 0,0 0 1,-5 15 14,-6 0-5,-1 0 0,-1-1 1,0 0-1,-1-1 0,-25 19 0,-86 54 48,51-38 6,68-45-54,-1 0 4,1 0 0,1 0 0,-1 0 0,0 1-1,1 0 1,0 0 0,0 0 0,0 1 0,1-1-1,-6 10 1,11-14-10,-1-1 0,1 0-1,-1 1 1,1-1 0,0 0 0,-1 0-1,1 1 1,-1-1 0,1 0-1,-1 0 1,1 0 0,0 0 0,-1 0-1,1 0 1,-1 0 0,1 0-1,0 0 1,-1 0 0,1 0 0,-1 0-1,1 0 1,0-1 0,0 1-1,25-5 23,29-14 10,66-33 0,-45 19-7,-7 3-10,191-76 38,-139 59-47,-43 15-38,137-36 0,-166 60 14,-53 8 30,-1 1-1,1 1 1,0-1 0,0 0-1,-7 4 1,-16 6 2,-47 18 7,-46 17 37,-127 30-1,222-70-49,-200 44 80,170-41-52,-1-2 1,-62 0 0,116-7-38,-47-3 47,47 3-48,1-1 0,-1 1 1,0 0-1,0-1 0,1 1 1,-1-1-1,1 1 0,-1-1 1,0 0-1,1 0 0,-1 0 1,1 0-1,0 0 1,-1 0-1,1 0 0,0-1 1,-1 1-1,1 0 0,0-1 1,0 1-1,0-1 0,0 1 1,0-3-1,1 4-1,0-1 0,-1 1 0,1-1 0,0 1 0,0-1 0,0 0 0,1 1 0,-1-1 0,0 1 0,0-1 0,0 1 0,0-1 0,0 0 0,1 1 0,-1-1-1,0 1 1,1-1 0,-1 1 0,0-1 0,1 1 0,-1 0 0,0-1 0,1 1 0,-1-1 0,1 1 0,9-8 8,-1 0 0,1 1 0,0 0 0,17-7 0,-1-1 4,124-68 8,4 7 0,3 6 1,325-96-1,-423 149-35,-4 1 0,75-12-1,-127 29 28,-6 3-7,-10 5 3,-15 8 6,-51 21 0,70-35-14,-586 226 62,-19-36 72,571-180-120,-49 16 16,-52 16 74,142-45-68,11-1-14,21-5 17,286-61 64,64-15-88,-8-7-38,-339 84 42,-33 5-20,0 0 0,1 0 1,-1 0-1,1 0 0,-1 0 1,0 0-1,1 0 0,-1 0 1,1 0-1,-1 0 1,1 0-1,-1 0 0,0 0 1,1 0-1,-1 0 0,1 0 1,-1 0-1,0 1 1,1-1-1,-1 0 0,0 0 1,1 0-1,-1 1 0,0-1 1,1 0-1,-1 1 1,0-1-1,1 0 0,-1 1 1,0 0-1,0-1 1,0 1-1,0 0 1,-1-1 0,1 1-1,0-1 1,-1 1-1,1-1 1,0 1-1,-1-1 1,1 1 0,0-1-1,-1 1 1,1-1-1,-1 1 1,1-1-1,-1 0 1,1 1 0,-2-1-1,-10 8 14,0-1 1,-1 0-1,-18 7 0,14-7-7,-374 126 64,324-113-58,-200 49 54,-62 20 74,217-52-43,-196 35-1,281-70-49,27-2-47,0 0 0,-1 0 0,1 0 0,0 0-1,0 0 1,0 0 0,0 0 0,0 0 0,0 0 0,-1 0 0,1 0-1,0 0 1,0 0 0,0 0 0,0-1 0,0 1 0,0 0 0,0 0-1,0 0 1,0 0 0,-1 0 0,1 0 0,0 0 0,0-1-1,0 1 1,0 0 0,0 0 0,0 0 0,0 0 0,0 0 0,0-1-1,0 1 1,0 0 0,0 0 0,0 0 0,0 0 0,0 0 0,0 0-1,0-1 1,0 1 0,0 0 0,0 0 0,1 0 0,-1 0 0,0 0-1,0 0 1,0-1 0,0 1 0,0 0 0,0 0 0,0 0 0,0 0-1,0 0 1,1 0 0,-1 0 0,0 0 0,0 0 0,0 0-1,0-1 1,0 1 0,0 0 0,1 0 0,-1 0 0,0 0 0,0 0-1,0 0 1,0 0 0,10-5 14,-1-1 0,19-6 0,84-30 13,219-52 0,133 7 40,-293 57-47,152-6-32,3 23-27,146-12-84,-273 10 103,-99 10 7,0-5 0,100-23-1,405-148 109,-516 149-81,-1-4 0,84-47-1,-87 40 120,-78 38-38,-10 3-6,-16 4 10,-156 42 188,175-44-283,0 0-1,0 0 1,0 0-1,-1 0 1,1-1-1,0 1 1,0 0-1,0 0 1,0 0-1,-1 0 1,1 0-1,0 0 1,0 0-1,0-1 1,0 1-1,0 0 1,-1 0-1,1 0 1,0 0-1,0-1 1,0 1 0,0 0-1,0 0 1,0 0-1,0 0 1,0-1-1,0 1 1,0 0-1,0 0 1,0 0-1,0-1 1,0 1-1,0 0 1,0 0-1,0 0 1,0-1-1,0 1 1,0 0-1,0 0 1,0 0-1,0 0 1,0-1-1,0 1 1,0 0-1,0 0 1,1 0-1,-1 0 1,0-1-1,0 1 1,0 0-1,0 0 1,0 0-1,1 0 1,-1 0 0,0 0-1,0-1 1,0 1-1,0 0 1,1 0-1,-1 0 1,0 0-1,11-5 23,0 1-1,1 0 1,14-3-1,11-3 28,-32 9-26,-5 1 23,-7 8-27,1-1-17,0-1-1,0 1 1,-1-1 0,-13 9-1</inkml:trace>
</inkml:ink>
</file>

<file path=ppt/ink/ink3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2:09.62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569 468 8432,'0'0'1817,"-11"-3"-1130,-77-13 527,75 14-938,0 1-1,0 0 0,0 1 1,0 0-1,-25 5 0,38-5-254,-1 0-1,1 0 0,-1 0 1,1 0-1,-1 0 0,1 1 1,-1-1-1,1 0 0,-1 0 1,1 0-1,-1 1 0,1-1 1,0 0-1,-1 1 1,1-1-1,-1 0 0,1 1 1,0-1-1,-1 0 0,1 1 1,0-1-1,0 1 0,-1-1 1,1 1-1,0 0 0,0 0-3,0-1-1,0 1 0,1-1 0,-1 1 0,0-1 0,1 1 1,-1-1-1,1 1 0,-1-1 0,1 1 0,-1-1 0,1 1 0,-1-1 1,1 0-1,-1 1 0,1-1 0,-1 0 0,1 1 0,0-1 1,-1 0-1,1 0 0,0 0 0,-1 0 0,1 1 0,0-1 1,39 8 189,0-2 0,1-1 0,79-2 0,-75-3-70,771-21 1510,-98-49-477,-366 1-381,-197 34-157,-142 30-425,-13-2-14,-2 6-173,0-1 0,0 0 1,0 1-1,0-1 0,0 1 0,0 0 0,0 0 0,0 0 0,-3-1 0,-25-9 41,0 3-1,-1 0 0,0 2 0,-45-4 0,20 3 5,-79-9 72,-1 6-1,-144 9 0,-272 58 206,312-13-176,167-26-59,-94 35-1,103-29-35,-28 9 47,2 4 0,-109 63 0,162-79-80,-46 30 33,75-45-56,0 0 1,1 1 0,0-1 0,0 1-1,0 1 1,-11 15 0,17-21-13,0-1 0,0 0 1,1 0-1,-1 0 0,1 1 1,-1-1-1,1 0 1,-1 1-1,1-1 0,-1 0 1,1 1-1,0-1 0,0 1 1,0-1-1,0 0 0,0 1 1,0-1-1,0 1 0,1-1 1,-1 0-1,0 1 1,1-1-1,-1 0 0,1 1 1,-1-1-1,1 0 0,0 0 1,-1 1-1,1-1 0,0 0 1,0 0-1,0 0 1,0 0-1,0 0 0,0 0 1,0 0-1,0-1 0,1 1 1,-1 0-1,0 0 0,2 0 1,5 2-4,-1 0 0,1 0 0,-1-1 0,1 0 1,0 0-1,12 0 0,22 1-4,0-2 0,56-5 0,92-20-7,-122 14 8,67-7 2,551-84-77,-461 54 42,-14 3 43,-174 37 3,54-7 33,-85 15-8,-8 2 2,-10 6 6,-5 0-16,-1-1-1,0 0 1,-28 7-1,34-11-16,-411 109 139,242-71-98,-192 74 1,164-48-27,202-66-27,2-1-4,-1 1 0,1-1 0,-1 1 1,1 0-1,0 1 0,-6 3 0,8-2-27,10-2 17,16-3 4,77-10-26,-1-5 0,133-39 0,-79 10 19,690-220-193,-638 180 132,-164 64 52,-1-1 0,64-48 0,-89 58 24,0-1 0,18-20 0,-28 28 9,-1-1 0,1 0 0,-1 0 0,-1 0 0,1 0 0,-1 0 0,0-1 0,-1 0 0,3-8 0,-4 12-4,-1-1 0,0 1 1,1-1-1,-1 1 0,-1-1 0,1 1 1,0-1-1,-1 1 0,0 0 0,0-1 0,0 1 1,0 0-1,0 0 0,-1 0 0,0-1 1,1 2-1,-1-1 0,0 0 0,0 0 0,-1 0 1,1 1-1,-1-1 0,-3-2 0,-5-3 1,0 0 0,0 0 1,0 1-1,-24-10 0,8 6 10,-1 1 0,0 2 1,0 1-1,-1 1 1,0 1-1,-59-2 0,-179 19 88,248-10-91,-56 4 48,1 4 0,1 2 0,-74 24 0,86-21 16,53-13-43,13-2 9,20-2-1,114-14-29,274-38-21,-368 46 11,131-19 1,-141 23 1,-1 2 0,69 5 0,-97-3 0,0 1 1,-1 0-1,1 0 0,-1 0 0,8 3 0,-13-3 0,1-1 0,0 0 0,-1 1 0,1-1 0,0 1 0,-1-1 0,1 1-1,0-1 1,-1 1 0,1-1 0,-1 1 0,1-1 0,-1 1 0,1 0 0,-1-1 0,1 1-1,-1 0 1,0 0 0,1-1 0,-1 1 0,0 0 0,0 0 0,0-1 0,1 1 0,-1 0-1,0 0 1,0-1 0,0 1 0,0 0 0,0 0 0,-1 0 0,1-1 0,0 1 0,0 0-1,0 0 1,-1-1 0,1 1 0,0 0 0,-1 0 0,1-1 0,-1 1 0,1-1 0,0 1-1,-1 0 1,0 0 0,-4 5-3,0-1 0,0 1 0,0-1-1,0 0 1,-1-1 0,0 1 0,0-1-1,0 0 1,-1-1 0,-8 4 0,-8 6-2,-415 201 27,367-181-13,-716 281 71,512-220-43,43-16 9,-261 83 94,436-143-100,-56 23 1,23-1 72,100-45-90,58-25 41,86-26 0,245-65-92,-370 112 21,0 1 0,1 2 0,0 0 0,52-2 0,-80 8 7,17 2-67,-20-1 65,1 0-1,-1 0 1,1 0-1,-1 0 1,1 0-1,-1 0 1,0 0-1,1 0 1,-1-1-1,0 1 1,0 0-1,0 0 1,0-1-1,0 1 1,1-1-1,-3 2 1,-17 12-13,8-6 24,0 1 1,0 1-1,-13 14 1,25-24-10,0 0 1,-1 1-1,1-1 1,0 0-1,0 0 1,-1 1-1,1-1 1,0 0 0,0 0-1,-1 1 1,1-1-1,0 0 1,0 0-1,0 1 1,0-1-1,-1 0 1,1 1 0,0-1-1,0 0 1,0 1-1,0-1 1,0 0-1,0 1 1,0-1-1,0 0 1,0 1 0,0-1-1,0 1 1,0-1-1,0 0 1,0 1-1,0-1 1,0 0-1,0 1 1,1-1 0,-1 0-1,0 1 1,0-1-1,0 0 1,1 0-1,-1 1 1,0-1-1,0 0 1,0 0-1,1 1 1,-1-1 0,0 0-1,1 0 1,-1 0-1,0 1 1,1-1-1,-1 0 1,0 0-1,1 0 1,-1 0 0,0 0-1,1 0 1,-1 0-1,0 0 1,1 0-1,-1 0 1,0 0-1,1 0 1,-1 0 0,32 0 16,-26 0-14,431-52 20,-277 29-20,2 1 5,427-49 56,-260 36-18,95-6 27,-299 33-49,444-19 130,-6 47 53,-385 6-63,-39-4 106,-129-21-207,1 1 1,0 0 0,0 0 0,-1 2 0,0-1-1,14 7 1,-22-9-23,-1 0 1,1 0-1,-1-1 0,1 1 0,0-1 1,-1 1-1,1-1 0,0 1 0,0-1 1,-1 0-1,1 0 0,0 0 0,0 0 1,-1 0-1,1 0 0,0-1 0,0 1 0,-1-1 1,1 1-1,0-1 0,1 0 0,0 0 44,-2 0-56,-1 0 1,0 0-1,1 0 0,-1 0 0,0 0 0,0 0 1,0 0-1,0 0 0,0-1 0,0 1 1,0 0-1,0 0 0,0 0 0,0 0 0,-1 0 1,1 0-1,0 0 0,-1 0 0,1 0 0,-1 0 1,0-1-1,-7-9 20,-1 0 0,0 0 0,-1 1 0,0 0 1,-1 0-1,0 1 0,0 1 0,-14-8 0,18 11-15,-38-24 83,-2 2 0,-1 2 0,-1 2 0,-81-25 0,-214-37 390,318 80-331,0 1 1,-40 0-1,99 9 21,140 2-80,111 1-194,-208-9-5,130-20-1,-39-15-149,-641 99 244,-56-35 42,-45 2 12,308-16-6,-73 6 39,-64-8-13,370-12-60,1-1-1,-53-9 1,53 6-1,32 3-5,0 1 1,1 0-1,-1 0 0,0-1 1,0 1-1,1 0 0,-1 0 1,0 0-1,1 0 0,-1 0 1,0 0-1,0 0 0,1 0 1,-1 0-1,0 0 0,1 1 1,-1-1-1,0 0 0,1 0 1,-1 1-1,-1 0 0,18 5 2,73 8-4,-67-12 0,60 8-10,478 49-157,10-45-127,-75-52 2,-229 14 148,165-30-98,-331 39 208,1 4 0,174 4 0,-251 8 31,-14-2 4,0 1-1,-1 1 1,1 0-1,0 0 1,-1 1 0,18 5-1,-27-7 2,0 0 0,1 0 0,-1 0 1,0 0-1,0 1 0,0-1 0,0 0 0,0 0 0,1 0 0,-1 0 0,0 0 0,0 0 0,0 0 0,0 0 0,0 1 1,0-1-1,0 0 0,0 0 0,0 0 0,0 0 0,0 0 0,1 1 0,-1-1 0,0 0 0,0 0 0,0 0 0,0 0 1,0 0-1,0 1 0,0-1 0,0 0 0,0 0 0,0 0 0,0 0 0,0 0 0,-1 1 0,1-1 0,0 0 0,0 0 1,0 0-1,0 0 0,0 0 0,0 1 0,0-1 0,0 0 0,0 0 0,0 0 0,-1 0 0,1 0 0,-8 8 13,5-6-6,-26 22 50,-1-1-1,-1-1 0,-61 31 0,69-42 10,0-1-1,0-1 0,-1-1 1,0-1-1,0-2 0,-48 6 1,51-12 185,17-4-49,11-5-88,-3 5-98,1 0 0,-1 0 0,0 0 0,0-1 0,-1 0 0,1 1 0,3-12 1,-5 14-36,-1-1 0,0 1 0,-1 0 0,1-1 0,0 1 0,-1-1 0,0 1 1,0-1-1,0 1 0,0-1 0,-1 1 0,1-1 0,-1 1 0,0-1 0,0 1 1,0 0-1,-2-5 0,-10-22-3569</inkml:trace>
</inkml:ink>
</file>

<file path=ppt/ink/ink3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1:53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1160 5320,'0'0'6346,"11"-4"-6100,6-3-163,6-1 202,0-2 1,0-1-1,-1 0 1,29-22-1,-23 9-47,-1-1 1,-1-2-1,-1 0 0,-2-2 0,-1 0 0,-1-2 0,30-60 1,-41 71-163,8-15 134,-1-1 0,17-56 0,-9 23 71,-18 53-162,0-1 1,-2 1-1,0-1 0,5-34 0,-8 11 228,-29 89-62,-16 45-247,-52 161-1,89-227-6,1 1-1,-2 33 1,4-32 0,3-26-24,0 0 0,1 1 0,-1-1 0,1 1 0,0-1 0,0 0 0,1 0 0,-1 1 0,1-1 0,0 0 0,0 0 0,0-1 0,1 1-1,4 6 1,12 21 75,-18-29-72,1-1 0,-1 1 0,1-1 0,-1 1 0,1-1 0,0 1-1,0-1 1,-1 0 0,1 0 0,0 1 0,0-1 0,0-1-1,0 1 1,0 0 0,0-1 0,1 1 0,-1-1 0,0 1 0,0-1-1,0 0 1,1 0 0,-1 0 0,0 0 0,3-1 0,11 0 33,0-1 1,19-5-1,-23 5-28,8-3 24,-1-1-1,0 0 0,0-2 0,-1 0 1,26-15-1,-9 1 32,53-43 0,-63 44-41,-2-1 0,-1-1 0,-1-1 1,-1-2-1,-1 1 0,-1-2 0,-1-1 1,-1 0-1,-2-1 0,-1 0 0,10-36 0,-14 30 17,-1-1 0,3-41 0,-6 35 15,-1 9 14,-3 0 1,0-1-1,-6-37 0,2 44 52,3 27-132,0 1 0,0 0 0,-1 0 1,1 0-1,0 0 0,0 0 0,-1 0 0,1-1 0,-1 1 0,1 0 1,0 0-1,-1 0 0,1-1 0,-1 1 0,0 0 0,1-1 0,-1 1 1,-1 0-1,-10 18-15,-6 23-25,8-19 24,1 0-1,-9 35 1,-60 235-110,55-208 243,18-61-48,-1 1-1,-1-2 1,-1 1-1,-15 29 0,15-38 6,1 1-1,1 0 1,-4 18-1,-1-1 90,1-13-26,8-18-113,1 0 0,0 0 0,-1 0 0,1 0 0,0 0 0,0 0 0,0 0 0,1 1 0,-1-1 0,0 0 0,1 4 0,-5 11 218,3-13-43,5-12 31,9-24-153,1 1 0,1 1 0,2 0-1,1 1 1,27-35 0,-37 56-60,1-1 0,-1 2 0,1-1 0,1 1 0,-1 1 0,20-12 0,-5 6-16,42-15 0,-64 26 9,0 0-1,0 1 1,0-1 0,0 1 0,0 0-1,0-1 1,0 1 0,1 0 0,-1 0-1,0 0 1,0 0 0,0 0 0,0 0-1,0 0 1,1 0 0,-1 0 0,0 0-1,0 0 1,1 1 0,-1 1-3,0-1 0,0 0 0,0 0 1,-1 1-1,1-1 0,-1 1 0,1-1 0,-1 0 0,1 1 1,-1-1-1,0 1 0,0-1 0,0 1 0,0-1 1,0 1-1,0 2 0,-10 148 3,10-147 2,2 37 48,-2-40-52,0 0 0,0 0 0,1 0 0,-1-1 0,1 1 0,-1 0-1,1 0 1,-1-1 0,1 1 0,0 0 0,0-1 0,0 1 0,0-1 0,0 1 0,0-1 0,0 0 0,0 1 0,3 0 0,-2 0-1,0 0 0,1 1 0,-1-1 0,0 0 0,0 1 0,0-1 0,2 5 0,10 10 4,-13-15-1,1 0-1,0-1 0,0 1 0,0-1 0,0 1 0,0-1 1,0 0-1,0 0 0,1 0 0,-1 0 0,0 0 0,1 0 1,-1-1-1,0 1 0,1-1 0,-1 1 0,1-1 0,4 0 1,-3-1 4,0 0 0,0-1 0,-1 1 0,1-1 0,0 0 0,-1 1 0,1-2 0,-1 1 0,0 0 0,6-5 0,71-50 188,-67 46-166,-1-2 0,0 1 0,-1-1 0,0-1 0,-1 0 0,0-1 0,-2 0 0,10-20 0,-15 27-13,1 0 1,0 0-1,0 0 1,1 0-1,0 0 1,1 1-1,-1 0 1,1 0-1,1 1 1,-1 0-1,1 0 1,14-9-1,-19 14-15,-1 0 0,1 1 0,-1-1-1,1 1 1,-1 0 0,1-1 0,-1 1 0,1 0 0,-1 0 0,1 0 0,0 0 0,-1 0-1,1 0 1,-1 1 0,1-1 0,2 1 0,26 13-7,-19-9-9,-8-3 9,0 0 0,0 0 1,0 0-1,0 0 0,-1 1 0,1-1 0,-1 1 0,3 2 1,-3-2-7,0 0 1,1-1 0,-1 1-1,1-1 1,0 0-1,-1 1 1,1-1 0,5 2-1,18 17-14,-24-19 80,-3-8 10,0 4-54,1 1 0,-1-1 0,1 0 1,-1 0-1,0 1 0,0-1 0,0 0 1,0 1-1,0-1 0,0 1 0,0-1 1,-1 1-1,1 0 0,-1-1 0,1 1 0,-3-2 1,-26-15 103,26 17-104,-1-1 0,1 1 0,0 0 0,-1 0 0,1 1 1,-1-1-1,1 1 0,-1 0 0,1 0 0,-1 1 0,1-1 1,-1 1-1,1 0 0,-1 0 0,-4 2 0,0 0 5,0 1-1,1 1 0,-1-1 0,1 2 0,-15 10 1,18-11-13,0 1 1,0-1-1,0 1 0,1 0 1,0 0-1,0 0 1,0 0-1,1 1 1,0 0-1,0-1 1,1 1-1,0 0 0,0 0 1,0 1-1,1-1 1,0 0-1,1 15 1,1-13 8,0-3-13,0 0 0,0 1 0,0-1 0,1 0 0,5 11 0,-6-15-1,0 0 0,0 0 0,1 0 0,-1-1 0,1 1 0,0 0 1,-1-1-1,1 1 0,0-1 0,0 1 0,0-1 0,0 0 0,0 0 0,0 0 1,0 0-1,1 0 0,-1 0 0,0-1 0,0 1 0,4 0 0,0-1 10,0 1-1,0-1 1,0 0-1,0 0 1,0-1 0,0 1-1,0-2 1,0 1-1,0 0 1,-1-1-1,1 0 1,0-1-1,-1 1 1,0-1-1,1 0 1,-1 0-1,0-1 1,0 1 0,-1-1-1,1 0 1,4-6-1,-2 2 10,-1 0 0,0 0 0,0-1 0,-1 1 0,-1-1 1,1 0-1,-1-1 0,-1 1 0,1-1 0,-2 1 0,1-1 0,0-12 0,-2 20-9,-1 0 0,0 1 1,0-1-1,0 1 0,0-1 0,0 0 0,0 1 1,0-1-1,0 0 0,-1 1 0,1-1 1,-1 1-1,1-1 0,-1 1 0,0-1 0,0 1 1,1-1-1,-1 1 0,0 0 0,0-1 0,0 1 1,0 0-1,-1 0 0,-1-2 0,1 2-4,1 1-1,0 0 1,0-1 0,-1 1-1,1 0 1,0 0-1,-1 0 1,1 0-1,0 0 1,-1 0 0,1 0-1,0 0 1,-1 1-1,1-1 1,0 1-1,0-1 1,-1 1 0,1-1-1,0 1 1,0-1-1,0 1 1,0 0-1,0 0 1,0 0 0,0 0-1,0 0 1,0 0-1,0 0 1,0 0-1,-1 2 1,0 0 1,-3 2-7,1 0 0,0 0 1,0 1-1,-4 8 0,7-11-2,0 0-1,1-1 1,-1 1 0,0 0 0,1-1 0,0 1 0,0 0 0,0 0 0,0 0 0,0-1 0,0 1 0,1 0 0,-1-1 0,2 4 0,0 5-27,1-1-1,1 0 1,0 0-1,0 0 1,8 11 0,-10-18 24,0 0 0,0 0 0,0-1 1,0 1-1,1-1 0,0 0 0,-1 1 0,1-1 1,0-1-1,0 1 0,0 0 0,0-1 0,0 1 1,0-1-1,1 0 0,-1 0 0,0 0 0,1 0 1,-1-1-1,5 1 0,1-1 5,1-1-1,-1 1 1,0-2 0,0 1 0,0-1-1,0-1 1,-1 0 0,1 0-1,-1 0 1,1-1 0,-1 0 0,0-1-1,0 0 1,-1 0 0,0-1-1,0 0 1,0 0 0,-1 0 0,9-12-1,2-3 13,-1-1-1,-2-1 1,0 0-1,-1-1 1,13-35-1,73-202 109,-81 214-68,-1 0 0,16-85 0,-28 105-14,-1 0 0,-2 0 0,-1 0 0,-1 0 0,-1-1 0,-7-42 0,8 69-33,-1 0 0,1 0-1,0 0 1,0-1 0,-1 1 0,1 0 0,-1 0 0,1 0-1,-1 0 1,1 0 0,-1 0 0,0 0 0,-1-1 0,2 1-3,0 1 0,0 0 0,-1 0 0,1 0 1,0 0-1,-1 0 0,1 0 0,0 0 1,0 0-1,-1 0 0,1 0 0,0 0 0,-1 0 1,1 0-1,0 0 0,0 0 0,-1 0 0,1 0 1,0 0-1,0 1 0,-1-1 0,1 0 1,0 0-1,0 0 0,-1 0 0,1 1 0,0-1 1,0 0-1,-1 0 0,1 0 0,0 1 0,0-1 1,-3 4 0,1 0 1,-1 0 0,1 0 0,0 0 0,-2 7 0,4-10-3,-16 44-32,1 2 0,-12 73 1,7 7-41,-5 40 52,18-50 43,3-40 30,3-32 34,2 1-1,11 73 1,-10-107-35,1-1 1,0 0 0,1 0-1,0 0 1,0 0-1,9 13 1,-12-23-39,0 1 0,0-1 0,0 1-1,1-1 1,-1 1 0,0-1 0,1 0 0,-1 0 0,1 0 0,-1 0 0,1 0 0,0 0-1,-1 0 1,1-1 0,0 1 0,0 0 0,-1-1 0,1 0 0,0 1 0,0-1 0,0 0-1,0 0 1,-1 0 0,1 0 0,0 0 0,0 0 0,0-1 0,0 1 0,-1-1-1,1 1 1,0-1 0,2-1 0,6-3 25,-1 0 0,1 0-1,-1-1 1,12-11 0,-9 8 14,-4 3-33,121-85 464,-125 88-443,0 0 0,0-1 0,-1 0 1,7-7-1,3-3-197,-11 13 97</inkml:trace>
</inkml:ink>
</file>

<file path=ppt/ink/ink3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1:54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96 12360,'0'0'337,"10"-8"-90,1-1-121,0 1 1,1 1 0,0 0 0,1 1 0,-1 0 0,25-7 0,3 3 446,0 2 0,83-6 0,83 16 1315,-193-1-1740,3-1 124,0 2 0,20 4 0,-31-5-172,0 0 0,0 1 0,0 0 0,-1 0 0,1 0-1,0 1 1,-1-1 0,1 1 0,-1 0 0,7 7 0,-10-8-76,0-1-1,0 0 1,0 1-1,-1-1 1,1 1-1,-1 0 1,1-1-1,-1 1 1,1-1-1,-1 1 1,0 0-1,0-1 1,0 1-1,0 0 1,0-1-1,0 1 1,0 0-1,-1-1 1,1 1-1,-1 0 1,1-1-1,-1 1 1,1-1 0,-1 1-1,0-1 1,-1 3-1,-23 31-2623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32.80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34 5920,'0'0'13882,"10"-6"-13757,-1 1-91,-5 2-16,1 0 0,0 1-1,-1 0 1,1-1 0,0 1 0,0 1 0,0-1 0,0 1 0,0 0 0,1 0-1,8 0 1,0 1 46,82 3 444,-83-1-357,0-1-1,-1-1 0,23-2 1,-19 1 160,-16 1-300,1 0 0,-1 0 0,0 0 1,1 0-1,-1 0 0,0 0 0,1 0 0,-1 0 0,0 0 0,1 0 0,-1 0 0,0 0 0,1 1 0,-1-1 0,0 0 1,1 0-1,-1 0 0,0 0 0,1 1 0,-1-1 0,0 0 0,1 0 0,-1 1 0,0-1 0,0 0 0,0 0 0,1 1 1,-1-1-1,0 0 0,0 1 0,0-1 0,1 1 0,-1 0 182</inkml:trace>
</inkml:ink>
</file>

<file path=ppt/ink/ink3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1:54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87 8536,'0'0'808,"64"-7"-248,2-3 8,14 2 8,5-2 8,-3 1-48,-1 1 8,-1-4-40,6 3 8,5 1-104,2 2-8</inkml:trace>
</inkml:ink>
</file>

<file path=ppt/ink/ink3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2:22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1181 5824,'0'0'9705,"10"-7"-9461,73-59 488,-69 54-552,0 0 1,0 0 0,-1-2-1,-1 1 1,0-2 0,-1 1-1,15-27 1,1-10 223,-12 25 50,-1 0-1,-1-1 0,8-29 0,11-14 662,-32 68-1105,0 2-3,0-1 0,0 1 0,0-1-1,1 0 1,-1 1 0,0-1 0,0 0-1,0 1 1,1-1 0,-1 1 0,0-1 0,1 1-1,-1-1 1,0 1 0,1-1 0,-1 1-1,1-1 1,-1 1 0,1-1 0,-1 1-1,1 0 1,-1-1 0,1 1 0,-1 0-1,1-1 1,-1 1 0,1 0 0,0 0-1,-1 0 1,2-1 0,2 29 29,-2-13-18,-1 0-1,0 1 1,-1-1 0,-1 0-1,-3 17 1,-18 75 139,19-99-124,0 0 0,0 0 0,-1 0 0,-7 12 0,9-16-9,-1-1 0,1 1 1,-1 0-1,0-1 0,0 0 0,0 0 1,-1 0-1,1 0 0,-1 0 0,-6 3 1,8-5-11,0 0 0,0-1 0,0 1 1,0-1-1,-1 1 0,1-1 0,0 0 1,0 1-1,0-1 0,-1-1 1,1 1-1,0 0 0,0 0 0,0-1 1,-1 1-1,1-1 0,0 0 0,0 1 1,0-1-1,0 0 0,0 0 0,0-1 1,-2-1-1,0 0 23,0-1 0,0 0 1,0 0-1,1 0 0,0 0 0,-1 0 0,2-1 1,-4-6-1,0 3 15,18 14-87,31 12-12,-36-14 54,1 0 0,0 0 0,0-1 0,0 0 0,0-1 0,1 0 0,-1 0 0,1-1 0,-1 0 0,1 0 0,0-1 0,-1 0 0,13-2 0,-11-1 27,0 0 0,-1 0-1,1 0 1,-1-1 0,0-1 0,0 0 0,0 0 0,-1-1-1,0 1 1,8-9 0,7-8 201,37-46 0,-44 49-148,-5 5 95,0-1 1,15-26-1,-25 32-78,-1 9-97,0 0 0,0 0 1,0-1-1,0 1 0,0 0 0,0 0 0,0-1 0,0 1 0,0 0 0,0 0 0,0-1 0,0 1 0,0 0 1,0 0-1,1-1 0,-1 1 0,0 0 0,0 0 0,0 0 0,0-1 0,0 1 0,1 0 0,-1 0 0,0 0 1,0-1-1,0 1 0,0 0 0,1 0 0,-1 0 0,0 0 0,0 0 0,1 0 0,-1-1 0,0 1 0,0 0 1,0 0-1,1 0 0,-1 0 0,0 0 0,0 0 0,1 0 0,-1 0 0,6 28 168,-7 10-129,-1 0 0,-2 0 0,-13 56 0,10-58-30,4-20-9,-3 23 45,-2 0 0,-2-1 0,-21 52 0,20-44 126,8-37-137,3-9-34,0 0 1,0 0-1,-1 0 1,1 1-1,0-1 0,0 0 1,0 0-1,0 1 0,-1-1 1,1 0-1,0 1 1,0-1-1,0 0 0,0 0 1,0 1-1,0-1 0,0 0 1,0 1-1,0-1 1,0 0-1,0 0 0,0 1 1,0-1-1,0 0 0,0 1 1,0-1-1,0 0 1,1 0-1,-1 1 0,0-1 1,0 0-1,0 0 0,0 1 1,0-1-1,1 0 0,-1 0 1,0 1-1,0-1 1,1 0-1,-1 0 0,0 0 1,0 0-1,1 1 0,-1-1 1,0 0-1,3-21 128,26-162 204,-21 129-284,3 1 0,3 0 0,20-53 0,-22 73-54,-6 13-11,1 0 1,1 1-1,0-1 0,18-26 1,-24 44 6,4-8-16,1 0-1,1 0 0,17-16 1,-23 25 14,0-1 0,0 1 1,0-1-1,0 1 0,0 0 1,0 0-1,1 0 0,-1 0 1,0 0-1,1 0 0,3 0 1,-5 1 1,1 0 0,-1 0 1,0 0-1,1 0 1,-1 0-1,1 1 0,-1-1 1,0 1-1,1-1 1,-1 1-1,0-1 0,1 1 1,-1 0-1,0-1 0,0 1 1,0 0-1,1 0 1,-1 0-1,0 0 0,0 0 1,1 2-1,4 5-2,1 1 0,-1 0 0,-1 0 0,0 0 0,0 0 0,-1 1 0,0 0-1,-1 0 1,0 0 0,0 0 0,-1 1 0,0-1 0,-1 1 0,-1-1 0,1 1 0,-2-1 0,1 1 0,-1-1-1,-1 1 1,0-1 0,-5 17 0,6-25 17,0 1 1,-1-1-1,1 1 0,0-1 0,-1 1 1,1-1-1,-1 0 0,0 0 1,0 0-1,0 0 0,0 0 0,0 0 1,0 0-1,0-1 0,-1 1 0,1-1 1,0 0-1,-1 1 0,-3 0 0,-2 0 65,-1 0-1,0 0 0,0-1 0,-13 1 0,0-1-3,6-1-32,14 0-37,0 0-1,1-1 1,-1 1-1,0 0 1,0 0-1,0 1 1,0-1-1,0 0 1,0 1-1,0-1 1,0 1-1,-3 1 1,-7 0-27,9-2-53,10 0 13,18-1-48,38-7-1,-8 0 39,-13 1 38,-1-1 1,0-3-1,-1-1 0,54-25 1,-74 30 42,11-7 44,-1-1 0,0-2 0,36-26 0,-44 26 9,-19 13-56,1 1-1,0-1 1,-1 1 0,1 0-1,1 1 1,-1-1 0,0 1-1,1-1 1,-1 1 0,1 1-1,-1-1 1,1 1 0,7-2 0,-8 3-3,0 0-1,-1 0-1,1 0 1,-1 0 0,0 0-1,1 1 1,-1-1-1,1 1 1,-1 0-1,0 0 1,0 0-1,1 1 1,-1-1 0,3 3-1,-18-9 118,0 1-1,0 1 0,-1 0 0,0 1 1,1 1-1,-1 0 0,0 0 1,-15 2-1,25-1-119,0 1 1,0 0-1,0 0 1,0 0-1,0 1 0,0-1 1,0 1-1,0 0 0,0-1 1,1 1-1,-1 0 0,1 1 1,0-1-1,-1 0 0,1 1 1,0-1-1,0 1 0,0 0 1,1-1-1,-1 1 0,1 0 1,0 0-1,-1 0 1,1 0-1,1 0 0,-1 1 1,0-1-1,1 0 0,-1 0 1,1 5-1,1 4-30,-1-1 1,2 1-1,0 0 1,0 0-1,1-1 0,1 1 1,5 11-1,-7-16 20,1-1 1,1 0-1,-1-1 0,1 1 0,0 0 1,1-1-1,-1 0 0,1 0 0,0 0 1,0-1-1,7 5 0,-10-7 17,0-1 0,0 0 0,0 0 0,-1 0 0,1 0 0,0 0 0,0 0 0,0-1 0,0 1 0,1 0 0,-1-1 0,0 0 0,0 1 0,0-1 0,0 0 0,0 0 0,1-1 0,-1 1 0,0 0 0,0-1 0,0 1 0,0-1 0,0 1 0,0-1 0,0 0 0,0 0 0,0 0 0,0 0 0,-1 0 0,1-1 0,0 1 0,-1 0 0,1-1 0,0 0 0,-1 1 0,0-1-1,1 0 1,1-3 0,0-1 32,0 0-1,0 0 0,0-1 0,-1 1 0,0-1 0,0 1 1,0-1-1,-1 0 0,0 0 0,0 0 0,-1 0 0,0 1 1,0-1-1,-1 0 0,0 0 0,-3-12 0,2 10 14,-1-1 0,-1 1 0,0 0 0,0 1 0,0-1-1,-1 1 1,0-1 0,-1 2 0,0-1 0,0 1 0,-12-11 0,16 17-33,-1-1 1,1 1-1,-1 0 0,0-1 1,0 1-1,1 1 1,-1-1-1,-4 0 1,7 0-19,-1 1 0,1 0 1,-1 0-1,0-1 0,1 1 1,-1 0-1,0 0 1,1 0-1,-1 0 0,0 0 1,1 0-1,-1 0 1,0 0-1,1 0 0,-1 0 1,0 0-1,1 0 0,-1 1 1,0-1-1,1 0 1,-1 0-1,1 1 0,-1-1 1,0 0-1,1 1 0,-1-1 1,1 1-1,-1-1 1,1 1-1,0-1 0,-1 1 1,1-1-1,-1 1 1,1-1-1,0 1 0,-1-1 1,1 1-1,0 0 0,-1 0 1,1 0-3,1-1 1,-1 1-1,0 0 0,0-1 1,1 1-1,-1-1 0,0 1 1,1-1-1,-1 1 1,0-1-1,1 1 0,-1-1 1,1 1-1,-1-1 1,1 1-1,-1-1 0,1 0 1,-1 1-1,1-1 0,0 0 1,-1 0-1,1 1 1,-1-1-1,1 0 0,0 0 1,-1 0-1,1 0 1,0 0-1,-1 0 0,1 0 1,0 0-1,-1 0 0,1 0 1,-1 0-1,1 0 1,1 0-1,24-5-46,47-21-30,-57 19 56,1 1 0,0 1 0,0 0 0,0 1 0,0 0 0,29-1 0,-43 5 22,0 0 0,-1 0 0,1 0 0,0 0 0,0 1 0,-1-1 0,1 1 0,0 0 0,-1 0 0,1 0 0,0 0 0,-1 0 0,1 0 0,-1 1 0,0-1 0,1 1 0,-1 0 0,0 0 0,0 0 0,0 0 0,0 0 0,-1 0 0,1 0-1,0 0 1,-1 1 0,0-1 0,1 1 0,-1-1 0,0 1 0,0 0 0,0 3 0,3 7 2,0 0 0,-1 1 0,-1 0 1,0 0-1,-1-1 0,0 1 0,-2 15 0,1-16 7,0-12-6,0-1 0,0 0 0,0 1-1,0-1 1,0 0 0,0 1 0,0-1-1,0 1 1,0-1 0,0 0 0,0 1-1,0-1 1,0 0 0,0 1 0,1-1-1,-1 0 1,0 0 0,0 1 0,0-1-1,1 0 1,-1 1 0,0-1 0,0 0-1,0 0 1,1 1 0,-1-1 0,0 0 0,1 0-1,-1 0 1,0 1 0,0-1 0,1 0-1,11-4 43,13-17 22,-23 19-56,102-95 212,-94 86-182,-4 6-10,-1-1 0,0 1 0,1 0-1,0 0 1,0 1 0,1 0 0,12-7 0,-19 11-26,1 0 1,0 0-1,-1 0 1,1 1-1,-1-1 0,1 0 1,0 0-1,-1 0 0,1 1 1,0-1-1,-1 0 0,1 0 1,-1 1-1,1-1 0,-1 1 1,1-1-1,-1 0 1,1 1-1,-1-1 0,1 1 1,-1-1-1,0 1 0,1 0 1,-1-1-1,0 1 0,1-1 1,-1 1-1,0 0 1,0-1-1,1 1 0,-1-1 1,0 1-1,0 0 0,0-1 1,0 1-1,0 0 0,0 0 1,2 26 64,-3 7 21,0-15-62,1 0 0,3 20 0,-3-34-17,1 0-1,0 0 1,0-1 0,0 1 0,1 0 0,0-1-1,0 1 1,0-1 0,0 0 0,1 0 0,0 0-1,-1 0 1,5 4 0,-5-7-7,0 1 0,0-1 0,0 0-1,0 0 1,1 0 0,-1 0 0,0 0 0,1-1 0,-1 1-1,1-1 1,-1 1 0,0-1 0,1 0 0,-1 0-1,1 0 1,-1 0 0,1 0 0,-1-1 0,1 1 0,-1-1-1,0 0 1,1 1 0,2-3 0,4 0 18,-1-1 0,1 0 0,-1 0 0,-1-1 0,10-6 0,-7 2 5,0 0 0,-1-1 0,0 0 0,-1 0 0,12-18 0,30-62 85,-33 58-74,29-61 77,-4-2-1,-5-1 1,38-151 0,-72 236-85,-1 0 0,0-1 1,0 1-1,-2-1 0,1 1 1,-1-1-1,-2-12 0,2 23-27,0 1-1,0-1 0,0 0 0,0 1 0,-1-1 1,1 0-1,0 1 0,0-1 0,0 0 0,-1 1 0,1-1 1,0 1-1,-1-1 0,1 0 0,-1 1 0,1-1 1,-1 1-1,1-1 0,-1 1 0,1 0 0,-1-1 1,1 1-1,-2-1 0,2 1-2,-1 0-1,1 0 1,-1 0 0,1 0 0,-1 0 0,1 1-1,-1-1 1,1 0 0,-1 0 0,1 1-1,-1-1 1,1 0 0,0 0 0,-1 1 0,1-1-1,-1 0 1,1 1 0,0-1 0,-1 1-1,1-1 1,0 0 0,0 1 0,-1-1 0,1 1-1,0-1 1,0 1 0,0-1 0,0 1-1,-1-1 1,1 1 0,0 0 0,-34 76-179,26-55 114,-3 11-146,-12 53 0,6-21-20,12-52 203,1 0 0,0 1 0,2-1 0,-1 1 0,0 16-1,0 22-5,2-37 7,0 0-1,1 0 1,3 29-1,1-18 22,-2-8 0,1-1 0,1 0 1,0 0-1,1 0 0,8 18 0,-6-20 13,12 22 39,-18-36-44,0 1 0,0-1 0,1 0-1,-1 1 1,0-1 0,0 0 0,1 0 0,-1 0-1,1 0 1,-1 0 0,1 0 0,-1-1 0,1 1-1,0 0 1,-1-1 0,1 1 0,0-1-1,-1 0 1,1 1 0,2-1 0,1 0 6,1 0 0,0-1 0,-1 0 0,1 1 0,-1-2 0,0 1 0,1-1 0,-1 0 0,0 0 0,0 0 0,0-1 0,0 1 1,-1-1-1,1 0 0,-1-1 0,1 1 0,-1-1 0,0 0 0,0 0 0,-1 0 0,5-7 0,0-1 35,0-1 0,2 2 0,-1-1-1,1 1 1,1 1 0,0 0 0,1 0 0,16-10-1,-26 19-37,1 0-1,-1 0 0,1 0 0,-1 0 1,1 1-1,0-1 0,-1 1 0,1-1 0,0 1 1,-1 0-1,1 0 0,0 0 0,-1 1 1,1-1-1,0 1 0,4 1 0,3 2 3,1 0-1,17 10 0,8 4 43,-27-14-33,-8-4-15,-1 1 0,1-1 1,0 1-1,-1-1 0,1 1 0,0-1 1,-1 0-1,1 1 0,0-1 1,-1 0-1,1 0 0,0 1 0,0-1 1,-1 0-1,1 0 0,0 0 0,0 0 1,-1 0-1,1 0 0,0 0 1,0 0-1,-1 0 0,1-1 0,0 1 1,0 0-1,-1 0 0,1-1 1,0 1-1,-1 0 0,1-1 0,0 1 1,-1-1-1,1 1 0,0-1 0,0 0 1,-19-27 91,14 24-76,0 1 0,0 0 1,-1 0-1,1 0 0,-1 0 0,0 1 0,0 0 0,0 0 0,0 0 1,0 1-1,-1-1 0,-8 0 0,10 2-7,0 0-1,0 0 1,0 0-1,0 1 1,0-1 0,0 1-1,1 0 1,-1 0-1,0 1 1,0-1 0,1 1-1,-1 0 1,1-1-1,0 2 1,-1-1 0,1 0-1,0 1 1,-3 2-1,0 2-6,-1 0 0,1 0-1,1 0 1,-1 0 0,1 1-1,1 0 1,0 0 0,0 0-1,0 1 1,1-1 0,0 1-1,1 0 1,0 0 0,0 0-1,1 0 1,0 0 0,0 13-1,1-20-6,1 1 0,-1-1 0,0 0-1,1 1 1,0-1 0,-1 1-1,1-1 1,0 0 0,0 1 0,0-1-1,1 0 1,-1 0 0,0 0 0,1 0-1,-1 0 1,1 0 0,0 0-1,0-1 1,0 1 0,0-1 0,0 1-1,0-1 1,0 1 0,0-1 0,0 0-1,1 0 1,2 1 0,-1-2 3,-1 1 1,0-1-1,0 1 1,1-1 0,-1 0-1,0 0 1,1 0-1,-1-1 1,0 1 0,1-1-1,-1 0 1,0 0-1,0 0 1,0 0-1,0-1 1,0 1 0,0-1-1,0 1 1,5-5-1,0-3 49,1 0-1,-2-1 0,1 0 0,-1 0 0,-1 0 0,0-1 1,0 0-1,-1 0 0,-1-1 0,0 0 0,0 1 1,3-21-1,-7 6 148,0 25-188,0 1 1,0-1-1,0 0 1,0 1-1,0-1 1,0 0-1,0 0 0,0 1 1,0-1-1,-1 0 1,1 1-1,0-1 0,-1 0 1,1 1-1,0-1 1,-1 0-1,1 1 1,-1-1-1,1 1 0,-1-1 1,1 1-1,-1-1 1,1 1-1,-1-1 0,1 1 1,-1 0-1,0-1 1,1 1-1,-1 0 1,-1-1-1,1 2-7,0 1 0,0-1 0,0 1 1,0 0-1,0-1 0,0 1 0,0 0 0,1-1 0,-1 1 0,1 0 1,-1 0-1,1 0 0,0 0 0,-1-1 0,1 4 0,0-3-1,-1 5-3,0-1 0,1 1 0,0 0 0,1 0 0,-1-1 0,1 1 0,0 0 0,1-1-1,0 1 1,0-1 0,0 0 0,1 1 0,3 5 0,-4-9-4,-1 0 1,1 0-1,0-1 0,0 1 0,0-1 1,0 1-1,0-1 0,0 0 0,0 0 1,1 0-1,-1 0 0,1 0 0,0-1 1,-1 1-1,1-1 0,0 0 1,0 0-1,0 0 0,0 0 0,0 0 1,0 0-1,0-1 0,0 0 0,0 1 1,0-1-1,1 0 0,-1-1 1,0 1-1,6-2 0,-4 1 8,1-1-1,-1-1 1,0 1 0,1-1 0,-1 0-1,0 0 1,0 0 0,6-7-1,34-37 46,-16 15-14,-23 26-24,-2 1 0,1 0-1,1 0 0,-1 1 0,12-8 0,-16 12-6,-1 0 1,0 0 0,1 0-1,-1 0 1,1 0-1,-1 0 1,0 0 0,1 0-1,-1 0 1,0 0 0,1 0-1,-1 0 1,1 0-1,-1 1 1,0-1 0,1 0-1,-1 0 1,0 0-1,1 1 1,-1-1 0,0 0-1,0 0 1,1 1 0,-1-1-1,0 0 1,0 0-1,1 1 1,-1-1 0,0 0-1,0 1 1,0-1 0,1 1-1,-1-1 1,0 0-1,0 1 1,0-1 0,0 0-1,0 1 1,0 0-1,4 18 40,-3 85 85,-1-103-123,0 0 0,0-1 0,0 1 0,0-1 1,0 1-1,0-1 0,0 1 0,0-1 0,0 1 0,0 0 0,0-1 0,0 1 0,1-1 0,-1 1 1,0-1-1,0 1 0,1-1 0,-1 1 0,0-1 0,0 1 0,1-1 0,-1 0 0,1 1 0,-1-1 1,0 1-1,1-1 0,-1 0 0,1 1 0,-1-1 0,1 0 0,-1 0 0,1 1 0,-1-1 0,1 0 1,-1 0-1,1 0 0,-1 0 0,1 0 0,0 0 0,-1 0 0,1 0 0,-1 0 0,1 0 0,-1 0 0,1 0 1,-1 0-1,1 0 0,0 0 0,-1 0 0,1-1 0,-1 1 0,1 0 0,-1 0 0,1-1 0,-1 1 1,1-1-1,5-3 14,0 0 0,-1-1 0,10-8 0,-7 5-13,24-24 22,-24 23-8,1 0-1,0 1 1,0 0 0,19-12 0,-27 19-15,0 0 1,0 0-1,1 1 0,-1-1 0,0 1 1,1-1-1,-1 1 0,1 0 1,-1-1-1,0 1 0,1 0 0,-1 0 1,1 0-1,-1 0 0,1 0 1,-1 1-1,0-1 0,1 0 0,-1 1 1,1-1-1,-1 1 0,0-1 1,1 1-1,-1-1 0,0 1 0,0 0 1,0 0-1,1 0 0,-1 0 1,0 0-1,1 1 0,3 4 1,-1 0-1,1 0 1,-1 0-1,6 14 1,4 5-20,-8-17 28,1 1 0,0-1 1,0 0-1,1-1 0,0 0 0,0 0 0,1-1 0,-1 0 0,19 9 0,-23-13-9,0 0 0,1 0 0,-1-1 0,1 1 0,0-1 0,-1 0 0,1-1 0,0 1 0,0-1 0,-1 0 0,1 0 0,0 0 0,0-1 0,-1 0 0,1 0 0,0 0 0,-1 0 0,1-1 0,-1 1 0,1-1 0,-1 0 0,0-1 0,7-4 0,-3 1-1,-1-1 0,0 0 1,-1 0-1,0 0 0,0 0 0,0-1 1,7-14-1,-2-1 10,15-40 0,-22 32-11,-3 30 0,-1 0 0,0 0 0,0 0 0,0 0 0,0-1 0,0 1 0,0 0 0,0 0 0,-1 0 0,1 0 0,0 0 0,-1 0 0,1 0 0,0 0 0,-1 0 0,1 0 0,-1 0 0,0 0 0,1 0 0,-1 0 0,0 0 0,0 0 0,1 0 0,-3 0 0,3 0 0,-1 1 0,0 0 0,0 0 0,0 0 0,0 0 0,0 0 0,0 1 0,0-1 0,0 0 0,0 0 0,0 1 0,0-1 0,0 0 0,0 1 0,0-1 0,0 1 0,1-1 0,-1 1 0,0 0 0,0-1 0,1 1 0,-1 0 0,0 0 0,1-1 0,-1 1 0,1 0 0,-1 0 0,1 0 0,-1 0 0,1-1 0,-1 2 0,-11 30 0,11-25 0,-1 0 0,1 1 0,0-1 0,1 0 0,0 1 0,0-1 0,0 0 0,1 1 0,0-1 0,1 0 0,0 0 0,0 0 0,0 0 0,1 0 0,0 0 0,0 0 0,1-1 0,7 11 0,-8-13 0,0 0 0,1 0 0,-1-1 0,1 1 0,0-1 0,0 0 0,0 0 0,0 0 0,0-1 0,0 1 0,1-1 0,0 0 0,-1 0 0,1-1 0,0 1 0,0-1 0,0 0 0,-1-1 0,1 1 0,0-1 0,0 0 0,0 0 0,0 0 0,0-1 0,0 0 0,0 0 0,0 0 0,8-3 0,7-5 0,-1-1 0,0-1 0,0-1 0,-1 0 0,-1-1 0,0-1 0,16-18 0,10-6 0,-30 24 0,-18 19 0,1 1 0,0 0 0,0-1 0,1 1 0,-1 1 0,2-1 0,-1 0 0,1 1 0,-1 0 0,2-1 0,-1 1 0,1 0 0,0 0 0,0 8 0,1-12 0,0 0 0,0 0 0,0 0 0,0 0 0,1 1 0,-1-1 0,1 0 0,0 0 0,0 0 0,0 0 0,0 0 0,0-1 0,1 1 0,-1 0 0,1 0 0,0-1 0,0 1 0,0-1 0,0 0 0,0 1 0,1-1 0,-1 0 0,0 0 0,1-1 0,0 1 0,-1 0 0,1-1 0,0 0 0,0 1 0,0-1 0,0 0 0,0-1 0,0 1 0,0 0 0,4-1 0,-3 1 0,1-1 0,-1 0 0,0 0 0,0-1 0,0 1 0,0-1 0,0 0 0,0 0 0,0 0 0,0-1 0,0 0 0,0 1 0,0-1 0,-1 0 0,1-1 0,-1 1 0,0-1 0,1 1 0,-1-1 0,0 0 0,-1 0 0,1 0 0,0-1 0,-1 1 0,0-1 0,0 1 0,2-5 0,0 0 0,-1 0 0,0-1 0,0 1 0,-1-1 0,0 1 0,0-1 0,-1 0 0,0 1 0,-1-1 0,0 0 0,0 0 0,-2-10 0,1 14 0,-1 0 0,1 0 0,-1 0 0,0 1 0,0-1 0,-1 1 0,1-1 0,-1 1 0,0 0 0,0 0 0,0 0 0,0 1 0,-1-1 0,0 1 0,0-1 0,0 1 0,0 1 0,0-1 0,0 0 0,-1 1 0,1 0 0,-1 0 0,0 0 0,-7-1 0,8 2 0,-17-5 0,21 6 0,0-1 0,0 1 0,-1 0 0,1 0 0,0 0 0,0 0 0,-1 0 0,1-1 0,0 1 0,0 0 0,-1 0 0,1 0 0,0 0 0,0 0 0,-1 0 0,1 0 0,0 0 0,0 0 0,-1 0 0,1 0 0,0 0 0,0 0 0,-1 0 0,1 0 0,0 0 0,0 0 0,-1 1 0,1-1 0,0 0 0,0 0 0,-1 0 0,1 0 0,0 0 0,0 1 0,0-1 0,-1 0 0,1 0 0,0 0 0,0 1 0,0-1 0,0 0 0,0 0 0,-1 1 0,1-1 0,0 0 0,0 0 0,0 1 0,0-1 0,0 0 0,0 0 0,0 1 0,0-1 0,0 0 0,3 3 0,0 0 0,0-1 0,0 0 0,1 0 0,-1 0 0,0 0 0,1 0 0,0-1 0,4 2 0,2 0 0,0-1 0,1 0 0,-1 0 0,1-1 0,-1 0 0,1-1 0,10-1 0,79-11 0,-63 7 0,57-15 0,-93 20 0,0 0 0,0 0 0,0 0 0,0 0 0,0 0 0,0 0 0,0 0 0,0 1 0,0-1 0,0 0 0,0 1 0,-1-1 0,1 0 0,0 1 0,0-1 0,0 1 0,0-1 0,0 1 0,-1 0 0,1-1 0,0 1 0,-1 0 0,1-1 0,0 1 0,-1 0 0,1 0 0,-1 0 0,1 0 0,-1 0 0,1-1 0,-1 1 0,0 0 0,1 0 0,-1 0 0,0 0 0,0 0 0,0 0 0,0 0 0,0 2 0,0 6 0,0 1 0,0-1 0,-4 16 0,2 0 0,1-5 0,0-13 0,1-1 0,0 0 0,0 1 0,0-1 0,1 1 0,0-1 0,0 1 0,4 10 0,-5-17 0,1 1 0,-1 0 0,0-1 0,1 1 0,-1-1 0,0 1 0,1-1 0,-1 1 0,1-1 0,-1 1 0,1-1 0,-1 1 0,1-1 0,0 0 0,-1 1 0,1-1 0,-1 0 0,1 1 0,0-1 0,-1 0 0,1 0 0,0 0 0,-1 0 0,1 1 0,1-1 0,0-1 0,0 1 0,-1 0 0,1-1 0,0 1 0,0-1 0,-1 1 0,1-1 0,0 0 0,2-2 0,29-25 0,-32 27 0,57-68 0,-27 29 0,-29 36 0,-2 4 0,1-1 0,-1 0 0,0 1 0,0-1 0,1 0 0,-1 1 0,0-1 0,1 1 0,-1-1 0,0 0 0,1 1 0,-1-1 0,1 1 0,-1-1 0,1 1 0,0 0 0,0-2 0,-1 2 0,1 0 0,-1 0 0,0 0 0,0 0 0,0 0 0,1 0 0,-1 0 0,0 1 0,0-1 0,0 0 0,1 0 0,-1 0 0,0 0 0,0 0 0,0 0 0,1 0 0,-1 0 0,0 0 0,0 1 0,0-1 0,0 0 0,0 0 0,1 0 0,-1 0 0,0 0 0,0 1 0,0-1 0,0 0 0,0 0 0,0 0 0,0 1 0,0-1 0,1 0 0,-1 0 0,0 0 0,0 1 0,0-1 0,0 0 0,0 0 0,0 0 0,0 1 0,0-1 0,2 14 0,-1-10 0,6 25 0,19 51 0,-25-76 0,1-1 0,0 1 0,0 0 0,0-1 0,1 0 0,0 0 0,-1 1 0,1-1 0,0-1 0,0 1 0,0 0 0,1-1 0,-1 0 0,1 1 0,-1-2 0,1 1 0,0 0 0,-1-1 0,1 1 0,0-1 0,0 0 0,0 0 0,0-1 0,1 1 0,-1-1 0,0 0 0,0 0 0,0 0 0,0-1 0,0 1 0,0-1 0,0 0 0,0 0 0,7-3 0,-1-1 0,-1 1 0,1-1 0,-1-1 0,0 1 0,-1-1 0,1-1 0,-1 0 0,13-14 0,-3 0 0,-2-1 0,17-28 0,-28 42 0,0 0 0,-1 0 0,1 1 0,0 0 0,1 0 0,-1 1 0,13-11 0,-16 19 0,0 1 0,-1-1 0,1 1 0,-1 0 0,0-1 0,0 1 0,0 0 0,0 0 0,1 4 0,2 13 0,-1 0 0,-1 0 0,-1 0 0,-1 0 0,0 0 0,-2 0 0,0 0 0,-1 0 0,-11 38 0,14-57 0,-1 0 0,1 0 0,0-1 0,0 1 0,-1 0 0,1 0 0,0 0 0,-1 0 0,1-1 0,-1 1 0,1 0 0,-1-1 0,1 1 0,-1 0 0,0-1 0,1 1 0,-1 0 0,0-1 0,1 1 0,-1-1 0,0 1 0,0-1 0,0 0 0,0 1 0,0-1 0,-1 0 0,1 0 0,0-1 0,0 1 0,0 0 0,0 0 0,1-1 0,-1 1 0,0-1 0,0 1 0,0-1 0,0 1 0,0-1 0,0 0 0,1 1 0,-1-1 0,-1-1 0,-4-6 0,0 0 0,0 0 0,-7-13 0,9 14 0,-5-6 0,8 12 0,-1 0 0,1-1 0,0 1 0,0-1 0,0 1 0,0-1 0,0 0 0,0 1 0,1-1 0,-1 0 0,0-3 0,-1 1 0,2 2 0,6 4 0,15 12 0,-15-10 0,0 0 0,0 0 0,13 5 0,2 0 0,-1-2 0,2 0 0,-1-1 0,1-1 0,0-1 0,0-1 0,31 0 0,-24-5 0,0-2 0,-1-1 0,1-2 0,-1 0 0,0-2 0,-1-1 0,0-1 0,-1-1 0,0-2 0,25-16 0,-49 28 0,1 0 0,0 0 0,-1 1 0,1 0 0,0-1 0,0 1 0,0 0 0,0 0 0,6 0 0,-9 1 31,1 1-1,-1-1 1,0 1-1,0-1 1,1 1-1,-1-1 1,0 1-1,0-1 1,0 1-1,0 0 1,0-1-1,0 1 1,0-1-1,0 1 1,0-1-1,0 1 1,0-1-1,0 1 1,-1 0-1,1-1 1,0 1-1,0-1 1,-1 1-1,1-1 1,0 1-1,0-1 1,-1 0-1,1 1 1,-1-1-1,1 1 1,-1-1-1,-10 20-3413</inkml:trace>
</inkml:ink>
</file>

<file path=ppt/ink/ink3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2:23.6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0 203 9440,'0'0'9833,"14"2"-9361,24 1 57,0-2 1,71-7 0,200-41 1489,173-44 400,-246 41-1854,-164 35-3804</inkml:trace>
</inkml:ink>
</file>

<file path=ppt/ink/ink3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2:39.2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386 1 5824,'0'0'8818,"-10"3"-8555,-3 0 44,-1 1 1,1-2-1,-1 1 1,-18-1-1,29-2-198,0 1 0,0-1-1,0 1 1,0 0 0,0 0-1,0 0 1,1 0 0,-1 1 0,0-1-1,1 1 1,-1-1 0,-3 4-1,4-4-20,0-1 0,-1 1 0,1-1-1,0 0 1,0 0 0,-1 0-1,1 0 1,-4-1 0,0 1 44,2 0-74,1 1 0,-1-1 0,1 1 0,-1 0 0,1 0 0,0 1 0,-1-1 0,1 1 0,-6 3 0,-19 8 298,22-10-272,0 0 0,0 0 0,0 0 0,0 1-1,0-1 1,1 2 0,0-1 0,0 0 0,0 1 0,0 0 0,1 0 0,-7 11 0,4-8-31,-4 6 68,7-10-40,0 1 0,0 0 0,1 0 0,-1 0 1,1 0-1,-3 9 0,-5 8 132,9-18-169,0-1 1,0 1-1,1 0 1,-1 0-1,1 0 0,0 0 1,0 1-1,0-1 1,0 6-1,-1 24 233,1-27-199,0 0 0,0 0 0,1 0 0,1 0 1,-1 0-1,1 0 0,0-1 0,3 10 0,-3-13-52,0 0 0,0 0-1,0-1 1,1 1 0,-1 0-1,1-1 1,-1 0 0,1 1-1,0-1 1,0 0 0,0 0-1,0 0 1,0 0 0,1 0-1,-1 0 1,0-1 0,1 1-1,0-1 1,-1 0 0,1 0-1,0 0 1,-1 0 0,1 0-1,0 0 1,0-1 0,0 1-1,0-1 1,0 0 0,0 0-1,0 0 1,3-1 0,3-1 11,-1 0 1,1-1 0,-1 0-1,0 0 1,0-1-1,0 0 1,-1 0 0,1-1-1,-1 0 1,0-1 0,0 1-1,-1-1 1,1 0 0,-1-1-1,7-9 1,3-7 156,-1-1 0,-1 0 0,17-40 0,-28 56-123,-1-1 0,0 0 0,0-1 0,-1 1 0,0 0 1,0 0-1,-1 0 0,-1-1 0,-1-11 0,-1-21 298,-2 29-236,5 13-130,0 0 1,0 0-1,0 0 0,0 0 1,0 0-1,0 0 0,0 0 1,0-1-1,0 1 1,1 0-1,-1 0 0,0 0 1,0 0-1,0 0 0,0 0 1,0 0-1,0 0 0,0 0 1,0 0-1,0 0 1,0 0-1,0 0 0,0 0 1,0-1-1,0 1 0,0 0 1,0 0-1,0 0 0,0 0 1,0 0-1,0 0 1,0 0-1,0 0 0,0 0 1,0 0-1,0-1 0,0 1 1,0 0-1,0 0 0,0 0 1,0 0-1,0 0 1,0 0-1,0 0 0,0 0 1,0 0-1,0 0 0,0-1 1,0 1-1,0 0 0,0 0 1,0 0-1,0 0 1,0 0-1,0 0 0,0 0 1,0 0-1,-1 0 0,1 0 1,0 0-1,0 0 0,0 0 1,0 0-1,0 0 32,15 45 208,-8-25-197,-5-15-35,0 1 1,0-1 0,0 0 0,0-1-1,1 1 1,0 0 0,0-1 0,4 6 0,0-2 24,-1 0 1,-1 0 0,7 11 0,-8-10 16,1-1 0,1 0 0,-1 0 1,9 8-1,-8-10 18,1 0-1,-1 0 1,1-1 0,1 0 0,-1 0 0,10 4 0,-12-7-34,-1 0 0,0 0 0,1-1 1,0 0-1,-1 0 0,1 0 0,0-1 1,-1 1-1,1-1 0,0 0 0,0-1 1,-1 1-1,8-2 0,37-13 132,-31 9-3762</inkml:trace>
</inkml:ink>
</file>

<file path=ppt/ink/ink3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4:43.5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88 110 5624,'0'0'12370,"6"9"-12021,18 30 3,-23-38-307,1 1-1,-1 0 0,1-1 0,-1 0 0,1 1 1,0-1-1,-1 0 0,1 0 0,0 0 0,0 0 1,0 0-1,0 0 0,0 0 0,0-1 0,0 1 1,0-1-1,0 1 0,0-1 0,0 0 0,0 0 1,0 0-1,0 0 0,3 0 0,2-2 257,0 1 0,0-1 0,0 0-1,11-6 1,-12 6-48,-3 1-130,1-1 1,-1 0-1,1 1 1,-1-1 0,0-1-1,1 1 1,-1 0-1,0-1 1,-1 1 0,1-1-1,0 0 1,3-5-1,-5 6-64,0 0-1,1 0 0,-1 0 1,0 0-1,-1 0 0,1-1 1,0 1-1,-1 0 0,1 0 1,-1 0-1,1-1 0,-1 1 1,0 0-1,0 0 0,0-1 1,-1 1-1,1 0 0,0-1 1,-1 1-1,1 0 1,-1 0-1,0 0 0,0 0 1,-1-3-1,-1-1-8,1 1 1,0 1-1,-1-1 0,0 0 1,0 1-1,-1-1 0,-4-5 1,6 8-39,0 0 0,-1 0 0,1 0 1,0 0-1,0 0 0,-1 0 0,1 1 1,-1-1-1,0 1 0,1 0 0,-1 0 1,0 0-1,0 0 0,0 0 0,-4 0 1,-5 1 21,9-1-28,-1 1 0,0 0 1,0 0-1,1 0 1,-1 1-1,0 0 0,0-1 1,1 1-1,-1 0 0,0 1 1,-4 1-1,-9 8 36,1 0-1,1 1 0,-25 26 1,35-32-12,0 0 1,1 1-1,0 0 1,0 0-1,1 0 1,0 0-1,0 1 1,0-1-1,1 1 1,1 0-1,-1 0 1,1-1-1,0 1 1,1 0 0,0 0-1,0 0 1,1 0-1,0 0 1,3 13-1,-2-16 0,1-1 0,-1 0 0,1 0 0,-1 0-1,1-1 1,0 1 0,1-1 0,-1 1 0,0-1 0,5 3-1,9 10 75,-13-11-42,1 1 0,0-1-1,0 1 1,1-1 0,0-1-1,0 1 1,0-1 0,0 0-1,0 0 1,1-1 0,0 0-1,0 0 1,0-1 0,9 3-1,-6-2 19,-8-3-60,0 1 0,-1-1 0,1 1 0,0-1 0,0 1-1,-1-1 1,1 0 0,0 0 0,0 0 0,0 0 0,-1 0-1,1-1 1,0 1 0,0 0 0,2-2 0,21-6 239,-22 7-224,1 0-1,0 0 1,-1 0 0,1 0-1,0-1 1,-1 1-1,0-1 1,1 0-1,-1 0 1,0 0-1,0-1 1,0 1-1,0-1 1,-1 1 0,1-1-1,-1 0 1,1 0-1,2-5 1,0 0 13,1-1 0,0 1 1,8-8-1,-8 9-6,0 0-1,0-1 1,8-15 0,-7 11 3,-1 1 0,1 0 0,1 1 0,0 0 0,1 0-1,17-16 1,-22 23-64,1 0 0,0 1-1,-1-1 1,1 1-1,0 0 1,0 0 0,1 0-1,7-1 1,-11 4 8,0-1 0,0 1 0,0 0 0,0 0 0,0 0 1,0 0-1,0 0 0,0 0 0,0 0 0,2 3 0,-2-2-2,0-1-1,0 1 1,0-1-1,0 0 0,1 1 1,-1-1-1,0 0 1,1 0-1,-1 0 0,0-1 1,5 2-1,-6-2 14,1 0 1,0 0-1,0 0 0,0-1 0,0 1 0,0 0 1,-1-1-1,1 1 0,0-1 0,0 0 0,-1 1 1,1-1-1,0 0 0,-1 0 0,4-3 0,-5 4 5,1-1-1,-1 0 0,1 0 0,-1 0 0,0 0 1,1 0-1,-1 0 0,0 1 0,0-1 0,1 0 0,-1 0 1,0 0-1,0 0 0,0 0 0,0 0 0,0 0 1,-1 0-1,1 0 0,0 0 0,0 0 0,-1 0 0,1 0 1,0 0-1,-1 0 0,1 1 0,-1-1 0,1 0 1,-1 0-1,1 0 0,-1 1 0,0-1 0,-1-1 0,1 1-1,-1 0-1,1 0 0,-1 0 0,0 0 1,0 0-1,1 1 0,-1-1 0,0 1 1,0-1-1,1 1 0,-1 0 0,0-1 1,0 1-1,-3 0 0,-28 4-34,28-2 26,-1 0-1,1 1 1,0-1 0,0 2 0,0-1 0,0 0 0,1 1 0,-1 0-1,1 0 1,0 0 0,0 0 0,0 1 0,1 0 0,-1 0 0,1 0-1,0 0 1,1 0 0,-1 0 0,-1 7 0,3-8 5,0 0 0,0 0 1,0 0-1,1 1 0,-1-1 1,1 0-1,0 0 0,1 0 1,-1 0-1,1 1 0,-1-1 0,1 0 1,0 0-1,1 0 0,-1 0 1,1-1-1,0 1 0,0 0 0,0-1 1,0 1-1,1-1 0,-1 1 1,1-1-1,0 0 0,0 0 1,0-1-1,5 5 0,-4-4 12,-1-1 1,0 0-1,1 0 0,-1 0 1,1 0-1,0-1 0,0 1 0,0-1 1,0 0-1,4 1 0,-5-2-1,-1 0-1,0 0 0,1 0 1,-1 0-1,0-1 0,0 1 1,1-1-1,-1 0 0,0 1 1,0-1-1,0 0 0,0 0 1,0 0-1,0-1 0,0 1 0,0 0 1,0-1-1,0 1 0,-1-1 1,3-2-1,0-1 48,0 0-1,0-1 1,-1 1-1,1-1 1,-1 0 0,0 0-1,-1 0 1,0-1-1,0 1 1,0 0 0,0-1-1,-1 1 1,0-1-1,-1 0 1,0-12-1,-2 19 19,4 0-55,-3 2-12,0 0 0,0 0 0,0 1 0,0-1 0,0 1 0,1-1 0,-1 1 0,1-1 0,0 1 0,0 2 0,-1 1 0,-10 132 53,1-21-47,10-109-11,-2 0 0,1 0 0,-1-1 0,0 1 0,-1-1 0,0 1 0,0-1 0,0 0 0,-1 0 1,0 0-1,0-1 0,-7 8 0,10-13 5,0 0 1,1 0 0,-1 0-1,0 0 1,0 0 0,0-1 0,0 1-1,0 0 1,1 0 0,-1-1-1,-1 1 1,1-1 0,0 1-1,0-1 1,0 1 0,0-1-1,0 0 1,0 1 0,0-1 0,-1 0-1,1 0 1,0 0 0,0 0-1,0 0 1,-1 0 0,1 0-1,0 0 1,0-1 0,0 1-1,0 0 1,0-1 0,-1 1-1,1-1 1,0 1 0,-2-2 0,-8-2 36,7 2-28,0 0 0,1 0-1,-1-1 1,1 1 0,-1-1-1,1 0 1,0 0 0,0 0-1,-5-6 1,7 8-8,0 0 0,0 0 0,0-1 1,0 1-1,0 0 0,0-1 0,0 1 0,1-1 0,-1 1 0,1-1 1,-1 1-1,1-1 0,-1 1 0,1-1 0,0 0 0,-1 1 1,1-1-1,0 1 0,0-1 0,0 0 0,1 1 0,-1-1 0,0 0 1,1 1-1,-1-1 0,1 1 0,-1-1 0,2-1 0,1-1 11,1 1-1,0 0 0,0 0 1,0 0-1,0 0 0,6-2 1,6-4-20,-2 4-306</inkml:trace>
</inkml:ink>
</file>

<file path=ppt/ink/ink3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4:43.95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12760,'0'0'8479</inkml:trace>
</inkml:ink>
</file>

<file path=ppt/ink/ink3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4:44.17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18 0 13264,'0'0'4119,"-6"68"-3679,6-52 8,-3 1-144,1-5 8,2-8-80,0-2 0,-4 1-96,2-3 8</inkml:trace>
</inkml:ink>
</file>

<file path=ppt/ink/ink3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4:50.68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166 624 5520,'0'0'10029,"-10"7"-9576,1-2-315,-2 2 150,0 1-1,0 0 1,-17 19-1,14-13 221,7-8-264,0 1 1,0 0-1,1 0 0,0 0 1,0 1-1,1 0 0,-7 14 1,9-13-105,0 0-1,0 0 1,1 1 0,0-1 0,1 1-1,0-1 1,1 1 0,-1-1 0,2 1 0,0-1-1,0 1 1,3 12 0,-3-18-85,1 0-1,-1 0 1,1-1 0,-1 1 0,1 0-1,0-1 1,0 0 0,1 1 0,-1-1-1,1 0 1,3 3 0,-4-4-23,0-1 0,0 1-1,0-1 1,0 1 0,0-1 0,0 0 0,0 1 0,0-1 0,1 0 0,-1-1 0,0 1-1,1 0 1,-1-1 0,1 1 0,-1-1 0,1 0 0,-1 0 0,5 0 0,4-4 37,0 0 0,0 0 1,-1-1-1,1 0 0,-1-1 1,0 0-1,11-10 0,-17 13-47,6-5 46,-1 0 1,0-1 0,-1 0-1,0-1 1,0 0 0,-1 0-1,10-21 1,-14 26 64,-1 0 0,0 0-1,0 0 1,-1 0 0,1 0 0,-1 0 0,0-1-1,-1 1 1,1-10 0,-1 28 49,1 0 0,3 22 0,-3-31-173,-1 0 1,1 0 0,1 0 0,-1-1-1,1 1 1,-1 0 0,1-1 0,0 1 0,0-1-1,1 0 1,-1 1 0,1-1 0,3 3 0,-5-5-4,1 1 0,0-1 0,-1 0 1,1 0-1,-1-1 0,1 1 1,0 0-1,0 0 0,-1-1 1,1 1-1,0-1 0,0 0 1,0 1-1,0-1 0,0 0 1,-1 0-1,1 0 0,0 0 1,3-1-1,-1 0 7,0-1 1,-1 1-1,1-1 0,0 1 1,-1-1-1,1 0 0,-1-1 1,6-4-1,-2 1 30,0 0 0,-1-1-1,1 0 1,-2 0 0,1-1-1,-1 1 1,6-14 0,-5 7 26,0 0 0,-2-1 0,1 1 0,1-18 0,-5 24-31,0 0 0,0 0-1,-1 0 1,0 0 0,-1 0-1,0 0 1,0 0 0,0 0-1,-5-12 1,5 17-3,0 1 0,0 0 1,1-1-1,-1 1 0,0-1 0,1 1 0,0-1 0,0-4 1,0 7-34,0-1 0,0 1 1,1-1-1,-1 1 1,0-1-1,0 1 0,1-1 1,-1 1-1,0-1 1,1 1-1,-1 0 0,1-1 1,-1 1-1,1-1 1,-1 1-1,1 0 0,-1-1 1,1 1-1,-1 0 1,1 0-1,-1 0 1,1-1-1,-1 1 0,1 0 1,-1 0-1,1 0 1,0 0-1,-1 0 0,1 0 1,-1 0-1,1 0 1,-1 0-1,1 0 0,0 0 1,-1 0-1,1 0 1,-1 1-1,1-1 0,-1 0 1,1 0-1,-1 1 1,2-1-1,81 12 17,-29 4-18,-10-3-1,86 14 0,-118-27 12,-11 0-9,0 0-1,0 0 1,0 0-1,0 0 0,0 0 1,0 0-1,-1 0 1,1 0-1,0 0 1,0 0-1,0 1 0,0-1 1,0 0-1,0 1 1,-1-1-1,2 1 0,-7 0 42,0 0 0,0 1 0,0-1 0,0 1 0,0 0 0,1 0-1,-6 3 1,4-2-7,-6 2-4,1 1-1,1 0 0,-1 1 1,1 0-1,1 1 0,-1 0 1,1 0-1,0 1 0,1 0 1,-9 14-1,13-19-9,1 1 0,0 0 0,1 0 0,-1 0 0,1 0 0,0 0-1,0 0 1,1 1 0,0-1 0,0 1 0,0-1 0,0 1 0,1-1 0,0 1 0,0 0 0,1-1 0,-1 1 0,1-1 0,0 1 0,1-1 0,-1 1 0,1-1 0,0 0 0,1 0-1,2 5 1,-4-8-8,0 0-1,1 0 1,-1 0-1,1-1 1,-1 1-1,1 0 1,-1-1-1,1 0 1,0 1 0,0-1-1,-1 0 1,1 0-1,0 0 1,0 0-1,0 0 1,1 0-1,-1-1 1,0 1-1,0-1 1,0 1-1,0-1 1,1 0-1,-1 0 1,0 0-1,0 0 1,4-1-1,-3 1 3,0-1 0,0 0 1,0 0-1,0 0 0,0 0 0,-1-1 0,1 1 0,0-1 0,-1 1 1,1-1-1,-1 0 0,1 0 0,-1 0 0,0 0 0,0-1 1,0 1-1,0-1 0,-1 1 0,3-4 0,0-2 15,38-85 268,-38 81-240,-1-1-1,0 1 1,0-1 0,-1 0 0,1-25 0,-3 30 14,1-13 100,-1 20-161,0 1 0,0-1 0,1 1 0,-1 0 0,0-1 0,0 1 0,0-1 0,0 1 0,0-1-1,-1 1 1,1 0 0,0-1 0,0 1 0,0-1 0,0 1 0,0-1 0,-1 1 0,1 0-1,0-1 1,0 1 0,-1 0 0,1-1 0,0 1 0,0 0 0,-1-1 0,1 1 0,0 0-1,-1 0 1,1-1 0,0 1 0,-1 0 0,-11 26 268,11-18-287,1 0 1,0 0-1,0 0 0,0 0 0,1 0 0,0 0 0,0-1 0,1 1 0,0 0 0,1-1 0,0 1 0,0-1 0,0 0 0,1 0 0,0 0 1,0 0-1,10 11 0,-12-17 4,-1 0 0,1 0 0,0 0 0,-1 0 1,1-1-1,0 1 0,-1 0 0,1-1 0,0 1 1,0-1-1,0 0 0,-1 1 0,1-1 0,0 0 0,0 0 1,0 0-1,0 0 0,-1-1 0,1 1 0,0 0 0,0-1 1,0 1-1,-1-1 0,1 0 0,2-1 0,8-3 0,-2 0 0,17-12-1,-23 15 3,9-7 5,0-1 0,-1-1 0,0 0 0,0 0-1,-1-1 1,-1-1 0,0 0 0,-1 0 0,0-1 0,11-26 0,-2-1 79,-3 0-1,19-77 1,-24 71 15,-1-1 0,-3 0 0,-2 0 0,-2-1 0,-6-69 0,4 90-49,0 22-27,1 1 1,-1-1 0,-1 1 0,1-1 0,-1 1 0,-1-8 0,2 13-23,0-1 1,0 1-1,-1-1 0,1 1 1,0-1-1,0 1 0,0-1 1,0 1-1,-1-1 0,1 1 1,0-1-1,0 1 0,-1 0 1,1-1-1,0 1 1,-1-1-1,1 1 0,-1 0 1,1-1-1,0 1 0,-1 0 1,0-1-1,-5 8-63,-4 26-69,9-28 138,-13 53-133,2 0 0,3 1 0,-2 76 0,22 121-320,-9-239 400,0 0 0,1 1 0,1-1 0,9 25 0,-11-36 47,1 0 1,0 0-1,0 0 0,0 0 1,1 0-1,-1-1 1,1 0-1,1 0 0,-1 0 1,1 0-1,0-1 0,0 0 1,0 0-1,11 7 0,-11-10 8,-1 1-1,1-1 1,-1 0-1,1-1 0,-1 1 1,1-1-1,-1 0 0,1 0 1,-1 0-1,9-2 1,-6 1 7,0 0 0,0-1 1,0 0-1,-1 0 0,1 0 1,8-5-1,-9 2 12,0 1 0,1-1 1,-1 0-1,-1 0 0,1-1 0,-1 0 1,0 0-1,0 0 0,-1 0 0,0-1 0,0 0 1,0 0-1,-1 0 0,0 0 0,-1-1 0,1 1 1,-1-1-1,0-7 0,-2 10 1,0 0 0,-1 0 1,0 1-1,0-1 0,0 0 0,0 1 0,-1-1 0,-2-4 1,3 6-13,0 0 0,0 1 0,-1-1 0,1 1 0,-1-1 1,1 1-1,-1 0 0,0 0 0,0-1 0,0 1 0,0 1 0,-1-1 1,-3-3-1,4 5-10,0-1 1,0 1 0,1 0-1,-1 0 1,0 0 0,0 0-1,1 0 1,-1 1 0,0-1-1,1 0 1,-1 1 0,0-1 0,1 1-1,-1 0 1,0-1 0,1 1-1,-1 0 1,1 0 0,-1 0-1,1 0 1,0 0 0,0 1-1,-1-1 1,1 0 0,0 1-1,0-1 1,-2 3 0,1-1-24,0 0 1,0 1-1,0-1 1,0 0-1,1 1 1,0-1-1,-1 1 1,1-1-1,0 1 1,0 0-1,1-1 1,-1 6-1,1-6 8,0-1 0,0 1 1,0 0-1,1 0 0,-1 0 0,1 0 0,-1-1 0,1 1 1,0 0-1,0-1 0,1 1 0,-1-1 0,0 1 1,1-1-1,-1 1 0,1-1 0,0 0 0,0 0 0,0 0 1,0 0-1,0 0 0,0 0 0,1-1 0,-1 1 1,1-1-1,-1 1 0,1-1 0,-1 0 0,1 0 0,0 0 1,0 0-1,-1-1 0,1 1 0,0-1 0,0 1 1,3-1-1,4-1 10,-1-1 0,1 0 0,-1 0 0,1-1 0,-1 0 0,0 0 0,0-1 0,0 0 1,9-7-1,-6 5 41,-1 0 1,1 0 0,0 2 0,20-6 0,-31 9-39,1 1 6,0-1 1,1 0-1,-1 1 0,1 0 0,-1-1 1,1 1-1,-1 0 0,1 0 1,-1 1-1,4 0 0,-4 0-10,0 0-1,0 1 1,-1-1-1,1 1 1,-1-1 0,1 1-1,-1 0 1,0-1-1,1 1 1,-1 0-1,0 0 1,0 0-1,0 3 1,22 34 67,-13-22 34,12 27 0,-20-39-99,0 1 0,1-1 0,0 0 0,0 0 0,0 0 0,7 7 0,-9-11-3,0 1 0,0-1 0,0 0 0,0 0 0,1 0 0,-1-1 0,0 1 0,0 0 0,1 0 0,-1-1 0,0 1 0,1 0 0,-1-1 0,1 0 0,-1 1-1,1-1 1,-1 0 0,1 0 0,-1 0 0,1 1 0,-1-2 0,1 1 0,-1 0 0,1 0 0,-1 0 0,1-1 0,-1 1 0,0-1 0,2 0 0,-1 0 0,-1 0 0,0 0 0,1 0 0,-1-1 0,0 1 0,0 0 0,0-1 0,0 1 0,0-1 0,0 1 0,0-1 0,-1 1 0,1-1 0,0 0 0,-1 1 0,1-1 0,-1 0 0,0-1 0,4-35 0,-4 34 0,-1-11 124,0 0 0,-3-15 0,-2-5-5397</inkml:trace>
</inkml:ink>
</file>

<file path=ppt/ink/ink3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4:51.08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11152,'0'0'2832,"81"4"-2048,-7 2-96,10 2 8,-1 1-153,-9-3 1,-8 0 160,-1 0 0,-11-4-48,-2 2 8,1-2-128,-12-2 0</inkml:trace>
</inkml:ink>
</file>

<file path=ppt/ink/ink3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4:52.7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1 173 6424,'0'0'12702,"11"0"-12333,210-5 1869,-182 4-1834,49 7-1,11 0 351,-6 0 609,-78-4-982,-14-1-337,0-1 1,0 1 0,0-1-1,0 0 1,0 1 0,0-1-1,0 0 1,0 0 0,0 1-1,0-1 1,0 0 0,0 0-1,1 0 1,-1-1 0,0 1-1,0 0 1,0 0 0,0 0 0,0-1-1,0 1 1,0-1 0,0 1-1,0-1 1,0 1 0,1-2-1,1 0 517,-1 1-70,-7-2-478,-24-16 180,-31-27 0,-4-4 36,42 37-115,15 9-3,1 0 1,-1-1 0,-9-8-1,16 13-102,-1 0-1,1 0 1,-1-1 0,1 1-1,0 0 1,-1-1-1,1 1 1,0 0-1,0-1 1,-1 1 0,1 0-1,0-1 1,0 1-1,0-1 1,-1 1 0,1 0-1,0-1 1,0 1-1,0-1 1,0 1 0,0-1-1,0 1 1,0-1-1,0 1 1,0-1 0,0 1-1,0 0 1,0-1-1,0 1 1,0-1 0,0 1-1,0-1 1,1 1-1,-1 0 1,0-1 0,0 1-1,1-1 1,-1 1-1,0 0 1,0-1 0,1 1-1,-1 0 1,0-1-1,1 1 1,-1 0 0,0-1-1,1 1 1,-1 0-1,1 0 1,0-1-1,1 0 40,0 0 0,1 0 0,-1 1-1,1-1 1,-1 1 0,1-1-1,4 0 1,4 2 30,1 0-1,-1 0 1,1 1-1,-1 1 1,0 0-1,20 8 1,62 36 422,-82-41-442,-2-2-8,-8-3-47,0-1 0,0 0 0,0 0-1,0 1 1,0-1 0,-1 0 0,1 1 0,0-1 0,0 1 0,0-1 0,-1 1 0,1 0-1,0-1 1,0 1 0,-1 0 0,1-1 0,0 1 0,-1 0 0,1 0 0,-1-1 0,1 1-1,-1 0 1,0 0 0,1 0 0,-1 0 0,0 0 0,0 0 0,1 0 0,-1 0 0,0 0-1,0 0 1,0 0 0,0 0 0,0 1 0,-1 0 0,0 1 1,0 0-1,0-1 1,0 0-1,0 1 0,-1-1 1,1 0-1,-1 1 1,1-1-1,-1 0 0,0 0 1,0 0-1,0 0 1,0-1-1,-4 4 0,-43 22 25,20-12 19,0 5 54,1 1-1,-29 27 1,24-13-220,34-39-1096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40.75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108 167 5320,'0'0'9894,"-10"4"-9606,-30 16-9,38-19-245,1 0 0,0 0 0,0-1 0,-1 1 0,1 0 0,0-1 0,-1 1 0,1-1 0,-1 0 0,1 1 0,0-1 0,-1 0 0,1 0 0,-1 0 1,1 0-1,-1 0 0,1 0 0,-1 0 0,1-1 0,0 1 0,-1 0 0,1-1 0,-1 1 0,1-1 0,0 0 0,0 1 0,-1-1 0,1 0 0,0 0 0,0 0 0,0 0 0,0 0 0,0 0 0,0 0 0,0 0 0,0 0 1,0 0-1,0-1 0,1 1 0,-1 0 0,0-1 0,1 1 0,-1 0 0,0-3 0,0-1 26,0-1 1,0 0-1,1 0 1,-1 1-1,1-1 0,0 0 1,1 0-1,1-9 1,0 8-26,-2 2-5,1 0 1,0 0 0,1 0-1,-1 1 1,1-1-1,0 0 1,0 1 0,0-1-1,1 1 1,-1 0 0,1 0-1,0 0 1,7-7 0,2 0 46,7-6-35,-18 16-44,0 1 1,0-1-1,-1 1 1,1-1 0,0 1-1,0 0 1,0 0-1,0-1 1,0 1 0,0 0-1,0 0 1,0 0-1,0 0 1,0 0 0,0 0-1,0 0 1,0 0-1,0 0 1,0 1 0,0-1-1,0 0 1,1 1-1,23 6 23,-22-7-16,1 1 1,-1-1 0,1 1 0,-1 0 0,0 0-1,1 1 1,3 1 0,149 88 553,-152-89-519,1 1 0,0-1 0,0 0 0,0-1 0,0 1 1,1-1-1,-1 0 0,0-1 0,1 1 0,-1-1 0,0 0 0,1 0 0,-1 0 1,0-1-1,0 0 0,7-2 0,4-2 191,0-1 1,1-1-1,21-13 0,-30 16-101,1-1 9,-7 4-80,1 1-1,-1-1 1,0 0 0,0-1 0,-1 1 0,1 0 0,0 0-1,0-1 1,0 1 0,-1-1 0,1 0 0,-1 1 0,0-1-1,2-2 1,0 1 203,-1 0 221,-8 2-3629</inkml:trace>
</inkml:ink>
</file>

<file path=ppt/ink/ink3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5:02.01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1083 7528,'0'0'9183,"11"2"-8821,35 4 3,-42-7-310,-1 1 0,1-1-1,0 0 1,0 0 0,0 0-1,-1-1 1,1 1 0,-1-1-1,1 0 1,-1 0 0,0 0 0,0 0-1,0-1 1,0 1 0,0-1-1,3-3 1,5-5 95,1 1 16,-1-1 0,-1 0 1,1-1-1,-2 0 0,0 0 0,0-1 0,13-28 0,-2-5 751,15-53 0,-29 83-665,-6 15-200,0 0 0,0 0 0,0 1 0,0-1 1,1 0-1,-1 0 0,0 0 0,1 1 0,-1-1 1,1 0-1,-1 0 0,1 1 0,-1-1 0,1 1 0,-1-1 1,1 0-1,0 1 0,-1-1 0,1 1 0,1-1 1,-2 1-23,1 0 1,-1 0 0,1 0 0,-1 1 0,1-1 0,-1 0-1,0 0 1,1 0 0,-1 1 0,1-1 0,-1 0 0,1 0 0,-1 1-1,0-1 1,1 1 0,-1-1 0,0 0 0,1 1 0,-1-1-1,0 1 1,0-1 0,1 0 0,-1 2 0,15 37 501,-14-35-544,5 21 99,-1 0 0,-2 1 0,0 0 0,-1 0 0,-2 0 0,-1-1 0,-1 1 0,-1 0 0,-8 32 0,9-49-46,-15 49 133,16-55-144,0 1 0,-1 0 0,0 0 0,0-1 0,0 1 0,0-1 0,-1 1 0,1-1 0,-1 0 0,0 0 0,0 0 1,-3 2-1,4-5-13,1 1 1,-1-1 0,1 1 0,-1-1 0,1 0 0,0 0 0,-1 0 0,1 1 0,-1-2 0,1 1 0,-1 0 0,1 0-1,-1 0 1,1-1 0,-1 1 0,1-1 0,0 1 0,-1-1 0,1 1 0,0-1 0,-1 0 0,1 0 0,0 1 0,0-1-1,0 0 1,0 0 0,-2-2 0,-29-33 241,28 31-217,-6-7 61,1 0-1,1-1 1,0 0-1,1-1 1,0 0-1,1 0 1,0 0-1,-5-26 1,10 37-73,0 0 0,0 0 0,1 1 0,0-1 1,-1 0-1,1 0 0,0 0 0,0 1 0,1-1 0,-1 0 1,0 0-1,3-4 0,-1-3 27,3-2-54,-5 12-7,1 0 1,-1-1-1,1 1 0,-1 0 0,1 0 1,-1 0-1,1 0 0,-1 0 0,0 0 1,1 0-1,-1 0 0,1 0 0,-1 0 1,1 0-1,-1 0 0,1 0 0,-1 1 1,0-1-1,1 0 0,-1 0 0,1 0 1,-1 1-1,0-1 0,1 0 0,-1 0 1,1 1-1,-1-1 0,0 0 1,1 1-1,40 16-208,1 23 115,-33-31 79,-1 0 0,2 0 0,20 14-1,-27-21 19,0-1 0,1 1 0,0-1-1,-1 1 1,1-1 0,0 0-1,0-1 1,0 1 0,-1-1 0,1 0-1,0 1 1,0-2 0,0 1-1,0 0 1,0-1 0,-1 0-1,1 0 1,4-1 0,-2 0 5,0-1 1,0 0-1,0 0 1,-1 0-1,1 0 1,-1-1-1,0 0 1,0 0-1,0 0 1,5-6-1,19-22 27,-17 20-11,-1-1-1,0 0 1,-1 0 0,11-19 0,-7 4 42,-1-1 0,-2 0 0,-1-1 0,-1 0 0,-1-1 0,5-51 0,7-49 219,4-51 62,-19 110-220,0 12 31,-3-68-1,-13 63 41,11 65-195,0 0 1,0 0-1,0 0 1,0 0 0,-1 0-1,1 0 1,0 0-1,0 0 1,0 0-1,0 0 1,0 0-1,0 0 1,0 0 0,0 0-1,0 0 1,-1 0-1,1 0 1,0 0-1,0 0 1,0 1 0,0-1-1,0-1 1,0 1-1,0 0 1,-1 0-1,1 0 1,0 0-1,0 0 1,0 0 0,0 0-1,0 0 1,0 0-1,0 0 1,0 0-1,-1 0 1,1 0-1,0 0 1,0 0 0,0 0-1,0 0 1,0 0-1,0-1 1,0 1-1,0 0 1,0 0-1,0 0 1,0 0 0,0 0-1,0 0 1,0 0-1,0 0 1,0-1-1,0 1 1,-1 0-1,1 0 1,0 0 0,0 0-1,0 0 1,1 0-1,-1 0 1,0 0-1,0-1 1,0 1 0,0 0-1,0 0 1,-10 13-19,-9 23-47,-6 32-175,-30 131-1,45-152 129,1-1 1,3 2-1,1-1 0,3 0 0,2 1 0,9 77 0,-7-109 83,0-1-13,0 0 0,0-1 1,2 0-1,0 0 0,0 0 1,13 25-1,0-7-17,-11-19 75,1 0 0,17 23-1,-21-33-7,-1-1 0,1 1 0,-1 0 0,1-1 0,0 1 0,0-1 0,0 0 0,0 0-1,0 0 1,0-1 0,1 1 0,-1-1 0,1 0 0,-1 0 0,1 0 0,5 1 0,-5-1 10,-1-1 1,0 0 0,1 0-1,-1 0 1,1 0-1,-1 0 1,1-1 0,-1 1-1,0-1 1,1 0-1,-1 0 1,0 0 0,0 0-1,1-1 1,-1 1-1,0-1 1,3-3-1,9-5 60,0-1-1,-1 0 0,-1-2 0,0 1 0,21-28 0,-13 15 59,-17 21-98,0-1 0,0 1 0,0-1 0,0 0 0,-1 0-1,5-10 1,-4 4 25,0 1 0,-1-1 0,0-1 0,-1 1-1,0 0 1,0-17 0,-2 22-45,-1 1 0,1-1 0,-1 0 0,0 1 0,-1-1 0,1 0 0,-1 1 0,0 0 0,-1-1 0,1 1 0,-1 0 0,0 0 0,0 0 0,-8-8 0,10 12-14,0 0 0,0 1 0,-1-1 1,1 0-1,0 0 0,-1 0 0,1 1 1,0-1-1,-1 1 0,1-1 0,-1 1 1,1 0-1,-1-1 0,1 1 0,-1 0 0,1 0 1,-1 0-1,1 0 0,-1 0 0,1 1 1,-1-1-1,1 0 0,-1 1 0,1-1 1,-1 1-1,1-1 0,-1 1 0,1 0 0,0 0 1,-1 0-1,1-1 0,0 1 0,0 0 1,0 0-1,0 1 0,0-1 0,0 0 1,0 0-1,0 0 0,0 1 0,0-1 1,1 0-1,-1 1 0,1-1 0,-2 4 0,-2 6-7,1 2-1,0-1 0,1 0 1,-2 24-1,4-29-1,0 0 0,1-1 0,-1 1 0,2 0 1,-1-1-1,1 1 0,-1 0 0,2-1 0,-1 0 0,7 11 0,-2-3-14,1 0 0,1-1 1,0 1-1,1-2 0,1 0 0,-1 0 0,2-1 0,20 16 0,-29-25 6,1-1 1,0 1-1,0-1 1,0 0-1,0 0 0,0 0 1,0-1-1,0 0 1,6 1-1,36-5-44,-40 4 56,0-2-1,0 1 1,-1-1 0,1 0-1,-1 0 1,1 0 0,-1-1-1,0 0 1,0 0 0,0 0-1,-1-1 1,1 1-1,-1-1 1,1 0 0,5-8-1,2-5 14,1 0 0,-2-2 0,9-19 0,-10 19 52,0 1 0,20-27-1,-20 32 19,-8 10-49,0 0-1,0 0 0,0 1 1,1-1-1,-1 1 0,1-1 0,3-2 1,-5 5-26,0-1 1,0 1 0,0 0 0,0-1 0,0 1 0,0 0 0,0 0-1,0 0 1,0 0 0,1 0 0,-1 0 0,0 0 0,0 0 0,0 0 0,0 1-1,0-1 1,0 0 0,0 0 0,0 1 0,0-1 0,-1 1 0,1-1-1,0 1 1,0 0 0,0-1 0,0 1 0,-1 0 0,1-1 0,1 2-1,8 8 32,2 0-13,0 1-1,-1 0 1,-1 0-1,13 19 1,-79-53 158,48 21-158,0-1 0,0 1 0,0 1 0,0 0 1,-16-1-1,21 2-17,-1 0 1,1 1-1,0-1 0,-1 0 1,1 1-1,-1 0 1,1 0-1,0 0 1,0 0-1,0 1 1,0-1-1,0 1 1,0 0-1,0 0 0,0 0 1,-4 4-1,4-3-6,0 1-1,0 0 0,0-1 1,1 1-1,-1 0 0,1 1 1,0-1-1,0 0 0,1 0 1,-1 1-1,0 6 0,0-1 5,2 0 0,0 1 0,2 17 1,-1-7-6,0-17-7,0-1-1,0 1 1,0-1-1,1 1 1,-1-1-1,1 1 1,0-1 0,0 0-1,3 4 1,-5-6 2,1 0 0,0 1 1,0-1-1,-1 0 0,1 0 1,0 0-1,0 0 0,0 0 1,0 0-1,1 0 0,-1 0 1,0-1-1,0 1 0,0 0 1,1-1-1,-1 1 0,0-1 0,1 1 1,-1-1-1,1 0 0,-1 1 1,0-1-1,1 0 0,-1 0 1,1 0-1,1 0 0,2-2 11,1-1 0,-1 0-1,0 0 1,0 0-1,0 0 1,-1-1 0,1 0-1,-1 0 1,0 0-1,0 0 1,0-1 0,0 0-1,-1 0 1,0 0-1,0 0 1,0 0 0,-1 0-1,0-1 1,3-9-1,3-4 47,-6 14-14,0-1 0,1 0 0,-2 1 1,1-1-1,-1 0 0,1-8 0,-2 14 32,0-3 172,1 10-188,2 3-51,0 0-1,1 0 1,0-1 0,1 1-1,0-1 1,0 0 0,1-1-1,0 1 1,13 13 0,-17-21-4,-1 1 1,1 0 0,-1 0 0,1-1 0,0 1-1,0-1 1,0 0 0,0 0 0,0 1 0,0-1-1,0 0 1,0-1 0,0 1 0,0 0-1,0 0 1,1-1 0,-1 0 0,0 1 0,1-1-1,-1 0 1,0 0 0,0 0 0,1 0 0,-1-1-1,0 1 1,1-1 0,-1 1 0,0-1-1,0 0 1,0 0 0,0 0 0,0 0 0,4-2-1,3-5 25,1 1 0,-2-1-1,1-1 1,-1 0 0,9-13 0,-1 3 21,-8 8 13,0 0 0,11-20 0,7-11 256,-26 42-315,0 0 0,0 0 0,0 0 0,0 0 0,0-1 0,0 1-1,0 0 1,0 0 0,0 0 0,1 0 0,-1 0 0,0 0 0,0 0-1,0 0 1,0 0 0,0-1 0,0 1 0,0 0 0,1 0 0,-1 0 0,0 0-1,0 0 1,0 0 0,0 0 0,0 0 0,0 0 0,1 0 0,-1 0-1,0 0 1,0 0 0,0 0 0,0 0 0,0 0 0,0 0 0,1 0-1,-1 0 1,0 0 0,0 0 0,0 0 0,0 0 0,0 1 0,0-1 0,0 0-1,1 0 1,-1 0 0,0 0 0,4 9 49,1 20 39,-2-15-70,0 2-19,2 1 0,-2 0 0,0 0 0,0 19 0,-2-35 0,-1-1 0,0 0 0,0 1 0,0-1 0,0 0 0,0 1 0,0-1 0,1 0 0,-1 1 0,0-1 0,0 0 0,1 1 0,-1-1 0,0 0 0,0 0 0,1 1 0,-1-1 0,0 0 0,1 0 0,-1 0 0,0 0 0,1 1 0,-1-1 0,0 0 0,1 0 0,-1 0 0,0 0 0,1 0 0,-1 0 0,0 0 0,1 0 0,-1 0 0,1 0 0,-1 0 0,0 0 0,1 0 0,-1 0 0,0 0 0,1 0 0,-1-1 0,0 1 0,1 0 0,-1 0 0,0 0 0,1 0 0,-1-1 0,0 1 0,1-1 0,17-8 0,-18 9 0,37-25 0,-27 17 0,0 1 0,1 0 0,14-6 0,-10 6 0,-10 4 0,0 1 0,0 0 0,0-1 0,1 2 0,-1-1 0,8-1 0,-12 3 0,1 0 0,-1 0 0,0 0 0,0 0 0,0 1 0,0-1 0,0 0 0,0 0 0,0 1 0,0-1 0,0 1 0,0-1 0,0 1 0,0-1 0,0 1 0,0 0 0,0-1 0,0 1 0,-1 0 0,1 0 0,0 0 0,0 0 0,-1-1 0,1 1 0,-1 0 0,1 0 0,-1 0 0,1 0 0,-1 0 0,0 1 0,1-1 0,-1 0 0,0 0 0,0 0 0,0 0 0,0 0 0,0 0 0,0 2 0,0 24 0,-1-24 0,1 1 0,-1 0 0,1 0 0,0 0 0,1 0 0,-1-1 0,1 1 0,0 0 0,2 6 0,-2-11 0,1 1 0,0-1 0,-1 0 0,1 0 0,-1 0 0,1 0 0,-1 0 0,1 0 0,-1 0 0,1 0 0,0-2 0,0 1 0,2-2 0,4-3 0,1 0 0,-1 1 0,1 0 0,13-6 0,-20 11 0,-1 0 0,1 0 0,0 0 0,0 0 0,0 1 0,0-1 0,0 1 0,-1-1 0,1 1 0,0 0 0,0 0 0,0 0 0,0 0 0,0 0 0,0 0 0,0 1 0,0-1 0,0 1 0,0-1 0,0 1 0,0 0 0,-1-1 0,1 1 0,0 0 0,-1 0 0,1 0 0,0 1 0,-1-1 0,1 0 0,-1 1 0,3 2 0,16 26 0,31 59 0,-24-38 0,-26-50 0,0 1 0,0-1 0,0 0 0,0 1 0,0-1 0,0 0 0,0 0 0,0 0 0,1 0 0,-1 0 0,0 0 0,1 0 0,-1 0 0,1 0 0,-1-1 0,1 1 0,-1-1 0,1 1 0,-1-1 0,1 1 0,0-1 0,-1 0 0,1 0 0,0 0 0,-1 0 0,1 0 0,0 0 0,-1 0 0,1-1 0,-1 1 0,1-1 0,0 1 0,-1-1 0,1 1 0,-1-1 0,1 0 0,-1 0 0,0 0 0,1 0 0,-1 0 0,0 0 0,0 0 0,1 0 0,-1 0 0,0-1 0,0 1 0,0 0 0,-1-1 0,1 1 0,1-3 0,4-10 97,0 0 1,-1 0-1,-1-1 0,0 0 0,-1 0 1,-1 0-1,0 0 0,0-20 1,-3 18-1331,1 0 1,-2 0 0,-6-28 0</inkml:trace>
</inkml:ink>
</file>

<file path=ppt/ink/ink3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5:02.62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0 179 10344,'0'0'7730,"11"-4"-7261,226-56 1669,-191 51-1724,-6 0-27,211-53 2060,-159 36-1666,-55 18-3673</inkml:trace>
</inkml:ink>
</file>

<file path=ppt/ink/ink3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5:12.64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156 446 5416,'0'0'11259,"-10"2"-10885,1 0-250,0 1 1,0 0-1,0 1 1,1 0-1,-1 0 1,1 1-1,0 0 1,0 0-1,1 1 1,-14 12-1,17-13 9,-1 0 0,1 1 0,0 0 1,1-1-1,-1 1 0,1 0 0,0 0 0,0 1 0,-2 8 0,5-12-93,-1 0 1,0 0-1,1 1 0,0-1 0,-1 0 0,2 1 1,-1-1-1,0 0 0,0 0 0,1 1 1,0-1-1,0 0 0,0 0 0,0 0 0,0 0 1,0 0-1,1 0 0,0 0 0,-1 0 1,1-1-1,3 5 0,-3-6-13,-1 0 0,0 1 1,1-1-1,-1 0 0,1 0 0,-1 0 0,1 0 0,0 0 0,-1 0 1,1 0-1,0 0 0,0-1 0,0 1 0,-1-1 0,1 1 1,0-1-1,0 0 0,0 0 0,0 0 0,0 0 0,0 0 1,0 0-1,-1 0 0,1-1 0,0 1 0,0-1 0,0 1 1,0-1-1,-1 0 0,1 1 0,0-1 0,-1 0 0,1 0 0,0-1 1,-1 1-1,0 0 0,3-2 0,1-2 41,-1 0-1,1 0 1,-1 0-1,0 0 1,0 0 0,0-1-1,-1 0 1,0 0-1,4-9 1,-7 15-67,15-54 547,-14 50-455,0-1-1,0 0 0,-1 1 0,0-1 1,0 0-1,0 0 0,0 1 0,-1-1 1,-1-6-1,1 3 541,5 15-353,12 21-161,-14-23-55,8 11 65,23 29 1,-11-17 23,-20-26-126,-1 0 0,1 0 0,-1 0 0,1 0-1,0 0 1,0-1 0,-1 1 0,1 0 0,0-1 0,1 0 0,-1 1 0,0-1 0,0 0 0,1 0 0,-1-1-1,0 1 1,1 0 0,-1-1 0,1 1 0,-1-1 0,4 0 0,-3 0 3,0-1 0,0 1 0,-1-1 0,1 0 0,0 0 0,-1 0 0,1 0 0,0-1 0,-1 1 0,0-1 0,1 0 0,-1 1 0,0-1 0,0 0 0,0 0 0,0 0 0,0-1 1,2-3-1,3-5 86,0-1 0,5-16 0,-8 19 61,0 0 0,0 1 0,1-1 0,0 1 0,1 0-1,7-9 1,-13 17-150,0-1 0,1 1 1,-1-1-1,1 1 0,-1-1 0,1 1 0,-1-1 0,1 1 0,0-1 0,-1 1 1,1 0-1,-1-1 0,1 1 0,0 0 0,-1 0 0,1 0 0,0-1 1,-1 1-1,1 0 0,0 0 0,-1 0 0,1 0 0,0 0 0,-1 0 0,1 0 1,0 0-1,-1 1 0,1-1 0,0 0 0,-1 0 0,1 0 0,0 1 1,1 0-3,-1 1 1,1-1 0,-1 1 0,0-1 0,0 1 0,0-1 0,0 1 0,0 0 0,0-1 0,0 1 0,1 3 0,1 5 21,0 1 0,0 0 1,1 13-1,-4-23-35,0 0 1,0 0-1,0 0 0,1 0 0,-1 1 1,0-1-1,0 0 0,1 0 0,-1 0 1,0 0-1,1 0 0,-1 0 0,1 0 0,0-1 1,0 2-1,0-2-2,-1 0-1,1 0 1,0 0-1,0 0 1,-1 0 0,1 0-1,0 0 1,0-1-1,-1 1 1,1 0 0,0-1-1,-1 1 1,1 0-1,0-1 1,-1 1 0,1-1-1,-1 1 1,1-1-1,0 1 1,-1-1 0,1 1-1,-1-1 1,0 0-1,1 0 1,8-8 53,-1 1 0,1 0 0,1 0 0,-1 1-1,1 0 1,13-6 0,-23 13-58,1 0-1,-1 0 0,1 0 1,-1 0-1,1 0 1,-1 0-1,1 0 1,-1 0-1,1 0 1,0 1-1,-1-1 1,0 0-1,1 0 1,-1 0-1,1 1 1,-1-1-1,1 0 1,-1 1-1,1-1 0,-1 0 1,0 1-1,1-1 1,-1 1-1,0-1 1,1 0-1,-1 1 1,0-1-1,0 1 1,1 0-1,12 22 60,-4-6-10,-7-14-48,0 0 0,1 0 0,-1 0 0,0-1 1,1 1-1,0-1 0,-1 0 0,1 1 0,0-1 0,6 2 0,-7-3-4,1 0 1,0-1-1,0 0 0,0 0 1,0 1-1,-1-2 0,1 1 0,0 0 1,0 0-1,0-1 0,0 0 1,-1 1-1,1-1 0,4-3 0,38-11 19,-32 12 8,-1-1 0,1 0 0,-1-1-1,0 0 1,-1-1 0,1 0 0,-1-1 0,18-14-1,-10 3 142,-19 18-167,0 0 0,0 0 0,0 0 0,0 0 0,0 0 1,0 0-1,0 1 0,0-1 0,0 0 0,0 0 0,0 0 0,0 0 0,0 0 0,1 0 0,-1 0 0,0 0 0,0 0 0,0 0 0,0 0 0,0 0 0,0 0 0,0 0 0,0 0 0,0 0 0,0 0 0,0 0 0,0 0 0,0 0 0,0 0 0,0 0 0,0 0 0,0 0 0,0 0 0,0 0 0,0 0 0,1 0 0,-1 0 0,-10 12 80,-11 12-62,15-19-24,1 0 0,-1 1 0,1 0 0,0 0 0,1 0 0,0 1 0,0 0 0,0 0 0,-4 13 0,7-18 2,1 0 0,-1 0 0,1-1 1,0 1-1,0 0 0,0 0 0,0 0 0,0 0 0,0 0 0,1 0 1,-1 0-1,0 0 0,1-1 0,0 1 0,0 2 0,0-3 0,0-1 0,-1 1 0,1-1 0,0 1 0,0 0 0,-1-1 0,1 1 0,0-1 0,0 0 0,0 1 0,0-1 0,0 0 0,0 1 0,0-1 0,-1 0 0,1 0 0,0 0 0,0 0 0,0 0 0,0 0 0,0 0 0,0 0 0,0 0 0,0 0 0,0-1 0,0 1 0,0 0 0,0-1 0,0 1 0,-1-1 0,1 1 0,2-2 0,3-1-1,0-1-1,0 0 1,-1-1 0,1 1-1,-1-1 1,0 0-1,0 0 1,4-7-1,32-46 20,-30 38 15,-1-1 1,-1 1-1,-1-2 0,-1 1 1,0-1-1,-2 0 0,-1 0 1,3-32-1,-3-20 156,-6-86-1,2 155-178,-7-47 320,3 56-233,-2 10-96,2 24-67,1 1 1,1 0-1,6 53 0,3-26-151,18 76-1,-22-128 173,-1-2-42,1 0 1,1-1-1,7 21 0,-9-27-168,2 1 387,2-7-4390</inkml:trace>
</inkml:ink>
</file>

<file path=ppt/ink/ink3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5:19.8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252 476 6520,'0'0'6832,"-11"1"-6192,-3 1-340,-1 0 0,1 1 0,0 0 0,0 1 1,-20 9-1,24-9-26,0 0 0,0 1 0,0 1 1,1 0-1,0 0 0,0 1 0,0 0 0,1 0 0,0 1 1,-9 11-1,14-15-125,0 1-1,0-1 1,0 1 0,1-1 0,0 1 0,0 0-1,0 0 1,0 0 0,1 0 0,0 0 0,0 0-1,-1 10 1,2-12-86,1-1 0,-1 1-1,1 0 1,-1 0 0,1 0 0,0 0 0,0 0-1,0-1 1,0 1 0,1-1 0,-1 1-1,1-1 1,0 1 0,-1-1 0,1 0 0,0 1-1,1-1 1,-1 0 0,0-1 0,0 1 0,1 0-1,-1-1 1,1 1 0,3 1 0,-3-2-20,0 0 0,0-1 1,0 1-1,0-1 1,0 0-1,1 0 1,-1 0-1,0 0 0,0 0 1,0-1-1,0 1 1,0-1-1,0 0 0,0 0 1,-1 0-1,1 0 1,0 0-1,0-1 1,-1 1-1,1-1 0,-1 0 1,4-2-1,4-4 86,-1 0 0,0 0 0,0-1-1,8-10 1,-8 5-1,-1 1 1,0-1-1,-1-1 0,-1 1 0,0-1 0,-1-1 0,3-19 0,-3 17-5,1-4 27,-2 0 1,-1 0-1,-1 0 0,0-30 0,-11-90 379,4 91-343,-3-109 996,5 220-1197,8 32 52,4-1-1,24 100 1,-13-127 55,-12-44-39,-2 1 0,5 24-1,-10-42-32,0 0-1,-1 0 0,1 0 0,0 0 0,1 0 0,-1 0 0,0-1 0,1 1 0,3 4 0,-3-3 24,3 6 207,-5-9-97,1-4-109,1-8-251,4-6-564,0 0 1,1 0 0,13-23-1,-17 34-700</inkml:trace>
</inkml:ink>
</file>

<file path=ppt/ink/ink3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5:20.42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8536,'0'0'9427,"7"11"-8719,-1-1-515,-2-4-89,0 0 1,-1 0 0,0 0-1,0 0 1,-1 0 0,1 1 0,-2-1-1,1 1 1,0 0 0,0 9-1,27 365 4791,-20-307-3055,-8-68-1348,2-7-153,1-14-268,-5-14-327,0 13-3245</inkml:trace>
</inkml:ink>
</file>

<file path=ppt/ink/ink3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5:21.21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52 7736,'0'0'10961,"11"-3"-10213,-1 0-566,1-1 76,1 0 0,0 1 1,0 1-1,21-2 0,50-2 988,257-15 3583,-327 21-4586,-5-1 18,1 1 0,-1 0 0,1 0 0,-1 1 0,1 0 0,10 3 0,-10-3 367,-8-2-596,-1 1 0,1 0 0,-1 0 0,1 0 0,-1 0 1,1 0-1,-1 0 0,1 0 0,-1 0 0,1 0 0,-1 0 0,1 0 1,-1 0-1,0 1 0,1-1 0,-1 0 0,1 0 0,-1 0 0,1 1 0,-1-1 1,0 0-1,1 0 0,-1 1 0,1-1 0,-1 0 0,0 1 0,1-1 1,-1 0-1,0 1 0,1 0 0,-6-4-454</inkml:trace>
</inkml:ink>
</file>

<file path=ppt/ink/ink3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5:22.24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33 7024,'0'0'18819,"13"1"-18504,29 1 91,-1-2 0,60-8 0,-72 2 92,1 2 0,0 1-1,-1 2 1,40 3-1,-58-4-237,-11 2-248,0 0 0,0 0 0,1 0 0,-1-1 0,0 1 1,0 0-1,0 0 0,1 0 0,-1 0 0,0 0 1,0 0-1,1 0 0,-1 0 0,0 0 0,0 0 0,1 0 1,-1 0-1,0 0 0,0 0 0,1 0 0,-1 0 0,0 0 1,0 1-1,0-1 0,1 0 0,-1 0 0,0 0 0,0 0 1,0 0-1,1 1 0,-1-1 0,0 0 0,0 0 1,1 1-1,-1-1-5,0 0 0,0 0 0,0 0 0,0 0 0,0 0 0,0 0 1,0 0-1,1 0 0,-1 0 0,0 0 0,0 0 0,0 0 0,0 0 0,0 0 1,1 0-1,-1 0 0,0 0 0,0 0 0,0 0 0,0 0 0,0 0 0,1 0 0,-1 0 1,0 0-1,0 0 0,0 0 0,0 0 0,0 0 0,0 0 0,1 0 0,-1 0 1,0 0-1,0-1 0,0 1 0,0 0 0,0 0 0,0 0 0,0 0 0,0 0 0,0 0 1,1-1-1,-1 1 0,0 0 0,0 0 0,0 0 0,0 0 0,0 0 0,0 0 1,0-1-1,0 1 0,0 0 0,0 0 0,0 0 0,0 0 0,0 0 0,0-1 1,0 1-1,0 0 0,0 0 0,0 0 0,-1 0 0,2-11 55,-1 11-133,0-1-319</inkml:trace>
</inkml:ink>
</file>

<file path=ppt/ink/ink3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5:22.91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59 10656,'0'0'8617,"10"-2"-8052,44-9 85,-5 0 521,0 3 1,69-5-1,98 4 5394,-220 8-7484,9-2-6</inkml:trace>
</inkml:ink>
</file>

<file path=ppt/ink/ink3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5:23.48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243 190 13560,'0'0'3022,"-13"9"-2507,7-6-467,-19 14 335,-1 0 0,2 1 0,-33 32 0,47-39-178,-1 1 1,2 1-1,0 0 0,0 0 1,2 1-1,-1-1 1,2 2-1,-7 17 1,11-23-89,0-1 1,0 1 0,0 0 0,1-1 0,1 1 0,-1 0-1,1 0 1,1 0 0,0 0 0,0-1 0,1 1 0,0 0-1,0-1 1,1 0 0,0 1 0,5 8 0,-5-12-42,1 0 1,0 0 0,0 0-1,0 0 1,0-1 0,1 1 0,0-1-1,0 0 1,0-1 0,1 1-1,-1-1 1,1 0 0,-1 0 0,1-1-1,8 2 1,2 1 97,0 0-1,1-2 1,0 0 0,24 1 0,-25-4-24,-1 0 1,1-1-1,0-1 0,-1 0 1,0-1-1,0-1 1,0 0-1,0-1 1,23-11-1,-15 3 117,-1 0-1,0-1 1,-1-1-1,-1-1 1,19-20-1,-19 18 91,-2-1 0,21-28-1,-32 38-247,-2 1 0,1-2-1,-2 1 1,1 0 0,-1-1-1,0 0 1,-1 0 0,4-20-1,-5 15 17,-1 1-1,0-1 0,-1 1 0,-1-1 1,-4-25-1,4 32-72,-1 1 1,0-1-1,0 1 0,-1 0 0,0-1 1,0 1-1,-1 1 0,0-1 1,0 0-1,0 1 0,-1 0 0,-8-9 1,-7-1 88,0 1 1,-1 1-1,0 1 1,-1 0 0,-1 2-1,0 1 1,-1 0-1,1 2 1,-2 1-1,-42-8 1,57 14-142,0 0 0,0 1 0,1 0 0,-1 0 0,0 1 0,0 0 0,1 1 0,-1 0 0,1 1 0,-1 0 0,1 0 0,-13 7 0,15-7 0,1 1 0,0 0 0,0 0 0,0 0 0,0 0 0,1 1 0,-1 0 0,1 1 0,0-1 0,1 1 0,0-1 0,0 2 0,0-1 0,0 0 0,1 1 0,-4 10 0,6-10-4056</inkml:trace>
</inkml:ink>
</file>

<file path=ppt/ink/ink3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6:32.09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12960,'0'0'440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41.49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 0 8936,'0'0'5050,"5"12"-4571,13 33 398,21 83-1,13 89 1141,-37-163-1549,-9-31-293,-2-11 42,-1 1-1,0 0 1,0 0-1,-1 0 0,-1 0 1,0 1-1,-1-1 1,-2 16-1,2-28-199,-1-1 1,1 1-1,-1-1 0,1 0 0,0 1 0,-1-1 1,1 1-1,-1-1 0,1 0 0,-1 0 1,1 1-1,-1-1 0,1 0 0,-1 0 1,0 1-1,1-1 0,-1 0 0,1 0 1,-1 0-1,1 0 0,-1 0 0,0 0 1,1 0-1,-1 0 0,1 0 0,-1 0 1,0 0-1,1-1 0,-1 1 0,1 0 0,-1-1 1,-24-5 179,23 5-179,-10-3 94,-1-1 1,0 0 0,1-1-1,0-1 1,1 1 0,-1-2-1,-11-9 1,22 16-122,0 0 0,0 0 0,0 0 0,1 0 0,-1 0 0,0 0 0,0 0 0,1 0 0,-1 0 0,1 0 0,-1 0 0,1 0 0,-1 0-1,1-1 1,0 1 0,0 0 0,-1 0 0,1 0 0,0-1 0,0 1 0,0 0 0,0 0 0,1 0 0,-1-1 0,0 1 0,0 0 0,1 0 0,-1 0 0,1-1 0,-1 1 0,1 0 0,-1 0 0,1 0 0,0 0 0,0-1 0,2-3-2991</inkml:trace>
</inkml:ink>
</file>

<file path=ppt/ink/ink3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24.92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34 238 5920,'0'0'6664,"10"-4"-6455,-4 3-174,4-2 44,1 0 0,-1-1-1,0 0 1,0-1 0,-1 0 0,11-7 0,10-9 224,-22 16-188,0 0 0,0 0 1,-1-1-1,0 0 0,0-1 0,11-12 0,-16 17-83,-1 0 0,1-1 1,0 1-1,-1 0 0,1-1 0,-1 1 1,0-1-1,0 0 0,0 1 1,0-1-1,0 0 0,-1 0 0,1 0 1,-1 1-1,0-1 0,0 0 0,0 0 1,0 0-1,0 0 0,-1 1 0,1-1 1,-1 0-1,1 0 0,-1 1 1,0-1-1,0 0 0,-1 1 0,1-1 1,-3-3-1,1 2-8,0 1 0,0 0 0,-1 0 1,1 0-1,-1 0 0,0 0 0,0 1 0,0 0 0,0-1 1,0 1-1,0 1 0,0-1 0,-1 1 0,1 0 1,-1 0-1,1 0 0,-1 0 0,1 1 0,-9 0 0,7 0-8,-1 1-1,1 0 0,-1 0 0,1 0 0,-1 1 0,1 0 1,0 0-1,0 1 0,0-1 0,0 2 0,1-1 0,-1 0 1,-5 5-1,7-4-18,0 0 0,0 1 1,0-1-1,0 1 0,1 0 1,-1 0-1,1 0 0,0 0 1,1 1-1,-1-1 0,1 1 1,0-1-1,1 1 0,0 0 1,-1 6-1,0-1 24,2 0 0,0-1 0,0 1 1,1 0-1,0-1 0,1 1 0,4 15 0,-4-21 7,-1 0 0,1 0-1,0-1 1,1 1-1,-1-1 1,1 0-1,0 0 1,0 0-1,0 0 1,0 0-1,1-1 1,0 1-1,-1-1 1,1 0-1,1 0 1,-1-1-1,0 1 1,6 2-1,-2-2 29,0 0 0,0-1 0,0 1-1,0-2 1,1 1 0,-1-1-1,0 0 1,1-1 0,14-1-1,-15 1-18,-1-1-1,0 0 0,1 0 0,-1-1 0,0 0 0,0 0 1,0-1-1,0 0 0,0 0 0,-1-1 0,1 0 0,-1 0 0,0 0 1,0-1-1,0 0 0,5-6 0,7-11 111,26-41 0,-5 6 176,-38 55-313,-1 1-1,1 0 1,0 0 0,0-1-1,0 1 1,0 0-1,1 0 1,-1 0-1,0 0 1,0 1-1,1-1 1,-1 0-1,0 0 1,1 1-1,-1-1 1,1 1-1,-1-1 1,1 1-1,-1 0 1,1-1-1,-1 1 1,1 0-1,-1 0 1,1 0-1,-1 0 1,1 0-1,-1 1 1,1-1-1,-1 0 1,1 1 0,-1-1-1,3 2 1,2 2-4,1 0 0,-1 0 1,0 0-1,0 1 1,8 8-1,6 5 1,19 18-42,-29-25 37,1 0-1,14 10 1,-14-15 33,-7-7 30,-6-15 54,0 6-114,1 3 22,-1 1 0,0-1 0,0 1 1,-1-1-1,0 1 0,0 0 0,0 0 0,-1 0 1,1 1-1,-2-1 0,1 1 0,0 0 1,-1 0-1,0 1 0,0-1 0,-1 1 0,1 0 1,-1 0-1,0 1 0,0 0 0,-7-3 0,11 6-16,0-1 0,0 1 0,0 0 0,0 0 0,0 0 0,0 1 0,0-1-1,0 0 1,0 1 0,0-1 0,0 1 0,0 0 0,0 0 0,0 0-1,1 0 1,-1 0 0,0 0 0,1 0 0,-1 0 0,1 1 0,-2 0 0,-2 3-15,1-1 0,0 1 1,0 0-1,0 0 0,-4 7 1,3 0-21,0 0-1,1 0 1,1 0 0,0 0 0,0 1 0,1 0-1,1-1 1,0 1 0,0 0 0,2 0 0,-1-1-1,2 1 1,3 18 0,-4-29 27,-1 0-1,1 0 1,-1 0-1,1 0 1,0-1-1,0 1 1,0 0-1,0 0 1,0-1-1,0 1 1,0 0-1,1-1 1,-1 0-1,0 1 1,1-1-1,-1 0 1,1 1-1,0-1 1,-1 0-1,1 0 1,0 0-1,0-1 1,-1 1 0,5 1-1,-3-2 9,0 0 0,0 0 1,0 0-1,0-1 0,0 1 0,0-1 0,0 0 0,0 0 0,0 0 1,0 0-1,0 0 0,0 0 0,0-1 0,-1 0 0,4-2 0,4-2 21,-1-1-1,0-1 1,-1 0-1,0 0 1,0 0-1,-1-1 1,1 0 0,-2-1-1,0 0 1,8-16-1,21-33 224,-35 59-256,1 0 0,-1-1 1,1 1-1,-1 0 0,1-1 1,-1 1-1,1 0 1,-1 0-1,1-1 0,-1 1 1,1 0-1,-1 0 0,1 0 1,-1 0-1,1 0 0,-1-1 1,1 1-1,-1 0 1,1 0-1,-1 1 0,1-1 1,-1 0-1,1 0 0,0 0 1,-1 0-1,1 0 0,-1 0 1,1 1-1,-1-1 0,1 0 1,-1 1-1,0-1 1,1 0-1,-1 1 0,1-1 1,-1 0-1,1 1 0,-1-1 1,0 1-1,1-1 0,-1 1 1,19 20-61,-17-19 51,1 2-2,0 0 0,1 0-1,0 0 1,0-1 0,5 4-1,-8-6 14,0 0 0,0-1 0,0 1-1,0-1 1,0 1 0,0-1 0,0 0-1,0 1 1,0-1 0,0 0 0,0 0 0,0 1-1,0-1 1,0 0 0,0 0 0,0 0-1,1-1 1,-1 1 0,0 0 0,0 0 0,0 0-1,0-1 1,0 1 0,0-1 0,0 1-1,0-1 1,0 1 0,0-1 0,-1 1-1,1-1 1,1-1 0,7-8 67,0-1 0,-1 0 0,-1-1-1,11-21 1,-11 20 13,1-1-1,0 1 1,14-17-1,-11 15-8,-10 14-61,-1 0-1,1 0 1,-1 0 0,1 0-1,-1 1 1,1-1 0,0 0-1,-1 0 1,1 1-1,0-1 1,0 0 0,0 1-1,-1-1 1,2 0-1,-1 1-10,0 1-1,0-1 0,0 1 0,-1-1 0,1 0 0,0 1 1,-1-1-1,1 1 0,0 0 0,-1-1 0,1 1 1,0-1-1,-1 1 0,1 0 0,-1 0 0,0-1 0,1 1 1,-1 0-1,1 0 0,-1-1 0,0 1 0,1 1 0,5 16-27,0 0 0,-1 1 0,0 0-1,-2 0 1,3 35 0,-6-46 40,0 0 0,0 0 0,-1 0 0,0 0 0,0 0 0,0 0 0,-1 0 1,-5 10-1,7-16-6,-1 0 1,0 0 0,0 0-1,0 0 1,0 0-1,0 0 1,-1 0 0,1-1-1,0 1 1,-1 0 0,1-1-1,-1 1 1,0-1 0,0 0-1,1 1 1,-1-1 0,0 0-1,0 0 1,0 0 0,0 0-1,0-1 1,0 1 0,-1-1-1,1 1 1,0-1-1,0 1 1,0-1 0,0 0-1,-1 0 1,1 0 0,0-1-1,0 1 1,0 0 0,-4-2-1,1 1 22,0-1-1,0 1 1,0 1 0,0-1-1,-5 1 1,33 18-68,-16-15 41,0-1-1,0 0 1,0 0 0,1 0 0,-1-1 0,0 0 0,1 0 0,-1-1 0,1 0-1,-1-1 1,1 1 0,-1-1 0,0-1 0,0 1 0,1-1 0,-1-1 0,0 1-1,0-1 1,-1-1 0,1 1 0,-1-1 0,1 0 0,-1 0 0,0-1 0,-1 0-1,1 0 1,-1 0 0,9-12 0,1-4 52,15-26 0,-6 8 104,-19 26-161,-4 10-53,0 12 46,-1 14 9,1-1 0,2 1 0,0 0 0,13 41 0,-16-63 3,0 0-1,0 0 1,0 0-1,1 0 0,-1 0 1,0-1-1,1 1 1,-1 0-1,1 0 0,-1 0 1,1 0-1,-1-1 1,1 1-1,0 0 0,-1-1 1,1 1-1,0 0 1,0-1-1,-1 1 0,1-1 1,0 1-1,0-1 1,0 0-1,0 1 0,0-1 1,1 1-1,-1-2 2,1 1-1,-1 0 1,1 0 0,-1-1-1,0 1 1,1-1-1,-1 1 1,1-1 0,-1 0-1,0 1 1,0-1-1,1 0 1,-1 0 0,0 0-1,1-1 1,6-6 10,0-1 0,0 0 1,8-14-1,-12 17-8,17-31 31,5-8 20,-24 42-42,1 0 0,-1 1 0,0-1-1,1 0 1,-1 1 0,1-1 0,0 1 0,0 0 0,0 0 0,6-3 0,-9 5-12,0 0 0,1 0 1,-1 0-1,1 0 1,-1 0-1,0 0 1,1 0-1,-1 0 0,1 0 1,-1 0-1,0 0 1,1 0-1,-1 0 0,0 0 1,1 0-1,-1 0 1,0 1-1,1-1 0,-1 0 1,0 0-1,1 0 1,-1 1-1,0-1 1,1 0-1,-1 1 0,0-1 1,0 0-1,1 0 1,-1 1-1,0-1 0,0 0 1,0 1-1,0-1 1,1 0-1,-1 1 0,0-1 1,0 1-1,0-1 1,0 0-1,0 1 1,0 0-1,2 19 9,-2-18-9,1 46 14,-3 0-1,-14 88 0,-38 91-145,52-222 139,0-1-1,0 1 1,0-1-1,0 0 1,-1 1-1,1-1 1,-1 0-1,0-1 0,-7 8 1,9-11 0,0 1 0,0 0 0,1 0 1,-1-1-1,0 1 0,0-1 0,0 1 0,-1-1 1,1 1-1,0-1 0,0 1 0,0-1 0,0 0 0,0 0 1,0 0-1,-1 0 0,1 0 0,-2 0 0,2 0 5,0-1-1,0 1 0,0-1 1,-1 0-1,1 1 0,0-1 0,0 0 1,0 0-1,0 0 0,0 0 1,0 0-1,0 0 0,1 0 0,-1 0 1,0 0-1,0 0 0,1 0 0,-1 0 1,1-1-1,-1-1 0,0 0 7,-1-1 1,1 0-1,1 0 0,-1 0 0,1 0 0,-1-1 0,1 1 1,0 0-1,1 0 0,-1 0 0,1 0 0,0 0 0,-1 0 1,2 0-1,-1 0 0,0 0 0,1 1 0,0-1 0,0 0 0,0 1 1,0-1-1,1 1 0,-1 0 0,1 0 0,0 0 0,5-4 1,-1 0-1,1 0 0,0 1 1,0 0-1,1 1 0,0-1 1,0 2-1,0-1 0,1 1 1,18-5-1,15 1 140,46-2-1,2 0-3550</inkml:trace>
</inkml:ink>
</file>

<file path=ppt/ink/ink3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26.52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0 497 7328,'0'0'2913,"8"-9"-2406,117-155 817,-89 113-580,43-84 0,-71 119-442,11-32 0,-18 43-241,1 1 0,-1-1 0,0 0 0,0 0 0,-1 0 0,1 0 0,-1 0 0,0 0 1,-1 0-1,1 0 0,-2-6 0,2 10-48,-1 1 0,1-1 0,0 1 0,0 0 0,0-1 0,0 1 0,0-1 0,0 1 0,-1 0 0,1-1 0,0 1 0,0 0 1,0-1-1,-1 1 0,1 0 0,0 0 0,-1-1 0,1 1 0,0 0 0,-1 0 0,1-1 0,0 1 0,-1 0 0,1 0 0,0 0 0,-1 0 0,1-1 0,0 1 0,-1 0 0,1 0 0,-1 0 0,1 0 1,0 0-1,-1 0 0,1 0 0,-1 0 0,-14 11 163,-9 22-98,15-16-52,0 0 0,1 0 0,1 1 0,1 1 0,0-1 0,1 1 0,-4 37 0,9-49-12,-1-1 0,1 1 0,0 0 0,1 0 0,0-1 0,0 1 0,0 0 0,1-1 0,3 11 0,-3-14-2,-1 0 0,0-1 0,1 1 0,-1 0 0,1-1 0,-1 0 0,1 1 0,0-1 1,0 0-1,1 0 0,-1 0 0,0 0 0,1 0 0,-1 0 0,1-1 0,-1 1 0,1-1 0,0 0 0,0 0 0,-1 0 0,1 0 0,0 0 0,5 0 1,1-1 37,0 0 1,0 0 0,1-1-1,-1 0 1,0-1 0,-1 0-1,1 0 1,0-1 0,0 0-1,-1-1 1,8-4 0,5-4 224,0 0 1,-2-2 0,19-16-1,-45 42 634,-5 9-823,-15 31 0,26-48-75,1 0-1,-1 0 0,0 0 1,1 1-1,0-1 0,0 0 1,2 8-1,-2-11-6,0 1-1,0 0 1,0 0 0,1-1 0,-1 1 0,1-1 0,-1 1-1,1 0 1,-1-1 0,1 1 0,0-1 0,0 1-1,0-1 1,0 1 0,0-1 0,0 0 0,0 0 0,1 1-1,-1-1 1,3 2 0,-3-3 2,0 0 0,-1 0 0,1 0 0,0 0 0,0 0 0,0 0 0,0-1 0,-1 1 0,1 0 0,0 0 0,0-1 0,0 1 0,0 0 0,-1-1 0,1 1 0,0-1-1,-1 1 1,1-1 0,0 1 0,-1-1 0,1 1 0,0-1 0,-1 0 0,1 1 0,-1-1 0,1 0 0,-1 0 0,0 1 0,1-1 0,-1 0 0,0 0 0,1-1 0,6-26 194,-7 26-172,0 1-1,0-1 0,0 0 0,-1 1 1,1-1-1,-1 1 0,1-1 0,-1 0 1,1 1-1,-1-1 0,0 1 1,0 0-1,0-1 0,0 1 0,0 0 1,0-1-1,0 1 0,0 0 0,0 0 1,-1 0-1,1 0 0,0 0 0,-1 0 1,1 1-1,-1-1 0,-2-1 0,3 2 79,9 0-116,141-6-43,-145 6 64,0-1 0,0 1 0,0-1 0,0 0 0,-1 0 0,1-1 0,4-1 0,-8 3-11,0 0-1,0-1 0,0 1 1,0 0-1,0 0 1,0 0-1,0 0 1,0-1-1,0 1 1,0 0-1,0 0 1,0 0-1,0-1 0,0 1 1,0 0-1,0 0 1,0 0-1,0 0 1,0-1-1,0 1 1,-1 0-1,1 0 1,0 0-1,0 0 1,0 0-1,0-1 0,0 1 1,0 0-1,-1 0 1,1 0-1,0 0 1,0 0-1,0 0 1,0 0-1,0 0 1,-1 0-1</inkml:trace>
</inkml:ink>
</file>

<file path=ppt/ink/ink3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26.83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86 10544,'0'0'2021,"14"0"-1868,57-2 8,122-20 0,46-22 727,-150 32-277,-45 7-2309</inkml:trace>
</inkml:ink>
</file>

<file path=ppt/ink/ink3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30.91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115 91 6728,'0'0'3458,"0"-10"-3155,0-71 2664,-1 85-2455,-18 83 511,7-33-666,-13 114 448,3-41-127,11-69-344,-14 96 1003,28-172-708,16-84 385,-14 82-889,1 1 1,0 0 0,14-29-1,-18 45-103,-1 0-1,1 0 1,0 1-1,-1-1 1,2 0-1,-1 1 1,0-1-1,0 1 1,1 0-1,-1 0 0,1 0 1,0 0-1,-1 0 1,1 1-1,0-1 1,0 1-1,0-1 1,0 1-1,0 0 1,4 0-1,1 0 20,-4 0-32,1 1 0,-1 0 0,0-1 1,0 1-1,0 1 0,7 0 0,-10 0-11,1-1 0,-1 1 1,0-1-1,0 1 0,0-1 1,0 1-1,0 0 0,0 0 1,0-1-1,0 1 0,0 0 1,0 0-1,-1 0 0,1 0 1,0 0-1,-1 0 0,1 0 0,0 0 1,-1 0-1,1 1 0,-1-1 1,0 0-1,1 0 0,-1 0 1,0 1-1,0-1 0,0 0 1,0 2-1,1 1-4,-1 0-1,0 0 1,-1 0-1,1 0 1,-1 0-1,0 0 1,0 0-1,0 0 1,0 0-1,-1 0 1,1 0-1,-1-1 1,0 1-1,0-1 1,-4 5-1,5-7 16,0 1-1,-1-1 0,1 0 1,0 1-1,-1-1 0,1 0 1,-1 0-1,1 0 1,-1 0-1,0 0 0,1-1 1,-1 1-1,0 0 0,0-1 1,1 1-1,-1-1 1,0 0-1,0 0 0,0 1 1,0-1-1,1 0 0,-1 0 1,0-1-1,0 1 1,0 0-1,0-1 0,1 1 1,-1-1-1,0 1 0,1-1 1,-1 0-1,0 0 1,1 0-1,-4-2 0,4 2 2,-17-13 199,19 10-122,12 2-71,-9 2-24,0 1 0,0 0 0,0 1 1,0-1-1,0 1 0,-1-1 0,1 1 1,7 5-1,28 21-49,-35-24 43,1 1 0,0 0 0,-1 1 0,5 6 0,-6-7 6,0 0 1,0-1 0,0 0 0,1 0 0,0 0-1,0 0 1,7 5 0,-6-7 38,-1 0 0,1 0 0,-1-1 0,1 0 0,0 0 0,-1 0 0,1 0-1,0-1 1,-1 0 0,1 0 0,8-1 0,-4 0-10,0 0-1,0-1 1,0 0 0,-1-1-1,12-4 1,-8 0-20,0 0 0,-1-1 1,0 0-1,16-17 0,-22 20 10,-1 1 8,0-1-1,0 1 1,0-1 0,-1 0-1,1 0 1,-1 0 0,-1-1-1,5-8 1,-7 12-7,1 0-1,0 0 1,0-1-1,-1 1 1,1 0-1,-1 0 1,0 0 0,0-1-1,1 1 1,-2 0-1,1 0 1,0-1-1,0 1 1,-1 0-1,1 0 1,-1-1-1,0 1 1,1 0 0,-1 0-1,0 0 1,0 0-1,0 0 1,-1 0-1,1 0 1,0 1-1,-3-3 1,3 3-4,-1 0 1,0-1-1,0 1 0,-1 0 1,1 0-1,0 1 0,0-1 1,0 0-1,-1 1 1,1-1-1,0 1 0,0 0 1,-1 0-1,1 0 0,0 0 1,-1 0-1,1 0 0,0 0 1,-1 1-1,1 0 0,0-1 1,0 1-1,0 0 0,-3 1 1,2 0-7,-1-1 1,1 1-1,0 0 1,0 0-1,0 0 0,0 0 1,0 1-1,0-1 1,1 1-1,-1 0 1,1 0-1,0 0 0,-1 0 1,-1 5-1,2-4-5,1 0 0,-1 0 0,1 0 0,0 0 0,1 0-1,-1 0 1,1 0 0,-1 1 0,1-1 0,1 0 0,-1 0 0,1 0 0,-1 0-1,1 1 1,2 5 0,0-4-7,-1-1-1,1 0 0,0 0 1,1 0-1,-1 0 1,1 0-1,0-1 1,0 1-1,0-1 1,6 4-1,-1-1-5,1 0-1,0-1 1,1 0-1,-1-1 0,1 0 1,0 0-1,1-1 1,-1-1-1,1 0 1,19 2-1,-22-4 22,1-1 0,0 0-1,-1-1 1,1 0 0,0-1-1,-1 1 1,0-2 0,1 0-1,-1 0 1,0 0 0,9-6-1,-5 2 20,0-1-1,0-1 1,-1 0-1,0 0 0,-1-2 1,14-14-1,-10 10 43,-8 9-27,0-1 1,-1 0-1,0 0 0,9-13 0,-14 19-32,0-1 0,-1 1 0,1 0 1,0-1-1,-1 1 0,1-1 0,-1 1 1,1-1-1,-1 1 0,0-1 0,0 1 1,1-1-1,-1 1 0,0-1 0,0 1 0,0-1 1,-1 1-1,1-1 0,0 1 0,-1-1 1,1 1-1,-1-1 0,1 1 0,-1 0 1,1-1-1,-1 1 0,0 0 0,0-1 1,0 1-1,0 0 0,0 0 0,0 0 1,0 0-1,-3-2 0,3 2 0,-1 0 1,0 1 0,0-1-1,1 0 1,-1 1-1,0-1 1,0 1-1,0 0 1,0-1-1,0 1 1,0 0-1,0 0 1,0 1-1,0-1 1,0 0-1,1 1 1,-1-1-1,0 1 1,0-1-1,0 1 1,0 0-1,1 0 1,-1 0 0,-2 1-1,1 0-2,1-1 0,-1 1 0,1 0 0,-1 0 0,1 0 0,0 0 0,-1 0 0,1 1 0,0-1 0,1 1 0,-1-1 0,0 1 0,1 0 0,0-1 0,-2 6 0,2-4-9,0 0 0,1 0 1,0 0-1,-1 0 0,2 1 0,-1-1 1,0 0-1,1 0 0,0 0 0,0 0 0,0 0 1,0 0-1,1 0 0,0-1 0,0 1 1,0 0-1,0-1 0,5 7 0,-5-7 1,1-1 0,-1 0 0,1 1 0,-1-1 0,1 0-1,0 0 1,0-1 0,-1 1 0,1-1 0,0 1 0,1-1-1,-1 0 1,0 0 0,0 0 0,0-1 0,1 1 0,-1-1-1,0 0 1,1 0 0,-1 0 0,0 0 0,1 0 0,-1-1-1,4-1 1,11-4 0,0-2 0,-1 0 0,0-1 0,0-1 0,-1 0-1,23-20 1,-11 9 5,-6 2 32,-19 16-27,0 0 1,0 1-1,0-1 1,1 0-1,-1 1 1,1 0-1,0-1 1,0 2-1,-1-1 1,6-1-1,-9 3-6,0 0-1,0 0 0,1 0 0,-1 0 1,0 0-1,0 0 0,1 0 0,-1 0 1,0 0-1,0 0 0,1 1 1,-1-1-1,0 0 0,0 0 0,1 0 1,-1 0-1,0 1 0,0-1 0,0 0 1,1 0-1,-1 0 0,0 1 0,0-1 1,0 0-1,0 0 0,0 1 1,0-1-1,0 0 0,1 0 0,-1 1 1,0-1-1,0 0 0,0 0 0,0 1 1,0-1-1,0 0 0,0 0 0,0 1 1,0-1-1,-1 14 4,-10 127-15,-12 100-134,12-122 129,18-131 123,3-14-57,23-92 115,-18 60-14,3 1 0,26-61 0,-36 101-113,9-22 99,2 2-1,1 0 1,41-56 0,-61 92-135,1 0-1,0 0 1,0 0 0,0 0-1,0 1 1,-1-1 0,1 0 0,0 0-1,0 1 1,0-1 0,1 0-1,-1 1 1,0-1 0,0 1-1,0-1 1,0 1 0,0 0 0,1-1-1,-1 1 1,0 0 0,0 0-1,1 0 1,-1 0 0,0 0-1,0 0 1,1 0 0,-1 1 0,0-1-1,0 0 1,0 1 0,0-1-1,1 1 1,-1-1 0,0 1 0,0-1-1,0 1 1,0 0 0,0-1-1,0 1 1,0 0 0,0 0-1,-1 0 1,1 0 0,0 0 0,1 2-1,1 1-6,1 1 0,-1 0-1,0 0 1,0 0 0,-1 1-1,0-1 1,0 0 0,2 9 0,-2-7-3,-1 0 0,-1 1 0,1-1 0,-1 0 0,-1 0 0,1 1 0,-1-1 0,0 0 0,-1 0 0,0 0 0,0 0 0,0 0 0,-1 0 0,0-1 0,-7 12 0,8-16 8,0 0 1,0-1-1,1 1 1,-2-1-1,1 0 1,0 1-1,0-1 1,0 0-1,-1 0 1,1 0-1,0 0 1,-1-1-1,1 1 1,-1-1 0,1 1-1,0-1 1,-1 0-1,1 0 1,-1 0-1,1 0 1,-1-1-1,-3 0 1,0 0 4,-1 0 1,1-1 0,-1 1-1,1-2 1,0 1 0,0-1-1,-10-5 1,14 6 5,-1 0 1,1-1-1,-1 1 1,1-1-1,0 1 1,-4-6-1,6 7-8,0 1-1,-1 0 0,1 0 0,0-1 1,0 1-1,-1 0 0,1-1 0,0 1 0,0 0 1,-1-1-1,1 1 0,0-1 0,0 1 1,0 0-1,0-1 0,0 1 0,0-1 1,0 1-1,0-1 0,0 1 0,0 0 0,0-1 1,0 1-1,0-1 0,0 1 0,0 0 1,0-1-1,0 1 0,0-1 0,1 1 0,-1 0 1,0-1-1,0 1 0,0 0 0,1-1 1,-1 1-1,0 0 0,1-1 0,-1 1 1,0 0-1,1 0 0,-1-1 0,0 1 0,1 0 1,-1 0-1,0-1 0,1 1 0,-1 0 1,1 0-1,-1 0 0,0 0 0,1 0 1,-1 0-1,1 0 0,-1 0 0,0 0 0,1 0 1,-1 0-1,1 0 0,-1 0 0,1 0 1,14 1 3,0 1 1,0 0 0,22 7-1,11 1 24,-42-9-34,1 0 1,0-1 0,0 0-1,14-1 1,-1-2-3251</inkml:trace>
</inkml:ink>
</file>

<file path=ppt/ink/ink3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32.23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46 0 6016,'0'0'6241,"0"15"-5969,-31 433 1985,26-339-1716,-5 40 718,11-130-610,-1-19-632,0 0 1,0 1-1,0-1 1,0 0-1,1 0 1,-1 0-1,0 0 1,0 0-1,0 0 1,1 0-1,-1 0 1,0 0-1,0 0 0,0 0 1,1 0-1,-1 0 1,0 0-1,0 0 1,0 0-1,1 0 1,-1 0-1,0 0 1,0 0-1,1 0 1,-1 0-1,0 0 1,0 0-1,0 0 0,0 0 1,1 0-1,-1-1 1,0 1-1,0 0 1,0 0-1,0 0 1,1 0-1,-1-1 1,0 1-1,0 0 1,0 0-1,0 0 1,21-31 342,-7 5-2625</inkml:trace>
</inkml:ink>
</file>

<file path=ppt/ink/ink3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32.71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49 0 8136,'0'0'2713,"1"14"-2548,0 94 618,-22 193-1,-3 40 1329,18-182 17,6-158-1876,2-9 159,7-30-2450</inkml:trace>
</inkml:ink>
</file>

<file path=ppt/ink/ink3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33.13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26 9648,'0'0'3149,"11"-2"-2850,65-9 1069,97-1 0,-144 16-381,-18-2-792</inkml:trace>
</inkml:ink>
</file>

<file path=ppt/ink/ink3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33.49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91 1 9344,'0'0'734,"-2"13"-356,-30 167 862,-17 116 906,45-250-1503,1 1 0,2 0 0,3-1 0,9 64 0,-11-108-602,0-1 1,0 0-1,0 0 1,0 0-1,0 0 1,1 0-1,-1 0 1,0 0-1,1 0 1,-1 0-1,0 0 1,1 0-1,-1 0 1,1 0 0,0 0-1,-1 0 1,1-1-1,0 1 1,0 1-1,0-3 11,-1 1 1,1-1-1,-1 1 0,1-1 0,0 1 1,-1-1-1,0 0 0,1 1 1,-1-1-1,1 1 0,-1-1 0,0 0 1,1 0-1,-1 1 0,0-1 1,0 0-1,0 0 0,0 0 0,8-39-2222</inkml:trace>
</inkml:ink>
</file>

<file path=ppt/ink/ink3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37.69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227 494 5416,'0'0'6901,"-4"-11"-6609,-13-31-5,16 39-233,-1 0 1,1 0 0,0 0 0,-1 0 0,0 1 0,0-1 0,1 1 0,-1-1 0,-1 1 0,1 0-1,0 0 1,-1 0 0,1 0 0,-1 0 0,1 1 0,-1-1 0,0 1 0,0-1 0,0 1-1,0 0 1,0 0 0,0 1 0,0-1 0,0 0 0,0 1 0,0 0 0,0 0 0,0 0-1,-6 1 1,3 0-8,0 0-1,1 1 1,-1 0-1,1 0 1,0 1-1,-1-1 1,1 1-1,0 0 1,0 1-1,1-1 0,-1 1 1,1 0-1,-6 6 1,4-2-6,0 0-1,1 1 1,0-1 0,1 1-1,0 0 1,0 0 0,0 0-1,2 1 1,-1-1 0,1 1 0,0 0-1,1-1 1,0 20 0,1-25-19,0 1 0,0 0 1,1-1-1,-1 1 1,1 0-1,0-1 1,0 1-1,1-1 1,-1 0-1,1 1 0,0-1 1,1 0-1,-1 0 1,0 0-1,1-1 1,0 1-1,0 0 1,0-1-1,1 0 0,-1 0 1,1 0-1,-1 0 1,1 0-1,0-1 1,0 0-1,0 1 1,1-2-1,-1 1 1,0 0-1,1-1 0,6 2 1,1-2 36,0 0 1,0-1 0,0 0-1,0-1 1,0 0 0,0-1-1,0 0 1,0-1 0,0 0-1,-1-1 1,1 0 0,-1-1-1,0 0 1,13-9 0,1-2 99,-1 0 0,-1-2 1,-1-1-1,36-38 1,-41 38 270,20-28 1,-49 60 38,6-3-437,0 1 0,0 0 0,1 0 0,1 0 0,0 0 0,1 1 0,0 0 0,-3 19 0,6-30-25,0 1-1,0-1 0,0 1 1,0-1-1,1 0 1,-1 1-1,0-1 0,1 1 1,-1-1-1,1 0 0,-1 1 1,1-1-1,-1 0 0,1 1 1,0-1-1,0 0 1,0 0-1,0 0 0,0 0 1,0 0-1,0 0 0,0 0 1,0 0-1,0 0 0,1 0 1,-1-1-1,0 1 1,0 0-1,1-1 0,-1 1 1,1-1-1,-1 0 0,3 1 1,-1-1 9,0 1 0,-1-1 1,1 0-1,0-1 0,0 1 1,-1 0-1,1-1 1,0 0-1,-1 0 0,1 1 1,-1-1-1,1-1 0,-1 1 1,1 0-1,-1-1 0,0 1 1,3-3-1,-2 1 5,0-1-1,0 0 1,0 1-1,-1-1 1,0 0-1,1 0 1,-1-1 0,-1 1-1,1 0 1,0-1-1,-1 1 1,0-1-1,1-6 1,-2 7-2,1 0 1,-1 1-1,0-1 0,0 0 1,0 0-1,-1 0 1,1 1-1,-1-1 0,0 0 1,0 0-1,0 1 0,-1-1 1,1 1-1,-1-1 1,0 1-1,-4-6 0,5 7-5,-1 1 0,1 0 0,-1 0 0,0 0 0,1 0 0,-1 0 0,0 1 0,0-1 0,1 0 0,-1 1 0,0-1 0,0 1 0,0 0 0,0 0 0,1-1 0,-5 2 0,-30 2 149,33-2-152,-9 2 14,12-3-26,0 0 1,1 0 0,-1 0 0,0 0 0,0 0-1,0 0 1,0 0 0,0 0 0,0 0-1,1 0 1,-1 1 0,0-1 0,0 0 0,0 0-1,0 0 1,0 0 0,0 0 0,0 0 0,1 0-1,-1 0 1,0 1 0,0-1 0,0 0-1,0 0 1,0 0 0,0 0 0,0 0 0,0 1-1,0-1 1,0 0 0,0 0 0,0 0-1,0 0 1,0 0 0,0 1 0,0-1 0,0 0-1,0 0 1,0 0 0,0 0 0,0 0-1,0 1 1,0-1 0,0 0 0,0 0 0,0 0-1,-1 0 1,1 0 0,0 1 0,0-1-1,0 0 1,0 0 0,0 0 0,0 0 0,-1 0-1,5 1 3,0-1 1,0 0-1,0-1 0,0 1 0,0 0 0,0-1 0,-1 0 0,5-1 0,12-3-13,60-6-23,-42 4 80,65-2 0,-101 9-35,1 0 0,-1 0 0,0 0 0,0 0 0,1 0 0,-1 0 1,0 1-1,0 0 0,1-1 0,-1 1 0,0 0 0,0 0 0,0 0 0,3 2 1,-4-2-3,0 1 0,0-1 0,0 1 1,0-1-1,-1 1 0,1-1 0,0 1 1,-1-1-1,1 1 0,-1 0 0,0 0 1,1-1-1,-1 1 0,0 0 0,0-1 1,0 1-1,0 0 0,-1 0 0,1-1 1,-1 3-1,-5 32 161,-1 0 0,-16 44 1,23-80-167,0 0 0,0 0 1,0 0-1,1 0 0,-1 0 1,0 0-1,0 0 0,0 0 1,0 0-1,0 0 1,0 0-1,0 0 0,1 0 1,-1 0-1,0 0 0,0 0 1,0 0-1,0 0 0,0 0 1,0 0-1,1 0 0,-1 0 1,0 0-1,0 0 1,0 0-1,0 0 0,0 0 1,0 0-1,0 0 0,0 0 1,1 0-1,-1 1 0,0-1 1,0 0-1,0 0 0,0 0 1,0 0-1,0 0 1,0 0-1,0 0 0,0 0 1,0 1-1,0-1 0,0 0 1,0 0-1,0 0 0,0 0 1,0 0-1,0 0 0,0 0 1,0 1-1,0-1 0,0 0 1,0 0-1,0 0 1,0 0-1,0 0 0,0 0 1,0 0-1,0 1 0,0-1 1,0 0-1,15-11 106,20-22-20,-34 32-80,13-12 35,14-14 266,34-26-1,-60 52-301,-1 0 0,0 0 0,0 0-1,0 0 1,1 1 0,-1-1 0,0 0 0,0 1-1,1-1 1,-1 1 0,1 0 0,-1-1 0,0 1-1,1 0 1,-1 0 0,1 0 0,-1 0 0,1 0-1,-1 0 1,1 0 0,-1 0 0,0 1 0,1-1-1,-1 1 1,0-1 0,1 1 0,-1-1 0,0 1-1,1 0 1,-1-1 0,0 1 0,0 0 0,0 0-1,0 0 1,0 0 0,0 0 0,0 0 0,0 0-1,1 3 1,3 4-2,0 1-1,0 0 1,-1 0 0,5 17-1,-5-13 8,-2-8-14,0 1 1,0 0 0,1 0 0,-1 0 0,1-1 0,6 9 0,-8-12-1,0-1 0,0 0 0,0 0 0,0 0 0,0 0 1,1-1-1,-1 1 0,0 0 0,0 0 0,1-1 0,-1 1 0,0 0 0,1-1 0,-1 0 1,1 1-1,-1-1 0,0 0 0,1 0 0,-1 0 0,1 1 0,-1-2 0,1 1 0,-1 0 1,1 0-1,-1 0 0,0-1 0,1 1 0,-1 0 0,3-2 0,3-1 3,0-1-1,0 0 0,-1 0 0,1 0 1,-1-1-1,0 0 0,6-6 1,36-45 36,-5 6-6,-27 34-6,5-5 56,32-39 0,-31 40-22,-9 14-27,-12 7-33,-1-1 0,0 0 0,1 0 0,-1 0 0,0 0 0,1 0 0,-1 0 0,0 1 0,1-1 0,-1 0 0,0 0 0,1 1 0,-1-1 0,0 0-1,0 0 1,1 1 0,-1-1 0,0 0 0,0 0 0,0 1 0,0-1 0,1 0 0,-1 1 0,0-1 0,0 1 0,0-1 0,0 0 0,0 1 0,0-1 0,0 0 0,0 1-1,0-1 1,0 0 0,0 1 0,0 19-10,-1-1 0,-1 1 0,-1-1 0,-10 34 0,1 1-18,9-37 1,1-2 9,-1 0-1,-1 0 0,-9 25 0,13-39 18,-1-1 0,1 1 0,0-1 0,0 1-1,0-1 1,-1 1 0,1-1 0,0 1 0,0-1 0,-1 1 0,1-1 0,-1 1 0,1-1 0,0 1 0,-1-1 0,1 0-1,-1 1 1,1-1 0,-1 0 0,1 1 0,-1-1 0,1 0 0,-1 0 0,1 0 0,-1 1 0,1-1 0,-2 0-1,1 0 4,0-1-1,1 1 0,-1 0 0,0-1 0,0 1 0,1-1 0,-1 1 0,0-1 0,1 0 0,-1 1 0,1-1 0,-1 0 1,1 1-1,-1-1 0,1 0 0,-1-1 0,-15-39 109,14 36-91,-21-58 264,30 69-260,0 1-1,0-2 1,0 1 0,0-1 0,16 8 0,-12-8-31,-1 1 0,1-1 0,1-1 0,-1 0 0,19 3 0,-24-6 4,0 0 0,0-1-1,0 0 1,0 0-1,0-1 1,0 0-1,0 0 1,0 0-1,0-1 1,0 1 0,-1-1-1,1-1 1,5-2-1,3-4 2,0 0 0,0 0 0,-1-2-1,-1 1 1,0-2 0,0 1 0,19-27-1,-3-1 27,32-61 0,-36 54 16,-2 0 1,-3-2-1,-1-1 1,21-97-1,-38 143-40,-1 1 1,1-1-1,-1 0 0,0 0 0,0 1 0,0-1 0,0 0 1,0 1-1,-1-1 0,1 0 0,-1 1 0,-2-6 1,3 8-3,0-1 1,0 1 0,-1-1 0,1 1 0,0 0 0,-1-1 0,1 1 0,0 0 0,-1-1 0,1 1 0,0 0-1,-1 0 1,1-1 0,-1 1 0,1 0 0,-1 0 0,1 0 0,0-1 0,-1 1 0,1 0 0,-1 0 0,1 0-1,-1 0 1,1 0 0,-1 0 0,0 0 0,-1 1-1,1-1-1,-1 1 1,1-1-1,-1 1 0,1 0 1,-1 0-1,1 0 1,0 0-1,-1 0 1,1 0-1,0 0 1,-1 2-1,-11 10-17,2 2-1,-1-1 0,2 2 1,0-1-1,1 2 0,-12 30 0,8-14-16,1 2-1,-10 54 0,16-54-2,2 1 0,0 71 1,5-101 33,-1 1-1,1-1 1,0 1-1,1-1 1,-1 1 0,1-1-1,1 0 1,5 11 0,-7-15 4,0 0 1,0 0-1,0 0 1,1 0-1,-1 0 1,1-1 0,-1 1-1,1-1 1,-1 1-1,1-1 1,0 1-1,0-1 1,0 0 0,0 0-1,0 0 1,0 0-1,0 0 1,0-1-1,0 1 1,0 0 0,0-1-1,1 0 1,-1 0-1,0 1 1,0-1 0,0 0-1,1-1 1,3 0-1,6-3 10,0-1 1,0 0-1,0-1 0,0 0 0,-1-1 0,-1 0 0,1-1 0,16-16 1,25-17 24,-41 34-11,0 0-1,0 1 1,1 0 0,20-7 0,-25 11-17,0 1 0,0-1 0,0 1 0,1 1 0,-1-1 0,0 1 0,0 0 0,0 1 0,14 2 0,3 4-48,-19-5 30,0-1 0,0 1 0,0-1 0,0 0 0,7 0 1,-38-12 56,11 10-31,-1 1 1,1 1-1,-1 0 1,1 1-1,-28 7 1,33-6-10,0 0 0,0 1 0,0 0 0,1 1 0,0 0 0,0 0 0,0 1 0,0 0 0,-11 11 0,16-13-5,1 0-1,0 0 1,1 0 0,-1 0-1,1 1 1,-1-1 0,1 0 0,1 1-1,-1 0 1,1-1 0,0 1-1,0 0 1,0 0 0,0 9-1,1-12 1,0 0-1,0 0 1,0 1-1,0-1 1,0 0-1,1 1 1,-1-1-1,1 0 1,0 0-1,0 0 0,0 1 1,0-1-1,0 0 1,0 0-1,0 0 1,1 0-1,-1-1 1,1 1-1,-1 0 1,1-1-1,0 1 0,-1-1 1,1 1-1,0-1 1,0 0-1,0 0 1,0 0-1,0 0 1,1 0-1,-1 0 1,0 0-1,0-1 0,3 1 1,-2-1 2,0 0 0,0 0 0,0-1 0,0 1 0,0-1 0,0 0 0,0 1-1,0-1 1,0-1 0,-1 1 0,1 0 0,0-1 0,-1 1 0,1-1 0,-1 0 0,1 0 0,3-4 0,5-4 5,-1-2-1,10-12 1,-17 20-4,7-8 25,-2 0 0,1 0 0,11-26 0,-21 43-26,0 1 1,0-1 0,0 0-1,0 1 1,1-1-1,0 1 1,0-1 0,1 1-1,-1-1 1,1 0-1,0 1 1,1-1-1,-1 0 1,4 8 0,-4-11-2,0 1 1,0-1-1,0 0 1,1 1-1,-1-1 1,1 0-1,-1 0 1,1 0-1,0 0 0,0 0 1,0 0-1,0-1 1,0 1-1,0-1 1,0 1-1,0-1 1,1 0-1,-1 0 1,1 0-1,-1 0 1,0 0-1,1 0 1,0-1-1,-1 1 1,1-1-1,-1 0 1,1 0-1,0 0 1,-1 0-1,1 0 1,-1-1-1,1 1 1,0-1-1,-1 1 1,4-2-1,8-5 10,0 0 0,0-1-1,0 0 1,-1-1 0,-1 0-1,19-18 1,24-16 20,-25 20-13,16-10 11,-46 32-28,1 1 0,-1 0 0,0 0 0,0 0 0,1 0 0,-1 0 0,0-1 0,1 1 0,-1 0 0,0 0 0,1 0 0,-1 0 0,0 0 0,1 0 0,-1 0 0,0 0 0,1 0 0,-1 0 0,0 0 0,0 0 0,1 0 1,-1 0-1,0 1 0,1-1 0,-1 0 0,0 0 0,1 0 0,-1 0 0,0 0 0,0 1 0,1-1 0,-1 0 0,0 0 0,0 1 0,0-1 0,1 0 0,-1 0 0,0 1 0,0-1 0,0 0 0,0 0 0,1 1 0,-1-1 0,0 0 0,0 1 0,0-1 0,0 0 0,0 1 0,0-1 0,0 0 0,0 1 0,0-1 0,0 0 0,0 1 0,0-1 0,0 0 0,0 1 0,0-1 1,0 0-1,-1 1 0,-3 28-1,3-21 1,-16 112 0,17-120 1,0 1-1,0-1 0,0 0 1,-1 1-1,1-1 1,0 1-1,0-1 0,0 0 1,0 1-1,0-1 1,0 1-1,0-1 0,1 0 1,-1 1-1,0-1 0,0 1 1,0-1-1,0 0 1,0 1-1,0-1 0,1 0 1,-1 1-1,0-1 1,0 0-1,1 1 0,-1-1 1,0 0-1,1 1 1,-1-1-1,0 0 0,0 0 1,1 0-1,-1 1 1,1-1-1,14-5 32,17-20 38,-30 23-64,39-41 90,-34 34-57,0 1 0,1-1 1,0 2-1,0-1 0,1 1 1,-1 0-1,13-6 0,-21 13-37,0-1 0,1 1 1,-1 0-1,1 0 0,-1-1 0,0 1 0,1 0 0,-1 0 0,0 0 1,1 0-1,-1-1 0,1 1 0,-1 0 0,1 0 0,-1 0 0,1 0 1,-1 0-1,0 0 0,1 0 0,-1 0 0,1 0 0,-1 0 0,1 0 0,-1 1 1,0-1-1,1 0 0,-1 0 0,1 0 0,-1 0 0,0 1 0,1-1 1,-1 0-1,0 0 0,1 1 0,-1-1 0,0 0 0,1 1 0,-1-1 0,0 0 1,0 1-1,1-1 0,-1 1 0,0-1 0,0 0 0,0 1 0,1-1 1,-1 1-1,0-1 0,0 0 0,0 1 0,0-1 0,0 1 0,0-1 0,0 1 1,0-1-1,0 1 0,-4 32 23,2-25-17,1-1-12,0 1-1,1-1 1,-1 1-1,1-1 1,1 0 0,0 1-1,0-1 1,0 0-1,1 0 1,0 0 0,0 0-1,1 0 1,5 11 0,-7-17 3,-1 0 0,1 0 0,0 0 0,0-1 0,0 1 0,0 0 0,0 0 0,0-1 0,0 1 0,0 0 0,0-1 0,0 1 0,0-1 0,0 0 0,0 1 0,1-1 1,-1 0-1,0 1 0,0-1 0,0 0 0,1 0 0,-1 0 0,0 0 0,0 0 0,0-1 0,1 1 0,-1 0 0,0-1 0,0 1 0,0 0 0,0-1 0,0 1 0,0-1 0,1 0 1,0 0-1,5-3-1,0-1 1,0 1-1,10-10 1,4-6 14,-1 0 1,0-1-1,-2-1 1,23-37-1,50-104 94,-75 126-67,-2-1 0,-1 0-1,-3-1 1,11-68 0,-20 103-37,-1 1 0,0-1 1,0 0-1,0 1 0,-1-1 0,0-5 1,1 9-5,0 0 1,0-1 0,0 1 0,0 0 0,0-1 0,-1 1 0,1 0 0,0 0-1,0-1 1,0 1 0,0 0 0,0 0 0,0-1 0,-1 1 0,1 0 0,0 0 0,0-1-1,0 1 1,-1 0 0,1 0 0,0 0 0,0 0 0,-1-1 0,1 1 0,0 0-1,0 0 1,-1 0 0,1 0 0,-1 0 0,0 0-2,1 1 1,-1-1-1,0 0 1,1 1-1,-1 0 0,0-1 1,1 1-1,-1-1 1,1 1-1,-1 0 0,1 0 1,-1-1-1,1 1 1,-1 0-1,1 0 0,-1 1 1,-5 12-16,0 2 0,0-1 0,2 1 1,0-1-1,0 1 0,-1 23 0,3-8-11,2-1 0,5 48 1,-1-47-12,2-1 0,1 0 0,1 0 0,13 29 0,4-9-3,-23-47 44,0 0 1,0 0 0,0 0 0,0 0 0,1-1 0,-1 1 0,1-1 0,0 1 0,-1-1 0,1 0 0,0 0 0,7 3 0,-10-5-2,1 0-1,-1 1 1,1-1 0,-1 0-1,1 0 1,-1 0 0,0 0 0,1 0-1,-1 0 1,1 0 0,-1 0-1,1 0 1,-1 0 0,1 0 0,-1 0-1,1 0 1,-1 0 0,1-1-1,-1 1 1,1 0 0,-1 0 0,0 0-1,1-1 1,-1 1 0,1 0-1,-1-1 1,0 1 0,1 0 0,-1-1-1,0 1 1,1 0 0,-1-1-1,0 1 1,0-1 0,1 1 0,-1 0-1,0-1 1,0 1 0,0-1-1,0 1 1,1-1 0,-1 1 0,0-1-1,0 1 1,0-1 0,0 1-1,0-1 1,0 1 0,0-1 0,0 1-1,-1-1 1,1 1 0,0-1-1,0 1 1,0 0 0,-1-1 0,-6-28-2737</inkml:trace>
</inkml:ink>
</file>

<file path=ppt/ink/ink3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37.93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13168,'0'0'1674,"12"4"-1132,17 5-171,1-2 1,0-1-1,57 3 1,10-6 249,70 0 583,-96-11-44,-84 8-3564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26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88 11656,'0'0'848,"125"-39"-392,-24 18 8,24 7 96,26 5-8,35 5-40,-33 11 0,-49 8-88,-23-3 0,-18-4-73,0-4-7,11-4-120,-40-3 8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37.04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309 583 11256,'0'0'10717,"0"-9"-10313,0 3-301,0 4-73,1 0 1,-1 0 0,0 0 0,0 0-1,0-1 1,0 1 0,0 0-1,-1 0 1,1 0 0,-1 0-1,1 0 1,-1 0 0,0 0 0,0 0-1,0 0 1,0 0 0,0 0-1,0 0 1,0 1 0,-1-1 0,1 1-1,-3-4 1,-3 0 117,0 0 0,-1 1 0,1 0 0,-1 0 1,1 1-1,-1 0 0,0 0 0,0 1 0,-1 0 0,-9-2 0,11 4-9,0 0 0,1 0 0,-1 0 0,0 1 0,1 0 0,-1 0 0,0 0 0,1 1 0,-1 0 0,1 0 0,0 1 0,0 0 0,-9 6 0,4-3 152,0 1 0,1 1 1,0 0-1,1 0 1,-12 14-1,18-19-179,0 1 0,1-1 0,-1 1 0,1 0 0,0 0-1,0 0 1,0 0 0,1 0 0,0 1 0,-1-1 0,1 0 0,1 1 0,-1-1 0,1 0 0,-1 1-1,1-1 1,1 1 0,-1-1 0,1 5 0,1-1-16,0 0-1,0 0 1,1 0-1,0 0 1,0-1 0,1 0-1,-1 1 1,2-1-1,-1 0 1,1-1-1,8 10 1,-6-10-17,0 0-1,0 0 1,0-1 0,1 0-1,0-1 1,0 1-1,0-1 1,1-1 0,-1 0-1,11 3 1,-7-3-79,0-1 0,0-1 0,0 0 0,0 0 0,0-1 0,0 0 0,0-1 0,0-1 0,0 0 0,-1 0 0,1-2 0,0 1 0,12-7 0,-3 1 0,-1-1 0,0-1 0,-1-1 0,0-1 0,-1-1 0,19-18 0,-19 14 0,-2-2 0,0 0 0,-1 0 0,18-36 0,-21 37 0,-9 12 0,-6 18 0,1 0 0,-9 78 0,10-78 0,1 1 0,1 0 0,0-1 0,0 1 0,6 18 0,-7-28 0,1 0 0,-1 0 0,1 0 0,0 0 0,0 0 0,-1-1 0,1 1 0,1 0 0,-1-1 0,0 1 0,0 0 0,1-1 0,-1 0 0,0 1 0,1-1 0,0 0 0,-1 0 0,1 1 0,0-1 0,-1-1 0,1 1 0,2 1 0,0-1 0,-1-1 0,1 0 0,-1 1 0,1-1 0,-1 0 0,1-1 0,-1 1 0,1-1 0,-1 1 0,1-1 0,-1 0 0,4-2 0,5-1 0,-1-2 0,-1 1 0,1-1 0,-1-1 0,0 0 0,0 0 0,-1-1 0,0-1 0,-1 1 0,15-19 0,-7 4 0,0 0 0,-2-1 0,20-43 0,-25 40 0,-10 25 0,-1 6 0,-6 47 0,5-41 0,1 0 0,0 0 0,1 1 0,0-1 0,1 1 0,0-1 0,3 19 0,-2-24 0,0 0 0,1-1 0,0 0 0,-1 1 0,2-1 0,-1 0 0,0 0 0,1 0 0,0 0 0,0 0 0,0-1 0,0 1 0,1-1 0,6 5 0,-7-6 0,0 0 0,0 0 0,0-1 0,1 1 0,-1-1 0,1 0 0,-1 0 0,1 0 0,-1 0 0,1 0 0,-1-1 0,1 0 0,0 0 0,-1 0 0,1 0 0,0-1 0,-1 1 0,1-1 0,4-1 0,4-3 0,0 0 0,-1 0 0,0-1 0,0 0 0,-1-1 0,1-1 0,16-15 0,-14 10 0,0 0 0,-1-1 0,-1 0 0,18-31 0,-19 19 0,-7 13 0,-2 12 0,-1 1 0,0-1 0,0 0 0,0 1 0,0-1 0,0 1 0,-1-1 0,1 0 0,0 1 0,0-1 0,0 1 0,0-1 0,-1 0 0,1 1 0,-1-1 0,1 0 0,0 0 0,-1 1 0,1-1 0,0 0 0,-1 1 0,1-1 0,0 0 0,0 1 0,0-1 0,0 0 0,0 0 0,-1 1 0,1-1 0,0 0 0,1 1 0,-1-1 0,0 0 0,0 1 0,0-1 0,1-1 0,20-1 0,-15 1 0,11-3 0,1 1 0,-1 0 0,19-1 0,-31 5 0,0 0 0,0-1 0,0 2 0,0-1 0,-1 1 0,1-1 0,0 1 0,-1 1 0,1-1 0,0 1 0,-1 0 0,0 0 0,1 0 0,-1 0 0,0 1 0,7 5 0,-9-6 0,0 1 0,0-1 0,0 1 0,0-1 0,0 1 0,-1 0 0,1-1 0,-1 1 0,0 0 0,0 0 0,0 0 0,0 0 0,0 0 0,-1 0 0,1 0 0,-1 1 0,0-1 0,0 0 0,0 4 0,-2 6 0,0-1 0,-1 1 0,-6 18 0,5-19 0,-4 23 0,7-34 0,1 0 0,0 0 0,-1 0 0,1 0 0,0 0 0,0 0 0,0 0 0,0 0 0,0 0 0,0 0 0,0 0 0,1 0 0,-1 0 0,0 0 0,0 0 0,1 0 0,-1-1 0,0 1 0,1 0 0,-1 0 0,1 0 0,-1 0 0,1-1 0,0 1 0,-1 0 0,1 0 0,0-1 0,0 1 0,-1-1 0,1 1 0,0-1 0,0 1 0,0-1 0,0 1 0,-1-1 0,3 1 0,1-1 0,1 1 0,-1-1 0,1 0 0,0-1 0,-1 1 0,8-3 0,0 1 0,-2-1 0,-1 0 0,1 0 0,-1-1 0,0-1 0,0 1 0,-1-1 0,1-1 0,8-7 0,0 1 0,36-34 0,-49 41 0,0 0 0,-1 0 0,1 0 0,-1-1 0,0 1 0,0-1 0,-1 0 0,3-10 0,3-5 0,-4 9 0,0 0 0,4-17 0,-8 27 0,0-1 0,1 1 0,-1-1 0,1 1 0,0 0 0,0 0 0,-1-1 0,2 1 0,-1 0 0,0 0 0,2-3 0,-2 4 0,0 1 0,0-1 0,0 1 0,-1 0 0,1-1 0,0 1 0,0 0 0,0-1 0,0 1 0,0 0 0,0 0 0,0 0 0,0 0 0,0 0 0,-1 0 0,1 0 0,0 0 0,0 0 0,0 0 0,0 1 0,0-1 0,0 0 0,0 0 0,0 1 0,-1-1 0,1 1 0,0-1 0,0 1 0,-1-1 0,1 1 0,0 0 0,0 0 0,2 2 0,0-1 0,0 1 0,0 0 0,-1 0 0,1 0 0,-1 0 0,0 0 0,0 1 0,0-1 0,0 0 0,0 1 0,-1 0 0,0-1 0,0 1 0,0 0 0,0 0 0,0 4 0,0 9 0,0-1 0,-3 30 0,1-26 0,1-13 0,0 1 0,0-1 0,1 0 0,0 0 0,0 0 0,0 0 0,1 0 0,4 8 0,-5-12 0,0 0 0,0 0 0,1-1 0,-1 1 0,1 0 0,0-1 0,0 0 0,0 1 0,0-1 0,0 0 0,0 0 0,1 0 0,-1 0 0,1-1 0,-1 1 0,1-1 0,0 1 0,0-1 0,-1 0 0,1 0 0,4 1 0,1-1 0,0 0 0,0-1 0,0 0 0,0 0 0,0 0 0,0-1 0,0-1 0,0 1 0,0-1 0,7-3 0,1-2 0,0 0 0,-1-1 0,23-16 0,-32 20 0,0-1 0,-1 1 0,0-1 0,0-1 0,0 1 0,-1-1 0,0 0 0,0 0 0,0 0 0,-1 0 0,1-1 0,-2 1 0,1-1 0,-1 0 0,0 0 0,0 0 0,-1 0 0,0 0 0,0 0 0,-1 0 0,0-1 0,0 1 0,0 0 0,-4-12 0,3 13 0,-1 1 0,0 0 0,-1 1 0,1-1 0,-1 0 0,0 1 0,-1-1 0,1 1 0,-1 0 0,-4-4 0,7 7 0,-1 0 0,1 0 0,-1 0 0,1 0 0,-1 1 0,1-1 0,-1 1 0,0-1 0,1 1 0,-1 0 0,0 0 0,1-1 0,-1 1 0,0 0 0,1 1 0,-1-1 0,0 0 0,1 0 0,-1 1 0,1-1 0,-1 1 0,0-1 0,-1 2 0,-3 0 0,1 1 0,0 0 0,-1 0 0,2 0 0,-7 5 0,7-4 0,-1 1 0,1-1 0,-1 1 0,1 0 0,1 1 0,-1-1 0,1 1 0,0-1 0,0 1 0,0 0 0,1 0 0,-3 11 0,4-9 0,-1 0 0,1 1 0,1 0 0,-1-1 0,1 1 0,1-1 0,0 1 0,0-1 0,3 11 0,-3-16 0,1 1 0,-1-1 0,1 1 0,0-1 0,0 0 0,0 0 0,1 0 0,-1 0 0,1 0 0,0 0 0,0-1 0,-1 1 0,2-1 0,-1 0 0,0 0 0,0 0 0,1 0 0,3 1 0,-2-1 0,1 0 0,-1 0 0,1 0 0,0-1 0,-1 0 0,1 0 0,0 0 0,-1-1 0,1 0 0,0 0 0,8-1 0,3-3 0,-1-2 0,0 0 0,0 0 0,0-1 0,-1-1 0,0-1 0,16-12 0,2-5 0,-21 16 0,0 0 0,18-10 0,-21 13 0,-8 6 0,0 0 0,0 1 0,0-1 0,0 0 0,1 0 0,-1 1 0,0-1 0,0 0 0,0 1 0,0-1 0,1 1 0,1-1 0,0 1 0,1 0 0,-5 7 0,-20 48 0,13-37 0,-7 26 0,13-33 0,13-15 0,1-6 0,0 0 0,-1-1 0,13-16 0,-16 17 0,0 0 0,1 1 0,1 0 0,-1 1 0,1 0 0,21-13 0,-31 21 0,1 0 0,-1-1 0,1 1 0,-1 0 0,0 0 0,1-1 0,-1 1 0,1 0 0,-1 0 0,1 0 0,-1-1 0,1 1 0,-1 0 0,1 0 0,-1 0 0,0 0 0,1 0 0,-1 0 0,1 0 0,-1 0 0,1 0 0,-1 0 0,1 1 0,-1-1 0,1 0 0,-1 0 0,1 0 0,-1 1 0,0-1 0,1 0 0,-1 0 0,1 1 0,0-1 0,3 18 0,-3-9 0,2 13 0,-3-12 0,1 0 0,1 0 0,0-1 0,0 1 0,1 0 0,5 10 0,-8-19 0,1 0 0,0 0 0,0 1 0,0-1 0,0 0 0,0 0 0,0 0 0,0 0 0,0 0 0,0 0 0,0 0 0,0 0 0,1 0 0,-1-1 0,0 1 0,1 0 0,-1-1 0,1 1 0,1-1 0,0 1 0,0-1 0,-1 0 0,1 0 0,0 0 0,-1 0 0,1-1 0,0 1 0,-1-1 0,1 0 0,2-1 0,6-2 0,-1-2 0,0 1 0,18-14 0,-26 18 0,14-12 0,0-1 0,-1 0 0,-1 0 0,0-2 0,-1 0 0,-1 0 0,16-29 0,-6 3 0,-1 0 0,18-55 0,-27 61 0,-1 0 0,-2-1 0,-1 0 0,-2 0 0,2-55 0,-8 86 0,0 0 0,-1 0 0,0 0 0,0 0 0,-4-11 0,5 17 0,0 0 0,0 0 0,0 0 0,0 0 0,0 0 0,0-1 0,0 1 0,0 0 0,0 0 0,0 0 0,0 0 0,0 0 0,-1 0 0,1-1 0,0 1 0,0 0 0,0 0 0,0 0 0,0 0 0,0 0 0,-1 0 0,1 0 0,0 0 0,0 0 0,0 0 0,0 0 0,0 0 0,-1 0 0,1 0 0,0 0 0,0 0 0,0 0 0,0 0 0,0 0 0,-1 0 0,1 0 0,0 0 0,0 0 0,0 0 0,0 0 0,0 0 0,-1 0 0,1 0 0,0 0 0,0 0 0,0 0 0,0 0 0,0 1 0,0-1 0,0 0 0,-1 0 0,-8 11 0,-8 16 0,5 4 0,1 1 0,2 0 0,-11 65 0,16-65 0,1 0 0,1 1 0,2-1 0,1 0 0,7 44 0,-6-64 0,1 0 0,0-1 0,0 1 0,2-1 0,-1 0 0,7 12 0,-10-22 0,0 1 0,0-1 0,0 0 0,0 0 0,0 0 0,1 0 0,-1 0 0,0 0 0,0-1 0,1 1 0,-1 0 0,0-1 0,1 1 0,-1 0 0,1-1 0,-1 0 0,1 1 0,-1-1 0,1 0 0,-1 0 0,1 0 0,-1 0 0,1 0 0,-1 0 0,1 0 0,-1 0 0,1-1 0,-1 1 0,0-1 0,1 1 0,1-1 0,3-2 0,0 0 0,0 0 0,0 0 0,0 0 0,9-8 0,10-13 0,-1 0 0,-1-2 0,-1 0 0,22-37 0,-16 23 0,-26 38 0,0-1 0,0 0 0,1 0 0,-1 1 0,1-1 0,0 1 0,-1 0 0,5-3 0,-6 5 0,0-1 0,-1 1 0,1 0 0,0 0 0,-1-1 0,1 1 0,0 0 0,-1 0 0,1 0 0,0 0 0,-1 0 0,1 0 0,0 0 0,-1 0 0,1 0 0,0 0 0,0 0 0,-1 1 0,2-1 0,-1 1 0,0 0 0,0-1 0,-1 1 0,1 0 0,0 0 0,0 0 0,0 0 0,-1 0 0,1 0 0,0 0 0,-1 0 0,1 0 0,-1 0 0,0 0 0,1 2 0,2 6 0,-1 0 0,-1 1 0,0-1 0,0 0 0,0 1 0,-1-1 0,-2 15 0,-2-1 0,-11 44 0,10-51 0,0 0 0,-11 22 0,14-34 0,1-1 0,-1 0 0,0 1 0,0-1 0,0 0 0,-1 0 0,1 0 0,-1 0 0,0 0 0,0-1 0,0 1 0,0-1 0,0 0 0,0 0 0,-1 0 0,-6 3 0,8-5 0,1 0 0,0 0 0,0 0 0,0 0 0,0 0 0,0-1 0,0 1 0,-1 0 0,1 0 0,0-1 0,0 1 0,0-1 0,0 1 0,0-1 0,0 1 0,0-1 0,0 0 0,0 1 0,1-1 0,-1 0 0,0 0 0,0 0 0,1 0 0,-1 1 0,0-1 0,1 0 0,-2-2 0,-1-4 0,-1 0 0,-4-13 0,6 14 0,-1-1 0,-8-27 0,10 32 0,1 1 0,0-1 0,-1 1 0,1-1 0,0 0 0,0 1 0,0-1 0,0 1 0,0-1 0,1 0 0,-1 1 0,0-1 0,1 1 0,-1-1 0,1 1 0,-1-1 0,1 1 0,1-2 0,-1 2 0,0-1 0,1 1 0,-1 0 0,1 0 0,-1 0 0,1 0 0,-1 1 0,1-1 0,0 0 0,-1 1 0,1-1 0,0 1 0,-1-1 0,1 1 0,0 0 0,0 0 0,0 0 0,-1 0 0,4 0 0,4 1 0,-1 1 0,16 3 0,-20-3 0,64 19 0,-44-12 0,-1-2 0,1 0 0,1-1 0,-1-2 0,36 2 0,-34-5 0,-14 0 0,-1-1 0,1 0 0,-1-1 0,1 0 0,20-5 0,-32 6 0,1-1 0,-1 1 0,0 0 0,1-1 0,-1 1 0,1-1 0,-1 1 0,0 0 0,1-1 0,-1 1 0,0-1 0,0 1 0,1-1 0,-1 1 0,0-1 0,0 0 0,0 1 0,0-1 0,0 1 0,0-1 0,1 1 0,-1-1 0,-1 1 0,1-1 0,0 0 0,0 1 0,0-1 0,0 1 0,0-1 0,0 1 0,-1-1 0,1 1 0,0-1 0,0 1 0,-1-1 0,1 1 0,0-1 0,-1 0 0,-13-22 0,14 22 0,-17-21-3935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41.87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45 9536,'0'0'1289,"16"-5"-758,23-6-8,1 2 1,-1 1 0,66-3-1,30 16 1949,-117-2-1873,-16-3-678,0 1 0,0-1 0,0 0 0,-1 1-1,1-1 1,0 0 0,0 0 0,0 0 0,0 0 0,0-1-1,0 1 1,0 0 0,2-2 0</inkml:trace>
</inkml:ink>
</file>

<file path=ppt/ink/ink4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38.26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1 174 10752,'0'0'2528,"64"-32"-1968,-4 9-232,24-2 16,13 2 80,10 5 0,6 2-8,-3 3 8,1 1-89,-12 6-7,-11 2-112,-12 3 0</inkml:trace>
</inkml:ink>
</file>

<file path=ppt/ink/ink4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7:40.79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0 442 2504,'0'0'13449,"10"-4"-13156,11-3 72,1 1-1,39-7 0,-19 6 87,-1-2-1,46-15 0,-53 13-316,0 1 0,0 2-1,1 1 1,37-1 0,-18 6-4,149-7 488,-123-1-187,151-39 0,-34 5-91,71-13 54,-106 8-125,-104 29-124,104-22 0,-75 29 38,153-4-1,-144 16-92,123 5 200,-138-2 38,142-13-1,-177 4-430,-31 4-2653</inkml:trace>
</inkml:ink>
</file>

<file path=ppt/ink/ink4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0:59:58.3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600 399 6128,'0'0'3824,"-5"-10"-3631,-23-51 140,27 58-286,-1 1-1,1 1 0,0-1 1,-1 0-1,1 0 0,-1 0 1,1 1-1,-1-1 0,0 1 1,0-1-1,0 1 0,0 0 1,0 0-1,0 0 0,0 0 1,0 0-1,0 0 0,0 0 1,-1 1-1,1-1 0,0 1 1,-1 0-1,1-1 0,0 1 1,0 0-1,-1 0 0,1 1 1,0-1-1,-1 0 0,-3 2 1,-7 2 78,0 0-1,0 1 1,0 1 0,-13 7 0,8-4 64,-12 5 454,-1-2 0,-52 15 0,67-28 1040,20-6-1238,-3 6-397,0 0 0,-1 0 0,1 0-1,0 0 1,-1 0 0,1 0 0,-1 0 0,0 0 0,1 0 0,-1 0 0,0 0 0,0 0 0,0 0 0,1 0 0,-1 0-1,0 0 1,0 0 0,-1-2 0,1-3 515,1 5-535,0 1-1,0-1 1,1 1-1,-1-1 1,0 0-1,0 1 1,0-1 0,0 0-1,0 0 1,0 0-1,-1 0 1,1 0-1,0 0 1,1-1-1,10-33 109,-2 0-1,13-71 1,-22 102-127,-1-1 1,4-11 46,-2-1 0,1-28 0,-3 40-34,0 0 1,0 0 0,-1 0-1,0 1 1,0-1 0,0 0-1,-1 0 1,0 1 0,0-1-1,0 0 1,0 1 0,-1 0-1,-4-7 1,6 10-12,-1 0-1,1 0 1,0 0-1,-1 0 1,1 0-1,-1 0 1,0 0-1,1 1 1,-1-1-1,1 0 1,-1 1-1,0 0 1,0-1-1,1 1 1,-1 0-1,0 0 1,0 0-1,1 0 1,-1 0-1,0 0 1,0 0-1,1 1 1,-1-1-1,0 1 1,1-1-1,-1 1 1,-2 1-1,-6 2 27,1 1 0,0-1 0,-12 10-1,-146 111 382,154-117-341,9-8 7,14-14 23,-2 3-130,4-6 17,0 0 0,2 1 0,22-21 0,-36 36 1,1 0-1,0 1 1,0-1 0,0 0-1,-1 1 1,1-1-1,0 1 1,0-1 0,0 1-1,0-1 1,0 1 0,0 0-1,0-1 1,0 1-1,0 0 1,0 0 0,0 0-1,0 0 1,0 0 0,0 0-1,0 0 1,0 0-1,1 0 1,0 1-6,0 1-1,0-1 1,0 0 0,0 0-1,-1 1 1,1-1 0,-1 1-1,3 3 1,-2-3 9,1 1 0,0 0 0,-1 0 0,1-1 0,0 0 0,4 3 0,1-2-1,0 1 0,0-1 0,0 0 0,1-1 0,0 0 0,-1-1 0,14 2 0,64-3-34,-75 0 32,-3-1 2,112 1-38,-100 1 35,-1 1 1,0 0-1,0 2 0,21 6 0,-36-9 2,-1 0 1,0 1-1,0-1 0,0 1 1,0 0-1,0 0 0,0 0 1,0 0-1,-1 0 0,1 1 1,-1-1-1,1 1 0,-1-1 1,0 1-1,0 0 0,2 4 1,-2-2-2,0 0 0,0 0 1,-1 0-1,1 0 1,-1 1-1,0-1 1,-1 0-1,1 1 1,-1 9-1,-1-5 4,0 0 0,-1-1 0,0 1 1,0 0-1,-1-1 0,0 0 0,-1 0 0,0 0 0,-1 0 0,1 0 0,-8 9 0,6-11 25,-1 0-1,0 0 0,-1 0 0,1-1 1,-1 0-1,0-1 0,0 1 1,-1-2-1,0 1 0,0-1 0,0-1 1,0 1-1,0-1 0,-1-1 1,1 0-1,-1 0 0,0-1 0,0 0 1,0-1-1,1 0 0,-1-1 0,0 0 1,-18-4-1,-175-51 989,199 56-970,0-2 21,-1 1 1,0 0-1,1 1 1,-1-1-1,0 1 1,0 0-1,-5 0 1,8 1-64,-1 1 0,1-1 0,0 0 0,0 0 1,-1 1-1,1 0 0,0-1 0,0 1 0,0 0 0,1 0 1,-1 0-1,0 0 0,-1 3 0,-1 0 6,-8 10 12,12-15-15,0 0-1,0 1 1,-1-1 0,1 0-1,0 1 1,-1-1 0,1 0-1,-1 0 1,1 1-1,0-1 1,-1 0 0,1 0-1,-1 0 1,1 1-1,0-1 1,-1 0 0,1 0-1,-1 0 1,1 0 0,-1 0-1,1 0 1,-1 0-1,1 0 1,-1 0 0,1 0-1,0 0 1,-1 0-1,1 0 1,-2-1 0,1-6 132,-2-10 148,3 17-280,-1 0 0,1-1 1,0 1-1,0 0 0,0 0 1,-1-1-1,1 1 0,0 0 1,-1 0-1,1-1 0,0 1 1,0 0-1,-1 0 0,1 0 1,0-1-1,-1 1 0,1 0 1,0 0-1,-1 0 0,1 0 1,-1 0-1,1 0 0,0 0 1,-1 0-1,1 0 0,0 0 1,-1 0-1,1 0 0,0 0 1,-1 0-1,1 0 0,0 0 1,-1 0-1,1 0 0,-1 1 1,1-1-1,0 0 0,0 0 1,-1 0-1,1 1 0,0-1 1,-1 0-1,1 0 0,0 1 1,-9 5 20,1 1 0,0 0 0,-9 12 1,0-1 51,16-18-75,1 1 0,0-1 0,0 0 1,0 0-1,0 0 0,0 1 0,0-1 0,0 0 0,-1 0 1,1 0-1,0 1 0,0-1 0,0 0 0,0 0 0,0 0 1,0 1-1,0-1 0,0 0 0,0 0 0,0 1 0,0-1 1,0 0-1,0 0 0,0 0 0,0 1 0,0-1 0,1 0 1,-1 0-1,0 1 0,0-1 0,0 0 0,0 0 1,0 0-1,0 0 0,1 1 0,-1-1 0,0 0 0,0 0 1,0 0-1,0 0 0,1 0 0,-1 1 0,0-1 0,0 0 1,0 0-1,1 0 0,-1 0 0,0 0 0,0 0 0,1 0 1,-1 0-1,0 0 0,0 0 0,0 0 0,1 0 0,-1 0 1,0 0-1,0 0 0,1 0 0,-1 0 0,0 0 0,18 0 22,9-6-26,0-2 1,-1-1-1,29-13 1,-27 9-32,2 2 0,51-13 0,-73 23 27,1-1 0,0 1 1,-1 0-1,1 1 0,0 0 0,0 1 1,-1 0-1,1 0 0,0 0 0,-1 1 0,1 1 1,-1 0-1,0 0 0,9 4 0,-12-3 8,0-1-1,0 1 0,0 0 1,0 0-1,-1 1 1,1 0-1,-1-1 0,5 10 1,-6-10 13,-1 0-1,1 0 1,0-1 0,0 1-1,0-1 1,0 1 0,1-1 0,0 0-1,-1 0 1,1-1 0,0 1 0,0-1-1,0 0 1,1 0 0,-1 0-1,0 0 1,8 1 0,8-1 24,1 0 1,-1-1-1,40-4 1,61-16 7,-101 16-54,-17 2 14,1 0 0,-1 0 0,1 1-1,-1 0 1,1 0 0,0 0 0,-1 0 0,1 0 0,5 2 0,1 2 226,-21-4-8,-26-4 18,19 0-139,-1-1 0,0-1 0,1 0 0,0-2 0,1 0 1,-27-16-1,34 18 41,0-1 0,0 0 0,-14-14 0,10 14-39,13 6-97,0 1-1,0-1 0,0 1 0,-1 0 0,1-1 0,0 0 1,0 1-1,0-1 0,0 0 0,0 1 0,0-1 0,1 0 1,-1 0-1,-1-2 0,0 1 3,0 0 0,0 1 1,0-1-1,0 0 0,0 0 0,0 1 0,-1-1 1,1 1-1,0 0 0,-1 0 0,1 0 0,-1 0 1,-3-1-1,-39-7 54,30 7-55,-25-3 15,-69 1 1,22 1 27,56 2-33,21 2-6,0-1 1,1-1 0,-1 0 0,1 0 0,-17-5 0,26 6-14,0 0 0,0 0 1,0 0-1,-1-1 1,1 1-1,0 0 0,0 0 1,0 0-1,-1 0 1,1 0-1,0 0 0,0 0 1,0 0-1,-1 0 1,1 0-1,0 0 0,0 0 1,-1 0-1,1 0 1,0 0-1,0 0 0,0 0 1,-1 1-1,1-1 1,0 0-1,0 0 0,0 0 1,-1 0-1,1 0 1,0 0-1,0 1 0,0-1 1,0 0-1,-1 0 0,1 0 1,0 0-1,0 1 1,0-1-1,0 0 0,0 0 1,0 1-1,0-1 1,0 0-1,0 0 0,0 0 1,-1 1-1,1-1 1,0 0-1,3 12-69,12 9 19,1 0 1,2-1-1,0-1 0,0-1 0,34 25 1,-12-14-71,88 47 1,-114-69 86,0 0 1,0-1 0,1-1-1,-1 0 1,1 0-1,0-2 1,0 0 0,1-1-1,-1 0 1,0-1-1,1-1 1,-1 0-1,1-2 1,-1 1 0,23-7-1,-25 3-776,1 0 0,-1-1-1,17-10 1</inkml:trace>
</inkml:ink>
</file>

<file path=ppt/ink/ink4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0:50.45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150 170 4912,'0'0'8973,"-10"3"-8768,-62 17 383,70-20-527,-1 0 0,0 0 0,1-1 0,-1 1 0,1-1 0,-1 0 0,1 1 0,-1-1 0,1 0 0,-1-1 0,1 1 0,0 0 0,-1-1 0,1 1 0,0-1 0,0 1 0,0-1 0,0 0 0,1 0 0,-3-3 1,-4-26 403,6 26-391,0-1-1,0 0 1,1 0-1,0 1 1,0-13-1,1 14-17,1-1 0,0 0 0,0 0-1,1 0 1,-1 0 0,1 1 0,0-1-1,0 1 1,1-1 0,-1 1 0,1 0 0,0 0-1,0 0 1,0 0 0,1 1 0,0-1 0,-1 1-1,7-4 1,-9 6-46,0 0 0,0 1 0,1-1-1,-1 1 1,0-1 0,0 1 0,0-1 0,0 1 0,1 0-1,-1 0 1,0 0 0,0-1 0,1 1 0,-1 0 0,0 1-1,1-1 1,-1 0 0,0 0 0,0 0 0,0 1 0,1-1 0,-1 1-1,0-1 1,0 1 0,0-1 0,0 1 0,0 0 0,1 0-1,30 26 164,-29-24-139,1 3 7,1 0-1,-1 0 1,-1 0 0,1 0-1,-1 0 1,0 1-1,0-1 1,-1 1 0,0 0-1,0 0 1,-1 0-1,1 9 1,1 5 127,-2 0-1,-3 42 1,-25 174 758,20-193-638,7-43-224,-4-2 138,3 3-192,6-10 161,14-33-168,125-252 67,-137 280-64,-6 9-3,1 1-1,0-1 1,-1 0 0,1 1-1,1 0 1,-1-1 0,0 1-1,1 0 1,0 0-1,0 1 1,0-1 0,6-4-1,-9 7-1,1 0-1,-1 0 1,0 0 0,0 0-1,1 0 1,-1 0-1,0 0 1,0 0-1,1 0 1,-1 0 0,0 0-1,0 0 1,1 0-1,-1 0 1,0 0-1,0 0 1,1 1-1,-1-1 1,0 0 0,0 0-1,1 0 1,-1 0-1,0 1 1,0-1-1,0 0 1,0 0 0,1 0-1,-1 1 1,0-1-1,0 0 1,0 0-1,0 1 1,0-1-1,0 0 1,0 0 0,0 1-1,1-1 1,-1 0-1,0 1 1,0-1-1,0 0 1,-1 1 0,2 16 1,-1-9 2,2 5 17,-1 0-1,0-1 1,-1 1-1,-1 0 1,0 0-1,-1-1 1,-4 18-1,3-12 79,0 0 1,2 1-1,0 30 0,1-39-59,0-2-7,0 0 0,0 0 0,1 1 0,0-1-1,1 0 1,0 0 0,0-1 0,0 1 0,1 0-1,0-1 1,1 1 0,0-1 0,0 0 0,9 12-1,-11-17-26,1-1-1,-1 1 0,0-1 0,1 1 1,-1-1-1,1 0 0,-1 0 0,1 0 1,-1-1-1,1 1 0,0 0 1,-1-1-1,1 0 0,0 0 0,-1 0 1,1 0-1,0 0 0,0 0 0,3-1 1,1 0 2,0-1 0,0 1 0,0-1 0,0-1 1,0 1-1,7-5 0,-4 1-1,-1-1-1,1 0 1,-1-1 0,-1 0-1,0 0 1,12-16-1,-1-1 16,20-36-1,-34 52-3,-1 1 0,1-1 0,-1 0-1,-1-1 1,0 1 0,0-1 0,-1 1 0,2-13-1,-4 22-15,0 0-1,0-1 0,0 1 0,0 0 1,1-1-1,-1 1 0,0 0 1,0 0-1,0-1 0,0 1 0,0 0 1,-1-1-1,1 1 0,0 0 0,0-1 1,0 1-1,0 0 0,0-1 1,0 1-1,0 0 0,-1 0 0,1-1 1,0 1-1,0 0 0,0 0 1,-1-1-1,1 1 0,0 0 0,0 0 1,-1-1-1,1 1 0,-1 0 0,-7 6 27,-7 17 19,15-22-45,-4 8 8,0-1 1,1 2-1,0-1 0,0 0 1,1 1-1,0-1 0,0 1 1,1 14-1,0-3 19,2 0 0,6 38 0,-6-53-4,1-1-1,-1 0 1,1 1 0,0-1 0,1 0-1,-1 0 1,1 0 0,0 0 0,0 0-1,8 8 1,-10-12-14,0 0 1,0 0-1,1 0 0,-1 0 0,0 0 0,0 0 0,1 0 1,-1-1-1,0 1 0,1 0 0,-1-1 0,1 1 0,-1-1 1,0 1-1,1-1 0,0 0 0,-1 1 0,1-1 1,-1 0-1,1 0 0,-1 0 0,1 0 0,-1-1 0,1 1 1,-1 0-1,1-1 0,-1 1 0,1-1 0,-1 1 0,1-1 1,-1 1-1,0-1 0,1 0 0,-1 0 0,0 0 1,0 0-1,0 0 0,1 0 0,-1 0 0,0 0 0,0-1 1,-1 1-1,2-2 0,0 0 1,0-1 0,0 1 0,-1 0 1,0-1-1,0 1 0,0-1 0,0 0 0,0 1 0,0-1 0,-1 0 1,0 0-1,0-6 0,-7-50 107,5 48-92,1 6-4,0 0 1,-1-1-1,0 1 0,-1 0 1,1 0-1,-1 0 0,0 0 1,0 1-1,-1-1 0,0 1 1,0 0-1,0 0 0,0 0 1,-1 1-1,0-1 0,0 1 1,-7-4-1,-6-3 130,10 7-73,5 5-64,4 1-15,0-1 0,0 0 0,0 0 0,0 1 0,0-1 0,0 0 0,0 0 0,1 0 0,-1 0 0,0 0 0,1 0 0,-1-1 0,0 1 0,1 0 0,-1-1 0,1 1 0,-1-1 0,1 0 0,0 1 0,-1-1 0,3 0 0,39 2 56,-32-3-33,1 1 50,1-1 0,0 0 1,0-1-1,-1 0 0,1-1 0,-1-1 0,1 0 1,20-10-1,-29 11-24,-4 3-43,1-1-1,-1 1 1,1-1 0,-1 1-1,0 0 1,1-1 0,-1 1-1,1-1 1,-1 1 0,1 0-1,-1 0 1,0-1 0,1 1-1,0 0 1,-1 0 0,1 0-1,-1-1 1,1 1 0,-1 0-1,1 0 1,-1 0 0,1 0-1,-1 0 1,1 0 0,-1 0-1,1 0 1,0 0 0,-1 1 0,1-1-1,-1 0 1,1 0 0,-1 0-1,1 1 1,-1-1 0,1 0-1,-1 0 1,1 1 0,-1-1-1,0 0 1,1 1 0,-1-1-1,1 1 1,-1-1 0,0 1-1,1-1 1,-1 0 0,0 1-1,0-1 1,1 1 0,-1-1-1,0 1 1,0-1 0,0 1 0,0 0-1,1 0 1,6 23 118,7 30-1,5 18 70,-19-70-185,1 0 1,-1 0 0,1 0 0,0 0 0,0-1 0,0 1 0,0 0 0,0-1 0,0 1 0,0 0 0,0-1 0,1 1-1,-1-1 1,2 2 0,-2-3-2,0 0 1,0 0-1,0 0 0,0 0 0,0 0 0,0 0 0,0 0 0,1-1 0,-1 1 1,0 0-1,0 0 0,-1-1 0,1 1 0,0-1 0,0 1 0,0-1 0,0 1 0,0-1 1,0 0-1,-1 1 0,1-1 0,0 0 0,0 0 0,-1 1 0,1-1 0,0-2 1,29-31 241,31-50 1,-50 70-158,-10 27-55,-1-1-41,0 7 3,1 1 0,1-1 0,1 0 1,0 0-1,11 31 0,-14-50 1,0 1-1,0-1 1,0 1 0,0-1-1,0 0 1,1 1 0,-1-1-1,0 1 1,0-1-1,0 1 1,1-1 0,-1 0-1,0 1 1,1-1-1,-1 1 1,0-1 0,1 0-1,-1 0 1,0 1 0,1-1-1,-1 0 1,1 1-1,-1-1 1,0 0 0,1 0-1,-1 0 1,1 0 0,-1 1-1,1-1 1,-1 0-1,1 0 1,-1 0 0,1 0-1,-1 0 1,0 0 0,1 0-1,-1 0 1,1 0-1,-1 0 1,1-1 0,-1 1-1,1 0 1,-1 0-1,1 0 1,-1 0 0,0-1-1,1 1 1,-1 0 0,1 0-1,-1-1 1,0 1-1,1 0 1,-1-1 0,0 1-1,1-1 1,-1 1 0,0 0-1,1-1 1,18-27 54,-16 23-55,2-4 18,0-1 0,-1 1-1,0-1 1,0 0 0,-1 0 0,-1 0-1,3-15 1,-2-5 86,-1-39-1,16 63 52,-11 4-74,1 0 0,0 1-1,-1 0 1,1 0 0,0 1 0,12 0 0,-12 1 40,1-1 0,-1 0 1,0-1-1,1 0 0,14-3 0,9-1-277,-19 4-3606,-13 1 3614</inkml:trace>
</inkml:ink>
</file>

<file path=ppt/ink/ink4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0:54.09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0 834 5120,'0'0'6242,"10"-14"-5823,89-160 1421,-72 123-1161,24-50 417,-34 57-564,-2-1 1,-2-1 0,-2 0 0,-1-1 0,4-77 0,-9-17 912,-5 140-1245,-6 19 144,-1 9-201,1 1 1,1 0-1,-1 45 1,1-20 19,3-33-117,-3 16 75,2 0-1,2 0 0,1 0 0,5 36 0,0-34 165,-2 62-1,3-61 2,-6-37-262,1 1-1,0-1 1,-1 1-1,1-1 1,0 0 0,1 0-1,-1 1 1,0-1-1,0 0 1,1 0 0,0 0-1,-1 0 1,3 1-1,-3-2-14,0-1 0,1 0-1,-1 1 1,0-1 0,0 0-1,1 0 1,-1 1 0,0-1-1,1 0 1,-1 0 0,0-1-1,0 1 1,1 0 0,-1 0-1,0-1 1,0 1 0,1-1-1,-1 1 1,0-1 0,0 1-1,2-2 1,27-18 64,-20 13-42,0-2-4,0 0 0,0 0 0,-1-1 0,0 0 0,0-1 0,-2 0 0,14-24 0,-13 22-12,9-27 17,-4 7 74,-5 7 19,-7 23-93,-4 14-21,3-7-12,-5 23 19,2 0 0,0 39 1,3-56-8,1-1 0,1 0 0,-1 0 0,1 0 0,1 0 1,0 0-1,4 9 0,-7-17-14,1 0 0,0 0 0,-1 0 0,1 0 0,0 0-1,0 0 1,-1 0 0,1 0 0,0 0 0,0 0 0,0-1 0,0 1 0,0 0 0,0-1 0,0 1 0,0-1 0,1 1 0,-1-1-1,0 1 1,0-1 0,0 0 0,2 1 0,0-1 4,0 0 0,0 0 0,-1-1 0,1 1 0,0-1 0,-1 1 0,1-1 0,0 0 0,4-2 0,0-1 16,1-1 0,-1 1 0,-1-1 0,1 0-1,-1 0 1,6-7 0,-7 5 1,-1 1 0,1-1 1,-2 0-1,1-1 0,-1 1 0,0-1 0,0 1 0,-1-1 0,0 0 0,-1 0 0,1-9 1,-3 15 35,-3 6-26,-3 7-6,6-7-17,0 1 1,0-1-1,0 0 1,1 0-1,-1 0 1,1 1-1,0-1 1,0 0 0,1 1-1,-1-1 1,1 0-1,0 0 1,0 0-1,0 0 1,2 5-1,3 4 67,-1-1 0,2 0 0,10 17 0,-16-28-64,1 0 0,-1 0 1,0 0-1,0 0 1,0 0-1,1 0 1,-1-1-1,1 1 0,-1 0 1,0-1-1,1 1 1,-1-1-1,1 0 0,-1 1 1,1-1-1,-1 0 1,1 0-1,-1 0 1,1 0-1,0 0 0,-1 0 1,1 0-1,-1-1 1,1 1-1,-1 0 1,0-1-1,1 0 0,-1 1 1,1-1-1,1-1 1,5-2 45,0 0 0,-1 0 0,14-11 0,-8 4 19,-1-1 1,0-1 0,-1 0-1,11-17 1,-18 25-47,0-1 1,-1 1 0,1-1-1,-1 1 1,-1-1-1,1 0 1,-1 0 0,0 0-1,1-7 1,-3 13 5,14-10 43,7 9-70,-18 0-5,-1 1 0,1-1-1,-1 1 1,1 0 0,-1 0 0,1 0 0,-1 0-1,1 1 1,-1-1 0,1 1 0,-1-1 0,0 1-1,1 0 1,-1 0 0,0 0 0,1 0-1,-1 0 1,0 1 0,0-1 0,0 0 0,0 1-1,3 3 1,2 4 41,1 0 0,-1 0-1,-1 1 1,0 1 0,0-1-1,-1 1 1,5 13 0,-1-2 2,-8-21-31,-1 1 1,1-1 0,0 1 0,-1-1-1,1 0 1,0 1 0,0-1 0,0 0 0,0 1-1,0-1 1,0 0 0,0 0 0,1 0-1,-1 0 1,0 0 0,0 0 0,1 0 0,-1-1-1,1 1 1,-1 0 0,1-1 0,-1 1-1,1-1 1,-1 0 0,1 1 0,-1-1 0,1 0-1,0 0 1,-1 0 0,1 0 0,-1 0-1,1 0 1,0-1 0,-1 1 0,1 0-1,-1-1 1,1 1 0,-1-1 0,3-1 0,6-4 38,0 0-1,0 0 1,-1-1 0,14-13 0,-5 5 55,16-8 99,-34 23-193,1-1-1,-1 1 0,1 0 0,-1 0 1,1 0-1,-1-1 0,0 1 0,1 0 0,-1 0 1,1 0-1,-1 0 0,1 0 0,-1 0 0,1 0 1,-1 0-1,1 0 0,-1 0 0,1 0 0,-1 1 1,1-1-1,-1 0 0,1 0 0,-1 0 1,1 1-1,-1-1 0,0 0 0,1 0 0,-1 1 1,0-1-1,1 0 0,-1 1 0,0-1 0,1 0 1,-1 1-1,0-1 0,1 1 0,-1-1 0,0 1 1,0-1-1,0 0 0,1 1 0,-1-1 0,0 1 1,0-1-1,0 2 0,7 26 397,-6-21-264,-1-7-127,0 0 0,0 1 0,0-1-1,0 1 1,0-1 0,0 1 0,1-1-1,-1 0 1,0 1 0,0-1 0,0 1-1,1-1 1,-1 0 0,0 1 0,1-1-1,-1 0 1,0 1 0,1-1 0,-1 0-1,0 1 1,1-1 0,-1 0 0,0 0-1,1 1 1,-1-1 0,1 0-1,-1 0 1,1 0 0,-1 0 0,0 0-1,1 0 1,-1 0 0,1 1 0,-1-1-1,1 0 1,-1-1 0,1 1 0,1 0 12,0-1 0,0 0 0,0 0 1,-1 0-1,1 0 0,0 0 1,-1-1-1,1 1 0,1-3 0,4-3 36,0-1 0,11-18 0,10-12 81,-26 36-124,0-1 0,1 0 0,-1 1 1,1 0-1,0 0 0,-1 0 0,1 0 0,0 0 0,1 0 0,5-2 0,-9 4-6,1 0 0,0 0 0,-1 0-1,1 0 1,0 0 0,-1 0 0,1 0-1,0 1 1,-1-1 0,1 0 0,0 0-1,-1 0 1,1 1 0,-1-1 0,1 0-1,-1 1 1,1-1 0,0 0 0,-1 1-1,1-1 1,-1 1 0,0-1 0,1 1-1,-1-1 1,1 1 0,-1-1 0,0 1 0,1-1-1,-1 1 1,0 0 0,0-1 0,1 1-1,-1 0 1,0 0 0,6 29 244,-4-20-101,-1-4-109,0-1-1,1 0 0,-1 1 0,1-1 0,0 0 0,1 0 0,-1 0 1,1 0-1,0 0 0,0-1 0,1 1 0,0-1 0,-1 0 1,8 6-1,-8-8-17,1 0 1,0 0-1,0 0 1,0 0-1,0-1 1,0 1-1,0-1 1,0 0-1,0 0 1,0-1-1,1 1 1,-1-1-1,0 0 1,1 0-1,-1 0 1,0-1-1,0 0 1,1 0-1,5-1 1,6-5-116,0 0 1,0-1-1,-1 0 1,0-1-1,17-14 1,-9 7-3461</inkml:trace>
</inkml:ink>
</file>

<file path=ppt/ink/ink4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0:54.78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0 187 8840,'0'0'4974,"13"-3"-4330,29-4 480,79-2-1,-71 8 40,1-2 0,-1-3 0,0-1 1,-1-3-1,1-1 0,91-37 0,-102 33-829,82-30 2443,-104 39-3430,1 2 0,0 0 0,0 1 0,32-2 0</inkml:trace>
</inkml:ink>
</file>

<file path=ppt/ink/ink4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0:56.69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160 92 5720,'0'0'7742,"-11"-2"-7344,-33-8 12,40 10-318,1 0 1,-1 0-1,1 1 0,-1-1 0,1 1 0,0-1 0,-1 1 1,1 0-1,0 1 0,-1-1 0,1 1 0,0-1 1,0 1-1,0 0 0,0 0 0,1 0 0,-1 0 0,0 1 1,-4 4-1,-6 5 380,11-11-395,0 1-1,1-1 1,-1 1 0,0-1-1,1 1 1,-1-1-1,1 1 1,0 0-1,0 0 1,-1 0 0,1 0-1,0 0 1,1 0-1,-1 0 1,0 0 0,0 0-1,1 0 1,0 1-1,-1-1 1,1 0 0,0 0-1,0 3 1,0-3-22,1 0 0,-1 0 0,1-1 1,0 1-1,-1 0 0,1 0 0,0 0 0,0-1 1,0 1-1,0 0 0,1-1 0,-1 1 1,0-1-1,1 0 0,-1 1 0,1-1 0,-1 0 1,1 0-1,0 0 0,-1 0 0,1 0 1,0 0-1,0 0 0,0-1 0,2 2 0,1 0 64,0 0-1,1-1 0,-1 1 1,0-1-1,1 0 1,-1 0-1,1-1 0,-1 0 1,1 0-1,-1 0 0,1 0 1,-1-1-1,1 0 0,-1 0 1,1-1-1,-1 1 1,0-1-1,0 0 0,0-1 1,0 1-1,5-4 0,-8 4-38,0 1-1,0 0 0,0-1 0,0 1 0,0-1 0,0 0 1,0 0-1,-1 1 0,1-1 0,-1 0 0,1 0 1,-1-1-1,0 1 0,1 0 0,0-4 0,-2 3-32,0 1-1,0 0 0,0 0 0,0 0 0,-1 0 0,1 0 1,-1 0-1,1-1 0,-1 1 0,0 0 0,0 0 1,0 1-1,0-1 0,0 0 0,0 0 0,0 0 0,-1 1 1,1-1-1,-2-1 0,-8-8 149,-7-11 70,17 22-256,1-1 0,0 0 0,-1 1 0,1-1 0,0 0-1,0 0 1,0 1 0,0-1 0,0 0 0,0 0 0,0 1-1,0-1 1,0 0 0,0 0 0,0 1 0,0-1 0,0 0-1,1 1 1,-1-1 0,0 0 0,0 1 0,1-1 0,-1 0-1,1 1 1,-1-1 0,0 1 0,1-1 0,-1 0 0,1 1-1,0-1 1,-1 1 0,2-1 0,5-6 39,1 1 0,0-1-1,0 2 1,1-1 0,0 1 0,0 1 0,0-1-1,0 1 1,1 1 0,-1 0 0,1 0 0,0 1 0,0 0-1,12 0 1,-10 2 37,-10 0-62,0-1-1,0 1 1,0 0-1,0 0 1,0 0 0,0 0-1,0 1 1,0-1-1,0 0 1,0 1-1,0 0 1,0-1 0,0 1-1,0 0 1,0 0-1,-1 0 1,1 0-1,0 0 1,-1 0 0,1 1-1,-1-1 1,1 0-1,1 4 1,0-2 33,-1 1 1,0-1-1,0 1 1,0 0-1,0 0 1,0 0-1,-1 0 1,0 1-1,0-1 1,0 0-1,-1 0 1,1 1-1,-1-1 1,0 0-1,0 1 1,0-1-1,-1 0 1,-1 8-1,-1 21 604,3-33-509,13-12 389,94-70 2,-105 81-531,-1 1-1,0-1 1,0 0 0,0 1-1,1-1 1,-1 1-1,0-1 1,1 1-1,-1 0 1,0-1-1,1 1 1,-1 0-1,0 0 1,1 0-1,-1 0 1,1 0-1,-1 0 1,0 0 0,1 1-1,-1-1 1,0 0-1,1 1 1,-1-1-1,0 1 1,0 0-1,1-1 1,-1 1-1,0 0 1,0 0-1,2 1 1,2 4 91,0-1 0,0 1-1,0 0 1,6 12 0,1-1 213,-9-12-199,0 0-1,1-1 1,0 1-1,0-1 1,1 0-1,-1 0 1,1 0-1,5 3 1,-6-6-50,-1 1 1,1-1-1,0 0 0,0 0 0,-1 0 1,1-1-1,0 0 0,0 1 1,0-1-1,0 0 0,0-1 0,0 1 1,4-2-1,49-10 816,-27 2-5848</inkml:trace>
</inkml:ink>
</file>

<file path=ppt/ink/ink4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00.0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170 13 5920,'0'0'8709,"-10"-1"-8329,-28-1 0,6-4 695,31 5-1018,-1 1-1,1-1 0,-1 1 1,1-1-1,-1 1 1,1 0-1,-1 0 1,1 0-1,-1-1 1,1 2-1,-1-1 1,1 0-1,-1 0 1,1 0-1,-1 1 1,1-1-1,-1 1 0,1-1 1,-1 1-1,1-1 1,-1 1-1,1 0 1,0 0-1,0 0 1,-1 0-1,1 0 1,0 0-1,0 0 1,0 0-1,0 0 1,0 0-1,-1 3 0,-3 1 56,1-1 0,0 1 0,1-1 0,-1 1 0,1 0 0,0 0 0,0 1 0,0-1 0,1 1 0,0-1-1,0 1 1,1 0 0,-1 0 0,1 0 0,0 9 0,1-9-9,0-1-1,0 1 1,1-1 0,0 1 0,0-1-1,0 0 1,1 1 0,0-1-1,3 6 1,-4-10-77,-1 0 0,1 1-1,0-1 1,0 0 0,0 0 0,0 0 0,0 0 0,0 0 0,0 0-1,0 0 1,0 0 0,1 0 0,-1-1 0,0 1 0,0 0-1,1-1 1,-1 1 0,0-1 0,1 0 0,-1 1 0,1-1-1,-1 0 1,1 0 0,-1 0 0,0 0 0,1 0 0,-1 0-1,1 0 1,-1 0 0,1-1 0,-1 1 0,0-1 0,1 1-1,-1-1 1,0 1 0,1-1 0,-1 0 0,2-1 0,1-1 17,0 1 0,-1-1 0,1 0 1,-1 0-1,0-1 0,0 1 0,0-1 1,0 1-1,-1-1 0,0 0 0,1 0 1,1-6-1,-1 4 61,-1-1-1,0 1 1,0-1-1,0 0 1,-1 0-1,0 0 1,0-8-1,-1 14-35,1 20 144,3-11-170,0 1 0,1-1 0,0 0-1,0 0 1,0 0 0,1-1 0,1 1-1,7 6 1,-11-12-22,1 0 0,-1-1 0,0 0 0,1 0 0,-1 0 0,0 0-1,1 0 1,-1-1 0,1 1 0,0-1 0,-1 0 0,1 0 0,-1 0 0,1-1 0,-1 1 0,1-1-1,3-1 1,4-1 14,0 0-1,0-1 1,-1 0-1,12-7 1,-11 5 11,-1-1 1,0-1-1,0 0 1,13-15-1,-12 12 81,0 1 0,19-14 0,-29 23-100,1 0-1,-1 0 1,1 0-1,-1 0 1,0 1 0,1-1-1,-1 0 1,1 1 0,0 0-1,-1-1 1,1 1-1,-1 0 1,4-1 0,-5 2-6,1-1 0,0 0 0,0 0 1,0 1-1,0-1 0,-1 0 0,1 1 1,0-1-1,0 0 0,-1 1 0,1-1 1,0 1-1,-1-1 0,1 1 0,0 0 0,-1-1 1,1 1-1,0 1 0,1 3 87,1 0 1,-2 0-1,1 0 0,0 0 1,-1 1-1,1 7 0,0-1 68,-2-12-155,0 1 0,0-1 1,0 0-1,1 1 0,-1-1 0,0 1 0,0-1 0,0 0 1,0 1-1,0-1 0,1 0 0,-1 1 0,0-1 0,0 0 1,1 0-1,-1 1 0,0-1 0,0 0 0,1 0 0,-1 1 1,0-1-1,1 0 0,-1 0 0,0 0 0,1 1 0,-1-1 1,0 0-1,1 0 0,0 0 0,13-4 299,16-16-119,-24 15-151,95-74 434,-101 78-477,1 1 0,-1 0 0,1-1 1,-1 1-1,1 0 0,0 0 0,-1 0 0,1-1 0,-1 1 0,1 0 0,0 0 0,-1 0 0,1 0 0,-1 0 1,1 0-1,0 0 0,-1 0 0,1 0 0,0 1 0,-1-1 0,1 0 0,-1 0 0,1 0 0,-1 1 0,1-1 1,-1 0-1,1 1 0,0-1 0,-1 0 0,0 1 0,2 0 0,17 21 153,-17-19-117,1 1 0,0-1 0,0 0 1,0 1-1,6 3 0,17 15 258,-21-17-188,0-1-1,0 0 0,0 0 0,7 4 1,-10-7-83,0 0 1,-1 0-1,1-1 1,0 1-1,0-1 1,0 1-1,0-1 1,-1 0 0,1 1-1,0-1 1,0 0-1,0 0 1,0-1-1,0 1 1,0 0-1,-1-1 1,1 1 0,0-1-1,2 0 1,16-5-276,-13 4-3719</inkml:trace>
</inkml:ink>
</file>

<file path=ppt/ink/ink4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01.83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0 168 6128,'0'0'8866,"10"2"-8324,-4-1-461,1 2 109,0-2-1,0 1 1,0-1 0,0 0-1,1-1 1,-1 1-1,0-1 1,0-1-1,9-1 1,-3-1 275,-1 0-38,0 0 0,0-1 0,0 0 0,-1-1 0,18-9-1,-26 12-369,-1 0-1,1 0 0,-1 0 0,0 0 1,1 0-1,-1-1 0,0 1 0,-1-1 1,1 1-1,0-1 0,-1 0 0,1 1 0,-1-1 1,0 0-1,0 0 0,0 0 0,0 0 1,-1 0-1,1 0 0,-1 0 0,0-1 1,0 1-1,0 0 0,0 0 0,0 0 1,-1 0-1,-1-6 0,2 6 0,-1 0 0,0 0-1,0 0 1,0 0 0,0 0 0,0 0-1,-1 1 1,1-1 0,-1 0 0,0 1-1,1-1 1,-1 1 0,-1-1 0,-3-3-1,4 5-26,0 0-1,0 0 0,0 0 1,0 0-1,0 1 0,0-1 1,0 1-1,0-1 0,0 1 1,0 0-1,0 0 0,-1-1 1,1 2-1,0-1 0,0 0 1,0 0-1,0 1 0,-1-1 1,1 1-1,0 0 0,0-1 1,-2 2-1,2-1-2,-1 0 0,1 0 0,0 0 0,0 0 0,0 1 0,0-1 0,0 0 0,0 1 0,0 0 0,0-1 0,1 1 0,-1 0-1,1 0 1,-1 0 0,1 0 0,0 0 0,0 0 0,0 0 0,0 0 0,0 1 0,0-1 0,0 0 0,1 0 0,-1 1 0,1-1 0,0 1 0,0-1 0,0 0 0,0 5 0,2 4 70,0 0 0,1-1 0,0 0 0,1 0 1,6 14-1,-8-19-47,0-1-10,0 0 0,0-1 0,0 0 0,1 1-1,-1-1 1,1 0 0,0 0 0,-1 0 0,1 0 0,0-1-1,1 1 1,-1-1 0,0 0 0,1 0 0,0 0-1,-1 0 1,1-1 0,0 1 0,0-1 0,0 0 0,0 0-1,-1-1 1,2 1 0,-1-1 0,0 0 0,0 0 0,0 0-1,0 0 1,0-1 0,0 0 0,0 1 0,0-2 0,-1 1-1,1 0 1,0-1 0,0 1 0,-1-1 0,1 0-1,-1-1 1,5-3 0,38-35 188,-26 25-128,0-1 1,-2-2-1,0 0 0,27-37 0,-44 54-88,1 1 1,0-1-1,0 1 1,0-1-1,0 1 1,1-1-1,-1 1 1,0 0-1,1 0 1,-1 0-1,0 1 1,1-1-1,-1 0 1,1 1-1,-1 0 1,1-1-1,-1 1 1,1 0-1,0 0 1,-1 1-1,1-1 1,-1 0-1,1 1 1,-1 0-1,0-1 1,1 1-1,-1 0 1,1 0-1,-1 1 1,0-1-1,3 2 1,4 9 33,-2 0 1,9 16 0,-10-18 2,-1 0 1,2 0 0,-1-1-1,13 15 1,-16-21-1,0 1 0,0-1 0,0 0 0,0 0 0,1-1 1,-1 1-1,1-1 0,-1 1 0,1-1 0,0-1 0,0 1 0,0 0 0,0-1 1,0 0-1,0 0 0,1 0 0,-1 0 0,0-1 0,0 1 0,6-1 0,-4 0 100,0 0 0,0-1 0,0 1 0,-1-1 0,1 0-1,0 0 1,9-4 0,13-3-214,-9 7-4736</inkml:trace>
</inkml:ink>
</file>

<file path=ppt/ink/ink4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02.38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339 0 7832,'0'0'4509,"-10"11"-4049,2 0-335,-56 58 691,39-43-79,-29 40 0,2-2 301,14-15-121,31-37-595,-1-1 0,-1-1 0,0 1 0,0-2 0,-1 1 0,-14 10 0,12-12 388,18-12-213,23-14-167,37-15-2957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53.40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201 1 5520,'0'0'6874,"-6"9"-6631,-5 14-13,1 0 0,-13 43 1,-5 55 379,-25 85 562,26-122-466,12-39-284,9-31-208,2 0-1,-1 0 1,-1 17 0,-1 2 579,7-32-726,0-3-31,0 0 1,0-1 0,1 1-1,-1 0 1,0-1-1,1 1 1,-1 0 0,2-3-1,13-19 5,0 1 0,2 0 0,1 1-1,24-24 1,-41 44-40,1 1-1,0-1 0,0 0 1,1 1-1,-1-1 1,0 1-1,1 0 1,-1-1-1,0 1 1,1 0-1,-1 0 0,1 1 1,4-2-1,-6 2-3,1 0 1,-1 0-1,0 0 0,0 1 0,0-1 0,0 0 0,0 0 0,0 1 1,1-1-1,-1 0 0,0 1 0,0-1 0,0 1 0,0 0 0,0-1 1,-1 1-1,1 0 0,0-1 0,0 1 0,0 0 0,-1 0 0,1 0 1,0 0-1,-1 0 0,1 0 0,0 0 0,-1 0 0,0 0 0,1 0 1,-1 0-1,1 0 0,-1 2 0,2 6 7,-1 1-1,0-1 1,-1 1-1,0 0 1,0-1-1,-1 1 1,-2 9-1,2-10 17,0 1 1,0 0-1,0-1 1,2 1-1,-1 0 0,3 13 1,-1-17-1,1 0 0,0-1-1,0 1 1,1-1 0,-1 0 0,1 0 0,0 0 0,0-1 0,1 1 0,-1-1 0,1 0 0,0 0 0,7 3-1,-9-6-10,0 0 0,-1 0-1,1 0 1,0 0 0,0-1-1,0 0 1,0 0 0,0 1-1,0-2 1,0 1 0,0 0-1,0-1 1,0 1 0,-1-1-1,1 0 1,5-2 0,46-23 87,-50 24-80,4-3-5,-1 0-1,1 0 1,-1-1-1,-1 0 0,1 0 1,-1 0-1,0-1 1,-1 0-1,0 0 0,0-1 1,0 0-1,-1 1 0,0-2 1,0 1-1,-1 0 1,0-1-1,-1 1 0,2-11 1,-4 17-6,0 1 1,0-1 0,0 1-1,0-1 1,0 1 0,-1 0 0,1-1-1,0 1 1,-1-1 0,1 1-1,-1 0 1,0-1 0,1 1-1,-1 0 1,0-1 0,0 1-1,0 0 1,0 0 0,0 0-1,0 0 1,0 0 0,0 0-1,0 0 1,0 0 0,-1 1 0,1-1-1,0 0 1,-1 1 0,1-1-1,0 1 1,-1-1 0,1 1-1,-1 0 1,1-1 0,-1 1-1,1 0 1,-1 0 0,1 0-1,-1 0 1,1 0 0,0 1-1,-1-1 1,1 0 0,-1 1-1,1-1 1,-1 1 0,1-1 0,0 1-1,0 0 1,-1 0 0,1-1-1,0 1 1,0 0 0,0 0-1,0 0 1,-2 2 0,0 1-6,0-1 1,1 1 0,-1 0-1,1 0 1,0 0-1,0 0 1,0 0 0,0 0-1,1 1 1,0-1-1,0 0 1,0 1 0,0-1-1,1 1 1,0 8-1,1-6-5,-1 0-1,2 0 0,-1 0 1,1 0-1,0 0 0,0-1 1,1 1-1,0-1 0,0 0 1,4 7-1,-3-7-2,0 0 0,1-1 0,-1 1 0,1-1 0,0 0 1,1-1-1,-1 1 0,1-1 0,0 0 0,6 3 0,-8-5 4,1 0 0,-1 0 0,1 0 0,-1-1-1,1 0 1,-1 0 0,1 0 0,0-1 0,-1 1 0,1-1 0,0 0 0,-1-1 0,1 1 0,0-1 0,7-2-1,-1-1 10,0-1-1,0 0 0,-1-1 0,0 0 1,0-1-1,0 0 0,-1-1 0,15-14 1,-1 1 14,-16 14-7,-1 0 1,0 0-1,-1 0 0,0 0 1,5-10-1,19-24 162,-6 20 183,-22 22-359,0-1 0,0 1 0,0 0 0,0 0 1,0 0-1,0 0 0,0 0 0,0 0 0,0 0 0,-1 0 0,1 0 0,0 1 0,-1-1 0,1 0 0,0 3 1,-1-3 0,11 24 17,23 39-1,14-2 66,-46-60-74,0 0-1,0 0 1,0 0-1,1 0 0,-1 0 1,0 0-1,1 0 1,-1-1-1,1 1 0,-1-1 1,1 0-1,0 0 1,0 0-1,-1 0 0,1 0 1,0-1-1,0 1 0,0-1 1,0 0-1,0 0 1,0 0-1,0 0 0,0 0 1,0-1-1,0 1 1,-1-1-1,5-1 0,2-1 10,0 1 0,-1-2 0,0 1 0,0-1-1,0 0 1,0-1 0,14-10 0,-12 6 14,0-1 0,0 0 1,8-11-1,-15 18-13,0-1 0,-1 1 0,0-1 0,0 1-1,0-1 1,0 0 0,-1 0 0,1 0 0,-1 0 0,0 0 0,0 0 0,0 0 0,-1 0-1,1-7 1,-1 9-6,-1 0-1,1 0 0,0 1 0,-1-1 0,1 1 1,-1-1-1,1 0 0,-1 1 0,0-1 1,1 1-1,-1-1 0,0 1 0,0 0 0,0-1 1,-1 1-1,1 0 0,0 0 0,0-1 0,-1 1 1,1 0-1,0 0 0,-1 1 0,1-1 1,-1 0-1,1 0 0,-1 1 0,0-1 0,1 1 1,-1-1-1,0 1 0,1 0 0,-1 0 0,0-1 1,1 1-1,-1 0 0,0 1 0,-2-1 1,2 1-10,-1-1 0,1 0 0,0 1 0,0 0 1,-1-1-1,1 1 0,0 0 0,0 0 1,0 0-1,0 1 0,0-1 0,0 0 1,0 1-1,1-1 0,-1 1 0,0 0 0,1-1 1,-1 1-1,1 0 0,0 0 0,0 0 1,0 0-1,0 0 0,0 0 0,0 1 1,0-1-1,0 3 0,0 2-1,0 0 0,1 0 0,0 0 0,1 0 0,-1 0-1,1 0 1,0 0 0,1 0 0,0 0 0,0-1 0,1 1 0,-1-1 0,1 1 0,1-1 0,-1 0 0,1 0-1,9 10 1,-9-11 11,0-1-1,0 0 0,1 0 0,0 0 0,-1-1 1,1 0-1,1 0 0,-1 0 0,0 0 0,1-1 1,-1 0-1,1 0 0,0 0 0,-1-1 0,1 0 1,0 0-1,0 0 0,0-1 0,0 0 0,0 0 0,8-2 1,-8 1 9,1 0-1,0 0 1,-1-1 0,0 0 0,1-1 0,-1 1 0,0-1 0,0-1 0,0 1 0,-1-1 0,1 0 0,-1 0 0,0 0-1,6-7 1,-10 10-197,13-12 436,-8 9-2966</inkml:trace>
</inkml:ink>
</file>

<file path=ppt/ink/ink4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05.39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0 581 7136,'0'0'4144,"10"-8"-3567,23-20 288,40-45-1,-63 61-677,121-153 1876,-112 137-1705,-1-1 0,-1-1 0,-1 0 0,13-40 0,-22 52-177,24-62 773,-30 80-934,-1 0 0,0 0 0,0 0 0,0-1 0,1 1 0,-1 0 0,0 0 0,0 0 0,0-1 0,0 1 0,0 0 0,1 0 0,-1 0 0,0-1 0,0 1 0,0 0 1,0 0-1,0-1 0,0 1 0,0 0 0,0 0 0,0-1 0,0 1 0,0 0 0,0-1 0,0 1 0,0 0 0,0 0 0,0-1 0,0 1 0,0 0 0,0 0 0,-1-1 0,1 1 0,0 0 0,0 0 0,0 0 0,0-1 0,0 1 1,-1 0-1,1 0 0,0 0 0,0 0 0,-1-1 0,1 1 1,-1 1 0,0-1 0,1 0 0,-1 1 0,1-1 0,-1 1 0,1-1 0,-1 0 0,1 1 0,-1-1 0,1 1 0,0 0 0,-1-1 0,1 1 0,-1-1 0,1 1 1,0-1-1,0 1 0,-1 0 0,1 1 0,-17 54 279,3 1 0,3 1 0,2 1 1,-2 60-1,10-64 58,1 1 0,9 62-1,0-66 208,-8-48-471,0 0 0,1 1 0,-1-1 1,1 0-1,0 0 0,0 0 0,0 0 1,1-1-1,3 6 0,-4-8-50,-1 0 0,1 0 0,-1 0 0,1-1 0,0 1 0,0 0 0,-1-1 0,1 1 1,0-1-1,0 0 0,0 1 0,0-1 0,0 0 0,-1 0 0,1 0 0,0 0 0,0-1 0,0 1 0,0 0 0,1-2 0,41-12 319,-39 12-299,13-5 127,27-16 0,-39 20-152,-1 0 0,0-1 0,0 1 0,-1-1 0,1 0 0,-1-1 0,0 1 0,0-1 0,5-7 0,11-17 149,-15 24-136,-1-1 0,0 0 0,0 0 0,3-8 0,-6 10-29,0 1 1,0 0-1,0 0 1,-1 0-1,1-1 0,-1 1 1,0 0-1,0-1 0,0 1 1,0 0-1,0 0 0,-3-7 1,3 7-2,-1 0 1,0-1-1,-1 1 1,1 0-1,0 0 1,-1 0-1,0 0 1,0 1-1,0-1 1,0 0-1,0 1 1,-4-4-1,5 6-16,1-1-1,-1 1 0,0-1 1,0 1-1,0-1 0,0 1 1,0-1-1,0 1 1,0 0-1,0 0 0,0 0 1,0-1-1,0 1 0,-1 0 1,1 0-1,0 0 0,0 1 1,0-1-1,0 0 0,0 0 1,0 0-1,0 1 0,0-1 1,0 1-1,0-1 1,0 1-1,0-1 0,1 1 1,-1-1-1,0 1 0,0 0 1,0-1-1,1 1 0,-1 0 1,0 0-1,1 0 0,-1 0 1,0-1-1,1 1 0,-1 0 1,1 1-1,-4 5 5,0-1 1,1 1-1,0 0 0,1 0 0,0-1 0,0 2 1,0-1-1,1 0 0,0 0 0,0 0 1,1 1-1,0-1 0,0 0 0,1 1 0,-1-1 1,2 0-1,2 12 0,-2-13 28,1-1 1,-1 1-1,1-1 0,-1 0 1,2 0-1,-1 0 0,1 0 1,-1 0-1,1 0 0,0-1 1,7 5-1,-7-8-3,0 0-1,0 0 1,0 0-1,0-1 0,0 1 1,1-1-1,-1 0 1,0-1-1,0 1 1,0-1-1,0 0 1,8-2-1,-3 1 21,-1 1-26,0-1 0,-1 0 0,1-1 0,0 1 0,-1-2 1,0 1-1,0-1 0,0 0 0,0 0 0,0-1 0,-1 0 0,0 0 0,0-1 0,0 1 1,-1-1-1,0-1 0,0 1 0,4-8 0,-3 5 16,-1 1 1,0-1-1,0 0 0,-1-1 0,0 1 0,-1-1 1,0 1-1,0-1 0,-1 0 0,-1 0 1,1 0-1,-1-14 0,-1 22-29,0 1 0,0 0 1,0-1-1,0 1 0,0-1 0,1 1 0,-1 0 0,1-1 0,-1 1 1,1 0-1,1-3 0,-2 4-14,0 0-1,0-1 1,1 1 0,-1 0-1,0 0 1,1 0 0,-1 0-1,0-1 1,1 1 0,-1 0 0,0 0-1,1 0 1,-1 0 0,0 0-1,1 0 1,-1 0 0,0 0 0,1 0-1,-1 0 1,0 0 0,1 0-1,-1 0 1,0 0 0,1 0-1,-1 0 1,0 1 0,1-1 0,-1 0-1,0 0 1,1 0 0,-1 0-1,0 1 1,0-1 0,1 0 0,-1 0-1,0 1 1,0-1 0,0 0-1,1 0 1,-1 1 0,0-1-1,0 0 1,0 1 0,0-1 0,1 0-1,-1 1 1,0-1 0,0 1-1,13 13 6,2 5 1,8 39 78,-21-48-62,1 0 0,1-1 0,0 1-1,0-1 1,1 0 0,0 0 0,0 0 0,1 0-1,0-1 1,9 9 0,-13-16-21,-1 0-1,1-1 1,-1 1 0,1 0-1,0-1 1,-1 1 0,1-1-1,0 1 1,0-1 0,-1 0-1,1 0 1,0 1 0,0-2-1,0 1 1,-1 0 0,1 0-1,0 0 1,0-1 0,-1 1-1,1-1 1,0 1 0,-1-1-1,1 0 1,0 0 0,-1 0-1,3-1 1,5-4 6,-1 0 1,0 0-1,9-10 0,16-17 66,-21 19-16,1 1 1,21-17 0,-33 30-52,-1-1 0,1 0 0,-1 1 0,1-1 1,0 1-1,-1-1 0,1 1 0,-1 0 0,1-1 1,0 1-1,-1 0 0,1-1 0,0 1 0,0 0 0,-1 0 1,1 0-1,0-1 0,-1 1 0,1 0 0,0 0 1,0 0-1,-1 0 0,1 0 0,0 1 0,0-1 0,-1 0 1,1 0-1,0 0 0,-1 1 0,1-1 0,0 1 1,1 0 20,-1 1 0,0 0 1,0 0-1,0 0 1,-1 0-1,1 0 1,0 0-1,-1 0 1,1 3-1,2 4 24,-1 4 250,0-1 1,0 1-1,0 22 0,-2-35-301,0 1-1,0-1 1,0 0-1,1 0 1,-1 1-1,0-1 0,0 0 1,0 0-1,1 0 1,-1 0-1,0 1 1,0-1-1,1 0 1,-1 0-1,0 0 0,1 0 1,-1 0-1,0 0 1,0 0-1,1 0 1,-1 0-1,0 0 1,1 0-1,-1 0 1,0 0-1,0 0 0,1 0 1,-1 0-1,0 0 1,1 0-1,-1 0 1,0 0-1,0-1 1,1 1-1,-1 0 0,0 0 1,0 0-1,1 0 1,-1-1-1,0 1 1,14-7 5,2-7-7,1 0 0,14-18 0,-19 20 0,0-1 0,1 2 0,0-1 0,26-15 0,-21 21 0,-17 6 0,-1 0 0,0 0 0,1 0 0,-1 0 0,1 0 0,-1 0 0,1 0 0,-1 0 0,1 0 0,-1 0 0,0 1 0,1-1 0,-1 0 0,1 0 0,-1 0 0,0 1 0,1-1 0,-1 0 0,0 1 0,1-1 0,-1 0 0,0 1 0,1-1 0,0 3 0,0 0 0,0 0 0,-1 0 0,1 0 0,-1 0 0,1 0 0,-1 0 0,0 0 0,0 4 0,-1 18 0,1 29 0,0-49 0,0-1 0,1 1 0,0-1 0,0 1 0,0-1 0,0 1 0,1-1 0,4 8 0,-6-11 0,1 0 0,0 0 0,0 0 0,0 0 0,0 0 0,0-1 0,0 1 0,0 0 0,1-1 0,-1 1 0,0 0 0,0-1 0,1 1 0,-1-1 0,0 0 0,0 1 0,1-1 0,-1 0 0,0 0 0,1 0 0,-1 0 0,0 0 0,1 0 0,-1 0 0,0 0 0,1-1 0,0 1 0,40-15 0,-31 10 0,11-4 0,-3 2 0,0-1 0,-1 0 0,19-13 0,83-59 0,-110 71 0,-4 5 0,-12 14 0,-6 9 0,6-9 0,-1 0 0,2 0 0,-1 1 0,-4 12 0,9-19 0,0-1 0,1 0 0,-1 1 0,1-1 0,-1 0 0,1 1 0,0-1 0,0 0 0,0 1 0,1-1 0,-1 1 0,1-1 0,0 0 0,0 0 0,0 1 0,0-1 0,1 0 0,-1 0 0,3 4 0,-3-6 0,-1 0 0,1-1 0,-1 1 0,1 0 0,0-1 0,-1 1 0,1 0 0,-1-1 0,1 1 0,0-1 0,0 1 0,-1-1 0,1 0 0,0 1 0,0-1 0,0 0 0,-1 1 0,1-1 0,0 0 0,0 0 0,0 0 0,0 0 0,0 0 0,1 0 0,0 0 0,0 0 0,-1-1 0,1 0 0,0 1 0,0-1 0,0 0 0,0 0 0,-1 0 0,1 0 0,2-2 0,1-1 0,0 0 0,-1-1 0,0 1 0,0-1 0,7-10 0,-1-1 0,-1 0 0,-1-1 0,0 0 0,10-35 0,-19 57 0,1-1 0,0 1 0,0 0 0,1-1 0,-1 1 0,1-1 0,0 1 0,0 0 0,1-1 0,-1 0 0,1 1 0,0-1 0,0 0 0,0 0 0,4 4 0,-1 0 0,0-1 0,1 0 0,0 0 0,1 0 0,0-1 0,0 0 0,8 6 0,-12-10 0,0-1 0,0 1 0,1-1 0,-1 0 0,1 0 0,-1 0 0,1 0 0,-1-1 0,1 0 0,-1 1 0,1-1 0,-1 0 0,1-1 0,0 1 0,-1-1 0,1 1 0,-1-1 0,1 0 0,-1 0 0,0-1 0,0 1 0,6-4 0,2-1 0,0-1 0,0 0 0,-1-1 0,-1 0 0,10-10 0,-4 2 0,0-2 0,-1 0 0,-2-1 0,0 0 0,0-1 0,-2 0 0,-1 0 0,11-34 0,-1-10 0,16-104 0,-32 151 0,4-25 0,-6 39 0,-1 1 0,0-1 0,0 0 0,-1 0 0,1 0 0,0 1 0,-1-1 0,1 0 0,-1 0 0,0 1 0,-2-5 0,3 7 0,0 0 0,0 0 0,0 0 0,-1 0 0,1 0 0,0-1 0,0 1 0,0 0 0,0 0 0,0 0 0,0 0 0,0 0 0,-1 0 0,1 0 0,0 0 0,0 0 0,0 0 0,0 0 0,0 0 0,0 0 0,-1 0 0,1 0 0,0 0 0,0 0 0,0 0 0,0 0 0,0 0 0,0 0 0,0 0 0,-1 0 0,1 1 0,0-1 0,0 0 0,0 0 0,0 0 0,0 0 0,0 0 0,0 0 0,0 0 0,0 0 0,0 0 0,-1 0 0,1 1 0,0-1 0,0 0 0,0 0 0,0 0 0,0 0 0,-6 11 0,-4 10 0,4 0 0,1 1 0,1-1 0,0 1 0,2 0 0,0 0 0,2 27 0,2-12 0,2-1 0,1-1 0,11 37 0,-14-64 0,0 0 0,0 0 0,1-1 0,0 1 0,1-1 0,5 10 0,-8-15 0,0-1 0,1 1 0,-1-1 0,1 1 0,-1-1 0,1 0 0,-1 1 0,1-1 0,0 0 0,0 0 0,-1 0 0,1 0 0,0-1 0,0 1 0,0 0 0,0-1 0,0 1 0,0-1 0,0 0 0,0 0 0,0 1 0,0-2 0,1 1 0,-1 0 0,0 0 0,0 0 0,0-1 0,0 1 0,3-3 0,10-2-3935</inkml:trace>
</inkml:ink>
</file>

<file path=ppt/ink/ink4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05.99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1 205 8136,'0'0'3849,"15"-3"-3125,238-26 2213,95-38-302,-248 45-2149,116-32 170,-140 30-2996,-60 19-9863</inkml:trace>
</inkml:ink>
</file>

<file path=ppt/ink/ink4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08.99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85 681 5120,'0'0'6729,"12"-10"-6146,-1-1-410,1 1 43,-1-1 0,0 0-1,-1 0 1,15-23 0,-2-4 568,-1-1 1,-2-1 0,-1-1 0,15-50-1,-20 50-186,-8 28-152,-2 0 0,1-1 0,-2 1 0,0-1 0,3-28 0,-7 47-353,0-1 0,0 0 1,-1 1-1,1-1 1,-1 0-1,0 0 0,0 0 1,-4 4-1,-3 9 5,-22 49 123,-94 208 466,99-207-537,12-27 15,-3-1-1,-1 0 1,-31 51-1,47-88-129,1 0 0,0-1 0,0 1 0,-1 0 0,1 0 0,-1-1 0,0 1 0,1-1 0,-1 0 0,0 1 1,0-1-1,0 0 0,0 0 0,-4 1 0,9-17 401,11-10-347,0 1 1,2 1-1,1 0 1,1 1 0,0 0-1,2 2 1,0 0-1,2 2 1,27-20 0,118-80 500,-137 104 473,-31 25-963,0 0 0,-1 0 0,0-1 1,-4 12-1,3-12-28,0 0-1,1 1 1,1 0 0,-1 10 0,2-14-28,-1-2 1,1 0 0,-1 0 0,1 0-1,1 0 1,-1 0 0,1 1-1,0-1 1,0 0 0,0 0 0,1 0-1,0-1 1,0 1 0,0 0-1,1-1 1,4 7 0,-6-8-26,1-1 0,0 0 0,0 0 0,0 0 0,0 0 0,1 0 0,-1 0 0,0-1 0,1 1 0,-1-1 0,1 0 0,0 0 0,-1 0 0,1 0 0,0 0 0,0 0 0,-1-1 0,1 1 0,0-1 0,0 0 0,0 0 0,0 0 0,0 0 0,0-1 0,-1 1 0,1-1 0,5-1 0,1 0 9,1-1 0,-1 0 0,0-1 0,0 0 0,0 0 0,0-1 0,12-9 0,3-5 20,24-24 0,-27 23-8,-12 11-18,0 1 0,-1-2 1,-1 1-1,0-1 0,0 0 1,-1-1-1,8-16 0,-13 25-13,0 0-1,-1 0 1,1 0-1,-1 1 0,1-1 1,-1 0-1,0 0 0,0 0 1,1 0-1,-1 0 0,-1 0 1,1 0-1,0 0 0,0 0 1,-1 0-1,1 0 1,-1 1-1,0-1 0,1 0 1,-1 0-1,0 0 0,0 1 1,0-1-1,0 1 0,0-1 1,-1 1-1,1-1 1,0 1-1,-1-1 0,1 1 1,-1 0-1,1 0 0,-1 0 1,0 0-1,0 0 0,1 0 1,-1 0-1,0 1 1,0-1-1,0 1 0,0-1 1,0 1-1,1 0 0,-1 0 1,0-1-1,0 2 0,0-1 1,0 0-1,0 0 0,0 0 1,0 1-1,0-1 1,0 1-1,0 0 0,1-1 1,-1 1-1,0 0 0,-3 2 1,0 1 0,1 1 0,-1-1 0,1 1 0,-1 0 1,1 0-1,1 1 0,-1-1 0,1 1 0,0-1 0,0 1 0,1 0 1,0 0-1,0 1 0,0-1 0,1 0 0,-1 1 0,2-1 1,-1 1-1,1-1 0,0 0 0,0 1 0,1-1 0,-1 1 0,2-1 1,-1 1-1,1-1 0,0 0 0,0 0 0,5 9 0,-6-13-9,0 0-1,0-1 0,1 1 0,-1-1 0,1 1 0,-1-1 1,1 0-1,-1 0 0,1 1 0,0-1 0,0 0 0,-1-1 1,1 1-1,0 0 0,0 0 0,0-1 0,0 1 0,0-1 0,0 0 1,0 1-1,0-1 0,0 0 0,0 0 0,0 0 0,0-1 1,0 1-1,0 0 0,0-1 0,0 1 0,2-2 0,7-2-4,0 0-1,0-1 0,20-12 0,-26 14 6,9-6-5,-1-1 0,1 0-1,-2-1 1,0-1 0,20-23-1,45-71-34,-76 105 40,35-56 34,-2-2 1,-3-1-1,39-107 0,-69 162-12,1 0-1,-1-1 0,0 1 0,-1 0 0,1 0 1,-1-10-1,0 14-19,-3 0 37,-3 6-27,-5 7-8,0 7 9,1 1 1,1-1 0,1 2-1,1-1 1,0 1 0,2 0-1,-6 38 1,7-21 55,2 0 0,1 0 0,6 62 0,-4-96-51,-1 1 0,1-1-1,0 1 1,0-1 0,0 0 0,0 1-1,1-1 1,0 0 0,0 0 0,0 0 0,0 0-1,1-1 1,-1 1 0,1-1 0,0 1-1,0-1 1,6 5 0,-6-6-2,1 0-1,0 0 1,-1-1-1,1 1 1,0-1 0,0 0-1,0 0 1,0 0-1,0-1 1,0 1 0,1-1-1,-1 0 1,0 0-1,0 0 1,0-1 0,0 0-1,0 1 1,0-1-1,5-3 1,7-2 42,0 0 1,-1-2-1,0 0 1,-1-1-1,1 0 0,-2-1 1,0 0-1,0-2 1,18-19-1,-16 18 18,-12 11-50,-1 1 0,1-1 0,-1 0 1,0-1-1,1 1 0,-1 0 0,0-1 1,3-4-1,-7 5 11,-4 7 2,-7 6 5,2 1-44,-11 13 0,-23 35 0,40-53 0,1 0 0,0 0 0,0 0 0,1 0 0,0 1 0,0 0 0,1-1 0,0 1 0,0 0 0,-1 15 0,3-21 0,0-1 0,-1 0 0,1 1 0,0-1 0,0 0 0,0 1 0,1-1 0,-1 0 0,0 1 0,0-1 0,1 0 0,-1 0 0,1 1 0,-1-1 0,1 0 0,-1 0 0,1 0 0,0 1 0,0-1 0,-1 0 0,1 0 0,0 0 0,0 0 0,0 0 0,0-1 0,0 1 0,0 0 0,0 0 0,1-1 0,-1 1 0,0-1 0,0 1 0,1-1 0,-1 1 0,0-1 0,0 0 0,1 1 0,-1-1 0,3 0 0,0-1 0,-1 1 0,1-1 0,0 0 0,-1 0 0,1 0 0,-1 0 0,0-1 0,1 1 0,-1-1 0,0 0 0,0 0 0,0 0 0,4-4 0,5-7 0,-1 0 0,0-1 0,-1 0 0,12-21 0,28-62 0,-10 0 0,54-201 0,-84 262 0,-9 34 0,-1 1 0,1-1 0,-1 1 0,1 0 0,-1 0 0,0 0 0,1-1 0,-1 1 0,0 0 0,0 0 0,0-1 0,0 1 0,0 0 0,0 0 0,0-1 0,0 1 0,0 0 0,-1 0 0,1-1 0,-1 1 0,1 0 0,-1-2 0,-8 17 0,2 8 0,0-1 0,2 1 0,0 0 0,1 0 0,2 0 0,0 0 0,2 24 0,3 7 0,18 97 0,-18-123 1008,-3-9-3421,0-13-231</inkml:trace>
</inkml:ink>
</file>

<file path=ppt/ink/ink4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09.31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41 14368,'0'0'2263,"66"-39"-2239,-27 38-64,4 1-8</inkml:trace>
</inkml:ink>
</file>

<file path=ppt/ink/ink4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10.44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64 1 4912,'0'0'10289,"-3"18"-9657,-18 197 1229,4-51-168,0 7 598,16-148-1759,2-13 199,-2 1-1,1 0 1,-5 19 0,19-61-543,-7 16-3460</inkml:trace>
</inkml:ink>
</file>

<file path=ppt/ink/ink4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11.02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122 1 8840,'0'0'5033,"-2"12"-4597,-36 212 1443,31-156-950,-3 1 0,-25 89 0,26-119-366,8-30-189,-1 1-1,0-1 0,-1 0 0,-4 13 1,2-17 242</inkml:trace>
</inkml:ink>
</file>

<file path=ppt/ink/ink4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11.48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74 8936,'0'0'5729,"11"-1"-5178,39-6 798,71-19 0,-76 13-265,-26 9 354,30-12 0,-44 13-912,1-1-2608</inkml:trace>
</inkml:ink>
</file>

<file path=ppt/ink/ink4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11.85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126 0 12056,'0'0'1817,"-2"11"-1113,-48 194 1950,-6 28-271,48-193-1560,3 1 0,1 0-1,3 73 1,2-109-631,-1-1 1,1 1-1,0 0 1,0 0 0,1-1-1,-1 1 1,4 6 0,-4-9-324,0-1 1,0 1 0,0 0-1,0-1 1,0 1 0,1-1 0,-1 1-1,0-1 1,1 1 0,0-1 0,-1 0-1,1 0 1,-1 0 0,1 0-1,0 0 1,0 0 0,3 1 0</inkml:trace>
</inkml:ink>
</file>

<file path=ppt/ink/ink4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32.7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3504,'0'0'13803,"13"3"-13608,14 2 51,1-1 1,33 0-1,66 5 969,-39-1-426,-38-3-351,-32-2-170,39-1 0,-44-2-160,1-1 0,-1-1 0,0 0 0,0-1 0,0-1 1,22-8-1,-28 9-793,1-1 1,-1-1-1,13-8 1</inkml:trace>
</inkml:ink>
</file>

<file path=ppt/ink/ink4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34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3312,'0'0'14042,"11"6"-13859,40 17-5,-46-21-139,1-1-1,-1 1 0,1-2 0,-1 1 0,1 0 1,0-1-1,-1 0 0,1 0 0,-1-1 0,1 0 0,0 0 1,5-2-1,26-2 247,30 9 318,-40-2 23,44-2-1,-13-6-190,-56 6-442,-1-1 0,1 1 0,-1 0-1,1-1 1,-1 0 0,1 1 0,-1-1 0,1 0 0,-1 0 0,1 1 0,-1-1-1,0 0 1,0-1 0,1 1 0,-1 0 0,1-1 0,4-7-2597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5:54.21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80 0 7432,'0'0'12013,"-10"6"-11705,-30 15-6,38-20-217,-1 1 0,1-1 0,0 1 0,-1-1 0,1 1 0,0 0 0,0 0 0,0 0 0,0 0 0,-2 3 0,4-4-44,-1 1 1,1-1-1,-1 0 1,1 0-1,-1 0 0,1 0 1,0 1-1,0-1 1,-1 0-1,1 0 0,0 1 1,0-1-1,0 0 1,1 1-1,-1-1 0,0 2 1,1 0 23,1 0 1,-1 0 0,1-1-1,0 1 1,-1 0-1,1 0 1,0-1-1,1 1 1,-1-1-1,0 0 1,1 0-1,3 3 1,-4-5-26,-1-1 0,1 1 0,-1-1 0,1 0 0,-1 0 0,0 1 0,1-1 0,-1 0 0,0 0 0,0 0 0,0-1 1,2 0-1,-1-1 7,-1 2-23,0 0 0,0 0 0,0 0-1,0 0 1,0-1 0,-1 1 0,1 0 0,0-1 0,-1 1 0,1-1-1,-1 1 1,0-1 0,1 1 0,-1-1 0,0 1 0,0-1-1,0 1 1,0-1 0,0 1 0,0-1 0,0 1 0,-1-1 0,1 1-1,0-1 1,-1 1 0,0 0 0,1-1 0,-1 1 0,0-1 0,1 1-1,-1 0 1,0 0 0,0 0 0,0-1 0,0 1 0,-2-1 0,2 0 144,5 3-297,0-1-2673</inkml:trace>
</inkml:ink>
</file>

<file path=ppt/ink/ink4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36.4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 4416,'0'0'11056,"10"0"-10764,31 0-18,135 3 1711,-75 5-837,21 4 507,-115-11-1559,0 0 0,0 0-1,0-1 1,0 0 0,0 0 0,9-2 0,-14 1-70,0 1 1,1-1-1,-1 0 1,1 0 0,-1 0-1,0 0 1,0 0-1,1-1 1,-1 1 0,0-1-1,0 1 1,-1-1-1,1 0 1,0 1 0,0-1-1,-1 0 1,1 0-1,-1-1 1,0 1 0,2-4-1,5-12-2783</inkml:trace>
</inkml:ink>
</file>

<file path=ppt/ink/ink4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50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126 0 5416,'0'0'8144,"-3"11"-7792,-2 13 432,-17 41 1,2-16 121,2 0-1,-19 83 1,25-27-226,7-54-349,1 6 27,5 63-1,0-91-290,23 198 715,-11-133-490,20 104 501,-5-64-166,54 155-1,-74-271-522,1 1 1,0-1-1,2-1 0,0 0 0,0 0 0,2-1 0,0-1 0,20 20 1,-20-25 95,-1 1 0,1-2 0,16 10 0,-21-15-76,7 6 393,-14-10-509,-1 0 1,0 0-1,1 0 1,-1 0 0,0 1-1,1-1 1,-1 0-1,0 0 1,1 0 0,-1 0-1,0 0 1,1 0-1,-1 0 1,0 0 0,1 0-1,-1 0 1,1 0-1,-1 0 1,0 0 0,1 0-1,-1-1 1,0 1-1,1 0 1,-1 0 0,0 0-1,1 0 1,-1-1-1,0 1 1,0 0 0,1 0-1,-1 0 1,0-1-1,0 1 1,1 0 0,-1-1-1,3-5-3262</inkml:trace>
</inkml:ink>
</file>

<file path=ppt/ink/ink4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43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0 4008,'0'0'13618,"-2"10"-13354,-1 5-112,-4 18 2681,3-50-2371,4 17-449,0 0 0,0 0 0,0-1 0,0 1 0,0 0 0,0 0 0,0 0 0,0-1 0,-1 1 0,1 0 0,0 0 0,0-1 0,0 1 0,0 0 0,0 0 0,-1 0 0,1 0 0,0-1 0,0 1 0,0 0 0,-1 0 0,1 0 0,0 0 0,0 0 0,0 0 0,-1 0 0,1 0 0,0-1 0,0 1 0,-1 0 0,1 0 0,0 0 0,0 0 0,0 0 0,-1 0 0,1 0-1,0 0 1,0 0 0,-1 1 0,1-1 0,0 0 0,-1 0 0,-23 1 3009,18-2-6216</inkml:trace>
</inkml:ink>
</file>

<file path=ppt/ink/ink4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44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65 5824,'0'0'17281,"11"0"-16992,-6 0-251,16 0 210,0-1-1,24-4 1,26-2 545,-13 2-240,-21-1-81,1-2 0,45-16 0,-79 24-423,0-1 1,-1 0-1,1 1 1,0 0 0,0 0-1,-1 0 1,6 1-1,-5 0-14,-1-1 0,0 0 0,0 0 0,1 0 0,-1 0 0,0 0-1,1-1 1,4-1 0,-4-3-215</inkml:trace>
</inkml:ink>
</file>

<file path=ppt/ink/ink4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53.5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3712,'0'0'9566,"9"10"-9398,25 35-8,-7-4 423,-15-22-190,-8-11-278,-1 0 0,0-1 0,0 1 0,0 1 0,-1-1 0,2 14 0,4 15 212,-2-13-191,0 1 0,-1-1-1,-2 1 1,1 42 0,6-13 270,-4-12-46,6 64 2,-7-44-90,-9-31-258,3-28-14,-1 7 20,1-1 0,0 1 0,1 0 0,0-1 0,0 1-1,1 0 1,3 14 0,-4-11 41,0-12-51,0 0 0,0 0 1,0 0-1,0 0 0,0 1 0,0-1 0,0 0 1,0 0-1,0 0 0,1 0 0,-1 0 1,0 0-1,1 1 0,-1-1 0,1 0 1,0 1-1,8 16 182,-8-16-153,0 0 0,0 1 0,-1-1 0,1 1 0,0 0 0,-1-1 0,0 1 0,1 5 0,1 11 226,4 35 724,0-19-617,3 33-24,-3-49-244,-1 1-1,5 36 1,-2-15-36,-3 18 109,1 59 155,-6-63-152,-2 0-1,-19 108 1,9-100 68,6-29-91,-1 0-1,-22 62 1,27-90-127,0 0 0,1 0 0,0 0 0,-1 11 0,-3 13 36,2-14-25,-2 5 58,-1-1 1,0 0-1,-12 24 1,4-17 53,11-25 111,1 0-1165</inkml:trace>
</inkml:ink>
</file>

<file path=ppt/ink/ink4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1:56.1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0 6424,'0'0'12623,"-9"10"-12316,-3 2-193,6-6-9,0 0 0,0 0-1,1 0 1,-9 13-1,14-18-10,-1 0 0,0 0-1,1 1 1,-1-1 0,1 1-1,0-1 1,-1 0-1,1 1 1,0-1 0,0 1-1,0-1 1,0 1 0,0-1-1,0 3 1,0-3-62,0-1 1,1 1-1,-1-1 1,0 1-1,0-1 0,0 1 1,1-1-1,-1 1 1,0-1-1,1 1 0,-1-1 1,0 1-1,1-1 1,-1 0-1,0 1 1,1-1-1,-1 0 0,1 1 1,-1-1-1,1 0 1,-1 1-1,1-1 1,-1 0-1,1 0 0,-1 0 1,1 0-1,-1 1 1,1-1-1,-1 0 0,1 0 1,-1 0-1,1 0 1,-1 0-1,1 0 1,0 0-1,-1 0 0,1 0 1,-1-1-1,1 1 1,-1 0-1,1 0 1,0-1-1,0 0 27,0 1-1,0-1 1,0 0-1,1 0 1,-1 0-1,0 0 1,-1-1 0,1 1-1,0 0 1,0 0-1,0 0 1,-1-1-1,1 1 1,-1 0 0,1-1-1,-1 1 1,1-1-1,-1 1 1,0-1-1,0 1 1,0 0 0,0-1-1,0 1 1,0-1-1,0 1 1,0-1-1,-1-1 1,1-3 150,-1 6-153,1 0-1,-1 0 0,1 0 1,-1 1-1,1-1 1,-1 0-1,1 0 0,0 1 1,-1-1-1,1 0 0,-1 1 1,1-1-1,0 0 1,-1 1-1,1-1 0,0 1 1,-1-1-1,1 1 1,0-1-1,0 1 0,0-1 1,-1 1-1,1-1 0,0 1 1,0-1-1,0 1 1,0-1-1,0 1 0,0-1 1,0 1-1,0-1 1,0 1-1,0-1 0,0 1 1,0-1-1,0 1 0,1-1 1,-1 1-1,1-1 10,1 0 0,-1 0-1,0 0 1,1 0 0,-1 0 0,1 0-1,-1-1 1,0 1 0,0-1 0,1 1-1,-1-1 1,2 0 0,1-2-3155</inkml:trace>
</inkml:ink>
</file>

<file path=ppt/ink/ink4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49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1 804 8136,'0'0'4349,"10"-4"-3713,10-6-232,-1-1 1,0-1-1,-1 0 1,26-24 0,-26 19 228,0 0 0,-2-2 0,0 0 1,-1-1-1,-1 0 0,23-44 1,-48 117 2614,-2 14-3074,-21 80 430,4-20 133,-21 185 0,45-246 19,17-88-148,90-370 518,-42 163-493,-45 189-436,1 1-1,2 1 1,33-57 0,-49 94-187,-1 0-1,1 0 1,-1 1 0,1-1-1,-1 0 1,1 0 0,0 0-1,0 0 1,-1 1 0,1-1-1,0 0 1,0 1 0,0-1-1,0 1 1,0-1 0,0 1-1,0-1 1,0 1 0,1-1-1,-1 1-3,0 0 1,-1 0-1,1 0 0,0 1 0,-1-1 1,1 0-1,0 0 0,0 1 0,-1-1 0,1 0 1,-1 1-1,1-1 0,0 1 0,-1-1 1,1 1-1,-1-1 0,1 1 0,-1-1 1,1 1-1,-1-1 0,1 2 0,2 2 8,-1 1 0,0 0 0,0 0 0,0 0 0,0 0 0,0 7 0,1 6-5,-1 0-1,-1 1 0,-1-1 1,-1 1-1,0-1 1,-1 1-1,-1-1 1,-1 0-1,-1 0 1,0-1-1,-14 31 0,18-46 0,0 0-1,0 0 0,0 0 0,0 0 0,0 0 0,-1 0 0,1 0 1,-1-1-1,1 1 0,-1 0 0,0-1 0,1 1 0,-1-1 1,0 0-1,0 0 0,0 0 0,0 0 0,0 0 0,0 0 0,0 0 1,-3 0-1,-4 1 237,10-4 36,5-4-260,9-6 8,0 0 0,1 0 0,0 2 0,1 0 0,0 1 0,19-7 0,-15 7-12,0-2 0,0 0 0,25-19 0,-27 15 11,-2 0-1,0-1 1,27-32 0,-40 42-11,1 0 1,-1-1-1,0 1 1,0-1-1,-1 0 1,0 0-1,0-1 1,0 1-1,-1 0 1,0-1-1,-1 1 1,0-1-1,0 0 0,-1 0 1,0-8-1,0 14 26,-1 0-1,0 0 1,0 0-1,1 0 1,-1 0 0,-1 0-1,1 0 1,0 0-1,0 1 1,-1-1-1,1 0 1,-1 1-1,-2-3 1,15 21-26,-2 1 1,0 0-1,0 1 1,7 26 0,16 81-33,-29-115 31,0 4-20,-2-6 11,1-1 0,0 1 0,1 0 1,4 9-1,-6-17-1,0 0 0,0 0 1,0 0-1,0 0 0,0-1 1,0 1-1,0 0 0,0 0 1,1-1-1,-1 1 0,0-1 1,1 1-1,-1-1 0,0 1 1,1-1-1,-1 0 0,0 0 1,1 0-1,-1 1 0,2-2 0,1 2 8,-1-2 0,1 1 0,-1 0-1,0-1 1,1 1 0,-1-1-1,5-2 1,2-1 13,1-2-1,-1 0 1,0 0 0,-1-1 0,0 0-1,0 0 1,0-1 0,-1 0-1,0-1 1,-1 0 0,1 0 0,-2 0-1,7-13 1,-7 16 63,-4 5-1,-4 4 30,1-1-97,0 0 1,0 0-1,0 1 1,0-1 0,0 0-1,1 1 1,-1-1-1,1 0 1,0 1 0,0 2-1,-1 4 16,0-4-32,0 0 0,1 0 0,-1 0-1,1 0 1,1-1 0,-1 1 0,1 0-1,0 0 1,0 0 0,2 6 0,-2-10-5,0 1 1,-1 0 0,1-1 0,0 1 0,0-1 0,0 1-1,1-1 1,-1 0 0,0 1 0,0-1 0,1 0 0,-1 0-1,1 0 1,-1 0 0,1 0 0,0 0 0,-1 0 0,1-1-1,0 1 1,-1-1 0,1 1 0,0-1 0,0 1-1,-1-1 1,1 0 0,0 0 0,0 0 0,0 0 0,-1 0-1,1 0 1,3-2 0,-2 2-1,-1-1 0,0 0 0,1 0 0,-1 0 0,0 0 0,0 0 0,0-1 0,0 1 0,0-1 0,0 1 0,0-1 0,0 0 0,0 0 0,-1 0 0,1 0 0,-1 0 0,0 0 0,1 0 0,-1 0 0,0 0 0,0-1 0,0 1 0,-1 0 0,1-1 0,-1 1 0,1-1 0,-1-2 0,2-4 0,-2 0 0,1 0 0,-1 0 0,0 0 0,-1 0 0,-2-12 0,1 11 0,0 1 0,0 0 0,-1-1 0,0 1 0,-1 0 0,0 1 0,0-1 0,-1 1 0,0 0 0,-1 0 0,0 0 0,-7-7 0,-10 2 0,38 30 0,-4-11 0,1-1 0,-1 0 0,1 0 0,0-1 0,0 0 0,0-1 0,0-1 0,1 0 0,-1-1 0,1 0 0,-1-1 0,23-2 0,-24 1 0,0-1 0,1-1 0,-1 0 0,0 0 0,-1-1 0,1 0 0,16-11 0,-21 12 0,-2 1 0,-4 5 0,-3 13 0,-1 15 0,3 1 0,0-1 0,2 0 0,9 55 0,-10-85 0,4 11 0,-3-11 0,-1-1 0,0 0 0,1 0 0,-1 0 0,0 0 0,1 0 0,-1 0 0,0 0 0,1 0 0,-1 0 0,1 0 0,-1 0 0,0 0 0,1 0 0,-1-1 0,0 1 0,1 0 0,-1 0 0,0 0 0,1 0 0,-1-1 0,0 1 0,1 0 0,-1 0 0,0-1 0,0 1 0,1 0 0,-1 0 0,0-1 0,0 1 0,0 0 0,1-1 0,-1 1 0,0 0 0,0-1 0,0 1 0,0-1 0,15-21 0,-2-1 0,-1 0 0,-1-1 0,-1 0 0,13-45 0,-11 34 0,-12 34 0,0-1 0,0 1 0,1 0 0,-1 0 0,1 0 0,-1 0 0,1 0 0,-1 0 0,1 0 0,0 0 0,-1 0 0,1 0 0,0 0 0,0 0 0,0 0 0,1 0 0,-2 1 0,1 0 0,0 0 0,0 0 0,0 0 0,-1 0 0,1 0 0,0 0 0,0 0 0,0 0 0,-1 0 0,1 1 0,0-1 0,0 0 0,-1 1 0,1-1 0,0 1 0,-1-1 0,1 0 0,0 1 0,16 10 0,-6-3 0,1-1 0,-1 0 0,1-1 0,0-1 0,0 0 0,17 4 0,-22-6 0,1-2 0,-1 1 0,1-1 0,-1 0 0,1-1 0,-1 0 0,1 0 0,0 0 0,-1-1 0,1 0 0,-1-1 0,1 0 0,-1 0 0,0 0 0,0-1 0,0 0 0,10-6 0,-8 4 0,0 0 0,-1-1 0,0 0 0,0 0 0,8-9 0,-13 13 0,-1-1 0,0 0 0,1 0 0,-1 0 0,0 0 0,0 0 0,-1 0 0,1 0 0,-1-1 0,1 1 0,-1 0 0,0-1 0,-1 1 0,1-1 0,0 0 0,-1 1 0,0-1 0,0-5 0,-1 6 0,1 0 0,-1 0 0,0 0 0,0 0 0,0 0 0,-1 0 0,1 0 0,-1 0 0,1 0 0,-1 1 0,0-1 0,0 1 0,0-1 0,-1 1 0,-4-4 0,6 5 0,-1 0 0,1 0 0,-1 0 0,1 0 0,-1 0 0,0 0 0,1 1 0,-1-1 0,0 1 0,0-1 0,1 1 0,-1 0 0,0-1 0,0 1 0,0 0 0,0 0 0,1 0 0,-1 1 0,0-1 0,0 0 0,0 1 0,1-1 0,-1 1 0,0-1 0,0 1 0,1 0 0,-1 0 0,1 0 0,-3 1 0,-3 4 0,1 0 0,-1 0 0,1 0 0,0 1 0,0 0 0,1 0 0,0 1 0,1-1 0,-1 1 0,-2 9 0,5-13 0,0-1 0,1 1 0,0 0 0,0 0 0,0 0 0,0 0 0,1 0 0,-1 0 0,1 0 0,0 0 0,1 0 0,-1 0 0,1 0 0,-1 0 0,1 0 0,0 0 0,0 0 0,1-1 0,-1 1 0,1 0 0,0-1 0,0 1 0,0-1 0,4 5 0,-3-5 0,0-1 0,0 0 0,0 1 0,0-1 0,1 0 0,-1 0 0,0-1 0,1 1 0,0-1 0,-1 0 0,1 1 0,0-2 0,-1 1 0,1 0 0,4-1 0,1 1 0,0-1 0,0 0 0,0-1 0,0 0 0,10-3 0,-2-1 0,0-2 0,0 0 0,-1-1 0,0 0 0,-1-2 0,1 0 0,17-15 0,13-8 0,-31 16 0,-110 107 0,85-80 0,1 1 0,0 1 0,1 0 0,0 0 0,-8 16 0,14-24 0,0-1 0,1 0 0,-1 1 0,1-1 0,0 1 0,0-1 0,1 1 0,-1-1 0,1 1 0,-1 0 0,1-1 0,0 1 0,0 0 0,1 0 0,-1-1 0,1 1 0,0-1 0,0 1 0,0-1 0,0 1 0,1-1 0,0 1 0,-1-1 0,1 0 0,0 0 0,3 3 0,-4-5 0,0 1 0,1-1 0,-1 0 0,1 0 0,-1 0 0,1 0 0,-1 0 0,1 0 0,-1-1 0,1 1 0,0 0 0,0-1 0,-1 1 0,1-1 0,0 0 0,0 1 0,3-1 0,-1-1 0,0 1 0,0-1 0,0 1 0,0-1 0,0-1 0,0 1 0,6-3 0,0-1 0,-1-1 0,1 0 0,-1 0 0,15-14 0,-11 6 0,0 0 0,-1 0 0,0-2 0,-1 1 0,-1-1 0,-1-1 0,0 0 0,-1 0 0,-1-1 0,-1 0 0,6-25 0,-1-16 0,-2 1 0,1-76 0,-10 130 0,1-4 0,1-22 0,-1-1 0,-1 1 0,-7-44 0,3 64 0,0 15 0,-6 26 0,7-19 0,-6 24 0,1 1 0,2 0 0,-2 53 0,11 117 0,-2-143 495,-1-35-4925</inkml:trace>
</inkml:ink>
</file>

<file path=ppt/ink/ink4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53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167 136 5824,'0'0'15143,"1"14"-14637,0-5-420,0 6 88,-1 0 1,0 0-1,-1 0 0,-3 21 0,-28 117 1885,29-140-1826,-12 50 1742,14-59-291,4-6-689,8-14-429,13-29-589,-11 11 151,-2-1 0,9-42 0,11-36 240,-20 86-229,-7 21-55,-2 0-1,1 0 1,-1 0 0,0-1-1,0 1 1,-1-1-1,2-8 1,-3 15 16,-2 2-58,1 0 0,0 1 0,0-1 0,0 1 1,0-1-1,0 1 0,1-1 0,-1 1 0,1-1 0,-1 5 0,0-1-5,-7 25 17,-25 58 0,21-61-32,2 0 1,-11 47-1,-1 12 75,19-77-22,2-11 64,4-24 55,10-48-194,-5 24 0,21-72 0,-22 81 0,-5 26 0,-2 12 0,0 0 0,0 0 0,0 0 0,-1 1 0,1-1 0,0 0 0,-1 0 0,1 0 0,-2-3 0,2 5 0,-1-1 0,1 1 0,0-1 0,0 1 0,-1-1 0,1 1 0,0 0 0,-1-1 0,1 1 0,-1-1 0,1 1 0,0 0 0,-1-1 0,1 1 0,-1 0 0,1-1 0,-1 1 0,1 0 0,-1 0 0,1-1 0,-1 1 0,1 0 0,-1 0 0,1 0 0,-1 0 0,0 0 0,1 0 0,-1 0 0,1 0 0,-1 0 0,1 0 0,-1 0 0,1 0 0,-1 0 0,0 0 0,1 1 0,-1-1 0,1 0 0,-1 0 0,1 1 0,-1-1 0,1 0 0,0 1 0,-1-1 0,-3 4 0,1 0 0,-1 1 0,1-1 0,0 1 0,0-1 0,1 1 0,0 0 0,-1 0 0,2 0 0,-1 0 0,-1 9 0,-5 10 0,-40 120 0,21-52 0,21-50 0,23-64 0,-7 2 0,-1-1 0,12-38 0,-9 24 0,35-119 0,-35 114 0,-1 11 0,-8 25 0,-1-1 0,0 1 0,-1-1 0,1 0 0,-1 0 0,0 0 0,0 0 0,0-8 0,-1-24 0,0 37 0,0 0 0,0 0 0,0 0 0,0 0 0,0-1 0,0 1 0,0 0 0,0 0 0,0 0 0,0 0 0,0-1 0,0 1 0,0 0 0,0 0 0,0 0 0,0 0 0,0 0 0,0-1 0,0 1 0,0 0 0,0 0 0,0 0 0,0 0 0,0 0 0,-1-1 0,1 1 0,0 0 0,0 0 0,0 0 0,0 0 0,0 0 0,0 0 0,-1 0 0,1 0 0,0 0 0,0 0 0,0-1 0,0 1 0,0 0 0,-1 0 0,1 0 0,0 0 0,0 0 0,0 0 0,0 0 0,0 0 0,-1 0 0,1 0 0,0 0 0,0 0 0,-1 1 0,-10 7 0,-19 24 0,17-18 0,-75 64 0,67-51 0,20-24 0,-1 0 0,0 0 0,0 0 0,0 0 0,0-1 0,0 1 0,-1-1 0,1 1 0,-1-1 0,0 0 0,1 0 0,-1 0 0,-4 2 0,32-15 0,-1-1 0,-1-1 0,0-1 0,33-27 0,-47 35 0,21-18 0,37-38 0,-63 55 0,-4 6 0,0 0 0,1 0 0,-1 0 0,0 1 0,1-1 0,-1 0 0,0 0 0,1 0 0,-1 1 0,1-1 0,-1 0 0,1 1 0,0-1 0,-1 1 0,1-1 0,0 0 0,-1 1 0,1 0 0,0-1 0,0 1 0,-1-1 0,1 1 0,0 0 0,1-1 0,-1 2 0,0-1 0,0 1 0,-1-1 0,1 1 0,0 0 0,-1-1 0,1 1 0,0 0 0,-1 0 0,1 0 0,-1-1 0,0 1 0,1 0 0,-1 0 0,0 0 0,1 0 0,-1 0 0,0 0 0,0 1 0,8 31 0,-3-13 0,-1-11 0,-1-1 0,2 1 0,-1-1 0,10 14 0,-9-15 0,1 4 0,-5-9 0,0 1 0,0-1 0,1 0 0,-1 0 0,0 1 0,1-1 0,0 0 0,-1 0 0,1 0 0,0-1 0,0 1 0,0 0 0,0-1 0,0 1 0,4 1 0,-46 0 0,-13-7 0,-1 3 0,-64 6 0,103-4 0,12-1 0,0 0 0,-1 0 0,1 0 0,0 1 0,0-1 0,0 1 0,0 0 0,-3 1 0,5-1 0,1-1 0,-2-4 0,19 9 850,-6-4-5635</inkml:trace>
</inkml:ink>
</file>

<file path=ppt/ink/ink4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57.1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10848,'0'0'18727,"5"10"-18519,1 3-137,-4-7-26,0-1 0,1 1 0,-1-1 0,1 0 0,1 0 0,4 6-1,-7-10-11,-1 0-1,1 0 1,0 0-1,-1-1 1,1 1-1,-1 0 1,1 0-1,0-1 1,0 1-1,-1-1 0,1 1 1,0-1-1,0 1 1,0-1-1,0 1 1,0-1-1,0 0 1,0 1-1,-1-1 1,1 0-1,0 0 1,0 0-1,0 0 0,0 0 1,0 0-1,0 0 1,1 0-1,0-1-1,-1 0-1,1 1 0,-1-1 0,0 0 0,1 0 1,-1 0-1,0-1 0,0 1 0,0 0 0,0 0 1,0-1-1,0 1 0,0 0 0,1-3 0,1-3 70,0 0-1,0-1 0,-1 1 0,0 0 0,2-15 1,-4 21-93,0 0 1,0 0 0,0 0 0,0 1-1,0-1 1,0 0 0,0 0-1,0 0 1,0 0 0,0 1-1,0-1 1,0 0 0,-1 0 0,1 0-1,0 1 1,0-1 0,-1 0-1,1 0 1,-1 1 0,1-1 0,-1 0-1,1 1 1,-1-1 0,1 1-1,-1-1 1,0 1 0,1-1 0,-1 1-1,0-1 1,1 1 0,-1-1-1,0 1 1,0 0 0,1-1 0,-1 1-1,0 0 1,0 0 0,0 0-1,1-1 1,-1 1 0,0 0 0,-1 0-1,-3 1 43,0-1-1,-1 1 1,1 0-1,0 1 1,-7 2-1,9-3-44,-4 5 879</inkml:trace>
</inkml:ink>
</file>

<file path=ppt/ink/ink4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59.7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1 409 7024,'0'0'10570,"9"-3"-10014,0 1-387,-1-1 1,0-1-1,0 1 0,0-2 1,-1 1-1,0-1 0,1 0 1,-1 0-1,8-9 0,-4 2 189,0 0-1,-1 0 1,-1-1-1,0-1 1,0 1-1,-1-1 1,10-26-1,0-13 1365,20-95-1,-37 147-1638,-1-1 0,0 0 0,1 1 0,-1-1 1,1 0-1,-1 0 0,1 1 0,0-1 0,0 1 0,0-1 0,0 1 0,1-2 1,-2 3-62,1-1 0,-1 1 0,0 0 1,1 0-1,-1 0 0,0-1 1,1 1-1,-1 0 0,1 0 1,-1 0-1,0 0 0,1 0 1,-1 0-1,1 0 0,-1 0 0,0 0 1,1 0-1,-1 0 0,1 0 1,-1 0-1,0 0 0,1 0 1,-1 1-1,1-1 0,-1 0 1,0 0-1,1 0 0,-1 1 0,0-1 1,1 0-1,-1 1 0,4 3 65,0 0-1,0 0 1,-1 1-1,1 0 1,3 8-1,-2-5-105,9 15 114,-1 1 0,0 0 0,-2 1-1,10 35 1,-17-45-41,0 0-1,-1 0 1,-1 0-1,-1 0 1,0 1-1,0-1 1,-2 0 0,0 1-1,-3 18 1,3-32-37,0 0-1,1 1 1,-1-1 0,0 0 0,0 0 0,0 0-1,0 0 1,-1 0 0,1 0 0,0 0 0,-1 0-1,0 0 1,1-1 0,-1 1 0,0-1 0,0 1-1,0-1 1,0 0 0,0 1 0,0-1 0,0 0-1,0 0 1,0-1 0,-1 1 0,1 0 0,0-1-1,-1 1 1,1-1 0,0 0 0,-4 0 0,-7 0 52,1-1 0,-1 0 0,1 0-1,-18-6 1,21 6-29,3-1-2,0 0-1,0 0 0,0 0 1,-8-5-1,11 6 3,1 0 0,0-1 0,-1 1 0,1-1 1,0 0-1,0 1 0,0-1 0,0 0 0,1 0 0,-1 0 0,0-1 0,1 1 0,-2-3 0,3 5-33,0 0 1,0-1-1,0 1 1,1 0-1,-1 0 0,0-1 1,0 1-1,0 0 1,1 0-1,-1-1 1,0 1-1,0 0 0,0 0 1,1 0-1,-1 0 1,0-1-1,0 1 0,1 0 1,-1 0-1,0 0 1,1 0-1,-1 0 0,0 0 1,0 0-1,1 0 1,-1 0-1,0 0 0,1 0 1,-1 0-1,0 0 1,0 0-1,1 0 0,-1 0 1,19 0 70,-12 0-56,26 0-17,-1 1 0,48 9 0,31 3-64,-97-13 48,1 0-1,-1-1 1,1 0 0,-1-1-1,23-7 1,-29 6 10,-1 0 0,0-1-1,0 1 1,0-2 0,-1 1 0,0-1 0,1 0-1,-2 0 1,1-1 0,0 1 0,-1-1 0,0-1-1,-1 1 1,0-1 0,1 1 0,-2-1 0,1-1-1,-1 1 1,3-11 0,-5 15 2,-1 0 1,1 0-1,-1 0 0,0 0 0,0 0 0,0 0 1,0 0-1,-1 0 0,1 0 0,-1 0 1,1 0-1,-1 0 0,0 1 0,0-1 1,-1 0-1,1 0 0,0 1 0,-1-1 0,0 1 1,0-1-1,1 1 0,-4-3 0,4 3 15,-1 0-1,0 1 1,1-1 0,-1 0-1,0 1 1,0 0-1,0-1 1,0 1-1,0 0 1,0 0 0,-1 0-1,1 0 1,0 0-1,-1 1 1,1-1-1,0 1 1,-1-1-1,1 1 1,0 0 0,-1 0-1,1 0 1,-1 0-1,1 0 1,0 1-1,-1-1 1,1 1-1,-5 1 1,4 0-4,-1-1-1,1 1 1,-1 0-1,1 0 1,0 1 0,-1-1-1,1 1 1,1-1 0,-1 1-1,-4 5 1,6-5-8,0-1 0,-1 1 0,2 0 0,-1 0 0,0 0 0,1 0 0,-1 0 1,1 0-1,0 0 0,0 0 0,0 0 0,0 0 0,1 0 0,-1 0 0,2 4 0,0 1-3,1 0-1,0 1 1,0-1 0,1 0-1,0-1 1,0 1-1,1-1 1,0 0-1,0 0 1,0 0 0,1-1-1,0 0 1,13 10-1,-6-6 2,0-1 0,0-1 0,1 0 0,0-1 0,0 0 0,29 8 0,-34-13-1,0 0 0,0-1 0,0 0 1,0-1-1,0 0 0,0 0 0,16-4 1,1-1 3,36-12 0,-55 14-10,1 0 1,-1-1-1,0 0 1,-1 0-1,1-1 0,-1 1 1,0-2-1,0 1 1,0 0-1,-1-1 1,0 0-1,0-1 1,0 1-1,-1-1 1,6-12-1,-6 12 17,-1 0-1,0 0 1,-1 0-1,1 0 0,-1-1 1,-1 1-1,1-1 1,-1 1-1,-1-1 1,1 1-1,-1-1 1,-1 0-1,1 1 1,-1-1-1,-1 1 1,-2-11-1,2 13 15,0 0-1,-1 0 0,1 0 0,-1 1 0,0-1 0,0 1 1,0 0-1,-1 0 0,1 0 0,-1 0 0,0 1 1,-8-6-1,10 8-17,0 0 0,0 0 1,0 0-1,0 0 0,0 1 1,0-1-1,0 1 0,0-1 1,0 1-1,0 0 0,0 0 1,0-1-1,0 2 0,0-1 1,0 0-1,0 0 0,0 1 1,0-1-1,0 1 0,0-1 0,0 1 1,0 0-1,0 0 0,0 0 1,0 0-1,0 0 0,1 1 1,-1-1-1,1 0 0,-1 1 1,1-1-1,-1 1 0,1 0 1,-2 2-1,0 0-8,1-1 0,0 1 0,0 0 0,1 0 0,-1 0 0,1 0 0,-1 0 0,1 0 0,1 0 0,-1 0 0,0 0 0,1 0 0,0 1 0,0-1 0,0 0 0,1 5 0,1-1 0,-1 1 0,1-1 0,1 0 0,0 1 0,0-1 0,8 14 0,-6-13 0,1 0 0,0-1 0,0 0 0,1 0 0,-1-1 0,2 0 0,-1 0 0,1-1 0,0 1 0,1-2 0,9 6 0,-12-8 0,1 0 0,0 0 0,-1-1 0,1 0 0,0 0 0,0 0 0,0-1 0,0 0 0,1-1 0,-1 1 0,0-2 0,0 1 0,0-1 0,0 0 0,0 0 0,11-4 0,0-1-4,-1-2 1,23-12-1,-32 16-13,-1 1-582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1:53.87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0 6728,'0'0'1440,"23"315"-1296</inkml:trace>
</inkml:ink>
</file>

<file path=ppt/ink/ink4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40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114 272 6016,'0'0'12178,"-9"0"-11774,2 0-302,5-1-73,-1 1-1,1 0 1,-1 0-1,1 0 1,-1 0 0,1 0-1,-1 1 1,1-1-1,-1 1 1,1-1-1,-1 1 1,1 0 0,0 0-1,-1 0 1,1 0-1,0 0 1,0 1-1,0-1 1,0 1 0,0 0-1,-2 2 1,-3 4 221,1 0 0,0 1 1,1 0-1,-8 18 0,11-22-151,1 1 0,-1-1 0,1 0 0,0 1 0,1-1 0,-1 1 0,1-1 0,0 1 1,1-1-1,-1 1 0,2 5 0,-1-7-30,0 0 1,0 0 0,1 1-1,-1-1 1,1 0 0,0 0-1,0-1 1,0 1 0,0 0-1,1-1 1,-1 1 0,1-1-1,0 0 1,6 6 0,-6-8-32,-1 1 0,0-1 1,1 0-1,-1 0 0,1 0 1,-1 0-1,1 0 0,-1-1 1,1 1-1,-1-1 0,1 0 0,0 0 1,-1 0-1,1 0 0,0 0 1,-1 0-1,1-1 0,-1 1 1,1-1-1,-1 0 0,1 1 1,-1-1-1,1-1 0,-1 1 1,5-3-1,-2 1 2,0 0 0,0 0 0,0-1 0,0 0-1,-1 0 1,1 0 0,-1 0 0,0-1 0,0 0 0,-1 0 0,1 0 0,-1 0 0,0 0 0,-1-1 0,1 0-1,-1 1 1,0-1 0,-1 0 0,1 0 0,-1 0 0,0 0 0,0 0 0,-1 0 0,0 0 0,0 0 0,-1 0-1,1 0 1,-1 0 0,-3-10 0,1 0 150,3 15-163,0-1 0,0 1 1,0 0-1,0-1 1,0 1-1,-1 0 0,1-1 1,-1 1-1,1 0 0,-1-1 1,1 1-1,-1 0 0,0 0 1,1 0-1,-1 0 1,-2-2-1,1 1 101,2 2-116,0 0 0,0 0 0,0 0 0,0 0 0,0 0 1,0 0-1,0 0 0,0 0 0,0 0 0,0 0 1,0 0-1,0 0 0,0 0 0,0 0 0,-1 0 0,1 0 1,0 0-1,0 0 0,0 0 0,0 0 0,0 0 0,0 0 1,0 0-1,0 0 0,0 0 0,0 0 0,0 0 0,0 0 1,0 0-1,0 0 0,0 0 0,1 12 314,1 0-262,0 0 1,1 0-1,0-1 1,1 1 0,0 0-1,1-1 1,0 0-1,12 18 1,-7-10 56,-9-16-95,1 0 1,0 0-1,0 0 0,0 0 0,0-1 0,0 1 0,1-1 1,-1 1-1,1-1 0,0 0 0,0 0 0,-1 0 0,1 0 1,0 0-1,1-1 0,4 2 0,-5-2-6,0-1 0,0 1 1,-1-1-1,1 0 0,0 0 0,0 0 0,0 0 0,0 0 0,0-1 1,0 0-1,0 1 0,-1-1 0,1 0 0,0 0 0,-1 0 0,1-1 1,0 1-1,-1-1 0,0 1 0,4-4 0,2-2 49,-1-1-1,0 0 1,0-1-1,-1 1 1,11-19-1,-13 19-7,1-1 0,0 1 1,1 1-1,-1-1 0,2 1 0,-1 0 0,15-12 0,-20 18-48,0 1 1,0-1-1,0 0 1,0 1-1,1-1 0,-1 1 1,0-1-1,0 1 0,1-1 1,-1 1-1,0 0 0,1 0 1,-1 0-1,0 0 0,1 0 1,-1 0-1,0 0 1,1 0-1,-1 0 0,0 1 1,1-1-1,-1 0 0,0 1 1,0-1-1,0 1 0,1-1 1,-1 1-1,1 1 0,0 0-1,1 0 0,-1 0 0,0 0 0,-1 0 0,1 1 0,0-1 0,-1 1 0,1-1 0,-1 1 0,0 0 0,0-1 0,2 6 0,0 6 11,-1 0 0,0 1 0,-1-1-1,-1 19 1,3-29 168,3-8-76,11-17-16,-8 9-44,-3 7-29,27-26 66,-32 30-87,0 0 0,1 1 0,-1-1-1,0 0 1,0 0 0,1 0 0,-1 1 0,0-1 0,1 1 0,-1-1 0,1 1 0,-1-1 0,1 1 0,-1 0 0,1 0 0,-1 0 0,1 0 0,-1 0 0,1 0 0,-1 0 0,1 0 0,-1 0 0,1 1 0,1 0 0,0 2-7,0 0 0,-1 1 0,1 0 0,-1 0 1,1-1-1,-1 1 0,-1 1 0,1-1 0,0 0 0,1 7 1,0-2-2,-1-4 3,-1-1 0,1 0 0,0 0 1,0 0-1,1 0 0,-1 0 0,5 4 0,-6-7 0,0 0 0,0 1-1,0-2 1,1 1 0,-1 0 0,1 0 0,-1 0-1,0 0 1,1-1 0,-1 1 0,1-1 0,-1 1-1,1-1 1,0 0 0,-1 1 0,1-1 0,-1 0-1,1 0 1,0 0 0,-1 0 0,1-1 0,-1 1-1,1 0 1,2-1 0,8-3-7,0 0 1,-1-1-1,1 0 0,-1 0 0,0-2 0,-1 1 1,1-1-1,-1-1 0,0 0 0,-1 0 1,0-1-1,12-15 0,-15 15 7,-4 7 3,-1-1-1,1 0 1,-1 1 0,1 0-1,0-1 1,0 1 0,0 0-1,0 0 1,0 0 0,4-2-1,-10 8 1,0-1 0,1 1 1,0 0-1,0 0 0,0 1 0,-4 8 0,-1 0 8,1 1 1,1 0-1,0 0 0,-7 26 1,12-36-8,1-1 0,-1 1 0,0 0 1,1 0-1,0 0 0,0 0 1,0-1-1,0 1 0,1 0 0,0 0 1,-1 0-1,1-1 0,1 1 1,-1 0-1,0-1 0,1 1 0,0-1 1,0 0-1,0 1 0,0-1 1,0 0-1,1 0 0,-1 0 0,6 4 1,-6-6-1,-1 0-1,1 1 1,0-1 0,-1 0 0,1 0 0,0 0-1,0-1 1,0 1 0,0 0 0,0-1 0,0 1 0,0-1-1,0 0 1,0 1 0,0-1 0,0 0 0,0 0 0,0 0-1,0-1 1,2 1 0,0-2 0,0 1-1,-1 0 1,0-1 0,1 0-1,-1 0 1,0 0 0,0 0-1,0 0 1,0-1-1,3-3 1,4-5 10,-1 0-1,-1-1 1,0 0-1,10-19 1,-10 15-2,-1-1 1,-1 0 0,0-1-1,-1 1 1,-1-1 0,-1 0-1,0 0 1,-2 0 0,0 0-1,-2-32 1,-3 13 54,-2 0 0,-1 0-1,-2 1 1,-16-43 0,25 78-61,-1 0 1,1 0-1,0 0 0,0 1 1,0-1-1,-1 0 0,1 0 1,-1 0-1,1 1 0,0-1 0,-1 0 1,1 1-1,-1-1 0,1 0 1,-1 1-1,0-1 0,1 0 1,-1 1-1,0-1 0,1 1 1,-1-1-1,0 1 0,0 0 0,0-1 1,1 1-1,-1 0 0,0 0 1,0-1-1,0 1 0,1 0 1,-1 0-1,0 0 0,0 0 1,0 0-1,0 0 0,0 0 0,0 0 1,-1 1-3,0 0 0,1 0 0,-1 0 1,1 0-1,-1 0 0,1 0 0,-1 0 0,1 1 0,0-1 1,-1 0-1,1 1 0,0-1 0,0 1 0,0-1 1,-1 4-1,-6 13-43,1 1 0,0 0 0,2 0 1,0 0-1,1 1 0,2 0 0,-1-1 0,2 1 1,1 0-1,3 29 0,-1-33 0,0 1 1,2-1-1,0 1 1,0-1-1,2 0 1,0 0-1,1-1 1,0 0-1,1 0 0,1-1 1,1 0-1,18 22 1,-25-33 28,0-1 0,0 1 0,0-1 0,1 0 1,-1 0-1,1 0 0,-1 0 0,1-1 0,0 1 0,0-1 1,-1 0-1,1 0 0,0 0 0,0-1 0,0 1 0,0-1 1,0 0-1,0 0 0,0-1 0,0 1 0,0-1 0,0 0 1,5-1-1,-6 1-486,1-1 0,-1 1 0,1-1 0,-1 0 0,1 0 0,-1 0 0,0 0 0,6-5 0</inkml:trace>
</inkml:ink>
</file>

<file path=ppt/ink/ink4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43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0 782 7328,'0'0'8594,"12"-14"-8090,11-13-84,-1 0 0,-1-2-1,-1 0 1,24-50 0,-28 38 424,2 0 0,2 1 1,37-56-1,-41 79-213,-13 15-501,-1 0-1,0 0 1,1 0-1,-1-1 1,0 1 0,0 0-1,1-4 1,-3 6-113,0-1 1,0 1-1,0 0 0,0 0 0,0 0 1,0-1-1,1 1 0,-1 0 1,0 0-1,0-1 0,0 1 1,0 0-1,0 0 0,0 0 1,1 0-1,-1-1 0,0 1 1,0 0-1,0 0 0,0 0 0,1 0 1,-1 0-1,0-1 0,0 1 1,0 0-1,1 0 0,-1 0 1,0 0-1,0 0 0,1 0 1,-1 0-1,0 0 0,0 0 0,0 0 1,1 0-1,-1 0 0,0 0 1,1 0-1,4 9 351,-1 19-35,-4-23-299,-1 104 475,0-98-412,0 1 0,-1-1 1,0 0-1,-1 1 0,-1-1 0,1 0 0,-9 16 0,8-12 465,6-15-177,2-9-192,-1-5-89,2-10 46,2 1-1,0 0 1,1 0-1,15-28 1,1 10 175,-24 41-321,0 0-1,0 0 0,0 0 1,0 0-1,0 0 1,1-1-1,-1 1 1,0 0-1,0 0 1,0 0-1,0 0 0,0 0 1,1 0-1,-1 0 1,0 0-1,0 0 1,0 0-1,0 0 1,1 0-1,-1 0 0,0 0 1,0 0-1,0 0 1,1 0-1,-1 0 1,0 0-1,0 0 1,0 0-1,0 0 0,0 0 1,1 0-1,-1 1 1,0-1-1,0 0 1,0 0-1,0 0 1,0 0-1,1 0 0,-1 0 1,0 1-1,0-1 1,0 0-1,0 0 1,0 0-1,8 13 71,5 15-11,-7-4-52,-1 0 0,-1 1 0,-1-1 0,-2 1 0,0 25-1,-2-49-7,1 1 0,0-1 0,0 1 0,0-1 0,0 0 0,0 1 0,0-1 0,0 0 0,1 1-1,-1-1 1,0 1 0,1-1 0,-1 0 0,1 0 0,-1 1 0,1-1 0,0 0 0,0 0 0,-1 0 0,1 0-1,0 1 1,0-1 0,0-1 0,0 1 0,0 0 0,1 0 0,-1 0 0,0 0 0,0-1 0,0 1-1,1-1 1,-1 1 0,0-1 0,1 1 0,-1-1 0,0 0 0,1 1 0,-1-1 0,0 0 0,1 0 0,-1 0-1,1 0 1,-1 0 0,3-1 0,3-1 16,-1 1 1,1-1-1,-1-1 0,0 1 1,0-1-1,1 0 0,8-7 1,3-1 21,-1-2 1,-1 1 0,0-2-1,0 0 1,-2-1 0,0-1-1,0 0 1,19-32-1,-28 38 5,0 0-1,0 0 1,-1 0-1,4-18 1,-7 23-28,0 1 0,-1 0 1,1-1-1,-1 1 0,0-1 1,0 1-1,0-1 1,-1 1-1,0-1 0,0 1 1,0 0-1,0-1 0,-1 1 1,-3-7-1,5 10-9,-1 1 0,1-1 0,-1 0 0,1 0 0,-1 0 1,0 0-1,0 1 0,1-1 0,-1 0 0,0 1 0,0-1 0,0 1 0,0-1 0,0 1 0,1-1 0,-1 1 0,0 0 1,0-1-1,0 1 0,0 0 0,0 0 0,0-1 0,0 1 0,-1 0 0,1 0 0,0 0 0,0 1 0,0-1 1,0 0-1,0 0 0,0 0 0,0 1 0,0-1 0,0 0 0,1 1 0,-1-1 0,0 1 0,0-1 0,0 1 0,0 0 1,0-1-1,1 1 0,-1 0 0,-1 1 0,-2 1 11,0 1 1,0 0-1,0 1 1,1-1-1,-1 0 1,-4 10-1,5-9-29,1 0 1,0 0-1,0 1 0,0-1 0,0 1 1,1-1-1,0 1 0,0-1 0,1 1 0,0 0 1,0-1-1,0 1 0,0 0 0,1-1 1,0 1-1,0-1 0,1 1 0,0-1 1,-1 1-1,2-1 0,-1 0 0,1 0 1,-1 0-1,2 0 0,-1-1 0,0 1 1,5 4-1,-3-3 0,1 1 1,1-1 0,-1 0-1,1 0 1,0-1 0,0 0-1,0 0 1,1-1-1,0 0 1,10 4 0,-13-6 10,1 0 1,-1-1-1,1 0 0,-1 0 1,1 0-1,0-1 1,-1 1-1,1-2 1,0 1-1,-1 0 0,1-1 1,-1 0-1,1-1 1,-1 1-1,1-1 1,9-4-1,-7 1 24,1 1-1,-1-1 1,0-1 0,0 1-1,0-1 1,-1-1-1,0 1 1,0-1 0,9-12-1,-12 13-4,-1-1-1,1 1 1,-1-1-1,0 0 1,-1 1 0,1-1-1,-2 0 1,1-1-1,-1 1 1,0 0-1,0 0 1,-1 0 0,0-9-1,0 11 3,-1 1 0,1-1 0,-1 1 0,0-1 0,-1 1 0,1-1 0,-4-6-1,5 10-15,-1 0-1,1 0 0,-1 0 0,1 1 0,-1-1 1,1 0-1,-1 0 0,0 0 0,1 1 0,-1-1 0,0 0 1,0 1-1,1-1 0,-1 1 0,0-1 0,0 1 1,0-1-1,0 1 0,0-1 0,0 1 0,0 0 1,0 0-1,0-1 0,0 1 0,0 0 0,0 0 0,0 0 1,0 0-1,0 0 0,0 0 0,0 1 0,0-1 1,0 0-1,0 0 0,1 1 0,-1-1 0,0 0 0,0 1 1,0-1-1,0 1 0,0-1 0,-1 2 0,-1 1-9,-1 0 0,1 0 0,0 1 0,0-1 0,0 1 0,1 0-1,-1 0 1,1 0 0,0 0 0,0 0 0,0 0 0,1 0 0,-1 1-1,1-1 1,0 1 0,1-1 0,-1 1 0,1-1 0,-1 1-1,2 8 1,-1-6-6,1-1-1,-1 0 0,1 0 0,1 0 0,-1 0 1,1 0-1,0 0 0,0 0 0,1 0 0,0-1 1,0 1-1,0-1 0,0 0 0,1 0 1,5 6-1,-5-7 10,0 0 0,0-1 1,1 1-1,0-1 0,-1 0 0,1 0 1,0-1-1,0 0 0,0 1 1,1-2-1,-1 1 0,0 0 0,1-1 1,-1 0-1,1-1 0,-1 1 1,1-1-1,0 0 0,-1 0 1,1-1-1,-1 0 0,7-1 0,11-7 19,0-1 0,-1-1-1,-1 0 1,1-2 0,-2-1-1,0 0 1,30-29 0,-48 41-19,0 1 9,-1-1-1,1 1 1,-1 0-1,0 0 1,1 0-1,-1-1 0,0 1 1,0-1-1,0 1 1,0-1-1,0 1 1,0-1-1,0 1 1,-1-1-1,1 0 1,-1 0-1,1 1 1,0-4-1,-1 4 403,-9 8-213,-4 4-114,-1 1-1,-26 15 0,27-19-68,0 1 0,1 0 0,0 1 1,-17 18-1,21-20-28,1 0 0,1 1 1,0-1-1,0 1 0,1 1 0,0-1 1,0 1-1,1 0 0,1 0 0,-4 16 1,6-25 7,1 0 0,0 0-1,0 0 1,-1 0 0,1 0 0,0 0 0,0 0 0,0 1 0,0-1 0,0 0 0,1 0 0,-1 0 0,0 0 0,0 0 0,1 0 0,-1 0 0,1 0 0,-1 0-1,1 0 1,-1 0 0,1 0 0,-1 0 0,1-1 0,0 1 0,0 0 0,-1 0 0,1-1 0,0 1 0,0 0 0,0-1 0,0 1 0,0-1 0,0 1-1,0-1 1,0 1 0,0-1 0,0 0 0,0 0 0,0 1 0,0-1 0,1 0 0,2 0-2,-1 0-1,1 0 1,-1-1 0,0 1 0,1-1-1,-1 0 1,0 0 0,1 0 0,-1 0-1,0-1 1,5-3 0,6-4-1,-1-2 0,0 0 0,-1 0 0,0-1-1,-1-1 1,0 0 0,-1 0 0,-1-1 0,0 0 0,12-26 0,-6 5 20,-2 0 0,0-2 1,11-60-1,-20 75 2,0 0 1,-1-1 0,-2 0 0,0 1 0,-1-1-1,-2 0 1,0 0 0,-1 1 0,-2 0 0,-7-26-1,12 48-9,0-1-1,0 1 1,0-1-1,0 1 1,0-1 0,-1 1-1,1 0 1,0-1-1,0 1 1,0-1-1,-1 1 1,1 0-1,0-1 1,0 1-1,-1-1 1,1 1-1,0 0 1,-1-1-1,1 1 1,0 0-1,-1 0 1,1-1-1,-1 1 1,1 0 0,0 0-1,-1-1 1,1 1-1,-1 0 1,0 0-1,-7 10 46,-4 29-59,11-35 10,-7 29-51,1 0 0,2 0 1,1 1-1,1 66 1,5-80 2,0-1 0,0 0 0,2 1 0,1-1 1,0 0-1,1-1 0,1 1 0,1-1 1,0-1-1,13 19 0,-15-26 37,-3-4-36,1-1 0,0 0 0,-1 1 1,2-1-1,8 8 0,-11-12 39,-1 0 0,1 0 0,0 1 0,0-2 0,0 1 0,0 0 0,0 0-1,1-1 1,-1 1 0,0-1 0,0 1 0,0-1 0,0 0 0,1 0 0,-1 0-1,0 0 1,0 0 0,0-1 0,0 1 0,1-1 0,3-1 0,-1 0 29,0-1 0,1 0 1,-1 0-1,0 0 0,-1 0 0,1-1 1,-1 0-1,1 0 0,4-6 0,-2 1 37,1 0 0,-2 0 0,10-18 0,34-96 660,-50 123-717,0 0 0,0 0 0,0 0 0,0 0 0,0 0 0,0 0 0,0 0 0,0-1 0,0 1 0,0 0 0,0 0 0,0 0 0,0 0 0,0 0 0,0 0 0,0 0 0,1 0 0,-1 0 0,0-1 0,0 1 0,0 0 0,0 0 0,0 0 0,0 0 1,0 0-1,0 0 0,0 0 0,0 0 0,0 0 0,0 0 0,1 0 0,-1 0 0,0 0 0,0 0 0,0 0 0,0 0 0,0-1 0,0 1 0,0 0 0,0 0 0,0 0 0,1 0 0,-1 0 0,0 0 0,0 0 0,0 1 0,0-1 0,0 0 0,0 0 0,0 0 0,0 0 0,1 0 0,-1 0 0,0 0 0,0 0 0,0 0 0,0 0 0,0 0 0,0 0 0,0 0 0,2 9 181,-1 14 55,-2 7-238,-10 46 0,9-64 0,0-1 0,-1 1 0,-1-1 0,0 0 0,-1-1 0,0 1 0,-8 12 0,13-23 0,0 1 0,0-1 0,-1 0 0,1 0 0,0 1 0,0-1 0,-1 0 0,1 0 0,0 0 0,-1 0 0,1 0 0,0 1 0,-1-1 0,1 0 0,0 0 0,-1 0 0,1 0 0,0 0 0,-1 0 0,1 0 0,0 0 0,-1 0 0,1 0 0,0 0 0,0 0 0,-1 0 0,1 0 0,0-1 0,-1 1 0,1 0 0,0 0 0,-1 0 0,-13-10 0,-6-16 0,19 26 0,1 0 0,0 0 0,-1-1 0,1 1 0,0 0 0,0-1 0,-1 1 0,1-1 0,0 1 0,0 0 0,-1-1 0,1 1 0,0-1 0,0 1 0,0-1 0,0 1 0,0-1 0,0 1 0,0 0 0,0-1 0,0 1 0,0-1 0,0 1 0,0-1 0,0 1 0,0-1 0,0 1 0,0-1 0,0 1 0,1 0 0,-1-1 0,0 1 0,0-1 0,0 1 0,1 0 0,-1-1 0,0 1 0,1 0 0,-1-1 0,0 1 0,1 0 0,-1-1 0,0 1 0,1 0 0,-1 0 0,1-1 0,-1 1 0,1 0 0,-1 0 0,1 0 0,22 0 0,67 14 0,-86-13 208,-1 0-56</inkml:trace>
</inkml:ink>
</file>

<file path=ppt/ink/ink4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44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1 822 12552,'0'0'3784,"10"1"-3473,-5 0-273,-1-1-4,0 1 0,1-1 0,-1 0 0,0 0-1,1 0 1,-1 0 0,0-1 0,0 0 0,1 0 0,-1 0 0,0 0 0,0-1 0,0 1 0,0-1 0,0 0 0,0 0 0,5-5-1,11-11 216,0-1 0,-1-1 0,-1 0-1,-1-2 1,25-40 0,58-128 1500,-87 161-1431,-2 0 0,-1 0 1,-2-1-1,7-41 1,8-126 1463,-21 166-1366,-4 4 244,-1 17-229,2 12-321,-1-1 0,0 0 0,1 1 0,-1 0 0,1-1 0,-1 1 0,1 0 0,0 0 0,0 0 0,0 0 0,0 0 0,-2 3 1,-9 23 7,1 1 0,1 0 0,2 1 1,0 0-1,2 0 0,-2 41 0,5-25 30,3-1-1,1 1 0,14 77 1,-13-109-97,1 0 0,1 0 0,0 0-1,7 14 1,-8-22 0,-1-1 0,1-1 0,0 1 0,0 0 0,0-1 0,1 1-1,-1-1 1,1 0 0,0 0 0,1-1 0,-1 1 0,1-1 0,6 4-1,-10-7-31,0 1-1,1-1 0,-1 0 0,0 0 0,1 0 0,-1 0 0,0 0 0,1 0 0,-1 0 1,0 0-1,1 0 0,-1-1 0,0 1 0,1 0 0,-1-1 0,0 1 0,0-1 1,0 0-1,1 1 0,-1-1 0,1-1 0,24-21 149,-18 10-99,1 0-1,-2 0 1,1-1 0,9-28 0,-9 21 170,18-32 1,-25 59-177,0 0 0,0 0 0,0 0 0,1 0 0,-1 0 0,2 0 0,-1-1 0,1 1 0,-1-1 0,2 1 0,4 6 0,-5-9-56,0 0 0,0-1 1,0 1-1,0-1 0,1 0 1,-1 0-1,1 0 0,6 3 1,-8-5-6,-1 1 1,1-1-1,0 1 1,0-1-1,-1 0 1,1 0-1,0 0 0,0 0 1,-1 0-1,1-1 1,0 1-1,0 0 1,-1-1-1,1 1 1,0-1-1,-1 0 1,1 1-1,-1-1 1,1 0-1,-1 0 0,1 0 1,1-2-1,-1 2 2,0 0 0,-1-1 0,1 1 0,0-1 0,-1 0 0,1 1-1,-1-1 1,1 0 0,-1 0 0,0 0 0,0 0 0,0 0 0,0 0 0,0 0-1,0-1 1,-1 1 0,1 0 0,-1 0 0,1-1 0,-1 1 0,0 0 0,0-1-1,0 1 1,0 0 0,0-1 0,-1 1 0,1 0 0,-1-1 0,1 1-1,-1 0 1,0 0 0,-2-4 0,1 1 30,0 0 0,-1 1-1,1-1 1,-1 1 0,0 0-1,-1 0 1,1 0 0,0 0 0,-1 1-1,0-1 1,0 1 0,0 0 0,0 0-1,-1 0 1,1 1 0,-1 0-1,0-1 1,1 2 0,-9-3 0,13 4-28,0 0 0,0-1 1,0 1-1,0 0 0,0 0 1,0 0-1,0 0 0,0 0 0,-1 0 1,1 0-1,0 0 0,0 0 1,0 0-1,0 0 0,0 0 1,0-1-1,-1 1 0,1 0 1,0 0-1,0 0 0,0 0 1,0 0-1,0 0 0,0 0 0,-1 0 1,1 0-1,0 0 0,0 0 1,0 0-1,0 1 0,0-1 1,0 0-1,-1 0 0,1 0 1,0 0-1,0 0 0,0 0 0,0 0 1,0 0-1,0 0 0,0 0 1,-1 0-1,1 0 0,0 1 1,0-1-1,0 0 0,0 0 1,0 0-1,0 0 0,0 0 1,0 0-1,0 1 0,0-1 0,0 0 1,0 0-1,0 0 0,0 0 1,0 0-1,0 0 0,0 1 1,0-1-1,0 0 0,0 0 1,0 0-1,0 0 0,0 0 0,0 0 1,0 1-1,10 11 98,21 14-79,-10-16-13,1-1 1,0 0-1,0-2 0,0 0 1,36 4-1,-23-8-11,-51-9-984,3 4 380,0 0 1,-23-7-1,16 3-3414</inkml:trace>
</inkml:ink>
</file>

<file path=ppt/ink/ink4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45.0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76 15776,'0'0'1439,"85"-6"-975,-21 4-8,4-1 16,-2 1-48,-3-8 0,-7-2-80,0-3 8,-9 1-112,-12 2 16</inkml:trace>
</inkml:ink>
</file>

<file path=ppt/ink/ink4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46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0 426 10656,'0'0'3737,"12"0"-2936,0-1-532,1 0 1,-1-1-1,1 0 0,-1-1 0,1 0 0,-1-1 0,18-8 0,-12 1-19,-1-1-1,-1 0 0,0-1 0,-1-1 1,0-1-1,-1 0 0,0 0 0,-2-2 1,0 0-1,0 0 0,-2-1 0,0 0 1,-1-1-1,-1 0 0,10-34 0,-7-2 717,-11 52-891,0 1 1,1-1-1,-1 0 0,0 1 1,0-1-1,-1 0 1,1 1-1,-1-1 0,1 1 1,-1-1-1,0 0 1,0 1-1,0-1 0,0 1 1,0 0-1,-1-1 1,-1-1-1,2 3-36,0 0-1,0 0 1,0 0-1,0 1 1,0-1 0,0 0-1,-1 1 1,1-1-1,0 1 1,0-1 0,-1 1-1,1-1 1,0 1-1,-1 0 1,1 0 0,0 0-1,-1 0 1,1 0-1,0 0 1,-1 0 0,1 0-1,0 0 1,-1 1-1,1-1 1,0 1 0,-1-1-1,1 1 1,0-1-1,0 1 1,0 0 0,0-1-1,0 1 1,-1 0-1,1 0 1,1 0 0,-1 0-1,0 0 1,-1 2-1,-5 5 33,0 0 0,0 0 0,-8 17 0,11-17 1,-9 14 50,2 1 0,-18 48-1,-7 52 114,32-110-212,-4 17 74,1 0 1,1 0-1,1 0 0,2 1 1,1-1-1,3 48 0,0-51 13,-1-17-39,0 0 0,1-1 0,0 1 0,1 0 0,5 16 0,-7-25-47,0 0-1,0 0 1,1-1-1,-1 1 1,0 0-1,1 0 1,-1-1-1,1 1 1,-1 0-1,1 0 1,0-1-1,-1 1 1,1-1-1,0 1 1,-1-1-1,1 1 1,0-1-1,-1 1 1,1-1 0,0 1-1,0-1 1,0 0-1,-1 0 1,1 1-1,0-1 1,0 0-1,1 0 1,0 0-4,0 0 0,-1-1 0,1 1 0,0-1 0,0 0 0,-1 1 0,1-1 0,-1 0 0,1 0 0,-1 0 0,1 0 1,1-2-1,3-2 15,0-1 1,0 0-1,-1 0 1,7-11-1,13-25 513,31-76-1,-56 117-533,1 1-1,-1-1 1,1 0-1,-1 1 1,1-1-1,0 1 1,-1-1-1,1 1 1,0-1-1,-1 1 1,1-1-1,0 1 1,-1-1-1,1 1 1,0 0-1,0 0 0,0-1 1,-1 1-1,1 0 1,0 0-1,0 0 1,0 0-1,-1 0 1,1 0-1,0 0 1,0 0-1,0 0 1,-1 0-1,1 1 1,0-1-1,0 0 1,-1 1-1,1-1 1,0 0-1,1 2 1,34 18 119,-22-12-87,7 1-8,0-1 0,1-1 0,37 6 0,-51-11-32,0-1-1,0 0 0,0-1 0,0 0 0,0 0 1,0-1-1,0 0 0,-1-1 0,1 1 0,0-1 1,12-6-1,-14 6-3,-1 0 1,0-1-1,0 0 1,0 0-1,0 0 0,0-1 1,-1 0-1,1 0 1,-1 0-1,0 0 1,0-1-1,-1 1 1,1-1-1,-1 0 0,0 0 1,3-8-1,-5 10 11,0 1-1,-1-1 0,1 1 1,-1-1-1,0 0 0,1 1 0,-1-1 1,0 0-1,-1 0 0,1 1 1,0-1-1,-1 1 0,1-1 0,-1 0 1,0 1-1,0-1 0,0 1 1,0-1-1,-1 1 0,1 0 1,-1 0-1,1-1 0,-1 1 0,0 0 1,1 0-1,-1 0 0,0 1 1,0-1-1,-1 0 0,1 1 0,-4-3 1,5 4-6,-1 0 0,1 0 1,0 0-1,0 1 0,-1-1 0,1 0 1,0 0-1,0 1 0,-1-1 0,1 0 1,0 1-1,0 0 0,0-1 0,0 1 1,0 0-1,0-1 0,0 1 1,0 0-1,0 0 0,0 0 0,0 0 1,0 1-1,-21 26 62,18-23-49,2-1-13,0 0 0,0 0 0,0 0 0,0 0 0,1 0 0,0 0 0,0 0 0,0 1 0,0-1 0,1 0 0,0 1 0,0-1 0,0 1 0,0-1 0,0 0 0,1 1 0,0-1 0,0 0 0,0 0 0,1 0 0,-1 1 0,1-1 0,0 0 0,3 4 0,1 3 21,1-1 1,0 0 0,1 0 0,0 0 0,0-1-1,1 0 1,13 10 0,-18-17-8,0 1 0,0-1 0,0 0 0,0-1-1,1 1 1,-1-1 0,0 0 0,0 0 0,1 0 0,-1-1 0,1 1-1,-1-1 1,1 0 0,-1 0 0,1-1 0,-1 1 0,0-1 0,1 0 0,-1 0-1,0-1 1,0 1 0,8-5 0,-10 5-18,0 0 1,-1 0-1,1-1 0,-1 1 1,1-1-1,-1 1 0,1-1 0,-1 1 1,0-1-1,0 0 0,0 1 1,0-1-1,0 0 0,0 0 1,-1 0-1,1 0 0,-1 0 1,1-3-1,0-1-985,0 0 0,0 0-1,-1 0 1,-1-9 0</inkml:trace>
</inkml:ink>
</file>

<file path=ppt/ink/ink4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27.4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239 122 5520,'0'0'10946,"-4"10"-10611,3-7-314,-5 10 184,0 0-1,0-1 1,-1 0-1,-1 0 0,-15 19 1,19-27-21,0 0 1,0-1-1,0 1 1,0-1-1,0 0 1,-1 0-1,-7 4 1,9-6-135,0-1 0,1 1 0,-1-1 0,1 1 1,-1-1-1,1 0 0,-1 0 0,0-1 1,1 1-1,-1 0 0,1-1 0,-1 0 1,1 1-1,-1-1 0,1 0 0,-1 0 0,-2-3 1,-2 1 45,0-1 0,1 0 0,-1 0 1,1-1-1,0 0 0,0 0 0,1 0 1,0-1-1,0 0 0,0 0 0,-5-8 1,9 10-67,-1 1 0,0 0 0,1-1 0,0 1 0,-1-1 0,1 1 1,1-1-1,-1 0 0,0 1 0,1-1 0,0 0 0,0 0 0,0 1 1,0-1-1,1 0 0,0 1 0,-1-1 0,1 0 0,0 1 0,1-1 1,-1 1-1,1-1 0,-1 1 0,1 0 0,3-4 0,-3 4-1,1 0 0,-1 0 0,1 0 0,0 0-1,0 0 1,0 1 0,0-1 0,0 1 0,0 0 0,1 0-1,-1 0 1,1 0 0,-1 1 0,1 0 0,0-1-1,0 1 1,0 1 0,0-1 0,4 0 0,6 1 44,-1 0 1,1 1-1,-1 1 1,18 4 0,-16-3 0,0 0 1,21 0-1,-22-3-23,-7-1 11,1 1 0,-1 1 0,1-1 0,0 1 0,-1 0 0,0 1 0,13 4 0,2 3 103,-9-4-32,-1 0 0,1-1 0,1 0 0,18 2 0,-27-5-96,0-1 0,0 0 0,0-1 1,-1 1-1,1-1 0,0 0 0,-1 0 1,1 0-1,0 0 0,-1-1 0,0 0 0,1 0 1,-1 0-1,0-1 0,0 1 0,7-7 1,-4 4 77,0-1 0,0 0 0,0 0 0,-1-1 0,0 1 0,-1-1 0,1-1 0,-2 1 0,8-14 0,-9 17-3521</inkml:trace>
</inkml:ink>
</file>

<file path=ppt/ink/ink4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28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 1 7632,'0'0'9985,"10"2"-9524,-3-1-373,-5-1-61,0 0-1,0 0 1,1 0 0,-1 0-1,0 1 1,0-1-1,0 1 1,0 0-1,0 0 1,0-1 0,0 1-1,0 0 1,0 1-1,0-1 1,-1 0-1,1 1 1,0-1 0,-1 1-1,1-1 1,-1 1-1,1 0 1,-1-1-1,0 1 1,0 0-1,0 0 1,0 0 0,0 0-1,0 2 1,8 46 1060,-4 1 1,0 99-1,-4-123-850,-1-17-74,1 0 0,-1-1 1,-1 1-1,-1 10 1,0-8 28,-8 32 591,9-42-738,1-1 0,-1 1 0,0 0 0,1 0 0,-1 0-1,0-1 1,0 1 0,0-1 0,0 1 0,-1 0 0,1-1 0,0 0-1,0 1 1,-1-1 0,1 0 0,-1 0 0,0 0 0,-1 2 0,-12 2 252,13-4-261,0 1-1,-1-1 1,1 0 0,0 0 0,-1-1-1,1 1 1,-1 0 0,1-1 0,-1 0-1,1 1 1,-1-1 0,0 0 0,1 0-1,-1-1 1,1 1 0,-1 0 0,1-1-1,-1 0 1,1 1 0,-4-3 0,-29-17 371,20 10-80,-1 2 1,-31-14 0,41 21-149,9 4-556,1 1-3106</inkml:trace>
</inkml:ink>
</file>

<file path=ppt/ink/ink4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30.1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159 0 6520,'0'0'6590,"-3"13"-6130,-12 38 3,-33 144 2265,36-108-1807,-40 208 1484,49-286-2074,1-1 0,-1 1 0,-1-1 0,1 1 0,-11 14 0,17-25 83,0-6 186,1-6-426,1 0 0,11-20-1,0 0 49,-7 14-39,2 0 0,0 1 0,27-34 0,-29 42-79,0 0 1,1 1-1,0 0 1,0 1-1,14-10 1,-23 19-95,0 0 1,-1 0 0,1 0-1,0-1 1,0 1 0,0 0 0,0 0-1,0 1 1,0-1 0,0 0 0,0 0-1,-1 0 1,1 1 0,0-1-1,0 0 1,0 1 0,0-1 0,-1 1-1,1-1 1,0 1 0,0-1-1,-1 1 1,1 0 0,0-1 0,-1 1-1,1 0 1,-1-1 0,1 1 0,-1 0-1,1 0 1,-1-1 0,0 1-1,1 0 1,-1 1 0,13 29 72,-6 7 29,-5-22-28,0 1 1,2-1 0,0 0-1,0 0 1,2 0 0,9 18-1,-13-29-35,1 0 0,0 0 0,1-1-1,-1 1 1,5 4 0,-8-9-40,1 1 1,-1 0-1,1-1 0,0 1 0,-1-1 1,1 1-1,0-1 0,0 1 1,-1-1-1,1 0 0,0 1 0,0-1 1,-1 0-1,1 1 0,0-1 1,0 0-1,0 0 0,0 0 0,-1 0 1,1 0-1,0 0 0,0 0 1,0 0-1,0 0 0,0 0 0,-1-1 1,1 1-1,0 0 0,0 0 1,0-1-1,-1 1 0,1-1 0,0 1 1,-1 0-1,1-1 0,0 0 1,-1 1-1,1-1 0,0 1 0,-1-1 1,1 0-1,-1 1 0,1-1 1,-1 0-1,1-1 0,7-11 74,0 0 0,-1 0 0,0-1-1,-1 0 1,-1 0 0,0 0 0,-1-1 0,2-15-1,-3 12 122,-2 17-129,-1 10-51,1 3-34,1-1 0,-1 0 0,2 0 0,0 0 1,0 0-1,6 12 0,7 28-16,-15-49 26,-1 0 0,1 1-1,0-1 1,0 0-1,0 0 1,0 0-1,0 0 1,1 0-1,-1 0 1,1 0-1,-1 0 1,1-1-1,0 1 1,0 0-1,0-1 1,2 2-1,-3-2 7,0-1 0,1 1 0,-1-1 0,0 1 0,0-1 0,1 0-1,-1 1 1,1-1 0,-1 0 0,0 0 0,1 0 0,-1 0 0,0 0 0,1 0-1,-1-1 1,0 1 0,1 0 0,-1-1 0,0 1 0,1-1 0,-1 1 0,0-1-1,0 1 1,0-1 0,1 0 0,-1 0 0,0 0 0,0 0 0,1-1-1,8-9 37,0 0 0,-2 0 0,1-1 0,-2 0 0,1-1-1,8-20 1,-6 7 61,-1 0-1,9-42 0,-3 41 242,-2 46-226,-4 20-92,-4-23-34,-2-1 1,0 1-1,0-1 0,0 26 1,-4-34-14,1-1 1,-1 1-1,0 0 0,0-1 1,-1 1-1,1-1 1,-2 0-1,-2 7 0,4-11 20,1-1 0,-1 0 0,0 0 0,0 0 0,1 0-1,-1 0 1,0 0 0,0 0 0,0 0 0,-1 0 0,1 0-1,0-1 1,0 1 0,0 0 0,0-1 0,-1 1 0,-1 0 0,1-1 11,0 0 0,0 0 0,0 0 1,0 0-1,1 0 0,-1-1 0,0 1 1,0-1-1,0 1 0,1-1 1,-1 1-1,0-1 0,1 0 0,-1 0 1,1 0-1,-1 0 0,-1-2 0,1 2 17,-23-19 239,23 19-242,1 0 0,-1 0 0,1-1 0,0 1 0,0 0-1,-1-1 1,1 1 0,0 0 0,0-1 0,0 0 0,1 1-1,-1-1 1,-1-2 0,3 3-16,-1 1-1,0-1 1,0 1 0,1-1 0,-1 1-1,0-1 1,1 1 0,-1-1-1,0 1 1,1-1 0,-1 1 0,1 0-1,-1-1 1,1 1 0,-1 0-1,1-1 1,-1 1 0,1 0 0,-1-1-1,1 1 1,-1 0 0,1 0-1,-1 0 1,2-1 0,17-3 15,-17 3-22,9 0-20,-1-1 0,0 1 0,1 1 0,-1 0 0,0 0 0,1 1 0,-1 1 0,0-1 0,0 2 0,0-1 0,0 1 0,0 1 0,-1 0 0,1 0 0,10 8 0,-14-9-414,8 7 434,-5-2-6174</inkml:trace>
</inkml:ink>
</file>

<file path=ppt/ink/ink4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30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13672,'0'0'1904</inkml:trace>
</inkml:ink>
</file>

<file path=ppt/ink/ink4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31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1 299 8240,'0'0'8259,"13"2"-7735,41 7-9,-50-8-415,1-1 0,0 0 0,-1 0 0,1 0-1,0-1 1,-1 0 0,1 0 0,-1 0 0,1 0 0,-1-1-1,0 1 1,1-1 0,-1 0 0,0-1 0,0 1 0,0-1-1,5-4 1,1-3 190,0 1 0,-1-2 0,-1 1 0,10-15 0,-8 10 23,-2 2-82,0 0 0,-1-1-1,-1 1 1,0-1 0,-1 0 0,0-1-1,-1 1 1,-1-1 0,0 0 0,0-20 0,0 26-20,-3 8-181,0 1 1,1-1 0,-1 0 0,0 0-1,0 1 1,0-1 0,1 0 0,-1 1-1,0-1 1,0 0 0,0 0 0,0 1 0,0-1-1,0 0 1,0 0 0,0 1 0,-1-1-1,1 0 1,0 1 0,0-1 0,-1 0-1,1 1 1,-1-2 0,1 2-11,0 0-1,0 0 1,0 0 0,0-1-1,-1 1 1,1 0 0,0 0-1,0 0 1,0 0 0,0 0-1,-1 0 1,1 0 0,0 0-1,0 0 1,0 0 0,-1 0-1,1 0 1,0 0 0,0 0-1,0 0 1,-1 0 0,1 0-1,0 0 1,0 0 0,0 0-1,0 0 1,-1 0 0,1 0-1,0 0 1,0 0 0,0 0-1,0 0 1,-1 1 0,1-1-1,0 0 1,0 0 0,0 0-1,0 0 1,0 0 0,-1 1-1,1-1 1,0 0 0,0 0-1,0 0 1,0 0 0,0 1-1,0-1 1,0 0 0,0 0-1,0 0 1,0 1 0,-5 18 274,0 23-171,3-19-39,2 0 0,0 0 0,1-1 0,1 1 0,1 0 0,8 28 0,-10-48-63,0 0 0,0 0 0,0 0 0,1 0-1,-1-1 1,1 1 0,0 0 0,-1-1 0,1 1 0,0-1 0,1 1 0,-1-1 0,0 0 0,1 0 0,-1 0 0,1 0-1,-1-1 1,1 1 0,5 2 0,-4-3-4,-1-1 0,1 0 0,-1 1-1,0-1 1,1 0 0,-1-1 0,1 1 0,-1-1-1,0 1 1,1-1 0,-1 0 0,0 0-1,1 0 1,-1-1 0,0 1 0,0-1 0,0 0-1,4-3 1,-1 1 0,0-1 1,-1 0-1,1 0 0,-1 0 1,0 0-1,-1-1 0,1 0 1,-1 0-1,5-9 0,-1-3 50,0 0-1,5-22 0,-7 20 58,1 1 0,12-24 0,-16 34-91,8-13 413,-5 21-222,0 13-128,-3 3-103,-1-1-1,0 1 1,-1 0 0,0 1 0,-2-1 0,0 0 0,0 0 0,-1 0-1,-1-1 1,-6 19 0,7-30-7,0 1-1,0-1 1,-1 1 0,1-1 0,-1 0-1,-5 4 1,-6 3-3,13-10 19,1 0 0,0 0 0,0 0 0,-1 0-1,1 0 1,0 0 0,-1 0 0,1 0 0,0 0 0,-1 0 0,1 0-1,0 0 1,-1 0 0,1 0 0,0 0 0,-1 0 0,1 0 0,0 0-1,-1 0 1,1-1 0,0 1 0,-1 0 0,1 0 0,0 0 0,0 0-1,-1-1 1,1 1 0,0 0 0,0 0 0,-1-1 0,1 1 0,0 0-1,0 0 1,0-1 0,-1 0 41,2 0-36,-1 1 0,0-1 1,1 0-1,-1 0 0,1 0 0,-1 1 1,1-1-1,0 0 0,-1 1 0,1-1 1,0 0-1,-1 1 0,1-1 0,0 1 1,0-1-1,0 1 0,-1 0 0,1-1 1,0 1-1,1-1 0,23-7-6,-21 6 8,17-4-47,-1 1-1,1 1 0,0 0 1,0 2-1,0 0 0,24 2 1,-43 0-129,17 3 377,-19-3-338,1 0 0,-1 0 0,1 1 0,-1-1 0,0 0 0,1 0-1,-1 0 1,0 1 0,1-1 0,-1 0 0,0 0 0,1 1 0,-1-1 0,0 0-1,0 0 1,1 1 0,-1-1 0,0 1 0,0-1 0,1 0 0,-1 1 0,0-1 0,0 0-1,0 1 1,0-1 0,0 1 0,0-1 0,0 0 0,0 1 0,0-1 0,0 1-1,0-1 1,0 0 0,0 1 0,0-1 0,0 1 0,0-1 0,0 1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2:30.54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256 163 6520,'0'0'3738,"-6"11"-3638,-23 33 8,28-41-85,-1-1-1,0 1 0,-1-1 0,1 0 0,0 0 0,-1 0 1,1 0-1,-5 2 0,6-3 17,0-1 0,0 1 1,-1 0-1,1 0 0,0-1 1,0 1-1,0 0 0,1 0 0,-1 0 1,0 0-1,0 0 0,0 0 0,0 2 1,32-14 1578,-19 6-1478,0 0-1,1 1 0,0 1 1,0 0-1,0 1 1,20-1-1,22-4-76,26-12 35,-55 12-15,1 0 1,0 2 0,50-3 0,-69 8-48,-2 1 191,-12 9-103,-11 10-72,-1 0 1,0-1-1,-2-1 0,-36 26 1,27-23-15,-27 24 63,-98 56-1,149-98-98,-13 5 142,18-9-138,0 0 0,0 0 0,0-1 0,0 1 1,0 0-1,1 0 0,-1 0 0,0 0 0,1 0 0,-1 0 0,1 0 0,-1 0 0,1 0 0,-1 0 0,1 0 0,1-1 1,8-15 14,2 0 1,0 1 0,1 0 0,1 1-1,20-17 1,-7 5 58,-27 27-78,-1 0-1,1 0 0,0 1 1,0-1-1,0 0 1,0-1-1,0 1 0,-1 0 1,1 0-1,0 0 0,0 0 1,0 0-1,0 0 1,0 0-1,0 0 0,0 0 1,-1 0-1,1 0 1,0 0-1,0 0 0,0 0 1,0 0-1,0 0 0,0-1 1,0 1-1,0 0 1,0 0-1,-1 0 0,1 0 1,0 0-1,0 0 1,0 0-1,0-1 0,0 1 1,0 0-1,0 0 1,0 0-1,0 0 0,0 0 1,0 0-1,0-1 0,0 1 1,0 0-1,0 0 1,0 0-1,0 0 0,0 0 1,0-1-1,0 1 1,0 0-1,0 0 0,0 0 1,1 0-1,-1 0 1,0 0-1,0 0 0,0 0 1,0-1-1,0 1 0,0 0 1,0 0-1,0 0 1,0 0-1,1 0 0,-1 0 1,0 0-1,0 0 1,0 0-1,-16 0 64,2 1-30,8-3-6,1 0 0,-1 0 0,0-1-1,-6-4 1,9 5-5,0 0-1,0 0 0,0 1 1,0-1-1,-1 1 0,1-1 1,-1 1-1,1 0 1,-1 0-1,1 1 0,-1-1 1,0 1-1,1 0 0,-1 0 1,0 0-1,-7 1 0,-7 5 21,1 1 0,-1 0 0,1 2 0,0 0-1,1 0 1,0 2 0,0 0 0,2 1 0,-1 0-1,1 1 1,1 1 0,-20 26 0,29-32 62,7-7-49,17-12-20,14-13-6,39-39 0,-2 2 0,-64 55-28,44-35 29,77-47 0,-119 84-25,-1 0 0,1 0 0,17-5 0,-8 4 2,-15 4-34,-4 2 8,-10 6 0,-17 10 9,-18 18 16,-96 67 36,115-85-8,-1-2 0,0 0 0,-50 16 0,26-17 220,196-183-115,-97 109-184,-58 72 128,10-12-85,1 0 0,0 1 0,-1-1 0,1 1 0,0-1 0,0 0 0,0 1 0,-1-1 0,1 1 0,0-1 0,0 1 0,0-1 0,0 1 0,0-1 0,0 1 0,0-1 0,0 0 0,0 1 0,0-1 0,0 1 0,0-1 0,1 2 0,-1-2-2,1 1 1,0-1 0,-1 1-1,1-1 1,0 0 0,-1 1-1,1-1 1,0 0-1,0 0 1,-1 1 0,1-1-1,0 0 1,0 0 0,0 0-1,0 0 1,-1 0-1,1 0 1,0 0 0,0 0-1,0-1 1,0 1-1,8-2-3,0 0-1,0 0 0,0-1 0,0 0 0,-1-1 0,16-8 0,48-35-15,-61 39 19,-1 2 2,39-31-10,-45 33 12,0 0-1,0 0 1,0-1-1,0 1 0,-1-1 1,0 0-1,0 1 1,4-9-1,-7 13 0,0 0 0,0 0 0,0-1-1,0 1 1,0 0 0,0 0 0,0 0 0,0 0 0,0 0-1,0-1 1,0 1 0,0 0 0,0 0 0,0 0 0,0 0 0,0-1-1,0 1 1,0 0 0,0 0 0,0 0 0,0 0 0,0-1-1,0 1 1,0 0 0,-1 0 0,1 0 0,0 0 0,0 0-1,0-1 1,0 1 0,0 0 0,0 0 0,0 0 0,-1 0-1,1 0 1,0 0 0,0 0 0,0 0 0,0 0 0,0 0-1,-1-1 1,1 1 0,0 0 0,0 0 0,0 0 0,0 0-1,-1 0 1,1 0 0,0 0 0,0 0 0,0 0 0,0 0-1,-1 0 1,1 0 0,0 1 0,0-1 0,-13 3 16,-15 10 5,0 2-1,1 0 0,1 2 1,1 1-1,0 1 0,-43 43 1,58-49-86,0 0 1,0 0 0,2 1-1,0 0 1,0 0 0,1 1-1,1 0 1,1 0 0,-6 23-1,10-31-718,1 2-1197,14 0 1831,29 22-1725</inkml:trace>
</inkml:ink>
</file>

<file path=ppt/ink/ink4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32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13968,'0'0'1792</inkml:trace>
</inkml:ink>
</file>

<file path=ppt/ink/ink4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34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1 745 7736,'0'0'7010,"0"-10"-6444,3-8-173,0 1 0,1 0-1,10-30 1,1 11 384,-11 23-379,1 0-1,0 0 1,1 1 0,0 0 0,1 0-1,1 0 1,12-15 0,-19 27-355,-1 0-1,0-1 1,1 1-1,-1-1 1,0 1-1,1 0 1,-1-1 0,1 1-1,-1 0 1,1 0-1,-1-1 1,0 1-1,1 0 1,-1 0 0,1 0-1,-1 0 1,1 0-1,-1-1 1,1 1-1,0 0 1,-1 0 0,1 0-1,-1 0 1,1 1-1,-1-1 1,1 0-1,-1 0 1,1 0 0,10 13 515,2 26-279,-12-33-195,2 12 71,0 2 0,1 33 0,-2-16 45,-6 8 394,4-45-585,0 0 1,0 0-1,0 0 0,0 0 1,0 0-1,0 1 1,0-1-1,0 0 1,0 0-1,1 0 1,-1 0-1,0 0 1,0 0-1,0 0 1,0 0-1,0 1 0,0-1 1,0 0-1,0 0 1,0 0-1,0 0 1,0 0-1,0 0 1,1 0-1,-1 0 1,0 0-1,0 0 1,0 0-1,0 0 0,0 0 1,0 0-1,0 0 1,0 0-1,1 0 1,-1 0-1,0 0 1,0 0-1,0 0 1,0 0-1,0 0 1,0 0-1,0 0 0,1 0 1,-1 0-1,0 0 1,0 0-1,0 0 1,0 0-1,0 0 1,0 0-1,0 0 1,11-6 206,11-11-85,-21 15-113,9-7 59,-1-1-1,13-16 1,-17 19-33,1 0 0,-1 0 1,1 0-1,1 1 0,-1 0 1,1 0-1,0 1 1,1 0-1,8-5 0,-12 8-5,0-1 0,1 0-1,-1 0 1,0 0 0,3-5-1,16-9 190,-22 16-219,-1 1-1,1 0 0,-1 0 1,1 1-1,0-1 0,-1 0 1,1 0-1,-1 0 0,1 0 1,0 0-1,-1 1 0,1-1 1,-1 0-1,1 1 0,-1-1 1,1 0-1,-1 1 0,1-1 1,-1 0-1,0 1 0,1-1 1,-1 1-1,1-1 0,-1 1 1,0-1-1,1 1 0,-1-1 1,0 1-1,0-1 0,0 1 1,1 0-1,-1-1 0,0 1 1,0 0-1,6 21 78,-5-18-72,0 4 21,1 0 0,0 0 1,0-1-1,5 13 0,-6-18-27,-1-1 0,1 1 1,0-1-1,-1 0 0,1 0 1,0 1-1,0-1 0,0 0 1,0 0-1,0 0 0,0 0 1,0 0-1,1 0 0,-1 0 1,0 0-1,0-1 0,1 1 1,-1 0-1,0-1 0,1 1 1,-1-1-1,1 0 1,-1 1-1,1-1 0,-1 0 1,1 0-1,-1 0 0,1 0 1,-1 0-1,1 0 0,-1 0 1,3-1-1,11-4 44,1-1 1,-1 0 0,-1-1-1,1 0 1,-1-2-1,15-10 1,-28 18-32,1-1 1,0 1-1,-1 1 1,1-1-1,0 0 0,0 0 1,0 1-1,-1-1 1,1 1-1,0-1 1,2 1-1,-1 4 39,0 5-21,-3 0-43,0-1 1,0 1-1,1 0 0,0 0 1,1-1-1,0 1 0,1-1 1,-1 1-1,1-1 0,6 10 1,-9-17 3,0-1 1,0 1-1,1-1 0,-1 1 1,0-1-1,1 1 1,-1-1-1,0 1 1,1-1-1,-1 1 0,0-1 1,1 1-1,-1-1 1,1 0-1,-1 1 0,1-1 1,-1 0-1,1 1 1,-1-1-1,1 0 1,-1 0-1,1 1 0,-1-1 1,1 0-1,0 0 1,-1 0-1,1 0 0,-1 0 1,1 0-1,-1 0 1,1 0-1,0 0 1,-1 0-1,1 0 0,-1 0 1,1 0-1,-1-1 1,1 1-1,0 0 0,-1 0 1,1-1-1,-1 1 1,1 0-1,-1 0 1,1-1-1,0 0 7,0-1-1,0 1 1,0 0 0,-1 0-1,1 0 1,0 0 0,-1 0 0,1-1-1,-1 1 1,1 0 0,-1-1-1,0 1 1,1 0 0,-1-1 0,0 1-1,0 0 1,0-1 0,0 1-1,-1-3 1,-1-7 35,-1 1 1,0-1-1,-6-12 1,8 20-23,0 1 1,0-1 0,-1 1-1,1-1 1,-1 1 0,1 0 0,-1-1-1,0 1 1,1 0 0,-1 0 0,0 0-1,0 1 1,-1-1 0,1 0-1,0 1 1,-1-1 0,1 1 0,-1 0-1,-2-1 1,0-1 133,10 0-95,12 0-61,18 4-31,-27 0 27,1 0 0,-1-1 0,0 1 0,1-2 0,-1 0 0,0 0 0,1 0 0,-1-1-1,0 0 1,0-1 0,11-4 0,2-5 19,-1 0 0,-1-2 0,0 0 0,-1-1 0,-1-1 0,0-1 0,-1 0 0,0-1-1,-2-1 1,0 0 0,-1-1 0,-1 0 0,-1-1 0,-1 0 0,-1-1 0,-1 0 0,-1-1-1,-1 0 1,0 0 0,2-27 0,-7 34 24,1 6 2,0 1 1,-1-1 0,-1 1 0,0-1-1,0 1 1,-1-1 0,0 1 0,0 0-1,-1-1 1,0 1 0,-6-13-1,8 22-26,-1 0-1,1 0 0,-1 0 0,1 0 0,-1 0 0,1 0 0,0 0 0,-1 1 1,1-1-1,-1 0 0,1 0 0,0 1 0,-1-1 0,1 0 0,-1 0 0,1 1 1,0-1-1,0 0 0,-1 1 0,1-1 0,0 0 0,-1 1 0,1-1 1,0 1-1,0-1 0,0 1 0,-1 0 0,-9 16 15,7-3-23,0 0 0,0 0-1,2 1 1,-1-1 0,2 17 0,7 77-28,-2-56 16,-2-22-8,2-1 1,2 0 0,0-1-1,12 30 1,-14-44-2,1 8 20,-1-1 0,2 26 0,-5-34 55,-3 8 80,-4-18-460,-3-9-615,-1-2 13,3 5-2524</inkml:trace>
</inkml:ink>
</file>

<file path=ppt/ink/ink4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34.6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0 160 13464,'0'0'1565,"15"-6"-1104,28-12-164,151-58 1055,-156 64-817,1 1 1,0 2-1,58-7 1,-60 15-155,-23 1-705,-1-1 1,1 0 0,-1-1-1,18-4 1</inkml:trace>
</inkml:ink>
</file>

<file path=ppt/ink/ink4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2:37.0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182 550 5824,'0'0'8216,"-10"0"-7638,9 0-573,-7 0 234,0 0-1,-1 1 1,1-1-1,0 2 1,0-1 0,0 1-1,0 0 1,0 1-1,0 0 1,0 0 0,-13 8-1,16-7-40,0-1 0,0 1 0,1 1 0,-1-1 0,1 1 0,0-1 0,0 1 0,1 0 1,-1 1-1,1-1 0,0 1 0,1-1 0,-4 10 0,5-12-115,0 0 1,1 1 0,-1-1 0,1 1 0,0-1-1,0 1 1,0-1 0,0 1 0,1-1-1,-1 0 1,1 1 0,0-1 0,0 0 0,0 1-1,0-1 1,1 0 0,-1 0 0,1 0-1,0 0 1,0 0 0,0 0 0,0-1 0,0 1-1,1-1 1,-1 1 0,4 1 0,0 2-14,0-1 1,1-1 0,-1 1 0,1-1 0,0 0 0,1-1-1,-1 0 1,1 0 0,-1 0 0,1-1 0,0 0 0,0-1-1,0 0 1,0 0 0,0-1 0,0 1 0,0-2 0,0 1-1,0-1 1,-1 0 0,1-1 0,0 0 0,11-4 0,-8 1-18,0-1 1,0 1 0,0-2 0,0 1 0,-1-2-1,0 1 1,-1-1 0,0-1 0,0 0 0,14-18-1,-7 4 72,0 0 1,-2-1-1,21-47 0,-21 39-20,-2 0 1,-1 0 0,-2-1 0,-1 0 0,-2-1 0,3-39 0,-7 42 36,-1-1 0,-5-35 0,3 56-82,-1-1 0,-1 0 0,0 1-1,0 0 1,-1 0 0,0 0-1,-1 0 1,-12-18 0,17 27-51,-1 1 1,0 0-1,0 0 0,0-1 1,0 1-1,0 0 1,0 0-1,0 0 0,0 0 1,0 0-1,-1 0 1,1 0-1,0 1 0,-1-1 1,1 0-1,0 1 0,-1-1 1,-2 0-1,3 1-6,0 0 1,0 0-1,0 1 0,-1-1 0,1 0 1,0 0-1,0 1 0,0-1 0,0 1 1,0-1-1,0 1 0,0-1 0,0 1 0,0 0 1,0-1-1,0 1 0,0 0 0,-1 2 1,-2 2-9,1 0 1,-1 0 0,1 1-1,0 0 1,0 0 0,1-1-1,-3 11 1,-4 19-15,1 1 0,2 0 0,1 0 0,1 41 0,4-51 9,1 0-1,2 0 1,0 0 0,2 0-1,1 0 1,14 37-1,-6-23 30,24 54 123,-34-85-114,1 0 0,0 0 0,1-1 0,0 0 0,0 0 0,0 0 0,14 10 1,-16-15-13,1 0 1,-1 0 0,1-1 0,0 0-1,0 0 1,0 0 0,0 0 0,1-1-1,-1 0 1,0 0 0,0 0 0,1-1-1,-1 0 1,1 0 0,-1 0 0,0-1-1,1 0 1,-1 0 0,0 0 0,0 0 0,0-1-1,0 0 1,0 0 0,7-4 0,-7 3 4,1 0 1,-1 0 0,0 0 0,0-1 0,0 1 0,-1-1 0,1 0 0,-1-1 0,0 1 0,0-1 0,-1 0 0,1 0 0,-1 0-1,0 0 1,0-1 0,-1 1 0,0-1 0,0 0 0,0 1 0,0-1 0,1-11 0,-3 12 7,1-1 0,-1 0 0,0 0 1,-1 1-1,1-1 0,-1 0 0,0 1 0,0-1 0,-1 0 1,0 1-1,0 0 0,0-1 0,-1 1 0,1 0 0,-1 0 1,-7-9-1,9 13-18,0 1 1,0-1 0,0 1-1,1-1 1,-1 1 0,0-1-1,0 1 1,0-1-1,0 1 1,0 0 0,0 0-1,0-1 1,0 1-1,0 0 1,0 0 0,0 0-1,0 0 1,0 0 0,0 0-1,0 0 1,0 1-1,0-1 1,0 0 0,0 1-1,0-1 1,0 0 0,0 1-1,0-1 1,0 1-1,0-1 1,0 1 0,-1 1-1,0 0 3,-1 0 0,0 1 0,1-1 1,0 0-1,-1 1 0,1 0 0,-3 5 0,2-4-21,1 1 0,0-1 1,0 1-1,0 0 0,0-1 0,1 1 1,-1 0-1,1 0 0,1 0 1,-1 0-1,1 0 0,0 0 0,0 0 1,0 1-1,1-1 0,-1 0 1,1 0-1,1-1 0,-1 1 0,1 0 1,0 0-1,0-1 0,0 1 1,0-1-1,1 1 0,5 6 0,-3-4-6,-1-2 0,-1 0 0,1 0 0,0-1 0,1 1 1,5 4-1,-7-7 11,-1-1 0,0 0 0,1 1 0,0-1 0,-1 0 0,1-1 0,0 1 0,-1 0 0,1-1 0,0 0 0,0 1 0,0-1 0,-1 0 0,6-1 0,9-2 14,1-1 0,-1 0 0,-1-1 0,1-1 0,-1 0 0,0-2 0,0 0 0,-1 0-1,0-2 1,0 0 0,20-18 0,-16 8 26,-17 17-28,0 0 1,0 1-1,0-1 0,0 1 1,1 0-1,-1 0 1,1 0-1,0 0 0,-1 0 1,6-2-1,4-7 188,-11 10-38,-5 7-90,-5 10-25,-1 0 0,-22 26 0,20-27-17,-19 30 0,22-30 4,4-7-10,1-1 0,-1 1 0,-5 15 0,10-21-13,-1-1 1,1 1-1,-1-1 0,1 1 0,0-1 0,0 1 0,-1-1 0,1 1 0,0-1 0,1 1 0,-1-1 0,0 1 0,0-1 1,0 1-1,1-1 0,-1 1 0,1-1 0,-1 1 0,1-1 0,0 0 0,0 1 0,-1-1 0,1 0 0,0 0 0,0 0 0,0 1 1,0-1-1,2 1 0,-2-2 1,0 1 0,0 0 0,0-1 1,0 0-1,1 1 0,-1-1 0,0 0 1,0 1-1,0-1 0,1 0 0,-1 0 0,0 0 1,0 0-1,0 0 0,1-1 0,-1 1 1,0 0-1,0 0 0,0-1 0,1 1 1,-1-1-1,0 1 0,0-1 0,0 1 0,0-1 1,0 0-1,0 1 0,0-1 0,0 0 1,0 0-1,0-1 0,3-1 19,0-1 0,-1 0 1,0 0-1,0-1 0,0 1 0,2-5 1,6-12 147,-2-1-1,-1 0 1,-1-1 0,7-35 0,-14 58-171,0 0 1,0 0 0,0 0 0,0 0 0,0 0-1,0 0 1,0-1 0,0 1 0,0 0 0,0 0 0,0 0-1,0 0 1,0 0 0,0 0 0,0 0 0,0 0-1,0-1 1,0 1 0,0 0 0,1 0 0,-1 0-1,0 0 1,0 0 0,0 0 0,0 0 0,0 0-1,0 0 1,0 0 0,0 0 0,0 0 0,1 0-1,-1 0 1,0 0 0,0 0 0,0 0 0,0 0-1,0 0 1,0 0 0,0 0 0,0 0 0,1 0-1,-1 0 1,0 0 0,0 0 0,0 0 0,0 0-1,0 0 1,0 0 0,0 0 0,0 0 0,0 0-1,1 0 1,-1 0 0,0 0 0,0 0 0,0 0-1,0 1 1,0-1 0,0 0 0,0 0 0,9 10 156,16 28-244,-6-10 24,-14-21 34,-1-2 0,1 1-1,1 0 1,-1-1 0,1 0 0,8 5 0,-13-9 19,1 0 0,0 0 0,0 0-1,0 0 1,0 0 0,1 0 0,-1-1 0,0 1-1,0-1 1,0 0 0,0 0 0,1 1 0,-1-1 0,0-1-1,0 1 1,0 0 0,0 0 0,1-1 0,-1 0-1,0 1 1,0-1 0,0 0 0,0 0 0,0 0-1,0 0 1,2-2 0,3-2 8,0 0 0,-1-1-1,0 0 1,0-1 0,-1 1 0,1-1-1,-1 0 1,-1 0 0,7-13 0,-5 8 39,-1-1 0,-1 1 1,0 0-1,-1-1 0,3-23 0,-5 32 0,-1 1-1,1-1 0,0 1 0,0-1 0,0 1 0,1 0 1,2-6-1,-4 4 42,0 5-82,0 0-1,0 0 1,0 0-1,0-1 1,-1 1 0,1 0-1,0 0 1,0 0-1,0-1 1,0 1-1,0 0 1,0 0 0,0 0-1,0 0 1,1-1-1,-1 1 1,0 0 0,0 0-1,0 0 1,0 0-1,0-1 1,0 1-1,0 0 1,0 0 0,0 0-1,0 0 1,1 0-1,-1-1 1,0 1-1,0 0 1,0 0 0,0 0-1,0 0 1,0 0-1,1 0 1,-1 0 0,0 0-1,0-1 1,0 1-1,0 0 1,1 0-1,-1 0 1,0 0 0,0 0-1,0 0 1,1 0-1,-1 0 1,0 0-1,0 0 1,0 0 0,0 0-1,1 0 1,-1 0-1,0 1 1,0-1 0,0 0-1,0 0 1,1 0-1,-1 0 1,0 0-1,0 0 1,0 0 0,4 0-1,0 0 1,0 0-1,0 0 1,-1 1-1,1-1 1,0 1-1,0 0 1,-1 0 0,1 0-1,-1 1 1,1-1-1,-1 1 1,1 0-1,-1 0 1,0 0-1,0 0 1,0 1-1,3 2 1,-1 1-2,-1-1 0,0 1 0,-1 0 0,0 0 0,1 0 0,-2 1 0,4 8 0,8 19 0,-6-19 0,-4-6 0,1 0 0,0 0 0,0-1 0,11 13 0,-15-19 0,1-1 0,-1 1 0,1 0 0,0-1 0,-1 0 0,1 1 0,0-1 0,0 0 0,0 0 0,0 0 0,0 0 0,0 0 0,1-1 0,-1 1 0,0-1 0,0 1 0,0-1 0,1 0 0,-1 0 0,0 0 0,1 0 0,-1 0 0,0 0 0,0-1 0,0 1 0,3-2 0,1 0 90,-1-1 0,1 1 0,-1-1 0,0-1 0,0 1 0,0-1 0,0 0 0,-1 0 0,7-7 0,0-2-2720,16-26 0</inkml:trace>
</inkml:ink>
</file>

<file path=ppt/ink/ink4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3:04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0 864 5720,'0'0'7368,"14"-2"-6878,-8 2-443,13-2 276,0 0 0,0-1 0,0-1 1,36-13-1,-40 10-3,0-1-1,0 0 1,-1-1 0,0 0 0,0-2-1,-1 1 1,0-2 0,-1 0 0,-1 0-1,19-26 1,-5 4 406,-14 19 360,17-30 1,-32 63 1527,-16 69-2180,-3 3-111,-68 286 834,77-318-1002,9-42-66,1 0 0,0 1 1,1-1-1,1 1 0,1 0 0,0 18 1,2-25 23,0-9-80,-1 0 1,0 1-1,0-1 0,0 0 1,0 1-1,0-1 0,0 1 1,0-1-1,0 0 0,-1 1 1,1-1-1,-1 2 0,23-166 1419,-13 43-1129,-7 68-128,2 1 1,2 0-1,15-54 0,-7 56 64,24-54-1,-29 82-162,1 1 0,1 0 0,1 1 0,1 1-1,16-19 1,-26 33-75,0 0-1,0 1 1,1 0-1,0 0 1,-1 0-1,1 0 1,0 1-1,1-1 1,-1 1-1,7-3 1,-9 5-16,0-1 0,0 1 0,0 0 1,0 0-1,0 0 0,0 0 0,-1 0 0,1 0 1,0 0-1,0 0 0,0 1 0,0-1 1,0 1-1,0 0 0,0-1 0,-1 1 1,1 0-1,0 0 0,-1 0 0,1 0 1,-1 0-1,1 1 0,-1-1 0,1 0 0,-1 1 1,0-1-1,0 1 0,2 2 0,4 6-3,-1-1 0,0 1 0,0 0 0,-1 0 0,-1 1-1,0 0 1,0 0 0,-1 0 0,2 15 0,-4-20 5,-1 0 0,1-1-1,-1 1 1,-1 0 0,1 0 0,-1-1 0,0 1 0,-1-1 0,1 1-1,-1-1 1,0 1 0,0-1 0,-1 0 0,0 0 0,1 0 0,-2 0-1,1-1 1,-1 1 0,1-1 0,-1 0 0,-5 4 0,-7 8 35,12-12-25,0 0 1,0-1-1,0 1 1,0-1-1,0 0 1,0 0-1,-1 0 1,0 0-1,1-1 1,-1 0-1,0 0 1,-10 2-1,-3-2 198,-30 0 1,48-2-170,26-1 52,16-6-127,56-17 0,-83 20 18,0-1 1,0-1-1,-1-1 0,0 0 1,-1-1-1,0 0 1,18-14-1,98-96-57,-124 112 90,0 1 1,0-1-1,0 0 1,-1 0-1,0 0 1,0-1-1,-1 1 1,0-1-1,0 0 1,0 0-1,-1 0 1,2-12-1,-4 17-15,0 0 0,0 0 1,0 0-1,0 0 0,-1 0 0,1 0 0,-1 0 0,1 0 1,-3-4-1,3 5-4,-1-1 0,0 1 0,1-1 0,-1 1 0,1-1 1,-1 1-1,1-1 0,0 1 0,-1-1 0,1 1 0,0-1 0,0 0 0,0 1 1,1-1-1,-1 1 0,0-1 0,1-1 0,1 2-3,1 0 0,0 0 0,-1 0 0,1 1 0,0-1 0,0 1 0,0-1 0,-1 1 0,1 0 0,3 1 0,2 0 0,-1 2 0,0-1 0,1 1 0,-1 0 0,0 0 0,-1 1 0,1-1 0,-1 2 0,1-1 0,-1 1 0,-1 0 0,1 0 0,-1 0 0,0 1 0,0 0 0,0 0 0,5 11 0,-3-4 0,0 0 0,-1 0 0,-1 1 0,0 0 0,-1 0 0,-1 1 0,0-1 0,1 17 0,-2-13 0,0 0 0,6 20 0,-8-37 0,1-1 0,-1 1 0,1 0 0,-1 0 0,1-1 0,0 1 0,-1 0 0,1-1 0,0 1 0,0-1 0,0 1 0,-1-1 0,1 1 0,0-1 0,0 0 0,0 1 0,0-1 0,0 0 0,0 0 0,-1 0 0,1 1 0,0-1 0,0 0 0,0 0 0,0 0 0,0 0 0,0-1 0,0 1 0,0 0 0,2-1 0,29-9 0,-9-3 0,0 0 0,-1-2 0,40-35 0,-38 21 0,-21 28 0,-2 7 0,-3 8 0,-1 5 0,0-8 0,1 1 0,0-1 0,0 1 0,2-1 0,-1 1 0,3 16 0,-1-25 0,-1 0 0,2-1 0,-1 1 0,0-1 0,0 1 0,1-1 0,-1 0 0,1 1 0,0-1 0,0 0 0,0 0 0,0 0 0,0 0 0,0-1 0,0 1 0,1 0 0,-1-1 0,0 0 0,1 1 0,0-1 0,-1 0 0,1 0 0,0-1 0,-1 1 0,1 0 0,0-1 0,0 0 0,-1 0 0,1 0 0,0 0 0,0 0 0,0 0 0,-1-1 0,1 1 0,0-1 0,0 0 0,-1 0 0,1 0 0,-1 0 0,1 0 0,-1 0 0,1-1 0,-1 1 0,0-1 0,3-3 0,-1 1 0,0 0 0,-1 0 0,0-1 0,0 1 0,0-1 0,-1 0 0,1 0 0,-1 0 0,0 0 0,-1-1 0,1 1 0,-1 0 0,0-1 0,0 1 0,-1-1 0,0 1 0,0-1 0,0 1 0,0-1 0,-1 1 0,-2-10 0,1 5 0,-1 1 0,0-1 0,0 1 0,-1 0 0,0 0 0,-1 0 0,0 0 0,0 1 0,0 0 0,-1 0 0,-11-11 0,14 17 0,-1-1 0,0 1 0,1 0 0,-1 0 0,0 0 0,-6-2 0,-15-9 0,35 12 0,22 2 0,21 1 0,-42-3 0,0 0 0,0-1 0,0 0 0,0-1 0,0 0 0,-1-1 0,0 0 0,1-1 0,-1 0 0,-1 0 0,19-14 0,-11 5 0,1-1 0,-2-1 0,0-1 0,25-34 0,-32 37 0,0 0 0,0-1 0,-2-1 0,0 1 0,-1-1 0,0 0 0,5-29 0,-2-6 0,2-60 0,-10 105 0,-1 1 0,0 0 0,-1 0 0,1 0 0,-1 0 0,-3-9 0,-1-19 0,-8 84 0,-22 193 0,26-163 0,4-8 0,3 92 0,3-142 0,0-1 0,2 0 0,0 0 0,1 0 0,12 34 0,-15-55 0,-1 0 0,0-1 0,1 1 0,-1-1 0,0 1 0,1 0 0,-1-1 0,1 1 0,-1-1 0,1 1 0,-1-1 0,1 1 0,-1-1 0,1 0 0,-1 1 0,1-1 0,0 0 0,-1 1 0,1-1 0,-1 0 0,1 0 0,0 0 0,-1 1 0,1-1 0,0 0 0,0 0 0,-1 0 0,1 0 0,0 0 0,-1 0 0,1 0 0,0 0 0,-1-1 0,2 1 0,0-1 0,1 0 0,-1 0 0,0 1 0,0-2 0,1 1 0,-1 0 0,0 0 0,0-1 0,2-1 0,6-7 0,0 0 0,-1 0 0,0-1 0,-1-1 0,0 1 0,-1-1 0,0 0 0,6-15 0,28-74 0,-39 93 0,3-2 0,-5 10 0,1 0 0,-1 0 0,1 0 0,-1 0 0,1 0 0,-1 0 0,1 0 0,-1 1 0,1-1 0,-1 0 0,0 0 0,1 0 0,-1 1 0,1-1 0,-1 0 0,0 1 0,1-1 0,-1 0 0,0 1 0,1-1 0,-1 0 0,0 1 0,1-1 0,-1 1 0,28 39 0,-10-13 0,-15-24 0,-1 0 0,0-1 0,1 0 0,-1 1 0,1-1 0,0 0 0,0 0 0,0-1 0,0 1 0,0-1 0,0 1 0,0-1 0,0 0 0,0 0 0,1 0 0,-1-1 0,0 1 0,1-1 0,-1 1 0,1-1 0,6-1 0,-3 0 0,1 0 0,-1-1 0,1 0 0,-1 0 0,0-1 0,0 0 0,0 0 0,10-6 0,-13 7 0,0 0 0,0-1 0,0 0 0,0 1 0,0-1 0,-1-1 0,0 1 0,1-1 0,-1 1 0,0-1 0,0 0 0,-1 0 0,1 0 0,-1 0 0,0-1 0,0 1 0,-1 0 0,1-1 0,-1 0 0,0 1 0,0-1 0,0 0 0,-1 0 0,0-4 0,-1-21 0,1 0 0,5-40 0,0-21 0,-1-60 0,-4 142 0,-1 0 0,0 1 0,0-1 0,-5-15 0,6 23 0,-1 0 0,1 0 0,0 0 0,0 1 0,-1-1 0,1 0 0,0 0 0,-1 0 0,1 0 0,-1 0 0,1 0 0,-1 1 0,0-1 0,-1-1 0,1 2 0,1 0 0,-1 0 0,0 0 0,0 0 0,0 0 0,0 0 0,1 0 0,-1 0 0,0 0 0,0 1 0,0-1 0,1 0 0,-1 0 0,0 1 0,0-1 0,1 1 0,-1-1 0,0 1 0,-1 0 0,-3 3 0,-1 1 0,1 0 0,0 0 0,0 0 0,0 0 0,1 1 0,0 0 0,0-1 0,0 2 0,1-1 0,-4 9 0,-3 11 0,-11 42 0,16-49 0,-3 8 0,2 0 0,0 0 0,2 0 0,1 1 0,1 0 0,3 27 0,0-29 0,1 12 0,2-1 0,12 52 0,-14-82 0,-1 1 0,1 0 0,0-1 0,1 0 0,0 1 0,0-1 0,0 0 0,1 0 0,5 7 0,3 3 0,-8-11 0,-1-1 0,1 0 0,0-1 0,7 8 0,-9-11 0,0 1 0,0-1 0,0 0 0,0 0 0,0 1 0,1-1 0,-1 0 0,0-1 0,1 1 0,-1 0 0,1-1 0,-1 0 0,1 1 0,4-1 0,5 0 0,0-1 0,-1-1 0,1 0 0,0 0 0,-1-1 0,1-1 0,-1 0 0,0 0 0,0-1 0,-1-1 0,1 1 0,-1-2 0,14-10 0,-19 13 0,0 0 0,-1 0 0,1-1 0,-1 1 0,0-1 0,0 0 0,-1 0 0,1 0 0,-1-1 0,0 1 0,4-12 0,-6 13 0,0 1 0,0-1 0,-1 0 0,1 1 0,-1-1 0,1 0 0,-1 0 0,-1 0 0,1 1 0,0-1 0,-1 0 0,0 1 0,0-1 0,0 0 0,0 1 0,-1-1 0,1 1 0,-1-1 0,0 1 0,-3-5 0,3 5 0,-30-34 0,30 36 0,1-1 0,-1 1 0,0-1 0,0 1 0,1 0 0,-1 0 0,0 0 0,0 0 0,0 0 0,0 0 0,0 0 0,-1 1 0,1-1 0,0 1 0,0-1 0,0 1 0,-1 0 0,1 0 0,-3 0 0,3 1 0,1-1 0,-1 1 0,0 0 0,0 0 0,1 0 0,-1 0 0,0 0 0,1 1 0,-1-1 0,1 0 0,0 1 0,-1-1 0,1 1 0,0-1 0,0 1 0,0 0 0,0-1 0,0 1 0,-1 2 0,1 1 0,-1-1 0,0 1 0,1-1 0,0 1 0,0-1 0,1 1 0,-1 6 0,1-4 0,0 0 0,0 0 0,1 0 0,0 0 0,0 0 0,1 0 0,0 0 0,0 0 0,1 0 0,0-1 0,0 1 0,0-1 0,1 0 0,0 0 0,0 0 0,1 0 0,0-1 0,6 6 0,-7-7 0,0 1 0,0 0 0,1 0 0,0-1 0,-1 0 0,2 0 0,-1 0 0,0-1 0,1 1 0,-1-1 0,1-1 0,0 1 0,0-1 0,10 3 0,-10-4 0,-1-1 0,0 1 0,1-1 0,-1 0 0,0 0 0,1 0 0,-1-1 0,0 0 0,1 0 0,-1 0 0,0-1 0,0 0 0,0 0 0,0 0 0,0 0 0,0-1 0,-1 0 0,1 0 0,-1 0 0,0-1 0,0 1 0,6-8 0,10-8 0,-8 8 0,0-1 0,10-13 0,-17 18 0,1 0 0,1 1 0,-1 0 0,1 0 0,0 0 0,12-7 0,-18 13 0,0 0 0,-1 0 0,1-1 0,-1 1 0,1 0 0,0 0 0,-1 0 0,1 0 0,0 0 0,-1 0 0,1 0 0,0 0 0,-1 0 0,1 0 0,0 1 0,-1-1 0,1 0 0,0 0 0,-1 1 0,1-1 0,-1 0 0,1 1 0,-1-1 0,1 0 0,-1 1 0,1-1 0,-1 1 0,1-1 0,-1 1 0,1-1 0,-1 1 0,0-1 0,1 1 0,-1 0 0,0-1 0,0 1 0,1-1 0,-1 2 0,11 27 0,-9-24 0,1 5 0,-1 1 0,0 1 0,1 21 0,-3-22 0,1 0 0,1 0 0,5 22 0,-7-33 0,0 1 0,0 0 0,0-1 0,1 1 0,-1-1 0,0 1 0,0-1 0,1 1 0,-1-1 0,0 1 0,1-1 0,-1 1 0,1-1 0,-1 1 0,1-1 0,-1 1 0,1-1 0,-1 0 0,1 1 0,-1-1 0,1 0 0,-1 0 0,1 1 0,-1-1 0,1 0 0,0 0 0,-1 0 0,1 0 0,-1 0 0,2 0 0,0 0 0,0 0 0,-1-1 0,1 1 0,0-1 0,0 0 0,-1 1 0,1-1 0,0 0 0,-1 0 0,3-2 0,29-28 0,-23 17 0,16-16 0,-25 29 0,0-1 0,1 1 0,-1 0 0,1 0 0,0 0 0,-1-1 0,1 1 0,0 1 0,0-1 0,0 0 0,0 0 0,0 1 0,-1-1 0,1 1 0,3-1 0,-5 2 0,0-1 0,1 1 0,-1-1 0,0 1 0,1-1 0,-1 1 0,0-1 0,0 1 0,1-1 0,-1 1 0,0-1 0,0 1 0,0 0 0,0-1 0,0 1 0,0-1 0,0 1 0,0 0 0,0-1 0,0 1 0,0-1 0,-1 2 0,-1 22 0,1-17 0,-1 2 0,-1 13 0,3-22 0,1 0 0,-1-1 0,1 1 0,-1 0 0,1 0 0,-1 0 0,1-1 0,-1 1 0,1 0 0,-1 0 0,1-1 0,-1 1 0,0 0 0,1-1 0,-1 1 0,0-1 0,1 1 0,-1 0 0,0-1 0,1 1 0,-1-2 0,1 1 0,17-18 0,1 1 0,34-26 0,-52 43 0,1 0 0,-1 0 0,0 1 0,0-1 0,1 1 0,-1-1 0,0 1 0,1-1 0,-1 1 0,1 0 0,-1 0 0,1-1 0,-1 1 0,0 0 0,1 0 0,-1 1 0,1-1 0,-1 0 0,1 0 0,-1 1 0,0-1 0,1 1 0,-1-1 0,0 1 0,1 0 0,-1-1 0,0 1 0,0 0 0,0 0 0,2 1 0,3 3 0,-1 1 0,1 0 0,-1 1 0,6 8 0,2 2 0,-11-15 0,16 20 0,26 23 0,-38-39 0,0-1 0,0 0 0,1-1 0,-1 1 0,1-1 0,0-1 0,0 1 0,0-1 0,13 3 0,-18-6 73,1 0-1,-1 0 1,1 0 0,0 0-1,-1-1 1,1 1 0,-1-1-1,1 0 1,-1 0 0,1 0-1,-1 0 1,3-1 0,-3 0-684,1 1 0,0 0-1,0 0 1,0 0 0,0 0 0,0 0 0,4 0 0</inkml:trace>
</inkml:ink>
</file>

<file path=ppt/ink/ink4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3:04.8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19399,'0'0'8720</inkml:trace>
</inkml:ink>
</file>

<file path=ppt/ink/ink4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01.7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0 4816,'0'0'12343,"-12"9"-11973,-2 2-239,4-3-17,0-1 1,0-1-1,0 1 0,-12 4 0,19-9-46,0 0 0,0 0-1,1 0 1,-1 0-1,0 1 1,1-1-1,-1 1 1,1 0-1,0 0 1,0 0 0,0 0-1,1 0 1,-1 0-1,1 0 1,-2 4-1,1-2 106,-1 0 0,1 0 0,-1 0 0,0 0 0,-4 5 0,5-8-80,1-1 0,0 1 0,0 0 0,0 0 0,0 0 0,1 0 0,-1 0 0,0 0 0,1 0 1,0 0-1,-1 0 0,1 0 0,0 0 0,0 0 0,0 0 0,0 0 0,0 0 0,1 4 0,0-6-48,-1 0 1,1 0-1,-1 1 1,0-1-1,1 0 0,-1 0 1,1 0-1,-1 1 0,0-1 1,1 0-1,-1 0 1,1 0-1,-1 0 0,1 0 1,-1 0-1,0 0 1,1 0-1,-1 0 0,1 0 1,-1 0-1,1 0 1,-1 0-1,1-1 0,-1 1 1,0 0-1,1 0 0,-1 0 1,0 0-1,1-1 1,-1 1-1,1 0 0,0-1 1,13-9 217,6-23 1025,-22 39-1117,-1 1-1,1 0 1,0 0-1,0 0 0,0 7 1,2-13-158,0-1 0,0 0 0,0 0 0,0 1 0,0-1 0,0 0 0,0 1 0,0-1 0,0 0 0,0 1 0,0-1 0,0 0 0,1 0 0,-1 1 0,0-1 0,0 0 0,0 0 0,0 1 0,1-1 0,-1 0 0,0 0 0,0 0 0,1 1 0,-1-1 0,0 0 0,0 0 0,1 0 0,-1 0 0,0 1 0,0-1 0,1 0 0,-1 0 0,0 0 0,1 0 0,-1 0 0,0 0 0,1 0 0,-1 0 0,0 0 0,0 0 0,1 0 0,-1 0 0,0 0 0,1 0 0,-1 0 0,0 0 0,1-1 0,-1 1 0,0 0 0,0 0 0,1 0 0,-1 0 0,0-1 0,0 1 0,1 0 0,-1 0 0,0 0 0,0-1 0,0 1 0,1 0 0,14-13 426,-14 12-408,1 0 0,-1-1 0,0 1 1,0 0-1,0 0 0,-1-1 0,1 1 0,0-1 0,0 1 1,-1-1-1,1 1 0,-1-1 0,1 1 0,-1-1 0,0 1 1,0-1-1,1 1 0,-1-1 0,0 0 0,0 1 0,-1-1 1,1 1-1,0-1 0,0 0 0,-1 1 0,1-1 0,-1 1 1,-1-3-1,2 4-20,0 1 1,0-1-1,0 0 0,0 0 1,0 1-1,0-1 0,0 0 1,0 0-1,0 1 1,0-1-1,0 0 0,0 0 1,0 1-1,0-1 0,0 0 1,-1 0-1,1 1 1,0-1-1,0 0 0,0 0 1,0 0-1,-1 1 0,1-1 1,0 0-1,0 0 1,-1 0-1,1 0 0,0 0 1,0 1-1,0-1 0,-1 0 1,1 0-1,0 0 1,-1 0-1,1 0 0,0 0 1,0 0-1,-1 0 0,1 0 1,0 0-1,0 0 1,-1 0-1,1 0 0,0 0 1,0 0-1,-1 0 0,1 0 1,0 0-1,0-1 1,-1 1-1,1 0 0,0 0 1,0 0-1,0 0 0,-1-1 1,1 1-1,0 0 1,0 0-1,0 0 0,-1 0 1,1-1-1,0 1 0,0 0 1,0 0-1,0-1 1,0 1-1,-5 27-1524,4-21-993</inkml:trace>
</inkml:ink>
</file>

<file path=ppt/ink/ink4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03.9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162 251 5920,'0'0'13745,"-10"3"-13251,-30 9-7,37-10-412,0-1 1,0 1-1,0 0 1,1 0-1,-1 0 0,1 0 1,-1 0-1,1 1 0,0-1 1,0 1-1,0-1 1,0 1-1,-2 4 0,-3 4 170,1-2-40,0 1 0,1 1-1,0-1 1,1 1 0,0 0 0,-4 21-1,-1-2 155,3-10-154,1 1-1,1-1 1,1 1-1,1-1 1,0 1 0,3 31-1,-1-40-144,2 0 1,0 0-1,0 0 0,1 0 0,0-1 0,1 1 0,1-1 1,0 0-1,0 0 0,1 0 0,0-1 0,13 15 1,-17-23-50,0 0 1,0 0-1,1-1 1,-1 1-1,1-1 1,-1 1-1,1-1 1,0 0-1,-1 0 1,1 0-1,0 0 1,0 0-1,0-1 1,0 1-1,0-1 1,0 0-1,0 0 0,-1 0 1,1 0-1,0-1 1,0 1-1,0-1 1,5-1-1,-1 0 7,0-1-1,0 1 0,0-1 0,0 0 0,-1-1 0,1 0 0,-1 0 0,7-5 0,-4-1 25,0 0 0,0 0 1,-1-1-1,-1 0 0,0-1 0,0 0 0,-1 0 1,0 0-1,-1 0 0,-1-1 0,0 0 1,-1 0-1,0 0 0,2-22 0,-5 30 39,-1 0 0,1 0 1,-1 0-1,0 1 0,0-1 0,-3-8 0,4 11-58,-1 1-1,1-1 0,-1 1 1,1-1-1,-1 1 0,1 0 1,-1-1-1,0 1 0,0 0 1,0 0-1,0 0 0,0 0 1,0-1-1,0 1 0,0 1 1,0-1-1,0 0 0,-1 0 0,1 0 1,0 0-1,0 1 0,-1-1 1,-2 0-1,3 1-17,1 1 0,-1-1 0,0 1-1,1 0 1,-1-1 0,0 1 0,1 0 0,-1-1-1,1 1 1,-1 0 0,1-1 0,-1 1 0,1 0-1,-1 0 1,1 0 0,0 0 0,0-1 0,-1 1-1,1 0 1,0 0 0,0 2 0,-5 25 84,5-24-84,-1 10-23,1 0 0,0 0 0,1 0 0,1 1 0,0-1 0,1-1 0,1 1 0,0 0 0,1-1 0,0 0 0,8 15 0,-7-20 6,-1-1-1,1 1 1,1-1 0,-1 0-1,1-1 1,16 12-1,-21-17 16,0 0-1,0 0 0,0-1 0,0 1 1,0-1-1,0 1 0,0-1 0,0 0 0,0 0 1,0 0-1,0 0 0,0 0 0,0-1 0,0 1 1,0 0-1,0-1 0,0 0 0,0 1 0,0-1 1,0 0-1,0 0 0,0 0 0,-1 0 0,1 0 1,1-2-1,7-4 26,-1 0 0,15-16 0,-24 23-27,11-11 31,-1-1 0,0 0 0,-1-1 0,-1 0 0,0 0 1,-1-1-1,0 0 0,-1-1 0,5-15 0,-3 1 44,-2-1-1,0 1 1,2-53 0,-8 37 53,-2 0 0,-2 0 0,-13-59 0,11 72-68,2 7-10,-15-70 274,8 71-248,11 24-82,0 0 0,0 0-1,0 0 1,0 0 0,0 0 0,0 0-1,0 0 1,0 0 0,0 0 0,0 0 0,0 0-1,0 0 1,0 0 0,0-1 0,-1 1 0,1 0-1,0 0 1,0 0 0,0 0 0,0 0 0,0 0-1,0 0 1,0 0 0,0 0 0,0 0 0,0 0-1,-1 0 1,1 0 0,0 0 0,0 0-1,0 0 1,0 1 0,0-1 0,0 0 0,0 0-1,0 0 1,0 0 0,0 0 0,0 0 0,-1 0-1,1 0 1,0 0 0,0 0 0,0 0 0,0 0-1,0 0 1,0 0 0,0 0 0,0 1-1,0-1 1,0 0 0,0 0 0,0 0 0,0 0-1,0 0 1,0 0 0,-2 14-288,5 1-215,-2-15 388,-1 1 0,0-1 0,0 0 0,1 0 0,-1 0 0,0 1 0,1-1 0,-1 0 0,0 0 0,1 0 0,-1 0 0,0 0 0,1 0 0,-1 0 0,0 0 0,1 0 0,-1 0 0,0 0 0,1 0 0,-1 0 0,0 0 0,1 0-1,-1 0 1,0 0 0,1 0 0,-1 0 0,0 0 0,1 0 0,-1-1 0,0 1 0,0 0 0,1 0 0,-1 0 0,0-1 0,0 1 0,1-1 0</inkml:trace>
</inkml:ink>
</file>

<file path=ppt/ink/ink4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05.6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12256,'0'0'3581,"6"15"-3049,4 13-188,0 0 0,10 55 0,7 74 768,12 101 438,-32-188-1203,13 193 1005,-21-209-393,-14 104 1,8-187 614,3-7-1310,2-1-1,2 0 1,1 0-1,11-65 1,-12 98-223,11-33 287,-11 34-302,1 1 0,0 0 0,0 0 0,0 0 0,0 0 0,0 0 0,1 0 0,-1 0 0,0 0 0,1 1 0,0-1 0,-1 0 0,4-1 0,8-8 142,-1 2 14,-11 9-176,0 0 0,0 0 1,-1 1-1,1-1 1,0 0-1,0 1 1,0-1-1,-1 0 0,1 1 1,0-1-1,0 1 1,-1-1-1,1 1 0,-1-1 1,1 1-1,0-1 1,-1 1-1,1 0 1,-1-1-1,1 1 0,-1 0 1,1 0-1,27 28 109,-22-25-96,-1 0-1,-1 1 1,1 0 0,-1-1 0,1 2 0,3 5 0,24 56 165,-25-50-122,2 1 0,-1-1 0,2-1 1,0 0-1,14 17 0,-16-26-8,0-1 1,0 0-1,1 0 0,-1 0 0,1-1 1,12 4-1,-11-4 94,-7-3-110,1-1-1,-1 0 1,1 0 0,-1 0-1,1-1 1,0 1 0,-1-1-1,1 0 1,-1 0-1,1 0 1,0 0 0,-1 0-1,1-1 1,-1 0 0,1 0-1,-1 0 1,4-2-1,5-1 40,-9 3-62,-1 0 0,1 1 0,-1-1 1,0 0-1,0-1 0,1 1 0,-1 0 0,0-1 1,0 1-1,0-1 0,2-2 0,6-7 18,-3 4-6,0-1 0,0-1 1,0 1-1,-1-1 0,6-12 0,33-77 92,-41 88-95,0 0 1,-2-1-1,1 1 1,-1-1-1,-1 1 1,0-1-1,0 0 1,-1 0-1,0 1 1,-4-20-1,1 24 114,-1 15-105,-2 21-53,4-14 0,1 0 0,0 0 0,1 0 0,1 0 0,1 0 0,0 0 0,1 0 0,0-1 0,2 1 0,0-1 0,0 0 0,10 18 0,-14-32 14,0 1 0,0-1 0,0 1 1,0-1-1,1 1 0,-1-1 0,0 0 1,1 0-1,-1 0 0,0 0 0,1 0 1,0 0-1,-1 0 0,1 0 0,-1 0 0,1-1 1,0 1-1,0-1 0,-1 1 0,1-1 1,0 0-1,0 0 0,-1 1 0,1-1 1,0 0-1,0-1 0,0 1 0,-1 0 0,1-1 1,3 0-1,-1 0 8,0-1-1,0 0 1,0 0 0,0 0-1,-1 0 1,1-1 0,-1 1-1,1-1 1,-1 0 0,0 0-1,5-6 1,4-8 36,-1-1 0,-1 0-1,-1 0 1,-1-1 0,0 0 0,-1 0 0,-1-1-1,-1 0 1,-1 0 0,-1 0 0,2-33-1,-5 50-12,2-19 72,-2 21-83,0 0-1,0 0 0,0 0 0,0 0 0,1 1 1,-1-1-1,0 0 0,1 0 0,-1 0 1,0 1-1,1-1 0,-1 0 0,1 0 1,-1 1-1,1-1 0,-1 0 0,1 1 1,0-1-1,-1 1 0,2-2 0,-1 2 8,1 4 125,-2-3-138,21 223 144,-10-72-160,-9-113 6,0 0 0,-3 1 0,-6 41 0,-30 115 50,34-178-31,-2-1 0,0 0 0,-2 0 0,-9 21-1,14-35-6,0 0-1,0 1 1,0-1-1,0 0 1,0 0-1,0 0 1,-1 0-1,0-1 1,1 1-1,-1-1 0,0 0 1,0 1-1,0-1 1,-1-1-1,1 1 1,0 0-1,-1-1 1,1 0-1,-1 1 1,1-1-1,-1-1 1,0 1-1,1 0 0,-1-1 1,0 0-1,0 0 1,-5-1-1,-3-1 27,-1-1 1,0-1-1,1 0 0,-1-1 0,1 0 0,0-1 0,1 0 0,-1-1 0,2 0 1,-1-1-1,1 0 0,0-1 0,0 0 0,1 0 0,0-1 0,1-1 0,0 1 1,1-1-1,0 0 0,1-1 0,-7-15 0,11 21-35,0 0 0,1 0 1,0-1-1,0 1 0,0 0 0,1-1 1,0 1-1,0-1 0,1 1 0,-1 0 1,1-1-1,3-8 0,-1 6 0,1 1-1,0 0 1,0-1-1,0 2 1,1-1-1,0 0 1,12-12-1,2 2-1,1 0 0,0 1 1,1 2-1,45-26 0,-51 33 1,1 1 0,-1 0 0,1 1 0,1 1 0,-1 1 0,30-5 0,-45 9 34,-1 0 0,1 0-1,0 0 1,-1 0 0,1 0 0,-1 1-1,1-1 1,0 0 0,-1 0 0,1 0-1,-1 1 1,1-1 0,-1 0 0,1 1-1,-1-1 1,1 0 0,-1 1 0,1-1 0,-1 1-1,1 0 1,4 5-5135</inkml:trace>
</inkml:ink>
</file>

<file path=ppt/ink/ink4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07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1 497 5416,'0'0'8433,"10"2"-7990,36 7 18,-42-9-392,0 0 0,-1 0 0,1-1 0,0 1 0,-1-1 0,1 0 0,0 0 0,-1 0 1,0-1-1,1 1 0,-1-1 0,0 0 0,0 0 0,0 0 0,0 0 0,0 0 0,0-1 0,3-3 0,-1 1 50,11-11 149,0-1-1,-2 0 1,0-1 0,-1 0 0,0-1 0,-2-1 0,-1 0 0,0 0 0,-1-1 0,-1 0 0,-1-1 0,-1 0 0,-1 0 0,-1 0 0,1-27 0,-5 42-23,1-10 316,-1 17-511,0 0 1,0-1 0,0 1-1,0 0 1,0 0 0,0-1-1,0 1 1,0 0 0,0-1-1,0 1 1,-1 0 0,1-1-1,0 1 1,0 0 0,0 0-1,0-1 1,0 1 0,-1 0-1,1 0 1,0-1 0,0 1-1,0 0 1,-1 0 0,1-1-1,0 1 1,0 0 0,-1 0-1,1 0 1,0 0 0,-1 0-1,1-1 1,0 1 0,-1 0-1,-2 22 950,-5 23-506,-3 57 0,11-84-381,0 1 0,1-1 0,1 0 0,0 0 0,2-1 0,6 24 0,-8-37-75,3 12 131,13 26 0,-17-39-141,0-1 0,1 1-1,-1 0 1,1-1 0,0 1-1,0-1 1,0 1 0,0-1-1,0 0 1,1 0 0,-1 0-1,1 0 1,-1 0 0,1-1-1,-1 1 1,6 1 0,-6-3-5,0 1 1,0-1 0,0 0 0,1 0 0,-1 0-1,0-1 1,0 1 0,0-1 0,0 1 0,1-1-1,-1 1 1,0-1 0,0 0 0,0 0 0,0 0-1,-1 0 1,1-1 0,0 1 0,3-3-1,2-3 64,0 0 0,12-16 0,-19 22-81,15-19 146,-2-1 0,0 0 0,14-37 0,24-76 456,-35 89-416,-2-1 8,-11 33-79,1-1-1,0 1 0,1 0 0,1 0 0,0 1 0,1 0 0,9-14 0,-16 25-111,1 1-1,-1 0 0,0 0 1,0-1-1,0 1 1,0 0-1,1 0 0,-1 0 1,0-1-1,0 1 0,0 0 1,1 0-1,-1 0 0,0 0 1,0 0-1,1 0 0,-1-1 1,0 1-1,0 0 0,0 0 1,1 0-1,-1 0 0,0 0 1,1 0-1,-1 0 0,0 0 1,0 0-1,1 0 1,-1 0-1,0 0 0,0 0 1,1 0-1,-1 0 0,0 1 1,0-1-1,1 0 0,-1 0 1,0 0-1,0 0 0,0 0 1,1 0-1,-1 1 0,0-1 1,0 0-1,0 0 0,1 0 1,-1 1-1,7 14 112,-6-14-105,18 47 136,13 54 1,-28-86-141,0-1 0,-1 1 0,-2 1 0,1-1 1,-2 0-1,0 0 0,-4 29 0,4-44-9,0 1 0,0-1-1,0 0 1,0 0-1,-1 1 1,1-1-1,0 0 1,-1 0 0,1 0-1,-1 0 1,1 1-1,-1-1 1,0 0 0,1 0-1,-1 0 1,0 0-1,0 0 1,0-1-1,1 1 1,-1 0 0,0 0-1,0 0 1,0-1-1,0 1 1,-2 0 0,1-1 16,-1 0 0,1 0 0,-1 0 0,1 0 0,-1-1 0,1 1 0,0-1 0,-1 1 0,1-1 0,-3-1 0,-1 0 30,1 0 23,-12-3 98,12 3 52,5-1 174,15 6-156,-4 0-167,128 33-32,-108-30-904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2:31.32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433 71 5520,'0'0'2257,"13"-9"-2233,-2 0-34,-3 2-7,1 0-1,0 0 0,0 1 0,0 0 0,1 1 0,0 0 0,13-5 0,-23 10 23,0 0-1,0 1 1,0-1 0,0 0 0,-1 0-1,1 0 1,0 0 0,0 1 0,0-1 0,0 0-1,0 0 1,0 0 0,0 0 0,0 1-1,0-1 1,0 0 0,0 0 0,0 0 0,0 1-1,1-1 1,-1 0 0,0 0 0,0 0 0,0 0-1,0 0 1,0 1 0,0-1 0,0 0-1,0 0 1,0 0 0,1 0 0,-1 0 0,0 1-1,0-1 1,0 0 0,0 0 0,0 0-1,1 0 1,-1 0 0,0 0 0,0 0 0,0 0-1,0 0 1,1 0 0,-1 0 0,0 0-1,0 0 1,0 0 0,1 0 0,-1 0 0,0 0-1,0 0 1,0 0 0,0 0 0,1 0-1,-17 18 344,11-13-291,-42 46 750,-94 75 1,111-102-275,-2-2 1,0-1-1,-2-1 1,-63 26-1,15-19 1631,53-19-521,25-5-1094,6-8-84,-2 3-453,1 0 0,0 0 0,0-1 0,0 1 0,0 0-1,0 0 1,0 0 0,0 0 0,1 0 0,-1 0-1,1 1 1,0-1 0,-1 0 0,1 1 0,0-1-1,0 1 1,0 0 0,0-1 0,0 1 0,3-1-1,-1-1 8,35-20 38,1 2 0,65-26 0,93-21 32,-79 28-53,148-37 48,-42 30-2393</inkml:trace>
</inkml:ink>
</file>

<file path=ppt/ink/ink4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07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16184,'0'0'967</inkml:trace>
</inkml:ink>
</file>

<file path=ppt/ink/ink4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15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1 896 5520,'0'0'9256,"7"-13"-8855,158-308 2220,-151 281-2300,-2 1 0,-2-2 0,-2 1 0,5-55 0,-7-8 1134,-8 94-921,-4 15-22,-5 18-173,-3 21-221,1 2 0,2 0 0,2 0 0,3 1 0,-2 68 0,7-71-53,-1-30-39,2 1-1,0 0 0,0 0 1,2 0-1,0 0 1,7 29-1,-8-42-21,0-1 0,0 1 0,0-1 0,0 1 0,1-1-1,-1 0 1,0 1 0,1-1 0,0 0 0,0 0 0,0 0 0,0 0 0,0 0 0,0-1 0,0 1 0,0-1-1,1 1 1,-1-1 0,0 0 0,1 0 0,-1 0 0,1 0 0,0 0 0,-1-1 0,1 1 0,0-1 0,-1 1 0,1-1-1,0 0 1,-1 0 0,1 0 0,0-1 0,0 1 0,-1-1 0,1 1 0,3-2 0,4-2 14,1 0 1,-1-1-1,-1 0 1,1-1 0,-1 1-1,0-2 1,13-11-1,-4 2 34,-1-2-1,0 0 1,-2-2 0,0 1-1,-1-2 1,-1 0 0,16-35-1,-9 8 100,-2-1 0,19-78 0,-30 92 10,4-67 1,-8 66 79,11-58 1,-13 85-114,1 0 0,-2 0-1,0-15 1,0 7 160,0 17-248,-3 7-24,1-1 1,-1 1-1,2 0 1,-1 0 0,0 13-1,-3 10-8,-28 206-61,19-108-21,6 3-5,5-40 69,-3-57 194,25-58 197,27-78-132,6-10 137,-51 109-362,0 1 0,0 0 1,1 0-1,-1 0 0,1 0 1,-1 0-1,1 1 0,2-3 1,-3 4-20,-1 0-1,0-1 1,1 1 0,-1 0 0,1 0 0,-1 0 0,1 0-1,-1 0 1,0-1 0,1 1 0,-1 0 0,1 0 0,-1 0 0,1 0-1,-1 1 1,1-1 0,-1 0 0,1 0 0,-1 0 0,1 0-1,-1 0 1,0 0 0,1 1 0,-1-1 0,1 0 0,-1 0-1,0 1 1,1-1 0,-1 0 0,0 1 0,1-1 0,-1 0 0,0 1-1,1-1 1,-1 0 0,0 1 0,0-1 0,0 1 0,1-1-1,-1 1 1,0-1 0,0 0 0,0 1 0,0-1 0,0 1-1,0-1 1,0 1 0,0-1 0,0 1 0,44 113 32,-41-102-45,15 38-43,-17-47 46,0 0 1,0-1-1,0 0 1,1 1-1,0-1 1,-1 0-1,1 0 1,0 0-1,0 0 1,0 0-1,0 0 1,0 0-1,0-1 1,1 1-1,-1-1 1,4 2-1,-5-3 10,1 0 0,-1 1 0,1-1 0,-1-1-1,1 1 1,-1 0 0,0 0 0,1 0 0,-1-1 0,1 1-1,-1-1 1,0 1 0,1-1 0,-1 1 0,0-1 0,1 0 0,-1 0-1,0 0 1,0 0 0,0 1 0,2-4 0,23-26 99,-21 23-84,5-6 34,-2 0 0,0 0 0,9-21 0,-8 16 56,-9 17-102,0 1 0,0 0-1,0 0 1,0-1-1,0 1 1,0 0-1,1 0 1,-1 0 0,0-1-1,0 1 1,0 0-1,0 0 1,0 0-1,0-1 1,0 1 0,1 0-1,-1 0 1,0 0-1,0 0 1,0-1-1,0 1 1,1 0-1,-1 0 1,0 0 0,0 0-1,0 0 1,1 0-1,-1 0 1,0-1-1,0 1 1,1 0 0,-1 0-1,0 0 1,0 0-1,0 0 1,1 0-1,-1 0 1,0 0-1,0 0 1,1 0 0,-1 0-1,0 1 1,0-1-1,0 0 1,1 0-1,-1 0 1,7 14 155,4 35-107,-7-32-9,-4-15-41,2 4-2,-1 0 0,1 0 1,0 0-1,0 0 0,1-1 0,3 7 1,-5-10-4,0-1 1,0 0 0,0 0-1,0-1 1,0 1 0,0 0-1,0 0 1,0 0 0,0-1-1,0 1 1,0 0 0,0-1-1,1 1 1,-1-1 0,0 1-1,1-1 1,-1 0 0,0 0-1,0 1 1,1-1 0,-1 0-1,0 0 1,1 0 0,-1 0-1,0-1 1,1 1 0,-1 0-1,0-1 1,1 1-1,-1 0 1,0-1 0,0 0-1,0 1 1,1-1 0,-1 0-1,1 0 1,4-4 7,0 1 0,0-1-1,0 0 1,-1-1 0,0 1 0,0-1-1,0 0 1,-1-1 0,0 1 0,0-1-1,4-9 1,5-13 39,11-38 0,-24 65-46,32-120 299,-29 114-197,-3 8-93,0 0 0,0 0-1,0 0 1,0 0 0,0 0 0,0 0 0,0 0-1,0 0 1,0 0 0,0 0 0,0 0 0,0 0-1,0 0 1,1 0 0,-1 0 0,0 0 0,0 0-1,0 0 1,0 0 0,0 0 0,0 0 0,0 0-1,0 0 1,0 0 0,3 12 35,2 10-34,22 116 117,-24-120-115,-2-1 1,0 1-1,-1 0 1,-1 0 0,-6 33-1,7-50-11,0 1-1,0-1 1,-1 0 0,1 0 0,0 0-1,0 1 1,-1-1 0,1 0-1,-1 0 1,1 0 0,-1 0-1,1 0 1,-1 0 0,1 0 0,-1 0-1,0 0 1,0 0 0,0 0-1,0 0 1,1-1 0,-1 1-1,0 0 1,0-1 0,0 1 0,0 0-1,-1-1 1,1 1 0,0-1-1,0 0 1,0 1 0,0-1-1,0 0 1,-1 0 0,1 1-1,0-1 1,0 0 0,0 0 0,-1-1-1,1 1 1,0 0 0,0 0-1,0 0 1,-3-2 0,-1 1 14,1-1 1,-1 0-1,0 0 1,0 0-1,1-1 1,-1 0-1,1 0 1,0 0-1,0 0 1,0-1-1,0 1 1,1-1-1,-1 0 1,1 0-1,0 0 1,-3-8-1,5 12-10,1-1 0,-1 0 0,1 1 0,0-1 0,-1 0 0,1 0 0,0 0 0,0 1 0,-1-1 0,1 0 0,0 0 0,0 0 0,0 0 0,0 1 0,0-1-1,0 0 1,1 0 0,-1 0 0,0 1 0,0-1 0,0 0 0,1 0 0,-1 0 0,0 1 0,1-1 0,-1 0 0,1 1 0,-1-1 0,1 0 0,-1 1 0,1-1 0,0 0 0,-1 1 0,1-1 0,-1 1 0,1-1 0,0 1 0,0 0 0,-1-1 0,1 1 0,0 0 0,0-1-1,0 1 1,1 0 0,9-3 5,0 0-1,1 1 0,0 0 1,-1 1-1,1 1 0,0 0 1,21 2-1,-10-1 0,56 11-277,-47-1-1276</inkml:trace>
</inkml:ink>
</file>

<file path=ppt/ink/ink4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15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14464,'0'0'1983,"61"12"-2134,-52-5-41,-7 3-8</inkml:trace>
</inkml:ink>
</file>

<file path=ppt/ink/ink4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15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88 10448,'0'0'416,"62"-12"-344,-5-2 16,24-1 312,3 1 8,3 0-40,-3 3 8,-4 5-160,-4 4 8</inkml:trace>
</inkml:ink>
</file>

<file path=ppt/ink/ink4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17.9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1 900 5520,'0'0'8024,"0"-10"-7519,0-3-322,1-1 0,0 1 0,1-1 1,1 1-1,0 0 0,0 0 0,10-21 0,-1 9 129,8-19 353,3 2 1,1 0 0,32-42 0,-48 73-393,17-19 535,-23 29-721,-1 0 0,0 0-1,0 0 1,0 0 0,1 0-1,-1 0 1,0 0-1,1 0 1,-1 1 0,1-1-1,-1 0 1,1 1 0,-1-1-1,1 1 1,-1 0 0,1 0-1,-1-1 1,1 1 0,2 0-1,-3 1-63,-1-1-1,0 0 0,1 1 0,-1-1 0,1 1 0,-1-1 0,0 0 1,1 1-1,-1-1 0,0 1 0,1-1 0,-1 1 0,0-1 1,1 1-1,-1-1 0,0 1 0,0-1 0,0 1 0,0 0 0,0-1 1,0 1-1,0-1 0,0 1 0,0 1 0,1 4 103,5 21 93,-2 0-1,-1 1 1,-1-1 0,-3 28 0,2 13 237,0-49-302,0-14-63,-1 0 0,1 0 0,-1 0 0,-1 1 0,1-1 0,-2 5 0,18-33 800,-2 6-831,93-142 436,-105 155-459,1 0 1,0 0 0,-1 0-1,2 1 1,-1-1 0,0 1-1,1-1 1,0 1 0,-1 0-1,1 1 1,0-1 0,1 1-1,4-3 1,-8 5-22,0 0 0,0 1 0,0-1 0,0 0 0,0 1 0,0-1 0,0 0 0,0 1-1,0-1 1,0 1 0,0 0 0,0-1 0,0 1 0,-1 0 0,1 0 0,0-1 0,-1 1 0,1 0 0,0 0 0,-1 0 0,1 0 0,0 1 0,14 25 75,-15-27-87,6 14 28,-1 0 0,0 1 0,-1 0 0,3 23 0,-3-18 13,10 36 0,-13-54-39,-1-1-1,1 0 1,-1 1 0,1-1 0,-1 0-1,1 0 1,0 0 0,0 0 0,-1 0 0,1 1-1,0-1 1,0-1 0,0 1 0,0 0-1,0 0 1,1 0 0,-1 0 0,0-1 0,0 1-1,0-1 1,1 1 0,-1-1 0,0 1-1,1-1 1,-1 0 0,0 1 0,1-1 0,-1 0-1,0 0 1,1 0 0,-1 0 0,1 0-1,-1-1 1,0 1 0,1 0 0,-1-1-1,0 1 1,0-1 0,1 1 0,-1-1 0,0 1-1,2-2 1,7-4 12,0 0-1,0 0 1,0-1 0,8-9-1,-6 7 13,0 0-6,-3 3 11,-1-1 0,0 1-1,0-1 1,-1-1 0,1 1-1,7-13 1,-15 20-31,0 0 1,0 0-1,0-1 0,0 1 1,0 0-1,0 0 0,0 0 1,0-1-1,0 1 0,0 0 1,1 0-1,-1 0 0,0-1 1,0 1-1,0 0 1,0 0-1,0 0 0,1 0 1,-1-1-1,0 1 0,0 0 1,0 0-1,0 0 0,1 0 1,-1 0-1,0 0 0,0-1 1,0 1-1,1 0 0,-1 0 1,0 0-1,0 0 1,0 0-1,1 0 0,-1 0 1,0 0-1,0 0 0,1 0 1,-1 0-1,0 0 0,0 0 1,0 0-1,1 0 0,-1 0 1,0 1-1,0-1 1,0 0-1,1 0 0,-1 0 1,0 0-1,0 0 0,0 0 1,1 0-1,-1 1 0,0-1 1,0 0-1,0 0 0,0 0 1,0 0-1,1 1 1,-1-1-1,0 0 0,0 0 1,0 0-1,0 1 0,0-1 1,0 0-1,0 1 0,6 21 47,-4-10-39,1-4-2,0-1 1,1 1-1,0-1 1,0 0-1,0 0 1,1 0-1,0-1 1,11 11-1,-12-13 0,0-1-1,0 0 1,1 0 0,-1-1-1,1 1 1,-1-1-1,1 0 1,0 0-1,0-1 1,0 1 0,0-1-1,0 0 1,0-1-1,0 1 1,7-1-1,-10 0-1,0 0-1,0 0 1,0 0-1,1 0 1,-1-1-1,0 1 1,0-1-1,0 1 0,0-1 1,0 0-1,0 0 1,0 1-1,-1-2 1,1 1-1,0 0 0,0 0 1,-1 0-1,1-1 1,-1 1-1,3-3 1,-3 1 3,1 0 0,-1 1 0,0-1 0,1 0 0,-2 0 0,1 0 0,0 0 0,0 1 0,-1-1 0,0 0 0,1 0 0,-1 0 0,0-4 0,-1 1 18,0 0 0,0-1 0,0 1-1,0 0 1,-1 0 0,0 0 0,0 0 0,-1 0 0,0 0-1,0 1 1,0-1 0,-1 1 0,-4-6 0,1 4 42,0 0 1,0 1 0,0 0-1,-1 0 1,0 1 0,0 0-1,0 0 1,-1 0 0,-15-4-1,71 14 34,-35-4-114,0-1 0,0-1 0,0 0 0,0-1 0,0 0-1,-1 0 1,1-2 0,0 1 0,-1-1 0,12-7-1,-18 9 11,-1 0 0,1 0 0,0 1 0,0 0 0,-1-1-1,1 2 1,9-2 0,-12 2 22,0-1 1,0 0-1,0 1 0,0-1 0,0 0 1,0 0-1,0 0 0,-1 0 0,1-1 1,0 1-1,-1 0 0,1-1 0,0 1 0,-1-1 1,0 0-1,3-3 0,23-37-10,-19 28 17,15-22 35,-3-2-1,22-53 1,-32 66-26,-2 0 0,0 0-1,-2-1 1,5-51 0,-9 44-2,-1 11 51,5-32 0,-4 45 25,-2 14-32,-5 19-9,-6 15-52,2 2 1,-7 77-1,13 88-90,25 13-117,10-97-35,-29-112 200,-3-9 17,0 0 0,0 0-1,0-1 1,0 1 0,0 0-1,0 0 1,1-1 0,-1 1-1,0 0 1,0-1-1,1 1 1,-1 0 0,1-1-1,-1 1 1,0-1 0,1 1-1,-1-1 1,1 1 0,-1-1-1,1 1 1,0-1-1,-1 1 1,1-1 0,-1 1-1,1-1 1,0 0 0,-1 1-1,1-1 1,0 0 0,0 0-1,0 0-18,0-1-1,-1 0 1,1 1-1,0-1 1,-1 0-1,1 0 1,-1 1 0,1-1-1,-1 0 1,1 0-1,-1 0 1,0 0-1,1 0 1,-1 0-1,0 0 1,0 0-1,0 0 1,0 0 0,0 0-1,0 0 1,0 0-1,0-1 1,-1-12-258,0 1 0,-1 0 0,-5-21 0,-1 9-3453</inkml:trace>
</inkml:ink>
</file>

<file path=ppt/ink/ink4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18.2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75 15376,'0'0'2169,"13"-9"-1827,-10 7-325,7-6 10,1 1 1,-1 0 0,1 1 0,0 0 0,1 1 0,-1 0-1,1 1 1,25-5 0,5 5 114,57 2 0,-29 2 61,170 9 806,-178-7-429,-17-1-3123</inkml:trace>
</inkml:ink>
</file>

<file path=ppt/ink/ink4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20.7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79 742 7232,'0'0'13127,"-10"-1"-12689,5 1-388,2-1-11,-1 1-1,1-1 1,0 1 0,-1 0-1,1 1 1,0-1 0,-1 0 0,-3 2-1,5-1-4,1-1-1,-1 1 0,0 0 1,1 0-1,-1 0 0,1 1 1,-1-1-1,1 0 0,0 0 1,-1 1-1,1-1 0,0 1 1,0-1-1,0 1 0,0 0 1,0-1-1,0 1 0,1 0 1,-1-1-1,0 1 0,0 4 1,0-1 37,0 0 0,1 1 1,0 0-1,0-1 0,0 1 1,0-1-1,1 1 0,0-1 1,0 1-1,0-1 0,1 1 1,0-1-1,0 0 0,0 0 1,1 0-1,-1 0 0,1 0 1,6 6-1,-5-5-25,0-1-1,1 0 1,0 0 0,0 0-1,0-1 1,1 1-1,0-1 1,-1-1 0,1 1-1,1-1 1,-1 0 0,0 0-1,1-1 1,12 3 0,-5-3-5,0-2 1,0 0-1,1 0 1,-1-1 0,0-1-1,0 0 1,0-1 0,0-1-1,0 0 1,-1-1-1,0 0 1,0-1 0,17-10-1,6-6 69,-1-2 0,-1-1 0,40-38 0,-51 41-18,0-1 1,-1-1-1,-2-1 0,24-38 0,-32 44-26,-2 0 1,0-1-1,-1 0 0,-2 0 0,0-1 0,-1 0 1,5-27-1,-7 11 96,0 0-1,-4-72 1,-2 86-78,-1-1 1,0 1-1,-2-1 1,-1 1-1,-13-35 1,17 53-52,-1 0 1,0 0 0,0-1-1,0 2 1,0-1 0,-1 0-1,0 1 1,0-1-1,-5-3 1,8 7-21,0 0 0,-1 0 0,1 0 0,-1 0 1,1 0-1,-1 1 0,1-1 0,-1 1 0,1-1 0,-1 1 0,1-1 0,-1 1 0,1 0 0,-1 0 0,0 0 0,1 0 0,-1 0 1,0 0-1,1 0 0,-1 0 0,1 1 0,-1-1 0,0 0 0,1 1 0,-1 0 0,1-1 0,-1 1 0,1 0 0,0 0 0,-1 0 1,1 0-1,0 0 0,0 0 0,-1 0 0,1 0 0,0 0 0,-1 2 0,-7 9 5,0 0 0,1 1-1,1 0 1,0 0 0,0 1-1,1-1 1,1 2 0,1-1-1,0 0 1,0 1 0,2 0-1,0 0 1,0-1 0,2 17-1,0 6-32,2 0-1,2-1 0,1 0 1,17 59-1,-5-40-57,2-1 0,41 79 0,-54-122 60,1-1-1,-1 0 1,2 0-1,0-1 1,0 1-1,0-2 1,1 1 0,1-1-1,-1-1 1,1 0-1,14 8 1,-17-12 11,0-1-1,1 0 1,-1 0 0,1 0-1,0-1 1,-1 0 0,1-1 0,0 1-1,0-2 1,-1 1 0,1-1 0,0 0-1,-1-1 1,1 1 0,-1-1 0,10-5-1,-6 3 24,-1 0 0,0-1 1,0-1-1,-1 0 0,1 0 0,-1-1 0,-1 0 0,1 0 0,-1-1 0,12-15 0,-18 19-5,1 0-1,-2 0 0,1 0 1,0 0-1,-1 0 0,0 0 1,1 0-1,-2-1 0,1 1 1,0 0-1,-1-1 0,0 1 1,0 0-1,0-1 0,-1 1 1,0 0-1,1-1 0,-3-5 1,1 3 12,-1 0 1,1 0 0,-1 1 0,0 0 0,0-1-1,-1 1 1,0 0 0,0 1 0,-1-1-1,-7-7 1,10 11-17,1 1 1,0-1-1,-1 1 0,1 0 0,-1 0 0,0 0 1,1 0-1,-1 0 0,0 0 0,0 1 0,0-1 1,0 0-1,1 1 0,-1 0 0,0-1 0,0 1 1,0 0-1,0 0 0,0 0 0,0 0 1,-3 1-1,3-1 6,-1 1 0,1 1 0,0-1 0,-1 0 1,1 1-1,0-1 0,0 1 0,0-1 0,0 1 0,0 0 0,1 0 1,-1 0-1,-3 4 0,0 3 26,0 1 1,0-1-1,1 1 0,0 0 1,1 0-1,-4 17 0,6-17-22,0 0 0,0 0-1,1 0 1,0 0 0,0 0-1,2 0 1,-1 0 0,1 0-1,0 0 1,1 0 0,0-1-1,1 1 1,0-1 0,1 0-1,-1 0 1,2 0 0,8 11-1,-9-14-7,1 1-1,-1-1 0,1 0 0,1-1 0,-1 0 0,1 0 0,0 0 0,0-1 1,0 0-1,0 0 0,1-1 0,0 1 0,0-2 0,0 1 0,0-1 0,0-1 0,0 1 1,0-1-1,1-1 0,-1 0 0,14-1 0,-4-1 16,1-2-1,-1 0 1,1-1-1,-1-1 1,0 0 0,29-16-1,-23 8 49,0-1 1,-1-1-1,39-37 0,-44 38-10,-13 11-25,0 1 0,0-1 0,-1-1 1,1 1-1,-1 0 0,0-1 0,-1 0 0,1 0 1,-1 0-1,4-8 0,-7 12-30,0 1 0,0-1 0,0 1-1,1-1 1,-1 1 0,0-1 0,0 1 0,0-1 0,0 1-1,-1-1 1,1 1 0,0-1 0,0 1 0,0-1 0,0 1-1,0-1 1,0 1 0,-1 0 0,1-1 0,0 1 0,-1-1-1,1 1 1,0-1 0,0 1 0,-1 0 0,1-1 0,-1 1-1,1 0 1,0-1 0,-1 1 0,1 0 0,-1 0 0,1-1-1,-1 1 1,1 0 0,-1 0 0,1 0 0,-1 0 0,1 0-1,-1-1 1,1 1 0,-1 0 0,1 0 0,-1 0 0,1 0-1,-1 0 1,1 1 0,-1-1 0,1 0 0,-1 0 0,1 0 0,0 0-1,-1 0 1,1 1 0,-1-1 0,0 1 0,-9 5 28,-1 0 0,1 1 1,1 1-1,-1 0 0,2 0 1,-1 1-1,1 0 0,0 0 1,1 1-1,0 0 0,0 0 1,1 1-1,1-1 0,0 1 1,-7 20-1,11-24-12,-1 1 0,1-1 1,1 0-1,0 1 0,0 11 0,0-16-11,1 0 0,-1 0 0,1 0 0,-1 0 0,1 0 0,0 0 0,0 0 0,0 0 0,1 0 0,-1 0 0,1-1 0,-1 1 0,1 0 0,4 4 0,-5-7-16,0 1 0,0-1 1,0 1-1,0-1 0,0 0 0,0 0 1,-1 0-1,1 1 0,0-1 0,0 0 1,0 0-1,0 0 0,0 0 0,0 0 1,0-1-1,0 1 0,0 0 0,0 0 1,0-1-1,0 1 0,0 0 0,0-1 1,0 1-1,-1-1 0,1 1 0,0-1 1,0 0-1,0 0 0,23-22 11,-14 9-12,-1 0 0,-1-1 0,0 0 0,0-1 0,-2 0 0,0 0 0,-1 0 0,0-1 0,-1 1 0,-1-1 0,1-24 0,-2 28 0,0 13 0,5 19 0,-4-7 0,0 1 0,2-1 0,-1 0 0,2 0 0,0-1 0,0 1 0,1-1 0,0 0 0,10 10 0,-14-17 0,0 0 0,1-1 0,0 0 0,0 1 0,0-1 0,0 0 0,0-1 0,1 1 0,-1-1 0,1 0 0,0 0 0,0 0 0,0-1 0,-1 0 0,1 0 0,0 0 0,1 0 0,-1-1 0,0 0 0,0 0 0,0 0 0,0-1 0,10-1 0,-5-1 0,-1 0 0,1 0 0,-1-1 0,0 0 0,0-1 0,0 0 0,-1 0 0,1-1 0,9-10 0,-7 6 0,-1-1 0,-1 0 0,0 0 0,0-1 0,11-21 0,-10 15 0,0 0 0,1 1 0,18-20 0,-23 29 0,3-4 0,-9 12 0,0 0 0,0 0 0,0 1 0,0-1 0,0 0 0,0 0 0,0 0 0,0 0 0,0 0 0,0 0 0,0 0 0,0 0 0,0 1 0,0-1 0,0 0 0,0 0 0,0 0 0,0 0 0,0 0 0,0 0 0,0 0 0,0 0 0,0 0 0,0 0 0,1 0 0,-1 0 0,0 1 0,0-1 0,0 0 0,0 0 0,0 0 0,0 0 0,0 0 0,0 0 0,0 0 0,1 0 0,-1 0 0,0 0 0,0 0 0,0 0 0,0 0 0,0 0 0,0 0 0,0 0 0,0 0 0,1 0 0,-1 0 0,0 0 0,0 0 0,0 0 0,0-1 0,0 1 0,0 0 0,0 0 0,0 0 0,0 0 0,0 0 0,1 0 0,-1 0 0,0 0 0,11 85 0,-11-73 0,1 0 0,1 0 0,0 0 0,0 0 0,1 0 0,1 0 0,0-1 0,1 0 0,0 0 0,0 0 0,1 0 0,8 10 0,-10-18 0,-1 0 0,1-1 0,-1 1 0,1-1 0,0 1 0,7 2 0,3 2 0,-12-6 0,0 0 0,-1 0 0,1-1 0,0 1 0,0 0 0,0-1 0,0 0 0,0 1 0,0-1 0,-1 0 0,1 0 0,0 0 0,0 0 0,0 0 0,0-1 0,3 0 0,29-14 0,-29 13 0,0-1 0,0 1 0,0 0 0,9-2 0,-14 4 17,1 0 1,-1 0-1,0 0 0,1 0 1,-1 0-1,0 0 0,0 0 0,1 0 1,-1-1-1,0 1 0,0 0 1,1 0-1,-1 0 0,0 0 1,0 0-1,1 0 0,-1 0 0,0-1 1,0 1-1,0 0 0,1 0 1,-1 0-1,0 0 0,0-1 1,0 1-1,1 0 0,-1 0 1,0-1-1,0 1 0,0 0 0,0 0 1,0-1-1,0 1 0,0 0 1,0 0-1,0-1 0,1 1 1,-1 0-1,0 0 0,0-1 0,0 1 1,-1 0-1,1-1 0,0 1 1,0 0-1,0 0 0,0-1 1,0 1-1,-10-13-973,6 7-2895</inkml:trace>
</inkml:ink>
</file>

<file path=ppt/ink/ink4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21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8 179 11760,'0'0'9077,"-2"-11"-8481,1 4-485,0 4-66,0 0 1,0 0-1,1 0 0,-1 0 0,1 0 1,0 0-1,0 0 0,0 0 0,0 0 1,0 0-1,1 0 0,-1 0 0,1 1 1,0-1-1,0 0 0,0 0 0,0 0 1,0 0-1,1 1 0,-1-1 0,1 1 0,-1-1 1,5-3-1,10-6 315,0 2 1,0 0-1,1 1 1,0 1-1,1 0 1,0 1-1,0 2 1,1-1-1,-1 2 1,26-3-1,-36 6-186,1 0 0,-1 1-1,1 0 1,-1 0-1,1 1 1,-1 0 0,0 1-1,1 0 1,-1 0 0,0 0-1,13 7 1,-19-8-137,-1 1 0,0-1 0,1 0 0,-1 1 0,0-1 0,1 1 0,-1 0 0,0-1 0,0 1 0,-1 0 0,1-1 1,0 1-1,0 0 0,-1 0 0,1 0 0,-1 0 0,0 0 0,1 0 0,-1-1 0,0 1 0,0 0 0,0 0 0,-1 0 0,1 0 0,0 0 0,-1 0 0,1 0 0,-2 3 0,-2 7 88,0 0-1,-11 23 1,2-11 2,-1-2-1,0 1 1,-2-2 0,0 0-1,-2-1 1,0-1 0,-1 0-1,-1-1 1,-41 27 0,51-38 29,1 0 0,-1 0 0,2 1 0,-1 0 0,1 1 0,-12 16 0,20-24-134,1 1 0,0-1-1,1 1 1,-1-1 0,0 0 0,0 1 0,1-1 0,-1 0 0,1 0 0,2 2 0,1 1 10,23 22-32,35 43 0,-51-54 0,-1 1 0,-1 0 0,0 0 0,14 35 0,-18-36 0,-2-1 0,0 1 0,0 0 0,-1 0 0,0 19 0,-1-23 0,-2-10 0,0 0 0,0 0 0,1 0 0,-1 1 0,0-1 0,0 0 0,0 0 0,0 0 0,0 0 0,0 0 0,-1 0 0,1 0 0,0 0 0,0 0 0,-1 0 0,1 0 0,-1 0 0,1 0 0,-1 0 0,1 0 0,-1 0 0,1 0 0,-1 0 0,0 0 0,0-1 0,1 1 0,-1 0 0,0-1 0,0 1 0,0 0 0,0-1 0,-1 1 0,-4 11 977,2-2-5973</inkml:trace>
</inkml:ink>
</file>

<file path=ppt/ink/ink4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22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96 15272,'0'0'11705,"4"-9"-11290,-2 4-315,0 1-1,-1 0 1,1 0 0,-1 0 0,1 0-1,-1 0 1,-1 0 0,1 0 0,0 0-1,-1-1 1,0 1 0,0 0 0,0 0-1,-1-1 1,1 1 0,-1 0 0,0 0-1,-3-6 1,4 9 252,-3 6 1072,-7 11-554,10-15-839,-1-1-1,1 0 1,0 1-1,0-1 1,-1 0-1,1 1 1,0-1-1,0 1 1,0-1-1,0 0 1,-1 1-1,1-1 1,0 1-1,0-1 1,0 0-1,0 1 1,0-1-1,0 1 1,0-1-1,0 0 0,0 1 1,0-1-1,0 1 1,0-1-1,0 1 1,1 0-1,-1-1 38</inkml:trace>
</inkml:ink>
</file>

<file path=ppt/ink/ink4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23.2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289 0 6928,'0'0'13535,"-11"7"-13083,-3 3-287,-7 2 218,-27 23 0,18-9 158,1 0 0,2 2 0,-40 52 0,61-73-465,2 1 1,-1-1-1,1 1 0,0 0 1,1 1-1,-5 16 0,1 7-3037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2:32.54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0 752 8432,'0'0'509,"2"11"-378,5 34-5,-5-39-53,-1 0-1,1-1 0,0 1 0,0-1 0,0 1 0,1-1 1,4 6-1,-4-5 57,-2-5-83,0 0 0,0 0 1,0 0-1,0 0 0,0 0 0,0 0 1,0 0-1,0-1 0,0 1 0,0 0 1,0-1-1,0 1 0,1-1 0,-1 1 0,0-1 1,0 1-1,1-1 0,-1 0 0,0 0 1,3 0-1,27-2 449,-24 1-416,7-2 90,-1 0-1,1-1 0,-1-1 1,0 0-1,16-8 0,30-13 652,-42 19 578,-27 5-51,-30 5-431,30 0-788,9-3-101,1 0 1,-1 1-1,0-1 0,1 0 1,-1 0-1,0 1 0,1-1 1,-1 0-1,0 0 0,0 0 1,1 0-1,-1 0 0,0 0 1,1 0-1,-1 0 0,0 0 1,0-1-1,1 1 0,-1 0 1,0 0-1,1-1 0,-1 1 1,1 0-1,-1-1 0,0 1 0,1-1 1,-1 0-1,15-7 324,78-60-157,-3-4 1,117-120 0,-142 126-136,66-79 23,-119 132-53,-1-2 0,13-23 0,-19 27 22,-4 10-42,1-1 0,-1 1 0,0 0-1,1 0 1,-1 0 0,1-1 0,-1 1-1,1 0 1,0 0 0,0 0 0,-1 0-1,1 0 1,0 0 0,0 1 0,0-1 0,0 0-1,2-1 1,9-7 8,-1-1-1,1 0 1,-2-1-1,15-17 1,-4 3-1,-7 11 32,1 0 1,26-20-1,-40 33-28,8-4 167,-13 19-45,-9 11-74,-23 33 1,21-36-27,1 1 0,-11 24 0,24-36 18,6-8-2,17-10 14,-16 4-70,32-14 39,0-2 1,52-36-1,15-8 91,-103 62-131,2-2 11,-1 1 0,1 0-1,0 1 1,0-1 0,0 1 0,0-1-1,7 0 1,-11 2-10,1 0 1,0 0-1,-1 0 1,1 0-1,0 0 1,-1 1-1,1-1 0,0 0 1,-1 0-1,1 0 1,-1 1-1,1-1 1,-1 0-1,1 1 0,0-1 1,-1 1-1,1-1 1,-1 0-1,1 1 1,0 0-1,0 1-1,-1-1 1,1 1-1,0 0 1,0-1-1,-1 1 0,1 0 1,-1 0-1,0-1 1,1 1-1,-1 3 0,1 28 2,-5 51 0,2-62-3,0 0 0,1 0 1,2 0-1,0 0 1,8 39-1,-8-59 0,-1 1 0,1-1 0,0 0 0,-1 0 0,1 0-1,0-1 1,0 1 0,0 0 0,1 0 0,-1 0-1,0-1 1,1 1 0,-1-1 0,1 1 0,-1-1 0,1 1-1,0-1 1,0 0 0,0 0 0,-1 0 0,1 0 0,0 0-1,0 0 1,0-1 0,0 1 0,1-1 0,-1 1 0,0-1-1,0 0 1,0 0 0,0 0 0,4 0 0,1-1-2,1 0-1,-1-1 1,0 0 0,1 0 0,-1-1 0,0 1-1,0-2 1,10-5 0,0-2-1300,22-20 1,-39 31 1300</inkml:trace>
</inkml:ink>
</file>

<file path=ppt/ink/ink4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33.82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20 701 6328,'0'0'2482,"16"-2"-2099,155-12 209,341-19 123,-385 33-577,401-19 378,-440 13-358,-63 4 594,-108 6-502,-109 18 1,127-13-172,-235 38 272,-70 9 384,263-39-378,-29 2 365,129-18-645,6-1-53,0 0 0,0 0-1,-1 0 1,1 0 0,0 0 0,-1 0-1,1 0 1,0 0 0,0 0 0,-1 0-1,1-1 1,0 1 0,0-1 0,-1 1-1,-1-2 209,17 0 134,261-39 38,448-71-61,-325 31-61,-371 74-236,-123 25 289,-585 143-51,137-32-15,446-106-230,-119 34 69,212-54-69,9 0-18,14-1-2,95-5 2,191-36-26,2-24 6,-242 49 3,54-12 17,-22 2 9,2 5 0,131-9 0,-200 27-18,32-2 54,104 8 0,-152-1-16,-13-4-47,0 1-1,-1-1 1,1 1 0,0-1-1,-1 1 1,1-1 0,-1 0-1,1 1 1,-1-1 0,1 0-1,-1 1 1,1-1 0,-1 0 0,1 1-1,-1-1 1,1 0 0,-1 0-1,0 0 1,1 0 0,-1 0-1,1 1 1,-2-1 0,-17 6 11,-142 48 65,-200 39 0,-99-24-35,364-53-25,-149 46 0,228-57-19,17-5 0,-1 0 0,1 0-1,0 0 1,0 0 0,0 0-1,-1 0 1,1 0 0,0 0-1,0 0 1,-1 0 0,1 0-1,0 0 1,0 1 0,-1-1-1,1 0 1,0 0 0,0 0-1,0 0 1,0 0 0,-1 1-1,1-1 1,0 0 0,0 0-1,0 0 1,0 1 0,0-1-1,-1 0 1,1 0 0,0 0-1,0 1 1,0-1 0,0 0-1,0 0 1,0 1 0,0-1-1,7 7-27,18 3-33,1-4 44,1-1 0,-1-1 1,1-1-1,45-2 0,-12 0 2,700-7-177,-723 0 227,-56 11 13,0-1 0,-1-2 0,-34 2-1,10-2-26,-74 8 11,-454 17 100,330-41-71,55 2-22,184 12-38,1 0 0,-1 0 1,0 0-1,1-1 0,-1 0 0,1 1 0,-1-1 1,0 0-1,-2-2 0,12-2 7,18-6-25,0 1 1,1 2-1,0 0 0,43-7 1,112-6-12,-154 19 24,-4 0 3,414-31-11,257-49 84,-424 42-33,3-6 20,-7 2 11,60 27 24,-119 11-45,-110 9 32,-86-8-14,-12 5-65,1 0-1,0 0 1,0 0 0,0 0 0,0 0-1,0 0 1,0 0 0,0 0 0,0 0-1,-1 0 1,1 0 0,0 0 0,0 0-1,0 0 1,0 0 0,0 0 0,0 0-1,0 0 1,-1 0 0,1 0-1,0 0 1,0 0 0,0 0 0,0 0-1,0 0 1,0 0 0,0 0 0,0 0-1,-1 0 1,1 0 0,0 0 0,0 0-1,0 0 1,0-1 0,0 1 0,0 0-1,0 0 1,0 0 0,0 0 0,0 0-1,0 0 1,0 0 0,0 0 0,-1-1-1,1 1 1,0 0 0,0 0 0,0 0-1,0 0 1,0 0 0,0 0 0,0 0-1,0-1 1,0 1 0,0 0 0,0 0-1,1 0 1,-50 8 28,0-2 1,-73-1-1,36-3-1,-29 3 37,-1-6 1,1-4-1,0-6 1,-115-25-1,-319-109 311,536 140-366,7 3-6,1 0-1,-1 0 1,0 1 0,0 0 0,0 0 0,-1 0 0,-6 0 0,922-133-175,-754 106 91,182-55 0,-273 65 45,-24 7 1,72-29 1,-112 40 33,0 0-1,1 0 1,-1 0-1,0 0 1,1 0 0,-1 0-1,0 0 1,1 0-1,-1 0 1,0-1 0,0 1-1,1 0 1,-1 0 0,0 0-1,1 0 1,-1-1-1,0 1 1,0 0 0,1 0-1,-1-1 1,0 1-1,0 0 1,0 0 0,0-1-1,1 1 1,-1 0-1,0 0 1,0-1 0,0 1-1,0 0 1,0-1-1,0 1 1,0 0 0,0-1-1,0 1 1,0 0-1,0-1 1,0 1 0,0 0-1,0-1 1,0 1-1,0 0 1,0-1 0,0 1-1,0 0 1,0 0-1,0-1 1,-1 1 0,1 0-1,0-1 1,0 1-1,0 0 1,0 0 0,-1 0-1,1-1 1,0 1-1,0 0 1,-1 0 0,1 0-1,0-1 1,-1 1-1,1 0 1,0 0 0,-1 0-1,-25-11 32,23 10-30,-27-9 28,-1 2 0,-53-7-1,-76 2 34,-459 8 63,319 8-84,-189 4 20,190-1 22,174-10-38,125 4-46,0 0-1,0 0 1,0 0-1,0 1 0,0-1 1,0 0-1,0 0 1,1 0-1,-1 0 0,0 0 1,0 1-1,0-1 1,0 0-1,0 0 0,0 0 1,0 0-1,0 1 1,0-1-1,0 0 0,0 0 1,0 0-1,0 0 1,0 1-1,0-1 0,0 0 1,0 0-1,0 0 0,0 0 1,0 1-1,0-1 1,0 0-1,0 0 0,0 0 1,-1 0-1,1 0 1,0 1-1,0-1 0,0 0 1,0 0-1,0 0 1,0 0-1,0 0 0,-1 0 1,1 0-1,0 1 1,0-1-1,0 0 0,0 0 1,-1 0-1,1 0 1,0 0-1,0 0 0,20 10-63,8-3 39,0-2-1,0-1 1,34 2-1,-54-6 23,367 21-103,41 3-11,-213-9 51,0-10 0,205-20 0,-357 11 53,268-31-38,-232 22 95,134-38 0,-211 48-32,32-14 80,-41 16-76,2 0 40,-9 0 0,1 1-34,-130-14 148,-252 2 35,-2 25-74,-88 27-5,291-21-82,-131 18 17,241-24-43,-1 3 0,-81 30 0,126-36-13,20-7-4,0 1 1,1 0-1,0 0 0,0 1 0,0 0 0,0 1 1,1 1-1,-10 7 0,19-13-1,0 0 0,0-1 1,0 1-1,0 0 0,0 0 0,0 0 1,1 0-1,-1 0 0,0 0 0,1 0 0,-1 0 1,1 1-1,-1-1 0,1 0 0,-1 0 1,1 0-1,0 1 0,0-1 0,0 0 0,-1 2 1,2-2-2,-1 0 0,1 0 1,-1 0-1,1 0 0,-1 0 1,1 0-1,-1 0 0,1 0 1,0 0-1,0 0 0,-1 0 1,1 0-1,0-1 1,0 1-1,0 0 0,0-1 1,0 1-1,1 0 0,6 3-6,1-1 0,0 0 0,0 0 0,13 2 0,-20-5 6,50 9-11,0-2-1,0-3 1,92-4 0,160-30-12,70-30 62,-141 21 5,-229 38-45,11-1 34,-30-1 14,-21 0-23,-50 3 1,-619 66 22,587-51-43,-665 105 78,778-119-80,-13 2 15,0 1 0,0 0-1,0 2 1,0 0-1,-24 12 1,41-17-14,0-1 1,1 0-1,-1 1 1,0-1-1,0 1 0,1-1 1,-1 1-1,0-1 0,1 1 1,-1 0-1,0-1 1,1 1-1,-1 0 0,1-1 1,-1 1-1,1 0 0,-1 1 1,1-2-2,0 0 1,0 1-1,0-1 1,1 1-1,-1-1 1,0 0-1,0 1 1,0-1-1,1 0 1,-1 1-1,0-1 1,0 0-1,0 0 1,1 1-1,-1-1 1,0 0 0,1 0-1,-1 1 1,0-1-1,1 0 1,-1 0-1,0 0 1,1 0-1,-1 1 1,0-1-1,1 0 1,37 6 50,-32-5-49,46 2 20,0-2 0,0-2 0,57-10 0,133-22-53,264-73 1,82-31-55,23 22-17,529-24-10,-834 114 98,378 16 1,-501 14 10,227 13 2,-402-17 0,611 38 0,-543-40 28,-5 0 53,0 3 1,78 11-1,-208 1 90,-186 14-113,92-13-36,9 1 5,-454 45 14,508-55-45,0 4 1,1 5-1,1 3 0,-101 34 0,179-49-1,8-3 2,0 1 1,0-1-1,1 1 1,-1-1-1,0 1 1,1-1 0,-1 1-1,0 0 1,1 0-1,-1 0 1,1 0 0,-1 0-1,1 0 1,0 0-1,0 1 1,-1-1-1,0 2 1,2-3 1,0 1 1,0-1-1,0 0 0,0 0 1,0 1-1,0-1 0,0 0 1,0 1-1,0-1 0,0 0 1,1 1-1,-1-1 0,0 0 1,0 0-1,0 1 0,0-1 0,0 0 1,1 0-1,-1 1 0,0-1 1,0 0-1,1 0 0,-1 0 1,0 1-1,0-1 0,1 0 1,-1 0-1,0 0 0,0 0 1,1 0-1,-1 1 0,0-1 1,1 0-1,-1 0 0,0 0 1,1 0-1,16 4-7,-15-4 5,35 5-12,63-1-1,419-38-6,-99-33 17,128-12 72,-491 74 20,-103 15-51,-52 4-1,10-3-14,-123 24 16,68-11-31,-867 130-2,946-147-18,0 3 0,0 3 0,-81 27 0,94-25 1,19-6-8,-32 15 0,64-24 21,0 0-1,-1 0 1,1 0 0,0 0 0,0 0-1,-1 0 1,1 0 0,0 0 0,0 0-1,-1 0 1,1 0 0,0 0 0,0 0-1,-1 0 1,1 0 0,0 0 0,0 1-1,0-1 1,-1 0 0,1 0 0,0 0-1,0 0 1,0 1 0,0-1 0,-1 0-1,1 0 1,0 0 0,0 1-1,0-1 1,0 0 0,0 0 0,0 1-1,0-1 1,0 0 0,-1 0 0,1 0-1,0 1 1,0-1 0,0 0 0,0 0-1,0 1 1,0-1 0,0 0 0,0 0-1,1 1 1,-1-1 0,14 4-7,13-1-4,0-2-1,55-5 0,-64 2 7,157-15-24,154-29 7,401-112 0,-84 27 455,-723 137-302,-118 5-102,1 8 0,-326 76 0,407-62-137,1 4 1,-123 60-1,156-60 58,-110 46-76,142-68-818,-1-2 0,-52 8 0</inkml:trace>
</inkml:ink>
</file>

<file path=ppt/ink/ink4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46.4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68 919 7528,'0'0'8013,"-6"10"-7642,-21 33-5,25-41-251,0 1 1,0-1-1,1 0 0,-1 0 1,-1 0-1,1 0 0,0 0 0,0-1 1,-4 3-1,5-4-51,0 0-1,1 1 1,-1-1 0,1 0 0,-1 1-1,1-1 1,-1 0 0,1 1 0,-1-1-1,1 1 1,-1-1 0,1 0-1,-1 1 1,1-1 0,0 1 0,-1-1-1,1 1 1,0 0 0,0-1 0,-1 1-1,1-1 1,0 1 0,0 0 0,0-1-1,0 1 1,-1-1 0,1 2 1237,19 1-485,-11 0-732,0 0 1,0-1 0,0-1 0,1 1-1,-1-1 1,1-1 0,-1 0-1,1 0 1,-1 0 0,10-3-1,23 1 77,342-24 655,-245 13-546,640-84 786,-704 84-982,212-42 176,-150 27-134,96-28 67,-156 32-129,243-85 224,-278 94-180,0 2 0,61-12 1,11 0 100,-24 3-40,-8 2 38,0-4-1,125-56 1,-22 8 177,-149 57-269,62-35 0,-16 7-10,-50 30-64,18-10 53,99-66 171,-139 86-212,2-3 68,-10 6-112,0-1 0,-1 0 0,1 1 0,0-1 0,0 1 0,0-1-1,0 1 1,0-1 0,0 1 0,0 0 0,0-1 0,0 1 0,0 0-1,1 0 1,-1 0 0,0 0 0,0 0 0,0 0 0,0 0-1,0 0 1,1 1 0,-1-4 10,0-2 225,-9 3-86,-13 3-93,0 2 1,-38 8-1,-7 1 20,-175 26 408,158-18-259,59-13-175,1-1 0,-33 3-1,-14 2-41,54-6-172,49-7 13,87-10-156,193-46 1,-255 45 214,-33 8 52,-1-1 1,1-1-1,40-18 0,8-5 774,-64 25-705,-9 5-21,0-1 0,1 1-1,-1 0 1,0-1 0,1 1-1,-1 0 1,0 0 0,1-1-1,-1 1 1,0 0-1,1 0 1,-1 0 0,0 0-1,1-1 1,-1 1 0,1 0-1,-1 0 1,0 0-1,1 0 1,-1 0 0,1 0-1,-1 0 1,0 0 0,1 0-1,-1 0 1,1 0 0,-1 0-1,0 1 1,1-1-1,-1 0 1,1 0 0,-1 0-1,0 0 1,1 1 0,-1-1-1,0 0 1,1 1-1,-2-1-3,0-1 0,0 1 0,0 0 0,0 0 0,0 0 0,-1 0 0,1 0 0,0 0 0,0 0-1,0 1 1,0-1 0,0 0 0,0 0 0,0 1 0,0-1 0,0 1 0,0-1 0,0 1 0,0-1-1,0 1 1,0 0 0,-1 1 0,-3 1 4,-99 53 69,-174 123 1,257-164-72,16-12-6,-1 0-1,1 0 1,0 1 0,0-1-1,0 1 1,1 1 0,0-1 0,-1 1-1,-5 9 1,8-11-10,-1 1 0,1-1 1,-1 0-1,1 1 0,-1-1 0,-4 3 0,-9 12-96,14-13-67,3-14 182,4-27 116,-4 29-104,0 0 0,0-1 0,0 1 0,-1-8 0,-3-15 22,1 9 11,1-41 1,2 25-3728</inkml:trace>
</inkml:ink>
</file>

<file path=ppt/ink/ink4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5:54.2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2816 336 4120,'0'0'3670,"-13"0"-3347,-36 1 145,-78 13 0,76-6-78,-1-2-1,0-2 1,-98-7 0,107 0-208,-286-29 1402,4-26-98,-56-27 115,288 69-1094,-1 5 0,-106-1 0,-509 37 2680,677-19-2541,49 8-55,13 1-453,34 13 0,-39-18-99,310 107 224,-212-77-204,170 52 51,10-23-22,109-13 6,-285-45-70,156-8 0,-63-17 16,-160 7 21,93-23 0,-142 27-60,-6 2 29,-1 0-1,0 0 1,0 0 0,0-1-1,-1 1 1,8-5-1,-9 5-15,-1 0-1,0-1 1,0 1 0,0 0-1,0-1 1,0 1 0,0-1-1,0 1 1,-1-1-1,1 1 1,0-1 0,-1 1-1,1-1 1,-1 0 0,0 1-1,1-1 1,-1 0-1,0 1 1,0-1 0,0-2-1,-1-1 9,0-1 0,0 1 0,0 0 0,0-1 0,-1 1 0,0 0-1,0 0 1,0 0 0,-1 1 0,1-1 0,-1 1 0,0-1 0,-1 1-1,1 0 1,-7-6 0,-7-6 29,-1 1-1,-23-16 0,34 26-36,-36-23 73,-2 1 0,-1 2 0,-86-32 0,-157-37 161,178 64-166,-1 4 1,-1 6-1,-1 4 1,-147 0-1,102 19-25,127-1-71,0 2 1,-59 15-1,90-18 10,-1-1 1,0 0-1,0 1 1,0 0-1,1-1 1,-1 1-1,0 0 1,1 0-1,-1 0 1,0 0-1,1 0 1,-1 0-1,1 0 1,-3 3-1,4-3 2,0-1 0,0 1 0,0-1 1,0 1-1,-1-1 0,1 1 0,0 0 0,0-1 0,0 1 0,0-1 0,0 1 0,1-1 1,-1 1-1,0-1 0,0 1 0,0-1 0,0 1 0,1-1 0,-1 1 0,0-1 0,1 1 1,15 15-34,8 1 17,1-2 0,0-1 0,54 21 0,-15-11 0,0-4 0,87 17 0,137 7-44,-167-31 18,-1-5 0,2-6 1,123-13-1,-216 8 42,220-24 6,-174 16 7,93-27 0,-163 36-10,0 1 0,0-1 1,0 0-1,0 0 0,0 0 0,-1 0 0,8-6 1,-11 8-2,-1-1 0,1 0 0,0 1 1,-1-1-1,1 0 0,-1 0 1,1 1-1,-1-1 0,1 0 0,-1 0 1,0 0-1,1 0 0,-1 0 1,0 1-1,0-1 0,0 0 0,1 0 1,-1-2-1,-1 1 0,1 0 0,-1 1 0,1-1 1,-1 0-1,1 0 0,-1 0 0,0 1 0,0-1 1,0 0-1,0 1 0,0-1 0,-2-1 0,-4-5 2,0 1 0,0 0-1,-1 1 1,0 0 0,0 0 0,0 0-1,-1 1 1,0 1 0,-11-5 0,-13-3 14,-45-11 1,58 18-12,-71-17 63,-142-16-1,176 32-54,-241-16 126,256 22-122,0 2-1,0 2 0,0 1 0,1 2 0,-45 15 0,63-15-21,12-5-3,1 1 0,0 1 0,0-1 0,1 2 0,-13 6 0,22-11 7,-1 0-1,0 1 1,1-1 0,-1 0-1,0 1 1,1-1 0,-1 0-1,1 1 1,-1-1 0,1 1 0,-1-1-1,1 1 1,-1-1 0,1 1-1,-1 0 1,1-1 0,0 1-1,-1-1 1,1 1 0,0 0 0,0-1-1,0 1 1,-1 0 0,1 0-1,0-1 1,0 1 0,0 0-1,0-1 1,0 1 0,0 0 0,0 0-1,0-1 1,0 1 0,1 0-1,-1-1 1,0 1 0,0 0-1,1-1 1,-1 1 0,0 0 0,1-1-1,0 2 1,2 1-5,0-1-1,0 1 1,1 0 0,-1-1-1,1 0 1,4 3 0,23 10-17,0-1 0,1-2 1,0-1-1,61 12 0,140 10-82,-98-25 21,-185 3 95,-117 16 52,-195 4-1,225-28-23,-781 34 205,851-29-178,-101 24 0,154-28-65,1 0 0,-1 1 0,1 0 0,0 1 0,0 1 0,1 0 1,-1 1-1,2 0 0,-1 1 0,-12 11 0,24-19 0,-1 0 0,0-1 0,0 1 0,1-1-1,-1 1 1,1 0 0,-1 0 0,0-1 0,1 1 0,-1 0 0,1 0 0,0 0 0,-1-1 0,1 1-1,0 0 1,-1 0 0,1 0 0,0 0 0,0 0 0,0 0 0,0 0 0,0 0 0,0 0 0,0 0-1,0 0 1,0-1 0,0 1 0,1 0 0,-1 0 0,0 0 0,1 0 0,-1 0 0,0 0 0,1-1-1,-1 1 1,2 1 0,1 1 2,0-1 0,0 0 0,0 0 1,1 0-1,-1 0 0,1-1 0,-1 1 0,1-1 0,3 1 0,18 4-5,0-1-1,0-1 1,0-1 0,27 0-1,107-9-34,-86 2 21,300-9-38,393-22 5,-497 8 120,-195 18-55,-41 3-5,10 0 15,-36 8-20,-11 1-3,-6-1-3,0 0 0,0-1 0,0 0 0,0 0 1,-18-2-1,7 1 3,-367-33 93,173 9-34,-274-26 85,399 39-125,-435-12 80,410 22-95,81 1-7,-79-6 0,109 6 0,8 0 0,20 1 0,1 0 0,279 10 0,137 7 0,193-8 0,165-27 152,-414 24-4,-359-7-140,-15-1-10,0 0-1,0 2 0,0-1 1,0 1-1,0 1 0,14 4 1,-24-6 1,0 0 1,-1 0 0,1 0 0,0 0 0,-1 1 0,1-1-1,-1 0 1,1 0 0,0 1 0,-1-1 0,1 1-1,-1-1 1,1 0 0,-1 1 0,1-1 0,-1 1 0,1-1-1,-1 1 1,0 0 0,1-1 0,-1 1 0,0-1 0,1 1-1,-1 0 1,0-1 0,0 1 0,1 0 0,-1-1 0,0 1-1,0 0 1,0-1 0,0 1 0,0 0 0,0-1 0,0 1-1,0 0 1,0-1 0,0 1 0,-1 0 0,1-1 0,0 1-1,0 0 1,-1-1 0,1 1 0,0-1 0,-1 1-1,1-1 1,-1 2 0</inkml:trace>
</inkml:ink>
</file>

<file path=ppt/ink/ink4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6:06.38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261 300 4416,'0'0'5584,"-11"-3"-5323,-31-12-10,40 15-215,1-1 1,0 1-1,-1-1 1,1 1-1,0 0 1,-1-1-1,1 1 1,-1 0-1,1 0 1,0 0-1,-1 0 1,1 0-1,-1 1 1,1-1-1,0 0 1,-1 1 0,-2 0-1,-7 1 243,5-2-208,4-1 33,0 1 0,0 0 1,0-1-1,-1 1 0,1 0 1,0 1-1,0-1 0,-1 0 1,1 0-1,0 1 1,0 0-1,0-1 0,-4 3 1,-6-1 1072,-10-6 1546,31 2-2650,47-9 117,-24 4-75,-11 11 157,-24-7-195,0 0 1,-1 0-1,0 0 0,1 1 0,-1-1 0,0 1 1,0 0-1,-1 0 0,1 0 0,0 1 1,-6-2-1,-3-4 53,-2-1 50,-15 2 412,22 5-339,7 0-251,0 1 0,0-1 0,0 1 0,0-1 0,0 1-1,0 0 1,1 0 0,-2-1 0,1 1 0,0 0 0,0 0-1,0 0 1,0 0 0,0 0 0,0 0 0,0 0 0,0 1-1,0-1 1,0 0 0,0 0 0,0 1 0,1-1 0,-1 1-1,0-1 1,0 1 0,0-1 0,0 1 0,0 0 0,1-1 0,-1 1-1,0 0 1,1 0 0,-1-1 0,0 2 0,0-1 1,1 0 0,-1-1 0,1 1 0,-1-1 0,1 1 0,-1-1 0,1 1 0,-1-1 0,0 1 0,1-1 0,-1 0-1,0 1 1,1-1 0,-1 0 0,0 0 0,-1 1 0,-10 6-27,-15-3 66,15-4-47,20-2-60,35-4-19,-27 3 75,0 1 0,-1 0-1,1 1 1,26 2 0,-11 1-19,1-1 1,60-7 0,-21 1-13,-30 2 37,66-13 0,-37 0-5,-55 9 37,-14 7-23,0-1 0,0 0 1,0 1-1,0-1 0,0 0 0,0 1 0,0 0 0,0-1 0,1 1 0,-1 0 0,0-1 0,0 1 0,2 0 135,-11-12 408,7-6-567,2 6 2,-1-120-2560</inkml:trace>
</inkml:ink>
</file>

<file path=ppt/ink/ink4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6:45.63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73 1 4416,'0'0'5076,"-10"4"-4904,-31 15-4,40-19-150,1 0 0,-1 0 0,0 1 1,0-1-1,1 0 0,-1 1 0,0-1 0,0 1 1,1-1-1,-1 1 0,1-1 0,-1 1 0,0-1 1,1 1-1,-1 0 0,1-1 0,-1 1 1,1 0-1,0 0 0,-1 1 0,-3-3 2665,3 4-2534,0-1 0,0 0 0,1 1 0,-1-1 0,1 0 0,0 1 0,-1-1 0,1 0 0,0 1 0,1 2 0,-1-4-188,0 1 76,0 0 0,0 0 1,1-1-1,-1 1 0,1 0 0,-1 0 1,1-1-1,0 1 0,-1 0 0,3 2 1,-2-3 13,0 1 0,0 0 0,0 0 0,0 0 0,0 0 0,-1 1 0,1-1 1,-1 0-1,1 0 0,-1 5 0,1-6-23,-1 1 1,0 0-1,1 0 1,-1 0-1,1-1 1,0 1-1,-1 0 1,1-1-1,0 1 1,0 0-1,1 1 1,0-1-11,-1 0-1,0 0 1,0 0 0,0 0 0,0 0 0,0 0 0,0 0 0,-1 0 0,1 4 0,6 78 378,3 47-167,3 32 26,0 2-36,11 227 94,-13-276-259,28 210 97,-31-248-81,-2 133-1,-2-5 27,2-35 69,-18 178 1,3-165 43,-24 262 366,16-310-421,-6 53-24,13-86-62,-11 197 173,18-131-102,3 108 61,3-168-105,11 126 170,-1-59-98,-1-15-30,-8-129-113,60 438 385,-41-279-273,9 37-12,-16-139-63,6 115 1,-18-145-48,10 110 1,-4-73 30,-4 1 1,-8 122-1,-4 17 12,6-179-24,8 65-1,1 26-7,2 193 92,-8-252-102,-1 51 3,-9 149 80,7-207-76,3 32-35,2-54-9,11 84-29,-13-112 45,-2 0 1,-2 37-1,0 4 24,-5 131 46,1 36-25,5-182-50,-2 0 1,-11 64-1,2-32-24,-2 13 2,-3 29 13,10-62 13,1-5-10,6 131 1,0-176-8,0-11-27,1-33 10,-2 16 37,2-54-480,-9-90 1,3 104-1384,2 11-11612</inkml:trace>
</inkml:ink>
</file>

<file path=ppt/ink/ink4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01:07:02.06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11448,'0'0'14751</inkml:trace>
</inkml:ink>
</file>

<file path=ppt/ink/ink4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14:05.4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412 0 24575,'1'49'0,"0"-20"0,-1 0 0,-1-1 0,-1 1 0,-1 0 0,-15 54 0,-30 99 0,-4 11 0,41-166 0,-1-2 0,-22 35 0,6-11 0,3-8 0,-47 60 0,19-30 0,48-64 0,4-4 0,-1 0 0,1 0 0,-1 0 0,0 0 0,0 0 0,0-1 0,-1 1 0,1-1 0,-1 0 0,1 1 0,-1-1 0,0 0 0,0 0 0,1-1 0,-1 1 0,-6 1 0,9-3 0,-1 0 0,1 0 0,0-1 0,-1 1 0,1 0 0,0 0 0,0-1 0,-1 1 0,1 0 0,0-1 0,0 1 0,-1-1 0,1 1 0,0 0 0,0-1 0,0 1 0,0 0 0,0-1 0,0 1 0,0-1 0,-1 1 0,1 0 0,0-1 0,0 1 0,1-1 0,-1 1 0,0-1 0,0 1 0,0 0 0,0-1 0,0 1 0,0 0 0,0-1 0,1 1 0,-1-1 0,0 1 0,0 0 0,1-1 0,-1 1 0,0 0 0,0 0 0,1-1 0,-1 1 0,1-1 0,11-17 0,44-44 0,36-43 0,-55 58 0,-10 15 0,-2-2 0,36-63 0,63-158 0,-117 245 0,-1 0 0,1 0 0,1 1 0,0 0 0,0 0 0,1 1 0,0 0 0,1 1 0,14-10 0,26-23 0,-42 31 0,0 0 0,-1 0 0,0-1 0,0 0 0,-2 0 0,7-14 0,-6 12 0,0 0 0,1 0 0,14-18 0,-20 28 0,1 1 0,0-1 0,-1 0 0,1 1 0,0-1 0,0 1 0,-1-1 0,1 1 0,0 0 0,0 0 0,1 0 0,-1 0 0,0 0 0,0 0 0,0 1 0,1-1 0,-1 1 0,0-1 0,1 1 0,-1 0 0,0 0 0,1 0 0,-1 0 0,0 0 0,1 1 0,-1-1 0,0 1 0,1 0 0,3 1 0,3 3 0,1 1 0,-1 0 0,0 0 0,0 1 0,10 10 0,16 12 0,-29-26 0,0 1 0,-1 0 0,1 0 0,-1 0 0,0 1 0,-1 0 0,8 8 0,-11-11 0,0 0 0,0 1 0,0-1 0,-1 1 0,1-1 0,0 1 0,-1-1 0,0 1 0,0 0 0,0-1 0,0 1 0,0-1 0,0 1 0,0 0 0,-1-1 0,1 1 0,-1-1 0,0 1 0,0-1 0,0 0 0,0 1 0,0-1 0,-3 3 0,-50 79 0,37-61 0,1 1 0,-17 36 0,-2 2 0,27-51 0,1 1 0,1-1 0,0 1 0,0 0 0,1 1 0,1-1 0,-6 23 0,4 9 0,-2 0 0,-1-1 0,-3 0 0,-30 73 0,37-105 0,0 0 0,-1-1 0,0 0 0,-1 0 0,0 0 0,0-1 0,-1 0 0,0 0 0,-1-1 0,0 0 0,0 0 0,0-1 0,-1-1 0,-1 0 0,1 0 0,-1 0 0,0-2 0,0 1 0,0-1 0,0-1 0,-1 0 0,-20 2 0,28-4 0,1-1 0,0 0 0,0 0 0,-1 0 0,1 0 0,0-1 0,0 1 0,-1-1 0,1 0 0,0 0 0,0 0 0,0 0 0,0-1 0,0 1 0,0-1 0,1 0 0,-1 1 0,0-1 0,1-1 0,-1 1 0,1 0 0,0 0 0,0-1 0,0 0 0,0 1 0,0-1 0,1 0 0,-1 0 0,1 0 0,-1 0 0,1 0 0,0 0 0,0 0 0,1 0 0,-1 0 0,1-1 0,-1 1 0,1 0 0,0-1 0,0 1 0,1 0 0,-1 0 0,1-1 0,-1 1 0,1 0 0,0 0 0,0 0 0,1 0 0,-1 0 0,0 0 0,1 0 0,0 0 0,0 1 0,0-1 0,0 1 0,0-1 0,0 1 0,1 0 0,-1 0 0,1 0 0,0 0 0,4-3 0,6 0 0,0 1 0,0 0 0,0 1 0,0 0 0,0 1 0,20-1 0,-23 3 0,1 0 0,-1-1 0,0-1 0,1 1 0,-1-2 0,0 1 0,0-2 0,-1 1 0,1-1 0,-1-1 0,0 0 0,15-9 0,-5-6 0,-1 1 0,-1-2 0,-1 0 0,-1-1 0,-1-1 0,23-48 0,14-23 0,-36 70 0,0 1 0,35-38 0,-40 50 0,1 1 0,1 1 0,-1 0 0,2 0 0,-1 1 0,1 1 0,14-6 0,11-3-53,-21 9-275,1-1 0,-1 0 0,21-14 0</inkml:trace>
</inkml:ink>
</file>

<file path=ppt/ink/ink4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14:11.82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24552,'6582'0'0</inkml:trace>
</inkml:ink>
</file>

<file path=ppt/ink/ink4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14:20.7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0 348 24575,'91'0'0,"123"-15"0,-78-4 0,213-37 0,-57-17 0,-208 52 0,2 3 0,0 5 0,1 3 0,131 2 0,-84 11 0,215-6 0,-225-14 0,12-2 0,33-1 0,27-1 0,700 20 0,-423 3 0,-437-4 0,1-1 0,46-12 0,-54 9 0,0 1 0,1 1 0,-1 2 0,42 1 0,-69 1 0,0 0 0,0 0 0,-1 0 0,1 1 0,0-1 0,0 0 0,-1 1 0,1-1 0,0 1 0,-1 0 0,1 0 0,0 0 0,-1-1 0,3 3 0,-4-3 0,0 1 0,0-1 0,1 1 0,-1-1 0,0 1 0,0-1 0,0 1 0,0-1 0,1 1 0,-1-1 0,0 1 0,0-1 0,0 1 0,0-1 0,0 1 0,0-1 0,0 1 0,-1-1 0,1 1 0,0-1 0,0 1 0,0-1 0,0 1 0,-1-1 0,1 1 0,0-1 0,-1 1 0,1-1 0,0 0 0,-1 1 0,-3 3 0,1-1 0,-1 0 0,0 0 0,0 0 0,0 0 0,0 0 0,0-1 0,-1 0 0,-5 2 0,-54 19 0,-1-3 0,-2-3 0,1-2 0,-2-4 0,0-2 0,-99-1 0,-219 4 0,-28 51 0,239-29 0,175-34 0,-1 0 0,0 0 0,0 0 0,1 0 0,-1 0 0,0 0 0,0 0 0,1 0 0,-1 1 0,0-1 0,1 0 0,-1 0 0,0 1 0,0-1 0,1 0 0,-1 1 0,1-1 0,-1 1 0,0-1 0,1 0 0,-1 1 0,1 0 0,-1-1 0,1 1 0,-1-1 0,1 1 0,0 0 0,-1-1 0,1 2 0,16 9 0,36 3 0,43-5 0,177-8 0,-134-4 0,2063 3 0,-2178 1 0,-1 2 0,0 0 0,0 2 0,0 0 0,30 12 0,-22-7 0,59 12 0,11-12-2,1-5 1,102-8-1,-44 0-1358</inkml:trace>
</inkml:ink>
</file>

<file path=ppt/ink/ink4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14:25.87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80 24575,'202'2'0,"221"-5"0,-269-16 0,-98 10 0,77-2 0,116 14 0,170-5 0,-258-17 0,-95 9 0,78-1 0,1139 11 0,-566 2 0,-682 0 0,1 3 0,0 1 0,63 19 0,-75-18 0,25 4 0,1-1 0,-1-3 0,55 1 0,155-10 0,-101 0 0,949 2-1365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2:44.15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348 549 5224,'0'0'1472,"-7"-14"-1132,-12-26 205,-15-45 0,34 85-535,-1 0 0,1 1 0,0-1 0,0 0 0,0 0 0,0 0 0,0 1 1,0-1-1,0 0 0,0 0 0,-1 0 0,1 0 0,0 1 0,0-1 0,0 0 0,0 0 0,-1 0 0,1 0 0,0 0 0,0 0 0,0 1 0,-1-1 0,1 0 0,0 0 0,0 0 0,-1 0 0,1 0 0,0 0 0,0 0 0,0 0 0,-1 0 0,1 0 0,0 0 0,0 0 0,-1 0 0,1 0 0,0 0 0,0 0 0,0 0 0,-1 0 0,1-1 0,0 1 0,0 0 0,0 0 0,-1 0 0,1 0 0,0 0 0,0 0 0,0-1 0,0 1 0,-1 0 0,1 0 0,0 0 0,0-1 0,0 1 0,0 0 0,0 0 0,0 0 0,0-1 0,0 1 0,-1 0 0,1 0 0,0 0 0,0-1 0,0 1 0,0 0 0,-7 18 231,2 13-67,0 1-1,0 49 1,3-34-52,-12 330 1014,13-364-1003,0 0-1,1 0 1,1 1 0,0-1-1,4 20 1,0-36 516,2-12-459,8-21-89,11-61 252,23-169 1,-41 215-222,6-85 404,-13 131-496,-1 4-21,1-1 0,-1 1 0,0 0 0,0 0 0,0 0 0,0 0 0,0-1 1,0 1-1,0 0 0,0 0 0,0 0 0,-1 0 0,1 0 0,0-1 1,-1 1-1,1 0 0,-1 0 0,1 0 0,-1 0 0,0 0 0,1 0 0,-1 0 1,0 0-1,-1 0 0,1 0-1,0 1 0,0 0 0,-1 0 1,1-1-1,0 1 0,0 0 0,-1 1 1,1-1-1,0 0 0,0 0 0,0 0 0,-1 1 1,1-1-1,0 0 0,0 1 0,0-1 0,0 1 1,-2 1-1,-8 5 58,1 0 0,0 1-1,-11 11 1,19-18-74,-16 18 76,0 0 0,1 1 1,-18 28-1,-37 73 172,47-76-28,-2-1 1,-43 54-1,108-171 258,47-68-320,-66 114-96,1 0 0,47-48 0,-50 60 8,1 0 0,29-18 0,-47 32-67,1 1 0,0-1 0,0 1 0,-1-1 0,1 1 0,0-1 0,0 1 0,-1-1-1,1 1 1,0 0 0,0-1 0,0 1 0,-1 0 0,1 0 0,0 0 0,0 0-1,0 0 1,0-1 0,0 2 0,0-1 0,0 0 0,-1 0 0,1 0 0,0 0 0,0 0-1,0 1 1,0-1 0,-1 0 0,1 1 0,0-1 0,0 1 0,-1-1 0,1 1-1,0-1 1,0 1 0,-1 0 0,1-1 0,-1 1 0,1 0 0,-1-1 0,1 1 0,-1 0-1,1 0 1,-1-1 0,1 1 0,-1 0 0,0 0 0,0 0 0,1 1 0,1 5 18,-1 1 1,1 0 0,-1 1 0,0 10 0,-1-7-4,1-4-4,5 44 78,-5-48-81,0-1-1,0 1 1,0-1-1,0 1 0,1-1 1,-1 0-1,1 1 1,0-1-1,0 0 0,0 0 1,4 4-1,-4-6-6,-1 0-1,1 0 1,0 0-1,-1 0 1,1 0-1,0 0 1,0-1 0,0 1-1,0-1 1,0 1-1,-1-1 1,1 0-1,0 0 1,0 0-1,0 0 1,3 0-1,32-8 50,-20 2-35,0-1-1,0 0 0,-1-2 1,0 1-1,20-16 0,69-59 97,-88 67-70,0 0-1,19-26 1,-5 6 65,-11 21-6,-13 11-27,-9 7 37,-17 16-65,1 1 0,-30 41 0,29-34-35,-293 398 221,303-415-204,7-14 10,8-21-7,10-25-20,2 1 0,26-48 0,-30 66-12,30-56 37,4 3 0,69-95-1,-58 84 64,-57 94-71,-3 5-16,-4 12-4,-88 135 123,-162 202 0,227-315-121,20-25-3,-1-1-1,0 0 0,0-1 0,-1 0 1,-1 0-1,0-1 0,-19 13 0,29-22-6,0-1-1,1 1 0,-1-1 1,0 1-1,0-1 0,0 0 1,1 1-1,-1-1 1,0 0-1,0 0 0,0 1 1,0-1-1,0 0 0,0 0 1,0 0-1,0 0 0,0 0 1,1 0-1,-1 0 0,0-1 1,0 1-1,0 0 0,0 0 1,0-1-1,-1 0 0,1 0 1,0 0-1,0 0 1,0 0-1,1 0 0,-1 0 1,0-1-1,0 1 0,1 0 1,-1-1-1,1 1 1,-1 0-1,1-1 0,0 1 1,-1-3-1,1-6 11,-1 0 0,1 0 0,3-16 0,-3 23-9,7-34 24,1 0 0,2 0 0,19-48 0,-25 75-24,-2 5-2,0 1 1,0-1 0,-1 1 0,1-1 0,-1 1 0,0-1-1,0 0 1,-1 0 0,1 0 0,-1 1 0,0-7 0,0 11-4,0 0 0,0-1 0,0 1 0,0 0 1,0 0-1,0 0 0,0 0 0,0 0 0,0 0 0,0 0 0,0 0 1,0 0-1,0-1 0,0 1 0,0 0 0,-1 0 0,1 0 1,0 0-1,0 0 0,0 0 0,0 0 0,0 0 0,0 0 1,0 0-1,0 0 0,0 0 0,0 0 0,0-1 0,0 1 1,-1 0-1,1 0 0,0 0 0,0 0 0,0 0 0,0 0 1,0 0-1,0 0 0,0 0 0,0 0 0,0 0 0,-1 0 1,1 0-1,0 0 0,0 0 0,0 0 0,0 0 0,0 0 0,0 0 1,0 0-1,0 0 0,0 1 0,-1-1 0,1 0 0,0 0 1,0 0-1,0 0 0,0 0 0,0 0 0,0 0 0,0 0 1,0 0-1,0 0 0,-5 9 17,2-5-8,-34 53 30,22-35-33,0 1 1,-16 36-1,-29 99-30,31-77-34,26-76 49,-5 17-10,8-21 17,0 0-1,-1-1 0,1 1 1,0-1-1,0 1 1,-1 0-1,1 0 0,0-1 1,0 1-1,0 0 0,0-1 1,0 1-1,0 0 0,0-1 1,1 1-1,-1 0 1,0-1-1,0 1 0,0 0 1,1-1-1,-1 1 0,1 1 1,-1-2 1,1-1 0,-1 1 0,1 0 1,0 0-1,-1 0 0,1-1 0,-1 1 0,1 0 1,-1 0-1,1-1 0,-1 1 0,0 0 0,1-1 1,-1 1-1,1-1 0,-1 1 0,0-1 0,1 1 1,-1 0-1,0-1 0,1 1 0,-1-1 0,0 0 1,0 0-1,3-3-3,99-120-10,-55 69-23,73-110 0,-99 133 12,-16 26 29,0 0 0,-1 0 0,0 0 0,0-1 0,-1 0 1,0 0-1,0 0 0,0 0 0,-1-1 0,0 1 0,1-9 0,1-12 60,-2 20-16,-1 17 61,1 39-79,1 1 0,16 71 1,-19-115-30,8 20 7,-8-25-8,1 1 0,-1-1 0,0 1 0,1-1 1,-1 1-1,0-1 0,1 0 0,-1 1 0,1-1 0,-1 0 0,1 1 0,-1-1 1,1 0-1,-1 1 0,1-1 0,-1 0 0,1 0 0,-1 0 0,1 1 0,-1-1 1,1 0-1,-1 0 0,1 0 0,-1 0 0,1 0 0,-1 0 0,1 0 0,0 0 1,-1 0-1,1-1 0,-1 1 0,1 0 0,-1 0 0,1 0 0,-1-1 0,1 1 1,-1 0-1,1 0 0,-1-1 0,1 1 0,-1 0 0,1-2 0,12-8 5,0-1 0,0-1-1,-2 0 1,1-1 0,9-15 0,48-76 35,-59 88-37,184-296 140,-176 272-39,-84 144-5,-152 180-1,206-270-94,-55 61 1,58-67-6,0 0-1,0 0 0,0-1 1,-1-1-1,0 1 0,-14 5 1,24-12 1,-1 1 1,1-1-1,-1 0 1,0 1 0,1-1-1,-1 0 1,0 0-1,0 0 1,1 0-1,-1 0 1,0 0 0,1 0-1,-1 0 1,0 0-1,0 0 1,1 0 0,-1 0-1,0 0 1,1 0-1,-1-1 1,0 1-1,1 0 1,-1-1 0,0 1-1,1 0 1,-1-1-1,1 1 1,-1-1 0,1 1-1,-1-1 1,1 1-1,-1-1 1,1 1-1,-1-1 1,1 0 0,0 1-1,-1-1 1,1 1-1,0-1 1,0 0-1,-1 1 1,1-1 0,0 0-1,0 0 1,0 1-1,0-1 1,0-1 0,-1-5 0,0 0 0,1 0 0,1-14 0,-1 18 0,3-17 1,0-1 1,1 2-1,1-1 0,1 0 1,1 1-1,0 0 0,15-26 1,0 7 0,1 0 0,40-48 0,-54 75-2,4-5-1,22-22 0,-31 34 0,0 1 0,0-1 0,0 1 0,1 0 0,-1 0 0,1 1 0,-1-1 0,1 1 0,0 0 0,0 0 0,6-1 0,-9 3 0,0 0 0,-1 0 0,1-1 1,0 1-1,0 0 0,-1 1 0,1-1 0,0 0 0,0 0 0,-1 1 0,1-1 0,0 1 0,-1 0 0,1-1 0,-1 1 0,1 0 0,-1 0 0,1 0 0,-1 0 0,1 0 0,-1 0 0,0 0 0,0 1 0,1-1 0,-1 0 0,0 1 0,0-1 0,0 1 0,0-1 1,-1 1-1,1-1 0,0 1 0,-1 0 0,1-1 0,0 4 0,1 6 4,0 0 0,-1 0 1,0 0-1,-1 17 1,0-25-3,-2 47 28,-2 0 1,-2-1-1,-3 1 0,-2-2 1,-25 72-1,28-100 95,12-42 7,0 3-139,33-153 113,50-293 173,-84 430-232,-5 25-4,-3 8-1,-11 16 7,-12 19-16,-44 73 0,37-52-21,-272 447-59,294-476 40,7-14 2,0 0 1,0 0-1,-1 0 1,-15 16 0,11-19 0,10-8 4,1 0 0,0 0 0,0 0 0,0 0 0,0 0 0,0 0 0,-1 0 0,1 0-1,0 0 1,0 0 0,0 0 0,0 0 0,0 0 0,-1 0 0,1 0 0,0 0 0,0 0 0,0-1-1,0 1 1,0 0 0,0 0 0,0 0 0,0 0 0,-1 0 0,1 0 0,0-1 0,0 1 0,0 0 0,0 0-1,0 0 1,0 0 0,0 0 0,0-1 0,0 1 0,0 0 0,0 0 0,0 0 0,0 0 0,0 0-1,0-1 1,0 1 0,0 0 0,0 0 0,1-3 0,-1 1 0,1 0 0,-1-1-1,1 1 1,0 0 0,0 0 0,0-1 0,0 1-1,2-2 1,29-42 4,41-43-1,-55 69 8,1 0 0,1 2 1,1 0-1,29-18 0,-42 31-7,1 0-1,-1 1 1,1 0-1,0 1 1,0 0 0,0 0-1,0 1 1,0 0-1,11 0 1,-16 1-4,0 1 0,0 0 0,0 0 0,0 0 0,0 1 0,0-1 0,0 1 0,0 0-1,0 0 1,0 1 0,-1-1 0,1 1 0,0 0 0,-1 0 0,1 0 0,-1 0 0,0 1 0,0-1 0,0 1 0,0 0 0,0 0 0,0 0 0,2 4 0,3 7-14,-1 1 1,9 24-1,-9-23-42,16 32-1,-23-46 55,1-1 1,0 0-1,0 0 0,0 0 0,0 0 0,0 0 0,0-1 0,0 1 0,0 0 0,1 0 1,-1-1-1,0 1 0,0 0 0,1-1 0,-1 0 0,0 1 0,1-1 0,-1 0 0,1 1 1,-1-1-1,0 0 0,1 0 0,-1 0 0,1 0 0,-1-1 0,0 1 0,1 0 0,-1-1 1,2 1-1,6-3 9,-1 0-1,1-1 1,11-6 0,-8 4-4,179-96 46,-15 6 12,-130 74-50,91-30 0,-36 27-37,-101 25 26,0 0 0,1 0-1,-1 0 1,0 0 0,0 0-1,0 0 1,0 0 0,0 0-1,0 0 1,0 0 0,1 0-1,-1 0 1,0 0 0,0-1-1,0 1 1,0 0 0,0 0-1,0 0 1,0 0 0,1 0-1,-1 0 1,0 0 0,0 0-1,0 1 1,0-1 0,0 0-1,0 0 1,1 0 0,-1 0-1,0 0 1,0 0 0,0 0-1,0 0 1,0 0 0,0 0 0,0 0-1,0 0 1,1 0 0,-1 1-1,0-1 1,0 0 0,0 0-1,0 0 1,0 0 0,0 0-1,0 0 1,0 0 0,0 1-1,0-1 1,0 0 0,0 0-1,0 0 1,0 0 0,0 0-1,0 0 1,0 0 0,0 1-1,-5 9-4,-14 14 5,-7 3 3,-1-2 0,-1 0-1,-1-2 1,-39 23 0,-137 71 40,172-99-37,-331 169 107,253-128-50,107-54-51,11-3-7,18 0-3,61-7 2,-1-4 1,91-21 0,-111 18-5,55-9 0,125-24 0,-190 31 0,0-2 0,74-32 0,117-68 55,-225 106-45,0 0 0,-1-2 0,-1 0 1,24-19-1,-42 30-9,0 0-1,0 1 1,0-1 0,-1 0 0,1 0 0,0 1 0,0-1 0,-1 0-1,1 0 1,0 0 0,-1 0 0,1 0 0,-1 0 0,1 0 0,-1 0 0,1 0-1,-1 0 1,0 0 0,1 0 0,-1 0 0,0 0 0,0-1 0,0 1-1,0 0 1,0 0 0,0 0 0,0 0 0,-1-2 0,0 1 1,0 1 0,-1-1 0,1 1 0,-1 0 0,1-1 0,-1 1 0,0 0 0,1 0 0,-1 0 0,0 0 0,0 0 0,0 1 0,0-1 0,1 0 0,-1 1 0,0-1 0,-3 1 0,-27-6 19,0 3-1,0 0 1,0 2-1,-1 1 1,1 2-1,-1 1 1,-41 9 0,2 5 34,0 3 0,-74 32 1,22-5 2,29-13 4,-120 63 0,198-88-52,1 1 0,0 1 0,-17 14 0,29-21-9,-1-1 0,1 1 0,0 1 1,0-1-1,1 0 0,-1 1 0,1 0 0,0 0 0,0 0 0,1 0 0,0 0 0,0 1 0,0-1 0,-2 10 0,4-13-1,0 0 0,0 1 1,0-1-1,0 0 0,0 1 0,1-1 0,-1 0 0,1 0 0,0 0 0,0 1 0,-1-1 0,1 0 0,1 0 0,-1 0 0,0 0 0,0-1 1,1 1-1,-1 0 0,1 0 0,-1-1 0,1 1 0,0-1 0,0 1 0,0-1 0,0 0 0,4 2 0,2 1 3,0-1-1,0 0 0,1 0 1,-1-1-1,18 3 0,-3-3 4,0-2 0,0 0 0,0-1 0,0-1 0,0-1 0,-1-1 0,1-2 0,40-14 0,6-8 9,93-51-1,-83 36-61,-2-4 1,141-112-1,-215 156 43,0 1 0,0-1 0,0 0 0,0 0 0,0-1 0,-1 1 0,1 0 0,-1-1 0,0 1 0,2-6 0,-4 8 2,0 0 1,1 0 0,-1 0 0,0 0 0,0 0 0,0 0 0,0 0-1,0 0 1,0 0 0,0 0 0,-1 0 0,1 1 0,0-1-1,0 0 1,-1 0 0,1 0 0,-1 0 0,1 0 0,-1-1 0,-1 1 0,1-1 0,-1 1 0,1 0 0,-1-1 0,1 1 0,-1 0 0,0 0 1,0 0-1,0 0 0,0 1 0,1-1 0,-4-1 0,-24-5 5,1 0 0,-1 2-1,0 1 1,-58 0 0,32 6 13,-97 15-1,116-10 3,-1 1 0,-40 15 0,59-16-3,0 0 0,1 1 0,1 1 0,-1 1 0,1 0-1,-16 14 1,30-22-10,-1 0 0,0 1-1,0 0 1,1-1 0,-1 1 0,1 0-1,0 0 1,-3 7 0,4-9-5,1 0 1,0 0-1,-1 1 1,1-1-1,0 0 1,0 0-1,0 1 1,0-1-1,0 0 1,0 1-1,1-1 1,-1 0-1,0 0 1,0 1-1,1-1 1,-1 0-1,1 0 1,0 0-1,-1 0 1,1 1-1,0-1 1,-1 0-1,1 0 1,0 0-1,0 0 1,0-1-1,1 2 1,5 4 1,1 0 1,0 0 0,0-1 0,0 0 0,0-1-1,1 0 1,-1 0 0,1 0 0,11 2-1,7 0 3,55 6 0,-19-8-19,109-6 0,60-20-29,-195 17 35,117-16-95,-1-6 0,264-84 0,-339 87 56,45-16-25,-104 33 63,-1-1 0,0-1 0,0-1 1,17-12-1,-32 20 7,-1 1 1,0-1-1,1 0 1,-1 1 0,0-1-1,0 0 1,0 0 0,-1-1-1,1 1 1,0 0-1,-1-1 1,1 1 0,1-5-1,-3 7 2,0-1-1,0 1 1,0 0-1,0 0 0,0 0 1,0-1-1,0 1 1,0 0-1,0 0 0,0 0 1,0 0-1,0-1 1,0 1-1,0 0 0,0 0 1,0 0-1,0 0 1,0-1-1,0 1 0,0 0 1,-1 0-1,1 0 1,0 0-1,0 0 0,0-1 1,0 1-1,0 0 1,0 0-1,-1 0 0,1 0 1,0 0-1,0 0 1,0 0-1,0 0 0,0 0 1,-1-1-1,1 1 1,0 0-1,0 0 0,0 0 1,-1 0-1,1 0 1,0 0-1,0 0 0,0 0 1,0 0-1,-1 0 1,1 0-1,0 1 0,-14-1 8,1 1-1,0 0 0,0 1 1,-13 4-1,12-4-4,-70 19 28,1 2 0,-110 48 1,-147 87 62,323-149-90,-180 93 17,166-83-18,0 1-1,2 2 1,-48 44-1,70-59-2,-1 0-1,2 1 1,-1 0 0,1 0-1,0 0 1,1 1 0,0 0 0,-4 10-1,8-17 0,1-1-1,-1 1 0,1 0 1,-1 0-1,1-1 1,0 1-1,0 0 0,0 0 1,0-1-1,0 1 1,1 0-1,-1 0 0,0-1 1,1 1-1,-1 0 1,1 0-1,0-1 0,-1 1 1,1-1-1,0 1 1,0-1-1,0 1 0,0-1 1,0 1-1,1-1 0,-1 0 1,0 0-1,2 2 1,2 0-5,1 1 0,-1-1 1,0-1-1,1 1 0,0-1 1,0 0-1,7 2 0,12 1-5,1-2-1,0 0 0,0-2 0,-1 0 0,46-6 1,234-42-44,-2-27-12,-189 44 20,-2-5-1,213-98 1,-41-21-18,-79 42 51,-160 89 23,2-2 5,69-45 0,-114 68-12,1 0-1,-1 0 1,1 0 0,-1 0-1,1 0 1,-1 0-1,0-1 1,3-4-1,-5 7 0,0 0 0,0-1 0,0 1 0,0 0-1,0 0 1,0-1 0,0 1 0,0 0-1,0-1 1,0 1 0,0 0 0,-1 0 0,1-1-1,0 1 1,0 0 0,0 0 0,0-1 0,0 1-1,-1 0 1,1 0 0,0 0 0,0-1 0,0 1-1,-1 0 1,1 0 0,0 0 0,0 0 0,-1 0-1,1-1 1,0 1 0,-1 0 0,1 0-1,0 0 1,0 0 0,-1 0 0,1 0 0,0 0-1,0 0 1,-1 0 0,1 0 0,0 0 0,-1 0-1,1 0 1,0 0 0,0 0 0,-1 0 0,1 0-1,-1 1 1,-10 0 10,0 1 0,0 0 1,-17 6-1,-38 16 6,2 3 1,1 2-1,2 3 1,1 3-1,1 2 1,-70 59-1,114-84-10,1 1 0,0 0 0,1 1 0,1 1 0,-19 28 0,28-38-5,0-1 0,0 2-1,1-1 1,0 0 0,0 0 0,0 1-1,0-1 1,1 1 0,0-1 0,0 1-1,1 0 1,-1-1 0,1 1 0,1 0-1,-1-1 1,1 1 0,0 0 0,0-1 0,0 1-1,1-1 1,0 0 0,0 1 0,4 6-1,0-3 0,1-1 0,-1 1 0,2-1 0,-1 0-1,1-1 1,0 0 0,0 0 0,1-1 0,0 0-1,0-1 1,1 0 0,-1 0 0,12 4 0,6 0-6,0-1 1,0-1-1,55 7 1,-12-8-21,0-3 0,116-10 0,131-37-55,-50-16-4,-226 47 63,-2-2 0,1-1 0,-2-2 1,50-32-1,148-113-115,-223 150 122,-13 13 14,0 0 0,0 0-1,0 0 1,0-1 0,1 1-1,-1 0 1,0 0 0,0-1-1,0 1 1,0 0 0,0 0-1,0 0 1,0-1 0,0 1-1,0 0 1,0 0 0,0-1-1,0 1 1,0 0 0,0 0-1,0-1 1,0 1 0,0 0-1,0 0 1,0-1 0,0 1-1,0 0 1,0 0 0,-1 0-1,1-1 1,0 1 0,0 0-1,-2-1 0,-1 0 1,1 0-1,-1 0 0,1 0 0,0 1 0,-1-1 0,1 1 0,-1 0 0,1 0 0,-4 0 0,-42-2 2,-1 3 0,-87 12-1,-103 34 28,67-6 6,2 8 1,-166 72 0,289-102-21,26-12-1,2 1 0,-1 0-1,1 2 1,1 0 0,-30 22-1,47-31-11,0 0 0,-1 0 0,1 0 0,0 0 0,0 0-1,0 0 1,0 0 0,0 0 0,0 0 0,0 1 0,0-1-1,0 0 1,0 1 0,1-1 0,-1 1 0,1-1 0,-1 1-1,1-1 1,-1 1 0,1-1 0,0 1 0,0-1 0,0 1 0,0 0-1,0-1 1,0 1 0,0-1 0,0 1 0,1-1 0,-1 1-1,1-1 1,-1 1 0,1-1 0,-1 1 0,1-1 0,0 0 0,0 1-1,0-1 1,0 0 0,0 1 0,0-1 0,0 0 0,0 0-1,2 1 1,4 3 2,0 0-1,0 0 0,0-1 0,1 0 1,0-1-1,0 1 0,11 2 0,22 4-8,0-2-1,1-2 1,-1-1-1,1-3 1,0-1-1,53-6 1,11-7-32,133-33 0,-209 38 27,177-46-60,-173 41 48,-1-1 0,0-1 0,0-2 0,33-23 0,229-191-213,-273 211 226,-20 18 11,-1 0 0,1-1 0,-1 1-1,1-1 1,-1 0 0,1 1-1,-1-1 1,0 0 0,0 0 0,0 0-1,0 1 1,1-4 0,-2 5-1,0-1 1,0 1-1,0-1 1,0 1-1,0-1 1,0 1-1,0 0 0,0-1 1,0 1-1,0-1 1,0 1-1,0-1 1,-1 1-1,1 0 1,0-1-1,0 1 0,-1 0 1,1-1-1,0 1 1,0 0-1,-1-1 1,1 1-1,0 0 1,-1-1-1,-18-5 10,-37 3 17,1 2 0,-1 2 1,-109 17-1,-167 51 30,218-42-32,100-24-22,-226 55 90,159-38-32,38-10 60,-59 22 1,113-37-97,-1 0 1,0-1-1,11-9 1,5-2-12,60-34 16,155-67 1,108-20-68,-304 122 25,-18 5-10,38-19 1,-50 21-26,-26 14 9,-18 9 38,-118 50-19,-214 126 0,322-164 29,-63 52-1,87-65-12,0 1 0,2 1 0,-1 0 1,2 1-1,0 0 0,-14 27 0,23-37-1,0 0 1,0 1-1,1-1 1,0 1-1,0-1 1,1 1-1,0 0 1,0 0-1,0 0 1,1 0-1,0-1 1,0 1-1,1 0 1,0 0-1,0 0 1,1 0-1,-1-1 1,1 1-1,1-1 1,-1 1-1,1-1 1,1 0-1,-1 0 1,1 0-1,0-1 1,6 8-1,0-2-4,1 0 0,0-1-1,1-1 1,0 0 0,0 0-1,1-1 1,0-1 0,0 0-1,1 0 1,0-2 0,17 5-1,-3-3-5,0-2 0,0-1 1,1-1-1,-1-1 0,1-2 0,-1 0 0,1-3 0,-1 0 0,1-1 0,-2-2 0,55-19 0,-40 9-4,0-1-1,-2-3 1,0-1-1,-1-3 0,-1 0 1,63-55-1,-96 74 18,6-4 0,-1 0-1,0-1 1,0 0-1,13-20 1,-21 27 1,0 1 1,-1 0-1,0-1 1,0 1-1,1-1 0,-1 1 1,-1-1-1,1 1 1,0-1-1,-1 0 0,1 1 1,-1-1-1,0 0 1,0 0-1,0 1 1,0-1-1,0 0 0,-1 1 1,1-1-1,-1 0 1,0 1-1,0-1 1,0 1-1,0-1 0,0 1 1,0-1-1,-1 1 1,1 0-1,-1-1 0,0 1 1,-1-2-1,-6-4 6,0 0-1,-1 1 0,0 0 1,0 1-1,-1 0 0,1 0 1,-1 1-1,0 0 0,-1 1 1,-13-3-1,-5 0 9,0 1 0,-61-4-1,49 9 4,0 2 0,0 1 1,0 3-1,-65 15 0,51-5 11,0 3 0,-93 43 0,134-54-19,0 1 1,1 0-1,0 1 1,0 1-1,-12 11 1,19-14-4,0 0 0,0 1 0,1 0 0,0 0 0,1 0 0,-1 1 0,2 0 0,-1 0 0,-4 12 0,9-19-5,-1 0 1,0 0-1,1 0 1,-1 0-1,1 1 0,-1-1 1,1 0-1,0 0 1,0 0-1,0 0 0,0 0 1,1 1-1,-1-1 1,0 0-1,1 0 0,-1 0 1,1 0-1,1 2 1,-1-2-2,0-1 1,1 0 0,-1 0-1,0 1 1,1-1 0,-1 0-1,1 0 1,-1 0 0,1 0 0,-1-1-1,1 1 1,0 0 0,-1-1-1,1 1 1,0-1 0,0 1-1,-1-1 1,1 0 0,0 0 0,0 0-1,0 0 1,2 0 0,6-1 0,-1 0 0,1-1 0,-1 0 0,0 0 0,0-1 0,0 0 0,13-6 0,59-39 3,-76 45-3,30-20-6,-1-2 1,-1-1-1,-2-1 1,50-56-1,-59 59 0,-1-1 0,-2-1 0,-1-1 0,-1-1 0,24-52 0,-41 80 6,0 0 0,0 0 0,0 0 0,0-1 1,0 1-1,0 0 0,0-1 0,1 1 1,-1 0-1,0 0 0,0-1 0,0 1 0,-1 0 1,1 0-1,0-1 0,0 1 0,0 0 0,0 0 1,0-1-1,0 1 0,0 0 0,0 0 0,0-1 1,-1 1-1,1 0 0,0 0 0,0 0 0,0-1 1,0 1-1,-1 0 0,1 0 0,0 0 1,0 0-1,0 0 0,-1-1 0,1 1 0,0 0 1,0 0-1,-1 0 0,1 0 0,0 0 0,0 0 1,-1 0-1,1 0 0,0 0 0,0 0 0,-1 0 1,1 0-1,-1 0 0,-15 1 32,4 1-27,0 1 0,0 1 0,1 0 0,-1 0-1,1 1 1,0 1 0,1 0 0,-13 9 0,-11 9 5,-33 33 0,-42 49 6,-17 16-27,101-101-8,-1-1 0,0-1 0,-37 20 1,43-29 3,1-1 1,-2-2 0,1 0-1,-1 0 1,0-2-1,0-1 1,-30 3 0,19-6 2,1-1 0,-1-1 1,1-2-1,-44-9 0,16-1 25,-81-32-1,-48-30 121,147 58-85,-10-2-7,31 12-16,0-1 0,-30-15 0,48 18-44,8 2 9,18-4 3,-22 7 4,87-15-36,127-5-1,-86 10 15,88-16-93,269-68 1,-476 92 113,0 0 0,-1-1 0,1-1 0,-1 0 1,1 0-1,-1-1 0,0 0 0,-1-1 1,0 0-1,9-8 0,-17 14 2,-1 0 0,0 0 0,1 0 1,-1-1-1,0 1 0,0 0 0,1 0 0,-1-1 0,0 1 1,0 0-1,0-1 0,0 1 0,1 0 0,-1-1 0,0 1 1,0 0-1,0-1 0,0 1 0,0 0 0,0-1 0,0 1 1,0 0-1,0-1 0,0 1 0,0 0 0,0-1 0,0 1 0,0 0 1,0-1-1,0 1 0,0 0 0,0-1 0,-1 1 0,1 0 1,0-1-1,0 1 0,0 0 0,-1 0 0,1-1 0,0 1 1,0 0-1,-1 0 0,1-1 0,0 1 0,0 0 0,-1 0 1,1 0-1,0 0 0,-1-1 0,-20-7-14,-15 2 19,0 2 0,-1 1 1,1 2-1,-53 5 1,78-4-5,-518 58 88,378-33-23,2 6 0,-209 73 0,313-87-86,-83 44-1,113-50-1,13-3-2,3-7 22,1 1 0,-1-1 0,1 1 0,0-1 0,-1 0 0,1 0 0,0 0 0,0 0 0,0 0 0,0 0 0,4 1 0,20 8-17,0-2 0,1 0 0,0-2 0,0-1-1,49 3 1,-17-7-18,107-10 0,-57-5-7,-1-6 0,-1-4 1,-1-4-1,139-57 0,-217 73 36,-1-2 0,0 0 0,0-2 0,-1-1-1,25-21 1,-47 34 8,-1 1-1,1 0 1,-1-1-1,0 1 0,5-8 1,-7 10 1,-1 0 0,1 0 1,-1 0-1,1 0 0,-1 1 1,0-1-1,0 0 0,1 0 1,-1 0-1,0 0 0,0 0 0,0 0 1,0 0-1,0 0 0,0 0 1,0 0-1,0 0 0,0 0 1,-1 0-1,1 0 0,0 0 0,-1 1 1,1-1-1,0 0 0,-1 0 1,1 0-1,-1 0 0,0 1 1,1-1-1,-1 0 0,1 0 0,-1 1 1,0-1-1,0 1 0,-1-2 1,-6-3 4,0 0 0,0 1 0,-1 0 0,1 1 0,-1-1 0,-15-2 0,-61-8 15,66 11-13,-36-2 28,0 2 0,0 3-1,-87 9 1,-164 45 58,-29 41 51,321-89-133,0-1-1,12-5-22,7-2-21,79-30-44,111-28-1,-158 50 67,324-74-106,-74 20 11,-274 61 108,-1 0 0,1 1 0,-1 0 1,17 0-1,-50 9 23,-45 12-16,0-2 0,-77 7 0,34-5 1,-71 21 74,1 8 0,-282 118 0,429-150-13,63-48-101,-19 18 13,1 1 1,0 0-1,1 1 0,23-15 1,-27 18-35,-18 8 9,-24 10 4,-42 23 32,3 3 0,-100 65 1,146-84-8,1 0 1,0 2-1,1 1 1,-39 43-1,56-51-12,12-6 4,18-4-8,-19-1 27,64-8-24,-1-2 0,104-30 0,-90 19 22,-13 5-5,245-69-40,-221 56 34,55-22-4,-143 50 19,0-1-1,-1 0 1,1 0-1,-1 0 1,0 0-1,1-1 1,-1 0-1,0 0 1,5-5-1,-8 4 19,-7 4-2,-15 4 16,15-3-19,-518 116 172,204-52-42,160-27-104,112-25-46,36-12 1,19-7 2,24-11-2,255-95-53,-259 103 62,54-15 2,-46 14-2,40-16-1,-55 15-11,-14 6 2,-8 3 3,-268 44 31,-142 28-10,98 6 82,281-69-65,-1-1 0,-49 2 1,82-8-35,-14-1 32,15 0-31,0 1-1,0-1 0,0 1 0,0-1 0,0 0 0,0 1 0,0-1 0,1 1 0,-1-1 0,0 0 0,0 1 0,0-1 0,1 1 1,-1-1-1,0 1 0,1-1 0,-1 1 0,0-1 0,1 1 0,-1-1 0,1 1 0,-1-1 0,1 0 0,36-45-15,2 2-1,81-73 1,-46 57 7,82-52 0,-34 39 5,-105 65-3,-1 1 0,1 0-1,0 1 1,1 1 0,30-5 0,-47 10 5,-1 0 0,1-1 0,-1 1 0,1 0 0,-1 0 0,1 0 0,-1 0 0,1-1-1,0 1 1,-1 0 0,1 0 0,-1 0 0,1 0 0,-1 0 0,1 1 0,0-1 0,-1 0 0,1 0 0,-1 0 0,1 0 0,-1 1 0,1-1 0,-1 0 0,1 0 0,-1 1 0,1-1 0,-1 0 0,1 1 0,-1-1 0,0 1 0,1-1 0,-1 0 0,0 1 0,1-1 0,-1 2 0,-7 20-25,4-17 25,-13 27-11,-2-2 0,-33 44 0,-54 55-31,62-78 26,-125 162-32,30-35-14,124-161 47,5-7 13,1 1 0,0-1 1,-8 16-1,33-36 11,63-74 0,137-129 0,119-127-31,-166 162-42,-164 173 56,-1 0 1,-1-1-1,1 0 1,-1 0-1,0 0 1,0-1-1,3-7 1,-8 14 7,1 0 0,0 0 0,0 0 0,0 0 0,-1 0 0,1 0 0,0-1 0,0 1 0,-1 0 0,1 0 0,0 0 0,0 0 0,-1 0-1,1 0 1,0 0 0,0 0 0,-1 0 0,1 0 0,0 0 0,0 0 0,0 1 0,-1-1 0,1 0 0,0 0 0,0 0 0,-1 0 0,1 0 0,0 0 0,0 0 0,0 1 0,-1-1 0,1 0 0,0 0 0,0 0 0,0 1 0,0-1 0,-1 0 0,-14 10-11,-268 177-36,127-88 40,-548 320 63,488-299 32,214-119-85,-2 2 3,1-1 0,-1 0 1,0-1-1,0 1 1,0-1-1,0 1 0,0-1 1,-1-1-1,-5 2 1,9-3 4,3-3-2,64-67 16,302-299-6,-275 289-24,3 4 0,132-80 0,72-16 0,-272 161 15,-28 12-8,0 0 0,0 1-1,0-1 1,-1 0 0,1 0 0,0 1 0,0-1 0,0 0-1,0 0 1,0 0 0,0 1 0,0-1 0,0 0-1,0 0 1,0 1 0,0-1 0,0 0 0,0 1 0,0-1-1,0 0 1,0 0 0,0 1 0,0-1 0,0 0-1,0 0 1,0 1 0,0-1 0,0 0 0,1 0 0,-1 0-1,0 1 1,0-1 0,0 0 0,0 0 0,1 0 0,-1 1-1,0-1 1,0 0 0,0 0 0,1 0 0,-1 0-1,0 0 1,0 0 0,1 1 0,-1-1 0,0 0 0,0 0-1,1 0 1,-1 0 0,0 0 0,0 0 0,1 0-1,-1 0 1,0 0 0,0 0 0,1 0 0,-1 0 0,0 0-1,0 0 1,1 0 0,-1-1 0,0 1 0,0 0-1,1 0 1,-1 0 0,0 0 0,-15 20 24,-189 182 31,-63 67 9,231-230-60,-107 112 24,105-116-28,-2-1 1,-51 33-1,-43 34-16,57-40 4,68-54 9,0-1-1,0 0 0,0 0 1,-1-1-1,-11 5 0,22-10 3,-1 0 0,0-1 0,0 1 0,0 0 0,0 0-1,0 0 1,0-1 0,0 1 0,0 0 0,1 0 0,-1 0 0,0-1-1,0 1 1,0 0 0,0 0 0,0-1 0,0 1 0,0 0-1,0 0 1,0 0 0,0-1 0,-1 1 0,1 0 0,0 0 0,0 0-1,0-1 1,0 1 0,0 0 0,0 0 0,0 0 0,0-1 0,-1 1-1,1 0 1,0 0 0,0 0 0,0 0 0,0-1 0,-1 1 0,1 0-1,0 0 1,0 0 0,0 0 0,-1 0 0,1 0 0,0 0-1,0 0 1,0-1 0,-1 1 0,1 0 0,0 0 0,0 0 0,-1 0-1,1 0 1,0 0 0,0 0 0,0 0 0,-1 1 0,1-1 0,0 0-1,0 0 1,-1 0 0,1 0 0,0 0 0,-1 0 0,16-23-4,-10 15 3,227-310 40,-123 172-22,-68 91-9,248-312 38,-272 349-42,-8 10-3,-1-1 0,0 0 0,0-1 0,-1 1 0,0-1 0,9-19 0,-16 29-1,0 0-1,-1 0 1,1 0-1,0 0 1,0 0 0,0 0-1,-1 0 1,1 0 0,0 0-1,0 1 1,0-1-1,-1 0 1,1 0 0,0 0-1,0 0 1,-1 0 0,1-1-1,0 1 1,0 0-1,0 0 1,-1 0 0,1 0-1,0 0 1,0 0 0,0 0-1,-1 0 1,1 0-1,0 0 1,0-1 0,0 1-1,-1 0 1,1 0 0,0 0-1,0 0 1,0-1-1,0 1 1,0 0 0,0 0-1,-1 0 1,1-1 0,0 1-1,0 0 1,0 0-1,0 0 1,0-1 0,0 1-1,0 0 1,0 0 0,0-1-1,0 1 1,0 0-1,0 0 1,0 0 0,0-1-1,0 1 1,0 0 0,0 0-1,0-1 1,0 1-1,1 0 1,-1 0 0,0 0-1,0 0 1,0-1 0,0 1-1,0 0 1,1 0 0,-20 11-18,-63 61-15,51-43 26,-224 209-18,-170 152 36,293-272 15,-114 90 21,235-200-49,8-6 0,1 0 1,0 0-1,-1 0 0,0 0 1,0-1-1,1 1 1,-1-1-1,0 0 1,0 0-1,0 0 0,0 0 1,-4 0-1,7-1 2,0 0 0,0 0 1,0 0-1,-1 0 0,1 0 0,0 0 0,0 0 0,0 0 0,0 0 0,-1 0 0,1 0 0,0 0 0,0-1 0,0 1 0,0 0 1,0 0-1,0 0 0,-1 0 0,1 0 0,0 0 0,0-1 0,0 1 0,0 0 0,0 0 0,0 0 0,0 0 0,0-1 0,0 1 1,0 0-1,0 0 0,0 0 0,0 0 0,0-1 0,0 1 0,0 0 0,0 0 0,0 0 0,0 0 0,0-1 0,0 1 0,0 0 1,0 0-1,0 0 0,0 0 0,0-1 0,0 1 0,0 0 0,0 0 0,0 0 0,1 0 0,-1 0 0,0-1 0,7-16 5,1 1-1,11-17 1,-7 12-3,155-227-14,-87 136-1,-38 52 5,86-119-9,-89 130 7,74-72 0,-69 79 4,125-110-12,-159 143 16,-13 9 2,-19 16-5,-34 26-24,-62 61-1,-44 62 0,-274 300-18,434-463 48,-15 17-14,-1-1 0,-1 0 0,-37 26 0,106-110-52,203-295 45,-232 328 20,37-50 0,3 2 1,89-90-1,-149 170 1,54-56 9,58-80 0,-109 132 0,0-1 0,0 0 0,-1 0-1,5-11 1,-8 17-7,0-1-1,0 1 0,0 0 0,0 0 0,0 0 0,1-1 0,-1 1 0,0 0 0,0 0 1,0-1-1,0 1 0,0 0 0,0 0 0,0-1 0,0 1 0,0 0 0,0 0 0,0-1 1,0 1-1,0 0 0,0 0 0,0 0 0,-1-1 0,1 1 0,0 0 0,0 0 0,0-1 1,0 1-1,0 0 0,0 0 0,-1 0 0,1-1 0,0 1 0,0 0 0,0 0 0,-1 0 1,1 0-1,0 0 0,0-1 0,0 1 0,-1 0 0,1 0 0,0 0 0,0 0 1,-1 0-1,-1 0 3,-1 1-1,1 0 1,0-1 0,-1 1 0,1 0 0,0 0 0,0 1 0,0-1-1,-3 2 1,-51 37 31,2 2 0,-68 68 0,-94 115-6,184-189-25,-27 29 6,-85 89 21,110-121-17,-2-2 1,-57 39 0,69-53-10,11-8-1,-1 0 0,1-1 0,-1 0 0,-24 8 0,38-15-3,0-1-1,0 0 1,-1 0-1,1 0 0,0 0 1,0 0-1,-1 1 1,1-1-1,0 0 0,0 0 1,-1 0-1,1 0 1,0 0-1,-1 0 0,1 0 1,0 0-1,0 0 1,-1 0-1,1 0 0,0 0 1,-1 0-1,1-1 1,0 1-1,0 0 0,-1 0 1,1 0-1,0 0 1,0 0-1,-1-1 0,1 1 1,0 0-1,0 0 1,0 0-1,-1-1 0,1 1 1,0 0-1,0-1 1,2-12 22,8-11-2,2 0-1,14-22 1,-16 28-11,335-528 112,-335 530-120,140-203 6,-137 200-13,-2 0 0,0-1 1,-1 0-1,-1 0 0,0-1 1,-2-1-1,-1 1 0,5-29 0,-10 49 5,-1 1 0,0-1-1,0 1 1,0-1 0,1 1 0,-1-1-1,0 1 1,0-1 0,0 1 0,0-1-1,0 1 1,0-1 0,0 1 0,0-1-1,0 1 1,0-1 0,0 1-1,-1-1 1,1 1 0,0-1 0,0 1-1,0-1 1,-1 1 0,1-1 0,0 1-1,0 0 1,-1-1 0,1 1-1,0-1 1,-1 1 0,1 0 0,-1-1-1,1 1 1,0 0 0,-1 0 0,1-1-1,-1 1 1,1 0 0,-1 0-1,1 0 1,-1-1 0,1 1 0,-1 0-1,1 0 1,-1 0 0,0 0 0,-26 9-6,23-7 6,-102 54-6,-132 90 0,132-77 4,-81 55 2,186-123 0,0-1 0,0 1-1,0-1 1,0 1-1,1-1 1,-1 1 0,0-1-1,0 1 1,0-1 0,0 0-1,0 0 1,0 0-1,0 1 1,0-1 0,-2 0-1,5-3-6,8-1-4,17-2-7,-14 2 18,1 0 1,0 2-1,1-1 0,-1 2 0,0 0 0,15 1 0,-6 3-1,-1 1-1,0 1 1,0 1 0,0 1-1,-1 1 1,0 0 0,-1 2 0,0 1-1,0 0 1,-1 1 0,-1 1-1,0 1 1,17 17 0,2 5-34,-2 2 1,-1 2-1,-2 0 1,42 73-1,-58-87-18,-1 1 0,16 44 0,-27-61 42,0 1-1,-1 0 0,-1 0 1,0 0-1,0 0 1,-1 0-1,-1 0 0,0 1 1,0-1-1,-3 14 1,2-22 16,0 2 9,0-1 0,0 1 0,1 0 0,-1-1 0,1 1 0,0 0 0,0 0 0,0-1 0,2 9 0,-1-12-8,-1-1-3,0 0-1,0 1 1,0-1-1,1 0 1,-1 0-1,0 1 1,0-1-1,0 0 1,1 0-1,-1 0 1,0 1-1,0-1 0,1 0 1,-1 0-1,0 0 1,1 0-1,-1 0 1,0 1-1,0-1 1,1 0-1,-1 0 1,0 0-1,1 0 1,-1 0-1,0 0 1,1 0-1,-1 0 1,0 0-1,0 0 1,1 0-1,-1 0 1,0 0-1,1-1 1,-1 1-1,0 0 1,0 0-1,1 0 1,-1 0-1,0 0 1,1-1-1,-1 1 1,158-57 132,-71 23-126,-41 18-8,363-116-41,184 38-57,-219 44-23,-331 43 101,263-54-34,-252 47 53,1 1 0,92-7 0,-50 6 4,-72 10 10,0 0 0,0 1 1,33 1-1,-55 2-9,0 0 0,-1 0 0,1 1-1,-1-1 1,1 1 0,0-1 0,-1 1 0,1 0 0,3 2 0,-5-2-4,0 0 0,-1-1 0,1 1 0,0 0 0,-1-1 0,1 1 0,-1 0 0,1 0 0,-1 0 0,0-1 0,1 1 0,-1 0 0,0 0 0,1 0 1,-1 0-1,0 0 0,0 0 0,0 0 0,0 0 0,0-1 0,0 1 0,0 0 0,0 0 0,0 0 0,0 0 0,-1 0 0,1 0 0,0 0 0,-1-1 1,1 1-1,-1 2 0,-2 3 4,0 0 1,-1 0-1,1 0 1,-1-1 0,0 1-1,-1-1 1,1 0-1,-11 9 1,-4 1 13,-25 14-1,23-15-3,-39 26 40,-1-3 0,-2-3 0,-2-2 0,-112 37 0,165-65-40,7-2-2,0 0 0,-1 0 1,1 0-1,-1-1 0,0 0 0,1 0 0,-1-1 1,1 0-1,-1 0 0,0 0 0,-9-2 0,14 2-8,1 0 0,-1-1 0,1 1-1,0-1 1,-1 1 0,1-1-1,0 1 1,-1-1 0,1 1 0,0-1-1,0 0 1,-1 1 0,1-1 0,0 1-1,0-1 1,0 1 0,0-1 0,0 0-1,0 1 1,0-1 0,0 1 0,0-1-1,0 0 1,0 1 0,1-2-1,3-15 16,3-1-6,2 0 0,-1 0 0,21-28 0,41-46 29,69-70 26,-206 213-29,-281 199-41,245-175-19,101-74 20,1 1 1,-1-1 0,0 0 0,1 0-1,-1 1 1,0-1 0,0-1-1,0 1 1,0 0 0,0 0 0,0-1-1,0 1 1,0-1 0,0 0 0,0 1-1,0-1 1,0 0 0,0 0-1,0 0 1,0-1 0,-3 0 0,0-1 7,1 0 0,-1 0 0,1-1 0,-1 0 0,1 0 1,-8-7-1,3 2-3,3 4-1,0 0-1,-1 0 0,1 1 0,-1 0 1,0 0-1,0 0 0,0 1 0,0 0 1,0 0-1,-14-1 0,-7 1 1,-43 3 1,45-1-3,-56 5 15,1 4-1,0 3 1,0 3 0,2 4-1,-97 37 1,89-20 1,2 4 0,-105 65 1,174-95-18,-25 15-10,39-24 4,0 1 0,0 0 0,0 0 0,0-1 0,0 1 0,0 1 0,0-1 0,1 0 0,-1 0 0,1 1 1,-1-1-1,-1 5 0,3-5 1,0 0 0,0-1 0,0 1 0,0 0 0,0-1 0,0 1 0,1 0 0,-1-1 1,1 1-1,-1 0 0,1-1 0,-1 1 0,1-1 0,0 1 0,0-1 0,0 1 0,0-1 1,0 0-1,0 1 0,0-1 0,0 0 0,0 0 0,1 0 0,-1 0 0,2 1 0,4 3-15,1 0 0,-1 0-1,16 6 1,53 15-2990</inkml:trace>
</inkml:ink>
</file>

<file path=ppt/ink/ink4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14:35.30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0 194 24575,'659'0'0,"-625"-2"0,-1-1 0,46-11 0,44-4 0,-71 12 0,-1-2 0,59-17 0,-63 13 0,1 2 0,81-7 0,50 18 0,51-3 0,-110-16 0,20-1 0,-1 0 0,-92 11 0,53-3 0,-34 9 0,-1 3 0,1 3 0,74 15 0,-69-10-455,1-3 0,92-5 0</inkml:trace>
</inkml:ink>
</file>

<file path=ppt/ink/ink4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19:03.62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 2 24575,'-3'150'0,"7"166"0,-2-296 0,2 0 0,0 0 0,1 0 0,1 0 0,1-1 0,1 0 0,1 0 0,0-1 0,21 30 0,-24-36 0,-1 0 0,0 0 0,-1 1 0,0 0 0,-1 0 0,0 0 0,-1 0 0,-1 1 0,0-1 0,-1 0 0,0 1 0,-2 14 0,0-12 0,2 0 0,0 0 0,0 0 0,2 0 0,0 0 0,1-1 0,8 26 0,-9-37 0,0 0 0,0-1 0,0 0 0,0 1 0,1-1 0,0 0 0,0 0 0,0 0 0,0-1 0,0 1 0,0-1 0,1 1 0,-1-1 0,1 0 0,-1-1 0,1 1 0,0-1 0,0 1 0,0-1 0,0 0 0,0 0 0,0-1 0,0 1 0,0-1 0,0 0 0,0 0 0,0-1 0,6 0 0,14-2 0,0-1 0,0-2 0,36-12 0,-45 13 0,57-20 0,-42 13 0,1 2 0,-1 1 0,2 1 0,-1 2 0,55-5 0,639 12 0,-296 1 0,-419-2 0,0 0 0,-1 0 0,1 1 0,-1 1 0,10 2 0,-18-4 0,-1 0 0,0 0 0,1 0 0,-1 0 0,0 0 0,1 0 0,-1 0 0,0 0 0,1 0 0,-1 0 0,0 1 0,1-1 0,-1 0 0,0 0 0,0 0 0,1 0 0,-1 1 0,0-1 0,0 0 0,1 0 0,-1 1 0,0-1 0,0 0 0,0 0 0,0 1 0,1-1 0,-1 0 0,0 0 0,0 1 0,0-1 0,0 0 0,0 1 0,0-1 0,0 0 0,0 1 0,0-1 0,0 0 0,0 1 0,0-1 0,0 0 0,0 1 0,0-1 0,0 0 0,0 1 0,0-1 0,0 0 0,0 0 0,0 1 0,-1-1 0,1 0 0,0 1 0,0-1 0,0 0 0,0 0 0,-1 1 0,1-1 0,0 0 0,0 0 0,-1 0 0,1 1 0,0-1 0,-1 0 0,1 0 0,0 0 0,0 0 0,-1 0 0,1 0 0,-1 1 0,-28 12 0,21-10 0,-59 27 0,-89 25 0,122-45 0,-1-2 0,0-2 0,0-1 0,-64 0 0,80-5 0,-54-1 0,-141 14 0,7 11 0,-9 1 0,180-19 0,-1 0 0,0-3 0,0-1 0,-68-5 0,97 0 0,9-1 0,19-4 0,38-1 0,0 2 0,113 1 0,-107 5 0,507 0 0,-429 1 0,-114 2 0,0 2 0,-1 1 0,0 1 0,1 1 0,-2 1 0,41 18 0,-40-14 0,1-1 0,0-2 0,1-1 0,0-1 0,49 5 0,288-11 0,-163-4 0,-167 1 0,-1-2 0,1-1 0,-1-2 0,43-14 0,-42 10 0,0 2 0,0 2 0,66-6 0,137 16 0,108-5 0,-222-15 0,16-2 0,-64 17 0,-31 2 0,1-3 0,50-9 0,-8 0 0,-1 4 0,146 4 0,-223 4 0,-5 1 0,0-1 0,0 0 0,-1-1 0,1 1 0,0-1 0,-1 0 0,1-1 0,0 1 0,-1-1 0,0 0 0,1-1 0,-1 1 0,0-1 0,5-4 0,-7 5 0,-1-1 0,1 0 0,-1 0 0,0-1 0,0 1 0,0 0 0,0-1 0,-1 1 0,1-1 0,-1 1 0,0-1 0,0 0 0,0 0 0,0 1 0,-1-1 0,0 0 0,1 0 0,-1 0 0,-1 1 0,1-1 0,-1 0 0,0-5 0,-2-3 0,1 1 0,-2-1 0,0 0 0,0 1 0,-1 0 0,0 0 0,-1 0 0,-13-18 0,-5-1 0,-41-41 0,42 48 0,1-2 0,-31-42 0,48 57 0,-1 0 0,2 0 0,-1-1 0,1 1 0,1-1 0,0 0 0,1-1 0,0 1 0,0 0 0,1 0 0,1-1 0,2-20 0,0 9 0,2 1 0,0 0 0,2 0 0,0 0 0,13-29 0,8-20 0,-19 47 0,0 1 0,2 0 0,1 0 0,19-30 0,-30 53 0,0 0 0,0 0 0,0 0 0,0 0 0,0 0 0,0 0 0,0 0 0,0 1 0,0-1 0,0 0 0,0 0 0,0 0 0,0 0 0,0 0 0,0 0 0,0 0 0,0 0 0,0 0 0,0 0 0,1 0 0,-1 0 0,0 1 0,0-1 0,0 0 0,0 0 0,0 0 0,0 0 0,0 0 0,0 0 0,0 0 0,0 0 0,0 0 0,0 0 0,0 0 0,0 0 0,1 0 0,-1 0 0,0 0 0,0 0 0,0 0 0,0 0 0,0 0 0,0 0 0,0 0 0,0 0 0,0 0 0,0 0 0,1 0 0,-1 0 0,0 0 0,0 0 0,0 0 0,0 0 0,0 0 0,0 0 0,0 0 0,0 0 0,0 0 0,0 0 0,0 16 0,-7 35 0,3-24 0,0 19 0,1 0 0,6 85 0,0-108 0,0 0 0,2-1 0,0 1 0,2-1 0,0 0 0,2-1 0,18 35 0,62 78 0,-88-133 0,0 0 0,0 0 0,0 0 0,-1 0 0,1 1 0,0-1 0,0 0 0,-1 0 0,1 1 0,-1-1 0,0 0 0,1 1 0,-1-1 0,0 0 0,0 1 0,1-1 0,-1 1 0,0-1 0,-1 3 0,0-4 0,0 0 0,0 0 0,0 0 0,0 0 0,0 0 0,0 0 0,0 0 0,0 0 0,0 0 0,1-1 0,-1 1 0,0 0 0,0-1 0,0 1 0,0 0 0,0-1 0,0 1 0,1-1 0,-3-1 0,-49-37 0,-4-1 0,-1 1 0,-1 4 0,-108-49 0,143 73 0,-20-12 0,-41-30 0,-20-12 0,-131-81 0,15 8 0,198 128 0,1 0 0,-1 2 0,0 1 0,-1 0 0,0 2 0,-39-5 0,-141 0 0,144 9 0,4 0 0,-62 6 0,100-3 0,0 1 0,1 0 0,-1 1 0,1 1 0,0 0 0,0 2 0,1-1 0,-15 10 0,17-8 0,0 1 0,1 0 0,0 1 0,1 0 0,0 1 0,1 0 0,0 0 0,1 1 0,-13 21 0,17-25 0,1 0 0,1 1 0,-1-1 0,1 1 0,0 0 0,1 0 0,0 0 0,1 0 0,0 0 0,0 0 0,1 0 0,0 0 0,0 0 0,1 1 0,0-1 0,1 0 0,3 9 0,-2-10 0,0 0 0,1 0 0,0 0 0,1-1 0,-1 0 0,1 0 0,1 0 0,-1-1 0,1 0 0,0 0 0,1 0 0,-1-1 0,1 1 0,0-2 0,0 1 0,1-1 0,8 4 0,15 5 0,2-1 0,65 14 0,-36-10 0,2 0 0,1-3 0,0-2 0,1-4 0,124-1 0,-144-4 0,89 14 0,25 2 0,-153-18 0,177-3 0,-162 0 0,1 0 0,-1-1 0,0-2 0,0 0 0,0-1 0,22-12 0,-27 9 0,0-1 0,-1 0 0,0-2 0,-1 0 0,-1 0 0,0-2 0,-1 1 0,23-34 0,28-30 0,102-111 0,-161 184 0,22-32 0,-27 36 0,0 0 0,1 1 0,-1-1 0,0 0 0,0 0 0,0 0 0,1 0 0,-1 0 0,0 0 0,0 0 0,0 0 0,-1 1 0,1-1 0,0 0 0,0 0 0,0 0 0,-1 0 0,1 0 0,0 0 0,-1 1 0,1-1 0,0 0 0,-1 0 0,0 0 0,1 1 0,-1-1 0,1 0 0,-1 1 0,0-1 0,1 1 0,-1-1 0,0 0 0,0 1 0,1 0 0,-1-1 0,0 1 0,0-1 0,0 1 0,0 0 0,0 0 0,1-1 0,-3 1 0,-17-4 0,0 0 0,0 1 0,-1 1 0,1 2 0,-37 2 0,11-1 0,-55 1 0,0 5 0,1 4 0,0 5 0,1 4 0,1 4 0,1 4 0,1 5 0,2 4 0,2 4 0,-171 104 0,249-136 0,-21 13 0,-53 28 0,75-44 0,-1-1 0,0 0 0,-1-1 0,1 0 0,-1-1 0,0 0 0,-24 0 0,-87-2 0,-1-4 0,1-6 0,1-6 0,-159-39 0,-85-35 0,293 76 0,0 2 0,-149 1 0,-180 13 0,370-9 0,27-4 0,20-6 0,1 7 0,1 0 0,1 0 0,0 1 0,0 1 0,1 1 0,-1 0 0,27-6 0,124-19 0,260-1 0,6 32 0,-269 2 0,1 0 0,174 25 0,-328-26 0,-1 0 0,0 1 0,1 0 0,-1 1 0,0 0 0,0 0 0,0 1 0,-1 0 0,12 7 0,-17-8 0,0 0 0,0 0 0,0 0 0,0 1 0,0-1 0,-1 1 0,0-1 0,1 1 0,-1 0 0,-1 0 0,1 0 0,0 0 0,-1 0 0,0 1 0,0-1 0,0 0 0,-1 1 0,0-1 0,1 0 0,-1 1 0,-1 7 0,0-5 0,0-1 0,0 1 0,0 0 0,0-1 0,-1 1 0,0-1 0,-1 1 0,1-1 0,-1 0 0,-1 0 0,1 0 0,-1-1 0,0 1 0,0-1 0,0 0 0,-1 0 0,0 0 0,0-1 0,0 1 0,-8 3 0,-8 5 0,-1-2 0,-1 0 0,0-2 0,-31 9 0,34-12 0,0 1 0,1 0 0,0 1 0,0 1 0,-26 17 0,44-25 0,-1 0 0,1 0 0,-1-1 0,1 1 0,0 0 0,-1 0 0,1 0 0,0 1 0,0-1 0,0 0 0,0 0 0,0 1 0,0-1 0,0 1 0,0-1 0,0 0 0,1 1 0,-1 0 0,1-1 0,-1 1 0,1-1 0,0 1 0,-1 0 0,1-1 0,0 1 0,0 0 0,0-1 0,0 1 0,0 0 0,1-1 0,-1 1 0,0-1 0,1 1 0,-1 0 0,1-1 0,0 1 0,-1-1 0,1 1 0,0-1 0,0 0 0,0 1 0,0-1 0,0 0 0,0 0 0,0 1 0,1-1 0,-1 0 0,0 0 0,1 0 0,1 0 0,9 7 0,0-1 0,0-1 0,1 0 0,21 6 0,-32-11 0,46 16 0,147 46 0,-166-55 0,1-2 0,-1-1 0,1-1 0,50 0 0,-75-4 0,0-1 0,-1 1 0,1-1 0,0 0 0,-1 0 0,1-1 0,-1 1 0,0-1 0,1 0 0,4-3 0,-8 4 0,-1 1 0,1-1 0,0 0 0,0 0 0,0 0 0,0 1 0,0-1 0,-1 0 0,1 0 0,-1 0 0,1 0 0,0 0 0,-1 0 0,1-1 0,-1 1 0,0 0 0,1 0 0,-1 0 0,0 0 0,0 0 0,0-1 0,0 1 0,0 0 0,0 0 0,0 0 0,0 0 0,0-1 0,-1 1 0,1 0 0,0 0 0,-1 0 0,1 0 0,-1 0 0,1 0 0,-1 0 0,1 0 0,-1 0 0,0 0 0,0 0 0,1 0 0,-1 0 0,0 0 0,-1 0 0,-20-20 0,0 2 0,-2 0 0,0 1 0,-47-25 0,26 16 0,-667-408 0,674 412 0,-3-1 0,2-3 0,0-1 0,-36-34 0,66 54 0,0 1 0,0 1 0,-1 0 0,0 0 0,0 1 0,0 0 0,-1 1 0,0 0 0,0 0 0,-17-2 0,-11-1 0,-65-3 0,-334 6 0,225 7 0,202-3 0,-1 0 0,0 2 0,0-1 0,1 1 0,-1 1 0,-15 6 0,25-9 0,0 1 0,0 0 0,0-1 0,0 1 0,0 0 0,1 0 0,-1 0 0,0 0 0,1 0 0,-1 1 0,1-1 0,-1 0 0,1 1 0,0-1 0,-1 1 0,1-1 0,0 1 0,0 0 0,0 0 0,0-1 0,1 1 0,-1 0 0,0 0 0,1 0 0,-1 0 0,1 0 0,0 0 0,-1 0 0,1 0 0,0 0 0,0 0 0,0 0 0,1 0 0,-1 0 0,0 0 0,1-1 0,-1 1 0,1 0 0,0 0 0,0 0 0,0 0 0,0-1 0,0 1 0,0 0 0,0-1 0,0 1 0,2 1 0,10 14 0,1-1 0,1-1 0,0 0 0,28 20 0,-28-23 0,0 0 0,-1 0 0,-1 1 0,0 1 0,-1 0 0,0 1 0,9 16 0,50 99 0,-53-103 0,2 0 0,0-1 0,44 40 0,-48-52 0,1 0 0,1-1 0,0-1 0,1-1 0,1-1 0,34 14 0,74 17 86,31 12-1537</inkml:trace>
</inkml:ink>
</file>

<file path=ppt/ink/ink4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19:11.25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7891 80 24575,'-100'2'0,"-84"-2"0,155-2 0,0-1 0,0-2 0,1 0 0,-35-13 0,23 6 0,-1 1 0,0 2 0,0 2 0,-1 2 0,0 2 0,-60 2 0,62 2 0,1 2 0,-1 1 0,-48 13 0,48-10 0,0-1 0,0-2 0,0-2 0,-1-1 0,-49-6 0,-2-13 0,68 11 0,-1 2 0,-29-2 0,-213 4 0,143 5 0,64 2 0,0 2 0,1 3 0,-1 2 0,-85 29 0,99-26 0,25-6 0,0-2 0,-1 0 0,0-1 0,-33 2 0,23-4 0,1 2 0,1 2 0,-60 19 0,-33 8 0,84-27 0,-19 6 0,-1-4 0,-94 4 0,122-11 0,1 1 0,-1 2 0,1 1 0,-48 16 0,-39 8 0,70-21 0,-189 40 0,54 1 0,-114 28 0,256-72 0,0-1 0,0-3 0,-50-2 0,-45 2 0,120 0 0,1 2 0,-1 0 0,1 0 0,0 1 0,0 1 0,0 0 0,-21 14 0,-47 20 0,24-22 0,0-2 0,-108 14 0,151-29 0,1 2 0,-1-1 0,1 2 0,0 0 0,-24 10 0,60-8 0,-3-9 0,1 0 0,-1-2 0,0 0 0,-1-1 0,28-13 0,22-7 0,-4 2 0,67-36 0,-60 27 0,-10 1 0,39-15 0,-98 47 0,1-1 0,-1 0 0,0 0 0,0 0 0,0 0 0,0 0 0,0 0 0,0 0 0,0-1 0,0 1 0,0-1 0,-1 1 0,1-1 0,0 0 0,-1 1 0,0-1 0,1 0 0,0-2 0,-2 2 0,1 1 0,-1-1 0,0 1 0,0-1 0,0 1 0,0-1 0,0 1 0,0-1 0,-1 1 0,1 0 0,0-1 0,-1 1 0,1-1 0,-1 1 0,0 0 0,1-1 0,-1 1 0,0 0 0,0 0 0,0 0 0,-1-2 0,-4-3 0,-1-1 0,1 2 0,-2-1 0,1 1 0,0 0 0,-1 0 0,-15-6 0,-7-1 0,0 3 0,0 0 0,-1 2 0,0 1 0,-55-4 0,-164 9 0,163 4 0,56-1 0,0 1 0,-48 12 0,48-7 0,-2-3 0,-39 3 0,23-7 0,-19 1 0,-123 17 0,117-3 0,-44 7 0,95-22 0,1-1 0,-1-1 0,0 0 0,-31-8 0,-33-2 0,-467 5 0,301 9 0,227-1 0,-1 1 0,1 1 0,0 2 0,1 0 0,-36 15 0,-58 13 0,-109 6 0,168-29 59,-110 35 0,114-28-553,0-3-1,-64 9 1</inkml:trace>
</inkml:ink>
</file>

<file path=ppt/ink/ink4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8T13:22:15.870"/>
    </inkml:context>
    <inkml:brush xml:id="br0">
      <inkml:brushProperty name="width" value="0.35" units="cm"/>
      <inkml:brushProperty name="height" value="2.1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0 1,'0'13,"0"11,0 14,0 8,0 2,0-1,0-1,0-2,7-9,8-3,8-8,8-7,10-8,6-4,1-3,-1-3,-9 0</inkml:trace>
</inkml:ink>
</file>

<file path=ppt/ink/ink4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2:39.28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427 387 24403,'1'1'0,"1"0"0,0 0 0,1 1 0,1-1 0,1 1 0,1 0 0,0 0 0,1 0 0,1 0 0,0-1 0,2 0 0,-1 0 0,2-1 0,0 0 0,0-1 0,1-1 0,0 0 0,1 0 0,-1-2 0,1 0 0,0 0 0,-1-2 0,1 0 0,-1-1 0,0-1 0,-1 0 0,0-1 0,-1-1 0,-1 0 0,0-1 0,-1-1 0,-1 1 0,-1-2 0,-2 1 0,0-1 0,-2-1 0,0 1 0,-2 0 0,-2-1 0,0 1 0,-2-1 0,-2 1 0,0 0 0,-2 1 0,-1-1 0,-2 1 0,0 1 0,-2 0 0,-1 1 0,-1 0 0,-1 1 0,-1 0 0,-1 2 0,-1 0 0,0 0 0,-1 2 0,0 0 0,-1 1 0,-1 0 0,1 1 0,-1 1 0,0 1 0,0 0 0,1 0 0,-1 2 0,1-1 0,0 2 0,0-1 0,1 1 0,1 0 0,0 1 0,1-1 0,1 1 0,0 0 0,1 0 0,1 0 0,1 0 0,1 0 0,0-1 0,2 1 0,0-1 0,2 0 0,0 0 0,1 0 0,1 0 0,0-1 0,2 0 0,0 0 0,1-1 0,0 0 0,1 0 0,1 0 0,0 0 0,0 0 0,1 0 0,0-1 0,2 2 0,0 0 0,-1 1 0,1-1 0,-1 2 0,1 0 0,-1 0 0,1 1 0,-1 1 0,0 1 0,1 0 0,-1 2 0,0 0 0,0 1 0,0 1 0,0 1 0,0 0 0,1 2 0,-1 1 0,0 0 0,1 1 0,-1 1 0,1 1 0,1 1 0,-1 0 0,1 1 0,0 0 0,1 1 0,0 1 0,1-1 0,0 1 0,1 0 0,0 0 0,1 0 0,0 0 0,1 0 0,1-1 0,0 0 0,1 0 0,0-1 0,1-1 0,1-1 0,0 0 0,1-2 0,0 0 0,0-2 0,1 0 0,0-2 0,1-1 0,0-1 0,0-2 0,0-1 0,0-1 0,0-1 0,0-2 0,0-1 0,0-2 0,-1-1 0,0-1 0,0-1 0,-1-1 0,0-2 0,-1 0 0,0-2 0,-1 0 0,-1-1 0,0-1 0,-1-1 0,-1 0 0,-1 0 0,0-1 0,-1-1 0,-1 1 0,-1-1 0,-1 1 0,0 0 0,-1-1 0,0 1 0,-2 1 0,1-1 0,-2 1 0,0 1 0,0 0 0,0 1 0,-1 1 0,0 0 0,-1 1 0,1 1 0,0 0 0,-1 2 0,1 0 0,0 0 0,1 2 0,-1 0 0,1 1 0,1 1 0,0 0 0,1 1 0</inkml:trace>
</inkml:ink>
</file>

<file path=ppt/ink/ink4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2:43.51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24575,'0'0'-8191</inkml:trace>
</inkml:ink>
</file>

<file path=ppt/ink/ink4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2:50.61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ink/ink4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2:53.9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ink/ink4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3:05.048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80 235 24575,'59'1'0,"-36"1"0,0-1 0,0-1 0,1-2 0,-1 0 0,0-1 0,0-1 0,-1-1 0,37-13 0,-42 9 0,1 1 0,0 1 0,1 1 0,-1 1 0,1 0 0,1 1 0,36-2 0,-136 5 0,-173 6 0,227-2 0,0 1 0,1 0 0,-39 14 0,59-15 0,17-4 0,19-6 0,-10-1 0,-1-1 0,0 0 0,20-15 0,41-18 0,-67 36 0,5-3 0,0 2 0,1 0 0,-1 1 0,1 1 0,26-3 0,-33 7 0,-9 2 0,0-1 0,0 0 0,1 0 0,-1-1 0,0 1 0,0-1 0,0 0 0,1 0 0,-1-1 0,0 1 0,0-1 0,-1 0 0,1 0 0,5-3 0,-9 4 0,0 1 0,0 0 0,0-1 0,0 1 0,0-1 0,0 1 0,0 0 0,0-1 0,0 1 0,-1-1 0,1 1 0,0 0 0,0-1 0,0 1 0,-1 0 0,1-1 0,0 1 0,0 0 0,-1 0 0,1-1 0,0 1 0,-1 0 0,1 0 0,0-1 0,-1 1 0,1 0 0,0 0 0,-1 0 0,1 0 0,0 0 0,-1-1 0,1 1 0,-1 0 0,1 0 0,0 0 0,-1 0 0,-18-4 0,-35-3 0,0 3 0,-87 5 0,63 1 0,71-2 0,1 0 0,-1 0 0,0 1 0,1-1 0,-1 2 0,0-1 0,1 1 0,-1 0 0,1 0 0,0 1 0,0 0 0,0 0 0,0 0 0,0 1 0,1 0 0,0 0 0,-1 0 0,1 0 0,1 1 0,-8 9 0,7-8-227,0-1-1,-1 1 1,1-1-1,-1 0 1,-7 4-1,-8 3-6598</inkml:trace>
</inkml:ink>
</file>

<file path=ppt/ink/ink4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3:08.361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136 0 24575,'0'381'0,"-4"-347"0,4-34 0,0 0 0,0 0 0,0 0 0,-1 0 0,1 0 0,0 0 0,0 0 0,-1 1 0,1-1 0,0 0 0,0 0 0,-1 0 0,1 0 0,0 0 0,0 0 0,-1 0 0,1 0 0,0 0 0,0-1 0,-1 1 0,1 0 0,0 0 0,0 0 0,-1 0 0,1 0 0,0 0 0,0 0 0,0-1 0,-1 1 0,1 0 0,0 0 0,0 0 0,0 0 0,-1-1 0,1 1 0,0 0 0,0 0 0,0-1 0,0 1 0,0 0 0,0 0 0,0 0 0,-1-1 0,1 1 0,0 0 0,0 0 0,0-1 0,0 1 0,0 0 0,0-1 0,0 1 0,-22-61 0,16 42 0,-3-8 0,-25-58 0,31 78 0,0 0 0,-1 1 0,0 0 0,0 0 0,-1 0 0,0 0 0,0 1 0,0-1 0,-9-6 0,18 52 0,2-14 0,0-2 0,2 1 0,1-1 0,1 0 0,19 33 0,-16-40 0,-11-26 0,-14-42 0,8 34 0,-2-26-682,-1-66-1,7 74-6143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3:42.57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4912,'0'0'2113,"4"12"-1886,-2-7-212,32 96 339,71 144 1,-67-170-207,-22-39 14,2-1-1,2 0 0,25 32 0,-43-65-136,0 1 1,0-1-1,0 0 0,0 0 0,0 0 1,1 0-1,-1-1 0,1 1 1,-1-1-1,1 1 0,0-1 0,0 0 1,-1 0-1,6 1 0,-6-2-15,-1 0 0,1 0 0,0 0 0,0 0 0,-1 0 0,1 0-1,0-1 1,-1 1 0,1 0 0,0-1 0,-1 0 0,1 1 0,-1-1 0,1 0 0,-1 0-1,1 1 1,-1-1 0,1-1 0,-1 1 0,0 0 0,0 0 0,1 0 0,-1-1 0,0 1-1,0 0 1,0-1 0,0-1 0,8-14 30,-2 1 0,0-1 0,-2-1 0,1 1 0,-2-1 0,0 0 0,2-35 0,-4 0 132,-7-79 0,5 121-104,-2-1-1,0 1 1,0-1-1,-1 1 1,-8-21-1,11 32-60,0 0 0,0 0 0,0 0 0,0-1 1,0 1-1,0 0 0,0 0 0,0 0 0,0-1 0,0 1 0,0 0 0,0 0 0,0 0 0,-1 0 0,1 0 0,0-1 0,0 1 0,0 0 0,0 0 0,0 0 0,-1 0 0,1 0 0,0 0 0,0 0 0,0-1 0,0 1 0,-1 0 0,1 0 0,0 0 0,0 0 0,0 0 0,0 0 0,-1 0 0,1 0 0,0 0 0,0 0 1,0 0-1,-1 0 0,1 0 0,0 0 0,0 0 0,0 0 0,-1 0 0,1 0 0,0 0 0,0 1 0,0-1 0,-7 10 145,-2 19-56,1 0 0,2 1 0,-5 46 0,4-20-6,-20 172 220,24-172-166,3 0 0,7 62 0,-7-112-114,2 1 0,-1 0 0,1-1 0,3 9 0,-5-14-22,0 1 1,1-1 0,-1 0 0,1 0 0,-1 0 0,1 0-1,0 0 1,-1 0 0,1 0 0,0 0 0,0 0 0,-1 0 0,1 0-1,0-1 1,0 1 0,0 0 0,0 0 0,0-1 0,0 1-1,0-1 1,1 1 0,-1-1 0,0 1 0,0-1 0,0 0-1,0 0 1,1 1 0,-1-1 0,0 0 0,1 0 0,-1-1-2,0 1 1,0 0-1,-1-1 1,1 1 0,-1 0-1,1-1 1,0 1-1,-1-1 1,1 1-1,-1-1 1,1 1 0,-1-1-1,1 0 1,-1 1-1,0-1 1,1 0-1,-1 1 1,1-2 0,8-17 42,-1 0 1,-1-1 0,-1 0 0,-1 0-1,6-38 1,2-105 86,-12 117-79,-2 1 1,-2-1-1,-1 1 1,-3 0-1,-2 1 1,-2-1-1,-22-57 1,29 90-24,-2 1-1,0-1 1,0 1-1,-1 0 1,0 1 0,-1 0-1,-12-14 1,17 22-13,0-1-1,1 1 1,-1 0-1,0 0 1,0 0-1,0 0 1,-1 1-1,1-1 1,0 1 0,-1 0-1,1 0 1,-1 0-1,-3-1 1,4 2-4,0 0 0,0 1 0,0-1 0,0 0 1,0 1-1,0 0 0,0 0 0,1 0 0,-1 0 0,0 0 1,1 0-1,-1 1 0,0-1 0,1 1 0,0 0 0,-1 0 1,1 0-1,-3 3 0,3-3 22,1 0 0,-1 0 0,0 0 0,0 0 0,0-1 0,0 1 0,-1 0 1,1-1-1,0 0 0,-3 2 0,4-3-29,1 0 0,0 0 0,0-1 0,-1 1 0,1 0 0,0 0 1,-1 0-1,1 0 0,0 0 0,0 0 0,-1 0 0,1-1 0,0 1 0,0 0 1,0 0-1,-1 0 0,1 0 0,0-1 0,0 1 0,0 0 0,-1 0 0,1-1 1,0 1-1,0 0 0,0 0 0,0 0 0,0-1 0,0 1 0,0 0 0,-1-1 0,-1-19 201,2 20-208,0 0-1,0 0 1,0 0-1,0-1 1,0 1-1,0 0 1,0 0-1,0 0 1,0-1-1,0 1 1,0 0-1,0 0 1,0-1-1,0 1 1,0 0-1,0 0 1,0 0 0,0-1-1,0 1 1,0 0-1,0 0 1,0 0-1,0-1 1,1 1-1,-1 0 1,0 0-1,0 0 1,0-1-1,0 1 1,0 0-1,1 0 1,-1 0-1,0 0 1,0 0-1,0-1 1,0 1-1,1 0 1,-1 0-1,0 0 1,0 0-1,0 0 1,1 0 0,-1 0-1,0 0 1,0 0-1,1 0 1,-1 0-1,0 0 1,0 0-1,0 0 1,1 0-1,-1 0 1,0 0-1,11 12 87,36 78 25,-3-3 85,-29-48 138,-14-26-2385</inkml:trace>
</inkml:ink>
</file>

<file path=ppt/ink/ink4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3:15.131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374 1 24575,'-374'0'0,"709"0"-1365,-300 0-5461</inkml:trace>
</inkml:ink>
</file>

<file path=ppt/ink/ink4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3:25.53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358 0 24575,'-3'16'0,"0"0"0,-1-1 0,0 1 0,-1-1 0,-1 0 0,0 0 0,-1-1 0,-1 0 0,-13 19 0,1 1 0,-99 201 0,91-176 0,16-38 0,-1 0 0,-1 0 0,-17 19 0,-12 17 0,41-55 0,1 0 0,0-1 0,0 1 0,0 0 0,0 0 0,1 0 0,-1 0 0,0 0 0,1-1 0,-1 1 0,1 0 0,0 0 0,-1 1 0,1-1 0,0 0 0,0 0 0,1 0 0,-1 0 0,0 0 0,1 0 0,0 3 0,1-2 0,-1 0 0,1 0 0,0 0 0,0 0 0,1 0 0,-1-1 0,0 1 0,1-1 0,0 0 0,-1 1 0,6 2 0,7 3 0,0 0 0,1 0 0,33 9 0,-48-17 0,35 10 0,0-2 0,1-1 0,1-2 0,-1-1 0,0-3 0,1 0 0,44-7 0,-77 6 0,-1-1 0,0 0 0,0 0 0,0 0 0,0 0 0,-1-1 0,1 0 0,0 1 0,-1-1 0,1-1 0,-1 1 0,1 0 0,-1-1 0,0 0 0,0 0 0,0 0 0,-1 0 0,1 0 0,-1-1 0,1 1 0,-1-1 0,0 1 0,-1-1 0,1 0 0,0 0 0,-1 0 0,0 1 0,0-2 0,0 1 0,0-6 0,1-10 0,-1-1 0,-1 1 0,-1-1 0,-5-36 0,4 48 0,0-1 0,-1 1 0,0 0 0,0 1 0,-1-1 0,0 0 0,-1 1 0,-9-14 0,-2 1 0,-34-33 0,49 53 0,1 1 0,-1-1 0,0 1 0,1-1 0,-1 1 0,1-1 0,-1 1 0,1-1 0,-1 1 0,1-1 0,-1 0 0,1 1 0,-1-1 0,1 0 0,0 1 0,-1-1 0,1 0 0,0 0 0,-1 0 0,1 1 0,0-1 0,0 0 0,0 0 0,0 1 0,0-1 0,0 0 0,0 0 0,0 0 0,0 1 0,0-1 0,1 0 0,-1 0 0,0 1 0,1-2 0,1 0 0,-1 1 0,1 0 0,0 0 0,0 1 0,0-1 0,-1 0 0,1 0 0,0 1 0,0-1 0,0 1 0,0 0 0,0 0 0,3-1 0,65 4 0,-61-2 0,0 0 0,0 1 0,-1 0 0,1 0 0,-1 1 0,1 0 0,-1 0 0,0 1 0,0 0 0,-1 0 0,1 1 0,10 9 0,-18-14 0,1 1 0,-1-1 0,1 0 0,-1 1 0,0-1 0,1 1 0,-1-1 0,0 1 0,1-1 0,-1 1 0,0-1 0,0 1 0,0-1 0,1 1 0,-1-1 0,0 1 0,0-1 0,0 1 0,0-1 0,0 1 0,0 0 0,0-1 0,0 1 0,0-1 0,0 1 0,0-1 0,0 1 0,-1-1 0,1 1 0,0-1 0,-1 2 0,-16 8 0,-28-5 0,35-6 0,0 0 0,-1-1 0,1-1 0,0 1 0,0-2 0,0 1 0,-18-11 0,3 1 0,-41-31 0,59 37 0,0 1 0,1-1 0,0-1 0,0 1 0,0-1 0,1 0 0,0 0 0,0 0 0,1-1 0,0 0 0,1 0 0,-3-9 0,-21-46 0,18 53-145,0-1 0,0 2 0,-1-1-1,0 1 1,-1 1 0,-16-12 0,23 18-204</inkml:trace>
</inkml:ink>
</file>

<file path=ppt/ink/ink4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3:40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24575,'-3'124'0,"7"138"0,0-232 0,15 50 0,-7-32 0,-11-44-136,0 1-1,0-1 1,0 0-1,0-1 1,1 1-1,0 0 1,0 0-1,0-1 0,4 6 1,3-2-6690</inkml:trace>
</inkml:ink>
</file>

<file path=ppt/ink/ink4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3:44.0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78 24575,'13'0'0,"18"-6"0,16-3 0,7-6 0,1 0 0,-2 2 0,-5 3 0,-2 4 0,-4 2 0,-8 9 0,-4 4 0,0-1 0,1 0 0,2-3 0,-5-1-8191</inkml:trace>
</inkml:ink>
</file>

<file path=ppt/ink/ink4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7:05.93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43 6077 24575,'4'-1'0,"0"1"0,1-2 0,-1 1 0,0 0 0,1-1 0,-1 0 0,0 0 0,0 0 0,-1 0 0,1-1 0,3-3 0,17-8 0,185-90 0,-188 91 0,-1-1 0,0 0 0,-1-2 0,-1 0 0,0-2 0,-2 0 0,24-31 0,33-34 0,10 4 0,-37 36 0,-1-2 0,-2-1 0,47-68 0,-82 102 0,9-13 0,23-45 0,-35 59 0,-1 0 0,0-1 0,-1 1 0,0-1 0,-1 1 0,0-1 0,0-17 0,-3-227 0,-2 92 0,-1 80 0,-21-115 0,15 128 0,-26-146 0,29 185 0,-1 1 0,-15-36 0,13 41 0,2 0 0,0-1 0,-5-39 0,9-21 0,5 68 0,-1 1 0,-1-1 0,-1 1 0,-1 0 0,0 0 0,-1 0 0,-13-34 0,-24-41 0,19 41 0,-40-68 0,6 29 0,-235-419 0,248 425 0,19 40 0,1-2 0,-28-89 0,33 58 0,4-1 0,4 0 0,3-1 0,6-125 0,-1 170 0,-1 0 0,-15-65 0,6 37 0,4 26 0,-21-58 0,18 66 0,2 0 0,1-1 0,-7-56 0,13 74 0,2 0 0,0 0 0,0 0 0,1 0 0,1 0 0,0 0 0,1 0 0,3-11 0,-2 15 0,-1 0 0,1 0 0,0 1 0,1 0 0,0 0 0,0 0 0,0 0 0,1 1 0,0 0 0,1 0 0,-1 1 0,9-6 0,52-39 0,-2-3 0,61-65 0,-78 74 0,-30 29 0,-1-1 0,19-23 0,22-24 0,-39 44 0,-1-1 0,25-35 0,-27 34 0,1 2 0,1 0 0,1 0 0,38-28 0,-37 31 0,178-136 0,-179 140 0,-1 1 0,2 1 0,0 1 0,0 1 0,0 0 0,22-4 0,131-22 0,-109 23 0,79-24 0,-106 23 0,1 2 0,0 2 0,58-6 0,-57 11 0,-1-3 0,0-1 0,36-12 0,-73 19 0,0 0 0,0 0 0,0 0 0,0 0 0,-1 0 0,1 0 0,0 0 0,0 0 0,0-1 0,-1 1 0,1 0 0,0-1 0,0 1 0,-1 0 0,1-1 0,0 1 0,-1-1 0,1 1 0,0-1 0,-1 0 0,1 1 0,-1-1 0,1 1 0,-1-1 0,1 0 0,-1 0 0,1 1 0,-1-1 0,1-1 0,-2 1 0,0 0 0,0 0 0,0 0 0,0 0 0,0 0 0,0 0 0,-1 0 0,1 0 0,0 1 0,0-1 0,-1 1 0,1-1 0,0 1 0,-3-1 0,-54-12 0,-12 10 0,59 3 0,-1 1 0,1-1 0,-1-1 0,1 0 0,-1-1 0,1 0 0,0-1 0,0 0 0,0-1 0,0 0 0,-13-7 0,-6-7 0,-1 2 0,-46-17 0,47 21 0,30 12 0,0 0 0,0 0 0,0 0 0,0 0 0,0 0 0,0 0 0,0 0 0,0 0 0,0-1 0,0 1 0,0 0 0,0 0 0,0 0 0,0 0 0,0 0 0,0 0 0,0 0 0,0 0 0,0 0 0,0 0 0,0 0 0,0 0 0,0-1 0,0 1 0,0 0 0,0 0 0,0 0 0,0 0 0,0 0 0,0 0 0,0 0 0,0 0 0,0 0 0,0 0 0,-1 0 0,1 0 0,0 0 0,15 1 0,21 7 0,43 28 0,-56-25 0,1 0 0,0-1 0,0-1 0,51 10 0,-49-15 0,-1 1 0,42 13 0,-56-14 0,0 1 0,0 0 0,-1 0 0,1 1 0,-1 1 0,-1 0 0,1 0 0,8 10 0,-17-17 0,-1 1 0,1-1 0,0 0 0,-1 1 0,1-1 0,-1 1 0,0-1 0,1 1 0,-1-1 0,1 1 0,-1-1 0,0 1 0,1-1 0,-1 1 0,0-1 0,1 1 0,-1 0 0,0-1 0,0 1 0,0-1 0,0 1 0,0 0 0,1-1 0,-1 1 0,0 0 0,0-1 0,-1 1 0,1-1 0,0 1 0,0 0 0,0-1 0,0 1 0,0 0 0,-1-1 0,1 1 0,0-1 0,-1 1 0,-1 1 0,0-1 0,1 0 0,-1 0 0,0 0 0,0 0 0,0 0 0,0-1 0,0 1 0,-1 0 0,1-1 0,-3 1 0,-69 2 0,67-4 0,-10 1 0,0 0 0,0 0 0,0 2 0,0 0 0,0 1 0,0 0 0,0 2 0,1 0 0,0 1 0,0 0 0,0 1 0,1 1 0,0 1 0,1 0 0,-17 13 0,-1 2 0,24-19 0,0 0 0,1 1 0,-1 0 0,-9 11 0,15-14 0,0-1 0,0 1 0,1 0 0,-1 0 0,0 0 0,1 0 0,0 0 0,0 1 0,0-1 0,0 0 0,1 1 0,-1-1 0,1 0 0,-1 1 0,1-1 0,1 6 0,2 18-1365,1 0-5461</inkml:trace>
</inkml:ink>
</file>

<file path=ppt/ink/ink4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9:19.04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24 1 24575,'0'6'0,"0"9"0,0 9 0,0 6 0,0 5 0,0 3 0,0 2 0,0 0 0,-6-6 0,-3-16 0,1-18 0,8-8 0,4 4 0,8 2 0,1 8 0,0 9 0,-3 3-8191</inkml:trace>
</inkml:ink>
</file>

<file path=ppt/ink/ink4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9:26.20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541 21 24575,'-5'0'0,"1"0"0,0 1 0,0 0 0,0 0 0,0 0 0,0 0 0,0 1 0,0-1 0,0 1 0,1 0 0,-1 0 0,-4 4 0,-39 37 0,15-14 0,21-19 0,1 1 0,1-1 0,0 2 0,0-1 0,1 1 0,0 1 0,-6 13 0,-27 40 0,41-66 0,0 1 0,-1 0 0,1 0 0,-1 0 0,1-1 0,-1 1 0,1 0 0,-1-1 0,0 1 0,1 0 0,-1-1 0,0 1 0,0-1 0,1 1 0,-1-1 0,0 1 0,0-1 0,0 0 0,0 1 0,1-1 0,-1 0 0,0 0 0,-2 1 0,-2-18 0,12-33 0,-2 40 0,-1 0 0,1 0 0,1 0 0,0 1 0,0 0 0,13-14 0,-12 14 0,1 0 0,-1-1 0,-1 0 0,0 0 0,5-11 0,-10 20 0,-1 0 0,1 0 0,0-1 0,-1 1 0,1 0 0,-1 0 0,0-1 0,1 1 0,-1 0 0,0 0 0,0-1 0,0 1 0,0 0 0,0-1 0,0 1 0,0 0 0,0-1 0,0 1 0,-1 0 0,1-1 0,0 1 0,-2-2 0,1 3 0,0-1 0,0 1 0,0-1 0,0 1 0,0 0 0,0 0 0,0 0 0,0-1 0,0 1 0,0 0 0,0 0 0,0 0 0,0 1 0,0-1 0,0 0 0,0 0 0,0 0 0,0 1 0,0-1 0,0 1 0,-1 0 0,-62 35 0,57-31 0,-70 51 0,69-50 0,1 0 0,0 1 0,1 0 0,0 0 0,0 0 0,0 1 0,-7 15 0,13-23 0,0 0 0,0 0 0,1 0 0,-1 0 0,0-1 0,1 1 0,-1 0 0,0 0 0,1 0 0,-1 0 0,0 0 0,1 0 0,-1 0 0,0 0 0,1 0 0,-1 0 0,0 0 0,1 0 0,-1 0 0,0 0 0,0 1 0,1-1 0,-1 0 0,0 0 0,1 0 0,-1 0 0,0 1 0,0-1 0,1 0 0,-1 0 0,0 0 0,0 1 0,1-1 0,-1 0 0,0 0 0,0 1 0,0-1 0,0 0 0,1 1 0,-1-1 0,0 0 0,0 1 0,0-1 0,0 0 0,0 0 0,0 1 0,0-1 0,0 0 0,0 1 0,0-1 0,0 0 0,0 1 0,0-1 0,0 0 0,0 1 0,0-1 0,0 1 0,26-19 0,-19 12 0,0-2 0,0 1 0,-1-1 0,0 0 0,0 0 0,-1-1 0,0 1 0,-1-1 0,7-18 0,-1-3 0,10-52 0,-21 134 0,0 34 0,0-79 0,1 0 0,-2-1 0,1 1 0,-1 0 0,0-1 0,0 1 0,-1-1 0,0 0 0,0 0 0,-6 9 0,8-14 0,0 0 0,0 1 0,0-1 0,-1 0 0,1 0 0,0 0 0,-1 0 0,1 0 0,-1-1 0,1 1 0,-1 0 0,1-1 0,-1 1 0,1-1 0,-1 1 0,0-1 0,1 0 0,-1 0 0,0 0 0,1 0 0,-1 0 0,0 0 0,1 0 0,-1 0 0,0-1 0,-2 0 0,-47-22 0,15 6 0,31 15 14,0 1-1,0 0 0,0 0 0,0 0 1,0 1-1,-1-1 0,1 1 1,-10 2-1,12-2-87,1 1-1,-1 0 1,1 0 0,-1 0 0,1 0-1,-1 0 1,1 0 0,0 1 0,-1-1-1,1 1 1,0 0 0,0-1 0,0 1-1,0 0 1,1 0 0,-1 0 0,1 1-1,-1-1 1,-1 3 0,-7 18-6752</inkml:trace>
</inkml:ink>
</file>

<file path=ppt/ink/ink4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9:31.72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316 0 24575,'-6'0'0,"-10"0"0,-7 0 0,-7 0 0,1 7 0,6 8 0,7 9 0,6 6 0,-1 6 0,-13 2 0,-1 1 0,-4-5 0,3-3 0,0-6 0,4-7-8191</inkml:trace>
</inkml:ink>
</file>

<file path=ppt/ink/ink4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9:37.93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9:42.42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2:46.66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5016,'0'0'144</inkml:trace>
</inkml:ink>
</file>

<file path=ppt/ink/ink4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29:52.32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1198 115 24575,'-48'2'0,"35"-1"0,0 0 0,0 0 0,-1-1 0,1-1 0,0 0 0,0-1 0,0-1 0,0 0 0,-21-8 0,31 10 0,1 0 0,-1 0 0,0 0 0,1 1 0,-1-1 0,0 0 0,0 1 0,0 0 0,0 0 0,0 0 0,1 0 0,-1 0 0,0 0 0,0 1 0,0-1 0,-3 2 0,-45 21 0,0 0 0,29-18 0,-1-1 0,1-2 0,-1 0 0,0-1 0,-24-2 0,-112-20 0,97 11 0,4 5 0,48 6 0,-1-1 0,0-1 0,0 0 0,1 0 0,-1-1 0,1 0 0,-1-1 0,1 0 0,0-1 0,-19-9 0,29 12 0,0 1 0,0 0 0,0-1 0,0 1 0,0 0 0,0-1 0,0 1 0,0 0 0,0-1 0,0 1 0,0-1 0,0 1 0,0 0 0,0-1 0,0 1 0,1 0 0,-1-1 0,0 1 0,0 0 0,0-1 0,1 1 0,-1 0 0,0 0 0,0-1 0,0 1 0,1 0 0,-1 0 0,0-1 0,1 1 0,-1 0 0,0 0 0,1 0 0,-1-1 0,0 1 0,1 0 0,-1 0 0,0 0 0,1 0 0,-1 0 0,0 0 0,1 0 0,-1 0 0,0 0 0,1 0 0,23-9 0,-21 8 0,250-67 0,-264 70 0,-181 32 0,189-34 0,0 0 0,0 0 0,0 0 0,0 1 0,0 0 0,0-1 0,0 1 0,0 0 0,0 1 0,1-1 0,-1 0 0,0 1 0,1-1 0,-6 5 0,5-1 0,-1 0 0,1 0 0,-1 0 0,1 1 0,1-1 0,-4 9 0,6-13 0,-2 4 0,-1 1 0,0-1 0,1 0 0,-2 0 0,1-1 0,0 1 0,-1-1 0,0 1 0,0-1 0,-1 0 0,1-1 0,-1 1 0,1-1 0,-1 0 0,0 0 0,0 0 0,-1-1 0,-8 3 0,-3 0 0,-1-2 0,0 0 0,0-1 0,-28-1 0,-17 3 0,62-4 0,0 0 0,0 1 0,0-1 0,0 0 0,0 1 0,0-1 0,0 1 0,0 0 0,0-1 0,1 1 0,-1 0 0,0-1 0,0 1 0,1 0 0,-1 0 0,0 0 0,1 0 0,-1 0 0,1 0 0,-1 0 0,1 0 0,-1 0 0,1 0 0,0 0 0,-1 0 0,1 0 0,0 0 0,0 0 0,0 0 0,0 0 0,0 0 0,0 0 0,0 0 0,0 0 0,1 0 0,-1 0 0,0 0 0,0 0 0,1 0 0,-1 0 0,1 0 0,0 1 0,19 47 0,-8-29-195,0 0 0,2 0 0,0-2 0,1 0 0,0 0 0,24 19 0,-18-20-6631</inkml:trace>
</inkml:ink>
</file>

<file path=ppt/ink/ink4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31:27.62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4013 1991 24575,'-580'0'0,"555"-2"0,-1-1 0,1-1 0,-38-10 0,6 0 0,39 8 0,0-1 0,0 0 0,1-1 0,0-1 0,1-1 0,0-1 0,0 0 0,1-1 0,-15-15 0,4 5 0,-46-29 0,-110-37 0,41 23 0,-51-16 0,135 60 0,19 8 0,-45-8 0,-36-13 0,85 21 0,-10-2 0,1-3 0,-49-28 0,-8-3 0,64 33 0,-36-22 0,-52-44 0,-80-45 0,167 106 0,-36-28 0,23 15 0,34 22 0,0-1 0,1 0 0,-22-26 0,20 21 0,0 0 0,-20-15 0,-147-113 0,29-1 0,-30-25 0,144 143 0,-1 2 0,-72-36 0,-26-15 0,124 68-98,-167-102-1169,161 101-5559</inkml:trace>
</inkml:ink>
</file>

<file path=ppt/ink/ink4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8T13:31:31.15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117 1 24575,'0'7'0,"1"3"0,-1 1 0,0 0 0,-1 0 0,0-1 0,-1 1 0,0-1 0,0 1 0,-1-1 0,-1 0 0,-4 11 0,-16 25 0,-18 49 0,36-80 0,0 1 0,2 1 0,0-1 0,1 0 0,0 1 0,1 0 0,1 19 0,2-31 0,-1 0 0,1 0 0,0 0 0,1 0 0,-1 0 0,1 0 0,0 0 0,1-1 0,-1 1 0,1-1 0,-1 0 0,1 1 0,1-1 0,-1-1 0,1 1 0,-1 0 0,1-1 0,0 0 0,0 1 0,0-2 0,1 1 0,-1 0 0,1-1 0,0 0 0,-1 0 0,1 0 0,0-1 0,9 2 0,6 1 0,0 0 0,1-2 0,-1 0 0,1-1 0,36-4 0,-52 3 0,1-1 0,-1 1 0,1-1 0,-1-1 0,0 1 0,1-1 0,-1 0 0,0 0 0,0 0 0,0-1 0,-1 1 0,1-1 0,0 0 0,-1-1 0,0 1 0,0-1 0,0 0 0,0 0 0,-1 0 0,1-1 0,-1 1 0,0-1 0,-1 0 0,1 1 0,-1-1 0,0-1 0,0 1 0,0 0 0,1-9 0,-1 3 0,-1 0 0,0 0 0,-1 0 0,0 0 0,-1 0 0,0 0 0,-1 0 0,0 0 0,-1 0 0,0 0 0,-1 1 0,0-1 0,-9-15 0,-6-14 0,2 0 0,-22-79 0,38 115-41,-1 0 0,1 0-1,-1 1 1,0-1-1,0 0 1,0 1 0,0 0-1,-1-1 1,1 1 0,-1 0-1,0 0 1,0 0-1,0 1 1,0-1 0,0 1-1,-1-1 1,1 1 0,-1 0-1,0 0 1,1 1-1,-1-1 1,0 1 0,0 0-1,0 0 1,0 0 0,0 1-1,0-1 1,0 1-1,0 0 1,0 0 0,0 0-1,-7 2 1,-12 4-6785</inkml:trace>
</inkml:ink>
</file>

<file path=ppt/ink/ink4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8T13:31:38.488"/>
    </inkml:context>
    <inkml:brush xml:id="br0">
      <inkml:brushProperty name="width" value="0.5" units="cm"/>
      <inkml:brushProperty name="height" value="1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0 123,'2339'0,"-2283"-3,1-3,107-25,-107 18,0 2,107-5,61 20,159-6,-372 1,0 0,0-1,-1 0,1-1,-1 0,1-1,19-9,-7-2</inkml:trace>
</inkml:ink>
</file>

<file path=ppt/ink/ink4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8T13:31:41.148"/>
    </inkml:context>
    <inkml:brush xml:id="br0">
      <inkml:brushProperty name="width" value="0.5" units="cm"/>
      <inkml:brushProperty name="height" value="1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1,'2868'0,"-2813"3,1 3,102 23,-102-16,2-2,87 4,49-17,102 4,-171 17,-85-12,69 6,395-12,-240-3,-231 2</inkml:trace>
</inkml:ink>
</file>

<file path=ppt/ink/ink4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8T13:31:44.268"/>
    </inkml:context>
    <inkml:brush xml:id="br0">
      <inkml:brushProperty name="width" value="0.5" units="cm"/>
      <inkml:brushProperty name="height" value="1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1 159,'39'-3,"0"-2,0-1,-1-2,0-2,58-22,-21 7,-19 7,-25 6,0 3,0 0,1 2,0 1,52-2,527 12,-564-2,86 16,-82-10,67 4,664-11,-376-3,-310 1,-27-1,0 3,114 16,96 30,-199-37,0-3,156-7,-90-3,499 3,-616 1,1 2,53 13,-52-9,1-2,38 3,150-9,-181 1</inkml:trace>
</inkml:ink>
</file>

<file path=ppt/ink/ink4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8T13:31:46.720"/>
    </inkml:context>
    <inkml:brush xml:id="br0">
      <inkml:brushProperty name="width" value="0.5" units="cm"/>
      <inkml:brushProperty name="height" value="1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0 195,'13'-1,"-1"0,1-1,-1-1,0 0,19-8,-1 2,40-13,1 3,1 3,1 4,0 2,107 1,-110 6,0-2,110-24,-98 13,106-5,467 19,-327 4,637-2,-949 1,-1 0,1 1,-1 1,0 0,1 1,-2 1,1 0,0 1,25 15,-19-10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37.30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79 23823,'0'0'336,"50"-16"16,29-3 1176,16 0 8,1 4 352,-4 9-8,-6 3-760,-3 3-824,-7 0-296,-11 3 0,-6 1 0,-8 1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2:48.42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126 0 4120,'0'0'10838,"-3"10"-10756,-7 32-4,9-39-54,0-1 1,0 1-1,1 0 0,-2-1 1,1 0-1,0 1 0,0-1 0,-1 0 1,1 1-1,-1-1 0,-3 4 0,-5 6 71,6 0 50,0 0 0,-5 23 1,4-17-22,3-8-8,-3 18 121,4-23-168,1 0 1,-1 0 0,0 0-1,0 0 1,-4 9 0,3-10-41,0 0 0,1 1 0,0-1 1,0 1-1,0-1 0,0 1 1,1 0-1,-1-1 0,2 9 0,-2 10 46,0-20-53,1-1 0,-1 1 0,1 0 0,0-1 0,0 1 0,0 0 0,1-1 0,-1 1 0,2 4 0,-4 11 223,1-16-216,0 0-1,1-1 1,-1 1 0,1 0-1,0 0 1,-1 0 0,1 0-1,0 0 1,0 0 0,1 0-1,-1 0 1,0 0 0,1 0-1,0 3 1,0-4-7,-1 0 1,1 1 0,-1-1 0,1 1-1,-1-1 1,1 1 0,-1-1-1,0 1 1,0-1 0,1 1 0,-1-1-1,0 1 1,0-1 0,-1 1-1,1 0 1,0-1 0,-1 1 0,1-1-1,0 1 1,-1-1 0,0 2-1,-2 13 149,2-11-150,1-1-1,-1 0 0,0 0 0,0 0 1,-1 0-1,1 0 0,-4 6 1,3-6-27,0 1-1,0-1 1,1 1 0,-1 0 0,1-1 0,0 7 0,-1 8-63,1-8 15,0-1-1,1 1 0,0 0 0,3 17 1,10 41-504,-13-58 528,0 0 0,-1-1 0,0 1 0,-5 14 0,4-10 57,1-9 13,0-1-1,0 0 1,0 1 0,-1-1-1,-4 10 1,9 14 395,-3-29-427,1 1 0,-1-1 0,0 0 1,0 1-1,0-1 0,0 0 0,0 0 1,1 1-1,-1-1 0,0 0 0,0 0 0,0 1 1,1-1-1,-1 0 0,0 0 0,1 1 1,-1-1-1,0 0 0,0 0 0,1 0 0,-1 0 1,0 1-1,1-1 0,-1 0 0,0 0 1,1 0-1,-1 0 0,0 0 0,1 0 0,-1 0 1,0 0-1,1 0 0,-1 0 0,0 0 1,1 0-1,-1 0 0,0 0 0,1 0 1,-1-1-1,0 1 0,1 0 0,-1 0 0,16-6-1789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2:50.51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214 0 3312,'0'0'6368,"-8"10"-6152,-23 30 0,29-38-177,1 0 1,0 0-1,0 1 1,0-1-1,0 0 1,0 0-1,0 0 1,0 1-1,1-1 1,-1 0-1,1 1 1,0-1-1,0 1 1,0-1 0,0 0-1,0 5 1,1 1 101,5 116 1148,-5-110-1127,0-12-143,-1-1 0,0 0 0,0 0-1,1 0 1,-1 1 0,0-1 0,0 0 0,0 0-1,-1 0 1,1 1 0,0-1 0,0 0 0,-1 0-1,1 0 1,-2 3 0,1 0 30,-1 1 0,1 0 0,0 0 0,0 0-1,0 0 1,1 0 0,0 0 0,0 9 0,1-9 4,-1 1 0,0 0 0,-1-1 0,1 1 0,-1 0 0,-2 7 0,-23 43 404,15-31-273,-13 42 1,15-38 14,6-19-114,1-1 1,1 1-1,0-1 1,0 12-1,-3 18 107,1-31-164,3-8-25,0 1 0,0-1 1,0 1-1,-1-1 0,1 1 1,0-1-1,0 1 0,0-1 0,0 1 1,0-1-1,0 1 0,0-1 0,0 1 1,0-1-1,0 1 0,0-1 0,0 1 1,0-1-1,0 1 0,0-1 1,1 1-1,-1-1 0,0 1 0,0-1 1,1 2-1,0-1 4,-1 1-1,0-1 1,0 1 0,1 0 0,-1-1 0,0 1-1,-1-1 1,1 1 0,0 0 0,0-1 0,-1 1-1,0 2 1,-1 11 6,1 4 71,-1 1-1,-5 20 1,-1 22 87,6-42-87,-1 0 0,-1 0 0,-7 20 0,-15 40 110,21-63 40,2-11-479,4-10-1544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2:51.84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55 0 3712,'0'0'6786,"3"10"-6596,1 1-75,0 0 0,0 0 0,-2 0 0,1 1-1,-2-1 1,1 1 0,-1 0 0,-1 11 0,-2-1 124,1-1-1,3 32 1,1-1 67,-12 22 232,6-41-294,-12 54-1,1-34-17,-6 25 107,11-47-238,7-27-213,0-1 0,1 1 0,-1 0 0,1 0 0,0 0 0,1 0 0,-1 0 0,1 0 0,-1 0 0,1 0 0,0 0 0,2 8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2:53.43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74 0 4312,'0'0'5806,"2"10"-5506,32 173 1352,-21-15-520,-11-110-782,-2-42-235,-2 0 0,0 0 0,0-1 0,-1 1 0,-1-1 0,-1 0 0,-9 20 0,-3 14 151,10-29-87,-1 0-1,0-1 1,-2 0-1,0 0 0,-19 25 1,29-44-165,0 0 0,-1 1 0,1-1-1,0 0 1,0 1 0,-1-1 0,1 0 0,0 1 0,-1-1 0,1 0 0,0 1 0,0-1 0,0 1 0,0-1-1,-1 0 1,1 1 0,0-1 0,0 1 0,0-1 0,0 1 0,0-1 0,0 1 0,0-1 0,0 0 0,0 1-1,0-1 1,0 1 0,1 0 0,10-2 109,19-11-106,-2-4-2051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2:55.16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358 0 5016,'0'0'4486,"-4"11"-4116,-5 11-43,1 1 1,1 0 0,1 0 0,2 1 0,-4 46-1,5 2 528,2-46-533,0 0 1,1 1-1,2-1 1,9 48-1,-11-70-255,1 1-1,-1-1 1,0 0 0,0 0 0,0 0-1,-1 0 1,-1 6 0,1-7 5,1 1 0,-1 0 0,1-1 0,0 1-1,0 0 1,0-1 0,0 1 0,2 7 0,1-8 133,-4 1-58,-2 2 150,6-15-188,1-16-84,-1 0 1,-1-1 0,-3-48-1,-17-79-12,10 99-4,0 3-97,9 48 69,-2 7 15,-3-4 55,4 0-50,0 0 0,0 0-1,-1 0 1,1 0 0,0-1 0,0 1 0,0 0 0,0 0 0,0 0 0,-1 0-1,1 0 1,0 0 0,0 0 0,0 0 0,0 0 0,-1 0 0,1 0 0,0 0-1,0 0 1,0 0 0,0 0 0,-1 0 0,1 0 0,0 0 0,0 1 0,0-1-1,0 0 1,0 0 0,-1 0 0,1 0 0,0 0 0,0 0 0,0 0 0,0 0-1,0 1 1,0-1 0,0 0 0,-1 0 0,1 0 0,0 0 0,0 0 0,0 1-1,0-1 1,0 0 0,0 0 0,0 0 0,0 0 0,0 1 0,0-1 0,-4 21 8,0 0-8,1 0 0,0 1 0,2-1 0,0 1 0,3 24 1,21 104-2,-20-97 93,-3-52-92,-1-1 1,1 1-1,0 0 0,0 0 1,0-1-1,0 1 1,-1 0-1,1 0 1,0-1-1,-1 1 0,1 0 1,-1-1-1,1 1 1,-1-1-1,1 1 0,-1-1 1,1 1-1,-1-1 1,1 1-1,-1-1 0,0 1 1,1-1-1,-1 0 1,0 1-1,1-1 0,-1 0 1,0 1-1,1-1 1,-1 0-1,0 0 0,0 0 1,1 0-1,-1 0 1,0 0-1,-1 0 0,-52-2 28,31 1 5,1 0-1,-39 5 1,25-2 47,28-2-52,0 0 1,0 1-1,-13 2 0,-11 4 215,30-3 40,17 2-165,-4-3-93,1-1-1,0-1 1,-1 1-1,1-2 1,0 0-1,0 0 1,16-3-1,-6 0 11,-1-2 0,0 0 0,23-9 0,-29 8-188,-14 5 71,1 0 0,-1 0 0,1 0 0,0 0 0,-1 1 0,1-1 0,0 0 0,0 1 0,0-1 0,-1 1 0,1 0 0,0 0 0,0 0 0,0-1 0,0 2 0,0-1 0,-1 0 0,1 0 0,0 1 0,0-1 0,0 1 0,0-1 0,-1 1 0,1 0 0,0-1 0,-1 1 0,3 2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2:57.08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11 0 4216,'0'0'6057,"10"2"-5929,46 4 553,-60 9-335,-33 71 238,6-16-58,30-66-542,0 0 0,0 1 0,1-1 0,-1 0 0,1 1 0,0 7 0,0-6-1080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3:46.05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1882 91 4008,'0'0'1960,"-4"14"-1647,-84 267 614,-1-9-223,80-251-539,-1 1 0,0-1 0,-2-1 0,0 0 0,-27 32 0,39-52-152,0 0 0,0 1 0,-1-1 0,1 0 0,0 0 0,0 0 0,0 1 0,0-1-1,-1 0 1,1 0 0,0 0 0,0 0 0,-1 0 0,1 0 0,0 1 0,0-1 0,-1 0-1,1 0 1,0 0 0,0 0 0,-1 0 0,1 0 0,0 0 0,0 0 0,-1 0 0,1 0-1,0 0 1,0 0 0,-1 0 0,1 0 0,0 0 0,0-1 0,-1 1 0,1 0 0,0 0-1,0 0 1,-1 0 0,-7-12 213,-5-20-52,13 32-164,-15-50 174,2 0-1,-9-79 0,1-110 177,16 169-254,-20-148 453,25 202-330,-1 37 3,-8 143 162,21 298 0,-7-420-227,17 65 0,-16-92-86,-6-15-77,0 1-1,0-1 1,1 0 0,-1 0-1,0 0 1,0 0 0,0 0-1,0 1 1,1-1-1,-1 0 1,0 0 0,0 0-1,0 0 1,1 0 0,-1 0-1,0 0 1,0 0 0,0 0-1,1 1 1,-1-1-1,0 0 1,0 0 0,1 0-1,-1 0 1,0 0 0,0 0-1,0-1 1,1 1 0,-1 0-1,0 0 1,0 0 0,0 0-1,1 0 1,1-2 15,1-1 1,-1 1-1,0 0 0,0-1 1,-1 0-1,1 1 0,2-6 1,14-27 31,-2 0 1,19-60 0,11-81 34,-35 124-50,-3-1 0,-2 1 1,-2-1-1,-4-74 0,-1 120-24,-2-23 26,3 29-32,0 0 0,-1-1 1,1 1-1,0 0 0,-1 0 0,1-1 0,-1 1 0,0 0 1,1 0-1,-1 0 0,0 0 0,0 0 0,1 0 0,-1 0 1,0 0-1,-2-2 0,2 3-2,1 0 0,-1 0 0,0 0 0,0-1 0,1 1 0,-1 0 0,0 0 0,0 0 0,1 0 0,-1 1 0,0-1 0,0 0 0,0 0 0,1 0 0,-1 0 0,0 1 0,1-1 0,-1 0 0,0 1 0,1-1 0,-1 1 0,0-1 0,1 1 0,-1-1 0,1 1 0,-1-1 0,1 1 0,-1-1 0,0 2 0,-16 22 35,-4 12 12,-30 74 1,-6 49 28,39-107-54,-30 88 42,-55 152 159,101-291-173,0-7-23,3-16-2,18-105 27,5-35-28,-20 126-6,-2 0 1,-5-55-1,3 85-18,-4-23-13,4 29 9,0 0 0,0 0 0,0 0 0,0-1 0,0 1 0,0 0 0,0 0 0,0 0 0,0 0 0,0-1 0,0 1 0,0 0 0,0 0 0,-1 0 0,1 0 0,0 0 0,0-1 0,0 1 0,0 0 0,0 0 0,0 0 0,-1 0 0,1 0 0,0 0 0,0 0 0,0-1 0,0 1 0,0 0-1,-1 0 1,1 0 0,0 0 0,0 0 0,0 0 0,0 0 0,-1 0 0,1 0 0,0 0 0,0 0 0,-8 12 15,-35 101 21,-55 233-1,80-265-29,-65 252 19,75-310-20,9-51 12,-1 22-14,4-55 16,17-462 95,-21 490-98,-1 1-1,-2 0 1,-1 0-1,-2 0 1,-17-54 0,23 84-14,-1 1 1,1-1 0,-1 1 0,1-1 0,-1 1 0,0-1 0,1 1-1,-1 0 1,0 0 0,0-1 0,0 1 0,0 0 0,0 0 0,-2-1-1,2 1 0,1 1-1,0 0 1,-1 0-1,1 0 1,-1 0-1,1 0 1,-1 0-1,1 0 1,-1 0-1,1 0 1,0 1-1,-1-1 1,1 0-1,-1 0 1,1 0 0,-1 0-1,1 1 1,0-1-1,-1 0 1,1 0-1,0 1 1,-1-1-1,1 0 1,0 1-1,-1-1 1,1 0-1,0 1 1,-1-1-1,1 0 1,0 1-1,-5 7 9,1 0-1,1 0 0,-6 17 1,9-22-12,-27 87 13,4 1 0,-12 110 0,29-136 11,2 1 0,4-1 0,2 0 0,14 85 0,-14-134-9,-1-4 4,1-1 0,0 1 0,0-1-1,1 0 1,1 0 0,0 0 0,7 13 0,-11-24-15,0 1 0,1 0 1,-1-1-1,1 1 1,-1-1-1,0 1 1,1-1-1,-1 1 1,1-1-1,-1 1 1,1-1-1,-1 0 0,1 1 1,0-1-1,-1 0 1,1 1-1,-1-1 1,1 0-1,0 0 1,-1 1-1,1-1 1,0 0-1,-1 0 0,1 0 1,0 0-1,-1 0 1,1 0-1,0 0 1,-1 0-1,1 0 1,0 0-1,-1 0 1,1-1-1,0 1 0,-1 0 1,1 0-1,0-1 1,-1 1-1,1 0 1,-1-1-1,1 1 1,-1-1-1,1 1 1,0-1-1,1-1 2,0 0 0,0 0 0,0-1 0,-1 1-1,1 0 1,-1-1 0,1 1 0,-1-1 0,2-4 0,1-8 1,0 0-1,-1-1 1,0 0 0,-2 1 0,0-1 0,0 0-1,-2 0 1,0 1 0,-5-31 0,4 33 21,-1-2 75,1 26 1,0 5-90,0 0 0,-1 0 0,-9 32 0,10-43-9,0 0 0,0 0-1,0-1 1,-1 1 0,1 0-1,-1-1 1,0 0 0,-1 0-1,1 0 1,-1 0 0,1 0-1,-1-1 1,-1 1 0,1-1-1,0 0 1,-9 4 0,-1-2 14,0-1 0,-1-1 1,1 0-1,-1-1 0,1 0 1,-1-1-1,0-1 0,-20-2 1,-45 2 28,76 0-44,-43 4-13,-1-1 1,-71-7 0,63 4 19,25 1 12,24-1-11,0 0-18,1 0 0,-1 0 1,0-1-1,0 0 0,0 0 0,-9-3 0,-5-4 25,15 6-22,0-1 1,-1 1-1,1 0 1,-1 1-1,-10-2 1,-2 1-6,16 1 8,0 0 0,-1 1 0,1-1-1,-1 1 1,1 0 0,0 0 0,-1 1 0,1-1 0,-5 2 0,3-1-3,1 0 1,-1-1 0,0 1-1,1-1 1,-1 0 0,1 0-1,-6-2 1,-6 1-17,3-5-58,85-3-30,185-12-103,-230 20 194,0 2 0,0 0 0,0 2 0,32 7 0,51 4-8,-97-13 18,0-1 0,0-1 0,-1 0 1,1-1-1,0 0 0,19-6 0,-22 2 65,-21 3 97,1 0-138,-1 2-3,1 0 1,0 1-1,0 0 0,0 0 1,-1 1-1,1 0 1,0 1-1,-14 4 0,-7 1 27,-26 2 31,19-3-2,-52 14 0,-100 35 113,169-49-164,0 2 1,-31 14 0,34-13-7,-1 0 0,0-2 1,-30 8-1,-5 4-46,54-19 33,0 0 0,0 0 0,0 0 0,0 0 0,0 0 0,0 0 0,0-1 0,0 1 0,0 0 0,0 0 0,0 0 0,1 0-1,-1 0 1,0 0 0,0 0 0,0 0 0,0 0 0,0-1 0,0 1 0,0 0 0,-1 0 0,1 0 0,0 0 0,0 0 0,0 0-1,0 0 1,0 0 0,0 0 0,0-1 0,0 1 0,0 0 0,0 0 0,0 0 0,0 0 0,0 0 0,0 0 0,0 0 0,0 0-1,0 0 1,-1 0 0,1 0 0,0 0 0,0 0 0,0 0 0,0 0 0,0 0 0,0 0 0,0 0 0,0-1 0,0 1 0,-1 0-1,1 0 1,9-8-43,28-7 14,1 1 0,0 2 0,1 2 0,53-8 0,-47 11-3,1-3 1,75-27-1,-115 34 27,-1 2-2,1-1 0,-1-1 0,1 1-1,-1-1 1,0 0 0,0 0 0,0 0-1,-1-1 1,1 1 0,-1-1-1,0 0 1,5-6 0,-9 9 6,1 1 1,-1-1-1,1 1 1,-1-1-1,0 1 1,1-1 0,-1 1-1,0-1 1,1 1-1,-1-1 1,0 0-1,0 1 1,1-1-1,-1 0 1,0 1-1,0-1 1,0 1-1,0-1 1,0 0-1,0 1 1,0-1-1,0-1 1,-1 1 2,-1 1-1,1-1 1,0 0 0,0 1 0,-1-1 0,1 1-1,0 0 1,-1-1 0,1 1 0,0 0-1,-1 0 1,0 0 0,-32-3 39,1 2 1,0 1-1,0 2 1,-64 12 0,33-5 4,12 2-10,0 1-1,2 3 1,-89 39 0,135-53-29,0 1 1,0 0 0,1 0-1,-1 0 1,1 1 0,-1-1-1,1 1 1,-6 5 0,9-7-5,-1 1 0,0-1 0,0 0 0,0 0 0,1 0 0,-1 1 0,0-1 0,1 0 0,0 1 0,-1-1 0,1 1 0,0-1 1,-1 1-1,1-1 0,0 0 0,0 1 0,0-1 0,0 1 0,1-1 0,-1 1 0,0-1 0,1 0 0,-1 1 0,0-1 0,1 0 0,0 1 0,-1-1 0,1 0 0,0 1 0,1 1 0,7 8-8,0-1-1,0 0 0,1 0 0,1-1 0,0 0 0,0-1 0,0 0 0,1-1 1,0 0-1,1-1 0,-1 0 0,17 4 0,-13-5-6,1 0 1,0-1-1,0-1 0,0-1 1,0 0-1,1-1 0,-1-1 1,0-1-1,26-4 1,-32 3 0,-1-1 1,0 0 0,1-1 0,-2 0 0,1 0-1,10-7 1,-14 7 6,-1 1-1,1-1 0,0-1 1,-1 1-1,0-1 1,0 0-1,-1 0 0,1-1 1,-1 1-1,6-11 1,-9 14 6,0-1 1,0 0 0,0 0 0,0 0-1,-1 0 1,1 0 0,-1 0 0,0 0 0,1 0-1,-2 0 1,1 0 0,0 0 0,0 0-1,-1 0 1,0 0 0,1 0 0,-1 0 0,0 1-1,-1-1 1,1 0 0,0 0 0,-1 1 0,1-1-1,-5-4 1,3 4 3,0-1 0,0 1-1,-1 0 1,1 0 0,-1 0-1,0 0 1,1 1 0,-1 0 0,0-1-1,-1 1 1,1 1 0,0-1-1,-1 1 1,1-1 0,-8 0 0,-6 0 8,0 2 0,1 0 0,-1 0 0,1 2 0,-1 0 0,1 1 0,0 1 0,0 1 0,0 0 0,0 1 0,-25 13 0,21-8 3,1 1 0,1 1 1,0 0-1,0 1 0,2 2 1,-18 17-1,34-32-11,0 0 0,0 0-1,0 0 1,0 0 0,1 0 0,-1 0-1,0 0 1,0 1 0,1-1 0,-1 0-1,1 0 1,-1 0 0,1 1-1,-1-1 1,1 2 0,0-2-4,0 0-1,1-1 1,-1 1 0,1-1-1,-1 1 1,1 0 0,-1-1 0,0 1-1,1-1 1,0 1 0,-1-1-1,1 0 1,-1 1 0,1-1-1,0 1 1,-1-1 0,1 0 0,0 0-1,-1 1 1,1-1 0,0 0-1,-1 0 1,1 0 0,0 0-1,15 4-27,-6-1 20,-1-1 0,1 2 0,-1-1 0,17 10 0,1 3-514,-1 2-1,-1 2 1,38 36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2:18.676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519 69 8936,'0'0'3876,"-12"-3"-3386,0 0-367,-4-2 155,0 1 0,-1 1 0,-28-3 0,38 6-144,1 0 0,-1-1 0,0 0 0,0 0 0,1 0 0,-1-1 0,1 0 0,0-1 0,-9-4 0,1-6 150,14 13-271,0 0 1,0 0-1,-1 0 0,1 0 0,0-1 1,0 1-1,0 0 0,0 0 1,-1 0-1,1 0 0,0 0 0,0-1 1,0 1-1,0 0 0,0 0 1,0 0-1,-1-1 0,1 1 0,0 0 1,0 0-1,0 0 0,0-1 1,0 1-1,0 0 0,0 0 0,0 0 1,0-1-1,0 1 0,0 0 1,0 0-1,0 0 0,0-1 0,0 1 1,0 0-1,0 0 0,0 0 1,0-1-1,0 1 0,1 0 1,-1 0-1,0 0 0,0-1 0,0 1 1,0 0-1,0 0 0,1 0 1,-1 0-1,0 0 0,0-1 0,0 1 1,0 0-1,1 0 0,-1 0 1,0 0-1,0 0 0,0 0 0,1 0 1,-1 0-1,0 0 0,0 0 1,0 0-1,1 0 0,56-3 415,-31 2-346,29 1 0,72 7 101,182 20 69,-275-23-215,62 0 1,-92-4-33,47 8 193,-51-7-182,-1 0 0,0 0-1,0 0 1,0 0-1,0 0 1,0 0 0,0 0-1,0 0 1,0 0-1,0-1 1,0 1 0,-2 1-1,-32 11 60,-58 14 1,26-8-19,34-11 31,-1-1 0,1-1 1,-1-2-1,0-2 0,0-1 0,0-1 0,-66-10 0,92 9-70,-8-1 111,-1-1 0,1 0-1,0-1 1,-19-7 0,24 8-2,-4-3 607,41 11-458,140 17-118,82 9-81,-34-1-3,-195-27-64,-14-1 2,-12 2 6,-17 0 9,-110 10 91,-84 15 89,-345 65 316,551-93-485,1 1 0,-1 0 1,0 1-1,1 0 0,0 1 0,-1 0 1,2 0-1,-20 12 0,29-16-36,1 0 1,0 0-1,0 0 0,-1 1 1,1-1-1,0 0 0,-1 0 1,1 0-1,0 1 0,0-1 1,-1 0-1,1 0 0,0 1 1,0-1-1,0 0 0,-1 0 1,1 1-1,0-1 0,0 0 1,0 1-1,0-1 0,0 0 1,0 1-1,0-1 0,0 0 1,-1 1-1,1-1 0,0 0 1,0 1-1,1-1 0,-1 0 1,0 1-1,9 6 37,20 1-12,-28-7-25,49 7 20,1-2-1,95-1 0,107-19 46,-141 6-32,233-20 217,-260 19-74,-97 19-35,-9-1-105,0-2 0,0 0 0,-1-1 0,-42 5 0,0 1 20,-32 6 135,-1-4 0,-184 3 0,346-5-37,526 81-266,-583-91 106,6 0-7,0 1 0,-1 0 0,13 6 0,-26-9 12,1 0-1,-1 0 0,0 1 1,0-1-1,0 0 0,0 0 1,1 0-1,-1 0 0,0 1 1,0-1-1,0 0 0,0 0 1,0 0-1,0 1 0,0-1 1,0 0-1,0 0 0,1 1 1,-1-1-1,0 0 0,0 0 1,0 1-1,0-1 0,0 0 1,0 0-1,-1 1 0,1-1 1,0 0-1,0 0 0,0 0 1,0 1-1,0-1 0,0 0 1,0 0-1,0 0 0,0 1 1,-1-1-1,1 0 0,0 0 1,0 0-1,0 1 0,0-1 1,-1 0-1,1 0 0,0 0 1,0 0-1,0 0 0,-1 0 1,1 1-1,0-1 0,0 0 1,-1 0-1,1 0 0,0 0 1,-13 8 8,4-4-1,1-1-1,0 0 1,-1 0 0,1-1-1,-1 0 1,-14 2 0,5-2 1,-115 18 130,-217 5-1,274-24-70,34 1 24,0-2 0,-53-7 0,77 3 40,19 2-42,12 3-25,381 14 91,-144-10-189,-217-4 28,-2 0-23,0 1 0,0 1 0,42 10-1,-72-13 30,-1 0 0,0 0 0,1 0 1,-1 0-1,0 0 0,1 0 0,-1 1 0,0-1 0,1 0 0,-1 0 0,0 0 0,0 0 0,1 0 0,-1 1 0,0-1 1,1 0-1,-1 0 0,0 1 0,0-1 0,0 0 0,1 0 0,-1 1 0,0-1 0,0 0 0,0 0 0,1 1 0,-1-1 0,0 0 1,0 1-1,0-1 0,0 1 0,-7 8 30,-22 8 3,-21 4 12,-90 24-1,77-26-16,-250 66 128,-31 10 170,321-84-256,23-11-70,0 0 0,0 0 1,0 0-1,0 0 0,-1 0 0,1 1 1,0-1-1,0 0 0,0 0 1,0 0-1,0 1 0,-1-1 1,1 0-1,0 0 0,0 0 1,0 1-1,0-1 0,0 0 1,0 0-1,0 1 0,0-1 1,0 0-1,0 0 0,0 0 1,0 1-1,0-1 0,0 0 0,0 0 1,0 1-1,0-1 0,0 0 1,1 0-1,-1 0 0,0 1 1,0-1-1,0 0 0,0 0 1,0 0-1,0 1 0,1-1 1,-1 0-1,0 0 0,0 0 1,0 0-1,6 3 1,-1 0-1,1 0 1,0-1 0,0 0-1,8 2 1,16 3-5,-1-1 0,1-2 0,0-1-1,1-1 1,32-2 0,157-21-38,-11 0-24,-137 20 46,-24 1 1,52-7 0,-90 6 43,-14 4 38,-19 6 45,-305 79 303,206-73-162,73-10-35,42-3-86,10 0-6,15 1-4,317 11 80,-290-13-185,294-7-41,-315 8 4,-21 1 3,-14 3 16,-28 5 11,0-1 1,-1-2 0,-78 7-1,-122-17 105,201 1-58,19 0 43,0 0-1,-22-4 0,42 5-87,0-1 0,0 0 0,0 1 0,0-1 0,0 0 0,0 1 0,0-1 0,0 0 0,0 1-1,0-1 1,1 0 0,-1 1 0,0-1 0,0 0 0,0 1 0,1-1 0,-1 1 0,0-1 0,1 0 0,-1 1 0,1-1 0,-1 1 0,2-2 0,12-18 38,-2 5-43,0 1 1,15-13-1,-22 22-5,1 0 0,-1 1 1,1 0-1,0 0 0,1 0 1,-1 1-1,1 0 0,10-4 1,12-16-59,-59 17 100,7 6-46,1 1 0,-1 1 0,1 1 0,0 1 0,0 1 0,0 1 0,-27 11 0,-8 6 24,-39 18 30,96-40-45,-1-1 0,0 0 0,1 0 0,-1 0 0,0 0 0,1 0 0,-1 0-1,0 0 1,1 0 0,-1 0 0,1 0 0,-1 0 0,0-1 0,1 1-1,-1 0 1,1 0 0,-1 0 0,0-1 0,1 1 0,-1 0 0,1-1-1,-1 1 1,1-1 0,-1 1 0,1-1 0,-1 1 0,1-1 0,0 1 0,-1-1-1,1 1 1,0-1 0,-1 1 0,1-1 0,0-1 0,-11-23 2,10 23-1,-50-197 67,35 130-22,-80-313 207,89 351-232,-4-41-1,0-3-2,10 67-34,1 0 1,0 0-1,0-1 1,1 1 0,-1 0-1,2 0 1,-1 0-1,1 0 1,5-12-1,6-31-113,-13 51 125,0 0 0,0 0 0,0 0 0,0 0 0,0 0 0,0 0 0,0 0 0,0 0 0,1 0 0,-1 0 0,0 0 1,0 0-1,0 0 0,0 0 0,0 0 0,0 0 0,0 0 0,0 0 0,0 0 0,0 0 0,0 0 0,1 0 0,-1 0 0,0 0 0,0 0 0,0 0 0,0 0 0,0 0 0,0 0 0,0 0 0,0 0 0,0 0 0,0 0 0,0 0 0,0 0 0,0 0 0,0 0 0,0 0 0,0 0 0,1-1 0,-1 1 0,0 0 0,0 0 1,0 0-1,0 0 0,0 0 0,0 0 0,0 0 0,0 0 0,0 0 0,0 0 0,0 0 0,0 0 0,0-1 0,0 1 0,0 0 0,0 0 0,0 0 0,0 0 0,0 0 0,0 0 0,0 0 0,-1 0 0,1 0 0,0 0 0,0 0 0,0 0 0,4 8-34,3 20-23,4 41-58,4 124 0,-18 72-77,-3-203 48,-21 100 0,17-107 22,5-39 57,5-16 65,0 1 0,-1-1 0,1 0-1,0 0 1,0 0 0,0 0 0,0 0 0,0 1-1,0-1 1,0 0 0,0 0 0,-1 0 0,1 0-1,0 0 1,0 0 0,0 0 0,0 0 0,0 0-1,-1 1 1,1-1 0,0 0 0,0 0-1,0 0 1,0 0 0,0 0 0,-1 0 0,1 0-1,0 0 1,0 0 0,0 0 0,0 0 0,-1 0-1,1 0 1,0 0 0,0 0 0,0 0 0,0-1-1,-1 1 1,1 0 0,0 0 0,0 0 0,-2-2 3,1 0-1,-1 0 1,1-1 0,0 1 0,-1-1 0,1 1 0,1 0 0,-3-6 0,-10-42 79,1-1 0,-7-85 0,5-111 280,8 98-77,4-3 215,3 148-451,3 15 11,4 20 12,37 192-284,29 117-227,-73-338 433,0 2-19,0 0 1,0 0-1,0 0 0,0 0 0,-1 0 0,1 0 0,-1 1 0,0 6 0,-1-11 30,1 1 0,0-1-1,0 0 1,0 1 0,0-1-1,0 1 1,0-1 0,-1 0-1,1 1 1,0-1 0,0 1-1,0-1 1,0 0 0,0 1 0,1-1-1,-1 1 1,0-1 0,0 1-1,0-1 1,0 0 0,0 1-1,0-1 1,1 0 0,-1 1 0,0-1-1,0 0 1,1 1 0,-1-1-1,0 0 1,0 1 0,1-1-1,-1 0 1,0 0 0,1 1 0,-1-1-1,0 0 1,1 0 0,-1 0-1,1 1 1,-1-1 0,0 0-1,1 0 1,-1 0 0,1 0 0,0 1 58,0-1-56,-1 0-1,1 1 0,-1-1 0,0 0 0,1 0 1,-1 0-1,1 0 0,-1 0 0,1 0 0,-1 1 1,0-1-1,1 0 0,-1 0 0,1 0 0,-1 0 1,1-1-1,-1 1 0,0 0 0,1 0 0,-1 0 1,1 0-1,-1 0 0,1 0 0,-1-1 0,0 1 0,1 0 1,7-2 27,14 2 6,34-1 22,-32-4-48,37-10 1,-19 4-13,-33 8-65,0 1-1,0-1 1,-1-1 0,12-6 0,-4-1-3251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2:20.643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91 321 8744,'0'0'5613,"-3"-10"-5393,-16-50 195,19 57-317,0-1 1,1 1 0,-1-1 0,1 1-1,0-1 1,0 1 0,1-1 0,-1 1-1,1 0 1,2-4 0,0-3 32,20-42 373,-9 20 596,13-43 0,-21 61-823,-6 12-221,0 0 0,0 0 0,0 0 0,-1 0 1,1 1-1,0-1 0,-1 0 0,1 0 0,-1 0 0,0-3 0,0 5-38,0 0-1,0 0 0,0 0 0,0-1 0,0 1 0,-1 0 0,1 0 0,0 0 1,0 0-1,0 0 0,0-1 0,-1 1 0,1 0 0,0 0 0,0 0 0,0 0 1,0 0-1,-1 0 0,1 0 0,0 0 0,0 0 0,0 0 0,-1 0 0,1 0 1,0 0-1,0 0 0,0 0 0,-1 0 0,1 0 0,0 0 0,0 0 0,0 0 1,0 0-1,-1 0 0,1 0 0,0 1 0,0-1 0,0 0 0,0 0 0,-1 0 1,1 0-1,0 0 0,0 0 0,0 1 0,0-1 0,0 0 0,-1 0 0,1 0 1,0 0-1,0 1 0,0-1 0,0 0 0,-9 8 178,5 2-114,-1 1 0,2-1-1,0 0 1,0 1 0,1 0 0,-2 16-1,2 68 24,3-39-4,1 182 176,-2 75 192,-2-270-352,-2 1-1,-1-1 1,-3 0-1,-1 0 0,-2-1 1,-22 53-1,30-87-42,2-6-11,0 0-1,0 0 1,0 0 0,0 0-1,0 0 1,0 0 0,0 0 0,-3 3-1,0-20 450,-4-12-373,1-1 0,1-1-1,-2-39 1,2-92 266,5 124-280,1-197 601,2 212-659,0 0 0,6-20 0,-3 17-3173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2:24.110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355 239 7024,'0'0'3304,"-1"-10"-2624,0-127 1953,0 135-2502,1-1 1,-1 0-1,1 1 1,-1-1 0,0 0-1,0 1 1,0-1-1,-1 1 1,1-1-1,0 1 1,-1 0-1,0-1 1,1 1-1,-5-3 1,2 1 38,-1-1 1,1 1 0,-1 0 0,-1 1-1,-8-6 1,10 7-83,0 1-1,-1-1 0,1 1 1,-1-1-1,0 1 1,1 1-1,-7-2 1,2 1 85,-8-5 238,16 6-371,1-1-1,-1 1 1,0-1-1,0 1 1,0-1-1,1 1 1,-1 0-1,0-1 1,0 1-1,0 0 1,0 0-1,0 0 1,1-1-1,-1 1 1,0 0-1,0 0 1,0 0-1,0 1 1,0-1-1,0 0 1,0 0-1,0 0 1,1 1-1,-1-1 1,0 0-1,-1 1 1,0-2 485,-2 9-386,-1 18-11,1 1 0,-1 44 0,4-41-30,-9 55 0,-4-7 134,-7 125 0,21-153-66,3 1 1,11 68 0,-10-88 40,2 0 0,1 0 1,19 48-1,-25-77-104,0 1 72,1 0 0,-1 1 0,0-1 0,0 0 0,0 0 0,0 7 511,-1-9-442,0-1-229,0 1 0,0-1 1,0 0-1,0 0 0,0 1 0,0-1 1,0 0-1,0 1 0,0-1 1,0 0-1,0 1 0,0-1 1,0 0-1,0 1 0,0-1 0,0 0 1,0 1-1,0-1 0,0 0 1,-1 1-1,1-1 0,0 0 0,0 0 1,0 1-1,-1-1 0,1 0 1,0 0-1,0 1 0,-1-1 1,1 0-1,0 0 0,-1 0 0,1 1 1,0-1-1,0 0 0,-1 0 1,1 0-1,0 0 0,-1 0 1,-26 22 590,26-21-598,0-1-1,0 1 1,0-1 0,0 1-1,0-1 1,0 1 0,0-1-1,0 0 1,0 0-1,0 1 1,0-1 0,0 0-1,0 0 1,0 0 0,0 0-1,0 0 1,0 0-1,0 0 1,0 0 0,0-1-1,0 1 1,0 0 0,0-1-1,0 1 1,0 0-1,0-1 1,0 1 0,1-1-1,-1 0 1,0 1-1,0-1 1,0 0 0,1 1-1,-1-1 1,0 0 0,1 0-1,-1 0 1,1 1-1,-1-1 1,0-2 0,-3-4 6,0-1 0,0 0 0,-5-16 0,8 21-5,-20-67 99,2 0 0,3-1 0,-11-134 0,11 85 76,4 36-10,11 50-71,1 33-95,0 0-1,0 0 1,0-1-1,0 1 0,0 0 1,1 0-1,-1 0 1,0-1-1,1 1 0,-1 0 1,1 0-1,-1 0 1,1 0-1,-1 0 0,1 0 1,0 0-1,0 0 0,-1 0 1,1 0-1,0 0 1,0 1-1,0-1 0,0 0 1,2-1-1,7 1 25,-8 0-35,0 1-1,0 0 1,0 0 0,0-1-1,0 1 1,0-1 0,-1 0-1,1 1 1,0-1 0,0 0 0,-1 0-1,1 0 1,2-2 0,16-25-3392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6:55.38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100 539 11656,'0'0'5686,"-6"10"-4715,-4 6-521,1 2 1,1-1 0,-11 34-1,5 5 961,2 1-1,-7 90 0,18-136-1165,0-2 71,0-1-1,1 0 1,0 0-1,1 1 1,1 8 0,0-11 1038,1-8-545,2-16-174,-3 10-491,19-79 1006,14-149 0,-5 27-118,-28 197-1032,1 0 0,0 1 0,1-1 0,0 1 0,10-18 0,-12 26 0,0-1 0,0 1 0,1-1 0,-1 1 0,1 0 0,-1 0 0,1 0 0,0 0 0,0 1 0,1-1 0,-1 1 0,0 0 0,1 0 0,0 0 0,-1 0 0,1 0 0,0 1 0,0 0 0,0 0 0,6-1 0,-7 2 0,0 0 0,0 0 0,0 0 0,0 0 0,-1 1 0,1-1 0,0 1 0,0 0 0,0 0 0,0 0 0,-1 0 0,1 0 0,0 1 0,2 1 0,-1 1 0,0-1 0,0 1 0,0-1 0,-1 1 0,1 0 0,-1 0 0,4 8 0,-1-2 0,-1 1 0,0 1 0,-1-1 0,0 1 0,-1-1 0,3 16 0,-3-4 0,0 0 0,-2 29 0,-1-43 0,0-1 0,-1 1 0,-1 0 0,1 0 0,-1-1 0,-1 1 0,0-1 0,0 0 0,-4 9 0,4-13 0,0 0 0,0 0 0,0 0 0,0-1 0,-1 1 0,1-1 0,-1 0 0,0 0 0,0 0 0,0 0 0,-1-1 0,1 1 0,-1-1 0,1 0 0,-1-1 0,1 1 0,-11 1 0,6-2 0,0 1 0,-1-2 0,1 0 0,0 0 0,-1 0 0,1-1 0,0-1 0,-13-3 0,4-1 0,-29-14 0,26 11 0,21 9 0,0 0 0,0 0 0,0 0 0,0 0 0,0 0 0,0 0 0,0 0 0,0-1 0,0 1 0,0 0 0,0 0 0,-1 0 0,1 0 0,0 0 0,0 0 0,0 0 0,0 0 0,0 0 0,0 0 0,0 0 0,0 0 0,0 0 0,0 0 0,0 0 0,0 0 0,0-1 0,0 1 0,0 0 0,0 0 0,0 0 0,0 0 0,0 0 0,0 0 0,0 0 0,0 0 0,0 0 0,0 0 0,0 0 0,0 0 0,0 0 0,0-1 0,0 1 0,0 0 0,0 0 0,0 0 0,0 0 0,0 0 0,0 0 0,0 0 0,0 0 0,0 0 0,1 0 0,-1 0 0,0 0 0,0 0 0,0 0 0,0 0 0,0 0 0,0 0 0,0 0 0,8-4 0,14-4 0,39-6 0,68-8 0,16-2 0,-122 19 0,0-1 0,0-2 0,-1 0 0,0-1 0,0 0 0,29-20 0,-44 24 0,1 0 0,-1-1 0,0 0 0,0 0 0,0-1 0,-1 0 0,0 0 0,0 0 0,-1-1 0,0 0 0,-1 0 0,1 0 0,-2 0 0,1-1 0,-1 0 0,0 0 0,-1 0 0,0 0 0,1-11 0,-2 15 0,-1 1 0,0-1 0,0 1 0,-1 0 0,1-1 0,-1 1 0,0 0 0,0-1 0,-1 1 0,1 0 0,-1 0 0,0 0 0,0 0 0,0 0 0,0 0 0,-4-3 0,6 6 0,-1 1 0,1-1 0,0 1 0,-1-1 0,1 1 0,0-1 0,0 1 0,-1 0 0,1-1 0,0 1 0,0-1 0,0 0 0,0 1 0,0-1 0,0 1 0,0-1 0,0 1 0,0-1 0,0 1 0,0-1 0,0 0 0,2 3 0,0-1 0,0 0 0,0 0 0,0 1 0,0-1 0,0-1 0,1 1 0,-1 0 0,4 0 0,11 5 0,-10-2 0,1 0 0,-1 1 0,1 0 0,-1 0 0,-1 0 0,1 1 0,-1 0 0,0 0 0,0 1 0,-1-1 0,0 1 0,0 0 0,-1 1 0,0-1 0,0 1 0,0 0 0,-1 0 0,0 0 0,-1 0 0,0 1 0,0-1 0,0 18 0,-5 41 0,-1-6 0,4-61 0,-1 1 0,1 0 0,0 0 0,0 0 0,0 0 0,0 0 0,1 0 0,-1-1 0,0 1 0,0 0 0,0 0 0,1 0 0,-1 0 0,0-1 0,1 1 0,-1 0 0,1 0 0,-1-1 0,1 1 0,-1 0 0,1-1 0,0 1 0,-1 0 0,1-1 0,0 1 0,-1-1 0,1 1 0,0-1 0,0 0 0,0 1 0,-1-1 0,1 0 0,0 1 0,0-1 0,0 0 0,0 0 0,-1 0 0,1 0 0,0 0 0,0 0 0,0 0 0,2 0 0,2-1 0,0 0 0,0 0 0,0-1 0,0 0 0,0 0 0,5-3 0,13-7 0,-1-1 0,0-2 0,31-26 0,51-61 0,-96 93 0,-13 18 0,2-4 0,-19 26 0,-15 26 0,33-50 0,1-1 0,0 1 0,0 0 0,1-1 0,0 1 0,0 0 0,-1 9 0,3-14 0,0 0 0,0 0 0,1 0 0,-1 0 0,0 0 0,1-1 0,-1 1 0,1 0 0,0 0 0,0-1 0,0 1 0,0 0 0,0-1 0,0 1 0,0-1 0,0 1 0,0-1 0,1 0 0,-1 1 0,1-1 0,-1 0 0,1 0 0,1 1 0,3 1 0,-1 1 0,1-2 0,0 1 0,0-1 0,7 3 0,-7-4 0,-1 0 0,1 0 0,-1-1 0,0 0 0,1 0 0,-1 0 0,1-1 0,-1 0 0,0 0 0,1 0 0,-1 0 0,0-1 0,0 0 0,0 0 0,0 0 0,0-1 0,-1 0 0,1 0 0,-1 0 0,1 0 0,3-5 0,-4 4 0,0 0 0,0 0 0,0 0 0,0-1 0,-1 0 0,0 0 0,0 0 0,0 0 0,-1 0 0,1-1 0,-1 1 0,-1-1 0,1 0 0,-1 1 0,0-1 0,0 0 0,-1 0 0,1 0 0,-2-8 0,0 4 0,-1-1 0,-1 1 0,1-1 0,-2 1 0,1 0 0,-1 0 0,-8-12 0,10 18 0,0 1 0,0-1 0,-1 1 0,1-1 0,-1 1 0,0 0 0,0 0 0,0 1 0,0-1 0,-1 0 0,1 1 0,0 0 0,-1 0 0,0 0 0,0 0 0,1 1 0,-1-1 0,0 1 0,0 0 0,0 0 0,-1 1 0,-4-1 0,-2 2 0,13 1 0,21 2 0,209 12 0,-191-16 0,-1-2 0,0-1 0,74-17 0,-90 14 0,64-14 0,-76 16 0,-21 7 0,0 0 0,0 0 0,-9 6 0,-6 2 0,-2 0 0,0 1 0,-46 30 0,60-33 0,0 0 0,0 1 0,0 0 0,2 1 0,-1 1 0,1-1 0,-11 18 0,20-27 0,0 0 0,-1 1 0,1-1 0,0 0 0,0 0 0,0 1 0,1-1 0,-1 0 0,0 1 0,1-1 0,0 1 0,0-1 0,-1 0 0,1 1 0,1-1 0,-1 1 0,1 2 0,-1-3 0,1 0 0,0-1 0,0 1 0,0 0 0,0-1 0,0 1 0,0-1 0,0 1 0,1-1 0,-1 0 0,0 1 0,1-1 0,-1 0 0,1 0 0,0 0 0,-1 0 0,1 0 0,0-1 0,-1 1 0,1 0 0,0-1 0,4 1 0,-2 0 0,0 0 0,1-1 0,-1 0 0,1 0 0,-1 0 0,1 0 0,-1-1 0,1 0 0,-1 0 0,1 0 0,-1-1 0,0 1 0,0-1 0,0 0 0,7-4 0,4-4 0,0-1 0,21-19 0,-17 14 0,-5 3 0,0 0 0,-1-1 0,-1-1 0,-1 0 0,0-1 0,0 0 0,13-30 0,-7 6 0,-1 0 0,13-56 0,-25 82 0,-1-1 0,2-22 0,-4 32 0,-1 1 0,0-1 0,0 1 0,-1 0 0,1-1 0,-1 1 0,0 0 0,0 0 0,0 0 0,-1-1 0,1 1 0,-1 1 0,-4-7 0,6 10 0,0-1 0,0 1 0,0 0 0,-1 0 0,1-1 0,0 1 0,0 0 0,-1 0 0,1-1 0,0 1 0,-1 0 0,1 0 0,0-1 0,-1 1 0,1 0 0,0 0 0,-1 0 0,1 0 0,0 0 0,-1 0 0,1 0 0,0 0 0,-1 0 0,1 0 0,0 0 0,-1 0 0,1 0 0,-1 0 0,-9 8 0,-5 15 0,15-22 0,-9 19 0,0 1 0,1 0 0,1 0 0,1 1 0,-5 38 0,9-42 0,1 0 0,0 1 0,2-1 0,0 0 0,1 0 0,1 0 0,8 29 0,-8-35 0,23 65 0,-22-66 0,1 1 0,1-1 0,0 0 0,10 13 0,-14-22 0,0 0 0,0 0 0,0 0 0,0-1 0,0 1 0,1-1 0,-1 1 0,1-1 0,-1 0 0,1 0 0,-1 0 0,1 0 0,0 0 0,0-1 0,-1 1 0,1-1 0,0 1 0,0-1 0,-1 0 0,1 0 0,0-1 0,0 1 0,4-2 0,-1 1 0,0 0 0,0-1 0,0 0 0,0-1 0,0 1 0,0-1 0,-1 0 0,1-1 0,6-5 0,-1-1 0,0-1 0,0-1 0,-1 0 0,12-19 0,27-58 0,-35 53 0,-14 36 0,0 0 0,0 0 0,0 0 0,0 0 0,0 0 0,0 0 0,0 0 0,0 0 0,0 0 0,0 0 0,0 0 0,0 0 0,-1 0 0,1 0 0,0 0 0,0 0 0,0 0 0,0 0 0,0 0 0,0 0 0,0 0 0,0 0 0,0 0 0,0 0 0,0 0 0,0 0 0,0 0 0,0 0 0,0 0 0,0 0 0,0 0 0,0 0 0,0 0 0,0 0 0,0-1 0,0 1 0,0 0 0,0 0 0,-1 0 0,1 0 0,0 0 0,0 0 0,0 0 0,0 0 0,0 0 0,0 0 0,0 0 0,1 0 0,-1 0 0,0 0 0,0 0 0,0-1 0,0 1 0,0 0 0,0 0 0,0 0 0,0 0 0,0 0 0,0 0 0,0 0 0,0 0 0,0 0 0,0 0 0,0 0 0,0 0 0,0 0 0,0 0 0,0 0 0,-3 3 0,-5 31 0,4-11 0,2-16 0,-2 10 0,0-1 0,-2 31 0,5-44 0,1 1 0,0 0 0,0-1 0,0 1 0,0 0 0,1-1 0,0 1 0,-1-1 0,1 1 0,1-1 0,-1 1 0,0-1 0,1 0 0,0 1 0,0-1 0,0 0 0,0 0 0,0 0 0,4 3 0,-4-5 0,0 0 0,0 1 0,0-1 0,0 0 0,1 0 0,-1-1 0,0 1 0,1 0 0,-1-1 0,1 0 0,-1 1 0,0-1 0,1 0 0,-1 0 0,1 0 0,-1-1 0,1 1 0,3-1 0,5-2 0,0-1 0,17-6 0,-25 8 0,13-5 0,1-2 0,-2 0 0,1-1 0,19-17 0,55-54 0,-51 44 0,-22 25 0,-51 55 0,23-32 0,1 1 0,-11 19 0,16-22 0,1-4 0,1 0 0,0 1 0,0-1 0,0 0 0,1 1 0,0 0 0,0 0 0,-1 9 0,3-14 0,0 0 0,1 1 0,-1-1 0,0 0 0,1 0 0,-1 0 0,1 0 0,-1 0 0,1 0 0,0 0 0,-1 0 0,1-1 0,0 1 0,0 0 0,-1 0 0,1 0 0,0-1 0,0 1 0,0-1 0,0 1 0,0 0 0,0-1 0,0 0 0,0 1 0,2 0 0,29 5 0,-20-5 0,0-1 0,0 0 0,0-2 0,0 1 0,0-1 0,-1-1 0,1 0 0,16-7 0,0-2 0,-1-1 0,32-20 0,-53 29 0,-1 0 0,1-1 0,-1 0 0,0 0 0,0 0 0,-1 0 0,1-1 0,-1 0 0,0 0 0,-1 0 0,1 0 0,-1 0 0,3-11 0,-6 17 0,0-1 0,0 1 0,0 0 0,0-1 0,0 1 0,0 0 0,0 0 0,0-1 0,0 1 0,0 0 0,0 0 0,0-1 0,0 1 0,0 0 0,0 0 0,0-1 0,0 1 0,-1 0 0,1 0 0,0-1 0,0 1 0,0 0 0,0 0 0,0-1 0,-1 1 0,1 0 0,0 0 0,0 0 0,-1 0 0,1-1 0,0 1 0,0 0 0,-1 0 0,1 0 0,0 0 0,0 0 0,-1 0 0,1 0 0,0 0 0,0 0 0,-1 0 0,1 0 0,0 0 0,0 0 0,-1 0 0,1 0 0,0 0 0,-1 0 0,1 0 0,0 0 0,0 0 0,-1 0 0,1 0 0,0 0 0,0 1 0,-1-1 0,1 0 0,0 0 0,-16 8 0,15-7 0,-6 3 0,1 1 0,-1-1 0,1 2 0,0-1 0,1 1 0,-1 0 0,-8 11 0,13-15 0,-1 0 0,1 1 0,0-1 0,-1 0 0,1 0 0,0 1 0,0-1 0,1 0 0,-1 1 0,0-1 0,1 1 0,0-1 0,-1 1 0,1-1 0,0 1 0,0-1 0,0 1 0,1 0 0,-1-1 0,1 1 0,-1-1 0,1 0 0,0 1 0,0-1 0,0 1 0,0-1 0,0 0 0,3 4 0,2 0 0,0 0 0,-1 0 0,2 0 0,-1-1 0,1 0 0,0 0 0,0-1 0,0 0 0,11 5 0,-6-5 0,0 0 0,1-1 0,-1 0 0,0 0 0,23 0 0,-15-2 0,-1-2 0,0 0 0,0-1 0,0-1 0,0-1 0,0 0 0,0-2 0,21-9 0,-27 10 0,-1-2 0,1 1 0,-1-2 0,-1 1 0,0-2 0,0 0 0,0 0 0,10-13 0,-16 17 0,-1 0 0,0 0 0,-1 0 0,1-1 0,-1 1 0,0-1 0,-1 0 0,1 0 0,-1 0 0,0-1 0,-1 1 0,1 0 0,-1-1 0,-1 1 0,1-1 0,-1 1 0,0-1 0,0 1 0,-3-12 0,2 15 0,1 0 0,-1 1 0,0-1 0,0 1 0,0-1 0,0 1 0,0-1 0,0 1 0,-1 0 0,1 0 0,-1 0 0,0 0 0,0 0 0,0 0 0,0 0 0,0 0 0,0 1 0,0-1 0,0 1 0,-1-1 0,1 1 0,-5-2 0,4 2 0,0 1 0,0-1 0,0 1 0,-1 0 0,1 0 0,0 0 0,0 0 0,0 0 0,0 1 0,0-1 0,0 1 0,0 0 0,0 0 0,0 0 0,0 0 0,0 1 0,0-1 0,1 1 0,-4 2 0,0 0 0,0 1 0,0 0 0,0 0 0,1 1 0,-7 8 0,9-11 0,1 1 0,0-1 0,0 1 0,0 0 0,0-1 0,1 1 0,0 0 0,0 0 0,0 0 0,0 0 0,0 1 0,1 4 0,0 0 0,1 1 0,0 0 0,0 0 0,1-1 0,1 1 0,-1-1 0,2 0 0,-1 1 0,1-2 0,1 1 0,-1 0 0,1-1 0,1 0 0,0 0 0,0 0 0,0-1 0,1 0 0,0 0 0,1-1 0,-1 0 0,1 0 0,0 0 0,1-1 0,-1-1 0,1 1 0,0-2 0,0 1 0,1-1 0,-1 0 0,1-1 0,-1 0 0,17 1 0,-12-3 0,0 0 0,-1-1 0,1 0 0,0-2 0,0 1 0,-1-2 0,0 1 0,1-2 0,17-8 0,-22 8 0,0 0 0,0-1 0,-1 1 0,0-2 0,0 1 0,0-1 0,-1 0 0,0-1 0,-1 0 0,1 0 0,-1 0 0,-1-1 0,7-14 0,9-29-3935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2:37.608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444 215 8840,'0'0'1078,"-10"-1"-395,-5 0-469,-45-7 1077,55 7-1110,1 0 0,-1 0 0,0-1 0,1 0 0,-1 0 0,1 0 0,-1 0 0,1-1 0,0 0 0,-7-5 0,-10-18 591,20 24-711,0 1 1,0-1-1,0 1 1,1-1 0,-1 0-1,0 1 1,1-1 0,-1 0-1,1 1 1,-1-1 0,1 0-1,0 0 1,0 1 0,0-1-1,0 0 1,0 0 0,1-2-1,-1 3-19,1 0 0,-1 0 0,1 0 0,0 1 0,0-1 0,-1 0 0,1 0 0,0 0 0,0 1 0,0-1 0,0 1 0,0-1 0,-1 0 0,1 1 0,0 0 0,0-1 1,1 1-1,-1-1 0,0 1 0,2 0 0,27-4 187,-21 4-138,152-4 777,-103 4-376,0-2 1,86-14 0,109-39 461,-215 47-838,0 1 0,0 2 0,1 2 0,0 2 0,0 1 0,-1 2 1,1 2-1,-1 1 0,68 19 0,4 1 288,146 16 0,-180-30-321,-16-2 5,0-2-1,65-2 0,228-35 365,-104 6-159,-77 11-150,87-8 142,27-3 76,-260 21-323,0 2-1,0 0 1,0 2 0,0 1 0,0 1 0,32 7 0,38 9 134,-59-18-108,-31-2-36,0 1 0,-1-1 0,1 1 1,0 1-1,-1-1 0,1 1 0,8 3 0,-5-6 17,-9 2-43,1 0 0,-1 0 0,0 0 1,0 0-1,1-1 0,-1 1 0,0 0 0,1 0 0,-1 0 0,0 0 0,0 0 0,1 0 0,-1 0 0,0 0 0,1 0 0,-1 0 0,0 0 0,1 0 0,-1 0 0,0 0 0,0 0 0,1 0 0,-1 0 0,0 0 0,1 0 0,-1 1 0,0-1 0,0 0 1,1 0-1,-1 0 0,0 0 0,0 1 0,1-1 0,-1 0 0,0 0 0,0 1 0,1-1 0,9 10 93,-8-9-87,0 1 0,-1-1-1,1 0 1,-1 1 0,1-1-1,-1 1 1,0-1 0,0 1-1,1 0 1,0 2 0,6 16 2,0 1 0,-2-1 0,8 42 0,2 69-2,-11-81-4,0 18 39,-8 120 0,-2-46 28,3-89 80,-15 83 1,13-115-61,5 19 69,0-35-134,0 0 0,-1 0 0,0 0 0,0 0 0,0 0 0,-1 0 0,-1 7 0,1-9-7,0 1 0,1 0 0,-1 0 1,1 0-1,0 0 0,0-1 1,0 1-1,1 5 0,-1 20 149,0-21-48,0-1-13,-10-12 67,5 3-135,0-1 1,0 1-1,0 0 0,0 0 0,-1 0 1,-9-1-1,-4-2 37,-38-15 135,-60-32 0,79 33-146,-1 2 0,0 2 0,-1 1 0,-66-13-1,-74 0 78,146 24-101,-66 1 0,29 3 2,-353-6 74,233 20-174,42-1 25,-14-12 19,12-1 10,-323 8-2,177 5-99,243-12 95,0-3 0,1-2 1,-85-16-1,86 6 5,42 9 1,0 1-1,0 0 1,-1 1 0,1 1-1,0-1 1,-1 1 0,-13 1-1,6 2-13,-2 0-12,1 1 0,-23 5 0,28-4-15,-1 0-1,1-2 1,-1 0-1,-25 1 1,34-2-39,7 2-4,13 2-10,244 12-90,7-22 76,-136 2 49,293-14-103,-5 23 61,-80 2 7,-178-8 64,97-4-20,-211 0 64,0-1 0,0-3 0,72-21 0,25-21 111,-112 37-26,-1 0 0,45-30 1,-39 22 188,-29 17-245,-5 3 4,1 0-1,0 0 1,0 0 0,0-1-1,0 2 1,0-1-1,0 0 1,0 0 0,3 0-1,-25-15 212,-6 5-209,1 2 0,-52-13 0,15 6-3,-42-12 56,-1 4-1,-166-16 1,-82 16 96,7 0-25,-65-1-64,305 23-102,42 0-32,0 2-1,-89 12 0,-266 33-167,363-38 166,38-4 17,1 0 0,-1-2 0,1 0 0,-19-2-1,24-1-15,11-1-44,21-1 2,243-26-144,128-10-3,311 11-187,-657 28 384,242 0-62,0-1 33,-244 1 33,17 0 4,0-3-1,66-13 1,-83 13 78,-43 4-63,0 0 0,0 0 1,0 0-1,0 0 0,1 0 0,-1 0 0,0 0 0,0 0 1,0 0-1,0 0 0,0-1 0,0 1 0,0 0 0,0 0 1,0 0-1,1 0 0,-1 0 0,0 0 0,0 0 0,0 0 1,0 0-1,0 0 0,0 0 0,0-1 0,0 1 0,0 0 1,0 0-1,0 0 0,0 0 0,0 0 0,0 0 0,0 0 0,0 0 1,0-1-1,0 1 0,0 0 0,0 0 0,0 0 0,0 0 1,0 0-1,0 0 0,0 0 0,0-1 0,0 1 0,0 0 1,0 0-1,0 0 0,0 0 0,0 0 0,0 0 0,0 0 1,0 0-1,0 0 0,-1 0 0,1-1 0,0 1 0,0 0 1,0 0-1,-10-6 63,-14-6 1,-30-7 28,-1 2-1,-72-13 1,-122-8 100,94 15-103,95 14-61,-363-48 199,242 39-95,-109-7 104,183 29-142,19 0-5,86-2-128,6 1 21,13 5-11,59 13-38,1-3 0,126 11 1,-60-10-6,-33-1-7,369 44-260,-396-56 237,0-5 0,1-3-1,149-22 1,-230 23 98,14-1-7,0-1 0,0-1 1,0 0-1,-1-2 0,0 0 1,0 0-1,16-10 0,-31 16 9,0-1 0,0 0 0,0 1 0,0-1 0,0 0 0,0 0-1,-1 0 1,1 0 0,0 0 0,0 1 0,-1-1 0,1-1 0,-1 1 0,2-1 0,-2 1 1,0 1 0,0-1 0,0 0 0,0 1 0,0-1 0,0 1 0,0-1 0,0 1 0,0-1 0,-1 1 0,1-1 0,0 1 0,0-1 0,0 1 0,-1-1 0,1 1 0,0-1 0,-1 1 0,1-1 0,0 1 0,-1 0 0,0-1 0,-2-2 5,0 1-1,0 0 1,-1 0 0,1 1 0,-1-1-1,1 1 1,-1 0 0,-4-2-1,-43-8 38,0 1 0,-1 3 0,0 2 0,-53 2 0,-212 22 92,271-15-118,-595 74 199,476-56-161,-12 3 5,105-8-4,65-15-51,1 0-1,-1 1 0,1 0 0,0 0 0,0 0 0,0 1 0,1-1 0,-9 9 0,13-12-4,0 1-1,1-1 0,-1 1 1,0-1-1,1 1 0,-1-1 1,1 1-1,-1 0 1,1-1-1,-1 1 0,1 0 1,0 0-1,-1-1 1,1 1-1,0 0 0,-1 0 1,1-1-1,0 1 1,0 0-1,0 0 0,0 0 1,0 0-1,0-1 1,0 1-1,0 0 0,0 0 1,0 0-1,0 0 1,0-1-1,1 1 0,-1 0 1,0 0-1,1-1 1,-1 1-1,1 0 0,-1 0 1,3 2-4,0-1 0,-1 0 0,1 1 0,0-1 0,0-1 0,0 1-1,5 2 1,21 9-7,1-1-1,0-2 0,1-1 0,41 7 1,138 12-45,-175-24 48,376 29-130,-67-7-106,-171-15 98,-133-10 91,-1-2 0,49-7-1,-58 0 25,-29 8 32,-1 0-1,0 0 1,0 0-1,0 0 0,0 0 1,0 0-1,0-1 1,0 1-1,0 0 1,0 0-1,1 0 1,-1 0-1,0 0 0,0 0 1,0 0-1,0 0 1,0 0-1,0 0 1,0 0-1,0-1 1,0 1-1,0 0 0,0 0 1,0 0-1,0 0 1,0 0-1,0 0 1,0 0-1,0 0 1,1-1-1,-1 1 0,0 0 1,0 0-1,-1 0 1,1 0-1,0 0 1,0 0-1,0 0 1,0-1-1,0 1 0,0 0 1,0 0-1,0 0 1,0 0-1,0 0 1,0 0-1,0 0 1,0 0-1,0 0 0,0-1 1,0 1-1,0 0 1,-1 0-1,1 0 1,0 0-1,0 0 1,0 0-1,0 0 0,0 0 1,0 0-1,-1 0 1,-19-5 44,-148-8 72,-19 10-49,-631 33 302,768-27-333,-127 0 126,-58 5 140,223-7-256,0 1 0,1 0-1,-23 7 1,34-9-47,0 0 1,-1 0-1,1 0 0,0 0 0,0 1 1,0-1-1,-1 0 0,1 0 0,0 0 1,0 0-1,0 0 0,-1 0 0,1 0 1,0 1-1,0-1 0,0 0 0,0 0 1,0 0-1,-1 1 0,1-1 0,0 0 1,0 0-1,0 0 0,0 1 0,0-1 1,0 0-1,0 0 0,0 0 0,0 1 0,0-1 1,0 0-1,0 0 0,0 1 0,0-1 1,0 0-1,0 0 0,0 0 0,0 1 1,0-1-1,0 0 0,0 0 0,0 0 1,0 1-1,0-1 0,0 0 0,1 0 1,-1 0-1,0 1 0,0-1 0,0 0 1,0 0-1,0 0 0,1 0 0,-1 0 1,0 1-1,0-1 0,0 0 0,1 0 1,-1 0-1,0 0 0,0 0 0,0 0 1,1 0-1,-1 0 0,0 0 0,18 8-39,8-4 15,0 0-1,36-1 0,-22-2 10,1023 93-680,-958-79 551,-398-23 215,233 8-47,-238 8 80,-175-4 129,428-7-200,-96-4 110,45 3 129,108 5-266,0-1-1,21-3 0,-26 2-6,492-59-88,594-41-213,-782 55 98,-152 21 104,-157 24 102,1 1 0,-1 0 0,1-1-1,-1 0 1,0 0 0,1 1 0,-1-1-1,0 0 1,4-3 0,-5 4 1,-1-1 1,1 1 0,0-1 0,-1 0-1,1 1 1,-1-1 0,1 0-1,-1 1 1,0-1 0,1 0-1,-1 1 1,0-1 0,1 0-1,-1 0 1,0 1 0,0-1-1,0 0 1,0 0 0,0 1 0,0-3-1,-1-1 15,0 0 0,0-1 0,-1 1-1,1 0 1,-1 0 0,0 0 0,-1 0 0,-3-5 0,2 3-11,-5-9 36,0 0 1,-10-26-1,17 36-28,0 0 0,1 0-1,0 0 1,-1 0 0,2-1-1,-1 1 1,1 0 0,-1-1 0,1 1-1,1 0 1,-1-1 0,1 1-1,2-9 1,-2 12-10,0 0 1,0 0-1,0 0 1,0 1-1,0-1 0,0 0 1,1 0-1,-1 1 0,0-1 1,1 0-1,0 1 0,-1 0 1,1-1-1,0 1 0,0 0 1,0 0-1,0 0 0,0 0 1,0 0-1,0 0 1,0 1-1,0-1 0,0 1 1,0-1-1,0 1 0,0 0 1,1 0-1,-1 0 0,0 0 1,0 0-1,0 0 0,0 1 1,1-1-1,1 1 0,3 1 1,0 0 0,0 0 0,0 1 0,0 0 0,-1 0 0,0 0 0,1 1 0,-1 0 0,6 5 0,-7-4-9,0 1 1,0-1-1,-1 1 1,0 0-1,0 0 1,0 1-1,-1-1 1,0 1 0,0 0-1,-1-1 1,0 1-1,3 15 1,-1 5-28,-1 1 0,-1 28-1,-1-40 20,0 21-71,-1 1-1,-2-1 0,-2 1 1,-14 65-1,12-85-9,6-16 52,1-5 8,12-31 19,28-49 239,77-114 1,-108 185-163,-8 12-48,-1-1 1,0 0-1,0 0 0,0 0 1,-1 0-1,1 0 1,0-1-1,0 1 0,0 0 1,-1 0-1,1 0 0,-1-1 1,1 1-1,-1 0 0,1-1 1,-1 1-1,0 0 0,0-3 1,0 2-16,1 0 0,-1 0-1,0 0 1,0 0 0,1 0 0,-1 0 0,1 0 0,-1 1 0,1-1 0,0 0-1,0 0 1,0 1 0,0-1 0,0 0 0,0 1 0,1-1 0,-1 1 0,0-1-1,1 1 1,-1 0 0,1 0 0,-1-1 0,1 1 0,0 0 0,0 1 0,-1-1-1,1 0 1,3-1 0,-2 2-1,-1-1 0,1 1-1,-1-1 1,1 1 0,0 0-1,-1 0 1,1 0 0,-1 1 0,1-1-1,-1 0 1,1 1 0,-1 0-1,1-1 1,-1 1 0,0 0-1,1 0 1,-1 1 0,0-1 0,0 0-1,0 1 1,0-1 0,4 4-1,8 11-20,-1 1 0,-1 0 0,0 0 0,-2 1 0,0 1 0,0-1 0,-2 2 0,-1-1 0,7 24 0,-5-3-75,0 0-1,-3 0 1,2 73-1,-7-100 67,-1-9 13,1 1-1,-1-1 1,0 1 0,-1 0-1,1-1 1,-1 1-1,0-1 1,0 1 0,-2 5-1,3-10 18,0 0 0,0 0 0,0 1 0,0-1 0,0 0-1,0 0 1,0 0 0,0 0 0,0 0 0,0 0 0,0 0-1,0 0 1,0 0 0,0 0 0,0 0 0,0 1 0,-1-1-1,1 0 1,0 0 0,0 0 0,0 0 0,0 0 0,0 0-1,0 0 1,0 0 0,0 0 0,0 0 0,0 0 0,0 0-1,0 0 1,-1 0 0,1 0 0,0 0 0,0 0 0,0 0-1,0 0 1,0 0 0,0 0 0,0 0 0,0 0 0,0 0-1,0 0 1,-1 0 0,1 0 0,0 0 0,0 0 0,0 0-1,0 0 1,0 0 0,0 0 0,0 0 0,0 0 0,0-1-1,0 1 1,0 0 0,0 0 0,0 0 0,-1 0 0,1 0-1,0 0 1,0 0 0,0 0 0,-3-10 29,-2-13 39,1-41 153,1-1-1,13-123 0,4 37 431,-12 146-454,1 10-90,2 14-62,12 245-315,-16-257 242,-1-1 0,1 1 0,-1-1 1,-1 1-1,0 0 0,1-1 0,-2 1 1,1-1-1,-1 0 0,-3 9 0,24-73-120,29-44 211,-27 63 45,-2-2-1,-1 0 1,18-70 0,-35 109-99,-1 1 1,0-1-1,1 0 1,-1 1-1,0-1 0,0 1 1,0-1-1,0 1 1,0-1-1,0 1 1,-1-1-1,1 0 0,-1-2 1,0 4-5,1-1-1,0 1 1,-1-1 0,1 1 0,-1-1-1,1 1 1,-1 0 0,1-1 0,-1 1 0,1 0-1,-1-1 1,1 1 0,-1 0 0,1-1-1,-1 1 1,0 0 0,1 0 0,-1 0-1,1 0 1,-1 0 0,0 0 0,1-1-1,-2 2 1,-4-1 15,0 2 0,0-1 0,1 1-1,-1-1 1,-10 6 0,7-3-21,-75 30 29,-148 57-56,184-76 3,-1-1 0,-99 13 0,134-25 24,0-1 1,0-1-1,0 0 0,0-1 0,0-1 0,1 0 1,-1 0-1,0-2 0,1 1 0,0-2 1,-18-8-1,30 13 2,0-1 0,0 1 0,0-1 0,0 1 0,0-1 0,0 0 0,0 1 0,0-1 0,1 0 0,-1 0 1,0 1-1,0-1 0,1 0 0,-1 0 0,0-2 0,0 3 0,1-1-1,0 1 1,0-1-1,0 1 1,0-1 0,0 1-1,0-1 1,0 0 0,0 1-1,1-1 1,-1 1-1,0-1 1,0 1 0,0-1-1,0 1 1,1-1 0,-1 1-1,0-1 1,1 1-1,-1 0 1,0-1 0,1 0-1,2-2 2,1 1 0,-1 0 0,0-1 0,1 1 1,-1 0-1,1 1 0,5-3 0,12-3 2,0 2 1,0 0-1,1 1 1,-1 1-1,43-1 1,-16 5 14,81 12 0,165 53-35,-159-31-151,-82-29-275,-78-13 338,-29-4 1,3 1 82,-451-67 59,424 71-23,-260-35 169,285 30-136,34 6-8,-1 0 0,-1 1 1,1 2-1,0 0 0,-1 0 0,-40 5 0,61-3-38,0 0 0,0 0 0,0 0 0,1 0 0,-1 0 1,0 0-1,0 0 0,0 1 0,0-1 0,0 0 0,0 0 0,0 0 0,0 0 0,0 0 0,0 0 0,0 0 0,0 1 0,0-1 0,0 0 0,0 0 0,0 0 0,0 0 0,0 0 0,0 1 0,0-1 0,0 0 0,0 0 0,0 0 0,0 0 0,0 0 0,0 0 0,0 1 0,0-1 0,0 0 0,0 0 0,0 0 0,-1 0 0,1 0 0,0 0 0,0 0 0,0 0 0,0 0 0,0 1 0,0-1 0,0 0 0,0 0 0,-1 0 0,1 0 0,21 7 16,-15-5-16,141 38-101,1-6 1,1-6-1,2-7 0,154 1 1,-272-21 43,-1-2 0,40-5 1,-71 6 54,-1 0 0,1 0 0,-1 0 0,1 1 0,-1-1 0,0-1 0,1 1 1,-1 0-1,1 0 0,-1 0 0,1 0 0,-1 0 0,0 0 0,1 0 0,-1-1 0,1 1 1,-1 0-1,0 0 0,1 0 0,-1-1 0,1 1 0,-1 0 0,0-1 0,0 1 0,1 0 0,-1-1 1,0 1-1,0 0 0,1-1 0,-1 1 0,0-1 0,0 1 0,0 0 0,1-1 0,-1 1 0,0-1 1,0 1-1,0-1 0,-1 0 4,1-1 0,-1 1 0,0 0 1,0 0-1,0-1 0,0 1 0,0 0 0,0 0 1,0 0-1,0 0 0,0 0 0,-2 0 0,-16-11 30,-1 0-1,0 2 0,0 1 0,-37-12 0,-91-19 69,132 36-90,-259-50 226,212 42-161,48 10-19,21 3-24,26 4-41,211 2-124,-18-2-28,-146-2 88,86 8-158,-152-10 172,-10-1 7,-6 1 10,-10 0 29,-236 42 50,106-16 45,140-27-88,-19 2 57,22-2-51,0 0 1,-1 0-1,1-1 0,-1 1 1,1 0-1,0 0 0,-1 0 1,1-1-1,0 1 0,-1 0 0,1 0 1,0-1-1,-1 1 0,1 0 1,0-1-1,0 1 0,-1 0 1,1-1-1,0 1 0,0 0 0,0-1 1,-1 1-1,1 0 0,0-1 1,0 1-1,0-1 0,0 1 1,0 0-1,0-1 0,0 1 0,0-1 1,0 1-1,0 0 0,0-1 1,0 1-1,0-1 0,0 1 1,0 0-1,1-1 0,-1 1 0,0-1 1,0 1-1,0 0 0,1-1 1,-1 1-1,0 0 0,0-1 1,1 1-1,-1-1 0,10-15 36,0-1 0,19-21 0,-21 29-31,0-1-1,-1 0 0,0 0 0,0-1 1,-1 1-1,-1-1 0,0 0 0,5-17 1,-10 26-6,0-1 0,1 1 0,-1 0 0,0 0 1,0 0-1,-1 0 0,1 0 0,0 0 0,-1 0 0,1 0 1,-1 0-1,0 0 0,0 0 0,1 0 0,-1 0 1,0 0-1,-1 1 0,1-1 0,0 0 0,0 1 0,-1-1 1,1 1-1,-1-1 0,0 1 0,1 0 0,-4-3 0,-5-1 2,1 0-1,-1 0 1,0 1-1,-12-3 1,-32-9 16,-1 3 1,0 3 0,-1 1 0,-65 0-1,-220 10 51,341-1-70,-334 31 97,148-10-68,-25 6-25,115-13-3,-186 5 1,255-20-2,0-2 0,0 0 0,1-2 0,-29-8 0,50 11-9,0 0 1,0-1-1,1 1 0,-1-1 0,0 0 1,1-1-1,0 1 0,0-1 0,0 1 1,-7-9-1,6 6-4,0 1-1,0 0 1,-1 0 0,-10-8-1,-2 3 14,1 1 0,-1 1 0,-1 1-1,0 0 1,0 1 0,0 1 0,0 1-1,-1 1 1,0 1 0,0 0-1,1 2 1,-1 0 0,0 1 0,-25 4-1,-330 79 48,304-62-54,1 3-1,1 3 0,-79 45 0,130-62 1,-3 0-11,-28 21 0,45-29 11,-1 1 0,1 0 0,0 0-1,0 0 1,0 0 0,1 0 0,-1 1 0,1 0 0,0 0 0,0 0 0,-2 7 0,4-11 4,1 1-1,-1-1 1,1 1-1,0-1 0,0 0 1,-1 1-1,1-1 0,0 0 1,0 1-1,1-1 0,-1 1 1,0-1-1,0 0 1,1 1-1,-1-1 0,0 0 1,1 1-1,0-1 0,-1 0 1,1 0-1,0 1 1,-1-1-1,1 0 0,0 0 1,1 1-1,2 1-6,0 1 1,0-1-1,0-1 0,1 1 0,-1 0 0,7 2 1,24 7-26,0-1 1,0-1 0,1-3-1,38 5 1,110 11-72,61-5-3,62-8-14,41-2 1,-4-7-101,0-14 0,466-80-1,-612 65 157,-52 8 54,-130 17 21,0 0 0,0-1-1,29-12 1,-38 14 6,0 0-1,0 0 1,1 0-1,-1 0 1,1 1 0,-1 1-1,1-1 1,-1 1-1,14 2 1,5 2 64,36 10 0,-48-10-74,150 41-60,-154-42 52,0 0 0,0-2-1,0 1 1,21 0 0,-18-4 10,-11 2 5,0 0-1,0 0 1,0-1 0,0 1 0,0 0 0,0 0 0,-1 1 0,1-1 0,0 0 0,2 1 0,-3 0-8,0-1 1,-1 1-1,1 0 1,0-1 0,-1 1-1,1 0 1,0 0 0,-1 0-1,1-1 1,-1 1-1,1 0 1,-1 0 0,1 0-1,-1 0 1,0 0-1,0 0 1,1 0 0,-1 0-1,0 0 1,0 0 0,0 0-1,0 0 1,0 0-1,0 0 1,0 1 0,-17 193-59,17-192 63,-6 20-128,5-23 118,1 1-1,-1-1 0,1 0 1,-1 1-1,1-1 0,-1 0 1,1 0-1,-1 1 1,1-1-1,-1 0 0,1 0 1,-1 0-1,0 0 0,1 0 1,-1 0-1,1 0 1,-1 0-1,1 0 0,-1 0 1,0 0-1,1 0 0,-1 0 1,1 0-1,-1-1 0,1 1 1,-1 0-1,1 0 1,-1-1-1,1 1 0,-1 0 1,1-1-1,-1 1 0,1 0 1,0-1-1,-2 0 0,1 0 11,0 0-1,0 0 1,1 0-1,-1-1 0,0 1 1,0 0-1,0 0 1,1-1-1,-1 1 1,1 0-1,-1-1 0,1 1 1,0-1-1,-1 1 1,1 0-1,0-1 0,0-1 1,0-33 102,1 20-71,-13-227 411,0 0-69,13 225-339,-1-2 38,-1 0 1,-4-32 0,5 52-77,0-1 0,0 1 0,0-1 0,0 0 0,0 1 0,0-1 0,0 1 0,0-1 0,-1 1 0,1-1 0,0 0 0,0 1 0,-1-1 0,1 1 0,0-1 0,0 1 0,-1-1 0,1 1 0,-1 0 0,1-1 1,0 1-1,-1-1 0,1 1 0,-1 0 0,1-1 0,-1 1 0,1 0 0,-1 0 0,0-1 0,-1 1 3,0 1 0,0-1 0,0 1 0,0 0 0,0 0 0,1 0 0,-1 0 1,0 0-1,-2 2 0,-51 33 12,2 3 1,-70 66-1,60-44-152,-135 102 0,184-154 64,-1 2 0,-20 19 0,35-30 67,0 0-1,0 1 1,0-1 0,0 0-1,-1 0 1,1 0 0,0 0-1,0 0 1,0 1 0,0-1-1,0 0 1,0 0-1,0 0 1,0 0 0,0 0-1,0 1 1,0-1 0,0 0-1,0 0 1,0 0 0,0 0-1,0 1 1,0-1 0,0 0-1,0 0 1,0 0-1,0 0 1,0 1 0,0-1-1,0 0 1,0 0 0,0 0-1,0 0 1,0 0 0,0 1-1,0-1 1,1 0 0,-1 0-1,0 0 1,0 0 0,0 0-1,0 0 1,0 1-1,0-1 1,1 0 0,-1 0-1,0 0 1,0 0 0,0 0-1,0 0 1,0 0 0,1 0-1,-1 0 1,0 0 0,0 0-1,0 0 1,0 0-1,1 0 1,-1 0 0,0 0-1,0 0 1,0 0 0,0 0-1,1 0 1,-1 0 0,15 0-55,118-12-58,395-47-261,-519 58 364,-5 0 6,-1 0 0,1 0 0,0 0 0,-1 1-1,1 0 1,0-1 0,0 1 0,-1 1 0,1-1 0,0 1-1,-1-1 1,1 1 0,7 2 0,-11-2 3,0-1 1,1 1-1,-1-1 1,0 0-1,0 1 1,1-1-1,-1 1 1,0-1-1,0 1 1,0-1-1,1 1 0,-1-1 1,0 1-1,0-1 1,0 1-1,0-1 1,0 1-1,0-1 1,0 1-1,0-1 1,0 1-1,0-1 1,0 1-1,-1-1 1,1 0-1,0 1 1,0-1-1,-1 2 1,-8 15-29,-1-4 24,0 0 0,-1-1 0,0 0 0,-1-1 0,0-1 0,-1 1 0,0-2 0,-22 12 0,-124 55-13,124-61 11,21-9 8,1-2 1,-1 0-1,0 0 1,0-2 0,-15 2-1,26-3 1,2-1 1,1 0-1,-1 0 0,1 0 1,-1 0-1,1 0 1,-1 0-1,0 0 1,1 0-1,-1 0 0,1 0 1,-1 0-1,1 0 1,-1 0-1,1-1 1,-1 1-1,1 0 1,-1 0-1,1 0 0,-1-1 1,1 1-1,0 0 1,-1-1-1,1 1 1,-1 0-1,1-1 0,0 1 1,-1-1-1,1 1 1,0 0-1,-1-1 1,1 1-1,0-1 1,0 1-1,0-1 0,-1 1 1,1-1-1,0 1 1,0-1-1,0 1 1,0-1-1,0 0 0,4-24 29,18-30 25,49-89 0,-65 131-44,68-109 150,-62 106-111,0 1-1,1-1 1,1 2 0,0 0 0,19-14-1,-31 27-34,-1 0-1,1 1 1,0-1-1,0 1 1,-1-1-1,1 1 0,0 0 1,0 0-1,0 0 1,0 0-1,-1 0 0,1 0 1,0 0-1,0 1 1,0-1-1,0 1 0,-1-1 1,1 1-1,0 0 1,-1 0-1,1-1 1,0 1-1,1 2 0,35 24-2412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2:42.599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28 125 8432,'0'0'5282,"11"5"-5034,33 15-17,-43-19-210,0 0 1,1-1-1,-1 1 1,0-1-1,1 0 1,-1 1-1,1-1 1,-1 0-1,1 0 1,-1 0-1,0 0 0,1 0 1,-1 0-1,1 0 1,-1 0-1,1-1 1,-1 1-1,0-1 1,1 1-1,-1-1 1,0 1-1,1-1 1,-1 0-1,0 1 1,2-3-1,3 0 84,35-11 324,1 1 0,0 3 0,57-7 1,-10 2-148,7 0-6,1 4 0,134 2-1,-134 11-110,49-1 134,-61-5-116,155-2 335,-230 5-416,0 0-1,0-1 0,18-4 1,-18 3 28,-1 1 0,1 0 1,18-1-1,-19 1-70,-9 2-55,0 0 0,0-1-1,0 1 1,0 0 0,1 0 0,-1 0 0,0 0 0,0-1 0,1 1 0,-1 0-1,0 0 1,0 0 0,1 0 0,-1 0 0,0 0 0,1 0 0,-1 0 0,0 0-1,0 0 1,1 0 0,-1 0 0,0 0 0,0 0 0,1 0 0,-1 0 0,0 0-1,1 0 1,-1 0 0,0 0 0,0 0 0,1 0 0,-1 0 0,0 1 0,0-1 0,1 0-1,-1 0 1,0 0 0,0 0 0,0 1 0,1-1 0,-1 0 0,0 0 0,0 1-1,0-1 1,0 0 0,0 0 0,1 1 0,-1-1 0,0 0 0,0 0 0,0 1-1,0-1 1,0 0 0,0 1 0,-22-2 102,-133 0 54,-169-10 53,1 30-71,299-16-135,-59 8 141,-144 0 0,155-10-59,41 0 24,-59-7 0,29-1 30,27 4 23,-42-10 1,52 15-97,15 2-30,9-4-41,0 0 1,0 0-1,0 0 0,0 0 1,0 0-1,0 0 1,0 0-1,0 0 1,0 0-1,0 0 0,0 0 1,0 0-1,0 0 1,0 0-1,0 0 0,1 0 1,-1 1-1,0-1 1,0 0-1,0 0 1,0 0-1,0 0 0,0 0 1,0 0-1,0 0 1,0 0-1,0 0 0,0 0 1,0 0-1,0 0 1,0 0-1,0 0 1,0 0-1,0 0 0,0 1 1,0-1-1,0 0 1,0 0-1,-1 0 1,1 0-1,0 0 0,0 0 1,0 0-1,0 0 1,0 0-1,0 0 0,0 0 1,0 0-1,0 0 1,0 0-1,0 0 1,0 0-1,0 0 0,0 0 1,0 0-1,0 0 1,0 0-1,0 0 1,0 0-1,-1 0 0,1 0 1,0 0-1,0 0 1,42 9-1,1-1 0,-1-3 0,52 0 0,128-11-35,57 1 38,107 26 111,-215 4-38,-155-19-14,-16-6-59,1 0-1,-1 0 1,0 0 0,0 0 0,1 0 0,-1 0 0,0 0 0,0 0 0,0 0-1,1 0 1,-1 1 0,0-1 0,0 0 0,0 0 0,0 0 0,1 0 0,-1 1-1,0-1 1,0 0 0,0 0 0,0 0 0,0 1 0,0-1 0,1 0 0,-1 0 0,0 1-1,0-1 1,0 0 0,0 0 0,0 0 0,0 1 0,0-1 0,0 0 0,0 0-1,0 1 1,0-1 0,0 0 0,0 0 0,0 1 0,0-1 0,-1 0 0,1 0 0,0 0-1,0 1 1,0-1 0,0 0 0,0 0 0,0 0 0,-1 1 0,1-1 15,-15 7 117,-23 1-33,24-4-71,0-1 1,-21 2-1,-412-4 289,72-5-75,288 9-187,31-1-4,0-3 0,-1-1 0,-56-10 0,371 50-198,38-15 80,166-37 26,-301-18 80,-40 6-4,-100 22-5,1 0 0,-1 2 0,0 0 1,27 4-1,-33-5 47,-13 1-71,-1-1 0,1 1-1,0 0 1,-1 0 0,1-1-1,0 1 1,0 0 0,-1 1-1,1-1 1,2 1 0,7 1 7,1 0 0,0-1 0,0 0 0,0 0 0,13-2 0,-2 1 14,-22 0 32,-10 0 12,-114 7 34,-25 3-73,-5-1-21,51-5 15,-253 16 161,328-20-160,-1 0-1,1-2 1,-1-1-1,1-1 1,0-2-1,-47-15 1,60 17-28,0 2 1,0-1-1,0 2 1,-1-1-1,1 2 1,-27 2-1,1 0-2,-8-2-36,-69 11 0,89-9 26,21-2 6,0 0 0,1 1 0,-1 0 0,-9 3 0,6-4-18,9 0 22,1 0-1,-1-1 1,1 1 0,0 0-1,-1 0 1,1 0-1,-1 0 1,1 0 0,-1 0-1,1 0 1,0 0 0,-1 0-1,1 0 1,-1 0 0,1 0-1,-1 0 1,1 0 0,0 0-1,-1 1 1,1-1 0,-1 0-1,1 0 1,0 0-1,-1 1 1,1-1 0,0 0-1,-1 0 1,1 1 0,0-1-1,-1 0 1,1 1 0,0 0-1,-1 0 1,3 0 0,6-1 0,12 4 0,15 2 0,67 3 0,294-36 0,-209 10 0,-72 5 14,92-4 91,-197 17-78,0-1 1,1-1-1,-1 0 1,0 0-1,0-1 0,17-6 1,-8 0 70,0 1 0,1 1 0,22-5 0,-42 11-98,0 1 1,-1-1-1,1 0 1,0 0-1,0 0 1,0 1-1,0-1 1,0 0-1,-1 0 1,1 1-1,0-1 1,0 0-1,0 0 1,0 1-1,0-1 1,0 0-1,0 1 1,0-1-1,0 0 1,0 0-1,0 1 1,0-1-1,0 0 1,0 0-1,0 1 1,0-1 0,1 0-1,-1 0 1,0 1-1,0-1 1,0 0-1,0 0 1,0 0-1,1 1 1,-1-1-1,0 0 1,0 0-1,0 0 1,1 1-1,-1-1 1,0 0-1,0 0 1,0 0-1,1 0 1,-1 0-1,0 0 1,0 0-1,1 1 1,-1-1-1,0 0 1,0 0-1,1 0 1,-1 0-1,0 0 1,1 0-1,-1 0 1,0 0-1,0 0 1,1 0-1,-1-1 1,0 1-1,0 0 1,1 0-1,-1 0 1,0 0-1,0 0 1,1 0-1,-1-1 1,-15 21-9,-50 41-1996,60-58 822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2:59.1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32 8240,'0'0'17110,"-4"10"-17059,-10 31 5,13-38-47,0 0 1,1 1 0,-1-1 0,1 0 0,-1 1 0,1-1-1,1 0 1,-1 1 0,0-1 0,1 0 0,0 5 0,2 11 62,-2-13-40,-1 0-1,1 0 1,1 1-1,-1-1 0,1-1 1,3 8-1,-3-7 3,0-1-1,0 1 1,0 1-1,-1-1 1,0 0-1,0 7 1,-1-13-28,0 0 1,0 0 0,0 0-1,0 0 1,0 1-1,0-1 1,0 0 0,0 0-1,0 0 1,0 0-1,0 0 1,0 0 0,0 0-1,0 0 1,0 0-1,0 1 1,0-1 0,0 0-1,0 0 1,0 0-1,0 0 1,0 0 0,0 0-1,1 0 1,-1 0-1,0 0 1,0 0 0,0 0-1,0 1 1,0-1-1,0 0 1,0 0 0,0 0-1,0 0 1,0 0-1,0 0 1,0 0 0,0 0-1,1 0 1,-1 0-1,0 0 1,0 0-1,0 0 1,0 0 0,0 0-1,0 0 1,0 0-1,0 0 1,0 0 0,0 0-1,1 0 1,-1 0-1,0 0 1,0 0 0,0 0-1,0 0 1,0 0-1,0 0 1,0 0 0,0 0-1,0 0 1,7-7 175,4-11-37,0-22 100,-7 21-92,1 0 0,13-30 0,-15 43-140,0 0 1,0 0-1,1 0 1,0 1 0,0 0-1,0-1 1,1 2-1,0-1 1,0 0-1,0 1 1,11-7-1,-12 8-4,3-1 7,-1 0 0,2 1 0,13-6 0,-19 8 1,1 0 1,0 1-1,-1 0 1,1-1-1,0 1 1,-1 0 0,1 0-1,0 0 1,-1 1-1,1-1 1,0 1 0,-1-1-1,1 1 1,-1 0-1,5 2 1,6 1 233,-5-1 101,-5 12-398,-3-3-3618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3:04.417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69 9744,'0'0'8217,"10"0"-7936,108 3 778,-104-2-832,0-1 1,0-1-1,27-5 0,13-1 341,-44 5-409,0 0 1,0-1-1,0 0 1,0 0-1,0-1 1,13-7-1,-14 3 426,-8 7-534,-1 1 0,1-1 1,-1 1-1,0 0 0,1-1 0,0 1 0,-1-1 1,1 1-1,-1 0 0,1-1 0,-1 1 1,1 0-1,0-1 0,-1 1 0,1 0 0,0 0 1,-1 0-1,1 0 0,0 0 0,20-10 853,-14 7-612,-7 3-281,0-1 0,0 1 0,1 0 0,-1-1 0,0 1 1,1 0-1,-1 0 0,0 0 0,1-1 0,-1 1 0,0 0 0,1 0 0,-1 0 0,0 0 0,1-1 0,-1 1 0,1 0 0,-1 0 0,0 0 0,1 0 0,-1 0 0,1 0 0,-1 0 0,0 0 0,1 0 0,-1 0 0,1 0 0,-1 1 0,0-1 0,1 0 0,-1 0 0,0 0 0,1 0 0,-1 1 0,0-1 0,1 0 0,-1 0 0,0 1 0,1-1 0,-1 0 0,0 0 0,0 1 0,1-1 0,-1 0 0,0 1 0,0-1 0,0 1 0,1 0 0,8 32 117,-2 2-1,-1-1 1,2 68-1,-3-30 41,2 34 120,-3-44-10,2-1-1,17 80 1,-3-70-9,-9-38-62,-3 0-1,6 39 0,-3 37 1287,-11-112-1441,0 0-1,-1 0 1,1 0-1,-1 0 0,0 0 1,0 0-1,0 1 1,-3-5-1,-4-12 57,7 16-96,-45-182 713,0-101 115,41 249-729,4 22-80,-1 0-1,-1 1 1,0-1 0,-7-16-1,8 23-17,-4-11-1,4 17-49,0 10-52,-14 130-30,-4 70-37,7-90 61,2-13-6,5-82 117,6-23-14,0 1 1,-1-1-1,1 0 0,0 0 1,0 0-1,0 0 1,0 0-1,-1 0 0,1 0 1,0 0-1,0 0 1,0 0-1,-1 0 0,1 0 1,0 0-1,0 0 1,0 0-1,0 0 0,-1 0 1,1 0-1,0 0 1,0 0-1,0 0 0,0-1 1,-1 1-1,1 0 1,0 0-1,0 0 0,0 0 1,0 0-1,0 0 1,-1 0-1,1-1 0,0 1 1,0 0-1,0 0 1,0 0-1,0 0 0,0-1 1,0 1-1,0 0 1,0 0-1,0 0 1,0 0-1,0-1 0,0 1 1,0 0-1,0 0 1,0 0-1,0 0 0,0-1 1,0 1-1,0 0 1,-11-49 221,10 45-225,-17-119 567,-3-219-1,23 332-565,1 25 0,3 85 0,-12 174 0,3-206 0,2-36 0,-4 42 0,5-68 0,-1 0 0,-1-1 0,1 1 0,-1 0 0,0-1 0,0 1 0,0-1 0,-1 0 0,-5 8 0,1 4 0,7-16 0,0-1 0,0 1 0,0 0 0,0 0 0,0 0 0,-1 0 0,1 0 0,0-1 0,-1 1 0,1 0 0,0 0 0,-1 0 0,1-1 0,-1 1 0,1 0 0,-1-1 0,0 1 0,1 0 0,-1-1 0,0 1 0,1-1 0,-1 1 0,0-1 0,0 1 0,1-1 0,-2 1 0,0-1 0,1 5 0,4-5 0,1 0 0,-1 1 0,1 0 0,-1 0 0,0 0 0,1 0 0,-1 0 0,0 0 0,0 1 0,5 3 0,2 0 0,5 1 0,1 0 0,0 0 0,0-2 0,0 0 0,1 0 0,-1-2 0,1 0 0,-1-1 0,28-2 0,-40 1 0,22-2 0,-1 0 0,1-2 0,37-11 0,-63 15 0,0 0 0,0 0 0,1 0 0,-1-1 0,0 1 0,1 0 0,-1 0 0,0 0 0,1 0 0,-1 0 0,0 0 0,0 0 0,1 0 0,-1 0 0,0 0 0,1 0 0,-1 0 0,0 0 0,1 0 0,-1 0 0,0 0 0,1 0 0,-1 0 0,0 0 0,1 1 0,-1-1 0,0 0 0,0 0 0,1 0 0,-1 0 0,0 1 0,0-1 0,1 0 0,-1 0 0,0 1 0,0-1 0,1 1 0,-2-1 0,1 1 0,0-1 0,0 1 0,0-1 0,-1 1 0,1-1 0,0 0 0,-1 1 0,1-1 0,0 1 0,-1-1 0,1 1 0,0-1 0,-1 0 0,1 1 0,-1-1 0,1 0 0,-1 0 0,1 1 0,-1-1 0,1 0 0,-1 0 0,1 0 0,-1 1 0,1-1 0,-2 0 0,-213 59 0,90-36 0,42-9 0,75-12 0,5-1 0,6-4 0,6-5 0,7-5 0,0 1 0,1 0 0,1 1 0,-1 1 0,21-8 0,99-33 0,-137 51 0,50-14 0,-35 11 0,0-1 0,-1-1 0,0 0 0,0-1 0,18-9 0,-22 10 0,-9 4 0,0 1 0,-1 0 0,1 0 0,0-1 0,0 1 0,0 0 0,0-1 0,-1 1 0,1 0 0,0-1 0,-1 1 0,1-1 0,0 1 0,-1-1 0,1 0 0,0 1 0,-1-1 0,1 0 0,-1 1 0,1-1 0,-1 0 0,0 0 0,1 0 0,-1 1 0,0-1 0,1 0 0,-1 0 0,0 0 0,0 0 0,0 1 0,0-1 0,0 0 0,0 0 0,0 0 0,0 0 0,0 0 0,-1-1 0,-56-175 0,47 150 0,-6-17 0,-9-25 0,-25-104 0,27 99 0,23 74 0,1-1 0,-1 1 0,0 0 0,0 0 0,0 0 0,0-1 0,0 1 0,0 0 0,0 0 0,0 0 0,0 0 0,0-1 0,0 1 0,0 0 0,0 0 0,0 0 0,0 0 0,0-1 0,-1 1 0,1 0 0,0 0 0,0 0 0,0 0 0,0-1 0,0 1 0,0 0 0,0 0 0,-1 0 0,1 0 0,0 0 0,0-1 0,0 1 0,0 0 0,0 0 0,-1 0 0,1 0 0,0 0 0,0 0 0,0 0 0,0 0 0,-1 0 0,1 0 0,0 0 0,0 0 0,0 0 0,0 0 0,-1 0 0,1 0 0,0 0 0,0 0 0,0 0 0,-1 0 0,1 0 0,0 0 0,0 0 0,-6 15 0,-2 36 0,6-35 0,-2 16 0,3-24 0,1 1 0,-1-1 0,-1 0 0,1 1 0,-1-1 0,-1 0 0,1 0 0,-2 0 0,1-1 0,-6 10 0,9-17 0,-1 1 0,1-1 0,-1 0 0,1 0 0,-1 1 0,1-1 0,-1 0 0,1 0 0,-1 1 0,1-1 0,-1 0 0,0 0 0,1 0 0,-1 0 0,1 0 0,-1 0 0,0 0 0,1 0 0,-1 0 0,1 0 0,-1 0 0,0 0 0,1 0 0,-1-1 0,1 1 0,-1 0 0,1 0 0,-1-1 0,1 1 0,-1 0 0,1-1 0,-1 1 0,0-1 0,-16-15 0,-8-15 0,2-2 0,1 0 0,-35-71 0,57 104 0,0-1 0,-1 1 0,1-1 0,0 0 0,-1 1 0,1-1 0,0 1 0,-1-1 0,1 1 0,-1 0 0,1-1 0,-1 1 0,1-1 0,-1 1 0,1 0 0,-1-1 0,0 1 0,0 0 0,0-1 0,1 1 0,-1 0 0,1-1 0,-1 1 0,0-1 0,1 1 0,-1-1 0,1 1 0,-1-1 0,1 0 0,-1 1 0,1-1 0,-1 0 0,1 1 0,0-1 0,-1 0 0,1 1 0,0-1 0,0 0 0,-1 0 0,1 1 0,0-1 0,0 0 0,0 0 0,0 1 0,0-1 0,0 0 0,0 0 0,0 1 0,0-1 0,1 0 0,-1 0 0,0 0 0,0 0 0,0 0 0,0 0 0,0 0 0,0 0 0,1 0 0,-1 0 0,0 0 0,0 0 0,1 0 0,-1 0 0,1 0 0,-1 1 0,1-1 0,-1 0 0,1 0 0,-1 0 0,1 1 0,0-1 0,-1 0 0,1 1 0,0-1 0,0 0 0,-1 1 0,1-1 0,0 1 0,0-1 0,0 1 0,0 0 0,0-1 0,0 1 0,-1 0 0,1 0 0,0 0 0,0 0 0,0-1 0,0 1 0,0 0 0,0 1 0,0-1 0,0 0 0,0 0 0,2 1 0,7 1 0,-1 0 0,1 1 0,15 6 0,-5-2 0,-6-3 0,0-1 0,0-1 0,0-1 0,23 1 0,-29-2 0,0-1 0,1 0 0,-1 0 0,1-1 0,-1 0 0,0 0 0,0-1 0,15-7 0,-2-9 0,-20 19 0,0-1 0,-1 1 0,1-1 0,0 0 0,-1 1 0,1-1 0,-1 1 0,1-1 0,-1 0 0,1 0 0,-1 1 0,0-1 0,1 0 0,-1 0 0,0 1 0,1-1 0,-1 0 0,0 0 0,0 0 0,0 0 0,0 1 0,0-1 0,0 0 0,0 0 0,0 0 0,0 0 0,-1-1 0,-2-1 0,0-1 0,1 0 0,-1 0 0,1 0 0,0 0 0,0 0 0,0-1 0,0 1 0,1-1 0,-2-6 0,-6-55 0,7 45 0,-1-26 0,2 27 0,0 16 0,1 6 0,2 74 0,0-37 0,-2 0 0,-1 1 0,-3-1 0,-10 56 0,11-83 66,2 1 1,-1-1-1,2 1 1,0 0-1,2 18 0,0 7-4409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27.85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60 3712,'0'0'10802,"10"-3"-10618,43-20 147,-52 23-295,0 0-1,0 0 1,0 1 0,0-1-1,-1 0 1,1 1 0,0-1 0,0 1-1,0-1 1,-1 1 0,1-1-1,0 1 1,-1-1 0,1 1 0,-1 0-1,1-1 1,0 1 0,-1 0-1,1 0 1,11 16 403,-8-11-330,1 0 0,0 0 0,0 0 0,11 8 0,-13-11-47,1 0 1,-1 0-1,1-1 1,0 1-1,-1-1 1,1 0-1,0 0 1,1 0-1,4 1 0,-7-3-22,0 1-1,0-1 0,0-1 0,1 1 0,-1 0 0,0 0 0,0-1 0,0 1 0,0-1 0,0 0 0,0 0 0,0 0 0,-1 0 0,1 0 0,0 0 0,0 0 0,2-2 0,23-30 313,-7 9-127,-6 5-120,4-5 180,-17 23-446,0 0 0,0 0 0,0 0 0,-1 0-1,1 0 1,0 1 0,0-1 0,1 0 0,-1 0 0,0 1 0,0-1 0,0 1 0,0-1 0,1 1 0,1-1-1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21.46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206 30 4216,'0'0'8706,"-8"10"-8487,-56 73 496,58-74-525,-1-1 0,0 0 0,0-1 0,-1 1 0,1-1 0,-2-1 0,-13 10 0,20-16-159,1 1 1,0 0-1,-1-1 0,1 1 1,0-1-1,-1 1 1,1-1-1,0 0 1,-1 1-1,1-1 1,-1 0-1,1 0 1,-1 0-1,1 0 1,0-1-1,-1 1 1,1 0-1,-1 0 1,1-1-1,0 1 1,-1-1-1,1 1 1,0-1-1,-1 0 1,1 0-1,0 1 1,0-1-1,0 0 1,0 0-1,0 0 1,0 0-1,0 0 1,0 0-1,0-1 1,0 1-1,-1-2 1,0-1 12,0 0 1,1 0 0,-1-1 0,1 1-1,-1 0 1,2-1 0,-1 1 0,0-1-1,1 1 1,0-8 0,0 5-7,1-1 0,0 1 1,1 0-1,0-1 0,0 1 1,0 0-1,1 0 0,0 1 1,0-1-1,1 1 0,0-1 1,0 1-1,0 0 0,1 0 1,9-8-1,-13 13-23,1 0 1,0 1-1,0-1 0,-1 0 0,1 1 0,0-1 1,0 1-1,0-1 0,0 1 0,-1 0 0,1 0 1,0 0-1,0 0 0,0 0 0,0 1 0,0-1 1,0 0-1,-1 1 0,1-1 0,0 1 0,0 0 1,-1 0-1,4 1 0,0 1 30,0 0 0,0 0 0,1 0 0,-2 1 0,1 0 0,4 4 0,43 52 502,-27-28-252,-19-23-187,0-1 0,0 0-1,10 9 1,-14-15-77,1 1 0,0-1 1,-1-1-1,1 1 0,0 0 0,0-1 0,0 1 0,0-1 0,0 0 0,1 0 1,-1 0-1,0 0 0,0-1 0,5 1 0,6 0 47,0 0 1,0-1-1,1-1 0,-1-1 0,0 0 1,0 0-1,0-1 0,-1-1 1,1-1-1,-1 0 0,0 0 0,0-1 1,13-9-1,-9 5 2,-7 4 65,0-1-1,0 0 0,13-11 0,-15 14 356,-13 5-3342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23.32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210 0 3408,'0'0'10833,"-5"12"-10517,-18 36-9,22-44-249,0 0 0,-1-1 1,1 1-1,1 0 1,-1 0-1,0 0 1,1 0-1,0 0 0,0 0 1,0 0-1,1 0 1,-1 0-1,1 0 1,2 5-1,0 10 168,5 44 336,13 139 949,-21-193-1363,1 0 0,-1 0 0,-1 1 0,0-1 0,0 0 0,-3 10 0,3-18-121,1 1 0,-1 0 1,0 0-1,1-1 1,-1 1-1,0 0 0,0-1 1,0 1-1,0-1 1,-1 1-1,1-1 0,0 0 1,0 0-1,-1 1 1,1-1-1,-1 0 1,1 0-1,-1 0 0,1 0 1,-1-1-1,0 1 1,0 0-1,1-1 0,-1 1 1,0-1-1,0 1 1,1-1-1,-1 0 0,0 0 1,0 0-1,0 0 1,0 0-1,1 0 1,-1-1-1,0 1 0,-2-1 1,-28-5 228,7 1 24,-35-11 0,50 13-197,8 3-55,0 0 1,1 0-1,-1 0 1,1-1 0,-1 1-1,1-1 1,-1 1-1,1-1 1,-1 1 0,1-1-1,0 0 1,-1 0-1,1 0 1,-2-1 0,4 1-24,-1 0 0,1 1 1,0-1-1,-1 0 0,1 0 0,0 1 1,0-1-1,-1 1 0,1-1 0,0 0 1,0 1-1,0-1 0,0 1 1,0 0-1,0-1 0,0 1 0,1-1 1,4-1-20,10-8-2701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24.23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5016,'0'0'12606,"12"9"-12358,37 25-13,-45-31-193,0-1 0,0 0 0,0 0 0,0 0 0,0 0 0,1-1 0,-1 1 0,0-1 0,1 0 0,-1-1 0,9 1 0,3 1 70,0-1 0,0 0 0,0-1 1,0-1-1,0-1 0,31-7 0,12 0 151,-18-1-35,-34 8-159,1 0-1,-1 0 0,1 0 1,10 0-1,-9-2 452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31.1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4912,'0'0'11496,"10"5"-11330,3 1-70,0 0 1,1-1-1,0 0 0,26 4 0,19-3 278,-28-3-166,1 2 1,37 9-1,-27 2 264,-39-17-395,0 0 0,0 0 0,0 0-1,0 0 1,0-1 0,0 1 0,0-1 0,-1 1 0,1-1 0,3-3-1,-4 2-156,-1 5-445,-1 1-1588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32.05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80 5320,'0'0'10728,"10"-8"-10506,30-23-3,-25 23 50,-13 8 363,10-2-224,-7 0-335,1 1 0,-1 0 1,1 0-1,10 1 0,21-5 116,-24 3-133,0 0 1,0 0 0,0 2-1,1-1 1,-1 2-1,0-1 1,0 2 0,0 0-1,0 1 1,19 5-1,-29-7-38,-1 0-1,1 0 1,0 0-1,0-1 0,-1 1 1,1-1-1,0 0 0,0 0 1,0 0-1,0 0 1,-1-1-1,1 1 0,0-1 1,0 1-1,0-1 0,-1 0 1,1 0-1,-1-1 1,1 1-1,-1 0 0,1-1 1,-1 1-1,0-1 0,1 0 1,-1 0-1,0 0 1,0 0-1,0 0 0,1-3 1,0 0-2492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01.74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1007 10544,'0'0'12158,"4"-8"-11626,53-109 1116,-45 91-1031,1 1 0,2 0-1,0 1 1,2 1 0,0 0 0,2 1 0,36-33-1,-53 52-411,1 1-1,0-1 1,1 1-1,-1-1 1,0 1-1,1 0 1,-1 1-1,1-1 1,-1 0-1,1 1 1,0 0-1,0 0 1,5-1-1,-9 2-200,1 1 0,-1-1 0,0 0 0,0 1 0,1-1 0,-1 1 0,0-1 0,0 0 0,0 1 0,1-1 0,-1 0 0,0 1 0,0-1 0,0 1 0,0-1 0,0 1 0,0-1 0,0 0 0,0 1 0,0-1 0,0 1 0,0-1 0,0 0 0,-1 2 0,0 13-23,1-14 18,-7 32 1,-1-1 0,-2 0 0,-20 48 0,16-45 0,-10 47 0,24-82 0,0 1 0,0-1 0,0 0 0,0 0 0,0 0 0,0 0 0,0 0 0,0 0 0,0 0 0,0 0 0,0 0 0,0 0 0,0 0 0,-1 0 0,1 1 0,0-1 0,0 0 0,0 0 0,0 0 0,0 0 0,0 0 0,0 0 0,0 0 0,0 0 0,0 1 0,0-1 0,0 0 0,0 0 0,0 0 0,0 0 0,0 0 0,0 0 0,0 0 0,1 0 0,-1 0 0,0 1 0,0-1 0,0 0 0,0 0 0,0 0 0,0 0 0,0 0 0,0 0 0,0 0 0,0 0 0,0 0 0,0 0 0,0 0 0,1 0 0,-1 0 0,0 1 0,0-1 0,6-4 0,9-12 0,27-34 0,-14 14 0,2 1 0,2 2 0,36-30 0,-66 61 0,0 0 0,0 1 0,1-1 0,-1 1 0,1-1 0,-1 1 0,1 0 0,0 0 0,-1 0 0,1 0 0,4 0 0,-6 1 0,0 0 0,0 0 0,0 0 0,0 1 0,0-1 0,0 0 0,0 1 0,0-1 0,0 0 0,0 1 0,0-1 0,0 1 0,0 0 0,0-1 0,0 1 0,-1 0 0,1-1 0,0 1 0,0 0 0,-1 0 0,1 0 0,-1-1 0,1 1 0,-1 0 0,1 0 0,-1 0 0,1 0 0,-1 0 0,0 0 0,1 0 0,-1 0 0,0 0 0,0 0 0,0 2 0,2 16 0,0 0 0,-3 32 0,0-16 0,4-22 0,-3-13 0,0 0 0,0 0 0,1 0 0,-1 0 0,0 0 0,0 0 0,1 0 0,-1 0 0,0 1 0,0-1 0,0 0 0,1 0 0,-1 0 0,0 0 0,0 0 0,1 0 0,-1 0 0,0 0 0,0 0 0,0-1 0,1 1 0,-1 0 0,0 0 0,0 0 0,1 0 0,-1 0 0,0 0 0,0 0 0,0 0 0,1-1 0,17-17 0,-12 11 0,36-40 0,-16 15 0,2 2 0,46-39 0,-73 69 0,0-1 0,0 0 0,0 0 0,0 1 0,0-1 0,0 0 0,0 1 0,0-1 0,0 1 0,0 0 0,0-1 0,0 1 0,1 0 0,-1-1 0,0 1 0,0 0 0,2 0 0,-2 0 0,-1 1 0,1-1 0,-1 0 0,1 0 0,-1 1 0,1-1 0,-1 0 0,0 1 0,1-1 0,-1 1 0,1-1 0,-1 1 0,0-1 0,1 1 0,-1-1 0,0 1 0,1-1 0,-1 1 0,0-1 0,0 1 0,0-1 0,0 1 0,1 1 0,-1 4 0,1 0 0,-1 0 0,0 0 0,-1 0 0,0 7 0,-13 54 0,8-43 0,-4 45 0,8-48 0,0-11 0,2 1 0,0 13 0,0-24 0,0 0 0,0 1 0,0-1 0,0 1 0,0-1 0,0 1 0,0-1 0,0 0 0,0 1 0,1-1 0,-1 1 0,0-1 0,0 0 0,1 1 0,-1-1 0,0 0 0,0 1 0,1-1 0,-1 0 0,0 1 0,1-1 0,-1 0 0,0 0 0,1 0 0,-1 1 0,1-1 0,-1 0 0,0 0 0,1 0 0,-1 0 0,1 1 0,-1-1 0,0 0 0,1 0 0,-1 0 0,1 0 0,-1 0 0,1 0 0,-1 0 0,1-1 0,21-5 0,-19 5 0,22-10 0,-1-1 0,-1 0 0,36-26 0,63-58 0,-59 45 0,-53 44 0,18-16 0,-27 22 0,1-1 0,0 1 0,-1-1 0,1 1 0,-1-1 0,0 0 0,0 0 0,0 0 0,0 0 0,0 0 0,2-4 0,-5 4 0,-4 3 0,-11 9 0,8-4 0,-14 8 0,1 1 0,0 1 0,1 2 0,1-1 0,1 2 0,-26 32 0,40-44 0,0 0 0,1 0 0,0 1 0,0 0 0,0 0 0,1 0 0,-4 14 0,6-20 0,1 1 0,-1-1 0,1 1 0,0 0 0,0-1 0,-1 1 0,2 0 0,-1-1 0,0 1 0,1 0 0,-1-1 0,1 1 0,-1-1 0,1 1 0,0-1 0,0 1 0,1-1 0,-1 1 0,0-1 0,1 0 0,-1 0 0,1 0 0,0 0 0,0 0 0,0 0 0,0 0 0,0-1 0,2 2 0,0-1 0,-1 0 0,0 0 0,1 0 0,0-1 0,-1 0 0,1 0 0,0 0 0,-1 0 0,1 0 0,0-1 0,0 0 0,0 0 0,0 0 0,0 0 0,0 0 0,-1-1 0,1 0 0,0 1 0,6-4 0,-3 1 0,1-1 0,-1 1 0,0-2 0,-1 1 0,1-1 0,-1 0 0,0 0 0,9-11 0,-3 3 0,-2-1 0,1 0 0,-2 0 0,0-1 0,-1-1 0,0 0 0,-1 0 0,-1 0 0,0-1 0,4-24 0,-12 48 0,-4 13 0,0 0 0,2 0 0,0 0 0,0 24 0,4-41 0,0 0 0,0 1 0,1-1 0,-1 0 0,1 0 0,0 0 0,0 0 0,0 0 0,0 0 0,0 0 0,1 0 0,-1 0 0,1 0 0,0-1 0,0 1 0,0-1 0,4 4 0,-4-4 0,1 0 0,1 0 0,-1-1 0,0 1 0,0-1 0,0 0 0,1 0 0,-1 0 0,1-1 0,-1 1 0,0-1 0,1 1 0,-1-1 0,1 0 0,-1-1 0,6 0 0,17-3 0,0-2 0,0 0 0,44-19 0,70-42 0,-101 47 0,-2 1 0,61-42 0,-95 59 0,-1 0 0,1 0 0,-1-1 0,1 1 0,-1 0 0,0-1 0,3-5 0,-4 8 0,-1 0 0,0-1 0,0 1 0,0-1 0,0 1 0,0 0 0,0-1 0,0 1 0,1-1 0,-1 1 0,0 0 0,0-1 0,0 1 0,-1-1 0,1 1 0,0 0 0,0-1 0,0 1 0,0-1 0,0 1 0,0 0 0,-1-1 0,1 1 0,0 0 0,0-1 0,-1 1 0,0-1 0,0 0 0,0 0 0,0 1 0,0-1 0,0 1 0,0-1 0,-1 1 0,1-1 0,0 1 0,0 0 0,-1-1 0,1 1 0,-1 0 0,-5 0 0,0 0 0,0 0 0,0 0 0,0 1 0,1 0 0,-1 1 0,0 0 0,-8 3 0,-54 24 0,59-24 0,-4 2 0,1 0 0,0 1 0,0 1 0,1 0 0,0 0 0,-15 17 0,22-22 0,2 0 0,-1 0 0,0 1 0,1 0 0,0-1 0,0 1 0,0 0 0,1 0 0,-1 1 0,1-1 0,0 1 0,1-1 0,0 1 0,0-1 0,0 1 0,0 0 0,1 0 0,0-1 0,0 1 0,1 6 0,0-9 0,0 1 0,1-1 0,-1 0 0,1 0 0,-1 1 0,1-1 0,0 0 0,0 0 0,1-1 0,-1 1 0,1 0 0,-1-1 0,1 1 0,0-1 0,0 0 0,0 0 0,0 0 0,0-1 0,0 1 0,1-1 0,-1 1 0,0-1 0,1 0 0,5 1 0,-2-1 0,1 1 0,0-1 0,-1 0 0,1-1 0,0 0 0,0 0 0,-1-1 0,1 0 0,0 0 0,11-4 0,-12 2 0,-1 1 0,1-1 0,-1-1 0,0 1 0,0-1 0,0 0 0,-1 0 0,1-1 0,-1 0 0,0 0 0,8-10 0,-7 6 0,-1 0 0,0 0 0,0-1 0,-1 1 0,0-1 0,-1 0 0,3-12 0,-1 5 0,3-16 0,-7 31 0,-1 0 0,0 0 0,0 0 0,0 0 0,0 0 0,0-1 0,0 1 0,0 0 0,-1 0 0,1 0 0,-2-4 0,2 6 0,0 0 0,0 0 0,0 0 0,-1-1 0,1 1 0,0 0 0,0 0 0,0 0 0,0 0 0,0 0 0,0 0 0,0 0 0,-1-1 0,1 1 0,0 0 0,0 0 0,0 0 0,0 0 0,0 0 0,-1 0 0,1 0 0,0 0 0,0 0 0,0 0 0,0 0 0,-1 0 0,1 0 0,0 0 0,0 0 0,0 0 0,0 0 0,0 0 0,-1 0 0,1 0 0,0 0 0,0 0 0,0 0 0,0 0 0,-1 0 0,1 0 0,0 0 0,0 0 0,0 1 0,0-1 0,0 0 0,0 0 0,-1 0 0,1 0 0,0 0 0,0 0 0,0 1 0,0-1 0,0 0 0,0 0 0,0 0 0,-6 11 0,5-10 0,-17 35 0,2-1 0,2 2 0,1 0 0,2 1 0,1 0 0,-4 42 0,-21 97 0,26-146 0,0 0 0,-2-1 0,-24 46 0,30-68 0,1 0 0,-2 0 0,1 0 0,-1-1 0,0 0 0,-1 0 0,1-1 0,-11 8 0,14-11 0,-1-1 0,0 0 0,0 1 0,0-1 0,0-1 0,-1 1 0,1 0 0,0-1 0,-1 0 0,1 0 0,-1-1 0,0 1 0,1-1 0,-1 0 0,1 0 0,-1 0 0,1-1 0,-9-1 0,7 1 0,1 0 0,-1-1 0,1 0 0,0 0 0,-1 0 0,1 0 0,0-1 0,0 0 0,1 0 0,-1 0 0,0-1 0,1 1 0,0-1 0,0 0 0,-7-9 0,9 9 0,-1 1 0,1-1 0,0 0 0,1 0 0,-1 0 0,0 0 0,1 0 0,0 0 0,-1-5 0,2 6 0,0-1 0,1 1 0,-1 0 0,0 0 0,1 0 0,0 0 0,-1 0 0,1 0 0,1 0 0,-1 0 0,0 0 0,1 1 0,2-6 0,4-2 0,0 0 0,1 0 0,0 0 0,0 1 0,1 0 0,13-9 0,70-40 0,-64 42 0,35-21 0,-2 2 0,75-57 0,26-59 0,-128 115 0,5-9 0,-34 35 0,1 1 0,1 1 0,0-1 0,0 1 0,0 1 0,1-1 0,0 2 0,11-7 0,-19 13 0,-1-1 0,0 1 0,1 0 0,-1 0 0,0 0 0,1 0 0,-1 0 0,0 0 0,1 1 0,-1-1 0,0 0 0,0 0 0,1 0 0,-1 0 0,0 0 0,1 0 0,-1 1 0,0-1 0,0 0 0,1 0 0,-1 0 0,0 0 0,0 1 0,1-1 0,-1 0 0,0 0 0,0 1 0,0-1 0,1 0 0,-1 1 0,0-1 0,0 0 0,0 0 0,0 1 0,0-1 0,0 0 0,0 1 0,0-1 0,0 0 0,0 1 0,0-1 0,0 0 0,0 1 0,0-1 0,0 0 0,0 1 0,0 17 0,-2 8 0,-2 1 0,-1-1 0,-1 0 0,-2 0 0,-14 36 0,22-62 0,0 0 0,0 0 0,0 0 0,0 0 0,0 0 0,0 0 0,0 0 0,0 0 0,0 0 0,0 0 0,0 0 0,0 0 0,0 0 0,0 0 0,0 0 0,0 0 0,0 0 0,1 0 0,-1 0 0,0 0 0,0 0 0,0 0 0,0 0 0,0 0 0,0 0 0,0 0 0,0 0 0,0 0 0,0 0 0,6-8 0,10-15 0,6-14 0,-15 23 0,0 1 0,1 1 0,0-1 0,1 1 0,20-20 0,-27 30 0,0 0 0,1 0 0,-1 1 0,1-1 0,-1 0 0,1 1 0,0 0 0,3-2 0,-5 3 0,0 0 0,0 0 0,0 0 0,0 0 0,0 0 0,0 0 0,0 0 0,0 0 0,0 0 0,-1 0 0,1 0 0,0 0 0,0 1 0,0-1 0,0 0 0,0 1 0,0-1 0,-1 1 0,1-1 0,0 1 0,0-1 0,-1 1 0,1-1 0,0 1 0,-1 0 0,1 0 0,0-1 0,-1 1 0,1 0 0,-1 0 0,1 1 0,3 8 0,-1 0 0,1 1 0,-2-1 0,0 1 0,0 0 0,0 22 0,1 0 0,-2-23 0,0-1 0,1 0 0,0 0 0,0 0 0,1-1 0,0 1 0,5 9 0,-8-17 0,1-1 0,0 1 0,-1 0 0,1-1 0,0 1 0,0 0 0,0-1 0,-1 1 0,1-1 0,0 1 0,0-1 0,0 1 0,0-1 0,0 0 0,0 0 0,0 1 0,0-1 0,0 0 0,0 0 0,0 0 0,0 0 0,0 0 0,0 0 0,2-1 0,25-6 0,-25 6 0,7-3 0,-1-1 0,1 0 0,-1 0 0,-1-1 0,1 0 0,-1-1 0,0 0 0,-1 0 0,1 0 0,-1-1 0,10-15 0,-5 6 0,-1-1 0,0-1 0,-2 1 0,14-38 0,-21 52 0,-1 0 0,1-1 0,-1 1 0,0-1 0,-1 1 0,1-1 0,-1 1 0,0-1 0,0 1 0,-1-9 0,1 13 0,0 0 0,0 0 0,0 0 0,0 0 0,0 0 0,0-1 0,0 1 0,0 0 0,0 0 0,0 0 0,0 0 0,0-1 0,0 1 0,-1 0 0,1 0 0,0 0 0,0 0 0,0 0 0,0 0 0,0 0 0,0-1 0,0 1 0,-1 0 0,1 0 0,0 0 0,0 0 0,0 0 0,0 0 0,0 0 0,-1 0 0,1 0 0,0 0 0,0 0 0,0 0 0,0 0 0,-1 0 0,1 0 0,0 0 0,0 0 0,0 0 0,0 0 0,-1 0 0,-7 5 0,-8 11 0,10-7 0,0 1 0,1 1 0,0-1 0,0 1 0,1 0 0,1 0 0,0 0 0,0 0 0,1 1 0,1-1 0,0 1 0,0-1 0,1 1 0,1-1 0,0 1 0,0-1 0,6 20 0,-5-27 0,-1 0 0,1 1 0,0-1 0,1-1 0,-1 1 0,1 0 0,-1 0 0,1-1 0,0 0 0,1 1 0,-1-1 0,1 0 0,-1-1 0,1 1 0,0-1 0,0 1 0,0-1 0,0 0 0,0-1 0,0 1 0,1-1 0,-1 0 0,0 0 0,6 1 0,1-1 0,0 0 0,1 0 0,-1-1 0,0 0 0,1-1 0,-1-1 0,0 0 0,19-5 0,-17 2 0,0 0 0,-1-1 0,0-1 0,0 0 0,0 0 0,-1-1 0,17-16 0,-7 5 0,-2-2 0,31-40 0,-30 31 0,-1-1 0,-1-1 0,21-53 0,-16 25 0,17-75 0,-33 107 0,-1 0 0,-2-1 0,-1 1 0,-1-1 0,-2-35 0,0 60 0,-1 0 0,0-1 0,1 1 0,-2 0 0,1-1 0,0 1 0,-4-6 0,5 9 0,-1 0 0,1 0 0,-1 0 0,1 1 0,-1-1 0,0 0 0,1 0 0,-1 1 0,0-1 0,1 0 0,-1 1 0,0-1 0,0 1 0,1-1 0,-1 1 0,0-1 0,0 1 0,0 0 0,0-1 0,0 1 0,0 0 0,0 0 0,0 0 0,0 0 0,0-1 0,0 1 0,1 1 0,-1-1 0,0 0 0,0 0 0,0 0 0,0 0 0,0 1 0,0-1 0,0 0 0,0 1 0,0-1 0,0 1 0,1-1 0,-3 2 0,-1 1 0,-1 1 0,1 0 0,-1 0 0,1 0 0,0 1 0,0 0 0,1-1 0,0 1 0,-4 7 0,-3 7 0,-8 25 0,1 4 0,3 0 0,2 1 0,2 0 0,3 0 0,-2 60 0,8-84 0,2 1 0,1-1 0,1 1 0,1-1 0,2 0 0,14 43 0,-19-66 0,-1 0 0,1 0 0,0 0 0,0-1 0,0 1 0,0 0 0,0 0 0,0-1 0,0 1 0,0-1 0,1 1 0,-1-1 0,0 0 0,1 1 0,-1-1 0,1 0 0,0 0 0,-1 0 0,1 0 0,0 0 0,0 0 0,0-1 0,0 1 0,0 0 0,2-1 0,-1 0 0,1 0 0,-1 0 0,1-1 0,-1 1 0,0-1 0,1 0 0,-1 0 0,0 0 0,0 0 0,0-1 0,0 0 0,0 1 0,0-1 0,3-2 0,18-14 0,-1-1 0,0-1 0,-2-1 0,29-36 0,22-33 0,-66 82 0,2 0 0,-8 8 0,0 0 0,1 1 0,-1-1 0,1 0 0,-1 1 0,0-1 0,1 1 0,-1-1 0,0 1 0,0-1 0,1 1 0,-1-1 0,0 1 0,0-1 0,0 1 0,1-1 0,-1 1 0,0 0 0,0-1 0,0 1 0,0-1 0,0 1 0,0-1 0,0 1 0,-1 0 0,2 23 0,-1-1 0,-4 31 0,1-32 0,1 0 0,4 46 0,-2-66 0,0-1 0,0 1 0,0 0 0,0 0 0,1-1 0,-1 1 0,1 0 0,-1-1 0,1 1 0,0 0 0,0-1 0,0 1 0,0-1 0,0 0 0,2 3 0,-2-3 0,0-1 0,0 1 0,0-1 0,0 0 0,1 0 0,-1 1 0,0-1 0,0 0 0,0 0 0,1 0 0,-1 0 0,0 0 0,0 0 0,1 0 0,-1-1 0,0 1 0,0 0 0,0-1 0,0 1 0,0-1 0,1 1 0,-1-1 0,1 0 0,12-8 0,1 0 0,-2 0 0,1-1 0,-2-1 0,1-1 0,13-15 0,8-7 0,-14 17 0,-14 13 0,-13 12 0,-136 134 0,143-142 0,0 0 0,0 0 0,0 0 0,0 1 0,-1-1 0,1 0 0,0 0 0,0 0 0,0 0 0,0 0 0,-1 0 0,1 1 0,0-1 0,0 0 0,0 0 0,0 0 0,0 0 0,0 1 0,0-1 0,0 0 0,-1 0 0,1 0 0,0 1 0,0-1 0,0 0 0,0 0 0,0 0 0,0 1 0,0-1 0,0 0 0,0 0 0,0 0 0,0 1 0,0-1 0,1 0 0,-1 0 0,0 0 0,0 1 0,0-1 0,0 0 0,0 0 0,0 0 0,0 1 0,0-1 0,1 0 0,-1 0 0,0 0 0,0 0 0,0 0 0,0 0 0,1 1 0,-1-1 0,0 0 0,0 0 0,0 0 0,0 0 0,1 0 0,-1 0 0,0 0 0,0 0 0,0 0 0,1 0 0,18 2 0,-9-2 0,-1 2 0,1 0 0,-1 0 0,1 0 0,-1 1 0,17 8 0,-22-8 0,0-1 0,0 1 0,0-1 0,0 1 0,0 0 0,-1 1 0,0-1 0,1 1 0,-1-1 0,0 1 0,-1 0 0,1 0 0,-1 0 0,3 8 0,-2-4 0,-1 0 0,1 1 0,-2-1 0,0 1 0,0 0 0,0 0 0,-1-1 0,0 1 0,-1 0 0,0-1 0,0 1 0,-1 0 0,0-1 0,-1 0 0,0 1 0,0-1 0,0 0 0,-9 14 0,5-12 0,1 0 0,-2 0 0,1 0 0,-1-1 0,-1-1 0,1 1 0,-2-1 0,1 0 0,-1-1 0,0 0 0,0-1 0,-23 10 0,22-11 0,0-1 0,0-1 0,-1 1 0,1-2 0,-22 3 0,30-5 0,0 0 0,1 0 0,-1 0 0,0 0 0,0-1 0,1 1 0,-1-1 0,0 0 0,1 0 0,-1 0 0,1 0 0,-1 0 0,1-1 0,-1 1 0,1-1 0,0 1 0,0-1 0,0 0 0,0 0 0,0 0 0,0 0 0,0 0 0,1 0 0,-1-1 0,1 1 0,0 0 0,-1-1 0,1 1 0,0-1 0,-1-4 0,1 3 0,1 0 0,-1 1 0,1-1 0,0 0 0,0 0 0,0 1 0,0-1 0,1 0 0,-1 1 0,1-1 0,0 0 0,0 1 0,0-1 0,1 1 0,-1-1 0,1 1 0,0 0 0,0 0 0,0 0 0,3-3 0,5-7 0,2 0 0,0 2 0,15-13 0,-26 22 0,16-11 0,0 1 0,0 1 0,22-11 0,59-24 0,-53 26 0,-28 12 0,236-120 0,-252 128 0,34-21 0,-1-1 0,-1-2 0,36-33 0,-68 56 0,1-1 0,-1 1 0,0 0 0,0 0 0,0-1 0,0 1 0,0 0 0,0-1 0,-1 1 0,1-1 0,0 0 0,-1 1 0,1-1 0,-1 1 0,0-1 0,1 0 0,-1 1 0,0-1 0,0 0 0,0 1 0,0-1 0,0 0 0,0 1 0,-1-1 0,1 0 0,-1 1 0,1-1 0,-1 1 0,-1-4 0,1 3 0,0 1 0,-1-1 0,1 0 0,-1 1 0,1-1 0,-1 1 0,0 0 0,1 0 0,-1-1 0,0 1 0,0 0 0,0 0 0,0 1 0,0-1 0,0 0 0,0 1 0,0-1 0,0 1 0,0-1 0,-1 1 0,1 0 0,0 0 0,-3 1 0,-7 0 0,1 1 0,-1 1 0,1 0 0,0 0 0,0 1 0,0 1 0,0 0 0,-16 11 0,20-12 0,1 0 0,-1 1 0,1 0 0,0 0 0,1 0 0,-1 1 0,1 0 0,0 0 0,0 1 0,1-1 0,0 1 0,0 0 0,-5 14 0,8-18 0,1-1 0,-1 1 0,0 0 0,1-1 0,0 1 0,0 0 0,-1 0 0,2 0 0,-1-1 0,0 1 0,1 0 0,-1 0 0,1-1 0,0 1 0,0 0 0,0-1 0,1 3 0,-1-3 0,1 0 0,-1-1 0,0 1 0,1 0 0,-1-1 0,1 0 0,0 1 0,-1-1 0,1 0 0,0 0 0,0 0 0,0 0 0,0 0 0,0 0 0,0 0 0,0-1 0,0 1 0,0-1 0,0 0 0,0 1 0,1-1 0,2 0 0,3-1 0,-1 1 0,1-1 0,0 0 0,-1-1 0,1 0 0,0 0 0,-1-1 0,0 0 0,0 0 0,0-1 0,9-5 0,-6 2 0,0-1 0,0 0 0,-1 0 0,-1-1 0,1 0 0,9-15 0,-9 14 0,-9 10 0,0 0 0,0 0 0,1 0 0,-1 0 0,0 0 0,0 0 0,0 0 0,0 0 0,0 0 0,0 0 0,0 0 0,0 0 0,1 0 0,-1 0 0,0 0 0,0 0 0,0 0 0,0 0 0,0 1 0,0-1 0,0 0 0,0 0 0,0 0 0,0 0 0,0 0 0,0 0 0,0 0 0,1 0 0,-1 0 0,0 0 0,0 1 0,0-1 0,0 0 0,0 0 0,0 0 0,0 0 0,0 0 0,0 0 0,0 0 0,0 0 0,0 1 0,0-1 0,0 0 0,0 0 0,0 0 0,0 0 0,0 0 0,0 0 0,-1 0 0,1 0 0,0 1 0,-6 24 0,3-13 0,0 4 0,1-1 0,-1 26 0,3-36 0,0-1 0,1 1 0,-1 0 0,1 0 0,0-1 0,0 1 0,1 0 0,-1-1 0,1 1 0,0-1 0,0 0 0,6 8 0,-7-11 0,0 1 0,1-1 0,-1 0 0,1 0 0,-1 0 0,1 0 0,0 0 0,-1 0 0,1-1 0,0 1 0,0 0 0,0-1 0,0 1 0,-1-1 0,1 0 0,0 0 0,0 1 0,0-1 0,0-1 0,3 1 0,2-1 0,0 0 0,0-1 0,0 0 0,9-3 0,-5 0 0,-1 0 0,1-1 0,-1-1 0,0 1 0,-1-2 0,0 1 0,0-1 0,-1-1 0,12-13 0,0-4 0,-1-1 0,18-35 0,-8 6 0,-2-2 0,37-117 0,12-126 0,-63 247 0,-11 45 0,10-56 0,-11 58 0,-1 0 0,1 1 0,-2-1 0,1 0 0,-1 0 0,0 0 0,-2-9 0,3 16 0,0-1 0,0 1 0,-1-1 0,1 1 0,0 0 0,0-1 0,0 1 0,-1-1 0,1 1 0,0-1 0,0 1 0,-1 0 0,1-1 0,0 1 0,-1-1 0,1 1 0,0 0 0,-1 0 0,1-1 0,0 1 0,-1 0 0,1 0 0,-1-1 0,1 1 0,-1 0 0,1 0 0,-1 0 0,1 0 0,-1-1 0,1 1 0,-1 0 0,1 0 0,-1 0 0,1 0 0,0 0 0,-1 0 0,1 1 0,-1-1 0,1 0 0,-1 0 0,1 0 0,-1 0 0,1 0 0,-1 1 0,1-1 0,0 0 0,-1 0 0,1 1 0,-1-1 0,1 0 0,-1 1 0,-3 2 0,1 0 0,-1 1 0,1-1 0,-4 6 0,-12 15 0,2 1 0,1 1 0,1 1 0,2 0 0,0 1 0,2 0 0,1 1 0,1 0 0,-8 53 0,7-17 0,4 0 0,3 1 0,7 98 0,-3-152 0,0 0 0,1 0 0,0 0 0,1 0 0,1 0 0,0 0 0,0-1 0,9 15 0,-13-25 0,1 0 0,-1 0 0,1-1 0,-1 1 0,1 0 0,0-1 0,-1 1 0,1 0 0,0-1 0,0 1 0,-1-1 0,1 1 0,0-1 0,0 1 0,0-1 0,-1 0 0,1 1 0,0-1 0,0 0 0,0 0 0,0 0 0,0 0 0,0 0 0,0 0 0,-1 0 0,1 0 0,0 0 0,0 0 0,0 0 0,0 0 0,0-1 0,0 1 0,0 0 0,0-1 0,5-2 0,-1 1 0,1-1 0,-1-1 0,5-3 0,-4 2 0,0 1 0,60-45 0,-58 42 0,-1 1 0,0-1 0,-1 0 0,0-1 0,0 1 0,7-12 0,-8 9 0,-5 10 0,-9 21 0,4-6 0,-17 61 0,20-68 0,0 1 0,1-1 0,0 1 0,1 0 0,0-1 0,1 1 0,0 8 0,0-14 0,0-1 0,-1 1 0,1-1 0,0 0 0,0 1 0,0-1 0,0 0 0,1 0 0,-1 0 0,1 0 0,-1 0 0,1 0 0,0 0 0,-1-1 0,1 1 0,0 0 0,0-1 0,0 0 0,0 1 0,1-1 0,-1 0 0,0 0 0,1 0 0,-1 0 0,0-1 0,1 1 0,2 0 0,0 0 0,1-1 0,-1 0 0,1 0 0,-1 0 0,0 0 0,1-1 0,-1 0 0,0 0 0,0 0 0,1-1 0,8-4 0,-5 2 0,-1-1 0,0-1 0,0 1 0,-1-1 0,1-1 0,-1 1 0,-1-1 0,8-10 0,-2 2 0,-2-1 0,0-1 0,10-21 0,-19 37 0,-1-1 0,1 0 0,-1 1 0,1-1 0,-1 1 0,0-1 0,0 0 0,1 1 0,-1-1 0,-1-3 0,1 5 0,0 0 0,0 0 0,0 0 0,0 0 0,0-1 0,0 1 0,0 0 0,0 0 0,0 0 0,0 0 0,0-1 0,0 1 0,0 0 0,0 0 0,-1 0 0,1 0 0,0 0 0,0 0 0,0-1 0,0 1 0,0 0 0,0 0 0,-1 0 0,1 0 0,0 0 0,0 0 0,0 0 0,0 0 0,-1 0 0,1 0 0,0 0 0,0-1 0,-8 8 0,-20 22 0,18-20 0,1 1 0,-15 20 0,21-26 0,1-1 0,0 1 0,1-1 0,-1 1 0,1 0 0,-1-1 0,1 1 0,0 0 0,0 0 0,1 0 0,-1 0 0,1 0 0,0 0 0,1 5 0,-1-9 0,0 1 0,0 0 0,0 0 0,0-1 0,1 1 0,-1 0 0,0-1 0,1 1 0,-1-1 0,1 1 0,-1 0 0,0-1 0,1 1 0,-1-1 0,1 1 0,0-1 0,-1 1 0,1-1 0,-1 1 0,1-1 0,0 0 0,-1 1 0,1-1 0,0 0 0,-1 0 0,1 1 0,0-1 0,0 0 0,-1 0 0,1 0 0,0 0 0,-1 0 0,1 0 0,0 0 0,0 0 0,-1 0 0,1 0 0,0 0 0,0-1 0,-1 1 0,2-1 0,2 0 0,0 0 0,0-1 0,0 1 0,0-1 0,-1 0 0,6-3 0,-3 0 0,-1 0 0,0 0 0,0 0 0,0 0 0,-1-1 0,7-11 0,20-41 0,-21 36 0,-5 12 0,0 0 0,1 0 0,-1-1 0,-1 0 0,0 0 0,-1 0 0,0 0 0,-1-1 0,2-17 0,18 56 0,-7-2 0,-11-17 0,1 0 0,0 0 0,0-1 0,1 1 0,-1-1 0,2-1 0,-1 1 0,9 6 0,-12-11 0,-1 0 0,1 0 0,-1 1 0,0-1 0,3 6 0,11 9 0,-15-17 0,0 1 0,0 0 0,0-1 0,0 0 0,0 1 0,0-1 0,0 1 0,0-1 0,0 0 0,0 0 0,0 0 0,0 0 0,0 1 0,0-1 0,0-1 0,1 1 0,-1 0 0,0 0 0,1-1 0,1 1 0,-1-1 0,0 0 0,0 1 0,1-1 0,-1 1 0,0 0 0,1 0 0,2 0 0,-4 0 0,-1 0 0,1 0 0,0 0 0,0 1 0,-1-1 0,1 0 0,0 1 0,-1-1 0,1 1 0,-1-1 0,1 0 0,0 1 0,-1 0 0,1-1 0,-1 1 0,1-1 0,-1 1 0,1-1 0,-1 1 0,0 0 0,1-1 0,-1 1 0,0 0 0,0 0 0,1-1 0,-1 1 0,0 0 0,0 1 0,6 31 0,0 42 0,-6-73 0,1 0 0,-1-1 0,0 1 0,0 0 0,1 0 0,-1-1 0,1 1 0,0 0 0,0-1 0,-1 1 0,1 0 0,2 1 0,4-10 0,105-129 0,-106 129 0,21-24 0,-25 30 0,-1-1 0,1 1 0,-1-1 0,1 1 0,0 0 0,0 0 0,0 0 0,0 0 0,0 0 0,0 0 0,0 0 0,0 1 0,0-1 0,3 0 0,-4 1 0,0 0 0,0 1 0,0-1 0,-1 0 0,1 0 0,0 1 0,0-1 0,0 1 0,0-1 0,-1 1 0,1-1 0,0 1 0,0-1 0,-1 1 0,1 0 0,-1-1 0,1 1 0,0 0 0,-1 0 0,1-1 0,0 2 0,9 21 0,-9-20 0,8 22 0,-1-2 0,20 40 0,-24-56 0,0 0 0,1-1 0,-1 0 0,1 1 0,1-2 0,-1 1 0,1 0 0,0-1 0,12 8 0,-14-11 0,0 0 0,1 0 0,-1-1 0,0 1 0,0-1 0,1 0 0,-1 0 0,1-1 0,-1 0 0,1 1 0,-1-1 0,1-1 0,-1 1 0,8-2 0,-12 2 0,0 0 0,0 0 0,0 0 0,-1 0 0,1-1 0,0 1 0,0 0 0,0 0 0,0 0 0,0 0 0,0 0 0,-1 0 0,1 0 0,0 0 0,0-1 0,0 1 0,0 0 0,0 0 0,0 0 0,0 0 0,0 0 0,0 0 0,0-1 0,0 1 0,0 0 0,0 0 0,0 0 0,0 0 0,-1-1 0,1 1 0,1 0 0,-1 0 0,0 0 0,0 0 0,0 0 0,0-1 0,0 1 0,0 0 0,0 0 0,0 0 0,0 0 0,0 0 0,0-1 0,0 1 0,0 0 0,0 0 0,0 0 0,1 0 0,-1 0 0,0 0 0,0-1 0,0 1 0,0 0 0,0 0 0,0 0 0,1 0 0,-1 0 0,0 0 0,0 0 0,0 0 0,0 0 0,1 0 0,-1 0 0,0 0 0,0 0 0,-16-8 0,11 6 0,-55-26 850,30 14-5635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33.40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143 96 3912,'0'0'5617,"-3"12"-5317,1-2-206,0-1 7,1-1 1,-1 1 0,-1-1 0,0 1 0,0-1 0,0 0 0,-1 0 0,-6 9 0,7-14 41,-1 0 0,0-1 1,0 1-1,1-1 1,-1 0-1,-1 0 0,1 0 1,0-1-1,0 1 1,-1-1-1,1 0 0,-1 0 1,1-1-1,-1 1 1,1-1-1,-1 0 0,1 0 1,-1-1-1,-5 0 1,9 0-103,-1-1 0,1 1 0,0 0 1,-1-1-1,1 1 0,0 0 1,0-1-1,0 0 0,0 1 0,1-1 1,-1 0-1,0 1 0,1-1 1,-1 0-1,1 0 0,-1 1 0,1-1 1,0 0-1,0 0 0,0-3 1,2-37 447,0 37-451,0 0 0,1 0 0,-1 0 0,1 0 0,0 1 0,0-1 1,0 1-1,1-1 0,-1 1 0,1 0 0,0 1 0,0-1 0,6-3 1,5-6 61,-10 10-79,0-1-1,1 1 1,-1 0 0,1 1-1,0-1 1,0 1 0,0 0-1,1 1 1,-1-1 0,8 0-1,14-4 148,-26 6-139,1 0-1,0 0 1,0 0 0,0 0-1,0 0 1,-1 1 0,1-1-1,0 1 1,-1 0 0,1 0 0,0 0-1,-1 0 1,1 0 0,3 3-1,1 0 52,-1 0-1,1 1 0,10 10 1,-8-6 46,0-1 0,1 1 0,0-1 0,0-1 0,14 8 0,-18-12-60,0 0 0,1-1 1,-1 0-1,1 0 0,-1-1 1,1 1-1,0-2 0,0 1 1,0-1-1,0 0 0,9-1 1,-1-1 81,-1-1-1,1-1 1,-1 0 0,1-1-1,-1 0 1,0-1 0,-1-1 0,0 0-1,24-18 1,-33 22-78,0 0-1,-1-1 1,1 0-1,-1 0 1,0 0-1,4-7 1,15-17 374,-11 16 98,-8 7-811,-8 6-2263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34.29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117 1 7328,'0'0'8592,"0"10"-8231,-5 129 887,4-123-1079,1 0 1,1 1-1,1-1 1,1 0-1,0 1 1,1-1-1,0-1 0,1 1 1,8 14-1,-4-8 83,-1-1 0,0 1 0,4 23 0,-12-43-198,0 0-1,0 0 1,0 1-1,0-1 1,0 0-1,0 0 0,-1 0 1,1 0-1,-1 0 1,0 0-1,1 0 0,-1 0 1,-1 3-1,-30-21 313,7 0-249,22 13-93,0 0 0,0 1 0,-1 0 0,1-1 0,-1 1 0,1 1 0,-1-1 0,0 0 0,0 1 0,-5-1 0,5 1 0,0 0 1,0 0-1,0-1 1,0 1-1,0-1 0,-5-2 1,-13-6 112,2 2-20,19 8-163,15-4-382,-11 2-2686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34.92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57 5920,'0'0'5670,"10"-4"-5134,7-3 91,1 0 0,30-6 1,-44 12-548,29-6 466,0 1-1,0 1 1,1 1 0,0 3-1,40 2 1,-56 0-171,0-1 0,21-2 0,3 1-2322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37.89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0 572 4912,'0'0'8009,"10"-4"-7650,0 1-246,-5 1-62,-1 1-1,1-1 1,-1 0 0,0 0-1,1 0 1,-1-1-1,0 1 1,0-1-1,0 0 1,-1 0-1,5-5 1,103-133 2618,-94 111-1715,-13 16-465,2-6-344,2 2 193,-9 16-35,-4 13-256,2-6-25,0 0 0,1 1-1,0 0 1,0-1 0,0 1 0,1 0 0,-1 0 0,2 0 0,-1 0 0,0 0 0,1 0 0,0 0 0,2 10-1,3 1 24,-4-12-20,0 0 0,0 0 0,1 0 0,0 0 0,0 0 0,0 0 0,1-1 0,-1 1-1,1-1 1,0 0 0,4 5 0,-5-7 3,0 0 0,0-1 0,0 1 0,0 0 0,0 0 0,0-1 0,0 0-1,1 1 1,3 1 0,-5-3-21,1 0-1,-1 0 1,0 0 0,1 0-1,-1 0 1,0-1-1,1 1 1,-1 0 0,0 0-1,1-1 1,-1 1-1,0-1 1,1 1 0,-1-1-1,0 0 1,0 1-1,0-1 1,0 0 0,0 0-1,0 0 1,0 0-1,1-1 1,18-18 23,-1-1 0,0 0-1,-2-2 1,-1 0 0,-1-1 0,-1 0 0,13-29-1,-12 14 11,0 1 0,-3-2 0,-1 0 0,6-51-1,-16 87-43,2-15 0,-3 18 2,0 0 1,0 1-1,0-1 0,0 1 0,0-1 0,1 0 1,-1 1-1,0-1 0,0 1 0,0-1 1,1 1-1,-1-1 0,0 1 0,1-1 1,-1 1-1,0-1 0,1 1 0,-1-1 1,1 1-1,-1 0 0,1-1 0,-1 1 0,1-1 1,-2 2-5,0-1 0,0 0 0,0 1 0,0-1 0,0 0 0,0 1 0,0-1 0,0 1 0,0 0 0,0-1 0,0 1 0,0 0 0,0 0 0,1-1 0,-1 1 0,0 0 0,0 0 0,1 0 0,-1 0 0,1 0 0,-1 0 0,0 1 0,-12 31 10,9-21-18,-27 66 0,-25 72-52,20-43 33,-6 23 55,2 34 126,21-104-46,9-33 9,10-20-65,0-6-33,0-1 1,0 1-1,0-1 0,1 1 0,-1-1 0,0 1 0,0-1 1,0 1-1,0-1 0,0 1 0,0-1 0,-1 1 0,1-1 1,0 1-1,0-1 0,0 1 0,0-1 0,-1 1 0,1-1 1,0 1-1,0-1 0,-1 0 0,1 1 0,0-1 1,-1 1-1,1-1 0,-1 1 0,1-2 16,-1 0 1,1 0-1,0 1 0,-1-1 0,1 0 1,0 0-1,-1 0 0,1 1 1,0-1-1,0 0 0,0 0 0,0 0 1,0 0-1,0 1 0,0-1 1,0 0-1,0 0 0,0 0 0,0 0 1,1 0-1,0-1 0,12-27 131,25-25-107,-21 35 3,0 1-1,22-20 0,-31 31-38,0 1 1,1 0-1,-1 1 1,1 0-1,0 0 1,0 1-1,1 0 1,12-3-1,-6 1 23,9-3 9,-24 9-44,0 0 0,0-1 0,0 1 0,0 0-1,0 0 1,-1 0 0,1 0 0,0 0 0,0 0 0,0 0-1,0 0 1,0 0 0,0 1 0,0-1 0,0 0 0,-1 0-1,1 1 1,0-1 0,0 1 0,1 0 0,5 3 316,-4-1-695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38.18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11856,'0'0'4280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42.46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116 0 4120,'0'0'7904,"-3"12"-7696,-52 201 626,39-135-296,-8 88-1,19-124-318,-1 100 801,2-95-511,2-38-134,1-8-133,4-6-74,-2 3-147,6-16-716,10-30-1,-17 46 114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43.29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196 1 4816,'0'0'6169,"-1"10"-6005,-2 45 55,-2 0-1,-3-1 1,-2 0 0,-3-1-1,-2 0 1,-30 71 0,21-73-7,-32 77 522,41-62 105,15-66-832,0 0 1,0 1-1,0-1 0,0 0 1,0 0-1,0 0 0,0 0 1,0 0-1,-1 0 0,1 1 1,0-1-1,0 0 1,0 0-1,0 0 0,0 0 1,0 0-1,0 1 0,0-1 1,0 0-1,0 0 0,0 0 1,0 0-1,0 1 1,0-1-1,0 0 0,0 0 1,0 0-1,0 0 0,0 0 1,0 1-1,0-1 0,0 0 1,1 0-1,-1 0 0,0 0 1,0 0-1,0 1 1,0-1-1,0 0 0,0 0 1,0 0-1,1 0 0,-1 0 1,0 0-1,0 0 0,0 0 1,0 0-1,0 1 0,1-1 1,-1 0-1,0 0 1,0 0-1,0 0 0,0 0 1,0 0-1,1 0 0,-1 0 1,0 0-1,0 0 0,0 0 1,0 0-1,1 0 1,-1 0-1,0 0 0,0-1 1,0 1-1,11-7 149,-3-6-2014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44.00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12 5920,'0'0'6561,"12"-2"-6274,-8 1-266,17-2 177,1 0 0,-1 2 0,32 1 0,-30 2-37,-12-2-31,0 1 0,0 0 0,-1 0 0,1 1-1,0 1 1,-1 0 0,0 0 0,1 1 0,10 5 0,-20-8-93,0 0 0,1-1 0,-1 1 0,1 0 0,-1-1 0,0 0 0,1 1 0,-1-1 0,1 0 0,-1 0 0,1 1 0,-1-1 0,1 0-1,0-1 1,-1 1 0,1 0 0,-1 0 0,1-1 0,-1 1 0,0-1 0,1 1 0,-1-1 0,1 1 0,1-3 0,3 0 89,-1-1 0,0 0 0,0 0 0,5-6 0,-8 8-114,3-1-2066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44.89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199 0 5320,'0'0'8573,"-2"12"-8418,2-12-155,-3 20 74,-1 0 0,-1-1 1,-8 21-1,-46 109 509,41-103-305,-13 60 0,14-49-28,6-5-16,8-36-58,0-1 1,-9 26-1,-5 25 550,17-66-723,0 0 0,0 0 0,0 0 0,0 0 0,0 0 0,0 0 0,1 0 0,-1 0 0,0 0 0,0 0 0,0 0 0,0 0 0,0 0 0,0 0 0,0 0 0,0 0 0,1 0 0,-1 0 0,0 0 0,0 0 0,0 0 0,0 0 0,0 0 0,0 0 0,0 0 0,0 0 0,0 0 0,1 0 0,-1 0 0,0 1 0,0-1 0,0 0 0,0 0 0,0 0 0,0 0 0,0 0 0,0 0 0,0 0 0,0 0 0,0 1 0,0-1 0,0 0 0,0 0 0,0 0 0,0 0 0,3-2-2119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46.19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 4120,'0'0'12126,"10"1"-11988,5 0-104,9 2 143,1-1 0,49-3 0,-28-4 252,48 2 0,-84 1-56,5 0-2641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01.90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25623,'0'0'1400,"74"17"-704,-36-3-8,-7 2-216,-5 1-8,-12-2-256,-13-3 8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46.98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64 5520,'0'0'9360,"10"-2"-9062,68-14 741,12 7-185,-25 3-442,-54 5-363,-7 1-3,1 0 0,0-1 0,-1 0 1,1 0-1,-1 0 0,1 0 0,-1-1 1,0 1-1,8-5 0,-11 5-29,0 1 1,0 0-1,-1-1 0,1 1 0,0 0 0,0 0 1,0 0-1,0 0 0,0 0 0,-1 0 0,1 0 1,0 0-1,0 0 0,0 0 0,0 0 0,0 1 0,-1-1 1,1 0-1,0 1 0,0-1 0,0 0 0,-1 1 1,1-1-1,0 1 0,0-1 0,-1 1 0,1-1 1,0 2-1,1-1 79,0 0-60,-1-1 0,0 1 0,0-1 0,1 0 0,-1 1 0,0-1 1,1 0-1,-1 0 0,0 0 0,1 0 0,-1 0 0,0-1 0,1 1 0,-1 0 1,0-1-1,2 0 0,22-9-118,-7-2-2350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7:48.55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296 10 4816,'0'0'6214,"-11"7"-5708,-4 3-321,-3 3 369,-1-1-1,-24 11 1,36-20-306,0 2-1,0-1 1,1 1 0,-1 0-1,1 0 1,-6 7-1,-6 5 184,4-4-97,2 1 0,-1 0 0,2 1 0,0 0-1,1 1 1,0 0 0,1 0 0,1 1 0,-7 21 0,13-28-258,0 0 1,0 0 0,2 0-1,-1 0 1,1 0 0,0 0-1,1 0 1,1 0 0,-1 0-1,1 0 1,7 18 0,0-6 67,-3-4-1,2 0-1,0 0 1,11 17 0,-15-30-111,-1-1-1,1 1 0,0-1 1,0 1-1,0-1 1,0 0-1,1 0 0,0-1 1,-1 0-1,1 1 1,1-2-1,-1 1 1,0-1-1,9 3 0,-3-1 7,-6-2-16,0-1 1,0 1-1,1-1 0,-1 0 0,1 0 0,-1-1 1,1 1-1,-1-1 0,11-2 0,-1 0 26,1 0 0,-1-2 0,0 0-1,0-1 1,0 0 0,0-1 0,-1-1-1,0 0 1,0-1 0,23-19 0,-25 19-5,0 0-1,19-10 1,-23 15-23,-1 0 0,0-1 0,0-1 0,0 1 0,-1-1-1,1 0 1,-1 0 0,0-1 0,-1 0 0,1 0-1,7-12 1,-12 16-16,12-19 72,12-32 1,-22 45-48,-1 1 0,1-1 0,-1 0-1,-1 1 1,1-1 0,-2 0 0,1 0 0,-1-12-1,0 14-7,0 1-1,-1 0 0,1 0 1,-1 0-1,0 0 1,0 0-1,-1 0 0,1 0 1,-1 1-1,0-1 1,-1 0-1,1 1 0,-1-1 1,0 1-1,0 0 1,-5-5-1,-8-14 77,15 19-83,-1 1 1,0 0 0,0 0 0,0 0-1,0 0 1,0 1 0,-5-5 0,-22-14 354,-39-24 0,63 43-319,1 1-1,-1-1 0,0 0 1,1 1-1,-1 0 1,0 0-1,-6 0 1,-21-5 224,6-1-96,22 6-165,0 0 1,0 1-1,0-2 0,0 1 0,0 0 0,0-1 0,0 0 0,1 0 0,-1 0 1,1 0-1,-1 0 0,1-1 0,0 0 0,0 0 0,0 0 0,0 0 0,0 0 1,1 0-1,-3-4 0,0-2-3128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3:58:10.36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1044 4120,'0'0'8121,"15"-12"-7942,104-89 139,-74 68-139,2 1 1,1 3-1,2 2 0,60-25 0,-83 37-44,-23 12-103,0 1 0,0-1-1,1 1 1,-1 0 0,1 0 0,-1 0 0,1 1 0,-1-1 0,1 1 0,6-1 0,-55 48 614,27-29-580,-30 35 74,43-47-116,0 0 0,0 1 0,1-1-1,0 1 1,0 0 0,0 0 0,1 0-1,-2 7 1,3-13-19,1 1-1,0 0 0,1-1 1,-1 1-1,0 0 0,0-1 1,0 1-1,0 0 0,0-1 1,1 1-1,-1 0 0,0-1 1,1 1-1,-1 0 1,0-1-1,1 1 0,-1-1 1,1 1-1,-1-1 0,1 1 1,-1-1-1,1 1 0,-1-1 1,1 1-1,-1-1 0,1 0 1,0 1-1,-1-1 1,1 0-1,0 0 0,-1 1 1,1-1-1,0 0 0,-1 0 1,1 0-1,0 0 0,-1 0 1,1 0-1,0 0 0,-1 0 1,1 0-1,1-1 0,33-1 39,-35 1-41,17-2 16,0-1-1,0-1 1,-1-1 0,0 0-1,0-2 1,0 1 0,18-14-1,97-79 127,-6 4-22,26-12 46,-34 22 95,-110 81-255,18-11 131,-1-2-1,-1-1 1,24-24-1,-7 4 48,-27 28-148,-1-1 0,14-17 0,-19 22 1,0-1 0,0 2-1,1-1 1,0 1 0,15-9 0,-14 9 9,0 0 1,0-1-1,0 0 0,10-11 1,-2 4-14,-14 12-30,-1 1-1,0-1 0,1 0 1,-1 0-1,0 0 1,0 0-1,2-3 0,-3 4-4,0 0 0,0 0 0,-1 0 0,1 0 0,0 0 0,0 0 0,0 0 0,0 0 0,1 0 0,-1 0 0,0 1 0,2-2 0,6-3 4,-8 4 7,0 0-1,0 0 0,0 0 1,0 0-1,0-1 0,0 1 1,0 0-1,0 0 0,0-1 1,-1 1-1,2-3 0,-2 3 5,0 1-22,8-4 54,-7 2 6,-5 2-9,4-1-37,0-1-6,0 2 0,0 0 0,0-1 0,0 1-1,0 0 1,-1 0 0,1 0 0,0-1-1,0 1 1,0 0 0,0 0-1,0 0 1,-1-1 0,1 1 0,0 0-1,0 0 1,0 0 0,-1 0 0,1-1-1,0 1 1,0 0 0,-1 0-1,1 0 1,0 0 0,0 0 0,-1 0-1,1 0 1,0 0 0,0 0 0,-1 0-1,1 0 1,0 0 0,0 0-1,-1 0 1,1 0 0,0 0 0,0 0-1,-1 0 1,1 0 0,0 0 0,0 0-1,-1 0 1,1 1 0,0-1-1,-11 4 40,-26 21 55,30-20-73,-1 1 0,1-1-1,-1-1 1,0 1 0,-1-1-1,-11 3 1,-44 14 168,48-14-137,-1-1 0,0-1-1,0-1 1,0 0 0,-35 2 0,26-4 23,22-1-61,0 0 0,0-1 0,0 0 0,0 0 0,0 0 0,0 0-1,0 0 1,0-1 0,-5-1 0,3 0 40,-1-1 88,16-1-61,4 0-94,18-10 17,0 0 0,31-20 1,-33 17 13,1 1 1,51-19 0,-15 8 17,-42 16 25,29-9 0,-21 10 666,-41 15-615,6-1-103,0 0 0,-1-1 0,0 1 0,1-1 0,-7 4 0,-16 18 16,-47 79-50,47-69 35,16-24 4,2 0 0,-12 19 0,7-6 8,8-17 17,1 1 0,0 1 0,0-1 0,0 1 0,1-1 0,-2 13-1,5-20-31,0-1-1,1 1 0,-1 0 0,0 0 0,1-1 0,-1 1 0,0 0 1,1-1-1,-1 1 0,1 0 0,-1-1 0,1 1 0,0-1 1,-1 1-1,1-1 0,-1 1 0,1-1 0,0 1 0,0-1 1,-1 0-1,1 1 0,0-1 0,0 0 0,-1 0 0,1 1 1,0-1-1,0 0 0,-1 0 0,1 0 0,0 0 0,0 0 0,1 0 1,26 1 10,3-8-2629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6:14.179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1 7024,'0'0'152,"96"50"-504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02.36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31 1 4616,'0'0'11854,"-5"10"-11591,1-2-197,0 0 1,1 0-1,0 0 1,0 1-1,1-1 0,0 1 1,0 0-1,1 0 1,0 0-1,1 16 0,29 239 1110,-12-130-590,0-22 382,-15-91-322,-3-18 90,6-27-526,-3 0-2981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03.04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35 6520,'0'0'8890,"12"2"-8538,8 1-158,1-1-1,0-1 1,0-1 0,31-3-1,0-4 205,14-2 282,71 0 1,-104 6-336,-27 2-228,-1 1 1,1-1-1,-1 1 1,1 0-1,-1 0 1,1 0-1,0 1 1,-1 0-1,7 2 1,-10-4-72,0 1 1,-1-1 0,1 1 0,-1-1-1,1 0 1,-1 0 0,1 1-1,-1-1 1,1 0 0,1-2-1,2-2-2710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03.78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59 6728,'0'0'7426,"10"-2"-7090,4-1-216,26-6 406,-1-1 1049,-2 5-1146,133-11 1138,-111 3-241,-58 13-1061,-3 13-140,0-8-2601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04.94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136 1 5224,'0'0'10440,"-10"3"-10116,8-3-323,-12 4 237,0 1-1,1 0 1,-1 1-1,1 0 1,-12 9-1,10-7 143,14-7-328,0-1 1,0 0 0,1 1-1,-1-1 1,0 1 0,0-1-1,0 1 1,1 0-1,-1-1 1,0 1 0,1-1-1,-1 1 1,0 0 0,1 0-1,-1 0 1,1-1 0,-1 1-1,1 0 1,-1 0-1,1 0 1,0 0 0,-1 0-1,1 0 1,0-1 0,0 1-1,0 0 1,0 0 0,0 0-1,0 0 1,0 0 0,0 0-1,0 0 1,1 1-1,18-1 390,33 16-50,-45-16-362,0 0 0,-1 1 0,1-1 0,0 1 0,-1 0 0,0 1 0,1 0 0,-1 0 0,0 0 0,-1 1 0,1 0 0,0 0 0,-1 0 0,0 1 0,9 9 0,-1 2 31,-10-13-53,0 0 0,0 0 0,-1 0 0,0 0 0,1 1 0,-1-1 0,0 0 0,-1 1 0,1 0 0,0-1 0,1 7 0,-1 0 8,-2-9-10,0 0-1,1 0 1,-1 0-1,0 0 1,0 0 0,0-1-1,0 1 1,0 0-1,0 0 1,0 0 0,0 0-1,0 0 1,0 0-1,0 0 1,-1-1-1,1 1 1,0 0 0,-1 0-1,1 0 1,-1-1-1,1 1 1,0 0 0,-1 0-1,0-1 1,1 1-1,-1 0 1,1-1 0,-1 1-1,0-1 1,-1 2-1,0-1 15,1 1 0,-1-1 0,0 1 0,0-1 0,0 0 0,0 0 0,-1 0 0,1 0 0,0 0 0,0 0 0,-1 0 0,1-1 0,0 1 0,-1-1 0,-2 0 0,-38-4 157,7 0 50,35 4-229,1 0 0,0 1 0,-1-1 0,1 0 0,-1 0 0,1 0 0,0 0 0,-1 0 0,1 0 0,-1-1 0,1 1 0,0 0 0,-1 0 0,1 0 0,-1 0 0,1 0 0,0 0 0,-1-1 0,1 1 0,0 0 0,-1 0 0,1-1-1,0 1 1,-1 0 0,1 0 0,0-1 0,0 1 0,-1 0 0,1-1 0,0 1 0,0 0 0,-1-1 0,1 1 0,0-1 0,0 1 0,0-1 0,6-15 187,17-11-2707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06.14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141 0 5824,'0'0'8014,"-10"11"-7555,-2 1-304,1-1 81,1 0 0,0 1 1,0 0-1,-12 21 0,16-17 65,0 0 0,1 0 0,0 1-1,2-1 1,-4 32 0,2-11 54,-5 39 617,2 150 0,10-119-340,-3-54-362,0-39-170,0 0 0,1 0 0,1 0 0,0 0 0,4 14 0,-1-15 4,1 0 0,0 0 0,1-1 0,0 0-1,1 0 1,15 20 0,-18-28-67,0 0 0,1 0 0,-1 0 0,1-1 0,0 0 0,0 0 0,7 4 0,17 10 143,-20-11-37,-1-1 0,1-1 0,18 8 0,-27-12-138,0 0 1,0 0-1,0 0 0,0 0 1,0 0-1,0 0 1,1 0-1,-1 0 0,0 0 1,0 0-1,0 0 0,0 0 1,0 0-1,0 0 0,1 0 1,-1 0-1,0 0 1,0 0-1,0 0 0,0 0 1,0 0-1,1 0 0,-1 0 1,0 0-1,0 0 0,0 0 1,0 0-1,0 0 1,0 0-1,0 0 0,1-1 1,-1 1-1,0 0 0,0 0 1,0 0-1,0 0 0,0 0 1,0 0-1,0 0 1,0-1-1,0 1 0,0 0 1,0 0-1,1 0 0,-3-8 282,-4-7-3083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10.35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2704,'0'0'16590,"10"12"-16371,0 0-153,-4-6-34,-1 0 0,0 0-1,0 1 1,0 0-1,-1 0 1,0 0 0,0 0-1,-1 1 1,0-1 0,2 10-1,4 29 345,-2 1 0,2 61 0,-7-83-249,1 90 1689,10-133-1468,-6-18-383,-5 19-2979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02.12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49 23519,'0'0'0,"71"-17"704,6 7 8,38-4 464,7 7 0,-1 11-128,-21 4 8,-21-4 32,-20 2 16,-18 6-104,-23-2-824,-15 2-176,-15-3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11.35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26 5320,'0'0'11402,"11"-1"-11054,201-10 2087,-158 13-1920,-36 0-136,-1-2 1,32-2-1,-34 1-115,1 1 0,-1 0 0,1 1 0,19 4 0,-28-4-159,-1 0 1,0 0 0,0-1 0,0 1 0,0-1 0,0-1 0,8-1 0,1 2 193,-15 1-273,1-1 1,0 0-1,0 0 0,0 0 0,-1 0 1,1 0-1,0 0 0,0 0 0,-1 0 1,1-1-1,0 1 0,0 0 1,-1 0-1,1 0 0,0-1 0,-1 1 1,1-1-1,1 1 0,27-16 475,-28 16-695,1-1-1,-1 1 1,0-1-1,1 1 0,-1-1 1,1 1-1,-1 0 0,1 0 1,-1 0-1,1 0 0,-1 0 1,0 0-1,1 0 0,-1 0 1,1 0-1,-1 1 0,1-1 1,2 2-1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12.28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155 1 6632,'0'0'11922,"3"10"-11661,17 60 875,-19-66-1052,-1 0-1,0 0 0,0 0 0,0 0 1,0 0-1,0 1 0,-2 3 0,0 17 406,1-21-447,0 0 0,1-1-1,-2 1 1,1 0 0,0-1 0,-1 1 0,1-1-1,-1 1 1,0-1 0,0 0 0,-1 0-1,1 0 1,0 0 0,-1 0 0,-5 4 0,-3 3 100,-1-1 0,-22 14 0,-47 19 642,77-41-698,7-5-76,8-5-1929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13.99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227 1 5416,'0'0'10688,"-10"4"-10351,-33 13-3,13-11 716,29-6-1017,0 0-1,0 1 1,0-1-1,0 0 1,0 0 0,0 0-1,0 0 1,0 1-1,0-1 1,0 1-1,0-1 1,0 1 0,0-1-1,0 1 1,1-1-1,-1 1 1,0-1 0,0 1-1,-1 1 1,-25 19 653,23-19-606,0 0 0,1 1-1,0-1 1,-1 1 0,1 0 0,0-1 0,0 1-1,1 1 1,-1-1 0,0 0 0,-1 5 0,-9 7 436,12-14-485,0 0 1,-1 0 0,1 0-1,0 1 1,0-1 0,0 0 0,0 1-1,0-1 1,0 1 0,0-1-1,1 1 1,-2 2 0,-10 33 367,9-28-312,0 1-1,0-1 1,1 1-1,0-1 1,-1 20-1,2 12 84,0-23-51,1 0-1,1 19 1,0-31-73,0 0 0,0 0 0,1 0 0,0 0 0,0 0 0,0 0 0,1-1 0,0 1 0,6 9 0,-5-9 13,0-1 0,1 0 0,-1 0 0,1-1 0,0 1 0,0-1 0,1 0 0,-1 0 0,1-1 0,0 0 0,0 0 0,0 0 0,0-1 0,1 1 0,11 1 0,-8-2 7,-1-2 0,1 1 1,-1-1-1,1-1 0,-1 1 0,1-2 1,-1 1-1,0-1 0,0-1 1,16-5-1,-10 2-11,-8 4-6,1-1-1,-1 0 1,0 0 0,0-1-1,0 0 1,0 0-1,-1-1 1,0 1 0,8-9-1,2-3 68,-5 5-3,1-1 1,-2-1 0,15-21 0,-23 29-79,1 1 1,-1-1-1,0 1 1,0-1 0,-1 0-1,1 1 1,-1-1 0,0 0-1,-1 0 1,1 0-1,-1 0 1,0 0 0,0 0-1,0 0 1,-1 0 0,-1-6-1,-1 3 41,1 0-1,-1 1 1,-1 0-1,1 0 1,-1 0-1,-1 0 1,1 0-1,-8-8 1,-7-10 112,16 21-139,0 1 0,0-1 0,-1 1 0,1-1 0,-1 1 0,0 0 0,1 0 0,-1 1 0,-1-1 0,-7-3 0,11 6-40,1-1-1,-1 1 1,0-1 0,1 1 0,-1 0 0,1-1-1,-1 1 1,1-1 0,-1 1 0,1-1-1,0 1 1,-1-1 0,1 1 0,0-1 0,-1 0-1,1 1 1,-1-2 0,1 2 3,0-1-1,0 0 1,-1 1 0,1-1-1,-1 0 1,1 1 0,0-1-1,-1 0 1,1 1 0,-1-1-1,1 1 1,-1-1 0,0 1-1,1-1 1,-1 1-1,0 0 1,0-1 0,-17-12 219,17 12-220,0 0 0,-1-1-1,1 1 1,-1 0-1,1 0 1,-1 0 0,1 0-1,-1 0 1,0 0-1,1 1 1,-1-1 0,0 0-1,0 1 1,0 0 0,-3-1-1,-4-2 138,3 0-1219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16.05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3408,'0'0'17718,"9"4"-17435,9 6-201,53 29 831,-64-35-799,1 1 0,-1 0 1,0 1-1,-1 0 1,1 0-1,-1 0 1,7 10-1,51 89 1009,-61-99-1043,0 0-1,-1 0 1,0 1-1,3 10 1,6 18 153,-4-17-126,-2 1 1,0 0-1,0 0 1,-2 0-1,-1 0 1,0 0-1,-1 0 1,-3 31 0,-20 134 636,16-144-611,-1-7 32,-14 45 0,2-8 10,15-55-65,0-1 0,-1 0 0,0 0 0,-1-1 0,-1 1 0,-8 12-1,12-24 36,3-7-88,4-18-67,-1 11 17,13-69-126,-7 34-3406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18.27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71 2904,'0'0'13481,"11"-2"-13216,-5 0-232,7-2 153,1 1 0,-1 1 0,0 0 0,1 1 0,15 0 0,0 1 581,10 6 458,-39-6-1182,1 0-1,0 0 1,0 0-1,0 0 1,0 1-1,0-1 0,-1 0 1,1-1-1,0 1 1,0 0-1,0 0 1,0 0-1,0 0 0,-1-1 1,1 1-1,0 0 1,0-1-1,-1 1 1,1-1-1,0 1 0,0-1 1,-1 1-1,1-1 1,0 1-1,-1-1 1,1 1-1,-1-1 0,1 0 1,-1 0-1,1 1 1,-1-1-1,0 0 1,1 0-1,-1 1 1,0-1-1,1 0 0,-1 0 1,0 0-1,0-1 1,0 2 75,-9-4-4,5 3-103,0 1 1,0-1-1,0 1 1,0 0-1,0 0 1,0 0-1,-8 1 1,-22 0 88,24-2-33,0 0 0,-1 1 1,1 0-1,0 1 0,-12 2 0,-26 1 640,95-30 51,-14 8-3934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45.41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1245 1 2704,'0'0'7072,"-10"4"-6864,-55 19 432,58-22-385,0 0-1,-1 0 1,1-1 0,0 0 0,0 0 0,-1-1 0,1 1 0,-13-5 0,10 4 88,-24-7 590,22 5-610,0 1 0,0 0 0,-19-1 0,-57 9 456,13 4-234,-182-4 255,232-4-724,-13-2 55,25-1-69,-1 1 1,0 0-1,-15 2 0,-14 1 94,-5 0 25,38-1-92,1-1 1,-1 0 0,0-1 0,0 0 0,1-1 0,-20-3-1,-27-3 212,50 6-266,-67-9 250,48 5-156,-52-2 0,73 8-291,-4-1 565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48.60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73 1 3408,'0'0'4852,"1"9"-4623,0-2-821,1 1 1200,0 0 0,-1 0 0,0 0 0,-1 1 0,0-1 0,0 1 0,-2 9 0,-33 181 345,28-85-501,2-23-24,0 4 139,3-79-456,1-7-7,0-1 0,0 1 0,0-1 0,-1 1 1,-5 11-1,4-11 49,1-1 1,0 1-1,0 0 0,1 0 0,0 14 705,6-34-3015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49.37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39 5824,'0'0'3920,"11"6"-3639,33 16 6,-39-20-203,0-1 1,0 0-1,0 1 1,0-2-1,1 1 1,-1-1-1,0 1 1,0-2 0,1 1-1,-1 0 1,0-1-1,0 0 1,1 0-1,-1-1 1,0 1-1,0-1 1,-1 0-1,7-4 1,-4 3 73,0 0 0,0 1 0,0 0 0,15-3 0,73-11 859,-69 10-883,1 1 0,30-1-1,78 0 374,-106 2-212,-29 4-151,-8 7 18,-62 27-2102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50.08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45 5520,'0'0'5600,"10"9"-5326,36 24-18,-45-33-228,1 1 0,0 0 0,0-1 0,0 1 0,0-1-1,0 1 1,0-1 0,1 0 0,-1 0 0,0 0 0,0 0 0,0 0-1,0 0 1,0-1 0,0 1 0,0-1 0,0 1 0,0-1 0,0 0-1,0 0 1,-1 0 0,4-2 0,14-4 258,85-14 647,-74 13-654,1 2-1,45-5 1,-67 10-198,1 0 0,0-1 1,15-5-1,23-5 297,-28 6-1977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51.78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97 0 5416,'0'0'6556,"-6"12"-6342,-4 12-11,1 0 0,-9 41-1,16-56-147,-6 30 430,-4 54 1,11-82-311,-1 0 0,-1-1 0,1 1 0,-2-1 0,-6 15 0,10-23-140,-4 7 532,4-7-191,0-3-53,-2-15-174,0 2-98,1 0 1,0 0 0,1 0-1,1 0 1,0 0 0,1 0-1,7-25 1,-1-3 32,-5 27-14,1 1 1,0-1 0,1 1-1,0 0 1,9-14 0,-3 4 247,-11 24-310,0-1-1,0 1 1,0-1-1,0 1 0,0 0 1,0-1-1,0 1 1,0-1-1,0 1 0,0 0 1,1-1-1,-1 1 1,0-1-1,0 1 0,0 0 1,1-1-1,-1 1 0,0 0 1,0-1-1,1 1 1,-1 0-1,0 0 0,1-1 1,-1 1-1,0 0 1,1 0-1,-1-1 0,0 1 1,1 0-1,-1 0 1,0 0-1,1 0 0,-1-1 1,1 1-1,-1 0 0,0 0 1,1 0-1,-1 0 1,1 0-1,-1 0 0,0 0 1,1 0-1,-1 0 1,1 1-1,-1-1 0,0 0 1,1 0-1,-1 0 0,1 0 1,-1 0-1,0 1 1,1-1-1,-1 0 0,0 0 1,1 1-1,-1-1 1,0 0-1,1 1 0,-1-1 1,0 1-1,19 27 139,-13-17-67,-1-2-56,0 1 0,0 0 0,-1 0 0,5 17 0,-6-16 2,1 0-1,0-1 0,1 1 0,9 15 0,1 0 1,-13-21-9,0 0 0,1 0 0,0 0 1,0-1-1,0 1 0,0-1 1,1 0-1,7 7 0,-2-3 37,-5-5 377,1-18-226,2-15-133,12-40 68,-16 62-129,0-3 17,1-1-1,1 1 0,0 0 1,0 0-1,1 1 1,9-13-1,26-34-15,-41 56-275,5-5 504,-4 2-3167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02.33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25623,'0'0'4216,"59"0"-3360,-44 3-456,-6-1-8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52.97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232 1 4816,'0'0'5225,"-10"5"-4901,-33 20-9,40-22-233,-1-1 1,1 1 0,-1-1 0,1 1-1,0 0 1,0 0 0,0 0 0,1 1-1,-4 4 1,-6 7 298,3-4-195,0-1 1,1 1-1,1 0 1,-1 1-1,2 0 1,0 0-1,0 1 1,1-1-1,-6 24 1,0 12 247,-7 66 1,11-65-167,-13 130 468,19-148-481,1 0 0,1 0 0,10 55 0,-3-54 80,14 33-1,-17-49-264,1-3 29,1 0 0,0 0 0,0-1 1,13 16-1,-4-6 47,-11-14-54,1 0 0,0 0-1,0-1 1,0 1-1,1-1 1,0-1 0,0 1-1,0-1 1,16 9-1,-23-15-85,0 0 0,0 0 0,0 0 0,0 0 0,0 0 0,0 0 0,0 0 0,1 0 0,-1 0-1,0 0 1,0 0 0,0 0 0,0 0 0,0 0 0,0 0 0,0 0 0,0 0 0,0 0 0,1 0 0,-1 0-1,0 0 1,0 0 0,0 0 0,0 0 0,0 0 0,0-1 0,0 1 0,0 0 0,0 0 0,0 0-1,0 0 1,0 0 0,0 0 0,0 0 0,1 0 0,-1 0 0,0 0 0,0 0 0,0 0 0,0-1-1,0 1 1,0 0 0,0 0 0,0 0 0,0 0 0,0 0 0,0 0 0,0 0 0,0 0 0,0 0 0,0 0-1,0-1 1,0 1 0,0 0 0,0 0 0,0 0 0,0 0 0,-1 0 0,1 0 0,0 0 0,0 0-1,0 0 1,0-1 0,-1-3-2482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54.08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14 1 4912,'0'0'9450,"-2"10"-9190,-10 175 944,20 7-270,-4-115-480,-2-57-280,-1-15-113,-1 0-1,1 0 1,-1 0-1,0 0 1,-2 9-1,0 39 640,2-52-400,2-12-60,3-14-2564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54.70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0 135 6328,'0'0'2421,"10"-4"-2050,32-12 27,0-1 568,69-18 0,-41 20-258,60-11 422,-97 21-796,7 0 722,55-2 0,-77 3-1909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55.36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6328,'0'0'6460,"11"10"-6087,38 36-5,-44-40-289,-1-1 0,0 1 0,0 0 0,-1 0 0,1 0 1,-1 0-1,0 1 0,-1-1 0,3 12 0,0-2 138,-2-10-64,-1 1 0,0 0 1,0-1-1,0 1 0,-1 0 0,0 0 1,-1 0-1,1 0 0,-1 0 0,-1 0 1,1 0-1,-1 0 0,-1 0 0,1 0 1,-1 0-1,0 0 0,-6 11 0,8-17-132,0 0 0,-1-1-1,1 1 1,-1-1-1,1 1 1,0-1-1,-1 1 1,1-1 0,-1 1-1,1-1 1,-1 0-1,1 1 1,-1-1-1,0 0 1,1 1 0,-1-1-1,1 0 1,-1 0-1,0 0 1,1 1-1,-1-1 1,1 0 0,-1 0-1,0 0 1,1 0-1,-1 0 1,-1 0-1,1-1 12,-1 1 0,0-1-1,1 1 1,-1-1 0,1 0-1,-1 0 1,1 0 0,-1 0 0,1 0-1,-2-1 1,-2-2 29,1-1-1,0 1 1,0-1 0,-5-8-1,-6-21-2297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56.35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188 139 6928,'0'0'4656,"-12"2"-4358,-1-1-211,7 0-51,0-1 0,1 1 0,-1 0-1,0 0 1,1 1 0,-1-1 0,1 1 0,-1 0 0,1 1 0,0-1 0,0 1 0,-5 4 0,2-1 65,1 0 1,0 1-1,1-1 1,-1 2-1,1-1 1,1 1-1,-1 0 1,1 0-1,1 0 1,0 1 0,0-1-1,0 1 1,1 0-1,1 0 1,-1 0-1,1 1 1,1-1-1,0 1 1,0-1-1,1 1 1,0-1 0,1 1-1,0-1 1,0 1-1,1-1 1,0 0-1,1 0 1,0 0-1,0 0 1,1 0-1,0-1 1,1 1-1,0-1 1,0 0 0,1 0-1,0-1 1,12 12-1,-12-13-7,0 0 0,0 0 0,1-1-1,0 1 1,0-2 0,0 1 0,0-1 0,1 0 0,0-1-1,0 1 1,0-2 0,0 1 0,0-1 0,0 0-1,1-1 1,-1 0 0,1 0 0,11-1 0,-12-1-14,0 0 0,0 0 1,0-1-1,0 0 0,-1 0 1,1 0-1,-1-1 0,1-1 1,-1 1-1,0-1 0,0 0 1,-1-1-1,1 0 0,-1 0 1,0 0-1,8-9 0,-6 4 6,0 0 0,-1 0 0,0-1 0,-1 1 0,0-1 0,-1-1 0,0 1 0,-1-1 0,5-23 0,-4 8-2,-2 1 0,-1 0-1,-1-1 1,-1 1 0,-2-1 0,-5-29 0,6 49-69,0-1 0,-1 1-1,0 0 1,0 0 0,-1 1 0,0-1 0,0 0 0,-1 1 0,1 0 0,-2-1 0,1 2 0,0-1 0,-1 0 0,0 1-1,-1 0 1,1 0 0,-1 1 0,0-1 0,0 1 0,-12-6 0,13 7-11,-1 0 0,0 0 0,0 0-1,0 1 1,0-1 0,0 1 0,0 1 0,-1-1 0,1 1 0,-1 1-1,1-1 1,-1 1 0,1 0 0,-1 0 0,1 1 0,-1 0 0,1 0-1,-1 1 1,1-1 0,0 1 0,0 1 0,0-1 0,0 1 0,0 0-1,1 0 1,-1 1 0,-6 5 0,10-7-15,1 0-1,-1 0 1,0 0 0,1 0 0,0 0-1,-1 0 1,1 0 0,0 0-1,0 1 1,1-1 0,-1 0-1,0 1 1,0 3 0,0 9-2827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1:57.39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5224,'0'0'10334,"10"6"-10052,-1 0-206,-3-3-33,0 1 0,-1 0 0,0 0 0,0 0 0,0 0-1,-1 1 1,1 0 0,-1 0 0,5 7 0,22 36 262,-3 1 1,-2 1 0,28 74-1,-41-88-194,-2 1 0,-1 0-1,-2 0 1,-2 0 0,3 77-1,-10-91-34,-2 0-1,0 0 0,-2-1 0,0 1 0,-2-1 1,0-1-1,-2 1 0,0-1 0,-16 26 0,13-28 63,-1-2 0,-1 1 0,-1-2 0,0 0 0,-25 20 0,-9 3-2512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33.79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235 0 2704,'0'0'7048,"-10"11"-6764,-69 73 496,58-61-326,-20 28 1,4-5 6,31-36-330,0 0 0,1 0 0,0 1 0,0-1 0,1 1 0,1 0 0,0 0 0,-3 20 0,5-25-71,-1 4 36,2-1-1,-1 1 1,1 0 0,0-1 0,1 1 0,1 0-1,-1-1 1,1 1 0,1-1 0,0 0 0,0 1-1,1-1 1,0-1 0,0 1 0,1-1 0,0 1-1,1-1 1,9 10 0,32 38 1076,-35-39-721,-11-14-342,1-1-1,-1 1 1,1-1-1,-1 0 0,1 1 1,0-1-1,0 0 1,0 0-1,0-1 0,4 4 1,0-2 544,1 0-2971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34.83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26 1 2904,'0'0'10212,"-3"10"-9954,-3 8-18,2 0 0,-3 26 0,2 97 1607,5-118-1058,0-23-765,0 1 0,-1-1 0,1 1 0,0 0 0,0-1-1,0 1 1,1-1 0,-1 1 0,0-1 0,0 1 0,0-1 0,0 1-1,0-1 1,1 1 0,-1-1 0,0 1 0,0-1 0,1 1 0,-1-1 0,0 1-1,1-1 1,-1 0 0,1 1 0,-1-1 0,0 1 0,1-1 0,-1 0 0,1 0-1,-1 1 1,1-1 0,-1 0 0,1 0 0,-1 1 0,1-1 0,-1 0-1,1 0 1,-1 0 0,1 0 0,0 0 0,0 0 0,19-6-2344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35.71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69 4512,'0'0'10688,"10"-2"-10480,17-2-87,20-4 494,63-3-1,-77 11-447,0-1-1,0-2 1,-1-1 0,0-1-1,34-11 1,-47 13-2,-17 4-149,-1-1-1,1-1 1,0 1-1,0 0 1,-1 0-1,1-1 1,0 1-1,0-1 1,-1 1-1,1-1 1,-1 0-1,1 1 1,-1-1-1,1 0 1,2-2-1,1 1-2402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36.77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62 0 3208,'0'0'11314,"10"13"-11060,31 44-2,-36-50-191,-1 1 0,-1 0 1,1 0-1,-1 0 0,0 0 1,-1 1-1,0-1 1,-1 1-1,1-1 0,-1 1 1,-1 0-1,0-1 0,-1 15 1,0-10 29,1-7-2,-1 1-1,0-1 0,0 0 1,0 1-1,-1-1 1,0 0-1,0 0 1,0 0-1,-6 9 0,7-13-38,-1 0-1,1 1 1,-1-1-1,0 0 1,0 0-1,0 0 1,0 0-1,0 0 1,0-1-1,0 1 1,-1 0-1,1-1 1,-1 0-1,1 0 1,-1 1-1,1-1 1,-1-1-1,0 1 1,1 0-1,-1-1 1,0 1-1,0-1 1,-5 0-1,4 0 1,0-1 1,-1 1-1,1-1 0,0 1 1,0-1-1,0-1 0,0 1 0,0 0 1,-6-4-1,8 4-280,1 0-1,0-1 1,-1 1 0,1 0 0,0 0-1,0-1 1,0 1 0,0 0-1,-2-4 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02.55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23 25623,'0'0'720,"60"-9"8,46 0 456,38 5 0,30 5-112,-14 7-8,-33 1-48,-33-5-848,-27-4-168,-4 5 0,-1 7 0,-16-6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38.40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61 6128,'0'0'5225,"3"12"-4868,2 14-9,-1 1-1,2 45 1,-8 107 2139,-4-144-545,6-34-1634,0-17 149,0 1-377,5-174 484,-3 133-415,2-17 45,-3 47-105,-1 23-52,0 0-1,0-1 0,0 1 0,0 0 1,1-1-1,0 1 0,-1 0 1,1 0-1,2-4 0,-2 6-19,1 1-1,-1 0 1,0 0-1,1 0 1,-1 0-1,0 0 1,1 0-1,-1 0 1,1 0 0,-1 1-1,0-1 1,1 0-1,-1 1 1,2 0-1,-1 0-3,23 7 40,10 3 50,36 15 1,-61-21-58,1 0-1,-1 1 1,0 0 0,-1 1 0,1 0-1,-1 0 1,13 14 0,-21-20-38,0 0 1,0 1 0,-1-1-1,1 0 1,0 1-1,0-1 1,-1 1 0,1-1-1,-1 1 1,1-1-1,-1 1 1,0-1 0,1 1-1,-1 0 1,0-1-1,0 1 1,0-1 0,0 1-1,-1-1 1,1 1-1,0-1 1,-1 1 0,1 0-1,-1-1 1,1 0-1,-1 1 1,0-1 0,1 1-1,-1-1 1,0 0-1,0 1 1,0-1 0,0 0-1,0 0 1,-1 0-1,1 0 1,-1 1 0,-5 4 24,0-1 0,0 0 0,0 0 0,0 0 0,-12 4 0,-5 0 54,0 0-1,-47 9 1,57-15-7,14-3-79,0 0 0,0 0 0,0 0 1,0 1-1,0-1 0,1 0 1,-1 0-1,0 0 0,0 0 0,0 0 1,0 0-1,0 0 0,0 0 1,0 0-1,0 0 0,0 0 0,0 0 1,0 0-1,0 0 0,0 0 1,0 0-1,0 0 0,0 0 0,0 0 1,0 0-1,0 0 0,0 0 1,0 0-1,0 1 0,0-1 0,0 0 1,0 0-1,0 0 0,0 0 0,0 0 1,0 0-1,-1 0 0,1 0 1,0 0-1,0 0 0,0 0 0,0 0 1,0 0-1,0 0 0,0 0 1,0 0-1,0 0 0,0 0 0,22 0 59,-1 1-102,-7 0 29,1 1 0,-1 1-1,22 7 1,-29-8 18,-1 1 0,0 0 0,1 0 0,-1 0 0,0 1 0,-1 0 0,1 0 0,-1 0 0,7 8 0,-9-9-2,0 1 0,0-1 0,0 1 0,0 0 0,-1 0 0,0 0 0,0 0 0,0 0 0,0 0 1,-1 0-1,2 8 0,-2-9-2,-1 1 1,0 0 0,0-1 0,-1 1 0,1-1 0,-1 1 0,0 0 0,0-1 0,0 1 0,0-1 0,0 0 0,-1 1 0,0-1 0,-3 6 0,2-6 0,1 0 0,-1-1 0,0 1 0,0-1 0,0 1 0,-1-1 0,1 0 0,0 0 0,-1 0 0,-7 2 0,-38 12 32,49-16-34,-8 1-5,1 0 0,-1-1 0,1 0 1,-1 0-1,0-1 0,1 0 0,-1 0 1,1-1-1,0 0 0,0 0 0,-1 0 1,1-1-1,1-1 0,-1 1 0,-9-7 1,16 10-46,0 0 1,0 0 0,0 0-1,0 0 1,0 0 0,-1 0-1,1-1 1,0 1 0,0 0-1,0 0 1,0 0-1,0 0 1,0 0 0,0 0-1,0 0 1,0-1 0,0 1-1,0 0 1,0 0 0,0 0-1,0 0 1,0 0 0,0 0-1,0-1 1,0 1-1,0 0 1,0 0 0,0 0-1,0 0 1,0 0 0,0 0-1,0-1 1,0 1 0,0 0-1,0 0 1,0 0 0,1 0-1,-1 0 1,0 0 0,0 0-1,0 0 1,0 0-1,0-1 1,0 1 0,0 0-1,0 0 1,1 0 0,-1 0-1,0 0 1,0 0 0,0 0-1,0 0 1,0 0 0,0 0-1,1 0 1,-1 0 0,0 0-1,0 0 1,0 0-1,0 0 1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39.32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217 0 5416,'0'0'5042,"-12"5"-4730,-93 35 1047,95-36-1096,0 1 0,0 0 1,1 0-1,-11 9 0,17-11-143,-1 0 0,0 0 0,1 0 0,0 0 0,0 1 0,0-1 0,0 1 0,0 0 0,1 0 0,0 0 0,0 0 0,-2 6 0,3-9-85,1 1 0,0-1 0,0 1 0,0-1-1,0 1 1,0-1 0,0 1 0,0-1 0,0 1 0,0-1 0,1 1 0,-1-1 0,1 0 0,-1 1 0,1-1 0,-1 0-1,1 1 1,0-1 0,0 0 0,-1 0 0,1 1 0,0-1 0,0 0 0,0 0 0,1 0 0,-1 0 0,0 0 0,0-1-1,0 1 1,1 0 0,1 0 0,0 1 21,1 0-1,0-1 0,-1 0 0,1 0 1,0 0-1,0 0 0,0 0 0,0-1 1,0 0-1,5 0 0,3-1 35,0-1-1,0-1 1,0 0 0,0-1-1,-1 0 1,1-1-1,-1 0 1,0-1 0,-1 0-1,1 0 1,-1-1 0,0-1-1,8-8 1,-15 13-52,12-14 162,-14 17-190,-1 0 0,1-1 0,-1 1 0,0-1 0,1 1 0,-1-1 1,0 1-1,0 0 0,1-1 0,-1 1 0,0-1 0,0 1 0,0-1 0,0 1 0,1-1 0,-1 0 0,0 1 0,0-1 0,0 1 1,0-1-1,0 1 0,0-1 0,0 1 0,-1-1 0,1 1 0,0-1 0,0 1 0,0-1 0,0 1 0,-1-1 0,0 0 46,-2 11 166,2-9-215,1-1 0,-1 1-1,1 0 1,0-1-1,-1 1 1,1-1-1,0 1 1,0 0 0,-1 0-1,1-1 1,0 1-1,0 0 1,0-1 0,0 1-1,0 0 1,0 0-1,0-1 1,0 1 0,0 0-1,0 0 1,0-1-1,1 1 1,-1 0 0,0-1-1,1 2 1,0 0 6,1 0-1,-1 0 1,1 0 0,-1-1 0,1 1 0,0-1 0,0 1-1,0-1 1,-1 1 0,2-1 0,-1 0 0,0 0-1,0 0 1,0 0 0,0-1 0,0 1 0,1-1 0,-1 1-1,0-1 1,1 0 0,-1 1 0,0-1 0,5-1-1,7 0-11,1 0 0,24-6 0,-23 4-25,11-2-2430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39.93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0 5320,'0'0'1742,"12"5"-1383,9 3-71,0 2-1,-1 0 0,0 1 1,27 21-1,-25-12 76,0 0-1,-2 1 0,0 1 1,-1 1-1,-2 0 0,19 32 1,-28-41-138,-1 0 0,0 1 0,-1-1 0,0 1 0,-1 1 0,-1-1 0,0 1 1,-1-1-1,-1 1 0,-1 0 0,0 0 0,-1 0 0,-2 18 0,0-23-48,-1 0 0,0-1 0,0 1 0,-1-1 0,0 0 0,-1 0 0,-6 10 0,-49 62 1040,26-36-554,30-41-908,1 0 0,0 0 0,0 1 1,0-1-1,-2 9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50.89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252 1 3000,'0'0'5473,"-9"10"-5258,-29 37 369,-59 95 0,74-100-18,-32 84 1,48-106-397,1-1 0,1 1 1,1 0-1,1 0 0,0 0 1,2 0-1,0 23 1,2-37-91,0 0 1,0 0-1,0 0 1,1 0-1,0 0 1,0 0-1,1-1 0,-1 1 1,1-1-1,0 1 1,1-1-1,7 9 1,1 0 270,2-1-1,27 20 1,-37-30-291,0 0 0,1 0 0,-1-1 0,1 0-1,0 0 1,0 0 0,0 0 0,0-1 0,0 0 0,0 0-1,0 0 1,0-1 0,0 1 0,1-1 0,-1-1 0,0 1-1,0-1 1,0 0 0,0 0 0,0 0 0,0-1 0,0 1 0,0-1-1,6-4 1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53.54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49 1 3504,'0'0'9942,"-4"12"-9634,-4 22 203,1 1 0,-4 69 1,12-77-229,0-4 82,-1-1 0,-1 0 0,-1 0 0,-1 1 0,-10 34 0,11-33 417,2-23-607,3-9 314,6-14-545,33-67 584,-11 39-3194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54.30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15 5320,'0'0'7918,"14"3"-7548,0 0-273,-1 0 4,1-1 1,0 0-1,-1 0 0,1-1 1,18-2-1,21-2 254,108-12 647,-144 13-856,0 0-1,0 2 1,18 1-1,-19 0 150,0 0 0,0-2 0,30-4-1,-42 4-179,14-2 500,-18 3-577,1 0 0,-1 0 0,0 0 0,0 0 0,1 0 0,-1-1 1,0 1-1,1 0 0,-1 0 0,0 0 0,1 0 0,-1 0 0,0 1 1,1-1-1,-1 0 0,0 0 0,1 0 0,-1 0 0,0 0 0,0 0 0,1 0 1,-1 1-1,0-1 0,0 0 0,1 0 0,-1 0 0,0 0 0,0 1 1,1-1-1,-1 0 0,0 0 0,0 1 0,0-1 0,1 1 0,2 2-2315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55.07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168 1 6128,'0'0'9920,"0"11"-9666,1 7-188,1 47 414,-2-60-385,-1 0 0,1 0 0,-1 0 0,0 0 0,0 0 0,-1 0 0,0 0 0,0 0 0,0 0 0,-5 8 0,5-11-44,-1 0 0,1 0 0,-1 0 0,1 0 0,-1 0 0,0 0 0,0-1 0,0 0 0,0 1 0,0-1 0,0 0 0,0 0 0,0-1 0,0 1 0,-1-1 0,1 1 0,0-1 1,-5 0-1,-5-1 100,0 0 1,1 0 0,-17-4 0,12 7 178,16-2-395,1 0 1,0 0-1,-1 0 1,1 1-1,0-1 1,-1 0-1,1 0 1,0 0 0,-1 0-1,1 1 1,0-1-1,0 0 1,-1 0-1,1 0 1,0 1 0,0-1-1,-1 0 1,1 0-1,0 1 1,0-1-1,0 0 1,0 1 0,-1-1-1,1 0 1,0 1-1,0-1 1,0 0-1,0 1 1,0-1-1,0 0 1,0 1 0,0-1-1,0 0 1,0 1-1,0-1 1,0 0-1,0 1 1,0-1 0,0 0-1,0 1 1,0-1-1,1 1 1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57.22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100 51 5720,'0'0'4654,"-7"10"-4314,-24 32 10,27-36-214,0 1 0,1 0 0,0 0 0,0 0 0,1 0 1,0 1-1,0-1 0,0 1 0,1-1 0,0 1 0,1-1 1,0 1-1,1 13 0,-1 22 410,-2-25-270,0 0 1,2 0-1,1 0 1,0-1-1,1 1 1,0 0-1,2-1 1,0 1-1,9 21 1,-12-38-213,-1 1 1,1-1-1,-1 0 0,1 1 1,-1-1-1,1 1 0,-1-1 1,0 1-1,0-1 1,1 1-1,-1-1 0,0 1 1,-1-1-1,1 1 0,0-1 1,0 1-1,-1 1 0,-1 6 741,3-16 14,4-36-724,-3 32-81,-1-1 1,0-20 0,-2-7 20,1 20-14,-1 1 0,0-1 0,-1 0 1,-1 1-1,-1 0 0,-12-35 0,1 16 189,-10-40 1,24 75-185,1 0 1,0 0-1,0 0 1,0 0-1,0 0 0,0 0 1,0 0-1,0 0 0,1 0 1,-1 0-1,1 0 1,-1 0-1,1 0 0,0 0 1,0 0-1,-1 0 0,1 1 1,1-1-1,-1 0 1,0 1-1,0-1 0,1 1 1,-1-1-1,1 1 0,-1 0 1,1-1-1,-1 1 1,1 0-1,2-1 0,2-1 8,-1 0 0,1 0 0,-1 1 0,1 0 0,0 0 0,0 0 0,0 1 0,12-2 0,-3 3-6,0 0 0,0 1 0,0 0 0,0 2 0,26 6 0,-8 2 73,44 20 0,-74-30-94,0 0 1,0 1-1,0 0 1,0-1-1,0 1 1,0 0-1,-1 0 1,1 0-1,-1 1 1,1-1-1,-1 1 1,0-1 0,0 1-1,0 0 1,-1 0-1,1 0 1,0 0-1,-1 0 1,0 0-1,0 0 1,0 0-1,0 1 1,0-1-1,-1 0 1,0 1-1,1-1 1,-1 0-1,0 1 1,-1-1 0,0 7-1,0-5 1,-1 0 1,0 0-1,0 0 1,0 0-1,-1-1 1,1 1-1,-1-1 1,0 1-1,-1-1 1,1 0-1,-1 0 1,1 0-1,-1-1 1,0 1-1,-1-1 0,1 0 1,0 0-1,-1-1 1,-7 4-1,-13 6 58,0-1-1,-1-1 0,-50 12 1,75-22-54,0 0 1,0 0 0,0 1 0,0-1 0,0 0-1,0 0 1,0 1 0,1-1 0,-1 0 0,0 1-1,0-1 1,0 1 0,0-1 0,0 1 0,1-1-1,-1 1 1,0 0 0,1-1 0,-1 1 0,0 0-1,1 0 1,-2 1 0,3-2-6,-1 1 0,0 0-1,0-1 1,1 1 0,-1 0 0,1-1 0,-1 1 0,0 0-1,1-1 1,-1 1 0,1-1 0,-1 1 0,1-1 0,0 1-1,-1-1 1,1 1 0,-1-1 0,1 1 0,0-1 0,-1 0-1,1 1 1,0-1 0,0 0 0,-1 0 0,1 0-1,1 1 1,86 31 32,-82-29-38,-1-1-1,1 1 1,-1 0-1,1 0 1,-1 1-1,0 0 1,0 0 0,-1 0-1,1 0 1,-1 1-1,0-1 1,0 1-1,-1 0 1,1 0 0,-1 1-1,4 9 1,-4-7-5,0 0 0,-1 0 0,0 0 0,0 0 0,-1 1-1,0-1 1,0 1 0,-1-1 0,-1 0 0,1 1 0,-4 13 0,4-18 6,-1 1 0,0-1 0,0 0-1,0 0 1,0 0 0,-1 0-1,0 0 1,0-1 0,0 1 0,0 0-1,-1-1 1,1 1 0,-1-1 0,0 0-1,0 0 1,0 0 0,0 0 0,0-1-1,-1 1 1,1-1 0,-1 0 0,0 0-1,0 0 1,0 0 0,0-1-1,0 1 1,0-1 0,0 0 0,0-1-1,0 1 1,-1-1 0,-7 1 0,0-1 18,0 1 0,1-1 0,-1-1 0,1 0 0,-1-1 0,1 0 0,-1 0 0,1-1 0,0-1 0,0 0 0,0-1 0,-12-6 0,11 4 1,11 6-15,-1 0 1,1 1-1,-1-1 0,0 0 1,1 0-1,0 0 0,-1 0 1,1 0-1,0-1 0,-1 1 1,1 0-1,0 0 0,0-1 1,0 1-1,-1-4 0,0 0 6,0-7-111,17 3-67,8 3-117,1 0 1,0 1-1,0 2 1,34-2-1,-20 2-2417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58.53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235 1 4720,'0'0'5232,"-11"2"-4655,-8 1-158,0 1-1,0 1 1,1 1 0,0 0-1,-28 15 1,26-10-46,-20 14 543,38-24-817,0 1 0,-1 0 0,1 0 0,0 0 0,1 0-1,-1 0 1,0 1 0,1-1 0,-1 0 0,1 1 0,0-1-1,0 1 1,-2 4 0,3-5-61,0-1 0,0 1-1,0-1 1,0 1 0,1-1-1,-1 1 1,0-1 0,1 1-1,-1-1 1,1 0 0,0 1-1,-1-1 1,1 0 0,0 1-1,0-1 1,0 0 0,0 0-1,0 0 1,0 0 0,0 0-1,0 0 1,0 0 0,0 0-1,1 0 1,-1 0 0,0 0-1,1-1 1,-1 1 0,0-1-1,1 1 1,-1-1 0,3 1 0,3 1 55,1 0 0,0 0 0,-1 0 0,15 0 0,-14-2-16,0 0 0,1 0 0,-1-1 0,0 0 0,0 0 0,0-1-1,0 0 1,0-1 0,0 1 0,0-2 0,-1 1 0,1-1-1,-1 0 1,0 0 0,0-1 0,-1 0 0,1 0 0,5-7-1,-2-12 381,-10 11-42,0 13-401,0 0 0,0 0-1,0-1 1,-1 1 0,1 0-1,0 0 1,0 0-1,0-1 1,-1 1 0,1 0-1,0 0 1,-1 0 0,1 0-1,0 0 1,0-1 0,-1 1-1,1 0 1,0 0-1,-1 0 1,1 0 0,0 0-1,-1 0 1,1 0 0,0 0-1,-1 0 1,1 0 0,0 0-1,0 0 1,-1 0 0,1 1-1,0-1 1,-1 0-1,1 0 1,-1 0 0,1 1 16,0 0-1,-1-1 1,1 1 0,0 0 0,-1 0 0,1-1 0,0 1-1,0 0 1,-1 0 0,1-1 0,0 1 0,0 0 0,0 0-1,0-1 1,0 1 0,0 0 0,0 0 0,1 0 0,-1-1-1,0 1 1,0 0 0,1 0 0,-1-1 0,0 1 0,1 0 0,0 0-1,0 2 23,0 1 0,0-1 0,1 0-1,0 0 1,-1 0 0,5 4 0,-1-2 47,1 0 1,0-1 0,0 0 0,0 0-1,0 0 1,12 4 0,6 1-2820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2:59.27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6016,'0'0'6721,"11"8"-6308,20 18-90,-1 2-1,-2 1 0,26 33 1,-35-33-13,-1 0 0,-1 1 1,-2 1-1,-1 0 0,-1 1 1,-2 1-1,-2 0 0,0 0 0,-3 1 1,0 0-1,0 58 0,-6-85-166,0 0 0,-1 0-1,1-1 1,-2 1-1,1-1 1,-1 1-1,0-1 1,0 1-1,-1-1 1,0 0 0,0 0-1,0 0 1,-1 0-1,0-1 1,0 0-1,-9 10 1,2-6-367,1 1 0,-2-2 0,1 0-1,-1 0 1,0-1 0,-24 10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05.0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167 44 10848,'0'0'13447,"-5"8"-12791,-19 34 179,2 1 1,2 1-1,2 1 0,-21 81 0,24-72-5,9-33 73,0 0 1,-5 41-1,11-61-899,0 1 0,0-1 1,0 0-1,0 0 0,0 1 0,0-1 0,0 0 0,0 0 1,0 0-1,1 1 0,-1-1 0,1 0 0,-1 0 1,1 0-1,-1 0 0,1 0 0,-1 0 0,1 0 0,0 0 1,0 0-1,1 1 0,-1-2-4,1 0 0,-1 0 0,1-1 0,-1 1 0,1-1 0,-1 1 0,0-1 0,1 0 0,-1 0 0,0 1 0,1-1 0,-1 0 0,0 0 0,0 0 0,2-2 0,8-13 0,-1 0 0,0-1 0,-1 0 0,-1 0 0,11-33 0,36-148 0,-24 77 0,-14 49 0,-10 95 0,12 32 0,-5-17 0,20 46 0,-28-70 0,2-1 0,-1 0 0,1-1 0,12 14 0,-19-25 0,0 1 0,0-1 0,0 0 0,0 0 0,0 0 0,0 0 0,1 0 0,-1 0 0,0 0 0,0-1 0,1 1 0,-1 0 0,1-1 0,-1 1 0,0-1 0,1 1 0,-1-1 0,1 0 0,-1 0 0,1 1 0,-1-1 0,1 0 0,-1 0 0,1-1 0,-1 1 0,1 0 0,-1 0 0,1-1 0,-1 1 0,1-1 0,-1 1 0,0-1 0,1 0 0,-1 1 0,0-1 0,1 0 0,-1 0 0,1-1 0,5-5 0,0 1 0,-1-1 0,0 0 0,10-16 0,-10 14 0,4-7 0,-1 0 0,-1 0 0,0-1 0,7-25 0,-6 18 0,14-30 0,-2 26 0,-14 56 0,-2-2 0,0 1 0,17 44 0,27 51 0,-18-47 0,-24-53 0,-6-17 0,0-1 0,1 0 0,-1 1 0,1-1 0,3 6 0,-6-6 0,1-4 0,0 0 0,0 0 0,0 0 0,-1 0 0,1 0 0,0 0 0,0 0 0,0 0 0,-1 0 0,1 0 0,0-1 0,0 1 0,0 0 0,-1 0 0,1 0 0,0 0 0,0 0 0,0 0 0,0 0 0,-1 0 0,1 0 0,0-1 0,0 1 0,0 0 0,0 0 0,0 0 0,0 0 0,-1-1 0,1 1 0,0 0 0,0 0 0,0 0 0,0 0 0,0-1 0,0 1 0,0 0 0,0 0 0,0 0 0,0-1 0,-8-13-3935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06.50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294 490 9648,'0'0'8561,"-10"4"-8344,-77 35 351,73-31-463,0 0-1,1 0 1,0 1-1,0 1 0,1 0 1,0 1-1,1 0 1,0 0-1,1 1 1,-11 17-1,5-3 60,10-19-73,0 1 0,1 1 1,1-1-1,0 1 1,-6 13-1,10-19-65,-1-1 0,1 1 0,-1 0 0,1 0 0,0-1 0,0 1 0,0 0 0,0 0 0,1-1 0,-1 1 0,1 0 0,0 0 0,-1-1 0,1 1 0,1-1 0,-1 1 0,0-1 0,0 1 0,1-1 0,-1 0 0,1 0 0,0 1 0,4 2 0,-4-3 0,0-1 0,0 0-1,0 0 1,1 1 0,-1-1 0,0-1-1,1 1 1,-1 0 0,0-1 0,1 1-1,-1-1 1,1 0 0,-1 1-1,1-1 1,-1-1 0,1 1 0,-1 0-1,1-1 1,-1 1 0,1-1-1,-1 1 1,0-1 0,1 0 0,3-2-1,3-1 73,-1-1 0,1 1 0,-1-1 0,1-1 0,7-7 0,-10 8-33,-1 0-1,1-1 1,-1 0 0,-1 0-1,1 0 1,-1-1 0,0 1-1,0-1 1,-1 0 0,0 0-1,0-1 1,-1 1 0,2-9-1,-3 13-34,-1 1-1,0 0 1,0-1-1,0 1 1,0 0-1,0-1 1,-1 1-1,1 0 1,-1-1-1,1 1 1,-1 0-1,0 0 1,0 0-1,0 0 1,0-1-1,0 1 1,0 0-1,-1 1 1,1-1-1,-3-3 1,-3 0 70,1-1 1,-1 1 0,0 0 0,-10-5 0,-8-5 214,25 15-311,0 0 0,0 0 0,0 0 0,-1-1 0,1 1 0,0 0 0,0 0 0,0 0 1,0 0-1,0 0 0,0 0 0,0 0 0,0 0 0,0 0 0,0-1 0,0 1 0,0 0 0,0 0 0,0 0 0,0 0 0,0 0 0,-1 0 1,1-1-1,0 1 0,0 0 0,1 0 0,-1 0 0,0 0 0,0 0 0,0 0 0,0-1 0,0 1 0,0 0 0,0 0 0,0 0 0,0 0 0,0 0 1,0 0-1,0 0 0,0 0 0,0-1 0,0 1 0,0 0 0,1 0 0,-1 0 0,0 0 0,0 0 0,0 0 0,0 0 0,0 0 0,0 0 1,12-5 77,22-4-61,-22 7 32,27-8 97,0-2-1,42-19 1,-66 23-64,-11 6-40,0 0 0,1 0 0,-1 0 0,0 0 0,1 1 0,5-1 0,1-1 70,-2 3 181,-6 15-135,-3-11-170,3 126 196,-4-75-103,1-54-82,0 0 0,0-1 0,-1 1-1,1 0 1,0-1 0,0 1 0,1 0 0,-1-1-1,0 1 1,0 0 0,0-1 0,0 1 0,0-1-1,1 1 1,-1 0 0,0-1 0,1 1 0,-1-1-1,0 1 1,1-1 0,-1 1 0,1-1 0,-1 1-1,1-1 1,-1 1 0,1-1 0,-1 0-1,1 1 1,-1-1 0,2 1 0,-1-1 6,0 0 1,0 0-1,1 0 1,-1 0-1,0-1 1,1 1 0,-1 0-1,0-1 1,0 1-1,1 0 1,-1-1-1,0 0 1,0 1-1,2-2 1,2-1 29,0-1 0,0 0 1,0 0-1,0-1 0,6-6 0,50-86 259,-27 57-149,-34 40-149,0-1 0,0 1 0,0 0 0,0 0 0,0 0 0,0-1 0,0 1 0,0 0 0,0 0 1,0 0-1,0-1 0,0 1 0,1 0 0,-1 0 0,0 0 0,0-1 0,0 1 0,0 0 0,1 0 0,-1 0 0,0 0 0,0 0 0,0-1 0,1 1 0,-1 0 0,0 0 0,0 0 0,0 0 0,1 0 0,-1 0 0,0 0 0,0 0 0,0 0 0,1 0 1,-1 0-1,0 0 0,1 0 0,0 9 4,-3 13 14,-1-8 1,-1-1 0,2 1-1,-2 23 1,3-30-20,1 0 0,1 0-1,-1 0 1,1 0 0,0-1 0,1 1-1,-1 0 1,1-1 0,4 9 0,-5-14 3,-1 0-1,0-1 1,1 1 0,-1-1 0,0 1 0,1 0 0,-1-1-1,1 1 1,-1-1 0,0 1 0,1-1 0,-1 0-1,1 1 1,0-1 0,-1 1 0,1-1 0,-1 0-1,1 0 1,0 1 0,-1-1 0,1 0 0,0 0 0,-1 0-1,1 1 1,0-1 0,-1 0 0,1 0 0,0 0-1,1-1 1,0 1 3,0-1-1,0 0 1,0 1-1,0-1 1,-1 0-1,1 0 1,0-1-1,0 1 1,3-3-1,1-2 15,0 0 0,0 0 0,-1-1-1,7-10 1,36-65 131,-3-2 0,-4-1 1,-3-3-1,29-106 0,-63 179-89,0-1 1,-1 0-1,-1 0 1,-1 0 0,-1-29-1,0 45-59,1-1-1,-1 1 1,0-1-1,0 1 0,0-1 1,0 1-1,0-1 1,0 0-1,0 1 1,0-1-1,0 1 1,-1-1-1,1 1 1,0-1-1,0 1 1,0-1-1,-1 1 1,1-1-1,0 1 0,0-1 1,-1 1-1,1-1 1,0 1-1,-1 0 1,1-1-1,-1 1 1,1 0-1,0-1 1,-1 1-1,1 0 1,-1-1-1,1 1 1,-1 0-1,1 0 0,-2-1 1,1 2-2,0 0 0,0-1-1,0 1 1,0 0 0,0 0 0,-1-1 0,1 1-1,0 0 1,1 0 0,-1 0 0,0 0 0,0 1-1,0 0 1,-23 41-25,15-21-24,2 0 0,0 0 0,2 1-1,0-1 1,2 1 0,0 0-1,1 32 1,5 7-142,14 92-1,-14-137 164,1 0 0,1-1 0,0 0 0,2 0 0,-1 0 0,2-1 0,15 24 0,-15-23 27,-8-14 10,0-1 1,0 0-1,1 1 0,-1-1 1,1 0-1,0 1 0,-1-1 1,1 0-1,0 0 0,-1 1 1,1-1-1,0 0 0,0 0 1,0 0-1,0 0 0,0 0 1,0 0-1,1-1 0,-1 1 1,0 0-1,0 0 0,1-1 0,-1 1 1,0-1-1,1 1 0,1-1 1,-2 0 336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07.01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33 11256,'0'0'7089,"11"-5"-6632,-1-1-328,-5 3-71,0 0 0,-1 0 1,1 1-1,0 0 0,0 0 1,0 0-1,1 1 0,-1 0 0,0 0 1,1 0-1,9 0 0,89 5 999,44-1 151,-96-4-497,0-1-3348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09.95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1 655 10344,'0'0'8450,"11"-2"-8125,38-7 6,-44 7-249,0 1 0,-1-1-1,1 0 1,-1 0 0,1-1-1,-1 0 1,0 1 0,0-1 0,0 0-1,-1-1 1,1 1 0,-1-1-1,1 0 1,-1 1 0,0-1 0,3-6-1,6-7 214,2-3 53,-1-1 0,-1 0 0,-1-1 0,9-27 0,-1 6 419,-17 36-589,-2 6-97,1-1 0,-1 1-1,0-1 1,1 1 0,-1 0 0,1-1 0,-1 1-1,1 0 1,0-1 0,-1 1 0,1 0-1,0 0 1,1-2 0,2 40 515,6 25-329,-5-35-133,-1 1-1,-1 0 0,-1 0 1,-1 0-1,-6 47 1,5-72-99,-1 1 0,0 0 0,0-1 0,0 1 0,-1-1 0,1 1 0,-1-1 0,0 1 0,0-1 0,0 0 0,0 0 0,-5 5 0,6-7-14,0 0 1,0 0-1,-1-1 1,1 1-1,0 0 0,-1-1 1,1 1-1,0-1 1,-1 1-1,1-1 0,-1 0 1,1 1-1,-1-1 1,1 0-1,-1 0 0,1 0 1,-1 0-1,1 0 1,0-1-1,-1 1 0,1 0 1,-1-1-1,1 1 1,0-1-1,-1 1 0,1-1 1,0 0-1,-1 1 0,1-1 1,0 0-1,0 0 1,0 0-1,0 0 0,-2-2 1,-2-1 42,3 2-16,-1 0-1,1 0 1,-1 0-1,1 0 1,0 0-1,0-1 1,0 1-1,0-1 1,0 1-1,1-1 1,-1 0 0,1 0-1,-1 0 1,0-3-1,-4-10 245,7 17-295,0-1 1,0 1-1,0-1 0,0 1 1,0-1-1,0 1 0,0-1 0,0 1 1,1-1-1,-1 0 0,0 0 1,0 0-1,0 1 0,0-1 0,2-1 1,14 4-66,-12 0 52,1 0-1,0-1 1,0 0-1,0-1 1,0 1-1,0-1 1,0 0-1,7-1 1,-10 0 15,1 0 0,0 0 0,-1-1 1,1 0-1,-1 0 0,1 0 1,-1 0-1,1 0 0,-1-1 1,0 1-1,0-1 0,0 0 1,0 0-1,0 0 0,4-4 0,9-9 55,0-1 0,0-1 0,13-20 0,-14 16 16,1 0 51,13-24 0,-17 29 11,-8 11 59,-9 11 190,1 1-357,-1 0 0,1 0 0,0 0 0,1 1 0,0-1 0,0 1 0,0 0 0,1 0-1,1 0 1,-1 0 0,0 14 0,3-17-11,1-1-1,0 1 1,0-1 0,0 1-1,0-1 1,1 0-1,-1 0 1,1 0 0,0 0-1,0 0 1,1-1 0,-1 1-1,1-1 1,-1 0-1,1 0 1,5 2 0,10-8 35,-12 1-35,5-1 9,0-1 0,0 0 0,-1 0-1,1-1 1,20-12 0,52-41 83,-21 14-13,13 2 11,-65 33-83,-11 8-18,1 0-1,0 0 0,0 0 1,0 0-1,0 0 0,1 0 0,-1 0 1,0 0-1,0 1 0,0-1 1,1 1-1,-1-1 0,0 1 0,2-1 1,-3 3 9,-1 0 1,1 0 0,-1 0 0,0 0 0,0 0-1,0 0 1,0 0 0,0 0 0,0 0-1,-3 3 1,-6 6 10,0 0 1,-1 0-1,-14 9 0,-17 18 8,-33 44 7,74-81-38,0-1-1,0 1 1,1-1 0,-1 1-1,1 0 1,-1-1-1,0 1 1,1 0 0,-1-1-1,1 1 1,0 0 0,-1-1-1,1 1 1,-1 0-1,1 0 1,0 0 0,0 0-1,-1-1 1,1 1 0,0 0-1,0 0 1,0 0-1,0 0 1,0 0 0,0-1-1,0 1 1,0 0 0,1 0-1,-1 0 1,0 0-1,0-1 1,1 1 0,-1 0-1,0 0 1,1-1 0,-1 1-1,1 0 1,-1 0-1,1-1 1,0 2 0,1-1-2,0 0 1,0-1-1,-1 1 0,1 0 1,0 0-1,0-1 1,0 0-1,0 1 1,0-1-1,-1 0 0,1 0 1,0 0-1,0 0 1,0 0-1,0 0 1,0 0-1,2-1 0,3-2 19,0 1 0,-1-1 0,1 0 0,-1 0 0,1-1 0,-1 1 0,0-2 0,-1 1 0,1 0 0,-1-1 0,0 0 0,0-1 0,0 1 0,4-8 0,5-9 59,-1 1 1,16-39-1,-28 58-71,9-22 62,-1-1 0,-1-1 1,6-34-1,6-80 158,-16 114-191,-1-20 126,-2-48-1,-1 51-20,0 42-135,0-1 1,0 1-1,-1-1 0,1 1 1,0-1-1,-1 1 0,1-1 0,-1 1 1,1 0-1,-1-1 0,0 1 1,-1-2-1,2 3-5,0-1 0,0 1 0,-1 0 0,1 0 0,0-1 0,-1 1 0,1 0 0,0 0 0,-1 0 0,1 0 0,0-1 0,-1 1 0,1 0 0,-1 0 0,1 0 0,0 0 0,-1 0 1,1 0-1,0 0 0,-1 0 0,1 0 0,-1 0 0,1 0 0,0 0 0,-1 0 0,1 1 0,0-1 0,-1 0 0,1 0 0,0 0 0,-1 0 0,1 1 0,0-1 0,-1 0 0,1 0 0,0 1 0,0-1 0,-1 0 0,1 1 0,0-1 0,0 0 0,-1 1 0,1-1 0,0 0 0,0 1 1,0-1-1,0 0 0,0 1 0,-1-1 0,1 1 0,-6 13-36,1 0 0,0 1 0,0 0-1,2 0 1,0 0 0,0 0 0,1 16 0,-3 5-25,1 1-39,1 0 1,1 0 0,3 1-1,0-1 1,3 0 0,1 0-1,2 0 1,19 62 0,-24-94 88,1 0 0,-1 0 1,1 0-1,0 0 0,0-1 1,0 1-1,1-1 0,0 0 1,-1 0-1,1 0 0,1-1 1,-1 1-1,1-1 0,-1 0 1,1 0-1,0-1 0,0 1 1,0-1-1,11 3 0,-14-5 22,1 0 0,-1 0 0,0 0 0,1 0 0,-1-1 0,1 1 0,-1-1-1,1 0 1,-1 0 0,0 1 0,1-2 0,-1 1 0,0 0 0,0 0 0,0-1-1,0 1 1,0-1 0,0 1 0,0-1 0,-1 0 0,1 0 0,-1 0 0,1 0-1,1-2 1,1-3 42,1 0 0,-1 0 0,0-1-1,-1 1 1,6-16 0,-6-14 135,-3 35-166,0 1 0,0-1-1,0 0 1,0 0 0,-1 1 0,1-1 0,0 0-1,-1 1 1,0-1 0,1 0 0,-1 1 0,0-1 0,0 1-1,0-1 1,0 1 0,0-1 0,-2-1 0,2 2-12,0 1 1,0 0 0,0 0 0,-1-1-1,1 1 1,0 0 0,0 0 0,0 0-1,0 0 1,-1 0 0,1 0 0,0 0-1,0 1 1,0-1 0,0 0 0,-1 1-1,1-1 1,0 1 0,0-1 0,0 1-1,0-1 1,0 1 0,0 0 0,0-1-1,0 1 1,1 0 0,-1 0-1,-1 1 1,-21 25 34,22-25-43,0 0 0,-1 0 0,1 1 0,0-1 0,0 0 0,0 1 0,1-1 0,-1 0 0,1 1 0,-1-1 0,1 1 0,0-1 0,0 1 0,0-1 0,0 1 0,0-1 0,1 1 0,-1-1 0,1 1 0,-1-1 0,1 1 0,0-1 0,0 0 0,0 1 0,0-1 1,1 0-1,-1 0 0,0 0 0,3 3 0,-2-3-1,1 0 0,-1 1 0,1-1 0,0 0-1,-1 0 1,1 0 0,0-1 0,0 1 0,0-1 0,0 0 0,0 1 0,1-1 0,-1 0 0,0-1 0,1 1 0,-1-1 0,0 1 0,1-1 0,-1 0 0,0-1 0,1 1 0,3-1 0,5-2 104,0 0 0,19-8 0,-6-3-948,-24 12 405,1 1 1,0-1-1,-1 0 1,1 0 0,-1 1-1,1-1 1,-1 0-1,0 0 1,2-3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10.21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15880,'0'0'2615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13.91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1 345 9944,'0'0'9297,"10"-6"-8901,1-1-266,-6 4-76,0 1-1,-1-1 0,0 0 0,1 0 0,-1 0 0,-1-1 0,1 0 0,0 1 0,-1-1 1,0-1-1,5-7 0,10-19 748,-2-2 0,21-60 1,-8 7 518,-27 81-1149,0 0 1,0 0 0,0 1 0,5-9 0,-6 12-154,-1 1 0,0-1 0,0 1 1,1-1-1,-1 1 0,1 0 0,-1-1 0,0 1 1,1-1-1,-1 1 0,1 0 0,-1-1 0,1 1 1,-1 0-1,1-1 0,0 1 0,-1 0 0,1 0 0,-1 0 1,1-1-1,-1 1 0,1 0 0,0 0 0,-1 0 1,1 0-1,-1 0 0,1 0 0,0 0 0,-1 0 1,1 1-1,-1-1 0,1 0 0,0 0 0,-1 0 1,1 1-1,-1-1 0,1 0 0,-1 0 0,1 1 1,-1-1-1,1 1 0,-1-1 0,1 0 0,-1 1 1,0-1-1,1 1 0,-1-1 0,0 1 0,1-1 0,-1 1 1,1 0-1,8 13 87,-1 0 0,0 1 0,-1 0 0,-1 1 0,9 29 0,-7-20-23,-5-16-36,-1 1 0,0-1 0,0 1-1,-1 0 1,-1 16 0,1-22-5,-2 0 0,1 0 0,0 0 0,-1 0 0,0 0 0,1 0-1,-2 0 1,1-1 0,0 1 0,-1 0 0,0-1 0,1 1 0,-1-1 0,-1 0 0,1 1 0,-5 4-1,3-6 50,-1 1 0,0-1 0,0 0 0,1 0 0,-1 0 0,-1-1 0,1 0 0,0 0 0,0 0 0,0 0 0,-1-1 0,1 0 0,0 0 0,0-1 0,-7 0 0,12 0-20,-3 1 159,3 0-222,7 0 18,11-1-34,34-6-1,-10 0-4,-25 5 45,0 0 0,29-9-1,-39 9-18,-1 0 1,1-1-1,-1 0 0,0 0 0,0-1 0,0 0 0,-1 0 0,1 0 0,8-9 0,-3 1 49,0-1 0,-1 0 0,-1 0 0,11-21 0,23-49 635,-34 68-445,-8 24-138,-7 28-77,0-13-32,2 0 0,-3 25-1,6-40-11,1 0-1,0 0 1,1 0-1,-1 0 1,2 0-1,-1 0 0,1-1 1,1 1-1,3 8 1,-6-16 11,0 0-1,1 0 1,-1 0 0,0-1 0,1 1 0,-1 0 0,1 0-1,-1 0 1,1-1 0,0 1 0,-1 0 0,1-1 0,0 1-1,-1-1 1,1 1 0,0-1 0,0 1 0,0-1 0,-1 1-1,1-1 1,0 0 0,0 1 0,0-1 0,0 0 0,1 1-1,0-2 10,0 1 0,-1 0 0,1-1 0,0 1 0,-1-1 0,1 1 0,-1-1 0,1 0 0,-1 0 0,1 1 0,-1-1 0,1 0 0,0-2 0,6-4 70,0-1-1,-1 0 1,10-13-1,-15 18-68,23-32 208,-13 17-42,0 1 0,21-21 0,-33 38-180,0 0 1,0-1-1,0 1 0,1 0 0,-1 0 0,0 0 0,0 0 0,0-1 0,1 1 1,-1 0-1,0 0 0,0 0 0,0 0 0,1 0 0,-1 0 0,0 0 0,0 0 1,1 0-1,-1 0 0,0 0 0,0 0 0,1 0 0,-1 0 0,0 0 0,0 0 0,0 0 1,1 0-1,-1 0 0,0 0 0,0 0 0,1 0 0,-1 0 0,0 1 0,0-1 1,0 0-1,1 0 0,-1 0 0,0 0 0,0 0 0,0 1 0,0-1 0,1 0 0,-1 0 1,0 1-1,8 16-43,2 32-31,-8-36 60,9 24-76,-11-36 84,1 1 1,-1 0-1,1-1 0,0 1 0,0 0 0,0-1 1,0 1-1,0-1 0,0 0 0,0 1 0,0-1 1,0 0-1,1 0 0,-1 0 0,1 0 0,-1 0 1,1 0-1,2 2 0,-2-3 9,-1 0 1,0 0-1,1-1 0,-1 1 1,1 0-1,-1-1 0,0 1 1,1-1-1,-1 1 0,0-1 1,0 1-1,1-1 0,-1 0 1,0 0-1,0 0 0,0 1 1,0-1-1,1-2 0,20-21 128,-18 19-104,20-28 151,-17 22-49,0 1 0,13-13 0,-14 21-88,-4 9 13,-4 12 13,-59 331-66,52-308 0,3-20 0,2 1 0,-3 42 0,3-48 0,23-80 0,24-90 0,-40 143 0,21-95 0,56-145 0,-78 244 0,0 1 0,1-1 0,0 1 0,0 0 0,1 0 0,6-7 0,-9 10 0,0 1 0,0 0 0,1 0 0,-1 0 0,0 0 0,1 0 0,-1 0 0,1 0 0,-1 0 0,1 0 0,-1 1 0,1-1 0,0 1 0,-1-1 0,1 1 0,0 0 0,-1 0 0,1 0 0,0-1 0,-1 2 0,1-1 0,0 0 0,0 0 0,-1 0 0,1 1 0,-1-1 0,3 1 0,0 1 0,0 0 0,-1 0 0,1 0 0,0 1 0,-1-1 0,0 1 0,0 0 0,1 0 0,-2 0 0,1 0 0,0 0 0,-1 1 0,1-1 0,-1 1 0,0 0 0,0 0 0,0 0 0,-1 0 0,0 0 0,2 5 0,-2-3 0,0 1 0,0 0 0,-1 0 0,0 0 0,0 0 0,0 0 0,-1 0 0,0-1 0,0 1 0,-1 0 0,-4 12 0,5-17 0,-1 1 0,1-1 0,0 1 0,-1-1 0,1 0 0,-1 0 0,0 0 0,0 0 0,0 0 0,-3 3 0,4-4 0,0-1 0,-1 1 0,1 0 0,0-1 0,0 1 0,0 0 0,-1-1 0,1 0 0,0 1 0,-1-1 0,1 0 0,0 1 0,-1-1 0,1 0 0,0 0 0,-1 0 0,1 0 0,0-1 0,-1 1 0,1 0 0,-3-1 0,0-1 0,1 1 0,-1 0 0,-1-1 0,1 2 0,0-1 0,0 0 0,-7 1 0,26 0 0,18 0 0,0 0 0,0-3 0,55-10 0,-80 11 0,1 0 0,0-1 0,0 0 0,-1 0 0,0-1 0,0-1 0,0 1 0,0-1 0,-1 0 0,1-1 0,-2 0 0,1 0 0,0-1 0,-1 1 0,0-1 0,-1-1 0,0 1 0,7-13 0,-9 13 0,1 0 0,-1-1 0,-1 0 0,3-9 0,-4 14 0,-1 0 0,0-1 0,1 1 0,-1 0 0,0 0 0,0 0 0,-1-1 0,1 1 0,-1 0 0,1 0 0,-1 0 0,0 0 0,-3-6 0,4 8 0,-1 1 0,1-1 0,-1 0 0,0 0 0,1 0 0,-1 0 0,0 1 0,1-1 0,-1 0 0,0 1 0,0-1 0,0 0 0,0 1 0,0-1 0,0 1 0,0-1 0,1 1 0,-1 0 0,0-1 0,-1 1 0,1 0 0,0 0 0,0 0 0,-1 0 0,-1 0 0,1 0 0,-1 1 0,1-1 0,-1 1 0,0 0 0,1 0 0,0 0 0,-1 0 0,-3 2 0,-2 2 0,1 1 0,-1-1 0,1 1 0,-10 11 0,12-11 0,1 0 0,0 1 0,-1 0 0,2-1 0,-1 1 0,1 1 0,0-1 0,1 0 0,0 1 0,0-1 0,0 1 0,1 0 0,0-1 0,1 1 0,0 15 0,1-19 0,-1 0 0,1 0 0,-1 0 0,1 0 0,0 0 0,1-1 0,-1 1 0,1 0 0,-1 0 0,1-1 0,0 1 0,1-1 0,-1 0 0,0 0 0,1 0 0,0 0 0,0 0 0,0 0 0,0 0 0,0-1 0,0 0 0,1 0 0,-1 0 0,1 0 0,0 0 0,-1-1 0,1 1 0,0-1 0,0 0 0,0 0 0,0-1 0,4 1 0,-1-1 0,0 0 0,0 0 0,0-1 0,0 0 0,0-1 0,0 1 0,0-1 0,0-1 0,0 1 0,-1-1 0,1 0 0,-1-1 0,0 0 0,0 0 0,0 0 0,-1 0 0,10-11 0,3-4 0,-1 0 0,-1-1 0,21-35 0,-36 53 0,30-40 0,-29 40 0,0-1 0,1 1 0,-1-1 0,1 1 0,0 0 0,0 0 0,0 1 0,0-1 0,0 0 0,0 1 0,0 0 0,1 0 0,3-1 0,-5 2 0,-1 0 0,1 0 0,0 1 0,-1-1 0,1 0 0,0 1 0,-1-1 0,1 1 0,-1 0 0,1-1 0,-1 1 0,1 0 0,-1 0 0,1 0 0,-1 0 0,0 0 0,0 0 0,1 0 0,-1 1 0,0-1 0,1 2 0,2 2 0,0 1 0,0 0 0,-1-1 0,3 8 0,6 19 0,-10-24 0,1 0 0,0 0 0,0-1 0,1 1 0,0-1 0,5 8 0,-7-13 0,0 0 0,0 0 0,0 0 0,0 0 0,1-1 0,-1 1 0,0-1 0,1 1 0,-1-1 0,1 0 0,0 0 0,-1 0 0,1 0 0,0 0 0,-1-1 0,1 1 0,0-1 0,0 0 0,0 0 0,-1 0 0,1 0 0,0 0 0,3-1 0,2-1 0,0 0 0,0 0 0,0-1 0,0 0 0,-1-1 0,8-3 0,44-30 0,-50 31 0,52-38 859,-27 17-5694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18.71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207 597 9848,'0'0'7257,"-12"8"-6797,0 2-331,-5 3 389,-1 0 0,0-2 0,-27 14 0,39-22-319,-1 0 0,1 1-1,0 0 1,0 0 0,0 0 0,0 1-1,1 0 1,0 0 0,0 0 0,0 1-1,0 0 1,1 0 0,0 0 0,-3 8-1,6-12-154,1 0-1,0 0 1,0 0-1,0 0 1,0 1-1,0-1 0,1 0 1,-1 0-1,0 0 1,1 0-1,0 0 1,-1 0-1,1 0 1,0 0-1,0-1 1,2 4-1,21 25 329,-21-26-330,1-1 0,-1 0 0,1 0-1,0 0 1,0 0 0,0-1 0,0 1 0,0-1 0,1 0 0,-1 0 0,1-1 0,-1 0-1,1 1 1,-1-1 0,1-1 0,8 1 0,-4-1 22,0-1 1,0-1-1,0 0 1,-1 0-1,1 0 1,-1-1-1,17-8 1,-8 2 48,0-1 0,0 0 0,-1-2 1,0 1-1,-1-2 0,-1 0 0,0-1 0,13-16 1,-23 25-84,11-12 266,-12 12-46,-10 6 59,4 2-271,-1 0 1,1 0-1,0 0 1,0 0 0,0 0-1,0 1 1,0-1-1,1 1 1,0 0-1,-1 0 1,1 0-1,1 0 1,-1 0-1,1 0 1,-1 0-1,1 0 1,0 1 0,1-1-1,-1 1 1,1 7-1,1-10-25,0 0 0,0 0 0,0 0 0,0 0 0,0 0 0,1-1 0,-1 1 0,0 0 0,1-1 0,0 1 0,-1-1 0,1 1 0,0-1 0,0 0 0,0 1 0,0-1 0,0 0 0,0 0 0,0-1 0,0 1 0,0 0 0,1-1 0,-1 1 0,0-1 0,0 0 0,4 0 0,4 1 47,-1-1 0,1 0 0,0 0 0,17-4 0,-23 3-30,-1 1 0,0-2 0,1 1 1,-1 0-1,0-1 0,0 1 0,0-1 0,0 0 0,0 0 1,0 0-1,0-1 0,-1 1 0,4-5 0,-4 6-11,-1-1 0,0 0-1,0 0 1,1 1-1,-2-1 1,1 0 0,0 0-1,0 0 1,0 0 0,-1 0-1,0-1 1,1 1-1,-1 0 1,0 0 0,0 0-1,0 0 1,0 0-1,0 0 1,0-1 0,-1 1-1,1 0 1,-1 0-1,0-2 1,0 1 7,0 1 1,-1-1-1,1 1 1,0 0-1,-1 0 0,1 0 1,-1 0-1,1 0 0,-1 0 1,0 0-1,0 0 0,0 1 1,0-1-1,0 1 0,-1 0 1,1-1-1,0 1 0,-1 0 1,1 0-1,0 0 1,-1 1-1,1-1 0,-1 1 1,0-1-1,1 1 0,-1 0 1,1 0-1,-1 0 0,1 0 1,-1 0-1,0 1 0,1-1 1,-4 2-1,3-2-9,3 0-15,0 0-1,0 0 0,0 0 0,-1 0 1,1 0-1,0 0 0,0 0 1,0 0-1,-1 0 0,1 0 0,0 0 1,0 0-1,-1 0 0,1 0 0,0 0 1,0 0-1,0 0 0,-1 0 1,1 0-1,0 0 0,0 0 0,0 0 1,0 1-1,-1-1 0,1 0 1,0 0-1,0 0 0,0 0 0,0 1 1,-1-1-1,1 0 0,0 0 1,0 0-1,0 0 0,0 1 0,0-1 1,0 0-1,0 0 0,0 1 1,0-1-1,0 0 0,0 0 0,0 0 1,0 1-1,0-1 0,0 0 1,0 0-1,0 1 0,28-12 32,18-9 11,31-11-14,-48 21-12,-17 5 15,1 1 0,-1 0 1,1 1-1,1 0 1,-1 1-1,0 0 1,14 0-1,-25 3-21,0-1 0,0 0 0,-1 0 0,1 1-1,0-1 1,0 1 0,-1-1 0,1 1 0,0 0 0,-1 0 0,1 0 0,0 0-1,-1 0 1,1 0 0,-1 0 0,0 0 0,1 1 0,-1-1 0,0 1 0,0-1-1,0 1 1,0-1 0,0 1 0,0-1 0,0 1 0,-1 0 0,1 0 0,-1-1-1,1 1 1,-1 0 0,1 0 0,-1 0 0,0-1 0,0 1 0,0 0 0,-1 3-1,1 6 90,-2 0-1,1 0 0,-2 1 1,-5 15-1,8-24-70,-7 11 295,6-13 106,5-3-128,0 1-270,4-4-31,-1 0 0,0 0 0,0-1 1,9-8-1,8-8-4,-1 0 2,6-6 0,-28 26 0,1 1 0,0-1 0,0 1 0,0 0 0,0 0 0,0 0 0,0 0 0,1 0 0,-1 0 0,0 1 0,0-1 0,0 1 0,4-1 0,-6 2 0,1-1 0,0 1 0,-1-1 0,1 1 0,-1-1 0,1 1 0,0 0 0,-1 0 0,0-1 0,1 1 0,-1 0 0,1 0 0,-1-1 0,0 1 0,0 0 0,1 0 0,-1 0 0,0-1 0,0 1 0,0 1 0,3 20 0,-2-7 0,4 36 0,-5-46 0,1-1 0,0 1 0,0-1 0,1 1 0,-1-1 0,1 0 0,0 0 0,4 7 0,-5-10 0,1 0 0,-1 0 0,1 0 0,-1 0 0,1 0 0,-1 0 0,1 0 0,0 0 0,0-1 0,-1 1 0,1-1 0,0 1 0,0-1 0,0 0 0,-1 0 0,1 0 0,0 0 0,0 0 0,0 0 0,-1 0 0,1 0 0,0-1 0,0 1 0,0-1 0,1 0 0,8-3 0,0 1 0,16-10 0,5-3 0,-1-2 0,0-1 0,55-45 0,-74 53 0,-8 7 0,0 0 0,1 0 0,0 0 0,-1 1 0,11-6 0,-34 39 0,-8 1 0,16-19 0,1 1 0,0 0 0,1 0 0,0 1 0,-11 23 0,19-33 0,0 0 0,0 1 0,1-1 0,-1 0 0,1 1 0,0 5 0,0-9 0,0 1 0,0 0 0,0-1 0,0 1 0,1-1 0,-1 1 0,0-1 0,1 1 0,-1-1 0,1 1 0,-1-1 0,1 1 0,0-1 0,0 0 0,0 1 0,0-1 0,0 0 0,0 1 0,2 1 0,-1-3 0,0 0 0,1-1 0,-1 1 0,0 0 0,0-1 0,1 1 0,-1-1 0,0 0 0,0 0 0,0 0 0,0 0 0,0 0 0,0 0 0,0-1 0,0 1 0,2-2 0,6-6 0,0-1 0,0 0 0,0 0 0,-1-1 0,-1 0 0,0 0 0,-1-1 0,0 0 0,-1-1 0,0 1 0,6-19 0,3-18 0,16-84 0,-30 128 0,38-234 0,-39 236 0,1-1 0,0 0 0,0 0 0,0 0 0,-1-1 0,0 1 0,0 0 0,0 0 0,-1 0 0,1 0 0,-1 0 0,-1-5 0,1 9 0,1 1 0,-1-1 0,1 0 0,-1 1 0,1-1 0,-1 1 0,1-1 0,-1 1 0,1-1 0,-1 1 0,1-1 0,0 1 0,-1 0 0,1-1 0,0 1 0,0-1 0,-1 1 0,1 0 0,0-1 0,0 1 0,0 0 0,0 0 0,-7 21 0,-4 29 0,3 1 0,1-1 0,3 1 0,3 0 0,1 0 0,13 90 0,-12-133 0,1 0 0,-1 1 0,2-1 0,-1 0 0,1-1 0,0 1 0,1 0 0,0-1 0,8 13 0,-11-21 0,0 1 0,-1 0 0,1-1 0,0 1 0,0-1 0,-1 1 0,1-1 0,0 1 0,0-1 0,0 1 0,0-1 0,0 0 0,0 0 0,0 1 0,0-1 0,0 0 0,0 0 0,0 0 0,0 0 0,0 0 0,0 0 0,0-1 0,0 1 0,-1 0 0,1 0 0,0-1 0,0 1 0,0 0 0,0-1 0,0 1 0,1-1 0,28-20 0,-25 18 0,7-9 0,1 0 0,-1-1 0,-1 0 0,-1-1 0,1 0 0,-2-1 0,11-22 0,26-39 0,-40 67 0,2-3 0,-5 13 0,-1 8 0,4 120 0,-6-123 0,1 0 0,0-1 0,0 1 0,1 0 0,-1-1 0,1 1 0,0-1 0,5 9 0,-6-13 0,-1 0 0,1 0 0,0 0 0,-1 0 0,1 0 0,0 0 0,0 0 0,0 0 0,0 0 0,0 0 0,0-1 0,0 1 0,0 0 0,0-1 0,0 1 0,0-1 0,1 1 0,-1-1 0,0 0 0,0 1 0,1-1 0,-1 0 0,0 0 0,0 0 0,1 0 0,-1 0 0,0 0 0,0 0 0,1 0 0,-1 0 0,0-1 0,0 1 0,0 0 0,1-1 0,-1 1 0,0-1 0,0 0 0,0 1 0,0-1 0,0 0 0,0 0 0,0 1 0,0-1 0,1-2 0,12-11 0,0-1 0,-2 0 0,0-1 0,19-32 0,-16 24 0,28-35 0,-30 48 0,-10 12 0,-3 7 0,-36 92 0,27-80 0,3-3 0,-8 32 0,10-37 0,3-10 0,1 0 0,-1 1 0,0-1 0,1 0 0,-1 0 0,1 0 0,0 0 0,0 5 0,0-6 0,0-1 0,1 1 0,-1 0 0,0-1 0,1 1 0,-1-1 0,1 1 0,-1 0 0,1-1 0,-1 1 0,1-1 0,0 1 0,-1-1 0,1 0 0,-1 1 0,1-1 0,0 1 0,-1-1 0,1 0 0,0 0 0,0 1 0,-1-1 0,1 0 0,0 0 0,0 0 0,-1 0 0,1 0 0,0 0 0,0 0 0,-1 0 0,1 0 0,1 0 0,8-1 0,1 1 0,-1-2 0,1 1 0,-1-1 0,1-1 0,-1 0 0,13-6 0,4-3 0,33-22 0,-49 27 0,76-53 0,-29 19 0,-54 38 0,0 1 0,0-1 0,0 1 0,0 1 0,0-1 0,0 0 0,0 1 0,5-1 0,9-10 0,-33 34 0,-10 7 0,16-19 0,0-1 0,1 2 0,0-1 0,1 1 0,0 0 0,1 1 0,-9 21 0,15-32 0,0 0 0,0 1 0,-1-1 0,1 0 0,0 1 0,0-1 0,0 0 0,0 1 0,0-1 0,1 0 0,-1 1 0,0-1 0,1 0 0,-1 1 0,1-1 0,-1 0 0,1 0 0,-1 0 0,1 1 0,0-1 0,0 0 0,0 0 0,0 0 0,-1 0 0,1 0 0,0 0 0,1-1 0,-1 1 0,0 0 0,0 0 0,0-1 0,0 1 0,1-1 0,-1 1 0,2 0 0,3 1 0,-1 0 0,0-1 0,1 0 0,-1 0 0,1 0 0,-1 0 0,8-1 0,-3-1 0,-1-1 0,1 0 0,-1 0 0,0-1 0,0 0 0,0 0 0,0-1 0,-1-1 0,1 1 0,10-9 0,0-1 0,-1 0 0,-1-1 0,20-23 0,-15 12 0,-1-1 0,-1-2 0,-1 0 0,-2-1 0,-1 0 0,18-50 0,-8 5 0,27-134 0,-46 156 0,-6 50 0,-1 0 0,0 0 0,0 0 0,0 0 0,-1 0 0,1 0 0,-1 0 0,1 0 0,-1 0 0,0 0 0,0 0 0,0 1 0,-1-1 0,1 0 0,-3-3 0,4 6 0,0 0 0,-1 0 0,1 0 0,0 0 0,0 0 0,-1 0 0,1 0 0,0-1 0,-1 1 0,1 0 0,0 0 0,0 0 0,-1 0 0,1 0 0,0 0 0,-1 0 0,1 0 0,0 0 0,0 1 0,-1-1 0,1 0 0,0 0 0,0 0 0,-1 0 0,1 0 0,0 0 0,0 1 0,-1-1 0,1 0 0,0 0 0,0 0 0,0 0 0,-1 1 0,1-1 0,0 0 0,0 0 0,0 1 0,0-1 0,-1 0 0,-6 12 0,7-11 0,-13 23 0,1 2 0,2-1 0,0 2 0,2-1 0,1 1 0,-5 39 0,7-22 0,2 0 0,2-1 0,6 61 0,6-30 0,-10-68 0,1 1 0,0 0 0,0-1 0,0 0 0,1 0 0,0 0 0,0 0 0,1 0 0,4 5 0,-6-8 0,0-1 0,1-1 0,-1 1 0,0 0 0,1 0 0,0-1 0,-1 0 0,1 1 0,0-1 0,0 0 0,-1 0 0,1-1 0,0 1 0,0-1 0,0 1 0,0-1 0,0 0 0,0 0 0,0 0 0,0 0 0,0-1 0,0 1 0,0-1 0,0 0 0,5-2 0,6-2 0,-1-1 0,1-1 0,22-15 0,-22 13 0,-4 2 0,0 0 0,0-2 0,-1 1 0,12-14 0,-11 11 0,1 1 0,13-11 0,-16 11 0,-14 18 0,-13 26 0,13-25 0,1 0 0,0 1 0,0-1 0,-5 16 0,10-22 0,-1-1 0,0 1 0,1-1 0,0 1 0,0-1 0,0 1 0,0 0 0,0-1 0,0 1 0,0-1 0,1 1 0,-1-1 0,1 1 0,0-1 0,0 0 0,0 1 0,0-1 0,0 0 0,1 1 0,-1-1 0,0 0 0,1 0 0,3 3 0,-3-3 0,1 1 0,0-1 0,-1 0 0,1 1 0,0-1 0,1-1 0,-1 1 0,0 0 0,0-1 0,1 0 0,-1 1 0,5 0 0,-5-2 0,-1 0 0,1 0 0,-1 0 0,0 0 0,1 0 0,-1 0 0,0-1 0,1 1 0,-1-1 0,0 0 0,0 0 0,0 0 0,1 0 0,-1 0 0,0 0 0,0 0 0,0-1 0,-1 1 0,1 0 0,2-4 0,-1 3 0,0-2 0,-1 1 0,0 0 0,0 0 0,0-1 0,0 1 0,0-1 0,-1 0 0,1 1 0,-1-1 0,0 0 0,0 0 0,0 0 0,-1-5 0,0 8 0,1-1 0,-2 1 0,1 0 0,0-1 0,0 1 0,0-1 0,-1 1 0,1 0 0,-1 0 0,1-1 0,-1 1 0,1 0 0,-1 0 0,0-1 0,0 1 0,1 0 0,-1 0 0,0 0 0,0 0 0,0 0 0,0 0 0,0 0 0,0 1 0,-1-1 0,1 0 0,0 0 0,0 1 0,-1-1 0,1 1 0,0-1 0,0 1 0,-1 0 0,1-1 0,-1 1 0,1 0 0,0 0 0,-1 0 0,1 0 0,0 0 0,-1 0 0,1 1 0,-1-1 0,-1 1 0,-23 8 0,17-5 0,20-6 0,58-16 0,43-11 0,-110 28 0,0 1 0,0-1 0,1 1 0,-1 0 0,0 0 0,1 0 0,-1 0 0,0 0 0,0 0 0,1 0 0,-1 1 0,0-1 0,4 3 0,-4-2 0,-1 0 0,1 0 0,-1 0 0,0 1 0,0-1 0,0 0 0,0 1 0,0-1 0,0 1 0,0-1 0,0 1 0,0 0 0,-1-1 0,1 1 0,-1 0 0,1 0 0,-1-1 0,0 3 0,5 20 0,3 18 0,18 55 0,-25-95 0,0 1 0,0 0 0,1-1 0,-1 1 0,0-1 0,1 0 0,-1 1 0,1-1 0,0 0 0,0 0 0,0 0 0,0 0 0,0 0 0,1 0 0,-1-1 0,0 1 0,6 2 0,-4-3 0,0 0 0,0 0 0,0 0 0,1 0 0,-1-1 0,0 1 0,1-1 0,-1 0 0,0-1 0,7 0 0,6-3 0,-1 0 0,1-2 0,-1 0 0,25-13 0,1-6 850,-20 7-5635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19.15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32 12864,'0'0'5031,"11"-3"-4076,26-6-118,1 1 0,57-3 0,-38 13-10,0 3 0,102 21 1,46 6 606,-158-32-1270,-31-1-3126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49.52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298 461 7232,'0'0'2792,"-9"4"-2532,2 0-201,0 1 135,0-2 0,0 1 0,0-1 0,0 0-1,0 0 1,-1-1 0,0 0 0,-13 2 0,-12 1 1766,31-4-1906,0-1 0,0 0 1,0 1-1,0 0 1,0-1-1,1 1 0,-1 0 1,0 0-1,0 0 1,1 0-1,-1 0 1,0 0-1,-1 2 0,-22 22 246,11-10-87,-2-1-65,8-7-52,0 0 0,1 0 0,0 1 0,-11 15 0,4-3 24,10-15-60,1 0 1,-1 1-1,1 0 0,0-1 1,-4 12-1,6-14-35,1 0-1,-1 0 0,1 0 1,0 0-1,0 0 0,0-1 1,0 1-1,1 0 0,-1 0 1,1 0-1,0 0 0,0 0 1,0 0-1,0-1 0,0 1 1,3 3-1,-2-2 5,0-1-1,0 0 1,0 0 0,1 0-1,-1-1 1,1 1 0,0-1-1,0 1 1,0-1 0,0 0-1,0 0 1,1 0 0,-1 0-1,7 2 1,-8-4-15,1 1 0,-1 0 1,0-1-1,1 1 0,-1-1 0,0 0 1,1 0-1,-1 0 0,1 0 0,-1 0 1,0-1-1,1 1 0,-1-1 0,0 0 0,0 1 1,1-1-1,-1 0 0,0 0 0,0 0 1,0-1-1,0 1 0,0 0 0,0-1 1,0 1-1,1-3 0,4-3 17,-1 0 1,0-1-1,-1 1 0,0-1 0,0 0 0,0-1 1,-1 1-1,-1-1 0,1 0 0,-1 0 0,-1 0 1,0 0-1,0 0 0,0 0 0,-1-1 1,-1-9-1,2-2 65,-1 19-81,-1 0-1,1 0 1,-1 1-1,0-1 1,0 0-1,0 0 1,0 0-1,0 0 1,0 1-1,0-1 1,-2-3-1,2 4 128,1 9-125,1 0 0,0 1 0,0-1 1,1 0-1,0 0 0,1-1 0,-1 1 1,2-1-1,-1 1 0,1-1 0,8 9 0,-10-13-12,-1 0 0,1 0 0,0-1 0,0 0 0,0 1 0,0-1 0,1 0 0,-1 0 0,0-1 0,1 1 0,0-1-1,-1 0 1,1 0 0,0 0 0,-1 0 0,1-1 0,5 1 0,7-1 20,-1 0-1,30-4 1,-34 2-14,0-1 1,0 0-1,0-1 0,-1 0 1,1 0-1,-1-1 1,11-7-1,-4 1 17,0 0 0,-1-2 1,16-14-1,-22 17 48,-1-1 1,0 1-1,-1-1 0,0-1 1,-1 0-1,0 0 0,-1-1 0,9-21 1,-33 78 169,-25 49 1,-6 13-179,31-64-29,3 1 0,1 1 1,2 0-1,-8 65 0,16-72-1,-10 39 0,13-62 290,10-26-243,9-29-46,31-112 115,24-68 105,-50 152-188,-16 46-28,0 0 0,2 1 0,14-28 0,-20 46-36,0 0 0,0 1 0,0-1 0,1 0 0,-1 1 0,1 0 0,0 0 0,0 0 0,0 0 0,0 1 0,0-1 1,1 1-1,-1 0 0,1 1 0,0-1 0,-1 1 0,1 0 0,0 0 0,9-1 0,-8 2-4,0 0 0,0 0 0,0 0 0,0 0 0,0 1 0,0 0-1,0 0 1,0 1 0,0 0 0,-1 0 0,1 0 0,0 1 0,-1-1 0,0 1 0,8 6 0,-9-6 4,-1 0 0,1 1 0,0-1 0,-1 1-1,0 0 1,0 0 0,0 0 0,-1 0 0,4 6 0,-6-7-5,1-1 1,0 1-1,-1 0 1,1-1-1,-1 1 0,0 0 1,0-1-1,0 1 1,0 0-1,0-1 1,-1 1-1,1 0 0,-1-1 1,0 1-1,1-1 1,-1 1-1,0-1 0,-1 1 1,-1 2-1,-3 6 2,-1 0-1,0-1 1,-1 1-1,0-1 1,-13 11-1,15-15-2,0-1 0,0 0 0,-1-1-1,0 0 1,0 0 0,0 0-1,-1-1 1,1 0 0,-12 3-1,-10 2 33,20-5-3,1 0 0,-1-1 0,0 0 0,0-1-1,-9 1 1,12 1 51,4-4-3,4 1-75,0 0-1,0 0 1,0 0-1,-1 0 1,1 0-1,0-1 1,0 1 0,0-1-1,-1 1 1,1-1-1,0 0 1,-1 0-1,3-1 1,0 1 1,52-23 16,89-53 0,-144 76-19,120-76 86,-119 75-86,0 0 1,1 0-1,-1 1 1,1-1-1,-1 1 0,1 0 1,-1 0-1,1 0 1,0 0-1,0 0 0,0 0 1,0 1-1,-1-1 1,1 1-1,0 0 0,0 0 1,3 0-1,-6 0-1,1 0 0,-1 1 0,0-1 0,0 0 0,0 0 0,1 0 0,-1 0 0,0 0 0,0 0 0,0 0 0,1 1 0,-1-1 0,0 0 0,0 0 0,0 0 0,0 0 0,0 1 0,1-1 0,-1 0 0,0 0 0,0 0 0,0 1 0,0-1 0,0 0 0,0 0 0,0 0 0,0 1 0,0-1 0,0 0 0,0 0 0,0 1 0,0-1 0,0 0 0,0 0 0,0 1 0,0-1 0,1 5 0,-1 0 0,1 1 0,-1-1 0,-1 0 0,1 0 0,-1 0 0,1 0 0,-1 1 0,-1-1 0,1 0 0,-1-1 0,-3 8 0,-3 11 0,-24 75 0,-53 109 0,18-36 177,64-164-174,-1 5 18,2-8 53,1-11 35,-1-3-41,2 1-58,0 0 1,1-1-1,0 1 0,0 0 0,1 0 1,0 0-1,1 0 0,0 0 0,4-10 0,5-14 19,9-32 26,4 1-1,2 2 1,3 0 0,61-93-1,-83 142-39,2 1 0,-1 0 0,2 0-1,0 1 1,0 0 0,1 1 0,0 1 0,0-1-1,1 2 1,27-14 0,-38 21-11,0 0 0,0 1 0,0-1 0,0 0 0,0 1 0,0-1 0,0 1 0,1 0 0,-1-1 0,0 1 0,0 0 0,0 0 0,0 1 0,1-1 1,-1 0-1,0 1 0,0-1 0,0 1 0,0 0 0,0 0 0,0 0 0,0 0 0,0 0 0,2 2 0,-2-1-3,0 1 1,0-1-1,0 1 0,-1 0 1,1 0-1,-1 0 0,0 0 1,1 0-1,-2 0 0,1 0 1,0 0-1,-1 0 1,1 0-1,-1 0 0,0 0 1,0 5-1,0 5 0,-1 0 0,-1 0 0,0 0 0,0-1 0,-2 1 0,1 0 0,-11 21-1,10-25 3,0-1-1,-1 0 0,0 1 1,-1-2-1,1 1 0,-2-1 0,1 0 1,-1 0-1,0-1 0,0 1 0,-11 5 1,16-10 2,-1-1 1,0 1 0,0-1-1,0 0 1,-1 0 0,1 0-1,0-1 1,0 1 0,0-1-1,-1 0 1,1 1 0,0-2-1,-1 1 1,1 0 0,0 0-1,-4-2 1,-18-1 16,19 2-1,11-3 26,14-3 23,3 1-69,-2-2 0,1 0 1,25-14-1,10-4 0,-42 19 4,1-1-1,-1 0 1,-1 0-1,1-2 1,-1 1-1,-1-2 1,0 0 0,0 0-1,10-15 1,-7 7 3,0-2 1,-2 0 0,0 0 0,-2-1 0,11-25 0,-10 19 9,29-45 0,-28 53-3,-1-1 1,-1 0 0,12-35 0,-14 24 4,-5 18-11,0 0 0,0 0 0,1 1 0,1 0 0,0 0 0,9-14 1,-15 27-9,1 0 0,-1-1 0,0 1 1,0-1-1,1 1 0,-1 0 1,0-1-1,0 1 0,0-1 1,0 1-1,0-1 0,0 1 1,0-1-1,0 1 0,1 0 0,-2-1 1,1 1-1,0-1 0,0 1 1,0-1-1,0 1 0,0-1 1,0 1-1,0-1 0,-1 1 0,1 0 0,0 0 0,0 0 1,0 0-1,0 0 0,0 0 0,-1 0 0,1 0 0,0-1 0,0 1 0,0 0 1,0 0-1,-1 0 0,1 0 0,0 0 0,0 0 0,0 0 0,0 0 0,-1 0 1,1 0-1,0 0 0,0 0 0,0 0 0,-1 0 0,1 0 0,0 0 0,0 0 1,0 0-1,0 1 0,-1-1 0,1 0 0,0 0 0,0 0 0,0 0 0,0 0 1,0 0-1,-1 0 0,1 1 0,0-1 0,0 0 0,0 0 0,0 0 0,0 0 1,0 0-1,0 1 0,0-1 0,0 0 0,-1 0 0,1 0 0,0 0 1,0 1-1,0-1 0,0 0 0,-44 48 50,32-30-51,0-1 1,2 2-1,0-1 1,1 1 0,1 1-1,1 0 1,0 0-1,2 0 1,0 1 0,-2 26-1,1 16-1,-3 50-70,10-96 54,0-1 0,2 0 1,0 0-1,0-1 0,2 1 0,-1-1 0,2 0 0,12 24 0,-17-37 15,1 0 1,-1 0-1,0 0 0,0 0 0,1 0 0,-1-1 1,1 1-1,-1-1 0,1 1 0,0-1 0,0 1 1,0-1-1,0 0 0,0 0 0,0 0 0,0 0 1,0 0-1,0-1 0,0 1 0,0-1 0,0 1 1,1-1-1,-1 0 0,0 0 0,0 0 0,1 0 0,-1 0 1,0 0-1,0 0 0,3-2 0,2-1 2,0-1 0,0 0 0,-1 0 0,1-1 0,-1 0 0,0 0 0,6-7 0,35-46 0,-22 26 0,18-12 18,-33 35-11,0-1 1,-1 1 0,0-2 0,-1 1-1,11-19 1,-15 11 38,-6 14-23,-3 12-20,-4 13-3,1-1 0,1 1 0,-6 31 0,12-45 0,0-1 0,0 0 0,0 1 0,1-1 0,0 0 0,1 1 0,-1-1 0,1 1 0,0-1 0,1 0 0,-1 0 0,1 0 0,1 0 0,2 7 0,-3-10 0,0-1 0,0 1 0,0-1 0,0 1 0,0-1 0,1 0 0,-1 1 0,1-1 0,-1 0 0,1-1 0,0 1 0,0 0 0,0-1 0,0 0 0,0 0 0,0 0 0,0 0 0,0 0 0,1 0 0,-1-1 0,0 0 0,0 1 0,1-1 0,-1 0 0,0-1 0,0 1 0,6-2 0,2-1 0,0 0 0,0-1 0,0 0 0,-1-1 0,0 0 0,16-11 0,-4 2 0,-9 7 0,0-1 0,19-17 0,-28 22 0,-1-1 0,1 0 0,-1 0 0,0 0 0,0 0 0,-1 0 0,1-1 0,-1 1 0,0-1 0,0 1 0,0-1 0,1-5 0,-3 6 3,0 1 0,0-1-1,0 1 1,0-1 0,-1 1-1,1-1 1,-1 1 0,0 0-1,0-1 1,0 1 0,-1 0 0,1 0-1,-1-1 1,-2-2 0,3 4-1,0 1 1,0-1-1,0 0 1,0 1-1,0-1 0,0 1 1,0 0-1,0 0 1,-1-1-1,1 1 1,-1 0-1,1 0 1,-1 0-1,1 0 1,-1 0-1,0 1 1,1-1-1,-1 0 1,0 1-1,0-1 1,1 1-1,-1 0 0,0-1 1,0 1-1,0 0 1,1 0-1,-1 0 1,-4 1-1,0 1 6,5-2-7,0 0 1,0 1 0,0-1 0,0 0 0,0 1 0,0-1 0,0 1 0,0-1 0,1 1 0,-1-1 0,0 1 0,0 0 0,0-1 0,0 1 0,1 0 0,-1 0-1,0 0 1,1 0 0,-1-1 0,0 3 0,-2 1 7,1-1 0,-1 0 0,0 1 0,0-1 0,-5 5 0,5-6-11,1-1 1,0 1-1,-1 0 0,1 0 1,0 0-1,1 1 0,-1-1 1,0 0-1,1 1 0,-1-1 1,1 1-1,0 0 0,0-1 1,0 1-1,0 0 0,-1 5 1,1-3-1,1 0 1,0-1-1,0 1 1,1 0-1,-1-1 0,1 1 1,0 0-1,0-1 1,1 1-1,-1-1 1,1 1-1,0-1 1,0 0-1,0 0 1,1 0-1,0 0 1,-1 0-1,1-1 1,1 1-1,-1-1 1,5 4-1,-6-5 2,0 0 0,0 0 0,0 0 0,1-1 0,-1 1 0,1-1 0,-1 0 0,1 0 0,-1 1 0,1-2 0,0 1 0,-1 0 0,1 0 0,0-1 0,0 0 0,-1 1 0,5-1 0,-2-1 0,1 0 0,-1 1 0,1-2 0,-1 1 0,0-1 0,1 0 0,-1 0 0,6-4 0,4-3 0,-1 0 0,0-1 0,0-1 0,21-22 0,-17 16 0,27-20 0,-26 22 0,26-26 0,-40 37 0,-1-1 0,0 0 0,1 0 0,0 1 0,0-1 0,0 1 0,1 0 0,8-4 0,-9 7 0,-5 3 0,-7 4 0,5-4 0,-38 48 0,15-17 0,11-16 0,2 1 0,0 0 0,1 0 0,-14 34 0,25-51 0,-1 0 0,1 0 0,0 0 0,-1-1 0,1 1 0,0 0 0,0 0 0,0 0 0,0 0 0,0-1 0,0 1 0,0 0 0,0 0 0,0 0 0,0 0 0,0-1 0,0 1 0,1 0 0,-1 0 0,0 0 0,1-1 0,-1 1 0,1 0 0,-1 0 0,0-1 0,1 1 0,0 0 0,-1-1 0,1 1 0,-1-1 0,1 1 0,0-1 0,-1 1 0,1-1 0,0 1 0,0-1 0,-1 0 0,1 1 0,0-1 0,0 0 0,0 1 0,-1-1 0,1 0 0,0 0 0,1 0 0,2 1 0,0-1 0,1 1 0,-1-1 0,0 0 0,1 0 0,-1 0 0,8-2 0,-1-1 2,-1-1 0,1-1-1,-1 0 1,0 0 0,0-1 0,0 0-1,-1 0 1,0-1 0,0-1-1,9-9 1,-6 4 7,-1 0-1,0 0 1,-1-1-1,0-1 1,-1 0-1,7-17 1,-3-1 10,-1 0 0,-2-1-1,-2-1 1,-1 1 0,-1-1 0,-2 0 0,-2-1-1,-3-57 1,1 89-10,0 1-1,-1-1 1,1 1-1,-1-1 1,0 1-1,0 0 1,-1 0-1,1-1 1,-3-3-1,4 7-5,0-1 0,-1 1 0,1-1 0,-1 1 0,1-1 0,0 1 0,-1-1 0,0 1-1,1-1 1,-1 1 0,1 0 0,-1-1 0,1 1 0,-1 0 0,0-1 0,1 1 0,-1 0 0,0 0 0,1 0 0,-2 0 0,1 0-3,0 0 1,0 0-1,0 1 1,0-1-1,0 0 1,-1 1-1,1-1 1,0 1-1,1-1 0,-1 1 1,0 0-1,0-1 1,0 1-1,0 0 1,0 0-1,-1 1 1,-7 10 1,-1 0 0,1 0 0,1 1 0,0 1 0,1-1 0,1 1 0,0 0 0,1 1 0,0-1 0,1 1 0,1 0 0,0 0 0,1 0 0,1 1 0,0-1 0,1 0 0,1 1 0,0-1 0,1 0 0,1 0 0,6 23 0,0-5-5,-7-20 4,1-1-1,0 1 1,1-1-1,0 0 1,1 0-1,1-1 1,0 0 0,0 0-1,9 12 1,-11-18-245,11 10 810,-10-16-1353,-3-11-1988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49.73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16184,'0'0'4335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53.05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8 923 8744,'0'0'2581,"4"-13"-2361,6-17-37,1 0 0,2 1 0,16-30 0,57-66 576,-53 80-324,43-77-1,-60 90-292,-5 13 2,-1 0 1,0-1-1,-2 0 1,-1-1 0,9-37-1,-15 48-46,-1 8-42,0 0 0,0-1-1,0 1 1,0 0 0,1-1 0,-1 1 0,1 0-1,0 0 1,-1 0 0,1-1 0,0 1-1,0 0 1,1 0 0,1-2 0,-3 4-43,0 0 1,0 0-1,0 0 1,-1 1 0,1-1-1,0 0 1,0 0-1,0 0 1,0 0-1,0 1 1,0-1-1,0 0 1,0 0-1,0 0 1,0 0-1,0 1 1,-1-1-1,1 0 1,0 0 0,0 0-1,0 0 1,0 0-1,-1 1 1,1-1-1,0 0 1,0 0-1,0 0 1,0 0-1,-1 0 1,1 0-1,0 0 1,0 0-1,0 0 1,-1 0 0,1 0-1,0 0 1,0 0-1,0 0 1,0 0-1,-1 0 1,1 0-1,0 0 1,0 0-1,0 0 1,-1 0-1,1 0 1,0 0 0,0 0-1,0 0 1,0-1-1,-1 1 1,1 0-1,0 0 1,0 0-1,0 0 1,0 0-1,0-1 1,-1 1-1,1 0 1,0 0-1,0 0 1,0 0 0,0-1-1,0 1 1,0 0-1,-57 154 530,-30 105-151,74-208-333,-72 267 308,79-296-296,-1-1 0,-2 0 0,0 0 0,-1-1 0,-20 31 0,27-48-2,1 0-1,-1 0 1,0-1 0,0 0-1,0 1 1,-4 2 0,2-2 138,4-3-202,1 0 0,0 0 0,0 0 1,0 0-1,-1 0 0,1 0 0,0 0 0,0 0 0,0 1 1,-1-1-1,1 0 0,0 0 0,0 0 0,-1 0 1,1-1-1,0 1 0,0 0 0,-1 0 0,1 0 1,0 0-1,0 0 0,0 0 0,-1 0 0,1 0 1,0 0-1,0 0 0,0-1 0,-1 1 0,1 0 1,0 0-1,0 0 0,0 0 0,0-1 0,0 1 1,-1 0-1,1 0 0,0 0 0,0-1 0,0 1 0,0 0 1,0 0-1,0 0 0,0-1 0,0 1 0,0 0 1,0 0-1,0-1 0,0 1 0,0 0 0,0-1 1,-1-11 175,7-2-134,1 1-1,0-1 0,1 2 1,0-1-1,1 1 1,14-16-1,70-62 47,-65 65-53,40-35 78,83-55 1,-22 23 85,-107 74-37,37-37-1,-59 55-166,11-12 62,-5 7 13,-1-1-1,1 1 1,13-10-1,-12 7 34,-6 8-90,-1-1 0,1 0 0,-1 1-1,1-1 1,-1 0 0,1 1-1,0-1 1,-1 1 0,1-1 0,0 1-1,-1-1 1,1 1 0,0-1 0,0 1-1,-1 0 1,3-1 0,-3 1 140,0 5-68,-12 26 7,1-1-36,-6 37 91,17-63-140,-1 0-1,1-1 1,1 1-1,-1-1 0,0 1 1,1-1-1,0 1 1,0-1-1,0 1 0,0-1 1,3 5-1,-4-5-4,1-1-1,1 0 1,-1 0-1,0 1 1,0-1-1,1 0 1,-1 0-1,1-1 1,0 1 0,0 0-1,-1 0 1,1-1-1,0 1 1,0-1-1,1 0 1,3 2-1,1-1 8,1-1 0,0 0 0,0-1 0,-1 0 0,1 0 0,0-1-1,0 0 1,-1 0 0,1-1 0,-1 0 0,1 0 0,-1 0 0,14-8 0,4-3 18,0-2-1,31-24 1,-43 29-8,-10 7-15,1 0 1,-1 0 0,0 0 0,0 0-1,0-1 1,0 1 0,0-1 0,-1 0-1,1 0 1,2-6 0,-5 8-7,1 1 0,-1 0 1,1-1-1,-1 1 1,0 0-1,0-1 0,1 1 1,-1-1-1,0 1 0,0 0 1,0-1-1,-1 1 0,1-1 1,0 1-1,0 0 0,-1-1 1,1 1-1,-1-1 1,1 1-1,-1 0 0,1 0 1,-1-1-1,0 1 0,0 0 1,0 0-1,0 0 0,0 0 1,0 0-1,0 0 0,0 0 1,0 0-1,0 0 1,0 1-1,-1-1 0,1 0 1,0 1-1,-2-1 0,1 0 4,-1 0-1,0 1 0,0-1 0,1 1 1,-1 0-1,0-1 0,0 2 1,1-1-1,-1 0 0,0 0 1,0 1-1,1-1 0,-1 1 0,0 0 1,1 0-1,-1 0 0,1 0 1,-1 1-1,1-1 0,0 0 0,-1 1 1,1 0-1,0 0 0,0-1 1,0 1-1,0 0 0,0 1 1,-1 2-1,-1-1-1,1 0 1,0 1 0,0-1-1,0 1 1,1 0 0,-1-1-1,1 1 1,0 0-1,1 0 1,-1 1 0,1-1-1,0 0 1,0 10 0,1-11-2,1-1 0,0 1 0,0-1 0,0 0 0,0 1 0,0-1 0,1 0 0,0 0 0,-1 0 0,1 0 0,0 0 0,1-1 0,-1 1 0,0 0 0,1-1 0,-1 0 0,1 1 0,0-1 0,0 0 0,0-1 0,0 1 0,0 0 0,0-1 0,4 2 0,-2-1-3,-1-1 1,1 1-1,1-1 0,-1 0 0,0 0 0,0 0 1,0-1-1,0 0 0,1 0 0,-1 0 1,0-1-1,0 0 0,0 0 0,0 0 0,7-3 1,15-9 20,0-2-1,-1-1 1,-1-1 0,-1-1 0,0-1 0,39-43 0,-51 49-7,-1 0 0,0-1 0,-1 0 0,-1-1 1,13-27-1,28-84 72,-45 112-77,38-132 86,-28 87-56,-11 42-17,0 0 0,-2 1 0,0-1 0,-1-1 0,-2-25 1,1 43-20,0-1 0,0 0 1,0 0-1,1 1 1,-1-1-1,-1 0 1,1 1-1,0-1 0,0 0 1,0 0-1,0 1 1,0-1-1,-1 0 0,1 1 1,0-1-1,-1 1 1,1-1-1,0 0 1,-1 1-1,1-1 0,-1 1 1,1-1-1,-1 1 1,0-2-1,0 3 0,1-1 0,-1 0 1,0 0-1,1 1 0,-1-1 0,1 0 0,-1 1 1,0-1-1,1 1 0,-1-1 0,1 1 0,-1-1 1,1 1-1,-1-1 0,1 1 0,0-1 0,-1 1 1,0 1-1,-17 35 40,-4 20-41,-60 173 13,73-198-14,2-1-1,1 1 1,1 0-1,2 0 1,2 51-1,1-73-1,1 0 0,0-1 0,1 1 0,0 0 0,1-1 0,-1 1 0,6 9 0,-7-16 0,1 0 0,-1 0 0,1-1 0,0 1 0,0 0 0,0-1 0,1 1 0,-1-1 0,0 0 0,1 0 0,0 0 0,-1 0 0,1 0 0,0-1 0,0 1 0,0-1 0,0 1 0,0-1 0,1 0 0,-1-1 0,0 1 0,0 0 0,1-1 0,3 0 0,12 0 1,0-2-1,0-1 0,0 0 0,-1-1 0,1-1 1,-1 0-1,0-2 0,-1 0 0,0-1 1,19-12-1,50-42 76,-83 60-72,-1 1 1,0 0 1,0 0-1,0 0 0,0 0 1,0-1-1,0 1 0,-1 0 1,1-1-1,0 0 0,-1 1 1,1-1-1,1-3 0,-48 41 93,33-25-79,-1 0 0,-16 23 1,-5 4 67,34-37-82,0-1 0,0 1 0,0-1 0,1 1 0,-1 0 0,0-1 0,0 1 0,0-1 0,1 1 0,-1 0 0,0-1 0,1 1 0,-1-1 0,0 1 0,1-1 0,-1 1 0,1-1 0,-1 0 0,1 1 0,-1-1 0,1 1 0,0-1 0,14 11 21,-12-10-22,-1-1 1,1 0-1,0 1 0,-1-1 0,1 0 1,0 0-1,-1 0 0,1-1 0,0 1 0,-1-1 1,1 1-1,0-1 0,-1 0 0,1 0 1,-1 0-1,1 0 0,-1 0 0,0-1 0,0 1 1,1-1-1,-1 0 0,3-3 0,6-5 9,-1 0-1,16-21 0,-24 28-11,13-17 11,-2-1 0,0 0 1,-1-1-1,-2-1 0,0 0 1,-2 0-1,0-1 0,6-35 0,-1-14 45,5-111-1,-18 177-47,1 0 1,-1 0-1,0 0 1,-1 1-1,1-1 1,-2 0 0,1 1-1,-1-1 1,1 1-1,-5-8 1,6 13-8,0 1-1,0 0 1,0-1 0,0 1 0,0 0 0,-1 0-1,1-1 1,0 1 0,0 0 0,0 0-1,0 0 1,-1-1 0,1 1 0,0 0 0,0 0-1,-1 0 1,1 0 0,0-1 0,0 1-1,-1 0 1,1 0 0,0 0 0,-1 0 0,1 0-1,0 0 1,0 0 0,-1 0 0,1 0-1,0 0 1,-1 0 0,1 0 0,0 0 0,0 0-1,-1 0 1,1 0 0,0 0 0,-1 0-1,1 0 1,0 0 0,0 1 0,-1-1 0,1 0-1,0 0 1,0 0 0,-1 0 0,1 1-1,0-1 1,0 0 0,0 0 0,-1 0 0,1 1-1,0-1 1,-9 17 17,-5 28-12,3 0-1,1 1 0,2 0 1,-3 70-1,11-80-6,2 0 0,1 0 0,2-1 0,1 1 0,18 56 0,-20-81 4,1 1-1,0-1 1,0 0-1,1 0 0,1-1 1,10 15-1,-15-24-7,-1 1 0,1 0 0,0-1 0,-1 1 0,1-1 0,0 0 0,0 0 0,0 0 0,0 0 0,0 0 0,0 0 0,1 0 0,-1-1 0,0 1 0,0-1 0,1 1 0,-1-1 0,0 0 0,0 0 0,1 0 0,-1 0 0,0 0 0,0-1 0,1 1 0,-1-1 0,0 1 0,0-1 0,4-2 0,-5 3-242,1-1 0,-1 0-1,1 0 1,-1 0 0,0 0 0,1 0-1,-1 0 1,0-1 0,0 1-1,0 0 1,0-1 0,0 1 0,2-3-1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05.61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14168,'0'0'12750,"8"0"-12245,107 9 1680,32 0-447,-127-9-1637,185 0 1211,-150 1-1312,-37-2 0,0 1 0,0 1 0,26 5 0,-35-2 986,-9-4-1071,0 0 0,0 0 0,0 0 0,0 0 0,0 0 0,0 0 0,0 0 0,0 0 0,1 0 0,-1 0 0,0 0 0,0 1 0,0-1 0,0 0 0,0 0 0,0 0 0,0 0 0,0 0 0,0 0 0,0 0 0,0 1 0,0-1 0,0 0 0,0 0 0,0 0 0,0 0 0,0 0 0,0 0 0,0 0 0,0 1 0,0-1-1,0 0 1,0 0 0,0 0 0,0 0 0,0 0 0,0 0 0,0 0 0,0 0 0,0 1 0,0-1 0,-1 0 0,1 0 0,0 0 0,0 0 0,0 0 0,0 0 0,0 0 0,0 0 0,0 0 0,0 0 0,0 0 0,-1 0 0,1 0 0,0 0 0,0 0 0,0 1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53.34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0 109 16072,'0'0'1279,"62"-64"-615,-27 37 8,10 15-320,-4 6-8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19.04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0 524 10448,'0'0'3006,"3"-11"-2886,-3 11-120,5-19 177,0 0-1,1 0 0,16-32 1,-10 27 147,0 0 1,7-29 0,3-5 278,0 14-202,4-13 116,-19 41-342,-1 0-1,2 0 0,0 1 0,1 0 0,1 0 0,12-14 0,-20 26-71,0 1 0,1 0 0,-1-1 0,0 1 0,1 0 0,-1 1 0,1-1 0,5-3 1,-7 5-83,-1 0 0,1 0 0,-1 0 0,1 0 0,-1 0 0,1 0 0,-1 0 0,1 0 0,-1 0 0,1 0 0,-1 0 1,1 0-1,-1 0 0,1 0 0,-1 0 0,1 0 0,-1 1 0,1-1 0,-1 0 0,1 0 0,0 1 0,0 0-10,-1 0-1,1 0 0,0 0 1,0 0-1,-1 0 0,1 0 1,0 1-1,-1-1 0,1 0 0,-1 0 1,1 0-1,-1 2 0,6 25 48,-1 0 0,-1 0 0,-2 0 0,-1 37 0,-16 113 150,15-175-197,-1 0 0,1 0 1,-1 0-1,0 0 1,0 0-1,0 0 0,0 0 1,-1-1-1,1 1 0,-1 0 1,1-1-1,-1 1 1,0-1-1,0 0 0,0 0 1,0 1-1,-1-1 0,1-1 1,-1 1-1,-3 2 0,4-3 5,0 0-1,0-1 1,1 1-1,-1-1 0,0 1 1,0-1-1,0 0 0,0 0 1,0 0-1,0 0 1,0 0-1,0 0 0,0 0 1,0-1-1,1 1 0,-1-1 1,0 0-1,0 1 1,0-1-1,1 0 0,-1 0 1,0 0-1,1 0 0,-1 0 1,1 0-1,-1-1 1,1 1-1,-1 0 0,1-1 1,0 1-1,-2-3 0,2 3-7,1 0 0,-1 1-1,0-1 1,1 0 0,-1 0-1,0 0 1,1 1 0,-1-1-1,1 0 1,-1 0-1,1 0 1,0 0 0,-1 0-1,1 0 1,0 0 0,0 0-1,0 0 1,0 0 0,-1 0-1,1 0 1,1 0-1,-1 0 1,0 0 0,0 0-1,0 0 1,0 0 0,1 0-1,-1 0 1,0 0 0,1 0-1,-1 0 1,1 0 0,-1 1-1,1-1 1,0 0-1,-1 0 1,1 0 0,0 1-1,-1-1 1,1 0 0,0 1-1,0-1 1,0 1 0,0-1-1,-1 1 1,3-1 0,5-3 18,1 1 0,-1 1 1,1 0-1,14-2 1,1-1-27,80-30 95,-92 29-78,-1 0-1,1-1 1,-1 0-1,0-1 1,17-16-1,-6 5 30,-16 13-24,1-1-1,-1 1 1,7-11 0,16-15 94,-23 26-79,-1 0 0,0 0 1,0-1-1,0 0 0,-1 1 0,1-1 0,5-15 0,-8 20 32,0 0 71,-7 3-33,-18 37 47,17-29-142,2 0 0,-1 1-1,1-1 1,1 1 0,0 0 0,0 0 0,1 0 0,0 1 0,1-1 0,0 0 0,0 1 0,2-1 0,-1 0 0,1 1 0,0-1-1,1 0 1,5 15 0,-7-24-10,0-1 0,0 1 1,1 0-1,-1-1 0,0 1 0,1-1 0,-1 1 0,1 0 0,-1-1 0,1 1 0,-1-1 0,1 1 0,-1-1 1,1 1-1,0-1 0,-1 0 0,1 1 0,0-1 0,-1 0 0,1 1 0,0-1 0,-1 0 0,1 0 0,0 0 1,0 1-1,-1-1 0,1 0 0,0 0 0,0 0 0,-1 0 0,1 0 0,0-1 0,0 1 0,-1 0 0,1 0 1,0 0-1,-1-1 0,1 1 0,0 0 0,-1-1 0,1 1 0,0 0 0,-1-1 0,1 1 0,0-2 0,33-25 37,-29 24-35,8-11 20,0 0 0,-1-1 0,17-27-1,-17 24 23,1 0-1,22-24 0,-30 35 6,-4 6-20,-1 4 3,0 5 0,0 14-8,-1-12-17,1 0 0,0 0 0,2 10 0,-1-16-2,0-1-1,0 1 0,0-1 0,0 1 1,1-1-1,-1 0 0,1 1 1,0-1-1,0 0 0,0 0 1,0 0-1,4 3 0,-5-5-3,1 0 0,-1 0 0,0 0 1,1 0-1,-1 0 0,1-1 0,-1 1 0,1 0 0,0-1 0,-1 1 0,1-1 0,0 1 0,-1-1 0,1 0 0,0 0 0,-1 0 0,1 0 0,0 0 0,-1 0 0,1 0 0,0-1 1,-1 1-1,1-1 0,0 1 0,-1-1 0,1 1 0,-1-1 0,1 0 0,-1 0 0,1 0 0,1-1 0,6-5 11,0 1-1,-1-2 1,14-13 0,-13 12-8,5-8 42,0 0 1,17-27-1,-26 36-8,-9 35 138,-44 134-51,-10 29-40,16-45-41,25-77-25,77-185 184,-2-25-129,11-23 56,-50 124-31,46-72 1,-60 107-82,17-25 80,-21 30-92,-1 0 0,1 0 0,0 0 0,0 0-1,0 1 1,0-1 0,0 0 0,0 0 0,0 1-1,0-1 1,0 0 0,0 1 0,0-1 0,0 1 0,1-1-1,-1 1 1,0 0 0,0 0 0,1-1 0,-1 1-1,0 0 1,0 0 0,2 0 0,-2 1-2,0 0-1,0-1 1,0 1-1,0 0 1,-1 0 0,1 0-1,0-1 1,-1 1-1,1 0 1,0 0 0,-1 0-1,1 0 1,-1 0 0,0 0-1,1 0 1,-1 1-1,0-1 1,0 0 0,1 0-1,-1 1 1,3 29 14,-3-23-7,2 10-1,-1 0 0,0 0 1,-1-1-1,-1 1 1,-1 0-1,-1-1 1,0 1-1,-9 24 1,9-31 14,-6 9 11,4-19-15,-2-13 10,5 8-11,1-1 1,-1 0-1,1 0 1,0 0-1,0-1 1,0 1-1,1-7 1,29 10 48,-11 0-64,7-1-6,0-1-1,24-8 1,-41 10 4,0-1 1,0 0-1,0-1 1,-1 0-1,1 0 1,-1-1-1,0 1 1,0-2-1,-1 1 0,7-7 1,9-9 8,-15 14-4,0 0-1,-1 0 1,1 0-1,5-9 1,-10 13-9,-1 0 1,1 0-1,-1 1 1,0-1-1,0 0 1,0 0-1,0 0 1,-1 0-1,1 0 1,-1-1 0,0 1-1,0 0 1,0 0-1,0 0 1,0 0-1,-1 0 1,0-4-1,1 6-1,-1 0 0,1 0 0,0-1 0,-1 1 0,1 0 0,-1 0 0,1 0 0,-1 0 0,1-1 0,-1 1 0,0 0 0,0 0 0,0 0 0,1 0 0,-1 1 0,0-1 0,0 0 0,-2-1 0,2 2 0,0-1 0,0 1 0,0 0 0,0 0 0,0 0 0,0 0 0,0 1 0,0-1 0,0 0 0,0 0 0,0 1 0,0-1 0,0 0 0,0 1 0,0-1 0,0 1 0,0-1 0,1 1 0,-1-1 0,0 1 0,0 0 0,1-1 0,-1 1 0,0 0 0,1 0 0,-1 0 0,-6 7 6,2 0 0,-1-1 0,1 2 0,0-1-1,1 1 1,0-1 0,0 1 0,1 0 0,0 0 0,1 1-1,0-1 1,0 1 0,1-1 0,0 1 0,1 11 0,0-18-4,0 0 0,0 0 0,1 0 0,-1-1 1,1 1-1,0 0 0,-1 0 0,1-1 0,0 1 1,1 0-1,-1-1 0,0 1 0,1-1 1,-1 1-1,1-1 0,0 0 0,0 0 0,3 3 1,-4-4-4,0 0 1,1 0-1,0 0 1,-1-1-1,1 1 1,-1 0-1,1-1 1,0 1-1,0-1 0,-1 1 1,1-1-1,0 0 1,0 0-1,-1 0 1,1 0-1,0 0 1,0 0-1,0 0 1,-1-1-1,1 1 1,0-1-1,-1 1 1,1-1-1,0 0 1,-1 1-1,1-1 1,-1 0-1,1 0 1,2-2-1,11-9 1,-1-1 0,0-1 0,-1 0 0,-1-1-1,13-19 1,9-10 8,-13 11 3,-21 32-11,0 1 0,0 0 0,1-1 0,-1 1 0,0 0 0,0 0 0,1-1 1,-1 1-1,0 0 0,0 0 0,1-1 0,-1 1 0,0 0 0,1 0 0,-1 0 1,0 0-1,1-1 0,-1 1 0,0 0 0,1 0 0,-1 0 0,1 0 0,-1 0 1,0 0-1,1 0 0,-1 0 0,0 0 0,1 0 0,-1 0 0,1 0 0,-1 0 1,0 0-1,1 1 0,0-1 0,-1 1 0,1-1 0,-1 0 0,0 1 0,1-1 1,-1 1-1,1 0 0,-1-1 0,0 1 0,1-1 0,-1 1 0,0-1 0,0 1 0,0 0 0,1-1 1,-1 1-1,0 0 0,0-1 0,0 1 0,0 0 0,0 0 0,0 4 0,1-1 0,0 1 0,0-1 0,1 1 0,-1-1 0,1 1 0,0-1 0,0 0 0,1 0 0,-1 0 0,1 0 0,5 6 0,-2-4 0,0 1 0,0-1 0,1 0 0,-1 0 0,14 8 0,-12-9 10,1-1 0,-1 0 0,1 0 0,0 0 0,0-1 0,0-1 0,1 0 1,10 2-1,-17-4-6,1 0 0,0 0 0,0 0 0,-1-1 0,1 1 0,-1-1 0,1 0 0,0 0 0,-1 0 0,0 0 0,1-1 0,-1 0 0,0 1 0,1-1 0,-1 0 0,0 0 0,-1-1 0,1 1 0,0-1 0,-1 1 0,1-1 0,-1 0 0,0 0 0,2-4 0,20-35 62,-17 25-3433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23.63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189 681 14064,'0'0'1209,"-11"-3"-1890,-4-2 734,-36-8 200,48 13-219,1 0-1,0 1 1,0-1-1,0 0 0,-1 1 1,1 0-1,0-1 1,0 1-1,0 0 1,0 0-1,0 0 1,0 0-1,0 0 0,0 1 1,1-1-1,-4 4 1,-25 26 440,25-24-395,0 0 0,0 1 0,1-1 0,0 1 0,0 0 1,1 0-1,0 0 0,1 0 0,-1 0 0,2 1 0,-3 13 0,4-17-40,0 1 0,0 0-1,0 0 1,0-1 0,1 1-1,0 0 1,0 0 0,0-1-1,1 1 1,0-1 0,0 0-1,0 1 1,1-1 0,0 0-1,0 0 1,0 0-1,1-1 1,3 5 0,-5-7-16,1 0 1,-1 0-1,0 0 0,1-1 1,-1 1-1,1-1 0,0 0 1,-1 0-1,1 0 1,0 0-1,0 0 0,0 0 1,0-1-1,3 1 0,0-1 11,1 0-1,-1 0 1,1-1-1,-1 1 1,0-1-1,8-3 1,0 0 22,-1-1 0,1-1 0,-1 0 0,23-15 0,-8 0 48,-2-1-1,0-2 1,24-30 0,27-37 317,-77 91-389,1-1 0,0 0 0,0 0-1,-1 0 1,1 0 0,-1 0 0,1 0 0,-1 0-1,1 0 1,-1 0 0,0 0 0,1-1 0,-1 1 0,0-2-1,-2 3 313,-3 10-162,-1 8-18,2-8-111,0 0 0,1 0 1,1-1-1,0 2 0,-2 10 0,4-18-40,0-1-1,0 0 1,0 0-1,1 1 1,-1-1-1,0 0 1,1 0-1,-1 0 1,1 0-1,0 1 1,0-1-1,0 0 1,0 0-1,0-1 1,0 1-1,1 0 1,-1 0-1,0 0 1,1-1-1,0 1 1,-1-1-1,1 1 1,0-1-1,0 0 1,-1 0-1,1 0 1,0 0-1,0 0 1,4 1-1,-4-1 2,0 0-1,0-1 1,0 1-1,0-1 1,0 0-1,0 0 1,0 0-1,1 0 1,-1 0-1,0 0 1,0 0-1,0-1 1,0 1-1,0-1 1,0 1-1,0-1 1,0 0-1,0 0 1,0 0 0,0 0-1,0 0 1,0 0-1,0-1 1,-1 1-1,1 0 1,-1-1-1,1 0 1,-1 1-1,0-1 1,1 0-1,-1 0 1,0 1-1,0-1 1,0 0-1,0 0 1,-1 0-1,1 0 1,0-1-1,-1 1 1,0 0-1,1 0 1,-1 0-1,0 0 1,0 0-1,0-1 1,0 1-1,-1 0 1,1 0-1,-1 0 1,1 0-1,-1 0 1,0 0-1,1 0 1,-1 0-1,0 0 1,0 0-1,-1 0 1,1 0-1,0 1 1,-1-1-1,1 1 1,-1-1-1,1 1 1,-1-1-1,0 1 1,1 0-1,-1-1 1,-4 0-1,3 0 9,1 1-12,1 0 0,-1 0 0,1 0 0,-1 0 0,1 0 0,-1 1 0,0-1 0,0 1 0,1-1 0,-1 1 0,0 0 0,0-1 1,1 1-1,-1 0 0,0 0 0,0 0 0,1 0 0,-1 1 0,0-1 0,0 0 0,1 1 0,-1 0 0,-2 0 0,-10 5 202,29-12-125,34-10 7,63-11 1,-109 26-85,1 0 1,-1 0-1,1 1 1,-1-1-1,1 1 1,-1 0-1,1 0 1,-1 0-1,0 0 0,1 1 1,-1 0-1,1-1 1,-1 1-1,0 0 1,1 1-1,-1-1 1,0 0-1,0 1 0,0 0 1,0 0-1,0 0 1,-1 0-1,1 0 1,0 1-1,-1-1 1,0 1-1,0-1 0,1 1 1,0 3-1,0-2 2,-2 1-1,1-1 1,0 0-1,-1 1 1,0-1-1,0 1 1,0 0-1,0-1 1,-1 10-1,-4 43 98,1-44-61,3-11-35,-1 0 0,0 0 0,1 0 0,-1 0 0,1-1 0,0 1-1,-1 0 1,1 0 0,0 0 0,0 0 0,0 0 0,1 0 0,-1 0 0,0 0 0,1 0-1,-1 0 1,2 3 0,14-22 179,2-6-120,22-37 1,-27 39-5,1 1 1,0 0-1,22-22 1,-35 41-62,0 0 0,-1 0 0,1 0-1,0 0 1,0 0 0,0 1 0,0-1 0,1 0 0,-1 0 0,0 1-1,0-1 1,0 1 0,0-1 0,1 1 0,-1-1 0,0 1 0,1 0-1,1 0 1,-2 0-1,0 0-1,-1 0 0,1 1 0,0-1 0,-1 1 1,1-1-1,-1 0 0,1 1 0,0-1 0,-1 1 1,1-1-1,-1 1 0,1 0 0,-1-1 0,0 1 1,1 0-1,-1-1 0,1 1 0,-1 0 1,0-1-1,0 1 0,1 1 0,0 6 19,1 0 1,-1 0-1,-1-1 0,0 13 1,0-15-29,0-1 13,0 1-1,1-1 1,-1 1 0,1-1-1,0 1 1,0-1 0,0 0-1,1 1 1,-1-1 0,1 0-1,0 0 1,4 6 0,-5-8-4,1-1-1,-1 1 1,1-1 0,-1 1 0,1-1 0,0 0 0,0 1 0,0-1 0,-1 0 0,1 0 0,0 0 0,0-1 0,0 1 0,1 0 0,-1-1-1,0 1 1,0-1 0,0 0 0,0 0 0,0 0 0,1 0 0,-1 0 0,0 0 0,0 0 0,0-1 0,0 1 0,4-2 0,11-5 19,1 0 1,-1-1-1,32-20 1,14-7 27,-48 28-21,0 0 0,0-1 1,-1 0-1,0-2 0,20-16 0,-30 19 119,-14 21-27,3-3-98,0 0 0,0-1 0,-1 0 1,-18 17-1,14-14 5,1 0 0,-11 15 0,20-26-26,0 1 4,-1 1 0,1 0 1,0 0-1,0 1 0,-3 5 0,5-9-5,0 0 0,0 0 0,0-1 0,-1 1 0,1 0 0,0 0 0,0 0 0,0-1 0,0 1 0,1 0 0,-1 0 0,0 0 0,0-1 0,0 1 0,1 0 0,-1 0 0,0-1 0,1 1 0,-1 0 0,1 0 0,-1-1 0,0 1 0,1-1 0,0 1 0,-1 0 0,1-1 0,-1 1 0,1-1 0,0 1 0,-1-1 0,1 0 0,0 1 0,0-1 0,-1 0 0,1 1 0,0-1 0,0 0 0,1 1 0,2-1 0,0 1 1,0 0 0,0-1-1,1 0 1,-1 0 0,0 0 0,0 0-1,1-1 1,-1 0 0,0 0 0,0 0-1,0 0 1,0-1 0,0 1 0,0-1-1,-1 0 1,1 0 0,0 0-1,-1-1 1,4-2 0,2-3 7,0 0-1,-1 0 1,0-1 0,0 0-1,12-20 1,-5 5 13,-2-2 0,-1 1 0,-1-2-1,-2 0 1,0 0 0,9-54 0,6-172 109,-21 188-89,-2 58-30,0 4-5,-1 0-1,0 0 1,1 0 0,-1 0 0,0 0-1,0 1 1,0-1 0,-1 0 0,1 0-1,-1 0 1,0 0 0,1 0-1,-3-2 1,3 5-6,0 0 1,-1 0-1,1 0 0,-1 0 1,1 0-1,0 0 0,-1 0 0,1 0 1,0 0-1,-1 0 0,1 0 0,-1 0 1,1 1-1,0-1 0,-1 0 1,1 0-1,0 0 0,-1 1 0,1-1 1,0 0-1,0 0 0,-1 1 0,1-1 1,0 0-1,0 0 0,-1 1 1,1-1-1,0 0 0,0 1 0,0-1 1,-1 0-1,1 1 0,0 0 0,-8 17 9,6-14-1,-10 26-4,1 0 0,2 1 0,1 1 0,1 0 0,-4 59 0,2-21-7,5-45 0,1 0 0,1 0 0,3 48 0,1-46 0,0-8 0,6 30 0,-5-30-1,4 14-7,-7-32 7,1 1 1,0-1-1,-1 0 0,1 1 0,0-1 0,0 0 0,0 1 0,0-1 1,0 0-1,0 0 0,0 0 0,0 0 0,1 0 0,-1 0 0,0 0 0,1 0 1,-1-1-1,2 2 0,3 0 1,0 0 1,1 0-1,-1 0 1,0-1-1,1 0 1,-1 0-1,0 0 1,1-1 0,-1 0-1,1-1 1,-1 1-1,1-1 1,-1 0-1,0-1 1,1 0-1,-1 0 1,0 0-1,0 0 1,0-1-1,-1 0 1,1 0-1,-1-1 1,1 0-1,-1 0 1,0 0-1,-1 0 1,1-1-1,-1 0 1,0 0-1,6-9 1,-2 3 0,7-10 3,20-39 0,-32 55 6,-1 0 1,0 0-1,-1-1 0,1 1 1,-1 0-1,1-10 0,0 16 27,-2-1-36,0 0-1,0 0 0,0 0 1,1 0-1,-1 0 0,0 0 1,0 0-1,0 0 0,0 0 0,0 0 1,0 0-1,0 1 0,0-1 1,1 0-1,-1 0 0,0 0 1,0 0-1,0 0 0,0 0 0,0 0 1,0 0-1,0 0 0,0 0 1,0 1-1,0-1 0,0 0 0,0 0 1,0 0-1,0 0 0,0 0 1,0 0-1,0 0 0,0 1 1,0-1-1,0 0 0,0 0 0,0 0 1,0 0-1,0 0 0,0 0 1,0 0-1,0 1 0,0-1 1,0 0-1,0 0 0,0 0 0,0 0 1,0 0-1,0 0 0,0 0 1,0 0-1,0 0 0,0 1 0,-1-1 1,1 0-1,0 0 0,0 0 1,0 0-1,0 0 0,0 0 1,0 0-1,-1 0 0,0 5 2,0 1 0,0-1 0,1 1 0,-1 0-1,1-1 1,0 1 0,2 9 0,-1-3-1,0 0-1,1-1 0,0 0 0,5 15 0,0-3 0,-7-22 0,1 0 0,-1 0 0,0 0 0,1 0 0,-1 0 0,1 0 0,-1 0 0,1 0 0,0-1 0,-1 1 0,1 0 0,0 0 0,0-1 0,-1 1 0,1 0 0,0-1 0,0 1 0,0-1 0,0 1 0,0-1 0,0 1 0,0-1 0,0 0 0,0 1 0,0-1 0,0 0 0,0 0 0,0 0 0,0 0 0,0 0 0,0 0 0,1 0 0,2 0 0,0-1 0,0 0 0,0 0 0,0 0 0,0 0 0,0 0 0,4-3 0,4-3 6,0 0-1,0-1 0,-1-1 1,0 1-1,11-13 0,46-55 35,-67 75-3,-1 3-8,-4 11 15,-10 29 6,13-39-46,0 1 0,1-1 1,-1 0-1,1 0 0,-1 1 0,1-1 1,0 0-1,0 1 0,1-1 1,0 4-1,-1-6-4,1 1 1,0 0-1,0 0 1,0-1-1,0 1 1,0-1-1,0 1 0,0-1 1,0 1-1,1-1 1,-1 1-1,1-1 1,-1 0-1,1 0 1,-1 0-1,1 0 1,-1 0-1,1 0 0,2 0 1,0 0-1,-1 0 0,1 0 0,-1-1 0,1 0 0,-1 0 0,1 0 0,0 0 0,-1 0 1,7-2-1,2-1 0,1-1 1,-1 0 0,0-1-1,18-10 1,6-2 37,-22 11-19,-1 0 0,14-9 0,25-32 25,-52 52-32,-1 1 0,0-1 1,0 1-1,0-1 0,-4 10 0,-2-2 0,4-9-7,1 0-1,0 0 1,0 0 0,0 0-1,0 1 1,0-1-1,1 0 1,0 1 0,0 0-1,0 6 1,1-10-4,0 1-1,0-1 1,0 0 0,0 1-1,0-1 1,0 1 0,1-1 0,-1 1-1,0-1 1,1 1 0,-1-1 0,1 0-1,1 3 1,-1-4-1,-1 1 0,1-1 0,0 1 0,0-1 0,0 0 0,-1 1 0,1-1 0,0 0 0,0 1 0,0-1 0,0 0 0,-1 0 0,1 0 0,0 0 0,0 0-1,0 0 1,0 0 0,0 0 0,-1 0 0,1-1 0,0 1 0,0 0 0,0 0 0,0-1 0,-1 1 0,2-1 0,14-6 0,0-1 0,-1-1 0,0 0 0,0-1 0,-1 0 0,-1-1 0,0-1 0,17-18 0,3-9 2,46-69 0,-31 32 46,47-100-1,-82 143-38,-1-2 1,-2 0 0,-1 0-1,6-59 1,-14 92-6,-1 1 1,0-1-1,1 1 1,-1-1 0,0 1-1,0-1 1,0 1-1,0-1 1,0 1-1,-1-1 1,1 1-1,0-1 1,-1 1 0,1-1-1,-1 1 1,1-1-1,-1 1 1,-1-2-1,2 3-2,0-1 0,-1 1 0,1 0 0,-1 0 0,1 0 0,0 0-1,-1 0 1,1-1 0,-1 1 0,1 0 0,0 0 0,-1 0 0,1 0 0,-1 0-1,1 0 1,-1 0 0,1 0 0,0 0 0,-1 1 0,1-1 0,-1 0 0,1 0 0,-1 0-1,-15 12 2,7-1-2,1-1 0,0 1-1,0 0 1,1 1 0,0-1-1,-5 15 1,-26 79 1,28-73-2,1 1 0,2-1 0,-3 42 0,0-9 0,6-52 0,2 0 0,0 0 0,0 0 0,1 1 0,1-1 0,0 1 0,1-1 0,4 22 0,-1-17 0,-4-17 0,0 1 0,0 0 0,0-1 0,0 1 0,0 0 0,1-1 0,-1 1 0,1-1 0,-1 1 0,1-1 0,0 1 0,-1-1 0,1 1 0,0-1 0,0 1 0,0-1 0,0 0 0,0 0 0,0 0 0,0 1 0,1-1 0,-1 0 0,0 0 0,1 0 0,-1-1 0,1 1 0,-1 0 0,1-1 0,-1 1 0,1 0 0,-1-1 0,1 0 0,-1 1 0,1-1 0,2 0 0,5 1 6,-1-1-1,0 0 0,1-1 1,-1 0-1,0 0 1,0-1-1,0 0 0,0 0 1,0-1-1,0 0 1,0 0-1,7-6 0,5-3 20,0-1-1,36-30 0,-45 31 6,-13 11 21,-7 6-20,5-1-23,-1 0-1,1 0 1,0 0 0,0 1 0,0-1 0,1 1-1,0 0 1,0 0 0,0 0 0,0 0 0,1 1-1,-3 8 1,4-12-6,1 0 0,-1-1-1,1 1 1,-1 0-1,1 0 1,0 0 0,0 0-1,0 0 1,0 0 0,0 0-1,1-1 1,-1 1 0,0 0-1,1 0 1,-1 0 0,1 0-1,0-1 1,0 1 0,0 0-1,-1 0 1,2-1-1,-1 1 1,0-1 0,0 1-1,0-1 1,1 0 0,-1 1-1,1-1 1,-1 0 0,1 0-1,-1 0 1,1 0 0,0 0-1,-1 0 1,1 0 0,0-1-1,0 1 1,0-1-1,0 1 1,-1-1 0,4 0-1,-1 1 0,0-1 0,-1 0-1,1-1 1,-1 1-1,1-1 1,-1 1-1,1-1 1,-1 0-1,1 0 1,-1-1-1,0 1 1,5-4-1,0 1 1,-2 0 0,1-1 0,0 0-1,7-7 1,-10 8 8,0 0 0,0-1 0,0 1 0,-1-1 0,0 0 0,4-8 0,-6 12-5,0 0 1,-1-1 0,0 1 0,1 0-1,-1 0 1,0-1 0,1 1-1,-1 0 1,0-1 0,0 1 0,0 0-1,0-1 1,0 1 0,-1 0 0,1-1-1,0 1 1,-1 0 0,1 0-1,-1-1 1,1 1 0,-1 0 0,1 0-1,-1 0 1,0 0 0,0 0 0,0 0-1,1 0 1,-1 0 0,0 0-1,0 0 1,0 0 0,0 0 0,-1 0-1,-1 0 1,-36-20 102,21 29-17,22-7-89,0 0-1,0-1 0,0 0 1,0 0-1,0 0 0,0 0 0,-1-1 1,7-1-1,6 0 0,1 1-1,21 0 10,-37 1-7,0 0 0,0 0 1,0 1-1,0-1 0,0 0 1,1 1-1,-1-1 0,0 0 1,0 1-1,0-1 0,0 1 1,0 0-1,0-1 0,-1 1 1,1 0-1,0-1 0,0 1 1,0 0-1,-1 0 0,1 0 1,0 0-1,-1 0 0,1 0 1,-1 0-1,1 0 0,0 1 1,1 8 8,0 0-1,-1 0 1,-1 1 0,0 19 0,0-21-1,-1 0-1,1 0 1,1 0-1,0 0 1,0 0-1,1 0 1,4 13-1,-1-9 11,13 31 43,-16-42-52,-1 1 0,1-1 0,-1 1 0,1-1 1,0 0-1,0 0 0,0 0 0,0 0 0,0 0 0,0 0 1,1 0-1,-1-1 0,4 3 0,-5-4-3,1 0-1,-1 0 1,0 0-1,0 1 1,0-2-1,1 1 1,-1 0-1,0 0 1,0 0 0,0-1-1,1 1 1,-1 0-1,0-1 1,0 1-1,0-1 1,0 1-1,0-1 1,0 0-1,2-1 1,18-16 31,-20 16-34,5-4 9,-3 4-25,1-1 0,-1-1 1,-1 1-1,1 0 1,0-1-1,2-5 0,-4 7-5,0 1 0,-1-1 0,0 1 0,1-1 0,-1 1-1,0-1 1,0 1 0,0-1 0,0 1 0,0-1 0,0 0-1,0 1 1,-1-1 0,1 1 0,0-1 0,-1 1 0,0-1 0,1 1-1,-1 0 1,0-1 0,1 1 0,-3-3 0,-7-9-3704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23.90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1 121 18391,'0'0'2608,"87"-47"-1664,-31 20-216,1 8 8,1 3-432,-9 6 16,-10 8-192,-4 4 16,-10 6-104,-2 0 0,-9 2-72,-4-8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26.96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130 78 8936,'0'0'5305,"-10"7"-5170,-3 3-66,2-1 1,-1 2-1,2-1 1,-1 1-1,-11 17 1,16-18 29,0 1 1,0 0-1,1 1 1,-4 12 0,7-19-69,0 0 1,1 0 0,0 0-1,0 0 1,0 0 0,1 0-1,0 0 1,0 0 0,0 0-1,0 0 1,1 0 0,1 7-1,-1-10-11,0 1 0,0-1 1,0 1-1,0-1 0,1 0 0,-1 1 0,0-1 0,1 0 1,0 0-1,0 0 0,-1 0 0,1 0 0,0 0 0,0-1 0,1 1 1,-1-1-1,0 1 0,1-1 0,-1 0 0,0 0 0,1 0 0,-1 0 1,1 0-1,0-1 0,-1 1 0,1-1 0,-1 0 0,1 0 1,0 0-1,-1 0 0,1 0 0,0 0 0,-1-1 0,1 1 0,0-1 1,-1 0-1,1 1 0,3-4 0,1 2 19,0-2 0,0 1 0,-1-1-1,0 0 1,0 0 0,0-1 0,0 1 0,0-1 0,-1-1-1,0 1 1,0-1 0,6-10 0,-2 0 45,-2 6-7,-1-1 1,-1 1-1,0-1 0,0 0 1,-1 0-1,4-20 0,-8 31-63,0 0-1,0-1 1,0 1-1,1 0 1,-1-1 0,0 1-1,0 0 1,0-1-1,0 1 1,0 0-1,0 0 1,0-1 0,0 1-1,0 0 1,0-1-1,-1 1 1,1 0-1,0-1 1,0 1 0,0 0-1,0-1 1,0 1-1,-1 0 1,1 0-1,0-1 1,0 1 0,0 0-1,-1 0 1,1-1-1,0 1 1,0 0-1,-1 0 1,1 0 0,0 0-3,-1 0 0,1 0 0,0 0 0,-1 0 0,1 1 0,0-1 0,0 0 0,-1 0 0,1 1 0,0-1 0,0 0 0,0 0 0,-1 1 0,1-1 0,0 0 0,0 1 0,0-1 0,0 0 0,0 1 0,0-1 0,-1 0 0,1 1 0,0-1 0,0 0 0,0 1 0,0-1 0,0 0 0,0 1 0,1 0 0,-3 26 159,1-22-154,1-1 1,0 1-1,-1 0 0,2 0 0,-1 0 0,0 0 0,1-1 0,0 1 1,0 0-1,1-1 0,2 7 0,-2-5 6,1-1 1,0 0-1,1 0 0,-1-1 1,1 1-1,0-1 0,0 1 1,0-1-1,0 0 0,1-1 1,0 1-1,9 4 0,-12-7-11,0 0-1,1 0 0,-1 0 0,1 0 0,-1-1 1,1 1-1,-1-1 0,1 0 0,-1 1 0,1-1 0,-1 0 1,1-1-1,-1 1 0,1 0 0,-1-1 0,1 1 1,-1-1-1,1 0 0,-1 0 0,0 0 0,1 0 1,-1 0-1,0-1 0,0 1 0,0-1 0,0 1 1,0-1-1,0 0 0,0 1 0,0-1 0,-1 0 1,3-4-1,5-9 32,-1 0 1,-1-1-1,0 0 1,-1-1-1,0 0 1,-2 1-1,0-2 1,2-21-1,-12 17 177,4 14 51,8 16-67,-4-6-193,0 0 0,1 0 0,-1 0-1,1-1 1,-1 1 0,1-1-1,0 1 1,0-1 0,0 0-1,5 1 1,7 4 23,1 2-3,-9-3-21,0-1 1,1 0 0,0 0 0,0-1 0,0 0 0,0 0 0,0-1-1,1 0 1,-1-1 0,0 0 0,1 0 0,9-1 0,-10 0-1,-1-1 1,0 0 0,0-1 0,0 0-1,0 0 1,0 0 0,0-1 0,0 0-1,8-6 1,-13 8-2,1-1 0,-1 0 1,0 0-1,1 0 0,-1 0 0,0 0 0,0-1 1,0 1-1,-1 0 0,1-1 0,-1 0 0,1 1 1,-1-1-1,0 0 0,0 0 0,0 0 1,0 0-1,0 0 0,-1 1 0,1-2 0,-1 1 1,0 0-1,0 0 0,0 0 0,-1-4 0,0 3 2,1 1 0,-1-1-1,0 1 1,0-1 0,0 1-1,-1 0 1,1 0 0,-1 0-1,0 0 1,0 0 0,0 0-1,0 0 1,0 0 0,-1 1-1,1-1 1,-1 1 0,0 0-1,0 0 1,1 0 0,-1 0-1,-4-2 1,4 3 0,0 0 0,0 0 0,0 1 1,0-1-1,0 0 0,0 1 0,0 0 0,0 0 0,0 0 1,0 0-1,0 0 0,0 1 0,0-1 0,0 1 0,0 0 1,0 0-1,0 0 0,0 0 0,1 1 0,-1-1 0,0 1 1,1-1-1,-1 1 0,-3 4 0,3-3-3,0 0-1,0 0 1,0 0 0,1 0-1,-1 1 1,1 0 0,0-1-1,0 1 1,0 0 0,0 0-1,1 0 1,-1 0 0,1 0-1,0 0 1,1 1-1,-1-1 1,1 0 0,-1 0-1,1 1 1,1-1 0,-1 0-1,1 0 1,-1 1 0,1-1-1,0 0 1,3 6 0,0 1 7,1-1 1,0 0-1,0-1 0,1 1 1,0-1-1,1 0 1,0-1-1,0 0 1,12 10-1,-11-10 1,-1-2 7,0 0-1,0 0 0,14 8 1,-18-13-15,0 1 1,0-1-1,0 0 1,0 0-1,1 0 1,-1 0-1,1 0 1,-1-1-1,0 0 0,1 0 1,-1 0-1,1 0 1,4-1-1,1 0 16,1-1 0,-1 0-1,11-4 1,-16 4-14,0 0 0,-1 1 1,0-2-1,1 1 0,-1 0 0,0 0 0,0-1 1,0 0-1,0 0 0,3-4 0,9-12 53,-3 4 27,0 0 0,16-30-1,-23 37 79,-1 8-41,4 18 53,-7-16-168,0 2 1,1 1 1,0 0-1,1-1 1,-1 1-1,1-1 1,0 0-1,0 0 1,0 0-1,0 0 1,5 3-1,4 3 36,0-1 0,16 8 0,-27-16-45,2 0 4,-1 0 0,1 0 0,-1 0 0,1 0 0,0 0 0,-1-1 0,1 1 0,0-1 0,0 0 0,0 0 0,-1 0 0,1 0 0,0 0 0,0-1 0,-1 1 0,1-1 0,0 0 0,-1 0 0,6-2 0,4-3 28,-1 0-1,21-14 0,-23 14-17,-4 2-6,-1 0 1,1-1-1,-1 1 0,0-1 0,0 0 1,-1 0-1,1 0 0,-1-1 1,0 1-1,-1-1 0,1 0 0,-1 0 1,0 0-1,2-11 0,-4 15-5,0 1-1,0 0 1,1-1-1,-1 1 0,0 0 1,0-1-1,-1 1 1,1-1-1,0 1 0,0 0 1,-1-1-1,1 1 1,-1 0-1,1 0 0,-1-1 1,1 1-1,-2-2 1,1 3-3,1-1 0,-1 0-1,1 1 1,-1-1 0,1 1 0,-1-1 0,0 1 0,1-1 0,-1 1 0,0 0 0,1-1 0,-1 1 0,0 0 0,0 0 0,1-1-1,-1 1 1,0 0 0,0 0 0,1 0 0,-1 0 0,0 0 0,0 0 0,1 0 0,-1 0 0,0 0 0,0 0 0,1 1 0,-1-1-1,0 0 1,-1 1 0,-8 3 21,-1 1 0,1 0 0,-11 8 0,17-10-17,1-1 0,0 0-1,0 1 1,1 0 0,-1 0 0,0 0 0,1 0-1,0 0 1,0 0 0,0 1 0,0-1-1,0 1 1,-1 4 0,3-8-7,-3 8 12,1 1 0,-1-1 0,2 1 0,-1-1 0,0 16 0,3-22-8,-1 1 0,0-1 1,1 1-1,-1-1 0,1 1 0,0-1 0,0 0 0,0 1 0,0-1 0,0 0 0,0 0 0,1 1 0,-1-1 1,1 0-1,-1 0 0,1-1 0,0 1 0,0 0 0,0 0 0,0-1 0,0 1 0,0-1 0,0 0 0,4 2 1,2 0 13,1 1 0,0-2 0,0 1 0,0-1 0,0 0 1,1-1-1,-1 0 0,1 0 0,-1-1 0,0-1 1,1 1-1,-1-2 0,0 1 0,0-1 0,1 0 0,-1-1 1,-1 0-1,16-8 0,-22 10-12,1 0 1,-1 0-1,1 0 0,0 0 1,-1 1-1,1-1 1,0 1-1,-1-1 0,1 1 1,4 0-1,7 3-3148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58.47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0 941 6224,'0'0'5832,"10"-13"-5688,3-3-95,48-66 183,-24 24 20,-3-1-1,-2-2 1,24-65 0,41-94 1044,-96 215-799,-4 6-282,-5 9-81,-29 71 121,17-40-130,-24 73 0,40-100-102,1 0 0,0 0 0,1 0 0,0 1 1,1-1-1,1 0 0,0 1 0,1-1 0,4 24 0,-4-36-18,-1 0 1,1 0-1,-1 0 0,1 0 0,0 0 0,0 0 0,0 0 1,0 0-1,0 0 0,0 0 0,1 0 0,-1 0 0,0-1 1,1 1-1,0-1 0,-1 1 0,1-1 0,0 1 0,0-1 0,-1 0 1,4 1-1,-2-1 4,0 0 1,0-1 0,0 1-1,0-1 1,0 0 0,0 0-1,0 0 1,0 0 0,0-1-1,0 1 1,0-1 0,0 1-1,0-1 1,0 0 0,5-3-1,0-1 5,1-1 1,-1 0-1,0 0 0,0-1 1,-1 1-1,0-2 0,0 1 0,0-1 1,-1 0-1,8-15 0,14-17 50,0 1 25,-2-2 0,-2 0 0,32-78 0,-29 58 3,-3 10 23,-3-1-1,20-72 0,-39 118-102,2-13 83,2 0-1,11-26 1,-17 44-43,-7 16 180,-25 49-120,-27 76 1,-10 22 69,55-130-119,1 1 1,2 0 0,1 1-1,1 0 1,2 0-1,-3 41 1,4 2 417,7-81-454,0 1 1,1 0-1,-1 0 0,1 0 0,0 0 0,-1 0 0,6-6 0,0-2 4,31-67 116,-31 59-77,2 0-1,0 0 1,1 1-1,1 0 1,0 1-1,20-21 1,-31 37-67,0 1-1,0 0 1,0 0 0,0 0 0,0 0 0,0 0 0,0 0 0,1 0 0,-1 0 0,0 0-1,0 0 1,0 0 0,0 0 0,0 0 0,1 0 0,-1 0 0,0 0 0,0 0-1,0 0 1,0 0 0,0 0 0,1 0 0,-1 0 0,0 0 0,0 0 0,0 0 0,0 0-1,0 0 1,0 0 0,1 0 0,-1 0 0,0 0 0,0 1 0,0-1 0,0 0-1,0 0 1,0 0 0,0 0 0,0 0 0,0 0 0,1 0 0,-1 1 0,0-1 0,0 0-1,0 0 1,0 0 0,0 0 0,0 1 0,4 11 66,1 16-22,-1 28 5,-4-36-28,2-1 1,0 1-1,1-1 0,7 26 0,-9-42-18,0 0-1,0 0 0,1 0 0,-1 0 1,1 0-1,-1 0 0,1-1 0,0 1 1,0-1-1,1 1 0,-1-1 0,0 1 1,1-1-1,-1 0 0,1 0 0,0-1 1,3 3-1,-4-3-1,1 0 0,0-1 0,-1 1 0,1-1 0,0 0 1,0 0-1,-1 1 0,1-2 0,0 1 0,0 0 0,-1-1 0,1 1 1,0-1-1,-1 0 0,1 0 0,-1 0 0,1 0 0,-1 0 0,1 0 0,-1-1 1,3-1-1,84-69 81,-74 61-61,0-2 0,-1 0 1,0-1-1,-1 0 0,-1-1 0,18-27 0,-23 25 22,-8 11 16,-7 10 0,-9 11-37,0 1 0,2 0 0,0 1-1,0 1 1,2 0 0,-14 25 0,23-37-17,1-1 0,0 1-1,0 0 1,0 0-1,1 0 1,0 1-1,0-1 1,1 1 0,0-1-1,0 1 1,0-1-1,1 1 1,0-1 0,0 1-1,2 6 1,-2-12-7,0 0 0,1 0 0,-1 0 0,1 0 0,-1 0 0,1 0 0,-1 0 0,1-1 0,0 1 0,-1 0 0,1 0 0,0-1 0,-1 1 0,1-1 0,0 1 0,0 0 0,0-1-1,0 1 1,0-1 0,0 0 0,0 1 0,0-1 0,-1 0 0,1 0 0,0 1 0,0-1 0,0 0 0,0 0 0,0 0 0,0 0 0,0 0 0,1 0 0,-2-1 0,1 1 0,0 0 0,0 0 0,0-1 0,0 1 0,0 0 0,2-2 0,1 0 1,0 0 0,0 0 0,0 0 0,0-1 0,0 1-1,-1-1 1,1 0 0,3-5 0,5-9 18,-1 0 0,-1-1-1,-1-1 1,0 0 0,11-39 0,-16 38-5,4-13 188,-8 33-201,0 0 0,0 0-1,0 0 1,0 0-1,0 0 1,0 0 0,0 0-1,0 0 1,0 0 0,0-1-1,0 1 1,0 0-1,0 0 1,0 0 0,0 0-1,0 0 1,0 0-1,0 0 1,0 0 0,0 0-1,0 0 1,0-1-1,1 1 1,-1 0 0,0 0-1,0 0 1,0 0 0,0 0-1,0 0 1,0 0-1,0 0 1,0 0 0,0 0-1,0 0 1,0 0-1,0 0 1,1 0 0,-1 0-1,0 0 1,0 0-1,0 0 1,0 0 0,0 0-1,0 0 1,0 0-1,0 0 1,0 0 0,1 0-1,-1 0 1,0 0 0,0 0-1,0 0 1,0 0-1,0 0 1,0 0 0,0 0-1,0 0 1,0 0-1,0 0 1,1 0 0,-1 0-1,0 0 1,0 0-1,0 0 1,0 0 0,3 17 62,-2-10-54,1-1 1,0 0-1,0 0 1,1 0-1,0 0 1,0 0-1,0 0 1,0-1-1,1 0 1,0 0-1,0 0 1,1 0-1,-1 0 1,1-1-1,8 6 1,-12-10-9,1 1 0,0 0 0,0-1 0,0 0 0,0 1 0,0-1 0,1 0 0,-1 0 0,0 0 0,0 0 0,0 0 0,0-1 0,0 1 0,0-1 0,0 1 0,0-1 0,-1 0 0,1 0 0,0 0 0,0 0 0,0 0 0,-1 0 0,3-2 0,4-3 13,-1-1 0,0-1 0,10-12 0,-2 2-4,-2 3 4,-1-1 1,-1-1 0,0 0-1,-2 0 1,0-1-1,0 0 1,-2 0 0,8-27-1,-7 13 34,-1 0 0,-2 0 0,-1-1 0,0-43 0,-7 58 39,1 19-19,-1 11-42,-4 38-12,2 1-1,2 0 1,7 95 0,-3-136-11,3 33 15,2 0-1,2-1 1,21 70-1,-29-111-15,1 0 0,-1 0 0,0-1 0,1 1 0,-1 0 1,1 0-1,-1-1 0,1 1 0,-1 0 0,1-1 0,-1 1 0,1-1 0,-1 1 0,1-1 0,0 1 0,-1-1 0,2 1 0,-1-1-3,-1 0 0,0 0-1,1 0 1,-1 0 0,0 0 0,1 0 0,-1 0-1,1 0 1,-1 0 0,0-1 0,1 1 0,-1 0-1,0 0 1,0 0 0,1-1 0,-1 1 0,0 0-1,1-1 1,-1 1 0,0 0 0,0 0 0,0-1-1,1 1 1,-1 0 0,0-1 0,0 1 0,0 0-1,0-1 1,0 1 0,1 0 0,-1-1 0,0 1-1,0-1 1,0 1 0,0 0 0,0-1 0,0 1-1,0 0 1,-1-2 0,8-29 32,-3 15-3161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58.81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25 15072,'0'0'2871,"13"-5"-2287,-2 1-448,-5 1-86,0 1 1,0-1 0,1 1-1,-1 1 1,1-1-1,-1 1 1,1 0 0,-1 1-1,1 0 1,-1 0-1,14 1 1,-6 3-23,1 1 0,-1 0 0,0 1 0,-1 1 0,1 0 0,-1 1 0,0 0 0,15 14 0,27 15-135,-49-32 43,11 7-2445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59.25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47 12760,'0'0'2640,"62"-28"-2200,-25 17-280,14 3 8,13 10-136,2 8 8,6-3-64,7-7 8,-3 4-32,2-2 8,-2-2-24,-4-2 8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03.4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192 400 6224,'0'0'5513,"-10"2"-5321,2-1-179,-2 0 147,-1 1 1,0 1-1,1-1 1,-1 1-1,1 1 0,-11 5 1,13-2-67,1-1 1,0 1-1,0 0 1,0 0-1,1 1 1,0 0-1,1 0 1,0 0-1,0 1 1,0 0-1,1 0 1,1 0-1,0 0 1,0 0-1,0 1 1,2 0-1,-1-1 1,1 1-1,0 0 1,1 0-1,1 16 1,0-22-60,0 0 0,0-1 1,0 1-1,1 0 1,-1-1-1,1 1 1,0-1-1,0 1 1,0-1-1,0 0 0,1 0 1,4 5-1,-5-7-18,0 1 0,-1-1 0,1 0-1,0 0 1,0 0 0,-1 0-1,1 0 1,0 0 0,0-1-1,0 1 1,0 0 0,0-1 0,0 0-1,0 0 1,1 1 0,-1-1-1,0 0 1,0-1 0,0 1 0,0 0-1,0-1 1,0 1 0,0-1-1,4-1 1,4-3 23,1-1 0,-1 0 0,0-1-1,0 0 1,-1 0 0,0-1 0,-1 0-1,1-1 1,-1 0 0,10-15 0,-10 12 33,0-1 0,-1 0 0,0-1 0,-1 1 0,0-1 0,-1 0 0,-1-1 0,3-14 0,-7 22 285,-1 20-178,1 9-75,4 29 0,-4-46-81,1 1 1,0-1-1,0 0 0,1 0 0,-1 0 0,1 0 0,0 0 0,1-1 0,-1 1 0,1-1 0,6 9 0,-8-12-13,0 0 0,1 0-1,0 0 1,-1 0 0,1 0-1,-1 0 1,1 0 0,0-1 0,0 1-1,-1-1 1,1 1 0,0-1-1,0 0 1,0 1 0,0-1-1,-1 0 1,1 0 0,0 0 0,0-1-1,0 1 1,0 0 0,-1-1-1,1 1 1,0-1 0,2-1 0,1 0 3,-1 0 0,1 0 0,-1-1 1,0 0-1,1 0 0,-1 0 0,-1 0 1,6-6-1,-4 3 6,1 0 0,-1-1 0,-1 0 0,1 0 0,-1 0 0,0-1 0,5-14 0,-8 18-4,0 0 0,0-1 0,0 1 0,-1 0 0,0 0 0,0-1 1,0 1-1,0 0 0,0-1 0,-1 1 0,0 0 0,0 0 0,0 0 0,0 0 0,-1 0 0,0 0 0,-3-7 0,4 11-7,1-1-1,-1 0 1,0 0-1,1 1 1,-1-1-1,0 0 1,0 1-1,1-1 1,-1 0-1,0 1 1,0-1-1,0 1 1,0 0-1,0-1 1,0 1-1,0 0 1,0-1-1,-1 1 1,-7-3 60,3 8 219,10-4-268,0-1 0,-1 1 0,1 0 0,0 0 0,0 1 0,3 1 0,13 4 6,19 1 8,-7 0 20,1-1 0,0-2 0,0-1 0,51-1 0,-66-9 250,-28 25-133,4-12-150,-1 1 0,1 1 0,0-1 0,1 1 1,-1 0-1,-4 13 0,8-18-11,1 0 0,0-1 1,0 1-1,0 0 0,0 0 0,0 0 1,1 0-1,0 0 0,0 0 1,0 0-1,0 0 0,1 0 0,-1 0 1,1 0-1,0 0 0,0 0 1,1 0-1,-1-1 0,4 7 0,-2-6-1,0 0-1,0 0 1,0 0-1,0 0 1,1-1-1,0 0 1,-1 1-1,1-2 1,1 1-1,-1 0 1,0-1-1,6 3 1,-8-4 0,1 0 0,-1-1 0,0 1 0,0 0 1,0-1-1,1 0 0,-1 0 0,0 1 0,1-1 0,-1-1 0,0 1 1,0 0-1,1 0 0,-1-1 0,0 1 0,0-1 0,0 0 1,1 0-1,-1 0 0,0 0 0,0 0 0,0 0 0,-1-1 1,1 1-1,0 0 0,0-1 0,-1 0 0,3-2 0,-1-1 6,0 1 0,0-1-1,0 0 1,-1 0-1,0-1 1,0 1-1,0 0 1,-1-1 0,1 1-1,-1-1 1,-1 1-1,1-1 1,-1 1 0,0-1-1,0 1 1,-1-1-1,1 0 1,-3-5 0,2 3 7,-1 0 0,-1 1-1,1-1 1,-1 1 0,0-1 0,-1 1 0,0 0 0,0 0 0,-1 0 0,0 1 0,0 0 0,-6-6 0,8 9 1,0 1 1,-1 0-1,1 0 1,-1 0-1,0 0 0,1 1 1,-5-2-1,6 2-8,0 1-1,0-1 1,1 1-1,-1-1 1,0 1-1,0 0 1,0 0 0,0 0-1,1 0 1,-1 0-1,0 0 1,0 0-1,0 0 1,0 1 0,1-1-1,-1 1 1,-3 1-1,12 0 20,-1-1 0,0 1 0,1-1-1,-1 0 1,7 0 0,-1 0-7,-9-1-26,20 3 63,40 0 0,-56-3-52,1 0 0,-1-1-1,0 0 1,0-1 0,-1 0 0,1 0-1,0 0 1,-1-1 0,1 1 0,7-6-1,-13 7-4,0 0-1,1 0 1,-1 0 0,0 0-1,1 1 1,-1-1-1,0 0 1,1 1-1,-1-1 1,1 1-1,0-1 1,-1 1 0,1 0-1,-1 0 1,1-1-1,-1 1 1,1 0-1,0 1 1,-1-1 0,1 0-1,-1 0 1,1 1-1,-1-1 1,3 1-1,1-1 71,-4 6 33,-1-6-109,0 1 154,-4 19-58,0-3-82,1 0 1,0 1-1,1-1 0,1 29 0,1-40-8,0 0 0,1 0 0,-1 0-1,1 0 1,0 0 0,1 0 0,0-1-1,0 1 1,0-1 0,0 1 0,1-1 0,3 6-1,-5-10-4,-1-1 0,1 0 0,0 0 0,-1 1-1,1-1 1,-1 0 0,1 0 0,0 0 0,-1 0-1,1 0 1,0 0 0,-1 0 0,1 0 0,-1 0-1,1 0 1,0 0 0,-1 0 0,1 0 0,0-1-1,-1 1 1,1 0 0,-1 0 0,1-1 0,-1 1 0,1 0-1,-1-1 1,1 1 0,-1 0 0,2-1 0,14-14 5,-15 14-6,20-22 16,-2-1 1,-1 0-1,-1-2 1,16-32-1,-6 13 27,-19 34 29,-6 12-23,-5 20-1,0-8-36,-5 30 31,3-24-31,2 0 0,0-1 0,1 1 0,1 26 0,1-43-10,0-1 0,0 1 0,1-1 0,-1 1-1,1-1 1,-1 1 0,1-1 0,-1 0 0,1 1 0,0-1 0,0 0-1,0 1 1,-1-1 0,1 0 0,1 0 0,-1 0 0,0 0-1,0 0 1,0 0 0,0 0 0,1 0 0,-1-1 0,0 1-1,1 0 1,-1-1 0,1 1 0,-1-1 0,0 0 0,1 1 0,-1-1-1,1 0 1,-1 0 0,1 0 0,-1 0 0,1 0 0,-1 0-1,1 0 1,-1 0 0,1-1 0,-1 1 0,1-1 0,-1 1-1,1-1 1,-1 1 0,0-1 0,1 0 0,-1 0 0,0 0 0,0 0-1,0 0 1,1 0 0,0-1 0,17-17 5,0 0 0,-2-1 0,0-1 1,-1 0-1,-1-2 0,-1 0 0,16-37 0,-15 26 18,-2-1-1,-2-1 0,-1 0 1,10-71-1,-19 100-18,3-13 19,-2-1 0,0 0 1,-2 0-1,0 1 0,-1-1 0,-6-33 1,7 54-26,0 0 1,0 0 0,0-1 0,0 1-1,0 0 1,0 0 0,0 0-1,0 0 1,0 0 0,0-1 0,0 1-1,0 0 1,-1 0 0,1 0 0,0 0-1,0 0 1,0 0 0,0-1 0,0 1-1,0 0 1,0 0 0,0 0 0,-1 0-1,1 0 1,0 0 0,0 0-1,0 0 1,0 0 0,0 0 0,0 0-1,-1 0 1,1 0 0,0-1 0,0 1-1,0 0 1,0 0 0,-1 0 0,1 0-1,0 0 1,0 1 0,0-1 0,0 0-1,0 0 1,-1 0 0,1 0-1,0 0 1,0 0 0,0 0 0,0 0-1,0 0 1,0 0 0,-1 0 0,1 0-1,0 0 1,0 1 0,0-1 0,0 0-1,0 0 1,0 0 0,0 0 0,0 0-1,0 0 1,0 1 0,-1-1-1,1 0 1,-10 17 37,-9 26-23,8-12-12,2 1 0,0 0 0,3 0 0,0 0 1,2 1-1,2 0 0,1 0 0,1-1 0,6 41 0,-5-64-4,1 1 0,0-1 0,0 0 0,1 0 0,1 0 0,-1-1 0,8 14 0,-9-19 0,0 0 0,0 0 0,1 0 0,-1-1 0,1 1 0,-1 0 0,1-1 0,0 0 0,0 0 0,0 0 0,0 0 0,0 0 0,1 0 0,-1-1 0,1 0 0,-1 0 0,1 0 0,-1 0 0,1 0 0,-1 0 0,1-1 0,4 0 0,3 0 5,-1-2 0,1 1 0,-1-1-1,0-1 1,1 0 0,-1 0 0,0-1 0,-1 0-1,1-1 1,-1 0 0,9-6 0,3-4 11,0 0 0,-2-2 0,27-28 0,-10 7 69,-61 66-53,1 1 0,2 1 0,0 1 0,-21 43 0,42-71-31,-4 6 5,1 0 0,-1 0 0,2 1 0,0-1 1,0 1-1,-2 14 0,5-23-6,0 0 1,1-1-1,-1 1 0,0 0 1,1 0-1,-1 0 1,1-1-1,-1 1 0,1 0 1,-1-1-1,1 1 0,0 0 1,-1-1-1,1 1 0,0-1 1,-1 1-1,1-1 1,0 1-1,0-1 0,0 0 1,-1 1-1,1-1 0,0 0 1,0 0-1,0 1 1,0-1-1,-1 0 0,1 0 1,0 0-1,0 0 0,0 0 1,0 0-1,1-1 1,32-2 7,-26 0-6,-1 0 0,1 0 0,-1-1 0,0 0 0,0 0 0,-1 0-1,1-1 1,-1 0 0,0-1 0,0 1 0,-1-1 0,0 0 0,0 0 0,0-1 0,7-13 0,1-5 8,0 0 0,-2-1 0,10-34 0,-14 35 8,-1-1 0,-2 1 1,0-1-1,0-31 0,-4 4 27,-7-56 0,6 100-32,1 0 0,-2-1 0,1 1 0,-1 0 0,-1 0 0,0 1-1,0-1 1,-5-8 0,8 16-8,0 0-1,-1 1 0,1-1 1,-1 0-1,1 1 0,0-1 0,-1 1 1,1-1-1,-1 1 0,0-1 1,1 1-1,-1-1 0,1 1 1,-1 0-1,0-1 0,1 1 1,-1 0-1,0-1 0,1 1 1,-1 0-1,0 0 0,0-1 1,0 2-3,0-1 1,1 0 0,-1 0 0,1 1 0,-1-1 0,1 0 0,-1 1-1,1-1 1,-1 0 0,1 1 0,-1-1 0,1 1 0,-1-1 0,1 1-1,-1-1 1,1 1 0,0-1 0,-1 1 0,1 1 0,-11 35 24,10-34-28,-2 22 9,0-1 0,2 1 0,0 0 0,2 0 0,1 0 0,0-1 0,2 1 0,13 43 0,-12-53-3,1 0 1,1 0-1,0-1 0,1 0 1,0 0-1,1-1 0,1 0 1,0-1-1,1 0 0,22 20 1,-28-29 5,-1 0 0,1 0 0,0-1 0,0 0 0,0 1 0,0-2 0,0 1 0,1-1 0,-1 0 0,0 0 0,1 0 1,-1-1-1,1 0 0,7 0 0,6-2-863,-1 0 0,26-7 0,-38 8-137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05.37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1 671 12256,'0'0'2680,"12"-10"-2606,10-10 6,0-1 0,-1-1-1,31-43 1,41-106 633,-53 92-373,-29 56-199,0-1 0,-1 0 0,-1 0 0,-2-1 0,0 0 0,4-34 0,-11 53-99,0 1 0,0 0 0,0 0 0,-1 0 0,0 0 0,0 0 0,-2-8 0,3 12-17,-1-1 0,1 1 0,-1-1 0,0 1 0,1-1 0,-1 1 0,0-1 0,0 1 0,0 0 0,1 0 0,-2-1 0,1 1 0,0 0 0,0 0 0,0 0 0,0 0 0,-1 0 0,1 0 1,0 0-1,-1 0 0,1 1 0,-1-1 0,1 1 0,-1-1 0,1 1 0,-4-1 0,3 1-4,0 1 1,1-1 0,-1 1-1,0-1 1,1 1-1,-1 0 1,1 0 0,-1 0-1,1 0 1,-1 0-1,1 0 1,0 0 0,0 0-1,-1 1 1,1-1-1,0 0 1,0 1 0,0-1-1,0 1 1,0-1-1,1 1 1,-1-1 0,0 3-1,-15 43 121,14-41-121,-11 39 115,3 1-1,-10 89 1,18-74 73,13 112 0,-10-160-161,2 1 0,0-1 0,1 0 0,0-1 0,9 20 0,-13-31-33,1 0-1,-1 0 1,1 0-1,-1 0 1,1 0-1,0 0 1,-1 0-1,1 0 1,0 0-1,0 0 1,0-1-1,-1 1 1,1 0-1,0-1 1,0 1-1,0 0 1,2 0-1,-2-1-7,0 0 0,-1 0 0,1 0 1,0 0-1,-1 0 0,1 0 0,0 0 0,0-1 0,-1 1 0,1 0 1,0 0-1,-1-1 0,1 1 0,0 0 0,-1-1 0,1 1 1,-1-1-1,1 1 0,-1-1 0,1 1 0,0-1 0,3-5 19,1 0 1,-1 0-1,-1 0 0,6-11 0,-2 3 1,42-83 125,-27 51 24,30-46 0,-51 92-160,-1-1-1,0 1 0,0-1 1,1 0-1,-1 1 0,0-1 0,1 1 1,-1-1-1,1 1 0,-1-1 1,0 1-1,1-1 0,-1 1 1,1-1-1,0 1 0,-1 0 0,1-1 1,-1 1-1,1 0 0,-1-1 1,1 1-1,0 0 0,-1 0 1,1 0-1,0 0 0,-1 0 0,1-1 1,0 1-1,-1 0 0,2 1 1,10 13 396,-4-3-380,2 1 28,1-1-1,0 0 1,18 13-1,-23-20-32,0 0-1,0 0 0,1 0 0,0-1 0,-1 0 0,1 0 0,0-1 0,15 4 0,-20-6-15,0 0-1,0 0 1,0 0-1,1 0 0,-1-1 1,0 1-1,0-1 1,0 1-1,0-1 0,0 0 1,0 0-1,-1 1 1,1-1-1,0-1 1,3-1-1,23-24 65,-19 18-51,-1 1 4,-1-1 1,0 1 0,0-1-1,9-18 1,-14 24-17,0-1 1,0 0-1,-1 0 1,1 0-1,-1 1 1,0-1-1,0-1 1,0 1-1,0 0 1,-1 0-1,0 0 0,0 0 1,0 0-1,0-1 1,-2-6-1,1 10-7,1 0 0,0 1 0,-1-1 1,1 1-1,0-1 0,-1 1 0,1-1 0,-1 1 0,1-1 0,-1 1 0,1-1 0,-1 1 0,0 0 0,1-1 0,-1 1 0,1 0 0,-1-1 0,0 1 1,1 0-1,-1 0 0,0 0 0,1 0 0,-1-1 0,0 1 0,1 0 0,-1 0 0,0 0 0,0 1 0,1-1 0,-1 0 0,0 0 0,1 0 0,-1 0 0,0 1 1,1-1-1,-1 0 0,1 1 0,-1-1 0,0 0 0,0 1 0,-29 17 49,26-15-33,-3 2-10,1 1 0,-1 0 0,1 0 0,0 0 0,1 1 0,0 0 0,0 0 0,0 0 0,1 1 0,0-1 0,0 1 0,1 0 0,0 0 0,0 1 0,-1 9 0,3-14-5,0 0 0,1 0-1,-1 0 1,1 0-1,0 1 1,0-1 0,1 0-1,-1 0 1,1 0-1,0 0 1,0 0-1,0 0 1,0 0 0,1-1-1,0 1 1,0 0-1,0-1 1,0 1 0,0-1-1,1 1 1,-1-1-1,1 0 1,0 0 0,0-1-1,0 1 1,0 0-1,1-1 1,-1 0-1,1 0 1,-1 0 0,1 0-1,0-1 1,0 1-1,4 0 1,-1 0 18,0-1 1,0-1 0,0 1-1,0-1 1,0-1-1,0 1 1,0-1-1,0 0 1,0-1-1,0 1 1,0-2 0,-1 1-1,1-1 1,-1 1-1,1-2 1,10-7-1,-3 3-477,-1-1-1,0-1 1,-1 0-1,0-1 1,-1-1-1,13-14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28.6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165 1128 8336,'0'0'1309,"10"-8"-884,2 0-285,-3 1 31,1 0 0,-1-1-1,-1 0 1,14-16 0,10-15 552,-3-1 0,-2-2 1,-1 0-1,21-50 0,-16 23 293,40-145-1,-40 113-338,-15 52-38,-2 0 1,12-75-1,-26 124-630,0 0 0,0 0 0,0 0 0,-1 0 0,1 0 0,0 0 0,0 0-1,0 0 1,0 0 0,0 0 0,0 0 0,0 0 0,0 0 0,0 0 0,0 0 0,0 0 0,0 0 0,0-1 0,0 1 0,0 0-1,0 0 1,-1 0 0,1 0 0,0 0 0,0 0 0,0 0 0,0 0 0,0 0 0,0 0 0,0 0 0,0 0 0,0 0-1,0 0 1,0 0 0,0 0 0,0 0 0,0 0 0,0 0 0,0 0 0,0-1 0,0 1 0,0 0 0,0 0 0,0 0 0,0 0-1,0 0 1,0 0 0,0 0 0,0 0 0,0 0 0,0 0 0,0 0 0,0 0 0,0 0 0,0 0 0,0 0 0,0 0 0,0 0-1,0-1 1,0 1 0,0 0 0,1 0 0,-6 7 235,-6 15-116,9-18-73,-26 62 360,-29 101-1,29-77-187,21-70-179,-113 329 667,-19-8-71,62-194-293,62-124-188,-1-1 0,-1 0 0,-39 39 0,53-58-168,-7 5 325,7-8-114,4-7-65,1 1-99,1 1 1,-1-1-1,1 1 0,0-1 0,0 1 0,1 0 1,5-6-1,3-4 14,10-13 31,1 1 0,2 0 0,29-24 0,91-65 114,-76 63-93,185-158 332,-240 199-381,-1 1-1,0-2 1,-1 1 0,0-2-1,13-20 1,-24 33-52,-1 1-1,0 0 1,0 0 0,1-1-1,-1 1 1,0 0 0,0-1-1,0 1 1,0 0 0,1-1-1,-1 1 1,0 0 0,0-1-1,0 1 1,0 0 0,0-1-1,0 1 1,0 0 0,0-1-1,0 1 1,0 0 0,0-1-1,0 1 1,0-1 0,0 1-1,0 0 1,0-1 0,-1 1-1,1 0 1,0-1 0,0 1-1,0 0 1,-1-1 0,1 1 1,-1 0 0,1 0 0,-1 0 0,1 1 0,0-1 1,-1 0-1,1 0 0,-1 0 0,1 0 0,-1 1 0,1-1 0,0 0 1,-1 0-1,1 1 0,0-1 0,-1 0 0,1 0 0,0 1 0,-1-1 0,1 1 1,0-1-1,-1 0 0,1 1 0,0-1 0,0 1 0,0-1 0,-1 1 1,-8 16 46,0 1 0,1 0 1,1 0-1,0 1 1,2 0-1,0 0 0,1 1 1,-2 26-1,6-39-24,0 0 0,0-1 0,0 1 0,1 0-1,0 0 1,1-1 0,0 1 0,3 9 0,-4-13-17,1-1 0,-1 0 0,0 0 0,0 1 0,1-1 0,-1 0 0,1 0 0,0-1 1,-1 1-1,1 0 0,0-1 0,0 1 0,0-1 0,0 1 0,1-1 0,-1 0 0,0 0 0,1 0 0,-1 0 1,0 0-1,1-1 0,-1 1 0,1-1 0,-1 1 0,5-1 0,1 0 22,0-1-1,-1 0 1,1-1-1,-1 0 1,1 0-1,-1 0 1,0-1-1,0 0 1,0 0 0,0-1-1,10-7 1,6-7 138,37-35 0,-32 27-26,-11 11-66,39-38 229,-49 45-260,0 0-1,-1 0 0,0-1 0,0 0 0,5-12 0,-4 7 78,8-29-1,-14 38-84,1 0 1,-1-1-1,-1 1 1,1 0-1,-1-1 1,0 1-1,0-1 1,0 1-1,-2-7 1,2 12-36,0-1 0,0 1 1,0-1-1,0 1 1,-1-1-1,1 1 0,0-1 1,0 1-1,0-1 0,-1 1 1,1 0-1,0-1 0,0 1 1,-1-1-1,1 1 0,-1 0 1,1-1-1,0 1 0,-1 0 1,1-1-1,-1 1 1,1 0-1,0 0 0,-1-1 1,1 1-1,-1 0 0,1 0 1,-1 0-1,0-1 0,-1 2 4,1-1-1,0 0 0,-1 0 0,1 0 0,0 1 1,-1-1-1,1 1 0,0-1 0,-1 1 0,-1 1 1,-3 2 17,0 0 0,-11 11 0,10-8-35,0 0 0,0 1 1,1 0-1,0 0 0,1 1 0,0 0 0,0-1 0,1 2 0,-4 10 1,6-14-3,0-1 1,1 1-1,0-1 1,0 1 0,1-1-1,-1 1 1,1 0 0,0-1-1,1 1 1,-1-1-1,1 1 1,0 0 0,1-1-1,-1 0 1,1 1 0,0-1-1,0 0 1,4 6-1,-4-8 8,0 0 0,0 0 0,0-1 0,0 1 0,0-1 0,1 1 0,-1-1 0,1 0-1,0 0 1,-1 0 0,1 0 0,0 0 0,0-1 0,1 1 0,2 0 0,-1-1 0,-1 0 1,1 0 0,-1-1-1,1 0 1,0 0 0,-1 0-1,1 0 1,0-1-1,-1 1 1,9-4 0,6-1-1,0-2 1,0-1-1,0 0 1,-1-1-1,0-1 1,30-22-1,-25 13 7,-1 0 0,0-2 0,-2 0 0,20-27 0,-3-5 27,-2-2-1,-3 0 0,41-98 1,15-78 90,-74 187-91,-3 0 1,-1-1-1,4-61 0,-13 99-29,0-16 2,-1 22-6,0 0 0,0 0 0,0 0 0,0 1 1,0-1-1,0 0 0,0 0 0,0 0 0,-1 0 0,1 0 0,0 0 0,-1 0 1,1 0-1,0 1 0,-1-1 0,0-1 0,0 2-1,0 0 0,0 0-1,0 0 1,0 0 0,0 0 0,0 0 0,0 0-1,0 1 1,1-1 0,-1 0 0,0 1-1,0-1 1,0 0 0,0 1 0,1-1 0,-1 1-1,0-1 1,1 1 0,-1 0 0,0-1 0,1 1-1,-1 0 1,0 1 0,0-2-1,-11 14-16,0 1 0,0-1 0,2 2 0,-15 25 0,-28 73-52,14-13-54,-44 182 0,71-224 61,2 2-1,-3 101 1,12-152 55,1-5 8,-1 0 0,1 1 0,0-1 1,0 0-1,1 0 0,-1 0 0,1 0 1,0 0-1,1 0 0,-1 0 0,4 7 0,-4-11 5,0 1 0,0-1-1,0 0 1,0 0 0,0 0-1,0-1 1,1 1 0,-1 0-1,0 0 1,0-1 0,1 1-1,-1 0 1,1-1 0,-1 0-1,0 1 1,1-1 0,-1 0-1,1 0 1,1 1 0,29-4 67,-10-1-26,0-2-1,-1 0 1,0-2 0,23-11 0,75-45 194,-50 27 209,-162 101-319,73-48-99,0 2-1,-19 21 1,32-32-17,1 1-1,0 0 1,0 0-1,1 0 0,0 1 1,1 0-1,0 0 1,-5 17-1,8-25-11,1 1-1,-1-1 1,1 0 0,0 1-1,0-1 1,0 0 0,0 1 0,0-1-1,0 1 1,0-1 0,0 0-1,0 1 1,0-1 0,1 0-1,-1 1 1,1-1 0,-1 0-1,2 3 1,-1-4 0,0 1 0,-1 0 0,1-1 0,0 1 0,0 0 0,0-1 0,0 1 0,0-1 0,0 1 0,0-1 0,0 0 0,0 1 0,0-1 0,0 0 0,0 0 0,0 0 0,0 0 0,0 0 0,1 0 0,3 0 7,0-1 0,0 0-1,-1 0 1,1 0-1,0-1 1,-1 0 0,1 0-1,-1 0 1,6-3 0,14-12 27,-2-1 1,1-1-1,-2-1 0,-1-1 1,0-1-1,-2-1 1,-1 0-1,19-33 1,-1-7 69,-2-2 0,27-79 0,-36 80-35,-2-2 0,-4 0-1,15-92 1,-33 155-71,2-6 0,-2 1 0,1-17 0,-1 23 0,-1 1 0,1 0 0,0 0 0,0-1 0,-1 1 0,1 0 0,0 0 0,-1-1 0,1 1 0,-1 0 0,-1-2 0,2 2 0,-1 1 0,1 0 0,-1 0 0,1-1 0,-1 1 0,1 0 0,-1-1 0,1 1 0,-1 0 0,1 0 0,-1 0 0,1 0 0,-1 0 0,1 0 0,-1-1 0,1 1 0,-1 0 0,1 0 0,-1 1 0,1-1 0,-1 0 0,1 0 0,-1 0 0,1 0 0,-1 0 0,1 0 0,-1 1 0,1-1 0,-1 1 0,-5 2 0,0 0 0,0 1 0,1 0 0,-1 0 0,1 1 0,0-1 0,-5 8 0,-30 40 0,18-18-7,1 2 0,1 0 1,2 1-1,-19 58 0,19-38-6,3 1 1,-12 88-1,23-118 17,1 0 0,1 1 0,2-1 0,4 36 0,-4-61-10,1 0-1,-1 1 1,1-1-1,0 1 1,0-1 0,1 0-1,-1 0 1,0 1-1,1-1 1,0 0 0,0 0-1,0-1 1,0 1-1,5 4 1,-5-5-16,0-1 0,1 1 0,-1-1 0,1 0 0,-1 0-1,1 0 1,0 0 0,-1 0 0,1-1 0,0 1 0,0-1 0,0 1 0,-1-1 0,1 0-1,0 0 1,0-1 0,0 1 0,3-1 0,1-1-92,1 0-1,0-1 1,-1 1-1,1-1 1,-1-1 0,10-6-1,2-3-4024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09.1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0 688 10152,'0'0'13609,"8"-5"-13052,10-8-142,-2 0 0,0-1 0,19-21 0,-25 24-141,68-82 1300,-65 75-935,0 0 0,-1-1 1,12-28-1,-20 29 679,-7 13-582,-5 11-414,-1 5-322,0 1 0,1 0 0,0 1 0,1-1 0,1 1 0,0 1 0,1-1 0,0 1 0,1 0 0,0 0 0,1 1 0,1-1 0,1 1 0,-1 17 0,3-27 0,-1 0 0,1-1 0,0 1 0,0 0 0,0-1 0,1 1 0,0 0 0,0-1 0,0 0 0,0 1 0,1-1 0,3 4 0,-4-5 0,0 0 0,1-1 0,-1 0 0,1 1 0,-1-1 0,1 0 0,0 0 0,0 0 0,0-1 0,0 1 0,0-1 0,0 0 0,0 0 0,1 0 0,-1 0 0,0 0 0,1-1 0,3 1 0,3-1 0,0 0 0,1 0 0,-1-1 0,0-1 0,0 0 0,0 0 0,0-1 0,0 0 0,0-1 0,-1 0 0,1 0 0,-1-1 0,0 0 0,-1-1 0,1 0 0,9-9 0,-4 2 0,-1 0 0,0-1 0,-1 0 0,0-1 0,10-17 0,-12 15 0,23-27 0,-33 43 0,0 1 0,0 0 0,0 0 0,0 0 0,0 0 0,0-1 0,0 1 0,0 0 0,1 0 0,-1 0 0,0 0 0,0 0 0,0-1 0,0 1 0,1 0 0,-1 0 0,0 0 0,0 0 0,0 0 0,0 0 0,1 0 0,-1 0 0,0 0 0,0 0 0,0 0 0,1 0 0,-1 0 0,0 0 0,0 0 0,0 0 0,1 0 0,-1 0 0,0 0 0,0 0 0,1 0 0,1 7 0,-1 12 0,-1-19 0,0 8 0,-2 29 0,-9 65 0,10-93 0,5-10 0,8-11 0,-8 6 0,36-40 0,28-30 0,-60 68 0,1 0 0,0 0 0,1 1 0,-1 1 0,1-1 0,15-6 0,-24 15 0,-1-1 0,1 0 0,-1 0 0,0 0 0,1 1 0,-1-1 0,0 0 0,0 1 0,0-1 0,0 0 0,0 0 0,0 1 0,0 1 0,0-1 0,0 20 0,2-1 0,4 26 0,-4-36 0,1 1 0,0-1 0,1 1 0,0-1 0,9 16 0,-12-24 0,0-1 0,1 0 0,-1 0 0,0 0 0,1 0 0,0 0 0,0 0 0,-1-1 0,1 1 0,0-1 0,0 1 0,0-1 0,1 1 0,-1-1 0,0 0 0,0 0 0,1 0 0,-1-1 0,1 1 0,-1 0 0,1-1 0,-1 1 0,1-1 0,-1 0 0,1 0 0,-1 0 0,1 0 0,-1-1 0,1 1 0,2-1 0,1-1 0,-1 0 0,1-1 0,0 1 0,-1-1 0,0 0 0,1 0 0,-1-1 0,0 0 0,-1 0 0,1 0 0,5-6 0,6-9 0,1 0 0,-2-2 0,-1 0 0,0 0 0,-2-1 0,0-1 0,12-35 0,7-31 0,-31 89 0,0 0 0,0-1 0,0 1 0,0 0 0,0 0 0,0 0 0,0-1 0,0 1 0,0 0 0,0 0 0,0 0 0,0-1 0,0 1 0,1 0 0,-1 0 0,0 0 0,0-1 0,0 1 0,0 0 0,0 0 0,0 0 0,0 0 0,1-1 0,-1 1 0,0 0 0,0 0 0,0 0 0,0 0 0,1 0 0,-1 0 0,0-1 0,0 1 0,0 0 0,0 0 0,1 0 0,-1 0 0,0 0 0,0 0 0,0 0 0,1 0 0,-1 0 0,0 0 0,0 0 0,0 0 0,1 0 0,-1 0 0,0 0 0,0 0 0,0 0 0,1 0 0,-1 1 0,5 10 0,4 23 0,2 8 0,-1 1 0,5 65 0,-13-91 0,-1-5 0,0 0 0,-2 16 0,1-25 0,0 0 0,-1 0 0,1-1 0,-1 1 0,0 0 0,1-1 0,-1 1 0,-1-1 0,1 1 0,0-1 0,0 1 0,-1-1 0,1 0 0,-1 0 0,-3 4 0,3-5 0,0 0 0,1 0 0,-1 0 0,0 0 0,1-1 0,-1 1 0,0 0 0,0-1 0,0 1 0,0-1 0,0 0 0,0 0 0,0 0 0,1 0 0,-1 0 0,0 0 0,0 0 0,0-1 0,0 1 0,0 0 0,0-1 0,0 0 0,1 1 0,-3-2 0,-3-2 0,1 1 0,0-1 0,0 0 0,0 0 0,-6-6 0,-1-4 0,0 1 0,1-2 0,1 0 0,-17-28 0,26 40 0,2 4 0,8 8 0,14 7 0,1 0 0,1-2 0,0-1 0,0-1 0,1-1 0,39 12 0,-59-21 0,0 0 0,1-1 0,-1 0 0,1 0 0,-1 0 0,1 0 0,-1-1 0,1 0 0,-1 0 0,1 0 0,0-1 0,-1 0 0,1 0 0,6-2 0,-1-2 0,-1 1 0,0-1 0,0-1 0,0 0 0,-1 0 0,0-1 0,17-16 0,-7 4 0,-1-1 0,19-29 0,22-48 0,-55 86 0,-4 11 0,0 0 0,0 0 0,0 0 0,0 0 0,0 0 0,0 0 0,0 0 0,0 0 0,0 0 0,0 0 0,0 0 0,0 0 0,0 0 0,0 0 0,0-1 0,0 1 0,0 0 0,0 0 0,0 0 0,0 0 0,0 0 0,0 0 0,0 0 0,0 0 0,0 0 0,0 0 0,0 0 0,0 0 0,0 0 0,0 0 0,0 0 0,0 0 0,-1 0 0,1-1 0,0 1 0,0 0 0,0 0 0,0 0 0,0 0 0,0 0 0,0 0 0,0 0 0,0 0 0,0 0 0,0 0 0,0 0 0,0 0 0,0 0 0,0 0 0,-1 0 0,1 0 0,0 0 0,0 0 0,0 0 0,0 0 0,0 0 0,0 0 0,0 0 0,0 0 0,0 0 0,0 1 0,-1-1 0,0 1 0,0 0 0,0 0 0,0 0 0,0 0 0,0 0 0,1 0 0,-1 0 0,0 0 0,1 0 0,-1 0 0,0 2 0,-5 12 0,-28 82 0,30-82 0,0-1 0,1 0 0,1 1 0,1-1 0,0 16 0,1-27 0,0 0 0,0 0 0,1 0 0,-1 0 0,1 0 0,0 0 0,0 0 0,0 0 0,0 0 0,0-1 0,1 1 0,-1 0 0,3 2 0,-3-4 0,1 1 0,-1 0 0,1-1 0,0 0 0,0 1 0,-1-1 0,1 0 0,0 0 0,0 0 0,0 0 0,0 0 0,1-1 0,-1 1 0,0-1 0,0 1 0,0-1 0,0 0 0,5 0 0,6 0 0,-1-1 0,1-1 0,-1 0 0,1-1 0,-1 0 0,0-1 0,0 0 0,11-6 0,14-9 0,38-27 0,-21 12 0,-16 10 0,-1-1 0,50-46 0,-81 62 0,-11 5 0,4 4 0,-1-1 0,0 1 0,0 0 0,1 0 0,-1 0 0,0 0 0,0 0 0,1 0 0,-4 1 0,-17 7 0,0 1 0,0 0 0,1 2 0,-30 19 0,-19 24 0,36-27 0,27-21 0,0 0 0,0 0 0,1 0 0,-1 1 0,-4 8 0,10-14 0,0 0 0,0 0 0,0 0 0,1 0 0,-1 0 0,0 0 0,1 0 0,-1 1 0,1-1 0,0 0 0,-1 0 0,1 1 0,0-1 0,0 0 0,-1 1 0,1-1 0,0 0 0,0 1 0,1-1 0,-1 0 0,0 1 0,0-1 0,1 0 0,-1 0 0,0 1 0,1-1 0,0 0 0,-1 0 0,1 0 0,0 1 0,-1-1 0,1 0 0,0 0 0,0 0 0,0 0 0,0 0 0,0-1 0,0 1 0,0 0 0,0 0 0,0-1 0,0 1 0,1 0 0,-1-1 0,2 1 0,1 1 0,1-1 0,-1 1 0,1-1 0,0 0 0,0-1 0,-1 1 0,1-1 0,0 0 0,0 0 0,0 0 0,-1-1 0,1 1 0,0-1 0,0 0 0,-1-1 0,1 1 0,-1-1 0,8-3 0,0-2 0,0 0 0,0-1 0,-1 0 0,0 0 0,13-13 0,-10 6 0,-1 0 0,-1-1 0,0 0 0,-1 0 0,-1-2 0,0 1 0,-1-1 0,6-21 0,4-15 0,16-85 0,-27 103 0,-2 0 0,-2 0 0,-1 0 0,-2 0 0,-3-40 0,0 69 0,-2 7 0,-6 15 0,-14 39 0,-32 106 0,49-133 0,1 0 0,2 0 0,0 0 0,2 0 0,0 0 0,4 40 0,0-50 0,1 1 0,1-1 0,0 1 0,8 17 0,-9-28 0,0 1 0,1 0 0,0-1 0,0 0 0,1 0 0,0 0 0,0-1 0,1 1 0,0-1 0,10 8 0,-13-12 0,1 1 0,0-1 0,0 0 0,0-1 0,1 1 0,-1-1 0,0 0 0,1 0 0,-1 0 0,0-1 0,1 1 0,-1-1 0,1 0 0,-1 0 0,1-1 0,-1 1 0,0-1 0,9-3 0,3-1 0,1-1 0,-1 0 0,21-13 0,-26 13 0,-1 0 0,0 0 0,0 0 0,-1-2 0,1 1 0,-2-1 0,13-13 0,-20 19 0,0 1 0,0-1 0,0 1 0,0-1 0,0 0 0,0 0 0,0 0 0,-1 0 0,1 1 0,-1-1 0,1 0 0,-1 0 0,0 0 0,0 0 0,0 0 0,0 0 0,0 0 0,0 0 0,0 0 0,-1 0 0,1 0 0,-1 0 0,1 0 0,-1 0 0,0 0 0,0 1 0,0-1 0,0 0 0,0 0 0,-2-2 0,0 1 0,1 1 0,-1-1 0,0 1 0,0 0 0,0 0 0,0 0 0,0 0 0,0 0 0,0 1 0,-1 0 0,1-1 0,0 1 0,-1 1 0,1-1 0,-1 0 0,-3 1 0,3-1 0,0 1 0,0 0 0,-1 0 0,1 1 0,0-1 0,0 1 0,0 0 0,0 0 0,1 0 0,-1 1 0,-7 3 0,10-4 0,-1 0 0,0 1 0,1-1 0,0 0 0,-1 1 0,1 0 0,0-1 0,0 1 0,0 0 0,0-1 0,0 1 0,0 0 0,0 0 0,0 0 0,1 0 0,-1 0 0,1 0 0,0 0 0,0 0 0,-1 0 0,1 0 0,0 0 0,0 0 0,1 0 0,0 3 0,0 0 0,0 1 0,1-1 0,0 0 0,0 0 0,0 0 0,0 0 0,1 0 0,0 0 0,0-1 0,0 1 0,1-1 0,-1 0 0,1 0 0,0 0 0,0 0 0,1-1 0,-1 0 0,1 0 0,7 4 0,-4-3 0,1 0 0,-1 0 0,0-1 0,1-1 0,-1 1 0,1-1 0,0-1 0,0 0 0,0 0 0,0-1 0,13 0 0,-18-1 77,0 0 1,0 0-1,-1 0 0,1 0 0,0-1 1,-1 1-1,1-1 0,0 0 0,-1 0 1,6-4-1,15-16-4862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13.08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6016,'0'0'12097,"10"3"-11919,43 9 90,69 18 1012,-76-23-779,-37-7-412,21 3 114,0 2 1,55 15-1,-75-18-161,0 0 0,0-1 0,18 1 0,22 3 141,-42-4-147,1 0 0,-1 0-1,1-1 1,0 0 0,-1-1 0,11-2-1,55-13 160,-48 9-123,-1 1 32,-7 1 57,0 1-1,26-2 1,-5 1 92,-29 3-172,-1 1 1,0 0 0,1 0-1,-1 1 1,18 2-1,69 4 325,-64-2-213,58 1 1,3 0-15,-80-4-141,0-1-1,24-2 1,22 0 59,81 4 112,-27-3 132,-99 2-244,1 1-1,22 7 0,19 2 193,-51-11-267,0-1 1,-1 1-1,1-1 1,0 0 0,-1 0-1,1 0 1,0-1-1,-1 1 1,0-1 0,1 0-1,-1 0 1,0-1 0,0 1-1,4-5 1,12-9-3189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15.38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1 719 8840,'0'0'5414,"12"-8"-5200,-6 3-178,5-3 22,-1 0 0,0 0-1,0-1 1,-1-1-1,0 0 1,7-11 0,18-34 314,8-12 478,-38 57-102,-6 18-69,-1 3-619,0 1-1,2 0 1,-1 0 0,2 0-1,-1 0 1,1-1 0,1 1 0,1 0-1,3 17 1,-4-28-48,0 1-1,0 0 1,0 0-1,0-1 1,0 1-1,1-1 1,-1 1-1,1-1 1,-1 1-1,1-1 1,-1 0-1,1 0 0,0 0 1,0 0-1,0 0 1,-1 0-1,1 0 1,0 0-1,0-1 1,0 1-1,0-1 1,0 0-1,0 1 1,4-1-1,-1 0 0,-1 0-1,1 0 0,-1 0 0,0-1 1,1 1-1,-1-1 0,1 0 0,-1 0 1,0-1-1,8-3 0,0-3 13,1-1 0,-1 0-1,0-1 1,-1 0 0,13-15 0,45-65 75,-50 65-68,63-95 45,-5-1 9,-65 100-50,-1-1-1,0-1 0,11-41 0,-20 54-1,0-1 0,-1 0 0,0 0-1,-2-20 1,1 8 113,0 22-140,0 1 0,0 0-1,0 0 1,0 0 0,0 0-1,0-1 1,-1 1 0,1 0-1,0 0 1,0 0 0,0 0-1,0-1 1,0 1 0,0 0-1,0 0 1,0 0 0,-1 0-1,1 0 1,0 0 0,0-1 0,0 1-1,0 0 1,-1 0 0,1 0-1,0 0 1,0 0 0,0 0-1,0 0 1,-1 0 0,1 0-1,0 0 1,0 0 0,0 0-1,0 0 1,-1 0 0,1 0-1,0 0 1,0 0 0,0 0-1,-1 0 1,1 0 0,0 0-1,0 0 1,0 0 0,0 0-1,-1 0 1,1 1 0,0-1-1,0 0 1,0 0 0,0 0-1,0 0 1,-1 0 0,1 0-1,0 1 1,0-1 0,0 0-1,0 0 1,0 0 0,0 0-1,0 1 1,0-1 0,0 0-1,0 0 1,-10 12 115,6 6-84,0 0-1,2 1 0,-2 23 0,1 3-4,-43 265 132,-3-85-105,40-191-43,-2 0 1,-2-1 0,-1 0 0,-25 43 0,18-41 7,-1 0 0,-2-2-1,-45 49 1,69-81-21,0-1-1,0 0 1,0 0-1,0 0 1,0 0-1,0 1 1,-1-1-1,1 0 1,0 0-1,0 0 1,0 0 0,0 0-1,-1 0 1,1 1-1,0-1 1,0 0-1,0 0 1,-1 0-1,1 0 1,0 0-1,0 0 1,0 0 0,-1 0-1,1 0 1,0 0-1,0 0 1,0 0-1,-1 0 1,1 0-1,0 0 1,0 0-1,-1 0 1,1 0 0,0 0-1,0 0 1,0 0-1,0-1 1,-1 1-1,-2-9 36,4-16 14,1 13-42,2 0 0,-1 0 0,1 0 0,1 1-1,0-1 1,1 1 0,0 0 0,0 1 0,1 0 0,1 0 0,0 0 0,0 1-1,1 0 1,13-11 0,-3 6 13,0 1 0,1 0 1,0 2-1,1 0 0,0 2 0,43-14 0,-28 11 11,-21 6-14,1 1 0,-1 1 0,1 0 0,19-2 0,-31 6-7,-1-1 0,1 0 0,-1 0 0,0 1 0,1-2 0,-1 1 0,0 0 1,0-1-1,0 0 0,0 1 0,0-1 0,0 0 0,0-1 0,-1 1 0,4-4 0,6-13-2686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15.57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14064,'0'0'3775,"58"22"-3703,-7-16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31.10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253 452 12664,'0'0'2696,"-10"-6"-2966,-34-21 374,42 26-89,1 0-1,0 1 1,-1-1-1,1 0 1,-1 0-1,1 1 1,-1-1-1,1 1 1,-1-1-1,1 1 1,-1 0-1,1 0 1,-1-1-1,1 1 1,-1 0-1,0 0 1,1 1-1,-1-1 1,1 0-1,-1 1 1,1-1-1,-1 0 1,1 1-1,-1 0 1,1-1-1,-1 1 1,1 0-1,0 0 1,-1 0-1,1 0 1,0 0-1,-2 1 1,-6 5 48,-1-1 0,1 0 0,0 1 0,1 0 1,-1 0-1,1 1 0,1 1 0,-9 11 1,1 1 122,1 0 0,-12 27-1,25-44-147,-1 0-1,1 0 0,0 0 1,0 0-1,0 0 0,0 1 0,1-1 1,-1 0-1,1 0 0,0 0 1,1 1-1,-1-1 0,1 0 0,-1 0 1,1 0-1,2 5 0,-2-8-19,-1 0 0,1 1 0,0-1 0,-1 0 0,1 0 0,0 1 0,0-1 0,0 0 0,0 0 0,0 0 0,0 0 0,0 0 0,0 0 0,0 0-1,1-1 1,-1 1 0,0 0 0,1-1 0,1 1 0,-1 0-2,0-1 0,0 0-1,0 0 1,0 0 0,0 0 0,0 0-1,0-1 1,0 1 0,0-1 0,0 1-1,0-1 1,0 0 0,0 0 0,0 0-1,-1 0 1,1 0 0,2-2-1,9-6 36,0-1-1,-1 0 1,0-1-1,-1-1 1,0 0-1,-1 0 1,0-1-1,-1 0 1,-1-1-1,0 0 1,-1 0-1,10-28 0,-16 41-42,-1 1 0,0-1 0,1 0 0,-1 1 0,0-1 0,1 0 0,-1 1 0,0-1 0,0 0 0,0 0-1,0 1 1,1-1 0,-1 0 0,0 0 0,0 1 0,0-1 0,-1 0 0,1 0 0,0 1 0,0-1-1,0 0 1,0 0 0,-1 1 0,1-1 0,0 0 0,-1 1 0,1-1 0,-1 0 0,1 1 0,-1-1 0,1 1-1,-1-1 1,1 1 0,-1-1 0,1 1 0,-1-1 0,0 1 0,1-1 0,-1 1 0,0 0 0,1-1 0,-1 1-1,0 0 1,1 0 0,-1-1 0,0 1 0,0 0 0,1 0 0,-2 0 0,0 0 4,1 0 0,-1 0 1,1 1-1,-1-1 0,1 0 0,0 1 0,-1-1 1,1 1-1,0-1 0,-1 1 0,1 0 0,0 0 1,0-1-1,0 1 0,-1 0 0,1 0 1,0 0-1,0 0 0,0 1 0,1-1 0,-1 0 1,0 0-1,0 0 0,1 1 0,-1-1 1,0 2-1,-1 2 6,1 0-1,0 0 1,1 0 0,-1 0 0,1 0-1,0 0 1,0 0 0,1 0 0,1 10 0,-1-12-10,-1-1 0,1 1 1,0 0-1,1-1 1,-1 1-1,0-1 1,1 1-1,-1-1 1,1 0-1,0 0 0,-1 0 1,1 1-1,0-2 1,1 1-1,-1 0 1,0 0-1,0-1 1,1 1-1,3 1 0,10 4 23,-13-5-24,0 0 0,1 0 0,-1 0 0,1-1 0,-1 1 1,1-1-1,-1 0 0,1 0 0,0 0 0,0-1 1,-1 1-1,1-1 0,0 0 0,0 0 0,0 0 0,0-1 1,-1 1-1,1-1 0,0 0 0,-1 0 0,6-2 0,2-3 15,-1 0 0,0-1 0,0 0 0,-1 0 1,1-1-1,12-16 0,45-61 91,-48 60-86,-1-1 29,-1-1 0,-1 0 0,-2-2 0,0 1 0,-2-2 0,-2 0 0,0 0 0,-2 0 0,6-51 0,-13 74-9,-1-1-1,0 1 1,0-1 0,-1 0-1,0 1 1,0-1 0,-1 1-1,0-1 1,-5-9 0,7 17-43,0-1 1,0 1 0,0 0-1,-1 0 1,1-1 0,0 1 0,0 0-1,-1 0 1,1-1 0,0 1-1,-1 0 1,1 0 0,0 0-1,-1 0 1,1 0 0,0 0-1,-1-1 1,1 1 0,0 0-1,-1 0 1,1 0 0,0 0 0,-1 0-1,1 0 1,0 0 0,-1 0-1,1 0 1,0 1 0,-1-1-1,1 0 1,0 0 0,-1 0-1,1 0 1,0 0 0,0 0-1,-1 1 1,1-1 0,0 0 0,-1 0-1,1 1 1,0-1 0,-1 0-1,-9 13 60,1 7-27,2 2 1,0-1-1,1 1 0,-4 35 1,9-54-34,-6 55 35,2 0 1,2 0-1,4 0 1,7 62-1,-2-71 10,13 58-1,-19-106-45,1 1-1,-1-1 1,0 1 0,1-1-1,-1 0 1,1 1-1,0-1 1,-1 0 0,1 1-1,0-1 1,0 0-1,0 0 1,0 0 0,0 0-1,0 0 1,2 2-1,-2-3 1,0 0 0,0 1 0,0-1 1,0 0-1,0 1 0,0-1 0,-1 0 0,1 0 0,0 0 0,0 0 0,0 0 0,0 0 0,0 0 0,0 0 0,0-1 0,0 1 0,0 0 0,2-1 0,0-1 3,1 0 0,-1 0-1,1-1 1,-1 1 0,0-1-1,0 0 1,0 1-1,0-1 1,0-1 0,2-3-1,13-23 40,-1 0 1,-1-1-1,-2 0 0,-2-2 0,16-57 0,-25 65-6,-3 22-17,1-1-1,-1 1 1,0-1-1,1 1 0,0-1 1,0 1-1,0 0 0,0-1 1,0 1-1,1 0 1,2-4-1,26 48 303,-25-37-314,-1-1-1,1 0 1,-1 0-1,1-1 1,0 1 0,0-1-1,0 0 1,0-1 0,1 1-1,-1-1 1,0 0 0,1 0-1,-1-1 1,0 1-1,1-1 1,-1-1 0,1 1-1,-1-1 1,0 0 0,1 0-1,-1 0 1,0-1 0,0 0-1,8-3 1,-4 1-7,-1-1 0,1 0 1,-1 0-1,0-1 0,-1 0 1,1 0-1,-1-1 0,-1 0 1,1 0-1,-1-1 0,0 1 1,9-17-1,3-15 72,23-71 0,-41 110-74,1-1 110,2 5-41,2 18-17,3 30-41,-7-50-6,12 129 45,-12-112-36,-1 1-1,-1-1 1,-1 1 0,-8 31 0,10-49-13,0 0 1,0-1 0,-1 1-1,1-1 1,-1 1-1,0-1 1,1 0-1,-1 1 1,0-1-1,0 1 1,0-1-1,0 0 1,0 0-1,0 0 1,0 1 0,0-1-1,0 0 1,-1 0-1,-1 0 1,2 0 0,0-1 1,-1 0 0,1 0-1,-1 0 1,1 0-1,0 0 1,-1 0 0,1 0-1,0-1 1,-1 1-1,1 0 1,0-1 0,0 1-1,-1-1 1,1 0-1,0 1 1,0-1 0,0 0-1,0 0 1,0 0-1,0 1 1,0-1 0,-2-2-1,-5-6 21,1-1 0,0 0 0,0 0 0,1-1 0,0 1 0,-8-23 0,9 22 98,9 20-33,9 20-32,-9-23-51,1 1 0,0-1 1,1 0-1,-1 0 0,1-1 0,0 1 0,1-1 0,-1-1 0,1 1 0,12 5 1,-7-4 2,-1-1 1,1-1-1,0 0 1,0-1 0,0 0-1,14 2 1,-18-5-3,-1 0 1,0 0-1,0 0 1,0-1-1,1 0 1,-1-1-1,0 1 1,-1-1-1,1-1 0,0 1 1,0-1-1,-1 0 1,0-1-1,0 0 1,10-7-1,2-4 33,-2 0 0,0-1 0,22-30 0,-35 42-34,-1 0 1,1 0 0,-1 0 0,0-1 0,-1 1 0,1 0-1,-1-1 1,0 0 0,0 1 0,0-1 0,-1 0-1,0 0 1,1 1 0,-2-1 0,0-6 0,0 3 6,0 0 1,-1 0-1,0 0 1,0 0-1,0 1 1,-1-1-1,-1 1 1,-5-10-1,8 15-8,0 0 0,0 1 0,0 0-1,0-1 1,-1 1 0,1-1 0,0 1 0,-1 0 0,1 0-1,-1 0 1,1 0 0,-1 0 0,0 0 0,1 0-1,-1 1 1,0-1 0,0 1 0,1-1 0,-1 1-1,0-1 1,0 1 0,0 0 0,0 0 0,0 0-1,1 0 1,-1 0 0,0 1 0,0-1 0,0 0 0,0 1-1,1-1 1,-1 1 0,0 0 0,-2 1 0,0 0 0,-1 1 1,1 0 0,0 0 0,0 0-1,0 0 1,0 0 0,0 1 0,1 0-1,0 0 1,0 0 0,-4 7 0,2-2 2,0 0 1,1 0 0,1 0-1,0 0 1,0 1 0,1 0 0,0 0-1,0-1 1,1 1 0,1 0 0,0 0-1,1 12 1,0-16-7,0-1 0,0 1 1,0 0-1,1-1 0,0 1 1,0-1-1,1 0 0,0 0 0,0 0 1,0 0-1,0 0 0,1-1 0,-1 1 1,1-1-1,0 0 0,1 0 0,-1 0 1,1-1-1,-1 0 0,1 0 0,0 0 1,8 3-1,-9-4 0,0-1-1,0 0 1,0 0 0,0-1 0,1 1-1,-1-1 1,0 0 0,0 0 0,0 0-1,1-1 1,-1 1 0,0-1 0,0 0-1,0 0 1,0-1 0,0 1-1,0-1 1,-1 0 0,8-4 0,-1-1 6,0 0 0,-1 0 0,0-1 0,0 0 0,13-16 0,9-13 11,4-6 6,51-49 0,-84 91-22,-1-1 1,1 1 0,0-1-1,0 1 1,-1 0 0,1-1-1,0 1 1,0 0-1,0 0 1,4-1 0,-6 2-3,0 0 1,0 0-1,1 0 1,-1 0-1,0 0 0,0 0 1,0 0-1,1 1 1,-1-1-1,0 0 1,0 0-1,1 0 1,-1 0-1,0 0 1,0 0-1,0 0 1,1 1-1,-1-1 0,0 0 1,0 0-1,0 0 1,0 0-1,1 1 1,-1-1-1,0 0 1,0 0-1,0 0 1,0 1-1,0-1 1,0 0-1,0 0 0,1 1 1,-2 16 17,-34 158 50,27-158-47,1 2 31,9-16-10,4-8-15,5-10-4,-11 15-23,36-50 34,19-29 18,-49 69-37,-4 5-8,1 0 1,0 0 0,0 0 0,0 1 0,1-1 0,-1 1-1,1 0 1,0 0 0,0 0 0,7-4 0,-10 37 134,-1-10-116,-1 3-7,1-1 1,1 0 0,1 1-1,1-1 1,6 23-1,-7-38-8,0-1 0,0 0-1,0-1 1,1 1 0,0 0 0,0-1-1,0 1 1,0-1 0,1 0 0,6 6-1,-8-9-6,0 1-1,0-1 0,0 0 0,0 0 1,0 0-1,0 0 0,0 0 1,0 0-1,1-1 0,-1 1 1,0-1-1,0 1 0,1-1 1,-1 0-1,0 0 0,1 0 0,-1 0 1,0 0-1,1-1 0,-1 1 1,0-1-1,0 0 0,1 1 1,-1-1-1,0 0 0,3-2 1,15-9 12,1-1 1,-2 0 0,1-2-1,-2-1 1,0 0 0,17-21 0,-7 4 22,-1-2 0,-2-1 1,30-57-1,-48 79-18,0 0 1,-1-1-1,-1 1 1,0-1-1,-2-1 0,1 1 1,-2-1-1,0 1 1,-1-1-1,0-18 0,-2 27-11,1 5 6,0-1 1,0 1 0,0 0-1,0 0 1,0 0 0,-1-1 0,1 1-1,-1 0 1,0 0 0,0 0-1,0 0 1,0 0 0,0 0-1,0 0 1,-2-3 0,2 5-1,0-1 1,0 0 0,0 0-1,0 0 1,0 1-1,-1-1 1,1 1 0,0-1-1,0 1 1,-1-1-1,1 1 1,0-1 0,0 1-1,-1 0 1,1 0-1,0 0 1,-1 0 0,1 0-1,-3 0 1,3 0-9,-10 16 112,7-11-116,0 0-1,0 1 0,0-1 0,1 1 0,0-1 0,0 1 0,0 0 0,1 1 0,0-1 0,0 0 0,-2 10 0,0 10 0,0 42 0,1-19 18,2-36-15,1 1 1,0 0-1,1-1 0,1 1 1,0 0-1,0-1 0,2 0 1,6 19-1,-2-13 4,0-1 0,2 1 0,0-2-1,23 33 1,-25-42-11,1 0 0,0 0 0,0 0 0,0-1 0,1 0 0,0-1 0,14 6 0,-4-7 17,-1 0 14,5-10 34,-15-3-3635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31.89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116 32 16983,'0'0'4296,"-9"1"-4317,3 0-23,2 0-2,0 0 0,0-1-1,0 1 1,-1-1-1,1 0 1,0 0 0,0 0-1,0-1 1,0 1-1,0-1 1,0 0 0,0 0-1,-6-3 1,-2 0-324,10 3 365,1 1 0,0 0 1,0 0-1,0-1 0,-1 1 1,1-1-1,0 1 0,0-1 0,0 1 1,0-1-1,0 0 0,0 1 0,-1-2 1,-7-2 688,19 6 81,333 21 605,-235-12-920,-89-8-352,-13-2-48,0 0 1,1 0-1,-1-1 1,0 0-1,1 0 1,-1 0-1,0-1 1,1 0-1,10-2 1,28-12 51,-33 12-78,-1 0 0,17-8 0,5-6-3046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33.02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112 47 13264,'0'0'4697,"-9"0"-4520,-86 0 2188,94 0-2344,1 0-1,-1 1 1,1-1-1,-1 0 0,1 1 1,-1-1-1,1 1 1,0-1-1,-1 1 1,1-1-1,0 1 0,-1-1 1,1 1-1,0-1 1,0 1-1,-1-1 1,1 1-1,0 0 0,0-1 1,0 1-1,0-1 1,0 1-1,0 0 1,0-1-1,0 1 0,0-1 1,0 1-1,0 0 1,0-1-1,1 1 0,-1-1 1,0 1-1,1 0 1,6 23 395,-7-24-403,0 1 0,0-1 0,0 0 0,0 1 0,1-1 0,-1 0 0,0 0 0,0 1 0,0-1 0,1 0 0,-1 0 0,0 1 0,1-1 0,-1 0 0,0 0 0,0 0 0,1 0 0,-1 1 0,0-1-1,1 0 1,-1 0 0,0 0 0,1 0 0,-1 0 0,0 0 0,1 0 0,-1 0 0,1 0 0,-1 0 0,0 0 0,1 0 0,-1 0 0,0 0 0,1 0 0,-1 0 0,0-1 0,1 1 0,-1 0 0,13-14 228,-10 10-201,-1 0-1,0 0 0,0 0 0,0-1 0,-1 1 0,1 0 0,0-6 0,-7-19 216,-2 18-1,7 11-240,-1 0 0,1 0 0,-1 0 0,1 0 0,0 0 0,-1 1-1,1-1 1,-1 0 0,1 0 0,-1 0 0,1 0 0,0 0 0,-1 0 0,1 1 0,0-1 0,-1 0 0,1 0 0,-1 1 0,1-1-1,0 0 1,0 1 0,-1-1 0,1 0 0,0 1 0,-1-1 0,1 0 0,0 1 0,0-1 0,-1 1 0,1 0-5,1 0 1,-1-1 0,0 1 0,0-1 0,0 1 0,0-1 0,1 1-1,-1-1 1,0 1 0,1 0 0,-1-1 0,0 0 0,1 1-1,-1-1 1,1 1 0,-1-1 0,0 1 0,1-1 0,-1 0 0,1 1-1,-1-1 1,1 0 0,0 0 0,-1 1 0,1-1 0,-1 0-1,1 0 1,0 1 0,17 5 63,0-9-3013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6:45.30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5416,'0'0'14463,"11"5"-14299,33 12 16,-40-16-77,0 0-1,0 0 0,0 0 0,1 0 0,-1-1 0,0 1 0,0-1 1,1 0-1,-1 0 0,0-1 0,8-1 0,-10 1-33,1 1-1,0-1 1,0 1-1,0 0 1,0 0 0,0 0-1,0 0 1,0 0-1,-1 1 1,5 0-1,-4 0-26,-1-1 0,0 0-1,0 1 1,0-1 0,1 0-1,-1-1 1,0 1 0,0 0-1,0-1 1,1 1 0,1-2-1,-2 2 9,1-1 0,-1 0 0,0 1-1,0-1 1,0 1 0,0 0-1,0 0 1,1 0 0,-1 0-1,0 0 1,0 0 0,0 1 0,4 0-1,-4 0-20,0-1 0,0 1-1,0-1 1,0 1-1,0-1 1,0 0 0,0 0-1,1 0 1,-1 0-1,0-1 1,3 0 0,-3 1 2,0 0 0,0-1 1,0 1-1,0 0 1,0 0-1,0 0 0,0 0 1,0 0-1,0 0 0,-1 1 1,1-1-1,0 1 1,2 0-1,17 1 572,42-4 162,-52 1-685,-1 1 0,0 0 0,18 1 0,-16 0 64,0 0 0,18-2 0,-27 1-119,5-1 94,1 0 0,0 0-1,0 1 1,17 2 0,-1-4 243,-22 2-328,0-1 1,-1 1 0,1-1-1,0 1 1,-1 0 0,1 0 0,0 0-1,0 0 1,3 1 0,11 3 174,0 0 1,1-2 0,30 1-1,-4 0 27,19 8 139,18 7-31,-68-16-281,-10-2-41,0 1-1,0-1 1,0 0 0,-1 0 0,1 0 0,0 0 0,4-1-1,-6 1-14,0 0-1,-1 0 1,1 0-1,-1 0 1,1 0-1,-1-1 1,1 1 0,0 1-1,-1-1 1,1 0-1,-1 0 1,1 0-1,-1 0 1,1 0-1,-1 0 1,1 1-1,-1-1 1,1 0-1,0 1 1,0-1-9,-1 0 1,0 1 0,1-1 0,-1 0 0,0 0-1,1 0 1,-1 0 0,0 0 0,1 0 0,-1 0-1,1 1 1,-1-1 0,0 0 0,1 0-1,-1 0 1,0 0 0,1-1 0,-1 1 0,1 0-1,-1 0 1,0 0 0,1 0 0,-1 0 0,0 0-1,1-1 1,-1 1 0,0 0 0,1 0-1,-1 0 1,0-1 0,1 1 0,-1 0 0,0-1-1,0 1 1,1 0 0,-1-1 0,27-26-694,-20 16-2789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22.67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28 9 7328,'0'0'11761,"-1"11"-11287,-1 468 4133,3-293-51,-13-400-2332,5 116-1545,4 75-453,0 1 0,2-1 0,1 0 0,5-40 0,-2 50-226,0-1 0,2 0 0,0 1 0,0 0 0,1 0 0,1 0 0,0 1 0,1 0 0,0 0 0,1 1 0,0 0 0,0 0 0,2 1 0,16-14 0,-22 21 0,-1 1 0,1-1 0,0 0 0,-1 1 0,1 0 0,0 0 0,1 1 0,-1-1 0,0 1 0,0 0 0,1 1 0,7-1 0,-10 1 0,0 0 0,0 0 0,0 1 0,0-1 0,0 1 0,0 0 0,0 0 0,0 0 0,0 0 0,-1 0 0,1 1 0,0-1 0,-1 1 0,1 0 0,-1 0 0,1-1 0,-1 2 0,0-1 0,0 0 0,0 0 0,0 1 0,3 3 0,-2 1 0,0-1 0,0 1 0,0 0 0,-1-1 0,0 1 0,-1 0 0,1 0 0,-1 0 0,0 1 0,-1-1 0,0 0 0,0 0 0,0 0 0,-1 1 0,0-1 0,-1 0 0,0 0 0,0 0 0,0-1 0,-1 1 0,0 0 0,0-1 0,0 0 0,-1 1 0,0-2 0,-8 10 0,-10 10 0,-1-1 0,-35 28 0,25-23 0,27-22 0,6-6 0,-1 0 0,1 0 0,-1 0 0,0 0 0,1 0 0,-1 0 0,0 0 0,0 0 0,1 0 0,-1-1 0,0 1 0,0 0 0,0-1 0,0 1 0,0-1 0,0 1 0,0-1 0,0 1 0,0-1 0,0 0 0,0 1 0,-1-1 0,1 0 0,-1 0 0,3-1 0,0 0 0,0 0 0,0 0 0,0 0 0,0 0 0,1 0 0,-1 1 0,0-1 0,1 0 0,-1 1 0,0-1 0,2 0 0,9-2 0,-1 1 0,1 1 0,-1-1 0,1 2 0,0-1 0,0 2 0,-1 0 0,1 0 0,-1 1 0,1 0 0,-1 1 0,14 5 0,-17-5 0,0 0 0,0 1 0,0 0 0,0 0 0,-1 0 0,0 1 0,0 0 0,0 1 0,0 0 0,-1 0 0,0 0 0,0 0 0,-1 1 0,0 0 0,0 1 0,0-1 0,3 9 0,-7-15 0,-1 1 0,1 0 0,0 0 0,-1 0 0,0-1 0,1 1 0,-1 0 0,0 0 0,0 0 0,0 0 0,0-1 0,0 1 0,0 0 0,-1 0 0,1 0 0,-1 0 0,1-1 0,-1 1 0,1 0 0,-3 2 0,1-1 0,0-1 0,0 0 0,0 1 0,0-1 0,-1 0 0,1 0 0,-1 0 0,1-1 0,-1 1 0,0-1 0,-3 2 0,-7 2 0,-1-1 0,1 0 0,-1-1 0,-16 1 0,27-4 0,-28 5 0,20-2 0,0-1 0,-1-1 0,1 0 0,-1 0 0,0-1 0,1-1 0,-12-2 0,22 3 19,1 0 0,0 0 0,-1 0 0,1 0 0,0 0 0,0 0 0,-1 0 1,1 0-1,0 0 0,0 0 0,-1-1 0,1 1 0,0 0 0,0 0 0,0 0 0,-1 0 0,1-1 0,0 1 0,0 0 0,0 0 0,0-1 1,-1 1-1,1 0 0,0 0 0,0-1 0,0 1 0,0 0 0,0 0 0,0-1 0,0 1 0,0 0 0,0 0 0,0-1 0,0 1 0,0 0 1,0 0-1,0-1 0,0 1 0,0 0 0,0-1 0,0 1 0,0 0 0,0 0 0,0-1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23.74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11352,'0'0'13433,"11"4"-13160,7 3-125,-1-1 0,1-1 1,0 0-1,31 3 0,74 11 586,-2 0 36,-112-19-627,0 0 0,0 0 1,-1-1-1,1 0 0,0-1 0,16-5 0,45-21-3297,-69 28 3001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25.24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78 1 9040,'0'0'7626,"-10"1"-7194,-29 5 16,38-6-362,0 0 0,0 0 1,0 1-1,0-1 0,0 0 0,0 0 0,0 1 0,1-1 1,-1 1-1,0-1 0,0 1 0,0-1 0,0 1 0,1 0 1,-1-1-1,0 1 0,1 0 0,-1-1 0,0 1 0,1 0 1,-1 0-1,1 0 0,-1 0 0,1-1 0,0 1 0,-1 0 1,1 0-1,0 1 0,-3 5 564,2-6-539,1-1 0,-1 1 0,1-1 0,-1 1 1,1-1-1,0 1 0,-1-1 0,1 1 0,0-1 0,-1 1 0,1 0 0,0-1 0,0 1 0,0 0 0,0-1 0,-1 1 0,1 0 0,0-1 0,0 1 0,0 0 0,0-1 0,1 2 0,-1-2 3,1 1 0,-1-1 0,0 1-1,1-1 1,-1 0 0,1 1 0,-1-1 0,1 0-1,-1 0 1,1 1 0,-1-1 0,1 0 0,0 0-1,-1 0 1,1 0 0,-1 1 0,1-1 0,-1 0 0,1 0-1,0 0 1,39-6 2311,-32 4-2801,25-2 748,-1 1 0,1 1-1,58 5 1,12-2 270,-59-1-325,33-4 831,-72 1-572,-3 1-1247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09.40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24 24119,'0'0'3160,"47"-19"-3272,-39 14 16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26.12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60 2 10344,'0'0'7287,"-9"4"-6863,-31 11 12,30-11 5104,31-5-5155,34-6 0,-8 0-187,-21 4-120,-1 0-30,1 1 0,-1 0 0,0 2 0,1 1 0,33 6 0,-48-6-113,-9 0 29,1-1 1,-1 0-1,0 1 1,1-1-1,-1 1 1,0 0-1,1 0 0,-1 0 1,0 0-1,0 0 1,0 0-1,3 2 1,-4 1-58,4-2-3199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27.16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70 0 14368,'0'0'2870,"-7"10"-2731,-25 33 7,27-35-86,1 0-1,0 0 0,1 0 0,0 0 0,0 0 0,1 1 0,0 0 0,0-1 0,1 1 0,0 0 0,1 0 0,0 9 0,0-8-13,3 180 507,0-94-306,5 98 311,2-117 36,-7-74-258,0-9 70,2-11-1619,-5 14-268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28.05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33 0 11656,'0'0'4974,"-5"12"-4790,5-12-183,-5 13 75,0 0 1,1 0 0,0 0-1,1 0 1,0 1 0,-1 22-1,13 221 830,-1-91-369,-13-16 595,2-161-498,0 2-3237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28.61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86 13768,'0'0'4499,"12"-5"-4392,-1 1-79,3-2 11,0 1 1,0 0-1,1 1 1,15-2-1,192-21 631,-129 18-269,4-5 611,-96 14-1196,1-1 569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29.46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18 13360,'0'0'5598,"13"-2"-5494,-5 1-85,16-3 72,44-1 0,5 4 108,65 2 237,-82-3-27,-17 0 95,-15 1-2964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32.33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54 6128,'0'0'10798,"10"2"-10651,-3 0-104,-5 0-31,1-1 1,-1 0-1,1-1 1,-1 1 0,1 0-1,0-1 1,-1 0-1,1 1 1,-1-1 0,1 0-1,0 0 1,-1-1-1,1 1 1,0 0 0,-1-1-1,1 0 1,-1 1-1,1-1 1,-1 0 0,1 0-1,1-2 1,11-8 208,-10 6-100,1 0 0,0 1-1,0 0 1,0 0 0,0 0 0,1 1 0,-1 0-1,1 0 1,10-2 0,-8 3 47,-8 1-153,0 1 1,0 0-1,0-1 1,0 1-1,0 0 1,-1 0-1,1 0 1,0 0-1,0 0 1,0 0-1,0 0 1,0 0-1,0 0 1,0 0-1,0 1 1,-1-1-1,1 0 1,0 0-1,0 1 1,0-1-1,0 1 1,-1-1-1,1 1 1,0-1-1,-1 1 1,1-1-1,0 1 1,-1 0-1,1-1 1,0 2-1,12 13 175,0 0 1,18 30-1,8 11 146,-36-53-313,-1-1-1,1 0 1,-1 1 0,1-1 0,0 0 0,0 0-1,-1-1 1,1 1 0,1 0 0,-1-1 0,0 0 0,0 0-1,0 0 1,1 0 0,-1-1 0,1 1 0,-1-1 0,0 1-1,1-1 1,-1-1 0,1 1 0,-1 0 0,0-1 0,1 1-1,-1-1 1,5-2 0,0 0 29,0 0 0,0 0 0,-1-1-1,0 0 1,1-1 0,-1 1 0,-1-1 0,1-1 0,9-9-1,6-3 138,-19 16-160,0 1 0,0-1 0,-1 0 0,1 0 1,-1 0-1,0-1 0,1 1 0,-1-1 0,2-3 0,-4 6 26,0-3 248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33.43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43 12864,'0'0'4527,"9"-5"-4321,2-1-130,-2 0 63,0 1 1,0 0-1,1 0 1,17-5-1,-26 9-99,1 1 0,0 0 1,0 0-1,0 0 0,-1 0 0,1 0 0,0 1 0,0-1 1,0 0-1,-1 1 0,1-1 0,0 1 0,-1 0 1,1 0-1,-1 0 0,1-1 0,0 1 0,-1 0 0,0 1 1,1-1-1,-1 0 0,0 0 0,0 1 0,1-1 0,-1 1 1,0-1-1,0 1 0,1 1 0,3 8 103,0-1-1,0 1 0,4 17 1,1 1 111,-8-24-208,1-1-1,-1 1 0,1-1 0,0 0 1,0 0-1,0 0 0,0 0 1,1-1-1,4 5 0,-5-6-24,-1-1 1,0 1-1,1-1 0,-1 0 1,1 0-1,0 0 0,-1 0 0,1 0 1,0-1-1,-1 1 0,1-1 1,0 1-1,0-1 0,-1 0 1,1 0-1,0-1 0,0 1 0,3-1 1,10-4 78,1-1 0,-1-1 1,0 0-1,-1-1 1,0-1-1,27-20 0,-20 14 120,44-23 0,-50 31-61,8-3-2983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34.97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68 83 9848,'0'0'1192,"0"-9"-5076,-1-29 3817,0 29 23,1-18 3167,4 181 18,-2 82-1490,-5-171-1339,1-5 163,-2 1 1,-22 106-1,21-147-345,-5 17 386,-9 70-1,16-97-137,6-23-124,39-84-22,-30 70-2429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35.83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94 1 12056,'0'0'2200,"-2"14"-2696,-24 233 1106,12-64-187,-26 255 929,37-406-1171,-5 27 522,8-56-256,2-8-103,4-9-1252,-5 12-375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36.62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90 11760,'0'0'4785,"13"-4"-4620,21-6-74,188-50 754,-115 45-92,-106 15-734,-1 0-1,1 0 0,-1 0 0,0-1 0,1 1 0,-1 0 0,1 0 0,-1 0 0,1 0 0,-1 0 0,0 0 0,1 0 0,-1 0 1,1 0-1,-1 0 0,0 0 0,1 0 0,-1 1 0,1-1 0,-1 0 0,0 0 0,1 0 0,-1 0 0,1 1 0,-1-1 0,0 0 0,1 0 1,-1 1-1,0-1 0,1 0 0,-1 1 0,0-1 0,0 0 0,1 1 0,-1-1 0,0 0 0,0 1 0,0-1 0,0 1 0,1-1 1,-1 0-1,0 1 0,0-1 0,0 1 0,0-1 0,0 1 0,0-1 0,0 0 0,0 1 0,0-1 0,0 1 0,0-1 0,0 0 1,-1 1-1,1-1 0,0 1 0,0-1 0,0 0 0,0 1 0,-1 0 0,0-1 89,0 3 241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10.18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0 110 13056,'0'0'19530,"7"-10"-19358,4-5-171,42-60-1,-53 75 0,1 0 0,-1-1 0,0 1 0,0 0 0,1 0 0,-1 0 0,0-1 0,0 1 0,0 0 0,0 0 0,1-1 0,-1 1 0,0 0 0,0 0 0,0-1 0,0 1 0,0 0 0,0 0 0,0-1 0,1 1 0,-1 0 0,0-1 0,0 1 0,0 0 0,0 0 0,0-1 0,0 1 0,0 0 0,-1-1 0,1 1 0,0 0 0,0-1 0,0 1 0,0 0 0,0 0 0,-1-1 0,-10 10 0,-4 7 0,-21 30 0,35-45 16,1-1-1,0 1 1,-1-1-1,1 1 1,0-1-1,0 0 1,-1 1-1,1-1 1,0 1-1,0-1 1,0 1-1,0-1 1,0 1-1,0-1 1,-1 1-1,1-1 1,0 1-1,0 0 1,0-1-1,1 1 1,-1-1-1,0 1 1,0-1-1,0 1 1,0-1-1,0 1 1,1-1-1,-1 1 1,1 0-1,0 0 25,-1-1-1,1 1 1,0 0 0,0-1-1,1 1 1,-1-1-1,0 1 1,0-1 0,0 1-1,0-1 1,0 0-1,2 1 1,30 0-4151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37.27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173 0 12552,'0'0'4142,"-5"11"-4041,-13 36 71,2 2 0,-13 69 0,-11 116 204,8-41-78,20-135-40,3 1 0,-1 89 0,9-148-255,1 0-1,0 0 1,0 0-1,0 0 1,0 1-1,0-1 1,0 0-1,0 0 1,0 0-1,0 0 1,0 0-1,0 0 1,0 0-1,0 0 1,0 1-1,0-1 1,0 0-1,0 0 1,0 0-1,0 0 1,0 0-1,0 0 1,0 0-1,0 1 1,0-1-1,0 0 1,0 0-1,0 0 1,0 0-1,0 0 1,0 0-1,0 0 1,0 0-1,0 1 1,0-1-1,1 0 1,-1 0-1,0 0 1,0 0-1,0 0 1,0 0-1,0 0 1,0 0-1,0 0 1,0 0-1,1 0 1,-1 0-1,0 0 1,0 0-1,0 0 1,0 0-1,0 0 1,0 0-1,0 0 1,1 0-1,-1 0 1,0 0-1,0 0 1,0 0-1,0 0 1,0 0-1,0 0 1,0 0-1,1 0 1,6-9 256,4-12-2127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41.58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5624,'0'0'9177,"10"10"-9036,33 26-2,-40-34-119,0-1 0,0 1 1,0-1-1,0 0 0,0 0 0,1 0 1,-1 0-1,0 0 0,0-1 0,1 1 0,-1-1 1,0 0-1,1 0 0,-1-1 0,0 1 1,1-1-1,-1 1 0,0-1 0,5-2 1,8 0 75,188-16 771,-177 17-748,-16 2-56,-1-1-1,1 0 1,-1 0-1,1-1 1,-1-1 0,18-6-1,-21 5-66,6-1 416,-12 8-231,-4 4-183,-2 1-2206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5:42.26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92 11448,'0'0'3061,"10"-9"-2986,73-59 269,-81 66-282,1 0 0,-1 1 0,1-1 0,0 1 0,0 0 0,-1 0 0,1 0 1,0 0-1,0 0 0,0 1 0,0-1 0,6 1 0,36 5 353,-36-3-355,0 0-1,0-1 1,0 0 0,12-1 0,11-2 93,1 1 0,34 4-1,-57-3-76,0 0 0,-1 0-1,19-4 1,17-1 89,-10 3-2243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7:23.0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201 0 4008,'0'0'15129,"-3"10"-14880,-7 33 119,3 0-1,1 1 1,0 78-1,-3 30 232,-4-55-205,-7 94 620,10-103-157,6-59 24,-1 42 0,-17-139 238,-25-94-670,38 102-200,7 43-143,0 1 1,-6-18-1,5 22 63,0-1 0,1 0 1,-2-15-1,-1-7 358,7 11-504,-2 24-22,1-1-1,-1 1 0,0 0 1,0-1-1,0 1 0,0 0 0,0-1 1,0 1-1,0 0 0,1-1 0,-1 1 1,0 0-1,0-1 0,0 1 1,1 0-1,-1-1 0,0 1 0,0 0 1,1 0-1,-1-1 0,0 1 0,1 0 1,-1 0-1,0 0 0,1-1 1,-1 1-1,0 0 0,1 0 0,-1 0 1,0 0-1,1 0 0,-1 0 0,1 0 1,-1 0-1,0 0 0,1 0 0,-1 0 1,0 0-1,1 0 0,-1 0 1,1 0-1,-1 0 0,0 0 0,1 1 1,-1-1-1,0 0 0,1 0 0,-1 0 1,0 0-1,0 1 0,1-1 1,-1 0-1,0 0 0,1 1 0,-1-1 1,0 0-1,0 1 0,0-1 0,1 0 1,-1 1-1,0-1 0,0 0 1,0 1-1,0-1 0,11 12 13,0 1 0,-1 0 0,-1 0 0,0 1 0,-1 0 0,-1 1 0,0-1-1,0 1 1,-2 1 0,0-1 0,-1 1 0,4 31 0,-1 18 100,-1-20 252,-2 0 0,-3 50 0,12-105-316,-5 0-37,1-1 0,-1 0 0,-1 0-1,0-1 1,-1 0 0,10-24-1,1-2 1,75-147 86,-74 161-33,-16 21-33,0 0 0,1 1 0,-1-1 0,0 0 0,-1 0 1,3-5-1,-9 12 22,1 0 1,-1-1-1,0 1 0,-9 3 1,-128 80-18,119-74-71,-14 7-352,40-27-3911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7:42.58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0 570 3408,'0'0'4256,"5"-10"-4006,1-1-176,4-8 557,14-35-1,-19 29-19,-4 20-526,-1 1 0,1 0 0,0 0 0,0 0 0,0 0 0,0 0 0,3-4 0,14-31 351,-16 32-327,1 0 0,0 0 0,0 0 0,1 1 1,0-1-1,0 1 0,0 0 0,6-6 0,-1 2-1,-8 8-44,1 1 0,-1-1-1,1 1 1,-1-1 0,1 1 0,0-1 0,-1 1-1,1 0 1,4-2 0,-6 3-43,1 0-1,0 0 1,0 0 0,0 0-1,0 0 1,0 0 0,0 1-1,0-1 1,0 0 0,0 1-1,-1-1 1,1 0 0,0 1-1,0-1 1,0 1 0,-1-1-1,1 1 1,0 0 0,0-1-1,-1 1 1,1 0 0,-1-1 0,1 1-1,-1 0 1,1 0 0,-1 0-1,1 0 1,-1 0 0,5 7 17,-1 0 0,0 0 0,0 1 0,-1-1 0,0 1 1,0 0-1,-1 0 0,1 12 0,0 10 410,-2 33 0,-1-57-271,0-6 217,2-14-267,2 2-99,1 1 0,0-1 0,1 1-1,14-20 1,-3 6 20,2 1-22,-15 18-8,0 1-1,-1-1 0,1 0 0,-1 0 0,1 0 0,3-11 0,-7 16-15,0 0 0,0 1 0,0-1 0,0 0 0,1 0 0,-1 0 0,0 0 0,0 0 0,0 1 0,0-1 0,0 0 0,0 0 0,1 0 0,-1 0 0,0 0 0,0 0-1,0 0 1,0 0 0,0 0 0,1 0 0,-1 0 0,0 1 0,0-1 0,0 0 0,0 0 0,1 0 0,-1 0 0,0 0 0,0 0 0,0 0 0,0 0 0,1-1 0,-1 1 0,0 0 0,0 0 0,0 0 0,0 0 0,1 0 0,-1 0 0,0 0-1,0 0 1,0 0 0,0 0 0,0-1 0,1 1 0,-1 0 0,0 0 0,0 0 0,0 0 0,0 0 0,0 0 0,0-1 0,0 1 0,0 0 0,0 0 0,0 0 0,0 0 0,0-1 0,1 1 0,-1 0 0,0 0 0,1 18 114,-6 6-47,0 0 0,-1 43 1,1-37-44,4-28-23,0 2 0,0-1 0,1 0-1,-1 0 1,1 0 0,0 0 0,0 0-1,0 0 1,0 0 0,1 0 0,0 6 0,0-6-4,1 1 1,-1 0 0,1-1 0,-1 1 0,1-1 0,0 0-1,4 6 1,-4-8 1,-1 1-1,1-1 0,-1 0 1,1 0-1,-1 0 0,1 0 1,0 0-1,0-1 1,-1 1-1,1 0 0,0-1 1,0 1-1,0-1 0,0 0 1,-1 0-1,1 0 0,3 0 1,7-1 45,-1 0 0,0-1-1,0-1 1,17-5 0,-19 5-39,38-22 56,-38 22-51,1-1 0,-1 0 0,-1 0 1,1-1-1,-1 0 0,0-1 0,0 1 1,0-2-1,-1 1 0,0-1 1,0 0-1,-1-1 0,6-8 0,-3 5-6,-6 7 6,0 0 1,1 0 0,-1 0-1,-1-1 1,1 1 0,-1-1-1,0 1 1,0-1-1,0 0 1,0 0 0,-1 0-1,0 0 1,0 0 0,0 0-1,-1 0 1,0-11-1,0 14-3,0-1-1,0 1 0,-1-1 1,1 0-1,-1 1 0,0-1 0,1 1 1,-1 0-1,-1-1 0,1 1 1,0 0-1,-3-4 0,3 5-4,0 0 0,0 0 1,-1 1-1,1-1 0,0 0 0,0 1 0,-1-1 0,1 1 1,0 0-1,-1-1 0,1 1 0,0 0 0,-1 0 1,1 0-1,0 0 0,-1 0 0,1 0 0,0 0 0,-1 0 1,1 1-1,-1-1 0,1 0 0,0 1 0,-2 0 0,-7 3 9,1 0-1,0 0 0,0 0 0,0 1 0,-9 8 0,13-10-18,1 0 1,0 0-1,1 1 0,-1 0 0,1-1 0,0 1 1,-1 1-1,2-1 0,-1 0 0,0 1 0,1-1 1,-2 6-1,-24 79-178,27-88 176,1-1 0,0 1 0,0 0 0,0 0 0,0 0 0,1 0 0,-1 0 1,0 0-1,0 0 0,1 0 0,-1 0 0,0 0 0,1 0 0,-1-1 0,1 1 0,-1 0 0,1 0 1,-1 0-1,2 1 0,15 15-66,-12-12 58,2 0 18,-1 1 0,1-1 0,0-1 0,0 1 0,1-1 1,-1 0-1,1-1 0,9 3 0,10 5 56,-10 1-39,-17-11-16,1 0-1,0 0 0,0 0 1,0 0-1,-1 0 0,1-1 1,0 1-1,0 0 0,0-1 0,0 1 1,0 0-1,0-1 0,1 0 1,-1 1-1,0-1 0,0 1 1,0-1-1,0 0 0,0 0 1,1 0-1,-1 0 0,0 0 1,0 0-1,0 0 0,1 0 1,-1 0-1,2-1 0,34-7 141,52-36 151,-53 24-176,40-14-1,-62 29-67,-10 4-44,0 0-1,0 0 1,0-1-1,0 1 1,0-1-1,0 0 1,-1-1-1,1 1 0,0-1 1,-1 1-1,0-1 1,0 0-1,4-4 1,2-5 0,-8 12-6,0-1 1,-1 0-1,1 0 0,0 1 0,-1-1 0,1 0 0,-1 0 0,1 0 1,-1 0-1,0 1 0,1-1 0,-1 0 0,0 0 0,1 0 0,-1 0 1,0 0-1,0 0 0,0 0 0,0 0 0,0 0 0,0 0 0,0 0 1,0 0-1,0 0 0,-1 0 0,1 0 0,0 0 0,-1-1 0,0 0 3,1-1 11,-1-1-1,1 1 1,-1 0 0,0 0-1,0 0 1,-1 0 0,1 0-1,0 0 1,-1 0 0,0 0-1,0 1 1,0-1 0,0 1-1,0-1 1,0 1 0,0 0-1,-1-1 1,0 1 0,-3-2-1,4 4-8,-1 0 0,0-1-1,1 1 1,-1 0-1,1 1 1,-1-1-1,0 0 1,1 1-1,-1 0 1,1-1-1,-1 1 1,1 0-1,-1 0 1,1 0-1,0 1 1,0-1-1,-1 1 1,-1 1-1,-3 1 10,1 1-1,0 0 0,-1 1 0,-9 11 0,7-4-30,-1 1-1,2 1 0,0-1 0,-10 27 0,9-26 8,1-1 125,8-13-109,1-1 0,-1 1-1,0-1 1,1 1 0,-1-1-1,1 1 1,-1-1-1,1 0 1,-1 1 0,1-1-1,-1 0 1,1 1 0,-1-1-1,1 0 1,0 0 0,-1 1-1,1-1 1,-1 0 0,1 0-1,0 0 1,-1 0 0,1 0-1,0 0 1,-1 0 0,1 0-1,0 0 1,-1 0-1,1 0 1,0-1 0,21 16 66,-10-10-40,0-1 0,1-1 0,18 3 0,-26-6-22,-1 1 0,1-1-1,0 0 1,0 0 0,0-1-1,-1 1 1,1-1 0,0 0 0,-1-1-1,1 1 1,-1-1 0,8-3-1,71-31 262,-69 28-188,-2 0 0,1-1 1,-1-1-1,11-11 0,1-16 92,-22 37-171,0 1 0,-1 0 0,1 0 1,0 0-1,0 0 0,0 0 0,-1 0 0,1 1 0,0-1 1,-1 0-1,0 1 0,1-1 0,1 4 0,5 3-5,-7-8 3,-1 1 0,1-1 0,0 1 0,-1-1 0,1 1 0,0 0-1,-1-1 1,1 1 0,-1 0 0,1 0 0,-1-1 0,1 1 0,-1 0-1,0 0 1,1 0 0,-1 1 0,0-2 73,-16-1 70,14 0-135,-1 1 0,0-1 1,0 1-1,1 0 0,-1 0 0,0 0 0,0 1 1,1-1-1,-1 1 0,-2 0 0,-1 1 5,4-2-9,-1 1-1,1 0 1,0-1 0,-1 1 0,1 0 0,0 0 0,0 0 0,0 1 0,0-1 0,0 0 0,0 1-1,0-1 1,1 1 0,-1 0 0,0 0 0,1-1 0,-1 1 0,-1 3 0,0 0-8,-4 13-59,7-17 58,0 0 0,1 0 0,-1 0 0,0 0 0,1 0 0,-1-1 0,0 1 0,1 0 0,-1 0 0,1 0 0,-1-1 0,1 1 0,0 0 0,-1-1 0,1 1 0,0 0 0,0-1 1,-1 1-1,1-1 0,0 1 0,1 0 0,4 2-12,-5-1 12,1-1-1,-1-1 1,0 1 0,0 0 0,1 0-1,-1 0 1,1-1 0,-1 1 0,1-1-1,-1 1 1,1-1 0,-1 0-1,1 1 1,-1-1 0,1 0 0,-1 0-1,1 0 1,0 0 0,-1 0 0,1 0-1,2-1 1,3-2 0,0 1 0,-1-1 0,1 0 0,-1-1 0,0 0 0,0 0 0,0 0 1,0 0-1,-1-1 0,1 0 0,-1 0 0,5-8 0,8-10 23,24-43 0,-34 53-22,12-26 78,-2-1 0,-1-1 0,20-76 0,-33 105-43,0-1 1,0-1 0,0 0 1,-2 0-1,1 0 0,-2 0 0,1-14 0,-2 27-25,0 0 0,0 0 0,0 1 0,-1-1 0,1 0 0,0 0 0,0 0 0,0 1 0,0-1 0,-1 0 0,1 0 0,0 0 0,-1 1 0,1-1 0,-1 0 0,1 1 1,-1-1-1,1 0 0,-1 1 0,1-1 0,-1 1 0,0-1 0,0 1-6,0-1 0,1 1 0,-1 1 0,0-1 0,1 0 0,-1 0 0,0 0 0,1 0 0,-1 0 0,1 0 0,-1 1 0,0-1 0,1 0 0,-1 1 1,1-1-1,-1 0 0,1 1 0,-1-1 0,1 1 0,-1-1 0,0 1 0,-5 6-12,0-1-1,1 1 1,-6 9-1,7-9 10,-4 5-7,2 0 0,-1 0 0,2 1-1,-5 14 1,-13 27-43,20-46 39,0 1 0,0-1 0,0 1 0,1-1 0,0 1 0,0 10 0,-1 54-82,4-47 38,-2 20-71,1-40 114,0 0 1,0 0-1,0 0 1,3 11-1,-1-3 3,-1-7 9,-1-5 0,0 0 0,0 0 0,0 0 0,0 0 0,1 0 0,-1 0 0,1 0 0,-1 0 0,1 0 0,0 0 0,0 0 0,0-1 0,0 1 0,0 0 0,0 0 0,0-1 0,1 1 0,0 1 0,0-2-2,-1 0 0,1 1 0,-1-1 0,1 0 0,-1 1 0,0-1 0,0 1 0,0 0 0,0-1 0,0 1 0,1 3 0,-1-4 0,-1 1 0,1-1-1,-1 0 1,1 1 0,0-1-1,0 0 1,0 1-1,0-1 1,0 0 0,0 0-1,0 0 1,0 0-1,2 1 1,12 6-39,-13-6 39,0-1 0,1 1 0,-1-1 0,1 0 0,-1 0 0,1 0 0,-1 0-1,1 0 1,0-1 0,0 1 0,-1-1 0,1 1 0,0-1 0,0 0 0,-1 0 0,1 0 0,0-1 0,0 1-1,4-2 1,6-2 16,-1-1-1,1 0 1,-1 0 0,0-2-1,-1 1 1,1-2-1,-1 1 1,-1-1-1,1-1 1,-2 0-1,1-1 1,13-17-1,-9 9 10,-2-1-1,0 0 1,-1-1-1,-1 0 1,-1-1-1,11-39 1,-12 36-11,-2 3 21,0 0 0,-1-1 0,3-34 0,-7 50-23,0-3 1,-1 1 0,1-1 0,-1 0 0,-1 1 0,0-1 0,0 1 0,-1 0 0,1-1 1,-2 1-1,-3-9 0,6 16-9,0 0 0,0 1 0,-1-1 0,1 0 0,0 1 1,0-1-1,-1 0 0,1 1 0,-1-1 0,1 1 0,0-1 0,-1 1 1,1-1-1,-1 1 0,1-1 0,-1 1 0,0-1 0,1 1 1,-1-1-1,1 1 0,-1 0 0,0-1 0,1 1 0,-1 0 0,0 0 1,1 0-1,-1-1 0,0 1 0,0 0 0,1 0 0,-1 0 0,0 0 1,1 0-1,-2 0 0,0 1-3,0 0 1,1 0-1,-1 0 0,1 0 1,-1 0-1,0 1 1,1-1-1,0 0 0,-1 1 1,1-1-1,0 1 1,0 0-1,-2 2 0,-89 132-152,86-126 132,1 1 0,0 0 0,0 0 0,1 1 0,1-1 0,0 1 0,1 0 0,0 0-1,0 0 1,2 0 0,-1 0 0,1 0 0,1 0 0,4 21 0,-3-27 10,1 0-1,-1 0 1,1 0 0,1-1-1,-1 1 1,1-1-1,0 0 1,0 0 0,1 0-1,-1 0 1,1-1 0,9 7-1,-2 0-9,-6-7 19,0 1 1,0-1-1,0 0 0,1 0 1,0-1-1,0 1 1,0-2-1,0 1 1,9 2-1,0-2 44,-1-1 0,0 0 0,24 0 0,-24 0-10,-13-1-29,-1-1 0,1 1 0,0-1 0,-1 0 1,1 0-1,-1 0 0,1 0 0,0 0 0,-1 0 0,1 0 1,-1 0-1,3-1 0,9-3 46,0 0 1,-1-1-1,23-11 0,-31 13-44,0 1 0,-1-1 0,1 1 1,-1-1-1,0 0 0,0 0 0,0-1 0,0 1 0,0-1 0,-1 1 0,1-1 0,-1 0 1,0 0-1,0 0 0,-1 0 0,2-6 0,-3 5 4,0-1 0,-1 0-1,0 1 1,0-1 0,0 0 0,-1 1-1,0-1 1,0 1 0,0 0 0,-1 0 0,-3-6-1,6 10 1,-1 0 0,0-1 1,0 1-1,0 0 0,0-1 0,0 1 0,0 0 0,0 0 0,0 0 0,0 0 0,-1 0 0,1 0 0,0 0 0,-1 1 0,1-1 0,0 0 0,-1 1 0,1-1 0,-1 1 0,1-1 0,-1 1 0,1 0 0,-1-1 0,0 1 0,1 0 0,-1 0 0,1 0 1,-1 1-1,1-1 0,-1 0 0,1 0 0,-1 1 0,1-1 0,-1 1 0,1 0 0,-1-1 0,-1 2 0,-5 3 14,1 0-1,-1 1 1,1 0 0,1 1 0,-9 8-1,1 0 13,10-12-34,1 1 0,0-1 0,0 1 0,1 0 0,-1 0 1,1 0-1,0 0 0,0 0 0,0 1 0,0-1 0,1 0 0,0 1 0,-1 7 0,1-9-5,1 0-1,0 0 0,0 0 0,0 0 1,0-1-1,1 1 0,-1 0 0,1 0 1,-1 0-1,1-1 0,0 1 0,0 0 1,0-1-1,1 1 0,-1-1 0,1 1 1,-1-1-1,1 1 0,0-1 0,0 0 1,0 0-1,0 0 0,3 2 0,2 1 2,1 0 0,0 0 0,0-1-1,1 0 1,-1 0 0,1-1-1,0 0 1,0-1 0,0 1 0,0-2-1,0 0 1,0 0 0,0 0-1,1-1 1,-1 0 0,0-1 0,0 0-1,0-1 1,0 0 0,0 0 0,0-1-1,0 0 1,16-8 0,10-2-25,-30 12 18,1-1 0,0 1-1,-1-1 1,0-1 0,10-4-1,8-15-2609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7:47.51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1 735 7432,'0'0'3486,"11"-7"-3259,34-25 25,-15 5 614,-19 15-512,-1 0-64,-1 0 1,-1 0-1,0-1 0,-1 0 0,0-1 1,6-17-1,-2 1 43,-2 0 1,-1-1-1,-2 1 0,-1-1 1,2-47-1,-6 49-66,-2 23-148,1-1 1,0 1-1,1-1 1,0 1 0,0 0-1,2-9 1,0 8 215,-1 15-38,-1-2-261,8 36 142,40 224 333,-48-237-458,-1-28-38,0 0-1,0 0 1,0 1-1,0-1 1,0 0-1,-1 0 1,1 1-1,-1-1 1,1 0-1,-1 0 1,1 0-1,-1 1 1,0-1 0,1 0-1,-1 0 1,0 0-1,-1 1 1,0-2 2,0 0 1,0-1 0,0 1 0,0-1-1,1 0 1,-1 1 0,0-1-1,0 0 1,1 0 0,-1 0 0,1 0-1,-1 0 1,-1-3 0,-15-17 101,15 18-75,1-1 1,-1 1-1,0-1 0,0 1 1,-6-5-1,17 12-11,0 0 0,1-1-1,0 0 1,-1-1 0,1 0 0,12 1 0,-4 0-65,0-1 1,34-2 0,-41-1 23,-1-1 1,1 0-1,0 0 0,-1-1 1,0-1-1,1 1 0,-1-1 1,-1-1-1,1 0 0,-1 0 1,1-1-1,-1 0 0,-1 0 1,13-13-1,-1-3 10,-1-1 1,0-1-1,23-42 1,-29 44 26,0 0 0,-2-1 0,-1 0 1,0 0-1,-2-1 0,-1 0 0,0-1 0,-2 1 1,-1-1-1,-1 0 0,-2-38 0,-7 28 250,0 49-247,4 11-66,-12 45-1,-1 6-20,7 21 17,-5 27 1,8-87 32,4-23 8,0 1-1,-1-1 0,-1 0 0,0 0 1,-1-1-1,-10 21 0,11-19 56,4-15-52,0 0 1,0 0 0,0 0 0,0 0-1,1 0 1,-1 0 0,0 0-1,0 0 1,0 0 0,0 0-1,0 0 1,1 0 0,-1 0 0,0 0-1,0 0 1,0 0 0,0 0-1,0 0 1,0 0 0,1 0 0,-1 0-1,0 0 1,0 0 0,0 0-1,0 0 1,0 0 0,1 0-1,-1 0 1,0 0 0,0 0 0,0 0-1,0 0 1,0 0 0,0 1-1,0-1 1,0 0 0,1 0 0,-1 0-1,0 0 1,0 0 0,0 0-1,0 0 1,0 1 0,0-1-1,0 0 1,0 0 0,0 0 0,0 0-1,0 0 1,0 1 0,0-1-1,0 0 1,0 0 0,0 0 0,0 0-1,0 0 1,0 1 0,0-1-1,11-13 80,0 0 0,12-20 0,-17 23-54,1 1 0,-1 0 0,2 0 0,-1 0 0,1 1 0,0 0 0,1 0 0,10-7 0,-4 6-5,-12 6-20,1 0 0,0 1 1,-1 0-1,1-1 0,0 1 0,0 0 0,0 1 0,1-1 0,-1 1 1,0 0-1,1 0 0,-1 0 0,0 1 0,6-1 0,-7 3-10,0 0-1,-1 0 0,1 0 1,-1 0-1,0 1 0,0-1 1,0 1-1,0-1 0,3 7 0,4 3-13,-4-5 4,0 0 1,-1 0 0,-1 0 0,7 15-1,-2-2 27,0-3 5,-7-13-12,0 0-1,1 0 1,-1 0 0,1 0-1,0-1 1,0 1 0,0-1-1,0 1 1,1-1-1,0 0 1,-1 0 0,1 0-1,0 0 1,0 0 0,1-1-1,-1 1 1,0-1-1,6 2 1,-5-4 9,-1 0 0,1 0 0,-1-1 1,1 1-1,-1-1 0,0 0 0,1 0 0,-1-1 0,6-2 0,-2 1 10,85-38 147,-85 37-157,-1 0-1,0-1 1,11-10 0,-11 9 0,0 1 0,0 0 1,10-6-1,-13 9-5,0 0 0,0 1 0,0-1 0,0-1 1,-1 1-1,1 0 0,-1 0 0,1-1 0,-1 0 0,0 1 0,0-1 0,0 0 0,0 0 1,1-3-1,-6 5 3,1 1 1,-1 0 0,1-1 0,0 1 0,-1 0-1,1 0 1,-1 1 0,1-1 0,0 0 0,-4 2-1,-7 4 2,1 1-1,-1 0 1,1 1 0,0 1-1,-18 16 1,18-14-8,4-3-5,0 1 0,1 0 1,0 0-1,0 1 1,1 0-1,0 0 0,1 1 1,-6 16-1,10-24-3,1-2 2,-1 0 1,1 0-1,0 0 0,-1-1 0,1 1 0,0 0 0,0 0 1,0 0-1,0 0 0,0 0 0,0 0 0,0 0 0,0 0 1,1 0-1,-1 0 0,0 0 0,0 0 0,1 0 0,-1-1 0,1 1 1,-1 0-1,1 0 0,-1 0 0,1 0 0,-1-1 0,1 1 1,0 0-1,-1-1 0,1 1 0,0 0 0,-1-1 0,1 1 1,0-1-1,0 1 0,0-1 0,0 0 0,0 1 0,-1-1 0,1 0 1,0 1-1,0-1 0,0 0 0,0 0 0,0 0 0,0 0 1,0 0-1,0 0 0,0 0 0,0 0 0,0 0 0,0-1 1,0 1-1,0 0 0,1-1 0,23-19 43,-1 0 1,-1-2-1,-1 0 0,-1-1 1,28-40-1,-49 62-40,1 0 0,-1 1 1,1-1-1,-1 0 0,1 0 0,0 0 1,-1 0-1,1 1 0,0-1 0,-1 0 0,1 0 1,0 1-1,0-1 0,0 1 0,0-1 1,0 1-1,0-1 0,1 0 0,-1 2 1,0 0-1,0-1 1,-1 1 0,1 0-1,0 0 1,-1-1 0,1 1-1,0 0 1,-1 0-1,1 0 1,-1 0 0,0 0-1,1 0 1,0 2 0,4 8-19,1 1-4,0 0 1,1 0-1,1 0 0,0-1 1,14 16-1,-20-24 17,1-1-1,0 1 0,-1-1 0,1 0 1,0 0-1,0 0 0,0-1 0,0 1 1,0-1-1,1 1 0,-1-1 0,0 0 1,1 0-1,-1-1 0,0 1 0,1-1 1,-1 0-1,1 1 0,-1-1 1,1-1-1,-1 1 0,1-1 0,-1 1 1,1-1-1,-1 0 0,0 0 0,5-2 1,0-2 17,1 0 0,0 0 0,-1-1 0,0 0 0,0 0 0,7-10 1,-6 8 20,-1 0 0,1 1 1,17-11-1,-25 18-35,-1-1 0,0 1 0,0 0 0,1-1 0,-1 1 0,0 0 0,0 0 0,1 0 0,-1-1 0,0 1 0,1 0 0,-1 0 0,0 0 0,1 0 0,-1-1 0,0 1 0,1 0 0,-1 0 0,1 0 0,-1 0 0,0 0 0,1 0 0,-1 0 0,0 0 0,1 0 0,-1 0 0,1 0 0,-1 0 0,0 0 0,1 1 0,-1-1 0,0 0 0,1 0 0,-1 0 0,0 0 0,1 1 0,-1-1 0,0 0 0,0 0-1,1 1 1,-1-1 0,0 0 0,0 0 0,1 1 0,-1-1 0,0 0 0,0 1 0,0-1 0,0 0 0,1 1 0,-1-1 0,0 0 0,0 1 0,0-1 0,0 1 0,0-1 0,0 1 0,-3 25 47,2-25-50,-88 317 69,55-234-68,18-50-1,12-27 10,2-8 16,-1-17 57,5-29 61,4 3-67,3 1 0,1 0 0,2 0 0,27-63 0,-10 43 31,58-124 258,-84 181-347,0 1 1,0-1-1,1 1 1,0 0 0,0 0-1,5-5 1,-7 9-15,-1-1 0,1 1 1,0 0-1,-1 0 0,1 0 0,0-1 1,-1 2-1,1-1 0,0 0 1,0 0-1,0 0 0,0 1 0,0-1 1,0 1-1,0 0 0,0 0 1,0-1-1,0 1 0,0 1 0,0-1 1,0 0-1,0 0 0,3 1 1,-1 2-12,0 0 0,1 0 0,-1 1 1,0-1-1,0 1 0,-1 0 0,1 0 0,3 6 1,-6-9 3,4 6-9,-1 0-1,0 0 1,0 0-1,-1 1 1,0-1-1,0 1 1,-1-1-1,0 1 1,0 0-1,-1 0 1,0 0-1,0 0 1,-1 0-1,0 1 1,0-1-1,-1 0 1,0 0-1,-3 11 1,3-16 11,0 0 1,-1-1-1,1 1 0,0-1 1,-1 0-1,0 1 1,0-1-1,1 0 1,-1 0-1,0 0 1,-1 0-1,1 0 1,0-1-1,-1 1 1,1-1-1,0 1 1,-1-1-1,0 0 1,1 0-1,-1 0 0,0 0 1,0 0-1,1-1 1,-1 1-1,0-1 1,0 0-1,0 0 1,0 0-1,1 0 1,-1 0-1,0-1 1,0 1-1,-4-3 1,-2 2 35,9 1-28,-1 0 1,0 0-1,0 0 1,0 0-1,0 0 1,0 0-1,0-1 0,0 1 1,0 0-1,0-1 1,0 1-1,0 0 1,0-1-1,0 1 1,1-1-1,-1 0 1,0 1-1,0-1 0,0 0 1,42 17-1,-28-13-24,0 0 0,0-1 1,0-1-1,0 0 0,0-1 1,0 0-1,0-1 0,0 0 0,23-6 1,-23 4 11,-1 0 1,1-1 0,-1 0 0,0 0 0,0-2 0,-1 1-1,21-15 1,4-3 3,-29 19 0,1 0 0,-1-1 0,0 0 0,-1 0 0,0-1 0,1 0 0,7-10 0,-12 14 1,2-4 18,0 0 0,0 0 1,0 0-1,5-13 1,-8 16-13,-1 0 0,1 0 1,-1 0-1,0-1 0,1 1 0,-2 0 0,1 0 1,0-1-1,0 1 0,-1 0 0,0 0 0,0 0 1,-1-4-1,1 5 5,0-1 0,0 1 0,0 0 0,0 0 0,0-1 0,0 1 0,-1 0 0,1 0 0,-1 0 0,0 0 0,1 1 0,-1-1 0,0 0 0,0 1 0,0-1 0,0 1 0,0 0 0,-1-1 0,-2 0 0,1 1-3,0 0 0,0 0-1,-1 0 1,1 1 0,0 0-1,0-1 1,-1 2 0,1-1-1,0 0 1,-8 2 0,3 1-11,0-1 0,0 2-1,0-1 1,0 1 0,1 0 0,-1 1 0,1 0 0,0 0 0,-13 13 0,17-14-15,0 1 0,1 0 0,-1 0 0,1 1 0,0-1 0,1 1 0,-1-1 0,1 1 0,1 0 0,-1 0 0,1 0 0,-2 10 0,2-7-9,1 0 1,0 1-1,0-1 0,0 0 1,1 0-1,1 1 1,4 15-1,-5-21 20,1-1 0,0 0 0,0 1 0,0-1 0,0 0 0,0 0 0,1 0-1,-1-1 1,1 1 0,0-1 0,0 1 0,0-1 0,0 0 0,0 0 0,0 0 0,1 0 0,-1-1-1,1 1 1,3 0 0,0 0-6,1 0 0,-1 0 0,1-1-1,-1 0 1,1 0 0,-1-1 0,1 0-1,11-1 1,7-2 20,-13 2 2,-1-1 1,1 0 0,-1-1 0,0 0-1,0-1 1,13-5 0,32-15 98,-44 20-99,-1 0 1,1-2-1,-1 1 1,-1-2-1,13-8 1,-11 4 25,0-1 1,-1 0 0,-1-1-1,16-22 1,-26 35-35,-1 0 0,0 0 0,0 0 0,1 0 1,-1 0-1,0 0 0,0 0 0,1-1 0,-1 1 0,0 0 1,1 0-1,-1 0 0,0 0 0,1 0 0,-1 0 1,0 0-1,0 0 0,1 1 0,-1-1 0,0 0 1,1 0-1,-1 0 0,0 0 0,0 0 0,1 0 0,-1 1 1,0-1-1,0 0 0,1 0 0,-1 0 0,0 0 1,0 1-1,0-1 0,1 0 0,-1 0 0,0 1 1,0-1-1,0 0 0,0 1 0,1-1 0,-1 0 0,0 0 1,0 1-1,0-1 0,0 1 0,9 16-40,-8-15 41,26 59-120,-26-57 85,-2-6 37,-3-9 51,-15-21 81,18 31-126,0-1 0,0 0 0,0 1 0,-1 0 0,1-1 0,0 1-1,-1 0 1,1 0 0,-1-1 0,1 1 0,-1 0 0,0 1 0,1-1 0,-1 0 0,0 0 0,-3 0 0,-1 0 43,6 1-53,-1 0 0,1-1 0,0 1-1,-1 0 1,1 0 0,0 0 0,-1 0-1,1 0 1,0 0 0,0 0 0,-1 0-1,1 0 1,0 1 0,-1-1-1,1 0 1,0 0 0,0 0 0,-1 0-1,1 0 1,0 0 0,0 1 0,-1-1-1,1 0 1,0 0 0,0 0 0,-1 1-1,1-1 1,0 0 0,0 0 0,0 1-1,0-1 1,-1 0 0,1 1 0,-8 6-16,0 1 1,0 0 0,0 1 0,1 0 0,1 0 0,-1 1 0,1-1 0,-6 18 0,11-26 8,0 1 1,1 0-1,-1 0 1,1 0-1,0 0 1,0 0-1,-1 0 1,1 0-1,1 0 1,-1 0-1,0 0 1,0 0-1,1-1 1,-1 1-1,1 0 0,-1 0 1,1 0-1,0 0 1,0-1-1,0 1 1,0 0-1,0-1 1,0 1-1,1-1 1,-1 1-1,0-1 1,1 1-1,2 1 1,-2-1 0,1 0 0,0 0 1,0 0-1,0-1 0,0 1 1,0-1-1,0 1 0,1-1 1,-1 0-1,0 0 0,1-1 1,-1 1-1,1-1 1,-1 0-1,5 0 0,0-1 4,0 0 0,0-1 0,0-1 0,0 1 0,0-1 0,-1 0-1,1-1 1,-1 0 0,0 0 0,0-1 0,0 0 0,-1 0 0,0 0 0,0-1 0,0 0 0,0 0-1,-1-1 1,0 1 0,5-11 0,-2 3 15,-1 0-1,0-1 0,-1 0 1,-1-1-1,0 1 1,-1-1-1,0 0 0,1-32 1,-3-8 97,-2 0 1,-3-1-1,-2 1 1,-15-69-1,20 124-106,0 0 1,0 0-1,0 1 0,0-1 0,-1 0 0,1 0 0,0 1 1,0-1-1,0 0 0,-1 0 0,1 1 0,0-1 0,-1 0 1,1 1-1,-1-1 0,1 1 0,0-1 0,-1 0 1,1 1-1,-1-1 0,0 1 0,1-1 0,-1 1 0,1 0 1,-1-1-1,0 1 0,1-1 0,-2 1 0,1 0-1,0 0-1,0 1 1,0-1 0,0 1-1,0-1 1,0 1 0,0-1-1,0 1 1,0 0 0,1-1-1,-1 1 1,0 0-1,0-1 1,1 1 0,-1 0-1,-1 2 1,-4 6-3,1 0 0,-9 20 0,6-8-7,1 0 1,1 0-1,-5 39 1,-1 71-72,10-104 52,1-7-18,0 0 1,2 1 0,0-1-1,2 0 1,0 0-1,1 0 1,1 0-1,1-1 1,0 0 0,17 32-1,-22-49 36,0 0-1,0 0 1,1 0 0,-1-1-1,1 1 1,-1 0 0,1-1-1,0 1 1,-1-1 0,1 0-1,0 0 1,0 1-1,0-1 1,0 0 0,0-1-1,0 1 1,0 0 0,0 0-1,1-1 1,-1 0 0,0 1-1,0-1 1,0 0-1,1 0 1,-1 0 0,0 0-1,0 0 1,1-1 0,-1 1-1,0-1 1,4-1 0,7-2 14,-1-1 0,1-1 1,-1 0-1,13-9 0,-8 5-32,5-4-60,33-24 0,-31 17-3014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7:53.5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0 826 6928,'0'0'5476,"11"-5"-5192,12-6 87,0-1 0,31-22 0,-45 26-192,0 0 0,0 0-1,-1 0 1,0-1 0,0 0 0,-1-1 0,0 0-1,8-17 1,-3 2 104,-2 0-1,0-1 1,9-39-1,5-17 315,-13 41-261,-10 32-179,1-1 0,1 1-1,0 0 1,4-10 0,0 8 671,-4 19-392,0-1-418,5 17 40,-2 0-1,0 0 1,-1 1-1,-2-1 1,0 1-1,-2 0 1,-2 41-1,-1-47 2,2-9 4,-1 1 1,-1 0-1,-3 17 0,4-26-47,1 0 1,-1-1-1,0 1 1,0 0-1,1 0 1,-1 0-1,0 0 0,0-1 1,-1 1-1,1 0 1,0-1-1,-1 1 1,1-1-1,-1 0 0,1 1 1,-1-1-1,1 0 1,-1 0-1,0 0 0,0 0 1,0 0-1,0 0 1,1-1-1,-1 1 1,-3 0-1,0-1 55,-1-1 1,1 0-1,-1 0 0,0 0 0,1-1 1,0 0-1,-1 0 0,1 0 1,0-1-1,0 0 0,0 0 0,-6-5 1,10 8-65,1-1 0,0 1 1,-1 0-1,1-1 0,-1 1 0,1-1 1,-1 1-1,1-1 0,0 1 1,-1-1-1,1 1 0,0-1 1,0 1-1,-1-1 0,1 1 0,0-1 1,0 0-1,0 1 0,0-1 1,-1 1-1,1-1 0,0 0 0,0 1 1,0-1-1,1 0 0,-1 1 1,0-1-1,0 0 0,1 0-1,0 0-1,-1 0 0,1 0 0,0 0 1,0 1-1,0-1 0,0 0 1,0 1-1,0-1 0,0 1 0,0-1 1,0 1-1,0-1 0,2 1 1,7-3-12,0 1 1,19-1-1,-22 3 5,41-4-22,-30 4 13,0-1 0,0-1 1,0-1-1,0 0 0,-1-1 0,25-10 0,-30 9 8,-3 2 5,0-1 0,0 0 1,-1 0-1,1-1 0,-1 0 0,0-1 0,-1 0 1,1 0-1,-1 0 0,9-11 0,-12 12 25,1-1 0,-1 0 0,0 0 0,0 0 0,0 0 0,-1 0 0,0-1 0,0 0-1,-1 1 1,0-1 0,0 0 0,1-12 0,-4 16 134,-1 8-59,-2 12-4,1 11-91,1-1 0,2 29 0,0-38-33,-1-16 29,1 0 0,-1 0-1,1 0 1,0 0 0,0 0-1,0 0 1,0 0 0,0-1 0,1 1-1,-1 0 1,1 0 0,-1 0-1,1 0 1,-1 0 0,1 0-1,0-1 1,0 1 0,0 0-1,0-1 1,0 1 0,0-1-1,3 4 1,-2-6 2,0 1 1,-1 0-1,1-1 0,0 1 0,-1-1 1,1 1-1,-1-1 0,1 0 0,-1 0 1,1 1-1,1-3 0,0 2 4,3-4 5,-1 1-1,0-1 0,0 0 0,0 0 1,0 0-1,-1-1 0,0 1 0,0-1 1,0 0-1,-1-1 0,0 1 1,0 0-1,2-10 0,17-30 209,-22 47-218,0-1-1,0 0 1,0 0-1,0 0 1,0 0 0,0 1-1,1-1 1,-1 0-1,0 0 1,0 0 0,0 0-1,0 1 1,0-1-1,0 0 1,0 0 0,0 0-1,1 0 1,-1 0 0,0 1-1,0-1 1,0 0-1,0 0 1,0 0 0,1 0-1,-1 0 1,0 0-1,0 0 1,0 0 0,0 0-1,1 0 1,-1 0-1,0 1 1,0-1 0,0 0-1,1 0 1,-1 0 0,0 0-1,0-1 1,0 1-1,1 0 1,-1 0 0,0 0-1,0 0 1,0 0-1,0 0 1,1 0 0,-1 0-1,0 0 1,0 0-1,0 0 1,0-1 0,0 1-1,1 0 1,-1 0-1,0 0 1,0 0 0,0 0-1,0-1 1,0 1 0,2 22 16,-2-19-7,6 161 26,-6-161-40,0 1 1,0-1-1,1 1 1,-1 0-1,1-1 1,0 1-1,0-1 1,0 0-1,1 1 1,2 4-1,-2-9 8,0 0 0,-1 0 0,1 0 0,0-1 0,-1 1 1,1 0-1,-1-1 0,1 1 0,-1-1 0,3-3 0,-4 5-5,5-7 38,-1 0-1,0 1 1,-1-2-1,5-11 1,2-4 199,-16 60-41,-59 271-201,61-292 1,0 0-1,-1 0 0,-1-1 1,-8 17-1,11-30 51,3-11 62,4-19 92,-4 27-198,12-66 141,3 0 0,3 1 0,3 1 0,44-96 0,-34 83 0,4-9-35,-34 84-102,1 1-1,-1 0 1,1-1 0,-1 1 0,1 0 0,0 0-1,0 0 1,-1 0 0,1 0 0,1 1 0,-1-1-1,0 1 1,0-1 0,1 1 0,-1 0 0,1 0-1,-1 0 1,1 0 0,4-1 0,-7 3-11,1-1 1,0 1-1,0-1 1,0 1-1,0-1 1,0 1-1,-1 0 1,1-1-1,0 1 1,-1 0-1,1 0 1,-1 0-1,1-1 1,0 1-1,-1 0 1,0 0-1,1 0 1,-1 0-1,0 0 1,1 0-1,-1 0 1,0 0-1,0 0 1,0 0-1,0 0 1,0 0-1,0 0 1,0 1-1,1 3-3,5 31-44,2 46 0,-7-69 24,-2 0 1,1 0-1,-2 1 0,0-1 1,0 0-1,-1 0 1,-5 12-1,8-24 20,-1 0 1,1 1-1,-1-1 1,0 0 0,1 0-1,-1 0 1,0 0-1,1-1 1,-1 1-1,0 0 1,0 0-1,0 0 1,0-1-1,0 1 1,0 0-1,0-1 1,0 1-1,0-1 1,0 1 0,0-1-1,0 1 1,0-1-1,0 0 1,-1 0-1,1 1 1,-2-1-1,2 0 9,0 0-1,1 0 1,-1-1 0,0 1-1,0 0 1,0 0 0,1-1-1,-1 1 1,0 0-1,0-1 1,1 1 0,-1-1-1,0 1 1,1-1-1,-1 1 1,0-1 0,1 1-1,-1-1 1,1 0-1,-1 1 1,1-1 0,-1 0-1,1 1 1,-1-1 0,1 0-1,0 0 1,-1 0-1,1 1 1,0-1 0,0 0-1,0 0 1,0 0-1,-1 1 1,1-1 0,1-2-1,-5-12 107,1-3 27,3 17-135,0 1 0,0 0-1,0 0 1,0-1 0,0 1-1,0 0 1,0 0 0,1-1-1,-1 1 1,0 0 0,0 0-1,0-1 1,0 1 0,0 0-1,1 0 1,-1 0 0,0-1-1,0 1 1,0 0 0,1 0-1,-1 0 1,0 0 0,0-1-1,1 1 1,-1 0 0,0 0-1,0 0 1,1 0 0,-1 0-1,0 0 1,0 0 0,1 0-1,-1 0 1,0 0 0,1 0-1,-1 0 1,0 0 0,0 0-1,1 0 1,-1 0 0,0 0-1,0 0 1,1 0 0,-1 0-1,0 1 1,0-1 0,1 0 0,-1 0-1,0 0 1,30-9 9,-11 9-34,0-1 1,0 0-1,0-2 1,-1 0 0,1-2-1,-1 0 1,0-1 0,21-9-1,-25 7 16,-1-1 0,-1 0 0,0-1 0,14-13-1,-3 1 4,-21 20 7,1-1 0,-1 1 0,-1-1 0,1 1 0,0-1 0,-1 0 0,1 0 0,-1 0 0,0 0 0,0 0-1,0 0 1,0 0 0,0 0 0,-1-4 0,1 5 2,-1 1 0,0-1 1,0 1-1,0-1 0,0 1 0,0-1 0,0 1 0,0-1 0,-1 0 0,1 1 1,-1-1-1,1 1 0,-1-1 0,1 1 0,-1 0 0,0-1 0,0 1 0,1 0 0,-1-1 1,0 1-1,0 0 0,-1 0 0,1 0 0,0 0 0,0 0 0,0 0 0,-1 0 1,1 0-1,0 0 0,-3 0 0,3 1 2,-1 0-1,1 0 1,-1 0 0,1 0-1,-1 0 1,0 1 0,1-1 0,0 1-1,-1-1 1,1 1 0,-1-1-1,1 1 1,-1 0 0,1 0-1,0-1 1,-2 3 0,-23 17 7,22-16-15,-3 2-10,1-1 0,1 1 0,-1 1 0,1-1 1,0 1-1,1 0 0,-1 0 0,1 0 0,1 0 1,-1 1-1,1 0 0,1 0 0,-4 13 0,6-17 2,-1 1 0,1-1 0,-1 0 0,1 1 0,1-1 0,-1 0 0,0 0 0,1 1 0,0-1 0,0 0 0,1 0-1,-1 0 1,1 0 0,-1 0 0,1 0 0,1 0 0,-1 0 0,0-1 0,1 1 0,0-1 0,0 0 0,0 0 0,0 0 0,0 0-1,1 0 1,-1-1 0,8 4 0,-7-4 1,-1 0 0,1-1 0,-1 0 0,1 0 1,-1 0-1,1 0 0,0 0 0,-1-1 0,1 0 0,0 0 0,0 0 0,-1 0 0,1 0 0,0-1 0,0 0 0,-1 1 0,1-1 0,-1-1 0,7-2 0,4-3 7,-1-1-1,0 0 0,19-16 0,-7 6 22,30-26 60,-28 20 16,-25 22-74,0 0 0,0 1 1,0-1-1,0 1 1,1 0-1,-1 0 1,0-1-1,3 0 1,-4 2-18,-1 0 0,1 0 1,-1 0-1,1 1 0,0-1 1,-1 0-1,1 0 0,-1 0 1,1 0-1,-1 1 0,1-1 1,-1 0-1,1 0 0,-1 1 0,1-1 1,-1 0-1,1 1 0,-1-1 1,1 0-1,-1 1 0,0-1 1,1 1-1,-1-1 0,0 1 1,1-1-1,-1 1 0,0-1 0,0 1 1,0-1-1,1 1 0,-1-1 1,0 1-1,0 0 0,0-1 1,0 2-1,5 29 5,-5-26-15,0-1 0,1 1 1,-1-1-1,1 1 0,0-1 0,0 0 1,1 1-1,-1-1 0,1 0 0,0 0 0,0 0 1,3 5-1,-3-8 6,-1 1 0,1-1 0,-1 0 0,1 0 0,0 0 0,0 0 0,-1 0 0,1-1 1,0 1-1,0 0 0,0-1 0,0 1 0,0-1 0,-1 0 0,1 1 0,0-1 0,0 0 0,0 0 0,0-1 0,0 1 0,0 0 0,0-1 0,0 1 1,0-1-1,0 1 0,3-2 0,4-3 22,0 0 1,0 0-1,15-13 0,-9 7 0,8-5 62,34-31 0,3-14 71,-57 57-151,0 1 1,0 0 0,1 0-1,-1 0 1,1 0 0,0 1-1,4-3 1,-6 4-1,0 0-1,0 0 1,0 1 0,0-1-1,0 0 1,0 1-1,0 0 1,0-1 0,1 1-1,-1 0 1,0 0-1,0 0 1,0 0 0,0 0-1,0 1 1,3 0 0,26 18 8,-27-16-13,0 0 0,1 0 1,-1 0-1,0-1 0,7 3 0,3 3 26,-11-5 28,-10-5-15,3 0-28,0 1 0,0 0 0,0 0 0,0 1 0,0-1 0,0 1 0,0 0 1,0 0-1,0 0 0,0 1 0,0-1 0,0 1 0,0 0 0,1 0 0,-1 0 0,0 1 0,0-1 0,1 1 1,-1 0-1,1 0 0,-7 5 0,6 1-25,0 0-1,1 0 1,0 0 0,0 0-1,1 0 1,-3 18 0,4-20 5,0-1 0,1 1-1,-1 0 1,1 0 0,1 0 0,-1 0 0,1 0 0,0-1-1,0 1 1,1 0 0,0 0 0,0-1 0,0 1 0,1-1-1,5 9 1,-6-10 3,1-1-1,0 0 1,0 0 0,0 0-1,1 0 1,-1 0-1,1-1 1,-1 1-1,1-1 1,0 0 0,0 0-1,0 0 1,0-1-1,0 1 1,0-1-1,0 0 1,1-1 0,-1 1-1,0 0 1,1-1-1,7-1 1,-3 1 3,1-2 0,-1 1 0,0-1 0,0-1 0,0 0 1,0 0-1,13-7 0,2-4 41,27-19 1,-29 18 8,9-6 69,-31 21-114,0 0 0,0 0 1,0 0-1,0-1 0,0 1 0,0 0 0,0 0 0,0 0 1,1 0-1,-1 0 0,0 0 0,0 0 0,0 0 0,0 0 1,0 0-1,0 0 0,0 0 0,0 0 0,0 0 0,1 0 0,-1 0 1,0 0-1,0 0 0,0 0 0,0 0 0,0 0 0,0 0 1,0 0-1,0 0 0,0 0 0,1 0 0,-1 0 0,0 0 0,0 0 1,0 1-1,0-1 0,0 0 0,0 0 0,0 0 0,0 0 1,0 0-1,0 0 0,0 0 0,0 0 0,0 0 0,0 0 0,0 0 1,1 1-1,-1-1 0,0 0 0,0 0 0,0 0 0,0 0 1,0 0-1,0 0 0,0 0 0,0 0 0,0 0 0,0 1 0,0-1 1,0 0-1,0 0 0,-1 0 0,1 0 0,0 0 0,0 0 1,0 0-1,1 15 44,2 22-106,-3-36 58,0 0-1,1 0 1,-1 0-1,0 0 1,0 0 0,1 0-1,-1 0 1,0 0 0,1-1-1,-1 1 1,1 0-1,-1 0 1,1 0 0,-1-1-1,1 1 1,0 0-1,-1-1 1,1 1 0,0-1-1,0 1 1,-1 0-1,1-1 1,0 0 0,0 1-1,0-1 1,0 1-1,0-1 1,-1 0 0,1 0-1,2 1 1,0-1 7,1 0 1,0-1-1,-1 1 0,1-1 1,0 0-1,-1 0 0,1 0 1,-1 0-1,1 0 0,-1-1 1,0 0-1,0 0 0,1 0 1,-1 0-1,0 0 0,-1 0 1,1-1-1,0 1 0,3-6 1,-4 6-2,-1 0 0,0 0-1,0-1 1,0 1 0,-1 0 0,1 0 0,0 0 0,-1-1 0,1 1 0,-1 0-1,0-1 1,0 1 0,0 0 0,0-1 0,0 1 0,-1 0 0,1-1-1,-1 1 1,1 0 0,-1-1 0,0 1 0,0 0 0,0 0 0,0 0 0,0 0-1,0 0 1,-1 0 0,1 0 0,-1 0 0,1 1 0,-1-1 0,-2-1 0,-2-4-17,4 4 13,-1 1 1,1-1-1,0 1 0,-1 0 0,1-1 0,-1 1 0,0 0 0,0 0 0,0 1 0,0-1 1,0 1-1,0-1 0,-4 0 0,87 13-73,-2-15 65,-59 1 6,-1 1 1,1 1 0,-1 1-1,1 1 1,-1 1 0,32 6-1,-49-8 3,0 1-1,1-1 1,-1 1-1,0-1 0,1 1 1,-1 0-1,0-1 1,0 1-1,0 0 1,0 0-1,0 0 1,0 0-1,0 0 0,0 0 1,0 1-1,0-1 1,0 0-1,-1 0 1,1 0-1,0 1 1,-1-1-1,1 0 0,-1 1 1,0-1-1,1 1 1,-1-1-1,0 1 1,0-1-1,0 0 1,0 1-1,0-1 1,0 2-1,-1 5 5,-1-1 1,1 1-1,-1-1 1,-6 13-1,6-15-1,-2 5 144,12-23-28,-2 5-99,-4 4-4,1 1 0,-1 0 0,1-1 0,0 1 0,0 1 1,0-1-1,0 0 0,1 1 0,-1-1 0,1 1 0,4-2 0,-6 4-11,-1 0-1,1 1 1,-1-1 0,1 0-1,-1 1 1,1-1 0,-1 1-1,0 0 1,1-1 0,-1 1-1,0 0 1,0 0 0,1 0-1,-1 0 1,0 0 0,0 0-1,0 0 1,1 2 0,3 3-13,19 15-12,-17-14 15,1 0 0,0 0 0,15 9 1,-19-14 5,-1-1 1,1 1-1,0 0 1,0-1-1,0 0 1,0 0-1,0 0 1,0-1-1,0 0 1,0 1-1,0-1 1,0 0-1,6-1 1,9-3 0,0-1 0,-1 0 0,1-1 0,-1-1 0,0-1 1,27-16-1,94-70 22,-131 88-5,0-1 0,-1 0 0,0 0 0,11-15 0,-15 18 8,-2 6-7,-6 9-10,-41 35 44,-44 64-88,89-109 31,0-1-1,0 1 1,1 0 0,-1 0 0,0 0 0,1-1-1,-1 1 1,1 0 0,-1 0 0,1 0 0,-1 0-1,1 0 1,0 0 0,0 0 0,-1 0 0,1 0-1,0 0 1,0 0 0,0 0 0,0 0 0,0 2-1,1-3 1,-1 1-1,0-1 1,1 1-1,-1-1 1,1 1 0,0-1-1,-1 1 1,1-1-1,-1 0 1,1 1-1,0-1 1,-1 0-1,1 1 1,0-1-1,-1 0 1,1 0-1,0 0 1,-1 0-1,1 1 1,0-1-1,-1 0 1,2-1-1,4 1-3,-1 0 0,1-1 0,-1 1-1,0-2 1,1 1 0,7-3 0,0-2 14,0-1 0,-1 0 0,1-1 0,-2 0 1,1-1-1,-1 0 0,-1-1 0,1 0 1,-2 0-1,1-1 0,-1-1 0,-1 1 0,0-2 1,-1 1-1,-1-1 0,1 0 0,-2 0 1,0 0-1,-1-1 0,0 0 0,-1 0 0,0 0 1,0-18-1,1-27 61,-3 1 0,-2 0 0,-17-114 0,0 126 3,18 46-72,0 0 0,0 0 1,0 0-1,0-1 0,0 1 0,0 0 0,0 0 1,0 0-1,0 0 0,0 0 0,0 0 1,0 0-1,0 0 0,0-1 0,0 1 1,0 0-1,0 0 0,0 0 0,0 0 0,0 0 1,0 0-1,0 0 0,0 0 0,0-1 1,0 1-1,0 0 0,0 0 0,0 0 1,0 0-1,0 0 0,0 0 0,0 0 1,0 0-1,1 0 0,-1 0 0,0 0 0,0-1 1,0 1-1,0 0 0,0 0 0,0 0 1,0 0-1,0 0 0,0 0 0,1 0 1,-1 0-1,0 0 0,0 0 0,0 0 1,0 0-1,0 0 0,0 0 0,1 0 0,-1 0 1,0 0-1,0 0 0,0 0 0,0 1 1,0-1-1,1 0 0,-1 0 0,0 0 0,0 0 1,0 0-1,0 1 0,0-1 0,0 0 0,0 0 1,0 0-1,0 0 0,0 1 0,1-1 0,-1 0 1,0 0-1,0 0 0,0 1 0,0-1 1,0 0-1,0 0 0,0 0 0,0 0 0,0 1 1,-1-1-1,1 0 0,0 0 0,0 0 0,0 0 1,0 1-1,0-1 0,0 0 0,0 0 0,0 0 1,0 0-1,-1 1 0,-1 4-5,1 0 0,-1 0 0,1 0 0,0 0 0,0 1 0,0 5 0,-1 11-20,-11 58-90,3 0 1,4 1-1,6 106 0,2-172 87,1 1-1,0-1 0,0 0 1,2 0-1,8 19 0,-10-29 15,1 1 0,0-1 0,0 0 0,0 0 0,0-1 0,1 1 0,0-1 0,0 0 0,10 6 0,24 3-12,-12-4 46,-23-8-7,1-1 0,-1 1 1,1 0-1,-1-1 0,0 0 0,1 0 0,8-2 1,6 1 160,-18 1 6,8-6 188,-12 11-609,2 1-3481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7:54.01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79 77 13768,'0'0'10058,"-8"-9"-9731,-28-30-5,23 29 139,9 13 190,4-3-634,0 0 0,0 0 0,0 1 0,0-1 1,-1 0-1,1 0 0,0 1 0,0-1 0,0 0 1,0 0-1,-1 0 0,1 0 0,0 1 0,0-1 0,-1 0 1,1 0-1,0 0 0,0 0 0,-1 0 0,1 0 0,0 0 1,0 0-1,-1 0 0,1 0 0,0 0 0,0 0 1,-1 0-1,1 0 0,0 0 0,0 0 0,-1 0 0,1 0 1,0 0-1,0 0 0,-1 0 0,1 0 0,0 0 0,0 0 1,-1-1-1,1 1-21,-1 0 1,1 0-1,0 0 1,-1 0-1,1 0 1,-1-1-1,1 1 1,0 0-1,-1 0 1,1 0-1,0-1 1,-1 1-1,1 0 1,0 0-1,-1-1 1,1 1-1,0 0 1,-1-1 0,1 1-1,0-1 1,0 1-1,0 0 1,-1-1-1,1 1 1,0 0-1,0-1 1,0 1-1,0-1 1,0 1-1,0-1 1,0 1-1,0 0 1,0-1-1,0 1 1,0-1-1,0 1 1,0-1-1,0 1 1,0 0-1,0-1 1,0 1-1,1-1 1,-1 1-1,0 0 1,0-1-1,0 1 1,1 0-1,-1-1 1,0 1-1,1 0 1,-1-1-1,0 1 1,1 0-1,2-6-2726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27:57.32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376 75 5224,'0'0'8781,"5"-10"-8530,15-27-1,-19 36-205,-1 0 0,0 1-1,1-1 1,-1 0 0,0 0-1,0 1 1,1-1 0,-1 0-1,0 0 1,0 1 0,0-1-1,0 0 1,0 0 0,0 1-1,0-1 1,0 0 0,0 0-1,0 1 1,-1-1 0,1 0-1,0 0 1,0 1 0,-1-1-1,1 0 1,-1 1 0,1-1-1,0 0 1,-1 1 0,1-1 0,-1 0-1,1 1 1,-1-1 0,0 1-1,1-1 1,-1 1 0,0 0-1,1-1 1,-1 1 0,0 0-1,1-1 1,-1 1 0,0 0-1,0 0 1,1-1 0,-1 1-1,0 0 1,0 0 0,1 0-1,-1 0 1,0 0 0,0 0-1,1 0 1,-1 0 0,0 1-1,0-1 1,1 0 0,-1 0-1,0 1 1,0-1 0,1 0-1,-1 1 1,-1 0 0,-16 12 114,0 1 1,1 1-1,-27 30 1,28-29-93,-5 8 103,-29 43 0,3-4 126,37-49-188,0 0-1,1 2 0,-12 26 1,12-23 106,-22 36-1,24-45-104,1 1 0,0 0 0,1 0-1,-6 18 1,7-18 21,-2 2 191,5-10-241,-1 0-1,1 0 1,0 0 0,0 0-1,0 1 1,1-1-1,-1 0 1,1 1-1,0 3 1,0 4 892,2-31-111,27-171-435,-26 171-339,1 1 1,1-1 0,10-23-1,-7 20 49,-8 18-47,0 5-85,0-1 0,0 1 0,0 0 0,0 0 0,0 0 0,0-1 0,0 1 0,0 0 0,0 0 0,0-1-1,0 1 1,0 0 0,1 0 0,-1 0 0,0-1 0,0 1 0,0 0 0,0 0 0,0 0 0,0-1 0,0 1 0,0 0 0,1 0 0,-1 0 0,0 0 0,0 0 0,0-1 0,0 1 0,1 0 0,-1 0 0,0 0 0,0 0 0,0 0 0,1 0 0,-1 0 0,0 0 0,0 0 0,0 0 0,1 0 0,-1-1 0,0 1 0,1 1 0,-1-5-12,0 8-17,1 45-61,1-27 45,-2-1 0,-3 28 0,-21 77-112,17-94 152,4-21 13,1-1 0,1 1 0,-1-1 0,2 1 0,-1 0 0,2-1 0,-1 1 0,3 12 0,-2-17 54,-2-7 24,1 1-83,-1-1 0,1 0-1,0 0 1,0 0-1,0 0 1,0 0-1,0 0 1,0 0 0,1 1-1,-1-1 1,0 0-1,0 0 1,1 0-1,-1 0 1,1-1 0,40-73 162,-36 64-138,1 0-1,1 1 1,0-1 0,0 1-1,1 1 1,0-1 0,1 1-1,0 1 1,16-13 0,10 4 41,-34 16-69,-1 1 0,0 0 0,0-1 0,0 1 0,1 0 1,-1 0-1,0-1 0,0 1 0,0 0 0,0-1 0,0 1 1,0 0-1,1-1 0,-1 1 0,0-1 0,0 1 0,0 0 1,0-1-1,0 1 0,-1 0 0,1-1 0,0 1 0,0 0 1,0-1-1,0 1 0,0 0 0,0-1 0,0 1 0,-1 0 1,1 0-1,0-1 0,0 1 0,-1 0 0,1-1 0,0 1 1,0 0-1,-1 0 0,1 0 0,0-1 0,0 1 0,-1 0 1,1 0-1,0 0 0,-1 0 0,1 0 0,-1-1 0,-23-15-7,8 7 17,5 0-13,2 2 24,0 0-1,-1 0 0,0 1 1,-15-7-1,23 12-14,0 0 0,-1 0-1,1 0 1,-1 1 0,1-1 0,-1 1-1,1-1 1,-1 1 0,1 0 0,-1 0-1,1 0 1,-1 0 0,1 1 0,-1-1-1,1 1 1,-1-1 0,1 1-1,0 0 1,-1 0 0,1 0 0,0 0-1,0 0 1,0 1 0,-1-1 0,1 1-1,-3 2 1,5-4-8,0 0 0,0 1-1,0-1 1,0 0 0,0 0-1,0 0 1,0 1 0,0-1-1,0 0 1,-1 0 0,1 0-1,0 1 1,0-1 0,0 0-1,0 0 1,0 1 0,0-1-1,0 0 1,0 0 0,1 0-1,-1 1 1,0-1 0,0 0-1,0 0 1,0 0 0,0 1-1,0-1 1,0 0 0,0 0 0,0 0-1,1 0 1,-1 1 0,0-1-1,0 0 1,0 0 0,0 0-1,1 0 1,-1 0 0,0 1-1,13 7 11,16 2-5,11-12-3175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3:34.183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3 3 992,'-2'-3'367,"11"7"546,-6-1-464,1 1-1,-1 0 1,1 0-1,4 8 1,14 15 1772,-15-20-1867,1-1 0,1-1 0,-1 1 0,1-1 1,17 8-1,-15-9-335,4 4 199,1-1 1,0-1 0,0 0-1,1-2 1,-1 1 0,1-2-1,0-1 1,26 2 0,387-9 1455,-64 17-351,-13-4-507,-277-9-731,120-4 401,-1-1 68,-136 6-554,0 2 0,112 19 0,-69 3-357,-81-23-710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13.21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78 11152,'0'0'21026,"8"-8"-20532,22-28-407,-29 35-87,0 0 0,0 0 0,0 0 0,0 0 0,-1 0 0,1 0 0,0 0 0,-1 0 0,1-1 0,-1 1 0,1 0 0,-1 0 0,0-1 0,0 1 0,1 0 0,-1-1 0,0 1 0,0 0 0,0-1 0,0 1 0,-1-2 0,1 2 0,-1 1 0,1-1 0,0 1 0,-1 0 0,1-1 0,-1 1 0,1 0 0,-1-1 0,1 1 0,-1 0 0,1-1 0,-1 1 0,1 0 0,-1 0 0,1 0 0,-1 0 0,1-1 0,-1 1 0,0 0 0,1 0 0,-1 0 0,1 0 0,-1 0 0,1 0 0,-1 1 0,0-1 0,1 0 0,-1 0 0,1 0 0,-1 0 0,1 1 0,-1-1 0,1 0 0,-1 1 0,-2 0 0,0 1 0,0-1 0,0 1 0,0 0 0,0 0 0,1 0 0,-5 4 0,7-6 20,0 0 1,0 1-1,0-1 1,0 0-1,0 0 1,0 0-1,0 0 1,1 1-1,-1-1 1,0 0-1,0 0 1,0 0-1,0 0 1,0 1-1,0-1 1,0 0-1,0 0 1,1 0-1,-1 0 1,0 0-1,0 1 1,0-1-1,0 0 1,1 0-1,-1 0 1,0 0-1,0 0 1,0 0-1,0 0 1,1 0-1,-1 0 1,0 0-1,0 0 1,0 0-1,1 0 1,-1 0-1,0 0 1,0 0-1,0 0 1,0 0-1,1 0 1,-1 0-1,0 0 1,0 0-1,0 0 1,1 0-1,-1-1 1,9 1-4940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3:36.363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104 8 1984,'-19'0'1989,"7"1"-946,6-1-624,0 0 0,-1 0 1,1 0-1,0-1 1,0 0-1,-6-2 1,0 2 518,12 1-887,-1 0 0,0 0 0,1 0 0,-1 0-1,0 0 1,1 0 0,-1 0 0,0 0 0,1 0 0,-1-1 0,0 1-1,1 0 1,-1 0 0,-2-2 251,149 25 1564,-47-7-1604,-61-9 18,1-2-1,0-1 1,51-2 0,11 1 46,106 7-75,28-8 336,-128-3-369,-5 8 77,-30-1-206,35 0-404,-31-4 446,65-3 165,-36-2-225,-18 2-67,-3-1 190,84 9 1,-106-3-174,-33-2-10,53 11 0,-15 6-123,-23-6 51,-33-9-143,-1-1 1,1 0-1,11 1 1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3:37.896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0 0 2560,'19'16'5289,"-16"-10"-4760,-1-5-349,0 1 0,0-1 0,0 0 0,0 0 0,0 0 0,1 0 0,-1 0 0,0 0 0,5 0 0,-1 1-118,26 9 325,2 0 0,0-3 0,0 0 0,47 3 0,-28-8-42,-1-2 0,63-7 0,-50-1-99,43-3 58,221 4 346,-320 6-650,102-4 16,-59-1 122,80 5-1,-58 1-1,-24-1-95,143-4 259,-75 2 55,-66 3-363,-11 1 36,-1 2 0,40 9 0,-20-3-160,-28-4 258,-1 2 0,0 2 1,35 14-1,14 6-306,-70-28-536,-1 0-1,1 0 1,-1-1-1,1 0 1,13-1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4:03.878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90 2 1312,'-1'-2'1491,"1"5"-1208,1-1 0,-1 0 0,0 0 0,1 0 0,-1 0-1,1 0 1,0 0 0,0 2 0,2-1-178,-1-1 0,0 0 1,0 1-1,1-1 0,-1 0 0,1-1 0,0 1 0,0 0 0,-1-1 0,1 1 1,0-1-1,0 0 0,0 0 0,1 0 0,-1-1 0,0 1 0,4 0 0,11 3 152,47 9 28,82 8 0,-74-12 217,-61-8-475,135 14 292,-127-15-293,0 0 1,1-2 0,-1 0 0,0-1 0,25-7 0,160-40 602,-185 48-406,30 0 440,-66 2-718,0 1 0,0 1 1,-29 6-1,8 3 229,0 1 0,1 2 1,0 2-1,2 1 0,-44 29 0,16-10 4,-2-3 0,-1-3 0,-1-3-1,-1-2 1,-74 16 0,87-25 17,-18 4-59,64-18-137,0 0 1,0 1-1,0 1 0,1-1 1,-1 1-1,1 0 1,0 1-1,0 0 1,-8 7-1,14-12-8,1 1 0,-1 0 0,1-1 0,-1 1 0,1 0 0,-1-1 1,1 1-1,0 0 0,-1 0 0,1-1 0,0 1 0,0 0 0,-1 0 0,1 0 0,0-1 0,0 1 0,0 0 0,0 0 0,0 0 0,0 0 0,0-1 0,1 1 0,-1 0 0,0 0 0,0 0 0,1-1 0,-1 1 0,0 0 0,1 0 0,-1-1 0,0 1 0,1 0 0,-1-1 0,1 1 0,0 0 0,-1-1 0,1 1 1,1 0-1,1 2 52,0 0 0,0 0 0,0-1 0,0 1 0,1-1 0,5 3 0,11 3-39,0-1 0,1-2 0,0 0 0,0-1-1,0 0 1,28-1 0,13 2 56,75 3 19,-107-7-23,-1 2 1,1 1-1,-1 2 1,35 11-1,-62-16-49,0-1 0,1 1-1,-1 1 1,0-1 0,0 0 0,-1 0-1,1 1 1,0-1 0,0 1-1,1 2 1,0-2-65,-2-1-16,1 1 127,0 0-65,0 0 1,0 1-1,1 0 1,-1-1-1,2 6 1,-3-7 75,-2 9 74,0-8-126,0-1 0,0 1 0,0-1-1,0 1 1,-1-1 0,1 1 0,0-1 0,-1 0-1,1 0 1,-1 0 0,0 0 0,1 0 0,-1 0-1,0 0 1,0 0 0,1 0 0,-1-1-1,0 1 1,-3 0 0,-8 1 8,1-1 0,-14 1 1,9-1 173,-65 4-823,98-10 631,0 0 0,0-1 0,0-1 0,-1 0 0,25-17 0,12-5 50,35-22-85,0 0 12,39-16 379,-81 43-892,-44 23 684,4-6 580,-5-1-725,0 1-1,0-1 1,-1 0-1,0 1 0,-1-1 1,1 1-1,-2 0 1,1-1-1,-1 1 1,0 0-1,-8-13 1,11 20 1,0-1 1,-1 1-1,1-1 1,-1 1-1,0-1 1,1 1-1,-1-1 1,1 1-1,-1 0 1,0-1-1,1 1 1,-1 0-1,0 0 1,1 0 0,-1-1-1,0 1 1,0 0-1,1 0 1,-1 0-1,0 0 1,1 0-1,-1 0 1,0 0-1,1 0 1,-1 1-1,0-1 1,0 0-1,1 0 1,-1 1 0,0-1-1,0 1 1,-2 0-14,1 0 0,0 1 0,0-1 0,0 0 1,0 1-1,0 0 0,-3 3 0,-12 19-41,0 2-1,2 0 0,1 1 1,-13 36-1,11-28 63,12-25-67,-2 2-351,0 0-1,2 1 1,-1 0 0,-4 25-1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3:39.877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470 88 1312,'-2'-11'3088,"-5"14"-2475,-5 6-110,10-7-344,0 0 0,-1 0 0,1-1 1,0 1-1,-1-1 0,1 1 0,-1-1 0,0 0 1,1 0-1,-1 0 0,0 0 0,0-1 0,0 1 1,-2 0-1,-9-3 24,0 1 1,1-2-1,0 0 1,0 0 0,0-1-1,0-1 1,-13-6-1,-23-9 685,4 3-419,31 11-403,0 0 1,0 1-1,-23-5 0,13 6-41,14 2-31,-1 0-1,-21-1 1,31 3 28,-1 0-1,0 0 1,0 0 0,1 0 0,-1 1 0,0-1 0,0 0 0,1 1 0,-1 0 0,0-1 0,1 1 0,-1 0-1,-2 1 1,3-1-19,1-1-1,-1 0 1,0 1-1,0-1 1,0 1 0,1-1-1,-1 1 1,0 0-1,1-1 1,-1 1-1,1 0 1,-1-1-1,1 1 1,-1 0-1,1 0 1,-1-1-1,1 1 1,-1 0-1,1 0 1,0 0-1,0 0 1,-1-1 0,1 3-1,1-1 60,-1 0 0,1 0-1,-1 1 1,1-1 0,0 0 0,0 0-1,0 0 1,1 2 0,-1-3-36,2 4 105,0-1 0,0 0 0,1 1-1,-1-1 1,1-1 0,0 1 0,0 0 0,5 2 0,37 23 160,-16-14-160,-4-1-39,0 2-1,35 25 1,-61-40-58,1-1 0,0 1 1,0-1-1,-1 1 1,1-1-1,-1 1 1,1 0-1,-1-1 0,1 1 1,-1-1-1,1 1 1,-1 0-1,1 0 1,-1-1-1,0 1 0,1 0 1,-1 0-1,0-1 1,0 1-1,1 0 0,-1 0 1,0 0-1,0 0 1,0-1-1,0 1 1,0 0-1,0 0 0,-1 1 1,1-1-3,-1 0 1,0 0-1,1-1 1,-1 1-1,0 0 0,0-1 1,0 1-1,0 0 1,0-1-1,0 1 0,1-1 1,-1 0-1,0 1 1,0-1-1,0 0 1,-1 1-1,1-1 0,0 0 1,0 0-1,0 0 1,0 0-1,-2 0 1,-23-2-783,0 0 1,-37-9-1,36 5-1369,26 6 2163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3:40.689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419 83 3552,'1'-6'2512,"1"4"-2416,-1 2-92,0-1 0,0 0 0,0 1 0,0-1 0,0 0 0,-1 0 0,1 1 0,0-1 0,-1 0 0,1 0 0,0 0 0,-1 0 0,1 0 0,-1 0 0,1 0 0,-1 0 0,0 0 0,1-1 0,-1 1 37,-1 0 0,1 0 0,-1 1 0,1-1 0,-1 0 0,1 0-1,-1 0 1,0 1 0,1-1 0,-1 0 0,0 1 0,1-1 0,-1 0 0,0 1 0,0-1-1,0 1 1,0-1 0,1 1 0,-1 0 0,0-1 0,-1 1 0,-17-7 589,-1 1 1,1 1-1,-1 1 0,-32-3 1,20 3-413,13 2-128,2-2-124,-1 2-1,1 0 1,-1 1-1,0 1 1,-33 4-1,24 0 94,-12 3-6,36-6-62,0 0-1,0-1 1,0 2 0,1-1 0,-1 0 0,0 1 0,1-1 0,-1 1 0,-4 4 0,6-6-39,4 1 58,-1-1 0,0 1 0,1-1-1,-1 1 1,0 0 0,0-1 0,4 4-1,4 0 84,10 2-88,22 3 1,-30-6-590,-1 1 0,0-1 1,1 2-1,-1 0 1,16 9-1,22 12-4197,-18-8 3384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3:41.661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423 104 2144,'3'-5'160,"-2"0"0,1 0 0,2-9 0,-4 13-160,0 0 0,0 0 1,0 0-1,1 0 0,-1 0 0,0 0 0,0 0 1,-1 0-1,1 0 0,0 0 0,0 0 0,0 0 1,-1 0-1,1 0 0,-1 0 0,1 0 0,0 0 1,-1 0-1,0 0 0,1 0 0,-1 0 0,1 1 0,-1-1 1,0 0-1,0 1 0,0-2 0,-3 2 189,1-1 0,0 1 0,0-1 0,-1 1 0,1 0 0,0 0 0,-1 1 0,-5 0 1,-53 12 875,37-6-566,-37 3 0,30-6 294,-18 1 606,15-4-592,21 0-267,-1-1-1,0 0 0,0-1 1,-24-4-1,22-2 313,11 4-473,12 3-442,6 2 212,0 0-1,0 1 1,0 1-1,-1 0 0,14 7 1,-20-9-243,0 1 0,1-1 1,-1 0-1,1-1 0,0 1 0,-1-1 1,1 0-1,0 0 0,0-1 0,0 0 1,0 0-1,0 0 0,0-1 0,-1 0 1,1 0-1,0 0 0,0-1 0,10-4 1,-13 4-320,1 0 1,-1-1-1,0 0 0,0 0 1,0 0-1,0 0 1,0-1-1,3-4 1,26-30-4606,-10 5 2789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3:43.145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146 158 3808,'-16'-11'1978,"15"10"-1921,0 0-1,0 0 1,1 0-1,-1 0 0,0 0 1,0-1-1,1 1 0,-1 0 1,1-1-1,-1 1 0,1 0 1,-1-1-1,1 1 0,0-3 1,-2-3 180,1 1 159,-1 1-1,-1 0 1,1 0-1,-1-1 1,-3-4-1,0-1 85,4 8-309,1 0-1,-1 0 1,0 0 0,0 1-1,0-1 1,0 1 0,0-1 0,-1 1-1,1-1 1,-4-1 0,-11-8 436,13 8-513,0 1 0,0 1 0,0-1-1,0 0 1,-1 1 0,-5-2 0,4 1 171,-5 0-173,19 4-204,1 0 0,-1 0 0,0 1 0,1 0 0,-1 1 0,14 7 0,21 5 133,-32-12-97,83 18 552,-63-17-425,-4-1-22,-1 1 0,0 1-1,39 13 331,-66-14-689,0-2 335,1 0 1,-1 0-1,1 0 1,-1-1-1,0 1 1,0 0-1,0-1 1,0 1-1,0 0 1,-1-1-1,1 1 1,0-1-1,-1 0 1,1 1-1,-1-1 1,1 0-1,-2 1 0,0 0-15,0 0 0,0 0-1,0-1 1,0 1-1,0-1 1,0 0-1,0 0 1,-1 0-1,1 0 1,0-1-1,-4 1 1,0-1-103,1 1 0,0 0 0,-10 3 0,-19 1-4688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3:44.428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509 31 1984,'-2'2'107,"1"0"1,-1-1 0,1 1-1,-1-1 1,0 1-1,1-1 1,-1 0-1,0 0 1,0 0-1,0 0 1,0 0 0,0 0-1,0 0 1,0-1-1,0 1 1,-1-1-1,-1 1 1,1-1 192,-1 1 1,1-1-1,0 1 1,0 0-1,0 0 1,-5 2-1,5-2-106,0 0 0,0 0 0,0 0 0,0 0 0,0-1 0,-4 1 0,-20 0 784,-18-1 247,39-1-1025,0 1 1,0 1 0,0-1-1,-8 3 1,-15 0 497,101 6-277,198 1 795,-284-14-928,-18-11-39,-1 0 0,-45-12 0,48 20-299,-1 1 0,0 2 0,-41-1 0,19 2-65,12 0-275,0 2-1,-1 2 0,-67 10 1,93-6-503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4:07.192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44 1664,'1'-1'45,"0"0"0,1 0 0,-1 0 0,0 0 0,0 0 0,1 0 1,-1 0-1,0 0 0,1 1 0,-1-1 0,1 1 0,-1-1 0,1 1 0,0-1 0,-1 1 0,3 0 0,29 0 76,-16 1 944,-4 7 124,-3 0-452,-6-4-519,0-1-1,0 0 1,0 0-1,1 0 1,8 4 314,-11-6-340,6 2 141,1 1-1,-1-1 1,1-1-1,0 0 1,0 0-1,0-1 0,0 0 1,17 0-1,37 4-182,-44-5 203,0 1 1,23 4 0,-3-1-135,-33-3-138,1 0 1,0-1 0,-1 0-1,1 0 1,0 0 0,9-3-1,17 0 164,46 3-91,82-11 1,-134 7-49,208-31 705,13-1-491,-240 35-349,247-10 672,-16 7-713,-189 4 60,0 1-1,-1 3 0,73 15 1,-90-12 30,198 41 285,-210-44-169,-1-2 0,0 0 0,1-2 0,-1 0 0,35-4 0,196-26-186,-140 20 95,197-5 435,83 15 10,-387 0-506,11 3-96,1 1 998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4:39.393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142 205 2400,'-1'-1'59,"1"0"0,0 0 0,0 0 0,0 0 0,0 0 0,0 0 0,0 0 0,0 0 0,0 0 0,0 1 0,0-1 0,0 0 0,0 0 0,1 0 0,-1 0 0,0 0 0,1 0-1,-1 0 1,1 0 0,-1 0 0,1 1 0,1-3 0,-1 2 58,0-1 0,0 1-1,0-1 1,-1 1 0,1-1-1,0 1 1,-1-1 0,1 0-1,-1 1 1,1-4 0,-1-30 2997,0 34-3122,0 1 21,0 0 1,0 0-1,0 0 0,0 0 0,0 0 0,-1-1 119,1 1-119,0 0 0,0 0 0,-1 0 0,1 0 0,0-1 0,0 1 1,0 0-1,0 0 0,0 0 0,0 0 0,0 0 0,-1 0 0,1 0 1,0 0-1,0 0 0,0 0 0,0 0 0,0 0 0,0 0 1,-1 0-1,1 0 0,0 0 0,0 0 0,0 0 0,0 1 0,-3 2 159,0 1-1,0-1 0,0 0 0,-1 0 0,1 0 0,-1 0 0,0-1 0,-6 4 0,-1 1-441,10-6 270,1 0 0,-1-1 0,0 1 0,0 0 0,1 0 0,-1 0 0,1 0 0,-1 0 0,1 0 1,-1 0-1,1 0 0,-1 0 0,1 0 0,0 0 0,0 0 0,-1 0 0,1 1 0,0 21 183,0-15-138,-5 133 536,5-129-549,0 4 18,0-1 0,5 28 0,8 32-2,-5-19 298,-5-44-276,0 1 0,0 15-1,-3-17-48,2-1 0,-1 1 1,5 11-1,-1 8 592,-5-29-730,1 0 43,-1 0 75,0-1 0,0 1 0,1-1-1,-1 1 1,0 0 0,1-1 0,-1 1 0,0-1 0,1 1 0,-1-1 0,1 1 0,-1-1-1,1 0 1,-1 1 0,1-1 0,-1 1 0,1-1 0,-1 0 0,1 0 0,-1 1 0,1-1-1,1 0 1,0 1-139,-1 0 138,1 0 1,0 0-1,-1 0 1,1 0-1,0 0 0,0 0 1,3 1-1,4 1-78,-5 0 107,0 0 1,0-1-1,1 1 1,-1-1-1,1 0 1,0 0-1,0-1 1,-1 1-1,1-1 1,0 0-1,0-1 1,0 1-1,0-1 1,0 0-1,0 0 1,0 0-1,0-1 0,8-2 1,3 0-134,29-4 0,-13 2-61,105-12 99,-17 2 361,-53 8-338,100 2 0,-161 5 38,35 2 151,55 10-1,-51-6-41,122 30-214,-93-17 279,-55-16-107,0-1 1,-1-1 0,36-2-1,-13 0 88,125-7 103,1 1-138,-138 6 22,20 1-98,72 15-349,-111-14 371,-8-1-46,0 0 1,0 0 0,0 1 0,-1-1 0,1 0-1,0 1 1,0-1 0,2 2 0,-1-1 17,0-1 1,0 1-1,0-1 1,0 0-1,0 0 1,0 0-1,6-1 1,-2 1 87,32 0-238,-38 0 26,0-1 49,0 0 39,-1 1 1,1-1 0,0 0 0,-1 1 0,1-1-1,0 1 1,0-1 0,0 1 0,0-1 0,-1 1 0,1 0-1,0-1 1,0 1 0,2-1 0,5-2 29,-6 1 21,0-1 1,-1 1-1,1-1 0,0 1 0,-1-1 1,0 0-1,1 1 0,-1-1 0,0 0 0,0-3 1,5-33-259,-2 11 124,8-30-27,-4 0-1,-1 0 1,-3-68 0,-4 20-474,1 104 577,-1 0 1,0 0-1,1 0 0,-1 0 1,1 0-1,0 0 0,-1 0 1,1 0-1,0 1 0,0-1 1,3-3-1,16-19-471,-7 10 507,8-8 10,-16 18-36,0-1 1,-1 1-1,6-8 1,-5 6 26,0 0 1,0 0 0,1 1 0,0 0-1,8-6 1,16-13 62,-29 23-96,-1 1 0,1-1 1,-1 1-1,1-1 1,-1 1-1,1-1 1,-1 1-1,1-1 0,-1 0 1,0 1-1,1-1 1,-1 1-1,0-1 1,1 0-1,-1 1 0,0-1 1,0 0-1,0 0 1,0 1-1,0-1 1,0-1-1,0 2 1,0-1 0,-1 1 0,0-1 0,1 1-1,-1 0 1,1-1 0,-1 1 0,0-1 0,1 1 0,-1 0 0,1 0 0,-1-1 0,0 1-1,0 0 1,1 0 0,-1 0 0,0 0 0,1 0 0,-1 0 0,0 0 0,1 0 0,-1 0-1,-1 0 1,-11 1 90,-1 1-1,1 0 0,0 0 1,-17 7-1,17-5-131,-1-1 0,1 0 0,-1-1 0,-18 1 0,8-4 246,-1-1 0,-36-8-1,7 0 193,-63-1-537,-165 6 1,190 5 308,-110 3-190,-38 2 251,-185-2-149,375-4 198,0-2 1,-55-12 0,20 3-338,58 10 59,0 0 1,-29 2-1,15 1-120,37-1 112,0 1 0,0 0-1,0 0 1,0 0 0,0 0-1,0 0 1,-5 4 0,4-3 16,4-1-24,0-1 1,1 0-1,-1 1 0,0-1 0,0 1 0,0-1 0,0 1 0,1-1 0,-1 1 0,0 0 0,1-1 0,-1 1 0,0 0 0,1-1 0,-1 1 0,1 0 0,-1 0 0,1 0 0,0 0 0,-1-1 0,1 1 0,0 0 0,-1 0 0,1 0 0,0 0 0,0 0 0,0 0 0,0 0 0,0 0 0,0 0 1,0 0-1,0 1 0,1 8-23,0 1 1,1-1-1,0 0 1,4 13-1,4 16-74,-6-20 139,13 32 0,2 4 11,-2 5-36,5 19 286,-21-71-160,1 1-338,-1-9 212,-1 1 1,1-1-1,-1 0 0,1 0 0,-1 0 0,1 0 0,-1 0 1,1 0-1,-1 0 0,1 0 0,-1 0 0,1 0 0,-1 0 1,1 0-1,-1 0 0,1 0 0,-1-1 0,0 1 1,1 0-1,-1 0 0,1 0 0,0-1 0,35-16 114,-20 8-120,1 1 0,21-6 0,44-9-82,97-33-232,-160 49 305,145-54 203,-122 48-145,0 2 0,43-6 1,250-20 941,-193 24-935,99-5 122,-230 18-217,17 0 77,-1 0 0,1 2 0,33 7 1,-36-4-52,-16-4-3,0 1 0,0 0 1,0 1-1,0 0 0,-1 0 1,12 7-1,-14-7 11,1 2 0,-1-1 0,0 1 0,-1 0 0,1 0 0,-1 1 0,0-1 0,-1 1 0,1 0 0,3 7 0,-1-1 3,-1-1 60,1 0 0,-1 1 1,7 20-1,5 11-443,-14-32 369,0-1-1,1 0 1,0 0 0,7 11-1,-10-18 15,0-1 31,-1 1-10,0-1 0,0 0 0,1 0 0,-1 0 0,1 0 0,3 4 0,-4-6-10,-1 0 1,1 0-1,-1 1 0,1-1 1,-1 0-1,1 0 0,0 0 1,-1 0-1,1 1 0,-1-1 0,1 0 1,-1 0-1,1 0 0,0 0 1,-1 0-1,1 0 0,-1-1 1,1 1-1,-1 0 0,1 0 0,-1 0 1,1 0-1,-1-1 0,1 1 1,-1 0-1,1 0 0,-1-1 1,1 1-1,-1-1 0,1 1 1,-1 0-1,0-1 0,1 1 0,-1-1 1,1 1-1,-1-1 0,0 1 1,0-1-1,1 1 0,-1-2 1,4-4-208,-1-1 0,-1 1 0,1-1 0,-1 0 1,0 0-1,2-14 0,-3 11-127,1 0 1,7-17-1,7-13-171,-4 10 226,21-39-1,-30 64 387,-1 1-1,0 0 1,0-1-1,3-8 1,-5 13-71,0-1 0,0 0 0,0 1 0,0-1 0,0 1 0,0-1 0,0 0 0,0 1 0,0-1 0,0 1 0,0-1 0,0 0 0,0 1 0,-1-1 0,1 1 0,0-1 0,0 0 0,-1 1 0,0-1 0,1 0-17,-1 1 0,1-1 0,-1 1 0,0 0 0,0-1 0,1 1 0,-1 0 0,0 0 0,1 0 0,-1-1 0,0 1 0,0 0 0,1 0 0,-1 0 0,0 0 0,0 0 0,1 0 0,-1 1 0,0-1 0,-1 0 0,-8 4-1,1 0 1,-1 1 0,1 0 0,0 0 0,0 0 0,1 2 0,-9 7-1,9-9-15,-14 13 2,-8 6 53,-1-2 1,-55 31-1,2-14 107,-94 29 0,-96 11 873,231-69-722,-84 7 1,-44-11 82,60-3-1582,148 0 454,127-10 973,56 0-428,-16 28-3,-194-20 190,21 2 53,0-1 1,0-1-1,45-5 0,-54 1 2,1-1-1,-1 0 1,-1-2-1,1-1 0,31-13 1,-40 13-209,-1 1 1,0-2 0,0 0 0,0 0-1,-1-1 1,-1 0 0,1-1-1,-1-1 1,-1 1 0,12-19 0,-2-1-322,-1 0 1,19-49-1,9-15 568,-35 73 109,24-31 0,-29 45-272,0 0 1,1 0-1,0 0 0,0 1 1,0 0-1,1 0 0,9-4 1,-9 5 22,9-5-4,19-7 0,-30 14 66,1 1-1,-1 0 1,0 0-1,1 1 1,-1 0-1,1 0 1,7 0-1,-10 1 13,1 0-1,0 1 1,-1-1 0,1 1-1,0 0 1,-1 0 0,1 0-1,-1 1 1,1-1 0,-1 1-1,5 3 1,-7-3 0,1 0 1,-1 0 0,1 0-1,-1 0 1,0 0 0,0 1-1,0-1 1,0 1-1,-1-1 1,1 1 0,-1 0-1,0 0 1,1 0 0,-1 0-1,0 0 1,-1 0-1,1 0 1,0 3 0,5 25-21,1 10 104,-5-8 13,-2-1-1,-1 0 0,-10 60 1,8-73-75,-1-1 1,-1 0 0,0-1 0,-2 1-1,0-1 1,0 0 0,-2-1 0,0 1-1,-19 23 1,-10 7-164,-31 41 597,65-81-479,0 0-1,0 0 0,1 1 1,0 0-1,0-1 0,0 1 1,1 0-1,1 0 0,-1 0 1,1 1-1,0 8 0,-7 58-69,8 28 1467,-14-103-950,11-3-443,0 1 0,-1 0-1,1-1 1,-1 2 0,1-1-1,-1 0 1,0 1 0,0-1-1,0 1 1,0 0 0,0 1-1,0-1 1,0 1 0,0-1-1,0 1 1,0 0 0,0 1-1,-7 0 1,-6 3 7,0-1 0,0 2-1,-18 7 1,-51 15 161,-139 26 0,66-18-145,138-30 1,-84 18 79,86-20-86,0-1 1,0 0-1,-29-2 0,-258-35 208,297 33-189,-208-44 137,199 41-205,0 2 0,0 0-1,0 1 1,0 0 0,-31 2 0,7 4 211,-54 12 1,-43 7 395,-85 20-877,204-38 268,12-2 37,-1-1 1,0 0-1,0 0 0,-10 0 1,-12-1-41,17-1 171,1 1 0,-19-4 0,14 0-335,-17-1-631,35 7 392,0-2 428,0 1 0,1-1 1,-1 1-1,1-1 0,-1 1 1,1-1-1,0 1 0,-1-1 0,1 0 1,0 1-1,0-1 0,0 0 1,0 0-1,0 0 0,0 0 1,0 0-1,0 0 0,1 0 1,-1 0-1,0 0 0,1 0 1,-1-1-1,0 1 0,4 1 1,-2-1 10,0 0 1,0-1-1,0 1 1,0 0-1,1-1 1,-1 0 0,0 0-1,0 0 1,0 0-1,1 0 1,5-2-1,8-1-65,0 1 0,0 1 0,0 0 0,0 2 0,21 2 0,-36-3 62,335 5 55,-203-6-149,-24 8 51,-15 0 154,-79-6-98,294-1 111,-158-11-162,70-11 108,58-8-66,-217 21-301,119-15 593,-145 22-1893,-1 0-1,71 8 1,-79-3-2414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9:08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186 33 11352,'0'0'5485,"-12"2"-5171,-96 23 558,101-23-768,0 0 50,1 0 1,-1 0-1,1 1 1,-1 0 0,1 0-1,-9 5 1,15-7-137,-1-1 1,1 1-1,0-1 1,-1 1-1,1-1 1,0 0-1,-1 1 0,1-1 1,0 1-1,-1 0 1,1-1-1,0 1 1,0-1-1,0 1 1,0-1-1,0 1 1,0-1-1,-1 1 0,1 0 1,0-1-1,1 1 1,-1-1-1,0 1 1,0 0-1,0-1 1,0 1-1,0-1 1,1 1-1,-1-1 1,0 1-1,0-1 0,1 1 1,-1-1-1,1 1 1,0 1 8,0-1 1,0 0 0,0 0-1,0 0 1,0 0-1,1 0 1,-1-1 0,0 1-1,0 0 1,1-1-1,2 2 1,14 2 129,-1-1 0,1 0 0,1-1 0,-1-1 0,0-1 0,0-1 0,1 0 0,18-4 0,100-8 543,-56 7-401,-67 6-242,1 0 1,-1 1-1,25 4 1,-23-2-15,-1-1 0,30 0 0,49-3 61,23-1 16,-59-4-95,1 3 1,70 5 0,285 15 228,-374-16-249,124-5 32,58 3 39,-77 8 2,197-15 0,-260 2-52,-3 1 26,83-16 1,-139 18-44,0 1 1,0 1-1,0 1 1,41 5-1,32 1 1,131-18 54,129 1 43,52 43 117,-334-24-180,141 19 64,-169-22-66,93-3 1,-25-2 16,-32 2-13,128 11 26,-130-2-36,117 1 0,-89-9 10,54-2-10,55-2 8,-50 3 29,-52-7-45,95 2 4,-135 3 23,114-12-1,-55 0 44,-48 8-59,277-29 11,-4-26-37,-270 43-13,0 4 0,1 3 0,1 5 0,138 11 0,257 18-90,-307-19 60,401-12 113,-346-3-138,-30 2 21,-70-6 30,-69 6 1,119 1 0,-86 11 14,275 22 81,-283-18-78,-39-6-4,65 15-1,-23-1-9,36 10-50,-87-18 55,0-2 0,1-2 0,-1-2 1,60-3-1,35 3 17,-51-1-8,127-14 0,38-1 71,-207 13-74,47-8 0,-57 4-2,-16 3-7,1 1 0,27 3 1,-29-1 26,0-1 0,0-1 0,21-2 1,-11 4 28,-23-1-51,-1-1 1,1 1-1,0-1 0,-1 0 0,1 0 1,6-1-1,3 0 0,1 0 0,-1 1 0,1 1 0,-1 0 0,1 1 0,19 5 0,-32-7-7,20 7 46,-9-3 3,-16-6-14,-3-1-15,0 1 0,-1 0 0,1 0 0,-1 0 0,1 1 1,-10 0-1,-25-5 80,-341-69 1114,370 73-1077,0-1 0,0 0 0,0-1 0,-20-9-1,24 7 173,10 3-58,19 3-84,177 9 181,-183-9-313,18 2 102,-23 0-35,-9-2-98,0 0-1,0 0 1,1 0-1,-1 0 1,0 0 0,0 0-1,1 0 1,-1 0-1,0 0 1,0 0-1,1 0 1,-1 0-1,0 0 1,0 0-1,0 0 1,1 1 0,-1-1-1,0 0 1,0 0-1,0 0 1,1 1-1,-1-1 1,0 0-1,0 0 1,0 0-1,0 1 1,0-1 0,1 0-1,-1 0 1,0 1-1,0-1 1,0 0-1,0 0 1,0 1-1,0-1 1,0 0-1,0 0 1,0 1 0,0-1-1,0 0 1,0 0-1,0 1 1,0-1-1,0 0 1,0 0-1,0 1 1,0-1-1,-1 0 1,1 0 0,0 0-1,0 1 1,0 6 41,0-6-39,0 0-1,0 0 0,0 0 1,1-1-1,-1 1 1,0 0-1,1 0 1,-1 0-1,0-1 0,1 1 1,-1 0-1,1 0 1,-1-1-1,1 1 0,0 0 1,0 0-1,0 0-2,0 0 1,-1-1-1,1 1 0,0 0 0,-1 0 0,1 0 0,-1 0 0,1-1 0,-1 1 1,1 0-1,-1 0 0,0 0 0,1 0 0,-1 0 0,0 0 0,0 2 0,0 0-1,0-1-1,0 1 1,1-1-1,-1 1 1,0-1-1,1 1 1,-1-1-1,1 0 1,0 1-1,0-1 1,0 0-1,0 1 1,1-1-1,-1 0 1,0 0-1,1 0 1,2 3-1,0-2 4,0 0-1,1 0 0,-1 0 1,0-1-1,1 0 0,0 0 0,8 3 1,68 15 179,-80-20-181,-1 0 1,0 0-1,1 0 1,-1 0 0,1 1-1,-1-1 1,0 0-1,1 0 1,-1 0-1,0 1 1,1-1-1,-1 0 1,0 1 0,1-1-1,-1 0 1,0 0-1,0 1 1,1-1-1,-1 0 1,0 1-1,0-1 1,0 1 0,0-1-1,1 0 1,-1 1-1,0-1 1,0 0-1,0 1 1,0-1-1,0 1 1,0-1-1,0 1 1,0-1 0,0 0-1,0 1 1,0-1-1,0 1 1,0-1-1,0 0 1,-1 1-1,1-1 1,0 0 0,0 1-1,0-1 1,-1 0-1,1 1 1,0-1-1,0 0 1,-1 1-1,1-1 1,0 0 0,-1 1-1,1-1 1,0 0-1,-1 0 1,1 0-1,-1 1 1,-26 20 47,20-16-26,-5 2-4,-1 0-1,1-1 0,-1-1 1,0 0-1,0 0 1,-1-1-1,1-1 0,-1-1 1,0 0-1,-26 1 0,33-4-12,-1 0 0,1 0 0,0-1 0,0 0 0,0 0 0,0-1 0,-10-5 0,-35-23-4482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4:42.153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99 1 640,'0'0'14,"-1"0"0,1-1 0,-1 1 0,1 0 0,-1 0 1,1 0-1,-1 0 0,1 0 0,-1 0 0,1 1 0,-1-1 0,1 0 0,-1 0 0,1 0 0,-1 0 1,1 1-1,-1-1 0,1 0 0,-1 0 0,1 1 0,-1-1 0,1 0 0,0 1 0,-1-1 0,1 0 0,0 1 1,-1-1-1,0 1 0,-14 19 125,4-5 97,-48 27 5733,65-40-5419,3 1-472,-6-2-8,1 0 1,0 0-1,0 0 0,-1-1 0,1 1 1,0-1-1,0 0 0,0 0 1,-1 0-1,1-1 0,4 0 0,6-3 215,23-8-1,-28 8-199,1 0-1,0 1 1,0 1-1,14-3 1,-1 4-75,-1 1 0,0 2 0,39 6 0,66 21 32,-61-12 62,231 53 755,-123-34-401,-174-36-457,251 31-7,-213-27 50,0-3-1,1-1 0,-1-2 0,0-2 1,0-1-1,-1-2 0,0-1 0,56-21 1,51-22 283,-83 31-329,49-11 2,-94 26 16,18-8 1103,-47 11-972,-14 1-277,-5 1 191,-1 1 1,1 2-1,-50 9 0,-30 20 572,-35 7-738,2-9 439,-146 51-1,77-15-146,187-58-111,0-1 0,0-2 0,-35 3 0,-20 0 163,-22 1 2,63-6-169,0-3 1,0-1-1,1-2 1,-46-9-1,-69-14 600,92 21-512,49 3-563,-23 0 1,45 10-297,8 2 604,1-1-1,1-1 0,-1-1 1,27 7-1,-1 1 36,-16-7-42,41 9-1,-15-6 206,-25-5 15,55 3 0,-40-5-92,29-1-65,106-7 1,-90 0 19,71-10-317,289-7 944,-355 8-362,-8 0-39,-28 7-410,-55 7 238,-1-1 0,0 0 0,0 0-1,0 0 1,0 0 0,0 0 0,1-1 0,-1 1-1,0 0 1,0 0 0,0-1 0,0 1 0,0-1-1,0 1 1,0-1 0,4-2 555,-14 14-963,-6-2 1784,-99-65-17750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7:26.8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0 625 1472,'37'35'4405,"-20"-15"-3155,10 11-9,-20-22-937,1 0 1,0-1-1,0 0 1,1 0-1,13 9 1,9 7 316,-23-18-499,0-1 0,0 0 0,0-1 0,1 0 0,-1 0 0,16 4 0,-3-1 154,5 2-41,0-1 0,1-2-1,-1-1 1,33 3 0,241 37 122,-200-25 408,162 9 1,32-35-277,-269 5-424,61-7 362,122-28 0,-122 18-316,-1-5 1,-1-3 0,103-46 0,-83 25-16,148-46 0,175-22 134,-177 57-335,215-62 498,-370 90-260,84-30-165,-125 40-191,-11 5 260,0-1 0,47-27 0,-62 26 454,-20 5-683,-7 11 186,-1 1 1,0-1-1,0 1 1,1-1 0,-1 0-1,0 1 1,0-1-1,0 0 1,0 1-1,1-1 1,-1 0-1,0 1 1,0-1-1,0 0 1,-1 1-1,1-1 1,0 0 0,0 1-1,0-2 1,-1-1 188,1 1-212,0-1-1,0 1 1,0-1-1,0 0 1,-1 1-1,1-1 0,-1 1 1,0-3-1,0 4 16,1 0 0,-1 1 1,0-1-1,1 0 0,-1 1 0,0-1 0,1 1 0,-1-1 0,0 1 0,0-1 0,0 1 1,1-1-1,-1 1 0,0 0 0,-1-1 0,-10-4-20,2 1 32,0 0 1,0 0-1,0 1 0,-19-3 1,-46-2 27,51 6 9,-223-15-72,125 4 95,83 7-92,1 2-1,-1 1 0,-40 3 1,-40 15-356,110-14 347,8-2 58,-1 1 0,0 0 1,1 1-1,-1-1 0,1 0 1,-1 0-1,0 1 1,1-1-1,-1 1 0,1-1 1,-1 1-1,1 0 0,-1 0 1,-2 1-1,13 7-138,0-4 60,0 1 0,0-2 0,1 1 0,-1-2 0,19 6 0,-4-1-1,78 31-131,-47-17 146,90 23 0,239 17 518,-383-61-469,9 0 11,1 1 0,-1 0 1,0 1-1,-1 0 0,11 4 1,-18-6-1,0 0 1,1 1 0,-1-1 0,-1 0 0,1 1-1,0-1 1,0 1 0,0-1 0,-1 1-1,1 0 1,-1 0 0,2 3 0,-2-4 6,0 0 0,-1 1 1,0-1-1,1 1 0,-1-1 1,0 1-1,0 0 0,0-1 1,0 1-1,0-1 0,0 1 1,0-1-1,0 1 0,-1-1 1,1 1-1,0-1 0,-1 1 1,0-1-1,1 1 0,-1-1 1,-1 2-1,-2 3 41,0 1 0,-1-1-1,0 0 1,0-1 0,0 1 0,-1-1 0,0 0 0,0-1-1,-11 7 1,-7 3 105,-34 13-1,49-23-134,-76 32 260,-64 30-237,139-60-3,-1-1 0,1 0 1,-1-1-1,0 0 0,0-1 0,0 0 0,-1-1 1,-21 2-1,32-4-63,0 0 1,0 0 0,1 0-1,-1-1 1,0 1 0,0 0-1,1-1 1,-1 1 0,0 0-1,0-1 1,1 1 0,-1-1-1,0 1 1,1-1 0,-1 1 0,1-1-1,-1 0 1,1 1 0,-1-1-1,1 0 1,-1 0 0,1 1-1,0-1 1,-1-1 0,-6-21 106,-2-83 253,-14-27-628,11 77-3025,11 48 299,1-1 950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37:32.7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1 576,'-7'2'6519,"10"8"-6953,10 62 1678,-11-51-823,1-1 0,2 0 0,8 27 0,-7-30-268,1 3 197,20 38 0,1-6-73,15 23-100,-14-25-37,-2 0 1,25 65 0,13 27 450,103 135 556,-154-255-1112,-1 0 1,-1 2 0,-2 0 0,15 45 0,-10-13 61,8 60 0,-18-83-79,7 36 360,5 128-1,-15-170-396,4 27-1,-3-28 90,1 29 1,-2 60 50,-3 105 174,1-184-319,0-28 25,1-1 0,-1 1 0,-1-1 1,1 1-1,-1-1 0,-4 12 0,-1 4 54,0 0 0,-2 25 1,5-29-57,-4-4 49,7-14-50,0-1 1,-1 1-1,1-1 0,0 1 0,-1-1 0,1 1 1,0 0-1,0-1 0,-1 1 0,1-1 0,0 1 1,0 0-1,0-1 0,0 1 0,0-1 1,0 1-1,0 0 0,0-1 0,0 1 0,0-1 1,0 1-1,0 0 0,0-1 0,0 1 0,1-1 1,-1 2-1,1-1 327,-8 6-602,7-4 271,1-1 0,-1 1 1,1-1-1,0 1 0,0-1 0,2 5 0,3 10-76,-4-4 248,3 29-81,-2-27-212,-3-15 136,1 1-1,-1 0 0,0 0 0,1-1 0,-1 1 0,0 0 0,0 0 1,0 0-1,0 0 0,0-1 0,0 1 0,0 0 0,0 0 0,0 0 1,0 0-1,0-1 0,0 1 0,-1 0 0,1 0 0,0 0 0,0-1 1,-1 1-1,1 0 0,-1 0 0,0 0 0,1-1 8,0 0-1,-1 0 1,1 0 0,0 0-1,0 1 1,0-1-1,0 0 1,-1 0 0,1 0-1,0 0 1,0-1 0,0 1-1,-1 0 1,1 0-1,0 0 1,0 0 0,0 0-1,0 0 1,-1 0-1,1 0 1,0 0 0,0 0-1,0 0 1,0-1-1,-1 1 1,1 0 0,0 0-1,0 0 1,0 0 0,0 0-1,0-1 1,0 1-1,0 0 1,-1 0 0,1 0-1,0 0 1,0-1-1,0 1 1,0 0 0,0 0-1,0 0 1,0-1-1,0 1 1,0 0 0,0 0-1,0 0 1,0 0 0,0-1-1,0 1 1,-3-16 400,2 12-253,-41-163-376,36 143 261,-15-65-187,-2-11 59,-31-62-53,47 152-26,7 9 94,-1 0 0,0 0 0,0 0 0,1 0 0,-1 0 0,0 0 0,1-1 0,-1 1-1,1 0 1,-1-2 0,20 40-207,-3 6 221,7 20 97,-16-37-31,-1-3-28,12 33 0,41 118-253,-51-149 266,-5-16 27,2 8 90,12 26 0,-12-31-95,8 26 0,-12-37-23,-1 6 11,0-5 86,0-2-91,0 0-1,1 0 1,-1 0-1,0 1 0,0-1 1,0 0-1,0 0 1,0 0-1,0 1 1,0-1-1,0 0 1,1 0-1,-1 0 0,0 0 1,0 1-1,0-1 1,0 0-1,1 0 1,-1 0-1,0 0 1,0 0-1,0 0 0,1 0 1,-1 1-1,0-1 1,0 0-1,0 0 1,1 0-1,-1 0 1,0 0-1,0 0 0,0 0 1,1 0-1,-1 0 1,0 0-1,0 0 1,0 0-1,1 0 1,-1 0-1,0-1 1,0 1-1,0 0 0,1 0 1,-1 0-1,0 0 1,0 0-1,0 0 1,1 0-1,-1-1 1,0 1-1,0 0 0,0 0 1,0 0-1,0 0 1,0-1-1,1 1 1,-1 0-1,0 0 1,0 0-1,0-1 0,0 1 1,0 0-1,8-12 180,4-14-125,11-19-86,5 3-189,51-58 0,-51 64 275,-2-1 1,-2-1-1,31-64 0,-51 94-77,3-3-3,-5 7 43,1 0 0,-1 0 0,0-1-1,4-8 1,-6 13-13,0-1 0,0 0 1,0 0-1,0 1 0,0-1 0,1 0 0,-1 0 0,0 1 0,-1-1 1,1 0-1,0 0 0,0 1 0,0-1 0,0 0 0,-1 0 0,1 1 1,0-1-1,-1 0 0,1 1 0,0-1 0,-1 0 0,1 1 0,-1-1 1,1 1-1,-1-1 0,1 1 0,-1-1 0,1 1 0,-1-1 0,0 1 1,1-1-1,-1 1 0,0 0 0,1-1 0,-1 1 0,-1 0 1,-5-3-1,0 2 1,-1-1-1,1 1 1,-1 0-1,0 0 1,1 1 0,-1 0-1,-11 1 1,-2 2 13,-38 11 1,25-2 13,0 1 0,1 2 1,-42 25-1,21-11-639,37-19-333,-18 8-785,33-16 1257,-1-1 0,0 0 0,1 0 0,-1 0 0,0 0 0,0-1 0,0 1 0,0-1-1,-3 0 1,5 0 328,0 0 1,0-1-1,1 1 0,-1-1 0,0 1 0,0 0 0,1-1 0,-1 1 0,0-1 0,1 0 0,-1 1 0,0-1 0,1 0 0,-1 1 0,1-1 1,-1 0-1,1 0 0,0 1 0,-1-3 0,-20-31-2953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30.88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27 0 2808,'0'0'21922,"-5"15"-21814,-1 3-70,3-9-19,0 0 1,1 0 0,0 0 0,0 0 0,1 0-1,0 0 1,0 15 0,1 19 126,0 35 297,12 103 0,-11-174-373,0 1 1,1-1-1,0 0 1,1 0 0,0 0-1,4 9 1,-6-14-39,1 0 0,-1 0 1,0 0-1,1 0 1,-1 0-1,1 0 1,-1 0-1,1 0 1,0-1-1,0 1 0,0-1 1,0 1-1,0-1 1,0 0-1,0 0 1,1 0-1,-1 0 1,0 0-1,1 0 1,-1-1-1,1 1 0,3 0 1,176 10 1019,-182-11-1057,0 1 1,1-1-1,-1 0 1,1 0-1,-1 0 0,0 0 1,1 0-1,-1 0 1,1 0-1,-1 0 1,0 0-1,1 0 1,-1 0-1,1 0 1,-1 0-1,0-1 0,1 1 1,-1 0-1,1 0 1,-1 0-1,0-1 1,1 1-1,-1 0 1,0 0-1,1-1 0,-1 1 1,0 0-1,1-1 1,-1 1-1,0 0 1,0-1-1,0 1 1,1 0-1,-1-1 0,0 1 1,0 0-1,0-1 1,0 1-1,1-1 1,-1 1-1,0 0 1,0-1-1,0 1 0,0-1 1,0 1-1,0 0 1,0-1-1,0 1 1,-1-1-1,1 1 1,0-1-1,0 1 1,0-5-3011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32.15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139 53 8432,'0'0'14938,"-8"13"-14693,-79 131 653,78-131-643,1 1 1,0 0 0,-8 21-1,13-19 571,12-26-479,14-28-136,-10 13-115,74-151 616,-80 141-542,-5 18 62,-2 17-223,0 0 1,0 0-1,0 0 0,1 0 1,-1 0-1,0 0 0,0 0 1,0 0-1,0 0 0,0 0 1,0 0-1,0 0 0,0 1 1,0-1-1,0 0 0,0 0 1,0 0-1,1 0 1,-1 0-1,0 0 0,0 0 1,0 0-1,0 0 0,0 0 1,0 0-1,0 0 0,0 0 1,0 0-1,0 0 0,1 0 1,-1 0-1,0 0 0,0 0 1,0 0-1,0 0 1,0 0-1,0 0 0,0 0 1,0 0-1,0 0 0,0-1 1,1 1-1,-1 0 0,0 0 1,0 0-1,0 0 0,0 0 1,0 0-1,14 37 58,1-1-1,2-1 1,28 43 0,-26-60-58,-19-18-8,0 0-1,0 1 1,0-1 0,0 0-1,0 0 1,0 0-1,0 0 1,0 1 0,0-1-1,0 0 1,0 0-1,0 0 1,0 0 0,0 1-1,0-1 1,0 0-1,0 0 1,0 0 0,0 0-1,-1 1 1,1-1-1,0 0 1,0 0 0,0 0-1,0 0 1,0 0-1,0 0 1,0 1 0,-1-1-1,1 0 1,0 0-1,0 0 1,0 0 0,0 0-1,-1 0 1,1 0-1,0 0 1,0 0 0,0 0-1,0 0 1,-1 0-1,1 0 1,0 0 0,0 0-1,0 0 1,0 0-1,-1 0 1,1 0 0,0 0-1,0 0 1,0 0 0,0 0-1,-1 0 1,1 0-1,0 0 1,-16 1 66,14-1-47,-19 2 92,0 2-1,1 0 1,-1 1-1,1 1 1,0 1-1,-21 11 0,39-17-317,-10 5 860,12-4-1423,6-1-2727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35.50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113 461 9440,'0'0'12345,"-10"4"-12077,-33 10-40,40-12-180,-1 0-1,1 0 1,0 0 0,0 0 0,0 0 0,0 1 0,0-1 0,0 1 0,0 0 0,1 0 0,0 0 0,-1 0-1,1 0 1,-3 6 0,1-1 67,2-6-80,1 1 1,0-1-1,0 1 0,-1 0 0,2-1 1,-1 1-1,0 0 0,0-1 1,1 1-1,0 0 0,-1 0 0,1 0 1,0 0-1,0-1 0,1 1 0,-1 0 1,1 0-1,-1 0 0,1-1 1,0 1-1,0 0 0,0-1 0,0 1 1,0-1-1,1 1 0,-1-1 1,1 0-1,0 1 0,0-1 0,0 0 1,0 0-1,0 0 0,0 0 1,0-1-1,0 1 0,1-1 0,-1 1 1,1-1-1,-1 0 0,5 2 1,1 0 51,1-1 1,0 1-1,0-1 1,0-1-1,0 0 1,0 0-1,11-1 1,-16 0-43,-1 0 0,1 0 0,0-1 0,0 0 0,-1 1 0,1-2 0,0 1 0,-1 0 0,1-1 0,-1 1 0,1-1 0,-1 0 0,0 0 0,0-1 0,0 1 0,0-1 0,0 1 0,0-1 0,3-5 0,-4 6-20,-1 0 1,0 0 0,-1-1-1,1 1 1,0 0 0,-1 0-1,1 0 1,-1 0 0,0-1-1,1 1 1,-1 0 0,0 0-1,0-1 1,-1 1 0,1 0-1,0 0 1,-1-1 0,1 1-1,-1 0 1,0 0 0,0 0-1,0 0 1,0 0 0,0 0-1,-3-3 1,2 1 32,-1 1 0,1 0 0,-1-1 0,0 1 1,0 0-1,-1 0 0,1 1 0,-1-1 0,1 1 0,-1 0 0,0-1 0,-5-1 0,1 2 149,1 0-1,0-1 0,-1 0 1,-12-8-1,20 10-195,0 0 0,1-1-1,-1 1 1,1 0 0,0 0 0,-1 0 0,1 0-1,0-1 1,0 1 0,-1 0 0,1 1-1,0-1 1,0 0 0,0 0 0,0 0 0,0 0-1,1 1 1,-1-1 0,0 1 0,0-1-1,0 1 1,2-1 0,34-12 33,-27 10-21,11-5 17,-13 5-26,1 0-1,-1 0 1,0 0 0,1 1 0,-1 1 0,1-1-1,0 2 1,0-1 0,-1 1 0,10 1 0,-10 0 4,0 0 1,-1 0-1,1 1 1,-1 1-1,0-1 0,1 1 1,-1 0-1,0 1 1,-1-1-1,1 1 1,6 6-1,-12-9-10,0 1 0,1 0-1,-1 0 1,0 0 0,0-1 0,0 1-1,-1 0 1,1 0 0,0 0 0,-1 0-1,0 1 1,1-1 0,-1 0 0,0 0 0,0 0-1,0 0 1,0 0 0,0 0 0,-1 3-1,-10 43 206,9-40-149,1-4-10,1-2-33,0-1 0,0 0 0,-1 1-1,1-1 1,0 1 0,-1-1 0,1 0 0,-1 1 0,1-1 0,-1 0 0,0 0 0,0 1 0,1-1 0,-1 0 0,0 0 0,-2 2-1,15-18 346,-5 7-304,50-55 233,-52 58-251,1-1 0,0 1 0,0 1 0,1-1 0,-1 1 0,1 0 0,0 1 0,12-5 0,-18 8-39,1-1 0,-1 1 0,0 0 0,0-1 0,0 1 0,0 0 0,0 0 0,0 0 0,1-1 0,-1 1 0,0 1 0,0-1 0,0 0 0,0 0 0,0 0 0,1 1 0,-1-1 0,0 0 0,0 1 0,0-1 0,0 1 0,0-1 0,0 1 0,0 0 0,0-1 0,0 1 0,-1 0 0,1 0 0,0 0 0,0-1-1,-1 1 1,1 0 0,0 0 0,-1 0 0,1 0 0,0 2 0,1 4-18,-1 0 0,1-1 1,-1 1-1,-1 0 0,1 10 0,2 17-43,2-14 1,-4-17 53,-1 1-1,1-1 1,0 1 0,1-1-1,-1 1 1,1-1 0,2 5-1,-3-7 6,-1-1 0,1 1 0,0 0-1,0 0 1,0 0 0,0-1 0,0 1-1,0-1 1,0 1 0,1-1 0,-1 1-1,0-1 1,0 1 0,0-1 0,0 0 0,1 0-1,-1 0 1,0 0 0,0 0 0,1 0-1,-1 0 1,0 0 0,0 0 0,0 0-1,1-1 1,1 0 0,7-2 29,1 0 0,-1-1 0,0 0 0,-1 0 0,1-1-1,-1-1 1,0 0 0,0 0 0,-1-1 0,0 0 0,0 0 0,9-10 0,-3-1 15,-1 0 1,-1-1 0,0 0 0,15-38-1,41-114 166,-62 150-184,0 0-1,-1 0 1,-2-1 0,0 1-1,-1-1 1,-2-32 0,0 50-27,-1 0 1,1 1 0,-1-1 0,0 0 0,0 1-1,0 0 1,0-1 0,0 1 0,-1-1 0,-3-4-1,4 7-3,1 0 0,-1 1 0,0-1-1,0 0 1,0 1 0,0-1 0,1 0-1,-1 1 1,0-1 0,0 1-1,0-1 1,0 1 0,0 0 0,0-1-1,-1 1 1,1 0 0,0 0 0,0 0-1,0 0 1,0 0 0,0 0 0,0 0-1,0 0 1,0 0 0,0 0-1,-1 1 1,1-1 0,0 0 0,0 1-1,0-1 1,0 1 0,0-1 0,1 1-1,-1-1 1,0 1 0,0 0 0,0-1-1,0 2 1,-9 6-26,1 0 0,0 1 0,1 0 0,0 0 1,0 1-1,1 0 0,0 1 0,1-1 0,0 1 0,-6 17 0,2-2-31,1 1 0,2 0 0,-7 41 0,11-36 8,0 43 0,3-55 20,2-1-1,6 35 1,-6-43 31,1-1 1,0 0 0,1 0 0,0 0 0,0-1 0,11 18-1,-14-26 6,0 1 0,0-1 0,0 1 0,0-1 0,0 0 0,1 0 0,-1 1 0,1-1 0,-1 0 0,1 0 0,-1 0 0,1 0 0,-1-1 0,1 1 0,0 0 0,-1-1 0,1 1 0,0-1 0,0 0-1,-1 1 1,1-1 0,0 0 0,0 0 0,0 0 0,-1 0 0,1 0 0,0-1 0,0 1 0,0-1 0,2 0 0,4-3 30,0 0 0,0 0 0,0-1 1,-1 0-1,8-7 0,6-3-18,-5 3 32,0 0 1,-1 0 0,-1-2 0,18-19-1,-25 19-25,-5 10-2,-5 9 20,-34 85-135,36-87 89,0 1 1,0-1-1,0 1 1,0 0-1,0-1 1,1 1-1,0 0 1,-1 0-1,2-1 1,-1 1-1,0 0 1,1-1-1,0 6 1,0-8 6,0-1 1,0 0 0,-1 0-1,1 1 1,0-1 0,0 0-1,-1 0 1,1 0-1,0 0 1,0 0 0,0 0-1,-1 0 1,1 0 0,0 0-1,0 0 1,0 0 0,-1-1-1,1 1 1,0 0 0,0 0-1,-1-1 1,1 1 0,1-1-1,17-9 76,62-50 68,-75 55-149,4-2 0,-10 7 0,0 0 0,0 1 0,1-1 0,-1 0 0,0 0 0,0 0 0,1 0 0,-1 1 0,0-1 0,0 0 0,0 0 0,0 0 0,1 1 0,-1-1 0,0 0 0,0 0 0,0 1 0,0-1 0,0 0 0,0 1 0,0-1 0,0 0 0,0 0 0,0 1 0,0-1 0,0 0 0,0 0 0,0 1 0,0-1 0,0 0 0,0 1 0,0-1 0,0 0 0,0 0 0,0 1 0,0-1 0,-1 0 0,1 0 0,0 1 0,0-1 0,0 0 0,-18 74 0,-3-1 0,-34 80 0,41-114 0,11-31 0,-1-1 0,0 0 0,0 1 0,0-1 0,-1-1 0,0 1 0,0-1 0,-1 1 0,-10 8 0,14-13 0,-1 0 0,0 1 0,0-1 0,0 0 0,0-1 0,0 1 0,-1-1 0,1 1 0,0-1 0,-1 0 0,1 0 0,-1 0 0,0-1 0,1 1 0,-1-1 0,1 0 0,-1 0 0,1 0 0,-1 0 0,0-1 0,1 1 0,-1-1 0,-5-2 0,8 2-53,0 0 1,0 0-1,0 0 1,0 0-1,0 0 1,1 0-1,-1 0 0,0 0 1,1 0-1,-1 0 1,0 0-1,1 0 1,0 0-1,-1-1 1,1 1-1,0 0 0,-1 0 1,1-1-1,0 1 1,0 0-1,0 0 1,0-1-1,0 1 0,0 0 1,1 0-1,-1-1 1,0 1-1,1 0 1,-1 0-1,1 0 0,-1-1 1,1 0-1,1-4-304,1 1 0,-1-1 0,1 1 0,0-1 0,6-7 0,0 3 30,0 1 1,0 0 0,1 0 0,1 1-1,15-10 1,59-26-350,-56 30 539,44-28 0,-58 27-278,-11 9-2495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45.66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0 609 5520,'0'0'8472,"8"-10"-8242,13-20 52,-1 0-1,-2-2 0,18-40 1,-24 41-62,19-63 342,12-38 181,-23 40-135,-11 44-332,-8 44-239,4-16 247,-5 19-270,0 1 1,1-1 0,-1 1 0,0-1 0,0 1 0,0-1 0,0 1 0,0-1 0,0 1-1,0 0 1,0-1 0,0 1 0,0-1 0,0 1 0,0-1 0,0 1 0,0-1-1,0 1 1,0-1 0,-1 1 0,1-1 0,0 1 0,0-1 0,-1 1 0,1 0 0,-1-1-1,1 1 50,-23 42 228,11-21-206,-15 36-1,14-23-51,4-13-4,2-1 0,0 1 0,-5 32 1,10-43-19,-3 21 18,1 1 1,1 0-1,3 54 0,1-78-4,0 1-1,0-2 1,1 1-1,0 0 1,1 0 0,0 0-1,0-1 1,0 0-1,1 0 1,9 14-1,-12-20-9,1 1 0,-1-1-1,1 0 1,-1 1 0,1-1-1,-1 0 1,1 0-1,-1 0 1,1 0 0,0 0-1,0 0 1,0-1 0,-1 1-1,1-1 1,0 1-1,0-1 1,0 0 0,3 1-1,0-1 14,0-1-1,0 1 0,1-1 0,-1-1 1,0 1-1,5-2 0,2-2-4,-1 0-1,0-1 1,0 0 0,-1-1-1,0 0 1,0-1 0,-1 0-1,1 0 1,-2-1 0,1 0-1,-1 0 1,-1-1 0,0 0-1,0-1 1,5-11 0,-1 0 13,-4 10 53,-1 0 0,-1 0 0,7-20 0,-6 16 103,-8 28-202,1 0-1,-2 0 0,0 0 0,-6 17 1,-3 12-7,11-33 22,-1 1-1,2-1 0,-1 1 0,1 0 0,0-1 1,2 11-1,-1-14-2,0 0 0,0 0 0,0 0 1,0 0-1,1 0 0,0-1 0,0 1 1,0-1-1,1 1 0,0-1 1,-1 0-1,5 4 0,-5-6 7,0-1 0,1 1 0,-1-1 1,0 0-1,1 0 0,0 0 0,-1 0 0,1 0 0,-1 0 0,1-1 1,0 1-1,0-1 0,-1 0 0,1 0 0,0 0 0,0 0 0,-1 0 0,1-1 1,0 1-1,-1-1 0,1 1 0,0-1 0,-1 0 0,4-2 0,1 0 25,-1 0-1,1 0 0,-1 0 0,0-1 0,0 0 1,-1-1-1,1 1 0,7-8 0,41-60 288,-38 49-237,-6 6-15,-5 9 76,-8 22-70,-2 7 1,-3 35 1,-3 16 36,1-28-41,-3 15 87,-30 80 1,36-122-47,0 0 0,-2 0 0,1-1 0,-2 0 0,0-1 0,-24 28 0,33-43-100,0 1 0,0-1-1,0 0 1,0 1 0,0-1-1,0 0 1,0 0 0,0 1-1,0-1 1,0 0 0,-1 0 0,1 0-1,0 0 1,0-1 0,0 1-1,0 0 1,0 0 0,0-1-1,0 1 1,0 0 0,0-1-1,0 1 1,0-1 0,0 1-1,0-1 1,0 0 0,0 1 0,1-1-1,-1 0 1,0 0 0,0 0-1,1 1 1,-1-1 0,1 0-1,-1 0 1,0 0 0,1 0-1,0 0 1,-1 0 0,1 0-1,0 0 1,-1 0 0,1 0 0,0 0-1,0-1 1,0 1 0,0 0-1,0-2 1,11-24 35,-8 17-44,1 1 1,0-1 0,0 1 0,1 0 0,0 0-1,1 0 1,0 0 0,0 1 0,15-15 0,0 6 1,1-1-37,2 0-1,-1 1 1,2 1-1,38-18 0,-45 24 28,1 1-1,-1-2 1,-1-1-1,0 0 1,-1-1-1,0 0 1,-1-2-1,-1 0 1,0 0-1,-1-1 0,0-1 1,-2 0-1,15-27 1,3-13 54,-24 47 26,-5 13-44,-5 27-43,1-12-4,-23 142-96,-4 41 12,31-190 90,-1 8 29,-1-1 1,0 1-1,-1-1 1,-6 18-1,8-29 12,-2 9 48,3-16-76,-1 1 1,1-1-1,0 0 1,0 0-1,0 0 1,0 1-1,0-1 0,0 0 1,0 0-1,-1 0 1,1 1-1,0-1 1,0 0-1,0 0 0,0 0 1,-1 0-1,1 1 1,0-1-1,0 0 1,0 0-1,-1 0 1,1 0-1,0 0 0,0 0 1,0 0-1,-1 0 1,1 0-1,0 0 1,0 0-1,-1 0 1,1 0-1,0 0 0,0 0 1,-1 0-1,1 0 1,0 0-1,0 0 1,0 0-1,-1 0 0,1 0 1,0 0-1,0 0 1,0 0-1,-1-1 1,1 1-1,0 0 1,0 0-1,0 0 0,-1 0 1,1-1-1,0 1 1,0 0-1,0 0 1,0 0-1,0 0 0,-1-1 1,0-1 7,0-1 0,0 0 1,0 1-1,0-1 0,0 0 1,0 1-1,1-1 0,-1 0 0,1 0 1,0-5-1,-1 0 1,-1-31 64,1-1 1,1 0-1,3 0 1,1 1-1,2-1 1,14-50-1,-12 63-56,0 0-1,2 0 0,2 1 1,0 0-1,22-34 0,-31 57-29,0 0 0,-1 0 0,1 0-1,0 0 1,0 0 0,1 1 0,-1-1-1,1 1 1,3-2 0,-5 3 4,-1 0 1,0 0-1,1 1 1,-1-1-1,1 1 1,-1-1-1,1 1 0,-1 0 1,1 0-1,-1-1 1,1 1-1,-1 0 1,1 0-1,0 0 1,-1 1-1,1-1 1,-1 0-1,1 1 0,-1-1 1,1 1-1,-1-1 1,1 1-1,-1-1 1,0 1-1,3 2 1,4 5-8,-1 0 1,0 1-1,0 0 1,-1 0-1,0 0 1,-1 1-1,0 0 1,-1 0-1,0 0 1,0 1-1,-1-1 1,3 18 0,-6-24 11,1-1 0,-1 1 1,0 0-1,0-1 0,0 1 1,-1-1-1,1 1 0,-1 0 1,0-1-1,0 1 1,0-1-1,-1 0 0,-1 4 1,2-5 9,0 0 0,0 0 1,0-1-1,-1 1 0,1 0 1,-1-1-1,1 1 1,-1-1-1,1 0 0,-1 1 1,0-1-1,1 0 0,-1 0 1,0 0-1,0 0 1,0 0-1,0-1 0,0 1 1,0-1-1,0 1 0,0-1 1,0 1-1,-3-1 1,-32-5 336,21 2-151,-3-3 110,17 3-168,13 6-177,10 1-7,0-1-1,0-1 1,0-1 0,1 0 0,-1-2 0,0-1 0,0 0-1,32-8 1,-39 5 60,0-1 0,-1 0 0,0 0 0,0-1 0,0-1 0,-1 0 0,0-1 0,18-18 0,-22 18 17,0-1 1,-1 0-1,-1 0 0,1-1 1,-2 0-1,0 0 0,7-20 1,-11 29-26,-1 1 1,1-1 0,-1 1 0,1-1 0,-1 0 0,0 0 0,0 1-1,1-1 1,-1 0 0,-1 1 0,1-1 0,0 0 0,0 1 0,-1-1-1,1 0 1,0 1 0,-1-1 0,0 1 0,1-1 0,-1 0 0,0 1-1,-1-2 1,1 2-2,0 0 1,0 0-1,0 1 0,-1-1 0,1 0 0,0 1 0,0-1 0,-1 1 1,1-1-1,0 1 0,0-1 0,-1 1 0,1 0 0,-1 0 0,1 0 1,0 0-1,-1 0 0,1 0 0,0 0 0,-1 0 0,1 0 0,-1 1 1,1-1-1,0 0 0,0 1 0,-3 1 0,-10 3-6,0 1-1,1 1 1,-1 1-1,-13 10 1,23-15-8,-1 0 0,1 1-1,0-1 1,1 1 0,-1 0 0,1 0 0,-1 1 0,1-1 0,1 1 0,-1-1 0,1 1 0,-1 0-1,1 0 1,1 0 0,-3 7 0,3-6 2,0 1 0,0-1 0,1 0 0,0 0 0,0 1 0,0-1 0,1 0 0,1 8 0,0-11 10,-1 1-1,1 0 1,0-1 0,-1 1-1,1-1 1,1 0-1,-1 0 1,1 0 0,-1 0-1,1 0 1,0 0-1,0-1 1,0 1 0,4 2-1,2 0 24,0 0 0,0-1 0,1 0 0,0 0 0,-1-1 0,1-1 0,0 1 0,1-2 1,-1 1-1,0-1 0,0-1 0,1 0 0,-1 0 0,0-1 0,0-1 0,1 0 0,16-5 0,-16 3-2,0-1 0,-1 0 1,1-1-1,-2 0 0,1-1 0,13-11 1,2-5-3544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46.34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0 148 8336,'0'0'5064,"88"-17"-4200,-24 5-336,6-4 0,0 5-216,8-1 8,3 0-80,7 1 7,-11-1-103,-1-3 0,-12 1-8,-11-2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51.91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263 534 7328,'0'0'6681,"-9"-4"-6418,-5-2-170,0-1 90,0 1-1,0 1 1,-18-5 0,26 9-79,-1 0 0,1 1 0,-1-1 0,0 1 0,1 1 0,-1-1 1,1 1-1,-1 0 0,1 1 0,-1 0 0,1 0 0,0 0 1,-1 1-1,1 0 0,1 0 0,-1 0 0,0 1 0,1 0 0,-6 5 1,7-6-63,1 0 0,0 1 0,0-1 0,0 1 0,1 0-1,-1 0 1,1 0 0,0 0 0,0 0 0,0 0 0,1 1 0,-1-1 0,1 1 0,0-1 0,0 1 0,1-1 0,-1 1 0,1 0 0,0-1 0,1 1 0,-1 0 0,1-1 0,0 1 0,0-1 0,0 1 0,0-1 0,4 8 0,-2-8-9,-1 1 1,1-1-1,1 1 1,-1-1-1,0 0 0,1 0 1,0-1-1,0 1 0,0-1 1,1 1-1,-1-1 0,6 2 1,5 3 67,-1-1 0,28 9 0,-35-15-68,0 1-1,-1-1 0,1 0 1,0-1-1,0 0 0,0 0 0,-1 0 1,1-1-1,0 0 0,0 0 1,-1 0-1,1-1 0,7-3 1,9-5 94,-1 0 1,27-18-1,-33 19-44,-4 1 78,0-1 1,21-18 0,-26 18-24,-9 9 54,0 1-175,1 0 1,-1 0-1,1 0 1,0 0-1,-1 1 0,1-1 1,0 0-1,0 1 1,0-1-1,-1 2 0,-6 10 46,6-10-39,0 0 0,0 1 0,0-1 0,1 1-1,-1-1 1,-1 7 0,3-8-22,0-1-1,0 0 0,0 0 0,0 0 1,0 0-1,0 0 0,0 0 0,1 0 0,-1 0 1,0 0-1,1 0 0,-1 0 0,1 0 1,-1 0-1,1 0 0,-1 0 0,1 0 0,0 0 1,-1-1-1,1 1 0,0 0 0,0 0 0,-1-1 1,1 1-1,0 0 0,0-1 0,0 1 1,0-1-1,1 1 0,4 2 11,-1-1-1,1 1 1,0-1-1,0-1 1,0 1-1,0-1 1,0 0 0,9 1-1,-14-2-7,1 0 0,0 0 1,0 0-1,-1 0 0,1 0 0,0-1 0,-1 1 0,1 0 0,0-1 0,-1 1 0,1-1 0,0 0 1,-1 1-1,1-1 0,-1 0 0,0 0 0,1 0 0,-1 0 0,1 0 0,-1 0 0,0-1 1,0 1-1,0 0 0,0-1 0,0 1 0,0-1 0,0 1 0,0-1 0,-1 1 0,1-1 0,0 1 1,-1-1-1,0 0 0,1 1 0,-1-4 0,1 3 7,-1-1 0,0 1 1,-1-1-1,1 1 0,0-1 0,-1 1 1,1 0-1,-1-1 0,0 1 0,0-1 1,0 1-1,0 0 0,0 0 0,0 0 0,-1-1 1,1 1-1,-1 0 0,1 1 0,-1-1 1,0 0-1,-2-1 0,-3-3 43,-1 0 0,-1 1 0,-16-8-1,22 11-31,-1 0 7,0 1 0,0 0-1,0 0 1,0 0 0,0 1 0,0-1 0,-6 1 0,25-9-15,13-1 25,1 1 0,1 2 0,-1 0 0,61-3 0,-87 10-27,0 0-1,1 0 1,-1 0-1,1 0 1,-1 0-1,1 1 1,-1 0-1,0-1 1,1 1-1,-1 1 1,0-1-1,0 0 1,1 1 0,-1 0-1,-1-1 1,1 1-1,0 0 1,0 1-1,-1-1 1,1 0-1,2 4 1,-2-1 27,0-1 0,-1 1 0,0 0 0,1 0 0,-2 0 0,1 0 0,-1 0 0,1 1 0,-1-1 0,-1 0 0,1 1 0,-1 8 0,3 3 275,-3-17-305,0 0 1,0 1 0,0-1-1,1 0 1,-1 0 0,0 0-1,0 1 1,0-1 0,0 0-1,1 0 1,-1 0 0,0 0-1,0 0 1,1 0 0,-1 1-1,0-1 1,0 0 0,1 0 0,-1 0-1,0 0 1,0 0 0,1 0-1,-1 0 1,0 0 0,0 0-1,1 0 1,-1 0 0,0 0-1,0 0 1,1 0 0,-1 0-1,0-1 1,3 0 39,0-1 0,0 0 0,0 0 0,-1-1 0,1 1 0,3-4 0,-3 3-57,13-13 99,16-17 282,68-53 1,-99 85-372,0 0 1,0 1-1,0-1 1,0 0 0,0 0-1,0 1 1,0-1-1,0 1 1,0-1-1,1 1 1,-1-1 0,0 1-1,0 0 1,1 0-1,-1-1 1,0 1 0,0 0-1,1 0 1,-1 0-1,0 0 1,0 1 0,1-1-1,-1 0 1,0 1-1,0-1 1,0 0-1,1 1 1,-1-1 0,0 1-1,0 0 1,0-1-1,0 1 1,0 0 0,0 0-1,0 0 1,0-1-1,0 1 1,0 2 0,4 3-19,-1 1 1,-1 0-1,1 1 1,-1-1-1,3 11 1,7 16 35,-12-32-15,0-1 1,0 1 0,0-1-1,0 0 1,0 1 0,0-1-1,0 0 1,0 0 0,1 0 0,-1 0-1,0 0 1,1 0 0,-1 0-1,1 0 1,-1 0 0,1-1 0,-1 1-1,1-1 1,0 1 0,2 0-1,-1-1 10,0-1-1,0 1 1,0 0-1,-1-1 1,1 0-1,0 1 1,0-1-1,-1 0 1,1 0-1,-1-1 1,1 1-1,3-3 1,7-6 37,-1 0 0,0-1 0,-1-1 0,0 0 0,-1 0 0,0-1-1,-1 0 1,8-16 0,9-11 114,-23 37-135,14-19 80,-17 21-105,1 0-1,0 0 1,0 0-1,0 1 1,0-1 0,-1 0-1,1 1 1,0-1 0,0 1-1,0-1 1,0 1-1,0-1 1,0 1 0,1 0-1,-1-1 1,0 1-1,0 0 1,0 0 0,0 0-1,2 0 1,-2 1-5,0-1 0,-1 1 0,1 0 0,0 0 0,0 0 0,0 0 0,-1 0 0,1 0 0,0 0 0,-1 0 0,1 0 0,-1 0 0,1 1 0,-1-1 0,0 0 0,1 0 0,-1 2 0,5 25 5,-2-6 17,-2 0 0,-1 0 0,-1 1 0,-1-1 0,-8 39 1,10-59-8,0 0 1,-1 0 0,1 0 0,-1 0 0,1 0 0,-1 0 0,0-1 0,1 1 0,-1 0 0,0-1 0,-1 1 0,1 0 0,0-1 0,0 1 0,-1-1 0,1 0 0,0 1 0,-1-1 0,1 0 0,-1 0 0,0 0 0,1 0 0,-1 0 0,0 0 0,0-1-1,0 1 1,1-1 0,-1 1 0,0-1 0,0 1 0,0-1 0,0 0 0,-3 0 0,-2-1 96,0 0 0,0 0-1,0-1 1,0 0 0,1 0 0,-1-1-1,-11-5 1,7 5 0,17 4-183,-1-1 42,1 1 0,-1 0 0,0 0 0,1 0 0,6 3 0,-6-2 20,-1 0 0,1-1-1,-1 1 1,1-1 0,8 0-1,-6-1 15,0-1-1,0 1 1,0-2-1,0 1 1,0-1-1,-1 0 1,1-1-1,-1 0 1,1 0-1,-1-1 0,0 0 1,0 0-1,-1 0 1,10-8-1,2-5 35,-1-1 0,0-1 0,17-25 0,2-1 112,-28 28-36,-7 16-49,-4 9-54,-1 5-30,1 0 0,-1 0-1,2 0 1,0 0 0,1 0 0,0 0 0,1 0 0,0 0 0,1 0-1,1 1 1,0-1 0,0 0 0,6 13 0,-8-26 17,1 1 1,0 0-1,0 0 0,0 0 1,0-1-1,0 1 1,0 0-1,0-1 0,0 1 1,0-1-1,0 1 1,0-1-1,0 1 0,0-1 1,1 0-1,-1 0 1,0 0-1,0 1 0,0-1 1,0 0-1,1-1 0,-1 1 1,0 0-1,0 0 1,0 0-1,0-1 0,1 1 1,-1 0-1,0-1 1,1 0-1,36-13 70,-3-2 29,-1-1 0,42-29-1,43-28 133,-99 66-188,-18 8-33,1-1 1,-1 0-1,1 0 1,-1 0-1,1 0 1,-1 0-1,0-1 1,4-2-1,-50 66 37,18-37-73,17-17 5,0 1-1,1 0 1,0 0-1,0 1 1,1 0 0,-11 19-1,17-28 19,1 0 0,-1 0 0,1 0 0,0 0 0,-1 0 0,1 0 0,0 0 0,0 0 0,0 0 0,0 0 0,0 1 0,0-1 0,0 0 0,0 0 0,1 1 0,-1-1 1,0-1 1,0 1-1,1-1 1,-1 0 0,0 1-1,1-1 1,-1 0 0,0 1-1,1-1 1,-1 0 0,1 1-1,-1-1 1,0 0-1,1 0 1,-1 1 0,1-1-1,-1 0 1,1 0 0,-1 0-1,1 0 1,-1 0-1,2 1 1,0-1-1,1 0 1,0-1-1,0 1 1,-1 0-1,1-1 1,0 0-1,-1 1 0,1-1 1,3-2-1,3-2 9,0-1 0,0 1 1,-1-2-1,1 1 0,-2-1 0,1 0 0,-1-1 1,0 0-1,0 0 0,-1 0 0,0-1 0,-1 0 0,8-17 1,-1-1 17,-2-1-1,-1 0 1,10-49 0,-12 44-6,20-116 20,-24 119 11,0-1-1,-4-58 1,1 80-34,-1-1 0,-1 1 0,1 0 1,-2 0-1,-4-13 0,7 22-18,0-1 1,-1 1-1,1 0 1,0 0-1,0 0 0,0 0 1,-1-1-1,1 1 0,0 0 1,0 0-1,-1 0 0,1 0 1,0 0-1,0 0 0,-1-1 1,1 1-1,0 0 0,0 0 1,-1 0-1,1 0 0,0 0 1,-1 0-1,1 0 0,0 0 1,0 0-1,-1 0 0,1 0 1,0 1-1,0-1 1,-1 0-1,1 0 0,0 0 1,0 0-1,-1 0 0,1 0 1,0 1-1,0-1 0,-1 0 1,1 0-1,0 0 0,0 1 1,0-1-1,0 0 0,-1 0 1,1 0-1,0 1 0,0-1 1,0 0-1,0 0 0,0 1 1,0-1-1,0 0 1,-1 1-1,-7 13-46,-4 16-53,2-1-1,1 2 1,1-1 0,2 1 0,-5 59 0,9-48-11,2 0 0,2-1 0,1 0 0,10 42 0,-10-72 82,0 0 0,0 0 0,2 0 0,-1-1 0,1 0 0,1 0 0,7 12 0,-11-20 32,0 0-1,1 0 1,-1 0 0,1 0-1,-1 0 1,1 0 0,-1 0-1,1-1 1,0 0 0,0 1-1,0-1 1,0 0-1,0 0 1,0-1 0,0 1-1,0 0 1,0-1 0,6 0-1,4 0 34,1-1-1,25-4 0,-31 3-17,3-1 5,0 0-1,0-1 1,-1-1 0,1 0-1,-1 0 1,0-1 0,-1 0 0,0-1-1,12-10 1,-18 14-7,1-1-1,-1 1 1,0-1-1,0 0 1,0 0-1,-1-1 1,0 1-1,1 0 0,-1-1 1,2-8-1,-3 11 2,0 0 0,-1-1 0,1 1 0,-1-1 0,1 1 0,-1-1 0,0 1 0,0-1 0,0 1 0,0-1 0,0 1 0,-1-1 0,1 1 0,-1-1 0,0 1 0,1 0 0,-1-1 0,0 1 0,0 0 0,-1-1 0,1 1 0,-2-2 0,2 3-9,0 1 1,0-1-1,0 1 0,0-1 1,0 1-1,0 0 1,0 0-1,0-1 0,0 1 1,0 0-1,0 0 1,0 0-1,0 0 0,0 0 1,0 0-1,0 0 1,0 1-1,0-1 0,0 0 1,-2 1-1,-18 10 54,18-8-68,0 0-1,0 0 1,1 0 0,-1 1 0,1-1 0,0 1-1,0 0 1,0-1 0,0 1 0,1 0-1,-1 0 1,1 0 0,0 0 0,0 0 0,0 0-1,1 1 1,0-1 0,0 0 0,0 0-1,0 0 1,0 1 0,1-1 0,0 0 0,0 0-1,0 0 1,0 0 0,1 0 0,-1 0 0,1 0-1,0-1 1,0 1 0,1 0 0,-1-1-1,1 0 1,0 0 0,0 1 0,0-2 0,0 1-1,0 0 1,0-1 0,1 1 0,-1-1 0,1 0-1,0 0 1,0 0 0,0-1 0,0 1-1,0-1 1,0 0 0,0 0 0,0-1 0,0 1-1,0-1 1,1 0 0,3 0 0,2-2-1,1 0 0,-1 0-1,0-1 1,0 0 0,-1-1 0,17-9 0,-1-1 56,26-20-1,-21 12 145,42-42-1,-67 59-161,-5 4-20,1 0-1,0 0 1,0 0-1,0 0 1,1 0-1,-1 1 1,0-1-1,0 0 1,0 1-1,1-1 1,-1 0-1,2 0 0,-2 1-11,-1 0-1,1 0 0,0 0 0,-1 0 0,1 1 0,-1-1 1,1 0-1,0 0 0,-1 0 0,1 0 0,0 1 0,-1-1 1,1 0-1,-1 1 0,1-1 0,-1 0 0,1 1 0,-1-1 1,1 1-1,-1-1 0,1 1 0,-1-1 0,1 1 0,-1-1 1,0 1-1,1-1 0,-1 1 0,0 0 0,0-1 0,1 1 1,-1 0-1,0-1 0,0 2 0,9 31-55,-6-19 20,2-2 15,0 0-1,9 17 1,-12-25 13,0 0 0,1 0 1,-1-1-1,1 1 0,0 0 1,0-1-1,1 0 0,-1 0 1,1 0-1,5 4 0,-7-7 11,0 1-1,0-1 1,0 0-1,0 0 1,0 0-1,0 0 0,0 0 1,0 0-1,0 0 1,0-1-1,0 1 1,0-1-1,0 1 1,0-1-1,0 0 1,0 0-1,0 0 1,-1 0-1,4-2 1,32-26 51,-35 28-51,6-7 28,0-1 0,0-1 1,-1 1-1,0-1 0,9-18 1,-15 27-23,0 0 0,-1 0 0,0 0-1,1 0 1,-1-1 0,0 1 0,1 0 0,-1 0 0,0 0 0,0 0 0,0-1 0,0 1 0,0 0-1,0 0 1,0 0 0,-1-1 0,1 1 0,0 0 0,-1 0 0,1 0 0,-1 0 0,1 0 0,-1 0 0,1 0-1,-1 0 1,-1-2 0,2 3-4,-1-1-1,1 1 1,-1 0-1,0-1 0,1 1 1,-1-1-1,0 1 1,1 0-1,-1-1 0,0 1 1,1 0-1,-1 0 1,0 0-1,0 0 1,1 0-1,-1-1 0,0 1 1,0 1-1,1-1 1,-1 0-1,0 0 1,1 0-1,-1 0 0,0 0 1,0 1-1,1-1 1,-1 0-1,0 0 1,1 1-1,-1-1 0,0 1 1,1-1-1,-1 1 1,1-1-1,-1 1 1,1-1-1,-1 1 0,1-1 1,-1 1-1,1-1 1,-1 1-1,1 1 0,-2-1-4,1 1-1,0-1 0,0 0 0,0 1 0,0-1 0,0 1 1,1 0-1,-1-1 0,0 1 0,1 0 0,-1-1 0,1 1 1,-1 0-1,1 0 0,0 0 0,0-1 0,0 1 0,0 0 1,0 0-1,0 0 0,1-1 0,0 5 0,0-4 1,1 0-1,-1 0 1,1 1 0,0-1-1,0 0 1,0 0-1,0 0 1,0-1-1,0 1 1,1 0 0,-1-1-1,0 0 1,1 1-1,0-1 1,2 1-1,5 1 2,0 0 0,0 0-1,0-1 1,0-1-1,1 0 1,-1 0 0,0-1-1,1 0 1,19-3-1,10-4-24,46-14-1,-67 16 12,-18 5 14,18-4 4,-1-1-1,0-1 1,0-1 0,0-1 0,20-11 0,-32 16 17,-9 9-5,-11 8 14,-41 27 25,42-33-49,1 0-1,0 1 1,0 1 0,1 0 0,-19 22-1,28-31-7,1 1 0,0-1-1,0 0 1,0 1-1,0-1 1,1 1-1,-1 0 1,0-1-1,1 1 1,-1-1-1,1 1 1,-1 0 0,1 0-1,0-1 1,0 1-1,0 0 1,0 2-1,0-4 3,0 1 1,0-1-1,0 0 0,1 1 0,-1-1 1,0 0-1,0 1 0,1-1 0,-1 0 0,0 1 1,1-1-1,-1 0 0,0 1 0,1-1 0,-1 0 1,1 0-1,-1 1 0,0-1 0,1 0 0,-1 0 1,1 0-1,-1 0 0,1 0 0,19-2-6,-11-2 10,1 0-1,-1 0 0,-1-1 1,1 0-1,-1-1 0,0 0 1,0 0-1,0-1 0,-1 0 1,8-9-1,4-8 41,34-53 0,-40 55 1,-1-2 0,0 1-1,-2-2 1,13-45-1,-19 55-7,-1 0 0,0-1 0,-1 0 0,-1 0 0,0 0 0,-2 1 0,1-1 0,-2 0 0,-3-18 0,5 34-34,0-1 0,-1 1 0,1-1 0,0 1 1,0-1-1,0 1 0,0-1 0,-1 1 0,1-1 0,0 1 0,0-1 1,-1 1-1,1-1 0,0 1 0,-1 0 0,1-1 0,-1 1 1,1-1-1,0 1 0,-1 0 0,1 0 0,-1-1 0,1 1 0,-1 0 1,1 0-1,-1-1 0,1 1 0,-2 0 0,1 0 1,0 0-1,0 0 1,0 0 0,0 1-1,-1-1 1,1 0-1,0 1 1,0-1 0,0 1-1,0-1 1,0 1 0,-1 1-1,-3 1-2,1 1 0,0 0 0,0 0 0,-6 7 0,2 2-22,0 1-1,0 0 1,2 0 0,-1 0 0,2 1 0,0 0-1,1 0 1,0 0 0,-2 27 0,4-22-25,2 0 1,0 0-1,1 0 1,1-1 0,0 1-1,2 0 1,7 23-1,-10-41 29,-1 1-1,1-1 1,0 0-1,0 1 0,0-1 1,0 0-1,0 0 0,0 0 1,1 0-1,-1 0 0,1 0 1,-1 0-1,1 0 1,0-1-1,0 1 0,0-1 1,0 1-1,0-1 0,0 0 1,0 1-1,0-1 1,0 0-1,1-1 0,-1 1 1,0 0-1,1-1 0,-1 1 1,0-1-1,1 0 0,-1 1 1,1-1-1,-1 0 1,1-1-1,-1 1 0,0 0 1,1-1-1,-1 1 0,4-2 1,8-5-3755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52.27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13464,'0'0'3327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15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0 5224,'0'0'10024,"-3"11"-9526,-3 8-260,2-1 0,0 1 0,-2 34 0,1 111 920,-10 180 1227,14-335-2182,1-1 1,-1 1 0,-1 0 0,0-1-1,0 1 1,-1-1 0,0 0 0,0 0-1,-1 0 1,-6 11 0,7-14-99,7-7-1,4-5-2833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54.85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1 355 8032,'0'0'6865,"13"-5"-6560,42-17 1,-46 17-202,0 0 1,-1-1-1,0 0 0,0 0 1,0 0-1,-1-1 1,0 0-1,0-1 1,10-14-1,-6 8 50,11-15 292,28-47 0,-41 60-167,-1 0 1,0-1-1,-1 0 1,9-33-1,-15 37 33,-4 12 134,2 2-410,0 0-1,0 0 1,0 1 0,0-1-1,0 0 1,0 1 0,1-1-1,-1 0 1,1 1-1,-1-1 1,0 2 0,-8 31 153,3-13-82,1 1 1,-3 27-1,7-42-85,1-1-1,0 1 0,0-1 1,0 1-1,1 0 1,0-1-1,1 1 0,-1-1 1,1 0-1,0 1 0,7 11 1,-9-18-22,3 6 47,1 1 0,0-1 0,0 0 0,0 0 0,7 6 0,-10-11-30,1 0-1,-1 1 1,1-1 0,0 0-1,-1 0 1,1 0 0,0-1-1,0 1 1,0 0-1,-1-1 1,1 1 0,0-1-1,0 1 1,0-1-1,0 0 1,0 0 0,0 0-1,0 0 1,0 0 0,0 0-1,0-1 1,0 1-1,2-2 1,8-2 37,0-1 0,-1-1 1,1 0-1,-2-1 0,1 0 0,-1-1 1,0 0-1,13-13 0,-7 7 46,27-19 0,21-10 257,-64 43-350,1 0 0,-1-1-1,0 1 1,0 0-1,0 0 1,0 0 0,1 0-1,-1 0 1,0 0 0,0 0-1,0 0 1,0 0 0,1 0-1,-1 0 1,0 0-1,0 0 1,0 0 0,0 0-1,1 0 1,-1 0 0,0 0-1,0 0 1,0 0 0,0 0-1,1 0 1,-1 0-1,0 0 1,0 0 0,0 0-1,0 0 1,1 1 0,-1-1-1,0 0 1,0 0 0,0 0-1,0 0 1,0 0-1,0 0 1,0 1 0,1-1-1,-1 0 1,0 0 0,0 1-1,4 11 148,-2 12 38,-3-13-88,1-8-66,-1 0 0,1 0 0,0 0 0,0 0 0,0 0 0,0 0 0,1 0 0,-1 0 1,1 0-1,0 0 0,0 0 0,0 0 0,2 3 0,-2-5-22,-1-1-1,1 0 1,0 0-1,0 1 1,-1-1-1,1 0 1,0 0 0,0 0-1,0 0 1,-1 0-1,1 0 1,0 0-1,0 0 1,0 0 0,-1-1-1,1 1 1,0 0-1,0 0 1,-1-1-1,1 1 1,1-1 0,17-9 212,-18 10-206,17-12 159,-10 7-76,1-1 1,-1 2 0,1-1-1,0 1 1,12-4 0,-19 8-92,0 0 0,0 0-1,0 0 1,0 0 0,0 1 0,0-1 0,0 1 0,0-1 0,0 1 0,0 0-1,0 0 1,-1 0 0,1 0 0,0 0 0,-1 0 0,1 0 0,1 2-1,29 28 48,-23-22-44,-5-5-7,-1 0-1,1-1 1,0 0 0,0 0 0,0 0 0,1 0 0,-1-1 0,1 0 0,-1 0 0,1 0 0,0 0 0,8 1 0,-6-2 10,-6 0-38,0-1-1,0 0 0,-1 1 0,1-1 0,0 0 0,0 0 0,0 0 1,0 0-1,0 0 0,0 0 0,-1 0 0,1 0 0,0 0 1,0-1-1,0 1 0,0 0 0,0 0 0,-1-1 0,1 1 0,0-1 1,0 1-1,-1-1 0,1 1 0,0-1 0,-1 1 0,1-1 0,0 1 1,-1-1-1,1 0 0,-1 0 0,2-1 0,4-9-3351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55.01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13360,'0'0'912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57.51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1 537 5224,'0'0'7825,"11"-1"-7354,-10 1-454,5 0 53,1 0 0,-1 0 0,1-1 0,-1 0 0,0-1 0,1 1 0,-1-1 0,0 0 0,0-1 0,0 1 0,10-7 0,22-21 426,-1-1 0,-2-2 0,-2-1 0,0-2 0,34-50 0,-52 65-99,0-1-1,-2-1 1,-1 0 0,14-35 0,-26 55 587,-4 6-367,-14 18-151,-20 33-295,13-10 83,-34 85-1,56-124-242,1 0 1,1 1-1,-1-1 0,1 1 1,0-1-1,0 1 0,1 0 1,-1 0-1,1-1 0,1 1 1,1 10-1,-2-14-7,1 0 1,-1 0-1,1 0 0,0-1 0,-1 1 0,1-1 1,0 1-1,0 0 0,0-1 0,1 1 0,-1-1 1,0 0-1,0 1 0,1-1 0,-1 0 0,3 1 1,-2 0 1,1-2-1,-1 1 1,1 0 0,-1 0 0,1-1 0,-1 1 0,1-1 0,-1 0 0,1 0 0,-1 0-1,1 0 1,0 0 0,-1-1 0,6 0 0,0-2 18,1 1 0,-1-2 0,0 1 0,0-1 0,0 0 0,0-1-1,-1 1 1,1-2 0,8-7 0,7-9 73,27-32 1,-24 24-24,-10 11-24,0-1 0,-2 0 1,0-1-1,11-24 0,34-95 238,-52 124-233,-5 13-16,-1 0 0,1-1 0,-1 1-1,0-1 1,0 0 0,0 1 0,-1-1 0,1-4 0,-1 7 134,-1 2-149,0 0 0,0 0 0,1 0 0,-1 0 0,0 0-1,0 0 1,0 0 0,1 0 0,-1 0 0,1 0 0,-1 0 0,1 0-1,-1 1 1,1-1 0,-1 2 0,1-1 5,-6 14 27,-90 291 667,54-150 77,41-148-709,1-8-71,0 0-1,1-1 1,-1 1-1,0 0 0,0 0 1,0 0-1,-1-1 0,1 1 1,0 0-1,0 0 0,0-1 1,0 1-1,-1 0 1,1 0-1,0-1 0,-1 1 1,1 0-1,-1-1 0,1 1 1,-1 0-1,1-1 0,-1 1 1,1-1-1,-2 2 1,1-1 339,2-1-350,-1 0 0,0 0-1,0 0 1,0 0 0,0 0-1,0 0 1,0 0 0,0 0-1,1 0 1,-1 0-1,0 0 1,0 0 0,0 0-1,0 0 1,0 0 0,0 0-1,0 0 1,0 0 0,1 0-1,-1 0 1,0 0-1,0 0 1,0 1 0,0-1-1,0 0 1,0 0 0,0 0-1,0 0 1,0 0 0,0 0-1,0 0 1,0 0-1,1 0 1,-1 1 0,0-1-1,0 0 1,0 0 0,0 0-1,0 0 1,0 0 0,0 0-1,0 0 1,0 1-1,0-1 1,0 0 0,0 0-1,0 0 1,0 0 0,0 0-1,0 0 1,0 0 0,0 0-1,0 1 1,-1-1-1,1 0 1,0 1 666,5-6-568,12-6 44,29-28-1,-38 32-126,-7 6-16,2-2 1,-1 1 0,1 0 0,0 0-1,-1 0 1,1 0 0,0 0 0,0 0 0,5-1 0,-8 3-8,1 0 0,-1 0 0,1 0 0,-1 0 0,1 0 0,0 0 0,-1 0 0,1 0 0,-1 0 0,1 0 0,-1 0 0,1 0 0,-1 1 0,1-1 0,-1 0 0,1 0 0,-1 1 0,1-1-1,-1 0 1,1 1 0,0 0 0,0 0 5,0 1-1,0-1 0,0 1 0,0-1 0,0 1 1,0 0-1,0 0 0,-1-1 0,2 4 0,2 15 20,8 25-26,-11-43-5,0 1 0,1-1 0,-1 1 1,0-1-1,1 0 0,-1 0 0,1 1 0,-1-1 0,1 0 1,0-1-1,0 1 0,0 0 0,0 0 0,4 1 0,-5-2 9,1-1-1,-1 0 0,1 1 0,-1-1 1,1 0-1,-1 0 0,0 0 0,1 0 1,-1 0-1,1 0 0,-1-1 0,1 1 0,-1 0 1,1-1-1,-1 1 0,0-1 0,1 0 1,-1 1-1,0-1 0,0 0 0,1 0 0,0-1 1,27-23 57,-25 21-48,10-10 35,1 1 0,1 0 0,28-18 0,-43 31-46,-1-1 0,1 1 0,0 0 0,-1-1 0,1 1-1,0 0 1,-1 0 0,1 0 0,0-1 0,-1 1-1,1 0 1,0 0 0,-1 0 0,1 0 0,0 0 0,0 0-1,-1 0 1,1 0 0,0 1 0,-1-1 0,1 0-1,0 0 1,-1 0 0,1 1 0,0-1 0,0 1-1,14 15 34,-14-14-32,0 0 0,0 0 0,0-1 0,1 1 0,-1 0 0,0-1 0,1 0 0,-1 1 0,1-1 0,0 0 0,-1 0 0,1 1 0,0-1-1,0-1 1,0 1 0,-1 0 0,1 0 0,0-1 0,3 1 0,2-2 11,-1-1 0,0 0 0,0 0 0,0 0-1,0-1 1,-1 0 0,1 0 0,-1 0 0,0-1 0,0 0 0,6-5-1,-2 2 10,38-32 299,-47 39-319,0 0 0,0 0 0,0 0 0,0 0 0,0 1 0,0-1 0,0 0 0,0 0 0,0 0 0,0 0 0,0 1 0,0-1 0,0 0 0,0 0 0,0 0 0,0 0 0,1 1 0,-1-1 0,0 0 0,0 0 0,0 0 0,0 0 0,0 0 0,0 1 0,1-1 0,-1 0 0,0 0 0,0 0 0,0 0 0,0 0 0,0 0 0,1 0 0,-1 0 0,0 0 0,0 0 0,0 0 0,0 1 0,1-1 0,-1 0 0,0 0 0,0 0 0,0 0 0,1 0 0,-1-1 0,0 1 0,0 0 0,0 0 0,0 0 0,1 0 0,-1 0 0,0 0 0,0 0-1,0 0 1,0 0 0,0 0 0,1 0 0,-1 0 0,0-1 0,0 1 0,0 0 0,0 0 0,0 0 0,0 0 0,1-1 0,-3 16 32,-5 5-17,-16 34 0,7-16-8,12-31-8,1-1 0,-1 1 0,0-1 0,0 0 0,-1 0-1,-5 6 1,9-11 25,1-4-19,1 0-1,0 1 1,0-1 0,0 0 0,0 1 0,0-1-1,0 1 1,1 0 0,-1-1 0,1 1 0,0 0-1,0 0 1,-1 0 0,1 0 0,1 0 0,-1 0 0,0 1-1,0-1 1,4-1 0,9-6 61,28-12 0,-40 20-67,14-7 118,26-11-1251,-17 14-3365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57.69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14968,'0'0'2767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1:57.94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0 199 9744,'0'0'1240,"78"7"-960,-2-9 0,13-7-32,16-5 16,8-11 0,1-4 16,-7-6 8,-11 2 0,-5 3-16,-15 1-8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2:02.18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1 625 7832,'0'0'8240,"6"-9"-7813,75-92 1221,-68 85-1109,-1 0-1,0-1 0,-2 0 0,0-1 0,0 0 0,11-34 0,-21 51-438,0 0 1,1 0-1,-1 0 1,1-1-1,-1 1 1,1 0-1,0 0 1,-1 0-1,1 0 0,0 0 1,0 0-1,0 0 1,0 0-1,2-1 1,-3 2-64,1 0 1,-1 0-1,0-1 1,1 1-1,-1 0 1,1 0-1,-1 0 1,1 0-1,-1 0 1,1 1-1,-1-1 1,1 0-1,-1 0 1,1 0-1,-1 0 1,0 0-1,1 1 1,-1-1-1,1 0 1,-1 0-1,0 1 1,1-1-1,-1 0 1,0 0-1,1 1 1,-1-1-1,1 1 1,2 4 115,1 1 0,-1-1 1,0 1-1,5 10 0,-4-7-221,3 8 123,0 0 0,-1 1 0,-1 0 0,0 0 1,-2 1-1,3 23 0,-6-30-29,1 0 0,-2 0 0,1 0 0,-2 0 0,1 0 0,-2 0 0,0 0 0,0-1 0,-1 1 0,-9 19 0,11-29-13,1 0 0,-1-1 1,1 1-1,-1-1 0,0 1 1,0-1-1,0 0 0,1 1 1,-1-1-1,0 0 1,0 0-1,-1-1 0,1 1 1,0 0-1,0-1 0,0 1 1,0-1-1,-1 0 0,1 0 1,0 1-1,0-1 1,-1-1-1,1 1 0,0 0 1,0-1-1,-3 0 0,-5-1 57,0 0 0,0-1-1,0 0 1,-13-6 0,7 1 232,0-1-1,-25-16 1,40 21-239,8 3 28,11 4 27,-1 1-128,0 0-1,1-2 1,-1 0-1,0-1 1,1 0-1,-1-1 1,35-6-1,-29 2-3,0-2 0,-1-1 0,1 0 0,-1-2 0,29-15 0,-15 6 19,-15 8 9,0-1 0,0-1 0,-1-1-1,0-1 1,18-17 0,-37 30 1,0 0-1,0 0 1,0 0-1,0 0 1,0 0 0,0 0-1,0-1 1,-1 1-1,1 0 1,0 0 0,-1-1-1,1 1 1,-1-1-1,0 1 1,1-2-1,-1 2-1,0 0-1,-1 0 1,1 0 0,0 1-1,-1-1 1,1 0-1,0 0 1,-1 1-1,1-1 1,-1 0-1,1 0 1,-1 1-1,1-1 1,-1 0-1,0 1 1,1-1-1,-1 1 1,0-1-1,1 1 1,-1-1-1,0 1 1,0-1 0,0 1-1,1 0 1,-1 0-1,0-1 1,-2 1-1,0 0 3,0 1 0,0-1 1,0 1-1,0 0 0,0 0 0,0 0 0,0 0 0,1 0 0,-5 3 0,-6 2-21,10-5 0,0 0-1,1 0 1,-1 0 0,0 1-1,1-1 1,-1 0-1,1 1 1,0 0-1,-1 0 1,1-1-1,0 1 1,0 1-1,0-1 1,1 0-1,-1 0 1,0 1-1,1-1 1,-1 1-1,1-1 1,0 1-1,0 0 1,0-1-1,0 1 1,0 4-1,0 0-20,1 0 0,0 0-1,0 1 1,1-1 0,-1 0-1,2 0 1,-1 0 0,5 12-1,-5-17 26,-1 0 0,1 0 0,-1 0 0,1 0 0,0 0 0,-1 0 0,1-1 0,0 1-1,0 0 1,1 0 0,-1-1 0,0 1 0,0-1 0,1 1 0,-1-1 0,1 0 0,0 1-1,-1-1 1,1 0 0,0 0 0,-1 0 0,1 0 0,0-1 0,0 1 0,0 0-1,0-1 1,0 1 0,0-1 0,0 0 0,0 0 0,0 1 0,0-1 0,0-1 0,0 1-1,0 0 1,0 0 0,0-1 0,0 1 0,0-1 0,0 0 0,-1 1 0,1-1 0,0 0-1,0 0 1,2-2 0,59-29 19,-28 14 6,38-25 1,-28 16 37,1 2 0,57-22 1,-70 33-22,-27 12-26,1 1 0,-1 0 0,0 0 0,1 1 0,-1 0 0,1 0 0,-1 0 0,9 2-1,-15-2-10,-1 1 0,1-1 0,0 0 0,0 0 0,-1 0 0,1 0-1,0 0 1,0 0 0,-1 1 0,1-1 0,0 0 0,0 0-1,0 0 1,0 1 0,-1-1 0,1 0 0,0 0 0,0 0 0,0 1-1,0-1 1,0 0 0,0 0 0,-1 1 0,1-1 0,0 0 0,0 0-1,0 1 1,0-1 0,0 0 0,0 0 0,0 1 0,0-1-1,0 0 1,0 0 0,0 1 0,1-1 0,-1 0 0,0 0 0,0 1-1,0-1 1,0 0 0,0 0 0,0 1 0,0-1 0,1 0-1,-1 0 1,0 0 0,0 1 0,0-1 0,1 0 0,-1 0 0,0 0-1,0 0 1,0 1 0,1-1 0,-1 0 0,0 0 0,1 0-1,-92 16 208,81-14-201,0 1 0,0 1 0,1 0 0,-1 0 0,1 0 0,-16 11-1,23-13-9,1-1-1,-1 1 1,1 0 0,0 0-1,-1 0 1,1 0-1,0 0 1,0 0-1,0 0 1,1 0-1,-1 0 1,0 0-1,1 1 1,-1-1-1,1 0 1,0 0-1,0 1 1,0-1-1,0 0 1,0 0-1,0 1 1,0-1-1,1 0 1,-1 0-1,1 0 1,0 1-1,0-1 1,0 0-1,0 0 1,0 0-1,0 0 1,0 0-1,1-1 1,1 3-1,1 1-4,1 0 1,0-1-1,0 0 0,0 0 0,0 0 0,1 0 0,-1-1 0,1 0 0,0 0 0,0-1 0,0 1 0,0-1 0,0 0 0,1-1 0,-1 0 0,1 0 0,-1 0 0,1-1 0,-1 0 0,1 0 0,-1-1 0,1 1 0,-1-1 0,1-1 0,-1 1 0,11-5 0,6-3 48,-1 0-1,0-1 0,-1-1 1,0-1-1,0-1 1,-2-1-1,0-1 1,0-1-1,-1 0 1,30-36-1,-20 14 72,33-57 0,-49 74-69,-1-2 1,-1 0-1,-2 0 1,9-33-1,-2 11 26,-11 38-42,-1-1-1,0 0 1,-1 0 0,1 0 0,-2 0 0,1 0 0,-1-1-1,-1 1 1,1-11 0,-1 18-26,-1 1 0,1-1 0,0 1-1,0 0 1,0-1 0,-1 1 0,1 0 0,0-1 0,0 1-1,-1 0 1,1-1 0,0 1 0,-1 0 0,1 0 0,0-1-1,-1 1 1,1 0 0,-1 0 0,1-1 0,0 1 0,-1 0-1,1 0 1,-1 0 0,1 0 0,0 0 0,-1 0 0,1 0-1,-1 0 1,1 0 0,-1 0 0,1 0 0,0 0 0,-1 0-1,1 0 1,-1 0 0,1 0 0,-1 0 0,1 1 0,0-1-1,-1 0 1,1 0 0,0 0 0,-1 1 0,1-1 0,0 0-1,-1 1 1,1-1 0,0 0 0,-1 1 0,-18 14-5,6-1-27,0 1-1,1 1 1,1 0-1,1 1 1,0 0-1,-8 21 1,-39 114-107,50-130 123,3-7 3,0 0 1,1 0-1,1 0 0,0 0 0,1 0 0,0 1 0,2-1 0,0 0 0,0 1 0,1-1 0,1 0 0,1 0 0,10 29 0,-13-42 13,0 0 1,0 0-1,0-1 0,0 1 0,0 0 0,1 0 1,-1 0-1,1-1 0,-1 1 0,1-1 1,-1 1-1,1-1 0,0 1 0,0-1 0,-1 0 1,1 0-1,0 0 0,0 0 0,0 0 1,0-1-1,0 1 0,1 0 0,-1-1 0,0 0 1,0 1-1,0-1 0,0 0 0,1 0 1,-1 0-1,0-1 0,0 1 0,0 0 0,0-1 1,1 1-1,3-3 0,4 0 31,1-2 0,-1 1 0,1-2 1,-2 1-1,15-11 0,120-83 369,-138 94-353,-5 4-35,0 0-1,0 0 1,0 1 0,0-1 0,0 0 0,0 1 0,0-1 0,0 1 0,0-1 0,1 1 0,-1-1-1,0 1 1,0 0 0,0 0 0,2-1 0,-7 24 102,3-20-96,0 4-7,0 1 0,1-1 0,0 0-1,1 0 1,-1 0 0,1 0 0,1 0 0,-1 0 0,5 11-1,-5-14-8,0 0-1,1 0 0,0 0 0,0 0 0,0 0 0,0-1 1,0 1-1,1-1 0,0 1 0,0-1 0,0 0 0,0 0 1,0 0-1,0-1 0,1 1 0,0-1 0,4 3 0,-3-3 2,0-1 0,0 0 0,0-1 0,0 1 0,0-1-1,0 0 1,0 0 0,1 0 0,-1-1 0,0 0 0,0 0-1,-1 0 1,1-1 0,6-2 0,9-4 37,37-22 0,-37 18 8,-13 9-32,-2 0-2,1 0-1,-1 0 1,1 0 0,-1 0-1,0-1 1,0 0 0,0 0 0,-1-1-1,1 1 1,3-7 0,-8 11-16,0 0 0,0 0 1,0 0-1,0-1 0,0 1 1,-1 0-1,1 0 0,0 0 1,0 0-1,0 0 0,0 0 1,0-1-1,-1 1 0,1 0 1,0 0-1,0 0 0,0 0 1,-1 0-1,1 0 0,0 0 1,0 0-1,0 0 0,0 0 1,-1 0-1,1 0 0,0 0 1,0 0-1,0 0 0,-1 0 0,1 0 1,0 0-1,0 0 0,0 0 1,-1 0-1,1 0 0,0 0 1,0 0-1,0 1 0,0-1 1,-1 0-1,1 0 0,0 0 1,0 0-1,0 0 0,0 0 1,0 1-1,0-1 0,-1 0 1,1 0-1,0 0 0,0 0 1,0 1-1,-7 9-16,1 1 1,0 0-1,-9 23 1,14-31 12,0 0 0,0 0 0,0 0 0,0 0 0,1 0 0,-1 0 0,1 1 0,0-1 0,0 0 0,0 0 1,0 0-1,0 1 0,1-1 0,-1 0 0,1 0 0,0 0 0,0 0 0,0 0 0,1 0 0,-1 0 0,3 3 0,-3-5 5,-1-1 0,1 0-1,0 1 1,-1-1-1,1 0 1,0 1 0,0-1-1,-1 0 1,1 0-1,0 0 1,0 0-1,-1 0 1,1 0 0,0 0-1,0 0 1,-1 0-1,1 0 1,0 0 0,0 0-1,0 0 1,-1-1-1,1 1 1,0 0 0,-1-1-1,1 1 1,0 0-1,-1-1 1,1 1-1,0-1 1,0 0 0,22-17 46,-21 16-36,0 0-5,0-1 0,0 1 0,0-1 0,0 0 1,0 0-1,0 1 0,-1-1 0,1 0 0,-1 0 1,0-1-1,0 1 0,0 0 0,0 0 0,-1 0 1,1-1-1,-1 1 0,0 0 0,0-1 0,0 1 1,0 0-1,0-1 0,-1 1 0,0 0 0,0 0 1,0-1-1,0 1 0,0 0 0,0 0 0,-1 0 0,1 0 1,-1 0-1,-4-4 0,5 6-9,-1 0-1,0-1 1,0 1-1,0 0 1,0 0 0,0 0-1,0 1 1,0-1 0,0 0-1,0 1 1,0-1-1,0 1 1,-5-1 0,2 0-22,24-3 13,61-14 40,116-41 0,-180 54-28,-12 4 0,-1-1 0,1 1 0,0 1 0,0-1 0,0 0 0,0 1 0,0 0 0,4 0 0,-7 0 0,-1 0-1,1 0 0,-1 0 0,1 0 1,0 1-1,-1-1 0,1 0 1,-1 0-1,1 1 0,-1-1 0,1 0 1,-1 1-1,1-1 0,-1 1 1,1-1-1,-1 1 0,1-1 0,-1 1 1,0-1-1,1 1 0,-1 0 0,1 0 1,-1 1-1,0-1 0,1 0 0,-1 1 0,0-1 0,0 0 0,0 1 0,0-1 0,-1 0 1,1 1-1,0-1 0,0 0 0,-1 1 0,0 0 0,-3 7 12,0 0 0,0-1 0,-1 0-1,-7 10 1,-10 18 142,22-34-55,5-4-30,15-8-1,35-22-68,-31 18 19,35-19-50,76-31 1,-129 62 37,-1-1 0,1 1 0,-1 1 0,1-1 0,0 1 0,-1 0 0,1 0 0,0 1 0,7 0 0,-12 0-3,1 0 1,-1 0-1,1 1 1,-1-1 0,1 1-1,-1-1 1,1 1-1,-1 0 1,0 0 0,1-1-1,-1 1 1,0 0-1,0 0 1,0 0 0,2 2-1,-1-1 4,-1 1 0,0-1 0,1 1 0,-1-1-1,0 1 1,0-1 0,0 1 0,-1-1 0,1 1-1,-1 0 1,1 3 0,-1 63 171,-1-57-135,0 0 1,1 0-1,0 0 1,1 0 0,0-1-1,1 1 1,0 0-1,7 17 1,-9-28-49,0 0 1,0 0-1,1 0 0,-1-1 0,1 1 1,-1 0-1,0 0 0,1-1 1,-1 1-1,1 0 0,-1-1 0,1 1 1,0-1-1,-1 1 0,1 0 0,0-1 1,-1 1-1,1-1 0,0 0 1,0 1-1,-1-1 0,1 0 0,0 1 1,0-1-1,0 0 0,-1 0 1,1 0-1,0 0 0,0 0 0,0 0 1,0 0-1,1 0 0,1-1 46,-1 0-1,0 0 1,1 0-1,-1-1 1,0 1-1,0-1 1,0 1-1,0-1 1,0 0-1,3-3 1,4-5-1653,-1-1-1,12-20 1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2:02.63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30 12960,'0'0'4127,"66"-20"-3855,-47 12-136,-1 6 8,-7 2-96,-1 0 8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1T16:52:02.91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55 11552,'0'0'832,"54"-4"-536,9-2 328,13 0-8,7-3-32,1 3 0,3 4 24,-7-2 8,-6 2-153,-4-2 1,-12 2-120,-7-8 8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40:04.369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146 258 1472,'-9'8'596,"1"0"0,-2 0 0,-17 11 0,34-25-227,1 0 1,-2-1-1,8-9 0,-13 15-329,-1 1 0,0-1-1,1 0 1,-1 0 0,0 0-1,1 0 1,-1 0 0,0 1-1,0-1 1,0 0 0,0 0 0,0 0-1,0 0 1,0 0 0,0 0-1,0 0 1,0 1 0,0-1-1,-1 0 1,1 0 0,0 0-1,-1 0 1,1 1 0,-1-1 0,1 0-1,-1-1 1,0 1 8,0 0 1,0 0-1,0 0 0,0-1 1,0 1-1,0 0 0,0 0 1,0 1-1,0-1 0,0 0 1,-1 0-1,1 1 0,0-1 1,-1 0-1,-1 0 0,1 1-20,-1 0 0,0 0 0,0 0 0,0 0 0,1 0-1,-1 0 1,0 1 0,1 0 0,-1-1 0,0 1-1,1 0 1,-1 0 0,1 0 0,-1 1 0,-2 1 0,-4 3-32,1 1 0,-13 12 0,7-6-83,13-12 76,0 0 0,0-1 1,1 1-1,-1 0 0,0 0 0,1 0 0,-1 1 1,1-1-1,-1 0 0,1 0 0,0 0 0,0 0 1,-1 0-1,1 1 0,0-1 0,0 0 0,0 0 1,0 0-1,0 0 0,0 1 0,0-1 0,1 0 1,-1 0-1,0 0 0,1 0 0,-1 0 0,1 0 0,-1 1 1,1-1-1,1 1 0,-2-1 23,1 1-1,0-1 0,0 0 1,0 0-1,-1 0 1,1 0-1,1 0 1,-1 0-1,0 0 1,0 0-1,0 0 0,0 0 1,1-1-1,-1 1 1,0 0-1,1-1 1,-1 1-1,0-1 1,1 0-1,-1 1 1,1-1-1,-1 0 0,1 0 1,-1 0-1,2 0 1,1 0 33,-1-1 0,0 1 0,0-1 0,0 0 0,0 0 0,0 0 0,0-1 0,0 1 0,0-1 0,0 1 0,-1-1 0,1 0 0,-1 0 0,1 0 0,2-4 0,-2 3-33,0 0 100,0 0-1,0-1 1,-1 1-1,4-6 1,-5 7-87,-1 1-1,1 0 1,-1-1 0,1 1 0,-1 0-1,0-1 1,1 1 0,-1 0-1,0-1 1,0 1 0,0 0 0,0-1-1,0 1 1,-1-1 0,1 1 0,0 0-1,-1-1 1,0-1 0,0 2-31,0 0 0,0 0 1,-1 0-1,1 0 1,-1 0-1,1 0 0,0 0 1,-1 1-1,0-1 0,1 0 1,-1 1-1,1-1 1,-1 1-1,0 0 0,1 0 1,-1-1-1,-2 1 0,3 0-4,19 3-689,-7-5 750,0 1 1,0-1-1,0-1 0,0 0 0,0-1 1,-1 0-1,13-6 0,29-11-173,-44 19 84,1 1 1,0-1-1,0 2 0,0-1 1,18 2-1,-18 0 73,1 0-1,0-2 1,0 1-1,18-4 1,-3-3-92,-1-1 0,38-20 0,-32 17 38,-27 10 7,-1 1 0,0-1 0,1 1 0,-1 0 0,1-1 0,-1 1 0,0 0 0,1 1-1,-1-1 1,1 0 0,-1 1 0,3 0 0,3 2 6,-3 0 8,6 6-19,-10-8 2,0-1 12,-1 0-1,1 1 0,-1-1 1,1 1-1,-1-1 0,1 1 1,-1-1-1,1 1 0,-1-1 0,0 1 1,1-1-1,-1 1 0,0-1 1,1 1-1,-1 0 0,0-1 1,0 1-1,0-1 0,0 1 1,0 0-1,1-1 0,-1 1 0,0 0 1,-1 1-1,2-1 3,-1 0 0,0 0 0,0 0 0,1 0 0,-1 0 0,0 0-1,0 0 1,0 0 0,0 1 0,0-1 0,-1 0 0,1 0 0,0 0 0,-1 0 0,1 0 0,0 0 0,-1 0 0,1 0-1,-1 0 1,1 0 0,-1 0 0,0 0 0,1 0 0,-1-1 0,0 1 0,0 0 0,0 0 0,0-1 0,-1 2-1,-2 0-110,0-1 0,-1 1-1,1-1 1,0 0 0,0 0-1,-6 0 1,-10 3 142,-28 3 129,12-2-84,-57 7-37,82-11-27,0 0 0,-12 0 0,14-2 3,0 2-1,1-1 1,-1 1-1,-9 2 1,1-2 112,17-1-127,0 0-1,0 0 1,0 0 0,0 0 0,0 0-1,0 0 1,0 0 0,0 0 0,-1 0-1,1 0 1,0 0 0,0 0 0,0 0-1,0 0 1,0 0 0,0 0 0,0 0 0,0 0-1,0 0 1,0 0 0,0 0 0,0 0-1,0 0 1,0-1 0,0 1 0,0 0-1,0 0 1,-1 0 0,1 0 0,0 0-1,0 0 1,0 0 0,0 0 0,0 0-1,0 0 1,0 0 0,0 0 0,0-1-1,0 1 1,0 0 0,0 0 0,0 0-1,0 0 1,0 0 0,1 0 0,-1 0-1,0 0 1,0 0 0,0 0 0,0 0 0,0 0-1,0-1 1,9-4-22,-2 2 50,1 1-1,0 0 0,-1 0 1,12 0-1,11-3 50,-23 4-65,-1 0-1,0 0 0,0 1 0,0 0 0,7 0 0,-6 1 11,0-1 0,1 0 0,7-2-1,27-6 11,-1-2-1,76-28 0,-103 33-31,0 1 0,0 0 0,1 1 0,0 0 0,20-1 0,77 4 449,-60 0-239,100 11-65,-77-7-11,0-3-57,-40-2-19,-31 1-76,-2 0 13,-1 0-1,0 0 1,1 1-1,-1-1 1,0 0 0,0 1-1,1-1 1,-1 1-1,0-1 1,0 1-1,3 1 1,2 1 6,9 4 107,-14-6 16,1-1-49,5 0 57,1 1 0,0 0-1,13 4 1,5-1-323,-23-3 294,0 0-1,0 0 1,0 0-1,1-1 1,-1 1-1,0-1 1,0 0-1,4 0 1,-5 0-93,-1 0-68,1 0 16,139 3 299,-92-2-418,58-2 239,-80-3-21,15 0 213,87 4-269,-66 8 43,160-8 522,-191 1-512,-13 0-26,22-2 0,16-9 154,-39 7-140,0 0 0,27-1 0,44 0 60,-83 4-110,-1-1-1,1 1 1,0-2-1,7-1 0,-7 1 27,-1 1 0,0-1 1,1 2-1,7-2 0,-6 2-87,-1-1 1,0 0 0,1 0 0,8-4 0,10-1 169,-12 5-48,-10 3-43,-1-1 5,24 0 167,-8 4-254,-12-4 160,0 1 0,0-1 0,0 0 1,6 0-1,33 4 73,-29-5-105,-10-1-27,0 1 0,0 0 1,0 0-1,0 1 0,0 0 0,0 0 1,0 0-1,10 4 0,-13-4-53,0 0 1,0 0-1,1 0 0,-1-1 0,7 1 1,8 2 28,-3-1 51,0 0 0,0 0-1,0-1 1,27-3 0,-2 1-137,-25 0 95,29-6-1,-15 3-63,24-6 49,-2-2 0,81-30 0,-116 37 59,-1 0 1,1 1-1,0 1 0,1 1 0,-1 0 0,26 0 0,20-6 39,-9 3 54,22-1-486,63 6 490,-98-3-120,-32 2-66,0 0 1,0 0-1,0 1 1,0 0-1,0 0 1,0 1-1,16 3 1,-16-1 55,0-2 0,1 1 1,-1-1-1,1 0 1,-1-1-1,12-1 0,-5 1 104,19 5-229,-33-5 83,1 0-1,0 0 1,-1 1 0,1-1 0,0 0-1,-1 1 1,1-1 0,-1 1-1,4 1 1,-3-1 31,1 0 0,-1 0 0,1 0 0,0 0 0,-1-1 0,1 1 0,0-1 0,0 1 0,5-1 0,-4 0-4,0 0 1,-1 0-1,1 1 1,0-1-1,0 1 0,-1 0 1,1 0-1,5 3 1,27 7 59,-26-7-53,1-1 0,0-1 0,18 3 0,-15-4 16,26 8 0,-20-5-66,0 0 0,1-1 0,0-1 0,0-1-1,21-2 1,-13 0 101,60-7 157,-68 6-253,-16 1 10,-1 0 0,1 1-1,-1-1 1,1 1 0,8 1 0,0 1 59,0-1 0,1-1 0,-1 0 0,1 0 0,18-4 0,-28 3-11,5 0-81,0-1 0,0 2 1,-1-1-1,17 2 0,-17 0 148,0 0 0,0-1 0,14-2 0,9 0-304,-1 3 183,-18 0 22,0-1 0,0 0 0,0-1 0,0 0 0,17-4 1,-22 4 23,-1-1 1,1 1 0,0 1 0,-1-1-1,9 2 1,-7-1 6,-1 0 1,1-1-1,-1 1 0,9-3 1,37-7 16,-40 9 68,0-1-1,-1-1 0,1 0 1,-1 0-1,14-7 1,46-20-188,2 2 288,-68 25-249,0 1-1,1 0 0,-1 1 1,0-1-1,1 1 0,-1 1 1,13-1-1,-6 0-7,-9 1 60,-1 0-1,1-1 1,-1 2 0,1-1-1,-1 0 1,1 1 0,-1-1-1,1 1 1,-1 0 0,1 0-1,-1 1 1,4 1 0,-3-2-34,0 0 1,0 0-1,0 0 1,0 0-1,1-1 1,7 0-1,14 2-24,-18 0 103,67 17-106,-50-13 98,0-1 0,1-1 1,-1-1-1,50-1 0,1-11-10,-35 5-48,-30 3-11,1 0 1,14-3 0,-16 2-18,1 0 0,13 0 1,16 2 24,84-3 197,-58-1-72,1 0-431,-35 3 370,0 1 1,0 1-1,0 2 1,44 10-1,62 6 590,-131-18-651,1-1 1,0 1 0,0-2 0,-1 1 0,1-1-1,9-2 1,27-2-164,-37 5 193,0 0 0,1 1 1,-1-1-1,0 1 0,0 0 0,10 4 0,-16-5-16,0 1-1,0-1 0,0 1 1,0-1-1,0 0 1,0 0-1,0 1 0,0-1 1,0 0-1,-1 0 1,1 0-1,0 0 0,0 0 1,0 0-1,1-1 1,23 2-240,-16 1 306,-5-2-61,0 1 0,-1 0 0,1 0-1,7 2 1,-8-1-9,1-1 0,0 0 0,0 0 0,-1 0 0,1-1 0,0 0 0,0 1 0,0-1 0,0 0-1,7-2 1,4 1 133,82 1-346,-55-3 384,-17-2-272,25 2 251,11 11-1200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9T21:40:17.148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1022 8 1664,'0'-7'3749,"-1"8"-3609,1 0 0,-1 0 0,1 1-1,-1-1 1,0 0 0,1 0 0,-1 0 0,0 0-1,-2 2 281,2-2-280,0 0-1,0 0 1,0-1 0,-3 3 178,-8 2 403,11-5-676,-1 0-1,1 0 1,0 0-1,0 1 1,0-1 0,0 1-1,0-1 1,0 1 0,0-1-1,0 1 1,0 0-1,-1 1 1,0-1-21,1 1 0,-1 0 0,1-1-1,-1 1 1,0-1 0,0 0 0,0 0 0,0 1 0,1-1-1,-1 0 1,-1 0 0,1-1 0,0 1 0,0 0 0,0-1 0,-3 1-1,-27 4 1007,20-5-906,0 0 0,0 1 0,0 1 0,0-1 0,1 2 0,-1 0 0,-16 6 0,5-2-10,20-6-78,-1-1 1,1 1-1,0 0 1,0 0-1,-1 1 1,1-1-1,0 1 1,-5 3-1,2-1-15,0 0 1,0-1-1,-8 4 0,8-4-84,0 0 0,0 0 1,0 1-1,-9 7 0,-2 1 294,15-10-214,-1-1 1,0 1-1,1 0 0,0 0 0,-1 0 1,1 0-1,0 0 0,0 1 1,0-1-1,-2 5 0,-12 21 373,10-18-434,1 0-1,-9 21 0,-4 14 42,11-28 47,-8 27 1,9-30-34,5-13-14,0 1 0,0-1 0,0 1 0,1-1 0,-1 1 0,1 0 0,-1-1 0,1 1 0,0 0 0,-1 1 0,0 2 5,0 0-1,-1 0 0,1 0 1,-1-1-1,0 1 0,-1-1 1,-3 6-1,-16 26 362,13-4-662,2-23 278,6-8 28,0 0 0,0 0-1,0 0 1,0 0 0,0 0-1,0 1 1,1-1-1,-1 0 1,1 0 0,-1 1-1,1-1 1,-1 0-1,1 1 1,-1-1 0,1 3-1,0-3-5,0 0-1,0-1 1,0 1-1,0 0 0,-1 0 1,1 0-1,0 0 1,0 0-1,-1 0 1,1-1-1,-1 1 0,1 0 1,-1 0-1,1 0 1,-1-1-1,1 1 1,-1 0-1,1-1 0,-1 1 1,0 0-1,0-1 1,1 1-1,-1-1 1,-1 1-1,-4 19-123,3-14 139,-2 23 203,5-29-208,-1 1 0,1-1 0,0 1 0,-1-1 0,1 1 0,0-1 0,-1 1 0,1-1 0,0 1 0,-1-1 0,1 0 0,-1 1 0,1-1 0,0 0 0,-1 1 0,1-1 0,-1 0 0,1 1 0,-1-1 0,0 0 0,1 0 0,-1 0 0,1 0 0,-1 1 0,1-1 1,-1 0-1,0 0 0,1 0 0,-1 0 0,0-2-26,0 0 1,-1 0-1,2 0 1,-1 0-1,0 0 1,0 0-1,1 0 1,-1-1-1,1 1 1,0 0-1,-1 0 1,1 0-1,0 0 1,0-1 0,1 1-1,-1 0 1,0 0-1,2-4 1,0-14-367,-2 16 339,0-1 0,1 1 1,0-1-1,0 1 0,2-6 1,-1 5-14,-1 0 1,0 0 0,0 1-1,0-1 1,0-7 0,9-69 176,-8 57-325,-1 20 218,0 0 0,-1 0 0,1 0-1,-1 0 1,0 0 0,0-1-1,-1 1 1,1 0 0,-1 0-1,0 0 1,-2-6 0,-6-14-106,9 24 90,-1 0 1,1-1-1,0 1 1,-1 0-1,1-1 1,0 1-1,-1 0 1,1 0-1,-1-1 1,1 1-1,0 0 1,-1 0-1,1 0 1,-1 0-1,1 0 0,-1-1 1,1 1-1,-1 0 1,1 0-1,-1 0 1,1 0-1,-1 0 1,1 0-1,-1 0 1,1 1-1,0-1 1,-1 0-1,1 0 1,-1 0-1,1 0 0,-1 1 1,1-1-1,0 0 1,-1 0-1,1 1 1,-1-1-1,1 0 1,0 1-1,-1-1 1,-2 4-24,0-1 0,0 1 0,1 0 0,0 0 0,0 0 0,-2 4 0,-5 8-118,2-3 215,0 0 0,-9 25 0,8 1 28,6-21-174,-1 0-51,0-8 125,3-8 6,0-1 0,0 1-1,-1-1 1,1 1 0,-1-1-1,1 1 1,-1-1 0,0 0-1,1 1 1,-2 1 0,-15 32 558,7-16-573,9-15 48,-1-1 0,0 1 0,0-1 0,0 1 0,0-1 0,-5 4 0,-3 8 255,9-13-277,0 0 0,0 0 0,0 0-1,-1 0 1,1 0 0,-1-1 0,-1 3-1,-28 27-102,0-4 277,31-26-202,-1 0 1,1-1-1,0 1 1,-1-1-1,1 1 1,0 0-1,0-1 1,0 1-1,-1 0 1,1-1-1,0 1 0,0 0 1,0-1-1,0 1 1,0 0-1,0 1 1,-2 10-133,1-9 144,0 0 0,0-1 0,0 1 0,1 0 0,-1 0 1,1 0-1,-1 0 0,1 5 0,1 29 6,0-14-46,-1-5 12,1 1-1,1 0 0,1 0 1,0 0-1,1-1 0,9 24 1,-10-35 49,-2 1 0,1 0 0,-1 0 0,0-1 0,0 16 0,-1-22-81,9 15 548,-4-68-548,-5 20-68,-2-1 1,-2 1 0,-13-56-1,13 75 188,0 1 0,-1-1 0,-1 1 0,-11-20 0,14 29-109,1 0 0,-1 0 0,0 1-1,1-1 1,-1 1 0,0-1 0,-1 1 0,-3-3 0,6 5 33,0-1-1,0 1 1,0-1-1,0 0 1,0 1-1,-1-1 0,1 1 1,0 0-1,0-1 1,0 1-1,0 0 1,0 0-1,-1 0 0,1 0 1,0 0-1,0 0 1,0 0-1,-1 0 1,1 0-1,0 1 1,0-1-1,0 0 0,0 1 1,0-1-1,0 1 1,0-1-1,-1 1 1,1 0-1,1-1 1,-2 2-1,-15 19 27,2 1-1,0 0 1,2 1 0,-20 47 0,25-50 126,-6 30 0,5-18-52,8-31-94,1-1-1,0 1 1,0-1 0,0 1-1,0-1 1,-1 1-1,1 0 1,0-1-1,0 1 1,0-1 0,0 1-1,0 0 1,0-1-1,0 1 1,1-1-1,-1 1 1,0-1 0,0 1-1,0 0 1,0-1-1,1 1 1,-1-1-1,0 1 1,1-1 0,-1 1-1,1 0 1,0-1 14,0 1 1,-1-1-1,1 0 0,0 1 1,0-1-1,0 0 1,-1 0-1,1 0 1,0 0-1,0 0 0,0 0 1,0 0-1,-1 0 1,1 0-1,0 0 1,1 0-1,0-1 19,1 1 0,-1-1 1,0 0-1,0 0 0,0 1 0,0-2 0,0 1 1,0 0-1,0 0 0,0 0 0,0-1 1,0 1-1,2-4 0,2-5-19,2-2 13,-1-1-1,0 0 0,5-15 1,2-21 25,-10 33 69,1 0 0,12-29 1,-9 28 6,-1 2-158,1 1 1,0 0-1,0 0 0,19-22 0,72-74 214,-91 99-117,0 0 1,0 0 0,7-14-1,3-4-63,13-30-118,-18 36 189,13-21 111,-19 34-260,10-21 0,-13 22 49,0 1 1,1 0 0,1 0 0,6-8 0,9-15-9,-16 24 18,-1 0 0,1 0-1,8-9 1,1 3 16,1 1 0,0 0 0,1 0 0,0 2 0,19-9 0,-20 11 4,1 1 1,0 1 0,0 0 0,19-3 0,69-8-117,-35 6-77,43-5 452,-102 15-299,-1 0 0,1 0 0,18 2-1,-2 0 63,13 8 135,-36-9-116,4 4-12,-2-3-46,-1 1 0,1-1 0,-1 1-1,0 0 1,0 1 0,6 3 0,7 4 311,15 3-403,-18-7 78,0-1 0,16 11 0,-26-14 129,1 1 0,0-1 1,0 0-1,8 2 0,-8-3-87,0 1-1,0-1 1,9 6 0,29 15 232,-25-13-309,23 15-1,-6-1-86,-22-16 170,-1 1-1,0 0 1,-1 1-1,0 0 1,0 1-1,-1 0 1,13 16-1,-21-22-12,0-1 0,0 1 0,-1 0 0,1 0 0,1 6 0,-2-6 0,0 0 1,0-1 0,0 1 0,1 0-1,2 4 1,2 8 39,-6-15-39,1 1 0,-1-1 0,0 1 0,1 0 0,-1-1 0,1 1 0,0-1 0,0 0-1,-1 1 1,1-1 0,1 2 0,0-2 9,0 1-1,-1 0 0,1 0 1,-1 0-1,0 0 0,0 0 1,1 0-1,-1 0 0,0 0 1,-1 0-1,1 0 0,0 1 1,-1-1-1,1 0 1,-1 1-1,0 3 0,1 0-28,0-1 0,-1 1 0,1-1 0,1 0 0,-1 1-1,1-1 1,0 0 0,0 0 0,5 6 0,-1 1-6,0-1 1,-1 1 0,0 0-1,6 23 1,-6-1 145,5-7-52,-10-26-70,1 0 0,-1 0 0,1 0 0,-1 0 0,0 0 0,0 0 0,0 0 0,0 0 0,1 0 0,-1 0 0,0 0 0,-1 0 0,1 0 0,0 0 0,0 1 0,-1 4 0,3-3 6,-1 10-50,0-2-154,-1-10 203,1 0 0,-1 0 0,0 0 0,0 0 0,0 0 0,0 0 0,0 0 0,0 0 0,0 0 0,0 0 0,-1 2 0,0 1 38,0 0 0,1 0 1,-1 0-1,1 0 0,0 1 1,0-1-1,1 5 0,-1-6-40,1 0-1,-1 0 0,0 0 0,0 0 1,0 1-1,0-1 0,-1 0 1,1 0-1,-1 0 0,0 0 0,0 0 1,0 0-1,-2 5 0,2-6-15,0 1 0,0-1 0,0 1 1,0-1-1,0 1 0,1 0 0,0-1 0,-1 1 0,1 0 0,0 0 0,0 3 0,1-3-19,-1 1 0,-1 0 0,1 0 0,-1 0 1,-1 5-1,-6 31 432,5-32-361,1 0 1,0 1 0,-2 15 0,-3 13-98,2-20-67,-17 49 266,17-48 30,4-13-169,-1-1 0,1 0 0,-1 0 0,-4 8 0,0-2-176,-8 22-1,11-24 199,-1 0 0,1-1 0,-1 0 0,0 0 0,-1 0 0,-5 7 0,-39 43 328,43-51-348,1-1 0,-1 1 0,0-2 0,0 1 1,0 0-1,-1-1 0,1 0 0,-10 3 0,-8 3 99,-26 7 1,37-13 9,4-2-58,0 0-1,-15 1 1,16-3-61,0 1 0,0 0 0,0 1 0,-8 2 0,-7 0-61,19-4 57,1 1 0,-1-1-1,1 1 1,-1-1 0,-4 3 0,-26 4-17,26-4 44,1-1 0,-1 0 0,0-1 0,1 0 0,-1 0 0,0 0 0,0-1 1,0-1-1,-9 0 0,-12 0-7,25 1-5,1 0 0,-1 0 0,0 0-1,1-1 1,-1 0 0,1 1 0,-1-1 0,1 0-1,-5-2 1,6 2 11,-1 0-1,0 1 1,0-1 0,0 1-1,1-1 1,-1 1 0,-4 1-1,-12-2 47,-60-3-547,62 3 524,1 1 0,-26 2 0,-3 0-39,3 1-16,-10 6 283,-49-9 106,99 0-391,0-1 1,0 1-1,0 0 0,0-1 1,0 1-1,0-1 0,-3-1 1,-12-2-34,-98-2 168,111 6-109,-1-1-1,0 1 0,1-1 1,-1 0-1,1 0 0,-1-1 1,1 1-1,-1-1 0,1 0 1,0 0-1,0 0 0,-4-4 1,-5-4 32,1 0 1,-14-15 0,-10-9-376,31 30 271,-1-1-1,0 1 1,0 0 0,0 1-1,0 0 1,-1 0 0,1 0-1,-1 1 1,0 0 0,0 0-1,1 0 1,-1 1 0,-1 0-1,1 1 1,-10-1 0,16 1 51,1 1 1,-1-1-1,1 0 1,-1 0 0,1 0-1,-1 0 1,1 1 0,-1-1-1,1 0 1,-1 0 0,1 1-1,-1-1 1,1 0-1,-1 1 1,1-1 0,0 0-1,-1 1 1,1-1 0,-1 1-1,1-1 1,0 1 0,0-1-1,-1 1 1,1-1-1,0 1 1,0-1 0,-1 1-1,1-1 1,0 1 0,0 0-1,0-1 1,0 2 0,0-1-10,0 0 1,0 1 0,0-1 0,0 0 0,0 1 0,0-1 0,0 0-1,0 1 1,1-1 0,-1 0 0,1 1 0,-1-1 0,2 2 0,9 12 24,1 0 1,20 19-1,-16-19 21,19 26 0,13 23-125,-43-57 134,1 0 0,1 0-1,0-1 1,-1 0 0,2 0 0,7 4 0,-12-7-34,-1-2 10,1 0 0,-1 1 0,0-1 0,1 0 0,-1 0 0,1 0 0,-1-1 0,1 1 0,-1 0 1,1-1-1,-1 0 0,1 1 0,3-1 0,2-1 68,0 0-1,15-4 1,-2 0-188,0 0 25,28-10 0,1-1 18,40-8 60,38-11 21,-6-3-80,-84 25 6,-18 6 143,0-1 1,-1 0-1,35-22 1,-46 25-60,0-1 0,0 0 0,-1 0 1,0-1-1,0 0 0,-1 0 0,0-1 0,0 0 0,-1 0 1,0 0-1,4-10 0,-2 1-83,-1 0-1,-1 0 1,-1-1 0,0 0 0,-1 0-1,0-18 1,-2 13 168,-1-1 0,-1 1 0,-1-1-1,-6-28 1,4 36-118,0 0 0,-1 0 1,-1 1-1,-11-23 0,13 30 3,-1 0-1,0 1 1,-1-1 0,0 1-1,0 0 1,0 0 0,-1 1-1,0 0 1,-10-7 0,7 7-8,1 0 0,-1 1 1,0 0-1,0 0 0,0 1 1,0 1-1,-21-5 0,8 5-13,1 0 1,-1 1-1,0 1 0,0 1 0,0 2 0,1 0 1,-1 1-1,0 1 0,1 1 0,0 2 0,0 0 1,1 1-1,-22 11 0,33-13-6,-1 1 1,1 1-1,1-1 1,-1 2 0,1-1-1,0 1 1,1 0-1,0 1 1,1 0-1,0 1 1,-11 21-1,9-13 0,0 1-1,2 1 1,0 0 0,1 0-1,-5 42 1,10-56 38,0 1-1,1 0 1,0 0-1,0 0 1,1-1 0,3 16-1,-3-19 1,0-1 0,0 0-1,0 0 1,1 0 0,-1 1 0,1-2-1,0 1 1,0 0 0,0 0-1,1 0 1,-1-1 0,0 1 0,1-1-1,0 0 1,-1 0 0,1 0-1,0 0 1,4 1 0,3 2-9,0-2 0,0 1 0,1-2 0,-1 1 0,1-1 0,0-1 0,-1 0 0,1 0 0,18-2 0,-9-1 30,1-1 0,-1-1 0,0 0 0,22-9 0,-26 7-21,0-2 1,0 0 0,-1 0 0,0-2 0,-1 1 0,0-2 0,-1 0 0,0-1 0,20-22-1,6-15 158,45-71 0,-66 93-102,4-5 148,-2 0 1,-1-2 0,21-50 0,-36 72-134,0 0-1,-1 0 1,0-1 0,-1 1-1,1-26 1,-3 30-62,-1-1 0,0 0 0,0 0 0,-1 1 0,0-1 0,0 1 0,-1 0 0,0-1 0,-8-12 0,11 19-31,-1 0 0,-1 0 0,1 0 0,0 0-1,-1 0 1,1 1 0,0-1 0,-1 0 0,0 1 0,0-1 0,1 1 0,-1 0 0,0-1 0,0 1 0,0 0 0,0 0 0,0 0 0,0 0-1,-1 1 1,1-1 0,0 0 0,0 1 0,-1 0 0,1 0 0,0-1 0,0 1 0,-1 0 0,1 1 0,0-1 0,-1 0 0,-2 2-1,-5 1-73,1 1 0,-1 0 0,0 1-1,1 0 1,-13 9 0,12-7 56,-41 25-35,1 2 0,-57 52 0,93-71 40,0 0-1,1 1 1,0 0 0,2 1 0,0 0 0,-17 36 0,22-39 17,0 0 0,1 0 0,1 1-1,0-1 1,1 1 0,1 0 0,0 0 0,1 0 0,1 0-1,1 16 1,-1-26 5,1-1 0,0 1 0,0-1 0,0 1 0,1-1 0,-1 0 0,1 0 0,0 0 0,4 6 0,-4-8 21,-1 0-1,0 0 1,1-1 0,-1 1 0,1-1 0,0 0 0,-1 1-1,1-1 1,0 0 0,0 0 0,0 0 0,0 0-1,0 0 1,0-1 0,0 1 0,0 0 0,0-1 0,0 0-1,0 1 1,1-1 0,-1 0 0,2 0 0,3-1 11,0-1 0,0 1 0,0-1 0,0 0 0,-1-1 0,1 0 0,-1 0 0,0 0 0,0-1 0,0 1 0,0-2 0,6-5 0,10-10 92,31-36 0,-33 34-127,32-42-124,-12 13 133,-16 21 63,-15 17 8,20-21 1,-26 31-122,0 0 0,1 0 0,-1 0 0,1 1 1,0-1-1,-1 1 0,1 0 0,0 0 0,0 1 1,0-1-1,6-1 0,3 2-83,-1 0 0,0 0 0,19 3 0,0-1 157,-20-1 16,0 0-1,0 1 1,0 0-1,0 1 1,0 1-1,-1-1 1,1 2-1,10 4 1,-17-6-33,-1-1 1,1 1 0,-1 0-1,1 1 1,-1-1-1,0 0 1,0 1 0,0 0-1,-1 0 1,1 0-1,-1 0 1,1 0-1,-1 0 1,0 1 0,0-1-1,0 1 1,-1-1-1,1 1 1,-1 0 0,0 0-1,0-1 1,0 1-1,-1 0 1,1 0 0,-1 5-1,0 10 75,1-10-57,-1-1 1,0 1-1,-1 0 1,0 0-1,-3 12 1,-4 20-4,3-8-124,-27 124 68,29-136 72,-10 35-1,10-46-28,0 0 1,-1-1-1,0 0 0,-1 1 0,-8 12 1,-20 14 161,8-9-27,-6 5-274,25-25 163,0-1 1,0 1 0,-1-1 0,-7 5 0,-14 15 81,15-14-4,0 0 0,-24 16-1,3-1-227,22-16 146,6-6-6,0 0 1,-1 0-1,1 0 1,-15 7-1,-45 19-111,-32 6 273,88-34-169,-1-1 1,1 0-1,-1 0 1,1-1-1,-1-1 1,0 1 0,0-2-1,1 1 1,-1-2-1,-12-2 1,21 4-4,-53-15 119,48 13-151,1-1 1,0 1 0,-1-1-1,1-1 1,0 1 0,-6-6-1,-5-2-70,14 9 69,0 1-1,0-1 1,1 0-1,-1 0 1,0-1-1,1 1 0,-1 0 1,-2-5-1,4 5 28,-1 1-1,1-1 0,0 0 1,0 1-1,-1 0 0,1-1 1,-1 1-1,1 0 0,-1 0 1,0 0-1,1 0 0,-1 0 1,0 0-1,0 0 0,-2 0 1,-1-1-466,11 7-154,-1 1 625,0-1 1,1 0-1,0 0 0,0 0 0,0-1 0,0 0 0,1 0 1,-1-1-1,1 0 0,0 0 0,0 0 0,0-1 0,1 0 1,-1 0-1,0-1 0,14 1 0,7-1 4,0-1 0,0-2 0,29-5 0,-21 2-4,-1-2 0,45-15 0,-63 15 31,0 0 1,-1-1-1,31-19 0,38-39 146,-78 60-245,-1 0 0,10-12 1,-14 17 46,-1-1 1,0 1-1,0 0 1,0-1-1,0 1 1,0-1 0,-1 1-1,1-1 1,0 0-1,-1 1 1,1-1-1,-1 0 1,1 1 0,-1-1-1,0 0 1,0 0-1,0 1 1,0-1-1,0 0 1,0-3 0,-14-18-261,11 16 245,0 2 5,1-1 0,-1 1 0,0 0 0,-1 0 0,1 0 0,-1 0 0,-4-5 0,6 9 23,0-1 0,0 0-1,0 0 1,1 0 0,-1-1 0,-1-2 0,-7-9 46,-67-70-163,54 56-170,-37-34 0,45 49 289,0 0 0,0 1 0,-1 1 0,0 0 0,-1 1 0,-1 1 0,1 1 0,-1 0-1,-1 1 1,-37-8 0,30 10-83,-1 1 0,-47 0-1,64 4 65,-1 0 0,1 1-1,0 1 1,0 0-1,-1 0 1,1 1 0,1 0-1,-1 1 1,0 0-1,-11 7 1,14-7 37,0 0 1,0 1-1,0 0 0,1 1 1,0-1-1,-8 10 0,12-13-42,-1 1 0,1-1-1,-1 1 1,0-1-1,0 0 1,-5 2 0,5-2 67,0-1 0,1 1 1,-1 0-1,0 0 1,1 0-1,0 0 1,-1 0-1,1 0 1,-4 6-1,-20 23 61,23-27-122,0-1 1,-1 1-1,1-1 0,-1 0 1,0 0-1,0 0 1,-4 2-1,-14 10 89,13-7-41,-12 12-109,19-18 107,0 0-1,0 0 0,0-1 1,0 1-1,-1-1 0,1 1 1,0-1-1,-1 0 0,1 0 1,-1 0-1,0 0 0,-4 1 1,-11 4-202,0 2 651,13-7-474,0 1-1,0-1 0,0 0 1,0 0-1,-1 0 0,-7-1 1,-36 4 20,51-5-64,0 1 0,0-1-1,0 1 1,0-1 0,1 0 0,-1 0-1,2-1 1,8-3 46,12-2 60,0-1 1,-1-1 0,0-1-1,-1-1 1,0-1 0,0-1-1,23-19 1,-24 18-104,6-4-31,6-9 44,9-9-68,-39 33 21,-2 2 62,-1 0-1,1 0 1,0 0-1,-1 1 0,1-1 1,0 0-1,0 1 0,0-1 1,-1 1-1,1-1 0,0 1 1,0-1-1,0 1 1,0 0-1,0-1 0,0 1 1,0 0-1,0 0 0,0 0 1,0-1-1,0 1 0,0 0 1,0 1-1,0-1 1,2 0-1,1 0-56,0 1 0,0 0 1,0 0-1,-1 0 0,1 0 0,0 1 1,0-1-1,6 5 0,-7-4 88,1 0-1,0 0 0,0-1 1,0 1-1,0-1 1,0 0-1,0 0 1,8 1-1,-2-2-3,0-1 0,-1 0 0,1-1 0,0 0 0,-1 0 0,0-1 0,0 0 0,0-1 0,0 0 0,0 0 0,-1-1 0,1 0 0,-1-1 0,-1 1 0,1-2 0,-1 1 0,0-1 0,0 0 0,6-9 0,0 2 85,-10 10-527,1 0-1,-1 0 1,0 0 0,5-8 0,-14-101-10190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15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1 6928,'0'0'6856,"-4"11"-6420,-8 34 246,-10 78 0,15-62-229,-29 228 1640,16-188-981,13-69-537,6-20 271,7-20-186,-1 0-702,26-34 80,-18 26-2788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8:48.279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318 120 4616,'0'0'4736,"0"-9"-4630,2-31 10,-1 38-89,-1 0-1,0 0 0,1 0 1,0 0-1,-1 0 1,1 0-1,0 0 0,0 1 1,0-1-1,0 0 0,1 0 1,-1 1-1,0-1 1,1 1-1,-1-1 0,1 1 1,-1 0-1,1 0 0,0-1 1,-1 1-1,4-1 0,2-3 133,-4 4-116,0 1 0,-1-1 0,1 0 0,0 1 0,-1 0-1,1 0 1,0-1 0,0 2 0,0-1 0,4 1 0,-7-1-14,0 1 0,1-1 0,-1 1 0,0-1 0,0 0 0,0 1 0,0-1 0,1 1 0,-1-1 0,0 1 0,0-1 0,0 1 0,0-1 0,0 1 0,0-1 0,0 1 0,0-1 0,-1 1 0,1-1 0,0 1 0,0-1 0,0 1 0,0-1 0,-1 0 0,1 1 0,0-1 0,0 1 0,-1-1 0,1 0 0,0 1 0,-1-1 0,1 0 0,-1 1 0,1-1 0,0 0 0,-1 1 0,1-1 0,-1 0 0,1 0 0,0 0 0,-1 1 0,1-1 0,-1 0 0,1 0 0,-1 0 0,-2 2 46,0-1 0,0 0 0,0 0 0,1 0 0,-1 0 0,0-1-1,-6 1 1,-11-1 218,0 0 0,1-2 0,-1-1 1,-36-9-1,36 8-162,0 0 1,-35 0 0,40 3-62,-4 3 21,17-2-79,0 1 1,0-1 0,0 1 0,1-1-1,-1 0 1,0 0 0,0 0 0,0 0-1,0 0 1,1-1 0,-1 1 0,0 0-1,-2-1 1,2 0 9,1 0 0,-1 0 1,0 0-1,0 1 0,0-1 0,0 1 0,0-1 0,1 1 0,-1 0 1,0 0-1,0 0 0,0 0 0,0 0 0,0 0 0,0 0 0,0 1 0,0-1 1,0 1-1,-2 1 0,-14-3-7,18 2-17,0-1 0,-1 0 1,1 1-1,0-1 0,0 0 1,0 1-1,-1-1 1,1 1-1,0-1 0,0 0 1,0 1-1,0-1 1,0 1-1,0-1 0,0 0 1,0 1-1,0-1 1,0 1-1,0-1 0,0 0 1,0 1-1,0-1 1,1 1-1,-1-1 0,0 0 1,0 1-1,0-1 1,0 0-1,1 1 0,-1-1 1,0 0-1,0 1 0,1 0 1,4 0-9,0 1-1,0-1 1,0 1 0,0-1 0,1-1 0,-1 1-1,0-1 1,0 0 0,0 0 0,1-1 0,7-1-1,4 1-35,175-14-153,-69 9 190,-113 5 9,0 1 0,-1 0 0,13 2 0,12 0 0,-26-2 59,-9-2 71,-12 0 66,-30 12-157,11-12 3,-1-1 0,1-2 0,-33-10 0,60 15-31,-1-1 0,1 1 0,0 0 1,-1 0-1,1 1 0,0-1 1,0 1-1,-8 3 0,-15 1 58,-20 6-31,35-9-70,11-1 19,0 0 1,0-1-1,0 0 1,0 1-1,0-1 1,0 0-1,0 0 1,0 0-1,0 0 1,-2-1-1,-11-2-1996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6:58:50.389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176 20 3912,'0'0'5237,"7"10"-4993,23 42 2588,-53-89-1681,22 35-1114,0 1 0,0 0 0,0-1 1,0 1-1,-1 0 0,1-1 0,0 1 1,-1 0-1,1 0 0,-1 0 0,1 0 1,-1 0-1,0 1 0,1-1 0,-1 0 1,0 1-1,-3-1 0,-16 15 185,11-10-199,0 0 0,0 1 1,1 1-1,0 0 0,-10 7 1,14-10-9,1 0 0,-1-1 0,0 0 0,-1 0 0,1 0 0,-6 1 0,-19 8 70,30-11-84,0 0 0,0 0 0,-1 0 0,1 0 0,0 0 0,0 0 0,0 0 0,0 0 0,0 0 0,0 0 0,0 1 0,0-1 0,0 0 0,-1 0 0,1 0 0,0 0 0,0 0 0,0 0 0,0 0 0,0 1 0,0-1 0,0 0 0,0 0 0,0 0 0,0 0 0,0 0-1,0 1 1,0-1 0,0 0 0,0 0 0,0 0 0,0 0 0,0 0 0,0 0 0,0 1 0,0-1 0,0 0 0,0 0 0,1 0 0,-1 0 0,0 0 0,0 0 0,0 1 0,0-1 0,0 0 0,8 7 14,11 3 28,0-4-3,32 4-1,-23-5-2,-22-5-37,0 0-1,0-1 1,0 0 0,0 0 0,0-1-1,0 0 1,-1 0 0,7-3 0,2 0-1,-4 2 4,1 0-8,0-1 0,0-1-1,11-6 1,-19 10 13,-1 0 0,0 0 0,-1 0 0,1-1-1,0 1 1,0-1 0,-1 1 0,1-1 0,0 0 0,-1 1 0,0-1-1,1 0 1,-1 0 0,0 0 0,0 0 0,0 0 0,0 0 0,0-1-1,-1 1 1,1 0 0,-1 0 0,1-4 0,-1 5 5,-1-1 0,1 0-1,-1 1 1,1-1 0,-1 1 0,1-1 0,-1 1 0,0-1-1,0 1 1,0-1 0,0 1 0,0 0 0,0-1 0,0 1-1,0 0 1,-1 0 0,1 0 0,0 0 0,-2-1 0,0 0-6,1 1 1,0 0 0,-1-1-1,1 1 1,-1 0 0,0 0-1,1 0 1,-1 0 0,0 1 0,-4-1-1,-12-1 15,16 1-16,1 1 1,0 0-1,-1-1 1,1 1-1,-1 0 1,1 0-1,0 1 1,-1-1-1,1 0 1,-4 2 0,-5-1 81,10-1-82,1 0 0,-1 0 0,0 0 0,1 0 0,-1 0 0,0 0 0,1 1-1,-1-1 1,0 0 0,1 0 0,-1 0 0,1 1 0,-1-1 0,0 0 0,1 0 0,-1 1 0,1-1 0,-1 1 0,1-1-1,-1 0 1,1 1 0,-1-1 0,1 1 0,-1-1 0,1 1 0,0 0 0,-1-1 0,1 1 0,0-1 0,-1 2 0,-16-1 126,14-1-127,4-1-7,3-4 0,9-20-1978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4:54.74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174 57 4912,'0'0'4125,"10"-9"-3921,27-27-1,-30 27-134,-4 6 170,-1 22 9,1 56-59,0-55 34,0-40-89,-3-55 54,0 56 172,-1 20-315,0-1-1,-1 0 1,1 1-1,0-1 1,0 1 0,0-1-1,-1 1 1,1 0-1,0-1 1,0 1-1,0 0 1,0 0-1,0 0 1,0 0-1,0 0 1,0 0 0,1 0-1,-2 1 1,-1 2 47,-20 22 278,1 1 0,2 2 0,0 0 0,2 1 0,2 1 0,-15 35 1,12-17 269,-15 56 1,29-86-490,2-6-29,0 0 0,2 0 0,-1 0 0,2 0 0,0 1 0,0-1 0,1 0 1,1 0-1,0 0 0,1 0 0,0 0 0,1 0 0,1-1 0,7 16 0,-6-16-27,2 0 0,-1-1-1,1 1 1,1-1-1,0-1 1,14 14-1,70 52 336,-39-35-192,-4 0 187,-54-80-32,3 26-2819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4:55.51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23 50 5824,'0'0'4256,"-1"-10"-3932,-3-30-15,-9 123 2108,9-4-1197,8 127 0,-2-138-658,3 30 652,0-85-2319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4:55.98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0 182 8640,'0'0'1944,"5"-10"-1775,-3 6-150,0-1 0,0 1 0,0 0-1,0-1 1,1 1 0,0 0 0,0 0 0,0 1 0,0-1-1,0 0 1,1 1 0,0 0 0,0 0 0,-1 0-1,2 0 1,5-2 0,46-17 403,2 2 0,0 3 0,0 2 0,2 3-1,0 3 1,70-3 0,-117 12-154,1 1-1,-1 0 1,22 5-1,-20-3-155,0-1 0,17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4:56.54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383 1 7232,'0'0'2990,"-12"8"-2670,-16 14-25,1 2-1,1 1 1,1 1-1,-34 46 0,-112 181 2385,168-247-2575,-1 1 233,-1 0 0,1 0 0,-9 8 0,13-15-172,-6-23-1795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4:56.88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8 9744,'0'0'1465,"10"-2"-1182,-8 1-266,3 0 37,1 0 0,-1 0 0,0 0 0,1 1 0,-1-1 1,0 1-1,1 1 0,-1-1 0,0 1 0,1 0 0,-1 0 0,0 0 0,0 1 0,8 3 0,3 6 292,-1 0 1,0 1 0,-1 0 0,0 1 0,-1 1-1,0 0 1,-1 1 0,18 30 0,-6-6 1069,-23-39-1466,1 1 1,-1-1-1,0 1 0,1-1 1,-1 0-1,0 0 0,1 1 1,-1-1-1,1 0 1,-1 0-1,1-1 0,-1 1 1,0 0-1,1 0 0,1-1 1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4:57.58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2 230 10152,'0'0'441,"0"11"-177,-1 58 169,2 97 193,1-126-194,2 1 0,11 46 0,-14-76-182,-2-10-181,1 1 1,0-1-1,0 1 1,0-1-1,0 0 1,1 1-1,-1-1 1,0 0-1,1 1 0,-1-1 1,0 0-1,1 0 1,-1 1-1,2 1 1,0-5 16,-1-1-1,0 1 1,0 0 0,0-1 0,0 1 0,-1-1 0,1 1 0,-1-1 0,0 1 0,1-6 0,-1 5-6,20-139 626,18-151 581,-37 279-1201,0 1-1,1-1 1,0 1-1,1-1 1,1 1 0,0 0-1,1 1 1,0-1-1,1 1 1,13-22-1,-16 30-47,1-1 0,-1 1 0,1 0 0,0 0 0,0 0-1,0 1 1,1 0 0,4-4 0,-7 7-28,0-1 1,0 0-1,0 1 1,0-1-1,0 1 1,0 0-1,0-1 0,0 1 1,0 0-1,0 0 1,0 0-1,0 1 1,0-1-1,0 0 0,0 1 1,0 0-1,0-1 1,0 1-1,0 0 1,0 0-1,0 0 0,-1 0 1,1 0-1,2 3 1,1-1 1,0 1 0,-1-1 0,1 1 0,-1 1 0,0-1 0,0 1 0,-1-1 0,0 1 0,1 0 0,-1 0 0,-1 0 0,1 1 0,-1-1 0,0 1 0,0-1 0,-1 1 0,0 0 0,0 0 0,0 0 0,0-1 0,-1 1 0,0 0 0,0 0 0,-1 0 0,0 0 0,0 0 0,0-1 0,-1 1 0,1 0 0,-1-1 0,-1 1 0,1-1 0,-1 0 0,0 0 0,0 0 0,-1 0 0,1 0 0,-1-1 0,0 1 0,0-1 0,-1 0 0,1-1 0,-8 6 0,5-4 22,0 0 0,-1 0 0,1-1 0,-1 0 0,-11 5 0,16-9-13,0 1 1,0 0-1,0-1 1,0 0 0,0 1-1,0-1 1,0 0 0,0-1-1,0 1 1,0 0-1,0-1 1,0 0 0,0 0-1,0 0 1,0 0 0,1 0-1,-1 0 1,-4-4-1,3 3 14,-9-9 295,13 11-328,1-1 0,-1 1 0,0-1 1,1 0-1,-1 1 0,1-1 0,-1 1 0,1-1 0,-1 1 0,1-1 0,-1 1 1,1 0-1,-1-1 0,1 1 0,0 0 0,-1-1 0,1 1 0,0 0 0,-1 0 1,1-1-1,0 1 0,-1 0 0,1 0 0,0 0 0,0 0 0,35-10-2899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4:58.17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9 96 8240,'0'0'2009,"12"2"-1653,-4 0-316,8 1 179,0-1 0,22 1 0,-34-3-144,0 0 0,0 0 0,0 0 0,0-1 0,0 0 0,0 1 0,0-1 0,0-1-1,0 1 1,0 0 0,0-1 0,-1 0 0,1 0 0,-1 0 0,1 0 0,4-5 0,-5 4 17,-1 1 0,0-2 0,1 1 1,-1 0-1,0 0 0,0-1 0,-1 1 0,1-1 1,-1 1-1,2-9 0,-3 11-60,1 0 0,-1-1 0,0 1 0,0-1 0,0 1 1,-1-1-1,1 1 0,0 0 0,-1-1 0,1 1 0,0 0 0,-1-1 0,0 1 0,1 0 0,-1-1 0,0 1 0,0 0 1,1 0-1,-1 0 0,0 0 0,0 0 0,0 0 0,0 0 0,-1 0 0,1 0 0,0 0 0,0 1 0,0-1 0,-1 0 1,1 1-1,0-1 0,-1 1 0,-1-1 0,-3 0 21,1 0 0,-1 1 0,1-1 0,-1 1 0,1 1 0,-1-1 0,0 1 0,1 0 0,-10 3 0,5-2 17,1 1 1,0 0-1,0 1 0,-15 9 0,20-11-34,1 1 0,0-1 0,0 1 0,1-1 0,-1 1 0,1 0 0,-1 1 0,1-1-1,0 0 1,0 0 0,0 1 0,1-1 0,-1 1 0,1 0 0,0 0 0,0-1 0,0 1 0,0 0 0,1 0 0,-1 0 0,1 0-1,0 0 1,0 0 0,1-1 0,-1 1 0,1 0 0,0 0 0,0 0 0,0 0 0,0-1 0,1 1 0,-1-1 0,3 4-1,1 0 53,-1-1-1,1 0 1,0 0-1,1-1 1,-1 1 0,1-1-1,0 0 1,0-1-1,1 0 1,0 0-1,-1 0 1,1-1-1,0 0 1,1 0-1,-1 0 1,0-1-1,1 0 1,0-1-1,-1 0 1,1 0-1,0 0 1,-1-1-1,1-1 1,0 1-1,0-1 1,9-2-1,39-18 281,-40 14-2691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4:59.34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45 0 5320,'0'0'6446,"1"12"-6058,5 86 974,4 0 1,26 109-1,-31-193-1112,0-1 1,0 1-1,1-1 1,1 0-1,10 15 0,0 1 492,-14-24-541,-1 2 1,1-1 0,-1 0 0,0 0-1,-1 1 1,2 6 765,-30-10-302,-4 2-447,17-3-138,0 1 0,0 0 0,1 0 1,-22 10-1,25-6-19,10-6-56,-1-1-1,0 1 1,0 0 0,0 0 0,0-1-1,0 1 1,0-1 0,0 1 0,0-1-1,0 1 1,0-1 0,0 0 0,0 1-1,-3-1 1,4 0 4,0 0-7,0 1 0,0-1 1,0 0-1,0 0 0,0 1 0,1-1 0,-1 0 0,0 0 0,0 1 0,0-1 0,0 0 0,1 0 0,-1 0 0,0 0 0,0 1 1,1-1-1,-1 0 0,0 0 0,0 0 0,1 0 0,-1 0 0,0 0 0,0 0 0,1 1 0,-1-1 0,0 0 0,0 0 0,1 0 1,-1 0-1,0 0 0,0 0 0,1 0 0,-1 0 0,0-1 0,1 1 0,-1 0 0,0 0 0,1 0 0,17-3 24,-14 2-13,200-50 401,-152 37 46,-48 13-454,8-1 253,-11 2-262,-1 0 1,0 0 0,1 0 0,-1 1-1,0-1 1,1 0 0,-1 0-1,0 0 1,0 1 0,1-1 0,-1 0-1,0 0 1,0 1 0,1-1 0,-1 0-1,0 0 1,0 1 0,0-1 0,0 0-1,1 1 1,-1-1 0,0 0 0,0 1-1,0-1 1,0 0 0,0 1-1,0-1 1,0 0 0,0 1 0,0-1-1,0 0 1,0 1 0,0-1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16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 7632,'0'0'4744,"-8"4"-4106,-31 21 634,39-25-1241,0 0 0,0 0-1,0 0 1,0 0 0,0 0-1,0 0 1,0 0 0,0 0 0,0 1-1,0-1 1,0 0 0,0 0-1,0 0 1,0 0 0,0 0-1,0 0 1,0 0 0,0 0 0,0 0-1,0 0 1,0 0 0,0 0-1,0 0 1,0 0 0,0 0-1,0 0 1,0 1 0,0-1 0,0 0-1,0 0 1,0 0 0,0 0-1,0 0 1,0 0 0,0 0 0,0 0-1,0 0 1,0 0 0,0 0-1,0 0 1,0 0 0,0 0-1,0 0 1,0 0 0,0 0 0,0 0-1,0 0 1,0 0 0,0 1-1,0-1 1,0 0 0,0 0-1,0 0 1,1 0 0,-1 0 0,0 0-1,0 0 1,0 0 0,0 0-1,0 0 1,0 0 0,7 2 816,10 0-177,307-11 3686,-307 10-4208,2 0 950,-6-7-4022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4:59.87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78 7136,'0'0'3556,"13"-6"-3063,-1-1-360,-3 3-39,-1 0 0,1 0-1,0 0 1,0 1 0,0 1 0,1-1 0,-1 2-1,13-2 1,69-6 1062,79-3 1639,-117 2-1207,-37 5-3784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5:00.34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 8240,'0'0'2134,"12"13"-1727,79 95 470,-68-75-504,-1 0-1,-2 1 1,-1 2-1,-2-1 1,-1 2-1,14 52 1,43 237 2050,-66-287-2005,-2 1 0,-1 51 0,-4-77-274,0 1 0,-2-1 0,1 0 0,-2 0-1,0 0 1,-1 0 0,0-1 0,-1 1 0,-12 23 0,14-33-29,0 1 1,0-1-1,0 0 0,0-1 0,-1 1 0,-7 6 1,10-9-206,0 0 1,0 0 0,0-1-1,-1 1 1,1 0 0,0-1-1,-1 1 1,1 0 0,-1-1-1,1 0 1,-1 1 0,1-1-1,-1 0 1,1 0 0,-1 0-1,1 0 1,-1 0 0,1 0-1,-1 0 1,1 0 0,-1-1-1,1 1 1,0-1 0,-3 0-1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0:11.5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3712,'0'0'9694,"2"15"-9331,-1-5-296,2 10 90,-1 1 1,-1 0 0,-2 23-1,-2 39 959,9 99-1,-5-156-823,-2-20-142,1 1 0,1-1 0,-1 1 0,1-1 0,3 11 0,-3-5 517,0-12-642,3-7-2416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0:12.0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7232,'0'0'3908,"2"11"-3504,4 32 154,-1 0 0,-1 46 0,-15 149 1922,10-220-2261,-1 6 512,3 37-1,-1-61-701,0 1 0,0 0 0,0-1 0,0 1 0,0-1 0,0 1 0,0-1 0,0 1 0,0-1 0,0 1 0,0 0 0,0-1-1,1 1 1,-1-1 0,0 1 0,0-1 0,1 1 0,-1-1 0,0 1 0,1-1 0,-1 1 0,0-1 0,1 0 0,-1 1 0,1-1 0,-1 0 0,1 1 0,-1-1 0,1 0 0,-1 1 0,2-1 0,-2 0-151,1 0 0,0-1 1,0 1-1,0 0 0,0-1 1,-1 1-1,1 0 1,0-1-1,0 0 0,-1 1 1,1-1-1,0 1 1,-1-1-1,1 0 0,-1 1 1,1-1-1,0-1 1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0:12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6632,'0'0'6209,"10"2"-5852,15 1 64,1-1-1,0 0 0,26-3 1,13 1 802,-43 1-182,30-3 0,-42-1-637,3 1-2651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0:13.1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0 7432,'0'0'4425,"-1"11"-3912,-16 384 3406,11-252-3737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0:18.0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1 3504,'0'0'12786,"-7"11"-12581,2-2-153,1-4-22,1 1 1,0-1-1,0 1 0,0-1 1,1 1-1,0 0 1,0 0-1,1 0 0,-1 0 1,1 0-1,0 12 0,-10 159 975,0 0 272,16-152-866,2-20-120,-7-5-277,1 0 0,0 0 0,-1-1 0,1 1 0,0 0 0,-1-1 0,1 1 0,-1 0 0,1-1 0,-1 1-1,1-1 1,-1 1 0,1-1 0,-1 1 0,1-1 0,-1 0 0,1 0 0,20-31-2429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0:18.9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 5120,'0'0'9464,"3"13"-9162,2 1-207,-3-9-53,0 1-1,0 0 1,-1 0-1,0 0 0,0 0 1,0 0-1,-1 0 1,0 0-1,0 0 0,0 1 1,-3 9-1,-6 38 807,-3 96-1,0-34 1285,18-123-1720,-3 4-2938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0:19.4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6824,'0'0'8310,"11"-1"-8002,5 0-462,59-6 1350,-65 5-1482,0 0 0,0 0 0,-1 0 0,0-2 0,17-6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0:21.1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234 1 2704,'0'0'12357,"-9"8"-12072,-70 70 635,-27 19 1207,97-87-1893,7-8-138,0 1 1,0-1-1,0 0 0,0 0 1,0 0-1,0-1 1,-4 4-1,-3 2 764,8-7-851,1 0 0,0 0 0,0 0 0,0 0 0,0 0 0,0 0 0,0 0 0,0 0 0,0 1 0,0-1 0,0 0 0,-1 0 0,1 0 0,0 0 0,0 0 0,0 0 0,0 0 0,0 1 0,0-1 0,0 0 0,0 0 0,0 0 0,0 0 0,0 0 0,0 0 0,0 0 0,0 1 0,0-1 0,0 0 0,0 0 0,0 0 0,0 0 0,0 0 0,0 0 0,1 0 0,-1 1 0,0-1 0,0 0 0,0 0 0,0 0 0,0 0 0,0 0 0,0 0 0,0 0-1,0 0 1,0 0 0,0 0 0,1 0 0,-1 1 0,0-1 0,0 0 0,0 0 0,0 0 0,0 0 0,0 0 0,0 0 0,1 0 0,-1 0 0,0 0 0,0 0 0,1 0 1215,12 4-1007,125 63 242,-54-28-382,-75-37-171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16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0 10448,'0'0'2805,"-3"14"-2170,-36 190 1166,-10 32-26,8-39 136,29-119-39,12-78-1858,0 0-1,0 0 1,0-1-1,0 1 1,0 0-1,0 0 0,0 0 1,0 0-1,0 0 1,1 0-1,-1 0 1,0 0-1,0 0 1,0 0-1,0 0 1,0 0-1,0 0 0,0 0 1,0 0-1,0 0 1,1 0-1,-1 0 1,0 0-1,0 0 1,0 0-1,0 0 0,0 0 1,0 0-1,0 0 1,0 0-1,1 0 1,-1 0-1,0 0 1,0 0-1,0 0 1,0 0-1,0 0 0,0 1 1,0-1-1,0 0 1,0 0-1,0 0 1,0 0-1,0 0 1,1 0-1,-1 0 0,0 0 1,0 0-1,0 0 1,0 1-1,0-1 1,0 0-1,0 0 1,0 0-1,0 0 0,0 0 1,0 0-1,0 0 1,0 0-1,0 1 1,0-1-1,0 0 1,8-7 227,-7 7-222,2-4 28,1 0-1,-1 0 0,0 0 0,4-6 1,2-5-2728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32.78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403 43 1152,'0'0'78,"-1"-1"1,0 1-1,0-1 0,0 1 0,0-1 1,1 0-1,-1 0 0,0 1 1,0-1-1,1 0 0,-1 0 1,1 0-1,-1 0 0,-20-31 3988,27 35-4103,4 4 137,0 1 1,-1 0-1,0 0 0,0 1 1,0 0-1,-1 0 0,10 16 1,40 79 444,-48-86-464,0 2 69,-1 1-1,-1-1 0,9 34 1,-17-53-134,0 1-1,0-1 1,1 0 0,-1 1 0,0-1 0,0 0 0,0 1-1,-1-1 1,1 1 0,0-1 0,-1 0 0,1 1 0,0-1 0,-1 0-1,1 0 1,-1 1 0,0-1 0,1 0 0,-1 0 0,0 0-1,0 0 1,0 0 0,0 0 0,0 0 0,-2 2 0,-2 0 8,0 0-1,0 0 1,0-1 0,-10 4 0,4-1 10,-38 14 267,19-8-236,-50 27 1,-24 35 311,0-1-573,91-64 217,6-3 91,-1-1 0,0 1 0,0-2 1,-14 6-1,10-4 1,12-4-107,1-1 0,-1 0 1,1 0-1,-1 0 0,0 1 1,1-1-1,-1 0 1,1 0-1,-1 0 0,1 0 1,-1 0-1,1 0 0,-1 0 1,1 0-1,-1 0 0,0 0 1,1 0-1,-1 0 0,1-1 1,-1 1-1,1 0 1,-1 0-1,0 0 0,1-1 1,19-4 113,-1-1 0,0 0 0,0-2 0,-1 0 0,29-19 0,73-38-42,-23 14 41,-11 6-49,10-6 127,-96 51-205,0 0 1,0-1 0,0 1 0,0 0-1,0 0 1,0 0 0,0 0 0,0 0-1,0 0 1,0 0 0,0 0 0,1 0 0,-1 0-1,0 0 1,0 0 0,0 0 0,0 0-1,0 0 1,0 0 0,0 0 0,0 0-1,1 0 1,-1 0 0,0 0 0,0 0-1,0 0 1,0 0 0,0 0 0,0 0-1,0 0 1,0 0 0,1 0 0,-1 0-1,0 0 1,0 0 0,0 0 0,0 0 0,0 0-1,0 0 1,0 0 0,0 0 0,0 1-1,0-1 1,0 0 0,0 0 0,1 0-1,-1 0 1,0 0 0,0 0 0,0 0-1,0 0 1,0 0 0,0 1 0,0-1-1,0 0 1,0 0 0,0 0 0,0 0-1,0 0 1,0 0 0,0 0 0,0 1 0,-2 10-134,-9 15 87,0-8 49,0-2-1,-1 1 1,-1-2 0,-1 0-1,0 0 1,-30 23 0,18-20-48,19-14 51,1 0 0,-1 0 0,1 0 0,1 1 0,-1 0 0,0 1-1,-5 6 1,11-11 50,6-5-5,111-81-89,-14 12-15,-25 1-104,-60 54 84,1 0 0,0 1 0,1 0 0,31-18 0,-49 34 81,-1 1-1,0-1 1,1 0 0,-1 1 0,1-1 0,-1 1 0,1-1 0,-1 1 0,1 0 0,-1-1-1,1 1 1,-1 0 0,1 0 0,-1 0 0,1 0 0,-1 0 0,1 1 0,-1-1-1,1 0 1,-1 1 0,1-1 0,-1 1 0,1 0 0,-1-1 0,0 1 0,1 0 0,-1 0-1,0 0 1,0 0 0,1 0 0,-1 0 0,0 0 0,0 0 0,0 0 0,0 1-1,-1-1 1,1 0 0,0 1 0,0-1 0,-1 1 0,1-1 0,-1 1 0,1-1-1,-1 4 1,2 7 40,0 0-1,-1 0 0,-1 1 1,0-1-1,-2 14 0,1-8-29,-3 19-3,-1 0 1,-1-1-1,-3 1 1,-15 43-1,7-38 371,16-39-324,-1 0-1,1 0 0,-1-1 1,0 1-1,1-1 0,-1 1 1,0-1-1,0 0 1,-1 0-1,1 0 0,0 0 1,-4 2-1,5-3-44,0-1 0,0 0 0,-1 1 0,1-1 0,0 0 0,0 1-1,-1-1 1,1 0 0,0 0 0,-1 0 0,1 0 0,0-1 0,-1 1 0,1 0 0,0 0 0,0-1 0,-1 1 0,1-1 0,0 1 0,0-1-1,0 0 1,-1 1 0,1-1 0,0 0 0,0 0 0,0 0 0,0 1 0,0-1 0,1 0 0,-1 0 0,0-1 0,0 1 0,0-2 0,-2-2-15,0 0 1,1 0 0,-1 0-1,1 0 1,1-1 0,-2-6 0,2 7-6,0-1 0,1 1 1,0-1-1,0 0 0,1 1 0,1-8 1,1-16-923,1 31 440,-4-2 469,0 1-1,1-1 1,-1 0 0,0 1 0,0-1 0,1 0-1,-1 1 1,0-1 0,0 0 0,1 1-1,-1-1 1,0 1 0,0-1 0,0 1 0,0-1-1,0 0 1,0 1 0,0-1 0,0 1-1,0 0 1,1 17 5,-1-15-27,5 111-50,-2 82 261,2-153-37,0-3 438,-5-38-529,8-14 126,1-2-54,-6 3-47,-1 0 0,1-1 0,0-17 0,1-6 138,26-165-301,-22 106-6,-7 79 144,-1 2-689,4 21 67,-3 8 513,1-1 0,-2 1 0,-1 18-1,-1 4 74,2-9-15,9 223-164,-4-145 1101,-8-137-692,1-12-212,12-227 211,2 148-291,-4 55-246,-7 51 181,-2 12 74,1 0 0,0 1 0,0-1 0,1 0 0,-1 1 0,0-1 0,1 1 0,0-1 0,1-3 0,-1 17-556,1 46 472,0 24-42,-4 45 257,-1 22 295,-5-57 1013,8-104-1235,-2 0-1,-3-18 1,-2-6-149,-15-163-125,13 163-6,7 29 44,0 1-1,0-1 1,1 0 0,-1-8-1,2 16 66,0-1 0,1 1-1,-1-1 1,0 1-1,0-1 1,-1 1-1,1-1 1,0 1 0,0-1-1,0 1 1,0-1-1,0 1 1,0 0-1,-1-1 1,1 1 0,0-1-1,0 1 1,-1 0-1,1-1 1,0 1 0,-1-1-1,1 1-1,-1 0 0,1 0 0,0 0 1,-1 0-1,1 0 0,0 0 0,-1 0 0,1 0 0,0 0 0,-1 0 0,1 0 1,0 0-1,-1 0 0,1 0 0,0 0 0,0 1 0,-1-1 0,1 0 0,0 0 1,-1 0-1,1 1 0,-17 17-314,-16 29 444,-2-2 1,-2-1-1,-84 78 0,84-95 69,0-2 0,-82 41 0,105-58-122,-1-2 1,1 0-1,-1-1 1,-27 7-1,40-12-64,1 0-1,0 0 1,-1 0-1,1 0 1,-1 0-1,1 0 1,-1-1-1,1 1 0,0 0 1,-1-1-1,1 1 1,0-1-1,-1 1 1,1-1-1,0 1 1,-1-1-1,1 0 1,0 0-1,0 0 1,0 0-1,0 0 0,0 0 1,0 0-1,0 0 1,0 0-1,0 0 1,1-1-1,-1 1 1,0 0-1,1-1 1,-1-1-1,-2-4-23,1 0 1,0 0-1,0 0 0,-1-15 0,-1-27 15,2-1-1,8-77 0,12 16 102,-9 60-51,-1 23-25,-6 23-81,0 0 0,-1 0-1,0 0 1,0 0 0,1-9-1,7 47-96,-8 22 293,-1-27-124,-23 530 183,19-524 86,-15 55 0,11-55-122,8-33-121,0 1 0,-1-1 0,1 1 0,-1-1 0,1 0 0,-1 1 0,1-1 0,-1 1 0,0-1 0,1 0 0,-1 0 0,0 1 0,0-1 0,0 0 0,0 0 0,0 0 0,0 0 0,-1 0 0,-1 1 0,0-1-12,0 0 0,0 0 0,0-1-1,0 1 1,0-1 0,0 0 0,-6 0-1,8 0-32,-7 1-29,0 0 0,0 0 0,0 1 1,-13 4-1,-6 2 213,17-5-151,1-1 1,0 1-1,0 1 1,1 0-1,-10 5 1,13-6-53,0 0 0,0 0-1,1 1 1,0-1 0,-1 1 0,2 0 0,-1 1 0,0-1 0,-5 9 0,9-12 21,-1 1 0,1-1 0,-1 0-1,1 1 1,-1-1 0,1 0 0,0 1 0,0-1-1,0 1 1,0-1 0,0 0 0,0 1-1,0-1 1,0 1 0,1-1 0,-1 0 0,0 1-1,1-1 1,-1 0 0,1 1 0,0-1-1,-1 0 1,1 0 0,0 1 0,0-1 0,0 0-1,0 0 1,0 0 0,0 0 0,0 0-1,2 1 1,5 4 11,0 0-1,0 0 0,14 6 1,-9-5 98,113 75-150,-26-15 363,-55-42 107,-59-17 58,10-6-437,-1 0 1,1-1-1,0 0 0,-1 0 0,1 0 1,0 0-1,-1-1 0,1 0 0,-1 0 1,1 0-1,-1 0 0,-7-2 0,9 1-28,1 1 0,0-1 1,0 1-1,0-1 0,-1 0 0,1 0 0,0 0 0,0 0 0,0 0 0,0-1 0,1 1 0,-1 0 0,0-1 0,1 1 0,-1-1 0,0 0 1,1 0-1,0 0 0,-1 1 0,1-1 0,0 0 0,0 0 0,0-1 0,1 1 0,-1 0 0,0 0 0,0-3 0,0-5 3,1 0-1,0 1 1,1-1-1,3-18 0,12-39 97,-10 47-126,-2 1-18,2-1 1,1 1-1,0 1 0,1-1 0,15-23 0,-5 15 51,2 0-1,0 2 1,35-35-1,-46 52-65,-1 1-1,1-1 1,0 1 0,1 1-1,0 0 1,0 0-1,0 1 1,1 0-1,0 1 1,0 0-1,0 1 1,0 0-1,18-2 1,-26 4 27,1 1-1,-1 0 1,0 0 0,0 1 0,0-1-1,0 1 1,1-1 0,-1 1-1,0 0 1,0 0 0,0 0 0,0 1-1,-1-1 1,1 1 0,4 2-1,-5-1 2,1-1-1,0 1 1,-1 0-1,0 0 0,1 0 1,-1 0-1,0 0 0,-1 1 1,1-1-1,-1 1 1,1-1-1,-1 1 0,1 4 1,-1 2 28,0 0 0,0 1 1,-1-1-1,0 0 0,-1 0 1,-2 13-1,0 7 67,-28 170 1106,13-101-1130,9-46 1237,9-68-1149,2-1 0,0 1 0,7-27 0,18-47-477,0 5 200,-22 64-64,1 1 0,17-36 1,-22 68-154,-4 24 251,-1-1 0,-1 0 0,-15 49 0,10-48 253,-2 0 0,-1 0-1,-2-1 1,-27 45 0,39-75-75,-1-1 0,0 0 0,0 0 0,0 0 0,0 0 0,-1-1 0,0 1 0,-8 4 0,12-8-44,-1 1 1,0-1-1,0 0 0,0 0 0,-1 0 1,1 0-1,0 0 0,0-1 0,0 1 0,-1-1 1,1 1-1,0-1 0,0 0 0,-1 0 1,1 0-1,0 0 0,-1 0 0,1-1 1,0 1-1,0-1 0,-1 1 0,1-1 1,0 0-1,0 0 0,0 0 0,-2-1 1,-2-3-11,1 1 1,-1-1-1,1 0 1,0-1-1,1 1 1,-1-1-1,1 0 1,0 0-1,-3-8 1,-4-10-39,-10-30 1,10 25 73,-9-31 54,11 31-38,-15-30 0,10 19-217,7 20-361,5 39-313,4-6 834,0-1 1,1 0-1,0 0 0,1-1 0,0 1 0,1-1 0,0 0 0,1 0 0,0 0 0,1-1 1,0 0-1,1 0 0,0-1 0,0 0 0,1 0 0,0-1 0,1 0 0,0 0 0,0-1 1,21 10-1,-1-3 50,0-1-1,2-2 1,-1-1 0,1-1 0,33 4 0,-57-12-34,-4 0-1,0-1 0,-1 1 0,1 0 0,0 0 0,5 2 0,-8-2-65,8 11-213,-7-8 214,0-1 0,0 1 0,0-1 1,3 8-1,8 14-101,1-3 123,-10-16 33,-1 0 0,1-1 0,6 8 0,-6-8 27,-4-4-47,1 0 0,-1 0 0,1 0-1,0 0 1,0 0 0,-1 0-1,1 0 1,0 0 0,0 0 0,0-1-1,0 1 1,0 0 0,0-1 0,0 1-1,0-1 1,0 1 0,0-1-1,0 1 1,0-1 0,0 0 0,1 1-1,-1-1 1,0 0 0,0 0-1,0 0 1,1 0 0,-1 0 0,1 0-1,0-1 26,-1 1-1,0 0 1,0 0-1,1-1 0,-1 1 1,0-1-1,0 1 1,0-1-1,0 0 1,1 1-1,-1-1 1,0 0-1,0 0 0,0 0 1,-1 0-1,1 0 1,0 0-1,0 0 1,0 0-1,-1 0 0,1 0 1,-1 0-1,1 0 1,-1-1-1,1 1 1,-1 0-1,0 0 1,1-1-1,-1-1 0,2-6-39,-1 1-1,0 0 0,-1-12 0,0 1 16,1-11-171,-7-47 1,1 33 226,-3-18 104,6 44-200,-3-8 39,5 25-10,0-1 1,-1 1 0,1 0 0,0 0-1,-1-1 1,0 1 0,1 0 0,-1 0-1,0 0 1,1 0 0,-1-1-1,0 1 1,0 0 0,-1 0 0,6 35-853,0-18 876,4 13-101,2 0 1,17 39 0,-23-61 111,2 8-15,2-1 1,0 0-1,0 0 1,1 0-1,18 18 1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11.52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5 174 640,'-1'-1'11,"1"1"0,0 0-1,-1-1 1,1 1 0,0 0 0,0 0-1,-1-1 1,1 1 0,0 0 0,0-1 0,0 1-1,-1-1 1,1 1 0,0 0 0,0-1-1,0 1 1,0-1 0,0 1 0,0 0 0,0-1-1,0 1 1,0-1 0,0 1 0,0 0-1,0-1 1,0 1 0,0-1 0,1 1 0,-1 0-1,0-1 1,0 1 0,0 0 0,0-1-1,1 1 1,-1-1 0,4-5 710,-2 49-427,2 140-44,-2-150-12,0-70 15,2-154 40,-2 145-215,-1 39-34,2 6 5,-1-2 75,1 0 1,-1 0-1,1 1 1,0-1-1,5-2 1,-7 4-77,-1 2-72,1-1 38,-1 0 0,0 0-1,1 1 1,-1-1 0,1 0 0,-1 0-1,0 1 1,1-1 0,-1 0 0,1 0-1,-1 0 1,1 0 0,-1 0 0,1 0-1,-1 0 1,1 0 0,-1 0 0,1 0 0,-1 0-1,1 0 1,7 1 419,-3 4-164,-1 1 1,1-1-1,4 11 0,-7-12-212,1 0 0,-1 0 0,1 0 0,0 0 0,0 0-1,0-1 1,0 1 0,1-1 0,-1 0 0,1 0 0,7 4 0,-6-5 56,0-1 0,0 1 0,0-1 0,8 0 0,-11-1-193,1-4 271,-2 4-189,-1-1 0,0 1 0,0 0-1,1 0 1,-1-1 0,0 1 0,1 0-1,-1 0 1,0-1 0,0 1 0,0 0-1,1-1 1,-1 1 0,0 0 0,0-1-1,0 1 1,0 0 0,1-1 0,-1 1-1,0 0 1,0-1 0,-1-34-1612,0 16 1209,1 1-1,1-1 0,4-25 1,-4 32 465,-1 9-70,1 1-1,-1 0 0,0 0 0,1 0 1,-1 0-1,1 0 0,0-3 1,7-18-1994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11.88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18 1984,'8'-14'4227,"-6"14"-4175,-1-1 1,1 0-1,0 1 0,0-1 1,-1 1-1,1 0 1,0 0-1,3-1 1,1 2-175,1-1 0,-1 1 1,1 0-1,6 2 0,5 1 171,-13-3-64,0 0 0,0 0 1,0 0-1,0 1 0,0 0 1,-1 0-1,1 0 0,-1 1 1,1-1-1,-1 1 0,6 5 0,-5-4-215,-1 1-269,1-1 0,-1 1-1,0 0 1,0 1-1,6 8 1,-2 5-941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12.93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1984,'77'8'1691,"-41"-8"-1626,-31-1-41,0 0-1,0 1 0,0 0 0,0 0 1,-1 1-1,1-1 0,0 1 1,0 0-1,8 3 0,43 22 564,-55-26-459,0 1-117,0-1 0,0 1 0,0-1 0,0 0 0,-1 1 0,1 0 0,0-1 0,0 1 0,0-1 0,-1 1 0,1 0 0,0 0 0,-1-1 0,1 1 0,-1 0 0,1 0 0,-1 0 0,1 0 0,0 1 0,1 2 14,-1-3-115,-1 0 20,0 1 92,0 0-1,0-1 0,0 1 1,0-1-1,1 1 0,-1-1 0,0 1 1,1-1-1,-1 0 0,1 1 1,-1-1-1,2 2 0,1 8-127,-1 5 52,-1-14 67,-1-1 0,0 0 0,1 1 0,-1-1 0,0 1 0,0-1 0,0 1 0,0-1 0,0 0 0,0 1 0,0-1 0,-1 1 0,1-1 0,0 0 0,-2 3 1,1-2 60,1 21-31,0-21-18,0 0 0,0 0 0,1 0 1,-1 0-1,0 0 0,1 0 0,0 0 1,-1 0-1,2 2 0,2 6-21,-4-8-20,1 0-1,-1-1 1,0 1 0,0-1 0,0 1 0,0 0-1,-1-1 1,1 1 0,0-1 0,-1 3-1,-2 11 111,3 23 135,2-31-242,-2-6 14,0-1 0,1 0 0,-1 0 0,0 0 0,0 0 0,0 0 0,0 1 0,0-1 0,0 0 0,0 0 0,0 0 0,0 0 0,0 1 0,0-1 0,0 0 0,0 0 0,0 0 0,0 0 0,0 1-1,0-1 1,0 0 0,0 0 0,0 0 0,0 0 0,0 1 0,0-1 0,0 0 0,0 0 0,-1 0 0,1 0 0,0 0 0,0 1 0,0-1 0,0 0 0,0 0 0,0 0 0,0 0 0,-1 0 0,1 0 0,0 1-1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13.85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32 1248,'4'-6'200,"-3"4"-92,1 0 0,-1 0-1,0 0 1,0 0-1,0-1 1,0 1 0,1-4-1,-2 5-90,0 1-1,0 0 1,1-1 0,-1 1-1,0 0 1,1-1-1,-1 1 1,0 0-1,1 0 1,-1-1 0,1 1-1,-1 0 1,0 0-1,1 0 1,-1 0 0,1-1-1,-1 1 1,0 0-1,1 0 1,-1 0-1,1 0 1,-1 0 0,1 0-1,-1 0 1,1 0-1,-1 0 1,0 0-1,1 1 1,-1-1 0,1 0-1,-1 0 1,0 0-1,1 0 1,-1 1 0,1-1-1,-1 0 1,0 0-1,1 1 1,-1-1-1,0 0 1,1 1 0,-1-1-1,0 0 1,0 1-1,1-1 1,5 7 328,-5-6-322,0 0 1,0 0 0,0 0 0,0 0 0,0 0 0,-1 0 0,1 0 0,0 0 0,-1 0 0,1 0 0,0 0 0,0 2 0,-1-1 1,1 0 0,-1 0 0,1 0 0,0 0-1,0 0 1,0 0 0,0 0 0,2 2 0,-1-3-11,-1 1 0,0 0 0,0 0 0,0 0 0,0 0 0,0 0 0,1 4 0,1 8 47,-1-8 1,-1 1 1,0-1-1,0 0 1,0 8-1,-1-6 3,1-1 0,0 1 0,0 0 0,3 12 1,-3-19-90,-1-1 0,0 1 1,0 0-1,0 0 1,0 0-1,0 0 1,0 0-1,0-1 1,0 1-1,-1 0 0,1 0 1,0 0-1,0-1 1,-1 3-1,0-3-45,1 1 0,0 0 1,-1 0-1,1-1 0,0 1 0,0 0 0,0 0 0,0 0 0,-1-1 0,1 1 0,0 0 0,0 0 0,1-1 0,-1 1 0,0 1 1,3 6-716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18.60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334 12 1312,'-7'-6'1980,"7"5"-1977,0 1 1,0 0-1,0 0 1,0 0-1,0-1 0,0 1 1,0 0-1,-1 0 1,1-1-1,0 1 1,0 0-1,0 0 0,0 0 1,0-1-1,-1 1 1,1 0-1,0 0 0,0 0 1,0 0-1,-1-1 1,1 1-1,0 0 1,0 0-1,-1 0 0,1 0 1,0 0-1,0 0 1,-1 0-1,1 0 1,0 0-1,0 0 0,-1 0 1,1 0-1,0 0 1,0 0-1,-1 0 1,-1 0 61,-1 1 0,1-1 0,0 1 0,0 0 1,-1 0-1,1 0 0,0 0 0,0 0 1,0 0-1,-4 3 0,-14 8 930,6-7-433,12-4-513,0 0-1,-1 0 0,1 0 0,0 0 1,0-1-1,-1 1 0,1-1 0,0 1 1,-4-1-1,4 0-22,0 1 1,0-1-1,0 1 1,1-1-1,-1 1 1,0 0-1,0 0 1,0 0 0,1 0-1,-1 0 1,-2 2-1,-12 6 146,4-5 27,0 0 0,-13 7-1,-10 3 60,25-11-88,20-6-175,21-1-14,0-3 1,34-10-1,-34 7 106,64-10-1,109 5-550,-191 16 427,-13-1 35,1 0 1,-1 0-1,0 0 0,1 0 0,-1 0 1,0 0-1,1 0 0,-1 0 0,1 0 1,-1 0-1,0 0 0,1 0 0,-1 1 1,0-1-1,1 0 0,-1 0 0,0 0 1,1 1-1,-1-1 0,0 0 0,0 1 1,1-1-1,-1 0 0,0 0 0,0 1 1,1-1-1,-1 0 0,0 1 0,0-1 1,0 0-1,1 2 0,-3 2-33,-1 1 60,1 0 0,-2 0 0,1-1 0,0 1-1,-1-1 1,0 1 0,0-1 0,0 0 0,-6 4-1,-5 5 6,9-7-83,-28 30-59,31-32 136,0 0 1,1 0 0,-1 0-1,1 0 1,-1 1 0,1-1-1,-2 8 1,3-11-34,1 0 0,0 0 0,0 0 0,0 1 0,0-1 0,-1 0 0,1 0 1,1 0-1,-1 0 0,0 0 0,0 0 0,0 0 0,0 0 0,1 0 0,-1 0 0,1 0 0,-1 0 1,1 0-1,-1 0 0,1 0 0,-1 0 0,1 0 0,0 0 0,-1 0 0,1 0 0,0-1 0,0 1 1,0 0-1,0-1 0,0 1 0,0-1 0,0 1 0,0-1 0,0 1 0,0-1 0,2 1 0,-1 0 38,1-1-1,0 1 1,0-1-1,0 1 1,-1-1-1,1 0 1,0 0-1,0-1 1,0 1-1,0-1 1,0 1-1,-1-1 1,4-1-1,56-29-55,-56 26 36,-9 1 17,-13 3-151,2 3 111,1 1 0,0 1 1,1 0-1,-24 12 0,-4 0 211,18-6-111,19-8-76,0 0 1,-1 0-1,1-1 0,-1 1 0,1-1 1,-1 0-1,0 0 0,1 0 0,-1 0 1,0-1-1,0 0 0,1 1 0,-1-1 1,-4-1-1,6 1-4,1-1 0,-1 1 0,1-1 0,-1 1 0,1-1-1,0 0 1,-1 1 0,1-1 0,0 0 0,-1 0 0,1 0 0,0 0 0,-2-2 0,2 2-10,1 0-1,0 1 1,-1-1 0,1 0-1,0 0 1,-1 1 0,1-1-1,0 0 1,0 0 0,0 1-1,0-1 1,0 0-1,0 0 1,0 0 0,0 1-1,0-1 1,0 0 0,1-1-1,0-1-12,0 0 0,1 0 1,-1 0-1,1 1 0,0-1 0,0 0 0,4-4 0,-5 6 29,14-13-49,-10 10 33,-1-1 0,1 0 0,6-8 0,-5 5-32,-7 7 103,-8-3-109,5 3 50,0-1-1,-1 1 1,1 0-1,0 1 1,-1-1-1,1 1 1,-1 0 0,1 0-1,-8 1 1,-5 0-175,12-1 154,1 1 0,-1 0 0,0 0 0,0 0-1,1 0 1,-1 1 0,1 0 0,-1 0-1,1 0 1,0 0 0,-5 4 0,1 0-92,-1 1 1,1 0 0,-14 16-1,-31 33 247,-83 68-1,100-96-34,35-28-129,19 0 209,-13 0-156,-1 0 0,1 0 0,0-1 0,0 0 0,0 0 0,0 0 1,-1 0-1,1-1 0,-1 0 0,1 0 0,-1 0 0,0-1 0,0 1 0,1-1 0,-2 0 0,5-4 0,57-49 220,-10-2-534,-54 57 291,-1 0 0,1 0 0,0 1-1,-1-1 1,1 0 0,-1 0 0,1 0 0,-1 0 0,1 0 0,-1 0-1,0 0 1,1-1 0,-1 1-13,0 1 0,0 0 1,0-1-1,0 1 0,0 0 0,1 0 0,-1-1 0,0 1 1,0 0-1,0-1 0,0 1 0,0 0 0,1 0 0,-1-1 0,0 1 1,0 0-1,1 0 0,-1 0 0,0-1 0,0 1 0,1 0 1,-1 0-1,0 0 0,0 0 0,1 0 0,-1-1 0,0 1 1,1 0-1,-1 0 0,0 0 0,0 0 0,1 0 0,-1 0 0,0 0 1,1 0-1,-1 0 0,0 0 0,1 0 0,-1 0 0,0 0 1,1 1-1,20-1-76,-8 1 129,0 0 0,25-4 1,-32 2-86,-4 1 27,0 0 1,0-1-1,0 1 0,-1-1 1,1 1-1,0-1 0,0 0 1,-1 0-1,4-1 0,61-31-779,-61 30 620,15-10-36,-19 12 167,0 0 1,-1 0-1,1 1 0,0-1 0,0 0 0,-1 0 0,1 0 0,0 0 0,-1 0 0,1 0 0,-1 0 1,0 0-1,1 0 0,-1 0 0,0 0 0,1 0 0,-1-2 0,2 3-218,-1 0 260,-1 0-1,0 0 0,1 0 1,-1 0-1,0 0 1,1 0-1,-1 0 0,0 0 1,1 0-1,-1 0 0,0 0 1,1 0-1,-1 0 1,0 0-1,1 0 0,-1 0 1,0 0-1,0 1 1,1-1-1,-1 0 0,1 0 1,-1 6 73,0-5-72,1 0 0,-1 0 0,0 0 0,0 1 0,0-1 0,0 0 0,0 0 0,0 0 0,0 1 0,-1-1 0,1 0 0,0 0 0,-1 0 0,1 1 0,0-1 0,-1 0 0,0 0 0,1 0 0,-1 0 0,0 0 0,1 0 0,-1 0 0,0 0 0,-1 1 0,1-2 97,16-10-1865,-13 8 1622,1 1 89,0-2 0,-1 1 0,1 0 1,-1 0-1,4-5 0,2-3 1003,-17 7-354,7 2-571,0 1 0,0 0 0,0 0 0,0 0 1,0 0-1,0 1 0,0-1 0,-1 1 0,1-1 0,0 1 0,0-1 0,0 1 0,1 0 0,-1 0 0,0 0 0,0 0 0,-3 3 0,-10 8-269,11-9 211,0-1-1,1 1 1,0 0 0,-1 0-1,-3 6 1,-51 54 261,45-46-64,4-5-135,0-1-1,0 0 0,-1 0 1,0-1-1,-23 17 1,20-19 154,9-4-71,-1-1 1,1-1 0,-1 1-1,0 0 1,0-1 0,0 0-1,-7 2 1,4-3 7,-19 3 302,26-4-444,1 0 24,0-1 1,0 1 0,0 0-1,0-1 1,0 1 0,0-1-1,1 1 1,-1 0 0,0-1-1,0 1 1,0 0 0,0-1 0,0 1-1,1 0 1,-1-1 0,0 1-1,0 0 1,1-1 0,-1 1-1,0 0 1,1 0 0,-1-1-1,0 1 1,1 0 0,0 0-1,12-9 7,-9 7-3,8-6-110,-1-1 0,0 1 0,-1-2 0,0 1 0,0-1 1,10-15-1,-15 19-95,-1 1 0,1-1 0,1 1 0,-1 1 0,8-7 1,8-5-334,23-18 356,-48 48-177,-2 2 408,0-1 1,-1-1-1,-13 22 1,-4 6 111,20-36-93,1 1 0,-1-1-1,-1 0 1,1 0-1,-11 10 1,14-15-171,-15 30 240,16-30-150,-1 0 0,1 0 0,0 0 0,-1 0 1,1 0-1,-1 0 0,1 0 0,-1 0 0,1 0 0,-1 0 0,1 0 0,-1 0 0,0-1 0,-1 2 0,1-1 15,1 0 87,-1 0-57,0-1-1,1 1 0,-1 0 1,0 0-1,0 0 1,1-1-1,-1 1 0,0 0 1,0-1-1,0 1 0,0-1 1,0 1-1,-2 0 1,-6 4 42,9-4-68,-2 3-34,3-3 16,0-1-1,0 1 0,1 0 1,-1-1-1,0 1 1,0-1-1,1 0 0,-1 1 1,0-1-1,3 0 0,6 1 96,0 0 0,0-1 0,0 0 0,0-1 0,-1 0 0,13-4-1,-19 5-99,4-1 7,1-1 0,-1 0 0,0 0-1,9-5 1,-4 4 156,-10 2-142,0 1 0,-1 0 0,1-1 0,0 1-1,-1-1 1,1 0 0,-1 0 0,1 1 0,1-3-1,10-6 63,10-9-146,-23 17 64,1 0-1,0 0 0,-1 0 0,0 0 0,1 0 1,-1 0-1,1 0 0,-1 0 0,0 0 0,0 0 0,0 0 1,1 0-1,-1 0 0,0 0 0,0 0 0,0 0 1,-1-1-1,1 1-6,0 0 0,0 1 0,0-1 1,0 1-1,0-1 0,0 1 0,0-1 0,0 1 1,-1-1-1,1 1 0,0-1 0,0 1 0,0-1 1,-1 1-1,1-1 0,0 1 0,-1-1 1,1 1-1,-1 0 0,1-1 0,0 1 0,-1 0 1,1-1-1,-1 1 0,1 0 0,-1-1 0,1 1 1,-1 0-1,-4-1-66,1 0 1,-1 0 0,1 0-1,-1-1 1,1 0 0,0 1-1,0-1 1,-4-3 0,-17-7 173,19 10-98,-1-1 1,1 1 0,-1 1-1,1 0 1,-1-1 0,-6 1-1,5 1-3,1-2-1,0 1 1,-1-1-1,1 0 1,0 0-1,0-1 1,0 0-1,-7-4 0,2 2-58,8 2 47,1 1 0,-1-1 0,1 0 1,-1 0-1,1 0 0,0 0 0,0 0 0,1-1 1,-4-4-1,5 7-3,1 0 0,0 0 0,-1 0 0,1 0 0,0 0 0,-1-1 0,1 1 0,0 0 0,0 0 0,0 0 0,0 0 0,0 0 0,0 0 0,0 0 0,0 0 0,1 0 0,-1 0 0,0 0 0,1 0 0,-1 0 0,0 0 0,2-2 0,-1 1-29,0 1 1,0-1-1,0 0 1,1 0-1,-1 1 1,1-1-1,0 1 1,-1-1-1,3-1 1,4-1-711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19.44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8 1568,'1'0'44,"-1"0"-30,1 0 0,-1 0 0,0 0 1,0 0-1,0 0 0,0 0 0,0 0 0,1 0 0,-1 0 0,0 0 0,0 0 0,0 0 0,0 0 0,0 0 0,1 0 0,-1 0 0,1-1 141,-1 1-141,0 0 0,0-1 0,0 1 0,0 0 0,0 0 0,0 0 0,1 0 0,-1 0 0,0-1 0,0 1 0,0 0 1,0 0-1,0 0 0,0 0 0,0 0 0,0-1 0,-1-3 280,3 12-47,0 0-1,0 0 1,-1 0 0,0 0 0,-1 0 0,0 1 0,0-1 0,-1 0 0,-2 10 0,2-14-249,1 1 1,-1-1 0,1 1-1,0 7 1,-1 13-93,0-10-786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20.77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50 1 992,'-5'19'2560,"1"-9"-2764,1-1 0,-1 0 1,-1 0-1,-5 9 0,1-1-324,0 2-485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21.52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28 8 224,'-10'-8'96,"5"8"-64,-3 0-32,3 0-128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22.82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236 103 992,'-36'-3'1536,"23"-13"-224,6 10-1384,6 5 81,0 0 0,0 0 0,0 0 1,0 0-1,0 0 0,0 0 0,0-1 1,0 1-1,0 0 0,1 0 0,-1-1 1,0 0-1,-11-17 288,4 6-2,7 11-274,0 0 0,0 1 1,0-1-1,0 0 0,0 1 1,-1-1-1,1 0 0,-1 1 0,1 0 1,-1-1-1,1 1 0,-1 0 1,0 0-1,1 0 0,-1 0 1,0 0-1,0 0 0,0 0 0,0 1 1,0-1-1,0 1 0,-2-1 1,1 0 16,0 1 1,0 0 0,-1 0 0,1 0 0,0 0 0,0 0 0,0 1 0,0-1 0,0 1 0,0 0 0,0 0 0,0 0 0,-4 2-1,5-2-24,-1-1-1,1 1 0,-1-1 0,1 1 1,-1-1-1,1 0 0,-1 0 0,1 0 0,-1 0 1,-2-1-1,-13 0 71,7 1 412,9 0-486,1 0-74,67 14-101,-37-12 184,9 1 143,-23 1-176,0 0 0,-1 1-1,0 0 1,0 1 0,19 11-1,-10-3-40,0 2 1,21 19-1,-25-21 166,0-1 0,36 19 0,-34-21-114,0 1 1,26 21-1,-44-31 39,0 1 1,0-1-1,-1 1 0,1 0 1,-1 0-1,3 4 0,-5-6-23,1 0-1,0 0 1,-1 0-1,1 0 1,-1 0-1,0 1 1,1-1-1,-1 0 1,0 0-1,0 0 1,1 0 0,-1 1-1,0-1 1,0 0-1,-1 0 1,1 1-1,0-1 1,0 0-1,0 0 1,-1 0-1,1 0 1,-1 0-1,0 2 1,-2 2-35,1 0 1,0 0 0,0 0-1,0 1 1,0-1 0,1 0-1,0 1 1,0-1 0,0 1-1,1-1 1,0 1 0,0-1-1,0 1 1,1-1 0,0 1-1,0-1 1,0 1 0,3 7-1,35 59 55,15 33-82,-38-74 69,28 42-1,-10-19 129,-20-33-114,0 0-1,1-1 0,30 31 1,63 43 408,-28-21-481,4 2-653,-77-70 219,1 0-1,-1 0 0,1-1 0,0 0 0,0 0 0,16 4 0,-5-6-1211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01.0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87 9848,'0'0'11551,"5"-8"-11328,-2 3-184,-1 2-16,0 0 0,-1-1 0,2 1-1,-1 0 1,0 1 0,0-1 0,1 0 0,0 1 0,-1-1 0,1 1 0,0 0 0,0 0-1,1 0 1,-1 0 0,0 1 0,6-3 0,9 0 141,1 1 1,0 1-1,36 1 0,-6-1 58,140-13 1207,-170 16-1042,-15-1 77,1 0-1,-1 1 1,1-2 0,7 0-1,-12-1-161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24.42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8 118 3072,'0'0'53,"-1"-1"-1,0 0 1,1 1-1,-1-1 1,1 0 0,-1 0-1,1 0 1,-1 1-1,1-1 1,-1 0 0,1 0-1,0 0 1,-1 0 0,1 0-1,0 0 1,0 0-1,0 0 1,0 0 0,0 0-1,0 1 1,0-1-1,0 0 1,0 0 0,0 0-1,1-1 1,1 0 37,0-1-1,0 1 1,0 0 0,0 0 0,0 1 0,1-1-1,-1 0 1,4-1 0,-1 0-91,0 0-1,-1 0 1,1-1 0,-1 1-1,0-1 1,0 0 0,6-8-1,-8 9-5,0 0 0,1 0-1,0 0 1,0 0 0,0 1-1,0-1 1,0 1 0,0 0-1,1 0 1,-1 0 0,1 0-1,0 0 1,4-1 0,-5 2 73,0 0 1,1 1 0,-1-1 0,0 1 0,0-1 0,1 1 0,-1 0 0,0 0 0,0 0 0,0 1-1,1-1 1,-1 1 0,0-1 0,0 1 0,0 0 0,5 3 0,13 10 235,-1 0 0,-1 2 0,22 21 0,-1-1-214,17 19-70,63 76 1,-38-28 175,23 27-340,-58-75 181,17 16 202,-52-59-296,-1 1 1,0 0-1,12 19 0,9 16 43,-31-47 28,-1 0 0,1 0 0,-1 0-1,1 0 1,-1 0 0,1 0 0,-1 0-1,0 0 1,0 0 0,0 0 0,1 0-1,-1 0 1,0 1 0,0-1 0,-1 0-1,1 0 1,0 0 0,0 0 0,0 0-1,-1 0 1,1 0 0,0 0-1,-1 0 1,1 0 0,-1 0 0,0 0-1,1 0 1,-1 0 0,0 0 0,1 0-1,-1 0 1,0-1 0,-2 2 0,2-1 12,0 0 0,0-1 0,-1 1 0,1-1 0,0 0 0,0 1 0,-1-1 0,1 0 0,-1 0 0,1 0 0,0 1 0,-1-2 0,1 1 0,0 0 0,-1 0 0,1 0 0,0-1 0,-1 1 0,1 0 0,0-1 0,-1 0 0,1 1 0,0-1 0,0 0 0,0 1 0,0-1 0,-2-1 0,-8-9 145,1 0-1,0-1 0,1 0 1,-13-21-1,3 5-322,-51-85 11,45 70 137,-1 2 1,-40-49-1,32 52 170,-1 1-1,-75-61 1,64 62-1001,41 32 606,2 1 48,7 9-211,1-1 338,-1 1 0,11 7 0,10 13 40,121 167-85,-92-119 180,4 0 39,20 28 138,-76-99-216,0 0-1,0-1 1,0 1 0,0 0 0,0-1 0,1 1-1,-1-1 1,1 0 0,-1 0 0,1 0-1,0 0 1,5 2 560,-8-7-433,-1 0-1,1 0 1,-1 1-1,0-1 1,0 0-1,-2-3 1,-1-4-10,-15-41-56,-2 1 0,-38-66 0,44 91-153,-2-1-1,-1 2 1,-1 0 0,0 1-1,-44-37 1,48 47 52,2 2-145,-1-1 0,0 2 0,-1-1 1,0 2-1,-27-13 0,41 21 132,0 1 0,1 0 1,-1-1-1,1 1 0,-1 0 0,0 0 1,1-1-1,-1 1 0,0 0 1,0 0-1,1 0 0,-1 0 1,0 0-1,1 0 0,-1 0 0,0 0 1,1 0-1,-1 0 0,0 0 1,1 1-1,-1-1 0,0 0 0,1 0 1,-1 1-1,0-1 0,1 0 1,-1 1-1,1-1 0,-1 1 1,0-1-1,1 1 0,-1-1 0,1 1 1,0-1-1,-1 1 0,1-1 1,-1 1-1,1 0 0,0-1 0,-1 1 1,1-1-1,0 1 0,0 0 1,-1 1-1,1 1-27,0 1 0,-1 0 0,2 0 1,-1 0-1,0 0 0,1-1 0,1 9 0,10 27 4,1-1 0,2 0 0,1-1 0,38 61 0,-12-32 112,79 91 1,-62-82-183,21 23-1926,-62-80-176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24.93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43 2080,'0'-11'768,"4"3"-608,5-4-32,-5 9-288,1-2 64,0 2-448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25.81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1152,'3'0'238,"0"0"1,-1 1-1,1 0 0,0 0 1,0-1-1,-1 2 0,1-1 0,0 0 1,-1 0-1,1 1 0,-1 0 1,0-1-1,1 1 0,-1 0 1,0 0-1,0 0 0,0 0 1,2 3-1,4 11-100,0 1 0,-1-1 1,-1 1-1,0 0 0,5 35 0,9 23-178,-8-42 473,1 0 1,2 0-1,30 48 0,-35-65-199,-3-6 28,-1 0-1,0 1 1,0 0-1,6 33 1719,-12-44-1970,-11-19 411,6 11-448,0-1-71,0-1-1,0 1 1,1-1-1,0 0 1,-2-11-1,-9-55-639,5 25 441,2-6 92,6 40 112,-1 1 0,0-1 1,-7-22-1,9 36 26,0 0 0,0 0 1,0 0-1,1 0 0,-1 0 1,1-1-1,0-5 0,10 29 249,21 89 163,8 25 78,-35-125-346,0-1 1,1 1-1,0-1 1,8 11-1,5 7 501,-16-27-520,-1-1-1,0 1 1,0-1-1,0 1 1,-1-1-1,1 0 1,0 0-1,-1 1 1,1-1-1,-1 0 1,1 0-1,-1 0 1,0 0-1,0 0 1,0-3 0,-4-32 81,2 27-63,-3-57-128,2 16-104,3 5-847,8 57 459,-2 5 229,0-1 0,-1 1 0,0 0 0,3 25-1,-2-8-60,0-5-173,0-6-211,-1-1 0,-1 1 0,-2 0 0,0 0 0,-1 30 0,-4-37-1037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27.17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151 32 576,'-1'1'48,"0"0"1,0 1-1,1-1 1,-1 0-1,1 1 1,-1-1-1,1 1 0,-1-1 1,1 0-1,0 1 1,0-1-1,0 4 1,-3 20 553,3-16-135,0-1 1,-1 1 0,0-1-1,-1 1 1,-3 9-1,4-8-428,2-9 66,-6 12 695,3-8-543,-1 1 0,1-1 0,0 0 0,0 1 0,0 0 1,1-1-1,-7 19 2432,8-24-2650,0-4 43,-1 0 1,0 0-1,0 0 1,0 0-1,-1 0 0,1 0 1,-1 0-1,0 0 1,-3-4-1,2 3-116,0-1 0,0 0 0,-4-12 0,5 10 112,-1 0 0,-1 0 0,-5-10 0,-3-6-59,-6-6-402,14 25 389,1 1 0,0-1 0,0 0 0,1 0 0,-4-8 0,5 6 60,1 7-72,1 0-1,-1 0 1,0-1-1,0 1 1,0 0-1,0 0 1,0 0-1,0 0 1,0-1-1,0 1 1,0 0-1,0 0 1,0 0-1,0 0 1,0 0-1,0-1 1,0 1-1,-1 0 0,1 0 1,0 0-1,0 0 1,0-1-1,0 1 1,0 0-1,0 0 1,0 0-1,0 0 1,0 0-1,-1 0 1,1 0-1,0-1 1,0 1-1,0 0 1,0 0-1,0 0 1,-1 0-1,1 0 1,0 0-1,0 0 1,0 0-1,0 0 1,-1 0-1,1 0 1,0 0-1,0 0 1,0 0-1,5 16-789,-2-9 766,-1 0 0,2 0-1,3 7 1,-3-6 45,0 0 0,-1 0 0,0 0 1,0 0-1,2 14 0,8 22 198,-7-35-126,-2-37-3311,-4 24 2761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41.8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391 279 3904,'-1'-4'265,"-1"1"0,0-1 0,1 0 0,-1 0 0,0-5-1,0 3 131,-5-30 1975,6 28-1958,0 0-1,-1 0 0,-6-16 1,-5-19 494,5 12-783,1 10 321,2 4-117,-14-29 1,19 46-336,0 0 0,0 0 1,0 0-1,0 0 0,0 0 1,0 0-1,0-1 0,0 1 1,0 0-1,0 0 1,0 0-1,0 0 0,0 0 1,0 0-1,-1 0 0,1-1 1,0 1-1,0 0 0,0 0 1,0 0-1,0 0 0,0 0 1,0 0-1,-1 0 0,1 0 1,0 0-1,0 0 1,0 0-1,0 0 0,0 0 1,-1 0-1,1 0 0,0 0 1,0 0-1,0 0 0,0 0 1,0 0-1,0 0 0,-1 0 1,1 0-1,0 0 0,0 0 1,0 0-1,0 0 1,0 0-1,0 0 0,-1 0 1,1 0-1,0 0 0,0 1 1,0-1-1,0 0 0,-6 10-333,-1 13 32,-14 100-138,6-25 590,13-86 4,1 1 0,0 17 0,1-24-39,-5-24 537,14-170-485,-13 203-709,-1-5 598,4-6 11,-1 0 0,0 0 0,0 0 0,0-1 0,-5 6 0,6-8-30,1-1-1,-1 1 0,1-1 1,-1 0-1,1 1 0,-1-1 0,1 0 1,-1 1-1,1-1 0,-1 0 1,0 1-1,1-1 0,-1 0 1,0 0-1,1 0 0,-1 0 0,1 0 1,-1 0-1,0 0 0,1 0 1,-1 0-1,0 0 0,1 0 1,-1 0-1,0 0 0,1-1 1,-1 1-1,1 0 0,-1 0 0,0-1 1,1 1-1,-1 0 0,1-1 1,-1 1-1,1-1 0,-1 1 1,1-1-1,-1 1 0,1-1 0,0 1 1,-1-1-1,1 1 0,0-1 1,-1 0-1,-5-7 29,1 0-1,-7-16 1,-4-5-44,9 18-51,5 6-27,-1 1 0,0 0 0,0 0 1,0 0-1,0 0 0,-5-3 0,7 6 48,-1 0 1,1 0 0,-1 0-1,1 0 1,-1 1 0,1-1-1,-1 1 1,1-1-1,-1 1 1,0 0 0,0-1-1,1 1 1,-1 0 0,0 0-1,1 0 1,-1 0-1,0 1 1,1-1 0,-1 0-1,0 1 1,1-1 0,-3 1-1,4 0 0,-1-1-1,0 1 1,0-1 0,1 1-1,-1-1 1,0 1-1,1 0 1,-1-1-1,0 1 1,1 0 0,-1-1-1,1 1 1,-1 0-1,1 0 1,0 0-1,-1 0 1,1 1 0,-6 18-243,4-13 184,-5 29 17,0 1-1,-1 51 1,6 77 45,1-8 41,0-41 980,0-119-918,-1 0 1,1 0-1,0 0 0,0 0 1,0 0-1,0-1 0,0-3 1,1 7-78,-18-137 136,9 54 6,4 27-139,-2-14-293,6 38-395,9 37 368,-4 0 272,0 1 1,-1-1 0,0 1 0,0-1-1,3 12 1,-5-15 21,13 38-201,14 70 0,-13-46 111,56 284-522,-22 2 620,-39-278 212,-3-31 509,4 71 1072,-8-126-1519,1-60-99,1 15-128,13-240-13,-17 273-129,2 0 0,2 0 1,0 1-1,1 0 0,17-44 0,-20 62 25,0 1 0,1-1 0,0 1 0,0-1 0,7-7 0,-11 14 60,0 0 1,1-1-1,-1 1 0,1 0 0,-1 0 1,1-1-1,-1 1 0,1 0 1,-1 0-1,1-1 0,-1 1 1,1 0-1,0 0 0,-1 0 1,1 0-1,-1 0 0,1 0 0,-1 0 1,1 0-1,-1 0 0,1 0 1,0 0-1,-1 1 0,1-1 1,-1 0-1,1 0 0,-1 0 1,1 1-1,-1-1 0,1 0 1,-1 1-1,0-1 0,1 0 0,0 1 1,15 15-17,-8-6 18,-1 0 1,0 0 0,-1 1-1,0 0 1,0 0-1,7 23 1,14 76 54,-15-52-83,-3-26 38,9 50 704,-17-76-249,-1-12-111,-1-15-32,1 18-314,-20-199-132,5 60 92,-11-186-107,25 312-559,0 35 56,-4 69 689,-28 141 1,1-117 1082,32-111-1100,0-1 1,0 1 0,0 0 0,0-1 0,0 1 0,0-1-1,-1 1 1,1-1 0,0 1 0,0-1 0,-1 1 0,1-1-1,0 1 1,-1-1 0,1 1 0,0-1 0,-1 1 0,1-1-1,-1 0 1,1 1 0,-1-1 0,1 0 0,0 1 0,-1-1-1,0 0 1,1 0 0,-1 1 0,1-1 0,-1 0 0,1 0-1,-1 0 1,1 0 0,-1 0 0,0 0 0,1 0 0,-1 0-1,0 0 1,0 0 4,0-1 1,0 0-1,0 1 0,0-1 0,0 0 0,0 0 0,0 0 0,0 0 0,1 0 1,-1 1-1,0-1 0,0 0 0,1-1 0,-1 1 0,1 0 0,-1 0 1,1 0-1,-1-1 0,-3-15-60,1 0-1,0 1 1,0-35 0,3 43 27,-2-56-216,13-123 0,-11 187 228,6-31-238,-5 30 216,-1 1 0,0-1 0,0 0-1,1 0 1,-1 1 0,1-1 0,-1 0-1,1 1 1,-1-1 0,1 0-1,-1 1 1,1-1 0,-1 1 0,2-1-1,-1 0 8,-1 1 0,0 0 0,1 0 0,-1 0-1,1 0 1,-1 0 0,1 0 0,-1 0 0,1 0 0,-1 0-1,1 0 1,-1 1 0,0-1 0,1 0 0,-1 0 0,1 0-1,-1 0 1,1 1 0,-1-1 0,0 0 0,1 0 0,-1 1-1,0-1 1,1 0 0,-1 1 0,0-1 0,1 1 0,3 5-2,0 0 1,-1 0 0,1 0 0,-1 0 0,-1 0 0,1 1 0,1 6-1,1 1 4,101 309-508,-92-274 423,31 104-74,-32-114 248,34 68 0,-42-99-14,0 1 0,0-1-1,1 0 1,0 0 0,0 0-1,9 8 1,-13-14-34,1 0 0,-1 0 1,0-1-1,1 1 0,0-1 0,-1 1 0,1-1 0,0 0 1,0 0-1,-1 0 0,1 0 0,0 0 0,0-1 0,0 1 1,0-1-1,0 0 0,0 0 0,0 0 0,0 0 0,0 0 1,0-1-1,0 0 0,0 1 0,3-2 0,0-1 16,-1 1 1,0-1-1,1-1 0,-1 1 0,0-1 0,-1 1 0,8-9 1,0 0 22,15-22 0,-4-1-50,20-41 0,3-3 76,16-33 21,-16 27-28,-42 78-169,1 0 1,0 0-1,9-8 0,-14 27-257,-4 0 329,-1 0-1,-11 23 1,2-6 45,-13 28 2,-53 84 0,73-131-15,-1 0 0,0 0-1,0 0 1,-1-1 0,0 0-1,-1-1 1,-18 13 0,26-20-16,0 0 0,0 0 0,0 0 0,0 0 0,0 0 0,-1 0 0,1-1 1,0 1-1,0-1 0,-1 1 0,1-1 0,0 0 0,-1 0 0,1 0 0,0 0 0,0 0 1,-1-1-1,1 1 0,0-1 0,0 1 0,-1-1 0,1 0 0,0 0 0,0 0 1,0 0-1,0 0 0,0 0 0,0-1 0,0 1 0,1-1 0,-1 1 0,-1-3 1,-3-2-1,1 0 0,0-1 0,1 0 0,-1 0 0,1 0 0,1 0 0,-5-15 0,2 5-79,2-1 0,0 0 0,2 0 0,0 0 0,0 0 0,3-33 0,20-109-195,-15 127 279,3-18-71,7-58 119,-15 106-47,0-5-100,0 0-1,0 0 1,-1 0 0,0-1 0,-1 1 0,-1-10 0,2 18 77,0 0 0,0 0 0,0 0 0,0 0 0,0 0 0,0 0 0,0 0 1,0 0-1,0 0 0,-1-1 0,1 1 0,0 0 0,0 0 0,0 0 0,0 0 0,0 0 1,0 0-1,0 0 0,0 0 0,0 0 0,0 0 0,-1 0 0,1 0 0,0 0 1,0 0-1,0 0 0,0 0 0,0 0 0,0 0 0,0 0 0,0 0 0,-1 0 1,1 0-1,0 0 0,0 0 0,0 0 0,0 0 0,0 0 0,0 0 0,0 0 0,0 0 1,-1 0-1,1 0 0,0 0 0,0 0 0,0 0 0,0 0 0,0 0 0,0 0 1,0 1-1,0-1 0,0 0 0,0 0 0,0 0 0,0 0 0,0 0 0,-1 0 0,1 0 1,0 0-1,0 0 0,0 1 0,0-1 0,0 0 0,0 0 0,0 0 0,0 0 1,-7 14-88,-1-1 1,-9 30 0,1-5 126,-23 56 117,4 1 1,-23 99-1,45-142-41,-22 97-19,35-133-118,0-16 30,0 0 0,0 0-1,0-1 1,0 1-1,0 0 1,0 0 0,0 0-1,1-1 1,-1 1 0,0 0-1,0 0 1,0 0 0,0 0-1,0 0 1,0-1 0,1 1-1,-1 0 1,0 0-1,0 0 1,0 0 0,0 0-1,1 0 1,-1 0 0,0 0-1,0-1 1,0 1 0,1 0-1,-1 0 1,0 0 0,0 0-1,0 0 1,1 0-1,-1 0 1,0 0 0,0 0-1,0 0 1,1 0 0,-1 0-1,0 1 1,0-1 0,0 0-1,0 0 1,1 0 0,-1 0-1,0 0 1,0 0-1,0 0 1,0 0 0,1 1-1,-1-1 1,0 0 0,0 0-1,0 0 1,0 0 0,0 1-1,0-1 1,1 0 0,-1 0-1,0 0 1,0 0-1,0 1 1,0-1 0,0 0-1,0 0 1,0 0 0,0 1-1,0-1 1,0 0 0,0 0-1,6-7 29,0-1 1,-1 0-1,8-18 0,2-1 36,13-15-87,1 1 1,47-50 0,-22 28 37,-33 38 17,0 1 0,2 2 0,0 0 0,39-27 0,-60 47-36,0 0 0,1 0 1,0 1-1,-1-1 0,1 1 0,0-1 0,0 1 1,0 0-1,0 0 0,0 0 0,0 1 1,0-1-1,0 1 0,0 0 0,0-1 1,1 1-1,-1 1 0,0-1 0,0 0 0,0 1 1,0 0-1,0-1 0,0 1 0,5 2 1,-2 1 23,0 0 0,-1 0 0,1 1 0,-1 0 0,1-1 0,-2 2 0,1-1 0,0 1 0,-1-1 0,0 1 0,4 9 0,6 12-37,13 41-1,-26-66 16,23 66-84,-6-17 175,38 81 0,-48-118-58,0 1 0,1-1 0,1-1 0,0 0 1,0 0-1,2-1 0,-1 0 0,2-1 0,25 19 0,-23-21 64,1-1-1,0 0 0,0-1 1,0-1-1,34 8 1,-37-11 2,0-1 1,1 0 0,-1-1 0,1-1-1,0 0 1,-1-1 0,1 0 0,15-4 0,-23 4-39,-1-1 0,1 0 0,-1 0 1,0 0-1,1-1 0,-1 0 0,6-4 1,-9 6-68,-1 0-1,0 0 1,0 0 0,0 0 0,0 0 0,1 0 0,-2-1 0,1 1 0,0 0-1,0 0 1,0-1 0,0 1 0,-1-1 0,1 1 0,-1 0 0,1-1 0,-1 1-1,0-1 1,1 1 0,-1-1 0,0 0 0,0 1 0,0-1 0,0 1 0,0-1-1,-1 1 1,1-1 0,0 1 0,-1-1 0,0-1 0,0 2-7,1-1 0,-1 1 1,0 0-1,0 0 0,0 0 0,0-1 1,0 1-1,0 0 0,0 0 1,0 1-1,-1-1 0,1 0 0,0 0 1,-1 0-1,1 1 0,0-1 1,-1 1-1,1-1 0,-1 1 0,-1-1 1,-1 1-49,-1-1 1,1 1 0,0-1-1,-1 1 1,-8 2 0,-142 26-533,103-18 489,-128 34 41,27-6 86,15-5-218,-90 18 472,186-43-105,23-4-148,-1 0 0,-30 1 0,123-7-253,1-2 1,94-19 0,94-13-84,-172 26 322,126-11-233,-115 13 344,-10 1 21,-48 6-488,-51-2 107,-206-32 299,207 34-91,-12-2-104,0 2 0,-1 0 0,-37 3 0,57-2 102,-1 0 0,0 0 0,1 0-1,-1 0 1,0 0 0,1 1 0,-1-1 0,0 0 0,1 0 0,-1 1 0,1-1 0,-1 0 0,0 1-1,1-1 1,-1 0 0,1 1 0,-1 0 0,0 0 17,1-1 1,0 0-1,0 1 1,0-1-1,0 0 0,0 1 1,0-1-1,0 0 1,0 1-1,0-1 1,0 0-1,0 0 0,0 1 1,0-1-1,1 0 1,-1 1-1,0-1 0,0 0 1,0 1-1,0-1 1,0 0-1,1 0 0,-1 1 1,1-1-1,0 2-21,1 0-1,0 0 0,0 0 0,0-1 1,1 1-1,-1-1 0,4 2 0,24 8-36,0-1-1,1-1 0,0-2 0,53 6 1,-66-11 138,0 1 0,0 1-1,0 1 1,21 8 0,-36-11-31,1-1-1,-1 0 0,1 0 0,-1 0 0,1 0 1,5 0-1,-8-1 92,-1 0-112,0 1 1,-1-1-1,1 1 0,0-1 1,0 0-1,-1 1 1,1-1-1,0 1 1,0-1-1,-1 1 1,1-1-1,0 0 1,-1 1-1,1-1 1,-1 0-1,1 1 0,0-1 1,-1 0-1,1 0 1,-1 0-1,1 1 1,-1-1-1,1 0 1,-1 0-1,1 0 1,-1 0-1,1 0 1,-1 0-1,1 0 0,-1 0 1,0 0-1,-23 0 73,15 0-33,-176-8 205,-107 5-283,262 4-102,0 2 0,0 0-1,0 2 1,1 2 0,0 0-1,0 2 1,-31 14 0,42-16 94,14-6 18,0 1 1,0-1 0,0 1-1,1-1 1,-1 1 0,1 0 0,-6 4-1,9-5 14,0-1-1,0 1 0,1-1 1,-1 0-1,0 1 0,0-1 1,0 1-1,0-1 0,1 1 1,-1-1-1,0 0 1,0 1-1,1-1 0,-1 0 1,0 1-1,1-1 0,-1 0 1,0 1-1,1-1 0,-1 0 1,1 0-1,-1 0 0,0 1 1,1-1-1,-1 0 0,1 0 1,-1 0-1,1 1 1,12 4 23,-7-2-11,0-1 0,1 0 0,0-1 0,0 0 0,-1 0 0,1 0 0,0-1 0,11 0 0,4-3 82,29-6 0,-17 2-50,43-7-6,112-14 101,0 6-68,-59 5-430,-116 15 226,-10 1 85,1 1 0,-1-1 0,1 1-1,-1 0 1,0 0 0,1 0 0,-1 1-1,5 1 1,-1-1 3,-8-1 46,0 0 0,1 0 0,-1 0 0,0 0 0,0 0 1,0 0-1,0 0 0,0 0 0,0 0 0,1 0 0,-1 0 0,0 0 0,0 0 0,0 0 0,0 0 0,0 0 0,0 0 1,1 1-1,-1-1 0,0 0 0,0 0 0,0 0 0,0 0 0,0 0 0,0 0 0,0 1 0,0-1 0,0 0 1,0 0-1,0 0 0,0 0 0,0 0 0,0 0 0,0 1 0,0-1 0,0 0 0,0 0 0,0 0 0,0 1 1,0-1-10,0 0 0,0 0 0,0 0 0,0 0 0,0 0 0,0 1 0,0-1 0,0 0 1,0 0-1,0 0 0,0 0 0,0 0 0,0 1 0,1-1 0,-1 0 0,0 0 0,0 0 1,0 0-1,0 0 0,0 0 0,0 1 0,0-1 0,0 0 0,0 0 0,1 0 0,-1 0 1,0 0-1,0 0 0,0 0 0,0 0 0,0 0 0,0 1 0,1-1 0,-1 0 0,0 0 1,0 0-1,0 0 0,0 0 0,1 0 0,2 0 66,-4 1-6,-10 1 21,-21 6-127,31-8 50,-7 5 48,0-1-1,-1 0 1,0 0 0,1-1 0,-1 0-1,0-1 1,0 0 0,-1 0 0,-13 0-1,-83 2 308,-63-2-312,138-3-33,-62 5 0,86-3 8,-1 1 1,0 0 0,1 0-1,-1 1 1,-7 3 0,2 0 152,-4 2-260,16-7 54,-2-2-3,3 1 43,0 1 0,0-1 1,-1 0-1,1 1 0,0-1 1,0 0-1,0 1 1,0-1-1,0 0 0,0 1 1,1-1-1,-1 0 0,0 1 1,0-1-1,0 0 1,0 1-1,0-1 0,0 0 1,1 1-1,-1-1 0,0 0 1,0 0-1,0 1 0,1-1 1,-1 0-1,0 1 1,1-1-1,0 2 23,-1-1 0,1 1 0,0-1 0,0 0 0,1 1 0,-1-1 0,0 0 0,0 1 0,1-1 0,-1 0 0,0 0 0,1 0 0,-1 0 0,1 0 0,0-1 0,-1 1-1,1 0 1,0-1 0,-1 1 0,1-1 0,0 0 0,3 1 0,-1 0-23,11 1 45,1-1-1,-1 0 1,1-1-1,-1 0 1,20-4-1,31 0-137,62-4 132,-44-4 514,-43 5-446,-20 4-331,-14 2 169,0 0 0,0 0-1,0-1 1,9-2 0,-15 3 121,19 1 448,48 0-1120,-67 0 699,17 0-256,-23-2-1,4 1 167,0 0 0,0 1 0,1-1 1,-1 1-1,0-1 0,0 1 0,0 0 0,0-1 0,1 1 1,-1 0-1,0 0 0,0-1 0,-2 1 0,-35 2-29,0 2 0,-43 10 0,57-10 112,-211 48-212,102-17 672,117-34-467,12-1-128,12 0-81,25-2 308,36-6 1,-3 0-216,57 5-203,-12 0 42,-81 1 134,-17 2 143,0 0-1,0-2 0,18-3 1,4 0 195,-27 4-237,0 0 0,0 0 0,-1-1 0,9-2 1,-15 3-74,-1 0 7,1 1 6,-1-1-1,0 0 0,1 1 1,-1-1-1,1 1 0,-1-1 1,1 1-1,-1-1 0,1 0 1,-1 1-1,1 0 0,0-1 1,-1 1-1,1-1 0,-1 1 1,1 0-1,1-1 0,13-5-188,-14 6 196,12-6-26,1-1 0,21-13 1,-20 10 18,23-10 0,27-13 571,-60 30-516,-4 2-7,0 0 0,0 0 0,0 0 0,0 0 0,0 0 0,0 0 1,-1 0-1,1-1 0,-1 1 0,1 0 0,-1 0 0,1-1 0,-1 1 1,0 0-1,1 0 0,-1-1 0,0 1 0,0 0 0,0-2 0,-1-33 198,1 22-760,-4 45-891,8 25 1409,0 22 160,-4-77-122,0 0 1,0 0-1,0-1 0,0 1 1,0 0-1,0-1 1,0 1-1,-1 0 1,1-1-1,0 1 0,0-1 1,-1 1-1,1 0 1,-1-1-1,1 1 1,0-1-1,-1 1 1,1-1-1,-1 1 0,1-1 1,-1 1-1,1-1 1,-1 1-1,0-1 1,1 0-1,-1 0 1,1 1-1,-1-1 0,0 0 1,1 0-1,-1 1 1,0-1-1,0 0 1,1 0-1,-1 0 1,-1 0-1,-20 3-28,-27 5-42,31-8 37,5 0 12,1 0-1,-1 0 1,1 1-1,0 1 1,-15 3-1,8 0-2,-1-1 1,-33 3-1,20-4-111,-95 6 235,12-5-234,104-4 128,-2-1 12,1 2 0,-26 3 0,12-3-27,18-1-195,23 5-93,-1 0 325,1-1 0,0-1 0,19 3 0,156 17 308,-166-20-280,-1-2 0,0 0 0,0-1 0,1-2 0,-1 0 1,0-1-1,0-2 0,37-11 0,0-4 125,20-7 278,-60 20-494,11-4 157,-28 10-109,0 0 0,-1 0 0,1 0 0,-1 0 0,1 0-1,-1 0 1,0 0 0,1 0 0,-1-1 0,0 1-1,0 0 1,0-1 0,2-2 0,-3 3-34,1-1 0,-1 1-1,1 0 1,-1 0 0,0 0 0,0-1 0,0 1 0,0 0 0,0 0-1,0-1 1,0 1 0,0 0 0,0 0 0,0-1 0,-1 1-1,1 0 1,-1 0 0,1 0 0,-1 0 0,1-1 0,-1 1 0,1 0-1,-1 0 1,0 0 0,0 0 0,1 0 0,-1 1 0,-2-3-1,-2-1 5,-1 0-1,0 0 1,0 1-1,-7-4 0,-3-1 6,13 6 12,1 0-1,0 0 1,-1 0-1,1 0 0,0 0 1,0-1-1,1 1 1,-4-4-1,-9-12-150,9 13 146,2 0 1,-1-1 0,1 1-1,-1 0 1,2-1 0,-1 0-1,1 0 1,-4-11 0,-2-5-71,3 2-245,-2-3-2048,-18 86-3795,21-44 7125,-8 23 0,10-35-321,0-2-288,1-1 1,-1 0-1,0 0 1,-4 7-1,5-10-302,1 0 0,-1 0 0,0 0 0,0 0 0,0 0 0,0 0 0,0 0 0,0 0 0,0-1 0,-1 1 0,1 0 0,0-1 0,0 1 0,0-1 0,-1 1 0,1-1 0,0 0 0,-1 1 0,1-1 0,0 0 0,-2 0 0,-10 0 195,-7 0 159,1 0 1,-40-7-1,37 4-376,-1 1 0,-29 0 0,16 2-226,-20-1 116,-72 10 1,-55 17 76,-21 21-136,64-11 164,88-25-115,0-2 1,-105 2 0,154-11 93,0 0 0,0 0 1,0 0-1,0-1 0,0 0 1,0 0-1,0 0 0,0 0 0,0 0 1,0 0-1,1-1 0,-1 1 1,-2-3-1,-1 0 12,1-1 1,0 0-1,1 0 1,-8-10-1,-29-31 295,39 44-333,0-1 0,0 1 0,0 0 0,0 0 0,0 0 0,-1 0 0,1 0 0,-1 0 0,0 1 0,1-1 0,-1 1 0,0 0 0,0 0 0,-5-1 0,-1 0 51,0 0 0,0 2 0,-15-1-1,21 2-25,1-1 1,-1 1-1,0 0 0,1 0 0,-1 0 0,0 0 0,-3 2 0,-18 7 171,20-9-115,0 1-1,-1-1 1,1 1 0,-5 3-1,-13 5 14,13-7-37,1 1 1,-1 0-1,-9 6 0,-18 8 124,4-2-88,9-5 77,20-9-123,0-1 1,0 1 0,1-1 0,-1 0 0,0 0 0,0 0 0,0 0-1,0 0 1,0-1 0,-6 1 0,-22 4 477,30-5-578,1 0 94,0-1 0,-1 1 0,1 0 1,0 0-1,0-1 0,-1 1 0,1 0 1,0 0-1,0-1 0,-1 1 0,1 0 1,0-1-1,0 1 0,0 0 0,0-1 1,-1 1-1,1 0 0,0-1 0,0 1 0,0-1 1,0 1-1,0 0 0,0-1 0,0 1 1,0-1-1,0-2-16,1 0-1,-1 1 1,1-1 0,0 0 0,0 0 0,0 1-1,0-1 1,0 0 0,0 1 0,1-1-1,-1 1 1,1 0 0,3-5 0,5-3-134,17-15 0,-11 11 179,5-8-14,-18 17-60,1 0 0,0 0 0,1 1 0,-1 0 0,1 0 0,0 0 0,0 0 0,6-2 0,-10 5-45,1 1 0,-1-1 0,0 0-1,1 0 1,-1 1 0,0-1 0,0 0 0,0 0-1,1 0 1,-1-1 0,0 1 0,0 0 0,0 0-1,-1-1 1,1 1 0,0 0 0,0-1 0,-1 1-1,1-2 1,0 3 73,0 0 0,0 0 0,-1 0 0,1 0 0,0 0 0,-1 0-1,1-1 1,0 1 0,0 0 0,-1 0 0,1 0 0,0-1 0,-1 1 0,1 0 0,1-1-1,0 0-99,0 1 97,-1 1-1,1-1 1,-1 1-1,1-1 1,-1 0-1,1 1 1,-1-1-1,1 0 1,0 0-1,-1 0 1,1 0-1,-1-1 1,1 1-1,0 0 1,-1-1-1,1 1 1,-1-1-1,1 1 1,-1-1-1,0 0 1,3-1-1,-1 1 5,0-1 0,0 1 0,0 0 0,1 0-1,6-1 1,6-1-127,28-7 0,-29 5 63,1 1 1,23-2-1,85 2-173,166-23 220,-233 22-19,-14 1 233,76-15-1,-101 16-197,-15 3-89,-1-1 0,1 1-1,0 0 1,0-1 0,0 0 0,-1 0-1,1 0 1,0 0 0,3-2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44.27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68 1472,'0'-17'853,"0"17"-816,1 0 1,-1-1-1,0 1 0,0-1 0,0 1 1,1 0-1,-1-1 0,0 1 0,0 0 1,1-1-1,-1 1 0,0 0 0,1-1 1,-1 1-1,0 0 0,1 0 0,-1 0 0,0-1 1,1 1-1,-1 0 0,1 0 0,-1 0 1,0 0-1,1-1 0,-1 1 0,1 0 1,-1 0-1,1 0 0,-1 0 0,0 0 1,1 0-1,-1 0 0,1 1 0,-1-1 0,1 0 1,-1 0-1,0 0 0,1 0 0,-1 0 1,1 1-1,-1-1 0,0 0 0,1 0 1,-1 1-1,0-1 0,1 0 0,-1 0 0,0 1 1,1-1-1,-1 0 0,0 1 0,0-1 1,1 1-1,12 33 606,-9-23-480,0-1 1,0 1-1,1 11 0,4 61 263,-7-56-412,-1 0-1,-2 38 1,-1-6 164,2 180 633,0-235-754,0 1 0,-1 0-1,1 0 1,-1 0 0,0 0 0,0 0 0,0-1 0,-3 6 0,3 4 231,1-6 186,0-9-468,0 1 1,0 0-1,0 0 1,0 0-1,0 0 1,-1-1 143,1 1-137,0 0-7,0 0 1,0 0-1,0 0 1,0 0-1,0 0 1,0 0-1,0 0 1,0 0-1,0 0 1,0 0-1,0 0 1,-1 0-1,1 0 1,-1 0 110,1 0-111,0-2-13,-1 0 0,1 0 0,-1 0 0,1 0 0,0 0 0,-1 0 0,1 0-1,0-1 1,1 1 0,-1-3 0,1-12 43,-6-20 404,1-49 0,3 37-343,1-2 38,6-68 1,-1 98 67,-4 14-176,0 0-1,0 1 1,0-9-1,0 9-29,-1 0 0,0 0 0,1 0 0,0 0 0,0 1 0,5-11 0,-4 7 4,-1 1 1,1-1 0,-1 1 0,0-1 0,-1-9-1,1 11-46,0 6 45,-1 1 1,0 0-1,0-1 1,0 1 0,0 0-1,0-1 1,0 1-1,0 0 1,0-1 0,0 1-1,0 0 1,0-1-1,0 1 1,0 0 0,0-1-1,0 1 1,0 0-1,0-1 1,-1 1 0,1 0-1,0-1 1,0 1-1,-1-1 12,1-1-1,0 1 0,0 0 0,0 0 1,-1 0-1,1 0 0,0 0 0,0 0 1,1-1-1,-1 1 0,0 0 0,0 0 1,0 0-1,1 0 0,-1 0 0,1 0 0,-1 0 1,1 0-1,-1 0 0,2-2 0,-1 2-71,-1 0-1,1 0 0,0 0 0,-1 0 0,1 0 0,-1 0 0,0 0 0,1 0 0,-1 0 0,0 0 0,0 0 0,1-1 0,-1 1 0,0 0 0,0 0 0,-1-2 0,9 44-3,-7-34 50,0 0-1,0 0 1,0 1-1,-1-1 1,0 0-1,-2 11 1,0 13-77,2 27 122,4 155 50,-3-180-67,-1-20 5,1 0-1,2 15 1,-2-20-71,3 2 1104,-1-17-948,-1-16 56,-2 7-118,3-29 13,7-46 66,-2 38-277,-3 0-1,-1-75 1,4 33 268,-3 5-885,-5 90 709,4 7-144,-2 2 177,-2-1 0,1 1 0,-1-1 1,-1 10-1,0 5-71,-4 91-339,0-21 386,-42 500 81,30-506 227,2-11 86,14-68-312,-4 32-30,-2 46 1,3-53-1,3-29 14,0 0-1,1 0 0,-1 1 1,1-1-1,0 0 0,0 1 1,0-1-1,2 8 0,3 27-95,-6-32 76,1-6 24,0 0 0,0 0 0,0 0 0,0 0 0,0 0 0,0 0 0,0 1 0,0-1 0,0 0 0,1 0 0,-1 0 0,0 0 0,1 0 0,-1 0 0,1 0 0,-1 0 0,2 2 0,15 31-388,-16-31 410,0-2-5,8 12-2,-5-7-1,-1-1 0,2 1 0,-1-1 0,0 0 0,1 0 0,0-1 0,0 1 0,0-1 0,12 7 0,27 4-183,-37-11 164,-7-4-4,0 0-1,1 0 1,-1 0-1,0 0 1,0 0-1,0 0 0,0 1 1,0-1-1,1 0 1,-1 0-1,0 0 1,0 0-1,0 0 1,0 0-1,1 0 0,-1 0 1,0 0-1,0 0 1,0 0-1,0 0 1,0-1-1,1 1 1,-1 0-1,0 0 0,0 0 1,0 0-1,0 0 1,0 0-1,1 0 1,-1 0-1,0 0 1,0 0-1,0-1 0,0 1 1,0 0-1,0 0 1,0 0-1,0 0 1,0 0-1,1 0 1,-1-1-1,0 1 0,0 0 1,0 0-1,0 0 1,0 0-1,0-1 1,0 1-1,0 0 1,0 0-1,0 0 0,0 0 1,0 0-1,0-1 1,0 1-1,0 0 1,0 0-1,0 0 1,-1 0-1,1-1 0,-2-16 82,1 3-106,-5-18 67,3 17-213,-6-7-204,8 19 249,-1 0-1,1-1 1,0 1-1,0 0 0,0 0 1,1-1-1,-2-5 1,2 9 114,0 0 0,0 0 0,0-1 0,0 1 0,0 0 0,0 0 1,0 0-1,0 0 0,0 0 0,0 0 0,0 0 0,0 0 0,0 0 0,0 0 0,0 0 1,0 0-1,0 0 0,0 0 0,-1 0 0,1 0 0,0 0 0,0 0 0,0 0 1,0 0-1,0 0 0,0 0 0,0 0 0,0 0 0,0 0 0,0 0 0,0 0 0,0 0 1,0 0-1,-1 0 0,1 0 0,0 0 0,0 0 0,0 0 0,0 0 0,0 0 1,0 0-1,0 0 0,0 0 0,0 0 0,0 0 0,0 0 0,0 0 0,0 0 0,0 0 1,0 0-1,-1 0 0,1 0 0,0 0 0,0 0 0,0 0 0,0 1 0,0-1 0,0 0 1,0 0-1,0 0 0,0 0 0,-7 7-266,-5 13 45,10-14 172,-1-1 1,1 0 0,-1 0-1,0 0 1,0 0-1,-7 8 1,-9 14-659,6-3-33,0 0-1078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45.39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65 1728,'0'0'1205,"18"-1"-1274,5-9 1194,-15 7-796,0 0 0,14-8 0,-15 7-230,0 1 1,-1-1-1,1 1 1,1 1-1,-1 0 0,0 0 1,13-2-1,1 2 314,33 0 0,-46 2-254,1-1 0,-1 0 0,1 0 0,12-4 0,-20 5-218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46.82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57 1 992,'0'0'13,"0"0"0,-1 0 0,1 1 0,0-1 0,0 0 0,0 0 0,-1 0 0,1 1 1,0-1-1,0 0 0,-1 0 0,1 0 0,0 0 0,0 0 0,-1 0 0,1 0 0,0 0 0,-1 0 0,1 0 0,0 1 0,0-1 0,-1 0 0,1-1 0,0 1 0,-1 0 1,1 0-9,-1 0 1,1 0 0,0 0 0,0 0 0,-1 0-1,1 0 1,0 0 0,0 0 0,-1 0 0,1 0-1,0 0 1,0 0 0,-1 0 0,1 0 0,0 1 0,0-1-1,-1 0 1,1 0 0,0 0 0,0 0 0,0 0-1,-1 0 1,1 1 0,0-1 0,0 0 0,-23 14 1162,23-10-972,0 0 0,0-1 1,1 1-1,0 0 1,1 5-1,-2-8-84,1 1-1,-1-1 1,0 1 0,1-1-1,-1 1 1,0-1-1,0 0 1,0 1-1,0-1 1,-1 1 0,1-1-1,0 1 1,-1-1-1,1 0 1,-2 3 0,0 8-207,2-12 101,0 1 0,0-1 1,0 1-1,0-1 0,0 1 0,0-1 0,0 1 1,0-1-1,0 1 0,0-1 0,0 1 1,-1-1-1,1 1 0,0-1 0,0 1 1,-7 6 842,7-7-881,-1 1-69,0 0 99,0-1 0,0 1 1,1-1-1,-1 1 0,0 0 1,1-1-1,-1 1 0,0 0 0,1-1 1,-1 1-1,1 0 0,-1 0 1,1 0-1,0 0 0,-1 0 0,1-1 1,0 1-1,-1 0 0,1 0 1,0 0-1,0 0 0,0 0 0,0 0 1,0 0-1,0 0 0,0 0 1,1 1-1,0 9 839,5-11-497,-5 1-406,1-1 1,0 0 0,-1 0 0,1 0 0,0-1 0,-1 1-1,1 0 1,0-1 0,-1 1 0,1-1 0,2-1-1,0 0-115,-1 0 0,0 0-1,0-1 1,0 0 0,-1 1-1,4-5 1,18-14-2523,-12 16 1243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8:49.33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101 57 2400,'-9'-17'1851,"0"10"-1147,-5 3-150,13 3-455,0 0-1,0 0 1,0 0 0,-1 1-1,1-1 1,0 0 0,-1 1-1,1-1 1,-1 1 0,1-1-1,-3 1 1,3 0-36,-11-9 1383,-1 1-1152,4 5-401,6 3 11,2 0 92,1 0-1,-1 0 1,1 0 0,-1 0-1,1 1 1,-1-1 0,1 0-1,0 0 1,-1 1-1,1-1 1,-1 0 0,1 0-1,0 1 1,-1-1 0,1 0-1,0 1 1,-1-1 0,1 1-1,0-1 1,-1 0-1,1 1 1,0-1 0,0 1-1,0-1 1,-1 1 0,1-1-1,0 1 1,0-1 0,0 1-1,0-1 1,0 1 0,0-1-1,0 1 1,0-1-1,0 1 1,0-1 0,0 1-1,0-1 1,0 0 0,1 2-1,-1 0-67,0 0-45,-4 4-272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9:01.43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4 576,'15'-2'634,"-11"1"-467,-1 1 0,1-1 0,-1 1 0,1 0 0,-1 0 0,5 1 0,-3-1-182,-3 1 9,0-1 0,0 0 0,0 1 0,0-1 0,0 1 0,0-1 0,0 1 0,0 0 0,2 1 0,-1 0 70,1-1-1,0-1 1,-1 1 0,1 0-1,0-1 1,4 0 0,15 3 653,-16-2-637,49 2 90,-53-3-204,1 1 0,0-1 0,-1 1 0,1 0 0,-1 0 0,6 3 0,5 0-458,-6 0-95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28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15576,'0'0'160,"59"0"-1640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01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 12456,'0'0'5869,"9"-2"-5499,163-24 1658,10 12-29,-93 18-123,-74-3-2012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9:03.15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 68 1472,'-5'2'1092,"10"-4"680,-4 2-1651,0 0 0,0-1 0,0 1 0,0 0 0,0-1 0,0 1 0,0-1 0,0 0-1,-1 1 1,1-1 0,0 0 0,0 1 0,-1-1 0,1 0 0,0 0 0,-1 0 0,1 0 0,-1 1 0,1-1 0,-1 0 0,1 0 0,-1 0 0,0 0 0,1-2 0,-1 3 97,18-12-367,-6 7 332,0 1 0,1 1-1,-1 0 1,24-2 0,-10 1-62,2 1 28,15-2-64,-30 3-108,0 0 0,1 1 0,23 2 1,-14-1 1,-22 0 27,0 0 0,0 0 0,0 0 0,-1 0 0,1 1 0,0-1 0,0 0 0,0 0 0,0 1 0,0-1 0,0 0 0,0 1 0,-1-1 0,1 1 0,0-1 0,1 2 0,-3 2 69,-7-2-92,-9 0 120,15-1-62,0-1 0,-1 1 0,1-1 0,0 1 0,-1-1 0,1 0 0,-1 0-1,1 0 1,-5-1 0,-9-2-5,1 1-1,-2 1 0,1 0 1,-24 3-1,3-1 188,36-1-361,14 5-4571,0 3 2202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9:08.5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310 14 736,'-12'0'358,"0"2"-1,-15 3 1,15-3 26,-1 1-1,-18 0 1,15-3-174,-26 6 0,7-2-22,9 0 13,10-2 570,-22 1 1,29-2-503,-8-1-285,13 0 113,8-1 246,49-13 78,-12 6-164,-28 5-211,0 1 0,26-2 0,68-4 269,-106 8-291,0 0 0,0 0 0,0 0 0,0 0 0,0 0 1,0 0-1,0 0 0,0-1 0,0 1 0,0 0 0,0 0 0,0-1 0,0 1 1,0-1-1,0 1 0,-1-1 0,1 1 0,0-1 0,0 0 0,1-1 0,-2 2-45,-44 5 90,-66-5-549,98-3-287,11 2 556,0 1 0,-1 0 1,1-1-1,0 1 0,0 0 1,-1 0-1,1-1 0,0 1 1,-1 0-1,1 0 0,0 1 1,0-1-1,-3 0 0,-5 5-1650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9:10.3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40 1568,'6'-1'652,"14"-2"1182,22-1 0,-10 2-1413,48-7 1,-24 1-135,6 4-393,-40 0 211,0 2 0,30 0-1,-50 2-56,-20 0-272,-165 3 491,127 5 74,55-8-463,1 1-173,1 0 302,-1 0 1,0-1-1,1 1 0,-1-1 1,0 1-1,1 0 0,-1-1 1,0 1-1,1-1 0,-1 0 0,1 1 1,-1-1-1,1 1 0,-1-1 1,1 0-1,0 1 0,-1-1 1,1 1-1,16 6 99,-11-5-190,0 1 26,-3-1 40,1-1 0,-1 0 1,1 1-1,-1-1 0,1-1 0,0 1 0,-1 0 1,1-1-1,0 0 0,0 0 0,5-1 0,-7 2 69,0-1 0,1 1 0,-1-1 0,0 1 0,0 0-1,1 0 1,-1 0 0,0 0 0,0 0 0,0 0 0,3 3-1,7 4 231,-10-7-270,4 1-146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9:11.3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 1568,'0'0'22,"0"0"1,0 0-1,0 0 0,0 0 1,0 0-1,0-1 0,0 1 1,0 0-1,0 0 1,0 0-1,0 0 0,0 0 1,0 0-1,0 0 0,0 0 1,0 0-1,0-1 0,0 1 1,0 0-1,0 0 1,0 0-1,0 0 0,0 0 1,1 0-1,-1 0 0,0 0 1,0 0-1,0 0 0,0 0 1,0 0-1,0 0 1,0-1-1,0 1 0,0 0 1,0 0-1,0 0 0,1 0 1,-1 0-1,0 0 0,0 0 1,0 0-1,0 0 1,0 0-1,0 0 0,0 0 1,0 0-1,1 0 0,-1 0 1,0 0-1,0 0 0,0 0 1,0 1-1,7-4 1870,32 8-505,10-2-726,-31 2-433,-17-5-209,1 1 1,-1 0 0,1-1 0,-1 1-1,1-1 1,0 0 0,-1 0 0,4 1-1,-5-2-105,0 0 0,0 0 0,0 0 0,0 0-1,0 0 1,0 0 0,0 0 0,0 1-1,-1-1 1,1 0 0,0 0 0,-1 0 0,1 0-1,0 0 1,-1 1 0,1-1 0,-1-1-1,-8-1-1523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9:25.947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226 115 736,'0'0'49,"0"-1"-1,-1 1 1,1-1-1,-1 1 1,1-1-1,0 1 1,-1-1 0,1 1-1,-1-1 1,1 1-1,-1-1 1,1 1 0,-1 0-1,0-1 1,1 1-1,-1 0 1,1 0 0,-1-1-1,0 1 1,1 0-1,-1 0 1,1 0-1,-1 0 1,0 0 0,1 0-1,-1 0 1,0 0-1,-2 0 315,-15 0 949,-30-8-278,48 0-234,2 6-809,1 0 0,-1 0 1,1 0-1,-1 0 0,1 1 0,0-1 0,0 1 0,0 0 0,0 0 1,4-1-1,7-4 101,3 0 117,10-6 158,-27 12-368,0-1 0,0 1-1,0 0 1,0 0 0,0 0 0,0 0 0,0 0 0,0 0 0,1 0 0,-1 0 0,0 0-1,0-1 1,0 1 0,0 0 0,0 0 0,0 0 0,0 0 0,0 0 0,0 0 0,0-1 0,0 1-1,0 0 1,0 0 0,0 0 0,0 0 0,0 0 0,0 0 0,0-1 0,0 1 0,0 0-1,0 0 1,0 0 0,0 0 0,0 0 0,0 0 0,0-1 0,0 1 0,-1 0 0,1 0-1,0 0 1,0 0 0,0 0 0,0 0 0,0 0 0,0 0 0,0 0 0,0-1 0,-1 1-1,1 0 1,0 0 0,0 0 0,0 0 0,0 0 0,0 0 0,0 0 0,0 0 0,-1 0-1,1 0 1,0 0 0,0 0 0,0 0 0,0 0 0,0 0 0,-1 0 0,1 0 0,0 0-1,0 0 1,0 0 0,-11 1-24,11-1 31,-1 0-13,1 1-1,-1-1 1,1 0 0,-1 1-1,1-1 1,0 0 0,-1 1-1,1-1 1,0 0 0,-1 1-1,1-1 1,0 0 0,-1 1-1,1-1 1,0 1 0,0-1-1,-1 1 1,1-1 0,0 1-1,0-1 1,0 1 0,0-1-1,0 1 1,0-1 0,0 1-1,-1-1 1,2 1 0,-1-1-1,0 1 1,0-1-1,0 2 1,-1 0 9,1 0 0,-1 1-1,0-1 1,-1 0 0,1 0 0,0 1 0,0-1-1,-1 0 1,1 0 0,-1-1 0,-3 4-1,-8 5 36,0-1-1,0-1 0,-1 0 1,-22 9-1,13-9-68,10 0 133,11-7-93,1 0 1,-1 0 0,0 0 0,0 0-1,1 0 1,-1 0 0,-3 0-1,1 0-74,0 0 0,1 0 0,-1 1 0,0-1 0,-2 3 0,4-3 68,-8 1 280,10-2-267,-1 0-1,0 1 0,0-1 0,0 0 1,0 0-1,1 1 0,-1-1 0,0 0 0,0 1 1,0-1-1,1 0 0,-1 1 0,0-1 1,0 2-1,0-1 50,1-1-69,0 0 0,-1 0 0,1 0 0,0 1 0,0-1 0,0 0 0,0 0 0,-1 1 0,1-1 1,0 0-1,0 1 0,0-1 0,0 0 0,0 0 0,0 1 0,0-1 0,0 0 0,0 1 0,0-1 0,0 0 0,0 1 0,0-1 0,0 0 1,0 0-1,0 1 0,0-1 0,0 0 0,0 1 0,0-1 0,1 0 0,-1 0 0,0 1 0,0-1 0,0 0 0,0 0 0,1 0 0,-1 1 1,0-1-1,1 0 0,8 10 148,-3-7-109,0 0 0,0 0 0,0 0 0,1-1 0,-1 0 0,1 0 0,0-1 0,0 0 0,-1 0 0,1 0 0,9-1 0,8-1 119,46-9 0,-20 2 61,42-5 224,-66 9-534,38-11 0,-43 8 177,-17 5-77,0 0 1,-1 1-1,1 0 1,0 0-1,0 0 1,0 0-1,0 0 1,0 1-1,0 0 1,0 0-1,1 0 1,-1 0-1,7 2 1,18 4-5,0-1 0,0-1 0,0-1 0,51-2 0,-68-1-38,59 5 145,-41-3-115,16 2 400,-82-6-451,0 1 0,0 2 0,-57 9 0,-47 2-94,71-10 78,-32 0-42,-134-13 175,223 11-27,1-1-1,-1 0 1,-15-4-1,23 4-11,0 0-1,0 0 0,0-1 0,0 1 0,0-1 0,1 0 0,-1 0 0,0 0 0,1 0 0,-1-1 1,1 1-1,-5-6 0,8 8-19,-1 0 0,1-1 1,0 1-1,0 0 1,0-1-1,0 1 0,0 0 1,-1-1-1,1 1 0,0 0 1,0 0-1,0-1 1,0 1-1,0 0 0,0-1 1,0 1-1,0 0 0,0-1 1,0 1-1,0 0 0,1-1 1,-1 1-1,0 0 1,0-1-1,0 1 0,0 0 1,0-1-1,1 1 0,-1 0 1,0 0-1,0-1 1,0 1-1,1 0 0,-1 0 1,0-1-1,0 1 0,1 0 1,-1 0-1,0 0 0,1 0 1,-1-1-1,0 1 1,1 0-1,-1 0 0,19-6-56,-15 4-17,79-25 79,37-10 54,-17 7 122,3-2 16,-75 24-194,-23 5 59,0 1-1,0 0 1,1 0 0,-1 1 0,11-1 0,-13 3-38,-1-1 0,1 1 0,-1 0 0,6 2 0,-5-1 75,0-1 1,0 0 0,0 0 0,7 0-1,-2 0-80,-1 0 1,0 1-1,0 0 0,0 1 0,0 0 0,0 1 0,10 5 0,-6-3-2,1 0-1,21 5 1,-12-6-22,75 13 351,-94-17-344,15 2-1,1-1 0,-1 0 0,34-3 0,81-7 313,-127 10-342,0-1-1,0 1 1,0 0 0,-1 1-1,1 0 1,-1 0-1,0 0 1,9 7-1,-8-3 35,-7-6-6,-1 0 0,1 0-1,0-1 1,0 1-1,-1 0 1,1 0-1,0-1 1,0 1-1,0-1 1,0 1-1,0-1 1,1 1-1,12 5 128,-3-3-229,-1 2 0,1 0-1,12 7 1,-17-8 141,-1-1-1,2 0 1,-1 0 0,0-1 0,10 3 0,-8-2-11,0 0 1,0 0-1,8 5 0,7 0-74,-18-7 51,0 1 0,-1-1 0,1 1 0,6 3 0,-6-2 13,0-1 1,0 0-1,0 0 1,1-1-1,-1 1 1,1-1-1,-1 0 0,1-1 1,-1 1-1,8-1 1,-6 0-30,-1 1 0,0 0 1,12 3-1,-11-2 16,-1-1 1,1 1-1,13 0 0,-5 0-15,-13-1 239,-12-5-112,-1-1-181,1 0-1,-1 1 0,1 0 1,-14-2-1,-3-2 84,-28-9 33,28 9-112,0 0 0,-42-22 0,46 19 125,13 7-163,1-1-1,-1 0 0,1-1 0,0 1 0,-14-14 0,16 9 254,7 10-163,0-1 1,0 1 0,0 0 0,0 0 0,0-1-1,0 1 1,0 0 0,1 0 0,-1 0-1,0-1 1,0 1 0,0 0 0,0 0 0,0 0-1,0 0 1,0-1 0,0 1 0,1 0-1,-1 0 1,0 0 0,0 0 0,0-1 0,0 1-1,1 0 1,-1 0 0,0 0 0,0 0-1,0 0 1,1 0 0,-1 0 0,0 0 0,0 0-1,0 0 1,1 0 0,-1 0 0,0 0-1,0 0 1,1 0 0,-1 0 0,0 0 0,0 0-1,0 0 1,1 0 0,-1 0 0,10-2-73,-9 1 71,0 1 1,-1 0-1,1-1 1,0 1-1,0 0 0,0 0 1,0 0-1,0 0 0,0-1 1,0 1-1,0 1 0,1-1 1,55 11-216,-49-9 245,0-1 1,0 0-1,12 1 1,-12-2-10,0 1-1,0 0 1,13 3 0,90 24-65,-104-26 83,0-1 0,0 0 0,12 1 0,-14-2-59,1 0 0,-1 1 0,0-1 0,0 1 0,0 0 0,0 1 0,8 3 0,-8-3 66,0 0 0,1-1 0,-1 1 1,0-1-1,10 1 0,-9-2-38,0 1 0,0 1 0,-1-1 0,11 4 0,9 5-144,-17-7 171,-1 0-1,16 8 0,-3-2 107,-18-8-135,-1-1 0,1 1 0,0 0 0,0-1 0,0 1 0,-1 0 0,1 0 0,0 1 0,-1-1-1,1 0 1,-1 0 0,1 1 0,-1-1 0,0 1 0,1-1 0,0 3 0,2 2-17,-3-3 0,1 0-1,0 0 0,0 0 0,0 0 0,1 0 1,4 4-1,-1-1 79,-5-4-34,1-1 0,0 1 0,0 0 0,-1-1 0,1 1 0,0-1 0,2 1 0,29 17-168,-31-19 75,-1 2 37,2 1 37,-2-2-3,0 0 1,0 0 0,0 0 0,0 0-1,0 0 1,1 0 0,-1 0-1,0 0 1,0-1 0,0 1 0,1 0-1,-1-1 1,3 1 0,-2 0 21,1 0 1,0 0-1,0 1 1,0-1-1,-1 0 1,1 1-1,0 0 1,-1 0 0,4 3-1,-5-4-43,1 0 0,-1 0 0,1 0 0,-1 0 0,1 0 0,-1-1 0,1 1 0,-1 0 0,1-1 0,0 1 0,-1-1-1,1 0 1,3 1 0,-3-1 25,19 7 172,-18-6-168,1 1 1,-1-1-1,0 0 0,1 0 1,-1-1-1,1 1 1,4-1-1,-5 1-16,0-1 0,0 0-1,0 1 1,0-1 0,-1 1-1,7 2 1,9 2-174,17 2 262,0-2 0,46 0-1,-65-4-125,1 1 0,24 5 0,-8-1 171,52-1-90,-74-4-4,2 0-58,-1 1 1,1 0-1,0 1 0,22 8 1,-27-5 34,-7-6-7,-1 0-1,1 0 1,-1 1-1,1-1 1,-1 0-1,1 0 1,0 1-1,-1-1 1,1 0-1,-1 0 0,1 0 1,0 0-1,-1 0 1,1 0-1,0 0 1,-1 0-1,1 0 1,-1 0-1,2-1 1,10 1-26,-12 0 28,0 0-1,-1 0 1,1 0 0,0 0-1,0 0 1,0 1-1,0-1 1,0 0 0,0 0-1,0 0 1,0 0 0,0 0-1,0 0 1,0 0-1,0 0 1,0 0 0,0 0-1,0 0 1,0 0 0,0 0-1,0 0 1,0 0-1,0 0 1,0 0 0,0 0-1,0 0 1,0 0-1,0 0 1,0 0 0,0 0-1,-1 0 1,1 1 0,0-1-1,0 0 1,0 0-1,0 0 1,0 0 0,0 0-1,1 0 1,-1 0 0,0 0-1,0 0 1,0 0-1,-12 1 34,-17-4 30,-12-4-260,7 4 126,27 4 70,0-2-1,0 1 0,-8-2 0,-51-10 120,31 5-90,22 5-14,0 0 0,-20-8 0,-73-21-77,0-8 52,101 38-2,1-1-1,1 0 0,-1 0 0,0 0 0,-5-4 0,6 3 7,0 1 1,-1-1-1,1 1 0,-1 1 0,-7-4 0,6 3-3,0 0-1,1 0 0,-1 0 1,-6-5-1,-14-6 66,-1-3 47,22 15-220,4 1 99,-1 0 0,1 0 0,-1-1 0,1 1 0,-1 0 0,1 0 0,0 0 0,-1-1 0,1 1 0,-1 0 0,1-1 0,-1 1 0,1 0 0,0-1 0,-1 1 0,1-1 0,0 1 0,-1 0 0,1-1 0,0 1 0,0-1 0,-1 1 0,1-1 0,0 1 0,0-1 0,0 0 0,12 12-375,-4-4 372,-4-3 41,1 1 0,0-1 0,0 0-1,1-1 1,-1 0 0,7 3-1,98 41-71,-85-39 61,0-1-1,0-2 0,1 0 0,31 0 0,-37-3 13,4 1-33,0 1 0,0 0 1,0 2-1,0 1 1,-1 1-1,25 12 0,-30-9 46,-17-11-38,0 0 0,0 0 0,0 1 0,0-1 1,0 0-1,0 1 0,0-1 0,0 1 0,0-1 1,0 1-1,0 0 0,0-1 0,0 1 0,1 1 1,2 1 33,-3-2 105,5 8 10,-4-4-224,-2-5 80,0 1 0,0 0 0,1 0-1,-1 0 1,0-1 0,1 1 0,-1 0 0,1 0 0,-1-1 0,0 1-1,1 0 1,0-1 0,-1 1 0,1-1 0,-1 1 0,1 0-1,0-1 1,-1 1 0,1-1 0,1 1 0,0 2-59,-2-3 56,0 0 0,0 1 0,0-1 0,0 0 0,0 1-1,0-1 1,0 0 0,0 0 0,0 1 0,1-1 0,-1 0 0,0 0-1,0 0 1,0 1 0,0-1 0,1 0 0,-1 0 0,0 0-1,0 1 1,0-1 0,1 0 0,-1 0 0,0 0 0,0 0 0,1 1-1,0-1 8,0 0-1,1 1 1,-1 0 0,0-1-1,0 1 1,0 0-1,0 0 1,0-1-1,1 1 1,-1 0-1,-1 0 1,1 0-1,0 0 1,0 0-1,0 1 1,-1-1-1,1 0 1,0 0 0,0 2-1,8 1 104,-3 3 17,-6-6-137,1 0 1,0 0-1,-1 0 1,1 0-1,0 0 1,0 0-1,0-1 1,0 1-1,0 0 1,0 0-1,0-1 1,0 1-1,0-1 1,1 1-1,-1-1 8,-1 0-1,1 0 1,-1 0 0,1 1 0,-1-1-1,1 0 1,-1 0 0,1 0-1,-1 1 1,1-1 0,-1 0-1,1 0 1,-1 1 0,1-1 0,-1 1-1,1-1 1,-1 0 0,0 1-1,1-1 1,-1 1 0,1 0-1,-1-1 1,1 1 1,-1 0-1,1-1 0,-1 1 0,1 0 0,-1-1 0,1 1 0,0-1 0,-1 1 0,1-1 0,0 0 0,-1 1 0,1-1 0,0 1 0,0-1 0,-1 0 1,1 0-1,0 1 0,1-1 0,2 2 1,0 1 0,0 0 0,0 0 0,7 7 0,-4 3 103,-3-7-40,11 1-104,-6-2 115,0 0-1,13 8 1,-22-12-192,2 1-1,0 2 612,-3-7-182,-20-39-222,19 39-55,-4-10-473,8 10 181,6 6 149,20 7 28,-23-8 92,1 0 0,-1 0-1,1 0 1,5 3 0,1 2-16,0-2 1,0 0-1,1 0 1,0-1-1,0 0 0,17 2 1,-13-3-40,-1 0 0,1 2 0,18 8 0,-3 1 107,4 2-54,41 24 1,-71-36-24,-1 1 0,1 0 0,-1 0 0,0 0 0,8 11 0,2 3-26,-5-7 23,0 0 0,-1 1 0,14 28 0,-18-31 31,13 21 34,-13-24-48,-1-2 11,-1-1-1,1 1 0,-1-1 1,0 1-1,3 9 0,-5-12-1,0 0 0,0 0 0,0 0-1,0 0 1,1 0 0,-1-1 0,0 1 0,3 2-1,9 11-134,22 28 285,-21-30-112,-9-9-102,-1 1 1,1-1 0,9 6 0,-11-8 36,11 12 7,-8-9 56,1-1 1,0 1-1,0-1 1,0-1-1,0 1 1,9 2-1,6 3-9,-16-7-76,1 0 0,-1 0 0,1 0 0,13 0 0,-12-1 83,0 0-1,0 1 1,12 4-1,-10-3-34,0 0 0,14 1 0,2 1-95,-10-4 140,-11-1-45,0 0 1,1 0 0,-1 0-1,7 2 1,-4-1 587,-25-5-490,-2-3-82,-1 0 0,-36-7 1,35 10-73,0-1 0,-29-12 1,39 12 79,5 3-46,1-1 1,-1 1 0,1-1-1,-1 0 1,1-1 0,-8-6-1,-12-9 83,18 15-44,1 0-1,1-1 0,-10-8 0,-10-9 20,20 19-87,0-1 0,0 0 0,1 0-1,-1-1 1,-4-6 0,5 7 62,1 0 0,-1 0 0,1 0 0,-1 0 0,-1 1 0,1 0 0,-5-3 0,-17-14-580,23 16 501,32 60-442,8-6 480,-33-45-17,1 1 1,0-1 0,7 7 0,5 4-22,-15-15 91,-1 1 1,0-1 0,1 0-1,-1 0 1,1 0-1,-1 0 1,1 0 0,-1-1-1,1 1 1,0 0-1,-1-1 1,1 1 0,0-1-1,0 0 1,-1 1-1,1-1 1,0 0 0,0 0-1,0 0 1,-1 0-1,3-1 1,4 1 76,-7-1-103,-1 1 0,1-1-1,-1 1 1,0-1-1,1 0 1,-1 0 0,0 1-1,0-1 1,1 0-1,-1 1 1,0-1 0,0 0-1,0 0 1,0 1-1,0-1 1,0 0-1,0 0 1,0 1 0,0-1-1,-1-1 1,1 0 2,0 0-1,0 0 1,0 0 0,-1 0-1,1 0 1,-1 0 0,1 0-1,-2-2 1,-16-20 311,12 15-350,0 1-1,0 0 0,-11-10 0,-14-17-251,0 3 225,54 60-758,-9-14 839,-8-9-40,-1 0 1,1 0-1,6 5 1,9 5 10,-16-11 9,1 0 0,-1 0 0,11 5-1,52 18 206,-35-20-235,-26-7 13,-1 1 0,1 1 1,-1-1-1,10 4 0,4 0 101,-4-2-46,-8 1 317,-8-2-332,0 2-58,8 12-394,-6-11 442,1 0 0,-1-1 0,1 1 0,6 6 0,-2-3-28,-1-1-15,0 0-1,1-1 1,0 1-1,13 8 0,56 41 178,-60-46-123,-2-1 55,22 11 1,-32-18-56,10 4 86,-13-6-90,-1 0-1,0 0 1,1 1-1,-1-1 0,1 0 1,-1 0-1,1 0 0,-1 0 1,1 0-1,-1 0 0,0-1 1,1 1-1,-1 0 1,1 0-1,-1 0 0,0 0 1,1 0-1,-1-1 0,1 1 1,-1 0-1,0 0 0,1 0 1,-1-1-1,0 1 1,1 0-1,-1-1 0,0 1 1,1-1-1,-1 0-17,0 1 0,0-1 1,0 0-1,0 0 0,0 1 0,0-1 1,0 0-1,0 1 0,0-1 0,0 0 1,-1 1-1,1-1 0,0 0 0,0 1 0,-1-1 1,1 0-1,0 1 0,-1-1 0,1 1 1,-1-1-1,1 0 0,-1 0 0,-12-11 19,7 8-70,-18-11-85,-34-17-1,-30-11 345,65 31-219,15 7 6,0 1 1,-1 0-1,-9-3 0,12 4 9,0 1-1,0-1 1,0-1 0,0 1 0,1-1 0,-7-5 0,-8-6-13,19 14-13,0-1-1,0 1 0,0 0 1,1-1-1,-1 1 1,1 0-1,-1-1 0,1 1 1,-1-1-1,1 1 0,0-1 1,0 1-1,0 0 0,0-1 1,0 1-1,0-1 1,0 1-1,0-1 0,0 1 1,2-4-1,-2 3 24,0-1 0,1 1 1,-1-1-1,0 0 0,0 1 0,0-1 0,-1 0 0,0-3 1,-2-2 35,1 3-51,1 0 0,-1 0 1,-1 0-1,1 0 0,-1 0 1,0 0-1,0 0 0,0 1 1,-1 0-1,-6-7 0,3 9-1028,5 6 797,9 15 619,-4-12-553,-1-2 147,0-1 0,0 0 0,0 1 0,1-1 0,-1 0 0,1 0 0,0-1 0,4 5 0,11 14 68,-14-16-56,1 0 0,-1-1 0,2 0 0,-1 1 0,0-2 0,1 1 0,0-1 0,11 7 0,5 0 128,29 11 1,-26-12 7,81 26-414,-83-27 308,-12-5-4,0 1 0,0 0-1,0 0 1,11 9 0,6 5-154,10 9 403,-27-21-215,-10-7-60,0 1 0,1 0 0,-1-1 0,0 1 1,0 0-1,0 0 0,1 0 0,-1 0 0,0 0 0,0 0 0,0 0 0,1 3 0,7 13 27,-8-16 15,-1 0 0,1 0 0,-1 0 0,1 0 0,-1 0 0,1 0 0,-1 0 0,0 0-1,0 0 1,1 1 0,-1-1 0,0 0 0,0 0 0,0 0 0,0 0 0,-1 2-1,1-1 44,0 15-225,-2-7 272,-2-11 410,-3-9-64,2 3-640,1 2 246,1 0 0,0 0 0,-5-8-1,5 7-96,0 1-1,-1 0 0,1 0 0,-1 0 0,0 1 0,-1-1 0,1 1 1,-1 0-1,-9-6 0,-17-17 72,23 19-46,-1 1-1,0-1 1,-1 1-1,-14-8 1,-13-9-1,-48-28-114,57 37 178,23 13-74,1 0 0,-1-1 0,1 1 0,-8-6 0,5 3-74,15 21-768,3-4 895,1-1-1,0-1 1,1 0 0,0-1 0,0 0 0,22 10 778,-48-25-795,-21-9-134,-63-16-27,90 29 240,1 0-157,0 0 0,0 0 0,0 1 0,-1 0 0,1 0 0,0 0 0,-1 1 0,1 0 0,-11 1 0,16-1 48,0 1-1,1-1 0,-1 0 0,0 1 0,0-1 0,1 0 1,-1 1-1,0-1 0,1 1 0,-1-1 0,1 1 1,-1 0-1,1-1 0,-1 1 0,1-1 0,-1 1 0,1 0 1,-1 0-1,1-1 0,0 1 0,-1 0 0,1 0 1,0-1-1,0 1 0,-1 1 0,1-1 4,0-1-1,0 1 1,0-1 0,0 1-1,0-1 1,0 1 0,0-1-1,0 1 1,0-1-1,0 1 1,1 0 0,-1-1-1,0 1 1,0-1 0,0 1-1,1-1 1,-1 0 0,0 1-1,1-1 1,-1 1-1,0-1 1,1 1 0,-1-1-1,1 0 1,-1 1 0,0-1-1,1 0 1,1 2-26,2 2 34,1 1-1,-1-1 1,1 0 0,0 0 0,0 0 0,1-1-1,-1 0 1,1 0 0,-1 0 0,1-1 0,0 0-1,12 3 1,9 4 211,-6-2-212,1-1-1,25 3 1,-26-6-27,-1 1 1,31 10-1,-33-9 574,-32-5-767,-34 3-1846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9:53.766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49 72 64,'0'0'5,"0"0"0,0-1 0,0 1 0,0 0 0,0 0 0,0-1 1,0 1-1,0 0 0,-1 0 0,1 0 0,0-1 0,0 1 0,0 0 0,0 0 0,-1 0 0,1-1 0,0 1 0,0 0 0,0 0 1,-1 0-1,1 0 0,0 0 0,0-1 0,0 1 0,-1 0 0,1 0 0,0 0 0,0 0 0,-1 0 0,1 0 0,0 0 0,-1 0 1,1 0-1,-11 0 181,2-4 1238,9 4-1385,-1 0 1,1-1 0,0 1-1,0 0 1,0 0 0,0-1-1,0 1 1,0 0-1,0-1 1,0 1 0,0 0-1,0-1 1,0 1 0,1-1 79,-1 1-80,0-2 52,0 1-46,-1 0 0,1 0 0,-1 0 1,1 0-1,-1 0 0,1 0 1,-1 0-1,1 0 0,-1 0 0,0 0 1,0 1-1,1-1 0,-1 0 0,0 0 1,-2 0-1,2 0-45,1 0 1,-1 1-1,0-1 1,0 0-1,0 0 0,0 0 1,1 1-1,-1-1 0,0 0 1,1 0-1,-1 0 1,1 0-1,-1 0 0,1 0 1,-1-2-1,2 13 225,1 0-1,0-1 0,5 16 1,3 8-184,0 29-11,-7-40-63,0 0 0,8 24 0,20 38 267,-9-25-196,-17-47 1001,-6-14-988,1 0-1,-1 0 0,1 0 0,-1 1 0,0-1 0,0 0 0,-2-3 1,-2-6-90,-21-82 434,19 49-148,4 16-190,-6-39-116,6 51 178,1 0-1,0 0 1,1-21 0,3 33-166,3 9-68,8 16-155,-6-8 190,15 26 223,-15-25-81,12 19-1,-13-25-57,0 0-1,1 0 1,0-1-1,0 0 0,1 0 1,-1-1-1,1 0 1,1 0-1,-1-1 0,12 5 1,-1-1 31,31 10 0,-30-13-73,25 13 363,-46-21-301,0 1 1,1-1-1,-1 1 0,0-1 0,-1 1 1,1-1-1,0 1 0,0 0 1,0 0-1,-1 0 0,1-1 0,-1 1 1,1 0-1,-1 1 0,1-1 0,-3-1 1,-1-1 10,-21-12 108,-40-29-101,58 38-31,1 0 0,1-1 0,-1 1 0,1-1 0,0-1-1,-8-12 1,8 10 27,-45-84 180,40 71-407,8 19 202,1-1 0,-1 1 0,1-1-1,0 1 1,-1-8 0,3 10-34,0 1-1,-1 0 0,1 0 1,0 0-1,-1-1 0,1 1 1,0 0-1,-1 0 0,0 0 1,1 0-1,-1 0 0,0 0 1,1 0-1,-1 0 0,-2-2 1,3 24-150,4 38-117,-3-43 303,0 1-1,1 0 1,1 0 0,1-1-1,0 0 1,1 0 0,0 0-1,2 0 1,0-1 0,0 0-1,18 25 1,-4-11 105,46 48 0,-51-56-101,-15-19-1,1 1 1,-1-1-1,1 1 0,0-1 0,0 0 0,0 0 0,0 0 0,1 0 0,-1 0 0,0 0 0,1-1 0,-1 1 0,5 1 0,4 2 1,0-1 1,-1 1-1,0 1 0,0 0 1,0 1-1,-1-1 0,16 16 1,-18-17 19,-6-4-34,0 0-1,0 0 1,1 0 0,-1-1-1,0 1 1,0 0-1,0 0 1,0 1-1,1 1 1,-1-2 187,1 4 99,5 10-70,-8-11 46,-7-5 282,0-3-460,1 0 0,0 0 0,-13-10 0,-9-6-210,19 15 106,-12-8-25,-34-24-1,43 30 56,11 6-15,1 1 0,0-1 0,-1 1-1,1-1 1,-1 0 0,1 1-1,0-1 1,0 0 0,-1 0 0,1 0-1,0 0 1,0 0 0,0-1 0,0 1-1,0 0 1,0 0 0,0-1 0,-1-2-1,21 12-516,4-3 418,3 1 155,-13-1-29,0 0-1,1-2 1,22 4-1,15 4 114,-29-5-153,0-2 0,23 1 0,-26-2-55,-15-3 82,1 2 0,-1-1 0,1 0 0,-1 1 0,0 0 0,4 2 0,-3-1 165,-4-3-259,17 7 843,-19-7-752,0 0-1,0 0 1,0 0 0,0 0-1,0 0 1,0-1 0,0 1-1,0 0 1,0-1 0,0 1-1,-2-1 1,-94-55 208,94 55-274,-1-1 1,1 1-1,0 0 1,-1 0-1,1 0 1,-1 1-1,1-1 1,-6 1-1,9 0 50,0 0 1,0 0-1,0 0 0,0 0 0,0 0 1,0 0-1,0 0 0,0 0 0,0 0 1,-1 0-1,1 0 0,0 0 0,0 0 1,0 0-1,0 0 0,0 0 0,0 1 1,0-1-1,0 0 0,0 0 1,0 0-1,0 0 0,0 0 0,0 0 1,0 0-1,0 0 0,0 0 0,0 0 1,0 0-1,0 0 0,0 0 0,0 1 1,0-1-1,0 0 0,0 0 0,0 0 1,0 0-1,0 0 0,0 0 0,0 0 1,0 0-1,0 0 0,1 0 1,-1 0-1,0 0 0,0 0 0,0 0 1,0 0-1,0 0 0,0 0 0,0 0 1,0 1-1,0-1 0,0 0 0,0 0 1,0 0-1,0 0 0,0 0 0,0 0 1,1 0-1,-1 0 0,0 0 1,0 0-1,0 0 0,0 0 0,0 0 1,8 6-4,9 6 145,-16-12-141,61 31 52,-54-28-165,-7-3 63,1 2 118,-1 0-42,10 6-33,-9-7 11,1 0-8,4 9 107,-6-9 71,-2-2-135,1 0 0,0-1 0,-1 1 0,1 0 0,-1 0 0,1 0 0,-1 0-1,0 0 1,1 0 0,-1 0 0,0 0 0,-1-2 0,1 3 2,-10-12-63,0 1 1,-1 1-1,0 0 1,-15-9-1,9 5 5,-1-3 113,17 14-79,0 1 1,-1-1-1,1 1 1,-1 0-1,1 0 1,-1 0-1,0 0 1,-4-2-1,-15-8-450,19 10 389,29 4-358,-19 0 519,-1-1-127,-1 1-1,1-1 1,-1 1-1,1 1 1,-1-1-1,0 1 1,0-1-1,0 1 1,5 5-1,-5-4 2,0 1-1,0-1 0,9 6 0,-11-8-1,1 0 0,0 1-1,-1 0 1,1-1 0,-1 2-1,0-1 1,0 0-1,0 0 1,0 1 0,2 5-1,35 56 144,-37-59-102,4 11 12,-7-16-37,0 0-1,1 0 0,-1 1 1,0-1-1,1 0 0,-1 0 1,0 1-1,1-1 0,-1 0 1,1 0-1,0 0 0,-1 0 1,1 0-1,0 0 0,0 0 1,0 0-1,0 0 0,0 0 0,1 1 1,6 6-2,0 6 10,-2-4 34,-1 0 0,1 1 0,4 16 0,-5 4 245,-4-27-296,3 8 44,0 0 0,-1 0-1,-1 1 1,1 17 0,-2-26-40,0 0 1,0 1-1,0-1 0,1 0 1,-1 0-1,1 0 1,4 7-1,-3-5 6,0-1 50,0 0 0,1 0 0,7 9 0,-7-9-80,0-1 0,-1 1 0,6 9 0,-4-6 22,1 1-1,0-1 1,0 0 0,1 0-1,0-1 1,0 0-1,0 0 1,1-1 0,16 10-1,-5-1 2,34 23-86,-37-27 217,20 18-1,-14-11-296,-16-12 980,-11-14-530,-2-6-324,-1 0-1,-1 1 1,-1 0 0,0 1-1,-16-17 1,16 19 41,1 0 1,0 0-1,0-1 0,1 0 0,1 0 1,0-1-1,1 0 0,0 0 0,-7-23 1,-11-16-131,16 35 202,7 14-57,0 1 1,0-1-1,0 0 0,0 0 1,0 1-1,0-1 0,1 0 0,-1 0 1,1 0-1,-1-4 0,1 4-30,-1-1 0,1 1 0,-1 0 0,0-1 0,0 1 0,0 0 0,0 0 0,-1-3 0,-4-8 126,4 6-212,1 4 97,0 0 1,0 0-1,0 0 0,0 0 0,-1 0 0,1 0 0,-1 0 0,1 1 0,-1-1 0,-4-4 0,1-1 307,-3-3-443,6 8 7,-5-5 12,6 7 114,1 1 0,0 0 0,0 0 0,0 0 0,-1 0 0,1 0 0,0-1 0,0 1 0,0 0 1,-1 0-1,1 0 0,0 0 0,0 0 0,-1 0 0,1 0 0,0 0 0,0 0 0,-1 0 0,1 0 0,0 0 0,0 0 0,-1 0 0,1 0 0,0 0 0,0 0 0,-1 0 0,1 0 1,0 0-1,0 0 0,0 0 0,-1 0 0,1 1 0,0-1 0,0 0 0,-1 0 0,1 20-325,1-11 296,0 0 0,0 0 0,0 0-1,1 0 1,1-1 0,-1 1 0,6 9 0,30 56-108,-29-61 173,1-1 1,-1 0 0,2 0 0,0-1 0,20 16-1,-24-22 49,-5-5-75,-1 1 1,1 0-1,-1 0 1,0 0-1,1 0 0,-1 0 1,0 0-1,0 0 0,0 0 1,0 0-1,0 1 0,0-1 1,0 0-1,1 3 0,6 0-20,-4 1 64,0 0 0,0 0 0,-1 1-1,0-1 1,5 13 0,-2-6-268,-2-5 254,0 0 1,1-1-1,0 1 0,10 9 1,6 7-38,46 48 13,-61-63 7,1 0 0,0 0 0,14 12 0,-17-19-7,-1 1 1,1-1-1,0 1 0,-1-1 0,1 0 1,0 0-1,0 0 0,-1-1 0,1 0 1,4 1-1,19 3 102,-25-4-32,6 1-43,-1 1-78,0 1-1,-1 0 1,1 0 0,-1 1-1,0 0 1,0 0-1,8 7 1,-2 0 56,0 1 0,11 14 0,8 21-133,19 24 336,-20-28-559,-12-15 938,-18-33-617,-1 1 54,1-1 0,-1 1 0,0 0-1,-3-7 1,-3-16-95,3 7 52,-1 0 0,-1 1-1,-1 0 1,-1 0 0,-14-24 0,-12-19-203,29 55 215,0 0 0,0 0 1,-1 1-1,0 0 0,0 0 0,-7-6 0,8 8 3,1 0 0,-1-1 0,1 0 0,-5-7 0,-5-5 0,-29-38-119,27 37 122,-1 1 0,-1 0 0,-20-14 0,17 17-83,11 8 87,1-1-1,0 0 1,-10-10 0,15 13-20,-106-106-56,109 109 50,-5-6-11,-2 1 1,1 0-1,-11-6 0,10 8 18,8 4 8,0 0 0,0 0-1,0 0 1,0 1 0,0-1-1,0 0 1,0 0 0,0 0-1,0 0 1,0 0 0,0 0-1,0 0 1,0 1 0,0-1-1,0 0 1,0 0 0,0 0-1,0 0 1,0 0 0,0 0-1,0 0 1,0 0 0,-1 0-1,1 1 1,0-1 0,0 0-1,0 0 1,0 0 0,0 0-1,0 0 1,0 0 0,0 0-1,-1 0 1,1 0 0,0 0-1,0 0 1,0 0 0,0 0-1,0 0 1,0 0 0,0 0-1,-1 0 1,1 0 0,0 0-1,0 0 1,0 0 0,0 0-1,0 0 1,0 0 0,0 0-1,-1 0 1,1 0 0,0 0-1,0 0 1,0-1 0,0 1-1,0 0 1,0 0 0,0 0-1,0 0 1,0 0 0,0 0-1,-1 0 1,-1 11-146,1-4 132,1 0 1,-1-1-1,1 1 1,0 0 0,0 0-1,1 0 1,0-1-1,0 1 1,1 0 0,0-1-1,0 1 1,0-1-1,1 0 1,0 0-1,0 0 1,7 9 0,1 2-31,1-1 0,1-1 1,0 0-1,23 18 1,-35-32 41,28 25 31,56 37 1,70 40-43,-53-34 160,-92-62-198,-2-1 53,-1 1-1,1-1 1,-1 1-1,-1 1 0,1-1 1,7 14-1,27 54 26,-16-27-218,73 133 386,-93-171-250,0 1 1,0 0-1,5 21 1,-6-18 137,0-1 0,8 15 1,-5-14-200,-4-6 130,0-2 1,1 1 0,0 0-1,0-1 1,0 0 0,7 7-1,41 32 64,-49-40-99,0 0 13,10 3 9,-11-7 19,0 1-1,0-1 1,0 0 0,-1 1 0,1-1-1,-1 0 1,4 4 0,0 1 270,21 14-628,86 87 127,-99-94 197,20 24-1,-8-9 27,1 9-180,-21-30 196,-5-5-17,1-1 0,0 1 0,0-1 0,0 1 0,0-1 0,0 0-1,1 0 1,-1 1 0,0-1 0,3 1 0,-4-1-24,1 0 13,8 0-111,-7-1 284,-2-4-26,0-3-138,0 0 1,-1 0-1,1 0 0,-1 0 0,-1 0 0,-2-10 0,-1 2-133,-2-25 0,5 29 61,1 6 95,-1 1-1,1-1 1,-1 1 0,0 0-1,-3-6 1,3 7 0,0-1 0,0 0-1,1 0 1,-1 0 0,1 0 0,-1-4-1,-9-45-6,5 39-76,5 12 60,0 1 1,0 0-1,1-1 0,-1 1 0,0-1 1,1 0-1,-1 1 0,1-1 0,0 1 1,-1-1-1,1-1 0,0 0 1,0 0 1,-1 1-1,0-1 1,1 1-1,-1-1 1,0 1-1,0-1 1,0 1-1,-1 0 0,1-1 1,-3-2-1,-19-21-197,17 18 208,5 7-19,1 0 0,-1 0 0,0 0 0,0 0 0,0 0 0,0 0 0,0 0 0,0 0 1,0 1-1,0-1 0,0 0 0,0 1 0,-3-2 0,-24-11-94,22 9 112,-1 1 0,0 0 0,0 0-1,-13-3 1,-16-6-38,-17-7 122,48 17-109,-1 0-1,0 0 0,1-1 0,-1 1 0,1-1 0,0 0 0,-9-7 1,-18-10-23,23 15 58,1-1 0,1 0 1,-1 0-1,1 0 0,0-1 0,0 0 0,1-1 1,0 1-1,-9-15 0,10 14 50,1 2-44,0-1-1,0 1 1,0 0-1,1-1 1,-4-11-1,-2-14-128,-22-50 0,29 72 7,1 6-63,0 10 41,2 12 57,2 1-1,0-1 1,0 1-1,2-1 0,0 0 1,2 0-1,0-1 1,12 22-1,5 3 73,1-1 0,3-1 0,1-2 0,2-1-1,45 42 1,-44-45 15,-1 0 0,-2 2 0,-1 2 0,-2 0 0,23 46-1,-35-59-39,-8-15 9,0 0-1,-1 1 1,-1-1-1,5 16 0,13 40-374,-19-58 375,-2 0 0,1-1 0,0 12 0,-2-12 6,1-1 0,0 1 0,0 0 0,1-1 0,0 0 0,3 9 0,0-4 55,-2-4-94,0 0 0,1 0 1,0 0-1,7 9 0,-3-3-58,-8-12 84,1 0-1,-1 1 1,1-1-1,-1 0 1,1 0-1,0 0 1,0 0 0,0 0-1,0 0 1,-1 0-1,2 1 1,44 42 36,-36-33-24,0-1-1,1 0 0,0-1 0,0 0 1,15 8-1,30 12-195,27 14-17,-41-19 260,1-1-1,1-2 0,66 21 1,-87-33-164,41 23 0,-27-13 794,-37-21-948,-1 1 276,1 1 1,0-1-1,-1 0 0,1 0 0,0 0 0,-1 0 1,1 1-1,-1-1 0,1 0 0,-1 0 0,-1-1 1,-1-1 34,-23-62 263,15 38-369,10 22 41,-1 0 1,0-1 0,0 1 0,-1 0-1,0 0 1,0 1 0,-5-7-1,3 5 16,-8-10 5,-2 0-1,0 1 1,-1 1-1,-31-23 1,-19-9-3,26 17 85,19 11-27,18 15-77,0 0 0,0 0 0,0 0-1,0 1 1,-1-1 0,1 1 0,-8-4-1,5 4 24,1-2 0,-1 1 0,0 0 0,1-1 0,0 0 0,0 0 0,-7-8 0,0 1 71,-6-3 123,14 12-194,1-1 0,-1 1 0,1-1 0,0 0 0,0 0 0,0 0 0,-5-7-1,-18-22-173,24 29 180,-1 0 1,1 0 0,0 0-1,-1 1 1,1-1 0,-1 1-1,0 0 1,-4-3 0,4 3-3,-1 0 0,1-1 0,0 1 0,0-1 0,1 0 0,-1 1 0,-3-7 0,-21-18-19,10 0-95,-33-49 550,43 62-311,0 0 0,1 0 0,1 0 0,-5-16 0,1-3-259,-22-49 1,19 64 141,2 5 21,6 7 9,0 1-1,0 0 0,-1 0 0,1 0 0,-2 0 0,-8-6 1,-7-6-5,-41-27 359,51 35-146,-22-14 1,-7-4 52,-1-6 57,23 21-288,-22-22 1,-3-5-162,51 64-939,49 58 966,5 9-274,30 95-222,-38-68 420,-22-56 122,42 63-1,-58-103 43,1 0 0,0-2 0,2 0 0,1-1 0,35 29 0,85 44-518,-112-76 437,13 8-54,-12-8 78,-2 1 0,37 30 0,-53-36-7,-1 1 1,1 0 0,-2 0 0,14 27-1,-16-29 51,-3-4-3,7 12 4,-1 0 1,14 35 0,-2-11-142,-19-37 102,1 1 1,0 0-1,0-1 0,6 6 1,10 17 0,-11-13 88,-3-8-58,-1 0 0,-1 1-1,7 17 1,-9-20 1,1 0 0,-1 0 1,1 0-1,0 0 0,1 0 0,-1-1 0,1 1 1,0-1-1,7 6 0,-5-4-39,-1 0 0,1 0 0,-2 1 0,1-1 0,7 18 0,11 43 186,-16-47-148,21 92-204,-22-85 255,-2-18-41,0 0 0,0-1 0,0 1 0,1-1 0,1 0 0,9 12 0,-3-3-22,-4-7-29,1 0 0,0-1 0,20 18-1,37 24-39,-26-22 113,28 19-176,-43-33 196,0 2 1,29 29-1,44 60-46,-68-56 64,-25-44-37,-10-17 37,1 1 0,-5-14 0,0-2-166,-6-7 157,-19-32 0,-9-16 225,18 32-80,17 36-230,1-1 0,1 0 0,0-1 1,1 1-1,-5-24 0,8 27 6,-4-23-172,-12-43 0,5 29 231,11 35-28,-1 0 0,-1 0 1,-10-23-1,-4 3-60,-1 1-1,-29-37 1,42 62 38,0 0-1,0 0 1,0 0-1,0 1 1,-1 0-1,0 0 1,0 1-1,-1 0 1,-8-4-1,12 5-15,-1 0-1,1 0 0,0 0 1,0-1-1,-6-6 0,-3-3-39,2 4 18,-24-15 1,28 20-30,-17-10 34,8 5 44,1-1 0,1 0 0,-24-21 0,23 13 37,13 14-39,-1 1 0,0 0-1,0-1 1,0 1 0,0 0 0,-5-3 0,6 4-28,0 0-1,-1 0 1,1 0 0,0-1 0,0 1-1,0-1 1,-1-2 0,-1-2-2,-6-9 132,0-1 0,2 0 0,-12-33 0,-8-16 176,7 17-304,16 34 30,-2 0 0,1 1 0,-2 0 0,-13-20 0,10 19-25,0-2 0,-15-29 1,19 34-7,-1 1-1,0 0 1,-1 0 0,-1 0 0,1 1 0,-23-16 0,-13-16-50,34 32 87,0 1 1,0 0-1,-1 1 0,0 1 0,-23-12 0,18 11-28,0-2 0,-20-14-1,7 2 14,-17-15-175,38 29 102,0 1 0,-13-8 0,-9-6 426,20 15-271,11 6-94,-1 0 0,1 0 0,0 0 0,0 0 1,-1 0-1,1 0 0,0 0 0,0 0 0,-1 0 1,1 1-1,0-1 0,0 0 0,0 0 0,-1 0 1,1 0-1,0 1 0,0-1 0,0 0 0,-1 0 1,1 0-1,0 1 0,0-1 0,0 0 1,0 0-1,0 0 0,0 1 0,0-1 0,-1 1 1,1 2-27,0 1 1,-1-1 0,1 0 0,0 1 0,1 4 0,-1-7 47,4 21-39,0-1-1,2 0 1,0 0-1,11 24 1,-6-18-19,154 342 326,-143-330-192,1-1 1,2-2-1,33 39 1,99 86 22,-137-140-72,0 0 0,-2 1 0,21 31 0,38 77-106,-53-86 33,2-1 0,59 75-1,-60-92 30,2-2 1,0 0-1,45 28 0,-31-23-33,39 25 114,-48-34-113,-1 1 1,52 47-1,-35-14 77,-45-50-3,0 0 0,1 1 0,-1-1 0,2 6 1,9 11 67,-1-5-107,-6-8 2,-1 0 1,0 0-1,0 0 1,0 1-1,7 17 1,-11-20 0,1 0-1,0-1 1,0 1 0,0-1 0,5 5 0,-4-5-2,-1 0-1,1 0 0,-1 0 1,-1 0-1,5 12 1,-5-11-21,1 1 0,-1-1 0,1 1-1,0-1 1,0 0 0,8 10 0,8 18-68,-15-27 130,-1 0 0,1 0 0,0-1 0,6 7 0,12 17-35,-19-24-31,1 0 0,0-1 0,0 0 0,7 7 1,-10-11 75,1 0-144,21 16 171,-21-15-42,-1-2-48,0 0 1,0 1-1,0-1 1,0 0-1,0 1 0,0-1 1,-1 1-1,1 0 1,0-1-1,0 1 1,0 0-1,1 1 1,6 5 95,23 10-13,-24-12-72,0-1 1,0 0 0,12 4 0,-18-7 46,6 1 67,-6-2 29,-3-4-92,0 2-75,-4-6-37,-1 0-1,-11-12 1,12 14 34,-74-75-238,72 72 278,1-1 0,0 1 1,1-1-1,0 0 0,1 0 0,0-1 1,-6-18-1,-34-140-51,40 147 189,-3-39-1,7 43-148,-1 0 0,-1 0 0,-9-31-1,1 8-67,9 30-1,0 1-1,-1 0 1,-7-17 0,-25-36-126,31 57 125,-1 0 1,0 0-1,0 0 1,0 1-1,-8-7 1,-7-6-383,24 39 438,10 7-106,18 57-1,-26-65 155,12 25 0,-3-10 135,6 18-88,3 0 0,2-2 0,58 86 0,-33-74 73,-40-51-149,-2-3-24,0-1 0,0-1 0,1 0 0,0 0 0,11 5 0,0 1-16,5 3-180,1-1 1,41 15-1,-51-23 74,-1 1-1,25 16 0,-32-20 144,-8-3-19,0-1 1,0 1-1,0-1 1,0 1-1,0 0 1,0 0-1,0-1 1,0 1-1,0 0 1,1 2-1,-1-2 57,1 1-300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39:55.887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335 0 160,'9'9'4475,"-8"-4"-4250,-1-5-199,0 0 0,0 1 1,0-1-1,1 1 0,-1-1 0,0 0 0,0 1 1,0-1-1,0 1 0,0-1 0,0 0 1,0 1-1,0-1 0,0 1 0,0-1 1,0 0-1,0 1 0,0-1 0,0 1 1,0-1-1,0 0 0,-1 1 0,1-1 1,0 1-1,0-1 0,0 0 0,-1 1 1,1-1-1,0 0 0,0 1 0,-1-1 0,1 0 1,0 0-1,-1 1 0,1-1 0,0 0 1,-1 0-1,1 0 0,0 1 0,-1-1 1,1 0-1,0 0 0,-1 0 0,1 0 1,-1 0-1,1 0 0,-1 0 0,1 0 1,0 0-1,-1 0 0,1 0 0,-1 0 0,-149 5 2449,115-5-2307,-54-9 0,72 7-324,-24-3 269,40 6-75,0-1-37,1 1 0,0-1 0,0 1 0,0 0-1,-1-1 1,1 1 0,0-1 0,0 1 0,0 0 0,0-1 0,0 1 0,0-1 0,0 1 0,1 0 0,-1-1 0,0 1 0,0-1 0,0 1 0,1 0 0,-1-1 0,0 1 0,0-1-1,1 1 1,-1-1 0,1 1 0,-1-1 0,0 1 0,1-1 0,-1 1 0,2-1 0,-1 2 2,3 3-6,0 1 0,0-1-1,1 0 1,0-1 0,0 1 0,0-1 0,0 0 0,1 0 0,0-1 0,-1 1 0,1-1 0,1 0 0,-1-1-1,0 0 1,7 2 0,11 1 147,-1-2-1,48 2 1,10 2 285,-71-5-367,21 3-349,58 3 726,-125-79-9591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0:09.157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174 104 1472,'7'-14'3379,"-5"13"-3153,-1 0-188,-1 1 1,1-1-1,0 1 1,-1-1-1,1 1 1,0-1 0,-1 0-1,1 1 1,-1-1-1,1 0 1,-1 0-1,0 1 1,1-1-1,-1 0 1,0 0 0,1 1-1,-1-1 1,0 0-1,0 0 1,0 0-1,0 0 1,1 0-1,-1 1 1,-1-1-1,1 0 1,0 0 0,0 0-1,0 0 1,0 1-1,-1-2 1,1 2-40,0-1 1,-1 1 0,1 0-1,0-1 1,-1 1 0,1 0-1,0-1 1,-1 1 0,1 0-1,0 0 1,-1 0 0,1-1-1,-1 1 1,1 0 0,0 0-1,-1 0 1,1 0 0,-1 0-1,1 0 1,-1 0 0,1 0-1,0 0 1,-1 0 0,1 0-1,-1 0 1,1 0 0,-1 0-1,1 0 1,-1 0 0,0 1-17,-7-1 36,0 1-1,1 0 1,-1 0-1,0 1 1,1 0-1,-11 5 1,-41 21 315,50-23-283,1 0 1,0 1-1,0 0 0,-8 8 0,11-8 412,15-8-81,-10 2-379,36-2 408,71-15-314,80-11 243,-115 18-212,-1-3 0,81-27 0,-106 28 259,64-8-1,-67 19-322,-43 1-58,0 0-1,1 1 0,-1-1 1,0 0-1,0 0 0,0 1 1,0-1-1,0 0 0,0 1 1,0-1-1,0 0 0,0 0 1,1 1-1,-1-1 0,0 0 1,0 1-1,-1-1 0,1 0 1,0 1-1,0-1 0,0 0 1,0 0-1,0 1 0,0-1 1,0 0-1,0 1 0,0-1 1,-1 0-1,1 1 0,-3 3 10,-1 1-1,1-1 0,-1 0 1,0 0-1,0-1 0,-1 1 1,1-1-1,-1 0 0,1 0 1,-9 4-1,-17 13 79,-231 198 147,259-216-254,0-1 22,1 0 0,1 0 1,-1-1-1,0 1 1,0 0-1,0 0 0,0 0 1,0 0-1,1 0 0,-1 0 1,0 0-1,1 0 1,-1 0-1,1 0 0,-1 0 1,1 2-1,0-2-72,2-1 52,0 0 0,1 0 0,-1 0 0,1 0 0,-1-1 0,0 1 0,1-1 0,-1 1 0,0-1 0,0 0 0,1 0 0,-1 0 0,0 0 0,3-2 0,-1 1 21,66-41 222,2-1-131,-17 20-84,1 3 0,0 2 0,113-23 0,-154 40-75,-1 1 0,31 0-1,-26 1 158,-19 0-94,0 1 0,0-1 1,0 0-1,1 0 0,-1 0 0,0 0 0,0 0 1,0 1-1,0-1 0,0 0 0,0 0 0,0 0 1,1 0-1,-1 1 0,0-1 0,0 0 0,0 0 1,0 0-1,0 1 0,0-1 0,0 0 0,0 0 1,0 0-1,0 1 0,0-1 0,0 0 0,0 0 0,0 0 1,0 1-1,0-1 0,0 0 0,0 0 0,-1 0 1,1 1-1,0-1 0,0 0 0,0 0 0,0 0 1,0 0-1,0 1 0,-1-1 0,-4 9 60,-1-3-31,-1 0 1,0 0-1,0-1 1,-10 5-1,-10 9 67,-43 32-33,2 4 1,-110 117-1,113-105 83,45-48-6,7-6 100,18-17-277,17-13-13,38-29-12,31-21-23,16 0 131,4 5 0,144-60 0,-203 102-51,96-22 1,59 5-85,-199 35 61,30-1-134,-35 2 160,-1 1-1,1 1 0,-1-1 1,1 0-1,-1 1 0,0-1 0,1 1 1,-1-1-1,0 1 0,0 0 0,1 0 1,2 2-1,-5-2 5,1-1-1,0 0 1,-1 1-1,1-1 1,-1 1 0,0-1-1,1 1 1,-1-1 0,1 1-1,-1 0 1,0-1-1,1 1 1,-1-1 0,0 1-1,0 0 1,0-1 0,1 1-1,-1 0 1,0-1-1,0 1 1,0 0 0,0-1-1,0 1 1,0 0 0,0-1-1,0 1 1,0 0-1,-1-1 1,1 1 0,0 0-1,0-1 1,-1 1 0,1-1-1,0 1 1,-1 0-1,1-1 1,0 1 0,-1-1-1,0 2 1,-3 2 29,1-1 0,-1 1 1,0 0-1,-5 3 0,7-6-36,-58 46 222,-81 82 1,-21 33 206,111-112-328,-38 25 126,36-31 177,52-43-387,1-1-1,-1 1 1,0-1-1,0 1 1,0-1 0,0 0-1,0 1 1,1-1 0,-1 0-1,0 1 1,0-1 0,0 0-1,-2 0 1,1-2 76,6-4-67,27-19-242,-18 14 85,17-17 1,8-11 97,2 1 1,2 2-1,1 2 1,1 2-1,2 2 1,77-38-1,-118 65 35,49-23-144,1 2 1,94-28 0,-144 50 158,1 1-16,0-1 0,0 1 1,0 0-1,0 1 0,7-1 0,-12 1-4,1 0 1,-1 0-1,0 1 0,0-1 1,0 0-1,0 0 1,0 1-1,0-1 0,0 1 1,1-1-1,-1 1 0,0-1 1,0 1-1,-1 0 0,1-1 1,0 1-1,0 0 0,0 0 1,0-1-1,-1 1 0,1 0 1,0 0-1,-1 0 0,1 0 1,-1 0-1,1 0 1,-1 0-1,1 0 0,-1 1 1,0-1-1,1 0 0,-1 0 1,0 2-1,0 5 39,0-1 1,-1 1-1,1-1 0,-2 0 1,1 1-1,-1-1 0,0 0 1,0 0-1,-1 0 0,-7 12 1,-1 1 5,0-1 0,-22 26 0,11-18-33,-1-2 0,-2-1 0,-32 26 0,-90 57 30,23-18 132,-11 2 75,132-90-236,4-2-46,8-7-73,44-22-3,65-26 0,21-12 3,32-46 132,-24 14 4,-23 31 13,-95 56-120,0 1 1,45-12-1,-66 21 68,0 1 0,0 1 0,0 0 0,10 0 1,-17 0 16,1 1 0,0 1 0,-1-1 0,1 0 0,-1 0 0,1 0 0,-1 1 0,1-1 0,0 1 0,-1-1 0,0 1 0,1 0 0,-1-1 0,1 1 0,-1 0 0,0 0 0,0 0 0,1 0 0,-1 0 0,0 0 0,0 1 0,0-1 0,0 0 0,0 1 0,0-1 0,-1 0 0,2 3 0,-1-1 4,-1 0 1,1 0-1,-1 0 1,1 0-1,-1-1 1,0 1-1,0 0 1,-1 0-1,1 0 1,-2 5-1,0 0 16,0 0 0,-7 14 0,-3 2-21,-2-1 0,0 0 0,-24 29 0,-61 57 135,-137 116 201,170-163-246,55-53-85,2 0 0,-1 1 0,-14 21 0,38-42 1,-2 3-66,36-28-239,87-50 0,174-57 75,-174 83 42,-90 39 116,47-20 27,-79 36 10,0 1 0,0 1-1,0 0 1,0 0 0,17 0 0,-25 3 12,0 0 0,0 0 1,0 1-1,0-1 0,0 1 1,0 0-1,0 1 0,0-1 1,0 1-1,0 0 0,5 3 1,-8-3 20,1-1 1,-1 1 0,0-1 0,0 1 0,0 0 0,0 0-1,0 0 1,-1 1 0,1-1 0,-1 0 0,1 0 0,-1 1-1,0-1 1,0 1 0,0-1 0,0 1 0,0 0 0,-1-1-1,1 1 1,-1 0 0,0-1 0,1 5 0,-3 8 27,0-1 1,-1 1-1,-1-1 1,0 0-1,-1 0 1,-7 14-1,5-8-11,-14 30 72,-1-1 0,-3-1 0,-1-2 0,-3 0 0,-1-2 0,-67 73 0,68-85 33,15-16-16,-1 0 0,0-1-1,-1-1 1,-20 14 0,33-25 11,12-8-152,35-34-346,75-85 0,-45 44 205,-48 54-20,51-40 1,-62 55 164,1 0-1,0 2 1,1-1 0,0 2-1,21-8 1,-37 15 19,1 1 1,-1-1-1,1 1 1,0-1-1,-1 1 1,1-1-1,-1 1 1,1 0-1,-1 0 1,1 0-1,0 0 1,-1 0-1,1 0 1,-1 1-1,1-1 1,0 0-1,-1 1 1,1-1-1,-1 1 1,0 0-1,3 0 1,-3 0 8,0 1 0,0-1 1,0 0-1,-1 0 1,1 1-1,0-1 1,0 0-1,-1 1 1,1-1-1,-1 1 1,1-1-1,-1 1 1,0-1-1,1 1 1,-1-1-1,0 1 1,0 2-1,-1 6 36,0 1-1,-1-1 1,0 0-1,-1 0 1,-4 13 0,-10 21 18,-2-1 0,-2 0 0,-37 57 0,37-69-54,-2 0-1,-1-1 1,-2-2 0,-51 45-1,-56 29 232,91-71-67,34-25-51,29-19-146,22-14-58,103-76-258,281-199-220,-404 287 561,1 1 0,0 1 0,30-11 0,-52 23-2,-1 0 1,1 1 0,0-1-1,0 1 1,0-1 0,-1 1-1,1 0 1,0 0 0,0 0 0,0 0-1,0 0 1,-1 0 0,1 0-1,2 1 1,-3-1 5,-1 1 0,1-1 0,0 1 0,0-1 0,-1 1 0,1-1 0,0 1 0,-1-1-1,1 1 1,-1 0 0,1-1 0,-1 1 0,1 0 0,-1-1 0,1 1 0,-1 0 0,0 0 0,1-1 0,-1 1 0,0 0 0,1 1 0,-1 2 6,0-1 0,0 0 0,0 1 0,0-1 1,-1 1-1,1-1 0,-1 0 0,0 1 0,0-1 0,0 0 0,0 0 1,-1 1-1,-1 3 0,-6 6 32,0 0-1,0-1 1,-1 0 0,-1 0 0,0-1-1,-14 11 1,-81 56 205,73-56-190,-68 53 95,52-37-17,-1-3-1,-69 38 0,113-71-84,1 1 0,-1-1 1,0 0-1,0 0 1,-7 1-1,12-3-50,0 0 0,1 0-1,-1 1 1,0-1 0,0 0 0,0 0 0,1 0-1,-1 0 1,0 0 0,0 0 0,1 0 0,-1-1 0,0 1-1,0 0 1,1 0 0,-1 0 0,0-1 0,0 1-1,1 0 1,-1-1 0,0 1 0,1-1 0,-1 1 0,1-1-1,-1 1 1,0-1 0,1 1 0,-1-1 0,1 0 0,-1 1-1,1-1 1,0 0 0,-1 1 0,1-1 0,0 0-1,-1 0 1,1 1 0,0-1 0,0 0 0,0 0 0,0 1-1,0-1 1,0 0 0,0 0 0,0 1 0,0-1-1,0 0 1,0 0 0,0 0 0,2-4-48,-1 0 1,0 1-1,1 0 1,0-1-1,0 1 1,1 0-1,-1 0 0,1 0 1,3-4-1,1-2-45,60-99-851,-14 22 589,-6 15 291,4 3 1,74-80-1,8 7 207,-133 142-141,0 1 0,0-1 0,-1 0 1,1 0-1,0 0 0,0 0 0,-1 0 0,1 0 0,0 0 0,-1 0 1,1 0-1,0 0 0,0 0 0,-1-1 0,1 1 0,0 0 0,0 0 1,-1 0-1,1 0 0,0 0 0,0 0 0,-1-1 0,1 1 0,0 0 1,0 0-1,0 0 0,-1 0 0,1-1 0,0 1 0,0 0 0,0 0 0,0-1 1,-1 1-1,1 0 0,0 0 0,0-1 0,0 1 0,0 0 0,0 0 1,0-1-1,0 1 0,0 0 0,0-1 0,0 1 0,0 0 0,0 0 1,0-1-1,0 1 0,0 0 0,0 0 0,0-1 0,0 1 0,0 0 1,1-1-1,-1 1 0,0 0 0,0 0 0,0 0 0,0-1 0,1 1 1,-1 0-1,0 0 0,0 0 0,0-1 0,1 1 0,-7 1 28,-1 1 0,1 0-1,0 1 1,0-1-1,0 1 1,0 0 0,-7 6-1,7-6-16,-13 10 13,0 0-1,1 1 1,-28 28 0,-42 57-11,54-59-3,-150 154 179,169-180-232,-1 0 53,1 1 0,-15 20 0,47-47-51,6-8 41,-1-1 0,32-41 0,15-14 3,-35 46-15,0 1 0,2 1 0,72-40 0,-45 34-137,112-40 0,-162 68 100,0 1 0,0 1 0,0 1 0,1 0 0,-1 0 0,28-1 0,-39 4 44,0 0 0,-1 1 0,1-1 0,0 0 0,0 1 0,0-1 0,-1 1 0,1 0 0,0-1 0,-1 1 0,1 0 0,0 0 0,-1 0 0,1 0 0,-1 1 0,0-1 0,3 3 0,-2-2 14,-1 0-1,1 1 0,-1 0 0,0-1 0,0 1 0,0 0 0,0-1 0,0 1 0,0 0 0,0 4 0,-1 5 105,0-1 0,0 1 0,-1-1 0,-4 22 0,1-13-45,-2-1 1,0 1-1,-1-1 1,0 0-1,-2-1 0,-1 0 1,0 0-1,-1-1 1,0 0-1,-27 28 1,-76 71 254,-4 4 83,-86 124 561,203-243-960,1 0-1,-1 0 1,0 0-1,1-1 0,-1 1 1,0 0-1,0-1 1,1 1-1,-1 0 1,0-1-1,0 1 1,0-1-1,-1 1 0,2-1-6,-1 0 0,1 0 0,0 0 0,0 0 0,0 0 0,-1 0 0,1 0 0,0-1 0,0 1 0,0 0 0,-1 0 0,1 0 0,0 0 0,0 0 0,0-1 0,0 1 0,0 0 0,0 0 0,-1 0-1,1-1 1,0 1 0,0 0 0,0 0 0,0 0 0,0-1 0,0 1 0,0 0 0,0 0 0,0 0 0,0-1 0,0 1 0,0 0 0,0 0 0,0-1 0,0 1 0,0-4-50,1 1 1,-1 0 0,1-1 0,0 1 0,0 0-1,0 0 1,3-6 0,1-1-85,2 1 1,-1 0-1,1 0 1,0 1-1,1 0 1,14-12-1,58-39-722,-69 51 809,44-29-338,164-122 38,-195 139 323,47-36-12,-59 47 57,0 1 1,1 1-1,0 0 0,14-5 0,-24 11-1,1 0 1,-1 0-1,1 0 1,-1 1-1,1-1 1,-1 1-1,1 0 1,-1 0-1,1 0 1,0 1-1,-1-1 1,5 2-1,-6-1 3,0-1 0,0 1-1,0 0 1,-1 0 0,1 0-1,0 0 1,0 0-1,-1 0 1,1 0 0,0 1-1,-1-1 1,1 0-1,-1 1 1,0 0 0,0-1-1,1 1 1,-1 0 0,0-1-1,0 1 1,0 0-1,-1 0 1,2 3 0,-1-1 35,-1 1 0,1-1 1,-1 0-1,0 0 0,0 0 1,0 0-1,-1 1 0,1-1 1,-3 6-1,-14 38 488,12-34-313,-1 0-92,-55 125 677,60-136-801,-110 194 466,99-181-502,8-14 61,4-5-24,5-9-56,11-16-251,2 0 0,0 1 1,36-38-1,-39 49 250,2 1 1,-1 0-1,2 2 1,21-14-1,80-40 25,-109 62-8,1 0 0,22-6 1,-31 10 11,0 0 0,1 0 1,-1 1-1,1-1 1,-1 1-1,1 0 0,-1 0 1,1 0-1,-1 0 0,1 0 1,-1 0-1,1 1 1,-1-1-1,0 1 0,1 0 1,-1 0-1,0-1 0,1 2 1,2 1-1,-4-2 20,0 0-1,-1 0 1,1 0-1,0 0 1,-1 0-1,0 0 1,1 0-1,-1 0 0,0 0 1,1 0-1,-1 0 1,0 0-1,0 0 1,0 1-1,0-1 1,0 0-1,0 0 1,0 0-1,0 0 1,-1 0-1,1 0 1,0 0-1,-1 1 0,1-1 1,-1 0-1,1 0 1,-1 0-1,1 0 1,-2 1-1,-8 14 188,0-1-1,-20 21 1,-10 16 171,-72 151 647,82-143-1056,-9 0-207,48-80 72,16-27-391,-9 24 372,1 0 1,1 2-1,2 0 0,0 1 1,36-28-1,128-79-251,-122 86 524,-24 15-32,-24 15-91,2 1 0,0 0-1,0 0 1,26-10 0,-41 20 43,0 0 0,0-1 1,0 1-1,-1 0 0,1 0 0,0-1 0,0 1 0,0 0 1,0 0-1,0 0 0,-1 0 0,1 0 0,0 0 1,0 0-1,0 1 0,0-1 0,0 0 0,-1 0 1,3 1-1,-3 0 7,1-1 1,-1 1 0,0-1 0,1 1 0,-1-1-1,0 1 1,1-1 0,-1 1 0,0 0-1,0-1 1,0 1 0,1-1 0,-1 1-1,0 0 1,0-1 0,0 1 0,0-1-1,0 1 1,0 0 0,0 0 0,-1 3 48,0 0 0,0 0 1,0 0-1,-1 0 0,1 0 1,-1-1-1,-2 5 0,-25 37 457,-65 76-1,-45 26-318,133-141-175,-191 178 514,164-154-434,24-23-36,3 0-12,-1-1 0,0 0 1,-1 0-1,1-1 0,-1 0 0,0 0 1,-17 7-1,24-12-60,1 0 0,-1 0-1,0 1 1,1-1 0,-1 0 0,0 0 0,0 0-1,1 0 1,-1 0 0,0 0 0,1 0 0,-1 0 0,0 0-1,1 0 1,-1 0 0,0-1 0,1 1 0,-1 0-1,0 0 1,1-1 0,-1 1 0,1 0 0,-1-1 0,0 1-1,1-1 1,-1 1 0,1-1 0,-1 1 0,1-1 0,0 1-1,-1-1 1,1 1 0,-1-1 0,1 1 0,0-1-1,-1 0 1,1 1 0,0-1 0,0 0 0,0 1 0,0-1-1,-1 0 1,1 1 0,0-1 0,0 0 0,0 0 0,0 1-1,1-2 1,-1-4-109,0 0-1,0 0 0,1 0 1,2-8-1,4-11 40,1 0-1,1 1 0,2 0 1,0 1-1,1 0 0,2 0 1,20-26-1,128-134 2,-144 164 33,-1 3 108,-12 11 89,-21 15-56,-4 5-46,0 1-1,-24 26 1,-34 44 43,-24 24 197,76-87-250,-2-1 0,0-2-1,-1 0 1,-40 19 0,-130 50 174,188-85-164,-6 4 83,-23 5 0,36-12-125,-1 0 0,1 0 0,-1 0 0,1-1 0,-1 1 0,1-1-1,-1 0 1,0-1 0,1 1 0,-8-2 0,11 1-22,-1 0 0,0 0-1,0 0 1,1 0 0,-1 0 0,0 0 0,1 0-1,-1 0 1,1 0 0,0-1 0,-1 1 0,1-1 0,0 1-1,0-1 1,0 0 0,0 1 0,0-1 0,0 0 0,0 0-1,0 1 1,1-1 0,-1 0 0,1 0 0,0 0-1,-1 0 1,1-3 0,0-4-70,0 1-1,0-1 1,1 0-1,3-15 1,4-8-19,2 0 1,1 0-1,1 1 1,2 1-1,1 0 1,31-47 0,134-157-230,-160 210 259,-5 5 27,-4 6-53,0 0 1,19-18 0,-29 31 95,-1-1-1,1 0 1,0 1 0,-1-1 0,1 0-1,0 1 1,0-1 0,0 1 0,0-1-1,-1 1 1,1 0 0,0-1 0,0 1-1,0 0 1,0-1 0,0 1 0,0 0-1,0 0 1,0 0 0,0 0 0,0 0-1,0 0 1,0 0 0,0 0 0,0 1-1,0-1 1,0 0 0,0 1 0,0-1-1,0 0 1,-1 1 0,1-1-1,1 2 1,-1-1 11,1 0-1,-1 1 0,0-1 1,0 1-1,0 0 1,0-1-1,0 1 1,0 0-1,-1 0 0,1 0 1,-1 0-1,1-1 1,-1 1-1,1 0 1,-1 3-1,6 199 466,-5-179-474,-1-13 3,0 1 0,1-1 1,0 0-1,1 0 0,6 20 0,-7-31 8,-1 1 1,1-1-1,0 1 0,-1-1 0,1 1 0,0-1 0,0 0 0,0 1 1,0-1-1,0 0 0,0 0 0,1 0 0,-1 0 0,0 0 0,0 0 1,1 0-1,-1 0 0,1 0 0,-1-1 0,1 1 0,-1-1 0,1 1 1,-1-1-1,1 1 0,-1-1 0,1 0 0,0 0 0,-1 0 0,1 0 1,-1 0-1,1 0 0,0 0 0,-1 0 0,3-1 0,5-2 17,-1 0-1,0-1 0,0 1 0,0-2 1,8-4-1,-12 6-19,303-192 381,-289 184-349,-1-1-1,-1-1 0,-1-1 0,1 0 1,-2-1-1,19-24 0,-31 37-13,-1-1-1,1 1 0,-1-1 0,0 1 1,0-1-1,0 0 0,0 1 1,0-1-1,-1 0 0,1 0 1,-1 0-1,0-2 0,0 3-21,0 1 0,0 0-1,0 0 1,-1 0 0,1-1 0,-1 1-1,1 0 1,-1 0 0,1 0-1,-1 0 1,0 0 0,1 0-1,-1 0 1,0 0 0,0 0 0,0 0-1,0 0 1,0 1 0,0-1-1,0 0 1,0 1 0,0-1 0,0 1-1,0-1 1,0 1 0,0-1-1,-1 1 1,1 0 0,0-1 0,-2 1-1,-13-3-35,0 2-1,-1-1 0,1 2 1,-24 2-1,-65 13 82,-28 15-97,-41 7-32,157-35 104,-72 9 162,74-10-166,0-1 0,0-1 1,-29-4-1,43 5-30,-1 0 1,1 0 0,-1-1-1,1 1 1,0 0-1,-1-1 1,1 1-1,0-1 1,-1 0-1,1 0 1,0 1-1,0-1 1,-1 0-1,0-2 1,1 2 7,1 1 0,0-1 0,-1 0-1,1 0 1,0 0 0,0 0 0,0 0 0,0 0 0,0 0 0,0 0 0,0 0 0,0 0 0,0 0-1,1 0 1,-1 0 0,0 1 0,0-1 0,1 0 0,-1 0 0,1 0 0,-1 0 0,1 0-1,-1 1 1,2-2 0,95-142-489,-11-19 469,-75 141 118,-7 8-93,-3 14 4,-1 0-1,0 0 0,0-1 0,0 1 0,0 0 0,0 0 0,0-1 1,0 1-1,0 0 0,0-1 0,0 1 0,0 0 0,0 0 1,0-1-1,0 1 0,0 0 0,0-1 0,0 1 0,0 0 0,0 0 1,-1-1-1,1 1 0,0 0 0,0 0 0,0-1 0,0 1 0,-1 0 1,1 0-1,0 0 0,0-1 0,0 1 0,-1 0 0,1 0 1,0 0-1,0 0 0,-1 0 0,1-1 0,0 1 0,0 0 0,-1 0 1,1 0-1,0 0 0,0 0 0,-1 0 0,1 0 0,0 0 0,-1 0 1,-4 1-11,0 1 1,0 0-1,1 0 1,-1 0-1,1 0 0,-7 5 1,-4 2 25,-74 34 232,-139 48-1,175-71-158,5-2-103,0-2 1,-99 18-1,116-28 68,0-3-1,0 0 0,0-2 1,-53-5-1,78 3-61,0 0 0,0-1 0,0 1 0,0-1 0,0 0 0,1 0 0,-1-1 0,1 0 1,-1 0-1,-4-4 0,6 4-14,1-1 0,-1 1 0,1-1 0,0 0 1,0 0-1,0 0 0,1 0 0,-1-1 1,1 1-1,0-1 0,0 0 0,-2-9 1,1 2-22,0-1 0,1 1 0,1-1 1,0 0-1,1 0 0,0 0 0,4-22 0,0 16-71,0 0-1,2-1 0,0 2 1,13-26-1,8-8-179,4 1 1,50-65 0,-65 95 280,72-86-516,-87 107 520,-1 0 1,0-1 0,0 1-1,1 0 1,-1-1 0,0 1-1,0 0 1,1-1 0,-1 1-1,1 0 1,-1-1 0,0 1-1,1 0 1,-1 0 0,0 0-1,1-1 1,-1 1 0,1 0 0,-1 0-1,1 0 1,-1 0 0,0 0-1,1 0 1,-1 0 0,1 0-1,-1 0 1,1 0 0,-1 0-1,1 0 1,-1 0 0,0 0-1,1 0 1,-1 0 0,1 1-1,-1-1 1,0 0 0,1 0-1,-1 0 1,1 1 0,-1-1-1,1 1 0,0 0 0,0 1-1,-1-1 1,1 0-1,-1 0 1,1 0-1,-1 1 1,0-1 0,1 0-1,-1 0 1,0 1-1,0-1 1,0 0-1,0 2 1,-1 11 72,-1 0 0,-1 0-1,0-1 1,0 1 0,-2-1 0,-5 14 0,-11 32 76,-14 75-106,-30 219 1,64-350-40,-5 85-267,6-79 256,0-1 0,1 1 0,0 0 0,0-1 0,1 1 0,1-1 0,5 15 0,-6-19 17,0 0 1,0 0 0,0-1 0,1 1-1,-1-1 1,1 1 0,0-1-1,0 0 1,0 0 0,0-1 0,1 1-1,-1 0 1,1-1 0,0 0-1,-1 0 1,1 0 0,0-1 0,0 1-1,0-1 1,0 0 0,1 0-1,7 1 1,5-2-219,1 0-1,-1-1 0,0 0 1,26-7-1,10 0-579,17 2 399,93 2-1,-134 6 310,-1 1 1,0 1-1,0 1 0,0 2 0,-1 1 1,33 13-1,-47-15 88,-1 0 0,0 1 0,-1 1 1,1 0-1,15 15 0,48 54 3,-53-51 17,2-2 0,32 28-1,-34-37 89,0-1 0,1-1 0,1-1 0,0-1 0,0-1 0,1-1 0,0-1 1,0-1-1,47 5 0,-20-6 117,0-3 0,0-2 1,104-12-1,148-47 875,-303 57-1100,26-3 261,-27 4-253,1 0 0,-1 0 0,0-1 0,1 1 0,-1 0 0,0 0 0,0 0 0,1 0 0,-1 0 0,0 0 0,1 0 0,-1 0 0,0 0 0,1 1 0,-1-1 0,0 0 0,1 0 0,-1 0 0,0 0 0,1 0 0,-1 0 0,0 1 0,0-1 0,1 0 0,-1 0 0,0 0 0,0 1 0,1-1 0,-1 0 0,0 0 0,0 1 0,0-1 0,0 0 0,1 1 0,-1-1 0,0 0 0,0 0 0,0 1 0,0-1 0,0 0 0,0 1 0,0-1 0,0 0 0,0 1 0,0-1 0,0 0 0,0 1 0,0-1 0,0 0 0,0 1 0,0-1 0,0 0 0,0 1 0,0-1 0,-1 0 0,1 0 0,0 1 1,0-1-1,0 0 0,0 1 0,-1-1 0,1 0 0,0 0 0,0 0 0,-1 1 0,1-1 0,-1 0 0,-4 6 39,0-1 0,-1 0 0,1 0 1,-1-1-1,-1 1 0,1-1 1,-9 3-1,4 0-16,-39 22 47,-194 102 438,207-115-496,-46 19 107,-136 80 1,-94 120 470,311-234-589,-1 2 8,1-1-1,-1 1 1,0-1-1,0 0 0,0 0 1,0 0-1,0 0 0,-1-1 1,1 1-1,0-1 0,-1 0 1,-6 1-1,10-2-18,-1 0 1,0 0-1,1 0 0,-1 0 1,0 0-1,1 0 0,-1 0 1,0-1-1,1 1 0,-1 0 0,0 0 1,1-1-1,-1 1 0,1 0 1,-1-1-1,1 1 0,-1-1 1,1 1-1,-1-1 0,1 1 1,-1-1-1,1 1 0,0-1 1,-1 1-1,1-1 0,0 1 1,-1-1-1,1 0 0,0-1 1,-1 0-7,0-1 1,1 0 0,0 0-1,0 0 1,0 0 0,0-3-1,1-5-24,2-1 1,-1 1-1,1-1 0,1 1 0,0 0 1,0 0-1,1 1 0,7-11 0,-3 5-44,1 0-1,1 2 1,1-1-1,20-20 1,-1 10-18,1 0 0,2 2 0,56-29 1,-47 27 46,4-2 8,6-5-18,1 3 0,91-36 1,-142 64 47,1-1 0,0 1 0,0 1 0,-1-1 1,1 0-1,0 1 0,0 0 0,0 0 1,-1 0-1,1 0 0,5 2 0,-8-2 9,1 1-1,0-1 0,-1 1 1,1 0-1,-1 0 1,1 0-1,-1 0 1,0 0-1,1 0 0,-1 0 1,0 0-1,1 0 1,-1 0-1,0 1 1,0-1-1,0 1 0,0-1 1,-1 1-1,1-1 1,0 1-1,0-1 1,-1 1-1,1 0 0,-1-1 1,0 1-1,1 2 1,-1 2 23,1 0-1,-1 0 1,0 1 0,-1-1 0,1 0 0,-1 0 0,-1 0 0,1 0 0,-5 10-1,-2 4 89,-18 28-1,8-15-72,-38 80 111,-22 42 200,57-120-151,12-21-135,1 1 1,-7 15-1,14-29-62,1-1 1,0 0-1,0 1 0,0-1 0,-1 1 0,1-1 0,0 1 0,0-1 0,0 1 1,0-1-1,0 1 0,0-1 0,0 1 0,0-1 0,0 1 0,0-1 0,0 1 1,0-1-1,0 1 0,1-1 0,-1 1 0,0-1 0,1 1 0,-1-1 4,1 1 0,-1-1-1,1 0 1,-1 0 0,1 0-1,-1 0 1,1 1 0,0-1-1,-1 0 1,1 0-1,-1 0 1,1 0 0,-1 0-1,1 0 1,0-1 0,-1 1-1,1 0 1,-1 0 0,1 0-1,-1-1 1,1 1 0,-1 0-1,2-1 1,10-6-25,1-1 0,-2 0 0,1-1 0,-1-1 0,0 1 0,13-17 0,-1 3-40,5-4 40,2 1 0,0 1 1,2 2-1,1 1 0,0 2 0,2 1 1,0 1-1,53-17 0,-78 31-10,0 1 0,1 0 0,0 1 0,0 0 0,11 0 0,-21 1 32,0 1 0,0 0 0,0 0 0,1 0 0,-1 0 0,0 0 0,0 0 0,0 0 0,0 1 0,0-1 0,0 0 0,0 0 0,0 1 1,0-1-1,0 1 0,0-1 0,0 1 0,0-1 0,0 1 0,-1 0 0,1-1 0,0 1 0,0 0 0,-1 0 0,1-1 0,0 1 0,-1 0 0,1 0 1,-1 0-1,2 2 0,-2 0 0,0 0 1,0 0 0,0 1 0,0-1 0,-1 0 0,1 0 0,-1 0-1,0 0 1,0 1 0,-2 3 0,-8 22 62,-2-2 1,-1 1-1,-20 28 1,-61 76 170,88-122-232,-50 61 306,-121 114 1,149-162-94,23-18-153,0 0 1,0 0-1,-9 10 0,15-15-66,1-1 0,-1 1 0,0 0 0,0 0 0,0 0 0,0 0 0,0 0 0,0 0 0,0 0 1,0 0-1,0 0 0,1 0 0,-1 0 0,0 0 0,0 0 0,0 0 0,0 0 0,0 0 0,0 0 0,0 0 0,0 0 0,0 0 0,1 1 0,-1-1 1,0 0-1,0 0 0,0 0 0,0 0 0,0 0 0,0 0 0,0 0 0,0 0 0,0 0 0,0 0 0,0 0 0,0 0 0,0 0 0,0 1 0,0-1 0,1 0 1,-1 0-1,0 0 0,0 0 0,0 0 0,0 0 0,0 0 0,0 0 0,0 0 0,0 1 0,0-1 0,0 0 0,0 0 0,0 0 0,0 0 0,0 0 1,-1 0-1,1 0 0,0 0 0,0 0 0,0 1 0,11-5-298,13-8-30,37-25 0,-6 3 209,59-29 3,65-38-71,-79 35 51,41-24-95,-98 64 268,57-24 1,-88 45-23,1-1 3,27-8 0,-37 13-3,-1 0 0,1 1-1,0-1 1,0 1-1,-1 0 1,1 0 0,0 0-1,0 0 1,-1 0-1,1 0 1,0 1 0,0-1-1,-1 1 1,1 0-1,0 0 1,2 1 0,-4-1-4,0 0 0,0 0 0,0-1 0,0 1 0,-1 0 0,1 0 0,0 0 0,0 0 0,-1 0 0,1 0 0,-1 0 0,1 0 0,-1 1 0,1-1 0,-1 0 0,0 0 0,0 0 0,1 1 0,-1-1 0,0 0 0,0 0 0,0 2 0,-5 29 166,4-31-164,-4 17 41,-1-1 0,-1 0 1,0-1-1,-1 0 1,-1 0-1,0 0 1,-1-1-1,-1-1 1,-1 0-1,0 0 0,-24 21 1,-12 4 134,-2-1 0,-60 33-1,2-1 219,-22 30-64,19-15-120,105-80-180,0-1 0,-1 0 1,0 0-1,-11 5 0,17-9-53,0 1 0,0-1 0,0 0 0,0 1 0,0-1 0,0 0 0,0 0 0,0 0 0,0 0 0,0 1 0,-1-1 0,1-1 0,0 1 0,0 0 0,0 0 0,0 0 0,0-1 0,0 1 0,0 0 0,0-1 0,0 1 0,0-1 0,0 1-1,0-1 1,0 0 0,0 1 0,0-1 0,0 0 0,1 0 0,-1 0 0,0 1 0,0-1 0,1 0 0,-1 0 0,1 0 0,-1 0 0,1 0 0,-1 0 0,0-2 0,0-1-47,1-1 0,-1 1 0,0 0 0,1-1 0,0 1 0,0 0 0,0-1 0,1 1 0,-1 0 1,1-1-1,0 1 0,1 0 0,-1 0 0,1 0 0,-1 0 0,1 0 0,0 0 0,1 0 0,-1 1 0,6-7 0,1 0 21,0 0 0,0 1 0,1 0 0,0 0 0,20-12 0,161-79-51,-75 44 52,-17 7 11,-97 48 70,1 0 0,0-1-1,0 1 1,0 0 0,1 0-1,-1 1 1,5-1 0,-16 11 399,1-4-407,0 0-1,-1 0 1,1-1-1,-1 0 1,0 0-1,0-1 1,-11 5-1,-66 20 89,66-22-52,-143 42 377,155-47-408,1 0 1,0 0-1,0-1 1,-1 0 0,1 0-1,-1-1 1,1 0-1,-1 0 1,1 0 0,-1-1-1,1 0 1,-8-2 0,13 3-60,-1-1 1,0 0 0,1 1 0,-1-1-1,1 0 1,-1 0 0,1 0 0,0 0 0,-1-1-1,1 1 1,0 0 0,0 0 0,0-1 0,0 1-1,0-1 1,0 1 0,0-1 0,0 1 0,1-1-1,-1 0 1,0 1 0,1-1 0,0 0 0,-1 0-1,1 1 1,0-1 0,0 0 0,0 0-1,0 1 1,0-1 0,0-2 0,1-4-137,1-1 1,-1 1 0,1-1-1,1 1 1,5-13-1,11-21-132,1 2 0,34-50-1,66-68 132,-23 52 244,-61 68-203,-24 25-3,-16 15-106,-22 24 81,-3 7 191,2 1 1,1 2 0,2 0 0,1 2 0,-32 74 0,49-99-84,1 1 0,0-1 0,1 1 0,-4 25 0,8-34 24,0-1-1,-1 1 0,2 0 1,-1 0-1,0-1 1,1 1-1,0 0 1,2 5-1,-2-8 9,0 1 0,0-1 0,0 1 0,1-1 0,-1 0 1,1 1-1,0-1 0,-1 0 0,1 0 0,0 0 0,0 0 0,0-1 0,1 1 0,-1 0 0,3 1 1,2 0 13,0 0 1,0-1-1,0 0 1,1 0-1,-1-1 1,1 1-1,-1-2 1,14 1 0,0-2-16,38-5 0,-22-2-254,0-1 0,42-17 0,-9 3 184,-57 19 107,21-7-56,51-9 0,-77 19 46,1 0 0,1 0-1,-1 0 1,0 1 0,0 1 0,0-1 0,0 2 0,0-1-1,0 1 1,-1 0 0,10 4 0,-16-5-9,0 0 0,0 0 1,0 0-1,0 0 0,0 0 0,0 1 0,-1-1 0,1 0 1,0 1-1,-1-1 0,1 1 0,-1 0 0,0-1 1,0 1-1,1 0 0,0 2 0,-2-2 1,1 0 0,-1 0 0,0-1 0,1 1 0,-1 0 0,0 0 0,0 0 0,0 0 0,0-1 0,-1 1 0,1 0 0,0 0 0,-1 0 0,1-1 0,-2 3-1,-2 4 10,-1 0 0,0 0-1,0-1 1,-1 0-1,0 0 1,-7 7-1,-141 162 303,136-152-157,15-18-113,-1 0 1,0 0-1,-1-1 1,0 1 0,1-1-1,-11 8 1,15-13-60,0 0 0,-1 0 0,1 1 0,0-1 0,0 0 0,0 0 0,0 0 0,0 0 1,-1 0-1,1 0 0,0 0 0,0 0 0,0 0 0,0 0 0,-1 0 0,1 0 0,0 0 0,0 0 0,0 0 0,0 0 0,-1 0 1,1 0-1,0 0 0,0 0 0,0 0 0,0 0 0,-1 0 0,1-1 0,0 1 0,0 0 0,0 0 0,0 0 0,0 0 0,0 0 0,-1 0 1,1 0-1,0-1 0,0 1 0,0 0 0,0 0 0,0 0 0,0 0 0,0 0 0,0-1 0,0 1 0,0 0 0,0 0 0,0 0 0,0 0 1,0-1-1,-1-9-125,3 4 23,0 0 1,1 0-1,0 0 0,0 1 1,0-1-1,1 1 1,0 0-1,0 0 1,6-7-1,0 0-156,8-6 119,0 0 0,2 1 1,0 2-1,40-26 0,-30 21 110,77-46 496,-97 62-304,-17 13 53,-10 4-121,0 0 0,-20 10-1,-7 6 194,-13 16 149,-65 63-1,14-10 71,35-37-32,-105 65 0,135-99-337,-105 58 60,147-84-219,-1 0 1,1-1-1,-1 1 0,1 0 0,-1-1 1,0 1-1,1-1 0,-1 0 0,0 1 0,1-1 1,-1 0-1,0 0 0,1 0 0,-3-1 1,4 1 9,-1 0 0,1 0 0,0 0 0,0 0 0,-1-1 0,1 1 0,0 0 0,0 0 0,0 0 0,-1-1 0,1 1 0,0 0 0,0 0 0,0-1 0,0 1 0,-1 0 0,1-1 0,0 1 0,0 0 0,0 0 0,0-1 0,0 1 0,0 0 0,0-1 0,0 1 0,0 0 0,0-1 0,5-16-560,8-5 335,1 0 1,0 1 0,2 0 0,22-23 0,80-69 5,135-77 275,-235 177 60,1 1 1,0 1-1,0 1 0,1 0 0,40-12 1,-55 21-42,0 0 0,0 0 0,0 0 0,0 1 0,8 0 0,-12 0-47,-1 0 0,1 0 1,0 0-1,0 0 0,0 0 1,-1 1-1,1-1 0,0 0 1,0 0-1,-1 0 0,1 1 1,0-1-1,0 0 0,-1 1 1,1-1-1,0 1 1,-1-1-1,1 1 0,-1-1 1,1 1-1,-1-1 0,1 1 1,-1 0-1,1-1 0,-1 1 1,1 0-1,-1-1 0,0 1 1,1 0-1,-1-1 0,0 1 1,0 0-1,1 0 0,-1 0 1,0-1-1,0 1 0,0 0 1,0 0-1,0 0 1,0-1-1,0 1 0,0 0 1,-1 1-1,-1 4 17,0 0 0,0 0 1,-1-1-1,0 1 0,-7 9 1,-2 5-7,-23 43 36,8-13 26,-37 51 0,36-65-41,-2-2-1,-1-1 1,-51 43 0,-117 74 176,138-106-99,45-32-67,7-4-26,-1-1 0,0 0 0,0-1 0,0 0 0,-1-1 0,-20 8 1,15-12-170,16-1 113,-1-1 1,1 1-1,0 0 0,-1 0 1,1 0-1,0 0 1,-1-1-1,1 1 0,0 0 1,0 0-1,-1-1 0,1 1 1,0 0-1,0-1 1,-1 1-1,1 0 0,0-1 1,0 1-1,0 0 0,0-1 1,-1 1-1,1 0 1,0-1-1,0 1 0,0 0 1,0-1-1,0 1 0,0 0 1,0-1-1,0 1 0,0-1 1,0 1-1,0 0 1,0-1-1,0 1 0,1 0 1,-1-1-1,0 1 0,0 0 1,0-1-1,2-2-67,-1-1-1,1 1 1,-1 1-1,1-1 1,0 0-1,0 0 0,0 1 1,5-5-1,26-20-388,-19 16 297,315-278-786,-295 257 969,1 2 0,1 1 0,1 2 0,65-35 0,-59 41 34,48-15 0,-66 28 16,1 1 0,-1 1 0,39-4 0,-58 10 13,-1-1 1,1 1 0,0 0 0,0 1 0,-1-1 0,10 3 0,-13-2-48,0-1 0,-1 1 1,1-1-1,-1 1 1,0 0-1,1 0 1,-1-1-1,0 1 1,1 0-1,-1 0 0,0 0 1,0 1-1,0-1 1,0 0-1,0 0 1,0 1-1,0-1 0,0 0 1,0 1-1,-1-1 1,1 1-1,0-1 1,-1 1-1,0-1 1,1 1-1,-1-1 0,0 4 1,1 0 18,-2-1-1,1 1 1,-1 0 0,1-1 0,-1 1-1,-1 0 1,1-1 0,-1 0-1,-2 6 1,-3 4 230,-14 22 0,-5 1-34,-2-2 1,-1 0-1,-41 37 0,-111 84 684,133-117-618,-3-2 0,-57 30 0,105-65-309,-4 2 42,0-1 0,-14 6 1,21-8-48,-1-1 0,0 0 0,0 1 1,0-1-1,0 0 0,0 0 1,0 1-1,0-1 0,1 0 0,-1 0 1,0 0-1,0 0 0,0 0 1,0 0-1,0 0 0,0-1 1,0 1-1,0 0 0,0 0 0,0-1 1,0 1-1,1-1 0,-1 1 1,0 0-1,0-1 0,0 0 0,1 1 1,-1-1-1,0 1 0,1-1 1,-1 0-1,0 0 0,0 0 1,1 0-16,0-1 1,-1 1-1,1 0 1,0 0-1,0-1 1,0 1-1,-1 0 1,1 0 0,1-1-1,-1 1 1,0 0-1,0-1 1,0 1-1,1 0 1,-1 0-1,1-1 1,-1 1 0,2-2-1,15-23-732,-14 22 653,127-204-1450,-36 51 1430,-73 128 78,1 0 0,1 2 0,39-35 0,89-60 1048,-140 112-836,-11 9-74,-3 2-2,-22 12 158,-5 5 42,-41 35-1,43-31-227,2-5 90,11-14-68,15-3-73,-1 0 0,1 0 0,0 0 0,-1-1-1,1 1 1,0 0 0,-1 0 0,1 0 0,0 0 0,0-1-1,-1 1 1,1 0 0,0 0 0,0-1 0,-1 1-1,1 0 1,0 0 0,0-1 0,0 1 0,-1 0 0,1-1-1,0 1 1,0 0 0,0-1 0,0 1 0,0 0 0,0-1-1,0 1 1,0 0 0,0-1 0,0 1 0,0 0 0,0-1-1,0 1 1,0-4-41,0 1 0,1 0 1,-1 0-1,1 0 0,0 0 0,0 0 0,0 0 0,1 0 0,-1 0 0,0 0 0,1 1 1,0-1-1,0 0 0,4-4 0,3-2-191,1 0-1,15-10 1,-15 11 160,34-27-188,84-63-38,-110 85 138,34-17 1,-50 28 156,-1 2 2,-1 0 0,1-1 0,-1 1 1,1 0-1,0-1 0,-1 1 0,1 0 0,-1-1 0,1 1 0,0 0 0,-1 0 0,1 0 0,0 0 0,-1 0 0,1 0 0,0 0 0,-1 0 0,1 0 0,0 0 0,-1 0 0,1 0 0,-1 0 0,1 0 1,0 1-1,0-1 0,2 1 20,1 0 1,-1 1 0,0-1-1,1 1 1,-1-1 0,4 4 0,-4-3-17,0 0 1,0-1 0,0 1-1,0-1 1,0 1 0,6 0 0,-3 0-22,0-1 1,0 1 0,-1 0-1,1 0 1,0 0 0,-1 1-1,11 6 1,-14-7 11,0-1-1,0 1 1,0 0 0,0 0-1,0 0 1,0 0 0,0 0-1,-1 0 1,1 0 0,-1 1-1,0-1 1,0 0 0,0 1-1,0 0 1,0-1 0,0 1 0,0-1-1,-1 1 1,0 0 0,1 3-1,-3 24 23,-2 0 0,0 0-1,-2-1 1,-14 41 0,18-65-21,-13 45 159,-2-2 0,-3 0 0,-1-1 0,-3-1 1,-1-2-1,-46 60 0,60-90 48,-20 18 0,-5 6-41,32-30-285,8-6-135,14-9-138,10-7-85,0-2-1,0-1 1,-2-1-1,45-39 0,86-102 340,-152 154 152,14-14 23,-1 0 1,32-22-1,-42 35 1,1 1 1,-1-1 0,1 1-1,0 1 1,0 0-1,0 0 1,1 1-1,-1 0 1,19-3 0,-27 6-25,0 0 0,0-1 0,1 1 0,-1 0 1,0 0-1,0 0 0,0 0 0,1 0 0,-1 0 1,0 1-1,0-1 0,1 0 0,-1 1 0,0-1 0,0 1 1,0-1-1,0 1 0,0-1 0,0 1 0,0 0 1,0 0-1,0-1 0,0 1 0,0 0 0,0 0 1,0 0-1,-1 0 0,1 0 0,0 0 0,-1 0 1,1 0-1,0 0 0,-1 1 0,0-1 0,1 0 0,-1 0 1,0 0-1,1 1 0,-1-1 0,0 0 0,0 0 1,0 1-1,0 0 0,-1 6 38,0-1 1,0 1-1,-1 0 0,0-1 0,0 0 1,-3 8-1,-5 8 127,0 0 1,-2-1 0,0-1-1,-2 0 1,0-1-1,-1 0 1,-1-1-1,-1-1 1,-25 22-1,-8-2 60,-72 41 1,16-11 42,7 7-76,61-44-93,0-3 0,-47 26 1,80-51-88,-1 1-44,-1-1-1,0 1 1,0-1-1,-10 2 1,16-4-2,-1-1 1,1 0 0,-1 1 0,1-1-1,0 0 1,-1 0 0,1 0-1,-1 0 1,1 0 0,-1-1 0,1 1-1,0 0 1,-1 0 0,1-1 0,0 1-1,-1-1 1,1 0 0,0 1 0,0-1-1,-1 0 1,1 0 0,0 1-1,0-1 1,0 0 0,0 0 0,0 0-1,0 0 1,0-1 0,-1 0 0,0-2-75,0 0 0,0-1 0,1 1 1,-1 0-1,1-1 0,0 1 1,0-1-1,1 1 0,-1-1 1,1 1-1,0-1 0,0 1 1,0-1-1,1 1 0,0-1 1,-1 1-1,2-1 0,-1 1 0,0 0 1,1-1-1,0 1 0,3-6 1,2-1 36,0 1-1,1-1 1,0 1 0,0 1 0,1-1-1,18-14 1,7-1 48,0 1 0,48-25 0,80-29 230,-159 77-206,66-27 276,-62 26-237,0 0 0,-1 1-1,1 0 1,0 0 0,0 0 0,0 1-1,0 0 1,10 1 0,-16-1-31,1 0 0,0 0 0,-1 1 0,1-1 0,0 1-1,-1-1 1,1 1 0,-1-1 0,1 1 0,-1 0 0,1 0 0,-1 0 0,1 0 0,-1 0 0,0 0 0,0 0 0,1 0-1,-1 1 1,0-1 0,0 0 0,0 1 0,0-1 0,-1 1 0,1-1 0,0 1 0,-1-1 0,1 1 0,0 0 0,-1-1-1,0 1 1,1 0 0,-1-1 0,0 1 0,0 0 0,0-1 0,0 1 0,-1 2 0,0 3 60,-1 0 1,1 0 0,-2 0-1,1-1 1,-1 1 0,0-1-1,0 1 1,-5 5 0,-53 70 457,30-44-378,-178 232 219,67-85-160,133-173-336,0-1 1,0 1 0,-1-2-1,-20 17 1,39-40-1420,39-23 506,98-76 76,-52 30 750,80-65 274,-141 123 61,1 0 0,1 3 0,55-26 0,-78 42-59,-1 0 0,2 1 0,22-5 0,-34 8-63,0 1 0,0 0 0,1 0 0,-1 0 0,0 0 0,0 0 1,1 0-1,-1 0 0,0 0 0,0 1 0,0-1 0,1 0 0,1 2 0,-3-2-1,1 0-1,-1 1 0,1-1 0,-1 1 1,1-1-1,-1 1 0,1-1 0,-1 1 0,0-1 1,1 1-1,-1-1 0,0 1 0,0-1 0,1 1 1,-1 0-1,0-1 0,0 1 0,0-1 0,0 1 1,0 1-1,0 2 46,0 1 0,-1 0 0,0-1 0,0 1 0,0 0 0,-4 7 0,-10 27 113,-2-2 0,-2 1 0,-1-2 0,-2-1 0,-1-1 0,-2 0 0,-1-2 0,-31 29 0,-152 128 610,83-79-726,113-99-215,13-11 158,0 0 0,0-1 0,0 1 0,0 0 1,0 0-1,0 0 0,1 0 0,-1 0 0,0 0 0,0 0 1,0 0-1,0 0 0,0-1 0,0 1 0,0 0 0,0 0 0,0 0 1,0 0-1,0 0 0,0 0 0,0 0 0,0 0 0,-1-1 1,1 1-1,0 0 0,0 0 0,0 0 0,0 0 0,0 0 0,0 0 1,0 0-1,0 0 0,0 0 0,0 0 0,0 0 0,0-1 1,0 1-1,0 0 0,-1 0 0,1 0 0,0 0 0,0 0 1,0 0-1,0 0 0,0 0 0,0 0 0,0 0 0,0 0 0,0 0 1,-1 0-1,1 0 0,0 0 0,0 0 0,0 0 0,0 0 1,0 0-1,0 0 0,0 0 0,0 0 0,-1 0 0,1 0 0,0 0 1,0 0-1,0 0 0,0 0 0,0 1 0,2-5-82,1 1-1,0 0 1,0-1-1,0 1 1,0 1-1,1-1 0,-1 0 1,1 1-1,0 0 1,-1 0-1,7-3 1,-5 3 6,306-190-1078,-297 183 1154,158-92-214,-137 84 278,1 1-1,0 2 1,42-10-1,-69 22 6,1 0-1,-1 1 0,0 0 0,0 0 1,1 1-1,-1 0 0,14 2 0,-21-1-45,0-1-1,0 0 0,0 1 0,0-1 1,0 1-1,0 0 0,0-1 0,-1 1 0,1 0 1,0 0-1,-1 0 0,1 0 0,0 1 1,-1-1-1,1 0 0,-1 1 0,0-1 1,0 1-1,1-1 0,-1 1 0,0 0 1,0-1-1,0 1 0,0 0 0,-1 0 0,1 0 1,-1 0-1,1 0 0,-1 0 0,1-1 1,-1 1-1,0 0 0,0 0 0,0 0 1,0 0-1,0 0 0,0 0 0,-1 0 0,1 0 1,-2 4-1,1-2 19,-1 1 1,0-1 0,1 0-1,-2 0 1,1 1-1,0-1 1,-1 0-1,-4 5 1,-3 2 44,-19 15 0,-98 68 369,-3 3 96,76-49-387,29-24-81,-53 37 1,77-59-98,-1-1 1,0 0-1,0 0 1,0 0-1,0 0 1,0-1-1,1 1 1,-2 0-1,1-1 1,0 1-1,0-1 1,0 0-1,-3 0 1,4 0-8,0 0 0,0 0 0,1-1 0,-1 1 1,0-1-1,0 1 0,0-1 0,0 1 1,0-1-1,1 1 0,-1-1 0,0 0 1,0 1-1,1-1 0,-1 0 0,0 0 1,1 1-1,-1-1 0,1 0 0,-1 0 0,1 0 1,-1 0-1,1 0 0,0 0 0,0 0 1,-1 0-1,1 0 0,0 0 0,0-1 1,0-3-99,0-1 0,0 1 1,0-1-1,1 0 1,0 1-1,0 0 0,0-1 1,1 1-1,0 0 1,0-1-1,5-8 0,-6 12 98,167-319-1690,8 74 2169,-146 208-283,18-17 227,-20 25-22,-16 13-157,-12 18-212,0 0 1,0 0-1,0-1 0,1 1 0,-1 0 1,0-1-1,0 1 0,0 0 0,0 0 1,0-1-1,0 1 0,0 0 0,0-1 1,0 1-1,-1 0 0,1 0 0,0-1 1,0 1-1,0 0 0,0 0 1,0-1-1,0 1 0,0 0 0,-1 0 1,1-1-1,-1 1 1,1-1 0,-1 1 0,0 0-1,1 0 1,-1-1 0,0 1 0,1 0 0,-1 0 0,0 0 0,1 0 0,-1 0 0,0 0 0,1 0-1,-1 0 1,-1 0 0,-9 2 8,1 1 0,-1 0 0,1 0 0,0 1 1,0 0-1,-14 9 0,10-6 13,-22 14 112,0 2 1,-50 40 0,81-59-94,0-1 1,1 1 0,-1-1 0,-1-1 0,-8 5 0,12-6-50,0-1 1,1 1 0,-1-1-1,0 0 1,0 1-1,1-1 1,-1 0 0,0 0-1,0 0 1,1 0 0,-1 0-1,0 0 1,0-1-1,1 1 1,-1-1 0,0 1-1,1-1 1,-1 1-1,0-1 1,1 0 0,-1 0-1,-2-2 1,3 2-55,0-1 0,0 0 0,0 0 0,0 0 0,0-1 0,0 1 0,0 0 0,1 0 0,-1 0 0,1 0 0,-1-1 0,1 1 0,0 0 0,0-1 0,0-2 0,0-1-82,1 0 0,-1 0 1,1 0-1,3-10 0,-2 11 127,1-1-1,0 1 1,0 0-1,0 0 0,0 0 1,1 1-1,0-1 1,0 1-1,0 0 0,1 0 1,-1 0-1,1 1 1,0 0-1,0 0 1,0 0-1,0 0 0,1 1 1,-1 0-1,1 0 1,-1 0-1,7-1 0,1 1-47,1-1-1,-1 2 0,1 0 0,0 0 0,0 1 0,0 1 0,23 5 0,-34-6 64,0 0 0,-1 1 0,1 0 0,-1 0 0,0 0 1,1 0-1,-1 0 0,0 0 0,1 1 0,-1-1 0,0 1 1,0-1-1,0 1 0,0 0 0,0 0 0,-1 0 0,1 0 1,1 2-1,-1 0-5,-1-1 0,1 1 1,-1-1-1,0 1 0,0 0 1,0-1-1,-1 1 0,0 0 1,1 0-1,-1-1 0,-1 6 0,-1 8-32,-1-1 0,-1 1-1,0-1 1,-10 23-1,14-38 34,-18 45-39,-37 66 1,-36 40 682,22-36 226,9-9-162,-59 98 631,56-109-1246,72-111-726,13-19 272,-4 7 182,1 2 0,1 0-1,1 1 1,1 1 0,30-23-1,-12 17 156,1 2-1,86-42 0,100-23 395,-139 65-272,-85 26-81,0 1 0,-1-1 0,1 1-1,-1 0 1,1 0 0,0 0 0,-1 0-1,1 0 1,-1 1 0,1-1 0,0 1 0,-1 0-1,1 0 1,2 1 0,-4-2-9,0 1-1,0 0 1,0-1 0,-1 1-1,1 0 1,0 0 0,0-1 0,0 1-1,-1 0 1,1 0 0,0 0-1,-1 0 1,1 0 0,-1 0-1,1 0 1,-1 0 0,1 0 0,-1 0-1,0 0 1,0 1 0,0-1-1,1 0 1,-1 0 0,0 0 0,0 0-1,0 0 1,-1 1 0,1-1-1,0 0 1,0 0 0,-1 0-1,1 0 1,0 0 0,-2 1 0,-1 5 54,-1 0 1,0 0-1,-1-1 1,0 0-1,0 0 1,0 0-1,-1 0 1,-8 6-1,6-5-18,-301 275 1318,286-259-1330,-180 159 442,182-168-665,12-11-111,9-3 293,0 0 1,0 0-1,0 0 0,0 0 0,0 0 1,0 0-1,-1 0 0,1-1 0,0 1 1,0 0-1,0 0 0,0 0 0,0 0 1,0 0-1,0 0 0,0 0 0,0 0 1,0 0-1,0-1 0,0 1 0,0 0 1,0 0-1,-1 0 0,1 0 0,0 0 0,0 0 1,0-1-1,0 1 0,0 0 0,0 0 1,0 0-1,0 0 0,1 0 0,-1 0 1,0 0-1,0-1 0,0 1 0,0 0 1,0 0-1,0 0 0,0 0 0,0 0 1,0 0-1,0 0 0,0-1 0,0 1 1,0 0-1,0 0 0,1 0 0,-1 0 1,0 0-1,0 0 0,0 0 0,0 0 1,13-20-694,23-26 1,-31 39 643,19-20-153,1 0 0,1 1 0,57-41 0,100-52-194,22 9 277,-166 93 236,2 1 0,-1 2 0,57-12 0,-95 26-98,5-2 29,0 0 0,1 1 0,-1 0 0,0 1 0,1 0 0,-1 0 0,14 2 0,-20-2-33,0 0 1,0 0-1,-1 0 1,1 0-1,0 0 1,-1 0-1,1 1 1,0-1-1,-1 0 1,1 0-1,0 1 1,-1-1-1,1 0 1,0 1-1,-1-1 1,1 1-1,-1-1 1,1 1-1,-1-1 1,1 1-1,-1 0 1,1-1-1,-1 1 1,0-1-1,1 1 1,-1 0-1,0-1 1,0 1-1,1 0 1,-1-1-1,0 1 1,0 0-1,0 0 1,0-1-1,0 1 1,0 0-1,0 0 1,0-1-1,0 1 1,0 0-1,-1 0 1,0 4 49,-1-1 0,-1 1 0,1-1 0,-1 0 0,-4 6 0,1-1 57,-97 134 869,80-114-665,-2-1 0,-49 43 0,8-20-22,-1-4 1,-130 70-1,191-114-323,-3 2-99,0-1 0,0 0 1,-18 5-1,25-8 81,1-1 1,-1 1 0,0-1-1,1 0 1,-1 1-1,0-1 1,0 0 0,0 0-1,1-1 1,-1 1-1,0 0 1,0 0 0,1-1-1,-1 1 1,0-1-1,1 0 1,-1 1-1,1-1 1,-1 0 0,1 0-1,-1 0 1,1 0-1,-1 0 1,1 0 0,0 0-1,-1-1 1,1 1-1,-1-2 1,1 1-1,1 1-1,-1-1 1,0 1 0,1-1-1,-1 0 1,1 1-1,0-1 1,-1 1 0,1-1-1,0 0 1,0 1 0,0-1-1,0 0 1,1 1 0,-1-1-1,0 0 1,1 1 0,0-3-1,15-30-312,-16 34 356,21-35-103,1 1 1,2 1 0,40-43 0,99-77 104,-154 145-5,1 0 0,-1 0 1,2 1-1,-1 1 1,1 0-1,18-8 0,-28 14 19,1-1 1,-1 1-1,0-1 0,0 1 0,1 0 0,-1 0 1,0-1-1,1 1 0,-1 0 0,0 0 0,1 0 0,-1 0 1,0 1-1,1-1 0,-1 0 0,0 1 0,1-1 0,-1 0 1,2 2-1,-2-1 6,0 0 1,0 0-1,0 0 1,0 0-1,-1 0 0,1 0 1,0 0-1,0 0 1,-1 0-1,1 1 1,-1-1-1,1 0 1,-1 0-1,0 1 1,0-1-1,1 2 0,-1 6 87,0 1 0,0-1 0,-1 0-1,-3 15 1,4-23-97,-5 20 154,0 0 0,-1 0 0,-1-1 1,-2 0-1,-15 31 0,6-21 162,-2-1 0,-39 47 0,49-66-263,-41 49 278,-61 90 0,10 15 24,87-142-278,3-5-606,16-18 161,8-10 3,18-14-8,1 1 1,46-27-1,76-33 223,-70 39 82,-78 43 62,10-7 37,1 1 0,19-6 0,-31 12-11,-1 1 0,1 0 0,-1 0 0,1 0 0,-1 0 0,1 1 0,0 0 0,-1 0 1,1 0-1,0 0 0,0 0 0,-1 1 0,1-1 0,-1 1 0,1 0 0,6 3 1,-9-3-15,1 0 1,-1 0 0,0 0-1,0 1 1,1-1 0,-1 0-1,0 1 1,0-1 0,0 1-1,-1-1 1,1 1 0,0 0 0,-1-1-1,1 1 1,-1 0 0,1-1-1,-1 1 1,0 0 0,1 0-1,-1-1 1,0 1 0,0 0 0,-1 0-1,1-1 1,-1 4 0,-1 7 68,0-1 1,-8 20-1,7-23-29,-10 26 95,-1 0 0,-2-1 0,-2-1 1,-1 0-1,-1-1 0,-1-1 0,-2-2 1,-1 0-1,-32 29 0,-79 55 343,106-90-694,9-10-307,13-9 45,53-44-1608,40-42 1127,-84 81 929,184-186-635,-157 162 691,1 3-1,1 0 1,0 2 0,67-33 0,-87 49-11,112-46 233,-109 47-174,1-1 1,0 2-1,0 0 1,0 0-1,0 2 1,23 0-1,-36 1-72,0 0-1,-1 0 1,1 0-1,-1 0 1,1 0-1,0 0 0,-1 1 1,1-1-1,-1 1 1,1-1-1,-1 1 1,1 0-1,-1-1 1,0 1-1,1 0 0,-1 0 1,0 0-1,1 0 1,-1 0-1,2 2 1,-3-1-1,1 0 1,-1 0 0,1-1-1,-1 1 1,0 0-1,0 0 1,1 0 0,-1-1-1,0 1 1,-1 0 0,1 0-1,0 0 1,0-1-1,-1 1 1,1 0 0,-1 0-1,0-1 1,0 3 0,-5 8 138,1 0 0,-2 0 0,0 0 0,-12 16-1,-40 40 301,39-45-257,-11 12-92,-105 112 1120,107-119-1187,-1-1 0,-65 44 1,94-71-59,1 1 0,-1-1 0,1 0 1,-1 1-1,1-1 0,-1 0 0,1 1 0,-1-1 0,1 0 1,-1 0-1,0 1 0,1-1 0,-1 0 0,1 0 0,-1 0 1,0 0-1,1 0 0,-1 0 0,1 0 0,-1 0 0,0 0 1,1 0-1,-1 0 0,1 0 0,-1 0 0,0-1 1,1 1-1,-1 0 0,1 0 0,-1-1 0,1 1 0,-1 0 1,1-1-1,-1 0 0,0 0-27,1 0 0,-1-1 1,1 1-1,-1-1 0,1 1 0,0-1 0,-1 1 1,1-1-1,0 1 0,0-1 0,0 1 0,0-1 1,0 1-1,1-1 0,-1 1 0,1-2 1,2-9-143,1 0 0,0 0 1,1 0-1,9-16 0,31-44-205,-27 48 380,0 1 0,2 1 0,1 0 0,1 2 0,0 0 0,1 2 1,2 0-1,-1 2 0,2 1 0,0 0 0,1 2 0,0 2 0,35-11 1,-43 16 87,25-3 1,-39 8-54,1 0 1,-1 1-1,1 0 1,-1 0-1,1 0 1,-1 1-1,0 0 1,1 0-1,7 2 1,-11-2 1,0 0 1,0 0 0,0 1 0,0-1 0,0 1 0,0-1 0,0 1 0,0 0-1,0-1 1,-1 1 0,1 0 0,-1 0 0,1 0 0,-1 0 0,0 1 0,0-1-1,0 0 1,0 0 0,0 1 0,0 3 0,1 3 46,0 1 0,-1-1 1,0 20-1,-1-12 18,-2-1 0,0 0 1,0 1-1,-1-1 0,-1 0 1,-1 0-1,0-1 0,-2 1 0,1-1 1,-11 15-1,-16 22 374,-78 93 0,45-62-253,67-83-269,0 0-1,0 1 1,0-1-1,0 0 1,0 0-1,0 0 1,0 0-1,0 0 1,0 0-1,0 0 1,0 0-1,2-1 1,231-64-1513,-36 7 1576,-166 51 131,1 1 0,-1 2 0,1 1 0,40 2 0,-68 1-119,0 1 0,-1-1 0,1 1 0,-1 0-1,1 0 1,0 0 0,-1 1 0,0 0 0,1-1 0,3 4 0,-7-4-12,0-1 0,0 1 1,0 0-1,0 0 0,-1 0 1,1-1-1,0 1 0,0 0 0,-1 0 1,1 0-1,0 1 0,-1-1 0,1 0 1,-1 0-1,1 0 0,-1 3 0,1-3 8,-1 1 0,-1 0-1,1 0 1,0 0 0,0-1-1,-1 1 1,1 0-1,-1 0 1,1-1 0,-1 1-1,0 0 1,1-1 0,-1 1-1,-2 2 1,-11 15 85,-1-1 0,0-1 0,-2 0 0,-22 18 0,27-23-206,11-9-144,10-5 13,112-37-803,-18 7 783,79-31 369,-181 62-121,0 1 0,1 0 0,-1-1 1,0 1-1,0 0 0,0-1 0,0 1 1,0 0-1,0 0 0,0 0 0,1 0 1,0 0-1,-3 3-31,-10 1 162,-13 0-48,0 0 1,0-2-1,0-1 1,-39-2-1,11 0 32,13 1-38,-100-3-66,120 1-76,1-1 0,-1 0-1,1-1 1,0-1-1,-22-9 1,34 11 51,0 0 0,1 0 1,0-1-1,0 0 0,0 0 1,0 0-1,0 0 0,1-1 0,0 0 1,0 0-1,0 0 0,-6-11 0,2 0 3,1 1-1,1-1 0,-7-26 0,-23-148-284,8 28 241,27 156 71,-1 0 1,0 0-1,0 0 0,0 0 0,-1 1 0,0-1 0,0 1 1,0 0-1,0 0 0,-1 0 0,0 0 0,0 1 1,-1 0-1,-7-7 0,2 5-8,0 0 0,0 1-1,-1 0 1,1 1 0,-1 0 0,-21-5 0,-33-4 115,-100-6 0,91 12 94,-109 0 224,182 7-429,0 1 0,0-1 1,0 0-1,0 0 1,0 0-1,0 0 1,0 0-1,0 0 0,0-1 1,1 1-1,-1 0 1,0 0-1,0-1 1,0 1-1,0 0 0,0-1 1,1 1-1,-1-1 1,0 1-1,0-1 1,1 0-1,-1 1 0,0-1 1,1 0-1,-1 1 1,0-1-1,1 0 1,-1 0-1,1 1 0,0-1 1,-1 0-1,1 0 1,-1 0-1,1 0 1,0 0-1,0 0 0,0 0 1,0 1-1,-1-1 1,1 0-1,0 0 1,0 0-1,1 0 0,-1 0 1,0-1-1,2-5-51,-1 1-1,2-1 0,-1 0 1,1 1-1,3-6 0,-5 9 65,10-16-23,0 0 1,1 0-1,1 1 1,1 1 0,0 0-1,1 1 1,26-21-1,3 2-139,84-49-1,-123 80 138,2 0 0,-1 1 0,0 0 0,10-3 1,-9 6 13,-11 6-1,-13 7 34,-2-2 93,0-1 1,-1-1 0,0-1 0,0-1 0,-1 0-1,0-2 1,0 0 0,-23 1 0,38-6-103,0 0 0,0 0 0,1-1 0,-1 0 1,0 0-1,0 0 0,1-1 0,-1 1 0,1-1 0,0-1 0,-1 1 0,1-1 1,0 0-1,0 0 0,1-1 0,-1 1 0,1-1 0,-8-7 0,4 0-110,0 0 0,0 0 0,1 0 0,1-1 0,0 0 0,-8-24 0,9 18-66,1 1 0,1-1 0,1 0 0,0 0 0,2 0 0,1-24 0,0 6 32,1 13-61,-1 20 179,0 0 1,-1 0 0,1 0 0,-1 0 0,0 0 0,0 0 0,0 0-1,0 0 1,-1 0 0,1 0 0,-1 0 0,1 0 0,-3-5 0,3 8-6,-1-1 1,1 1-1,0 0 1,-1-1-1,1 1 1,0 0-1,-1 0 1,1-1-1,0 1 1,-1 0-1,1 0 1,0 0-1,-1-1 1,1 1-1,-1 0 1,1 0-1,0 0 1,-1 0-1,1 0 1,-1 0-1,1 0 1,-1 0-1,1 0 1,-1 0-1,1 0 1,0 0-1,-1 0 1,0 0-1,-11 6 38,8-3-12,-137 65-3,43-27-3152,79-32 1310,12-5 1089,0-1-1,0 0 1,0-1-1,-1 1 1,-7 0 0,12-2 469,0-2 1,0 1 0,0 0-1,0-1 1,0 1 0,0-1-1,-4-1 1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0:14.391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397 18 2144,'-4'-18'2987,"4"33"-2802,-1-1 1,-1 0 0,-1 1 0,0-1 0,0 0-1,-2 0 1,0 0 0,-9 18 0,-8 9 404,-36 50 0,33-56-302,-34 69 1,30-40-177,-31 65 37,60-127 151,4-3-127,8-8-87,18-15-101,174-136 2,-187 147 37,9-4 61,32-16-1,-1 0-317,-53 30 216,0 1 0,1-1 0,-1 1-1,9-3 1,-22 15 135,-31 30 102,2 2 0,-52 74 1,2-2 184,-148 135 598,225-238-1014,9-8-4,-3 1 10,1 1-1,0 0 1,-6 8 0,10-13 7,-1 0 0,1 1 1,0-1-1,-1 1 0,1-1 0,0 0 1,-1 1-1,1-1 0,0 1 0,0-1 1,0 1-1,-1-1 0,1 1 0,0-1 1,0 1-1,0-1 0,0 1 1,0-1-1,0 1 0,0-1 0,0 1 1,0-1-1,0 0 0,0 1 0,0-1 1,0 1-1,1-1 0,-1 1 0,0-1 1,0 1-1,0-1 0,1 1 0,-1-1 1,0 0-1,1 1 0,-1-1 0,0 1 1,1-1-1,-1 0 0,0 1 0,1-1 1,-1 0-1,1 0 0,-1 1 0,1-1 1,-1 0-1,0 0 0,1 0 1,-1 0-1,1 1 0,-1-1 0,1 0 1,-1 0-1,1 0 0,-1 0 0,1 0 1,-1 0-1,1 0 0,-1 0 0,1-1 1,5 1 35,0 0 1,0-1-1,0 0 1,-1 0-1,1 0 1,6-3-1,37-15 87,-20 5-92,0-1 0,-2-2 0,0-1 0,35-30 0,33-22 53,121-59-112,15 8-103,-120 64 183,-65 33-188,1 2 1,98-31 0,-143 53 135,0-1 1,-1 1-1,1-1 1,0 1 0,0 0-1,-1 0 1,1 0-1,0 0 1,2 0 0,-4 0-1,0 0 0,0 0 0,1 1 0,-1-1 0,0 0 0,1 0 0,-1 0 0,0 0 0,0 0 0,0 0 0,1 1 0,-1-1 0,0 0 0,0 0 1,0 0-1,1 1 0,-1-1 0,0 0 0,0 0 0,0 1 0,0-1 0,0 0 0,1 0 0,-1 1 0,0-1 0,0 0 0,0 0 0,0 1 0,0-1 0,0 0 0,0 1 1,0-1-1,0 0 0,-1 3 23,0 0-1,0 0 1,0 0 0,-1-1 0,1 1 0,-1-1 0,1 1 0,-5 4 0,-49 65 156,-4-2 0,-72 65 1,-39 11 90,-94 89 618,161-132-751,93-91-66,19-19-24,8-7-27,18-9 8,60-31 0,6-3-117,123-113-15,-44 29 12,94-26-96,-244 153 132,-19 13 98,-11 1-43,0 0 0,0 0 1,0 0-1,0 0 0,1 0 0,-1 1 0,0-1 0,0 0 0,0 0 0,0 0 0,0 0 0,0 0 0,0 1 0,0-1 0,0 0 0,0 0 0,0 0 0,0 0 0,0 1 0,1-1 0,-1 0 0,0 0 1,0 0-1,0 0 0,-1 1 0,1-1 0,0 0 0,0 0 0,0 0 0,0 0 0,0 0 0,0 1 0,0-1 0,-12 21 55,11-20-53,-104 145 180,70-103-117,-55 54 0,-45 26 167,-34 34 136,71-53-91,-95 132-1,172-209-224,21-27-50,-1 0 0,1 1 0,0-1-1,-1 0 1,1 1 0,0-1 0,-1 1 0,1-1 0,0 1-1,0-1 1,-1 0 0,1 1 0,0-1 0,0 1-1,0-1 1,0 1 0,0-1 0,-1 1 0,1-1-1,0 1 1,0-1 0,0 1 0,0 0 0,1-1 0,-1 1-1,0-1 1,0 1 0,0 0 0,2-1 7,-1 0 0,0 0 0,0 0-1,1 0 1,-1-1 0,0 1 0,0 0 0,1-1 0,-1 1 0,0 0 0,0-1 0,0 0 0,0 1-1,0-1 1,2-1 0,53-33-81,67-55-1,-63 44 50,36-22 97,169-90-1,56-33-234,-175 100-53,-143 89 209,33-18-21,-34 19 23,1 0 0,-1 0 0,1 0 0,-1 0 0,1 0 0,0 1 0,-1-1 0,1 1 0,0 0 0,0 0 0,3 0 0,-6 0-1,1 0 1,0 0 0,-1 0 0,1 1 0,0-1-1,-1 0 1,1 1 0,0-1 0,-1 0 0,1 1-1,-1-1 1,1 1 0,-1-1 0,1 1 0,-1-1-1,1 1 1,-1-1 0,1 1 0,-1 0 0,0-1-1,1 1 1,-1-1 0,0 1 0,0 0 0,1-1-1,-1 1 1,0 0 0,0 0 0,0-1 0,0 1-1,0 0 1,0-1 0,0 1 0,0 0 0,0 0-1,-1 4-3,0-1 0,0 0-1,0 0 1,0 0 0,-3 5-1,0-1-3,0 0 0,-1-1 0,0 1 0,0-1 0,-12 12 0,-41 33-31,52-47 41,-206 198 96,181-170-67,-58 62 65,-154 118 40,-25 25 377,96-34-256,134-156-307,34-43 38,-4 7-13,24-24 62,27-22-11,71-40 0,-18 12-56,195-141-309,-177 122 322,242-156 22,43 36-280,-363 184 317,1 2 0,1 1 0,72-16 0,-106 29-30,0 0 1,1 0 0,0 1 0,-1 0 0,1 0 0,-1 1 0,9 0 0,-13 0-10,1-1 0,-1 0 0,1 0 0,0 0 0,-1 1 0,1-1 1,-1 0-1,1 1 0,-1-1 0,1 0 0,-1 1 0,1-1 0,-1 1 0,1-1 0,-1 1 0,0-1 0,1 1 0,-1-1 0,0 1 0,1-1 0,-1 1 0,0-1 0,0 1 0,1 0 0,-1 1-1,0-1 0,-1 1 0,1-1 0,0 1 0,0-1 0,-1 1 0,1-1-1,-1 0 1,0 1 0,1-1 0,-1 0 0,0 1 0,1-1 0,-1 0 0,-2 2 0,-15 20-75,-31 29 1,3-5 84,-29 39 77,-138 140 146,65-99 7,-40 37 155,83-54-422,-9 8 395,93-100-342,16-17-30,8-7-29,8-8-13,2 1-1,-1 0 1,2 1-1,-1 1 1,18-12-1,-25 18 38,347-273-144,-11 7-56,-253 203 202,174-122 120,-237 175-139,-25 15 10,-1-1 0,1 1 1,0-1-1,0 1 1,-1 0-1,1 0 1,0-1-1,-1 1 1,1 0-1,0 0 0,0 0 1,0 0-1,-1 0 1,3 0-1,-3 0 10,0 1 0,0-1 0,0 1 0,0-1 0,0 1-1,0-1 1,0 1 0,0-1 0,0 0 0,0 1 0,0-1 0,0 1 0,0-1 0,0 1-1,-1-1 1,1 1 0,0-1 0,0 0 0,0 1 0,-1-1 0,1 1 0,0-1 0,-1 0-1,1 1 1,0-1 0,-1 0 0,1 1 0,-1-1 0,-18 24-37,0-2 1,-40 36-1,-22 13 50,-92 62 1,-104 52 78,-144 121 37,389-281-130,-12 10 205,-1-2 0,-71 39 0,112-69-165,1-1 1,-1-1 0,0 1 0,0 0 0,0-1 0,0 0-1,0 0 1,0 0 0,0-1 0,0 1 0,0-1-1,-6 0 1,8 0-29,1-1-1,-1 1 1,1-1-1,0 1 0,0-1 1,-1 1-1,1-1 1,0 0-1,0 0 0,0 0 1,0 1-1,0-1 1,0 0-1,-2-3 0,1 2-20,1-1-1,-1 1 1,1-1-1,0 0 1,0 1-1,0-1 1,0 0-1,-1-5 1,1-7-42,0 0-1,1 0 1,0 1 0,1-1-1,1 0 1,0 1 0,1-1-1,1 1 1,0 0 0,8-18-1,10-18-28,43-70 0,76-92 40,19 6-5,-120 156 50,12-16 28,-3-3 1,72-131 0,-109 181-116,-9 11-156,-15 20-125,-89 77-407,63-59 838,2 3 0,1 1-1,-32 40 1,39-34-81,1 1-1,1 1 1,3 1-1,2 1 0,1 1 1,-16 59-1,34-95 39,-1 0 0,1 1 0,1-1 0,0 1 0,0 0 0,1 13 0,0-18-23,1-1-1,0 1 1,0-1-1,0 0 0,0 1 1,1-1-1,0 0 1,0 0-1,0 0 1,0 0-1,1 0 1,-1-1-1,1 1 1,0-1-1,6 6 1,-3-4-6,0-1 1,0 0 0,1 0 0,0 0-1,0-1 1,0 0 0,0 0-1,0-1 1,1 0 0,-1 0 0,15 1-1,5-1 17,53-3 0,-34-4 90,0-2 1,88-24 0,-88 19-73,284-74 14,-319 83-42,-4 1-14,0 0 1,-1 1-1,1 0 1,1 0-1,-1 0 1,0 1-1,9 0 1,-16 0 16,1 0 1,0 0-1,-1 0 1,1 0-1,0 1 1,-1-1-1,1 0 1,-1 0 0,1 0-1,0 1 1,-1-1-1,1 0 1,-1 0-1,1 1 1,0-1-1,-1 1 1,1-1-1,-1 0 1,1 1 0,-1-1-1,0 1 1,1-1-1,-1 1 1,1 0-1,-1-1 1,0 1-1,1-1 1,-1 2 0,0 0 11,0-1 1,0 1-1,-1-1 1,1 1 0,-1-1-1,1 0 1,-1 1-1,1-1 1,-1 0-1,0 1 1,0-1 0,1 0-1,-3 2 1,-7 9 25,-1-1 0,0-1 0,-1 0 0,-20 14 0,12-9-14,-38 32 28,-63 67 0,15-13 18,-188 126 235,125-103-208,87-56 26,-22 16 241,90-76-415,10-7 5,10-5-35,113-61 18,-61 28 51,-2-3 0,50-46 1,38-28-36,254-134 84,-364 229-34,3-2-18,198-105-192,-220 118 146,2 1 0,-1 1 0,1 1 0,19-4 0,-34 8 52,0 1 1,0 0-1,0 0 0,0 0 0,0 0 0,0 0 1,0 0-1,4 2 0,-5-2 8,0 0 0,0 0 0,-1 1 1,1-1-1,0 0 0,-1 1 0,1-1 0,-1 1 1,1-1-1,0 1 0,-1-1 0,1 1 0,-1-1 0,1 1 1,-1 0-1,1-1 0,-1 1 0,1 1 0,-1 0 8,0 1-1,1-1 0,-1 1 1,0-1-1,0 1 0,0-1 1,-1 1-1,1-1 0,-1 0 1,1 1-1,-1-1 1,0 1-1,0-1 0,0 0 1,-2 4-1,-12 21 94,-1-2 0,0 0 0,-2-1 1,-37 38-1,-245 217 329,205-196-253,-1 1-39,-358 328 1530,405-364-1493,9-7 23,-84 65 0,112-99-251,26-21-66,257-217 41,-130 124-170,-28 30 119,124-90-192,-164 110 242,171-123-51,-153 123 20,2 4 0,2 4 0,125-45 0,-201 87 57,-1 1-1,1 1 1,-1 1-1,36-3 1,-52 7 47,0-1 0,0 1 1,0 0-1,1 1 0,-1-1 1,0 0-1,0 1 0,0-1 1,0 1-1,0-1 0,0 1 1,0 0-1,0 0 0,2 1 1,-3 0 4,0-1 1,0 0-1,0 0 1,0 1-1,0-1 1,0 1-1,-1-1 0,1 0 1,-1 1-1,1-1 1,-1 1-1,1 0 1,-1-1-1,0 1 1,0-1-1,0 1 1,0-1-1,0 1 1,0 0-1,0-1 1,-1 3-1,-1 5 8,0 0-1,0-1 1,-1 1-1,0-1 1,-1 1-1,0-1 1,-9 14-1,-5 4 61,-25 29-1,-290 300 256,67-103-97,113-111 114,-125 105 250,239-216-577,36-28-106,4-5-6,25-17-51,284-234-93,-243 198 308,138-88-1,302-155-664,-472 277 544,42-23-40,-64 38 40,1 1 0,0 0 0,25-6 0,-36 11 46,-1 1-1,0-1 1,0 1 0,1 0 0,-1-1-1,1 1 1,-1 0 0,0 0 0,1 0-1,-1 1 1,0-1 0,1 1 0,-1-1 0,0 1-1,1 0 1,-1 0 0,0 0 0,3 2-1,-3-2 6,-1 0-1,0 1 1,0-1-1,0 1 1,0-1-1,0 1 1,-1-1-1,1 1 1,0 0-1,-1-1 1,1 1-1,-1 0 1,1-1-1,-1 1 1,0 0-1,0 0 1,0-1-1,0 1 1,0 0-1,0 0 1,0-1-1,-1 1 1,1 0-1,-1 2 1,-1 3 16,0-1 0,-1 1 0,1 0 0,-1-1 0,0 0 0,-8 11 0,-33 37 52,44-53-59,-93 97 143,-140 132 140,-20-5-195,159-148-111,-135 105 295,191-154-220,22-18 47,33-20-29,-15 9-68,218-140-81,79-76-92,-191 141 127,2 5 0,147-69 1,183-50-619,-426 185 586,-9 2 27,1 1 0,0 0 0,-1 0 0,1 0 0,0 1 0,0 0 0,0 0 0,1 0 0,-1 1 0,0 0 0,9 1 0,-14-1 41,-1 1 0,1-1-1,0 0 1,0 0 0,0 1 0,0-1 0,0 0-1,0 1 1,0-1 0,-1 1 0,1-1 0,0 1 0,0-1-1,-1 1 1,1 0 0,0-1 0,-1 1 0,1 0 0,0 0-1,-1-1 1,1 1 0,-1 0 0,0 0 0,1 0 0,-1 0-1,1 1 1,-1 0 3,0 1 0,0-1 0,-1 0 0,1 1 0,-1-1 0,1 0 0,-1 0 0,0 1 0,0-1 0,0 0 0,0 0 1,-2 3-1,-14 20 58,-1 0 0,-1-1 1,-38 37-1,29-32-26,-223 210 196,88-110 0,-277 275 258,304-272 1,54-51 72,58-61-571,23-20 12,1 1 1,0-1 0,-1 0-1,1 1 1,0-1-1,-1 0 1,1 0 0,0 1-1,-1-1 1,1 0 0,0 0-1,-1 0 1,1 1-1,-1-1 1,1 0 0,0 0-1,-1 0 1,1 0-1,-1 0 1,1 0 0,-1 0-1,1 0 1,0 0 0,-1 0-1,1 0 1,-1 0-1,1 0 1,-1 0 0,1 0-1,-1-1 1,1 0-17,0-1 0,1 0 0,-1 1 0,0-1 0,1 1 0,0-1 0,-1 0 0,1 1 0,0-1 0,1-1-1,8-15-20,0 2 0,2-1 0,0 1 0,1 1 0,0 0 0,17-14 0,101-73-72,337-218-55,-199 138 75,-268 182 93,199-131-77,-154 103 67,3 2 0,64-24 0,-51 30-85,-56 18 63,1 0 0,-1 1 0,1 0 0,0 1 0,0-1 0,10 2 0,-15-1 24,-1 0 1,1 0 0,-1 1 0,1-1-1,-1 1 1,1-1 0,-1 1 0,0-1-1,1 1 1,-1 0 0,0-1 0,1 1 0,-1 0-1,0 0 1,0 0 0,0 0 0,0 0-1,0 1 1,0-1 0,0 0 0,0 0-1,0 1 1,-1-1 0,1 0 0,0 1 0,-1-1-1,1 3 1,0 1-2,0 0-1,-1 0 1,0-1 0,0 1-1,0 0 1,-1 0 0,-1 9-1,-4 7 28,0 0-1,-1 0 1,-1 0-1,-1-1 1,0 0 0,-2 0-1,0-1 1,-21 25-1,-16 14 29,-65 61 0,103-109-56,-142 149 40,-193 180 697,66-117-103,259-209-539,-5 3-79,25-16-6,0 0-1,0 0 1,0 0-1,0 0 1,0 0-1,0 0 0,-1 0 1,1 0-1,0 0 1,0 0-1,0 0 1,0 0-1,0 1 1,0-1-1,0 0 0,0 0 1,0 0-1,0 0 1,0 0-1,0 0 1,0 0-1,-1 0 1,1 0-1,0 0 0,0 0 1,0 0-1,0 1 1,0-1-1,0 0 1,0 0-1,0 0 1,0 0-1,0 0 1,0 0-1,0 0 0,0 0 1,0 0-1,0 0 1,0 1-1,0-1 1,0 0-1,0 0 1,0 0-1,0 0 0,0 0 1,0 0-1,0 0 1,1 0-1,-1 0 1,0 0-1,0 0 1,0 1-1,0-1 0,0 0 1,0 0-1,12-2-48,3-3 8,0 0 0,-1-2 0,0 0 1,-1 0-1,24-18 0,163-111-126,120-78-50,-231 162 181,104-45 0,102-23-148,-54 38-456,-239 82 638,7-3-49,0 1 0,0 0 0,17-1 0,-25 3 40,1 0 1,-1 0 0,1 0-1,-1 0 1,1 1 0,-1-1-1,0 0 1,1 1 0,-1-1-1,1 1 1,-1 0 0,3 1-1,-4-2 8,1 1-1,0 0 0,-1-1 1,1 1-1,-1 0 1,1 0-1,-1-1 1,1 1-1,-1 0 0,0 0 1,1 0-1,-1 0 1,0-1-1,0 1 0,0 0 1,1 0-1,-1 0 1,0 0-1,0 0 1,0 0-1,-1 0 0,1 0 1,0 0-1,-1 3 13,0-1 1,0 0-1,0 1 0,-1-1 0,1 0 0,-1 0 1,0 0-1,0 0 0,0 0 0,-4 4 1,-15 16 30,-25 21 0,-47 38 31,-2-4 0,-152 93 0,56-56 57,-123 106 414,-106 64-12,403-275-460,0-1 1,0-1 0,-32 11-1,37-18-199,11-1 127,1 0 0,0-1 0,0 1 0,0 0 0,0 0 0,0 0 0,0 0 0,0 0 0,0 0-1,-1-1 1,1 1 0,0 0 0,0 0 0,0 0 0,0 0 0,0 0 0,0-1 0,0 1 0,0 0 0,0 0 0,0 0 0,0 0 0,0 0-1,0-1 1,0 1 0,0 0 0,0 0 0,0 0 0,0 0 0,0 0 0,0-1 0,0 1 0,1 0 0,-1 0 0,0 0 0,0 0 0,0 0-1,0-1 1,18-19-98,-14 16 80,30-32-93,2 2 0,1 2 0,2 1 0,43-26-1,55-19-83,10-6 32,33-35 132,71-39 98,-163 110-430,182-66-1,-198 91 245,-64 19 99,1 1 1,0-1-1,0 2 1,-1-1-1,1 1 1,9 1-1,-14 0 20,0 0 0,-1-1-1,1 2 1,0-1 0,-1 0-1,1 1 1,-1-1 0,0 1 0,1 0-1,-1 0 1,0 0 0,0 1-1,0-1 1,0 1 0,-1 0 0,1 0-1,-1 0 1,0 0 0,0 0-1,0 0 1,0 0 0,0 1-1,0-1 1,-1 1 0,0-1 0,0 1-1,0 0 1,0-1 0,0 6-1,0-1 16,0 0-1,-1 0 0,0 0 0,-1 0 0,0 0 0,0 0 0,0 0 1,-1 0-1,0 0 0,-1 0 0,0-1 0,0 1 0,-5 8 1,-4 1 15,-1-1 0,0 0 0,-20 18 0,-76 75 169,28-23-104,-91 89 113,55-74 293,-5-5 1,-142 83-1,225-154-390,-42 18 1,168-76-1108,-55 19 913,-1-2-1,44-30 0,58-51 54,19-13 18,222-90-160,-370 198 172,52-26 3,2 3 0,1 2 1,74-19-1,-126 40 33,26-3 73,-32 5-108,0-1 1,1 1-1,-1 0 0,1 0 1,-1 0-1,0 1 0,0-1 1,1 0-1,-1 0 0,0 1 1,1-1-1,-1 1 0,0-1 1,0 1-1,0 0 0,1-1 1,-1 1-1,0 0 1,1 1-1,-1-1 0,-1 0 0,0-1 1,1 1-1,-1 0 0,0 0 1,1 0-1,-1 0 0,0 0 1,0 0-1,0 0 0,0 0 0,0 0 1,0 0-1,0 0 0,0 0 1,0 0-1,-1-1 0,1 1 1,0 0-1,-1 0 0,1 0 1,-1 1-1,-9 21 44,0 0-1,-2 0 1,-25 36-1,20-37 7,0 0-1,-1-1 0,-2-1 0,-21 19 1,-94 65 101,58-48-46,-213 197 1102,265-228-1077,-234 217 435,246-230-601,10-11-50,4-2-23,21-20-200,2-3 123,2 1 1,0 1-1,2 2 0,0 0 1,46-23-1,414-176-186,-431 196 296,1 2 0,1 3 0,1 2 1,95-12-1,-142 26 75,1 1 1,-1 0 0,0 1 0,1 0-1,-1 1 1,0 1 0,17 3-1,-28-4 6,1 0 0,0 0 0,-1 0 0,1 1 0,-1-1 0,0 1 0,1-1 0,-1 1 0,4 3 0,-5-4-1,0 0 1,-1 0 0,1 0-1,0 1 1,0-1 0,-1 0 0,1 1-1,0-1 1,-1 0 0,1 1-1,-1-1 1,0 1 0,0-1 0,1 3-1,-2 0 2,1-1 0,-1 1 1,0-1-1,0 0 0,0 1 0,0-1 0,0 0 0,-1 1 0,0-1 0,1 0 0,-1 0 0,0 0 0,-1-1 0,1 1 0,-3 3 0,-55 51 70,-16 25-12,-28 27 60,40-53-2,-79 53 0,-83 41 520,184-122-414,-16 9 27,-109 69 52,143-90-269,15-9-88,8-6 3,4-2-18,120-48 309,-21 10-278,-31 3-170,80-53 0,-11 5-159,-5 15-150,263-92-1,-391 158 522,14-4 6,28-6 1,-43 11-9,1 1 1,-1 1 0,0-1 0,1 1-1,-1 0 1,1 1 0,-1-1 0,13 4-1,-17-3 4,0-1-1,0 1 0,1 0 0,-1 0 0,0 1 0,0-1 0,0 0 0,0 1 0,-1-1 1,1 1-1,0-1 0,0 1 0,-1 0 0,1 0 0,1 3 0,-1-1-1,0 0 0,0 0 0,-1 1 0,1-1 0,-1 1 0,0-1 0,1 8 0,-1 3 16,-1 1 0,0 0 0,-5 25 0,2-21 14,-1-1 0,-1 0 1,0 0-1,-2 0 0,0-1 1,-1 0-1,0 0 0,-2-1 1,0 0-1,-1 0 0,-1-2 1,0 1-1,-1-1 0,-1-1 1,-15 13-1,-52 30-127,42-31-268,39-26 352,0 0 0,-1 0 0,1 1 0,0-1 1,0 0-1,0 0 0,0 0 0,0 0 0,0 0 0,-1 0 0,1 0 0,0 0 0,0 0 0,0 0 0,0 0 0,0 0 0,0 0 0,0 0 1,0 1-1,0-1 0,-1 0 0,1 0 0,0 0 0,0 0 0,0 0 0,0 0 0,0 1 0,0-1 0,0 0 0,0 0 0,0 0 1,0 0-1,0 0 0,0 0 0,0 1 0,0-1 0,0 0 0,0 0 0,0 0 0,0 0 0,0 0 0,0 0 0,0 1 0,0-1 0,0 0 1,0 0-1,0 0 0,0 0 0,1 0 0,8 2-367,25-3-333,-19 0 492,5 0 22,0-1 0,23-5 0,-24 4 263,1 0 0,23-1 0,-42 4-65,0 0-1,0 0 1,0 0-1,0 0 1,0 0-1,0 0 1,-1 0-1,1 0 1,0 0-1,0 0 1,0 1-1,0-1 1,0 0-1,0 0 1,-1 1-1,1-1 1,0 1-1,0-1 1,-1 1-1,1-1 1,0 1-1,0-1 1,-1 1-1,1 0 1,-1-1-1,1 1 1,-1 0-1,1-1 1,-1 1-1,1 0 1,-1 0-1,1 0 1,-1 0-1,0-1 1,0 1-1,1 0 1,-1 0-1,0 0 1,0 0-1,0 0 1,0 0-1,0-1 1,0 1-1,0 1 1,-1 2 8,0 1 0,-1-1 1,1 0-1,-1 0 1,1 0-1,-1-1 0,-5 8 1,-4 6-34,0 2 1,1-1-1,1 1 0,1 0 1,-9 31-1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0:15.180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564 1076 3648,'-1'-4'215,"0"0"0,1 0 0,0 0-1,0 0 1,0 0 0,0 0 0,1 0 0,1-7 0,-1 5-226,0 0-1,0 0 1,-1 0 0,0 0 0,0-6-1,-7-59 469,5 32 685,-11-47 1,5 49-740,-1-7 448,-21-61-1,25 92-707,0 0 1,-1 0 0,-1 1 0,0 0-1,0 0 1,-1 0 0,-1 1-1,-19-19 1,-66-49 769,53 47-359,-55-57 0,73 63-605,1-2 0,-26-43-1,-29-66 529,71 125-480,0 6-187,6 6 176,-1 0 1,1 0 0,0 0-1,0 1 1,-1-1 0,1 0 0,0 0-1,0 1 1,0-1 0,-1 0-1,1 0 1,0 1 0,0-1 0,0 0-1,0 1 1,0-1 0,0 0-1,-1 0 1,1 1 0,0-1 0,0 0-1,0 1 1,0-1 0,0 0-1,0 1 1,0-1 0,0 0-1,1 1 1,-1-1 0,0 1 0,0 7-46,1 0 0,1 0 1,-1 0-1,1 0 1,0 0-1,1 0 0,5 11 1,31 52-97,50 54-347,2 3-1060,-19-4 122,-1 0-1680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02.9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9848,'0'0'9285,"1"8"-8833,60 217 2110,0-4 66,-56-196-2256,11 63 1715,-15-84-1711,1 5 179,-2-9-512,0 0 0,0 0 0,0 0 1,0 0-1,0 0 0,0 0 0,0 0 0,0 0 1,0 0-1,-1-1 0,1 1 0,0 0 0,0 0 1,0 0-1,0 0 0,0 0 0,0 1 1,0-1-1,0 0 0,0 0 0,0 0 0,0 0 1,0 0-1,0 0 0,0 0 0,-1 0 303,1 0-303,0 0 0,0 0 1,0 0-1,0 0 0,0 0 0,0 0 0,-1-1 30,1-1 0,-1 0 0,1 1 0,-1-1-1,1 0 1,0 1 0,-1-1 0,1-3 0,-1-6 94,-40-149 608,-18-85 450,49 206-1225,7 31 0,0-1 0,1 0 0,0-1 0,0-13 0,1 21 0,1 0 0,1 0 0,-1 0 0,0 0 0,0 1 0,0-1 0,1 0 0,-1 0 0,1 0 0,0 1 0,-1-1 0,1 0 0,0 1 0,0-1 0,0 0 0,0 1 0,0-1 0,1 1 0,-1 0 0,3-3 0,0 2 0,1-1 0,-1 1 0,1 0 0,-1 0 0,1 1 0,8-2 0,4-1 0,0 2 0,-1 0 0,1 0 0,0 2 0,0 0 0,0 1 0,0 0 0,-1 2 0,1 0 0,20 6 0,-31-6 0,0-1 0,0 1 0,0 1 0,0-1 0,0 1 0,0 0 0,8 8 0,-12-10 0,0-1 0,-1 1 0,1 0 0,-1 0 0,1 0 0,-1 0 0,1 0 0,-1 0 0,0 0 0,0 0 0,0 0 0,-1 1 0,1-1 0,0 0 0,-1 1 0,0-1 0,1 0 0,-1 1 0,0-1 0,0 0 0,0 1 0,0-1 0,-1 1 0,1-1 0,-2 4 0,-4 8 0,-1 0 0,0 0 0,-1-1 0,-1 0 0,0 0 0,-1-1 0,0 0 0,-1 0 0,0-2 0,0 1 0,-1-1 0,-1-1 0,-19 12 0,-14 9 0,45-28 0,6 0 0,10-1 0,-12-1 0,55 5 0,114 26 0,-158-28 0,-1 1 0,0 0 0,0 1 0,-1 1 0,1 0 0,12 8 0,-18-9 0,1 0 0,-1 1 0,0 0 0,0 0 0,-1 1 0,0 0 0,0 0 0,0 0 0,-1 1 0,5 8 0,-10-14 0,1 0 0,0 0 0,0-1 0,-1 1 0,1 0 0,-1 0 0,0 0 0,1 0 0,-1 0 0,0 0 0,0-1 0,0 1 0,0 0 0,-1 0 0,1 0 0,0 0 0,-1 0 0,0 1 0,-1 1 0,1-1 0,-1 0 0,0 0 0,0-1 0,0 1 0,0 0 0,-1-1 0,1 1 0,-4 2 0,-4 2 0,0 0 0,-1-1 0,1 0 0,-20 7 0,0-2 0,-1-2 0,0-1 0,-1-2 0,0-1 0,0-1 0,-50-1 0,65-3 0,0-1 0,0 0 0,0-1 0,1-1 0,-1-1 0,0 0 0,-25-10 0,40 13 66,0 0 0,0 0 0,0 0 0,1-1 0,-1 1 0,0 0 0,1 0-1,-1-1 1,1 1 0,-1-1 0,1 0 0,-1 1 0,1-1 0,-1-3 0,1 4-249,1 0 0,0 0 0,-1 0-1,1 0 1,0 0 0,0 0 0,0 0 0,0 0 0,0 0 0,0 0-1,0 0 1,0 0 0,0 0 0,1 0 0,-1 0 0,0 0 0,1 0-1,-1 0 1,1 0 0,-1 0 0,1 0 0,-1 0 0,1 0 0,0 0-1,-1 0 1,3-1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0:27.700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117 63 416,'3'-4'-51,"-1"1"223,-1 0 0,1 0 0,0 0-1,-1 0 1,1 0 0,-1 0 0,0 0-1,0-1 1,0 1 0,-15-23 3346,11 25-3306,2 2-194,0 1 0,1-1 0,-1 1 0,1-1 0,-1 1 0,1 0 0,0-1 0,0 1 0,0-1 0,0 1 0,0 2 0,2 21 566,7 20-112,-6-33-275,0-1-1,-1 1 1,1 23 0,-4 21 137,0-21-202,4 55-1,0-73 66,1 0 0,1-1 0,0 0 0,2 0 0,11 23 0,10 26 104,-26-55-217,0 0 1,0 0 0,-1 1 0,-1-1 0,0 0-1,-1 14 1,0 5 170,1 2-131,1-11 21,-1 0-1,-1 0 1,-1 0 0,-5 22 0,-1 10 168,4-21-125,-1-8 1412,0-85-1045,6 2-755,0 26 348,-1 0 1,-7-58-1,4 70-323,1 0-1,3-43 1,-1 24 72,1 34 75,-1 0 1,1 0 0,0 0 0,0 1 0,1-1-1,-1 0 1,2 1 0,-1-1 0,1 1 0,0 0-1,0 0 1,1 0 0,-1 0 0,1 1 0,1-1-1,-1 1 1,1 0 0,0 1 0,0-1 0,0 1-1,1 0 1,-1 0 0,1 0 0,0 1 0,0 0-1,1 0 1,-1 0 0,1 1 0,7-2 0,44-13-144,-55 17 186,0-1 0,-1 0 0,1 0 0,-1 0 0,1 0 0,-1-1 0,0 1 0,0-1 0,1 1-1,-1-1 1,0 0 0,0 0 0,0 0 0,-1 0 0,1 0 0,0 0 0,-1 0 0,2-4 0,3-5 21,-1 0 0,6-22 0,-4 13-65,-4 10 1,1 0 0,-1 0 1,-1 0-1,1 0 1,0-19-1,-3 41-660,0 28 589,9 210-95,-5-202 231,-3 92 1,1 140 158,1-199-24,12 85-282,0-19 102,16 251 78,-8-28-141,-19-255 147,4 87 159,9 281-241,-13-348 69,3 271 733,-5-343-704,-1-31 289,-5 63-1,2-86-37,3-23-96,-1-3-213,10-111-93,-2 44-154,5-169-747,2-20 86,3 15 332,26-280-159,13-18-62,-35 106 251,-22 444 492,0-14-48,0 19 63,0 0 0,0 1 0,0-1-1,0 1 1,0-1 0,1 1 0,-1-1 0,0 0-1,0 1 1,0-1 0,0 1 0,1-1-1,-1 1 1,0-1 0,0 1 0,1-1 0,-1 1-1,0 0 1,1-1 0,-1 1 0,1-1 0,0 0-1,-1 2 0,1-1 0,-1 0 0,1 0 0,-1 0-1,0 0 1,1 1 0,-1-1 0,1 0 0,-1 0-1,0 1 1,1-1 0,-1 0 0,0 1 0,1-1 0,-1 0-1,0 1 1,0-1 0,1 1 0,-1-1 0,0 0-1,0 1 1,0-1 0,1 1 0,-1 0 0,5 11-14,-1 0 0,0 0 0,-1 1 1,-1 0-1,0-1 0,1 15 0,1 5 25,61 570 118,-33 64 112,-26-353-36,14 310 855,-9-468 66,-10-146-757,1-8-86,3-17 80,62-330-234,48-267-1147,-113 602 1021,1 0 1,0 0-1,6-15 0,-8 26-13,-1-1 0,0 1-1,0 0 1,0-1 0,0 1-1,1-1 1,-1 1 0,0 0-1,0-1 1,1 1 0,-1 0-1,0-1 1,1 1 0,-1 0-1,0-1 1,1 1 0,-1 0 0,0 0-1,1 0 1,-1-1 0,1 1-1,5 6-182,0 21 87,-6-23 110,7 56-54,-2 0-1,-4 61 1,-1-74 65,-7 338 229,4-282-204,-18 248 366,14-239 422,1-85-161,2-21-295,1-10-280,0-18-111,-2-257-1063,6 109 565,-54-712 1734,51 864-1171,2 13-42,0 0-1,0-1 1,-1 1-1,0 0 1,0 0-1,-1 0 1,1 0-1,-1 0 1,-3-6 0,5 11-6,0 0 0,-1-1 0,1 1 0,0 0 1,-1 0-1,1-1 0,0 1 0,-1 0 0,1 0 1,-1 0-1,1-1 0,0 1 0,-1 0 0,1 0 1,-1 0-1,1 0 0,0 0 0,-1 0 1,1 0-1,-1 0 0,1 0 0,-1 0 0,1 0 1,-1 0-1,1 0 0,0 0 0,-1 0 0,1 1 1,-1-1-1,1 0 0,0 0 0,-1 0 0,1 1 1,0-1-1,-1 0 0,1 1 0,0-1 1,-1 0-1,1 0 0,0 1 0,-1-1 0,1 1 1,0-1-1,-1 1 0,-12 19-129,12-19 129,-9 19-76,0 1 0,1 0 0,-10 37 0,-62 328-79,60-266 166,-36 162 317,55-274-243,1-1 0,-1 1 1,0-1-1,-1 0 0,1 0 1,-1 0-1,-1 0 0,0 0 1,-5 7-1,9-13-63,-1-1 1,1 1-1,-1 0 1,1-1-1,-1 1 1,0-1-1,1 1 0,-1-1 1,0 1-1,0-1 1,1 0-1,-1 1 1,0-1-1,0 0 1,0 0-1,0 1 0,1-1 1,-1 0-1,0 0 1,0 0-1,0 0 1,0 0-1,1 0 1,-1 0-1,0 0 0,0-1 1,0 1-1,0 0 1,1 0-1,-1-1 1,0 1-1,0 0 1,1-1-1,-1 1 1,0-1-1,0 1 0,1-1 1,-1 1-1,1-1 1,-1 0-1,0 1 1,1-1-1,-1-1 1,-3-3 11,0 0 0,1 0 1,0-1-1,-4-9 1,-5-16-191,2 0 1,2-1-1,1 0 1,-4-43-1,6 42 59,-58-423-508,-34-201 170,86 591 431,-5-50 131,-2-96-396,-8-8-34,17 176 203,-2 0 0,-31-80 0,25 84 170,-55-124-284,50 115 151,5 10 61,-41-66 0,45 84 40,4 6 26,-19-24 0,26 36-71,-1 0 0,0 1 0,1-1-1,-1 0 1,0 1 0,0 0 0,-1 0 0,1 0 0,0 0 0,-1 0 0,1 0 0,-1 1 0,-5-2 0,8 3-13,-1 0 0,0 0 0,1 0 1,-1 0-1,0 0 0,1 0 0,-1 1 0,1-1 0,-1 1 1,0-1-1,1 1 0,-1-1 0,1 1 0,-1 0 1,1 0-1,0 0 0,-1 0 0,1 0 0,0 0 0,-1 0 1,1 0-1,0 0 0,0 1 0,0-1 0,0 0 0,0 1 1,1-1-1,-1 1 0,0-1 0,1 1 0,-2 2 0,-1 7 59,-1 0-1,2 0 0,-3 18 0,4-20-49,-3 29 221,1 57 0,2-13-9,0-23-117,1-34-29,-1-1-1,0 0 0,-6 25 0,-15 58 584,20-98-587,0 0-1,1 0 1,0 1 0,1-1 0,1 16 0,9 44 15,1 5 160,-3-18-105,-5-38-100,1 33 0,0 96 419,-4-143-403,0 0 0,1-1 1,-1 1-1,1 0 1,2 4-1,-2-5-6,0 1 0,0 0 0,-1 0 0,1 0 0,0 5 0,-1-7-1,0 1-9,0-1 0,0 1 0,0-1 0,1 1 0,-1-1 0,1 0 0,1 5 0,1 3 5,0 1 26,-2-7-9,0 0-1,0-1 1,1 1-1,-1 0 0,5 6 1,5 7-72,-8-12 34,1 0 0,-1 0 1,0 1-1,-1-1 0,1 1 1,-1-1-1,3 11 0,41 331 425,-44-326-460,11 136-68,6 49 504,15 117-156,20 153 24,-48-389-206,-1-25 190,-2 0 1,-9 92-1,-25 121 102,16-127-284,-6 32 88,19-166 52,1 27 0,1-40-180,0-1 0,0 1 0,0-1 0,0 1-1,0-1 1,0 1 0,0-1 0,0 1 0,0-1 0,0 1 0,0-1 0,0 1 0,0-1 0,-1 1 0,1-1 0,0 1 0,0-1 0,0 0 0,-1 1-1,1-1 1,0 1 0,-1-1 0,1 1 0,-1-1-14,1 0 1,-1-1-1,1 1 0,0 0 0,-1 0 0,1 0 0,-1-1 1,1 1-1,0 0 0,-1-1 0,1 1 0,0 0 0,-1 0 0,1-1 1,0 1-1,0-1 0,-1 1 0,1 0 0,0-1 0,-13-26-50,6 3-31,2 0-1,-5-43 1,2-53-103,7 97 163,-13-429-137,14 419 118,11-428-1222,18 148 555,30 0 277,-25 181 269,127-528-2032,-136 525 1611,12-207 0,-33 259 483,-4 1 0,-17-140-1,16 216 59,0 1 1,0 0-1,-1-1 0,-2-5 0,3 10 11,1 0 0,-1 0 0,0 0 0,1 0 0,-1 0 0,0 0 0,1 0 0,-1 0 0,0 0 0,-2-1 0,3 2 5,-1 0-1,1 0 0,-1-1 1,1 1-1,0 0 1,-1 0-1,1 0 0,-1 0 1,1 0-1,-1 0 1,1 0-1,-1 0 1,1 0-1,-1 0 0,1 0 1,-1 0-1,1 0 1,0 0-1,-1 1 0,1-1 1,-1 0-1,1 0 1,-1 0-1,1 1 0,0-1 1,-1 0-1,0 1 1,-5 4-1,0 1 1,0 0 0,1 0-1,0 0 1,-7 10-1,-20 39-59,11-18 51,-13 17 25,13-22-12,1 1 1,1 0-1,-19 50 0,-51 253 833,58-200-633,14-53-81,4 1 0,-3 91 0,14-19 30,-4 56 281,-15 95 639,20-215-1051,-3 60 116,3-130 100,1-1-1,1 1 0,7 40 1,23 61-125,-25-99 34,5 35 0,-6 3-104,0-29 71,-4-22-125,0 0-1,2-1 0,-1 1 0,6 13 1,5 6 24,1 1 1,2-2 0,1 0-1,2-1 1,38 45 0,-44-60-43,1 0 0,0-2 0,24 16 1,11 9 16,-44-32 43,1 1-1,0-1 0,0-1 1,0 1-1,0-1 0,1 0 1,-1 0-1,1-1 0,0 1 1,12 1-1,-15-4-5,1 1 1,0-1-1,-1 0 0,1-1 0,0 1 1,-1-1-1,1 0 0,-1 0 0,1 0 1,-1-1-1,1 1 0,-1-1 0,0 0 1,0-1-1,0 1 0,0-1 0,6-4 1,5-7-67,0 0 0,23-30 0,22-39-104,-13 16 126,5 1-90,3 3-1,2 1 1,3 4-1,110-83 1,-142 120 48,-1 1-15,52-30 0,-70 45 132,14-8-265,-15 11 129,-8 2 92,1 0 0,-1 0-1,0 0 1,0 0 0,0 0 0,0 0 0,0 0-1,0 1 1,0-1 0,0 0 0,0 0 0,0 0-1,0 0 1,1 0 0,-1 0 0,0 0 0,0 1-1,0-1 1,0 0 0,0 0 0,0 0 0,0 0-1,0 0 1,0 0 0,0 1 0,0-1 0,0 0-1,0 0 1,0 0 0,0 0 0,0 0 0,0 0-1,-1 1 1,1-1 0,0 0 0,0 0 0,0 0-1,0 0 1,0 0 0,0 0 0,0 0 0,0 0-1,0 1 1,0-1 0,-1 0 0,-2 4 28,0 0 0,0 0 1,0 0-1,-1 0 0,0-1 0,-5 4 1,1 1 16,-192 180 86,101-90-46,-143 107 0,-218 115 287,436-303-348,2-2 48,-1 0 1,-34 16-1,54-30-71,1 0 1,-1 0-1,-1 0 0,1 0 0,0 0 0,0 0 0,0-1 1,0 0-1,0 0 0,-1 0 0,1 0 0,0 0 0,0 0 0,0-1 1,0 0-1,-4 0 0,5 0-9,0 0 0,0-1 0,0 1 1,0 0-1,0-1 0,0 1 0,1-1 0,-1 0 0,0 1 1,1-1-1,-1 0 0,1 0 0,0 0 0,0 0 1,-1 0-1,1 0 0,1-1 0,-1 1 0,0 0 0,0-5 1,0 1-19,0 0 1,0 1-1,1-1 1,0 0-1,0 0 1,1 1 0,0-1-1,1-7 1,3-4-64,12-28 1,9-13-238,39-63 1,45-53-127,56-103-337,-49 25 372,-6 9 416,-50 125 192,32-66 357,-89 176-493,1-1-31,-1-1 0,0 1 0,-1 0 0,5-21 1,-9 16-82,1 14 54,0-1 1,0 1-1,0 0 1,-1 0-1,1-1 1,0 1-1,0 0 1,0 0-1,-1-1 1,1 1-1,0 0 1,0 0 0,-1 0-1,1-1 1,0 1-1,0 0 1,-1 0-1,1 0 1,0 0-1,-1 0 1,1 0-1,0-1 1,0 1-1,-1 0 1,-1 0-16,1 1 0,0-1 0,-1 0 0,1 1 0,0-1 0,0 1 1,-1-1-1,1 1 0,0 0 0,0-1 0,0 1 0,0 0 0,0 0 1,0 0-1,-2 1 0,-4 7-18,0 0 0,0 0 0,1 0 0,0 1 0,0 0 0,1 1 0,1-1 0,0 1 0,-4 14 0,-2 16 14,-6 48 0,15-81 18,-47 481 121,46-442-98,-33 461 680,34-497-542,-1 0 1,0 0 0,-5 15-1,7-25-151,0-1-1,0 1 0,0-1 1,0 1-1,-1-1 0,1 0 1,0 1-1,0-1 0,0 1 1,0-1-1,-1 1 0,1-1 1,0 0-1,0 1 0,-1-1 1,1 1-1,0-1 0,-1 0 1,1 0-1,-1 1 0,1-1 0,0 0 1,-1 1-1,1-1 0,-1 0 1,1 0-1,0 0 0,-1 1 1,1-1-1,-1 0 0,1 0 1,-1 0-1,1 0 0,-1 0 1,0 0-1,0-1-3,-1 0 1,1 0-1,0 0 0,-1 0 0,1 0 0,0 0 1,0 0-1,0 0 0,0-1 0,0 1 1,-1-3-1,-2-2-36,1-1 0,0 0-1,1 0 1,0 0 0,0 0 0,0 0 0,1 0-1,-1-9 1,-2-8-105,-19-123-617,-58-261 86,77 390 650,-2-11 108,6 28-80,-1-1 0,1 1-1,-1-1 1,0 1 0,1-1-1,-1 1 1,0 0 0,0-1-1,0 1 1,0 0 0,0 0-1,0 0 1,-1-2 0,1 3-19,1 0 1,-1 0-1,1 0 1,-1 0-1,0 0 1,1 0-1,-1 0 1,1 0-1,-1 0 1,1 0-1,-1 0 1,0 0-1,1 1 1,-1-1-1,1 0 1,-1 0-1,1 0 1,-1 1-1,1-1 1,-1 0-1,1 1 1,-1-1-1,1 0 1,0 1 0,-1-1-1,1 1 1,0-1-1,-1 1 1,1-1-1,0 1 1,-1-1-1,1 1 1,0-1-1,0 1 1,0-1-1,-1 1 1,1 0-1,-10 25-178,9-24 155,-8 35 81,1 1 0,2 0-1,-2 44 1,4-44 28,-7 75 203,-5-1 0,-46 167 0,-27 5 1535,28-110-1089,52-153-653,4-7-103,-1 0 0,-15 24 0,-5 4 415,23-37-376,0-1 1,0 1-1,1 0 1,0 0-1,0 0 1,-2 8-1,-4 10-19,5-11 10,-1 1 0,2-1 1,0 1-1,0-1 1,1 1-1,1-1 1,1 21-1,-1-3 70,26 322-352,-22-319 297,-2-9 46,6 27-1,-4-25 124,-3-20-88,0 1 1,0 0 0,4 9-1,-4-15-84,-1-1-1,0 1 0,1-1 0,-1 0 0,1 1 0,-1-1 1,1 0-1,0 1 0,-1-1 0,1 0 0,-1 0 0,1 0 1,-1 1-1,1-1 0,0 0 0,-1 0 0,1 0 0,-1 0 0,1 0 1,0 0-1,-1 0 0,1 0 0,0-1 0,1 1 29,3 0 1,1-1 0,-1 0 0,1-1 0,-1 1 0,0-1 0,1 0 0,-1 0 0,0-1 0,6-4 0,10-5-27,-1-1 1,0-1-1,0-1 0,-2-1 1,22-23-1,74-98-165,5-7 43,139-115-25,-181 177 99,75-77 6,13 11 40,2 26 42,83-70-15,-163 115-46,78-67-118,-113 103-50,72-44 0,187-81-416,-286 154 379,-50 23 3,11-4 211,0 0-1,-13 10 1,-107 86 61,85-61-109,-60 36 0,-85 36 44,79-48 102,-720 450 584,536-332-182,270-166-650,22-16 40,6-5 29,11-11-41,-4 5 52,15-21-48,1 0 0,2 2-1,42-41 1,139-94-227,-133 108 203,90-71-37,230-171 30,-156 147-48,6 19 80,0 0 55,-80 34-77,104-55-343,-263 151 457,17-8-78,-20 9 98,1-1-1,-1 1 0,0 0 0,1 0 1,-1 0-1,0 0 0,1 0 1,-1 0-1,0 0 0,1 0 0,-1 0 1,0 0-1,1 0 0,-1 0 0,0 0 1,1 0-1,-1 0 0,0 0 1,1 0-1,-1 0 0,0 0 0,1 0 1,-1 0-1,0 1 0,0-1 1,1 0-1,-1 0 0,0 0 0,1 1 1,-1-1-1,0 0 0,0 0 0,0 1 1,1-1-1,-1 0 0,0 0 1,0 1-1,0-1 0,0 0 0,1 1 1,-1-1-1,0 0 0,0 1 1,0-1-1,0 0 0,0 1 0,0-1 1,0 1-1,0 1 2,0 0 0,-1 0 0,1 0 0,-1 0 0,0 0 0,1 0 0,-1 0 0,0-1 0,0 1 0,0 0 0,0 0 0,-2 2 0,-24 23 154,4-11-80,0 0 0,-2-1 0,0-2 1,-36 15-1,47-22-43,-362 179 122,8 18-193,252-135-14,-134 69-142,-132 35-100,378-170 170,0 0 0,0 0 0,-1 0 0,1 1 0,-5 3 0,9-5 111,0-1-1,-1 0 0,1 1 1,0-1-1,-1 0 0,1 1 0,0-1 1,0 1-1,-1-1 0,1 1 1,0-1-1,0 0 0,0 1 1,-1-1-1,1 1 0,0-1 0,0 1 1,0-1-1,0 1 0,0-1 1,0 1-1,0 0 0,1 0 2,-1 0 0,0 0 0,1-1 0,-1 1 0,1 0 0,0-1 0,-1 1 0,1 0 0,0-1 0,-1 1 0,1-1 1,0 1-1,-1-1 0,1 1 0,0-1 0,0 1 0,1-1 0,45 19-297,8 2 111,-49-18 183,-1 0 1,1 1-1,-1-1 1,0 1 0,0 0-1,0 1 1,5 4 0,-8-5 23,0 0 1,1-1 0,-1 1-1,0 0 1,-1 0 0,1 0-1,-1 0 1,0 0 0,0 1-1,0-1 1,0 0 0,-1 1-1,1-1 1,-2 8 0,0 2 1,0 1 1,-2-1-1,-4 17 1,2-13-11,-2 0 0,0 0 0,-1-1 0,-1 1 0,0-2 0,-2 0 0,1 0 0,-2 0 0,0-2 0,-22 21 0,-13 7 183,-97 66 0,85-66-125,26-18 170,-1-2 0,-42 21 0,71-40-347,0-1 0,-1 0 1,1-1-1,-1 1 0,1-1 1,-12 1-1,44 6-282,-18-5 202,0 0 0,0 1 1,0-1-1,0 2 0,-1-1 1,14 10-1,-21-12 182,0-1-1,0 0 1,0 1 0,0-1 0,-1 1-1,1-1 1,0 1 0,-1 0-1,1-1 1,-1 1 0,1-1-1,-1 1 1,0 0 0,0 0 0,0-1-1,0 1 1,0 0 0,0-1-1,0 1 1,0 0 0,-1 0-1,1-1 1,-1 1 0,1-1 0,-1 1-1,-1 2 1,-2 6 71,-1-1 1,0 1-1,-7 8 1,8-12-57,-26 42 108,12-19-81,-33 43 0,44-64 49,1 0-54,0-1 0,-1 1 0,0-1 0,0-1 0,0 1 0,-1-1 0,0-1 0,-13 9 0,15-11 83,4-3-77,1 1 0,0 0 1,0-1-1,-1 1 0,1-1 0,0 1 0,-1-1 0,1 0 0,-3 1 0,3-1-134,1 0 107,-1 0 8,1 1 0,0-1-1,0 0 1,0 0 0,-1 0 0,1 0 0,0 0-1,0 0 1,0 1 0,0-1 0,0 0-1,-1 0 1,1 0 0,0 0 0,0 1 0,0-1-1,0 0 1,0 0 0,0 0 0,0 0-1,0 1 1,-1-1 0,1 0 0,0 0-1,0 0 1,0 1 0,0-1 0,0 0 0,0 0-1,0 1 1,0-1 0,0 0 0,1 0-1,-1 0 1,0 1 0,0-1 0,0 0 0,0 0-1,0 0 1,0 0 0,0 1 0,7 29 274,2-7-64,-9-22-85,2 1-53,4 5-87,-5-6 31,1 1 1,-1 0-1,0-1 1,0 1 0,1-1-1,-1 0 1,1 1-1,0-1 1,-1 0-1,1 0 1,0 0-1,0 0 1,2 1-1,-2-2 13,0 1-1,0 0 0,0-1 0,1 1 1,-1 0-1,0 1 0,0-1 1,1 1-1,18 9 194,-7-7-144,1 0 1,0-1-1,-1 0 0,1-2 1,0 1-1,0-2 0,17-1 1,501-78 584,-182 25-674,-278 49-48,0 2 0,140 14 0,275 55-72,-449-59 183,38 12 0,-59-15 59,19 1 167,-31-5-212,0 1-1,0-1 1,0 1 0,9 3-1,-6 0-50,-9-2-7,-4-1-3,4-1-7,0 0-1,-47 0-14,-297 11-346,-1 13 397,79-8-127,61-2 202,-225-12 0,364-5-103,-77-7 147,122 7-103,-1-1 1,1-1-1,0-1 1,-32-13-1,39 13-52,0 0 1,1-1-1,-1 0 1,2-1 0,-1-1-1,-14-12 1,19 14-92,11 13-117,6 13 72,-10-16 106,1 1 3,11 7 17,-2-4 37,0 1 0,0-2 0,1 0 1,0 0-1,0 0 0,0-1 0,1-1 1,0 0-1,22 5 0,195 27 169,-54-12-228,-163-22 40,269 40-136,-213-35 211,505 41 30,-360-35-76,166 5 36,234-41-80,-361 4-42,222-25-26,-286 20 90,201 1 0,-308 26-198,-79-3 257,0 0-267,23 0 128,-23 0 43,1 0 15,13 0 156,-14 0-129,-2-1-5,1 1 0,-1-1 0,1 1 0,-1-1 0,1 1 0,-1-1 0,1 1 0,-1 0 0,0-1 0,1 1 0,-1 0 0,0-1 0,-1 1 0,-67-14 417,-59-9-71,22 6-153,-80-10-93,-647-35 732,288 38 26,-531-50 865,971 61-1891,-131-34 0,227 45-196,0-1-1,-16-8 1,41 8-596,221 26 384,-20 0 432,82-9-85,561-45-1,-146-58 449,18-44 229,-661 117-297,4 1 224,96-34 0,-136 34-92,-34 14-282,0 1 0,0 0 0,0-1 0,0 0 0,0 1 0,0-1 0,0 0 0,0 1 0,0-1 1,0 0-1,-1 0 0,2-1 0,-2 1-5,0 1-1,0-1 1,0 1 0,0-1 0,0 1 0,-1-1-1,1 1 1,0-1 0,0 1 0,0-1 0,-1 1-1,1-1 1,0 1 0,-1-1 0,1 1 0,0 0-1,-1-1 1,1 1 0,-1 0 0,1-1 0,-1 1-1,1 0 1,0-1 0,-1 1 0,1 0 0,-1 0-1,1-1 1,-1 1 0,0 0 0,-6-3 38,1 0 0,-1 1 0,0-1 0,-12-1 0,-84-11 196,-51 4-102,-39 3-75,-566 8-21,-197 35 253,898-32-271,-98 3 91,-229 17 24,281-13-130,-157 9-200,232-21-34,27 0-36,10-1-23,54-8-281,76-4-1,-85 10 399,78-7-269,390-38-438,-3-23 971,-261 28 372,206-39 565,-445 80-856,-18 4-182,0 0-1,0 0 1,0 0 0,0 0-1,0 0 1,0 0 0,0 0-1,0 0 1,0 0 0,0 0 0,0 0-1,0 0 1,0-1 0,0 1-1,0 0 1,0 0 0,0 0-1,0 0 1,0 0 0,0 0-1,0 0 1,0 0 0,0 0 0,-1 0-1,1 0 1,0 0 0,0 0-1,0 0 1,0 0 0,0 0-1,0 0 1,0 0 0,0 0-1,0 0 1,0 0 0,0 0 0,0-1-1,0 1 1,0 0 0,0 0-1,0 0 1,0 0 0,1 0-1,-1 0 1,0 0 0,0 0-1,0 0 1,0 0 0,0 0 0,0 0-1,0 0 1,0 0 0,0 0-1,0 0 1,0 0 0,0 0-1,0 0 1,0 0 0,0 0 0,-14-2 85,-33 3-36,-53 7 0,100-8-52,-143 15-111,-487 68 22,494-63 100,-633 105 993,622-88-850,-46 6 275,188-42-419,1 0-1,-1-1 1,0 0 0,-6-1-1,4-1-103,7 2 91,0-1 0,0 1 1,0 0-1,0 0 0,0 0 0,0-1 1,0 1-1,0 0 0,0 0 0,0 0 1,0 0-1,0-1 0,0 1 0,0 0 1,0 0-1,0 0 0,0 0 0,0-1 1,0 1-1,1 0 0,-1 0 1,0 0-1,0 0 0,0 0 0,0-1 1,0 1-1,0 0 0,0 0 0,1 0 1,-1 0-1,0 0 0,0 0 0,6-4-30,0 1 0,0 0 0,0 0 0,11-3 0,119-42-182,224-85-267,-53-24-7,-118 54 105,165-56 410,11 18 260,-282 112-241,96-40 162,-169 63-98,-10 6-107,0 0 0,0 0 1,0 0-1,0-1 0,0 1 1,0 0-1,0 0 0,0 0 1,0 0-1,0 0 0,0 0 1,0 0-1,0 0 0,0 0 1,0 0-1,1 0 0,-1 0 1,0 0-1,0 0 0,0 0 1,0 0-1,0 0 0,0 0 1,0 0-1,0-1 0,0 1 1,0 0-1,0 0 0,0 0 1,0 0-1,0 0 0,0 0 1,0 0-1,0 0 0,0 0 1,0 0-1,0 0 0,0 0 1,0 0-1,0 0 0,0-1 1,0 1-1,-1 0 0,1 0 1,0 0-1,0 0 0,0 0 1,0 0-1,0 0 0,0 0 1,0 0-1,0 0 0,0 0 1,0 0-1,0 0 0,0 0 1,0 0-1,0 0 0,0 0 1,0 0-1,-1 0 0,-18 0 113,-112 15 128,109-13-233,-522 94 7,190 5 222,7 35 180,219-79-316,-213 83-76,307-129 278,27-11-186,6 0-117,1 0-1,0 0 1,0 0-1,0 0 0,0 0 1,0 0-1,0 0 1,0 0-1,0 0 1,0 0-1,0 0 1,0 0-1,0-1 1,0 1-1,0 0 1,0 0-1,0 0 1,0 0-1,0 0 1,-1 0-1,1 0 1,0 0-1,0 0 1,0 0-1,0 0 1,0 0-1,0-1 1,0 1-1,0 0 1,0 0-1,0 0 1,0 0-1,0 0 0,1 0 1,-1 0-1,0 0 1,0 0-1,0 0 1,0 0-1,0 0 1,0-1-1,0 1 1,0 0-1,0 0 1,0 0-1,0 0 1,0 0-1,0 0 1,0 0-1,0 0 1,0 0-1,0 0 1,1 0-1,26-18-208,98-62-42,-58 35-15,117-59 1,-5 27-79,48-22 105,278-178 1235,-349 185-453,-135 78-506,-18 10-44,-7 5-4,-16 5 10,-32 15 1,27-10 14,-25 11 39,-104 41 36,-135 32-153,-169 61 223,379-123-240,1 2 0,2 5-1,-114 78 1,65-22-212,31-23-382,93-72 669,1-1-1,-1 0 1,1 1-1,-1-1 1,1 0-1,-1 1 1,1-1-1,0 0 0,-1 1 1,1-1-1,0 1 1,-1-1-1,1 1 1,0-1-1,-1 1 1,1-1-1,0 1 0,0-1 1,0 1-1,-1 0 1,1 0 0,1-1 0,-1 0 0,0 1 0,0-1 0,1 0 0,-1 0 0,0 1 0,0-1 0,1 0 0,-1 1 0,0-1 0,0 0 0,1 0 0,-1 0-1,0 0 1,1 1 0,-1-1 0,1 0 0,-1 0 0,0 0 0,1 0 0,0 0 0,29 2-125,-28-2 130,122-1-55,227 8-280,-38 32 7,-226-23 258,134 41-1,-219-57 71,31 11 94,0 1 1,34 18-1,-64-29-82,-1 1 0,0-1 0,0 0 0,0 1 0,0-1 0,0 1 0,0 0 0,0 0 1,0-1-1,-1 1 0,1 1 0,-1-1 0,1 0 0,-1 0 0,0 0 0,2 4 0,-3-5-13,0 1 1,0 0-1,0-1 0,0 1 1,0 0-1,0-1 0,0 1 1,-1-1-1,1 1 0,-1 0 1,1-1-1,-1 1 0,1-1 1,-1 1-1,0-1 0,0 0 1,0 1-1,0-1 0,0 0 1,0 1-1,0-1 0,0 0 1,0 0-1,-1 0 0,1 0 1,0 0-1,-3 1 0,-6 4 11,-1-1-1,1 0 1,-1-1-1,0 0 0,0-1 1,-1 0-1,-11 2 1,-5 1 5,-486 84 140,319-63-114,-116 14 123,2-22 191,296-19-304,-1 1-36,0-1-1,1-1 1,-1 0-1,0-1 1,-13-4-1,19 2-166,9-1-1,15-5-139,5 2 205,0 2 0,38-8 0,11 2 8,87-4 0,78 10-163,-166 5 172,292 6-60,465 65-1,-730-58 144,638 105 785,-315-14-404,-295-63 236,-107-37-646,-15-3 58,-1 1-84,0 0 27,0 0 1,0-1-1,0 1 0,0-1 1,0 1-1,0-1 1,0 0-1,0 1 0,1-1 1,-1 0-1,0 0 1,0 1-1,0-1 1,0 0-1,0 0 0,0 0 1,2-1-1,2 1-224,6 1-845,-1 0-1,18 0 1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0:29.453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8 501 3072,'-1'-1'33,"1"1"-1,-1 0 1,1 0-1,0 0 1,-1 0 0,1-1-1,0 1 1,-1 0 0,1 0-1,0-1 1,-1 1-1,1 0 1,0-1 0,-1 1-1,1 0 1,0-1 0,0 1-1,-1 0 1,1-1-1,0 1 1,0-1 0,0 1-1,0 0 1,-1-1-1,1 1 1,0-1 0,0 1-1,0-1 1,0 1 0,0 0-1,0-1 1,0 1-1,0-1 1,0 1 0,0-1-1,1 1 1,-1 0 0,0-1-1,0 1 1,0-1-1,0 1 1,1 0 0,-1-1-1,0 1 1,0-1 0,1 1-1,-1 0 1,0 0-1,1-1 1,-1 1 0,0 0-1,1-1 1,-1 1 0,0 0-1,1 0 1,0-1-1,4-1 70,-1-1-1,1 1 1,10-3-1,-7 2 71,6-3 27,-1 1-1,1 0 1,-1 0 0,1 2-1,1 0 1,-1 0 0,17 0-1,227 17 1807,-103-3-852,-71-3-671,9 1-79,6 2-67,-14 0 0,-28-7-77,254 15 762,-144-13-808,-53 9-275,-9 0 364,-21-6 331,27 1-338,59 6-23,33 0 512,-46-9-801,-73-2 82,84 2 122,245-21 0,-347 10-102,129 11 1,-181-6-108,33 5 109,-1 1 0,62 18 0,-93-22-37,0-1-1,0 0 1,19-1-1,-4-1-18,109 3-103,-28-2 182,78 3 7,-60-5-244,-43-2 249,-16 2-101,-36-1-117,1 2 0,0 1 0,35 6 0,112 36 197,-139-32-90,0-1 0,67 5-1,-58-7-23,20 1 0,-15-6 14,182 19 40,-106-2 71,-97-11 6,-35-9-220,-19-4-239,-13-15 205,-1 1-1,-1 1 1,0 2-1,-47-14 1,9 9 149,24 8-11,2-2 0,0-2 0,-54-27 0,42 15-43,-1 3 0,-62-19 0,64 25 27,-65-33 0,93 38 23,1-1 0,1-2 0,1-1-1,-29-25 1,-112-124 516,93 91-1482,63 65 193,0 0 0,1 0 0,-11-17 0,1-7-3134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0:34.526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346 407 160,'-7'-1'171,"1"1"-1,0 0 1,0 1 0,-1-1-1,1 1 1,0 1 0,0-1-1,0 1 1,-10 4 0,13-4-14,0-1 0,0 0 1,0 0-1,0-1 0,0 1 1,0 0-1,-6-1 0,9 0-138,-1 1 0,0-1 1,0 0-1,0 1 0,0-1 0,0 0 0,0 1 0,0-1 0,1 1 0,-1-1 0,0 1 0,0 0 0,1-1 1,-1 1-1,0 0 0,1-1 0,-1 1 0,1 0 0,-1 0 0,1 0 0,-1-1 0,1 1 0,-1 1 0,0 1 17,0 0-1,0-1 1,0 1-1,0 0 0,1-1 1,-1 1-1,1 3 1,0 2 99,0 1 1,0-1 0,-1 0-1,0 1 1,0-1 0,-1 0-1,0 0 1,-4 9 0,-10 23 204,-8 19 962,22-55-1208,-1 1 0,0-1 0,0 1-1,0-1 1,0 0 0,-7 6-1,8-8-80,1 0 0,-1 0 0,1 0 0,-1 0 0,1 1-1,0-1 1,-1 4 0,-4 8-62,1-3 52,0 0 1,1 0 0,1 0-1,-4 20 1,-4 13 95,7-27-35,-4 23 1,6-25-90,-1 1 0,-6 18-1,4-12 69,-1-14 277,6-7-302,0-1 0,0 1 1,0-1-1,0 1 0,-1-1 0,1 1 0,0-1 1,0 0-1,-1 1 0,1-1 0,0 1 0,0-1 1,-1 0-1,1 1 0,0-1 0,-1 0 0,1 1 0,-1-1 1,1 0-1,0 0 0,-1 1 0,1-1 0,-1 0 1,1 0-1,0 0 0,-1 0 0,1 0 0,-2 1 1,2-2-3,-1 1 1,0 0-1,0-1 1,1 1-1,-1 0 1,0-1-1,1 1 1,-1-1 0,1 1-1,-1-1 1,1 0-1,-1 1 1,1-1-1,-1 1 1,0-2-1,-13-29 24,10 19 6,1 0-1,0 0 0,1-1 1,0 1-1,0-17 1,2 21-52,0 1 1,0-1 0,1 1-1,0 0 1,1-1-1,-1 1 1,1 0 0,1 0-1,0 0 1,3-8-1,3-7-230,-8 19 225,0-1-1,1 1 0,-1 0 1,0 0-1,1 0 1,0 0-1,0 0 1,0 0-1,2-2 0,10-10 34,-13 15-92,-1-1 86,1 0-20,0 0 0,0 0-1,0 0 1,0 0 0,0 1 0,0-1-1,0 0 1,0 1 0,0-1-1,0 1 1,1-1 0,-1 1-1,0-1 1,0 1 0,0 0-1,2-1 1,2 0-45,-2 0 83,0-1 0,0 1 1,0 0-1,0 1 0,0-1 1,4 0-1,15-4 78,-16 2-140,1 1-1,0 0 1,0 1 0,0 0 0,0 0 0,0 0 0,12 2 0,14-3 23,-26-1 32,-6 2-27,0 1 0,0-1 0,0 1 0,0-1 0,0 1 0,0-1 0,0 1 0,0 0 0,0 0 0,1 0 0,-1-1 0,0 1 0,0 0 0,2 0 0,-2 0-160,8 6 128,-8-5 30,0-1 0,0 1 0,0 0 0,-1 0 0,1 0 0,0 1 0,0-1 0,-1 0 0,1 0 0,-1 0 0,1 0 0,-1 1 0,0-1 0,1 0 0,-1 0 0,0 1 0,0-1 0,0 0 0,0 1 0,0-1 0,0 0 0,0 0 0,0 1 0,0-1 0,-1 0 0,0 2 0,-1 3 32,-1 0 0,1-1 0,-1 1 0,-5 6 0,1-2 71,-23 33-180,22-33 54,0 1 0,-12 23 0,-2 9 126,4-13-80,18-29-11,-1 3 13,1 9 248,1-14-245,-1 1-1,1 0 1,0-1-1,-1 1 1,1 0-1,-1-1 0,1 1 1,-1 0-1,1 0 1,0 0-1,-1-1 1,1 1-1,0 0 1,-1 0-1,1 0 0,0 0 1,2 0 59,-1-1-48,0 0 0,-1 1 0,1-1 1,0 0-1,-1 0 0,1 0 0,0 0 1,-1 0-1,1-1 0,-1 1 0,0 0 1,1-1-1,-1 1 0,0-1 0,0 1 1,2-4-1,0-2-5,0 0 0,0 0-1,1-7 1,1 0 50,39-154-281,-30 108 269,25-70 1,-27 90-140,-9 30 59,0 0 0,0-1 0,1 1 1,0 1-1,6-11 0,13-20-113,-22 37 122,1 1 0,-1-1 0,1 0 0,-1 1 0,0-1 0,1-5 0,5-11 3,-5 16-8,-1-1 1,0 1 0,0 0-1,0 0 1,-1-1 0,1 1-1,-1 0 1,0-1 0,0 1-1,0-1 1,0 1 0,0 0-1,-1-1 1,0 1 0,1 0-1,-1 0 1,-1-1 0,1 1-1,0 0 1,-1 0 0,1 0-1,-1 0 1,0 0 0,0 1-1,-5-6 1,-3 1-9,0 0 1,-1 0-1,0 1 0,0 1 0,-12-5 1,-13-6 26,-4-5 56,31 18-64,0-1 1,0 0-1,1-1 0,-14-10 1,11 6 60,7 7-63,1-1 0,0 0-1,-1 0 1,1-1 0,1 1-1,-4-4 1,3 3-6,1 1 0,-1 0 0,0 0 0,0 1-1,0-1 1,0 1 0,0-1 0,-1 1 0,1 0 0,-1 0 0,-5-2 0,-1 0 19,-22-16-198,32 20 188,-1-1-1,1 1 0,0-1 0,-1 1 1,1 0-1,0-1 0,-1 1 1,1-1-1,0 0 0,0 1 0,0-1 1,-1 1-1,1-1 0,0 1 0,0-1 1,0 0-1,0 1 0,0-2 0,0 2 1,0 0 0,0 0-1,0-1 1,0 1 0,0 0-1,0-1 1,0 1-1,0 0 1,0-1 0,0 1-1,0 0 1,0-1-1,0 1 1,0 0 0,-1-1-1,1 1 1,0 0-1,0 0 1,0-1 0,0 1-1,-1 0 1,1 0-1,0-1 1,0 1 0,-1 0-1,1 0 1,0 0-1,0-1 1,-1 1 0,1 0-1,0 0 1,-1 0-1,1 0 1,0 0 0,0 0-1,-1 0 1,1-1-1,0 1 1,-1 0 0,1 0-1,0 0 1,-1 0-1,1 1 1,-3-5-305,10 4 297,-5 0-2,0 0 1,0 0-1,0 0 0,0 0 0,0 0 0,0 0 1,0 1-1,0-1 0,0 1 0,0-1 0,3 2 0,2 2 38,1-1-1,0 0 0,1 0 1,-1-1-1,0 0 0,1 0 1,-1-1-1,14 0 0,8-1 17,34-5-1,12 0-218,70 5 649,-144 0-486,0 0 0,-1 1 0,1-1 0,0 1 1,0-1-1,0 1 0,-1 0 0,1-1 0,0 1 0,0 0 1,-1 0-1,1 0 0,-1 0 0,1 1 0,-1-1 1,0 0-1,1 0 0,-1 1 0,0-1 0,2 3 0,2 5-22,0-1 0,6 18 0,-4-10 59,-2-8-117,0 0 0,1 0 0,-1-1 1,2 0-1,-1 0 0,1 0 1,9 7-1,16 15-375,-25-22 254,1 0 0,-1-1-1,1 0 1,1 0 0,-1-1 0,15 6-1,60 20-1913,-61-23 1688,56 19-2303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0:35.932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1538 356 1984,'-2'0'113,"-6"0"331,7-1-439,1 1 0,0 0 1,0 0-1,0 0 0,0 0 0,0 0 0,0 0 1,0 0-1,0 0 0,0 0 0,0 0 0,0 0 1,-1 0-1,1 0 0,0 0 0,0 0 1,0 0-1,0 0 0,0 0 0,0 0 0,0 0 1,0 0-1,0-1 0,0 1 0,0 0 0,0 0 1,0 0-1,0 0 0,0 0 0,0 0 1,0 0-1,0 0 0,0 0 0,0 0 0,0 0 1,0-1-1,0 1 0,0 0 0,0 0 0,0 0 1,0 0-1,0 0 0,0 0 0,0 0 1,0 0-1,0 0 0,0 0 0,0 0 0,0-1 1,0 1-1,0 0 0,0 0 0,0 0 0,0 0 1,1 0-1,-1 0 0,0 0 0,0 0 1,0 0-1,0 0 0,0 0 0,0 0 0,0 0 1,1-1 100,0 1-117,-1-1 1,1 1-1,-1-1 0,1 1 0,-1-1 1,1 1-1,-1-1 0,1 1 0,-1-1 1,1 1-1,-1-1 0,0 0 0,0 1 0,1-1 1,-1 0-1,0 1 0,0-1 0,1 0 1,-1 1-1,0-1 0,0 0 0,0-1 1,2-19 385,-2 17-298,0 1-1,-1 0 1,1-1-1,-1 1 1,0 0 0,0-1-1,0 1 1,0 0-1,-1 0 1,1 0-1,-1 0 1,0 0-1,0 0 1,0 0 0,0 1-1,0-1 1,-1 1-1,1-1 1,-1 1-1,0 0 1,1 0-1,-1 0 1,-5-2 0,-7-3 207,0 0 1,0 2 0,-30-8 0,14 5 114,-79-30 644,96 31-860,-1 0-1,1-1 1,0 0 0,0-1-1,-13-12 1,6 3 208,3 4 74,1-2 0,-16-18 0,15 19-201,6 6-218,13 21-254,4-1 163,1-1 1,0 1-1,1-1 1,11 14 0,37 36 60,-51-56-24,62 59-164,29 33 179,-59-52-7,-3 1-1,35 65 1,43 108 437,-108-212-404,2 5 2,-1-5 28,-2-1 1,1 1 0,-1 0-1,0 0 1,0 0 0,2 11-1,-4-16-27,0 0 0,1 0 0,-1 0 0,0 0-1,0 0 1,0 1 0,0-1 0,0 0 0,0 0-1,-1 0 1,1 0 0,0 0 0,0 0 0,-1 0-1,1 0 1,-1 0 0,1 0 0,-1 0 0,0 2-1,-1-2-3,1-1 0,-1 1-1,1-1 1,0 0-1,-1 1 1,1-1-1,-1 0 1,1 0 0,-1 0-1,1 0 1,-1 0-1,0 0 1,1 0-1,-1 0 1,-1-1 0,-87-19 200,24 4-54,-16-2-77,-105-20 126,136 30-12,-92-1 0,58 11-209,1 5 1,-100 19 0,-164 60 709,166-35-119,177-50-590,-22 8 65,25-8-50,1-1 0,-1 1 0,1-1 0,0 1-1,-1 0 1,1 0 0,0 0 0,-1 0-1,1 0 1,0 0 0,0 0 0,-2 2 0,4 0 87,7-1-16,6 0-8,-1-1 0,1-1 0,0 0-1,0-1 1,15-3 0,74-18 300,-82 17-377,68-17-321,-1-3 0,85-37 0,64-55-1477,94-37-3391,-262 132 3203,-56 19 258,26-1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0:44.9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691 316 1472,'-1'0'18,"1"0"-1,0-1 1,0 1 0,0-1-1,0 1 1,0 0-1,0-1 1,1 1 0,-1-1-1,0 1 1,0 0 0,0-1-1,0 1 1,0-1 0,1 1-1,-1 0 1,0-1 0,0 1-1,0 0 1,1 0 0,-1-1-1,0 1 1,0 0-1,1-1 1,-1 1 0,0 0-1,1 0 1,-1 0 0,0-1-1,1 1 1,-1 0 0,1 0-1,-1 0 1,0 0 0,1 0-1,-1 0 1,0-1 0,1 1-1,-1 0 1,1 0-1,-1 0 1,0 0 0,1 1-1,-1-1 1,1 0 0,0 0-1,-1 0-29,1 0-1,-1 0 1,1 0-1,-1 0 1,1 0-1,0 0 1,-1 0-1,1 0 1,-1 0 0,1 0-1,-1 0 1,1 0-1,-1-1 1,1 1-1,0 0 1,-1 0-1,1-1 1,-1 1-1,0 0 1,1-1-1,-1 1 1,1 0-1,-1-1 1,1 0-1,1-1 29,0 0-1,0 0 0,0 0 0,0 0 1,5-3-1,2-3 1077,-9 7-918,1 1 0,-1-1-1,0 1 1,0-1 0,0 1-1,0 0 1,0-1 0,0 1-1,0-1 1,0 1 0,0-1-1,0 1 1,0-1 0,0 1-1,0-1 1,0 1 0,0-1 0,-3-2 1389,2 2-1390,0-2 89,-6-15 323,6 14-411,0 0 1,0 0-1,-1 0 1,0 0-1,0 0 1,0 1-1,0-1 1,-4-3-1,2 2-26,1 0 0,0 0 1,0-1-1,-2-5 0,2 6-87,1-1 0,-1 1 0,0 0-1,-8-9 1,0 3 6,0 1 0,-1 0-1,0 1 1,-1 0 0,0 1-1,-1 1 1,-16-8 0,1 1 25,16 6 22,0 2 0,-1 0 1,-23-7-1,35 12-101,-11-2 2,1 0 1,-1 1-1,-23-1 1,28 3-7,-1 0 1,1 0-1,-1 1 1,1 0-1,-1 1 1,1 0-1,0 0 1,-1 1 0,1 0-1,1 0 1,-1 1-1,0 0 1,1 0-1,0 1 1,0 0-1,0 0 1,1 0-1,-8 9 1,-39 41-106,29-32 250,-10 13 172,22-20-151,4-7-56,1 0 0,1 0 0,-11 19 0,4-5-49,10-19-68,0 1 0,0 0 0,0 0 0,-2 8 0,-7 18 102,10-25-67,-1 0 0,1 0 0,0 0 0,0 1 0,1-1 0,0 0 0,-1 12 0,2-13-12,0 1 52,0 0 0,0-1 0,1 1 0,-1 0 0,1-1 0,0 1 0,1-1-1,-1 1 1,4 5 0,1 4 174,-4-11-215,-1 1 0,1-1 0,1 1 1,-1-1-1,1 0 0,-1 0 0,1 0 0,5 6 0,25 26 583,-28-32-646,-1 1 49,1-1 1,-1-1-1,1 1 1,0 0-1,-1-1 1,1 0 0,1 0-1,8 3 1,9 2 66,-18-6-65,-1 0 0,1 0 0,-1-1 1,1 1-1,0-1 0,0-1 0,7 2 0,112 6 168,191-13 400,-308 5-605,0 0-1,0 1 0,0 0 0,0 0 1,0 0-1,0 1 0,0 0 0,-1 1 0,1-1 1,-1 1-1,9 5 0,-1 3 50,-8-7-22,0 1-1,0-1 0,0 1 0,-1 1 0,1-1 0,6 10 0,-2 0 32,-1 1 0,-1-1 0,0 1-1,10 32 1,-11-27-285,-5-16 223,0-1-1,0 1 1,-1 0-1,0 0 1,0 0-1,1 9 0,3 18 41,-4-25-4,1-1 1,-1 1 0,0 8 0,-1 4 170,1-11-79,-1 0-1,0 0 1,-1 0-1,0-1 1,-2 14-1,2-13-78,1-7-31,0-1 0,0 1-1,0-1 1,0 1 0,0-1-1,-1 1 1,1-1 0,0 1 0,0-1-1,0 1 1,0-1 0,-1 1 0,1 0-1,0-1 1,0 0 0,-1 1-1,1-1 1,0 1 0,-1-1 0,1 1-1,-1 0 1,0 0-5,0 0-1,0 1 0,0-1 1,0 1-1,0 0 1,0-1-1,1 1 1,-1 0-1,1-1 1,-1 3-1,0-3 32,1 1 0,0-1-1,-1 0 1,1 0 0,-1 1 0,1-1 0,-1 0 0,1 0-1,-1 0 1,0 1 0,0-1 0,-1 1 0,-17 12 268,16-11-231,0-1 0,0 1-1,0-1 1,0 0 0,0 0 0,0 0 0,-1-1-1,1 1 1,-7 1 0,-21 6 166,26-7-237,0 0 0,0 0 0,0-1 0,-1 0 0,1 0 0,-9 0 0,-106 7 109,96-7-115,1 1 0,0 1 0,0 1 1,-43 13-1,60-16 36,1 0 1,-1 0-1,-11 0 1,-11 2-70,26-2 71,0-1 1,-1 1-1,1-1 1,0 0-1,0 0 1,-1 0-1,1 0 1,0-1 0,-1 1-1,1 0 1,0-1-1,0 0 1,0 1-1,-4-3 1,0 0 70,0-1 1,0 0-1,-7-7 1,-8-5-152,13 11 26,0-1-1,-12-13 1,-3-2-91,-7-15-258,9 15-2149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1:35.586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245 254 1888,'0'-2'56,"0"1"0,0 0 0,1 0 0,-1-1 1,0 1-1,1 0 0,-1 0 0,1 0 0,-1 0 0,1 0 0,0 0 0,-1 0 0,1 0 1,0 0-1,0 0 0,0 0 0,0 0 0,0 0 0,0 0 0,1 0 0,36-18 5140,-32 28-5554,-2-6 382,-1 1 1,1-1-1,0 0 1,0-1-1,0 1 1,1-1-1,-1 1 1,1-1-1,7 2 1,7 2 104,21 2 1,-19-4 11,115 22 40,242 12 1,259 25-385,-626-62 198,313 45 106,-75 5-202,-230-45 102,-12-3-18,0-1 1,0 0 0,0-1 0,13 2 0,-44 0-534,19-2 498,1 0 1,-1 0 0,0 0-1,1-1 1,-8 0-1,-334-28-764,121 4 1010,-33-2-297,-7 6 199,207 17 106,-198-18 97,100 10 58,135 16-495,9-2 58,-6 2 159,15-3-40,0-1 0,0-1 0,0 1 0,-1 0 0,1-1 0,-4 1 0,5-1-29,1 1-1,-1 0 1,0-1 0,0 1 0,1 0 0,-1 0-1,0 0 1,1 0 0,-1 0 0,1 0 0,-1 1-1,1-1 1,-2 2 0,-13 10 18,-19 1 139,0-1-1,0-1 1,-69 12 0,-100 11 350,180-30-209,12-3-82,-1 0 1,-19 1-1,63-11-258,171-11-207,-115 14 190,306-11 513,409-4-117,-472 9-118,125-9 304,-168-4-394,-1 1-81,-236 20-227,122-3 80,-141 6 83,-1 3 0,1 0 0,46 12 0,-76-15 4,23 8-371,-24-7 363,0-1 0,1 0-1,-1 0 1,0 0 0,1 1-1,-1-1 1,0 0-1,1 0 1,-1 1 0,0-1-1,0 0 1,1 1 0,-1-1-1,0 0 1,0 1 0,0-1-1,0 0 1,1 1-1,-1-1 1,0 1 0,0-1-1,0 1 7,0-1 1,0 1-1,-1 0 0,1-1 0,0 1 0,0-1 1,-1 0-1,1 1 0,0-1 0,-1 1 0,1-1 0,0 1 1,-1-1-1,1 0 0,-1 1 0,1-1 0,-1 0 0,1 1 1,-1-1-1,0 0 0,-7 5-50,0-1 1,0-1-1,-1 1 0,0-1 0,1-1 1,-14 3-1,-59 4 233,29-5-201,-515 47 49,127-24 5,290-21 76,47-3 51,-215 8 102,103-17 171,104 0-347,-108-7-38,151 5-36,-83-21 1,126 23 37,-43-17 0,61 20-36,0 0-1,1 0 0,-1-1 0,1 0 0,0 0 1,0 0-1,0-1 0,1 0 0,0 0 1,0 0-1,-5-8 0,6 8-19,0 0 0,0 0 0,-1 0 1,1 1-1,-1-1 0,-10-6 0,-38-32-33,35 28-33,-30-21-1,46 35 79,1 0 1,-1 0-1,1-1 0,-1 1 0,1 0 0,-1 0 0,1-1 1,0 1-1,0-1 0,-1 1 0,1-1 0,0 1 0,1-1 1,-1 0-1,0 0 0,0 1 0,0-3 0,1 3-16,0 0-1,0 0 0,0 0 1,1 0-1,-1 0 0,0 0 1,0 0-1,1 0 0,-1 0 1,0 0-1,1 1 0,-1-1 1,1 0-1,-1 0 1,1 0-1,-1 1 0,1-1 1,0 0-1,-1 0 0,1 1 1,0-1-1,0 1 0,0-1 1,-1 1-1,1-1 0,0 1 1,0-1-1,0 1 1,0 0-1,0-1 0,0 1 1,0 0-1,0 0 0,1 0 1,46-11 13,82-5 1,-22 3 18,351-31 75,-338 37-62,143-5-29,-3 22-22,-125 3 136,27 2 28,2 5-275,-154-20 96,-3 0 141,-11 1 33,-21 5-84,0-2 1,-26 1-1,-2 0-148,-258 16-446,138-14 411,-725 39 354,703-45-355,108-1 178,109-8 92,253-28-144,-39 4 117,-56 13-140,202-17 9,-76 7 237,20-1 108,-59 10 26,237-11-180,-77 23 713,-64 11-202,-103 2-293,280-16-358,-236 0 22,-13 1 160,39 0-125,-194 8 57,248 15 45,-261-5-259,-21 0 42,147 30 0,-18 5-326,-211-39 329,-12-3-37,1 1 0,-1 0 0,0 0 0,14 7 0,-16-6-103,8 6-667,-15-9 806,0 1-1,0-1 1,0 1 0,1-1-1,-1 1 1,0-1 0,0 1-1,0-1 1,0 0 0,0 1-1,0-1 1,0 1 0,0-1-1,0 1 1,0-1 0,0 1 0,0-1-1,0 1 1,-1-1 0,1 1-1,0-1 1,0 0 0,0 1-1,-1-1 1,1 1 0,0-1-1,0 0 1,-1 1 0,1-1-1,0 0 1,-1 1 0,1-1 0,-1 0-1,0 1 1,-1 1-5,-1 0 0,1 0 0,-1 0 0,0 0 0,0 0 0,0-1 0,0 0 0,0 1 0,0-1 0,0 0 0,-1 0 0,-5 0 1,-4 0-77,1 0 1,-15-1 0,7-1 63,-167-4 46,-356 10 214,-81-2 347,299 10-431,33 0 104,-4-2-17,5-1-134,-558 56-200,694-44 46,-202 54 0,289-58 62,-378 112 56,331-83-85,37-14-2,65-27 63,1 0 1,-18 12 0,27-16-29,-13 4 113,25-1-230,0-4 90,-1-1 1,1 0-1,-1 0 0,0-1 1,10-2-1,19-1-46,105 0-230,17 5-6,-61 2 144,62 5-180,-58-1 130,-77-6 199,308 25-932,-145-7-497,-117-21 1045,-50-2-277,-45-6-1607,8 7 2063,-18 1 1,-12-3-30,-296-22 483,252 23 154,32 3-350,31 1 105,-27-3 0,11-1-52,-54 4 1,46 0 187,45 1-343,-1 0 0,1 0 0,0 1 0,0 0-1,0 0 1,-10 5 0,-3 0 129,18-6-25,-1 0-1,1-1 0,-1 1 0,1 0 0,-1 0 0,1 0 0,-1 0 0,1 0 1,0 0-1,-1 0 0,1 0 0,0 0 0,0 1 0,0-1 0,0 1 1,0-1-1,0 0 0,1 1 0,-1 0 0,0-1 0,1 1 0,-1 2 0,1-3-25,0 0-1,1 0 0,-1 0 0,1 0 0,-1 0 1,1 0-1,-1 0 0,1-1 0,-1 1 1,1 0-1,0 0 0,0-1 0,-1 1 0,1 0 1,0-1-1,0 1 0,0 0 0,0-1 1,1 1-1,1 1 1,7 4 14,1 0 0,0 0 0,0-1 0,1-1 0,22 6 0,-16-4 128,29 5-52,-1-1 0,71 5 0,-24-4-144,81 23 34,-142-25 43,-1 2-1,0 0 1,43 23-1,100 77-115,48 27 157,10-17-84,-52-25 370,-111-67-307,-15-7-154,-3 1 95,-1 2 0,54 37 0,-102-60-12,-1-2 8,-1 0-1,0 0 0,1 1 0,-1-1 0,0 0 0,1 0 0,-1 1 0,0-1 0,1 0 0,-1 0 0,0 1 1,0-1-1,1 0 0,-1 1 0,0-1 0,0 0 0,0 1 0,1-1 0,-1 0 0,0 1 0,0-1 0,0 1 1,0-1-1,0 0 0,0 1 0,0-1 0,0 1 0,-1 0 36,0-1 0,0 0-1,0 0 1,0 1 0,0-1 0,0 0 0,1 0 0,-1 0-1,0 0 1,0 0 0,0 0 0,-2-1 0,-11-2-58,0-1 0,0 0-1,-25-12 1,12 4-56,-128-55 25,60 24 246,-88-25 92,-91-27 113,235 78-339,-68-41 0,10-10 319,23 15-110,-59-24-204,45 28-47,17 11 39,-88-35 0,65 33-69,73 32-170,20 7 68,7 11-266,69 59 453,2-3-1,3-3 0,3-4 0,164 87 1,-222-133-68,66 32 184,219 57-89,-245-84-112,112 49-1,52 46 50,-122-58-209,-45-25 407,-2 3 1,65 46-1,-96-59-268,-21-16 41,0 1-1,0 1 1,-1 0-1,0 0 1,0 0-1,-1 1 0,1-1 1,4 9-1,-10-13 88,-1-2-82,0 0 0,0 1 0,0-1 0,0 1 0,0-1 0,-1 0 0,1 1 0,0-1 0,0 0 0,0 1 0,-1-1 0,1 0 0,0 1 0,0-1 0,-1 0 0,1 1 0,0-1 0,-1 0 0,1 0 0,0 1 0,-1-1 0,1 0 0,0 0 0,-1 0 0,1 0 0,-1 1 0,1-1 0,0 0 0,-1 0 0,1 0 0,-1 0 0,1 0 0,-1 0 0,-17-2-16,-8-5 50,1-1 0,0-1 0,-32-17 0,-71-45 254,15-11-418,18 12 221,50 41 40,-2 2 0,0 2 0,-77-29 0,58 31-164,1 1-4,-91-43 0,130 50 121,2-1 1,0-1-1,-24-23 0,18 16-120,-32-35 205,17 16-132,-78-62 37,90 81-100,-69-41-1,27 27-40,-97-34-1,86 35-170,24 10 143,54 23 125,7 3-61,-1 0 0,1 0 0,-1 1 0,1-1 0,-1 0 0,1 1 0,-1-1 0,0 1 0,-2-1 0,141 5-1295,139-2 1512,104 1 20,30-2-288,-134 1 162,368 6 199,-33 0 1291,-595-8-1516,-7 1-39,0-1 1,0 0-1,0-1 1,0 0-1,0 0 1,15-5 0,-17 1 131,-11 0-1,-14-2-61,-223-42-317,-8 16 174,217 29 12,-342-31-206,-528 18 0,805 18 419,179 7-506,354 12 410,-136-9-27,133 7 329,25 1-513,-108 3 67,161 34 186,-457-47-160,-1 2-1,0 2 0,56 22 1,-98-31 15,-1 1 1,1 0 0,-1 1 0,-1 0-1,1 0 1,10 10 0,-17-14 21,-1 0 1,0 0-1,-1 0 0,1 0 1,0 0-1,0 0 0,-1 0 1,1 1-1,-1-1 1,0 1-1,0-1 0,0 1 1,0-1-1,0 1 0,-1-1 1,1 1-1,-1 0 0,1-1 1,-1 1-1,0 0 1,0 0-1,0-1 0,0 1 1,-1 0-1,1-1 0,-1 1 1,0 0-1,0-1 0,0 1 1,0-1-1,-2 5 1,-3 1 13,0 0 1,0 0-1,-1-1 0,0 1 1,-1-1-1,1-1 1,-1 0-1,-12 8 1,-8 2 11,-42 19-1,19-14 13,-1-2 0,0-3 0,-78 15 1,-167 9 43,-263-20-165,536-20 120,-441-24-26,38-40 306,10-37-141,135 5-140,222 73-81,-62-28-7,121 51 45,1 0 1,0 0 0,0-1-1,0 1 1,0 0-1,-1 0 1,1 0-1,0 0 1,0 0 0,-1 0-1,1-1 1,0 1-1,0 0 1,-1 0-1,1 0 1,0 0-1,0 0 1,-1 0 0,1 0-1,0 0 1,0 0-1,-1 0 1,1 0-1,0 0 1,0 0 0,-1 0-1,1 0 1,0 1-1,0-1 1,0 0-1,-1 0 1,1 0 0,0 0-1,-1 1 1,5 7-32,11 12 82,23 17-21,1-2 1,2-1-1,1-3 0,69 40 1,-2-15 11,-55-31-25,57 38 1,-58-28 78,94 82 0,-117-90-92,-14-15-63,18 22 0,91 115 255,51 55 194,-29-62-316,-104-105-59,78 52 0,-40-36-33,112 94-1,47 87-151,-144-138 84,182 217 481,-173-189-294,-19-30 78,4-4-1,150 116 1,-24-24-201,20 15 257,-199-170-191,1-2 0,1-2-1,1-1 1,58 22 0,175 48 121,-191-66-141,-41-13 21,0-2 1,55 8-1,-72-15 42,-17-2-128,0-1 0,0 0 0,1 0 0,-1-1 0,0 0 0,0 0 0,0 0 0,0-1 0,12-3 1,-19 4 42,1 0 1,-1 0-1,0 0 1,1 0 0,-1 0-1,0 0 1,1-1 0,-1 1-1,1 0 1,-1 0 0,0 0-1,1-1 1,-1 1 0,0 0-1,0 0 1,1-1 0,-1 1-1,0 0 1,0-1 0,1 1-1,-1 0 1,0-1 0,0 1-1,0-1 1,0 1 0,1 0-1,-1-1 1,0 1 0,0 0-1,0-1 1,0 1-1,0-1 1,0 1 0,0-1-1,0 1 1,0 0 0,0-1-1,0 1 1,-1 0 0,1-1-1,0 1 1,0-1 0,0 0-1,-14-16-162,7 9 118,-10-11-88,-2 0-1,-1 1 0,0 1 1,-26-17-1,-96-57-33,39 27 131,-112-93-55,154 111 48,21 18 46,-79-43 0,-49-8 57,91 45 79,-140-85 1,63 6-58,-22-14-176,-83-32-50,-40-26 199,203 121-6,-87-79 1,-68-84 99,-98-54-299,296 241 88,-50-51 1,94 83 45,-5-6-273,-16-19 1,20 26-375,13 15-174,15 10 729,2-1 0,0 0 0,1-1 0,36 20-1,0 0 56,10 12 181,104 96 0,84 85 454,-60-57-397,83 110-174,-81-76 89,-189-198-102,138 141-150,-108-106 133,53 78-1,-38-39 46,66 93 129,-78-127-67,49 47 0,54 36 191,48 48 96,-64-34-240,-76-83 58,103 97 1,-102-115-164,1-3 1,2-2-1,82 43 0,-134-79-29,19 7 194,-22-9-167,0-1 1,1 1-1,-1-1 1,0 0-1,0 1 0,0-1 1,1 0-1,-1 0 0,0 0 1,0 0-1,1 0 1,-1 0-1,0 0 0,0 0 1,2-1-1,-3 1-13,0-1-1,1 1 1,-1 0-1,0 0 1,0 0-1,0 0 1,0-1-1,0 1 0,0 0 1,0 0-1,1 0 1,-1 0-1,0-1 1,0 1-1,0 0 1,0 0-1,0-1 1,0 1-1,0 0 1,0 0-1,0 0 1,0-1-1,0 1 1,0 0-1,0 0 1,0 0-1,0-1 0,0 1 1,-1 0-1,1 0 1,0 0-1,0-1 1,0 1-1,0 0 1,0 0-1,-7-10 63,4 6-47,-230-376 183,193 316-148,4-2 0,-39-95 1,62 129-88,-83-186 336,-21 17-104,78 137-218,-69-110-53,-156-272-246,216 354 205,-107-150 1,-2 56 36,-47-65 326,149 165-236,-29-40-1074,84 126 1035,0-1 1,0 0-1,0 1 1,-1-1 0,1 1-1,0-1 1,-1 1-1,1-1 1,-1 1 0,1 0-1,-1-1 1,1 1-1,0-1 1,-1 1 0,1 0-1,-1-1 1,0 1-1,1 0 1,-1 0 0,1-1-1,-1 1 1,1 0-1,-1 0 1,-1 0 0,2 1-18,0 0 1,0 1-1,1-1 1,-1 0-1,0 0 1,0 0-1,1 1 1,-1-1-1,0 0 1,1 0-1,0 0 1,-1 0 0,1 0-1,1 2 1,7 11-89,1-1 0,0 1 1,20 18-1,17 19-27,1 10-9,44 75 0,36 82-39,-1-3 146,13-17 167,-56-101 94,99 88 0,-125-134-51,2-3 0,125 78 1,-84-70 307,128 52 0,-204-97-375,88 33 171,-97-40-221,1 1 0,0-2-1,-1 0 1,35 1 0,-42-4 8,1-1 1,-1 0 0,0 0 0,0-1 0,0 0 0,10-4 0,-15 4-9,0 1 0,0-1 0,0 0 1,0 0-1,-1 0 0,1-1 1,-1 1-1,1-1 0,-1 0 0,0 0 1,0 0-1,0 0 0,0-1 1,-1 1-1,3-6 0,-3 5-14,-1 0 0,1 0 0,-1-1-1,0 1 1,0 0 0,-1-1 0,0 1 0,1-1-1,-1 1 1,-2-9 0,-1-8-16,-8-24-1,10 39-8,-7-24-26,-2 0 0,-17-36 0,11 36-51,-1 0-1,-39-51 0,-56-51-84,94 112 147,-88-105-95,-85-91-38,35 78-45,-11 10 23,135 104 146,-446-309-398,396 280 332,-291-164 205,368 214-122,-48-20-175,47 21 118,1 0-1,-1 1 1,1 0 0,-1 0-1,0 0 1,1 1 0,-9-1-1,12 2 43,0-1-1,0 0 1,0 0-1,0 1 1,0-1-1,1 1 1,-1 0-1,0 0 1,0-1-1,1 1 1,-1 0-1,0 0 1,1 1-1,-1-1 1,1 0-1,-1 0 1,1 1-1,0-1 1,0 1-1,-2 1 1,1 2-23,0-1-1,0 0 1,0 0 0,1 1 0,0-1-1,0 1 1,-1 6 0,0 3-24,1 0 1,1 0-1,0 0 1,1 0 0,1 0-1,0 0 1,5 18-1,3 1-54,1-1 0,19 37-1,-1-14-20,1 0 0,76 99-1,-41-75 79,86 81 0,-99-111 255,3-3 0,114 72 0,131 49 526,-253-144-594,0-2 1,63 19 0,-77-31-37,1-1 1,0-1-1,0-2 0,44 1 1,-43-6-17,0-1 1,59-10 0,-82 9-43,1-1 1,-1 0-1,0-1 0,-1 0 0,1-1 0,-1 0 1,0-1-1,0 0 0,0-1 0,17-15 0,-24 20-12,-1-1 0,-1 0 0,1 0-1,0-1 1,-1 1 0,1 0 0,-1-1-1,0 1 1,0-1 0,-1 0 0,1 0-1,-1 0 1,0 0 0,0 0 0,0 0 0,0 0-1,0-8 1,-2 5-4,0 1 0,0-1 0,-1 1 0,1 0 0,-2-1-1,1 1 1,-1 0 0,1 0 0,-2 1 0,1-1 0,-6-7 0,-56-72-119,22 27 45,3 3-117,-72-77-1,71 93 92,-54-38 1,-56-30-74,123 87 129,-112-77-60,-268-177 35,90 96 54,230 135 20,-156-52 1,-18 20 218,-30-9-3,281 80-198,7 2-16,-1 1 0,1 0 0,0 0 0,0 0 0,-8-1 0,12 2-21,0 0-1,0 0 0,0 0 1,0 0-1,0 0 1,0 0-1,0 0 1,0 0-1,0 0 0,0 0 1,1 1-1,-1-1 1,0 0-1,0 0 0,0 0 1,0 0-1,0 0 1,0 0-1,0 0 0,0 0 1,0 0-1,0 0 1,0 0-1,0 0 1,0 0-1,0 0 0,0 0 1,0 1-1,0-1 1,0 0-1,0 0 0,0 0 1,0 0-1,0 0 1,0 0-1,0 0 0,0 0 1,0 0-1,0 0 1,0 0-1,0 1 1,0-1-1,0 0 0,0 0 1,0 0-1,0 0 1,0 0-1,0 0 0,0 0 1,0 0-1,0 0 1,0 0-1,0 0 0,0 0 1,0 0-1,0 0 1,-1 1-1,1-1 1,0 0-1,0 0 0,0 0 1,0 0-1,0 0 1,0 0-1,0 0 0,0 0 1,0 0-1,18 13-141,7 0 49,12 8-2,50 35 1,-29-7 70,71 76 0,35 31-50,8-25 70,-34-27 87,-2 11-25,29 23-69,-32-45 167,229 121 1,-42-64 478,3-25-196,-199-79-259,-105-39-47,-2 0 86,30 8-1,-43-14-174,0 0-1,0 0 1,-1-1 0,1 0-1,0 1 1,0-1-1,0-1 1,0 1-1,-1 0 1,1-1 0,0 0-1,0 0 1,6-3-1,-8 3-11,0-1-1,0 1 0,-1-1 0,1 0 1,0 1-1,-1-1 0,0 0 0,1 0 1,-1 0-1,0 0 0,0 0 0,0 0 1,0 0-1,-1-1 0,1 1 0,0 0 0,-1 0 1,0-1-1,1 1 0,-1 0 0,0 0 1,0-1-1,0 1 0,-1 0 0,1-1 1,-1-3-1,-1 0 15,1 0 1,-1 0 0,-1 0 0,1 1-1,-1-1 1,-5-8 0,-28-35 45,17 24-67,-9-12-25,-179-244-40,17-23 278,75 70-2,-14-25-164,109 222-229,-69-136 242,78 148-338,2 0 1,0-1-1,2 0 0,0 0 0,-2-28 0,9 52 196,0 1-1,0 0 1,0-1-1,0 1 0,0-1 1,0 1-1,0-1 1,0 1-1,1-1 1,0-2-1,-1 4 31,0 0 0,0 0 1,1-1-1,-1 1 0,0 0 0,0 0 0,0-1 0,1 1 1,-1 0-1,0 0 0,0-1 0,1 1 0,-1 0 0,0 0 1,0 0-1,1 0 0,-1 0 0,0 0 0,1-1 0,-1 1 0,0 0 1,0 0-1,1 0 0,-1 0 0,0 0 0,1 0 0,-1 0 1,0 0-1,1 0 0,-1 0 0,1 1 0,1 0-28,0 0-1,-1 0 0,1 0 1,0 0-1,0 1 0,0-1 1,-1 1-1,1-1 0,-1 1 1,1 0-1,-1 0 0,0-1 1,0 1-1,1 3 1,10 18-79,-1 0 1,-2 1 0,0 0 0,5 30-1,-5-13 75,7 74-1,-6 94 54,-10-165 489,-3 0 0,-13 76-1,15-115-399,1-3 27,0 0 0,-1 1 0,1-1 0,-1 1 0,0-1-1,0 0 1,-2 4 0,3-6-98,0 0-1,0 0 1,0 0 0,0 0-1,0 0 1,0 0-1,0 0 1,0 0 0,0 0-1,0-1 1,0 1 0,0 0-1,0 0 1,0 0-1,0 0 1,0 0 0,0 0-1,0 0 1,-1 0-1,1 0 1,0-1 0,0 1-1,0 0 1,0 0-1,0 0 1,0 0 0,0 0-1,0 0 1,0 0 0,0 0-1,0 0 1,-1 0-1,1 0 1,0 0 0,0 0-1,0 0 1,0 0-1,0 0 1,0 0 0,0 0-1,0 0 1,0 0 0,-1 0-1,1 0 1,0 0-1,0 0 1,0 0 0,0 0-1,0 0 1,0 0-1,0 0 1,0 0 0,0 0-1,-1 0 1,1 0-1,0 0 1,0 0 0,0 0-1,0 0 11,0 0-11,0 0 1,0 1-1,0-1 1,0 0 0,0 0-1,0-12 488,19-61-366,4 1-1,2 1 0,52-102 0,-16 59-539,94-133-1,-23 82 309,16 8 34,-98 106 16,-19 22-4,-23 22-20,1 0 1,-2-1 0,1-1 0,9-11 0,-17 19 54,1 0 1,-1 1 0,1-1 0,-1 0 0,1 0 0,-1 0-1,1 0 1,-1 1 0,0-1 0,1 0 0,-1 0 0,0 0 0,0 0-1,0 0 1,0 0 0,1 0 0,-1 0 0,-1 0 0,1 0-1,0 0 1,0 1 0,0-1 0,0 0 0,-1 0 0,1 0 0,0 0-1,-1 0 1,1 0 0,-1 1 0,0-2 0,0 1-4,-1-1 1,0 1 0,1 0 0,-1 0-1,0 0 1,0 0 0,0 1 0,0-1-1,0 0 1,0 1 0,0 0-1,0-1 1,0 1 0,-2 0 0,-52-3-43,-70 6 0,-60 13 261,39-2-198,-16 1 10,-245 12 512,367-26-373,-1-2 1,-44-7-1,81 8-121,0-1-1,1 0 1,-1 0 0,0-1-1,1 1 1,0-1-1,-1 0 1,1 0 0,-8-5-1,11 6-28,0 1 0,1-1 0,-1 0 0,0 1 0,1-1 0,-1 0 0,1 0 0,-1 1 0,1-1 0,-1 0 0,1 0 0,-1 0 0,1 0 0,0 0-1,-1 0 1,1 0 0,0 0 0,0 0 0,0 0 0,0 0 0,0 0 0,0-1 0,0 0-12,1-1 1,0 1-1,-1 0 0,1-1 1,0 1-1,0 0 0,0 0 0,3-4 1,2-2-53,1 0 0,-1 1 1,13-11-1,4-1-120,2 2 0,0 0-1,0 2 1,1 0 0,30-10 0,143-47 84,-111 43 44,-40 12 82,13-4-144,70-16 0,-129 37 98,0 0 0,-1 0 1,1 0-1,0 0 0,0 0 1,0 0-1,0 0 0,2 1 1,-4-1 17,0 0-1,0 0 1,1 0 0,-1 0 0,0 0 0,0 0 0,1 0 0,-1 1 0,0-1-1,0 0 1,1 0 0,-1 0 0,0 0 0,0 0 0,1 1 0,-1-1 0,0 0-1,0 0 1,0 0 0,1 0 0,-1 1 0,0-1 0,0 0 0,0 0 0,0 1-1,0-1 1,0 0 0,1 0 0,-1 1 0,0-1 0,0 0 0,0 0 0,0 1 0,0-1-1,0 0 1,0 1 0,0-1 0,0 0 0,0 0 0,0 1 0,0-1 0,0 0-1,-1 0 1,1 1 0,0-1 0,0 0 0,0 0 0,0 1 0,0-1 0,0 0-1,-1 0 1,1 0 0,0 1 0,0-1 0,0 0 0,-1 0 0,1 1 0,-5 2-15,0 1 0,0-1 0,0 0 0,0 0 0,0-1 0,-1 1 0,-8 2 0,-18 4 88,0-1 0,-1-1 0,-57 4 0,59-8-10,-36 4 12,0-3-1,-103-7 0,143 0 1,1-1-1,-1-1 1,-31-11-1,47 12-21,0 0-1,0-1 1,1 0-1,0 0 0,0-1 1,1 0-1,-1-1 0,1 0 1,-15-17-1,21 22-50,2-1 1,-1 1-1,0 0 0,0-1 0,1 1 1,-1-1-1,1 1 0,0-1 0,0 0 0,0 0 1,0 1-1,0-1 0,1 0 0,-1 0 1,1 0-1,0 0 0,0 0 0,0 0 0,0 0 1,0 0-1,1 0 0,-1 0 0,1 0 1,2-5-1,-1 3-36,1 0 0,0 0 0,0 1-1,1-1 1,-1 1 0,1-1 0,0 1 0,0 0 0,1 0 0,-1 1 0,10-6 0,8-4 8,2 1 0,0 1 0,0 1 0,1 1 0,48-11 0,-14 9 182,88-5 1,-77 12-147,95 8 1,174-6 356,-135-4-116,76-10-124,91-7-268,-286 20 282,0 4-170,6-1 104,-76 0-104,0-2-1,0 0 1,27-8-1,-39 10 44,0-1 0,0 1 0,0 0 0,0 0 0,1 0-1,-1 0 1,0 0 0,0 1 0,0 0 0,5 1 0,19 2-85,262-4 188,-209 5-235,-58-5 187,45 6 0,-61-5-44,-4-1-24,0 0 0,1 0 0,-1 1 0,0-1 0,1 1 0,-1 0-1,0-1 1,0 1 0,1 0 0,-1 0 0,0 0 0,0 1 0,3 2 149,3-1-38,-2-1-99,-1 0 0,1 0 0,0 0 0,0-1 0,-1 0 0,1 0 0,0-1 0,0 0 0,0 0 0,0 0 0,6-1 1,12-1-144,-21 2 183,1-1-1,-1 1 1,0-1 0,1 0-1,-1-1 1,5-1-1,2-1-49,-5 1-30,3-1-153,0 0 242,-7 3-49,-1 0-7,1 0-1,-1 1 1,1-1 0,-1 1-1,1-1 1,-1 1 0,1 0-1,-1-1 1,1 1 0,0-1-1,-1 1 1,1 0 0,0 0-1,-1-1 1,1 1 0,0 0-1,-1 0 1,1 0 0,0 0-1,-1-1 1,1 1 0,0 0-1,-1 0 1,1 1 0,0-1-1,0 0 1,0 0 0,1 0 1,1 0 1,-1 0 0,0 0 0,1 0 0,-1 1-1,0-1 1,1 1 0,-1-1 0,0 1 0,0 0-1,0 0 1,0 0 0,0 0 0,3 2 0,3 2 210,-4-3-176,7 3 67,-1 0-1,1-1 1,0 0 0,1-1 0,-1 0-1,13 2 1,74 7 1005,-88-11-986,-9-1-118,0 0 0,0 0 0,0 0 0,1 0 0,-1 0 0,0 0 0,0 0 0,0 1-1,0-1 1,0 0 0,0 1 0,2 1 139,0-2-74,-2 0-78,-1 1 0,1-1 0,-1 1 0,0 0 0,1-1 0,-1 1-1,1 0 1,-1-1 0,0 1 0,0 0 0,1 0 0,-1-1 0,0 1 0,0 0 0,0 1 0,0 3-18,0 0-1,-1 0 1,0 0-1,0 0 1,0 0-1,0 0 1,-1 0 0,0 0-1,0-1 1,0 1-1,-5 7 1,-4 10-142,-44 117-27,-31 68 560,65-163-417,3 1 0,1 0-1,3 2 1,1-1-1,-10 85 1,-9 72-2,-16 125 246,-6 187 96,11-135-381,24-224 298,-34 158 424,53-312-623,-22 92 127,17-78-191,5-16 52,0-1 0,0 1 0,0 0 1,0 0-1,0 0 0,0 0 0,0 0 0,0 0 1,0 0-1,0 0 0,0 0 0,0 0 0,0 0 1,0 0-1,0 0 0,0 0 0,0 0 0,0 0 1,0-1-1,0 1 0,0 0 0,0 0 1,-1 0-1,1 0 0,0 0 0,0 0 0,0 0 1,0 0-1,0 0 0,0 0 0,0 0 0,0 0 1,0 0-1,0 0 0,0 0 0,0 0 0,0 0 1,0 0-1,0 0 0,0 0 0,-1 0 0,1 0 1,0 0-1,0 0 0,0 0 0,0 0 0,0 0 1,0 0-1,0 0 0,0 0 0,0 0 1,0 0-1,0 0 0,0 0 0,0 0 0,0 0 1,0 0-1,0 0 0,-1 1 0,0-13-155,0-15-13,10-139-1018,0 57 773,-18-763-210,-56 337 939,64 526-295,-2-9-13,-23-136 366,19 119-327,-2 2-1,-17-44 0,23 70-98,1 1-1,-2 0 0,1-1 1,-1 1-1,0 0 0,0 1 1,-7-8-1,10 12 33,0 0 0,0 0 0,0 0 1,-1 0-1,1 0 0,0 1 0,0-1 0,-1 0 0,1 1 0,-1-1 0,1 1 0,0-1 0,-1 1 0,1 0 0,-1 0 1,1 0-1,-2 0 0,1 0-3,0 1 0,0-1 0,0 1 0,0 0-1,0-1 1,0 1 0,1 0 0,-1 0 0,0 1 0,1-1 0,-1 0 0,1 0 0,-1 1 0,1-1 0,-1 1 0,0 1 0,-10 15-66,0 1-1,2 0 1,0 0 0,-11 34-1,11-29 56,-101 289-340,89-249 360,-19 46 108,-5-1 1,-83 143 0,99-199-52,-175 285 2486,204-336-2479,0-1 0,0 0 1,0 1-1,0-1 0,0 0 0,0 0 0,0 0 0,0 0 0,0 0 0,-1 0 1,1 0-1,-3 1 0,4-2-31,0 0 0,-1 0-1,1 0 1,0 0 0,-1 0 0,1 0 0,0 0 0,-1 0-1,1 0 1,-1 0 0,1 0 0,0 0 0,-1 0 0,1 0-1,0 0 1,-1-1 0,1 1 0,0 0 0,0 0 0,-1 0-1,1-1 1,0 1 0,-1 0 0,1 0 0,0-1 0,0 1-1,0 0 1,-1 0 0,1-1 0,0 1 0,0 0 0,0-1-1,-2-3 14,1 1 0,1-1-1,-1 1 1,0-1-1,1 1 1,0-1 0,0 1-1,0-1 1,1-5-1,4-17-79,1 2 0,16-43 0,-15 47 3,146-390-1117,-27 62 744,-20-5 818,-90 299-199,-11 39-159,-4 11-37,1 1-1,-1-1 1,0 1 0,0-1 0,-1 0-1,1 1 1,-1-1 0,0 0-1,0 0 1,0-4 0,0 7-4,0 1 0,0-1 0,0 1-1,0-1 1,-1 1 0,1-1 0,0 1 0,0 0 0,0-1 0,0 1 0,0-1 0,-1 1 0,1 0 0,0-1 0,0 1-1,-1 0 1,1-1 0,0 1 0,-1 0 0,1-1 0,0 1 0,-1 0 0,1 0 0,-1-1 0,1 1 0,0 0 0,-1 0-1,1 0 1,-1-1 0,1 1 0,0 0 0,-1 0 0,1 0 0,-1 0 0,-1 0-27,1 1 0,-1-1 0,1 1 0,-1 0 1,1-1-1,0 1 0,-1 0 0,1 0 0,0 0 0,0 0 1,-2 1-1,-12 13-45,0 0 0,-12 18 0,-23 25 180,-108 84 107,92-85-138,-54 49 79,-184 154 605,-75 31 668,277-219-1095,78-57-179,-2 0 0,-29 11 0,50-24-119,1 0 1,-1 0 0,0 0-1,0-1 1,0 0 0,0 0-1,0 0 1,0-1 0,0 1-1,0-1 1,-1 0-1,1-1 1,0 1 0,-8-3-1,12 3-46,0-1-1,-1 1 0,1-1 1,0 0-1,-1 1 1,1-1-1,0 0 0,0 0 1,0 1-1,0-1 0,0 0 1,0 0-1,0 0 1,0-1-1,0 1 0,0 0 1,0 0-1,1 0 0,-1-1 1,0 1-1,1 0 0,-1-1 1,0-1-1,1-3-30,-1 0 0,1 0 0,0 1 1,1-1-1,1-8 0,6-30-133,1 0 1,3 0 0,2 1-1,1 1 1,2 0 0,3 2-1,0 0 1,29-39-1,323-419 270,-173 244-315,-165 210 245,64-72-415,-93 112 283,-4 8 65,-4 8-10,3-12 55,-6 14 12,0 0 0,-2-1 0,1 0 0,-1 0 0,-17 19 0,5-6 35,-31 44 137,-193 236 88,164-222-62,-42 47 168,104-108-249,18-23-126,0 1-1,0-1 0,-1 0 1,1 1-1,0-1 0,0 0 1,0 1-1,0-1 0,0 1 0,-1-1 1,1 0-1,0 1 0,0-1 1,0 0-1,0 1 0,0-1 1,0 1-1,0-1 0,0 0 0,0 1 1,1-1-1,-1 1 0,0-1 1,0 0-1,0 1 0,0-1 1,0 0-1,1 1 0,-1-1 0,0 0 1,0 1-1,1-1 0,-1 0 1,0 0-1,0 1 0,1-1 1,-1 0-1,0 0 0,1 1 0,-1-1 1,0 0-1,1 0 0,-1 0 1,1 0-1,-1 0 0,0 0 1,1 1-1,-1-1 0,0 0 0,1 0 1,-1 0-1,1 0 0,25-2-22,-5-2-44,-1-1-1,0 0 1,0-2-1,0-1 1,18-9-1,-3-3-153,61-44-1,-72 45 130,86-60-310,212-112-55,-186 115 435,441-224 351,-547 286-385,1 1 1,37-10 0,-63 22 41,1-1 1,-1 1 0,0 1 0,0-1-1,1 1 1,-1 0 0,8 1-1,-11-1 9,-1 1 0,1-1 0,-1 0 0,0 1 0,1-1 0,-1 1 0,0-1 0,0 1 0,1 0 0,-1-1 0,0 1 0,0 0 0,0 0 0,0 0 0,0 0 0,0 0 0,0 0 0,0 0 0,-1 0 0,1 1 0,0-1 0,0 0 0,-1 0 0,1 1 0,-1-1 0,1 0 0,-1 1 0,0-1 0,0 1 0,1-1 0,-1 2 0,0 0 2,0 0 0,-1 0 0,1 1 1,0-1-1,-1 0 0,0 0 0,0 0 0,0 0 0,0 0 0,0 0 0,-1 0 0,-2 4 1,-3 3 3,0 0 1,-11 12 0,-126 154 92,102-115-60,-110 146 56,-45-2 151,-15-18 657,154-137-571,42-36-259,2-1 113,-1-1 0,-30 20 0,43-31-172,1 0 0,0-1 0,-1 1 0,1 0 0,-1-1 0,1 1 0,-1-1 0,1 0 1,-1 1-1,1-1 0,-1 0 0,1 0 0,-3 0 0,3 0-11,1 0-1,-1 0 1,1 0-1,-1-1 1,1 1 0,-1 0-1,1 0 1,-1-1-1,1 1 1,-1 0 0,1-1-1,0 1 1,-1-1-1,1 1 1,0 0 0,-1-1-1,1 1 1,0-1-1,-1 1 1,1-1 0,0 1-1,0-1 1,0 1-1,0-1 1,-1 0 0,1-3-14,0 1 1,0 0-1,0 0 1,1-1 0,-1 1-1,1 0 1,-1 0-1,1 0 1,0 0 0,1 0-1,1-4 1,7-11-97,1 1 0,0 0 1,15-16-1,2-3 15,114-184-254,-17-14 145,-98 182 117,-11 21 35,0 4 155,-2-1-1,-1 0 0,17-59 1,-29 84-104,0 1 1,-1 0-1,0 0 1,1 0 0,-1 0-1,0-1 1,0 1-1,0 0 1,0 0-1,-1 0 1,1-1-1,-1 1 1,0-2-1,0 3-2,0-1-1,0 1 0,0 0 0,0 0 0,0 0 0,0 0 1,0 0-1,0 0 0,0 1 0,0-1 0,-1 0 0,1 0 1,0 1-1,0-1 0,-1 1 0,1-1 0,-1 1 0,1 0 1,0-1-1,-1 1 0,-1 0 0,-8 0-12,0-1 0,1 2 0,-1 0 0,1 0 0,-1 0 0,-17 6 0,3-1-21,-52 11 7,2 3-1,-107 44 1,-292 177 448,50-21-244,305-166-201,82-40-226,26-11 48,18-7-190,9-5 240,-1 0 0,0-1 0,-1-1 0,0 0 0,15-15-1,-9 7 106,44-36-25,78-53 0,38-15-10,-172 116-3,-22 12-69,-5 6 176,0 0 0,1 2 0,0 0 0,-26 26 0,11-10 72,-6 4 77,-1-2-1,-2-1 1,0-3-1,-69 33 1,-170 66 298,117-54-84,72-31-259,-81 36-79,-4-15 242,159-57-173,0-1 0,-1-1 0,-30 1 0,40-4-61,0 0 1,1 0-1,-1-1 1,0-1-1,1 1 1,-1-1-1,1-1 1,0 1-1,0-2 1,-9-3-1,16 6-67,0 0 0,-1 1-1,1-1 1,0 0 0,0 0-1,-1 0 1,1 0-1,0 0 1,0 0 0,0-1-1,0 1 1,1 0 0,-1-1-1,0 1 1,0 0 0,1-1-1,-1 1 1,1-1-1,-1 1 1,1-1 0,-1-2-1,1 2-9,0 1-1,1-1 1,-1 1-1,0 0 1,1-1-1,-1 1 1,1-1-1,0 1 1,-1 0-1,1-1 1,0 1-1,0 0 1,0 0-1,0 0 1,0 0-1,0 0 1,0 0-1,0 0 1,0 0-1,0 0 0,1 0 1,-1 0-1,0 1 1,3-2-1,8-3-13,1 0 0,-1 2 0,0-1-1,21-2 1,54-2 59,-76 7-30,220-5-54,-156 5 192,722 47 112,-777-44-318,143 19-249,-135-16-680,0 2 0,0 0 1,42 18-1,-65-22 468,1 0 0,-1 0 0,0 0 0,0 1 0,0 0 0,0 0 0,8 9 0,3 20-4214,-15-31 4414,-1 1-1,0 0 1,0-1-1,-1 5 1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1:47.951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1731 184 2720,'-9'-11'1773,"7"9"-1528,0-1 0,-1 0 0,1 1-1,-1-1 1,-3-2 0,5 4-216,0 1 1,0-1-1,-1 1 0,1-1 0,0 1 0,0-1 1,0 1-1,-1 0 0,1 0 0,0-1 1,0 1-1,0 0 0,-1 0 0,1 0 0,0 0 1,0 1-1,-1-1 0,1 0 0,0 0 1,-2 1-1,-1 1 40,-1 1 0,1-1 0,0 1 0,0-1 0,0 1 1,1 0-1,-1 0 0,1 1 0,-1-1 0,1 1 0,0 0 0,-4 6 0,-3 8 196,-15 30 0,15-26-184,-67 123 1072,39-79-585,-51 125-1,15 55-336,27-84-297,-93 356 136,102-372-49,-81 341-48,30-123 247,-25 95 1539,38-139-815,74-303-1273,0-1 0,1 23 0,2-47 330,0 0 0,0 0 0,0 1-1,5-12 1,2-11 54,21-132-75,8-41-77,69-338 112,-45 0 263,-62 77-36,-8 360 36,-5 1 1,-36-142-1,44 223-199,0-1-1,-2 1 1,-1 0-1,0 1 1,-1 0-1,-21-31 1,29 49-94,0 1 1,-1-1-1,1 0 1,-1 1-1,0-1 1,1 1-1,-5-3 1,6 5 3,1 0-1,-1-1 1,0 1 0,0-1 0,0 1 0,0 0 0,0 0-1,1-1 1,-1 1 0,0 0 0,0 0 0,0 0 0,0 0-1,0 0 1,0 0 0,0 0 0,0 0 0,1 1 0,-1-1-1,0 0 1,0 0 0,0 1 0,0-1 0,1 1 0,-1-1-1,0 1 1,0-1 0,1 1 0,-1-1 0,0 1 0,1-1-1,-1 1 1,0 0 0,0 0 0,-3 7-22,0-1 0,0 1 0,1 0 0,0 0 0,0 0 0,1 0 0,-3 16 0,2-10 14,-14 77-156,-7 119-1,11 90 74,9-125-8,-9 582 167,11-558 154,4 205 879,1-307-726,4 76 129,-2-127-540,15 75 0,-17-111 32,-2-3 10,0 0-1,1 0 1,0 0-1,1-1 1,-1 1-1,1-1 1,0 1-1,8 10 1,-10-16 5,0 0 0,0 0 1,0 0-1,0 0 1,-1 0-1,1-1 1,0 1-1,1 0 1,-1-1-1,0 1 1,0-1-1,0 1 1,0-1-1,0 1 1,1-1-1,-1 0 0,0 0 1,0 1-1,3-1 1,-2-1-5,0 1 0,0-1 0,0 1 0,1-1 0,-1 0 1,0 0-1,0 0 0,0 0 0,0 0 0,-1-1 0,4-1 0,19-19-156,-2-1 0,0 0 0,33-47 0,-41 51 22,10-15-32,-1 0 1,28-60 0,23-77-91,-66 150 244,94-280-168,-27-1 197,-45 171 74,78-370 1383,-104 480-1408,-3 11-49,1 1 0,0 0 1,0-1-1,6-12 0,-1 13-204,-6 9 186,-1 0-1,0 0 0,0 0 1,0-1-1,1 1 1,-1 0-1,0 0 1,0 0-1,0 0 0,1 0 1,-1 0-1,0 0 1,0 0-1,0 0 0,1 0 1,-1 0-1,0 0 1,0 1-1,0-1 1,1 0-1,-1 0 0,0 0 1,0 0-1,0 0 1,1 0-1,-1 0 0,0 0 1,0 1-1,2 0-19,-1 1 1,0 0-1,0 0 0,0-1 0,-1 1 1,1 0-1,0 0 0,0 4 0,8 30-193,4 54-1,1 47 54,3 41 53,35 518-251,-38-465 262,-5-36 90,-6-70 111,13 154 1555,-15-272-1567,0 1 0,1-2 0,3 11 0,-5-16-72,0-1 1,0 1-1,1 0 1,-1-1-1,0 1 1,1 0-1,-1-1 1,1 1-1,-1-1 1,1 1-1,-1 0 1,1-1 0,-1 1-1,1-1 1,-1 0-1,2 1 1,-2-1-11,0 0 1,1 0-1,-1 1 1,0-1-1,1 0 1,-1 0-1,0-1 1,1 1-1,-1 0 1,0 0-1,1 0 1,-1 0-1,0 0 1,1 0-1,-1 0 1,0 0-1,1-1 1,-1 1-1,0 0 1,1 0-1,-1 0 1,0-1-1,0 1 1,1 0-1,-1-1 1,2-2 20,0 0 0,0 0 0,0 0 0,-1 0 0,1 0 0,1-7 1,10-33 107,9-60 1,1-63-237,18-271-527,6-48 355,-11 206-109,34-369-127,-64 411 154,-6 227 326,0 3 11,0 4 11,0 0-1,0 0 0,0 0 1,0 0-1,0 0 1,-1 0-1,1 0 1,-1 0-1,0 1 0,-2-6 1,3 8 1,0 0 0,0 0 0,0-1 0,0 1 0,0 0 0,-1 0 0,1 0 0,0 0 1,0-1-1,0 1 0,0 0 0,0 0 0,-1 0 0,1 0 0,0-1 0,0 1 0,0 0 0,-1 0 0,1 0 0,0 0 0,0 0 1,0 0-1,-1 0 0,1 0 0,0 0 0,0 0 0,0 0 0,-1 0 0,1 0 0,0 0 0,0 0 0,-1 0 0,1 0 0,0 0 0,0 0 1,0 0-1,-1 0 0,1 0 0,0 0 0,0 0 0,0 1 0,-1-1 0,1 0 0,0 0 0,0 0 0,0 0 0,0 0 0,-1 1 0,1-1 1,0 0-1,0 0 0,0 0 0,0 1 0,-7 13-165,3-3 88,1 1 0,1-1 0,0 1 1,1 0-1,-1 19 0,2-23 63,-9 312-329,-13 188 533,-27-195 429,37-260-427,8-35-20,0 0-1,-2 20 1,2-126 468,0 45-593,-25-207 94,-67-160-156,73 319-38,-98-356 65,60 228 202,52 183-146,2 6-108,-2 0 0,-1 1-1,-25-55 1,34 83 20,1 0 1,-1 0-1,0 0 0,1 0 1,-1 0-1,0 0 0,0 0 1,0 0-1,1 1 0,-1-1 1,0 0-1,0 1 1,0-1-1,-2 0 0,3 1 15,-1 0 1,0 0-1,1 0 0,-1 0 0,1 0 0,-1 0 1,1 1-1,-1-1 0,1 0 0,-1 0 0,0 1 1,1-1-1,-1 0 0,1 1 0,0-1 0,-1 0 1,1 1-1,-1-1 0,1 1 0,-1-1 0,1 1 1,0-1-1,0 1 0,-1-1 0,1 1 0,0-1 1,0 1-1,-1-1 0,1 1 0,0 0 0,0-1 1,0 1-1,0 0 0,-5 20-127,1 0 1,1 0-1,-1 25 0,3-32 92,-6 129-269,12 146 1,32 138 271,17-69 267,-28-264-26,-22-83-147,0 0 0,1-1 0,1 0-1,-1 0 1,2 0 0,7 9 0,-12-17-26,0 1 0,1 0-1,0-1 1,0 1 0,0-1 0,0 0-1,0 0 1,0 0 0,0 0-1,1 0 1,-1-1 0,0 0 0,1 0-1,0 0 1,-1 0 0,1 0 0,0 0-1,-1-1 1,1 0 0,0 0-1,0 0 1,-1 0 0,1-1 0,0 1-1,6-3 1,-1 0 29,-1-1-1,0 1 1,0-1-1,0-1 1,0 0 0,-1 0-1,1 0 1,-2-1-1,12-11 1,18-24 42,-2-2 0,-1-2 0,28-53 0,-36 52-119,-1-2 1,-3 0-1,19-62 1,31-158-12,-66 246 46,17-73-57,-3-1-1,-5-1 1,3-137 0,-26-65-3,4 259-80,1-15-86,-5-64 460,6 41-336,1 41-22,3-50-1,12-1 3,-1 7 81,-10 70-3,0 0 0,1 0 0,0 0 0,0 1 0,1-1 0,1 1 0,10-18 0,-10 20-26,1 0-1,1 0 0,-1 0 1,14-11-1,-19 18 73,-1 1 0,1-1-1,-1 0 1,1 1 0,-1-1 0,1 0 0,-1 0 0,1 1-1,-1-1 1,0 0 0,0 0 0,1 0 0,-1 1-1,0-1 1,0 0 0,0 0 0,0 0 0,0 0 0,0 0-1,0 0 1,0 1 0,-1-3 0,1-8-17,0 11-40,3-2 55,-3 4 57,0 1-86,5 17-92,-1-3 37,-2-2 81,-2 24 0,0 4-97,14 162 22,6 163 244,-11-30-28,-8-253 146,3 20-160,-3-54-105,-1-1 0,-14 99 1,0-12-52,11-82-62,-3 71 644,11-134-119,7-40-280,8-69 0,-4 15-260,87-602-452,-101 477 45,-4 114 437,-3 24 154,1 54-122,3-49-1,0-88-87,-1 68 12,5 71-823,-1 57 825,1-1 0,9 41 0,-2-18 52,35 332 15,-39-178 2,-4-88 0,-2 92 131,5 102 63,-2-20-10,-17-127-7,12-141-71,-2 11 156,-10 29 0,4-15-58,-2 13 18,-11 55 174,-30 244 23,39-289-332,7-40 31,-4 36 0,7-37-82,1 5 82,-2 83 109,4-68-300,1 10 265,10 99 1,2-100-59,-8-38-135,0 0 0,-1 1 0,1 24 1,-3-20 146,4 27 0,-2-27-12,1 27 0,-4 423-436,-6-348 545,3-97-286,-1 36 251,-6 33-338,3 77-1,6-148 329,1-10-191,0-13-81,-1-5-89,-16-132-593,-1-11 61,-17-200 271,22 164 588,-2-45-392,12 151 253,-2-69-92,4 80 150,-1 29-280,3-1-1,0 0 1,9-43-1,-10 77 164,1 0 1,0 0-1,0 0 1,0 0-1,0 1 0,1-1 1,0 0-1,0 1 1,4-7-1,-5 10 71,0 1 1,0 0-1,0-1 0,0 1 1,0 0-1,0-1 0,0 1 1,-1 0-1,1 0 0,0 0 1,0 0-1,-1-1 0,2 3 1,4 11 17,0 0 1,0 1-1,-2-1 1,6 30-1,3 63 14,-9-54-94,9 240 34,-29-46 167,-2 68 80,9 127-136,8-363-41,-4 1 1,-20 117-1,2-3-156,14-93 298,7-45-75,2-36-178,-5 34 0,5-23 510,2-36-353,0 0 0,0-1 1,-1 0-1,0 1 1,0-1-1,0 0 1,0 0-1,-1-6 1,1-7-23,30-367-597,-13 135 348,26-100 442,-32 243-224,11-61-422,13 37-404,-36 131 784,0 0 1,0 0 0,0 0 0,1 0 0,-1 0 0,0 0-1,1 0 1,-1 0 0,0 0 0,1 0 0,0 0-1,-1 0 1,1 0 0,-1 0 0,1 1 0,0-1 0,0 0-1,-1 0 1,1 1 0,0-1 0,0 1 0,0-1 0,0 1-1,1-2 1,-1 3 4,0-1 0,0 1 0,0-1 0,0 1 0,0 0-1,0-1 1,0 1 0,0 0 0,-1 0 0,1-1 0,0 1 0,0 0 0,-1 0 0,1 0-1,-1 0 1,1 0 0,-1 0 0,1 0 0,-1 0 0,0 0 0,1 0 0,-1 0 0,0 0-1,0 2 1,71 255-309,-56-182 284,-3 0 1,-4 1 0,-2 114-1,-26 145 750,12-249-768,-5 92 283,9-115-59,-2 19 75,4-71-223,0 0 0,0-1-1,-2 1 1,-7 19-1,-11 15 182,10-21-119,0 0-1,1 1 1,2 0 0,0 0-1,-5 33 1,5 9 9,-3 99-1,12-146-17,0 13-9,4 38-1,-1-58-58,0 0-1,1-1 1,8 20 0,-7-24 2,-1 2 1,-1-1 0,0 0-1,0 1 1,-1-1 0,1 18-1,-2-23-32,-1 1 0,1 0-1,1-1 1,-1 1 0,1-1-1,0 1 1,5 8 0,-7-13-26,5 7 128,-4-1-99,0 0 1,0 0-1,-1 0 0,0 1 0,-1 11 0,-1 7 1,2-22 16,-1 1 0,0 0 0,0 0 0,0 0 0,-1-1 0,0 1 0,1-1 0,-2 1 0,1-1 0,0 0 0,-1 1 0,0-1 0,-5 5 0,-1 1 29,0 0 0,-1-1 1,-20 14-1,27-21-41,1-1 1,0 0-1,-1 0 0,1 0 1,-1 0-1,0 0 1,1 0-1,-1-1 0,0 1 1,1-1-1,-1 0 0,-4 0 1,6 0 6,-1 0-1,1 0 1,0 0 0,0-1 0,-1 1 0,1 0-1,0-1 1,0 1 0,0-1 0,-1 1 0,1-1-1,0 1 1,0-1 0,0 0 0,0 0 0,0 1-1,0-1 1,0 0 0,0 0 0,0 0 0,1 0-1,-1 0 1,0 0 0,1 0 0,-1 0 0,0-1-1,1 1 1,-1-2 0,-7-36 426,-3-73 1,8-44-399,3 145-37,7-411-234,-6-304 554,-40 45 587,7 201-197,16 329-657,2 32 65,3 3-262,-49-216 1,56 316 28,0 1 0,-1 0 0,0 0 1,-1 0-1,-1 1 0,-12-19 1,18 32 106,1 0-1,-1 0 1,0 0 0,1 0 0,-1 1 0,0-1 0,0 0 0,0 0 0,1 1 0,-1-1 0,0 1 0,0-1 0,0 1 0,0-1 0,0 1 0,0-1 0,-1 1 0,1 0 0,0 0 0,0-1 0,0 1 0,0 0 0,0 0 0,0 0 0,0 0 0,-1 0 0,0 1 0,0 0-9,0 0 1,0 0-1,1 0 1,-1 0-1,1 0 0,-1 0 1,1 1-1,-1-1 1,1 0-1,0 1 0,-1-1 1,1 1-1,0 0 1,0-1-1,0 1 0,0 0 1,0 2-1,-4 10-9,1 1-1,0 0 1,2-1 0,-1 1-1,1 24 1,1-30 32,-13 440-406,7 315 137,4-553 442,-10 214 145,4-179-248,8-201-97,2 216 363,1-246-300,-2-1-1,0 0 1,-2 21 0,2-35-23,0 1 1,0-1 0,0 1 0,0-1 0,0 1-1,0-1 1,0 0 0,0 1 0,0-1 0,-1 0-1,1 1 1,0-1 0,0 1 0,0-1 0,-1 0-1,1 0 1,0 1 0,0-1 0,-1 0 0,1 1-1,0-1 1,-1 0 0,1 0 0,0 1 0,-1-1-1,1 0 1,0 0 0,-1 0 0,0 1 0,0-1 12,1-1 1,-1 1 0,0 0 0,1 0 0,-1-1 0,0 1 0,1 0-1,-1 0 1,0-1 0,1 1 0,-1-1 0,1 1 0,-1-1 0,-1 0-1,-1-3 86,-1 0 0,1 0-1,-5-9 1,0-4-8,0-1 1,1 0-1,1 0 0,-4-21 0,-56-265-244,15-9-473,26 158 389,-40-202 10,-16-104 321,52 291-502,21 135 515,-1 0 1,-25-57 0,33 89-55,-9-15-116,9 17 44,1 1 0,0 0 0,-1 0 0,1-1 0,0 1 0,-1 0 0,1 0 0,0-1 1,-1 1-1,1 0 0,-1 0 0,1 0 0,0 0 0,-1 0 0,1 0 0,-1-1 0,1 1 0,-1 0 0,1 0 0,0 0 0,-1 0 0,1 1 0,-1-1 1,1 0-1,-1 0 0,1 0 0,0 0 0,-1 0 0,1 0 0,-1 1 0,1-1 0,0 0 0,-1 0 0,1 1 0,0-1 0,-1 0 0,1 0 1,0 1-1,-1-1 0,1 0 0,0 1 0,0-1 0,-1 1 0,-2 4-35,0-1-1,0 1 1,1 0-1,0 0 1,-1 1 0,2-1-1,-1 0 1,1 1-1,-1 5 1,-4 17-35,1 1 0,-1 36 0,6 59-42,1-76 62,25 827 483,19-349 175,-33-467-746,-6-49 131,-3-11 104,0-6 59,0-13-25,-1-34 0,-1 27-88,-6-275-413,1 195 170,-3-46-45,-31-181 0,28 276 255,-35-180 162,33 187-65,-2 0 0,-33-74 0,37 102-95,-1 1-1,-1 1 1,-1 0 0,-1 0 0,-1 2-1,-23-26 1,37 45-7,-2-3-58,0-1 0,-1 1-1,0 0 1,-7-4 0,11 7 50,-1-1 0,1 1 1,-1 0-1,0 0 0,1-1 0,-1 1 1,0 0-1,0 0 0,1 0 0,-1-1 1,0 1-1,1 0 0,-1 0 0,0 0 1,0 0-1,1 1 0,-1-1 0,0 0 1,1 0-1,-1 0 0,0 0 0,0 1 0,1-1 1,-1 0-1,1 1 0,-1-1 0,0 1 1,1-1-1,-1 0 0,1 1 0,-1-1 1,1 1-1,-1 0 0,1-1 0,-1 1 1,1-1-1,0 1 0,-1 1 0,-2 5-18,0 0 0,1 1-1,0-1 1,1 1 0,0 0-1,0 0 1,0-1 0,1 14-1,0 4 4,-3 73-3,15 162 0,2-120-11,41 268 828,-53-403-761,2 24 146,-3-28-153,-1 1 0,0-1 1,0 0-1,0 0 0,0 1 1,0-1-1,-1 0 1,1 0-1,0 1 0,0-1 1,-1 0-1,1 0 0,-1 0 1,1 1-1,-1-1 1,0 0-1,-1 2 0,2-3-7,0 0 1,-1 0-1,1 1 0,0-1 0,-1 0 1,1 0-1,0 0 0,0 0 0,-1 0 1,1 0-1,0 0 0,-1 0 0,1 0 1,0 0-1,-1 0 0,1 0 0,-1 0 1,1 0-1,0 0 0,-1 0 0,1 0 1,0 0-1,0 0 0,-1 0 0,1 0 1,0-1-1,-1 1 0,1 0 0,-1 0 1,-9-9 95,8 6-77,-27-27 54,-37-51 0,20 21-110,-84-80 206,110 119-140,13 15-31,1 0 1,-1 1-1,0 0 0,0 0 0,0 0 1,-11-4-1,14 7-54,-1 0-1,1 0 1,-1 0 0,0 1 0,0 0-1,0 0 1,0 0 0,0 1-1,0 0 1,0 0 0,0 0 0,-7 1-1,10 0 14,0 0 0,0 0 0,0 0-1,0 0 1,0 0 0,0 0 0,0 0 0,0 1-1,0-1 1,1 1 0,-1-1 0,1 1 0,-1 0-1,1 0 1,-1 0 0,1 0 0,0 0-1,0 0 1,0 0 0,0 0 0,0 0 0,1 0-1,-1 0 1,0 3 0,-1 7-59,0 1 0,0-1 1,1 15-1,1-26 89,-1 37-84,1-1 0,9 59 0,-9-95 87,30 143 293,-26-124-261,-4-17-6,0 0 1,1-1 0,-1 1 0,1 0-1,-1-1 1,1 1 0,2 3 0,-2-5 127,-1-2-100,0-1-1,-1 1 0,1-1 1,0 1-1,-1-1 0,1 1 1,0 0-1,-1-1 1,0 1-1,-1-3 0,-2-5 59,-5-15 145,-6-33 0,3 13-142,-3-5-45,-25-59-1,30 87-76,0 1 0,-1 1 0,-2 0 0,1 0-1,-23-23 1,6 12 10,-2 1 0,0 1-1,-2 2 1,-1 2 0,-47-26-1,-47-29-95,86 53-192,40 24 277,0 1 1,0 0-1,-1 0 1,1 0-1,0 0 1,-1 0-1,1 1 1,-1-1 0,-2 1-1,4 0 3,0 0-1,0 0 0,0 0 1,1 0-1,-1 0 1,0 0-1,0 0 1,0 0-1,0 0 1,0 1-1,0-1 1,0 0-1,1 1 1,-1-1-1,0 1 1,0-1-1,0 1 1,1-1-1,-1 1 0,0 0 1,1-1-1,-1 1 1,0 0-1,1-1 1,-1 1-1,1 0 1,-1 1-1,0-1 14,1-1-1,0 1 0,-1-1 0,1 1 1,0-1-1,0 1 0,-1 0 0,1-1 1,0 1-1,0-1 0,0 1 1,0-1-1,0 1 0,0 0 0,0-1 1,0 1-1,0-1 0,0 1 0,0 0 1,0-1-1,0 1 0,1 0 1,0 1 48,-1 9-13,1 0 0,0 0-1,1 0 1,0-1 0,1 1-1,0-1 1,1 0 0,8 18-1,-9-23-23,0 0 1,0 0-1,1 0 0,0 0 0,-1-1 1,2 1-1,4 4 0,36 24 398,-8-11-380,1-1 1,1-2-1,64 22 0,-90-36 43,0 0 0,0 1 0,19 12 0,-23-11-109,-1 0 0,0 1 0,0 0 0,-1 0 0,0 1 0,0-1 0,11 20 0,-2 4 103,14 38 0,3 6-112,-16-37-57,-9-22 57,0-1 0,17 27 1,-2-9 64,-10-14 3,1 0 1,1-1-1,27 27 1,-10-16-45,43 56 1,20 42-11,58 68 6,-108-146 63,66 99 0,-89-114-60,-1 1 0,-1 1 0,-3 0 0,-1 2 0,12 42 0,-12-30 12,39 90 0,-45-123 1,0 0 1,2 0-1,0-1 0,0-1 0,2 0 1,0 0-1,1-1 0,32 24 0,38 22 92,-71-53-53,0 0 1,0-1-1,1 0 1,20 6 0,2 4-278,-36-17 239,0 0 0,0 1 1,0-1-1,0 0 0,0 1 1,0-1-1,0 0 0,0 1 1,-1-1-1,1 1 1,0-1-1,0 1 0,0 0 1,0-1-1,0 2 0,2 0 17,21 12 86,-20-11-153,0 0 1,0 0-1,1-1 0,-1 0 0,1 0 0,-1 0 1,8 1-1,-2-1-36,-4-1 61,1 0-1,-1 1 1,1-1-1,-1 1 1,6 3 0,1 0 39,0 0 0,25 4 1,-37-9-12,20 1-214,-18-1 173,-1 0 0,1 0 0,-1 0 0,1 0 0,0 1 0,3 1 0,2 0-420,-18-4 273,-88 5 226,-146 22 0,-7 18 200,205-38-102,46-5-136,0 0 0,-1 0 0,1 0 0,0 0 0,0 0 0,0 0 0,-1 0 0,1 0 0,0 0 0,0-1 0,0 1 0,-1 0 0,1 0 0,0 0 0,0 0 0,0 0 0,0 0-1,-1 0 1,1 0 0,0-1 0,0 1 0,0 0 0,0 0 0,0 0 0,-1 0 0,1 0 0,0-1 0,0 1 0,0 0 0,0 0 0,0 0 0,0-1 0,0 1 0,0 0 0,0 0 0,0 0 0,0-1 0,0 1 0,0 0 0,0 0-1,0 0 1,0-1 0,0 1 0,0 0 0,0 0 0,0 0 0,0-1 0,0 1 0,0 0 0,0 0 0,0 0 0,0 0 0,0-1 0,0 1 0,1 0 0,-1 0 0,0 0 0,0 0 0,0-1 0,10-11 382,-3 6-314,0 0 0,0 1 0,1-1 1,0 2-1,0-1 0,0 1 1,10-4-1,66-18-131,-58 19 8,101-27-93,33-11-28,-97 28 120,0 3 0,91-10 1,130 11 96,-271 13-71,0 1 0,0 0 0,23 5 0,-31-5 33,0 1 1,-1-1 0,1 1 0,-1 0-1,0 0 1,1 0 0,-1 1 0,0-1-1,0 1 1,0 0 0,-1 0 0,1 1-1,4 5 1,-7-7-2,0 0-1,0 0 0,0 0 1,-1 0-1,1 0 0,-1 0 1,1 0-1,-1 0 0,0 0 1,0 1-1,0-1 0,0 0 1,0 0-1,0 0 0,-1 0 1,1 0-1,-1 0 0,1 0 1,-1 0-1,0 0 1,0 0-1,0 0 0,-2 2 1,2-1 0,-1 1 1,0-1-1,-1 0 1,1 0-1,0 0 1,-1-1-1,0 1 1,0-1-1,1 1 1,-1-1 0,-1 0-1,1 0 1,-4 2-1,-1-1 16,-1-1 0,1 0 0,0-1 0,0 1 0,-1-2 0,1 1 0,-1-1 0,1 0 0,-13-3 0,-5-1-79,-42-15-1,57 15 33,-12-1-89,17 3 73,0 1 0,0-1 0,-11-3 0,16 4 51,-1 1 0,1-1 1,-1 1-1,1 0 1,0 0-1,-1-1 0,1 1 1,-1 0-1,1 0 1,-3 1-1,-9-2 154,13 1-156,0 0 1,-1 0-1,1-1 1,0 1-1,-1 0 1,1 0-1,0-1 1,-1 1 0,1 0-1,0-1 1,0 1-1,-1 0 1,1-1-1,0 1 1,0-1-1,0 1 1,-1-1-1,1 1 1,0 0-1,0-1 1,0 1 0,0-1-1,0 1 1,0-1-1,0 1 1,0 0-1,0-2 1,1-11 324,0-1 1,6-24-1,2-10-360,-8 8 189,-1 0-1,-2 0 0,-10-52 1,0-16 29,6 27-1176,6 87 836,1 0 0,0 0 0,0 0 0,4 8 0,1 9 16,78 482-223,-75-387 1046,-10-122-133,-33-120-91,33 121-593,0 1-1,-1-1 1,1 1 0,0-1 0,-1 1 0,0 0 0,0 0-1,-3-4 1,5 6 129,0 0-1,0 0 1,-1-1-1,1 1 1,0 0-1,0 0 1,0 0-1,0 0 1,0 0 0,0-1-1,0 1 1,0 0-1,-1 0 1,1 0-1,0 0 1,0 0-1,0-1 1,0 1-1,0 0 1,0 0-1,0 0 1,0-1-1,0 1 1,0 0-1,0 0 1,0 0 0,0 0-1,0-1 1,0 1-1,0 0 1,0 0-1,1 0 1,-1 0-1,0 0 1,0-1-1,0 0 31,-4 0 27,-5-15 1206,-14-25-981,14 24-193,0 1 1,-13-17-1,-9-11-19,-37-70 0,25 40 83,-95-140 1159,120 188-1294,1-1-1,1-1 1,2-1-1,1 0 1,1-1 0,1 0-1,2-1 1,1 0-1,-5-46 1,-10-226-343,19 229 346,3-1-826,9 101 261,-1 16 431,2 45 1,-7-58 75,16 314-64,-22 0 389,3-306-57,1 0 0,11 72 0,-10-104-228,0 0 0,0-1-1,1 1 1,0 0-1,3 4 1,-5-8 4,0 0 1,1-1 0,-1 1 0,0-1 0,1 1-1,-1-1 1,1 1 0,-1-1 0,1 1 0,-1-1-1,1 1 1,-1-1 0,1 0 0,-1 1 0,1-1-1,0 0 1,-1 1 0,2-1 0,-2 0 15,1 0-1,0 0 1,-1-1 0,1 1-1,-1 0 1,1 0 0,0-1-1,-1 1 1,1 0 0,-1 0-1,1-1 1,-1 1 0,1-1 0,-1 1-1,0-1 1,1 1 0,-1-1-1,1 1 1,-1-1 0,0 1-1,1-1 1,-1 1 0,0-1-1,1 0 1,4-13 148,0 0 1,0 0-1,4-27 0,-1 7-3,40-222 83,-16 0-576,-21 159 207,53-847 289,-47 525-287,-3 107-131,-6 119 124,5-252-154,-12 335 281,-15-330-29,-38 62-263,50 363 180,-1-4-223,3 19 327,0 1-1,0-1 1,0 0-1,0 0 1,0 0-1,0 0 1,0 0 0,0 0-1,0 0 1,-1 0-1,1 0 1,0 0-1,0 0 1,0 0 0,0 0-5,0 0 4,0 0 1,0 0-1,0 0 1,0 0 0,0 0-1,0 0 1,0 0-1,0 0 1,0 0-1,0 0 1,0 0-1,0 0 1,0 0 0,0 0-1,0 0 1,0 0-1,0 0 1,0 0-1,-1 0 1,1 0 0,0 0-1,0 0 1,0 0-1,0 0 1,0 0-1,0 0 1,0 0 0,0 0-1,0 0 1,0 0-1,0 0 1,0 0-1,0 0 1,0 0 0,0 0-5,0 0 4,0 0 1,0 0-1,0 0 1,0 0 0,0 0-1,0 0 1,0 0-1,0 0 1,0 0-1,0 0 1,-3 11-394,-6 65-24,2 82 1,6-104 320,-9 501-420,-3 56 807,-4-210 690,17-365-782,0-34-179,0 0 1,0-1-1,0 1 1,1 0-1,-1-1 1,1 1 0,-1 0-1,1-1 1,-1 1-1,1 0 1,0-1-1,0 1 1,0-1-1,1 2 1,2-3 122,1-8 1,1-15 47,-1 0 0,-1 0 0,2-35 0,-1 11-71,25-333-365,-16 157 46,-12 199 158,-1 6-152,0 1 0,6-23 0,-3 33-210,0 9 122,-3-1 258,0 1 0,0-1 0,0 1-1,0-1 1,0 1 0,-1 0 0,1-1 0,0 1 0,-1 2-1,28 170-235,-21-121 161,22 239-85,23 138 210,-48-407-14,1 0-1,2-1 0,0 0 1,2 0-1,0-1 0,1 0 1,19 28-1,-29-47 15,1-1 0,0 1 0,0-1 0,0 0-1,0 1 1,0-1 0,0 0 0,1 0 0,-1 0 0,0 0 0,0 0 0,1 0 0,-1 0 0,1 0 0,-1 0 0,3 0-1,-3-1 8,0 0 0,0 0 0,0-1 0,0 1 0,0 0 0,0-1 0,0 1 0,0 0 0,0-1 0,0 1 0,0-1 0,0 0 0,0 1 0,0-1 0,0 0 0,-1 1 0,1-1 0,0 0 0,-1 0-1,1 0 1,0 0 0,-1 0 0,1 0 0,-1 0 0,1-1 0,4-7 16,-1 0 0,0-1 0,0 0-1,-1 1 1,-1-1 0,3-18 0,2-64 207,-6 55-221,8-627 209,-27 382 128,14 252-320,-2 0 0,-1 0 0,-1 1 0,-15-36 0,17 56-263,3 16-77,3 24-116,0-23 449,5 203-329,-24 138 177,-24-4 254,-56 114-1029,88-415-912,1 1-1,3 0 1,-4 70-1,11-57 50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1:50.431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501 81 1408,'-5'-5'101,"0"0"1,1 0 0,0 0-1,1-1 1,-4-5-1,3 4-29,0 1 0,-1 0-1,-6-8 1,9 12-62,0 1-1,0 0 1,0 0 0,0 0-1,0 0 1,0 0 0,0 0-1,0 1 1,-1-1 0,1 1-1,0-1 1,0 1 0,0 0 0,-1 0-1,1 0 1,0 0 0,0 0-1,-4 2 1,-4 0 89,0 0-1,-15 6 1,14-4 90,1 1 1,1 0-1,-11 7 0,6-6 43,12-6-168,1 0 1,-1 1-1,1-1 0,-1 1 0,1-1 1,-1 1-1,1 0 0,-1 0 1,-1 1-1,1 0 44,1-1-113,1-1 1,-1 1-1,1-1 0,-1 1 0,0-1 1,1 0-1,-1 1 0,1-1 1,-1 0-1,0 1 0,1-1 0,-1 0 1,0 0-1,-1 1 107,-12 7 511,11-7-348,-1 0 0,1 0-1,-1 0 1,1 0 0,0 0-1,-7 4 1,-8 4 261,-2 0-314,18-7-180,0-1-1,-1 0 1,1 0-1,0 0 1,0 0 0,-1 0-1,1 0 1,0-1 0,-1 1-1,-4-1 1,1 1 186,0 0 0,-1 0 0,1 1 0,0-1 1,0 1-1,-12 6 0,-10 8 3737,28-16-3941,0 1-1,1-1 0,-1 1 0,0 0 1,1-1-1,-1 1 0,1-1 1,-1 1-1,1-1 0,-1 0 0,1 1 1,-1-1-1,1 1 0,0-1 1,-1 0-1,1 1 0,6 4 39,-4 0-50,0 1 0,0-1 1,-1 1-1,0 0 1,0 0-1,-1 0 0,0 0 1,0 0-1,1 9 1,3 16-97,4 12-28,-3-15 476,17 51 369,-22-80-709,-1 1 0,0 0 0,0 0 0,1 0 0,-1 0 0,0 0 0,0 0-1,1-1 1,-1 1 0,0 0 0,0 0 0,1 0 0,-1-1 0,0 1 0,0 0 0,0 0 0,0 0 0,1-1 0,-1 1 0,0 0 0,0 0 0,0-1 0,0 1 0,0 0 0,0-1-1,0 1 1,0 0 0,0 0 0,0-1 0,0 1 0,0-1 0,0-12 53,0 10 7,0-12-38,-2 1 0,0 0 0,0 0 0,-1 0 0,-1 0 0,-1 0 0,-7-17 0,11 29-63,0 0 0,0-1 1,-1 1-1,1 0 1,-1 0-1,1 0 0,-1 1 1,1-1-1,-1 0 1,0 0-1,0 1 0,0-1 1,0 1-1,0 0 1,0 0-1,-5-2 1,6 3 6,-1 0 1,0-1 0,1 1 0,-1 0 0,0 1 0,0-1-1,1 0 1,-1 0 0,0 1 0,1-1 0,-1 1 0,0-1-1,1 1 1,-1 0 0,1 0 0,-1 0 0,1 0 0,-1 0-1,1 0 1,0 0 0,-1 0 0,1 0 0,-2 3 0,-3 4 53,1-1 1,0 2-1,0-1 1,0 0 0,1 1-1,-5 16 1,-2 1 32,11-25-60,0-1-1,0 1 1,-1-1 0,1 1-1,0-1 1,0 1 0,0-1-1,0 1 1,-1-1 0,1 1 0,0-1-1,0 1 1,0-1 0,0 1-1,0 0 1,0-1 0,0 1-1,0-1 1,1 1 0,-1-1 0,0 1-1,0-1 1,0 1 0,0-1-1,1 1 1,-1-1 0,0 1-1,1-1 1,-1 0 0,0 1 0,1-1-1,0 1 1,19 6-2834,3-2 516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2:00.6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52 992,'2'-5'5137,"5"-10"-4418,3 7 98,1-2-271,-11 9-424,1 1 1,-1 0 0,0-1 0,0 1-1,1-1 1,-1 1 0,0 0 0,0-1-1,0 1 1,1-1 0,-1 1 0,0-1-1,0 1 1,0-1 0,0 1 0,0-1 0,0 1-1,0-1 1,0 1 0,0-1 0,0 1-1,-1-1 1,1 1 0,0-1 0,0 0-1,1 1-8,0 0 0,0 0 0,0 0 0,0 0 0,1 0 0,-1 1 0,0-1 0,0 0-1,0 0 1,0 1 0,0-1 0,0 1 0,2 0 0,0 2-7,0 1-1,-1-1 1,1 0 0,-1 1-1,1 0 1,2 6 0,-3-6-27,3 9 10,0 0 0,-2 0 1,1 0-1,-1 1 0,1 19 1,-1-13 49,2 9 8,-3-19-78,0 1-1,0 0 1,-1 0 0,-1 19-1,-3 10 297,1 1 1,7 76-1,-3-79-339,1 6-27,32 189 69,-33-217-100,9 109 3,-9-99 102,0-1-1,8 32 0,-1-5 107,10 36-207,-11-52 101,-6-30-32,0-1 0,-1 1-1,0 0 1,1 12 0,-2-4 539,0-13-543,-4-16 484,3 9-460,-1 1 0,1 0 0,0-1-1,0 1 1,1-7 0,-2-9 37,-1-3-176,3-37 0,-1 1 151,-1-3-106,2 1 0,10-71 0,-5 64-127,-3 41 217,8-51 0,-2 24-301,-7 40 207,1 0-1,6-22 1,46-110-141,-21 61 39,-15 39 165,-13 37-156,-2 3 51,1 0 0,0 0 1,5-7-1,-7 12 68,0-1 0,1 1 0,-1 0 0,1 0 1,-1 0-1,1 0 0,-1 0 0,1 1 0,0-1 0,6-1 0,-4 1-11,0 1 0,0 0 0,1 0 1,-1 0-1,0 0 0,1 1 0,-1 0 0,1 0 0,-1 1 1,0 0-1,9 1 0,3 4-16,1-1 1,18 10-1,12 5 199,-5-7-49,-27-9-132,-1 0 0,0 1 0,0 1-1,0 1 1,0 0 0,15 10 0,50 42 46,-59-44 15,-14-12-31,-1 2-1,0-1 1,0 1 0,5 6 0,2 1-7,-9-9 53,-1 0 0,0 0-1,0 0 1,0 1 0,0-1 0,-1 1 0,4 6-1,3 7 177,-7-14-137,0 1-1,0-1 1,-1 1-1,1 0 1,-1-1-1,2 7 1,-1 4-1,6 25-26,-2 0 1,2 53 0,-2-8 27,1-2 62,-6-58-175,2 1 0,0-1 0,2-1 0,1 1 0,15 41 0,-11-40 171,20 35-1,-13-27 118,1 6-192,-17-38-91,-2 19 403,2-15-357,-2-2-53,1 0 0,-1 1-1,1-1 1,-1 0 0,0 0 0,0 0 0,0 1 0,-1-1-1,1 0 1,-1 0 0,0-1 0,1 1 0,-1 0-1,0 0 1,-1-1 0,-2 3 0,2-2-1064,3-3 902,-1 0-1,1 0 1,-1 1 0,1-1-1,-1 0 1,1 0 0,-1 0-1,1 0 1,-1 1 0,1-1-1,-1 0 1,0 0 0,1 0-1,-1 0 1,1 0 0,-1 0-1,1-1 1,-1 1 0,1 0-1,-1 0 1,1 0 0,-1 0-1,1-1 1,-1 1 0,1 0 0,-1 0-1,1-1 1,-1 1 0,1 0-1,-1-2 1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2:08.5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76 21 1728,'0'-20'5589,"-3"29"-4362,2 11-738,-4 24 1,-2 21-72,-15 445 148,2-63 303,12-304-443,0-22-776,6-41-3369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03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77 11256,'0'0'13897,"11"-1"-13388,176 5 1248,-28 2-518,26-18 160,-154 8-932,-1-2 1,1-1 0,55-20-1,-82 25-368,-1 1 1,1-1-1,0 1 1,-1-1-1,0 0 0,0-1 1,5-3-1,-1-4-4138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2:10.2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1 2976,'9'0'4005,"-9"9"-3098,5-2 6,-3-4-746,0 1-1,0-1 1,0 0 0,0 1 0,0-1 0,-1 1 0,0 0-1,1 0 1,0 4 0,1 88 1390,-11 150-885,-11 24-358,2-81 764,12-16-982,4-112-178,-1 15-396,1-68 854,0 9-2976,-3-60-4433,4 25 6205,0-27-1241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2:10.8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72 1984,'-2'0'150,"1"-1"-1,0 0 1,0 0 0,0 0 0,0 0-1,0 0 1,0 0 0,1 0 0,-5-14 6059,23 15-5078,22-5-273,106-6 591,-66 3-866,121-11 351,-139 14-907,81 5 0,-65 1 73,-14 0-77,0 3 0,96 18 1,-149-20-1162,0-1 0,16 0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42:11.9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473 46 1984,'-5'-3'1771,"4"3"-1793,-11-15 3723,12 14-3354,-14-6 2485,13 5-2748,-1 0 0,0 0 0,-1 1 0,1-1 0,0 1 0,0-1 0,-1 1 0,1 0 0,-1 0 0,1 0 0,-1 0 0,1 0 0,-1 1 0,0-1 0,1 1 0,-1 0 0,0 0 0,1 0 0,-1 0 0,0 0 0,1 0 0,-1 1 0,-3 0 0,-127 27 807,109-22-798,1 1 0,0 1 1,0 1-1,0 1 0,-21 14 1,37-20-98,1 1 1,1 0 0,-1 0 0,1 1 0,0-1 0,0 1 0,0 0 0,1 1-1,0-1 1,-6 14 0,1-4 91,6-11-99,1 0 0,0 0 0,0 0 0,1 1 0,-1-1 0,1 1 0,0-1 0,0 10 0,3 47 309,-1-55-198,-1 1-20,2-1 0,-1 1 0,1-1 0,1 1 0,-1-1 0,1 0 0,0 0 0,1 0 0,0 0 0,0-1 0,0 1 0,7 6 0,-2-3 34,1 0 1,0 0-1,0-1 0,1-1 0,0 0 0,13 7 1,-2-4-67,0-1 0,1-1 0,1-1 0,0-1-1,41 7 1,-47-12-590,1-1-1,-1 0 1,21-2-1,-35 1 247,0-1 0,-1 1 0,1-1 1,0 0-1,0 0 0,-1 0 0,1-1 0,0 1 0,-1-1 1,5-2-1,0-2-588,-1 0 0,0-1 1,9-8-1,21-27-3260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8:53.283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 1 4312,'0'0'4674,"10"9"-4540,30 27-1,-34-31-46,1 0 0,0-1-1,0 1 1,0-1 0,1-1 0,-1 1-1,1-1 1,0-1 0,0 1 0,0-1-1,0-1 1,0 1 0,12-1 0,-10 1-10,-3-2-24,0 0 0,0 0 0,0-1 1,7-1-1,20-1 121,-14 2-78,0-1 0,28-6-1,24-2 102,-14 10 46,-49 0-183,-1-1 1,1 0-1,0 0 1,0-1-1,13-4 1,-12 4-19,0-1 0,1 1 1,-1 0-1,11 1 0,22-4 43,-35 3-50,1 1 1,0 0-1,-1 1 1,1-1-1,11 3 1,-6-1 16,0 0 1,18-2 0,26 2 38,63 2 44,61 3-54,-154-7-75,-23 1 5,0-1 0,0 1 1,0 0-1,0 0 0,5 2 0,15-2 145,-22-1-120,0 1 0,0-1 0,0 1 1,0 0-1,1 0 0,-1 1 0,6 0 1,-1 1 3,0-1 1,1 1 0,-1-2-1,0 1 1,1-1-1,-1-1 1,10-1 0,-7 1-15,-1 0 1,1 1-1,0 0 0,11 2 1,0 0 34,0-1 0,40-3 0,-12 0-5,-6 2-16,-23-1 5,1 1 0,40 5-1,-55-4-35,22 7 58,5-1 41,-28-5-93,0-1 0,1 1-1,-1-1 1,1 0 0,-1-1-1,1 1 1,-1-1 0,1-1-1,-1 1 1,0-1 0,8-2 0,24 0 91,-31 0-88,-6 3-12,-1 0-1,0 0 1,0 0-1,1-1 1,-1 1-1,0 0 1,0 0 0,0 0-1,1 0 1,-1 0-1,0 0 1,1-1-1,-1 1 1,0 0 0,0 0-1,1 0 1,-1 0-1,0 0 1,1 0-1,-1 0 1,0 0-1,0 0 1,1 0 0,-1 0-1,0 1 1,0-1-1,1 0 1,-1 0-1,0 0 1,1 0 0,-1 0-1,0 0 1,0 1-1,0-1 1,1 0-1,-1 0 1,0 0-1,0 0 1,0 1 0,1-1-1,-1 0 1,0 0-1,0 1 1,0-1-1,0 0 1,0 0 0,1 1-1,-1-1 1,0 0-1,0 1 1,0-1-1,0 0 1,0 0 0,0 1-1,0-1 1,0 0-1,0 1 1,0-1-1,0 0 1,2 18 43,-1 0 0,0 29 0,0 23 68,11 91 306,-13-146-276,1-11-112,0 1-1,0-1 0,0 0 1,0 0-1,1 0 0,0 0 1,1 4-1,-2-4-16,0-1-1,0 1 1,-1 0-1,1-1 0,-1 1 1,0-1-1,0 1 1,0-1-1,0 1 1,0-1-1,-4 5 0,4-6-2,0-1-1,0 1 0,0-1 1,0 1-1,0-1 0,0 1 0,0 0 1,1 0-1,-1-1 0,0 1 1,1 0-1,0 0 0,-1 3 144,-9-3-131,-1-1-1,1-1 1,-1 0-1,-10-1 1,16 1-32,-8-1-12,-8-1-8,1 2-1,-40 3 0,-44 5 25,63-6 0,-12 6 5,42-6 6,1 0 0,-1-1 0,-1 0 0,1 0 0,-17-2 0,13 0 0,0 1 0,0 0-1,0 1 1,-22 5-1,16-3 3,-29 1 0,24-2-12,21-1 0,-1-1 0,0 1 0,0-1 0,1 0 0,-8-2 0,-39-2 0,24 3 0,-78 4 0,73-3 0,1 2 0,-61 10 0,34-3 0,-12-3 0,-94 11 138,73-8-132,34-2 35,-48 10 61,103-16-98,0-1 1,0 0-1,0 0 0,-1 0 1,1 0-1,0 0 0,0-1 1,-5-1-1,-15-1 30,15 3-25,0-1 0,-1 0 0,1 0 0,0 0 0,0-1 0,0-1 0,-10-3 0,11 3-7,0 1 0,-1 0 0,1 0 0,-1 1-1,-9-1 1,16 2-29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4T16:18:56.513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89 1 3112,'0'0'6760,"-5"10"-6710,-14 31 16,19-41-39,-1 1 1,1 0-1,0 0 1,-1 0-1,1 0 1,-1 0-1,1 0 1,-1-1-1,1 1 1,-1 0-1,1 0 1,-1-1-1,0 1 1,1 0-1,-1-1 1,0 1-1,0-1 1,1 1-1,-1-1 1,-1 1-1,-4 5 144,5-5-128,1 0 0,-1 1 0,0-1 0,0 0 0,0 0 1,0 0-1,1 0 0,-2 0 0,1 0 0,0 0 0,0-1 0,0 1 1,0 0-1,0 0 0,-1-1 0,1 1 0,0-1 0,-1 1 0,1-1 0,0 0 1,-1 1-1,1-1 0,0 0 0,-1 0 0,1 0 0,-1 0 0,-2-1 169,-6 1 1093,17-3-1211,1 0 0,-1 0 0,1 1 0,0 1 0,0-1 0,0 1 0,0 0 0,12 1 0,-5-1 37,-11 1-82,0 0-1,0 1 1,0-1 0,0 1-1,0 0 1,-1 0 0,1 0-1,7 4 1,14 3 240,-25-8-274,1 0 1,0 0-1,0 1 0,0-1 0,0 0 1,0 1-1,-1-1 0,1 1 1,0-1-1,0 1 0,0 0 1,-1-1-1,1 1 0,0 0 1,-1-1-1,1 1 0,-1 0 1,1-1-1,-1 1 0,1 0 1,-1 0-1,0 0 0,1 1 1,0 0 11,-1 1 1,1-1 0,-1 1 0,0 0 0,0-1 0,0 1 0,0-1 0,-1 6 0,1-5-7,-1 1 0,0-1 0,0 1 0,0-1 0,0 1 0,-1-1 1,1 0-1,-1 0 0,0 0 0,0 1 0,0-2 0,0 1 0,-3 3 1,-10 5-20,-22 22 0,35-27 6,9-5 6,11-6 4,-15 2-6,-1 0 1,1 0-1,-1 0 1,1-1 0,-1 1-1,0-1 1,2-6-1,-2 6 3,0 0 0,0 0 0,0 0 0,0 1 0,5-6 0,-6 8-12,-1 0 0,1 1 1,-1-1-1,0 1 0,1-1 0,-1 1 0,0-1 0,0 0 0,0 1 0,1-1 1,-1 0-1,0 1 0,0-1 0,0 0 0,0 1 0,0-1 0,0-1 0,0 2-2,-1-1-1,1 1 1,0-1-1,0 1 1,0 0-1,0-1 0,0 1 1,0-1-1,0 1 1,0-1-1,0 1 1,1 0-1,-1-1 1,0 1-1,0-1 0,0 1 1,0 0-1,1-1 1,-1 1-1,0-1 1,0 1-1,1 0 0,-1-1 1,0 1-1,1 0 1,-1 0-1,0-1 1,1 1-1,-1 0 1,0 0-1,1-1 0,-1 1 1,0 0-1,1 0 1,-1 0-1,1 0 1,-1-1-1,1 1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17:57.00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13168,'0'0'1000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18:14.22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46 704 4512,'0'0'4657,"-1"12"-4385,-3 24-32,2 1-1,4 45 1,2-39-65,-1-2 136,1-1-1,20 75 0,9 31 609,-20-83-280,-9-44-129,-3-18-136,-2-4 11,-8-33 232,-8-25-324,-2-3 130,-15-90 0,13 46-64,13 77-218,2-1 0,1 1 0,-2-58-1,8 66-32,0 1-1,6-24 0,-6 39-81,1 0 1,-1 0-1,2 0 0,-1 0 1,1 1-1,0 0 1,1-1-1,-1 1 1,1 0-1,7-8 0,-10 13-24,2-2 15,0-1 0,1 0 0,-1 1 0,1 0 0,0 0 0,5-2 0,-7 4-11,0 0-1,1 0 1,-1 0-1,0 1 1,1 0-1,-1-1 1,0 1-1,1 0 1,-1 0 0,1 0-1,-1 0 1,0 1-1,1-1 1,-1 1-1,4 0 1,3 3 2,1 0-1,0 0 1,-1 1 0,0 0-1,0 0 1,-1 1 0,1 1 0,-1-1-1,-1 1 1,1 0 0,-1 1 0,0 0-1,-1 0 1,0 1 0,0-1 0,-1 1-1,0 1 1,-1-1 0,4 12-1,-6-15 5,-1 0-1,0 0 1,0 0-1,0 0 1,-1 0-1,0 0 1,0 0-1,0 0 1,-1 1-1,0-1 1,-1 0-1,1 0 0,-4 8 1,2-7 10,0 1 0,-1-1 0,0 0 0,0-1 0,0 1 0,-1-1 0,0 1 0,0-1 0,-1-1 0,-6 6 0,-6-2 125,17-8-133,1-1 1,-1 0-1,0 1 0,0-1 0,0 0 0,0 0 0,1 0 0,-1 0 0,0 0 0,0 0 0,0 0 1,0 0-1,1 0 0,-1 0 0,0 0 0,0-1 0,0 1 0,0 0 0,1-1 0,-1 1 0,-1-1 0,2 0-7,0 0 0,0 1-1,0-1 1,0 0 0,1 1 0,-1-1-1,0 0 1,0 1 0,1-1-1,-1 0 1,0 1 0,1-1-1,-1 1 1,1-1 0,-1 0-1,1 1 1,-1-1 0,1 1-1,-1 0 1,1-1 0,-1 1-1,2-1 1,1-2 11,49-54 137,86-122 0,-133 171-131,1 0 0,-2 0 1,1 0-1,5-16 0,-6 18 104,-1 13-41,4 9-97,18 28-2,-19-33 1,0 0-1,0 0 0,1 0 0,10 11 1,13 14-41,-26-29 49,0-1 0,1 0 0,-1 0 0,2-1 1,-1 1-1,1-1 0,-1 0 0,1-1 0,1 1 0,-1-1 0,1-1 0,7 5 0,-6-6 15,-1 1-1,1-1 0,-1-1 0,1 1 1,0-1-1,0-1 0,0 0 1,-1 0-1,1 0 0,0-1 0,0 0 1,0 0-1,-1-1 0,1 0 0,-1 0 1,1-1-1,-1 0 0,0 0 0,11-8 1,-1-1 41,1 0 2,-1 0 1,0-1-1,-1-2 1,17-17-1,-29 27-43,-1 1-1,1-1 1,-1 1-1,0-1 0,0 0 1,-1-1-1,0 1 0,0 0 1,0-1-1,0 1 0,-1-1 1,0 0-1,0 1 1,0-1-1,-1 0 0,0 0 1,0 1-1,0-1 0,-1 0 1,-2-9-1,2 9 3,-1 0 0,0 0 0,-1 0 0,0 0 0,0 0 0,0 0 0,0 1 0,-1 0 0,0-1 0,-8-7 0,10 11-7,-1 0 0,1 0-1,-1 0 1,1 0 0,-1 0 0,0 1 0,1-1 0,-1 1 0,0 0-1,0 0 1,0 0 0,0 0 0,0 1 0,0-1 0,0 1 0,0 0-1,0 0 1,-1 0 0,1 0 0,0 0 0,0 1 0,0-1 0,0 1-1,-5 2 1,5-2-8,1 1 0,-1 0 0,1 0 0,-1 0 0,1 0 0,0 0 0,0 0 0,0 1 0,0-1 0,1 0 0,-1 1 0,1 0 0,-1-1-1,1 1 1,0 0 0,0 0 0,0 0 0,0 0 0,1 0 0,-1 0 0,1 0 0,-1 0 0,1 0 0,0 0 0,1 0 0,-1 0 0,0 0 0,1 0-1,-1 0 1,1-1 0,0 1 0,0 0 0,0 0 0,3 5 0,8 7-22,0-1 0,1 0 0,1 0 0,0-1 0,30 21-1,-38-29 15,1-1-1,0 0 0,0-1 0,0 1 1,1-1-1,-1-1 0,1 1 0,-1-1 0,1-1 1,0 1-1,0-1 0,0-1 0,0 1 1,-1-2-1,1 1 0,0-1 0,10-2 0,-14 2 9,0-1 0,0 1-1,-1-1 1,1 0 0,-1-1-1,1 1 1,-1 0-1,0-1 1,0 0 0,0 0-1,0 0 1,0 0 0,-1 0-1,1-1 1,-1 1 0,0-1-1,3-6 1,2-7 20,0-1 0,7-29-1,-13 41-10,3-10 9,-1 0-1,-1 0 1,0 0-1,-1 0 0,-1 0 1,-3-21-1,3 35-8,0-1 0,0 1 0,0 0-1,0 0 1,0 0 0,0 0 0,1 0 0,-1 0 0,1 0-1,-1 0 1,1 0 0,0 0 0,1-2 0,-2 4-5,0-1 1,1 1 0,-1 0-1,0 0 1,0-1 0,1 1-1,-1 0 1,0 0 0,0-1-1,1 1 1,-1 0-1,0 0 1,1 0 0,-1-1-1,1 1 1,-1 0 0,0 0-1,1 0 1,-1 0 0,0 0-1,1 0 1,-1 0-1,0 0 1,1 0 0,-1 0-1,1 0 1,0 0 1,0 1 0,0-1 0,0 1-1,0 0 1,0-1 0,0 1 0,0 0 0,-1-1 0,1 1 0,0 0-1,0 0 1,-1 0 0,2 1 0,15 22 6,-2 0-1,0 2 1,-2-1 0,0 2-1,-2 0 1,14 51 0,-24-76-15,-1 0 0,1 1 1,-1-1-1,0 1 0,0-1 1,0 1-1,0-1 0,0 1 0,0-1 1,0 1-1,-1-1 0,0 0 1,1 1-1,-1-1 0,0 0 1,0 1-1,0-1 0,-2 3 1,2-4 3,-1 0 0,1 0 0,-1 0 0,1 0 0,-1 0 1,1 0-1,-1-1 0,1 1 0,-1-1 0,0 1 1,1-1-1,-1 1 0,0-1 0,0 0 0,1 0 0,-1 1 1,0-1-1,0-1 0,1 1 0,-1 0 0,0 0 0,1-1 1,-1 1-1,0-1 0,1 1 0,-3-2 0,-56-21 174,55 20-141,1 1-1,-1-1 1,0 0-1,1 0 1,-1-1-1,1 1 1,0-1-1,0 0 1,-5-7-1,9 10-25,-1 1-1,1-1 1,0 0 0,-1 1-1,1-1 1,0 1 0,-1-1-1,1 1 1,0-1 0,0 0-1,0 1 1,0-1 0,0 0 0,-1 1-1,1-1 1,0 0 0,0 1-1,1-1 1,-1 1 0,0-1-1,0 0 1,0 1 0,0-1-1,0 0 1,1 1 0,-1-1-1,0 1 1,1-1 0,-1 1-1,0-1 1,1 1 0,-1-1-1,1 1 1,-1-1 0,1 1-1,-1-1 1,1 1 0,-1 0 0,1-1-1,-1 1 1,1 0 0,-1-1-1,1 1 1,1 0 0,1-2 1,1 1 0,-1 0 0,1 0 0,0 0 0,-1 1 0,6-1 0,167-9 58,-166 10-77,0 0 0,0-1 0,-1 0 0,1-1 0,0 0 0,-1 0 0,1-1 1,12-6-1,-17 6 3,0 0 0,1 0 0,-1 0 0,0-1-1,-1 0 1,1 0 0,-1 0 0,0-1 0,0 1 0,0-1 0,0 0 0,-1 0 0,0 0 0,4-9 0,-4 6 4,0 0 1,-1-1-1,0 1 1,0 0-1,-1-1 0,0 1 1,-1-1-1,0 1 0,-1-10 1,-2-10 65,-9-36 1,10 53-24,2 6-18,3 10 13,12 24 53,16 40 28,6 45-177,-33-98 51,-1-1 0,-1 1 0,0 0 0,-1 0 0,-2 22 0,1-38 11,0 1 1,0 0-1,0-1 0,0 1 0,0-1 0,0 1 0,0-1 0,0 1 1,-1 0-1,1-1 0,0 1 0,0-1 0,-1 1 0,1-1 0,0 1 1,-1-1-1,1 1 0,-1-1 0,1 0 0,0 1 0,-1-1 0,1 0 1,-1 1-1,1-1 0,-1 0 0,1 1 0,-1-1 0,0 0 0,1 0 1,-1 1-1,-1-1 5,0 0 0,0 0 0,0 0 0,0 0 0,0 0 0,1-1 0,-1 1 0,0-1 0,-3 0 0,-34-19 132,32 15-84,0 0-1,1-1 0,-9-9 0,-12-10 213,27 25-259,0 0 1,-1 0-1,1-1 0,0 1 1,0 0-1,-1-1 1,1 1-1,0 0 1,0-1-1,0 1 1,-1-1-1,1 1 1,0 0-1,0-1 1,0 1-1,0-1 0,0 1 1,0 0-1,0-1 1,0 1-1,0-1 1,0 1-1,0 0 1,0-1-1,0 1 1,0 0-1,1-1 1,-1 1-1,0-1 0,0 1 1,0 0-1,0-1 1,1 1-1,-1 0 1,0-1-1,0 1 1,1 0-1,-1-1 1,0 1-1,1 0 0,0-1 1,-1 0-1,1 1 1,0-1-1,0 0 1,0 0-1,0 1 1,0-1-1,1 0 0,-1 1 1,0-1-1,0 1 1,0 0-1,0-1 1,2 1-1,13 1 11,-1 1-1,0 0 1,0 1-1,16 5 1,-19-4-16,0 0 0,1-1 0,0-1-1,0 0 1,-1-1 0,24-1 0,-31-1-6,0 0 0,1-1 0,-1 0 1,0 0-1,0 0 0,-1-1 0,1 0 0,0 1 0,-1-2 0,1 1 0,-1 0 0,0-1 0,0 0 0,-1 0 0,1 0 0,-1 0 0,0-1 0,0 1 0,0-1 0,-1 0 0,1 0 0,1-6 0,0 0 14,1 0 0,-2-1-1,0 1 1,0-1 0,-1 0-1,-1 0 1,0 0 0,-1-23-1,-9-8 107,9 44-108,-1 0 0,1-1 0,-1 1 0,1-1 0,-1 1 0,1 0 0,-1-1 1,1 1-1,0 0 0,0 0 0,-1-1 0,1 1 0,0 0 0,0 0 0,0-1 0,0 1 0,0 0 0,0 0 0,0 1 0,4 23 14,0 0-34,12 38 1,-14-56-5,0 0 1,1 0-1,1 0 1,-1-1-1,1 1 1,0-1-1,1 1 1,-1-1-1,10 9 1,-13-14 15,1 0 1,-1 1-1,0-1 1,1 0-1,-1 0 1,1 0-1,-1 0 1,1 0-1,0-1 1,-1 1-1,1 0 1,0-1-1,-1 1 1,1-1-1,0 0 1,0 0-1,-1 1 1,1-1-1,0 0 0,0 0 1,0-1-1,-1 1 1,1 0-1,0-1 1,0 1-1,-1-1 1,1 1-1,0-1 1,-1 0-1,1 1 1,-1-1-1,2-1 1,0-1 6,0 1 1,0-1 0,0 0-1,-1 0 1,1 0 0,-1 0-1,0 0 1,0-1 0,0 1-1,0 0 1,-1-1 0,1 0-1,1-6 1,1-15 80,0 0 0,-2 0 0,-1-44-1,-1 55 22,10 29 108,-6-5-227,1 0 0,0-1 0,0 0 0,1 1 1,0-2-1,0 1 0,1-1 0,15 15 0,-21-23 12,1 1-1,-1-1 0,0 1 0,1-1 1,-1 1-1,0-1 0,1 0 0,-1 0 1,0 0-1,1 1 0,-1-1 0,1-1 1,-1 1-1,0 0 0,1 0 0,-1 0 1,0-1-1,1 1 0,-1-1 0,0 1 1,1-1-1,-1 1 0,0-1 0,0 0 1,0 0-1,0 1 0,1-1 0,-1 0 1,1-2-1,4-2 2,-1 0 1,0-1-1,9-11 1,-7 4 11,0 1 0,0-2 0,-2 1 0,1-1 0,-2 0 0,6-26 0,-7 28 26,-1 4-11,4-10 100,-6 17-127,0 1-1,1 0 1,-1 0-1,1-1 1,-1 1-1,0 0 1,1 0-1,-1 0 1,1 0-1,-1 0 0,1 0 1,-1-1-1,0 1 1,1 0-1,-1 0 1,1 0-1,-1 0 1,1 1-1,-1-1 1,1 0-1,-1 0 1,0 0-1,1 0 1,-1 0-1,1 1 1,-1-1-1,0 0 1,1 0-1,-1 0 1,1 1-1,-1-1 1,0 0-1,1 1 0,-1-1 1,0 0-1,0 1 1,1-1-1,-1 0 1,0 1-1,0-1 1,1 1-1,6 6-17,0 0-1,0-1 1,0 0-1,1 0 1,0-1-1,1 0 0,-1-1 1,1 0-1,0 0 1,14 4-1,-17-7 8,0 0 0,0 0-1,0 0 1,0-1-1,0 0 1,0 0 0,0-1-1,0 0 1,0 0 0,-1 0-1,1-1 1,0 0-1,0 0 1,-1 0 0,0-1-1,1 1 1,-1-1 0,6-5-1,0-1 17,0 0 0,-1 0-1,0-1 1,0-1 0,10-15 0,35-61 39,-53 84-42,0-1 1,-1 1-1,1-1 0,-1 1 0,0-1 1,0 0-1,0 1 0,0-1 1,-1 0-1,0 0 0,1 1 0,-1-1 1,-1 0-1,0-6 0,1 8 0,-1 0 1,0 0-1,1 0 0,-1 1 0,0-1 0,0 0 1,0 0-1,0 0 0,-1 1 0,1-1 0,0 0 0,-1 1 1,1-1-1,-1 1 0,1 0 0,-1-1 0,0 1 0,0 0 1,0 0-1,1 0 0,-1 0 0,0 0 0,0 1 0,0-1 1,0 1-1,0-1 0,-1 1 0,-1 0 0,1-1 2,-1 1-1,1 0 1,0 1-1,-1-1 0,1 0 1,0 1-1,0 0 1,-1 0-1,1 0 0,0 0 1,0 0-1,0 1 1,0-1-1,1 1 1,-1 0-1,0 0 0,1 0 1,-1 0-1,1 1 1,0-1-1,-1 0 1,1 1-1,-3 4 0,3-3-5,-1 0-1,1 0 1,0 0 0,0 1-1,1-1 1,-1 0-1,1 1 1,0-1-1,0 1 1,1-1 0,-1 1-1,1 0 1,0-1-1,0 1 1,0 0-1,2 6 1,0-5-2,0 0-1,0 0 1,0 0 0,1 0 0,0 0 0,0-1-1,1 1 1,0-1 0,0 0 0,0 0 0,0 0-1,1-1 1,-1 1 0,1-1 0,11 6-1,-8-5 12,0-1-1,1 0 0,-1 0 1,1-1-1,0-1 0,0 1 1,0-1-1,0-1 0,0 1 1,16-1-1,-8-3 26,0 0 0,0-1 0,0-1 0,27-9 0,-15 4 17,-8 1-4,-18 6-36,1 0 1,-1 1 0,1-1 0,0 1 0,-1 0 0,8-1 0,-10 2-19,-1 0 1,1 1-1,-1-1 1,0 0 0,1 1-1,-1-1 1,0 0-1,1 1 1,-1-1-1,0 1 1,1-1 0,-1 1-1,0-1 1,0 1-1,1-1 1,-1 0-1,0 1 1,0-1 0,0 1-1,0 0 1,0-1-1,0 1 1,0 0 0,1 3-2946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19:39.04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621 176 3616,'0'0'4697,"-10"2"-4448,-75 8 554,76-9-664,0 1 1,0 1-1,0-1 1,0 1-1,0 1 1,1 0-1,-12 7 0,-9 3 222,9-2-90,1 0-1,0 1 1,0 1-1,1 1 1,1 0 0,-25 30-1,8-10 404,37-45-251,19-48-207,-7 17-106,2 1 0,1 1 0,29-47 0,-27 57 131,38-43 0,-41 59-51,-17 13-169,1-1 0,-1 1 0,1-1 0,0 1 1,-1 0-1,1-1 0,0 1 0,-1 0 0,1 0 0,0-1 0,0 1 0,-1 0 1,1 0-1,0 0 0,0 0 0,-1 0 0,1 0 0,0 0 0,0 0 0,0 0 1,-1 2 0,-1 0 1,1 0-1,-1 0 1,0 0 0,0 0-1,0 0 1,0 0 0,0 0-1,-1 0 1,1-1 0,-3 4-1,0 0 17,-18 24 67,-1-1 0,-1-1 0,-1-1 0,-2-1 0,-45 33 0,56-45-27,14-11-44,-1 1-1,1-1 1,-1 0 0,1 0 0,-1 0-1,0 0 1,0-1 0,0 1 0,0-1 0,-1 0-1,-5 2 1,9-3-21,0 1 0,-1-1 0,1 0 0,-1 0-1,1 1 1,0-1 0,-1 0 0,1 0 0,0 1 0,-1-1 0,1 0 0,0 1-1,0-1 1,-1 1 0,1-1 0,0 0 0,0 1 0,0-1 0,-1 1-1,1-1 1,0 1 0,0-1 0,0 0 0,0 1 0,0-1 0,0 1 0,0 0-1,-2 20 34,1-5 2,-30 111 228,27-115-177,3-13-1,3-21 39,0 8-131,-1 10 4,2-47 55,-3 47-51,0 0-1,0 0 1,-1-1-1,0 1 1,0 0-1,0 0 1,0 0-1,0 0 1,-1 0-1,-2-5 0,3 8-9,0 0-1,0 0 0,0 0 0,0 0 0,0 1 0,0-1 1,0 0-1,0 0 0,0 1 0,0-1 0,0 1 1,-1-1-1,1 1 0,0 0 0,0-1 0,-1 1 0,1 0 1,0 0-1,0 0 0,-1 0 0,1 0 0,0 0 0,0 0 1,-1 0-1,1 0 0,0 1 0,0-1 0,-1 0 1,1 1-1,0-1 0,0 1 0,0 0 0,0-1 0,-2 2 1,-5 3 8,0 0 0,1 1 0,-11 9 0,16-13-10,-2 2 2,-31 29 18,33-30-17,0-1-1,1 0 0,-1 1 1,0-1-1,1 1 1,-1-1-1,1 1 0,0 0 1,0 0-1,0-1 1,0 1-1,1 0 0,-1 4 1,1-6-4,0 0 0,0 0 0,1 1 0,-1-1 0,1 0-1,-1 0 1,1 0 0,-1 0 0,1 0 0,-1-1 0,1 1 0,0 0 0,-1 0 0,1 0 0,0 0 0,0-1 0,0 1 0,0 0 0,0-1 0,0 1 0,0-1 0,0 1 0,0-1 0,0 0 0,0 1-1,0-1 1,0 0 0,0 0 0,0 1 0,2-1 0,3 1 2,0-1 1,-1 1-1,1-1 0,10-1 0,-2-2-2,0 0 1,-1-1-1,1-1 0,-1 0 1,0 0-1,13-8 0,73-50 3,-66 41-2,24-15 1,1 3 1,1 3-1,118-44 0,-172 74-4,3-3 0,0 2 0,0 0 0,0 0 0,0 0 0,14-1 0,-20 3 0,0 1 0,1-1 0,-1 0 0,0 0 0,0 1 0,0-1 0,-1 1 0,1-1 0,0 1 0,0 0 0,0 0 0,0 0 0,0 0 0,-1 0 0,1 0 0,-1 1 0,1-1 0,-1 0 0,1 1 0,-1-1 0,0 1 0,1 0 0,-1-1 0,0 1 0,0 0 0,0 0 0,-1 0 0,1 0 0,1 3 0,-1-1 1,-1 0-1,1 0 1,-1 0-1,1 0 1,-1 0-1,-1 0 1,1 0-1,0 0 0,-1 0 1,-2 7-1,-15 39 15,14-41-11,-13 31 24,-2-1-1,-2-1 0,-2-1 0,-28 37 0,46-68-9,2-2 5,-1 0-1,1 0 1,0 0 0,0 0 0,1 1 0,-1-1 0,1 1 0,0 0 0,0 0 0,0 0 0,0 6-1,15-24 54,43-60-48,-42 52-24,2 1-1,27-29 1,-37 44-4,0 0 0,1 1 1,-1 0-1,1 0 0,0 0 0,0 0 0,10-2 0,-17 6 1,1-1 0,-1 1 0,1 0 0,-1 0 0,1 0 0,-1 0 0,1 0 0,-1 0 0,1 0 0,0 0 0,-1 0 0,1 0 0,-1 0 0,1 0 0,-1 1 0,1-1 0,-1 0-1,1 0 1,-1 1 0,1-1 0,-1 0 0,0 0 0,1 1 0,-1-1 0,1 1 0,-1-1 0,0 0 0,1 1 0,-1-1 0,0 1 0,1-1 0,-1 1 0,0-1 0,0 1 0,1-1 0,-1 1 0,0-1-1,0 1 1,0-1 0,0 1 0,0-1 0,0 1 0,0-1 0,0 1 0,-1 27 50,-4-13-42,0-1 0,-2 1 0,1-1 1,-2 0-1,0 0 0,-14 18 0,-3-1 46,-38 37 0,58-62-37,-1-1 0,1 1 0,-1-1 0,0-1-1,0 1 1,-1-1 0,1 0 0,-1-1 0,0 1 0,-9 2-1,15-6-15,-1 1 0,1-1 0,-1 0 0,1 0 0,-1 0 0,1-1-1,0 1 1,-1 0 0,1 0 0,-1-1 0,1 1 0,0-1 0,-1 1-1,1-1 1,0 0 0,-1 0 0,1 1 0,0-1 0,0 0 0,0 0-1,0 0 1,0 0 0,0 0 0,0 0 0,0-1 0,-1-1 0,-3-5 16,0 0 0,-8-18 0,7 12-11,0 3-16,6 10 6,0 1 0,0-1 0,-1 1 0,1-1 0,0 0 0,0 1 1,-1-1-1,1 1 0,-1-1 0,1 0 0,0 1 0,-1-1 0,1 1 1,-1-1-1,1 1 0,-1 0 0,1-1 0,-1 1 0,1-1 0,-2 1 1,1 0-1,-1 1 0,1 0 0,0-1 0,-1 1 0,1 0 0,0 0 0,-1 0 0,1 0 0,0 0 0,0 0 0,0 0 0,-1 2 0,-7 6 14,2-3 3,1 1-1,-1 0 1,1 0-1,1 0 1,-7 11-1,4-5 34,6-11-34,1 1 0,-1-1 1,1 0-1,0 1 0,0-1 0,0 0 0,0 1 0,0-1 0,0 1 0,1 0 0,-1-1 1,1 4-1,1-5-8,0-1 1,0 0-1,1 0 0,-1 0 1,0 0-1,0-1 1,0 1-1,1 0 0,-1 0 1,0-1-1,0 1 1,0-1-1,2 0 1,3-1 123,-5 2-125,0 1 0,0-1 0,0 0 0,0 1 0,1-1 0,-1 1 0,0-1 0,0 1 0,0-1 0,0 1 0,0 0 0,0 0 0,-1-1 0,1 1 0,0 0 0,1 1 0,14 10 44,5-3 244,-49 19 3,35-31-246,9-17-24,14-32-2669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19:45.7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121 169 4312,'0'0'14175,"1"-9"-14024,4-29-4,-5 37-109,0 0 0,0 0 0,1 0 0,-1 1 0,0-1 0,0 0 0,1 0-1,-1 1 1,0-1 0,1 0 0,-1 1 0,1-1 0,-1 0 0,1 1 0,-1-1 0,1 0 0,-1 1 0,1-1 0,0 1 0,-1-1 0,1 1 0,0 0 0,0-1 0,-1 1 0,1 0 0,0-1 0,0 1 0,-1 0 0,1 0 0,0 0 0,0-1 0,0 1 0,1 0 0,6-2 236,-7 1-62,15-1 400,-12 2-503,-1-1 0,1 1 0,0 0 0,0 0 0,0 0 0,0 0 0,5 1 0,0 6 117,-9-7-220,1 0-1,-1 1 1,0-1-1,1 0 1,-1 1-1,1-1 1,-1 0-1,1 0 1,-1 1 0,0-1-1,1 0 1,-1 0-1,1 0 1,-1 1-1,1-1 1,-1 0-1,1 0 1,-1 0-1,1 0 1,-1 0-1,1 0 1,-1 0 0,1 0-1,-1 0 1,1-1-1,-1 1 1,1 0-1,-1 0 1,1 0-1,-1 0 1,1-1-1,-1 1 1,0 0-1,1-1 1,6-1 24,-1 1 1,0 0-1,1 0 1,-1 0-1,8 1 1,-7 0-24,-1-1 0,1 0-1,-1 1 1,9-4 0,-10 3 17,0 0-1,0 1 1,0-1 0,0 1-1,0 0 1,9 1-1,21-2 115,22-8 84,90-17-23,-99 20-127,-42 6-62,0 0-1,0 1 0,0 0 0,-1 0 1,1 0-1,7 3 0,-10-3-8,108 22 92,-80-23-52,-21 2-31,0-1 0,0-1-1,-1 1 1,1-2 0,0 1-1,15-4 1,25 0 37,-43 3-39,0 0 1,0 0-1,0-1 1,0 1-1,0-1 1,10-5-1,-11 4 3,1 1 0,-1-1 0,1 1 0,0 1 0,0-1 0,11 0 0,-9 0 13,-1 0 34,-8 2-55,1 0 1,-1 0-1,0 0 0,0 0 1,0 0-1,0 0 1,0 0-1,0 0 0,0 0 1,0 0-1,0 0 1,1 0-1,-1 0 0,0 0 1,0 0-1,0 0 0,0 0 1,0 0-1,0 0 1,0 0-1,0 0 0,0 1 1,0-1-1,0 0 1,0 0-1,0 0 0,1 0 1,-1 0-1,0 0 1,0 0-1,0 0 0,0 0 1,0 0-1,0 1 0,0-1 1,0 0-1,0 0 1,0 0-1,0 0 0,0 0 1,0 0-1,0 0 1,0 0-1,0 0 0,0 1 1,0-1-1,0 0 0,0 0 1,0 0-1,-1 0 1,1 0-1,0 0 0,0 0 1,0 0-1,0 0 1,0 0-1,0 1 0,0-1 1,0 0-1,0 0 1,0 0-1,-21 4 109,-141 44-1,138-43-69,0-1 1,-1-1-1,0-1 0,-48-3 1,9-10 72,46 7-49,1 0 0,-33-1 0,-60-6 197,35-1-114,37 8-132,30 3-7,-1 0-1,1 0 1,-17 2 0,-88 6 78,86-7-77,13-1 12,0 1-1,-19 2 1,-65 19 159,92-20-172,4 0-8,1-1 0,0 0 0,-1 1 0,1-1 0,0 0 0,-1 0-1,1 1 1,0-1 0,-1 0 0,1 0 0,0-1 0,-1 1 0,1 0 0,0 0-1,-1-1 1,1 1 0,0-1 0,0 1 0,-1-1 0,1 1 0,0-1 0,-2-1 0,39-16-73,-20 14 68,1 1 0,0 1-1,0 0 1,18 1 0,15-1-4,-24 1 27,35 2 0,-36 0-6,31-2 0,-25 0-27,1 1 0,50 7 0,-17-1-34,-35-1 42,-26-3 5,1-1-1,-1-1 1,0 1-1,0-1 1,1 1-1,-1-1 1,0 0-1,1-1 1,4 0-1,10-2 16,0 0 1,23 1-1,10-1 17,23 2 12,-27-9-39,-31 5-28,1 2 0,18-3 0,2-2-10,-32 6 28,-1 0 0,1 1 0,-1-1 0,12 0 0,-58-1-111,37 4 120,-30 2 34,-66 17-1,86-17-20,-1 0 0,1-1 0,-1-1 0,-16 0 0,-32 3 17,-17 3 14,19-2 16,-107 5 141,145-12-197,-1 0-1,1-2 1,-33-8 0,-1-1 52,37 10-28,-38 1 0,-3-2 56,55 4-76,3 0-14,0-1 1,-1 1-1,1 0 0,0-1 1,-1 0-1,1 0 0,0 0 1,0 0-1,-6-4 1,9 5-4,0 0 1,0 0 0,0-1 0,-1 1-1,1 0 1,0 0 0,0-1 0,0 1-1,0 0 1,0-1 0,0 1 0,0 0-1,0-1 1,0 1 0,0 0 0,0-1-1,0 1 1,0 0 0,0 0 0,0-1 0,0 1-1,0 0 1,0-1 0,1 1 0,-1 0-1,0 0 1,0-1 0,0 1 0,0 0-1,1 0 1,-1-1 0,0 1 0,0 0-1,1 0 1,-1-1 0,0 1 0,0 0-1,1 0 1,-1 0 0,0 0 0,0 0 0,1-1-1,14-7-96,7 3-3239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8:29.3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315 461 3112,'0'0'8512,"-9"7"-8224,-3 3-187,8-5-38,-1-1 1,0 0 0,0 0-1,-1 0 1,1-1 0,-7 4-1,7-6 287,0 1-1,0-1 1,0 0-1,-1 0 1,1-1-1,-8 0 1,6 1-163,-1 0 0,1 1 1,-1 0-1,1 0 0,0 0 0,0 1 1,0 0-1,0 1 0,0 0 0,1 0 1,0 0-1,-1 0 0,2 1 0,-1 0 1,-9 11-1,0-3 107,-10 12 190,10-6-186,11-15-236,1-1 0,0 1-1,0-1 1,0 1-1,1 0 1,-1 0-1,1 0 1,0 1 0,0-1-1,0 0 1,1 1-1,-1-1 1,0 6-1,2 9 170,-1-14-179,1 1-1,0-1 1,0 0-1,0 0 1,1 0-1,0 0 0,0 0 1,0 0-1,2 6 1,-1-6-18,0-1 0,1 1 0,-1-1 0,1 1 0,0-1 0,4 5 0,-7-8-22,1-1 1,0 1 0,0 0 0,-1 0-1,1-1 1,0 1 0,0 0-1,0-1 1,0 1 0,0-1 0,0 0-1,0 1 1,0-1 0,0 0-1,0 1 1,0-1 0,0 0 0,0 0-1,0 0 1,0 0 0,1 0 0,-1 0-1,0 0 1,0 0 0,0-1-1,0 1 1,0 0 0,0-1 0,0 1-1,0 0 1,0-1 0,0 0-1,0 1 1,0-1 0,1-1 0,12-6 209,6-4-91,-15 6-99,0 1 0,-1-1 0,0 0 0,0 0 0,0-1 1,0 1-1,-1-1 0,0 0 0,3-12 0,-2 8 12,2-7 58,0-2 0,4-22 0,-10 40-97,0 1 1,0-1-1,0 0 0,1 1 1,-1-1-1,1 1 1,-1-1-1,1 0 1,-1 1-1,1-1 1,0 1-1,0-1 1,0 1-1,0 0 0,0-1 1,0 1-1,0 0 1,0 0-1,0-1 1,1 1-1,2-1 1,1 0 136,-5 3-132,-1-1 0,0 0-1,0 1 1,0-1 0,1 1 0,-1-1-1,0 1 1,0 0 0,1-1-1,-1 1 1,1 0 0,-1 0-1,1-1 1,-1 1 0,1 0-1,-1 0 1,1 0 0,-1-1 0,1 1-1,0 0 1,0 0 0,-1 1-1,-6 29 121,5-22-64,0-1-13,0 0 1,1 1 0,0-1-1,1 0 1,0 1-1,0-1 1,1 1-1,1 9 1,-1-15-29,-1 0 0,1 0 0,0 1 0,0-1 0,1 0 1,-1 0-1,1 0 0,-1 0 0,1 0 0,0-1 0,0 1 0,0-1 1,0 1-1,1-1 0,-1 1 0,1-1 0,-1 0 0,1 0 1,0 0-1,0-1 0,0 1 0,0-1 0,5 3 0,-5-4-5,0 0-1,0 0 0,-1 0 1,1 0-1,0-1 1,0 1-1,-1-1 0,1 1 1,0-1-1,-1 0 0,6-2 1,27-17 171,-20 6-117,0 0-1,-1-1 1,0-1 0,-1 0-1,-1 0 1,-1-1 0,0-1-1,13-29 1,3-18 38,22-76 0,-49 140-111,16-48 48,1-1-23,-2 0 0,-3-1 0,9-69 1,-20 55-193,-2 65 156,0 0 0,1 0-1,-1 0 1,1 0 0,-1 0-1,1 0 1,-1 0 0,1 0-1,-1 0 1,0 0 0,1 0-1,-1 0 1,1 1 0,-1-1-1,1 0 1,-1 0 0,1 1-1,-1-1 1,1 0 0,-1 1 0,1-1-1,0 1 1,-1-1 0,1 1-1,0-1 1,-1 1 0,-13 29-10,2 0 1,1 1 0,2 0-1,0 1 1,3 0 0,0 0-1,-1 62 1,2-23 104,2-45 15,2 1 1,0 0-1,6 44 1,-4-59-11,2 0 0,0 0 0,0 0 0,1-1 1,0 1-1,12 21 0,-13-28-28,1 0 0,0 0-1,0 0 1,0 0 0,1 0-1,-1-1 1,1 0 0,0 0-1,0 0 1,1-1 0,-1 0-1,1 0 1,0 0 0,-1-1-1,9 3 1,-2-2 102,1 0-1,-1-1 1,1 0-1,-1-1 1,16-1-1,-28-3-684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4:06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10848,'0'0'14335,"10"-2"-13883,7-1-220,0 0 0,1 2 0,25 0 0,64 7 719,-4 0-125,121-13 1183,-130-1-4843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8:29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8136,'0'0'5689,"11"8"-5220,-3-2-341,-3-1-53,0-2 0,0 1 0,0 0-1,1-1 1,-1 0 0,1 0 0,0-1-1,0 1 1,0-1 0,0 0 0,0-1-1,8 1 1,10 0 404,0-2 0,0 0 0,0-2 0,0-1 0,-1-1 0,1 0 0,-1-2 0,0-1-1,33-14 1,-13 3 285,5-1-3245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8:35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0 775 5016,'0'0'9904,"5"-10"-9439,43-66 807,-36 56-771,-1-1 1,-1 0-1,-1 0 1,-1-1-1,0 0 1,6-37-1,-11 48-153,1-1 0,0 1 0,6-12 0,1-2 372,-11 25-703,0 0 1,0 0-1,0-1 0,0 1 0,0 0 0,0 0 0,0 0 0,0 0 0,0-1 1,0 1-1,1 0 0,-1 0 0,0 0 0,0 0 0,0 0 0,0-1 0,0 1 1,0 0-1,0 0 0,1 0 0,-1 0 0,0 0 0,0 0 0,0 0 0,0 0 0,1 0 1,-1-1-1,0 1 0,0 0 0,0 0 0,0 0 0,1 0 0,-1 0 0,0 0 1,0 0-1,0 0 0,0 0 0,1 0 0,-1 0 0,0 0 0,0 0 0,0 1 1,1-1-1,6 8 220,4 15-165,-11-22-27,11 24 79,-3-6-12,-1-1 0,0 1 0,-1 0 0,4 25 0,-10-40-92,7 62 377,-7-60-348,1 0 0,-2 0 0,1 0 0,-1 0 1,0 0-1,0-1 0,0 1 0,-5 10 0,5-15-38,0 0 0,0 0 0,0-1 0,0 1 0,0 0 0,0 0 0,0 0 0,0-1 0,-1 1 0,1-1 0,0 1 0,0-1 0,-1 1 0,1-1 0,0 0 0,-1 0 0,1 0 0,0 1 0,-1-1 0,1 0 0,-1-1 0,1 1 0,0 0 0,-2-1 0,-32-6 175,25 3-121,1 0 0,-1 0 0,1-1 0,0 0 0,0 0 0,-11-10 0,20 15-63,-1-1 0,1 1 1,0 0-1,-1 0 0,1-1 0,0 1 1,-1 0-1,1-1 0,0 1 0,0 0 0,0-1 1,-1 1-1,1 0 0,0-1 0,0 1 1,0 0-1,-1-1 0,1 1 0,0-1 1,0 1-1,0 0 0,0-1 0,0 1 1,0-1-1,0 1 0,0 0 0,0-1 0,0 1 1,0-1-1,0 1 0,1 0 0,-1-1 1,0 1-1,0 0 0,0-1 0,0 1 1,1-1-1,-1 1 0,0 0 0,0-1 1,1 1-1,-1 0 0,0 0 0,0-1 1,1 1-1,-1 0 0,0 0 0,1-1 0,-1 1 1,1 0-1,-1 0 0,0 0 0,1 0 1,-1-1-1,1 1 0,-1 0 0,0 0 1,1 0-1,-1 0 0,1 0 0,-1 0 1,0 0-1,1 0 0,0 1 0,30-3 35,-28 2-27,37 1 27,-26 0 6,1 0 0,-1-1 0,19-3 0,-25 2-7,0-1-1,0 0 1,0 0-1,0-1 1,-1 0-1,1-1 1,-1 1-1,0-1 0,0-1 1,0 1-1,-1-1 1,1 0-1,-1-1 1,0 1-1,-1-1 1,1-1-1,-1 1 1,-1-1-1,1 1 1,-1-2-1,0 1 1,3-9-1,-2 5 43,-1 1-1,-1-1 1,0 0 0,0 0-1,-1 0 1,0 0 0,-1-1-1,-1-16 1,0 27-45,-2 52-54,2-35 14,1 0 0,1-1 0,3 19-1,-4-28 7,1 0-1,0 0 0,0 0 1,0-1-1,1 1 0,0 0 1,0-1-1,0 0 0,1 1 1,7 7-1,-10-12 7,-1-1 1,1 1-1,0-1 0,0 1 0,0-1 1,0 1-1,0-1 0,0 0 0,0 0 1,0 1-1,0-1 0,0 0 0,0 0 0,0 0 1,0 0-1,0 0 0,0 0 0,0 0 1,0 0-1,0 0 0,0-1 0,0 1 1,0 0-1,0-1 0,0 1 0,0-1 1,0 1-1,0-1 0,0 1 0,0-1 1,0 0-1,2-2 19,0 1 0,0 0 0,-1-1 1,1 1-1,-1-1 0,1 0 0,2-5 0,5-10 30,-1-1 0,0-1 0,-2 1 0,0-1 0,3-23 0,-9-6-82,-1 49 10,1 1-6,0 0 22,0 0 0,0 0 0,0 1-1,0-1 1,-1 0 0,1 1 0,0-1-1,-1 1 1,1-1 0,-1 0 0,1 1-1,-1-1 1,0 1 0,0 0 0,1-1-1,-1 3 1,0 1-4,7 31-34,9 38 42,-15-68 11,2 0-1,-1 0 1,1 0-1,-1 0 0,2 0 1,-1-1-1,1 0 1,-1 1-1,6 4 0,-8-9-5,0 0 0,0 0-1,0 0 1,1 0-1,-1 0 1,0 0-1,0 0 1,1-1-1,-1 1 1,1 0 0,-1-1-1,0 1 1,1-1-1,-1 0 1,1 1-1,-1-1 1,1 0-1,0 0 1,-1 0-1,1 0 1,2-1 0,-1 1 0,0-1 1,0-1 0,-1 1 0,1 0 0,0-1 0,-1 1 0,1-1 0,-1 0 0,0 1-1,4-5 1,3-4 14,-1 1 0,0-2 1,-1 1-1,7-14 0,-9 15 1,-1-1 0,0 0 0,-1 1-1,0-1 1,0-1 0,-1 1 0,-1 0 0,1 0 0,-2-1 0,0-19 0,-4-3 70,4 33-101,3 0 2,-1-1 0,0 1 0,0 0 0,-1 0 0,1 0-1,0 0 1,0 0 0,0 1 0,0-1 0,0 1 0,-1-1-1,1 1 1,0-1 0,0 1 0,-1 0 0,1 0 0,0 0-1,-1 0 1,1 0 0,-1 0 0,1 0 0,-1 1 0,0-1-1,1 0 1,1 4 0,14 17-15,0 0 0,13 27 0,-27-44 32,0-1-1,0 0 0,1 0 1,-1 0-1,1 0 0,0-1 0,0 1 1,0-1-1,0 0 0,1 0 1,-1 0-1,1-1 0,5 3 0,-7-5 1,1 0 0,-1 0 0,0 0-1,1-1 1,-1 1 0,0-1-1,0 0 1,0 0 0,1 0-1,-1 0 1,0 0 0,0-1-1,0 1 1,-1-1 0,1 0 0,0 0-1,-1 0 1,1 0 0,-1 0-1,4-5 1,0 1 8,-1-1 0,1 0 0,-1-1 1,-1 1-1,1-1 0,3-12 0,18-51 46,-4-1-1,-3-1 1,11-89 0,-25 135 6,-3 14-11,0 1 0,1-18-1,-18 186-153,12-112 88,-19 222-11,11-179 93,-24 88 0,13-113 46,16-46-52,3-1 23,3-14-82,1 0 1,-1 0-1,0 0 1,0 0-1,-1-1 1,1 1-1,0 0 1,0 0-1,0 0 1,-1 0 0,1 0-1,0 0 1,-1-1-1,1 1 1,-1 0-1,1 0 1,-1-1-1,1 1 1,-1 0-1,1-1 1,-1 1-1,0 0 1,-1 0-1,2-2 5,-1 0-1,1 0 1,0 0-1,0 0 1,-1 0-1,1 0 0,0 0 1,0 0-1,0 0 1,0 0-1,0 0 1,0 0-1,0 0 0,0 0 1,1-2-1,-1 1 8,4-17 46,1 1 0,1-1 0,0 1 0,1 0 0,13-22 0,-15 30-34,13-21 91,1 1 1,2 1-1,42-48 1,-57 71-105,9-11 29,1 0-1,0 1 1,1 0 0,1 2-1,38-25 1,-52 37-36,1 1-1,0-1 1,0 1-1,0 0 1,6-1-1,4 2 43,-15 0-56,0 0 1,0 0-1,0 0 0,0 0 0,0 0 1,0 0-1,0 0 0,-1 0 0,1 1 1,0-1-1,0 0 0,0 0 1,0 0-1,0 0 0,0 0 0,0 0 1,0 0-1,0 0 0,0 0 0,0 0 1,0 1-1,0-1 0,0 0 0,0 0 1,0 0-1,0 0 0,0 0 1,0 0-1,0 0 0,0 0 0,0 0 1,0 0-1,1 0 0,-1 1 0,0-1 1,0 0-1,0 0 0,0 0 1,0 0-1,0 0 0,0 0 0,0 0 1,0 0-1,0 0 0,0 0 0,0 0 1,0 0-1,0 0 0,1 0 0,-1 0 1,0 0-1,0 0 0,0 0 1,0 0-1,0 0 0,0 0 0,0 0 1,0 0-1,0 0 0,0 0 0,1 0 1,-26 16 50,-35 17 1,41-24-19,1 0 1,1 2-1,0 0 1,0 0-1,-15 16 1,30-26-31,1 1 0,0-1 0,0 0 0,0 1 1,0 0-1,0-1 0,1 1 0,-1-1 0,0 1 1,1 0-1,-1 0 0,1-1 0,0 1 1,-1 0-1,1 0 0,0-1 0,0 1 0,0 0 1,0 0-1,1-1 0,-1 1 0,0 0 0,1 0 1,-1-1-1,1 1 0,0 0 0,1 2 0,-1-2 1,0 0 1,0 0-1,0 0 0,0-1 0,1 1 0,-1 0 0,1 0 0,0-1 0,-1 1 1,1-1-1,0 1 0,0-1 0,0 0 0,0 0 0,0 0 0,0 0 0,0 0 1,0 0-1,0-1 0,5 2 0,-1-2-5,0 0 0,0-1 0,0 1 0,0-1 0,0 0 0,-1-1 0,1 1 0,0-1 0,-1-1 0,1 1 0,-1-1 0,1 1 0,-1-2 0,0 1 0,0 0 0,-1-1 0,1 0 0,-1 0 0,5-6 0,-4 4 0,-1 1 0,0 0 0,0-1 0,0 0 0,-1 0 0,0 0 0,0 0 0,-1-1 0,0 1 0,0-1 0,0 1 0,-1-1 0,0 0 0,0 1 0,-1-1 0,0-12 0,0 17 0,-1 0 0,1 0 0,-1 0 0,1 0 0,-1 1 0,0-1 0,0 0 0,0 0 0,0 0 0,0 0 0,0 1 0,-1-1 0,1 1 0,-1-1 0,-1-1 0,3 3 0,-1 0 0,1 0 0,-1 0 0,1 0 0,0 1 0,-1-1 0,1 0 0,-1 0 0,1 0 0,-1 0 0,1 1 0,0-1 0,-1 0 0,1 0 0,-1 1 0,1-1 0,0 0 0,-1 0 0,1 1 0,0-1 0,-1 1 0,1-1 0,0 0 0,0 1 0,-1-1 0,1 1 0,0-1 0,0 0 0,0 1 0,0-1 0,-1 2 0,-5 13 0,6-11 0,-1 0 0,1 1 0,0-1 0,0 0 0,1 0 0,-1 0 0,1 0 0,0 0 0,0 0 0,0 0 0,0 0 0,1-1 0,0 1 0,0 0 0,0-1 0,0 1 0,0-1 0,1 0 0,-1 0 0,1 0 0,0 0 0,0 0 0,0 0 0,0-1 0,1 1 0,-1-1 0,1 0 0,-1 0 0,1-1 0,0 1 0,0-1 0,-1 1 0,1-1 0,0 0 0,0-1 0,0 1 0,1-1 0,-1 0 0,4 0 0,12-4 0,-1-2 0,0 0 0,-1-1 0,1 0 0,-2-2 0,21-12 0,47-21 0,-72 36 0,-1 0 0,14-10 0,8-4 0,-28 16 0,-17 8 0,-16 7 0,14-3 0,0 0 0,0 0 0,1 1 0,0 1 0,0 0 0,1 1 0,-14 17 0,23-26 0,0 1 0,1-1 0,-1 0 0,0 1 0,1-1 0,0 1 0,-1-1 0,1 1 0,0 0 0,0-1 0,1 1 0,-1 0 0,1 0 0,-1 0 0,1 0 0,0-1 0,0 1 0,0 0 0,0 0 0,1 0 0,-1 0 0,1 0 0,-1-1 0,1 1 0,0 0 0,0 0 0,1-1 0,-1 1 0,0-1 0,1 1 0,0-1 0,-1 0 0,1 0 0,0 1 0,0-1 0,0 0 0,5 3 0,0 0 0,1 0 0,-1-1 0,1 0 0,0 0 0,0-1 0,1 0 0,-1-1 0,1 1 0,-1-2 0,1 1 0,11 0 0,-3-3 0,0 0 0,0-2 0,0 0 0,-1 0 0,1-2 0,-1 0 0,0-1 0,0 0 0,-1-2 0,0 1 0,0-2 0,-1 0 0,0-1 0,16-14 0,-25 18 0,1 1 0,-1-1 0,0 0 0,0-1 0,-1 1 0,0-1 0,0 0 0,4-11 0,-7 15 0,1 0 0,-2 0 0,1 0 0,0 0 0,0-1 0,-1 1 0,0 0 0,0-1 0,0 1 0,0 0 0,0-1 0,-1 1 0,1 0 0,-1-1 0,0 1 0,0 0 0,0 0 0,0 0 0,-1 0 0,1 0 0,-4-4 0,4 7 0,1-1 0,-1 1 0,0 0 0,0 0 0,0-1 0,1 1 0,-1 0 0,0 0 0,0 0 0,0 0 0,1 0 0,-1 0 0,0 0 0,0 0 0,0 1 0,1-1 0,-1 0 0,0 0 0,0 1 0,0-1 0,1 0 0,-1 1 0,0-1 0,1 1 0,-1-1 0,0 1 0,1-1 0,-2 2 0,-18 16 0,19-16 0,-1 1 0,1-1 0,0 1 0,0-1 0,1 1 0,-1-1 0,0 1 0,1 0 0,-1-1 0,1 1 0,0 0 0,0-1 0,0 1 0,0 0 0,1-1 0,-1 1 0,1-1 0,-1 1 0,1 0 0,0-1 0,3 5 0,-1 0 0,0 0 0,1-1 0,0 0 0,0 1 0,1-2 0,-1 1 0,11 9 0,-1-2 0,-7-5 0,1-1 0,0 0 0,0-1 0,0 1 0,1-2 0,17 10 0,-21-14 0,-1-1 0,0 0 0,1 0 0,-1 0 0,0 0 0,1-1 0,-1 0 0,0 0 0,1 0 0,3-2 0,12-1 0,-12 2 0,-1 1 0,1-2 0,0 1 0,-1-1 0,0 0 0,1 0 0,-1-1 0,7-5 0,-10 6 0,0 0 0,0 0 0,-1 0 0,1-1 0,-1 1 0,0-1 0,0 1 0,-1-1 0,1 0 0,-1 0 0,0-1 0,1 1 0,-2 0 0,1-1 0,1-6 0,0-19-3984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8:40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136 527 4816,'0'0'7992,"-10"2"-7542,-3-2-294,8 0-57,1 0 0,-1 1 0,0-1 0,0 1 0,0 0-1,-8 3 1,4-1 457,7-3-372,0 1 0,-1-1 0,1 1 0,0 0 0,0 0 0,0 0 0,0 0 0,0 0 0,0 0 0,-3 3 0,-4 4 395,-12 14 500,20-21-1013,1 0-1,-1 1 1,0-1-1,1 0 1,-1 0 0,1 1-1,-1-1 1,1 0-1,0 0 1,-1 1-1,1-1 1,0 1 0,0-1-1,0 0 1,0 1-1,0-1 1,0 0-1,1 1 1,0 1-1,-1-2-27,1 0-1,-1 0 0,1 0 1,-1 0-1,1 0 0,-1 0 0,1-1 1,0 1-1,0 0 0,-1-1 1,1 1-1,0 0 0,0-1 1,0 1-1,0-1 0,-1 1 0,1-1 1,0 0-1,0 1 0,0-1 1,0 0-1,0 1 0,0-1 1,0 0-1,0 0 0,0 0 0,0 0 1,0 0-1,0 0 0,0 0 1,0-1-1,0 1 0,2-1 0,3 0 70,-1-1-1,0 0 0,1 0 0,7-4 0,-7 2-22,0-1-1,-1 0 1,0 1-1,0-2 1,0 1-1,-1-1 1,1 1-1,-1-1 1,0 0-1,3-9 1,-6 13-23,-1-1 1,1 1-1,-1 0 1,0 0-1,0 0 1,0-1-1,0 1 1,0 0-1,-1 0 1,1-1-1,0 1 1,-1 0-1,-1-4 1,1 5 9,-1-11 303,2 10-333,0 0 0,1-1 0,-1 1 0,1-1 0,-1 1 0,1 0-1,0 0 1,2-4 0,24-25 57,-19 22-8,0 1 0,-1-1 1,12-19-1,-3-2 127,-2-1 0,0 0 0,-3-1 0,0 0 0,-2-1 0,8-55 0,-13 56-22,3-31 352,-4 50-233,-1 14-180,-1 9-115,3 218 47,-5 185-124,-1-367 38,-6 64-12,6-98 45,0 1-1,-1 0 1,0-1-1,-1 1 1,-1-1-1,-6 13 1,10-23-3,0 0 1,0 0-1,-1 0 0,1 0 1,0 0-1,-1 0 1,1-1-1,-1 1 0,0-1 1,1 1-1,-1-1 1,-3 2-1,4-3-4,0 1 1,1-1-1,-1 0 1,0 0-1,0 0 1,0 0-1,0 0 0,0 0 1,0 0-1,1 0 1,-1-1-1,0 1 1,0 0-1,0 0 0,0-1 1,1 1-1,-1-1 1,0 1-1,0-1 0,1 1 1,-1-1-1,0 1 1,1-1-1,-1 1 1,1-1-1,-1 0 0,1 1 1,-1-1-1,1 0 1,-1 0-1,1 1 1,-1-1-1,1 0 0,-1-1 1,1-1 2,-1 1 0,0-1 0,0 0 0,1 1 0,0-1 0,-1 0 0,1 0 0,0 1 0,0-1 0,0 0 0,1 0 0,-1 1 0,1-1 0,0 0 0,-1 1 0,1-1 0,0 1 0,1-1 0,0-2 0,4-6 59,0 1 1,15-20-1,-11 19 15,0 0-1,1 0 1,0 1 0,1 1-1,0 0 1,1 0 0,0 1-1,19-8 1,-16 12 274,-15 4-337,0 0 0,0 0-1,0 0 1,0 0 0,0 0 0,0-1 0,0 1 0,0 0 0,0-1 0,0 1 0,0-1 0,0 1 0,-1-1 0,1 1 0,0-1 0,1 0 0,7-13-78,-7 5-3669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8:43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0 365 7528,'0'0'8068,"11"4"-7687,32 11 0,-42-15-351,1 0 1,0 0-1,-1 0 0,1 0 1,-1 0-1,1 0 0,-1-1 1,1 1-1,-1 0 0,1-1 1,-1 1-1,1-1 0,-1 1 1,0-1-1,1 0 0,-1 0 1,0 1-1,1-1 0,-1 0 1,0 0-1,0 0 0,0-1 1,0 1-1,0 0 0,0 0 1,0 0-1,0-1 0,-1 1 1,1 0-1,0-1 0,-1 1 1,1-1-1,0-2 0,2-2 92,13-31 487,-2 0 0,-2 0-1,-1-1 1,10-62-1,-18 87-400,-1 2 101,1 0-1,0 0 1,1 0-1,5-10 1,-9 20-257,1-2 117,0 1 0,0 0 0,0 0-1,0 1 1,1-1 0,-1 0 0,1 0 0,2-2 0,4 4 458,2 13-358,1 7-151,-1 0-1,-1 1 1,-1 1 0,0 0 0,-2 0 0,0 0 0,-2 1 0,0-1 0,-2 1 0,0 27 0,-2-48-113,0 6 47,0 0 1,0 0-1,-1 0 1,0-1-1,-4 14 1,5-20-42,-1 1 0,1 0 0,-1-1 0,0 1 0,0-1 0,0 1 0,0-1 0,0 0 0,0 1-1,0-1 1,0 0 0,0 0 0,-1 1 0,1-1 0,-1 0 0,1 0 0,0-1 0,-1 1 0,0 0 0,1 0 0,-1-1 0,1 1 0,-1-1 0,0 1 0,1-1 0,-1 0 0,0 0 0,0 0-1,1 0 1,-1 0 0,0 0 0,-3-1 0,-11-1 48,1-1 0,-1 0-1,1-1 1,-1-1 0,1 0-1,-27-15 1,27 11 50,14 5 8,22 6 46,-2 1-179,22 4 38,-34-4-17,0-2 0,0 1 1,0-1-1,0 0 0,0 0 1,1-1-1,-1 0 0,0 0 0,0-1 1,1 0-1,-1 0 0,0 0 1,13-5-1,-14 3 14,1-1-1,0 1 1,-1-1-1,0 0 1,0 0-1,0-1 1,0 0-1,-1 0 1,5-6-1,9-12 69,-11 15-42,-1-1 0,0 0 0,0-1 1,-1 0-1,0 0 0,-1 0 0,0 0 1,4-14-1,-5 9 26,2-7 108,-5 20-26,-3 11 56,0 4-189,1 1-1,0 16 1,-1 13-9,6 19 4,-4-60-11,0 0 0,0 0-1,0 0 1,0 0 0,1 0 0,-1 0-1,1 1 1,-1-1 0,1-1 0,0 1-1,0 0 1,0 0 0,0 0 0,0 0-1,0-1 1,2 3 0,1 2 5,-3-5 1,-1-1 1,1 1-1,-1-1 0,1 1 0,-1-1 0,1 1 0,-1-1 0,1 0 0,0 1 0,-1-1 0,1 0 0,-1 1 0,1-1 0,0 0 0,-1 0 0,1 0 0,0 0 0,-1 0 0,1 0 0,0 0 0,-1 0 1,1 0-1,0 0 0,-1 0 0,2 0 0,22-10 120,-16 6-102,-1-1 0,0 0 0,12-12 0,7-13 105,-2 0 0,36-61 0,-58 87-131,5-6 74,-7 9-75,0 1 1,0 0-1,0 0 0,0 0 0,0 0 1,0 0-1,0 0 0,1 0 0,-1 0 0,0-1 1,0 1-1,0 0 0,0 0 0,0 0 1,0 0-1,0 0 0,0 0 0,1 0 1,-1 0-1,0 0 0,0 0 0,0 0 1,0 0-1,0 0 0,0 0 0,0 0 0,1 0 1,-1 0-1,0 0 0,0 0 0,0 0 1,0 0-1,0 0 0,0 0 0,1 0 1,-1 0-1,0 0 0,0 0 0,0 0 0,0 0 1,0 0-1,0 0 0,0 0 0,0 0 1,1 0-1,-1 1 0,0-1 0,0 0 1,0 0-1,0 0 0,0 0 0,0 0 0,0 0 1,0 0-1,0 1 0,0-1 0,0 0 1,0 0-1,0 0 0,-8 39 23,7-35-23,-2 14 31,-1 33 0,4-47-28,-1 0 0,2 0 0,-1-1 0,0 1 0,1 0 0,0 0 0,0 0 0,0-1 0,0 1 0,0 0-1,1-1 1,0 1 0,0-1 0,0 0 0,3 5 0,-4-7 3,0 0 1,0-1-1,0 1 1,0 0-1,0 0 0,0-1 1,0 1-1,0 0 0,0-1 1,0 1-1,0-1 0,1 0 1,-1 1-1,0-1 0,0 0 1,0 0-1,1 0 1,-1 0-1,0 0 0,0 0 1,2 0-1,0-1 0,-1 1 0,0-1 0,1 0 0,-1 0 1,0 0-1,0-1 0,1 1 0,-1 0 0,0-1 0,2-2 0,4-4 10,1-2 0,-1 1 0,9-16 0,-13 19-4,33-55 71,11-16 112,-41 66-112,3-3 158,-7 16-146,-3 11-66,-3 19-2,0 23-9,-3 0 0,-3 0 0,-17 59 0,12-45-12,10-48 2,0-1 1,-8 22-1,6-22 23,1 1 0,-4 38 0,3-45 73,0 3 54,6-16 41,1-8-39,13-50 33,-3 18-101,3-14 8,26-61-1,-4 12-29,-30 79-71,6-39 0,-9 39 0,1 2 0,8-29 0,-8 40 0,-3 4 0,1 0 0,0 1 0,0-1 0,0 1 0,1 0 0,-1 0 0,1 0 0,1 0 0,-1 0 0,1 0 0,-1 1 0,10-8 0,-12 11 0,0 1 0,0-1 0,0 1 0,0 0 0,0-1 0,0 1 0,0 0 0,0 0 0,0 0 0,0 0 0,0 0 0,1 0 0,-1 0 0,0 0 0,0 0 0,0 1 0,0-1 0,0 0 0,0 1 0,0-1 0,0 1 0,0-1 0,0 1 0,0-1 0,0 1 0,0 0 0,0-1 0,-1 1 0,1 0 0,1 1 0,20 26 0,-21-27 0,5 10 0,0 0 0,-1 1 0,0 0 0,0 0 0,-2 0 0,1 1 0,-2-1 0,1 1 0,-2 0 0,0 0 0,0-1 0,-1 1 0,-1 0 0,0 0 0,-5 19 0,6-30 0,0-1 0,0 0 0,0 0 0,0 0 0,-1 0 0,1 0 0,0 0 0,-1 0 0,1 0 0,-1 0 0,1 0 0,-1 0 0,0 0 0,1-1 0,-1 1 0,0 0 0,0 0 0,1 0 0,-1-1 0,0 1 0,0-1 0,0 1 0,0 0 0,0-1 0,0 0 0,0 1 0,-1 0 0,0-1 0,-1 0 0,1 0 0,0-1 0,0 1 0,0 0 0,0-1 0,0 0 0,0 1 0,-3-2 0,-3-1 0,1 1 0,0 1 0,0-2 0,0 1 0,-12-6 0,16 5 0,0 1 0,0 0 0,0-1 0,0 0 0,0 1 0,1-1 0,-1 0 0,1-1 0,0 1 0,0 0 0,-3-6 0,0 0 0,38 12 0,-12 4 0,1-2 0,0 0 0,0-2 0,1 0 0,-1-2 0,46-2 0,-62-1 0,-1 1 0,1-2 0,0 1 0,-1-1 0,1 0 0,-1 0 0,0 0 0,0-1 0,0 0 0,0 0 0,-1 0 0,0 0 0,1-1 0,4-7 0,10-9 0,-17 19 0,0 0 0,-1 0 0,0 0 0,1-1 0,-1 1 0,0 0 0,0-1 0,0 1 0,-1 0 0,1-1 0,0 1 0,-1-1 0,0 1 0,1-1 0,-1 1 0,0-1 0,0 1 0,-1-1 0,1 1 0,0-1 0,-1 1 0,0-1 0,0-2 0,0 2 0,0 0 0,-1-1 0,1 1 0,-1 0 0,1 0 0,-1 0 0,0 0 0,0 0 0,0 0 0,-1 1 0,1-1 0,-1 1 0,0-1 0,1 1 0,-5-3 0,6 5 0,0 0 0,0-1 0,0 1 0,0-1 0,0 1 0,0 0 0,0 0 0,0-1 0,0 1 0,0 0 0,0 0 0,0 0 0,0 0 0,0 0 0,0 1 0,-1-1 0,1 0 0,0 0 0,0 1 0,0-1 0,1 0 0,-1 1 0,0-1 0,0 1 0,0 0 0,0-1 0,0 1 0,0 0 0,1-1 0,-1 1 0,0 0 0,1 0 0,-1-1 0,0 1 0,1 0 0,-1 0 0,1 0 0,-1 0 0,1 0 0,0 0 0,-1 1 0,0 2 0,-1 1 0,1-1 0,0 0 0,0 1 0,1-1 0,-1 0 0,1 1 0,0 4 0,1 5 0,1-1 0,1 0 0,0 1 0,1-1 0,0 0 0,11 22 0,-14-32 0,1 0 0,0 0 0,-1 0 0,1 0 0,0-1 0,0 1 0,1-1 0,-1 1 0,0-1 0,1 1 0,0-1 0,-1 0 0,1 0 0,0-1 0,0 1 0,0 0 0,0-1 0,0 0 0,1 0 0,-1 0 0,0 0 0,1 0 0,-1-1 0,0 1 0,1-1 0,-1 0 0,1 0 0,-1 0 0,0-1 0,1 1 0,-1-1 0,5-1 0,0-2 0,-1 0 0,1 0 0,-1-1 0,0 0 0,0 0 0,-1 0 0,0-1 0,0 0 0,0-1 0,9-12 0,16-16 0,-18 20 0,4-3 0,-17 18 0,1 0 0,-1 0 0,1 0 0,0 0 0,-1 0 0,1-1 0,-1 1 0,1 0 0,0 0 0,-1 0 0,1 1 0,0-1 0,-1 0 0,1 0 0,-1 0 0,1 0 0,-1 0 0,1 1 0,0-1 0,-1 0 0,1 1 0,-1-1 0,1 0 0,-1 1 0,1-1 0,-1 1 0,0-1 0,1 0 0,-1 1 0,1-1 0,-1 1 0,0-1 0,1 1 0,-1 1 0,23 34 0,-16-23 0,1-1 0,0 1 0,1-2 0,17 19 0,-23-27 0,-1-1 0,1 0 0,-1 0 0,1 0 0,0 0 0,0-1 0,0 1 0,0-1 0,0 0 0,0 0 0,0 0 0,0 0 0,1 0 0,-1-1 0,0 1 0,1-1 0,-1 0 0,0 0 0,0 0 0,1-1 0,-1 1 0,0-1 0,1 1 0,-1-1 0,0 0 0,3-2 0,-3 2 45,-1 0 1,0-1-1,1 1 1,-1-1-1,0 1 0,0-1 1,0 0-1,0 0 1,0 0-1,0 0 0,-1 0 1,1-1-1,-1 1 1,1 0-1,-1-1 1,0 1-1,0-1 0,0 1 1,0-1-1,0 0 1,0-4-1,0 0-669,-1 1-1,1-1 1,-1 1 0,-1-1-1,1 1 1,-1-1-1,-2-7 1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8:51.1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144 670 5624,'0'0'10002,"-7"-9"-9456,-23-28-15,29 35-460,-1 1 0,1 0-1,0 0 1,0 0 0,0 0-1,-1 0 1,1 1 0,0-1-1,-1 0 1,1 1 0,-1-1-1,1 0 1,-1 1 0,1 0-1,-1-1 1,1 1 0,-1 0-1,1 0 1,-1 0 0,0 0-1,1 0 1,-1 0-1,1 0 1,-1 1 0,1-1-1,-1 0 1,1 1 0,-3 1-1,0-1 94,1 1 0,-1 0-1,1 0 1,0 1-1,0-1 1,0 1 0,0-1-1,-3 5 1,2-2-18,0 0 1,1 1-1,0 0 0,0-1 1,1 1-1,-1 0 1,1 0-1,1 1 0,-1-1 1,1 0-1,0 1 1,0-1-1,1 7 1,0 0 84,0-1 0,2 1 1,-1 0-1,2-1 1,6 23-1,-4-24 17,0 0 1,0 0-1,2 0 0,-1-1 0,1 0 0,14 16 1,-19-25-220,0 1 0,0-1 1,0 0-1,1 0 1,-1 1-1,0-1 1,1-1-1,-1 1 1,1 0-1,-1-1 0,1 1 1,-1-1-1,1 0 1,0 1-1,-1-1 1,5-1-1,45-8 175,-42 7-151,5-3 20,0 0 1,0-1 0,-1-1-1,0 0 1,23-17-1,-1 2 89,-30 18-138,8-3 85,0-2 0,0 0 1,-1 0-1,0-2 0,17-16 1,-12 4 294,-16 15-159,-16 11-24,9 0-200,0 0 0,1 1 1,-1-1-1,1 1 0,0 0 0,0 0 0,0 0 1,0 1-1,1-1 0,0 1 0,0 0 0,0 0 0,1 0 1,-1 0-1,1 1 0,0-1 0,1 1 0,-2 9 0,2-11-10,0 0-1,0 0 0,1 1 1,0-1-1,0 0 0,0 0 0,1 0 1,-1 0-1,1 0 0,0 0 1,0 1-1,0-2 0,1 1 0,-1 0 1,1 0-1,0 0 0,0-1 1,0 1-1,1-1 0,-1 1 0,1-1 1,0 0-1,0 0 0,0-1 1,0 1-1,4 2 0,-5-4 6,0 0 0,1 0 0,-1 0 0,0 0 0,0-1 0,0 1 0,0-1 0,1 1 0,-1-1 0,0 0-1,0 0 1,0 0 0,1 0 0,-1 0 0,0-1 0,0 1 0,1-1 0,-1 1 0,0-1 0,0 0 0,0 0 0,0 0 0,0 0 0,0 0 0,0 0 0,0-1 0,-1 1-1,1-1 1,0 1 0,-1-1 0,1 0 0,1-3 0,0 3 4,-1-1-1,0 0 0,-1 0 1,1 0-1,0 0 0,-1 0 1,0 0-1,0 0 0,0 0 1,0-1-1,0 1 0,-1 0 1,1-1-1,-1 1 1,0 0-1,0-1 0,0 1 1,0-1-1,-1 1 0,1 0 1,-3-6-1,-6-14 67,5 11-47,-1 1 0,-10-19 0,13 27-28,0 0 0,0 0 0,0 1 0,0-1 0,0 1-1,-1 0 1,1 0 0,-1 0 0,1 0 0,-1 0 0,0 0 0,0 0 0,0 1 0,0 0 0,-4-2-1,-6-3 50,-6 0-8,18 6-45,20 0 1,25-2 13,-15 1 32,54-7 0,-65 4-15,33-1 1,-46 4-34,0 1 1,1 0-1,-1 1 1,0-1 0,0 1-1,1 0 1,-1 0-1,0 1 1,0-1 0,0 1-1,5 3 1,-8-3-1,1 0 1,0 1 0,-1-1 0,0 1-1,0-1 1,1 1 0,-2 0 0,1 0-1,0 0 1,0 0 0,-1 0 0,0 1-1,0-1 1,0 0 0,0 1 0,1 3-1,-1 2 15,0-1 0,0 1 0,-1-1 0,0 0 0,-2 14 0,-13 26 175,10-36 80,4-11-63,4-4-68,0 0-125,22-33 209,62-70 44,-83 102-257,1 0-1,-1 0 1,1 1-1,0 0 0,0-1 1,0 2-1,1-1 1,-1 1-1,1-1 1,9-1-1,-14 4-14,-1 0 1,1 0-1,-1 0 0,1 0 1,0 0-1,-1 0 1,1 0-1,-1 0 0,1 0 1,0 0-1,-1 1 0,1-1 1,-1 0-1,1 0 0,-1 1 1,1-1-1,-1 0 0,1 1 1,-1-1-1,1 0 1,-1 1-1,1-1 0,-1 1 1,0-1-1,1 1 0,-1-1 1,0 1-1,1-1 0,-1 1 1,0-1-1,0 1 0,1 0 1,-1-1-1,0 1 1,0-1-1,0 1 0,0 0 1,2 27-33,-2-19 18,0 33-21,-1-36 40,1 0 1,-1 0-1,1 0 0,1 0 0,-1 0 0,1-1 0,0 1 0,0 0 0,3 8 0,-3-13-3,0 1 1,-1-1-1,1 0 0,0 1 1,0-1-1,0 0 1,0 0-1,0 1 0,0-1 1,1 0-1,-1 0 0,0 0 1,0 0-1,1-1 0,-1 1 1,1 0-1,-1 0 1,1-1-1,-1 1 0,1-1 1,-1 0-1,1 1 0,-1-1 1,1 0-1,0 0 0,-1 0 1,1 0-1,-1 0 0,1 0 1,0 0-1,-1-1 1,3 0-1,6-2 12,0 0-1,0-1 1,0 0 0,10-7-1,2 0 0,90-47 164,-67 34-177,-28 15 0,0 0 0,24-9 0,-39 18 0,-1-1 0,1 1 0,-1-1 0,1 0 0,-1 1 0,1-1 0,-1 0 0,0 0 0,1 0 0,-1 0 0,0 0 0,0 0 0,0-1 0,0 1 0,0 0 0,0 0 0,0-1 0,1-1 0,-2 3 0,-1 0 0,1-1 0,0 1 0,0 0 0,0 0 0,0 0 0,0-1 0,0 1 0,0 0 0,0 0 0,0 0 0,0 0 0,-1-1 0,1 1 0,0 0 0,0 0 0,0 0 0,0 0 0,-1 0 0,1-1 0,0 1 0,0 0 0,0 0 0,0 0 0,-1 0 0,1 0 0,0 0 0,0 0 0,-1 0 0,1 0 0,0 0 0,0 0 0,0 0 0,-1 0 0,1 0 0,0 0 0,0 0 0,0 0 0,-1 0 0,1 0 0,0 0 0,0 0 0,0 0 0,-1 0 0,1 0 0,0 0 0,0 1 0,0-1 0,0 0 0,-1 0 0,1 0 0,-10 6 0,10-6 0,-20 13 0,6-5 0,1 1 0,-18 16 0,27-21 0,0 0 0,1 0 0,0 0 0,-1 0 0,2 0 0,-1 0 0,0 1 0,1 0 0,0-1 0,0 1 0,0 0 0,-1 5 0,3-7 0,1-1 0,-1 0 0,0 0 0,1 1 0,-1-1 0,1 0 0,-1 0 0,1 0 0,0 0 0,0 1 0,0-1 0,0 0 0,1-1 0,-1 1 0,0 0 0,4 3 0,-3-3 0,0 0 0,0 1 0,0-1 0,0 0 0,0-1 0,1 1 0,-1 0 0,1-1 0,-1 1 0,1-1 0,-1 0 0,6 2 0,-5-3 0,0-1 0,0 1 0,0-1 0,0 1 0,0-1 0,1 0 0,-1 0 0,-1 0 0,1-1 0,0 1 0,0-1 0,0 0 0,-1 1 0,5-5 0,33-32 0,-38 37 0,11-14 0,-1-1 0,0 0 0,-1 0 0,-1-1 0,0 0 0,-1-1 0,-1 0 0,-1 0 0,-1-1 0,5-20 0,-4-2 0,-2 0 0,1-56 0,-7 73 0,0-1 0,-2 0 0,-1 1 0,0-1 0,-11-29 0,11 36 0,-2-10 0,5 26 0,1 1 0,0 0 0,-1 0 0,1 0 0,-1 0 0,1 0 0,-1 0 0,1 0 0,-1 1 0,0-1 0,1 0 0,-1 0 0,0 0 0,0 1 0,0-1 0,0 0 0,1 1 0,-3-2 0,3 3 0,-1-1 0,0 0 0,0 0 0,0 1 0,0-1 0,0 1 0,0-1 0,0 1 0,1-1 0,-1 1 0,0-1 0,0 1 0,1 0 0,-1 0 0,0-1 0,1 1 0,-1 0 0,1 0 0,-1-1 0,1 1 0,-1 0 0,1 0 0,0 0 0,-1 1 0,0 0 0,-9 23 0,2 0 0,0 1 0,2 0 0,0 0 0,2 0 0,-1 31 0,5 56-19,2-49-1,-1-38 4,0 0 0,2 0 0,1 0 0,1-1-1,1 0 1,12 32 0,-15-52 27,0 0-1,0 0 1,0 0 0,1-1-1,0 1 1,0-1 0,0 0-1,0 0 1,1 0 0,-1-1-1,1 0 1,0 1 0,7 2-1,-10-5-10,-1-1 1,1 1-1,0 0 0,0-1 0,0 0 0,0 1 0,0-1 1,0 0-1,0 0 0,0 0 0,0 0 0,0 0 0,0 0 0,0-1 1,0 1-1,0-1 0,3-1 0,-1 0 0,1 0 0,-1 0 0,1-1 0,-1 0 0,0 0 1,7-7-1,-4 3 0,0 0 0,-1-1-1,0 0 1,0 0 0,-1 0 0,0-1 0,4-9 0,-3 1 0,0 1 0,-2-1 0,0 0 0,0 0 0,-2-1 0,1-24 0,-1 21 0,-3 26 0,0-1 0,1 1 0,-1-1 0,1 1 0,0-1 0,1 1 0,-1-1 0,1 1 0,1 4 0,1 13 0,5 77 0,-6-90 0,0 0 0,0 0 0,1 1 0,7 13 0,3 9 0,-13-31 0,1 1 0,-1-1 0,1 0 0,-1 1 0,1-1 0,0 0 0,-1 1 0,1-1 0,0 0 0,0 0 0,0 0 0,0 0 0,0 0 0,0 0 0,0 0 0,0 0 0,0 0 0,1 0 0,-1-1 0,0 1 0,1 0 0,-1-1 0,2 1 0,-1-1 0,1 0 0,-1 1 0,0-2 0,1 1 0,-1 0 0,1 0 0,-1-1 0,0 1 0,1-1 0,-1 0 0,0 0 0,4-2 0,4-2 0,0-2 0,0 1 0,0-2 0,10-10 0,-15 14 0,-1-1 0,0 0 0,0 0 0,-1 0 0,1 0 0,-1-1 0,0 1 0,4-12 0,10-51 0,-10 36 0,2-7 0,-12 16 0,2 66 0,0-24 0,0 0 0,2 0 0,0-1 0,1 1 0,0 0 0,10 32 0,-11-48 0,0 0 0,1 0 0,-1 0 0,1 0 0,0 0 0,-1 0 0,1 0 0,0-1 0,1 1 0,-1-1 0,0 1 0,1-1 0,-1 0 0,1 0 0,0 0 0,6 3 0,-8-5 0,0 0 0,1 0 0,-1 0 0,1 0 0,-1-1 0,0 1 0,1 0 0,-1-1 0,0 1 0,1-1 0,-1 1 0,0-1 0,0 0 0,1 0 0,0-1 0,19-14 0,-17 13 0,16-14 0,0-1 0,-1-1 0,-1 0 0,24-33 0,-37 46 0,1 0 0,0 0 0,0 1 0,0 0 0,1 0 0,0 1 0,13-8 0,-12 7 0,-2 3 0,-1 0 0,0 0 0,1 0 0,-1 0 0,1 1 0,-1 0 0,1 0 0,0 0 0,0 1 0,-1 0 0,1 0 0,0 1 0,-1-1 0,1 1 0,9 3 0,9 0 0,-13-3 0,-10 1 0,-1-3 0,-21-22 0,17 20 0,-1-1 0,0 1 0,-1 1 0,1-1 0,-1 1 0,1 0 0,-1 0 0,0 0 0,1 1 0,-9-1 0,11 1 0,0 1 0,0-1 0,1 1 0,-1 0 0,0 0 0,0 0 0,0 0 0,0 0 0,1 1 0,-1-1 0,0 1 0,0 0 0,1 0 0,-1 0 0,1 0 0,-1 0 0,1 1 0,-1-1 0,1 1 0,0-1 0,-1 1 0,1 0 0,-3 4 0,-10 15 0,12-17 0,0 0 0,1 0 0,-1 0 0,1 0 0,0 0 0,0 0 0,0 1 0,0-1 0,1 1 0,-1-1 0,1 1 0,0 6 0,-2 12 0,2-17 0,1 1 0,-1-1 0,1 0 0,0 0 0,1 0 0,1 10 0,0-1 0,-2-13 0,1 1 0,-1-1 0,0 0 0,1 0 0,-1 0 0,1 1 0,0-1 0,0 0 0,0 0 0,0 0 0,0 0 0,0 0 0,1 0 0,-1-1 0,0 1 0,1 0 0,2 2 0,3 2 0,1 0 0,-1 0 0,1 0 0,0-1 0,0-1 0,15 7 0,-4-9 0,-10-1 0,-1 0 0,1 0 0,-1-1 0,1 0 0,-1-1 0,0 0 0,10-2 0,-8-1 0,0-1 0,0 0 0,0-1 0,0 0 0,-1 0 0,0-1 0,0 0 0,11-13 0,4-1 0,15-14 0,-2-1 0,-2-2 0,-1-1 0,31-49 0,-46 57 0,-2-1 0,0-1 0,-3-1 0,0 0 0,-2-1 0,-2 0 0,7-41 0,-13 32 0,-1-1 0,-3 0 0,-6-66 0,-1 85 0,1 16 0,6 9 0,0 1 0,-1 0 0,1 0 0,0 0 0,0 0 0,0 0 0,0 0 0,-1 0 0,1 0 0,0 0 0,0 0 0,0-1 0,-1 1 0,1 0 0,0 0 0,0 0 0,0 0 0,0 0 0,-1 0 0,1 1 0,0-1 0,0 0 0,0 0 0,-1 0 0,1 0 0,0 0 0,0 0 0,0 0 0,0 0 0,-1 0 0,1 0 0,0 0 0,0 1 0,0-1 0,0 0 0,0 0 0,-1 0 0,1 0 0,0 0 0,0 1 0,0-1 0,0 0 0,0 0 0,0 1 0,-15 19 0,1 2 0,2 0 0,0 1 0,1 0 0,1 1 0,2 0 0,0 0 0,1 1 0,-6 48 0,6 15 0,6 161 0,2-176 0,-1-45 0,4 41 0,-1-52 0,-3-11 0,1 1 0,0-1 0,0 0 0,1 0 0,0 0 0,0 0 0,0 0 0,1 0 0,-1 0 0,5 5 0,-6-9 0,0-1 0,-1 1 0,1-1 0,0 1 0,0-1 0,1 0 0,-1 1 0,0-1 0,0 0 0,1 0 0,-1 1 0,1-1 0,-1-1 0,1 1 0,-1 0 0,1 0 0,-1 0 0,1-1 0,0 1 0,0-1 0,-1 1 0,1-1 0,0 0 0,0 0 0,-1 1 0,1-1 0,0-1 0,0 1 0,0 0 0,-1 0 0,1-1 0,0 1 0,2-2 0,4 0 0,0 0 0,-1 0 0,1-1 0,-1 0 0,0-1 0,0 0 0,0 0 0,-1 0 0,10-8 0,7-9 0,23-26 0,-17 17 0,-23 19 0,-6 10 0,0 0 0,0 0 0,1 1 0,-1-1 0,0 0 0,1 0 0,-1 0 0,1 1 0,-1-1 0,1 0 0,-1 0 0,1 1 0,0-1 0,-1 0 0,1 1 0,1-2 0,-1 3 0,-1 1 0,1-1 0,-1 0 0,1 0 0,-1 0 0,1 1 0,-1-1 0,0 0 0,0 0 0,0 1 0,0-1 0,0 2 0,1 1 0,13 46 0,-8-33 0,-2-1 0,5 27 0,-8-36 0,0 3 0,0 0 0,1 0 0,0 0 0,6 13 0,-8-22 0,0-1 0,1 1 0,-1-1 0,0 1 0,1-1 0,-1 0 0,0 1 0,1-1 0,-1 0 0,1 1 0,-1-1 0,1 0 0,-1 0 0,1 0 0,-1 1 0,1-1 0,-1 0 0,1 0 0,-1 0 0,1 0 0,-1 0 0,1 0 0,-1 0 0,1 0 0,-1 0 0,1 0 0,0 0 0,-1 0 0,1 0 0,-1 0 0,1 0 0,-1-1 0,1 1 0,-1 0 0,1 0 0,-1-1 0,0 1 0,1 0 0,-1-1 0,1 1 0,-1 0 0,0-1 0,1 1 0,-1-1 0,21-18 0,24-36 0,-24 29 0,0 1 0,27-24 0,-31 33 0,22-19 0,-36 33 0,0 0 0,0-1 0,1 1 0,-1 1 0,1-1 0,-1 0 0,1 1 0,-1-1 0,8 0 0,-10 2 0,0 0 0,-1 0 0,1 0 0,0 0 0,0 0 0,0 0 0,-1 0 0,1 1 0,0-1 0,0 0 0,-1 1 0,1-1 0,0 0 0,-1 1 0,1-1 0,0 1 0,-1-1 0,1 1 0,0-1 0,-1 1 0,1 0 0,-1-1 0,1 1 0,-1 0 0,0-1 0,1 1 0,-1 0 0,0-1 0,1 1 0,-1 0 0,0 0 0,0 0 0,0-1 0,1 1 0,-1 0 0,0 0 0,0 0 0,-1 0 0,0 35 0,1-34 0,-3 30 0,3-25 0,0 1 0,-1-1 0,0 1 0,0 0 0,-1-1 0,0 1 0,-3 7 0,5-15 0,0 0 0,0 1 0,0-1 0,0 0 0,-1 0 0,1 0 0,0 0 0,0 0 0,0 1 0,0-1 0,0 0 0,0 0 0,0 0 0,0 0 0,0 1 0,0-1 0,0 0 0,0 0 0,0 0 0,0 0 0,0 1 0,0-1 0,0 0 0,0 0 0,0 0 0,0 0 0,0 0 0,0 1 0,1-1 0,-1 0 0,0 0 0,0 0 0,0 0 0,0 0 0,0 0 0,0 1 0,0-1 0,1 0 0,-1 0 0,0 0 0,0 0 0,0 0 0,0 0 0,0 0 0,1 0 0,-1 0 0,0 0 0,0 0 0,0 0 0,0 0 0,1 1 0,-1-1 0,0 0 0,0-1 0,0 1 0,0 0 0,1 0 0,-1 0 0,0 0 0,0 0 0,0 0 0,0 0 0,0 0 0,1 0 0,-1 0 0,0 0 0,10-4 0,0-4 0,0-1 0,0 0 0,-2-1 0,1 0 0,8-14 0,-9 13 0,1-1 0,0 1 0,21-19 0,-12 17 0,1 0 0,1 1 0,0 1 0,0 1 0,38-13 0,-57 23 0,0 0 0,-1 0 0,1 0 0,0 0 0,0 0 0,0 0 0,-1 0 0,1 0 0,0 1 0,0-1 0,-1 0 0,1 0 0,0 1 0,0-1 0,-1 1 0,1-1 0,0 0 0,-1 1 0,1-1 0,0 1 0,-1 0 0,1-1 0,-1 1 0,1-1 0,-1 1 0,1 0 0,-1 0 0,0-1 0,1 1 0,-1 0 0,0-1 0,0 1 0,1 0 0,-1 0 0,0 0 0,0-1 0,0 3 0,5 30 0,-5-11 0,-4 34 0,2-38 0,0 1 0,2-1 0,1 20 0,-1-37 0,0 0 0,0 0 0,1 1 0,-1-1 0,0 0 0,1 0 0,-1 0 0,1 0 0,-1 0 0,1 0 0,0 0 0,-1 0 0,1 0 0,0 0 0,0 0 0,-1 0 0,1-1 0,0 1 0,0 0 0,0 0 0,0-1 0,0 1 0,0-1 0,0 1 0,0-1 0,1 1 0,-1-1 0,0 0 0,0 1 0,0-1 0,0 0 0,1 0 0,-1 0 0,0 0 0,0 0 0,0 0 0,1 0 0,-1-1 0,0 1 0,2-1 0,6-1 0,1-1 0,-1 0 0,17-7 0,-22 8 0,14-6 0,0 0 0,-1-1 0,0-1 0,0-1 0,-1 0 0,-1-1 0,0-1 0,0 0 0,-1-1 0,-1 0 0,18-27 0,-21 24 0,-11 12 0,-9 9 0,-5 7 0,0 0 0,1 0 0,0 1 0,1 1 0,1 1 0,-20 27 0,27-35 0,0 2 0,1-1 0,0 0 0,0 1 0,1 0 0,0 0 0,1 0 0,-1 0 0,2 0 0,-1 1 0,1-1 0,0 0 0,1 1 0,0-1 0,0 1 0,3 15 0,-1-19 0,-1-1 0,1 0 0,0 1 0,0-1 0,1 0 0,-1 0 0,6 6 0,-7-8 0,0-1 0,-1 0 0,1 0 0,0 0 0,0 0 0,1 0 0,-1 0 0,0 0 0,0 0 0,0 0 0,1 0 0,-1-1 0,0 1 0,1 0 0,-1-1 0,0 1 0,1-1 0,-1 0 0,1 1 0,-1-1 0,1 0 0,-1 0 0,1 0 0,-1 0 0,1 0 0,2-1 0,3-3 0,0 0 0,-1 0 0,1 0 0,-1-1 0,0-1 0,0 1 0,0-1 0,-1 0 0,0 0 0,0 0 0,0-1 0,-1 1 0,0-1 0,-1 0 0,6-14 0,0-2 0,-2-1 0,0 0 0,5-46 0,-11 24 0,-1 25 0,-9 48 0,-60 357 0,18-90 0,49-283 0,-4 19 0,-1 0 0,-1 0 0,-21 46 0,27-73 0,0 0 0,0 0 0,0-1 0,0 0 0,0 1 0,-1-1 0,1 0 0,-1 0 0,0 0 0,1 0 0,-1 0 0,0-1 0,0 0 0,0 1 0,0-1 0,0 0 0,-1 0 0,1-1 0,0 1 0,0 0 0,-1-1 0,1 0 0,0 0 0,-4 0 0,-3-1 0,0 0 0,0 0 0,1-1 0,-1-1 0,1 1 0,-1-1 0,-9-5 0,7 2 0,1-1 0,0 1 0,0-2 0,0 0 0,1 0 0,1-1 0,-1 0 0,1-1 0,1 0 0,-1 0 0,2-1 0,0 0 0,0 0 0,1-1 0,0 0 0,1 0 0,0 0 0,1-1 0,1 1 0,-4-23 0,7 31 0,0 0 0,0 0 0,0-1 0,1 1 0,0 0 0,0 0 0,0 0 0,0 0 0,0 0 0,1 1 0,0-1 0,0 0 0,0 1 0,0-1 0,0 1 0,1-1 0,-1 1 0,1 0 0,0 0 0,0 0 0,4-2 0,6-4 0,-1 0 0,1 2 0,1-1 0,16-5 0,-2 1 0,2 2 0,-1 1 0,1 1 0,0 2 0,1 1 0,0 1 0,61 1 0,-94 6 0,-7 5 0,-14 6 0,12-10 147,1-1-1,-1 0 1,0 0-1,0-1 1,-12 1 0,-22-3-5099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8:51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 14368,'0'0'2111,"29"-60"-2254,-25 60 87,-8 0-200,-1 4 136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8:51.7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10248,'0'0'906,"12"-1"-543,281-17 2095,13 25 976,-207-6-518,-97-1-2157,-5 3-419,-7 1-1735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8:53.0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0 208 5720,'0'0'7097,"13"1"-6576,63 1 459,-64-2-682,-1-1-1,0-1 0,1 0 1,-1 0-1,21-8 0,-11-1 127,0-1-1,-1 0 0,-1-1 1,-1-2-1,27-24 1,37-29 708,-50 50-694,-19 13-2862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8:58.1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1129 6128,'0'0'9653,"0"-11"-9244,0 7-388,-1-7 160,1 0 1,0 0-1,1 0 0,0 0 0,1 0 1,0 0-1,1 0 0,5-13 0,9-13 553,-6 11-221,2 0-1,18-27 0,-6 13 23,-13 21-224,0 0-1,17-19 0,-25 33-209,1 0-1,0 0 0,0 1 0,0 0 1,1 0-1,-1 0 0,1 0 0,0 1 0,0 0 1,0 0-1,10-2 0,-15 4-71,1 1-1,-1-1 1,0 1-1,1 0 1,-1-1-1,0 1 1,1 0-1,-1 0 1,0 0 0,1 0-1,-1 0 1,0 0-1,1 1 1,-1-1-1,0 0 1,1 1-1,-1-1 1,0 1 0,0-1-1,1 1 1,-1-1-1,2 3 1,-1-1 8,0 1 1,-1-1 0,1 1-1,0 0 1,-1 0 0,0 0-1,0 0 1,0 0 0,1 4-1,1 8 85,0 1 0,-1 0 0,-1-1 0,-1 1 0,0 0 0,-1 0 0,0-1 0,-1 1 0,-1-1 0,-1 1 0,-5 14 0,6-23 216,4-9 60,8-15-68,13-12-76,0 1 0,3 2 1,0 0-1,54-41 0,-78 66-233,0-1-1,1 1 0,-1 0 1,1 0-1,0 0 0,-1 0 1,1 1-1,0-1 0,-1 0 1,1 1-1,0-1 0,0 1 1,0-1-1,-1 1 0,1 0 1,0 0-1,0 0 0,3 0 1,-3 1-4,-1 0 0,1 0 0,0 0 1,-1 0-1,1 1 0,-1-1 0,1 0 0,-1 1 1,0-1-1,1 1 0,-1-1 0,0 1 0,0-1 1,0 1-1,0 0 0,0 2 0,5 9 45,-1 0 0,-1 0 1,-1 0-1,5 27 0,-7-27-31,2 0 1,-1-1-1,2 1 0,0-1 0,8 19 1,-11-28-22,0-1 1,0 1 0,0-1-1,1 0 1,-1 0 0,0 1-1,1-1 1,0 0 0,-1 0-1,1-1 1,0 1 0,0 0-1,0-1 1,0 1 0,0-1-1,0 1 1,1-1 0,-1 0-1,0 0 1,1 0 0,-1 0-1,1 0 1,-1-1 0,1 1-1,-1-1 1,1 0 0,-1 0-1,6 0 1,3 0 45,1 0 0,-1-1 1,0-1-1,1 0 0,-1 0 0,0-1 0,0-1 1,0 0-1,0 0 0,-1-1 0,0-1 0,0 1 1,16-13-1,-14 7-12,-1-1 1,0 0-1,13-19 0,-12 16-23,-10 12-16,0 0 1,0 1-1,0-1 0,-1 0 0,1 0 0,0 0 0,-1 0 0,0-1 0,0 1 0,0 0 0,0 0 0,-1-1 0,1 1 0,-1 0 0,0-1 0,0 1 0,0-1 1,0 1-1,-1 0 0,1-1 0,-1 1 0,0 0 0,0 0 0,0-1 0,0 1 0,-1 0 0,1 0 0,-1 0 0,0 0 0,1 1 0,-2-1 0,1 0 0,0 1 0,0-1 1,-1 1-1,1 0 0,-1 0 0,-5-3 0,8 4-5,-1 1 1,0 0 0,0-1-1,0 1 1,1 0 0,-1 0-1,0 0 1,0-1 0,0 1-1,0 0 1,1 0 0,-1 0-1,0 0 1,0 0 0,0 1-1,0-1 1,1 0 0,-1 0-1,0 1 1,0-1 0,1 0-1,-1 1 1,0-1 0,0 0-1,0 1 1,-1 1-1,0 0 0,1 0 0,-1 0 0,0 0 0,1 0 0,-1 0 0,1 0 0,-2 4 0,0 2-10,0 0-1,0 1 0,0 0 0,-1 10 1,4-12 1,0-1 0,0 1 0,0 0 0,1 0 0,0-1 0,0 1 0,0 0 0,1-1 0,0 1 0,0-1 0,1 0 0,0 0 1,0 0-1,1 0 0,-1 0 0,9 9 0,-6-9 10,1-1 0,-1 0 0,1 0 0,0-1 0,1 0 0,-1 0 0,1-1 0,-1 0 0,1 0 0,0-1 0,0 0 0,1 0 0,-1-1 0,0 0 0,0 0 0,15-1 0,8-3 43,-1-1 0,0-1 0,36-12 1,-49 13-23,-5-1 4,0 0-1,0 0 1,0-1 0,-1 0 0,16-12 0,3-2 64,-27 19-75,0-1 1,0 0-1,0 0 0,-1 0 1,1-1-1,0 1 0,-1-1 0,0 1 1,1-1-1,-1 0 0,0 0 1,-1 0-1,1 0 0,0 0 0,-1 0 1,0-1-1,1 1 0,-1 0 1,-1-1-1,1 1 0,0-1 0,-1 1 1,0-1-1,0 1 0,0-1 1,0 1-1,0-1 0,-1 1 0,0-1 1,0 1-1,0-1 0,0 1 1,0 0-1,0 0 0,-1-1 0,0 1 1,1 0-1,-1 0 0,-1 0 1,1 1-1,0-1 0,-6-4 0,6 4-12,-1 1 0,0 0 0,0 0 0,-1 0 0,1 0 0,0 0 0,-1 1 0,1 0 0,-1-1 0,1 1 0,-1 0 0,1 1 0,-1-1 0,0 1 0,1-1 0,-1 1 0,0 0 0,0 1 0,1-1 0,-1 1 0,0-1-1,1 1 1,-1 0 0,1 0 0,-1 1 0,1-1 0,-1 1 0,1 0 0,0 0 0,0 0 0,-4 3 0,3-2-2,-1 1-1,1 0 1,0-1-1,1 2 1,-1-1-1,1 0 1,0 1 0,0-1-1,-5 10 1,7-11 2,0 0 0,0 0 0,1 0 0,-1 0 0,1 0 0,-1 0 0,1 0 0,0 0 1,0 0-1,1 0 0,-1 0 0,0 0 0,1 0 0,0 0 0,0-1 0,0 1 0,0 0 0,0 0 1,0-1-1,3 4 0,-3-4-2,6 10 31,0-1 0,0 0 0,2-1 0,11 14 0,-17-22-12,0 1 0,0-1 0,1 1 0,-1-1-1,1 0 1,-1 0 0,1 0 0,-1-1 0,1 0 0,0 1 0,0-1-1,0 0 1,0-1 0,0 1 0,0-1 0,0 1 0,0-1 0,7-1-1,9-3 39,0 0-1,0-1 0,0 0 0,-1-2 0,26-13 0,88-54 374,-77 40-366,-14 6-65,-30 19 0,0 1 0,23-12 0,-22 14 0,-12 6 0,-6 3 0,-18 8 0,1 0 0,1 2 0,0 1 0,1 1 0,-30 27 0,44-37 0,-30 32 0,33-33 0,0-1 0,0 1 0,1-1 0,-1 1 0,1 0 0,0 0 0,0 0 0,-2 7 0,4-10 0,0 0 0,0 0 0,-1 0 0,1 0 0,0 0 0,0 0 0,0 0 0,0 0 0,0 0 0,0 0 0,0 0 0,1 0 0,-1-1 0,0 1 0,0 0 0,1 0 0,-1 0 0,1 0 0,-1 0 0,1 0 0,-1 0 0,1-1 0,-1 1 0,1 0 0,1 1 0,0-1 0,-1 0 0,1 0 0,0-1 0,0 1 0,-1 0 0,1-1 0,0 1 0,0-1 0,0 0 0,0 0 0,0 1 0,3-1 0,2-1 0,0 1 0,0-1 0,0-1 0,0 1 0,-1-1 0,10-4 0,-2-2 0,-1 0 0,0-1 0,-1-1 0,0 0 0,0 0 0,-1-1 0,14-19 0,-3-2 0,-2-1 0,-1-1 0,21-52 0,-39 86 0,12-36 0,-1 0 0,-2-1 0,9-59 0,-11 54 0,-2 10 0,-1-1 0,-2 0 0,-1 0 0,-4-48 0,2 66 0,0 13 0,0-1 0,-1 1 0,1-1 0,0 0 0,-1 1 0,1-1 0,-1 1 0,-1-5 0,-1-4 0,1 7 0,-3 14 0,0 2 0,0 0 0,-15 21 0,14-23 0,0 1 0,0 0 0,-6 15 0,1 12 0,2 0 0,1 1 0,2 0 0,-2 69 0,-1-12 0,1 22 0,6-80 0,0-27 0,2 0 0,-1 1 0,2-1 0,-1 0 0,4 15 0,-3 3 0,-1-26 0,-1 0 0,1-1 0,0 1 0,0 0 0,0 0 0,1-1 0,-1 1 0,1 0 0,-1-1 0,1 1 0,0 0 0,0-1 0,0 1 0,2 2 0,-3-4 0,1 0 0,0 0 0,-1 0 0,1 0 0,0 0 0,0 0 0,0 0 0,0 0 0,0 0 0,0 0 0,0 0 0,0-1 0,0 1 0,0 0 0,1-1 0,-1 1 0,0-1 0,2 1 0,-1-1 0,1 0 0,-1 0 0,1-1 0,-1 1 0,1-1 0,-1 1 0,0-1 0,3-1 0,5-1 0,7-4 0,-1 0 0,0-1 0,0 0 0,-1-2 0,0 0 0,-1 0 0,0-1 0,-1-1 0,14-15 0,4-7 0,-2-1 0,34-54 0,-49 64 0,0-1 0,-1 0 0,-2 0 0,-1-1 0,12-52 0,-7 6 0,4-77 0,-17 137 0,6-95 0,-8 92 0,0 1 0,-1 0 0,-1 0 0,-6-29 0,8 43 0,0 0 0,-1 0 0,1 1 0,0-1 0,0 0 0,-1 0 0,1 0 0,-1 1 0,1-1 0,0 0 0,-1 0 0,1 1 0,-1-1 0,0 1 0,1-1 0,-1 0 0,0 1 0,1-1 0,-2 0 0,1 1 0,1 0 0,-1 0 0,0 0 0,1 0 0,-1 0 0,1 0 0,-1 0 0,1 0 0,-1 1 0,1-1 0,-1 0 0,1 0 0,-1 1 0,1-1 0,-1 0 0,1 0 0,-1 1 0,1-1 0,0 1 0,-1-1 0,1 0 0,-1 2 0,-3 3 0,1 0 0,-1 0 0,1 1 0,-3 7 0,-12 29 0,1 1 0,3 1 0,-16 78 0,21-69 0,-5 86 0,13-78 0,9 89 0,-5-135 0,1 0 0,1 1 0,0-1 0,1-1 0,0 1 0,2-1 0,-1-1 0,2 1 0,-1-1 0,16 16 0,-23-27 0,0-1 0,0 0 0,1 1 0,-1-1 0,1 0 0,-1 0 0,0 0 0,1 0 0,0 0 0,-1 0 0,1 0 0,-1-1 0,1 1 0,0-1 0,0 1 0,-1-1 0,1 1 0,3-1 0,-1 0 0,-1 0 0,1-1 0,0 1 0,0-1 0,0 0 0,-1 0 0,1 0 0,4-3 0,4-2 0,0 0 0,0-2 0,20-15 0,-24 17 0,-1-1 0,0 1 0,0-1 0,0-1 0,-1 1 0,7-11 0,-11 15 0,-1-1 0,1 1 0,-1-1 0,1 1 0,-1-1 0,0 1 0,0-1 0,-1 0 0,1 1 0,-1-1 0,0 0 0,0 1 0,0-1 0,0 0 0,0 0 0,-1 1 0,0-1 0,0 0 0,-1-3 0,1 5 0,0 1 0,1 0 0,-1 0 0,0 0 0,0 0 0,1 0 0,-1 0 0,0 0 0,0 0 0,0 1 0,0-1 0,0 0 0,-1 0 0,1 1 0,0-1 0,0 1 0,0-1 0,0 1 0,-1 0 0,1-1 0,0 1 0,0 0 0,-1 0 0,1 0 0,0-1 0,-2 2 0,0-1 0,1 0 0,0 0 0,-1 0 0,1 1 0,0-1 0,-1 1 0,1-1 0,0 1 0,0 0 0,0 0 0,0 0 0,-1 0 0,-2 3 0,3-1 0,-1-1 0,0 1 0,1 1 0,-1-1 0,1 0 0,0 0 0,0 1 0,1 0 0,-1-1 0,1 1 0,-1 0 0,1-1 0,0 1 0,1 0 0,-1 0 0,0 6 0,1 2 0,1-1 0,0 0 0,0 0 0,5 17 0,-4-22 0,0-1 0,0 1 0,0-1 0,1 0 0,-1 0 0,2 0 0,-1 0 0,0-1 0,1 1 0,0-1 0,0 0 0,0 0 0,0 0 0,1 0 0,0-1 0,-1 0 0,1 0 0,1 0 0,-1 0 0,0-1 0,0 0 0,1 0 0,0-1 0,-1 1 0,1-1 0,0 0 0,-1-1 0,8 1 0,-3-2 0,-1 1 0,0-1 0,1-1 0,-1 1 0,0-2 0,0 1 0,0-1 0,-1-1 0,1 0 0,-1 0 0,15-10 0,-19 8 958,-4 2-4158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9:02.2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1 281 6520,'0'0'8632,"11"-12"-8262,2-3-258,74-72 796,-74 75-699,-5 5-27,-1 0 0,1 0-1,-2 0 1,1-1-1,7-11 1,-1-6 262,-10 19-310,-1 1 0,1-1 0,1 1 0,-1-1 1,1 1-1,-1 0 0,8-7 0,-1-2 519,-10 14-600,0-1-1,0 0 1,1 1 0,-1-1 0,0 1-1,1-1 1,-1 0 0,0 1 0,1-1 0,-1 1-1,1-1 1,-1 1 0,1-1 0,-1 1-1,1-1 1,-1 1 0,2-1 0,-4 2 40,1 0 0,-1 0-1,1 0 1,0 0 0,-1 0 0,1 0 0,0 0 0,0 0 0,0 1 0,-1-1 0,1 0 0,0 1 0,1-1 0,-1 1 0,0 0 0,0-1-1,0 3 1,-13 35 299,13-33-329,0-1 1,0 1-1,0 0 1,0-1-1,1 1 1,0 0-1,0-1 1,1 1-1,0 0 1,0-1-1,0 1 1,0 0-1,1-1 1,0 0-1,3 6 1,-3-5 3,1-1 0,0 0 0,0 1 0,1-2 0,0 1 0,-1 0 0,2-1 0,-1 1 0,0-1 0,1 0 0,0-1 0,9 6 1,-10-7-25,1 0 1,-1-1-1,1 1 1,0-1 0,-1 0-1,1 0 1,0-1-1,0 0 1,0 1 0,0-2-1,-1 1 1,1 0-1,0-1 1,0 0 0,0 0-1,7-3 1,-2 0 23,1-1 1,-1 0-1,1-1 1,-2 0 0,19-15-1,42-43 360,-35 23-104,-29 32-187,1 0 0,0 1 0,1 0 1,0 0-1,14-11 0,-22 19-127,0 0 0,1-1 1,-1 1-1,0 0 0,1 0 1,-1 0-1,1 0 0,-1-1 1,0 1-1,1 0 0,-1 0 0,0 0 1,1 0-1,-1 0 0,1 0 1,-1 0-1,0 0 0,1 0 1,-1 0-1,1 0 0,-1 0 0,0 0 1,1 0-1,-1 0 0,1 1 1,-1-1-1,0 0 0,1 0 1,-1 0-1,0 1 0,1-1 0,-1 0 1,0 0-1,1 1 0,-1-1 1,0 0-1,0 0 0,1 1 1,-1-1-1,0 0 0,0 1 1,0-1-1,1 1 0,-1-1 0,0 0 1,0 1-1,0-1 0,0 0 1,0 1-1,0-1 0,0 1 1,0-1-1,0 0 0,0 1 0,0-1 1,0 1-1,0 0 0,0 27 89,-1-25-57,-6 77 865,7-79-538,2-2-344,1 0 0,-1 0 0,1 0 1,-1 0-1,0 0 0,1-1 0,-1 1 1,0-1-1,0 1 0,0-1 0,0 0 0,-1 0 1,1 0-1,0 0 0,2-4 0,-3 4-7,26-22 128,3 6 46,-29 18-179,0 0 1,-1-1 0,1 1-1,0-1 1,-1 1 0,1 0 0,0-1-1,0 1 1,0 0 0,-1 0-1,1 0 1,0 0 0,0 0-1,0 0 1,-1 0 0,1 0-1,0 0 1,0 0 0,0 0-1,-1 0 1,1 0 0,0 1-1,0-1 1,-1 0 0,1 1-1,0-1 1,0 0 0,-1 1-1,1-1 1,-1 1 0,1-1 0,1 2-1,23 22 365,-18-16-315,27 32 209,-23-29-167,-10-9-94,0-1 0,0 1-1,0-1 1,0 0 0,0 1 0,0-1 0,1 0-1,-1 0 1,1 0 0,1 1 0,-1-1-27,4 2-351,1 0 0,-1 1-1,0 0 1,1 0-1,5 6 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9:12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1 198 9040,'0'0'3049,"9"-1"-2474,101-23 1562,41-5 936,-106 20-2409,-25 5-212,27-8-1,-42 11-372,0 0 0,0 0 0,0 0 1,0 1-1,0 0 0,0 0 0,0 1 1,0-1-1,0 1 0,5 1 0,27 3 395,79-1 447,-96-2-700,0 0 0,-1 1 0,1 1 0,24 8-1,27 6 386,37 10 142,-78-18-525,1-1 1,37 5-1,-47-13-71,32-1 0,-11-1-41,79-5 150,-7-1-34,-109 7-222,377-10 466,-356 9-448,104-12 75,-99 10-70,1 1 0,-1 2 0,45 5 0,-40-2 1,0-1 1,39-4-1,-14-1 84,68 4 0,33 0 164,55-17-13,188-6 42,-266 16-206,117 4 2,-171 8-54,106-6 0,578-4 161,-388 10-58,280 21 121,-341-19-294,-198-2 55,179 13 109,-243-15-100,-1-3-1,72-7 1,-67 2-24,121 6 107,-20 1-32,556-35 198,-605 21-236,30-1 25,155-12 1,-259 19-76,97-13 9,181-16 82,-230 27-71,51-1-12,-20 5-31,74 2-4,185 25-58,-193-23 79,-183-1 1,309 15-115,-2-25 302,-247 9-36,-46 2-75,1-1-1,17-3 0,-20 2 1,0 1-1,-1 0 1,1 1-1,-1 0 1,23 6-1,30 2 176,72 4 241,-93-6-364,0-3 1,0-2-1,53-4 1,9-3-41,-64 5-42,43-7 0,-59 3-26,-1 0 7,-1 0 0,1 2 1,51 2-1,-68 1-14,0-1-1,-1-1 1,1 1 0,0-1-1,10-3 1,27-2 67,-28 5-40,21 3 57,-23 2-58,-13-3-17,5 4 4,-7-5 95,-36-9-35,-38-18-1,35 13-57,-47-10-28,52 15 0,-31-12 0,64 21 0,0 0 0,0 0 0,0 0 0,0 0 0,0 0 0,0 0 0,0 0 0,0 0 0,0 0 0,0 1 0,0-1 0,0 0 0,0 0 0,0 0 0,0 0 0,0 0 0,0 0 0,0 0 0,0 0 0,-1 0 0,1 0 0,0 0 0,0 0 0,0 0 0,0 0 0,0 0 0,0 0 0,0 0 0,0 0 0,0 0 0,0 0 0,0 0 0,0 0 0,0 0 0,0 0 0,7 6 0,11 6 0,24 7 0,0 1 0,2-1 0,1-2 0,55 13 0,-86-26 0,0 0 0,-1 1 0,17 9 0,-7-4 0,-20-9-2,-1 0 1,0 0-1,0 0 0,1 0 0,-1 1 1,0-1-1,0 1 0,2 2 0,-3-3 1,-1-1-1,0 1 1,1-1-1,-1 1 1,1-1-1,-1 1 1,0 0-1,0-1 1,1 1-1,-1 0 1,0-1-1,0 1 1,0 0-1,0-1 1,0 1-1,0 0 1,0-1-1,0 1 1,0 0-1,0-1 1,0 2-1,-2 1-1,0 0 1,1 0-1,-1 0 0,-1-1 1,1 1-1,0-1 0,-1 1 0,1-1 1,-1 0-1,0 0 0,1 0 1,-5 2-1,-16 10 36,-41 17 0,18-10-18,32-14-29,-52 23 49,60-27-62,-1-1 1,0 0-1,0 0 0,1-1 0,-1 0 1,0 0-1,-14-1 0,20 0-84,1 0 1,-1 0-1,0 0 1,0 0-1,1-1 1,-1 1-1,0 0 1,1 0-1,-1-1 1,1 1-1,-1 0 1,0-1-1,1 1 1,-1-1-1,1 1 1,-1-1-1,1 1 0,-1-1 1,1 1-1,-1-2 1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9:02.5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 13968,'0'0'1416,"76"-12"-1528,-41 8 16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9:14.5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248 714 5016,'0'0'10602,"-11"-5"-10198,3 0-293,6 4-81,0-1 1,-1 0 0,0 1 0,1-1 0,-1 1-1,0 0 1,0 0 0,0 0 0,0 0 0,0 0-1,0 1 1,0-1 0,0 1 0,0 0 0,0 0-1,0 0 1,0 0 0,0 1 0,0-1 0,0 1-1,-5 1 1,-3 4 184,0 0-1,1 0 1,-1 1-1,1 1 1,1 0-1,-1 0 1,1 1-1,-14 17 1,23-25-208,-10 10 338,0 1 1,-11 17-1,19-26-284,0 1 0,0-1 0,0 1 0,1-1 0,-1 1 0,1 0 0,0 0 0,0 0-1,1 0 1,-1 0 0,1-1 0,0 1 0,0 0 0,0 4 0,0-3 14,1-1-1,0 0 1,0 0 0,0 0 0,0 0-1,1 0 1,0 0 0,-1 0-1,1-1 1,1 1 0,3 5-1,-4-7-37,0-1-1,-1 1 1,1-1-1,0 0 0,0 0 1,0 0-1,0 0 1,0 0-1,0-1 0,0 1 1,0 0-1,0-1 1,0 0-1,0 1 1,0-1-1,0 0 0,1 0 1,-1 0-1,0 0 1,0-1-1,0 1 0,0-1 1,0 1-1,4-2 1,0-1 22,-1 1 0,0-1 0,0 1 0,0-1 1,-1-1-1,1 1 0,-1-1 0,1 0 0,-1 0 1,0 0-1,4-6 0,-2 2 41,1-1-1,-2 0 1,1-1-1,7-18 1,5-33 657,-18 55-606,0 1 0,-1-1 0,1 1 0,-1-1 0,-2-8 1,2 13-27,-3 7 536,4-1-576,0-4-64,0 1 0,0 0 0,0-1 0,0 1 0,0 0 0,0-1 0,0 1 0,0 0 1,0-1-1,1 1 0,-1-1 0,1 1 0,-1 0 0,1-1 0,0 1 0,0-1 0,0 1 0,-1-1 1,1 0-1,0 1 0,1-1 0,-1 0 0,0 0 0,2 2 0,5 7 127,4 2-12,-4-8-85,-6-4-33,-1 1 0,1 0 1,-1 0-1,1 0 1,-1-1-1,1 1 1,0-1-1,-1 1 0,1-1 1,0 0-1,-1 1 1,1-1-1,0 0 0,-1 0 1,1 0-1,0-1 1,0 1-1,-1 0 0,3-1 1,1-1 38,-1 0 1,0 0-1,1 0 0,-1 0 1,0-1-1,0 1 1,0-1-1,0 0 0,-1-1 1,1 1-1,-1-1 1,0 1-1,0-1 0,0 0 1,0 0-1,-1 0 1,4-8-1,-4 7 11,-2 4-52,0 1-1,1-1 1,-1 0 0,0 0-1,1 1 1,-1-1-1,0 0 1,1 1 0,-1-1-1,1 0 1,-1 1-1,1-1 1,-1 1 0,1-1-1,-1 1 1,1-1-1,0 1 1,-1-1 0,1 1-1,0-1 1,-1 1-1,1 0 1,0-1 0,-1 1-1,1 0 1,1 0-1,-1 43 381,0-16-391,0 227 97,-2-186-80,-4 68 31,4-133 161,2-18-100,2-53 35,-7 6-29,-2-51 103,7 100-167,0 0 0,0 0 1,1 0-1,1 0 0,0 1 0,8-20 0,3-9 87,-11 31-111,-1 1 0,2 0 0,-1 0 0,1 1 1,0-1-1,1 1 0,9-13 0,4-8 96,-17 25-116,1 0 0,0 1 0,0-1 0,0 1-1,1 0 1,-1-1 0,1 1 0,4-4 0,3-2 22,-7 7-39,0-1 1,0 0-1,1 1 0,-1 0 1,1 0-1,-1 0 0,1 0 0,4-2 1,-7 4 1,1-1 0,-1 1 0,0 0 0,0-1 0,1 1 0,-1 0 0,0 0 1,1-1-1,-1 1 0,0 0 0,1 1 0,-1-1 0,0 0 0,1 0 0,-1 0 0,0 1 0,1-1 1,1 1-1,-2 1 3,1-1-1,-1 1 1,1-1 0,-1 1 0,0-1 0,1 1 0,-1 0 0,0 0 0,0-1 0,0 1 0,1 4 0,2 5-4,0 1 0,0-1 0,-2 1-1,1-1 1,0 24 0,-2-27 11,-1-1-1,0 0 1,-1 0-1,1 0 1,-2 1-1,1-1 1,-1 0-1,0 0 0,0 0 1,-7 12-1,8-17 1,0-1-1,0 1 1,-1-1-1,1 0 1,0 1-1,-1-1 0,1 0 1,-1 0-1,0 0 1,1 0-1,-1 0 1,-2 0-1,-11 9 113,14-10-117,1 0 0,0 0 0,0 0 0,0 1 0,0-1-1,0 0 1,0 0 0,0 0 0,-1 0 0,1 0 0,0 0 0,0 0 0,0 0 0,0 0 0,0 0 0,0 0-1,-1 0 1,1 0 0,0 0 0,0 0 0,0 0 0,0 0 0,0 0 0,0 0 0,-1 0 0,1 0 0,0 0-1,0 0 1,0 0 0,0 0 0,0 0 0,0 0 0,-1 0 0,1 0 0,0 0 0,0-1 0,0 1-1,0 0 1,0 0 0,0 0 0,0 0 0,0 0 0,-1 0 0,0 1 23,2-2-23,0 0 0,1 0-1,-1 0 1,0 0-1,0 0 1,0 1 0,1-1-1,-1 1 1,0-1-1,1 1 1,-1-1-1,0 1 1,1-1 0,-1 1-1,3 0 1,25-4-14,-17 4-35,-10-1 39,0 1 0,1 0 1,-1 0-1,1 0 0,-1 0 0,1 0 0,-1 0 0,0 1 0,1-1 0,-1 1 0,0 0 0,0-1 1,1 1-1,-1 0 0,0 0 0,0 1 0,0-1 0,0 0 0,0 1 0,0-1 0,0 1 0,-1 0 1,4 3-1,1 3 3,-1 0 1,0 0 0,0 1 0,-1-1-1,0 1 1,6 18 0,-3-2 1,5 34 1,-10-35 2,0 0 0,-2 1 0,0-1 0,-6 39 0,-3-19 89,9-43-42,-12-29 112,4 7-126,0 0 0,2 0 0,0-1 0,1 0 1,2 0-1,0 0 0,0-25 0,-1-8 54,3 38-61,2 1 1,0 0 0,1-1-1,0 1 1,1 0-1,1 0 1,7-16 0,-2 1 1,-5 19-8,0 0 0,1 1-1,1 0 1,0 0 0,0 0 0,1 0-1,13-14 1,1 1 18,43-37-1,-62 59-38,0 1 0,0-1 0,0 0 0,0 1 0,1 0 0,-1-1 0,0 1 0,1 0 0,-1 0 0,0 0 0,1 1 0,0-1 0,-1 0 0,1 1 0,-1 0 0,1-1 0,-1 1 0,1 0-1,0 1 1,-1-1 0,1 0 0,-1 1 0,1-1 0,0 1 0,-1 0 0,0 0 0,1 0 0,-1 0 0,0 0 0,1 1 0,-1-1 0,0 1 0,0-1 0,0 1 0,0 0 0,0 0 0,0 0 0,-1 0 0,3 3 0,-1-1-4,1 1 0,-1 0 1,0 1-1,0-1 1,0 0-1,-1 1 1,0-1-1,0 1 1,0 0-1,-1 0 1,0 0-1,0 0 1,0 0-1,-1 0 1,0 0-1,-1 8 1,0-10 4,0 0 1,-1 0-1,1 0 1,-1 0-1,0-1 1,0 1 0,0-1-1,0 1 1,-1-1-1,1 0 1,-1 0-1,0 0 1,0 0 0,0 0-1,0-1 1,0 1-1,-1-1 1,-3 2-1,0-1 26,1 0 0,-1 0 0,0 0-1,0-1 1,0 0 0,0-1-1,0 1 1,0-1 0,-11 0 0,9-4-10,9 3-16,0 0 0,0 0 1,0 0-1,-1 0 0,1-1 0,0 1 1,0 0-1,-1 0 0,1 0 0,0 0 1,-1 0-1,1 0 0,0 0 0,0 0 0,-1 0 1,1 0-1,0 0 0,0 0 0,-1 0 1,1 0-1,0 0 0,-1 0 0,1 0 0,0 0 1,0 0-1,-1 0 0,1 1 0,0-1 1,0 0-1,-1 0 0,1 0 0,0 0 0,0 1 1,0-1-1,-1 0 0,1 0 0,0 0 1,0 1-1,0-1 0,1 0 0,1 1 0,-1-1 0,1 0 0,-1 0 0,0 1 0,1-1 0,-1 1 0,1 0 0,-1-1 0,0 1 0,1 0 0,-1 0 0,0 0 0,0 0 0,0 0 0,2 2 0,2 0-1,1 1-8,0 0 0,0 0 0,0-1-1,0 0 1,1 0 0,-1-1 0,1 1 0,0-2 0,-1 1 0,1-1 0,0 0 0,0 0 0,0-1 0,0 0 0,0 0 0,0 0 0,0-1 0,0 0 0,0-1 0,-1 1 0,1-1 0,0-1 0,-1 1 0,0-1-1,1 0 1,-1-1 0,10-7 0,26-17 23,-2-3 0,-1-1 0,62-67 0,-87 82-3,0-1-1,-2 0 0,0-1 0,-1 0 1,-1 0-1,-1-1 0,-1-1 0,0 0 0,6-32 1,-3 1 21,-4 1 0,4-98 0,-10 128-32,-1-1 0,-1 1 0,-1 0 0,-1 0 0,-10-39 0,13 59 0,0 0 0,-1 0 0,1-1 0,0 1 0,-1 0 0,1 0 0,-1 0 0,0 0 0,1 0 0,-1 0 0,0 0 0,0 0 0,1 0 0,-1 0 0,0 0 0,0 1 0,0-1 0,0 0 0,0 1 0,0-1 0,-2 0 1,2 1-1,0 0 0,0 0 0,0 0 0,0 0 0,0 0 0,0 1 0,0-1 0,0 0 0,0 1 0,0-1 0,0 1 0,0-1 0,0 1 0,1-1 0,-1 1 0,0-1 0,0 1 0,1 0 0,-2 1 0,-4 5-1,1 0 0,1 0 0,-1 0 0,-5 14 0,-2 8-53,1 0 0,-12 55-1,-3 66-108,19-110 141,4-5-1,0 0 0,6 65 0,-2-72 13,2-3-37,1 0-1,1 0 0,2 0 0,9 26 1,-14-44 51,1 1 0,0-1 1,1 0-1,-1 0 1,1 0-1,0-1 0,1 1 1,0-1-1,10 11 0,-12-15 6,0 0 0,0 1 0,0-1 0,1 0 0,-1 0 0,1-1 0,-1 1 0,1-1 0,-1 0 0,1 0 0,0 0 0,0 0-1,0-1 1,-1 1 0,1-1 0,0 0 0,0 0 0,0 0 0,0-1 0,-1 1 0,1-1 0,4-2 0,5-1 23,-1-1 0,0 0 0,-1-1 0,1-1 0,-1 1 0,0-2 0,-1 0 0,0 0 0,0-1 0,-1 0 0,16-20 0,-22 26-33,0-1 0,0 0 0,0 1 0,-1-1 0,1 0 0,-1-1 0,0 1 0,0 0 0,-1-1 1,1 1-1,-1-1 0,0 0 0,0 1 0,0-7 0,1 1 0,-2 8 0,0 0 0,1 0 0,-1 0 0,0 0 0,0 1 0,0-1 0,0 0 0,-1 0 0,1 0 0,0 0 0,-2-3 0,11 53 0,-4-18 0,1 0 0,10 31 0,-15-58 0,1 1 0,-1 0 0,0-1 0,1 1 0,0 0 0,0-1 0,0 0 0,0 0 0,0 1 0,1-1 0,0 0 0,-1-1 0,1 1 0,0 0 0,0-1 0,1 0 0,-1 0 0,0 0 0,1 0 0,-1 0 0,1-1 0,6 3 0,-5-3 0,1-1 0,-1 1 0,1-1 0,0 0 0,-1 0 0,1-1 0,0 0 0,-1 0 0,1 0 0,-1-1 0,1 1 0,-1-1 0,0 0 0,1-1 0,-1 0 0,-1 1 0,10-8 0,-5 3 0,0 0 0,-1 0 0,0-1 0,0 0 0,0-1 0,-1 1 0,-1-2 0,8-11 0,1-3 0,-13 22 0,0-1 0,0 1 0,0-1 0,0 0 0,-1 0 0,1 0 0,-1 0 0,0 0 0,0-1 0,0 1 0,0 0 0,0 0 0,-1-1 0,1-5 0,-1 5 0,-1 0 0,1 1 0,0-1 0,-1 0 0,0 0 0,0 1 0,0-1 0,0 0 0,-1 1 0,1-1 0,-5-5 0,6 8 0,-1 0 0,0 0 0,0 0 0,0 0 0,0 0 0,0 0 0,0 0 0,-1 1 0,1-1 0,0 0 0,0 1 0,0-1 0,-1 1 0,1 0 0,0-1 0,-1 1 0,1 0 0,0 0 0,0 0 0,-1-1 0,1 2 0,0-1 0,-1 0 0,1 0 0,0 0 0,-1 0 0,1 1 0,0-1 0,-1 1 0,1-1 0,0 1 0,0 0 0,0-1 0,0 1 0,0 0 0,-1 0 0,0 1 0,-1 0 0,0 1 0,1-1 0,-1 1 0,0 0 0,1 0 0,0 0 0,0 0 0,0 1 0,0-1 0,0 1 0,1-1 0,-1 1 0,1-1 0,0 1 0,0 0 0,0 0 0,0 5 0,0-1 0,1-1 0,0 0 0,0 0 0,1 1 0,-1-1 0,2 0 0,-1 0 0,4 10 0,-3-11 0,0 0 0,1 0 0,0 0 0,0-1 0,1 1 0,0-1 0,0 0 0,9 9 0,-11-12 0,0 1 0,1-1 0,0-1 0,0 1 0,-1 0 0,1-1 0,0 1 0,0-1 0,1 0 0,-1 0 0,0 0 0,0 0 0,0-1 0,1 1 0,-1-1 0,0 0 0,1 0 0,-1 0 0,5-1 0,14-4 0,1-1 0,-1-1 0,-1-1 0,1-1 0,20-12 0,102-64 0,-107 62 0,-37 22 0,1 1 0,0-1 0,0 1 0,-1-1 0,1 1 0,0-1 0,0 1 0,-1-1 0,1 0 0,-1 1 0,1-1 0,0 0 0,-1 0 0,1 1 0,-1-1 0,0 0 0,1 0 0,-1 0 0,0 0 0,1 0 0,-1 0 0,0 1 0,0-1 0,0 0 0,0 0 0,0-1 0,-4 3 0,0 0 0,-1 1 0,1-1 0,0 1 0,-6 4 0,7-4 0,-35 19 0,1 2 0,-39 32 0,72-50 0,-1-1 0,1 1 0,0-1 0,1 1 0,-1 0 0,1 1 0,0-1 0,0 1 0,0-1 0,-2 9 0,4-11 0,0-1 0,0 1 0,0 0 0,0 0 0,1-1 0,-1 1 0,1 0 0,0 0 0,0 0 0,0 0 0,0 0 0,0-1 0,1 1 0,-1 0 0,1 0 0,0 0 0,0-1 0,0 1 0,0 0 0,0-1 0,1 1 0,-1-1 0,1 1 0,3 3 0,1-1 0,-4-2 0,1-1 0,0 1 0,-1-1 0,1 0 0,0 0 0,1 0 0,5 3 0,-7-5 0,0 0 0,0 1 0,0-1 0,0 0 0,0 0 0,0 0 0,0-1 0,0 1 0,0 0 0,0-1 0,0 1 0,0-1 0,0 0 0,-1 0 0,1 1 0,0-1 0,2-2 0,10-5 0,-1-1 0,0-1 0,0 0 0,-1-1 0,-1 0 0,0-1 0,0 0 0,-1-1 0,-1 0 0,0-1 0,-1 0 0,0 0 0,-1 0 0,6-19 0,0-2 0,-1-1 0,-3 1 0,0-2 0,-3 1 0,-1-1 0,-1 0 0,-3 0 0,0 0 0,-3 0 0,-1 0 0,-1 0 0,-17-60 0,17 75 0,-4-8 0,8 29 0,0 1 0,0 0 0,0 0 0,0 0 0,0-1 0,0 1 0,0 0 0,-1 0 0,1 0 0,0 0 0,0-1 0,0 1 0,0 0 0,-1 0 0,1 0 0,0 0 0,0 0 0,0 0 0,-1 0 0,1 0 0,0 0 0,0-1 0,0 1 0,-1 0 0,1 0 0,0 0 0,0 0 0,0 0 0,-1 0 0,1 0 0,0 0 0,0 0 0,0 1 0,-1-1 0,1 0 0,0 0 0,0 0 0,-1 0 0,-8 8 0,-7 15 0,5-1 0,1-1 0,1 2 0,1-1 0,1 1 0,1 0 0,1 1 0,1-1 0,1 1 0,1 0 0,1 0 0,1 0 0,2 0 0,0-1 0,1 1 0,10 36 0,-5-32 0,10 36 0,-15-58 0,-1 0 0,1 0 0,0 0 0,0 0 0,1-1 0,0 1 0,7 7 0,3-5 0,-13-7 0,1 0 0,-1-1 0,1 1 0,-1 0 0,0 0 0,1 0 0,-1 0 0,0 0 0,1 0 0,0 2 0,-8-7 159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9:14.6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82 157 16280,'0'0'367,"-33"-62"9,16 23-72,-1 10 8,11 14 104,3 7 8,4 4 32,-2 4-104,2 4-232,2-2-8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9:18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58 976 4816,'0'0'7745,"0"-14"-7258,0 0-347,-1 4-42,1 1 0,0-1 1,1 1-1,0-1 0,0 1 0,1-1 0,1 1 0,3-10 1,76-172 2175,-48 117-807,49-151 1,-71 183-1000,-6 25-134,-1 0 1,-1 0-1,4-31 0,-2 8 1221,-21 64 53,-23 96-848,-39 204 1,33-142-299,14-63-189,-31 104 564,36-184-92,24-38-718,1 0 1,-1-1-1,1 1 0,-1 0 0,1-1 1,-1 1-1,1-1 0,-1 1 0,0-1 1,1 1-1,-1-1 0,0 1 0,1-1 1,-1 1-1,0-1 0,1 0 0,-1 0 1,-1 1-1,2-1-17,0 0 0,-1 0 0,1 0 0,0 0-1,-1 0 1,1 0 0,0 0 0,0 0 0,-1 0 0,1 0 0,0 0 0,0 0 0,-1 0 0,1-1 0,0 1 0,0 0 0,0 0 0,-1 0-1,1 0 1,0 0 0,0-1 0,0 1 0,-1 0 0,1 0 0,0 0 0,0-1 0,0 1 0,0 0 0,0 0 0,-1-1 0,1 1-1,0 0 1,0 0 0,0-1 0,0 1 0,0 0 0,0 0 0,0-1 0,0 1 0,0 0 0,0 0 0,0-1 0,0 1 0,0 0 0,0 0-1,0-1 1,0 1 0,0 0 0,1 0 0,-1-1 0,0 1 0,0 0 0,0 0 0,0-1 0,0 1 0,1 0 0,-1 0 0,0 0 0,0-1-1,10-21 95,1 0-1,0 0 0,2 2 0,0-1 0,2 1 0,27-29 1,113-96 383,-83 75-170,-25 22-102,-35 37-141,-1 0 0,-1-1 1,12-18-1,-17 24-36,-1 0-1,1 0 0,0 0 1,0 1-1,1 0 1,-1 0-1,1 0 1,1 1-1,12-7 1,-19 10-23,1 1 0,0-1 0,-1 1 0,1-1 0,0 0 0,-1 1-1,1-1 1,-1 0 0,1 1 0,-1-1 0,1 0 0,-1 0 0,1 1 0,-1-1 0,0 0 0,1 0 0,-1-1 0,0 1 156,0 13-25,-4 41-23,2-39-127,1 0-1,1-1 1,0 1-1,0 0 1,4 17-1,-3-27 5,0 1 0,0-1-1,1 0 1,-1 0 0,1 0 0,0 0-1,0 0 1,0 0 0,1 0-1,-1-1 1,1 1 0,0-1-1,0 0 1,0 0 0,1 0 0,-1 0-1,1 0 1,-1-1 0,1 1-1,0-1 1,0 0 0,0-1 0,0 1-1,0 0 1,1-1 0,4 1-1,-2-1 8,1 0 0,0-1 0,0 0 0,-1 0 0,1-1 0,0 0 0,0 0 0,-1-1 0,1 0 0,-1 0 0,0 0 0,1-1 0,8-5 0,0-1 22,-1 0-1,0-1 0,0 0 0,22-21 0,-30 24-19,0 0 1,0 0-1,-1-1 1,7-9-1,-12 15-7,0 0 1,0 0-1,1 0 1,-1-1-1,-1 1 1,1 0-1,0-1 0,0 1 1,-1 0-1,0-1 1,1 1-1,-1-1 1,0 1-1,0-1 0,0 1 1,0-1-1,-1 1 1,1-1-1,-1 1 0,0 0 1,1-1-1,-2-2 1,1 4 0,1 0 0,-1 0 1,1 0-1,-1 0 0,1 0 1,-1 0-1,1 0 0,-1 1 1,0-1-1,1 0 0,-1 0 1,0 0-1,0 1 0,0-1 1,0 0-1,0 1 0,0-1 1,0 1-1,0-1 0,0 1 1,0 0-1,0-1 0,0 1 1,0 0-1,0 0 0,0-1 1,0 1-1,0 0 0,0 0 1,-1 0-1,1 0 0,0 1 1,0-1-1,0 0 0,0 0 0,0 1 1,0-1-1,0 0 0,0 1 1,-1 0-1,-1 1-5,1 0 1,-1-1-1,1 1 0,-1 0 0,1 0 1,0 1-1,0-1 0,0 0 0,1 1 1,-1-1-1,0 1 0,1 0 0,-2 3 1,1 0-6,0 0 0,1 0 1,0 0-1,0 0 0,0 0 1,1 0-1,0 0 0,0 0 1,0 0-1,1 0 0,0 0 1,0 0-1,0 0 0,1 0 1,0 0-1,0 0 0,6 9 1,-6-11 1,0 0 1,1 0 0,0 0 0,0 0 0,0 0-1,0-1 1,0 1 0,1-1 0,-1 0 0,1 0-1,0 0 1,0-1 0,0 1 0,0-1 0,0 0-1,1 0 1,-1-1 0,1 1 0,-1-1 0,1 0-1,-1 0 1,1 0 0,0-1 0,0 0 0,-1 0-1,1 0 1,0 0 0,-1-1 0,1 1 0,0-1-1,-1-1 1,8-2 0,-1 1 11,-1 0 0,1-1 0,-1 0 0,1-1 0,-1-1 0,-1 1 0,1-2-1,-1 1 1,11-11 0,12-15 16,-1-2 0,-2-1 0,-1-1 0,-2-1 0,-2-2 0,-1 0 0,-2-2 0,19-51 0,-26 47-23,-2 0 0,9-61 0,-8 32 0,-1 0 0,-12 65 0,1 0 0,-1 1 0,-1-1 0,0 1 0,0-1 0,-4-15 0,5 23 0,0 0 0,-1 1 0,1-1 0,0 0 0,0 0 0,-1 0 0,1 1 0,0-1 0,-1 0 0,1 0 0,-1 1 0,1-1 0,-1 0 0,0 1 0,1-1 0,-1 0 0,1 1 0,-1-1 0,0 1 0,0-1 0,1 1 0,-1 0 0,0-1 0,0 1 0,-1-1 0,1 1 0,0 1 0,0-1 0,0 0 0,0 0 0,0 1 0,-1-1 0,1 1 0,0-1 0,0 1 0,0-1 0,0 1 0,1 0 0,-1-1 0,0 1 0,0 0 0,-1 1 0,-4 6 0,0-1 0,0 1 0,-6 12 0,11-17 0,-11 20 0,0 1 0,2 0 0,1 0 0,1 1 0,1 0 0,-4 31 0,2 14 0,0 74-1,9-102-41,1 0 0,2 0 1,1-1-1,14 52 1,-13-72 21,1 1 1,2-1 0,13 28-1,-20-48 18,0 1-1,0-1 0,0 1 0,0-1 0,0 1 0,0-1 1,1 0-1,-1 0 0,0 0 0,1 0 0,-1 0 1,1 0-1,-1 0 0,1 0 0,0 0 0,-1-1 0,4 2 1,-1-2-2,1 1 0,-1-1 0,0 0 0,0 0 0,0 0 0,0 0 1,6-2-1,5-2-4,-1 0 0,1-1 0,14-7 1,-28 11 6,24-10 40,-1-1 1,0-1-1,-1-2 1,0 0-1,-2-1 0,1-1 1,-2-1-1,30-35 1,-29 31 5,-46 32-45,-1 8 0,0 0 0,2 2 0,1 0 0,-37 41 0,56-56 0,1 0 0,0-1 0,0 1 0,0 0 0,1 0 0,-1 1 0,1-1 0,1 1 0,-3 10 0,3-14 0,1 1 0,-1 0 0,1-1 0,0 1 0,0 0 0,0-1 0,0 1 0,0 0 0,1 0 0,-1-1 0,1 1 0,0-1 0,0 1 0,0 0 0,0-1 0,0 0 0,0 1 0,1-1 0,-1 0 0,1 1 0,0-1 0,2 2 0,-3-3 0,1 0 0,-1 0 0,0-1 0,1 1 0,-1 0 0,0-1 0,1 1 0,-1-1 0,1 0 0,-1 1 0,1-1 0,0 0 0,-1 0 0,1 0 0,-1 0 0,1 0 0,-1 0 0,1-1 0,-1 1 0,1 0 0,-1-1 0,1 1 0,-1-1 0,3-1 0,3-2 0,0 0 0,0 0 0,8-8 0,-9 7 0,4-3 0,-2-1 0,1 0 0,-1 0 0,-1-1 0,11-16 0,6-9 0,-15 22 0,0-1 0,-1 0 0,-1-1 0,0 1 0,-1-1 0,0-1 0,-1 1 0,3-22 0,1-15 0,2-64 0,-11 103 0,2-34 0,-6-49 0,3 74 0,1 17 0,-1 1 0,1-1 0,-1 1 0,1-1 0,-1 1 0,-1 0 0,1-1 0,-1 1 0,1 0 0,-4-6 0,2 5 0,-21 56 0,17-29 0,0 1 0,2 0 0,0 0 0,-1 32 0,2 97 0,4-127 0,0-9 0,0 0 0,1-1 0,1 1 0,1-1 0,0 0 0,0 1 0,2-1 0,0-1 0,1 1 0,10 19 0,-13-30 0,-1-1 0,1 1 0,0-1 0,0 0 0,1 1 0,-1-2 0,0 1 0,1 0 0,0-1 0,0 1 0,0-1 0,0 0 0,5 2 0,-6-3 0,0 0 0,0-1 0,0 1 0,0-1 0,0 1 0,0-1 0,0 0 0,0 0 0,0 0 0,0-1 0,0 1 0,0-1 0,-1 1 0,1-1 0,0 0 0,0 0 0,0 0 0,-1-1 0,1 1 0,0-1 0,2-1 0,4-10 884,-7 5-5863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9:18.4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58 14872,'0'0'3279,"9"-58"-2975,5 58 0,9 8-80,6 4 8,10-1-144,4-5 8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9:19.5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55 109 4120,'0'0'3509,"0"-9"-3036,-2-6-259,1 8 11,0 1 0,1 0 0,0-1 0,0 1 0,2-13 0,-1 12 457,-1 5-342,0-1-1,1 0 1,-1 0-1,1 1 1,-1-1 0,1 0-1,3-4 3253,-5 18-2691,-4 204 1141,-1-7-728,2-94-451,4-61 73,-3 0 1,-13 75-1,-2-89 292,11-49-1460,6 1-3109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9:20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61 6224,'0'0'6216,"8"-10"-5946,26-29-3,-26 28 3206,-16 178-1758,-1 1-815,-1 128 1548,10-279-2243,1-4 133,-2-1 0,1 1 0,-5 21 0,4-23 95,1-10-357,0 1 0,0-1 0,0 0 0,0 0 0,0 0 0,0 0 0,0 1 1,0-1-1,-1 0 0,1 0 0,-1 0 0,1 0 0,-1 0 0,1 0 0,-2 2 1,1-2 139,3-1-747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9:21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 6016,'0'0'12529,"13"-7"-12179,-1 0-250,-5 2-43,0 1 0,0 1 0,0-1 0,0 1 0,0 0 1,1 1-1,0-1 0,-1 2 0,16-3 0,122-16 1523,-142 19-1476,1 0 1,0 1-1,0 0 1,-1 0-1,1 0 0,0 0 1,0 1-1,-1 0 1,1-1-1,0 1 0,-1 0 1,5 2-1,1-2 1021,-4 0-586,-4 4-3024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39:21.9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65 6424,'0'0'4362,"3"-10"-4075,11-45 469,-12 60 2175,3 21-2353,0 11-79,11 146 1127,-24 52 440,4-134-1194,1-69-218,-11 52 1,5-40 138,8-11 590,1-32-826,1-4-498,0 0 1,0 0-1,0 0 0,0 0 0,-1 0 0,1 0 1,-1 0-1,0-5 0,0 6-36,3-38-3059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0:21.43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71 565 4120,'0'0'7873,"0"-13"-7637,-1-5-153,4-61 281,1-110 656,-10-2-258,5 178-675,1 1-1,-2-1 0,-2-12 1,4 25-77,0-1 1,0 1-1,0-1 1,0 1-1,0-1 1,0 1 0,0-1-1,-1 1 1,1-1-1,0 1 1,0-1-1,0 1 1,-1-1 0,1 1-1,0 0 1,-1-1-1,1 1 1,0-1-1,-1 1 1,1 0 0,0-1-1,-1 1 1,1 0-1,-1 0 1,1-1 0,-1 1-1,1 0 1,-1 0-1,1 0 1,0-1-1,-1 1 1,1 0 0,-1 0-1,1 0 1,-2 0-1,1 0 6,1 1-1,-1-1 1,0 1 0,0-1-1,1 1 1,-1-1-1,0 1 1,1 0 0,-1-1-1,1 1 1,-1 0 0,1-1-1,-1 1 1,1 0-1,0 0 1,-1 0 0,1-1-1,0 1 1,-1 0-1,1 0 1,0 1 0,-4 25 61,0 0 1,2 47 0,0-8 2,-12 328 621,7-214 67,0-148-237,6-40-94,45-123-70,13-19-171,-46 125-158,1 2-1,1-1 1,18-22 0,-10 14 17,-10 17-31,-9 13-9,0 0-1,0-1 1,0 1 0,0-1-1,-1 0 1,1 0 0,-1 1 0,0-1-1,1 0 1,-1 0 0,-1 0-1,2-6 748,-2 26-585,0-9-124,1 0 0,0 0 0,0 1 0,1-1 1,0 0-1,4 9 0,-6-15-45,1 0-1,-1 0 1,1-1 0,0 1 0,0 0 0,0 0-1,0-1 1,0 1 0,0-1 0,0 1 0,0-1-1,1 1 1,-1-1 0,1 0 0,-1 1 0,1-1-1,-1 0 1,1 0 0,0 0 0,-1 0 0,1-1-1,0 1 1,0 0 0,0-1 0,0 1 0,0-1-1,-1 0 1,1 1 0,0-1 0,0 0 0,4-1-1,-3 1 0,0-1 0,-1 0 0,1 0 0,0-1 0,-1 1 0,1 0 0,-1-1 0,1 0 0,-1 0 0,0 1 0,1-2 0,-1 1 0,0 0 0,0 0 0,-1 0 0,1-1 0,0 1 0,-1-1 0,1 0-1,-1 1 1,0-1 0,0 0 0,0 0 0,0 0 0,-1 1 0,1-1 0,-1 0 0,0 0 0,1 0 0,-1 0 0,-1 0 0,1 0 0,-1-4 0,1 3 9,-1-1 0,1 1 0,-1 0 0,0 0 0,0 0 0,-1-1 0,1 1 0,-1 0 0,0 0 0,0 1 0,0-1 0,0 0 0,-1 1 0,0-1 0,0 1 0,0 0-1,0 0 1,0 0 0,0 0 0,-1 1 0,1-1 0,-7-2 0,7 4-2,-1 0-1,1 0 0,-1 0 0,1 1 1,0 0-1,-1 0 0,1 0 1,-1 0-1,1 0 0,-6 2 0,7-2-7,0 1 0,0-1 0,0 1 0,0-1 1,0 1-1,0 0 0,1 0 0,-1 0 0,0 0 0,0 0 0,1 1 0,-1-1 0,1 0 0,-1 1 0,1-1 0,0 1 0,-3 3 0,36-16-166,-13 2 124,0-1 0,29-18 0,-26 14 20,30-14 0,-47 26 30,-1 1 0,1 0 0,0 0 0,0 0 0,0 1-1,0 0 1,0-1 0,0 2 0,0-1 0,0 1 0,-1-1 0,1 1 0,6 3 0,1 1 24,-1 0 1,-1 1 0,1 1-1,-1 0 1,17 14 0,-3-1 42,8 9 59,-28-24-93,1 0 1,0 0-1,-1-1 0,2 0 1,-1 0-1,0 0 0,1 0 1,0-1-1,7 3 0,-8-6 1,0-1-1,-1 0 0,0 0 1,1 0-1,-1 0 0,1-1 1,-1 0-1,0 0 0,5-3 1,-4 1-7,-1 1 0,0-1 1,0 0-1,0 0 1,0 0-1,3-7 0,3-4-2969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9:20.6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1 408 10040,'0'0'5144,"10"2"-4799,0 0-264,10 3 277,41 4 0,-44-9-151,1 2 4,0-1 1,0-1 0,0-1-1,0-1 1,26-5-1,143-31 2007,-135 28-1847,-38 9-250,0 1 0,0 0-1,1 1 1,-1 0 0,0 1-1,26 7 1,33 4 222,-21-8-97,0-3 1,0-2-1,-1-2 0,79-13 0,-68 2-98,1 2 0,0 4 1,0 2-1,66 3 0,-31 4 69,154-18 0,-205 14-94,82 6 1,23-1 42,-99-2-101,1 1-1,-1 3 1,65 15-1,-34-6 2,10 7-13,-64-12-36,57 7 0,-32-14-7,0-3 0,88-11 1,-60 4-5,-35 3-6,0 2 0,0 3 1,0 1-1,71 12 0,-47-3 16,0-3 0,100-2 0,-98-6 11,91 3 9,25 6 59,228-20 1,-177-20 5,-52 5-21,223-15-9,-300 34-62,31-3 4,141-16-13,103-14 87,-326 36-72,0 3 1,94 9 0,-40-1-6,253 3 56,-210 3-21,-2 0-26,118 8-14,-138-7-4,297 17 129,95 3 110,-161-36-103,-290 1-96,439-7 113,-464 9-148,107 1 29,214-27 0,-177 9 62,31-6 35,237-46 113,-422 61-220,-9 2 25,-1 1-1,1 1 0,56 1 1,-12 2 79,-50 0-54,39 3 1,12 3 60,116-9 0,-142 2-75,-23 1 12,0 1 1,35 5-1,-26-2 68,-28-2-101,0-1 0,-1 2-1,1-1 1,0 1-1,9 4 1,-15-5-37,0 1 1,0-1-1,0 1 0,0-1 1,1-1-1,-1 1 0,0 0 1,0-1-1,1 0 1,-1 0-1,0 0 0,1-1 1,-1 1-1,6-3 0,68-9 117,-67 10-80,1 0 0,0 0 0,0 1-1,14 0 1,-22 0 7,-4 0-45,0 1 0,0 0 0,1 0 1,-1 0-1,0 0 0,0 0 0,0 0 1,0 0-1,0-1 0,0 1 0,1 0 0,-1 0 1,0 0-1,0 0 0,0 0 0,0 0 1,0 0-1,1 0 0,-1 0 0,0 0 1,0 0-1,0 0 0,0 0 0,0 0 0,1 0 1,-1 0-1,0 0 0,0 0 0,0 0 1,0 0-1,1 0 0,-1 0 0,0 0 1,0 0-1,0 0 0,0 1 0,0-1 0,0 0 1,1 0-1,-1 0 0,0 0 0,0 0 1,0 0-1,0 0 0,0 1 0,0-1 1,0 0-1,0 0 0,0 0 0,0 0 1,1 0-1,-1 1 0,0-1 0,0 0 0,-3-2 48,0 0-1,0-1 1,0 2-1,0-1 1,0 0-1,-1 1 0,1-1 1,0 1-1,-5-1 1,-6-4 41,-76-31 412,-167-46 0,229 77-340,-40-3-1,46 8-59,1-2 0,0-1 1,-34-9-1,-13-5 467,44 7 361,29 12-931,0 0 0,0 0 0,0 0 0,-1 0 0,1 1 0,-1 0 0,5 2 0,15 6 0,64 13 0,21 7 0,-65-14-4,104 35-55,-117-42 37,0-2 1,60 7-1,96 4-17,-126-21 206,-61 3-167,-1 0 0,1 0 0,0 0 0,0 0 0,0 0 0,0 0 0,0-1 0,0 1 0,0 0 0,0 0 0,-1 0 0,1 0 0,0 0 0,0 0 0,0 0 0,0-1 0,0 1 0,0 0 0,0 0 0,0 0 0,0 0 0,0 0 0,0-1 0,0 1 0,0 0 0,0 0 0,0 0 0,0 0 0,0 0 0,0 0 0,0-1 0,0 1 0,0 0 0,0 0 0,0 0 0,0 0 0,0 0 0,0 0 0,0-1 0,1 1 0,-1 0 0,0 0 0,0 0 0,-4 1 0,-1 1 0,1-1 0,-1 0 0,0 0 0,1-1 0,-1 0 0,1 0 0,-1 0 0,-6-1 0,-21 1 0,13 4 0,0 0 0,1 1 0,-1 1 0,1 1 0,-31 16 0,24-11 0,-48 16 0,3-9 0,-99 31 0,154-44-3935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0:24.94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12056,'0'0'3712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0:44.78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2656 4912,'0'0'5717,"0"-9"-5460,2-15-51,0 0 0,2 0-1,1 0 1,11-32-1,25-52 185,4 2 0,5 3 0,4 1 0,99-137 0,-107 181-193,68-65 0,-3 6 75,30-57 125,108-116 205,108-30 95,-202 186-417,6-1 400,337-215 0,-275 228 528,-215 116-1103,3-1 189,-9 9-117,-3 7-1,-9 18-2669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0:46.52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27 561 4008,'0'0'5682,"-3"10"-5436,-11 30 3,4-21 478,10-16-156,3 2-262,-4-10-17,1 0 0,-1 0 0,1 0 0,0 0 0,1-10 0,-1 10-144,2-17 193,2 0 1,8-32 0,4-22 389,-13 55-524,3-20 320,-1-1 0,-2 0-1,-5-69 1,-21 1 424,15 67-278,5 34-217,1 15-283,0 21-159,2-20 39,-3 26-15,-4 73 82,5 110 1,4-153-79,-2-39 15,0 1 0,2-1 1,1 0-1,10 38 0,-4-27 67,5 16 184,-12-47-255,-1 1 0,0 0 0,0 0 0,0 0 0,-1 0 0,1 0 0,-2 6 0,1-10 304,1-16-116,4-4-187,1-1-1,0 1 0,16-31 0,-12 29-20,4-9-2,3 0 0,0 1 0,33-41 0,-28 43-49,0 1-1,2 1 1,1 1 0,37-28 0,-36 30 12,-25 21 22,0 0-1,0 0 0,0 0 0,0 0 0,0-1 1,0 1-1,0 0 0,-1 0 0,1 0 1,0-1-1,-1 1 0,1-1 0,-1 1 0,1 0 1,-1-1-1,1 1 0,-1-1 0,0 1 0,0-3 1,-3 0 3,1 1 0,-1 0 1,0 0-1,0 0 0,-1 1 1,1-1-1,-1 1 0,1 0 1,-1 0-1,0 0 0,-6-2 1,-94-34 169,-86-25 176,179 58-101,11 5-341,0 0 1,0 0-1,0 0 1,-1-1-1,1 1 0,0 0 1,0 0-1,0 0 1,0-1-1,0 1 0,0 0 1,0 0-1,0 0 1,0 0-1,0-1 0,0 1 1,0 0-1,0 0 1,0 0-1,0-1 0,1 1 1,-1 0-1,0 0 1,0 0-1,0 0 1,0-1-1,0 1 0,0 0 1,0 0-1,0 0 1,1 0-1,-1 0 0,0 0 1,0-1-1,0 1 1,0 0-1,1 0 0,-1 0 1,0 0-1,0 0 1,0 0-1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0:49.61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84 107 3112,'0'0'9537,"-6"-10"-9253,-16-32-7,21 39-170,0 1-1,0-1 0,0 0 1,0 1-1,0-1 0,0 0 1,1 0-1,-1 0 0,1 1 1,0-1-1,0-4 0,-3-11 1776,3 38-1044,4 125 222,-1-75-430,-2 1 0,-3-1 0,-13 77 0,14-143-552,0 0 0,0 0 0,0 0 0,0-1 0,-1 1 0,1 0 0,-1-1 0,0 1 0,0-1-1,-1 1 1,1-1 0,-5 5 0,3-3 129,4-5-247,0 0 0,0 0 0,0-1 0,0 1 0,0 0 0,0 0-1,0 0 1,0 0 0,0 0 0,0 0 0,0-1 0,0 1 0,0 0-1,0 0 1,0 0 0,0 0 0,0 0 0,0 0 0,0 0-1,0 0 1,-1 0 0,1-1 0,0 1 0,0 0 0,0 0 0,0 0-1,0 0 1,0 0 0,0 0 0,0 0 0,-1 0 0,1 0 0,0 0-1,0 0 1,0 0 0,0 0 0,0 0 0,0 0 0,-1 0 0,1 0-1,0 0 1,0 0 0,0 0 0,0 0 0,0 0 0,0 0 0,0 0-1,-1 0 1,1 0 0,0 0 0,0 0 0,0 0 0,0 0-1,0 1 1,0-1 0,0 0 0,0 0 0,-1 0 0,1 0 0,0 0-1,0 0 1,0 0 0,0 0 0,0 1 0,0-1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0:50.22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0 179 8032,'0'0'4640,"13"0"-4288,11-1-125,0 0 1,-1-2 0,1-1 0,25-7-1,155-71 1435,-165 64-1340,-18 8-110,-5 2-8,-1 1-1,1 1 0,0 0 1,1 1-1,-1 0 0,1 1 0,31-2 1,-12 4 1180,-32 11-167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0:51.27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109 0 5520,'0'0'6441,"-9"7"-6201,3-3-195,-5 3 145,1 1 0,-1 0 0,1 1 0,-15 16 0,23-22-89,-2 2 101,0 0-1,1 0 1,0 0 0,-4 7 0,6-10-144,0 1 0,1-1 0,-1 0-1,1 1 1,-1-1 0,1 0 0,0 1-1,0-1 1,0 1 0,0-1 0,1 0 0,-1 1-1,1-1 1,0 4 0,0-3 2,0-1 1,0 1-1,1 0 1,-1 0-1,1-1 1,0 1-1,-1 0 1,1-1-1,0 0 0,0 1 1,1-1-1,-1 0 1,0 0-1,1 0 1,3 2-1,-1-2 17,0 1-1,1-1 0,-1 0 1,0-1-1,1 1 0,-1-1 1,1 0-1,6 0 0,-4 0 18,1-1 0,0 0-1,-1-1 1,1 0 0,-1 0-1,1-1 1,-1 0 0,1 0-1,-1-1 1,0 0 0,8-4-1,-12 4-25,1 0 0,-1 0 0,0 0 0,0-1 0,0 1 0,-1-1 0,1 0 0,-1 0 0,0 0 0,0 0 0,3-6 0,-5 8-38,0 0 0,0 0-1,0-1 1,-1 1 0,1 0-1,-1 0 1,0 0 0,1-1 0,-1 1-1,0 0 1,0 0 0,-1-1 0,1 1-1,0 0 1,-1 0 0,1 0 0,-1-1-1,0 1 1,0 0 0,1 0 0,-2 0-1,1 0 1,0 0 0,0 0 0,0 1-1,-4-4 1,-2-1 18,1 0-1,-2 1 1,1 0-1,0 0 1,-1 1-1,0-1 1,0 2-1,-1-1 1,1 1-1,0 1 1,-1 0-1,0 0 1,0 0-1,1 1 1,-1 0-1,0 1 1,0 0-1,-15 2 1,16 0-69,-2 1 337,8-3-1093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0:55.26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18 1 6128,'0'0'6969,"-3"11"-6696,1-5-228,-2 10 140,1 0-1,0 0 0,0 20 1,5 52 824,15 108-1,12-28 109,-13-88-275,-16-79-789,0 1 0,0-1 0,0 1 1,0 0-1,0-1 0,0 1 0,-1-1 0,1 1 1,0 0-1,-1-1 0,1 1 0,-1-1 0,0 1 0,1-1 1,-1 0-1,0 1 0,0-1 0,-1 2 0,0-1 309,-3-9-146,3 5-201,0-1 1,0 0 0,0 0 0,1 0-1,-1 0 1,0 0 0,1 0-1,0 0 1,0-1 0,0 1 0,0 0-1,1 0 1,-1-1 0,1 1-1,0-1 1,0 1 0,0-1-1,0 1 1,2-5 0,1-8 32,0 1 0,11-29 0,-7 26-8,-1-2-9,-2 7-7,0 1-1,1-1 0,0 1 0,1 0 0,0 0 1,12-17-1,-12 22 5,1-1 1,-1 1-1,1 1 0,0-1 1,11-6-1,-12 6-8,7-4 29,-13 11-48,0 0 0,1 0 0,-1 0 0,1 0-1,-1 0 1,1 0 0,-1 0 0,1 0 0,-1 0 0,0 0 0,1 0 0,-1 0 0,1 1 0,-1-1-1,1 0 1,-1 0 0,0 0 0,1 1 0,-1-1 0,0 0 0,1 0 0,-1 1 0,0-1 0,1 0-1,-1 1 1,0-1 0,0 1 0,1-1 0,-1 0 0,0 1 0,0-1 0,0 1 0,1-1-1,-1 0 1,0 1 0,0-1 0,0 1 0,5 12 51,-1 1 0,-1-1 0,0 0 0,1 27 0,-3-27-11,1 1 1,0-1 0,1 0-1,0 0 1,8 20-1,-8-26-19,1 0-1,-1 0 0,1 0 1,0 0-1,1-1 0,0 0 1,8 9-1,-12-14-12,0 0 0,1 0 0,-1 0 0,0 0 0,0 0 0,1 0 0,-1 0 0,1-1 0,-1 1 0,1-1 0,-1 1 0,1-1 0,-1 1 0,1-1 0,-1 0 0,1 0 0,0 0 0,-1 0 0,1 0 0,-1 0 0,3 0 0,0-1 5,0 0 1,-1-1-1,1 1 0,0-1 0,-1 0 1,1 0-1,-1 0 0,5-4 1,5-4 18,-1-2 0,-1 0 1,13-15-1,0-4 72,0-2-1,-2 0 1,24-49 0,-44 78-85,1-1 1,-1 1 0,1 0-1,0 0 1,6-5 0,4-6 72,-9 2 115,-6 12-109,-4 8-74,-8 4 7,4-5-12,-4 7-3,1 1-1,0 1 1,1 0 0,1 1-1,0 0 1,1 1 0,1 0-1,0 0 1,-8 28 0,16-41-19,0-1 1,0 0-1,1 1 1,-1-1-1,1 1 1,0-1-1,0 1 1,0-1-1,1 1 1,-1-1-1,1 0 1,0 1 0,0-1-1,0 0 1,2 4-1,-2-5 3,0 0 0,0 1 0,1-1 0,-1 0 0,1 0 0,-1 0 0,1 0 0,0 0 0,-1 0 0,1 0 0,0-1 0,0 1 0,1-1 0,-1 1 0,0-1 0,0 0 0,1 0 0,-1 0 0,1 0 0,-1 0 0,3 0 0,-2-1 4,-1 0 0,1-1 0,-1 1 0,0 0-1,1-1 1,-1 0 0,1 0 0,-1 1 0,0-1 0,0 0-1,1-1 1,-1 1 0,0 0 0,0-1 0,0 1 0,0-1-1,-1 0 1,1 1 0,0-1 0,-1 0 0,1 0-1,-1 0 1,2-4 0,1 0 5,0-1 0,0 0 0,-1 0 1,0 0-1,0 0 0,2-13 0,-4 17-5,7-57 73,-7 54-56,-1 0 0,0 0 1,0-1-1,0 1 0,-1 0 1,0 0-1,-3-10 0,-2 5 117,4 15-14,2-2-118,0 0-1,0 0 1,0 0 0,0 0 0,1 0 0,-1 0 0,1 0-1,0 0 1,-1 0 0,3 3 0,3 4-13,1 1-1,0-1 1,1 0 0,0-1 0,1 0-1,12 10 1,-18-16 3,0 1-1,0 0 1,0-1 0,1 0 0,-1 0 0,0 0-1,1 0 1,0-1 0,-1 1 0,1-1-1,0 0 1,0 0 0,0-1 0,0 1 0,0-1-1,0 1 1,0-1 0,0 0 0,0-1-1,0 1 1,-1-1 0,1 0 0,8-2 0,-9 1 4,0 0 0,0 1 0,0-1 0,0-1 0,0 1 0,-1 0 0,1-1 1,-1 1-1,1-1 0,-1 0 0,3-4 0,22-40 38,-20 33-15,-1 3-2,-1 0 1,-1 0 0,0 0 0,0-1 0,-1 1 0,3-22 0,-3-1 186,-2-36 1,-1 52-43,0 17-116,8 13 1,33 99-56,-31-86 18,23 43 1,-7-16 57,-13-33 37,-5-17 13,-2-12-7,3-26 41,-1 0 0,-2 0 0,1-43 0,-6 74-111,-1 1 1,1-1 0,0 0 0,1 0 0,-1 0 0,1 1 0,3-6 0,-5 9-40,1 0 0,-1 0 0,0 0 0,1 0 0,0 0 0,-1 0 0,1 1 0,-1-1 0,1 0 0,0 0 0,-1 1 0,1-1 0,0 0 0,0 1 0,0-1 0,0 0 0,-1 1 0,1 0 0,0-1 0,0 1 0,0-1 0,0 1 0,0 0 0,0 0 0,0 0 0,0-1 0,0 1 0,0 0 0,0 0 0,0 0 0,0 1 0,0-1 0,0 0 0,0 0 0,0 0 0,0 1 0,0-1 0,2 1 0,8 6-25,2 0-5,-1 0 1,23 19 0,-28-19 7,0-1 1,1 0 0,0 0-1,0 0 1,0-1 0,1 0-1,-1 0 1,1-1 0,18 6-1,-24-10 15,-1 0 0,1 0 0,0 0 0,0 0 1,-1 0-1,1-1 0,0 1 0,-1-1 0,1 0 0,0 0 0,-1 0 0,1 0 0,-1 0 0,0 0 0,1-1 0,-1 1 0,0-1 0,0 0 0,0 1 0,0-1 0,0 0 1,0 0-1,0-1 0,0 1 0,-1 0 0,0 0 0,1-1 0,-1 1 0,2-5 0,-1 1 3,1 0 1,-1 0-1,0 0 0,0 0 1,-1-1-1,0 1 0,0-1 1,0 1-1,-1-1 1,0 1-1,-1-10 0,0 13 9,1 0 0,-1-1 0,0 1 1,0 0-1,0 0 0,0 0 0,-1 0 0,1 0 0,-1 0 0,0 0 0,0 0 0,0 1 0,0-1 0,0 1 0,-1-1 0,1 1 0,-1 0 1,0 0-1,1 0 0,-1 0 0,0 0 0,-4-1 0,6 3-6,0 0-1,0 0 1,0 0 0,-1 0-1,1 0 1,0 0 0,0 1-1,-1-1 1,1 0 0,0 1-1,0-1 1,0 0 0,0 1-1,0 0 1,-1-1 0,1 1-1,0 0 1,0-1 0,0 1-1,1 0 1,-3 1 0,-15 21 15,17-18-25,-1-1 0,0 1 0,1-1 0,0 1 0,0 0 0,1-1 0,-1 1 0,1 0 0,0 0 0,0-1 0,0 1 0,1 0 0,0-1 0,1 7 0,1-2-8,0 0-1,0 1 1,1-1 0,1-1-1,8 16 1,-11-21 11,1 0-1,-1 0 1,0 0-1,1-1 1,0 1 0,-1-1-1,1 1 1,0-1 0,1 0-1,-1 0 1,0 0 0,0 0-1,1-1 1,-1 0 0,1 1-1,-1-1 1,1 0 0,0-1-1,4 2 1,-2-2 13,-1 0 0,1-1-1,-1 1 1,1-1 0,-1 0 0,0 0 0,1-1-1,-1 1 1,0-1 0,0 0 0,0-1-1,6-3 1,2-1-5,1 0 1,0 1-1,0 0 0,0 1 0,23-4 1,-23 8-989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07.68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1 612 6424,'0'0'6606,"0"-10"-6202,-1 1-266,2 0-1,0 0 1,0 1-1,0-1 1,1 0-1,0 1 1,1 0-1,6-15 1,6-7 397,-11 19-222,2 0 1,0 1-1,0-1 0,0 1 1,2 0-1,9-10 1,-16 21-236,0 0 1,0 0-1,0 0 1,-1 0-1,1 0 0,0 0 1,0 0-1,-1 0 1,1 0-1,0 0 1,-1 1-1,0-1 0,1 0 1,-1 0-1,1 1 1,-1 1-1,6 130 818,-4-112-783,-1 3 57,1 0 0,1-1 0,1 0-1,2 1 1,8 23 0,-14-46-154,0 0 0,1 0 0,-1 0 1,1 0-1,0 0 0,-1 0 0,1 0 0,0 0 0,-1 0 0,1 0 0,0 0 1,0 0-1,0-1 0,0 1 0,0 0 0,0-1 0,0 1 0,0-1 1,0 1-1,0-1 0,0 1 0,0-1 0,0 0 0,0 1 0,1-1 0,-1 0 1,0 0-1,0 0 0,0 0 0,0 0 0,1 0 0,-1 0 0,0-1 1,0 1-1,0 0 0,0-1 0,0 1 0,0 0 0,0-1 0,2-1 0,1 0 23,1 0-1,-1-1 0,0 0 0,0 0 0,0 0 1,0 0-1,-1-1 0,5-4 0,1-6 26,-1-1-1,0 0 0,0 0 0,-2 0 0,0-1 1,0 0-1,-2-1 0,0 1 0,-1 0 0,0-1 1,-2 0-1,0 0 0,-1 0 0,0 1 1,-1-1-1,-6-25 0,6 37 0,0 1 1,0-1-1,0 0 1,-1 1-1,0-1 1,0 1-1,-5-8 1,12 15-36,0 0 1,-1 0-1,1 0 1,0 0-1,1-1 1,-1 0 0,0 0-1,1 0 1,-1-1-1,1 1 1,9 0-1,6 0-55,0-1 0,23-1 0,5-6 44,9-1 96,-58 7-111,0 0 1,0 0 0,1 0-1,-1 1 1,0-1 0,0 0-1,0 0 1,1 0 0,-1 0-1,0 1 1,0-1 0,0 0-1,0 0 1,1 0 0,-1 1-1,0-1 1,0 0 0,0 0-1,0 1 1,0-1 0,0 0-1,0 0 1,0 1 0,0-1-1,0 0 1,0 0 0,0 1-1,0-1 1,0 0 0,0 0-1,0 1 1,0-1 0,0 0-1,0 0 1,0 1 0,0-1-1,0 0 1,-1 0-1,1 0 1,0 1 0,0-1-1,-7 16 57,5-11-56,-46 141 214,48-144-211,-1 1-1,1-1 1,0 0-1,-1 0 1,1 0-1,0 1 1,0-1-1,1 0 1,-1 0-1,0 0 1,1 1-1,-1-1 1,1 0-1,0 0 1,0 0-1,0 0 1,0 0-1,0 0 1,0 0-1,0 0 1,1-1 0,-1 1-1,2 2 1,-1-3-1,-1 0 0,0 0 0,0 0 0,1 0 0,-1 0 0,0 0 0,1 0 0,-1 0 0,1-1 0,-1 1 0,1 0 0,-1-1 0,1 1 0,-1-1 0,1 0 0,0 1 0,-1-1 0,1 0 0,0 0 0,-1 0 0,1 0 0,0-1 0,-1 1 0,1 0 0,-1-1 0,1 1 0,0-1 0,-1 1 1,1-1-1,-1 0 0,2-1 0,3-2 15,0-1 0,-1 0 0,0 0 0,0-1 0,0 0 0,-1 1 0,0-2 1,0 1-1,0 0 0,-1-1 0,0 1 0,0-1 0,-1 0 0,0 0 0,2-12 1,-3 14 0,0-1 0,0 1 0,-1-1 1,0 1-1,0-1 0,0 0 0,-1 1 1,0-1-1,0 1 0,0-1 0,-1 1 0,1 0 1,-1 0-1,-1-1 0,1 1 0,-1 0 1,0 1-1,0-1 0,0 0 0,0 1 1,-5-4-1,6 5-3,-1 1 0,1-1 0,-1 1 0,0 0 0,1-1 0,-1 1 0,0 1 0,0-1 0,-1 0-1,1 1 1,0 0 0,0-1 0,-1 1 0,1 1 0,-1-1 0,-5 0 0,3-1 78,-4 0 18,8 3-64,6 1-6,-2-1-43,0 0 0,1-1-1,-1 1 1,1-1 0,-1 1-1,1-1 1,-1 0 0,1 0-1,-1 0 1,3-1 0,10 0-15,6 2 8,0-2 0,-1 0 0,1-1 0,0-2 0,0 0 0,-1-1 0,0 0 0,34-16 0,-41 15 3,0-1 0,0 0 0,-1-1-1,0-1 1,-1 1 0,1-2 0,-2 0 0,1 0 0,-2-1 0,1 0 0,-1 0-1,-1-1 1,10-20 0,-9 14 3,-1 0 0,7-25 0,-13 35 0,0 0 0,0-1 0,-1 0 0,0 1 0,0-1 0,-1 1 0,-2-16 0,2 24 0,0-1 1,0 0-1,0 0 0,0 0 0,0 0 0,0 0 0,-1 0 0,1 1 1,0-1-1,-1 0 0,1 0 0,0 0 0,-1 1 0,1-1 1,-1 0-1,1 0 0,-1 1 0,0-1 0,1 0 0,-1 1 1,0-1-1,1 1 0,-1-1 0,0 1 0,-1-1 0,1 0 1,-1 1 0,1 1-1,0-1 1,0 0-1,0 0 1,-1 0 0,1 0-1,0 1 1,0-1-1,0 1 1,0-1 0,0 1-1,0-1 1,0 1-1,0 0 1,-2 0 0,-2 3 3,0 1 0,0-1 0,1 1 0,-1 0 0,-5 10 0,3-3-4,1 1 0,1 0 0,0 1 0,1-1 1,0 1-1,1 0 0,1 0 0,0 0 0,1 0 0,1 0 0,1 27 1,4 5-13,2-1 1,17 58 0,-20-87 7,20 65 8,-22-75 4,1 1 0,0-1 1,0 1-1,0-1 0,1 0 1,0-1-1,0 1 0,1-1 0,6 7 1,-10-11-4,1 0 1,-1-1 0,1 1 0,-1 0 0,1-1-1,0 1 1,-1-1 0,1 0 0,0 1 0,-1-1-1,1 0 1,0 0 0,-1 0 0,1 0-1,0-1 1,-1 1 0,1 0 0,-1-1 0,1 1-1,0-1 1,-1 1 0,1-1 0,-1 0 0,1 0-1,-1 1 1,0-1 0,1 0 0,-1 0 0,2-3-1,6-3 16,-1 0-1,0-1 0,7-9 1,-14 16-19,8-11 32,-1 0 0,-1-1 0,0 0 0,-1 0 0,7-20 0,-7 18 7,-4 8-11,0 0 0,-1 0 0,1 0-1,-2 0 1,1 0 0,-1-1 0,-1-13 0,1 0 150,0 21-177,0-1 0,0 1 0,0-1 0,0 1 0,0 0 1,0-1-1,0 1 0,0 0 0,-1-1 0,1 1 0,0 0 0,0-1 0,0 1 1,0 0-1,0-1 0,-1 1 0,1 0 0,0-1 0,0 1 0,-1 0 0,1-1 1,0 1-1,0 0 0,-1 0 0,1-1 0,0 1 0,-1 0 0,1 0 0,-1 0 1,1 0-2,0 0 0,-1 0 0,1 0 1,0 0-1,-1 0 0,1 1 0,0-1 0,-1 0 1,1 0-1,0 1 0,-1-1 0,1 0 1,0 1-1,0-1 0,0 0 0,-1 0 0,1 1 1,0-1-1,0 0 0,0 1 0,-1-1 1,1 1-1,0-1 0,0 0 0,0 1 0,0-1 1,0 0-1,0 1 0,0-1 0,0 1 1,0-1-1,0 0 0,0 1 0,-2 23 16,1-1 0,1 1 0,4 25 0,-3-39-16,1 0 1,0 0-1,0 0 0,1 0 0,1 0 1,0-1-1,0 1 0,1-1 1,10 15-1,-14-22-5,1 0 1,0 1-1,-1-1 1,1 0-1,0 0 1,0-1-1,0 1 1,0 0-1,0 0 1,1-1-1,2 2 1,-4-3 3,1 0 0,0 0 0,0 1 0,-1-1 0,1-1 0,0 1 0,-1 0 1,1 0-1,0-1 0,-1 1 0,1-1 0,0 1 0,-1-1 0,1 0 0,-1 1 0,1-1 1,-1 0-1,1 0 0,2-2 0,2-3 8,1 0 0,-1 0 0,0 0 0,0-1 0,-1 0 1,0 0-1,0 0 0,-1-1 0,0 1 0,5-13 0,0-4 46,0 0-1,5-33 1,-11 40 53,-5 16-37,-1 9-21,0 2-42,0 0-1,1 0 1,1 0-1,0 0 1,0 1-1,1-1 0,0 0 1,1 0-1,0 1 1,1-1-1,0 0 1,1 0-1,0 0 1,5 12-1,-7-20-7,1 1 1,-1 0-1,1-1 0,-1 1 0,1-1 0,0 0 0,0 1 1,0-1-1,0 0 0,1 0 0,-1 0 0,0 0 1,1-1-1,0 1 0,-1-1 0,1 0 0,0 1 0,0-1 1,-1 0-1,1-1 0,0 1 0,0 0 0,0-1 1,0 0-1,0 1 0,0-1 0,0 0 0,0-1 1,0 1-1,0 0 0,0-1 0,0 0 0,0 0 0,0 0 1,0 0-1,-1 0 0,1 0 0,0-1 0,-1 1 1,1-1-1,-1 0 0,3-2 0,8-10 8,0 0-1,-2-1 1,0 0-1,0-1 1,-2 0-1,0-1 1,12-30-1,-7 17 6,-9 17 0,-4 11-4,-1-1-1,1 1 0,0 0 0,0 0 0,1-1 1,-1 1-1,0 0 0,4-3 0,2 0 65,0 15-51,-1 6-20,-1 0 0,0 1-1,-1-1 1,2 25 0,0-24 23,-5-16-22,-1-1-1,0 0 0,1 0 0,-1 1 1,0-1-1,1 0 0,-1 0 0,0 0 0,1 1 1,-1-1-1,0 0 0,1 0 0,-1 0 1,1 0-1,-1 0 0,0 0 0,1 0 1,-1 0-1,1 0 0,-1 0 0,0 0 0,1 0 1,-1 0-1,1 0 0,0-1 0,3-1 14,0 0-1,0-1 0,-1 0 1,1 0-1,-1 0 0,4-4 0,-3 4-10,3-3 4,1-3 17,0 2-1,1-1 1,1 1-1,-1 0 1,18-9-1,-19 13-14,-7 2-8,0 0-1,1 0 0,-1 1 1,1-1-1,-1 1 1,1-1-1,-1 1 0,1 0 1,-1-1-1,1 1 0,-1 0 1,2 0-1,-1 1-1,-1-1 0,0 1 1,0 0-1,0 0 0,0-1 0,0 1 0,0 0 1,-1 0-1,1 0 0,0 0 0,0 0 0,-1 0 0,1 0 1,0 1-1,-1-1 0,1 0 0,-1 0 0,1 2 0,2 8 11,0 1 0,0-1 0,-2 1 0,1 0 0,-1 0 0,-1 0 0,0 0 0,-1-1 0,0 1 0,-4 17 0,-1-12 94,4-14 11,5-13 20,3-3-93,1 0 0,1 0 0,0 0-1,10-11 1,15-25 97,-20 32-56,-12 17-80,-1-1 0,1 1 1,-1 0-1,1 0 0,0-1 0,-1 1 0,1 0 0,-1 0 0,1 0 1,-1-1-1,1 1 0,0 0 0,-1 0 0,1 0 0,-1 0 1,1 0-1,-1 0 0,1 0 0,0 0 0,0 1 0,0 0 2,1 0-1,-1 0 0,0 0 1,1 0-1,-1 0 0,0 0 1,0 1-1,0-1 0,0 0 1,0 1-1,-1-1 0,1 1 1,0-1-1,-1 1 0,1-1 1,-1 1-1,1-1 0,0 3 1,-1 22 53,-1-10 14,1-16-72,0 0 0,0 0-1,0 0 1,0 0-1,0 1 1,0-1-1,0 0 1,0 0-1,0 0 1,0 0-1,1 0 1,-1 1 0,0-1-1,0 0 1,0 0-1,0 0 1,0 0-1,0 0 1,0 0-1,0 1 1,0-1 0,1 0-1,-1 0 1,0 0-1,0 0 1,0 0-1,0 0 1,0 0-1,0 0 1,1 0 0,-1 0-1,0 1 1,0-1-1,0 0 1,0 0-1,0 0 1,1 0-1,-1 0 1,0 0-1,0 0 1,0 0 0,0 0-1,1 0 1,-1 0-1,0-1 1,0 1-1,0 0 1,0 0-1,0 0 1,1 0 0,-1 0-1,0 0 1,0 0-1,0 0 1,0 0-1,0 0 1,0-1-1,1 1 1,-1 0-1,0 0 1,0 0 0,0 0-1,0 0 1,0 0-1,0-1 1,0 1-1,9-10 85,-5-6-59,-2 10-20,0-1 0,0 1 0,0 0 0,1-1 0,0 1 0,0 1 0,0-1 0,8-8 0,-9 17-6,0 0 0,0 0-1,0 0 1,0 1-1,-1-1 1,1 1 0,-1-1-1,0 1 1,0 0-1,0 5 1,2 13-1,-3-18 0,1-1 0,-1 1 0,1 0 0,-1 0 0,0-1 0,-1 1 0,1 0 0,-1 4 0,0-7 0,1 1 0,-1 0 0,1 0 0,0 0-1,0 0 1,0 0 0,0 0 0,0 0 0,1 0 0,0 3 0,-1-3 0,1-1 1,-1 1 0,0 0-1,0 0 1,0 0-1,0-1 1,0 1 0,0 0-1,0 0 1,-1 3-1,0 27 139,3-31-135,1-1 0,-1 1 0,0-1 0,0 1 0,1-1 0,-1 0 0,0 0 0,1 0 1,-1 0-1,3 0 0,-3-1 0,5 0-8,1 0 0,-1-1 0,1 0-1,-1-1 1,0 1 0,0-2-1,0 1 1,10-7 0,6-2 4,-14 7 6,0 0 1,-1 0-1,0-1 1,0 0-1,0 0 1,-1-1-1,1 0 1,-2 0-1,1-1 1,-1 0-1,0 0 1,-1-1-1,0 1 1,0-1-1,-1 0 1,4-11-1,-8 19-6,0-1-1,0 1 0,-1-1 0,1 1 0,0 0 1,0-1-1,-1 1 0,1-1 0,-1 1 0,1 0 1,-1-1-1,1 1 0,-1 0 0,0 0 0,0-1 1,0 1-1,0 0 0,0 0 0,0 0 0,0 0 1,0 0-1,0 0 0,0 0 0,0 1 0,-1-1 1,1 0-1,0 1 0,-3-2 0,2 1 8,-1 0-1,0-1 0,0 1 0,0 0 1,0 1-1,0-1 0,0 0 1,0 1-1,0 0 0,0 0 1,0 0-1,-5 0 0,3 2 2,0-1 0,1 1 1,-1 0-1,1 0 0,0 0 0,0 0 0,0 1 0,0 0 0,0 0 1,1 0-1,-1 0 0,1 1 0,-6 6 0,7-7-9,1-1-1,-1 1 1,1 0 0,0-1-1,0 1 1,0 0 0,0-1-1,0 1 1,0 0 0,1 0-1,0 0 1,-1 0-1,1 0 1,0 0 0,1-1-1,-1 1 1,0 0 0,1 0-1,0 0 1,-1 0 0,1 0-1,0-1 1,0 1-1,2 2 1,2 2 2,-1 0-1,2 0 1,-1-1-1,1 0 1,0 0-1,0 0 1,0-1 0,1 0-1,0 0 1,0 0-1,0-1 1,1 0-1,11 4 1,-3-2 19,1 0 0,0-1-1,0-1 1,0-1 0,28 3 0,-30-7 50,1 0 0,0-1 1,-1 0-1,1-1 0,-1-1 0,26-10 1,-41 14-59,1 0 1,0 0-1,-1 0 1,1-1-1,-1 1 1,1 0-1,0 0 1,-1-1-1,1 1 1,-1-1-1,1 1 1,-1 0 0,1-1-1,-1 1 1,1-1-1,-1 1 1,0-1-1,1 1 1,-1-1-1,1 0 1,-1 1-1,0-1 1,0 1-1,1-2 1,-4-4-4051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0:58.27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0 832 5720,'0'0'6293,"10"-7"-5905,-6 4-343,2 0 9,0-1-1,-1 0 0,0 0 0,0 0 0,0-1 0,0 0 0,-1 0 0,0 0 0,0 0 1,0-1-1,-1 1 0,4-8 0,13-45 687,12-59 0,-21 71-403,-6 19 317,-1 0 0,-1 0 0,-1-46 0,-10 162-141,2-37-369,1 152 442,5-191-520,1 0 1,1 0 0,4 17-1,-6-27-45,1-1-1,0 1 1,-1 0-1,1-1 1,0 1-1,1-1 1,-1 1-1,0-1 1,1 0-1,-1 1 1,1-1-1,0 0 0,0 0 1,0 0-1,0 0 1,0 0-1,0 0 1,0-1-1,1 1 1,-1-1-1,0 0 1,4 2-1,-4-3-10,1 0-1,-1 0 1,1 1 0,-1-2-1,1 1 1,-1 0 0,1 0 0,-1-1-1,1 0 1,-1 1 0,1-1-1,-1 0 1,0 0 0,1 0-1,-1 0 1,0-1 0,0 1-1,0-1 1,0 1 0,0-1-1,0 0 1,2-2 0,3-4 21,-1-1 0,1 1 0,9-18 0,-15 24-27,15-26 54,-1 1-1,-1-2 1,-1 0 0,-2 0 0,9-39-1,-9 1 119,-3 0 0,-4-1 0,-2 0 0,-14-133 0,6 129 79,8 59-131,-1 10-47,-1 9-11,-1 67 1,2 66-6,3-2 31,-2-31-15,-6 60 187,-1-46 100,-3-69 623,9-55-955,1 1 1,-1-1-1,1 0 1,0 1-1,4-7 0,4-8 34,-2-1-11,0 1 1,1 0-1,1 0 1,1 1-1,0 1 1,1-1-1,1 2 1,22-22 0,-28 31-53,-2 2 30,-1 0 0,1 0 0,0 1 0,0-1 0,9-4 0,-13 8-28,1 0-1,-1-1 1,0 1-1,0 0 1,0-1-1,0 1 0,1 0 1,-1 0-1,0 0 1,0 0-1,0 0 1,0 0-1,1 0 1,-1 1-1,0-1 1,0 0-1,0 1 1,0-1-1,0 1 1,1-1-1,-1 1 1,0-1-1,0 1 1,0 0-1,-1-1 1,1 1-1,0 0 0,0 0 1,0 0-1,0 0 1,-1 0-1,1 0 1,0 0-1,-1 0 1,1 2-1,43 65 16,-37-57-20,1 1 0,1-1 0,15 16 0,-11-13 0,-12-13 1,0-1 0,0 1 0,0 0 0,0 0 1,0-1-1,0 1 0,0-1 0,0 1 0,0-1 0,0 1 0,1-1 0,-1 0 0,0 1 0,0-1 0,1 0 0,-1 0 0,0 0 0,0 0 0,0 0 0,1 0 1,-1-1-1,0 1 0,0 0 0,0 0 0,1-1 0,-1 1 0,0-1 0,0 1 0,0-1 0,0 1 0,0-1 0,0 0 0,0 0 0,0 1 0,0-1 0,1-2 1,4-2 8,0-1 0,-1 0 0,1-1 1,4-7-1,-8 10 0,0 0 0,0 0 0,0 0-1,-1 0 1,0-1 0,0 1 0,0 0 0,0-1 0,-1 1 0,0-7 0,0-1 28,0 0 0,-4-19 0,2 23-5,1 0 0,-1 0 0,-1 0 0,1 0 0,-1 0 0,-1 1 0,-8-14 0,12 20-25,0 1 1,-1-1 0,1 1 0,-1 0 0,1-1-1,-1 1 1,1 0 0,-1-1 0,1 1 0,-1 0-1,1 0 1,-1 0 0,0-1 0,1 1 0,-1 0-1,1 0 1,-1 0 0,1 0 0,-1 0-1,0 0 1,1 0 0,-1 0 0,1 0 0,-1 1-1,1-1 1,-1 0 0,0 0 0,1 0 0,-1 1-1,1-1 1,-1 0 0,0 1 0,-12 11 30,10-6-37,1 0-1,0 0 1,0 0 0,1 0-1,-1 0 1,1 1 0,1-1 0,-1 0-1,1 1 1,0-1 0,1 0 0,-1 1-1,1-1 1,0 0 0,1 0-1,0 0 1,0 0 0,0 0 0,0 0-1,1 0 1,0-1 0,0 1-1,1-1 1,0 0 0,0 0 0,0 0-1,0 0 1,1-1 0,-1 0-1,7 4 1,-6-3 1,2 1-1,1-1-1,-1 1 1,1-1-1,0 0 1,11 5-1,-16-9 1,0-1 1,0 1-1,0 0 0,0-1 1,0 1-1,0-1 0,0 0 1,0 0-1,0 0 0,0 0 0,0-1 1,0 1-1,0-1 0,0 0 1,0 0-1,0 0 0,0 0 1,-1 0-1,1-1 0,0 1 1,2-3-1,-2 2 21,0 0 0,0 0 0,-1 0-1,1 0 1,0-1 0,-1 0 0,0 1 0,1-1 0,-1 0 0,3-6 0,-1-9-3474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0:58.78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1 105 8936,'0'0'3118,"16"-5"-2428,-10 3-614,114-32 988,-7 14 23,-61 13-546,77-22 616,-106 22-3132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3:48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 9848,'0'0'16445,"9"-2"-15995,23-5 8,1 2 1,39-2-1,75 5 714,0 4 941,-123-3-813,-24 1-1299,0 0 0,0 0 1,0 0-1,0 0 0,0 0 0,0 0 0,0 0 0,0 0 1,0 0-1,0 0 0,0 0 0,0 0 0,-1 0 1,1 0-1,0 0 0,0 0 0,0 0 0,0 0 1,0 0-1,0 1 0,0-1 0,0 0 0,0 0 0,0 0 1,0 0-1,0 0 0,0 0 0,0 0 0,0 0 1,0 0-1,0 0 0,0 0 0,0 0 0,0 0 0,0 0 1,0 0-1,0 0 0,0 0 0,0 0 0,0 1 1,1-1-1,-1 0 0,0 0 0,0 0 0,0 0 1,0 0-1,0 0 0,0 0 0,0 0 0,0 0 0,0 0 1,0 0-1,0 0 0,0 0 0,0 0 0,0 0 1,0 0-1,0 0 0,-4 3-15,-14 0 14,14-1 0,1-1 0,-1-1 0,1 1 0,-1 0 0,0-1 0,1 0 0,-1 0 0,-5 0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02.67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0 477 8744,'0'0'4745,"9"-13"-4154,-8 10-561,9-11 235,-1-2 0,-1 1 0,0-1 1,-1 0-1,9-34 0,13-129 3105,-28 123-1586,-1 55-1646,0 0-88,0 1 0,-1-1 0,2 1 0,-1-1 0,0 1 0,0 0 0,0-1 0,0 1 0,0-1 1,0 1-1,0-1 0,1 1 0,-1-1 0,0 1 0,0 0 0,1-1 0,-1 1 0,0-1 0,0 1 0,1 0 1,-1-1-1,1 1 0,-1 0 0,0 0 0,1-1 0,-1 1 0,1 0 0,-1 0 0,1-1 0,1 1-36,0 1 0,0-1 0,0-1 0,1 1 0,-1 0 0,0 0 0,0-1 0,0 1 0,0-1 0,0 0 0,0 1 0,0-1 0,0 0 0,-1 0 0,1 0 0,0-1 0,0 1 0,-1 0 0,1-1 0,-1 1 0,1-1 0,1-2 0,-3 4-10,0 0 0,0 0-1,0 0 1,0 0 0,1 0 0,-1 0 0,0 0 0,0 0 0,0 0 0,0 0 0,0 0 0,0 0 0,1 0 0,-1 0 0,0 0 0,0 0 0,0 0 0,0-1 0,0 1-1,0 0 1,0 0 0,1 0 0,-1 0 0,0 0 0,0 0 0,0-1 0,0 1 0,0 0 0,0 0 0,0 0 0,0 0 0,0 0 0,0 0 0,0-1 0,0 1 0,0 0-1,0 0 1,0 0 0,0 0 0,0 0 0,0-1 0,0 1 0,0 0 0,0 0 0,0 0 0,0 0 0,0 0 0,0-1 0,-1 1 0,1 0 0,0 0 0,0 0 0,0 0-1,0 0 1,0 0 0,0 0 0,0 0 0,0-1 0,-1 1 0,1 0 0,0 0 0,0 0 0,0 0 0,0 0 0,0 0 0,0 0 0,-1 0 0,1 0 0,0 0 0,-16 1 233,16-1-240,-4 2 24,0-1-1,0 1 1,-1 0-1,2 1 0,-1-1 1,0 1-1,0-1 1,-6 7-1,-11 8 43,16-14-59,1 1 1,-1-1-1,1 1 0,0 0 1,1 1-1,-1-1 0,1 1 1,-1-1-1,1 1 0,1 0 1,-1 0-1,1 0 1,0 0-1,0 1 0,-1 5 1,1-3-1,0 0 1,0 0 0,1 0-1,1 0 1,0 0 0,0 0-1,0 0 1,1 0 0,0 0 0,2 9-1,0-9 8,-1-1 0,2 1 0,-1-1-1,1 1 1,0-1 0,0 0 0,1 0 0,0-1-1,6 8 1,-9-13-8,0 1 0,0 0 0,0 0 0,0-1 0,0 1 0,0-1 0,0 0 0,1 1 0,-1-1 0,0 0 0,1 0 0,-1-1 0,1 1-1,-1 0 1,1-1 0,-1 0 0,1 1 0,-1-1 0,1 0 0,-1 0 0,1-1 0,-1 1 0,1 0 0,-1-1 0,1 0 0,-1 1 0,1-1 0,-1 0 0,0 0 0,1 0 0,-1-1-1,0 1 1,0 0 0,2-3 0,-1 1 7,0 0 0,0 0 0,0-1 0,-1 1 0,1-1 0,-1 1 0,0-1 0,0 0 0,0 0 0,-1 0 0,1 0 0,-1 0 0,0 0 0,0-1 0,-1 1 0,1-8 0,0-3 31,-1 0 0,-1-1 0,-3-21 0,1 19 45,-1 1 0,0-1 0,-2 0 0,-11-26 0,12 36 199,3 8-101,3 14-37,8 30-143,-9-43 5,31 114 48,-12-47-18,12 82 0,-24-104-30,8 102 25,-14-131-11,-2-1 0,0 1 0,-1-1 1,0 1-1,-1-1 0,-11 30 0,13-43-11,0 0 0,0 0 0,-1 0 1,1 0-1,-1 0 0,1 0 0,-1-1 0,0 1 0,0 0 0,0-1 0,-1 0 0,-2 3 0,4-5-1,-1 1-1,1-1 1,0 1-1,-1-1 1,0 1-1,1-1 1,-1 0-1,1 0 0,-1 0 1,1 0-1,-1 0 1,1 0-1,-1 0 1,0 0-1,1-1 1,-1 1-1,1-1 0,-1 1 1,1-1-1,0 0 1,-1 1-1,1-1 1,0 0-1,-1 0 1,1 0-1,0 0 0,-2-1 1,-3-3 16,1 1 1,-1-1-1,1-1 1,0 1-1,0-1 1,1 1-1,-1-1 1,1-1-1,1 1 0,-1 0 1,1-1-1,0 0 1,0 0-1,1 0 1,0 0-1,0 0 1,1 0-1,0-1 1,0 1-1,1 0 0,0-1 1,0 1-1,1 0 1,0-1-1,0 1 1,0 0-1,1 0 1,0 0-1,1 0 1,0 0-1,3-7 1,9-15 54,-10 19-64,0 0 1,0 0 0,1 1-1,0-1 1,1 1-1,0 1 1,8-9-1,28-22 18,71-81 0,-85 84 1,-17 23-19,-1 0 0,-1 0 0,0-1 0,0-1 0,-2 1-1,0-2 1,12-30 0,-7-23 54,-13 66-70,3-18 60,-3 14-19,-3 11-10,4 15-59,0-2 9,-1-2 7,0-1-1,1 0 1,0 1 0,1-1-1,8 27 1,1-6-39,17 38 0,-27-71 45,0 0 0,-1 0 0,1 0 0,0 0 0,0-1 0,0 1 0,0 0 0,0-1 0,0 1 0,0-1 0,1 1 0,-1-1 0,1 1-1,-1-1 1,1 0 0,-1 0 0,1 0 0,0 0 0,2 1 0,-2-2 5,0 0 0,0 0-1,0 0 1,0-1 0,0 1-1,0 0 1,0-1 0,-1 0 0,1 1-1,0-1 1,0 0 0,-1 0-1,1 0 1,0 0 0,-1-1 0,1 1-1,-1 0 1,0-1 0,2-1-1,6-6 12,-1 0-1,0-1 1,-1 0-1,0 0 1,0-1-1,-1 0 1,-1 0-1,0 0 1,5-15-1,-4 5 33,0 0-1,-1-1 0,-2 0 0,2-29 0,-2 36-9,-3 13-30,1 1 0,-1-1 0,1 0 1,-1 1-1,0-1 0,0 1 0,1-1 0,-1 0 0,0 1 0,-1-1 1,1 0-1,0 1 0,0-1 0,-1 1 0,1-1 0,-2-2 0,1 1 128,2 10-108,1 26-23,1 0 0,9 34 0,-6-31-23,-1-16 6,0 0 1,2 0-1,12 27 0,4 11-6,-23-57 21,0-1 1,0 1-1,0-1 0,0 0 1,0 1-1,0-1 1,0 0-1,0 1 0,0-1 1,0 0-1,0 1 0,0-1 1,1 0-1,-1 1 0,0-1 1,0 0-1,0 1 0,1-1 1,-1 0-1,0 1 0,0-1 1,1 0-1,-1 0 0,0 0 1,0 1-1,1-1 0,-1 0 1,0 0-1,1 0 0,-1 1 1,0-1-1,1 0 0,-1 0 1,1 0-1,-1 0 0,0 0 1,1 0-1,-1 0 0,0 0 1,1 0-1,-1 0 0,0 0 1,1 0-1,-1 0 0,1 0 1,-1 0-1,0-1 0,1 1 1,-1 0-1,0 0 0,1 0 1,-1 0-1,0-1 0,0 1 1,1 0-1,-1 0 0,0-1 1,0 1-1,1 0 0,-1 0 1,0-1-1,0 1 0,1 0 1,-1-1-1,0 1 0,0-1 1,15-27 34,-13 24-30,3-8 8,-1 0 0,0-1 0,-1 1 0,0-1 0,1-16 0,1-68 112,-2 20 28,-1 65-117,-1 12-29,-1-1-1,0 0 1,0 0-1,1 0 1,-1 1-1,0-1 1,0 0-1,0 0 1,0 0-1,0 0 1,0 1-1,0-1 1,0 0-1,-1 0 1,1 0-1,0 0 1,-1-1-1,1 2-4,0 0 1,0 1-1,0-1 0,0 0 0,0 0 1,1 0-1,-1 0 0,0 0 0,0 0 1,0 0-1,0 0 0,0 0 0,0 0 1,0 0-1,0 0 0,0 0 0,0 0 1,0 0-1,0 0 0,1 0 0,-1 0 1,0 0-1,0 0 0,0 0 0,0 0 1,0 0-1,0 0 0,0 0 0,0 0 1,0 0-1,0 0 0,1 0 0,-1 0 1,0 0-1,0 0 0,0 0 0,0 0 1,0 0-1,0 0 0,0 0 0,0 0 1,0 0-1,0 0 0,0 0 0,0-1 1,0 1-1,0 0 0,0 0 0,1 0 1,-1 0-1,0 0 0,0 0 0,0 0 1,0 0-1,6 4-1,23 22 3,-24-22-3,0 0-1,0 0 1,0 1-1,-1-1 1,8 10-1,-8-7 0,1 0 0,0 0 0,0-1 0,1 0 0,-1 0 0,2-1 0,-1 0 0,10 7 0,-15-11 0,1 0 0,0 0 0,0 0 0,-1 0 0,1-1 0,0 1 0,0 0 0,0-1 0,0 1 0,0-1 0,0 0 0,0 0 0,0 1 0,0-1 0,0-1 0,0 1 0,0 0 0,0 0 0,0-1 0,0 1 0,0-1 0,0 0 0,0 0 0,0 1 0,0-1 0,0 0 0,-1 0 0,1-1 0,0 1 0,-1 0 0,1-1 0,-1 1 0,1-1 0,-1 1 0,0-1 0,0 1 0,0-1 0,1-2 0,1-1 8,0 0 0,-1-1-1,0 1 1,0-1 0,-1 1 0,0-1 0,1 0-1,-2 0 1,1 0 0,-1 1 0,0-10-1,-1 7 8,0-1 0,0 1-1,0 0 1,-1-1 0,0 1-1,-1 0 1,-4-10 0,-8-1 89,14 18-99,1 1 0,0-1-1,-1 1 1,1 0 0,0-1-1,-1 1 1,1 0-1,-1-1 1,1 1 0,0 0-1,-1 0 1,1-1 0,-1 1-1,1 0 1,-1 0-1,1 0 1,-1-1 0,1 1-1,-1 0 1,1 0 0,-1 0-1,1 0 1,-1 0-1,1 0 1,-1 0 0,1 0-1,-1 0 1,1 1 0,-1-1-1,0 0 1,0 2 1,-1 0 0,1 1-1,-1-1 1,1 0 0,0 1 0,0-1 0,0 1 0,0 0 0,0-1 0,1 1 0,-1-1 0,1 1-1,0 0 1,0 0 0,0 3 0,5 45-3,-3-35 2,-1-10-4,1 0 0,-1 0 0,1 0 0,0 0 0,0 0-1,1-1 1,-1 0 0,1 1 0,5 5 0,-6-8-7,0 1 1,1-1-1,0 0 1,-1 0-1,1-1 1,0 1 0,1 0-1,-1-1 1,0 0-1,1 0 1,-1 0-1,1 0 1,0 0 0,4 1-1,-3-4 4,0 1-1,-1-1 1,1 0-1,-1 0 1,1-1-1,-1 1 1,0-1-1,0 0 1,0 0-1,0-1 1,0 1-1,4-4 1,-2 2-1,14-9 0,-1-1 0,0 0-1,27-29 1,-40 37 3,1 0 0,0 1 0,0 0 0,1 0 0,8-4 0,-12 7 0,-4 1 2,1 1 0,0-1 0,-1 1 0,1-1 0,0 1 0,0 0 0,0-1 0,-1 1 0,1 0 0,0 0 0,0 0 0,0 0-1,0-1 1,-1 1 0,1 0 0,0 0 0,0 1 0,0-1 0,0 0 0,-1 0 0,1 0 0,0 1 0,0-1 0,0 0 0,-1 1 0,1-1 0,0 0 0,0 1 0,-1-1 0,1 1 0,0-1 0,-1 1-1,1 0 1,-1-1 0,1 1 0,-1 0 0,1-1 0,-1 1 0,1 0 0,-1-1 0,0 1 0,1 0 0,-1 0 0,0 0 0,1-1 0,-1 1 0,0 0 0,0 0 0,0 1 0,2 6 31,-1 0 0,0 0 1,-1 16-1,0-20-25,-1 16 104,-5 36 0,6-56-110,0 0 0,0 0 0,0 0 1,1-1-1,-1 1 0,0 0 0,0 0 1,1 0-1,-1 0 0,0 0 0,0 0 0,1-1 1,-1 1-1,0 0 0,0 0 0,1 0 0,-1 0 1,0 0-1,1 0 0,-1 0 0,0 0 1,0 0-1,1 0 0,-1 0 0,0 1 0,1-1 1,-1 0-1,0 0 0,0 0 0,1 0 1,-1 0-1,0 0 0,0 1 0,0-1 0,1 0 1,-1 0-1,0 0 0,0 1 0,0-1 1,1 0-1,-1 0 0,0 0 0,0 1 0,0-1 1,0 0-1,0 1 0,1-1 0,-1 0 0,0 0 1,0 1-1,0-1 0,0 0 0,0 0 1,0 1-1,0-1 0,0 0 0,0 1 0,0-1 1,0 0-1,0 0 0,0 1 0,-1-1 1,1 0-1,0 0 0,0 1 0,21-19 61,-17 14-55,23-16 61,-22 17-39,1-1 0,-1 0-1,1 0 1,-1-1 0,6-6 0,-9 9-13,-1 0 0,1 0 0,0 0 0,0 0 0,0 0 0,0 1 0,0-1 0,0 1 0,0-1 1,1 1-1,-1 0 0,1 0 0,2-1 0,3 11-6,-1 1 1,11 15-1,6 10-35,-7-14 11,-10-12 33,0 0-1,1 0 0,1 0 1,-1-1-1,16 11 0,-24-19-29,1 0-1,-1 0 1,1 0-1,-1 0 1,1 0-1,-1 0 1,0 0-1,1 0 1,-1 0 0,1 0-1,-1 0 1,0 0-1,1 0 1,-1 0-1,1-1 1,-1 1-1,0 0 1,1 0-1,-1 0 1,0-1 0,1 1-1,-1 0 1,0 0-1,1-1 1,-1 1-1,0 0 1,0-1-1,1 1 1,-1 0-1,0-1 1,0 1 0,0 0-1,1-1 1,-1 1-1,0-1 1,0 1-1,0 0 1,0-1-1,0 1 1,0-1-1,0 1 1,0 0 0,0-1-1,0 1 1,0-1-1,0 1 1,0 0-1,0-1 1,0 1-1,0-1 1,-1 1 0,1 0-1,0-1 1,0 1-1,-1-1 1,-7-21-3921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02.92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94 91 15472,'0'0'912,"-80"-27"-465,68 17 1,10 9-136,4-3 8,2 2-288,8-4-8,7-6-80,16 2 16,22 5-64,1-9 16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23.45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274 834 6824,'0'0'6558,"-11"0"-6143,3-1-407,-2 1 160,1 0-1,0 0 1,-1 0 0,1 2-1,-1-1 1,1 1 0,0 0-1,0 1 1,0 0 0,0 0-1,-9 6 1,3 1 148,0 0 0,1 1 0,0 1 0,1 1 0,-16 18 0,25-26-199,0 0 1,1 0-1,0 0 1,0 1-1,0-1 1,0 1-1,1 0 1,0 0-1,0-1 0,0 1 1,1 1-1,0-1 1,0 0-1,1 0 1,0 0-1,0 0 1,0 1-1,1-1 1,1 9-1,-1-12-73,0 0 1,0 1-1,1-1 0,-1 0 0,1 0 0,-1-1 1,1 1-1,0 0 0,0 0 0,0-1 1,0 1-1,1-1 0,-1 0 0,1 0 1,-1 0-1,1 0 0,0 0 0,0 0 1,0-1-1,0 0 0,0 1 0,0-1 1,0 0-1,0 0 0,0-1 0,1 1 1,-1-1-1,0 1 0,7-1 0,-3 0 14,-1-1 1,1 1-1,0-1 0,-1-1 0,1 1 0,-1-1 1,1 0-1,-1 0 0,0-1 0,0 0 0,0 0 0,0 0 1,0-1-1,5-5 0,0-1 35,0-1 1,-1 0-1,0-1 1,-1 0-1,12-20 1,-17 24 16,1-1-1,-1 0 1,0 0 0,-1-1-1,0 1 1,-1-1-1,0 0 1,0 1 0,0-18-1,-2 27-95,0 0 0,0-1-1,0 1 1,1 0 0,-1-1 0,0 1-1,0 0 1,0-1 0,0 1-1,0 0 1,0-1 0,0 1-1,0 0 1,-1-1 0,1 1 0,0 0-1,0-1 1,0 1 0,0 0-1,0-1 1,0 1 0,-1 0-1,1 0 1,0-1 0,0 1 0,0 0-1,-1 0 1,1-1 0,0 1-1,0 0 1,-1 0 0,1 0 0,0-1-1,0 1 1,-1 0 0,1 0-1,-1 0 1,-10 8 255,-8 19-68,18-23-188,-1 1 1,1-1-1,0 0 0,0 1 0,1-1 1,-1 1-1,1-1 0,0 1 1,0 0-1,1-1 0,-1 1 1,1-1-1,0 0 0,0 1 1,2 5-1,-2-8-12,0 0 0,0 1 0,0-1 0,0 0 0,0 0-1,1 0 1,-1 0 0,1 0 0,-1 0 0,1-1 0,0 1 0,-1 0 0,5 1 0,-5-2 1,0 0 0,1-1 0,-1 1 0,1-1 0,-1 0 0,1 1 0,-1-1 1,1 0-1,-1 0 0,1 0 0,0 0 0,-1 0 0,1 0 0,-1 0 0,1-1 0,-1 1 0,1-1 0,-1 1 0,1-1 1,-1 1-1,0-1 0,1 0 0,0-1 0,7-3 14,-1-1 0,1 0 1,-2-1-1,1 1 0,-1-2 0,0 1 1,8-12-1,3-6 59,14-31-1,-11 20 6,-18 30-97,4-4 197,-7 10-176,0 0 0,0 0 1,1 0-1,-1 0 1,0 0-1,0 1 1,1-1-1,-1 0 0,0 0 1,0 0-1,0 0 1,1 0-1,-1 0 1,0 1-1,0-1 0,0 0 1,0 0-1,1 0 1,-1 0-1,0 1 0,0-1 1,0 0-1,0 0 1,0 1-1,0-1 1,1 0-1,-1 0 0,0 0 1,0 1-1,0-1 1,0 0-1,0 0 1,0 1-1,0-1 0,0 0 1,0 0-1,0 1 1,0-1-1,-1 1 1,6 29 43,-1 0-1,-1 44 1,1 8-10,7 16 40,-3-41-23,-3 0-1,-4 109 0,-3-139-30,-1 4 29,2-23 75,1-9 119,1-22-103,6-32-1,0 0-54,5-87 105,8-97 116,-18 199-224,2 1-1,2 0 1,20-72 0,-21 92-53,-5 16-21,0 1 0,0 0-1,1-1 1,-1 1 0,1 0 0,0-1 0,-1 1 0,1 0 0,0 0-1,0 0 1,1-1 0,-1 1 0,0 0 0,1 1 0,-1-1-1,1 0 1,0 0 0,-1 1 0,1-1 0,0 1 0,0-1-1,0 1 1,4-2 0,-5 3-9,0 0 0,0 0 0,0 0 0,0 0 0,0 0 0,0 0 0,0 1 0,0-1 0,0 0 0,0 1 0,0-1 0,0 1 0,0-1 0,-1 1 0,1-1 0,0 1 0,1 1-1,16 15-14,-13-12 14,1 2-4,0 0-1,-1 0 1,0 0 0,0 1-1,-1 0 1,0 0 0,0 0 0,-1 0-1,0 1 1,0-1 0,-1 1 0,0 0-1,-1 0 1,0 0 0,-1 0-1,0 14 1,0-20 13,-1 1-1,1 0 1,-1 0 0,0-1-1,0 1 1,-1-1 0,1 1-1,-1-1 1,1 0-1,-1 1 1,0-1 0,-1 0-1,1 0 1,0 0 0,-1-1-1,1 1 1,-7 4-1,5-4 7,0 0-1,0-1 0,-1 1 0,1-1 1,-1 0-1,1 0 0,-1 0 1,0-1-1,0 0 0,0 0 0,0 0 1,-9 0-1,3-4 171,11 0-142,6 1-20,-3 1-21,0 0-1,0-1 0,0 1 1,0-1-1,0 0 1,-1 0-1,5-4 1,4-3-3,34-23 8,-26 18-23,1 0 0,31-16 0,-44 26 12,-2 2-7,0-1 0,0 1 1,0 0-1,0 1 0,0-1 0,10-1 0,-13 3 5,0 0 0,1 0 0,-1 1-1,0-1 1,0 1 0,0-1 0,1 1 0,-1 0-1,0 0 1,0 0 0,0 0 0,0 0 0,-1 0-1,1 0 1,0 1 0,0-1 0,-1 1 0,1-1 0,-1 1-1,3 3 1,6 9 5,0 0 0,-1 1 0,0 0-1,-1 0 1,8 25 0,22 88 1,-29-87-22,-1 0 1,4 79-1,-12-109 20,-1-1 0,0 1 0,0 0 0,-1-1 0,-1 0 0,-6 19 0,9-29 2,0 1-1,0-1 1,0 0-1,0 0 1,0 1 0,0-1-1,-1 0 1,1 0-1,0 0 1,0 1 0,0-1-1,0 0 1,0 0-1,-1 0 1,1 0 0,0 1-1,0-1 1,0 0-1,-1 0 1,1 0 0,0 0-1,0 0 1,-1 0-1,1 0 1,0 0 0,0 1-1,0-1 1,-1 0-1,1 0 1,0 0-1,0 0 1,-1 0 0,1 0-1,0 0 1,0 0-1,-1-1 1,1 1 0,0 0-1,-10-8 50,-5-16-7,6 2-13,0 0 0,2-1 0,0 0 0,2-1 0,-4-27 0,4 0 66,3-73 0,6 71-54,3 0-1,14-58 0,-17 92-29,-1 7-11,0 0-1,0 1 0,1-1 0,0 1 1,1 0-1,0 0 0,1 0 0,0 1 1,0-1-1,2 2 0,-1-1 0,1 1 1,11-10-1,-18 18 1,1 0 0,-1 0 0,0 1 0,0-1 0,1 0 0,-1 1 1,1-1-1,-1 1 0,1 0 0,-1 0 0,1-1 0,-1 1 0,1 0 0,-1 0 0,1 0 0,-1 1 1,0-1-1,1 0 0,-1 0 0,1 1 0,-1-1 0,1 1 0,-1-1 0,0 1 0,1 0 1,-1-1-1,0 1 0,0 0 0,1 0 0,0 2 0,3 0-2,-1 1 0,0 0 0,0 1-1,0-1 1,-1 1 0,5 6 0,0 4-5,0 1 0,-1 0 0,-1 0 1,0 0-1,-1 1 0,3 18 0,-6-29 4,-1 0-1,-1 0 1,1 0-1,-1 0 1,0 0-1,-1 0 1,1 0-1,-1 0 1,0 0-1,0 0 1,-1 0-1,0-1 1,0 1-1,0-1 1,-1 1-1,0-1 1,0 0-1,0 0 1,-1 0-1,1 0 1,-6 4-1,5-6 6,1-1 0,-1 0-1,0 0 1,0 0 0,0-1 0,0 1-1,0-1 1,-1 0 0,1 0 0,0-1-1,-1 1 1,1-1 0,0 0 0,-1 0-1,1 0 1,-1-1 0,1 1-1,0-1 1,0 0 0,-1-1 0,1 1-1,0-1 1,0 1 0,0-1 0,-6-4-1,-2-10 25,12 16-28,0-1 0,-1 1 1,1 0-1,0-1 0,0 1 1,0 0-1,-1-1 0,1 1 1,0 0-1,0-1 0,0 1 1,0 0-1,0-1 0,0 1 1,0 0-1,0-1 1,0 1-1,0-1 0,0 1 1,0 0-1,0-1 0,0 1 1,0 0-1,0-1 0,0 1 1,0-1-1,1 1 0,-1 0 1,0-1-1,0 1 0,0 0 1,1-1-1,23-9 19,-19 7-13,0 1 1,0 0-1,0 0 0,10-2 1,25-3-10,-16 4-8,48-14 0,-63 14 9,0-1 0,0 0 0,-1 0 0,0-1 0,0 0 0,0 0 0,0-1 0,12-11 0,-8 4 2,0-1 0,-1 0 0,0-1 0,-2 0 0,1-1 0,-2 0 0,0 0 0,9-28 0,-7 12 0,-3 1 0,0-1 0,4-64 0,-10 74 9,-2-1 0,0 1 0,-1 0-1,-1 0 1,-10-37 0,-44-102 190,47 141-72,5 17-32,2 15-90,2 40-66,2 1 0,2-1 0,19 95 0,13-7-85,-12-56 98,-17-63 40,2 0 0,0-1 0,2 0-1,22 37 1,-30-55 10,-1 0 0,1 0 0,0 0 0,0 0 0,0 0-1,0-1 1,0 1 0,0-1 0,0 0 0,1 1 0,-1-1 0,0 0 0,1 0 0,-1 0-1,1-1 1,-1 1 0,1-1 0,-1 1 0,1-1 0,0 0 0,-1 0 0,5 0 0,-3 0 2,0-1 0,0 1 1,0-1-1,-1 0 0,1 0 1,0 0-1,-1 0 0,1-1 1,-1 0-1,1 1 1,-1-1-1,0 0 0,0-1 1,1 1-1,3-4 0,1-4 16,0 0 0,-1 0 0,0-1 0,-1 0 0,0 0-1,0 0 1,-1-1 0,-1 0 0,0 0 0,-1 0 0,0 0 0,0-1-1,-2 1 1,1-1 0,-2 0 0,-1-19 0,1 20 5,0 11-16,0-1 1,0 1-1,0-1 1,-1 0 0,1 1-1,0-1 1,-1 1-1,1-1 1,-1 1 0,1-1-1,-2-2 1,-4 50 191,7-22-184,8 56-5,-8-71-17,1 0-1,1-1 1,0 1-1,0-1 1,0 0-1,1 0 1,5 8-1,63 87 14,-70-102-6,0 1 0,0-1 0,0 0 0,0 0 0,0 0 0,1 0 0,-1 0 0,0-1 0,0 1 0,1-1-1,-1 1 1,0-1 0,0 0 0,1 0 0,-1 0 0,0 0 0,1 0 0,-1-1 0,4 0 0,-2 0 1,1 1 0,-1-1 0,0 0 1,0-1-1,1 1 0,-1-1 0,0 0 1,0 0-1,5-4 0,-2-1 5,0 1 0,0-1 0,-1-1 0,0 1 1,-1-1-1,0 0 0,0 0 0,-1-1 0,0 1 0,0-1 0,-1 0 0,4-14 0,-6 15 0,0 0 0,0 0-1,-1 0 1,0 0-1,0 0 1,-1 0-1,0 0 1,-1 0 0,1 0-1,-2 1 1,1-1-1,-1 1 1,0-1 0,0 1-1,-7-9 1,7 11 3,0 0 1,0 1-1,-1 0 1,0-1-1,1 1 0,-2 1 1,1-1-1,-7-4 1,10 7-5,-1 0 0,1 0 0,-1 1 1,1-1-1,-1 0 0,1 1 0,-1-1 0,0 1 0,1-1 1,-1 1-1,0 0 0,1-1 0,-1 1 0,0 0 1,0 0-1,1 1 0,-1-1 0,0 0 0,1 0 1,-1 1-1,0-1 0,1 1 0,-1 0 0,0-1 1,1 1-1,-1 0 0,1 0 0,0 0 0,-1 0 1,1 0-1,-2 2 0,0-1-2,0 1 1,0 0-1,1-1 1,-1 1-1,1 0 0,0 1 1,-1-1-1,1 0 0,1 1 1,-1-1-1,0 1 1,1-1-1,0 1 0,0 0 1,0-1-1,0 1 1,1 0-1,-1 0 0,1 0 1,0 0-1,0-1 0,1 1 1,-1 0-1,1 0 1,-1 0-1,3 5 0,0 0-10,1 1 0,0-1 0,0 0 0,1 0-1,0 0 1,1-1 0,-1 0 0,2 0-1,-1 0 1,1-1 0,8 7 0,-10-10 3,-1-1 0,1 1 0,-1-1 0,1-1 0,0 1 0,0-1 0,1 1 0,-1-1 0,0-1 0,1 1 0,-1-1 1,1 0-1,-1 0 0,1-1 0,0 1 0,-1-1 0,1-1 0,-1 1 0,1-1 0,0 0 0,6-2 0,-1 0 1,-2-1 0,1 0-1,0-1 1,-1 0 0,0-1 0,0 0-1,14-12 1,-8 3-1,0 0 0,24-33 0,4-6 39,-23 30 4,26-40 0,-43 60-33,-3 4-8,0 0 0,1 0 0,-1 0 0,0 0 1,0 0-1,0 0 0,0 0 0,0 0 0,0-1 0,0 1 0,0 0 1,1 0-1,-1 0 0,0 0 0,0 0 0,0 0 0,0 0 0,0 0 1,0-1-1,0 1 0,0 0 0,0 0 0,0 0 0,0 0 1,0 0-1,0 0 0,0-1 0,0 1 0,0 0 0,0 0 0,0 0 1,0 0-1,0 0 0,0 0 0,0-1 0,0 1 0,0 0 0,0 0 1,0 0-1,0 0 0,0 0 0,0 0 0,-1 0 0,1-1 0,0 1 1,0 0-1,0 0 0,0 0 0,0 0 0,0 0 0,0 0 1,0 0-1,0 0 0,-1 0 0,1 0 0,0 0 0,0 0 0,0 0 1,0 0-1,0 0 0,-1 0 0,-1 0 5,1 1 1,-1-1-1,0 1 1,0 0-1,0 0 1,1 0-1,-1 0 1,0 0-1,1 0 0,-1 1 1,1-1-1,-3 3 1,-11 13 23,2 1 1,0 0-1,0 1 1,-14 32-1,14-27 4,11-21-30,0 1 1,1 1 0,-1-1 0,1 0-1,0 0 1,0 0 0,0 1-1,1-1 1,-1 0 0,1 1-1,0-1 1,1 1 0,0 8-1,0-12-2,-1 1-1,1 0 0,-1 0 1,1 0-1,0-1 0,0 1 1,0 0-1,0-1 0,0 1 1,0-1-1,0 1 0,0-1 1,0 1-1,1-1 0,-1 0 1,1 0-1,-1 1 0,1-1 1,0 0-1,-1 0 0,1-1 1,0 1-1,-1 0 0,1-1 0,0 1 1,0-1-1,0 1 0,0-1 1,-1 0-1,1 0 0,0 0 1,0 0-1,3 0 0,-1-1 4,1 0 1,-1 0-1,0 0 0,0 0 0,0-1 0,0 0 0,-1 1 0,1-2 0,0 1 1,-1 0-1,1-1 0,-1 1 0,0-1 0,0 0 0,0 0 0,0 0 0,4-6 0,2-6 2,0 0-1,14-30 1,-19 37-2,10-22 22,-1-1 0,-1 0 0,-1 0 0,-2-1 0,-2 0 0,-1-1 0,3-37 0,-7 27 62,-5-75 0,1 100-60,-1 0 1,-1 0 0,0 1 0,-1 0 0,-1 0 0,-15-30-1,21 46-22,0 1-1,-1-1 1,1 0 0,0 1-1,0-1 1,-1 0-1,1 1 1,0-1-1,-1 1 1,1-1 0,-1 1-1,1-1 1,-1 1-1,1-1 1,-1 1-1,1-1 1,-1 1-1,1 0 1,-1-1 0,1 1-1,-1 0 1,0 0-1,1-1 1,-1 1-1,0 0 1,1 0-1,-1 0 1,0 0 0,1 0-1,-1 0 1,-1 0-1,1 0 1,0 1 0,0 0 0,0 0-1,0 0 1,-1 0 0,1 0-1,1 0 1,-1 0 0,0 0 0,0 0-1,0 0 1,0 0 0,1 0 0,-1 2-1,-4 7 14,1 1-1,-6 20 0,5-5-22,1 0 0,1 0 0,1 0 0,1 0 0,2 1 1,6 45-1,0-33-32,1 0-1,3-1 1,28 71 0,-26-80 11,-2 0 0,-1 1 0,12 55 0,-22-78-72,1 0 0,1 0 1,-1 0-1,1 0 0,0-1 0,1 1 0,3 6 0,-6-13 75,0 0 0,0 0-1,0 0 1,0 0 0,0 0-1,0 0 1,0 0 0,0 0-1,0 0 1,1 0 0,-1 0-1,0-1 1,0 1 0,0 0-1,0 0 1,0 0-1,0 0 1,0 0 0,0 0-1,0 0 1,0 0 0,0 0-1,0 0 1,0 0 0,0 0-1,1 0 1,-1 0 0,0 0-1,0 0 1,0 0 0,0 0-1,0 0 1,0 0 0,0 0-1,0 1 1,0-1 0,0 0-1,-2-7-3099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23.62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16184,'0'0'2319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24.99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96 1 6224,'0'0'11754,"-4"11"-11261,-46 152 2235,49-159-2591,-1 0 0,1 0-1,-1 0 1,0-1 0,0 1-1,0-1 1,0 1-1,-1-1 1,1 1 0,-5 2-1,-9 8-2395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28.13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1 976 7024,'0'0'10226,"9"-6"-10042,2-1-124,-6 4-16,0 0 0,0 0 0,0 0 0,0-1 0,8-8 0,-10 8 47,0-1 0,0 0 0,-1 0 0,1 0 0,-1 0 0,0 0 0,0 0 0,1-8 0,6-14 37,74-180 717,-62 147-360,21-96-1,-37 128-325,-1 0-1,1-39 0,-5 51-69,-1 1 0,-1-1 0,0 0 0,-1 0-1,-8-23 1,5 29 117,0 14-27,-4 19-3,9-22-177,-5 16 42,-35 115 165,37-111-178,0 0 0,1-1-1,1 1 1,2 37 0,2-18-3,2 0 0,2 0 0,2 0 0,1-1 0,2 0 0,2-1 0,20 43 0,-26-65-19,-5-11 5,0 0-1,0-1 1,0 1-1,1-1 1,3 6-1,-5-9 1,0 0-1,0 0 0,0-1 1,0 1-1,0 0 1,0 0-1,0-1 0,0 1 1,0-1-1,0 1 1,0-1-1,0 1 1,0-1-1,1 0 0,-1 1 1,0-1-1,0 0 1,0 0-1,1 0 0,-1 0 1,0 0-1,0 0 1,0 0-1,1-1 0,-1 1 1,2-1-1,2-1 16,0 0-1,-1 0 0,1 0 0,0-1 1,-1 1-1,1-1 0,-1-1 1,0 1-1,0 0 0,-1-1 0,1 0 1,-1 0-1,1 0 0,-1 0 1,3-6-1,3-7 44,-1-1 0,12-33 1,-9 21-8,4-14 81,-2 0 1,13-83-1,-7-94 183,-19 147-98,-11-78 0,2 116-118,7 31-73,0 0-1,1 0 1,0 0-1,0-1 1,0-6-1,-1 7 157,-2 13-126,-2 16-47,-1 69 46,12 169 0,-3-235-60,20 200 113,-7-103 19,-10-90-65,1 23 435,-6-57-394,4-13 72,0-3-129,29-120 354,-27 117-335,1 0-1,1 0 1,0 1-1,21-33 0,-28 50-68,0 0 0,0-1-1,0 1 1,-1 0-1,1 0 1,0 0-1,1 0 1,-1 0-1,0 0 1,0 0 0,0 1-1,1-1 1,-1 0-1,0 0 1,1 1-1,-1-1 1,0 1-1,1 0 1,-1-1 0,1 1-1,-1 0 1,3 0-1,-2 0 1,0 0 0,1 1-1,-1 0 1,0-1-1,0 1 1,0 0 0,0 0-1,0 0 1,0 1 0,0-1-1,0 0 1,3 4 0,4 4 7,0 0 0,0 1 0,-2 1-1,8 11 1,-13-19-10,15 24 12,-13-18-13,1-1 0,0 0 0,0 0 0,1-1 0,0 1 0,0-1 0,1 0 0,0-1 0,0 0 0,11 7 0,-9-8 1,-4-1-3,1-1-1,0 0 1,0-1 0,0 1-1,11 2 1,-14-5 2,-1 1 0,1-1 0,0 0 0,0-1 0,0 1 0,0 0 0,0-1 0,0 0-1,-1 0 1,1 1 0,0-2 0,-1 1 0,1 0 0,0 0 0,3-4 0,-1 1 2,0 0 1,0 0-1,-1 0 0,0-1 1,0 1-1,0-1 0,0 0 1,-1 0-1,0-1 0,0 1 1,0-1-1,-1 1 0,0-1 1,0 0-1,2-10 0,-1 2 18,-1 0-1,-1 0 0,0 0 0,0 0 1,-4-23-1,3 34-12,0 0 0,0 0 0,-1 0 0,1 0-1,-1 0 1,0 0 0,0 0 0,0 0 0,0 1 0,-1-1 0,1 0 0,-1 0 0,1 1 0,-1-1 0,0 1 0,0 0 0,0-1 0,-1 1 0,-2-3-1,2 6 13,1 0-1,0-1 0,0 1 0,-1 0 1,1 0-1,0 1 0,0-1 0,0 0 0,0 1 1,1-1-1,-4 4 0,2-2-17,-1 1 0,1-1 0,1 1 0,-1-1 1,0 1-1,1 0 0,0 0 0,0 1 0,0-1 0,0 0 0,1 1 0,-1-1 0,1 1 0,1-1 0,-1 1 0,0-1 0,1 1 1,0 0-1,0-1 0,1 1 0,-1 0 0,1-1 0,0 1 0,0-1 0,0 1 0,1-1 0,0 0 0,-1 1 0,2-1 1,-1 0-1,0 0 0,5 5 0,-3-4-3,5 7-1,0-1 0,21 21-1,-26-29 5,0-1 0,0 1 0,0 0 0,0-1 0,0 0 0,1 0 0,-1 0 0,0 0 0,1-1 0,0 0 0,-1 0 0,1 0 0,5 0 0,13 1 28,-18-1-16,0 0 0,0-1 0,0 0 1,0 0-1,0 0 0,0-1 0,9-1 0,-1-1-121,7-1 111,-9-3-4213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28.49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1 234 12360,'0'0'1841,"12"-11"-1438,9-5-233,0 0 0,1 1 0,1 2 0,0 0 0,45-17 0,33 0 808,2 5 0,130-14 0,-206 35-1663,1-2-1,29-10 1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36.02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24 217 6520,'0'0'10014,"-3"10"-9954,-11 31 0,12-39-42,2 1 0,-1-1 0,0 1-1,0 0 1,1-1 0,-1 1 0,1 0-1,0-1 1,0 1 0,0 0 0,1 5 0,0 3 16,26 451 511,-21-408-305,-3 1-1,-4 85 0,-2-121 34,1-13 19,1-7 344,-3-26-374,2 0 0,1-50 0,0-1-31,3-187 477,3 155-429,-4 87-222,2 0 0,0 0 0,2 0 0,0 0 0,2 1 0,0 0 0,2 1-1,0 0 1,13-20 0,-18 33-21,1 1 0,0 1-1,1-1 1,0 1-1,0 0 1,0 0 0,1 1-1,-1-1 1,13-6-1,-17 12-25,-1-1 0,0 0 0,1 1-1,-1-1 1,1 1 0,-1 0 0,1-1-1,-1 1 1,1 0 0,0 0 0,-1 0-1,1 0 1,-1 0 0,1 1 0,-1-1-1,1 0 1,-1 1 0,1-1-1,1 2 1,0-1 0,0 1 1,0 0-1,0 0 0,0 0 0,-1 0 1,1 1-1,-1-1 0,4 5 0,0 2 10,0 0 0,-1 0-1,0 1 1,6 15 0,-7-15 1,-1 1 0,0-1 0,-1 1 0,0 0 1,-1 0-1,0 0 0,0 0 0,-1 0 0,-1 0 0,0-1 1,-4 18-1,4-20 1,-2-1 0,1 0 1,-1 0-1,0 0 0,-1-1 0,1 1 1,-1-1-1,-1 0 0,1 0 0,-1 0 1,0 0-1,0-1 0,-1 0 0,0 0 1,1 0-1,-2-1 0,-11 7 0,12-8 14,0 0 0,-1 0 0,1 0 0,-1-1 0,0 0 0,0 0 0,0-1 0,0 0 0,-12 0 0,18-1-27,1 1-1,0-1 1,0 0-1,-1 0 1,1 0-1,0 0 1,-1 0-1,1 0 1,0 0-1,0 0 1,-1 0-1,1 0 1,0 0-1,-1 0 1,1-1-1,0 1 1,0 0-1,-1 0 1,1 0 0,0 0-1,0 0 1,-1-1-1,1 1 1,0 0-1,0 0 1,-1 0-1,1-1 1,0 1-1,0 0 1,0 0-1,-1-1 1,7-7 109,18-9-77,-21 15-22,193-140 176,-94 66-141,-97 72-47,0 1 0,-1-1 0,0-1 0,0 1 1,0-1-1,-1 0 0,1 0 0,-1 0 0,0 0 0,4-10 0,-2 5 18,-5 10-20,0 0 0,0-1 0,1 1-1,-1 0 1,0 0 0,0-1 0,0 1 0,0 0 0,1-1 0,-1 1 0,0 0-1,0-1 1,0 1 0,0 0 0,0-1 0,0 1 0,0 0 0,0-1 0,0 1-1,0 0 1,0-1 0,0 1 0,0 0 0,0-1 0,0 1 0,0 0 0,-1-1-1,1 1 1,0 0 0,0-1 0,0 1 0,0 0 0,-1 0 0,1-1 0,0 1-1,0 0 1,-1 0 0,1-1 0,0 1 0,0 0 0,-1-1 0,1 2 0,0-1 1,0 0 0,0 0 0,0 0-1,0 0 1,0 0 0,0 0 0,0 0-1,0 0 1,0 0 0,0 0 0,0 0-1,0 0 1,0 1 0,0-1-1,0 0 1,0 0 0,0 0 0,0 0-1,0 0 1,0 0 0,0 0 0,-1 0-1,1 0 1,0 0 0,0 0 0,0 0-1,0 0 1,0 0 0,0 1 0,1-1 63,0 0-59,1 1 0,-1-1 1,0 1-1,1 0 0,-1-1 1,0 1-1,0 0 0,0 0 0,0 0 1,0 0-1,0 0 0,0 0 1,2 2-1,53 76-3,-37-50-50,41 48 0,-57-73 39,0-1-1,0 0 0,0 0 0,1 0 1,-1 0-1,1-1 0,0 1 1,-1-1-1,1 0 0,0 0 1,0 0-1,1 0 0,-1-1 1,0 0-1,0 0 0,1 0 1,-1 0-1,1-1 0,-1 0 0,1 0 1,-1 0-1,0 0 0,1-1 1,-1 1-1,1-1 0,-1 0 1,0-1-1,8-2 0,6-3-2,-8 4 13,1-1-1,-1 0 1,0-1-1,0 0 1,0 0 0,17-14-1,-17 10 24,0-1-1,0 0 1,0 0-1,-1-1 1,10-17-1,-17 25-13,0-1-1,0 1 0,0-1 0,-1 0 1,0 0-1,1 1 0,-1-1 0,-1 0 1,1 0-1,-1 0 0,1 0 0,-1 0 1,0 0-1,0 0 0,-1 0 0,1 0 1,-1 0-1,0 0 0,0 0 1,0 0-1,-1 0 0,1 1 0,-4-7 1,2 6 10,0 0 1,1 0 0,-2 1 0,1-1-1,0 1 1,-1 0 0,1-1 0,-1 1-1,0 1 1,-6-5 0,8 7-21,1-1 1,0 0 0,-1 1-1,1 0 1,0-1-1,-1 1 1,1 0-1,0-1 1,-1 1 0,1 0-1,-1 0 1,1 0-1,0 0 1,-1 1 0,1-1-1,-1 0 1,1 0-1,0 1 1,-1-1-1,1 1 1,0-1 0,0 1-1,-1 0 1,1-1-1,0 1 1,0 0 0,0 0-1,0 0 1,0 0-1,0 0 1,0 0-1,0 0 1,0 0 0,0 0-1,1 1 1,-1-1-1,1 0 1,-1 0 0,0 3-1,-1 0 2,0-1-5,0-1 0,1 1 0,-1 0 0,1 0 0,0 0 1,0 0-1,0 0 0,0 1 0,1-1 0,-1 0 0,1 0 0,0 1 0,-1-1 1,2 0-1,-1 0 0,0 1 0,1-1 0,-1 0 0,1 0 0,0 0 0,2 6 1,5 6-12,0-1 1,0 0 0,1-1 0,1 0-1,0 0 1,15 13 0,-18-20 5,0 1 1,0-1 0,1-1-1,0 1 1,0-1-1,0-1 1,0 0-1,1 0 1,0 0 0,0-1-1,0 0 1,11 1-1,-17-4 8,1 1 0,-1-1 1,1 0-1,-1-1 0,0 1 0,1 0 0,-1-1 0,1 0 0,-1 0 0,0 0 0,0 0 1,1 0-1,-1-1 0,5-3 0,-2 1 5,-1 0 0,0-1 0,1 0 1,-2 0-1,1 0 0,7-12 0,-2 1 20,-1 0-1,0-1 1,-1-1 0,8-27-1,-12 30 32,-1 1 0,0-1 0,-1-1 0,-1 1 0,0 0 0,-1 0 0,-4-27 0,3 34 235,0 15-208,3 17-54,3 45 51,-3 92 0,-2-153-82,0 0 1,-1 0-1,-1-1 0,1 1 0,-1-1 1,-3 9-1,4-14 1,0 0 0,1 0 0,-1-1 0,0 1 0,0 0 0,0-1 0,0 1 0,-1-1 0,1 1 0,0-1 0,-1 0 0,1 1 0,-1-1 0,1 0 0,-1 0 0,1 0 0,-1 0 0,0 0 0,0-1 0,1 1 0,-1 0 0,0-1 0,0 1 0,0-1 0,0 0 0,1 0 0,-1 0 0,0 0 0,0 0 0,-3 0 0,0-1 20,-1 0 0,1 0 0,0-1 1,0 0-1,0 0 0,1 0 0,-1 0 0,0-1 1,1 0-1,0 0 0,-1 0 0,-3-5 0,7 8-19,1 0-1,-1 0 0,1-1 1,0 1-1,-1 0 0,1-1 1,0 1-1,-1-1 0,1 1 1,0-1-1,0 1 0,-1 0 1,1-1-1,0 1 0,0-1 1,0 1-1,-1-1 0,1 1 1,0-1-1,0 1 0,0-1 1,0 1-1,0-1 0,0 1 1,0-1-1,0 1 0,0-1 1,1 1-1,-1-1 0,0 1 1,0-1-1,0 1 0,0-1 1,1 1-1,-1-1 0,0 1 0,0 0 1,1-1-1,-1 1 0,0-1 1,1 1-1,-1 0 0,1-1 1,-1 1-1,0 0 0,1-1 1,-1 1-1,1 0 0,-1 0 1,1 0-1,-1-1 0,2 1 1,1-1 0,0 0-1,0 0 1,1 0 0,-1 0 0,0 0 0,1 1 0,3 0-1,16 0-4,0-2 0,0 0-1,39-8 1,-51 7-6,-1 0 0,0-1 0,0 0 0,-1 0 0,1-1 0,-1 0 0,0-1 0,0 0 0,0 0 0,14-15-1,-15 12 14,-1 0-1,0-1 0,-1 0 0,0 0 0,-1 0 0,0-1 0,0 0 0,5-20 0,-3 1 61,-1 0 0,3-36 0,-6 16 189,-1 46-64,4 8-66,4 8-45,1 15-55,0-1-1,-2 2 1,-1-1-1,-2 1 1,0 0-1,-2 1 1,1 36-1,-5-51-7,-1 0 1,-1-1-1,0 1 0,0 0 1,-2 0-1,-7 20 0,10-33-12,1 1 1,-1 0-1,0-1 0,0 1 1,0-1-1,0 1 0,0-1 1,0 0-1,-1 1 0,1-1 0,0 0 1,-1 0-1,1 0 0,-1 0 1,1 0-1,-1 0 0,1 0 1,-1 0-1,-2 0 0,0 0 5,1-1 0,-1 1-1,1-1 1,-1 0 0,1 0-1,-1 0 1,1 0 0,-1 0 0,-5-2-1,3 0 8,0 0-1,0 0 1,0 0 0,0 0-1,1-1 1,-1 0-1,1-1 1,0 1-1,-1-1 1,2 0 0,-6-5-1,-25-35 226,35 43-238,0 1-1,0-1 1,0 0 0,0 1 0,0-1 0,0 1 0,0-1 0,0 0 0,0 1-1,1-1 1,-1 1 0,0-1 0,0 1 0,1-1 0,-1 1 0,0-1-1,1 1 1,-1-1 0,0 1 0,1 0 0,-1-1 0,1 1 0,-1-1-1,1 1 1,0-1 0,13-9 27,-4 7-31,-1 0-1,1 1 1,0 0-1,0 0 0,0 1 1,0 0-1,0 1 1,0 0-1,15 3 0,13-2-22,-23 0-6,-1-2 1,1 1 0,-1-2-1,15-3 1,-24 4 23,-1-1-1,0 1 0,1-1 1,-1 0-1,0 0 1,0-1-1,0 1 0,0-1 1,-1 0-1,1 0 1,-1 0-1,1 0 0,-1-1 1,0 1-1,0-1 1,3-6-1,6-9 18,-8 12-6,1 0 1,0 0-1,-1 0 1,-1-1 0,1 1-1,-1-1 1,0 0-1,-1 0 1,2-12-1,-4 39-7,-1-6 0,1 1 0,0 0 0,1-1 0,1 1 0,0-1 0,0 1 0,2-1 0,0 0 0,6 16 0,-9-28-1,-1 0 0,1 0 0,0 0 0,-1 0 0,1 0 0,0 0 0,-1-1 0,1 1 0,0 0 0,0 0 0,0-1 0,0 1 0,0 0 0,0-1 0,0 1 0,0-1 0,0 1 0,0-1 0,0 0 0,1 1 0,-1-1 0,0 0 0,0 0 0,0 0 0,0 0 0,0 0 0,1 0 0,-1 0 0,0 0 0,0 0 0,0-1 0,0 1 0,0 0 0,0-1 0,0 1 0,1-1 0,-1 1 0,0-1 0,0 1 0,1-2 0,5-3-9,1 0 1,-1-1 0,13-12 0,-16 15 11,3-4 18,-1 0 0,1 0 0,-1 0 0,0-1 0,-1 0 0,0 0 0,0-1 0,0 1 0,-1-1 0,-1 0 0,0 0 0,0 0 0,2-10 0,-2 9 29,-2 23 12,0 3-34,1-1-9,9 37 86,-11-51-101,0 1 0,1 0 0,-1 0 0,1-1 0,0 1 0,0 0 0,0-1 0,-1 1 0,1-1 0,1 1-1,-1-1 1,0 1 0,0-1 0,0 0 0,1 0 0,-1 0 0,1 0 0,-1 0 0,1 0 0,-1 0 0,1 0 0,3 1 0,-4-2-4,1 0 0,-1 0 0,1 0 0,0-1 0,-1 1 0,1 0 0,-1-1 0,1 0 0,-1 1-1,1-1 1,-1 1 0,0-1 0,1 0 0,-1 0 0,0 0 0,0 0 0,1 0 0,0-2 0,22-24-31,-15 16 24,0 1 13,0 0 0,-1-1 0,0 0 0,0-1 0,-1 1-1,10-26 1,-13 27 13,0 0-1,1 0 0,0 0 1,0 1-1,1 0 0,0 0 1,0 0-1,1 1 0,1 0 1,-1 0-1,1 1 0,17-12 1,-24 18-18,0 0 1,1 1-1,-1-1 1,0 0-1,0 1 1,1 0 0,-1-1-1,1 1 1,-1 0-1,0 0 1,1-1-1,-1 1 1,0 0-1,1 1 1,-1-1-1,1 0 1,-1 0-1,0 0 1,1 1 0,-1-1-1,0 1 1,1-1-1,-1 1 1,0 0-1,0-1 1,2 2-1,-1 0-1,1-1 0,-1 1-1,0 0 1,0 0 0,0 0-1,0 1 1,0-1 0,0 0-1,0 1 1,-1-1 0,2 5-1,40 79 92,-41-80-86,0-1-1,0 1 1,0-1 0,1 1 0,0-1 0,0 0-1,0 0 1,1 0 0,0-1 0,-1 1-1,2-1 1,5 6 0,9 7 39,-17-15-35,0 1 0,1-1 0,-1 0 0,0 0 0,1 0 0,-1 0 0,1-1 0,0 1 1,0-1-1,0 0 0,-1 1 0,1-1 0,4 0 0,4 2-4,-9-2-1,0-1 0,0 1 0,0-1 0,0 1 0,0-1 0,0 0-1,0 0 1,0 0 0,0 0 0,0 0 0,0-1 0,0 1 0,1 0 0,1-2 0,6-1 16,1-1 0,0 0 0,-1-1 0,0 0 0,0-1 0,0 0 0,-1-1 0,0 0 0,0 0 0,10-11 0,-16 14-17,0 1 0,-1 0 0,1 0 0,-1-1 0,0 0 0,0 1 0,0-1 0,0 0 0,-1 0 0,0 0 0,1 0 0,-1 0 1,-1 0-1,1 0 0,-1-1 0,1 1 0,-1 0 0,-1 0 0,1 0 0,0-1 0,-1 1 0,0 0 0,0 0 0,0 0 0,-1 0 0,1 0 0,-1 0 0,0 1 1,0-1-1,0 0 0,-4-4 0,5 6 5,0 0-1,-1 0 1,1 0 0,-1 1 0,1-1 0,-1 0-1,0 1 1,1-1 0,-1 1 0,0-1 0,0 1 0,0 0-1,0 0 1,0 0 0,-1 0 0,1 0 0,0 0-1,0 1 1,-1-1 0,1 1 0,0-1 0,-1 1 0,1 0-1,0 0 1,-1 0 0,1 0 0,0 1 0,-1-1-1,1 0 1,0 1 0,-1 0 0,1 0 0,0-1 0,0 1-1,0 0 1,0 1 0,0-1 0,0 0 0,0 1-1,0-1 1,0 1 0,1-1 0,-3 3 0,0 0-3,0 0 1,0 0 0,0 0 0,1 1 0,-1-1-1,1 1 1,0 0 0,0 0 0,1 0-1,-4 10 1,5-11-5,1 0-1,-1 0 0,1 0 1,0 0-1,0 0 1,0 0-1,0 0 1,1 0-1,0-1 0,-1 1 1,1 0-1,1 0 1,-1 0-1,1-1 1,-1 1-1,4 5 0,4 5 10,1-1 0,0 1 0,1-2 0,0 1 0,1-2 0,0 1 1,1-2-1,0 0 0,0 0 0,1-1 0,1-1 0,0 0 0,0-1 0,0-1 0,1 0 0,22 5 0,-29-11 12,0 1-1,0-1 1,0-1 0,0 0 0,0 0 0,0-1-1,-1 0 1,10-3 0,14-4 26,-16 6-54,1 0-66,0-1 0,29-10 0,-45 13 60,0 1 1,0-1 0,0 0-1,0 0 1,0 0-1,0 0 1,0 1 0,0-2-1,0 1 1,-1 0-1,1 0 1,0 0 0,-1 0-1,1 0 1,-1 0-1,1-1 1,-1 1 0,1 0-1,-1-1 1,0 1 0,0 0-1,0 0 1,1-1-1,-1 1 1,-1-2 0,-4-29-2401,5 29 583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10.72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15 155 4720,'0'0'12465,"-3"12"-12051,0-1-292,1-6-78,1-1 0,-1 0 0,1 1 0,0-1 0,1 1 0,-1-1-1,1 1 1,0 0 0,0-1 0,0 1 0,0-1 0,1 1 0,0-1 0,0 1 0,3 7-1,8 13 382,2-1 0,16 24 0,-14-25 71,23 47 0,-16-18 280,2-2-1,47 71 1,-34-74 134,-33-41-534,-4-5-326,0 0 0,0 0 0,0 0 1,-1-1-1,1 1 0,0 0 0,-1 0 1,1 0-1,-1 0 0,1 0 0,-1 0 0,0 0 1,1 3 294,-1 5 329,6-61-504,-2 22-141,54-396 315,-25 293-140,-6 33 171,-24 92-187,1 14-156,2 20-131,-4-20 98,11 51-380,-8-37-2857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13.62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126 426 3616,'0'0'8986,"-11"4"-8566,-37 15-13,44-16-339,1-1 0,-1 0 0,1 1 0,-1-1 0,1 1-1,0 0 1,0 0 0,0 1 0,0-1 0,1 1 0,0-1 0,-1 1 0,-2 5 0,1 2 125,1-1 0,0 1 0,-3 15 0,4-16-33,1-4-47,0 0 1,0-1-1,1 1 1,0 0-1,0-1 1,0 1-1,1 0 1,0-1-1,0 1 1,0-1-1,3 8 1,-3-11-78,0 0 0,0 0 0,0 0 0,0 0 0,1 0 0,-1 0 1,0-1-1,1 1 0,-1-1 0,1 1 0,0-1 0,-1 1 0,1-1 1,0 0-1,0 0 0,0 0 0,0 0 0,0 0 0,0 0 0,0 0 1,0-1-1,0 1 0,0-1 0,1 1 0,-1-1 0,0 0 0,0 0 1,0 0-1,1 0 0,-1 0 0,3-2 0,0 1 17,0 0 0,-1-1 0,1 0 0,-1 0 0,0 0 0,0 0 0,0-1 0,0 0 0,0 0 0,0 0 0,-1 0-1,6-7 1,-2 3 31,-1-2 0,1 1-1,-2-1 1,8-15 0,-2 2 73,-4 8 52,0 0 0,6-21 0,-13 34-160,0 0 0,1 0 1,-1 0-1,0 0 1,1 1-1,-1-1 0,0 0 1,1 0-1,-1 0 0,1 0 1,-1 1-1,1-1 0,0 0 1,-1 1-1,2-2 0,-2 2-35,1 0 0,-1-1 0,1 1-1,-1 0 1,0 0 0,1 0 0,-1 0-1,0 0 1,1 0 0,-1 0 0,0 1-1,1-1 1,-1 0 0,1 0-1,-1 0 1,0 0 0,1 0 0,-1 0-1,0 1 1,0-1 0,1 0 0,-1 0-1,0 1 1,1-1 0,-1 0 0,0 0-1,1 1 1,18 31 121,-9-15-60,-8-14-60,0 0 1,0-1 0,0 1-1,1 0 1,-1-1-1,1 1 1,0-1 0,0 0-1,0 0 1,0 0 0,0-1-1,0 1 1,5 1-1,-6-2-3,0-1 0,0 0-1,0 0 1,0 0-1,0 0 1,0-1-1,0 1 1,0 0-1,0-1 1,0 1-1,0-1 1,0 0-1,0 0 1,0 0-1,0 0 1,-1 0 0,1 0-1,-1 0 1,1 0-1,0-1 1,-1 1-1,0 0 1,1-1-1,-1 0 1,2-1-1,-1-2 22,1 1-1,-1-1 1,0 0-1,0 0 1,-1 1-1,1-1 1,-1 0-1,0 0 1,0 0-1,-1-1 1,1 1-1,-1 0 1,-1 0-1,1 0 1,0 0-1,-1 0 1,0 0-1,-1 0 1,1 0-1,-1 0 1,0 0-1,0 1 1,0-1-1,0 1 1,-1-1-1,0 1 0,0 0 1,0 0-1,-5-4 1,7 7-12,0 0 0,-1 0 0,1 0 0,0 0 0,0-1 0,0 1 0,0 0 0,0 0 0,0-1 0,0 1 0,1-1 0,-1 1 0,0-1 0,1 1 0,-1-1 0,1 1 0,0-1 0,-1 1 0,1-3 0,0 3-10,1 0-1,-1 0 1,0 0-1,1 0 1,-1 0-1,1 0 1,0 0 0,-1 0-1,1 0 1,0 0-1,-1 0 1,1 0-1,0 1 1,0-1-1,0 0 1,0 0 0,0 1-1,0-1 1,0 1-1,0-1 1,0 1-1,0-1 1,0 1 0,0 0-1,2-1 1,8-2-11,1 1 1,-1 0 0,1 0-1,0 2 1,13-1-1,-13 2 12,0-2 0,0 0 0,-1 0 0,21-5-1,-24 2 8,-1 1 0,0-1-1,0 0 1,0-1-1,-1 0 1,0 0 0,11-11-1,8-5 56,-17 14-34,-1 1 0,1-1 1,-1 0-1,-1-1 0,1 1 0,-1-1 0,6-10 1,-9 11-1,0 1 1,0 0 0,-1-1-1,0 0 1,0 1-1,-1-1 1,1 0 0,-2 0-1,1 0 1,-1 0 0,0-8-1,-2-6 117,0-1 0,-9-33 0,11 55-155,0 0 1,0 0-1,0 0 0,0-1 1,0 1-1,0 0 0,0 0 1,0 0-1,0-1 1,0 1-1,0 0 0,0 0 1,0 0-1,0 0 0,0-1 1,0 1-1,0 0 0,0 0 1,0 0-1,0-1 1,0 1-1,0 0 0,-1 0 1,1 0-1,0 0 0,0 0 1,0-1-1,0 1 0,0 0 1,0 0-1,-1 0 1,1 0-1,0 0 0,0 0 1,0 0-1,0-1 0,-1 1 1,1 0-1,0 0 1,0 0-1,0 0 0,0 0 1,-1 0-1,1 0 0,0 0 1,0 0-1,0 0 0,-1 0 1,-3 12 41,-2 21-8,-5 191 66,10-139 136,-19 128 1,14-182 6,22-56 519,37-77-415,-45 89-273,1 1 1,0 0-1,1 0 1,1 0-1,17-15 1,-26 26-56,0-1 0,0 1 0,0-1 0,0 1 0,0 0 0,0 0 0,0 0 1,0 0-1,0 0 0,0 0 0,1 1 0,-1-1 0,0 1 0,0-1 0,1 1 0,-1 0 0,3 0 0,-3 1-6,0-1-1,0 1 0,0 0 0,0-1 0,-1 1 0,1 0 0,0 0 0,-1 0 0,1 0 0,-1 1 0,1-1 0,-1 0 1,1 1-1,-1-1 0,0 1 0,2 2 0,3 6 16,-1 1 0,0 0 1,-1 0-1,0 1 0,3 15 1,-3-12-26,-2-8 8,0 0 0,1 0 0,0 0 0,0 0-1,1-1 1,0 0 0,8 11 0,-10-15-11,-1 0 0,1 0 0,0 0 0,-1-1 0,1 1 0,0-1 0,0 1 0,0-1 0,0 0 0,0 1 1,1-1-1,-1 0 0,0-1 0,1 1 0,-1 0 0,0-1 0,1 1 0,-1-1 0,0 0 0,1 0 0,-1 0 0,1 0 0,-1 0 0,1 0 0,-1-1 0,0 1 0,5-2 0,1-2 7,1 0-1,0-1 0,-1 0 0,0-1 0,14-12 0,36-40 68,-43 42-51,-8 9-10,-1 1 1,-1-1-1,1 0 0,-1 0 1,0-1-1,4-8 1,-8 13-9,0 1-1,0-1 1,0 0 0,-1 1 0,1-1 0,-1 0 0,1 0-1,-1 0 1,0 0 0,0 1 0,0-1 0,0 0 0,-1 0-1,1 0 1,-1 0 0,0 1 0,0-1 0,0 0 0,0 1 0,0-1-1,0 1 1,-4-5 0,4 6-1,1-1 1,-1 1-1,0 0 0,-1 0 0,1-1 1,0 1-1,0 0 0,0 0 1,-1 0-1,1 1 0,0-1 0,-1 0 1,1 0-1,-1 1 0,1-1 0,-1 1 1,1-1-1,-1 1 0,1 0 0,-1-1 1,-2 1-1,1 0 5,0 1-1,1-1 1,-1 1 0,0 0 0,1 0-1,-1 0 1,0 0 0,1 0 0,-1 0-1,1 1 1,-4 2 0,1 0 6,-1 0 1,1 1-1,1 0 1,-1 0-1,1 0 1,0 0-1,0 1 1,0-1-1,-4 12 0,6-14-17,1 1-1,0-1 0,0 1 0,0 0 1,0 0-1,0 0 0,1-1 0,0 1 1,0 0-1,0 0 0,0 0 0,1 0 1,-1-1-1,1 1 0,0 0 1,0 0-1,0-1 0,1 1 0,-1-1 1,1 1-1,0-1 0,0 1 0,0-1 1,5 5-1,7 10-29,-13-16 31,0 0 0,0 0 1,0 0-1,1 0 0,-1 0 1,1 0-1,-1 0 0,1-1 0,0 1 1,-1-1-1,1 1 0,0-1 1,0 0-1,0 0 0,0 0 1,0 0-1,1 0 0,-1 0 1,0 0-1,0-1 0,1 1 0,-1-1 1,4 1-1,1-2 2,0 1 0,0-1 0,-1 0-1,1-1 1,0 0 0,-1 0 0,12-5 0,42-27 40,-46 26-25,10-8 21,40-35-1,-47 36-10,1 1-1,0 0 1,1 1-1,24-11 1,-42 23-20,0 0-1,1 0 1,-1 1 0,0-1 0,0 0 0,1 1 0,-1-1-1,1 1 1,-1 0 0,0-1 0,1 1 0,-1 0 0,1 0 0,-1 0-1,1 0 1,-1 0 0,1 0 0,-1 0 0,3 1 0,-3 1-1,-1-1 0,1 0 1,0 0-1,-1 1 0,1-1 1,-1 0-1,0 1 0,1-1 1,-1 1-1,0-1 0,0 0 0,0 1 1,0-1-1,0 1 0,0-1 1,0 0-1,-1 1 0,1-1 1,0 1-1,-2 1 0,-17 120 583,62-164 159,-24 21-629,1 0-1,1 2 1,40-28 0,-61 45-115,0 1-1,0 0 1,0 0 0,1 0 0,-1 0 0,0 0 0,0 0 0,0-1 0,1 1 0,-1 0-1,0 0 1,0 0 0,1 0 0,-1 0 0,0 0 0,0 0 0,0 0 0,1 0 0,-1 0 0,0 0-1,0 0 1,1 0 0,-1 0 0,0 0 0,0 0 0,0 1 0,1-1 0,-1 0 0,0 0-1,0 0 1,0 0 0,1 0 0,-1 0 0,0 0 0,0 1 0,4 10 89,-2 27-37,0-9-3,-1-21-34,0-1-1,0 0 1,1 1-1,0-1 1,1 0-1,4 9 1,-6-13-7,0-1 0,1 0 1,-1 0-1,1 0 0,0 0 0,0 0 0,0-1 0,0 1 1,0 0-1,0-1 0,0 0 0,0 1 0,0-1 0,1 0 1,-1 0-1,0 0 0,1 0 0,-1-1 0,1 1 0,-1-1 1,1 1-1,3-1 0,13 0 33,-1-1 0,1-1 0,-1-1 1,21-6-1,2 1-70,-33 6-53,-1 0 0,0 0 1,13-5-1,-7-1-3928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3:52.0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32 782 13560,'0'0'6911,"4"-8"-6405,68-129 1384,-33 48-934,28-67 679,-50 112-663,17-73 1,-34 114-917,27-144 2840,-28 139-2218,-3 10-136,-5 16-118,-2 10-241,2 1 1,-9 45-1,10-39-93,-40 204 25,33-153-110,-14 102-5,5-26 0,18-127 0,-2-2 0,-1 1 0,-2-1 0,-1-1 0,-22 42 0,33-70 0,0-3 0,0 0 0,1 1 0,-1-1 0,0 0 0,0 0 0,1 1 0,-1-1 0,0 0 0,0 0 0,0 0 0,0 0 0,-2 1 0,3-2 0,-1 0 0,1 0 0,0 0 0,0 0 0,0 0 0,0 0 0,-1 0 0,1 0 0,0 0 0,0 0 0,0 0 0,0 0 0,-1 0 0,1 0 0,0 0 0,0 0 0,0-1 0,-1 1 0,1 0 0,0 0 0,0 0 0,0 0 0,0 0 0,0 0 0,-1 0 0,1-1 0,0 1 0,0 0 0,0 0 0,0 0 0,0 0 0,0 0 0,0-1 0,0 1 0,0 0 0,-1 0 0,1 0 0,0 0 0,0-1 0,0 1 0,0 0 0,0 0 0,0 0 0,0-1 0,0 1 0,-3-9 0,0 0 0,0 0 0,1 0 0,0 0 0,1 0 0,0 0 0,1 0 0,-1-1 0,2 1 0,-1 0 0,1 0 0,1-1 0,0 1 0,0 0 0,0 0 0,1 1 0,1-1 0,0 0 0,0 1 0,7-10 0,0 0 0,1 2 0,0 0 0,1 0 0,1 1 0,1 1 0,0 0 0,1 1 0,0 0 0,1 2 0,32-18 0,-17 12 0,41-16 0,-67 30 0,0 0 0,0 0 0,0 0 0,-1-1 0,1 0 0,-1 0 0,9-9 0,11-12 0,-9 9 0,-14 13 0,0 1 0,-2-12 0,0 14 0,0 0 0,0-1 0,0 1 0,0 0 0,0-1 0,0 1 0,0 0 0,1-1 0,-1 1 0,0 0 0,0-1 0,0 1 0,0 0 0,1 0 0,-1-1 0,0 1 0,0 0 0,1 0 0,-1 0 0,0-1 0,0 1 0,1 0 0,-1 0 0,0 0 0,1 0 0,-1 0 0,0-1 0,0 1 0,1 0 0,0 0 0,0 0 0,-1 0 0,1-1 0,0 1 0,-1 0 0,1-1 0,-1 1 0,1-1 0,0 1 0,-1-1 0,1 1 0,-1-1 0,1 1 0,-1-1 0,0 1 0,1-1 0,-1 1 0,0-1 0,1 0 0,-1 1 0,0-1 0,1 0 0,-1 1 0,0-1 0,0 0 0,0 0 0,0 1 0,0-1 0,0 0 0,0 1 0,0-2 0,2 1 0,0 0 0,1 0 0,-1 0 0,1 0 0,-1 0 0,0 1 0,4-1 0,-3 1 0,1-2 0,-4 1 0,1 1 0,-1 0 0,1-1 0,-1 1 0,1-1 0,-1 1 0,0-1 0,1 1 0,-1-1 0,0 1 0,1-1 0,-1 1 0,0-1 0,0 0 0,1 1 0,-1-1 0,0 1 0,0-1 0,0 0 0,0 0 0,0 1 0,6-5 0,-6 5 0,0 0 0,0 0 0,0 0 0,0 1 0,1-1 0,-1 0 0,0 0 0,0 0 0,0 0 0,0 0 0,0 0 0,0 0 0,1 0 0,-1 0 0,0 0 0,0 0 0,0 0 0,0 0 0,0 0 0,0 1 0,0-1 0,0 0 0,1 0 0,-1 0 0,0 0 0,0 0 0,0 0 0,0 0 0,0 1 0,0-1 0,0 0 0,0 0 0,0 0 0,0 0 0,0 0 0,0 1 0,0-1 0,0 0 0,0 0 0,0 0 0,0 0 0,0 0 0,0 0 0,0 1 0,0-1 0,0 0 0,0 0 0,0 0 0,0 0 0,-1 0 0,1 1 0,-2 7 0,2-8 0,-3 14 0,0 1 0,1-1 0,0 1 0,1 14 0,3-23 0,-1-1 0,1 1 0,0-1 0,0 1 0,0-1 0,1 0 0,3 6 0,8 14 0,-14-23 0,1 0 0,0 0 0,0-1 0,0 1 0,0 0 0,0-1 0,0 1 0,1-1 0,-1 0 0,0 1 0,1-1 0,-1 0 0,1 0 0,0 1 0,-1-1 0,3 0 0,0 1 0,-1-1 0,1 0 0,0 0 0,-1 0 0,1-1 0,0 1 0,6-1 0,9-1 0,-1-1 0,26-6 0,-40 7 0,0 0 0,1-1 0,-1 0 0,0 0 0,0 0 0,0-1 0,0 0 0,-1 1 0,1-1 0,-1 0 0,1-1 0,-1 1 0,3-4 0,-2 2 0,0-1 0,-1 1 0,1 0 0,-1-1 0,0 0 0,-1 0 0,0 0 0,3-10 0,-4 14 0,0-1 0,-1 1 0,1 0 0,-1-1 0,0 1 0,1-1 0,-1 1 0,0 0 0,-1-1 0,1 1 0,0-1 0,-1 1 0,1-1 0,-1 1 0,0 0 0,1 0 0,-1-1 0,-2-2 0,2 4 0,1 1 0,-1-1 0,1 1 0,-1 0 0,0-1 0,1 1 0,-1-1 0,1 1 0,-1 0 0,0 0 0,1-1 0,-1 1 0,0 0 0,1 0 0,-1 0 0,0 0 0,0-1 0,1 1 0,-1 0 0,0 1 0,1-1 0,-1 0 0,0 0 0,0 0 0,1 0 0,-1 0 0,0 1 0,1-1 0,-1 0 0,1 1 0,-1-1 0,0 0 0,1 1 0,-1-1 0,1 1 0,-2 0 0,-20 19 0,21-18 0,-2 1 0,1 0 0,0 0 0,0 0 0,1 0 0,-1 0 0,1 1 0,-1-1 0,1 0 0,0 1 0,0-1 0,1 1 0,-1-1 0,0 7 0,1 0 0,0-1 0,1 0 0,0 0 0,3 12 0,-3-19 0,-1 0 0,1 0 0,0 0 0,0 0 0,0 0 0,0 0 0,0 0 0,0 0 0,0-1 0,0 1 0,1 0 0,-1-1 0,1 1 0,-1-1 0,1 0 0,2 2 0,-1-1 0,1 0 0,-1-1 0,0 0 0,1 1 0,-1-1 0,1 0 0,-1-1 0,8 2 0,-2-2 0,1 0 0,0-1 0,0 0 0,-1 0 0,1-1 0,12-3 0,0-4 0,0-1 0,-1-1 0,0 0 0,-1-2 0,37-29 0,-41 28 0,0-1 0,-1-1 0,-1 0 0,-1-1 0,-1 0 0,0-1 0,10-21 0,58-138 0,-77 168 0,9-18 0,-2 0 0,-1-1 0,-1 0 0,-2 0 0,-1-1 0,3-35 0,-8 51 0,1 1 0,-2-1 0,1 0 0,-2 1 0,0-1 0,0 1 0,-1 0 0,-1 0 0,0 0 0,-6-12 0,9 23 0,0-1 0,0 0 0,0 1 0,0 0 0,0-1 0,0 1 0,0 0 0,-1-1 0,1 1 0,0 0 0,-1 0 0,-1-1 0,2 2 0,0-1 0,0 1 0,1 0 0,-1 0 0,0 0 0,0-1 0,0 1 0,0 0 0,1 0 0,-1 0 0,0 0 0,0 1 0,0-1 0,1 0 0,-1 0 0,0 0 0,0 1 0,0-1 0,0 1 0,-2 1 0,0 0 0,1 0 0,-1 0 0,1 1 0,0-1 0,0 1 0,0-1 0,0 1 0,0 0 0,0 0 0,-1 4 0,-10 21 0,2-1 0,1 2 0,1 0 0,1 0 0,-7 53 0,15-80 0,-21 215 0,19-163 0,8 109 0,-5-153 0,5 29 0,-6-37 0,1 1 0,0-1 0,-1 1 0,1-1 0,0 1 0,0-1 0,1 0 0,-1 0 0,0 1 0,1-1 0,3 3 0,-4-4 0,0 0 0,1 0 0,-1-1 0,1 1 0,-1 0 0,0-1 0,1 1 0,-1-1 0,1 0 0,0 0 0,-1 1 0,1-1 0,-1 0 0,1 0 0,-1 0 0,3-1 0,26-6 0,-28 6 0,31-11 0,0-1 0,55-33 0,-53 26 0,59-23 0,-85 41 0,-8 2 0,1-1 0,-1 1 0,0 0 0,0 0 0,0-1 0,0 1 0,0-1 0,0 1 0,1-1 0,-1 0 0,1 0 0,-23 7 0,-4 9 0,0 0 0,1 2 0,1 0 0,1 2 0,-31 32 0,51-49 0,0 1 0,-1-1 0,2 1 0,-1 0 0,0-1 0,1 1 0,-1 0 0,1 0 0,0 0 0,0 1 0,0-1 0,0 0 0,0 0 0,1 5 0,0-6 0,0 0 0,0-1 0,1 1 0,-1 0 0,1 0 0,0 0 0,0-1 0,-1 1 0,1 0 0,0-1 0,0 1 0,1-1 0,-1 1 0,0-1 0,0 0 0,1 1 0,-1-1 0,1 0 0,-1 0 0,1 0 0,-1 0 0,1 0 0,0 0 0,-1 0 0,4 0 0,-1 0 0,0 1 0,-1-2 0,1 1 0,0 0 0,0-1 0,0 1 0,-1-1 0,1 0 0,0-1 0,0 1 0,0-1 0,-1 1 0,7-3 0,3-2 0,1 0 0,15-9 0,-25 12 0,11-6 0,-1-1 0,-1-1 0,1 0 0,-1 0 0,-1-2 0,0 1 0,-1-2 0,0 1 0,-1-2 0,0 1 0,-1-1 0,13-28 0,-4 2 0,-2-1 0,-1 0 0,14-72 0,-18 59 0,4-57 0,-13 84 0,-2 0 0,0 0 0,-1 0 0,-6-29 0,-3-6 0,10 61 0,0 1 0,0-1 0,0 1 0,0-1 0,0 1 0,0-1 0,0 1 0,-1-1 0,1 0 0,0 1 0,0-1 0,0 1 0,0-1 0,-1 1 0,1-1 0,0 1 0,-1-1 0,1 1 0,0 0 0,-1-1 0,1 1 0,-1-1 0,1 1 0,0 0 0,-1-1 0,1 1 0,-1 0 0,1 0 0,-1-1 0,1 1 0,-1 0 0,1 0 0,-1 0 0,1 0 0,-1-1 0,0 1 0,1 0 0,-1 0 0,1 0 0,-1 0 0,1 0 0,-1 0 0,1 1 0,-1-1 0,0 0 0,-1 1 0,0 0 0,0 0 0,0 0 0,0 1 0,0-1 0,1 1 0,-1-1 0,1 1 0,-1-1 0,1 1 0,-2 2 0,-10 16 0,2 0 0,1 0 0,0 1 0,-12 41 0,13-28 0,1 1 0,-5 51 0,10-46 0,1 0 0,3 0 0,1 0 0,2 0 0,1 0 0,2-1 0,2 0 0,2 0 0,19 46 0,-26-76 0,0 0 0,1 0 0,7 12 0,-11-20 0,0 1 0,0-1 0,0 0 0,0 1 0,1-1 0,-1 0 0,0 1 0,0-1 0,1 0 0,-1 0 0,1 0 0,-1 0 0,1-1 0,-1 1 0,1 0 0,0-1 0,-1 1 0,1-1 0,0 1 0,-1-1 0,1 0 0,0 1 0,0-1 0,-1 0 0,1 0 0,0-1 0,2 1 0,0-2 61,0 1-1,0-1 1,-1 0 0,1 0 0,0 0-1,-1-1 1,1 1 0,-1-1-1,0 0 1,1 0 0,-1 0-1,-1 0 1,5-6 0,10-23-4846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39.24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11 828 6328,'0'0'8934,"-3"-10"-8483,1 2-353,0 1 0,1-1 1,0 0-1,0 1 0,1-1 0,-1 0 1,2 0-1,-1 1 0,1-1 0,1 0 1,-1 1-1,5-13 0,17-44 783,-18 47-676,1-1-1,0 1 1,2 1-1,0-1 1,0 1-1,2 0 1,17-22-1,-11 20 29,-9 9-112,-1 1 0,2 0 0,-1 1 1,1 0-1,0 0 0,1 0 1,-1 1-1,13-7 0,-20 13-82,0 0 0,0-1 0,0 1 0,0 0 0,0 0-1,0-1 1,-1 1 0,1 0 0,0 0 0,0 0 0,0 0 0,0 0-1,0 0 1,0 1 0,0-1 0,0 0 0,0 0 0,0 1-1,-1-1 1,1 0 0,0 1 0,0-1 0,1 2 0,0-1 6,-1 1 0,1 0-1,-1-1 1,0 1 0,0 0 0,0 0 0,0-1 0,0 1 0,0 0 0,1 3 0,1 6 65,-1 0-1,0 1 1,1 13 0,-3-19-29,2 10 14,2 17 267,-2 1 0,-3 56 0,1-89-333,-1 0 0,1 0-1,0 0 1,0 0 0,0 0 0,0 0-1,0-1 1,0 1 0,0 0 0,0 0-1,1 0 1,-1 0 0,0 0-1,0 0 1,1 0 0,0 0 0,-1-1-14,0 1 1,1-1-1,-1 0 0,0 0 1,0 0-1,1 0 1,-1 0-1,0 0 1,1 0-1,-1 0 1,0 0-1,1 0 1,-1 0-1,0 0 1,1 0-1,-1 0 0,0 0 1,0 0-1,1 0 1,-1-1-1,0 1 1,1 0-1,-1 0 1,0 0-1,0 0 1,1-1-1,-1 1 1,0 0-1,1-1 0,20-23 297,-7 3-227,115-156 605,-114 158-579,13-16 48,-26 33-133,0 0 0,1 0 0,-1 0 0,0 0 0,1 1-1,0-1 1,-1 1 0,1-1 0,0 1 0,-1 0 0,1 0 0,3 0 0,-5 1-19,-1 0 1,1 0-1,-1 0 1,1 0 0,-1 0-1,1 0 1,-1 0 0,1 1-1,-1-1 1,1 0-1,-1 0 1,1 0 0,-1 1-1,1-1 1,-1 0 0,1 1-1,-1-1 1,1 0 0,-1 1-1,0-1 1,1 1-1,-1-1 1,0 1 0,0-1-1,1 1 1,-1-1 0,0 1-1,0-1 1,1 1-1,-1-1 1,0 1 0,0 0-1,4 24 96,-3-19-71,10 133 381,-13-124-336,2-13-58,-1-1 0,1 1 0,0-1 1,0 1-1,0 0 0,0-1 0,0 1 0,0-1 1,0 1-1,1-1 0,-1 1 0,0-1 1,2 3-1,-2-4-8,0 0-1,1 1 1,-1-1 0,0 0 0,0 0 0,1 0-1,-1 0 1,0 0 0,1-1 0,-1 1 0,0 0-1,0 0 1,1 0 0,-1 0 0,0 0-1,0 0 1,1 0 0,-1 0 0,0 0 0,0-1-1,0 1 1,1 0 0,-1 0 0,0 0 0,0-1-1,0 1 1,0 0 0,1 0 0,-1 0 0,0-1-1,0 1 1,0 0 0,0 0 0,0-1 0,0 1-1,0 0 1,1-1 0,7-13 44,23-53 91,-19 39-55,2 0 1,20-32-1,-13 37 65,-21 23-151,0-1-1,0 1 0,1 0 1,-1 0-1,0 0 1,1-1-1,-1 1 0,0 0 1,1 0-1,-1 0 1,0 0-1,1 0 0,-1 0 1,0 0-1,1 0 0,-1 0 1,0 0-1,1 0 1,-1 0-1,0 0 0,1 0 1,-1 0-1,0 0 1,1 0-1,-1 0 0,1 0 1,-1 1-2,1 0 0,0-1 0,-1 1 0,0 0 0,1 0 1,-1-1-1,1 1 0,-1 0 0,0 0 0,0 0 0,1 0 0,-1-1 1,0 1-1,0 0 0,0 0 0,0 1 0,-1 78 55,0-58-33,0-1 0,5 38 0,3-31 42,-6-26-57,-1-1 1,1 1 0,-1-1-1,1 0 1,0 1 0,-1-1-1,1 1 1,0-1 0,0 0 0,0 0-1,0 0 1,0 0 0,0 1-1,0-1 1,3 1 0,-2-2-3,0 0 0,-1-1-1,1 1 1,0-1 0,0 0 0,-1 1 0,1-1 0,0 0 0,-1 0 0,1 0 0,0 0 0,-1 0-1,0 0 1,1-1 0,-1 1 0,2-3 0,2 0 2,7-8 15,0-2 1,-1 1-1,0-2 0,-1 1 1,10-21-1,-3 6 44,-4 6-24,-11 18-24,0 0 1,1 0-1,0 0 1,0 0-1,0 0 1,1 1 0,-1-1-1,9-6 1,-12 11-19,1 0 0,-1 0 1,0 0-1,1 0 0,-1 0 1,1 0-1,-1 0 0,1 0 1,-1 0-1,0 0 0,1 0 1,-1 0-1,1 1 0,-1-1 1,0 0-1,1 0 0,-1 1 1,0-1-1,1 0 0,-1 0 1,0 1-1,1-1 0,-1 0 1,0 1-1,0-1 0,1 0 1,-1 1-1,0-1 0,0 1 1,0-1-1,0 0 0,1 1 1,-1-1-1,0 1 0,0-1 1,0 1-1,0-1 0,0 0 1,0 1-1,0-1 0,0 1 1,0 0-1,4 23 4,-4-23 0,2 22 5,1-1-1,1 1 0,1-1 1,12 34-1,-17-55-5,1 0 0,-1 0-1,1 0 1,-1 0 0,1 1-1,-1-1 1,1-1 0,0 1-1,0 0 1,-1 0 0,1 0-1,0 0 1,0 0 0,0-1-1,0 1 1,0 0 0,0-1-1,0 1 1,0-1 0,0 1-1,0-1 1,0 1 0,2-1-1,-1 0 2,0 0 0,-1 0 1,1 0-1,0-1 0,-1 1 0,1 0 0,0-1 0,-1 0 0,1 1 1,-1-1-1,1 0 0,-1 0 0,1 0 0,1-1 0,6-6 24,-1 0 0,0 0 0,13-18 0,-16 19-22,15-23 58,-16 24-15,-1 0-1,1 1 0,0-1 0,1 1 1,-1 0-1,1 0 0,8-7 1,-11 14-35,0 0 1,-1 0-1,1 0 1,0 0 0,-1 0-1,1 0 1,-1 0-1,0 1 1,0-1-1,2 5 1,1 0-3,13 25 19,-11-21-27,0 1 0,0-1 0,1-1 0,1 1 0,16 17 0,-22-27-6,0 1 1,0 0-1,0-1 1,0 0-1,0 1 1,0-1-1,0 0 0,0 0 1,1 0-1,-1 0 1,0-1-1,1 1 1,-1-1-1,1 1 1,-1-1-1,1 0 1,-1 0-1,0 0 1,1 0-1,-1 0 1,1-1-1,-1 1 0,1-1 1,-1 0-1,0 1 1,1-1-1,-1 0 1,0 0-1,0-1 1,0 1-1,0 0 1,0-1-1,0 1 1,0-1-1,3-2 1,4-6 26,0-1 0,-1 1 1,0-1-1,12-24 0,-18 32-17,15-30 129,22-59-1,-22 47 102,-20 58-136,0 0 0,1 0 0,0 20 0,-3 18-65,1-24-18,3-16-9,0 1 0,-1-1 0,0 0 0,-1 0 0,-1 0 0,1 0-1,-8 14 1,10-24-5,0 1 0,0-1 0,0 1 0,0-1 0,0 0 0,-1 0 0,1 0 0,0 0 0,-1 0 0,1 0 0,-1 0 0,1 0 0,-1-1 0,1 1 0,-1 0 0,0-1 0,1 1 0,-4-1 0,5 1-8,0-1 1,-1 0-1,1 0 0,0 0 0,0 0 0,-1 0 0,1 0 1,0-1-1,0 1 0,-1 0 0,1 0 0,0 0 0,0 0 1,0 0-1,-1 0 0,1 0 0,0 0 0,0 0 0,0-1 1,-1 1-1,1 0 0,0 0 0,0 0 0,0 0 0,0-1 1,-1 1-1,1 0 0,0 0 0,0-1 0,0 1 0,0 0 1,0 0-1,0 0 0,0-1 0,0 1 0,0 0 0,-1 0 1,1-1-1,0 1 0,0 0 0,0 0 0,0-1 0,1 1 1,-1 0-1,0 0 0,0-1 0,0 1 0,0 0 0,0 0 1,0-1-1,8-8-2,-4 8 2,-1-1 0,1 0 0,0 0 0,0 0 0,-1-1 0,0 1 0,1-1 0,5-6 0,6-5 0,16-8 0,-4 3 0,-1 0 0,0-2 0,-2-2 0,28-31 0,-40 39 0,88-122 0,-90 120 0,0-1 0,-1 0 0,-1-1 0,-1 0 0,0 0 0,4-25 0,1-29 0,-12 72 0,0 0 0,0 0 0,0 0 0,0 1 0,0-1 0,0 0 0,0 0 0,0 0 0,-1 0 0,1 0 0,0 0 0,-1 0 0,1 0 0,0 0 0,-1 0 0,-2-4 0,3 5 0,0 0 0,0 0 0,0 0 0,0 0 0,0-1 0,0 1 0,0 0 0,0 0 0,0 0 0,0 0 0,0 0 0,0 0 0,0 0 0,0 0 0,0 0 0,-1 0 0,1 0 0,0 0 0,0 0 0,0 0 0,0 0 0,0 0 0,0 0 0,0 0 0,0 0 0,0 0 0,0 0 0,0 0 0,-1 0 0,1 0 0,0 0 0,0 0 0,0 0 0,0 0 0,0 0 0,0 0 0,0 0 0,0 0 0,0 0 0,0 0 0,-1 0 0,1 0 0,0 0 0,0 0 0,0 0 0,0 0 0,0 0 0,0 0 0,0 0 0,0 0 0,0 0 0,0 0 0,0 1 0,0-1 0,0 0 0,0 0 0,0 0 0,0 0 0,-5 9 0,-2 9 0,1 5 0,2-1 0,1 1 0,0 0 0,2-1 0,0 1 0,2 0 0,1 0 0,7 38 0,6 7 0,38 100 0,-27-95 0,-26-72-46,0 0 0,1 0 1,-1 0-1,0-1 0,1 1 0,-1 0 0,1-1 0,-1 1 1,1 0-1,-1-1 0,1 1 0,0-1 0,-1 1 1,1-1-1,0 1 0,0-1 0,-1 0 0,1 1 0,0-1 1,0 0-1,-1 1 0,1-1 0,0 0 0,0 0 1,0 0-1,-1 0 0,1 0 0,0 0 0,0 0 0,0 0 1,0 0-1,-1 0 0,1 0 0,0 0 0,0-1 1,0 1-1,-1 0 0,1-1 0,0 1 0,0 0 1,-1-1-1,1 1 0,0-1 0,-1 1-16,0 0 0,0 0-1,0 0 1,0-1 0,0 1 0,0 0 0,0 0-1,-1 0 1,1 0 0,0 0 0,0 0-1,0 0 1,0 0 0,0 0 0,0 0-1,0 0 1,0 0 0,0 0 0,0 0 0,0-1-1,-1 1 1,1 0 0,0 0 0,0 0-1,0 0 1,0 0 0,0 0 0,0 0 0,0 0-1,0-1 1,0 1 0,0 0 0,0 0-1,0 0 1,0 0 0,0 0 0,0 0 0,0 0-1,0-1 1,0 1 0,0 0 0,0 0-1,0 0 1,1 0 0,-1 0 0,0 0 0,0 0-1,0 0 1,0 0 0,0-1 0,0 1-1,0 0 1,0 0 0,0 0 0,0 0 0,0 0-1,0 0 1,1 0 0,-1 0 0,0 0-1,0 0 1,0 0 0,0 0 0,0 0 0,0 0-1,0 0 1,0 0 0,1 0 0,-1 0-1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39.46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23 229 13672,'-9'-23'553,"1"9"-105,7 10-363,0 0 1,0-1-1,0 1 1,0 0 0,1 0-1,0-1 1,0 1-1,0 0 1,0-1-1,1 1 1,0 0-1,0 0 1,0-1-1,0 1 1,3-7-1,0 5-4,-1 0 0,1 1 0,0 0 0,0-1 0,0 1 0,1 1 0,0-1 0,0 1 0,8-6 0,0 1 47,0 1 1,1 1-1,0 1 1,1 0-1,-1 0 1,1 2-1,0 0 1,18-3-1,-1 5 320,-1 0 0,0 3-1,61 7 1,-38-2-87,-30-7-2746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40.69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0 758 7528,'0'0'5844,"11"-13"-5471,28-33 224,-3-1 0,54-96 0,-60 82 350,33-101 1,-50 122-333,-2-1 0,-2 0-1,6-70 1,-15 107-478,0 0-1,0 0 1,0 0-1,-1 0 1,1 0-1,-1 0 1,0 0-1,0 0 0,-2-4 1,0 0 535,3 8-657,0 0 0,0 0 0,0 0 0,0 0 0,0 0 0,0 0 0,-1 0 0,1 0 0,0 0 0,0 0 0,0-1 0,0 1 0,0 0 0,0 0 0,0 0 0,-1 0 0,1 0 0,0 0 0,0 0 0,0 0 0,0 0 0,0 0 0,0 0 0,-1 0 0,1 0 0,0 0 0,0 0 0,0 0 0,0 0 0,0 0 0,0 1 0,-1-1 0,1 0 0,0 0 0,0 0 0,0 0 0,0 0 0,0 0 0,0 0 0,0 0 0,0 0 0,-1 0 0,1 0 0,0 1 0,0-1 0,0 0 0,0 0 0,-9 10 362,-5 12-23,6 0-200,1 1-1,1-1 1,1 1 0,1 0-1,1 0 1,2 1 0,0 28-1,22 168 701,-13-167-588,-8-52-256,2 18 138,0-1 1,2 0-1,0 0 1,11 28-1,-15-45-127,1 0 0,-1 0 1,0 0-1,1 0 0,-1 0 0,1 0 0,-1 0 0,1 0 0,0 0 0,-1 0 1,1 0-1,0-1 0,0 1 0,0 0 0,-1 0 0,1-1 0,0 1 0,0-1 1,0 1-1,0-1 0,0 1 0,0-1 0,0 1 0,0-1 0,0 0 0,1 0 0,-1 1 1,0-1-1,0 0 0,0 0 0,0 0 0,0 0 0,0 0 0,0-1 0,0 1 1,1 0-1,-1 0 0,0-1 0,0 1 0,0-1 0,0 1 0,0-1 0,0 1 1,0-1-1,-1 0 0,1 1 0,1-2 0,5-3 63,-1-1 0,1-1-1,-1 1 1,8-12 0,-13 16-70,25-36 294,-1-1 0,-2-1 1,18-44-1,-41 83-294,0 1 0,1-1 1,-1 1-1,1-1 0,-1 1 0,0-1 0,1 1 1,-1-1-1,1 1 0,0-1 0,-1 1 0,1 0 1,-1-1-1,1 1 0,-1 0 0,1 0 0,0-1 1,-1 1-1,1 0 0,0 0 0,-1 0 0,1 0 1,0 0-1,-1 0 0,1 0 0,0 0 0,-1 0 1,1 0-1,0 0 0,-1 0 0,1 0 0,0 1 1,-1-1-1,1 0 0,-1 1 0,1-1 0,0 0 1,-1 1-1,2 0 0,29 22 88,-18-13-21,-1-2-37,-1-1 1,1 0-1,0-1 1,24 9 0,-32-14-40,-1 0 0,1 0 1,0 0-1,0-1 1,-1 1-1,1-1 0,0 0 1,0 0-1,0 0 0,-1-1 1,1 1-1,0-1 1,0 0-1,-1 0 0,1 0 1,-1-1-1,1 1 1,-1-1-1,1 0 0,-1 0 1,0 0-1,5-4 0,7-9 20,0 0 0,0-1 0,-2-1 0,0 0 0,-1-1 0,12-22 0,-23 37-16,0-1 0,0 0 1,0 1-1,-1-1 0,1 0 0,-1 0 1,0 0-1,0 1 0,0-1 0,0 0 0,-1 0 1,0 1-1,1-1 0,-2 0 0,1 1 0,0-1 1,-1 1-1,1-1 0,-1 1 0,0 0 0,0-1 1,0 1-1,-1 0 0,1 0 0,-1 1 0,1-1 1,-1 0-1,0 1 0,0 0 0,0 0 1,-7-4-1,8 6-1,0 0 1,0-1-1,0 1 0,0 0 1,0 1-1,0-1 1,-1 0-1,1 0 1,0 1-1,0-1 1,0 1-1,0 0 0,0 0 1,0 0-1,1 0 1,-1 0-1,-2 1 1,-30 26 80,27-22-68,0 2 1,0-1-1,1 1 0,0 0 0,0 0 1,-4 10-1,8-14-7,0 1 1,0 0 0,1-1-1,-1 1 1,1 0 0,0 0-1,1-1 1,-1 1-1,1 0 1,0 0 0,0 0-1,0 0 1,1 0-1,2 8 1,0 0 18,1-1 0,1 1 0,0-1 1,1-1-1,0 1 0,0-1 0,2 0 0,-1 0 0,12 12 0,-14-18-7,0 0 1,0-1-1,0 1 0,1-1 0,-1 0 1,1-1-1,0 1 0,0-1 0,0 0 1,1-1-1,-1 0 0,0 0 0,1 0 1,0 0-1,-1-1 0,1 0 0,0-1 1,0 0-1,8 0 0,7-2 185,-1-2-1,1 0 1,25-8 0,-37 8-345,0 0 0,-1 0 1,11-7-1,-14 8-535,-1-1-1,1 0 1,-1-1 0,0 1-1,7-9 1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15.62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19 1 5920,'0'0'10480,"-4"13"-10235,0 0-186,1 1 0,0-1 0,1 1 0,0 0 0,2 0 0,-1-1 0,3 15 0,18 118 847,61 221 0,-77-351-639,0-1 0,-1 0 1,3 30-1,-6-45-254,0 0 0,0 0 0,0 1 0,-1-1 0,1 0 0,0 0 0,0 1 0,0-1-1,0 0 1,0 0 0,0 0 0,0 1 0,0-1 0,0 0 0,0 0 0,1 1 0,-1-1 0,0 0 0,0 0 0,0 0 0,0 1 0,0-1-1,0 0 1,0 0 0,0 0 0,1 0 0,-1 1 0,0-1 0,0 0 0,0 0 0,0 0 0,1 0 0,-1 0 0,0 1 0,0-1 0,0 0 0,1 0-1,-1 0 1,0 0 0,0 0 0,0 0 0,1 0 0,-1 0 0,0 0 0,0 0 0,0 0 0,1 0 0,-1 0 0,0 0 0,0 0 0,1 0-1,-1 0 1,0 0 0,0 0 0,0 0 0,1 0 0,-1 0 0,0-1 0,0 1 0,0 0 0,1 0 0,2-5-2539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16.21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6424,'0'0'5144,"5"12"-4848,62 210 1032,14 234 2145,-78-416-2970,3 17 847,-4-48-1258,0-3 1316,7-14-3579,-8 8 1893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16.66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74 10848,'0'0'4165,"12"-2"-3801,56-6 142,-16 3 567,0-2 0,79-21 0,-109 24-484,5-2 213,-26 5-944,0 1 0,0-1 0,0 1 0,-1-1 0,1 1 0,0-1 0,-1 0 0,1 1 0,0-1 0,-1 0 0,1 0-1,-1 0 1,1 1 0,-1-1 0,1 0 0,-1-1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17.00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11048,'0'0'938,"0"13"-468,53 430 2885,-15-167-479,-32-245-2257,-6-30-591,0-1 1,0 1-1,0 0 1,0 0-1,0 0 1,0-1-1,1 1 1,-1 0-1,0 0 1,0-1-1,1 1 1,-1 0-1,1-1 1,-1 1-1,1-1 1,-1 1-1,1 0 1,-1-1-1,1 1 1,-1-1-1,1 1 1,0-1-1,-1 1 1,1-1-1,0 0 1,-1 1-1,1-1 1,0 0-1,0 0 1,-1 1-1,1-1 1,0 0-1,0 0 1,0 0-1,0 0-81,0-1 0,0 1-1,-1-1 1,1 1-1,0-1 1,-1 0-1,1 1 1,-1-1 0,1 0-1,-1 1 1,1-1-1,-1 0 1,1 0-1,-1 0 1,0 1 0,1-1-1,-1 0 1,0-1-1,1 0-1215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18.76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1 480 8640,'0'0'4576,"7"-12"-4000,1-1-409,1 1 25,-2 0 0,0-1 0,0 0 0,6-19 1,5-16 594,-6 17 2,10-41 0,-18 56-256,-2 0 0,0 0 0,0-22 0,-4 26 326,1 8-299,0 8-103,1-4-236,0 13 146,1 0-286,0 0 0,1 0 0,0 0 1,1 0-1,0 0 0,1-1 0,1 1 0,0-1 1,0 0-1,2 0 0,9 14 0,-13-22-46,0 0-1,0 0 1,0-1-1,1 1 1,-1-1-1,1 0 1,0 0-1,0 0 1,0 0 0,1-1-1,4 3 1,-6-4-18,-1 0 0,0-1 1,1 1-1,-1 0 0,1-1 1,-1 0-1,1 0 0,0 0 1,-1 0-1,1 0 0,-1 0 1,1-1-1,-1 1 0,1-1 1,-1 1-1,0-1 1,1 0-1,-1 0 0,0 0 1,1 0-1,-1-1 0,0 1 1,2-3-1,4-2 30,-1-1-1,0-1 1,0 0 0,-1 0-1,0 0 1,0 0 0,8-19-1,23-69 197,-36 96-240,5-23 100,-1 0 1,3-35 0,-1 12 207,-8 46-302,1-1-1,0 1 1,0 0-1,0 0 1,0 0-1,0-1 1,0 1-1,0 0 1,0 0-1,0 0 1,0-1-1,0 1 1,0 0-1,0 0 1,0 0-1,1 0 1,-1-1-1,0 1 1,0 0-1,0 0 1,0 0-1,0-1 1,0 1-1,0 0 1,1 0-1,-1 0 1,0 0-1,0 0 1,0-1-1,0 1 1,0 0-1,1 0 1,-1 0-1,0 0 1,0 0-1,0 0 1,1 0-1,-1 0 1,0 0-1,0 0 0,0 0 1,1 0-1,-1 0 1,7 9 139,5 20-63,-11-27-68,12 34 76,-1 1-1,-1 1 0,8 63 1,-19-99-84,1-1 1,-1 1-1,0-1 1,0 1-1,0 0 1,0-1 0,0 1-1,0 0 1,0-1-1,0 1 1,-1-1-1,1 1 1,-1 0 0,1-1-1,-1 1 1,0-1-1,1 0 1,-1 1 0,0-1-1,0 1 1,0-1-1,0 0 1,0 0-1,-2 2 1,1-2 8,0-1-1,0 1 1,0-1-1,0 0 1,0 1 0,0-1-1,0 0 1,0 0 0,1 0-1,-1-1 1,0 1 0,0 0-1,0-1 1,0 0-1,0 1 1,0-1 0,1 0-1,-1 0 1,-2-1 0,4 2-10,-1 0-1,0 0 1,1-1 0,-1 1 0,1 0 0,-1 0 0,1-1 0,-1 1 0,1 0 0,0-1 0,-1 1 0,1-1 0,-1 1 0,1 0 0,0-1 0,-1 1 0,1-1 0,0 1 0,0-1 0,-1 1 0,1-1 0,0 1 0,0-1 0,0 1 0,-1-1 0,1 0 0,0 1 0,0-1 0,0 1 0,0-1 0,0 1 0,0-2 0,1 1 1,0-1 0,0 1 0,-1 0 0,1-1 0,0 1 0,0 0 0,0 0 0,0-1 0,1 1 0,-1 0 0,2-1 0,8-6 6,0 2-1,16-8 1,-21 11 7,2-1-36,1 1-1,-1-1 1,1 2 0,0-1 0,0 1-1,0 0 1,0 1 0,0 0 0,0 1-1,0-1 1,0 2 0,0-1 0,0 2-1,0-1 1,0 1 0,0 0 0,0 1-1,-1 0 1,1 0 0,-1 1 0,13 8 0,-19-11-167,17 9-15,-11-8-3147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18.94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13968,'0'0'1976,"59"72"-2192,-20-39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1:45.50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1363 7936,'0'0'5069,"2"-10"-4330,6-30-106,2 0 0,18-48 0,42-87 1223,-65 164-1684,-5 10-132,0 0 0,0 0-1,0 1 1,0-1 0,1 0 0,-1 0-1,0 1 1,1-1 0,-1 0-1,1 1 1,-1-1 0,0 1-1,1-1 1,-1 0 0,1 1-1,0-1 1,-1 1 0,1-1-1,-1 1 1,1 0 0,0-1-1,-1 1 1,1 0 0,0-1-1,-1 1 1,1 0 0,1-1-1,-1 2-9,0-1-1,0 1 1,-1-1-1,1 1 1,0-1-1,0 1 1,0 0-1,-1-1 1,1 1-1,0 0 1,-1 0-1,1 0 1,-1-1 0,1 1-1,-1 0 1,1 0-1,0 1 1,3 10 77,1-1 0,3 18 1,-8-27-90,7 26 62,-4-14 30,0 1 0,1-1 1,1 1-1,1-1 1,9 19-1,-12-29-79,-1-1-1,1 1 1,-1-1-1,1 0 1,0 0-1,0 0 1,0 0-1,1-1 1,-1 1-1,1-1 1,-1 0 0,1 0-1,0 0 1,0 0-1,0-1 1,0 0-1,0 0 1,0 0-1,0 0 1,0 0-1,0-1 1,0 0-1,1 0 1,6 0-1,0-1 20,-1 0-1,0 0 1,0-1-1,16-5 1,-21 4-24,0 1 0,0 0 0,0-1 1,0 0-1,-1 0 0,1-1 0,-1 1 1,0-1-1,0 0 0,5-7 0,-1 1 32,0-1 0,-1 0 0,0 0 1,-1-1-1,0 1 0,6-23 0,-10 29-24,0 0 1,-1 1 0,0-1 0,0 0-1,-1 0 1,1 0 0,-1 0 0,0 0-1,0 0 1,-1 0 0,1 0 0,-1 0-1,0 0 1,-1 0 0,1 0 0,-1 1-1,0-1 1,0 0 0,0 1 0,-4-6-1,5 9-13,0 0-1,1 0 0,-1 0 0,0 0 0,0 0 1,0 1-1,0-1 0,1 0 0,-1 0 1,0 1-1,0-1 0,0 1 0,-1-1 1,1 1-1,0-1 0,0 1 0,0 0 1,0-1-1,0 1 0,0 0 0,-1 0 1,1 0-1,-2 0 0,2 0-1,-1 1 1,1-1-1,-1 1 0,1 0 0,-1 0 1,1 0-1,-1-1 0,1 1 1,0 0-1,0 1 0,-1-1 0,1 0 1,0 0-1,-1 3 0,-2 2 11,0 0 0,0 0 0,1 0 0,0 1 0,1 0-1,-3 10 1,4-12-23,0 0 0,0 0-1,1 0 1,0 0 0,0 0-1,0 0 1,1-1 0,-1 1 0,1 0-1,1 0 1,-1 0 0,0 0-1,1-1 1,0 1 0,0-1 0,1 1-1,-1-1 1,1 0 0,0 0-1,0 0 1,0 0 0,1-1-1,-1 1 1,1-1 0,0 0 0,0 0-1,0 0 1,0-1 0,0 1-1,1-1 1,-1 0 0,1 0-1,0-1 1,-1 1 0,10 1 0,0-1 8,0-1-1,0 0 1,0-1 0,0-1 0,0 0 0,0 0 0,0-2 0,0 0 0,0 0 0,-1-1 0,0-1 0,0 0 0,0-1 0,13-8 0,11-9 20,58-46 1,-77 53-17,1-1 1,-2-1 0,0 0-1,20-30 1,-23 22 99,-13 19 30,-10 18-18,-20 25-13,-68 98 141,87-118-210,1 1-1,1-1 1,0 1-1,1 1 1,1-1-1,-7 34 1,11-14 61,2-36-101,0 0-1,0 1 0,0-1 1,0 0-1,0 1 1,0-1-1,0 0 1,1 1-1,-1-1 1,1 0-1,-1 1 1,1-1-1,-1 0 1,1 0-1,0 0 1,-1 1-1,1-1 1,0 0-1,0 0 1,0 0-1,0 0 1,2 1-1,-2-2 0,1 0 0,-1 0 0,1 0-1,-1 0 1,1 0 0,-1 0 0,0 0-1,1-1 1,-1 1 0,1 0 0,-1-1-1,0 1 1,1-1 0,-1 0 0,0 1-1,2-3 1,19-14 39,-15 8-29,0 0 0,0-1 0,-1 1 1,0-1-1,7-17 0,18-56 72,-12 24-15,-3 0 0,-2-2 1,7-69-1,-17 88-24,-2-1 0,-2 1 0,-2 0 0,-2 0 0,-12-62 1,14 93-33,-8-29 34,10 39-46,0 1-1,-1-1 1,1 0-1,0 0 1,-1 0-1,1 0 1,0 0-1,-1 1 0,1-1 1,-1 0-1,1 0 1,-1 1-1,0-1 1,1 0-1,-1 1 1,0-1-1,0 0 1,1 1-1,-1-1 1,0 1-1,0-1 1,0 1-1,1 0 1,-1-1-1,0 1 1,0 0-1,0 0 1,0-1-1,0 1 1,0 0-1,0 0 1,-1 0-1,-1 2 1,1 1-1,0-1 1,0 0-1,0 1 1,1-1-1,-1 1 1,1 0 0,-1-1-1,1 1 1,0 0-1,0 0 1,0 0-1,-1 3 1,1 0 0,-5 14-4,1-1 1,0 2-1,2-1 1,1 0-1,0 1 1,3 38-1,23 126 18,-20-159-21,0-5 0,1 1 0,1-1 0,1 0 0,15 33 0,-15-41 0,1 1 0,0-1 0,0-1 0,1 0 0,1 0 0,0 0 0,18 14 0,-26-24 2,0 1 1,1-1-1,-1 0 0,1-1 1,0 1-1,-1 0 0,1-1 1,0 1-1,0-1 0,0 0 0,0 0 1,0 0-1,1 0 0,-1-1 1,0 1-1,0-1 0,0 0 1,1 0-1,-1 0 0,0 0 0,0-1 1,1 1-1,-1-1 0,0 0 1,0 0-1,0 0 0,0 0 1,0 0-1,0-1 0,0 0 0,-1 1 1,1-1-1,0 0 0,-1 0 1,0 0-1,1-1 0,-1 1 1,0 0-1,4-6 0,10-16 70,0-1-1,-2-1 0,0 0 1,-2-1-1,-1 0 1,-1-1-1,-2 0 0,8-43 1,-15 68-59,2-14 153,-3 11-32,-4 8 21,2 2-139,1 1 0,-1-1 0,0 1 0,1-1 0,0 1 0,0 0 0,1 0 0,-1 0-1,1-1 1,0 1 0,1 6 0,-2 1 5,1 8 7,0 0 0,6 40 0,-4-52-15,0 0 1,0 0 0,0-1 0,1 1 0,0-1 0,1 1-1,0-1 1,0 0 0,0-1 0,9 11 0,-11-15-5,-1 0-1,1 0 1,0 0 0,0-1-1,0 1 1,-1-1 0,2 1 0,-1-1-1,0 0 1,0 0 0,0 0-1,0 0 1,1 0 0,-1 0 0,0 0-1,1-1 1,-1 1 0,1-1-1,-1 0 1,5 0 0,-3-1 1,-1 0 0,0 0 0,0 0 0,0 0 0,0 0 0,0-1 0,0 0 0,0 1 0,-1-1 0,1 0 0,-1-1 0,1 1 0,3-4 0,3-6 25,-1 0 0,0 0 0,0 0 0,-1-1 0,9-24 0,-6 7 52,-1 0 0,6-37 0,-9 39 31,-2 14-63,1-11 216,-6 24-151,-2 6-33,-2 8-4,2 0-53,0 0 1,1 0-1,1 1 0,0-1 1,1 0-1,1 1 1,0-1-1,1 0 0,5 21 1,-7-31-20,2 1-1,-1-1 1,0 0 0,0 0 0,1 0 0,0 0-1,0 0 1,-1-1 0,2 1 0,-1 0 0,0-1 0,0 1-1,1-1 1,0 0 0,-1 0 0,4 2 0,-3-3-2,-1 0-1,0 0 1,0 0 0,1 0 0,-1-1 0,1 1 0,-1-1 0,0 0 0,1 0-1,-1 0 1,1 0 0,-1 0 0,1 0 0,-1 0 0,1-1 0,-1 1-1,0-1 1,1 0 0,-1 0 0,0 0 0,0 0 0,4-2 0,20-15 39,-2-1 0,0-1 1,21-23-1,-16 16 25,40-31 1,-60 51-60,16-10 42,0-1-1,-2-2 1,0 0-1,21-25 1,-33 37-33,-11 8-16,1 0 0,-1 0 0,1 0 0,-1 0 0,1-1 0,-1 1 0,1 0 0,-1 0 0,1-1 0,-1 1 0,0 0 0,1-1-1,-1 1 1,1-1 0,-1 1 0,0 0 0,0-1 0,1 1 0,-1-1 0,0 0 0,-18 7 241,-2 4-214,0 0 0,1 2 0,0 0 0,0 1 0,-28 26 0,39-31-21,1-1-1,0 1 1,1 0-1,0 0 1,0 1-1,-6 12 1,11-18-13,0-1 0,0 1 0,0-1 0,0 1 0,0-1 1,1 1-1,0 0 0,-1-1 0,1 1 0,0 0 0,0-1 0,1 1 1,-1 0-1,0-1 0,1 1 0,0 0 0,-1-1 0,1 1 0,0-1 1,0 1-1,1-1 0,-1 0 0,0 1 0,1-1 0,0 0 0,-1 0 1,1 0-1,0 0 0,2 2 0,2 1 4,0-1 0,1 1 0,0-1 0,-1 0 0,1 0-1,1-1 1,-1 0 0,0 0 0,1-1 0,-1 0 0,1 0 0,0-1 0,0 0 0,9 0 0,0-1 18,0 0 0,0-2 0,0 0 0,0-1 0,23-7 0,-22 3-13,-1-1 0,0 0 0,-1-2-1,1 0 1,-2-1 0,27-23 0,-22 18-6,-5 4-3,-1 0 0,0-1 0,-2 0 0,1-1 0,-1-1 0,-1 0 0,-1 0 0,0-1 0,-1 0 0,10-26 0,-17 37 0,-1-1 0,-1 0 0,1 0 0,-1 1 0,1-1 0,-2 0 0,1 0 0,-2-8 0,1 12 0,1 0 0,-1-1 0,1 1 0,-1 0 0,0-1 0,0 1 0,0 0 0,-1 0 0,1 0 0,-2-3 0,2 5 0,0-1 0,0 0 0,0 0 0,0 1 0,0-1 0,1 1 0,-1-1 0,0 1 0,0-1 0,0 1 0,0 0 0,0-1 0,-1 1 0,1 0 0,0 0 0,0 0 0,0 0 0,0 0 0,0 0 0,0 0 0,0 0 0,0 0 0,-2 1 0,-6 1 0,0 1 0,0 1 0,0-1 0,1 1 0,0 1 0,0 0 0,0 0 0,0 0 0,1 1 0,0 0 0,-9 9 0,12-10 0,0 0 0,0 0 0,0 0 0,1 0 0,0 1 0,0-1 0,0 1 0,1 0 0,0 0 0,0 0 0,0 0 0,1 0 0,0 0 0,0 0 0,0 1 0,1-1 0,0 11 0,1-13 0,-1 0 0,1-1 0,0 1 0,0 0 0,0 0 0,0 0 0,1 0 0,-1-1 0,1 1 0,0-1 0,0 1 0,0-1 0,1 0 0,-1 0 0,1 0 0,0 0 0,0 0 0,0-1 0,0 1 0,0-1 0,0 0 0,1 0 0,-1 0 0,1 0 0,0-1 0,-1 1 0,1-1 0,0 0 0,6 1 0,1 0 0,-1 0 0,1-1 0,-1-1 0,1 1 0,-1-2 0,1 1 0,-1-2 0,1 1 0,-1-1 0,0-1 0,0 0 0,0 0 0,0-1 0,-1 0 0,17-10 0,5-6 0,-1-2 0,0-1 0,26-27 0,-22 17 0,40-53 0,-24 28 0,-49 55 0,1 1 0,-1-1 0,1 1 0,-1-1 0,0 0 0,0 0 0,0 1 0,1-5 0,-2 6 0,0 1 0,1-1 0,-1 1 0,0-1 0,0 1 0,0-1 0,0 1 0,0 0 0,0-1 0,0 1 0,0-1 0,-1 1 0,1-1 0,0 1 0,0-1 0,0 1 0,0 0 0,-1-1 0,1 1 0,0-1 0,0 1 0,-1 0 0,1-1 0,-1 1 0,0-1 0,0 1 0,1 0 0,-1 0 0,0 0 0,0 0 0,0 0 0,1 0 0,-1 0 0,0 0 0,0 0 0,1 0 0,-1 1 0,0-1 0,0 0 0,1 1 0,-1-1 0,0 0 0,1 1 0,-2 0 0,-15 7 0,0 2 0,0 1 0,1 0 0,0 1 0,1 0 0,0 1 0,1 1 0,1 1 0,0-1 0,1 2 0,0 0 0,2 1 0,0 0 0,0 0 0,2 1 0,-10 29 0,17-44 0,0-1 0,0 1 0,1 0 0,-1 0 0,1 0 0,0 0 0,0-1 0,0 1 0,0 0 0,0 0 0,0 0 0,1 0 0,0 0 0,-1-1 0,1 1 0,0 0 0,0-1 0,1 1 0,-1 0 0,0-1 0,1 0 0,0 1 0,0-1 0,-1 0 0,1 0 0,0 0 0,1 0 0,-1 0 0,0 0 0,1 0 0,-1-1 0,0 0 0,1 1 0,4 1 0,-2-1 0,0-1 0,0 1 0,0-1 0,0 0 0,0 0 0,0 0 0,0-1 0,0 0 0,0 0 0,0 0 0,0 0 0,0-1 0,0 0 0,0 0 0,0 0 0,0-1 0,0 0 0,-1 0 0,7-3 0,0-3 0,0-1 0,0 0 0,-1-1 0,0 0 0,-1-1 0,0 0 0,13-21 0,-11 14 0,-1 0 0,-1-1 0,-1 0 0,10-32 0,-11 23 0,-2 0 0,-1-1 0,1-52 0,-12-88 0,3 117 0,3 23 0,-2 0 0,0 0 0,-11-35 0,14 62 0,0 1 0,-1 0 0,1-1 0,0 1 0,-1 0 0,0 0 0,1-1 0,-1 1 0,0 0 0,1 0 0,-1 0 0,0 0 0,0 0 0,-1-1 0,2 2 0,-1 0 0,1 0 0,0 0 0,-1 0 0,1 0 0,0 0 0,-1 0 0,1 0 0,0 0 0,-1 0 0,1 1 0,0-1 0,-1 0 0,1 0 0,0 0 0,-1 0 0,1 1 0,0-1 0,0 0 0,-1 0 0,1 0 0,0 1 0,0-1 0,-1 0 0,1 1 0,0-1 0,0 0 0,0 0 0,0 1 0,-1-1 0,1 0 0,0 1 0,-13 42 0,10-32 0,-2 12 0,1 0 0,1 0 0,1 1 0,0-1 0,2 1 0,1 0 0,1-1 0,1 0 0,1 1 0,1-1 0,1-1 0,1 1 0,1-1 0,19 38 0,-9-25 0,-6-10 0,27 42 0,-34-61 0,-1 0 0,1 0 0,0 0 0,0-1 0,0 0 0,1 0 0,0 0 0,0-1 0,0 0 0,1 0 0,10 5 0,-13-9 0,-1 1 0,0 0 0,1-1 0,-1 0 0,1 0 0,-1 0 0,1 0 0,-1-1 0,0 1 0,1-1 0,-1 0 0,0 0 0,0 0 0,1 0 0,3-3 0,6-2 0,-1-1 0,15-11 0,-22 13 174,0 1-1,0 0 1,0-1 0,6-9-1,2-6-5061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3:52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64 10152,'0'0'10474,"-8"-5"-9889,-38-22 711,45 27-1149,0-1 0,0 1 0,0 0 0,0 0-1,0-1 1,0 1 0,0 0 0,0 0 0,0 0 0,0 0-1,0 0 1,0 1 0,0-1 0,1 0 0,-1 0 0,0 1-1,0-1 1,0 0 0,0 1 0,0-1 0,0 1-1,1-1 1,-1 1 0,0-1 0,0 1 0,1 0 0,-1-1-1,0 1 1,1 0 0,-1-1 0,1 1 0,-1 0 0,1 0-1,-1 0 1,1 0 0,-1 0 0,1-1 0,0 1 0,0 0-1,-1 0 1,1 0 0,0 0 0,0 0 0,0 0-1,0 0 1,0 0 0,0 0 0,1 1 0,-1-2-100,0 1 0,0-1 1,0 0-1,0 0 0,0 0 1,1 0-1,-1 1 0,0-1 0,0 0 1,0 0-1,1 0 0,-1 0 1,0 0-1,0 0 0,0 1 1,1-1-1,-1 0 0,0 0 0,0 0 1,1 0-1,-1 0 0,0 0 1,0 0-1,0 0 0,1 0 0,-1 0 1,0 0-1,0 0 0,1 0 1,-1 0-1,0 0 0,0-1 1,0 1-1,1 0 0,-1 0 0,0 0 1,0 0-1,0 0 0,1 0 1,-1-1-1,0 1 0,0 0 1,0 0-1,0 0 0,1 0 0,-1-1 1,0 1-1,0 0 0,0 0 1,0 0-1,0-1 0,0 1 1,8-10 473,-7 8-519,0 1 0,-1 0-1,1 0 1,-1-1 0,1 1 0,-1 0 0,0-1 0,1 1 0,-1-1 0,0 1 0,0 0 0,0-1 0,0 1 0,0-1 0,0 1-1,-1-1 1,1-1 0,-2-9-7,11 7 856,-4 4-5641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21.92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53 4616,'0'0'9136,"10"3"-8803,81 18 868,-46-10-480,10 1-78,118 20 625,-121-20-887,2-2 0,69 4 0,-97-13-87,1 2-1,0 1 1,-1 1 0,46 16 0,-43-10-52,-20-7-139,0 0 0,0-1 0,16 4 1,22 5 128,-35-8-155,1 0 0,21 2 1,42 3 187,60 4 43,-41-2-27,-71-7-165,0-1 0,0-1 0,0-1 0,30-2 0,127-8 435,-30 3-206,52-12-119,-18 3-6,-137 10-178,0 2 1,75 5 0,13 7 35,-125-8-72,-1-1-1,1 0 1,0-1-1,-1 0 0,1 0 1,-1-1-1,1-1 1,-1 0-1,0 0 1,0-1-1,15-8 1,70-23 55,-6 2 70,-20 7 182,-63 23-288,1 1 1,-1-1-1,1 1 1,12-1-1,-12 1-9,1 0 0,0 0 1,11-4-1,67-37 187,-19 4-11,-59 33-154,-8 5-36,0 1 1,1 0 0,-1 0-1,0-1 1,0 1 0,1 0-1,-1 0 1,0-1 0,0 1-1,1 0 1,-1 0 0,0 0 0,1 0-1,-1 0 1,0 0 0,1-1-1,-1 1 1,0 0 0,0 0-1,1 0 1,-1 0 0,0 0-1,1 0 1,-1 0 0,0 0-1,1 0 1,-1 0 0,0 1-1,1-1 1,-1 0 0,0 0-1,1 0 1,-1 0 0,0 0-1,0 1 1,1-1 0,-1 0-1,0 0 1,1 0 0,-1 1 0,0-1-1,0 0 1,1 1 0,0-1 3,0-1 0,0 1 0,0 0 1,0-1-1,0 1 0,0 0 0,0-1 1,0 1-1,-1-1 0,1 0 0,0 1 1,0-1-1,0 0 0,-1 1 1,1-1-1,0 0 0,0-1 0,1-4 149,-15 9-30,3 0-75,0 0 0,0-1 1,0 0-1,-10 1 0,9-1 19,6-2-30,1 0 1,0 1-1,-1-2 1,1 1 0,0 0-1,-1-1 1,-3-1-1,2 1-13,-6-1 54,0 1 0,0 1 0,0 0 0,-1 1 0,-12 2 0,-2 0 83,14-1-93,1 0 1,-1 1 0,-13 5-1,14-4-23,1-1 0,-1 0 0,-20 2 0,-41 5 384,60-10-201,22-1-10,12-1-221,-2 0 5,0 2 0,22 2-1,-20-1 2,36-2-1,-16-3 35,61-10 128,-70 11-185,-26 3 23,1 0 0,-1 0 1,0-1-1,10-3 0,-14 4 3,-1 0 0,1-1 0,0 1 0,0 0-1,-1 0 1,1 0 0,0 0 0,-1 0 0,1 0 0,0 1 0,0-1 0,1 1 0,-2-1-6,-1 0 0,0 0 0,1 1-1,-1-1 1,0 0 0,1 0 0,-1 0 0,0 1 0,1-1 0,-1 0-1,0 0 1,1 1 0,-1-1 0,0 0 0,0 1 0,0-1-1,1 0 1,-1 1 0,0-1 0,0 0 0,0 1 0,0-1-1,1 1 1,-1-1 0,0 0 0,0 1 0,0-1 0,0 1 0,0-1-1,0 0 1,0 1 0,0-1 0,0 1 0,0-1 0,-1 0-1,1 1 1,0-1 0,0 0 0,0 1 0,0-1 0,-1 0 0,1 1-1,0-1 1,0 0 0,0 1 0,-1-1 0,1 0 0,0 1-1,-1-1 1,1 0 0,0 0 0,-1 1 0,1-1 0,0 0 0,-1 0-1,-131 135 133,120-120-36,0 0 0,-16 30-1,19-28 39,5-11-235,6-7 529,4-8-4438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14.58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57 0 4512,'0'0'8658,"0"10"-8339,0 54 2070,-1-58-2149,-1-1-1,0 0 1,0 1-1,-1-1 1,1 0 0,-1 0-1,0 0 1,0 0-1,-7 7 1,6-8-72,1 1-89,0 1 0,0-1 1,1 1-1,0 0 0,0-1 0,0 1 0,1 0 0,-1 0 0,1 0 1,1 0-1,-1 13 0,1-10 19,1 0 0,0 0 1,0 0-1,0-1 0,1 1 1,1 0-1,5 14 0,-6-19-72,-1-1 0,1 1 0,0-1 1,0 1-1,0-1 0,1 0 0,-1 0 0,1 0 0,0 0 0,0 0 0,0-1 0,0 1 1,0-1-1,0 0 0,1 0 0,-1 0 0,1 0 0,0-1 0,-1 0 0,1 1 0,0-1 1,0 0-1,0-1 0,0 1 0,-1-1 0,1 0 0,0 0 0,0 0 0,0 0 1,0-1-1,0 1 0,0-1 0,0 0 0,0 0 0,-1-1 0,1 1 0,0-1 0,-1 0 1,1 0-1,-1 0 0,0 0 0,0 0 0,0-1 0,0 1 0,0-1 0,0 0 1,-1 0-1,1 0 0,-1-1 0,2-3 0,-2 5-13,18-36 182,-19 36-169,0-1 1,-1 1-1,1 0 1,0-1 0,-1 1-1,0-1 1,1 1-1,-1-1 1,0 1 0,0-1-1,0 1 1,-1 0-1,1-1 1,-2-4 0,2 7-22,0 0 1,0 0-1,0 0 1,0 0 0,0 0-1,0 1 1,0-1-1,0 0 1,0 0 0,0 0-1,0 0 1,0 0-1,0 0 1,0 0 0,0 0-1,-1 0 1,1 0-1,0 0 1,0 0 0,0 0-1,0 0 1,0 0-1,0 0 1,0 0 0,0 0-1,0 0 1,0 0-1,0 0 1,0 0 0,-1 0-1,1 0 1,0 0-1,0 0 1,0 0 0,0 0-1,0 0 1,0 0-1,0 0 1,0 0 0,0 0-1,0 0 1,0 0-1,0 0 1,0 0 0,0-1-1,-1 1 1,1 0-1,0 0 1,0 0 0,0 0-1,0 0 1,0 0-1,0 0 1,0 0 0,0 0-1,0 0 1,0 0-1,0 0 1,0 0 0,0-1-1,0 1 1,0 0-1,0 0 1,0 0 0,0 0-1,-2 10 129,1 14-41,3-15-72,0 0 0,0 0 1,1 0-1,0-1 1,0 1-1,1-1 0,0 0 1,8 11-1,-9-15-17,0 0 0,1 0 0,-1 0 0,1 0 0,0-1 0,0 0-1,0 0 1,1 0 0,-1 0 0,1-1 0,0 0 0,-1 0 0,1 0 0,0 0 0,0-1-1,8 2 1,-9-2 3,0-1-1,-1 0 0,1 1 0,0-1 1,0-1-1,0 1 0,0-1 0,-1 1 1,1-1-1,0 0 0,0 0 0,-1-1 1,1 1-1,-1-1 0,1 1 0,-1-1 1,0 0-1,0-1 0,1 1 0,-1-1 1,4-4-1,-3 3 12,-1-1 1,0 0-1,0 0 1,0 0 0,-1 0-1,1 0 1,-1 0-1,0-1 1,-1 1-1,1-1 1,-1 0 0,0 1-1,0-12 1,-1 4 42,0 0 1,-1 0 0,0 0 0,-6-21 0,6 29-22,0 0 1,-1 1 0,1-1-1,-1 1 1,-1-1 0,1 1-1,0 0 1,-1 0 0,0 0 0,0 0-1,0 0 1,-1 0 0,1 1-1,-1 0 1,-6-5 0,10 8-34,0 0 0,-1-1 0,1 1 0,0 0 0,-1-1 0,1 1 1,0-1-1,-1 1 0,1 0 0,0-1 0,0 1 0,0-1 0,0 1 1,-1-1-1,1 1 0,0-1 0,0 1 0,0-1 0,0 1 0,0 0 1,0-1-1,0 1 0,0-1 0,0 1 0,0-1 0,0 1 0,1-1 1,-1 1-1,0-1 0,0 1 0,0-1 0,1 1 0,-1 0 0,0-1 1,0 1-1,1 0 0,-1-1 0,0 1 0,1-1 0,0 1 0,19-21-51,-14 15 53,33-35-368,-26 27-2471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15.37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392 1 6632,'0'0'4372,"-1"10"-4080,1-4-281,-1 7 224,-1 0 0,0-1 0,0 1 0,-2 0 0,1-1 0,-7 15 0,-131 230 2387,44-82-1465,-16 31 422,110-201-1492,1 0 0,0 0 1,0 1-1,0-1 0,1 1 0,-1-1 0,0 11 1,7 5-2266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15.92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122 0 10344,'0'0'1414,"-3"10"-1046,-1 2-261,0 0-1,1 1 0,1-1 0,0 1 1,0 0-1,2 0 0,-1 0 0,2-1 1,2 18-1,-2-23-31,1 0 0,0 0 0,1-1 0,-1 1 0,1-1-1,1 1 1,-1-1 0,1 0 0,6 8 0,-7-12-23,-1 1 0,1-1 0,0 0 0,0 0 0,0 0 0,0 0 0,0 0 0,1-1 0,-1 1 0,0-1-1,1 0 1,-1 0 0,1 0 0,-1-1 0,1 1 0,-1-1 0,1 0 0,-1 0 0,1 0 0,5-1 0,-3 0 69,1 0-1,0-1 1,0 0 0,-1 0 0,1-1 0,-1 1-1,0-1 1,0-1 0,0 1 0,0-1 0,0 0-1,-1-1 1,0 1 0,7-8 0,-10 10-59,0-1 1,1 0-1,-1 0 0,0 0 1,-1 0-1,1 0 1,0-1-1,-1 1 1,0 0-1,0-1 1,0 1-1,0-1 1,0 1-1,-1-1 0,0 0 1,1 1-1,-1-1 1,-1 1-1,1-1 1,0 0-1,-1 1 1,0-1-1,0 1 0,0 0 1,0-1-1,0 1 1,-1 0-1,0-1 1,-3-4-1,0 2 2,0 0 0,0 0 0,-1 0 0,0 1 1,0 0-1,0 0 0,-1 0 0,0 1 0,1 0 0,-2 0 0,1 1 0,0 0 0,-1 0 0,1 0 1,-1 1-1,0 1 0,0-1 0,0 1 0,-9 0 0,7 0-8,1 1 0,-1 0 1,1 1-1,-1 0 0,1 1 0,0-1 0,0 2 1,-1-1-1,1 1 0,1 1 0,-1 0 0,0 0 1,1 1-1,0 0 0,0 0 0,-7 7 0,14-11-49,0 0-1,-1 0 1,1 0-1,0 1 1,0-1-1,0 1 0,1-1 1,-1 0-1,0 1 1,0 0-1,1-1 1,-1 1-1,1-1 1,0 1-1,-1 0 0,1-1 1,0 1-1,0 0 1,0-1-1,0 1 1,0 0-1,0-1 1,0 1-1,1 0 0,-1-1 1,1 1-1,-1-1 1,1 1-1,0 0 1,-1-1-1,1 0 1,0 1-1,2 1 0,0 1-8,0 0 0,0 0 0,1 0 0,-1 0 0,1-1-1,0 0 1,0 0 0,1 0 0,7 4 0,-1-3-573,1 0 0,-1-1 0,1 0 0,16 2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16.87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19 0 6224,'0'0'6914,"-3"11"-6494,1-5-351,-1 3 26,0 0 0,1 0 1,0 0-1,1 0 0,0 1 0,0-1 1,1 11-1,7 37 550,3 0 0,23 75 0,8 47 410,-26-79-494,14 78 1012,-29-176-1525,1-1 0,-1 0 0,0 1 0,1-1 0,-1 0 0,0 0 1,1 0-1,0 1 0,-1-1 0,1 0 0,0 0 0,-1 0 0,2 1 0,-1-2-29,-1 1 0,0-1-1,1 0 1,-1 0-1,0 0 1,1 0-1,-1 0 1,0 0 0,1 0-1,-1 1 1,0-1-1,1 0 1,-1 0-1,0 0 1,1-1 0,-1 1-1,0 0 1,1 0-1,-1 0 1,0 0 0,1 0-1,-1 0 1,0 0-1,1 0 1,-1-1-1,0 1 1,1 0 0,-1 0-1,0 0 1,1-1-1,1-2 11,1 0 0,-1 0-1,1 0 1,-1-1-1,0 1 1,0-1 0,2-4-1,5-17-2658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17.65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56 1 5824,'0'0'6336,"-7"10"-6002,-19 31-35,18-26 340,8-14-406,-3-2 22,2 1 5,-4 29 1450,3-25-1637,1 0 0,0 0-1,0 0 1,1 0 0,-1 0-1,1 0 1,0 5-1,7 44 182,14 52-1,2 11 48,17 116 301,-25-166-91,34 94 0,-48-156-461,0 0 22,0 0 0,1 0 0,-1-1 0,1 1 1,-1-1-1,1 1 0,0-1 0,0 1 0,1-1 0,-1 0 0,1 0 0,-1 0 0,1-1 0,6 6 0,-8-8-59,0 0 1,0 0-1,-1 0 1,1 0-1,0 0 1,0 0-1,0-1 1,0 1-1,-1 0 0,1 0 1,0-1-1,0 1 1,-1 0-1,1-1 1,0 1-1,-1-1 0,1 1 1,0-1-1,-1 1 1,1-1-1,-1 1 1,1-1-1,0 0 1,3-5-2505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18.19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20 11048,'0'0'3776,"10"2"-3314,-7-2-459,25 6 720,-1-1-1,1-1 1,-1-1 0,39-2-1,30-21 656,-75 14-1082,1 2 0,0 0 0,0 1 0,0 1 0,29 0-1,-23 11 176,-28-9-467,1 0 0,-1 0 0,0 0 0,1 0 0,-1 0 0,1 1 0,-1-1 0,1 0 1,-1 0-1,0 1 0,1-1 0,-1 0 0,0 1 0,1-1 0,-1 0 0,0 1 0,1-1 0,-1 0 0,0 1 0,0-1 0,1 0 1,-1 1-1,0-1 0,0 1 0,0-1 0,0 1 0,1-1 0,-1 1 0,0-1 0,0 0 0,0 1 0,0-1 0,0 1 0,0-1 0,0 1 1,0-1-1,0 1 0,-1-1 0,1 1 0,0-1 0,0 0 0,0 1 0,0-1 0,-1 1 0,1-1 0,0 1 0,0-1 0,-1 0 0,1 1 1,0-1-1,-1 0 0,1 1 0,0-1 0,-1 0 0,0 1 0,-3 1-2913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18.57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10752,'0'0'1570,"4"17"-1098,62 291 1271,6 47 915,-49-248-1767,-21-94-944,2 7 620,10 28 1,-13-44-707,1 0 1,0 1 0,0-1-1,0 0 1,0 0 0,1-1 0,0 1-1,-1 0 1,1-1 0,1 1 0,-1-1-1,5 3 1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36.25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253 436 5224,'0'0'6208,"-11"2"-5840,2-1-355,-19 4 509,-29 9 0,49-12-390,0 0 1,1 1-1,0 0 0,-1 1 1,1-1-1,1 1 0,-1 1 1,0-1-1,1 1 1,-6 6-1,4-2 41,0 0 1,1 1 0,0 0-1,0 0 1,1 1-1,1 0 1,-6 14 0,10-21-121,0 0 1,0 0 0,0 0 0,0 1-1,1-1 1,0 0 0,0 0 0,0 1-1,0-1 1,1 0 0,0 0 0,0 0-1,0 1 1,0-1 0,0 0 0,1 0-1,0 0 1,0-1 0,0 1-1,0 0 1,0-1 0,1 1 0,4 4-1,-4-5-17,0 0 0,0 0-1,0-1 1,0 1 0,0 0-1,1-1 1,-1 0-1,1 0 1,-1 0 0,1 0-1,0-1 1,0 0-1,0 1 1,0-1 0,0-1-1,0 1 1,0 0 0,0-1-1,0 0 1,0 0-1,0 0 1,0-1 0,8-1-1,-7 1 5,0-1 0,0-1 0,0 1 0,0 0 1,-1-1-1,1 0 0,-1 0 0,0-1 0,1 1 0,-2-1 0,1 0 0,0 0 0,-1 0 0,1 0 0,-1-1 0,-1 1 0,5-9 0,-5 9 2,0 0-1,-1-1 1,1 1-1,-1 0 0,0-1 1,0 1-1,-1-1 1,1 1-1,-1 0 0,0-1 1,0 1-1,-1-1 1,1 1-1,-1-1 0,0 1 1,0-1-1,0 1 1,-1 0-1,0 0 0,1 0 1,-2 0-1,1 0 0,0 0 1,-1 0-1,1 1 1,-1-1-1,0 1 0,0 0 1,-1-1-1,1 2 1,-1-1-1,1 0 0,-1 1 1,0-1-1,0 1 1,0 0-1,0 1 0,-1-1 1,1 1-1,0 0 1,-1 0-1,1 0 0,-9 0 1,13 1-39,-1 0 1,1 0 0,-1 0-1,1 1 1,0-1-1,-1 0 1,1 0 0,-1 1-1,1-1 1,0 0 0,0 1-1,-1-1 1,1 0-1,0 1 1,0-1 0,-1 0-1,1 1 1,0-1-1,0 1 1,0-1 0,-1 1-1,1-1 1,0 0 0,0 1-1,0-1 1,0 1-1,0-1 1,0 1 0,0-1-1,0 1 1,0-1-1,0 1 1,5 17 9,14 10-7,-2 1 0,16 33 0,-22-37 42,0 0-1,7 29 0,-15-41-2,0 0 0,-1 1 0,-1-1 0,0 1 1,0 0-1,-3 16 0,0-13 38,0 1 0,-8 24 1,8-35-33,-1 1 1,1-1-1,-2 0 0,1 1 1,-1-1-1,0-1 1,-10 13-1,12-16-8,-1-1 0,0 0 0,0 1 0,-1-1 0,1 0 0,0-1 0,-1 1 0,1-1 0,-6 2 0,8-2-23,-1 0 0,1-1 0,0 0 0,-1 1 1,1-1-1,-1 0 0,1 0 0,-1 0 0,1 0 0,0 0 0,-1 0 0,1 0 0,-1 0 0,1 0 0,0-1 0,-1 1 0,1-1 0,-1 1 0,1-1 1,0 1-1,0-1 0,-1 0 0,1 0 0,0 1 0,0-1 0,-2-2 0,2 1-6,0 0-1,1 0 1,-1 0 0,1 0-1,-1 0 1,1 0 0,0 0-1,0 0 1,0 0 0,0 0-1,0 0 1,0 0 0,0 0-1,1 0 1,0-2 0,10-29 90,3 6-41,0 2 1,1-1 0,34-39 0,-25 34-43,14-22-4,35-63 0,-64 98-6,0-1 0,-2 0 0,0-1 0,8-40 0,-14 58-8,0-1 5,0-1 0,0 0 0,0 0 0,0 0 0,0 0 0,-1 0 0,0 0 0,0 0 0,0 0 0,0 0 0,-1 0 0,0 0 0,0 0 0,0 0 0,0 0 0,0 1 0,-3-6 0,2-3 80,1 6 8,-2 12-50,2-1-46,0 0 0,0 0 0,1 0 0,-1 0 0,1 0 0,1 0 0,-1 0 0,1 0 0,1 5 0,13 45 0,-9-39-7,-3-6-7,0 0 0,1 0 0,0-1-1,6 9 1,-8-16 12,-1 0 0,0 0 1,0 0-1,1-1 0,-1 1 0,1 0 0,0-1 0,-1 1 1,1-1-1,0 0 0,0 0 0,0 0 0,0 0 0,0 0 1,0 0-1,0 0 0,0 0 0,0-1 0,0 1 0,1-1 1,-1 0-1,0 0 0,0 1 0,4-2 0,-4 1 7,1-1 0,0 0 0,-1 0 0,0 0 0,1 0 0,-1 0 0,0-1 0,0 1 0,1-1 0,-1 0 0,0 1 0,0-1 0,-1 0 0,1 0 0,0 0 0,-1 0 0,1-1 0,-1 1 0,0 0 0,1-1 0,0-4 0,3-6 35,0 0 1,4-24-1,-8 33-31,6-39 206,-2 0-1,-2-86 1,-3 123-175,0 5-25,0 1-14,1 0 1,-1-1-1,0 1 1,0 0 0,1 0-1,-1 0 1,0-1-1,0 1 1,1 0-1,-1 0 1,0 0-1,0 0 1,1-1-1,-1 1 1,0 0-1,1 0 1,-1 0-1,0 0 1,1 0-1,-1 0 1,0 0-1,1 0 1,-1 0-1,0 0 1,1 0 0,-1 0-1,1 0 1,68 81 218,-64-75-205,-1 1 1,0-1-1,-1 1 1,0 0 0,3 9-1,-4-10-11,1 0 0,-1 0 0,1 0-1,1 0 1,-1 0 0,1-1 0,6 9 0,-8-12 0,0-1 1,1 0 0,-1 0 0,0 0-1,0 0 1,0 0 0,1-1 0,-1 1-1,0 0 1,1-1 0,-1 0 0,1 0-1,-1 0 1,1 0 0,-1 0 0,0 0 0,1 0-1,-1-1 1,0 1 0,1-1 0,-1 0-1,0 0 1,1 0 0,-1 0 0,0 0-1,0 0 1,0 0 0,0-1 0,0 1-1,0-1 1,-1 0 0,1 1 0,0-1-1,1-2 1,4-7 23,-1 1 1,0-1-1,-1 0 0,0 0 0,-1-1 0,0 1 1,-1-1-1,0 0 0,-1 0 0,0 0 0,-1-1 1,0-14-1,-3-9 66,1 24-53,0-1 0,1 0 0,2-14 1,-1 26-42,-1 0 0,1 0 0,-1 0 1,1 0-1,0 1 0,-1-1 1,1 0-1,0 0 0,0 1 1,0-1-1,0 0 0,-1 1 1,1-1-1,0 1 0,0-1 0,0 1 1,0-1-1,0 1 0,0 0 1,0 0-1,0-1 0,1 1 1,-1 0-1,0 0 0,0 0 1,1 0-1,31 2 6,-18 1-19,-1 0 1,1-1-1,0-1 0,26 0 0,-36-1 9,0-1 1,0 1-1,1-1 0,-1 0 0,0 0 1,0 0-1,0-1 0,0 0 0,0 0 1,0 0-1,-1-1 0,1 1 0,-1-1 1,1 0-1,-1 0 0,6-7 0,-9 8 9,1 0 1,-1 0-1,0 0 0,0-1 0,0 1 1,0 0-1,0-1 0,-1 1 0,1-1 1,-1 1-1,0-1 0,0 1 0,1-1 1,-2 1-1,1-1 0,0 1 1,0-1-1,-1 1 0,1 0 0,-1-1 1,-1-3-1,1 4 2,0 0 1,0 0-1,0 0 1,0 0 0,0 1-1,0-1 1,0 0-1,-1 1 1,1-1-1,0 0 1,-1 1-1,0 0 1,1-1 0,-1 1-1,0 0 1,1 0-1,-1 0 1,0 0-1,0 0 1,0 0-1,0 1 1,0-1 0,0 1-1,0-1 1,-4 1-1,5 0-5,0 0-1,-1 0 1,1 0-1,-1 0 1,1 0-1,-1 1 1,1-1-1,0 1 1,-1-1-1,1 1 1,0-1-1,-1 1 1,1 0-1,0 0 1,0-1-1,0 1 0,0 0 1,0 0-1,-1 0 1,2 0-1,-1 1 1,0-1-1,0 0 1,0 0-1,1 0 1,-1 1-1,0-1 1,1 0-1,-1 1 1,1-1-1,0 1 1,-1-1-1,1 0 1,0 1-1,0-1 1,0 1-1,0-1 1,0 2-1,0 2 3,0 0 1,1-1-1,-1 1 0,1-1 0,0 1 0,1-1 0,-1 1 1,1-1-1,0 0 0,3 7 0,0-4-12,0 0 0,0 0 0,0-1 0,1 1 0,0-1 0,0-1 0,11 8 0,-15-11 6,-1-1 0,1 0 1,0 0-1,0 0 0,0-1 0,0 1 0,1 0 0,-1-1 0,0 0 0,0 1 0,0-1 1,0 0-1,1 0 0,-1 0 0,0 0 0,0 0 0,0-1 0,0 1 0,0-1 1,1 1-1,-1-1 0,0 0 0,0 0 0,0 0 0,0 0 0,-1 0 0,1 0 0,0 0 1,0-1-1,-1 1 0,1-1 0,-1 1 0,3-4 0,5-6 27,-1-1-1,0 0 1,12-25-1,-14 25-3,0 1 0,1-1 0,0 1-1,1 0 1,10-11 0,-16 20-16,0 0 0,0-1 0,1 1-1,0 0 1,-1 0 0,1 0 0,0 1 0,4-3 0,-6 4-1,0 0 1,0 0-1,0 0 1,0 0-1,0 0 1,0 0-1,0 0 1,0 0-1,0 0 1,0 0-1,0 1 1,0-1-1,0 0 1,-1 1-1,1-1 1,0 1-1,0-1 1,0 1-1,0-1 1,-1 1-1,1 0 1,0-1-1,0 1 1,-1 0-1,1-1 1,-1 1-1,1 0 1,-1 0-1,1 0 1,-1 0-1,1 1 1,13 19 89,-9-14-44,0 1 0,0 0-1,-1 0 1,5 13 0,-8-17-38,9 17 233,-9-21-238,-1 1 0,1-1 0,-1 0 0,1 0 0,-1 0 0,1 0 0,0 0 0,-1 0 0,1 0 1,-1 0-1,1 0 0,-1 0 0,1 0 0,0 0 0,-1 0 0,1 0 0,-1 0 0,1-1 0,-1 1 0,1 0 0,-1 0 0,1-1 0,-1 1 0,1 0 0,-1-1 1,1 1-1,-1 0 0,0-1 0,1 1 0,-1-1 0,1 1 0,-1-1 0,0 1 0,1-1 0,-1 1 0,0-2 0,4-3 26,0-1-1,-1 0 1,0 0 0,0 0-1,-1-1 1,1 1 0,0-8-1,-2 9-12,1 0 0,-1 0-1,1 0 1,0 0 0,0 0-1,0 1 1,1-1-1,-1 0 1,1 1 0,0 0-1,0 0 1,1 0 0,6-6-1,-9 10-17,0-1-1,0 1 1,0-1 0,0 1-1,0 0 1,1-1-1,-1 1 1,0 0 0,0 0-1,1 0 1,-1 0 0,0 0-1,0 0 1,0 0-1,1 0 1,-1 1 0,0-1-1,0 0 1,0 1-1,1-1 1,-1 1 0,0-1-1,0 1 1,0-1 0,0 1-1,0 0 1,0 0-1,1 1 1,29 30 14,-19-17 25,-7-10-21,8 7 60,27 23 0,-36-32-62,-1-1-1,1 0 0,-1 0 0,1 0 1,0 0-1,-1 0 0,1-1 0,0 0 0,0 0 1,0 0-1,0 0 0,1 0 0,-1-1 1,6 0-1,8-4 321,-7 2-1129,-3 1-2495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36.63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33 12864,'0'0'3903,"70"-17"-3839,-24 1-8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3:01.3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259 291 9240,'0'0'11073,"-10"3"-10800,-72 20 998,75-20-1074,1 1 0,-1 0 0,0 0 0,1 0 1,0 1-1,0 0 0,-7 8 0,-14 10 435,18-15-382,1 1-1,0 0 1,1 0 0,-1 1 0,2 0-1,0 0 1,0 1 0,-5 13 0,6-15 3,4-5-163,-1-1 0,1 0 0,0 1 0,0-1 1,1 1-1,-1-1 0,1 1 0,-1-1 0,1 1 0,0-1 0,1 1 0,-1-1 0,1 1 0,-1-1 0,1 1 0,0-1 1,3 7-1,2 2 193,0 1 1,1-1 0,11 14 0,-13-19-184,-1-3-58,0 1-1,0-1 0,0 0 0,1-1 0,-1 1 1,1-1-1,0 1 0,0-2 0,1 1 0,-1 0 0,7 1 1,2 1 40,0-1 1,1 0-1,19 2 0,-11-4 60,0 0 0,0-2 0,0-1 0,0 0 0,0-2 0,38-9 0,-47 8-43,1-1 0,-1 0 1,0-1-1,0 0 0,0-2 0,-1 1 1,0-2-1,-1 1 0,0-2 0,21-20 1,-30 27-94,-1 0 0,1-1 0,-1 1 0,0-1 0,1 1 0,-2-1 0,1 0 0,0 0 0,-1 0 0,0 0 0,1 0 0,-2 0 0,1 0 0,0 0 0,-1-5 1,0 2 8,-1 0 1,0 0 0,0-1 0,0 1 0,-1 1 0,0-1 0,0 0-1,-5-8 1,-1-1 11,-1 1-1,0 0 1,-2 1-1,1 0 1,-2 1-1,-19-19 1,25 28-27,0-1 0,0 0 0,-1 1 0,0 0 0,0 1 0,0 0 0,-13-4 0,15 5 0,0 0 0,-1 1 0,1 0 0,0 0 0,-1 1 0,1-1 0,-1 1 0,1 0 0,-1 1 0,1-1 0,-10 3 0,-7 2 0,18-5 0,0 0 0,1 1 0,-1-1 0,1 1 0,-1 0 0,-6 3 0,10-3 0,-1-1 0,0 0 0,0 1 0,1-1 0,-1 1 0,0-1 0,1 1 0,-1-1 0,1 1 0,-1 0 0,1-1 0,-1 1 0,1 0 0,-1-1 0,1 1 0,-1 0 0,1 1 0,0-2 0,0 1 0,0-1 0,0 1 0,0-1 0,0 0 0,0 1 0,0-1 0,0 1 0,0-1 0,1 1 0,-1-1 0,0 0 0,0 1 0,0-1 0,1 0 0,-1 1 0,0-1 0,1 0 0,-1 1 0,0-1 0,1 1 0,17 7 0,-18-8 0,9 4 0,-1-2 0,1 1 0,0-1 0,0-1 0,0 0 0,0 0 0,16-1 0,68-9 0,-42 2 0,184-28 0,-67 8 0,-103 22 0,1 3 0,0 3 0,69 10 0,75 1 0,265 0 0,-145-23 0,-54 0 0,168 1 0,-282 12 0,23-1 0,193-20 0,159-6 0,-239 28 0,14 0 0,222-45 0,-230-12 0,21 6 0,-290 44 0,91-4 0,-60 6 0,-40 1 0,219-6 0,-209 8 0,277 0 0,-270-2 0,187-16 0,-127 1 0,101-12 0,-160 28 0,0 2 0,56 10 0,-14-1 0,-48-8 0,79 6 0,-111-9 346,8 0-183,-5 0-4607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38.82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0 351 4816,'0'0'16113,"13"8"-15955,32 20 76,59 50 0,-14-7 160,14 12 266,-78-60-448,-17-16-103,1 1 0,-2 0-1,1 0 1,-1 1 0,0 0-1,-1 1 1,0-1 0,6 13-1,-4-4-2,-1-3 56,-1 0-1,-1 0 1,-1 0-1,7 26 1,-5-22 147,-1 1 475,-13-179-569,1 87-93,5-74 1,6 45-24,7-84 135,-8 109-111,-3 48-87,0 0 0,10-47 0,-4 60-264,-4 11-3041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41.65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127 0 5320,'0'0'10577,"8"10"-10217,2 1-237,7 7 346,21 31 0,-35-44-365,0 0 0,0 0 1,-1 1-1,1-1 0,-1 1 0,-1 0 0,1-1 0,-1 1 1,0 0-1,0 0 0,-1 0 0,1 0 0,-2 0 0,1 0 1,0 0-1,-1 0 0,0 0 0,-1-1 0,1 1 0,-1 0 1,0 0-1,-4 7 0,-1-1 41,0 0-1,0 0 1,-2-1-1,1 0 1,-1 0 0,0-1-1,-1 0 1,-18 14-1,-19 2 323,39-22-352,-1 0 1,1 1-1,0 0 0,0 0 1,-8 8-1,16-12-106,-1-1 0,0 1 0,1-1-1,-1 1 1,0-1 0,1 1 0,-1 0 0,1 0 0,0-1-1,-1 1 1,1 0 0,-1 0 0,1-1 0,0 1 0,0 0-1,-1 0 1,1 0 0,0-1 0,0 1 0,0 0 0,0 0-1,0 0 1,0 0 0,0-1 0,0 1 0,0 0 0,1 0 0,-1 1-1,7 6-2831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42.89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89 73 4912,'0'0'9880,"-10"-5"-9448,-44-22 401,53 26-731,-1 0 0,1 0 1,0 0-1,0 0 0,0-1 0,0 1 0,0 0 1,1-1-1,-1 1 0,0-1 0,1 1 1,-1-1-1,0-2 0,1 3-20,0 0 0,0 1 0,-1-1 0,1 0-1,0 0 1,0 0 0,-1 1 0,1-1 0,0 0 0,-1 0 0,1 1 0,-1-1-1,1 0 1,-1 1 0,1-1 0,-1 1 0,0-1 0,1 1 0,-1-1 0,-1 0-1,1 1 283,0-5 1739,1 9-647,60 123-525,42 131-7,-89-224-487,18 66 1,-28-89-340,-1-2 194,0 0 0,-1 0 0,0 0 0,-1 12 0,0-20-285,0-1 0,0 0 0,0 0 0,0 1 1,0-1-1,0 0 0,0 0 0,0 0 0,0 1 0,0-1 0,0 0 1,0 0-1,1 0 0,-1 1 0,0-1 0,0 0 0,0 0 0,0 0 1,0 1-1,0-1 0,0 0 0,1 0 0,-1 0 0,0 0 0,0 0 1,0 1-1,0-1 0,1 0 0,-1 0 0,0 0 0,0 0 1,0 0-1,1 0 0,-1 0 0,0 0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9:52:43.51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1 422 7736,'0'0'11177,"14"-5"-10667,100-37 485,-18 2 559,155-88 0,-208 100-1100,-1-1 1,-2-2-1,0-2 0,36-40 1,-65 61-3510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5:44.0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95 52 4816,'0'0'5802,"-4"11"-5635,2-3-129,-1 2 27,-1 0 1,0 0 0,0 0 0,-1-1 0,0 1 0,-10 13 0,8-15 51,7-7-69,-1 0-1,0 1 0,0-1 0,0 0 0,0 0 1,0 0-1,0 1 0,0-1 0,0 0 0,0-1 1,-1 1-1,1 0 0,0 0 0,-1 0 0,1-1 0,0 1 1,-1-1-1,1 1 0,-1-1 0,1 1 0,-3-1 1,3 0-25,1 0 0,-1 0 0,1 0 0,-1 0 0,1 0 0,-1-1 0,1 1 0,-1 0 0,1 0 0,0 0 1,-1-1-1,1 1 0,-1 0 0,1-1 0,0 1 0,-1 0 0,1-1 0,0 1 0,-1 0 0,1-1 0,0 1 0,-1-1 1,1 1-1,0 0 0,0-1 0,0 1 0,-1-1 0,-2-19 236,7-17-99,-2 31-136,1 0 0,0 0 0,0 0 0,0 1 0,0-1 0,1 1 0,0 0 0,0 0 0,6-5 0,7-10 0,-15 18-19,-1 1 1,1 0-1,-1-1 0,1 1 1,0 0-1,-1 0 0,1 0 0,0 0 1,2-1-1,14-9 94,-16 10-83,-1-1 1,1 1-1,0 0 1,0 0-1,0 0 0,0 1 1,0-1-1,0 0 0,0 1 1,0-1-1,0 1 1,0-1-1,1 1 0,-1 0 1,0 0-1,0 0 1,0 0-1,3 1 0,43 11 363,-34-8-264,44 18 347,-48-17-389,1-1 1,0 1 0,0-2-1,0 0 1,0 0 0,1-1-1,12 1 1,3-2 113,19-1 103,-13-3-91,-23 2-88,1 0 1,-1 0 0,0 0-1,0-2 1,0 1-1,17-8 1,-20 3 311,-7 7-459,0 0 1,0 0-1,0 0 0,0 0 0,1 0 0,-1 0 0,0 0 1,0 0-1,0 0 0,0 0 0,0 0 0,0 0 1,0-1-1,0 1 0,0 0 0,0 0 0,0 0 1,0 0-1,1 0 0,-1 0 0,0 0 0,0-1 0,0 1 1,0 0-1,0 0 0,0 0 0,0 0 0,0 0 1,0 0-1,0 0 0,0-1 0,0 1 0,0 0 0,0 0 1,-1 0-1,1 0 0,0 0 0,0 0 0,0 0 1,0-1-1,0 1 0,0 0 0,0 0 0,0 0 0,0 0 1,0 0-1,0 0 0,0 0 0,-1 0 0,1 0 1,0 0-1,0-1 0,0 1 0,0 0 0,0 0 1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5:45.05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147 1 4720,'0'0'9392,"-6"10"-9219,-16 34-10,21-43-151,1 0 0,-1 1 0,1-1 1,-1 1-1,1-1 0,0 0 1,-1 1-1,1-1 0,0 1 1,0-1-1,0 1 0,0-1 1,1 1-1,-1-1 0,0 1 0,0-1 1,1 0-1,-1 1 0,2 1 1,0 4 59,3 20 152,10 79 304,-14-91-446,0 0 0,-1 0 0,-1 1 0,-5 26 0,5-37-28,0-1 16,1-1 0,-1 1 0,0-1 0,0 0 0,-1 1 0,1-1 1,-3 4-1,3-6-57,1 0 0,-1-1 0,0 1 1,0 0-1,0 0 0,0-1 0,0 1 1,0-1-1,0 1 0,0-1 0,0 1 0,0-1 1,0 0-1,0 0 0,0 1 0,0-1 0,0 0 1,0 0-1,0 0 0,-1 0 0,1 0 1,0 0-1,0-1 0,0 1 0,0 0 0,0 0 1,-2-1-1,-18-5 101,15 6-73,1-1-1,0 0 0,-1-1 1,1 0-1,0 1 0,0-1 1,0-1-1,0 1 0,1-1 1,-1 0-1,-4-4 0,4 3 74,2 2-53,4 2-6,0 0-153,-1 1 0,0-1-1,1 0 1,-1 1 0,0-1 0,1 1 0,-1-1 0,0 0 0,0 1-1,0-1 1,1 1 0,-1-1 0,0 1 0,0-1 0,0 1 0,0-1-1,0 1 1,0-1 0,0 1 0,0-1 0,0 1 0,0 0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5:51.71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41 298 4616,'0'0'1281,"7"-13"-914,36-79 373,-30 59-397,41-88 1208,-28 86-568,-23 31-370,-5 11-392,-6 16-114,-22 38 148,3 1-1,-34 115 0,21-35 513,36-123-625,4-16-98,0 0-1,0 0 0,-1-1 1,1 1-1,-1 0 1,0 0-1,0 0 1,0-1-1,0 1 1,-1-1-1,-2 6 1,1 2 542,3-9-83,1-7-332,0-4-142,0 0 1,1 1-1,0-1 1,1 1-1,0-1 1,0 1-1,6-10 1,4-12 14,-10 22-30,0 1 0,1 1 0,1-1 0,-1 1 0,1-1 0,0 1 0,1 1 0,-1-1 0,1 1 0,1 0 0,-1 0 0,1 1 0,14-9 0,-21 14-14,0-1 1,0 1-1,1 0 1,-1-1 0,0 1-1,1 0 1,-1-1-1,0 1 1,1 0 0,-1 0-1,0 0 1,1-1 0,-1 1-1,1 0 1,-1 0-1,1 0 1,-1 0 0,0 0-1,1 0 1,-1 0-1,1 0 1,-1 0 0,1 0-1,-1 0 1,0 0 0,1 0-1,-1 0 1,1 0-1,-1 0 1,0 0 0,1 0-1,-1 1 1,1-1-1,-1 0 1,0 0 0,1 0-1,-1 1 1,0-1 0,1 0-1,-1 1 1,0-1-1,1 0 1,-1 1 0,0-1-1,0 0 1,1 1-1,-1-1 1,0 0 0,0 1-1,0-1 1,0 1 0,0-1-1,1 1 1,-1-1-1,0 0 1,0 1 0,0-1-1,0 1 1,0-1-1,0 1 1,0-1 0,0 0-1,-1 1 1,1 0 0,0 11-2,0-1 1,-1 1 0,0 0 0,-5 20 0,3-17 1,0-1 1,0 22 0,3-35-2,0 7 40,0-1 0,0 1-1,1 0 1,0 0 0,2 9-1,-2-15-20,0-1 1,0 1-1,0-1 0,0 1 0,0-1 0,0 1 0,0-1 1,1 1-1,-1-1 0,0 0 0,1 0 0,-1 0 0,1 0 1,0 0-1,-1 0 0,1 0 0,0 0 0,-1 0 0,1-1 1,0 1-1,0-1 0,-1 0 0,1 1 0,0-1 0,0 0 1,0 0-1,0 0 0,1 0 0,52-31 817,-47 30-695,-8 1-129,0 0 0,0 0 0,1 0 0,-1 0 0,0 0 0,0 0 0,0 0 0,1 0 0,-1 0 0,0 0 0,0 0 0,0 0 0,1 0 0,-1 0 1,0 0-1,0 0 0,0 0 0,1 0 0,-1-1 0,0 1 0,0 0 0,0 0 0,0 0 0,1 0 0,-1 0 0,0 0 0,0-1 0,0 1 1,0 0-1,0 0 0,0 0 0,1-1 0,-1 1 0,0 0 0,0 0 0,0 0 0,0 0 0,0-1 0,0 1 0,0 0 0,0 0 0,0 0 0,0-1 1,0 1-1,0 0 0,0 0 0,0-1 0,0 1 0,0 0 0,0 0 0,0 0 0,0-1 0,2 1 97,-1 0-104,-1 0 0,0 0-1,0 0 1,1 0 0,-1 0 0,0 0-1,1 0 1,-1 0 0,0 0 0,1 0-1,-1 0 1,0 0 0,0 0 0,1-1-1,-1 1 1,0 0 0,1 0 0,-1 0-1,0 0 1,0 0 0,1-1-1,-1 1 1,0 0 0,0 0 0,0 0-1,1-1 1,-1 1 0,0 0 0,0 0-1,0-1 1,0 1 0,1 0 0,-1 0-1,0-1 1,0 1 0,0 0 0,0-1-1,0 1 1,0-1 0,4 0 22,-1 0 0,0 0 0,1-1 0,-1 0 0,0 1 0,4-4 0,2-5 16,-1 0-1,0 0 1,-1-1 0,0 0-1,6-14 1,1-4-27,-14 29-16,0 0 0,0 0-1,0 0 1,0 0 0,0 0 0,0 0-1,0 0 1,0 0 0,0 0 0,1 0 0,-1 0-1,0 0 1,0 1 0,0-1 0,0 0-1,0 0 1,0 0 0,0 0 0,0 0-1,0 0 1,0 0 0,0 0 0,0 0-1,0 0 1,0 0 0,0 0 0,0 0 0,1 0-1,-1 0 1,0 0 0,0 0 0,0 0-1,0 0 1,0 0 0,0 0 0,0 0-1,0 0 1,0 0 0,0 0 0,0 0-1,0 0 1,0 0 0,0-1 0,0 1-1,0 0 1,1 0 0,-1 0 0,0 0 0,0 0-1,0 0 1,0 0 0,0 0 0,0 0-1,0 0 1,0 0 0,0 0 0,0 0-1,0 0 1,0 0 0,0 0 0,0 0-1,0-1 1,0 1 0,0 0 0,1 10-35,0 20-45,-1-17 59,0-5 21,1 8 0,0-1 0,1 1 0,5 21 0,-7-36 1,0 0 0,1 0-1,-1 0 1,0 0-1,1-1 1,-1 1-1,1 0 1,0 0 0,-1 0-1,1-1 1,-1 1-1,1 0 1,0-1-1,0 1 1,-1 0-1,1-1 1,0 1 0,0-1-1,0 0 1,0 1-1,0-1 1,-1 1-1,1-1 1,0 0 0,0 0-1,2 1 1,-1-1 2,1 0 1,0-1-1,0 1 1,0 0-1,0-1 1,-1 0-1,1 0 1,0 1-1,3-3 1,3-1 9,0-1 1,-1 0 0,1-1-1,10-8 1,0-4 46,-1-2 1,0 0-1,28-42 0,-40 53-27,0 1-1,1-1 0,0 1 0,0 0 1,9-7-1,-16 15-32,1 0 0,-1 0 0,1 0 0,-1 0 0,1 0 1,-1 0-1,1 0 0,-1 0 0,1 0 0,-1 0 0,1 0 0,-1 0 1,1 1-1,-1-1 0,0 0 0,1 0 0,-1 0 0,1 0 0,-1 1 1,0-1-1,1 0 0,-1 1 0,1-1 0,-1 0 0,0 1 0,1-1 1,-1 0-1,0 1 0,0-1 0,1 0 0,-1 1 0,0-1 0,0 1 1,0-1-1,1 1 0,-1 0 0,8 18-42,-7-17 39,1 5-7,1 1 1,-2 1-1,1-1 1,-1 0 0,-1 0-1,0 14 1,0-17 7,0 0 1,-1 0 0,1 0 0,-1 0 0,0 0 0,-1 0-1,1 0 1,-1-1 0,0 1 0,0-1 0,-1 1 0,-3 4-1,4-7 12,0-1-1,0 1 0,0-1 0,0 0 0,-1 0 0,1 0 0,0 0 0,-1 0 1,1 0-1,-1-1 0,1 1 0,-5 0 0,7-2 2,-1 1 0,1-1 0,0 1 0,-1-1 1,1 1-1,0-1 0,-1 0 0,1 1 0,0-1 0,0 1 0,0-1 0,0 0 0,0 1 0,0-1 0,-1 1 0,1-1 0,0 0 1,1 1-1,-1-1 0,0 0 0,0 1 0,0-2 0,0-4 17,0 5-12,4 2-35,0-1-1,-1 1 1,0 0 0,1 0 0,-1 0 0,1 0 0,-1 1-1,6 3 1,15 5-18,-16-7 31,1 0 0,0-1-1,-1 0 1,1-1-1,0 0 1,0 0 0,0-1-1,0 0 1,14-2-1,-10 0 230,-10 1-333,-10 1-2148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5:52.02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9648,'0'0'2664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5:57.92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0 713 5320,'0'0'6736,"12"-9"-6526,0 1-145,-1 1 9,-1 0 0,0 0 0,-1-1 0,0-1 0,0 1 0,8-12 0,-5 1 133,-1 0 0,-1-1 0,11-33 1,8-12 234,-32 93-67,-7 34 0,-4-7-327,-21 97 123,33-142-122,-1-1 0,-1 1 0,1-1 1,-9 15-1,-7 18 204,5-15 816,15-39-999,0 1 0,1 0 0,1 0-1,-1 0 1,2 1 0,8-20 0,1-3-9,84-211 94,-93 233-143,0 0 1,1 0-1,0 1 0,1 0 1,0 0-1,1 0 0,0 1 1,0 0-1,1 0 0,0 1 1,18-14-1,-25 21-12,-1 1 1,1-1-1,-1 1 0,1-1 1,0 1-1,-1 0 0,1-1 0,-1 1 1,1 0-1,0 0 0,-1 0 1,1-1-1,0 1 0,-1 0 0,1 0 1,-1 0-1,1 0 0,0 0 1,-1 0-1,1 0 0,0 0 0,-1 0 1,1 0-1,0 1 0,-1-1 0,1 0 1,0 0-1,-1 1 0,1-1 1,-1 0-1,2 1 0,-1 1 3,1-1 0,-1 1 0,0 0 0,1 0 0,-1 0 0,0-1 0,0 1 0,0 0-1,-1 0 1,2 3 0,1 5 11,-1 1 0,0-1-1,0 17 1,-1-19-1,0 0 1,-1 0-1,-1 0 0,1 1 0,-1-1 1,-1 0-1,1 0 0,-1 0 0,-1 0 1,0-1-1,0 1 0,0-1 0,-1 1 1,0-1-1,-7 10 0,8-13 11,-1 0 0,1 0 0,-1 0 0,1 0 1,-1 0-1,0-1 0,0 0 0,-1 1 0,1-2 0,-1 1 0,1 0 0,-1-1 0,0 0 0,-8 2 0,10-3 21,-5 2 63,8-3-106,-1 0 0,1 0 0,0 0 0,0 0 0,0-1 0,0 1 0,0 0 0,0 0 0,-1 0 0,1 0 0,0 0 0,0 0 0,0-1 0,0 1 0,0 0 0,0 0 0,0 0 0,0 0 0,0 0 0,-1-1 0,1 1 0,0 0 0,0 0 0,0 0 0,0 0 0,0-1 0,0 1 0,0 0 0,0 0 0,0 0 0,0-1 0,0 1 0,0 0 0,1 0 0,-1 0 0,0 0 0,0-1 0,0 1 0,0 0 0,0 0 0,0 0 0,0 0 0,0 0 0,0 0 0,1-1 0,-1 1 0,0 0 0,0 0 0,0 0 0,1 0 0,12-4 118,4-10-92,0 1 0,1 1 1,1 0-1,0 2 0,1 0 0,23-8 0,-20 8-13,-2 0-6,-1 2 1,1 1-1,1 0 0,23-3 1,-34 7-8,-10 3-2,0 0 0,0-1 0,0 1 0,0 0 0,0-1 0,0 1 0,0 0 0,0 0 0,0 0 0,0 0 0,1 0 0,-1 0 0,0 1 0,0-1 0,0 0 0,0 0 0,0 1 0,0-1 0,0 1 0,0-1 0,1 2 0,2-1 0,-4-1 0,0 0 0,0 0 0,1 0 0,-1 0 0,0 0 0,0 0 0,0 0 0,0 1 0,1-1 0,-1 0 0,0 0 0,0 0 0,0 0 0,0 1 0,0-1 0,1 0 0,-1 0 0,0 0 0,0 1 0,0-1 0,0 0 0,0 0 0,0 0 0,0 1 0,0-1 0,0 0 0,0 0 0,0 0 0,0 1 0,0-1 0,0 0 0,0 0 0,0 0 0,0 1 0,0-1 0,0 0 0,0 0 0,0 0 0,0 1 0,-1-1 0,1 0 0,0 0 0,0 0 0,0 1 0,0-1 0,-2 10 0,0-1 0,-1 1 0,-5 13 0,5-16 0,0-1 0,1 1 0,0 0 0,0 1 0,1-1 0,-1 0 0,2 0 0,-1 8 0,1-12 4,1 0 0,0 0 0,-1 0-1,1 0 1,0 0 0,0-1 0,1 1 0,-1 0-1,1-1 1,-1 1 0,1-1 0,0 1-1,0-1 1,0 0 0,0 1 0,0-1-1,0 0 1,1-1 0,-1 1 0,1 0 0,-1-1-1,4 2 1,-5-3 0,-1 1 0,1-1 0,0 0 0,0 1 0,0-1 0,0 0 1,0 0-1,-1 0 0,1 0 0,0 0 0,0 0 0,0 0 0,0 0 0,0 0 0,-1-1 0,1 1 0,0 0 0,0 0 0,0-1 0,-1 1 0,1-1 1,0 1-1,0 0 0,-1-1 0,2 0 0,0-1 2,-1 0 0,0 0 1,1 1-1,-1-1 1,0 0-1,0 0 0,0 0 1,0 0-1,0 0 0,0-3 1,0 1 7,0 0 1,0 0-1,0 0 0,-1 0 1,0 0-1,1 0 1,-1 0-1,-1 0 1,1-1-1,-2-6 1,-1 8-7,1-1 1,-1 0-1,0 1 1,0-1-1,0 1 1,-1 0-1,1 0 1,-1 0-1,1 0 1,-1 1-1,0 0 1,0-1-1,0 2 1,-1-1-1,1 0 1,0 1-1,-1 0 1,1 0-1,-1 0 1,-6 0-1,43 5-83,-26-3 68,0 0 1,-1 0-1,1-1 0,0 1 0,0-1 1,0 0-1,0-1 0,6-1 0,-6 1 6,1-1 0,-1 1-1,0-2 1,1 1 0,-1-1-1,0 0 1,0 0 0,-1-1-1,1 1 1,-1-1 0,1 0-1,-1-1 1,-1 0 0,1 1-1,-1-1 1,1-1 0,4-8-1,2-6 2,-7 11 16,0 0 0,1 0 0,1 0 0,0 0 0,0 1 0,0 0 0,1 0 0,0 1 0,13-11 0,-20 18-16,1 0 0,0 0-1,-1 0 1,1 0 0,0 0-1,-1 0 1,1 0-1,0 0 1,-1 0 0,1 0-1,0 0 1,-1 0 0,1 0-1,0 0 1,-1 1 0,1-1-1,0 0 1,-1 0-1,1 1 1,-1-1 0,1 0-1,-1 1 1,1-1 0,-1 1-1,1-1 1,-1 1 0,1-1-1,0 2 1,13 15-6,-7-5 6,0 0 0,0 0 0,-1 1 0,0 0 0,-2 0 0,1 0 0,-1 0 0,-1 1 0,-1 0 0,0 0 0,0 15 0,-1-28 1,-1 0-1,0 0 1,0 0-1,0 0 1,0 0-1,0 0 1,0 0-1,0 0 1,0 0-1,0 1 1,0-1-1,-1 0 0,1 0 1,-1 0-1,1 0 1,0 0-1,-1 0 1,1 0-1,-1-1 1,0 1-1,1 0 1,-1 0-1,0 0 1,0-1-1,1 1 0,-1 0 1,0 0-1,0-1 1,0 1-1,0-1 1,0 1-1,0-1 1,0 1-1,0-1 1,0 0-1,0 0 1,0 1-1,0-1 1,0 0-1,0 0 0,0 0 1,0 0-1,-1 0 1,1 0-1,0 0 1,0 0-1,-1-1 1,-7-2 25,0 0 0,1 0 1,-1-1-1,-13-8 0,6 3 48,11 6-49,0 0 0,0 0 0,0-1 0,1 1 0,-8-9 0,11 11-9,2 1-14,0 0 8,1 0 0,0 0-1,-1 0 1,1 0 0,0 1 0,-1-1-1,1 0 1,-1 1 0,1-1 0,-1 1 0,1 0-1,2 1 1,4 1-23,0 0-1,0 0 1,11 1-1,13 5-36,-19-3 7,0-2 0,0 1 0,0-2 1,24 5-1,-32-8 44,0 0 1,-1 0-1,1-1 1,0 1-1,-1-1 1,1 0-1,-1 0 1,1 0 0,-1-1-1,0 0 1,1 1-1,-1-2 1,0 1-1,0 0 1,0-1-1,-1 0 1,7-6-1,5-5 35,-1-2 0,-1 0 0,17-27 0,-15 27 14,-13 14-44,0 1-1,-1-1 1,1 0 0,0 1-1,-1-1 1,1 0 0,-1 0-1,0 0 1,0 0 0,1-3-1,4-5 26,-4 19 22,-4 20 18,0-18-78,1 0-1,0 0 1,1 1-1,0-1 1,0 0-1,2 0 1,-1 1-1,1-1 1,6 16-1,-8-26 8,0 0 0,1 0 0,-1 0 0,1 0 0,-1-1 0,1 1 0,-1 0 0,1 0 0,0 0 0,-1-1 0,1 1 0,0 0 0,0-1 0,0 1 0,-1-1 0,1 1 0,0-1 0,0 1 0,0-1 0,0 0 0,0 1 0,0-1 0,0 0 0,0 0 0,0 1 0,0-1 0,0 0 0,0 0 0,0 0 0,0 0 0,0-1 0,0 1 0,0 0 0,0 0 0,0-1 0,0 1 0,0 0-1,0-1 1,0 1 0,0-1 0,0 0 0,7-3 1,-1 0 0,0 0 0,12-11-1,-14 11 2,10-9 15,0-1 0,0-1 0,-2 0 0,0 0 0,0-2 0,11-20 0,-4 2 46,-2-1 0,16-42 0,-20 37 42,-1 0 0,-2 0-1,6-54 1,-13 75-41,-3 15-44,0 1-1,0-1 1,0 1 0,-1-1 0,1 0-1,-1 1 1,0-1 0,-1 1 0,0-8-1,-3 23-21,0-1 1,1 1-1,0-1 0,-1 14 0,2 8-69,1 0-1,1 0 1,6 37 0,0 34-161,-6-85 182,2 1 0,-1 0 0,2 0 1,1-1-1,9 31 0,-11-43 47,0 0 1,0-1-1,1 1 1,-1 0-1,1-1 1,1 0-1,-1 0 0,7 7 1,-9-10 4,1-1 1,-1 0-1,1 0 1,-1 0-1,1 0 1,0 0-1,-1 0 1,1-1-1,0 1 1,0 0-1,-1-1 1,1 0-1,0 1 1,0-1-1,0 0 1,0 0-1,0 0 1,-1 0-1,1 0 1,0 0-1,0-1 1,0 1-1,0-1 1,-1 1-1,1-1 0,0 0 1,0 1-1,-1-1 1,1 0-1,-1 0 1,1 0-1,0 0 1,1-2-1,5-3 35,0-1-1,-1 0 1,0 0-1,0 0 0,0-1 1,-1 0-1,0 0 1,7-14-1,1-5 149,15-44 1,-26 61-159,5-3 25,-5 14-26,-2 8-40,-1 15 11,3 67-85,-2-80 53,0 0-1,1 0 1,1-1-1,0 1 1,0-1 0,7 13-1,-10-22 33,0-1 1,0 1-1,1 0 0,-1-1 0,0 1 1,1-1-1,-1 1 0,0-1 0,1 1 1,-1-1-1,1 1 0,-1-1 1,1 1-1,-1-1 0,1 1 0,-1-1 1,1 0-1,-1 1 0,1-1 0,-1 0 1,1 0-1,0 1 0,-1-1 0,1 0 1,0 0-1,-1 0 0,1 0 1,0 0-1,0 0 3,1 0 0,-1-1 0,0 1 0,0-1 0,0 0 0,0 1 0,0-1 0,0 0 0,0 1 0,0-1 0,-1 0 0,1 0 0,0 0 0,1-1 0,3-6 23,0-1-1,8-17 0,-10 21-22,49-117 224,-47 107-177,-5 13-33,0 1 0,1-1-1,-1 0 1,1 1-1,-1-1 1,1 1 0,0-1-1,0 1 1,-1-1-1,1 1 1,2-2 0,-3 3 27,0 2 95,0 2-135,0 26-9,0 0 1,9 51 0,-7-72-10,-2-6 11,1 1-1,-1 0 1,1-1 0,0 1-1,0-1 1,1 1 0,-1-1 0,0 0-1,1 1 1,0-1 0,0 0-1,2 3 1,0-9 5,-1 0 0,0-1 0,-1 1 0,1-1-1,4-7 1,0-3 16,0-1-1,9-27 0,-13 32-4,0-1-1,1 0 1,1 1 0,0 0 0,0 0 0,1 0-1,0 1 1,12-14 0,-17 23-8,0-1 0,-1 1 0,1-1 0,0 1 0,0-1 0,0 1 0,0 0 0,-1-1 0,1 1-1,0 0 1,0 0 0,0-1 0,0 1 0,0 0 0,0 0 0,0 0 0,0 0 0,0 0 0,0 1 0,0-1 0,0 0 0,0 0 0,-1 1 0,1-1 0,0 0 0,0 1 0,0-1-1,0 1 1,-1-1 0,1 1 0,0-1 0,0 1 0,-1 0 0,1-1 0,0 1 0,-1 0 0,1 0 0,-1-1 0,1 2 0,7 8-20,-1-1 0,10 18 0,-2-4 17,-5-10-11,-1 1 1,9 18-1,-17-31 9,-1 0 0,1 0 0,0 0-1,0 0 1,-1 0 0,1-1 0,0 1 0,0 0 0,0 0-1,0-1 1,0 1 0,-1 0 0,1-1 0,0 1 0,1-1 0,-1 0-1,0 1 1,0-1 0,0 0 0,0 1 0,0-1 0,0 0-1,0 0 1,0 0 0,1 0 0,-1 0 0,0 0 0,0-1 0,0 1-1,0 0 1,0 0 0,0-1 0,0 1 0,0-1 0,0 1-1,0-1 1,2 0 0,4-3 6,0 0-1,0-1 1,11-9 0,-14 11 15,0 0 9,0-1-1,0 1 0,-1-1 0,1 0 0,-1-1 1,0 1-1,0 0 0,0-1 0,-1 0 0,1 0 0,-1 1 1,0-2-1,-1 1 0,1 0 0,-1 0 0,1-9 1,-2 14-24,0 0 1,0 0-1,0-1 0,0 1 1,0 0-1,0 0 1,0-1-1,0 1 1,0 0-1,0 0 1,0-1-1,0 1 0,0 0 1,0 0-1,0 0 1,0-1-1,0 1 1,-1 0-1,1 0 1,0 0-1,0-1 0,0 1 1,0 0-1,0 0 1,-1 0-1,1 0 1,0-1-1,0 1 1,0 0-1,-1 0 0,1 0 1,0 0-1,0 0 1,0 0-1,-1 0 1,1-1-1,0 1 1,0 0-1,-1 0 0,1 0 1,0 0-1,-12 6 86,-9 11-28,17-12-67,0 0-1,0 1 1,0 0-1,0 0 1,1 0-1,0 0 1,1 0-1,-1 1 1,1-1-1,0 1 1,1-1-1,-1 1 1,1 0-1,1 0 1,-1 0-1,1 0 1,1-1-1,-1 1 0,1 0 1,0 0-1,0-1 1,1 1-1,0 0 1,0-1-1,1 1 1,3 6-1,-3-9 13,-1 1 0,1-1 0,0 0 0,0 0 0,0 0 0,1 0 0,-1 0-1,1 0 1,0-1 0,0 0 0,0 0 0,0 0 0,1 0 0,-1-1 0,1 0 0,0 0 0,0 0-1,7 2 1,-9-4 23,0 0-1,0 0 0,0 0 1,0-1-1,0 1 0,0-1 1,-1 0-1,1 0 0,0 0 1,0 0-1,-1 0 0,1 0 1,0-1-1,-1 1 0,1-1 1,-1 0-1,0 0 0,0 0 1,0 0-1,0 0 0,0 0 1,0 0-1,2-4 0,3-30-327,-5 25-2358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5:58.17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11552,'0'0'1280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30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0 292 8640,'0'0'4849,"12"0"-4221,-12 0-628,6 1 101,1-1-1,0 0 1,0-1-1,-1 0 1,1 0-1,0 0 1,-1-1-1,1 0 1,-1 0-1,0 0 1,1-1-1,7-5 1,18-13 556,0-3 0,-1 0 0,-1-2 0,-2-1 0,-1-1 0,45-61 0,-55 61 1265,-17 28-1906,0 0 1,0 0 0,0 0 0,0 0-1,0 0 1,0 0 0,0 0 0,0 0-1,0 0 1,0 0 0,0 0 0,0 0-1,-1 0 1,1 0 0,0 0 0,0 0-1,0 0 1,0 0 0,0 0-1,0 0 1,0 0 0,0 0 0,0 0-1,0 0 1,0-1 0,0 1 0,0 0-1,0 0 1,0 0 0,0 0 0,-1 0-1,1 0 1,0 0 0,0 0 0,0 0-1,0 0 1,0 0 0,0 0 0,0 0-1,0 0 1,0 0 0,0-1 0,0 1-1,0 0 1,0 0 0,0 0 0,0 0-1,0 0 1,0 0 0,0 0-1,0 0 1,0 0 0,0 0 0,0 0-1,0 0 1,0 0 0,0 0 0,0-1-1,-6 6 510,0 5-330,0-1 0,1 1 0,0 1 1,1-1-1,0 1 0,1-1 0,-4 17 0,7-22-142,-1 0-1,1 0 1,0 0-1,0 0 1,0 0-1,1-1 1,-1 1-1,4 8 1,-3-10-8,0 0-1,0 0 1,1 0-1,-1 0 1,1-1-1,0 1 1,-1 0 0,1-1-1,1 0 1,-1 1-1,0-1 1,1 0-1,-1 0 1,5 2 0,-5-3-20,0 0 0,0 0 0,-1-1 1,1 1-1,0-1 0,0 1 1,0-1-1,0 0 0,0 1 0,0-1 1,0 0-1,0-1 0,0 1 1,0 0-1,0-1 0,2 0 0,32-13 242,-30 12-229,30-16 243,0-2 0,-1-2 0,41-31 0,-66 42-175,-9 9-80,1 1 0,-1-1 0,0 1-1,0-1 1,1 1 0,-1 0-1,1-1 1,-1 1 0,1 0-1,0 0 1,-1 0 0,1 0-1,0 0 1,2 0 0,-4 1-18,0 0 0,0 1 0,1-1 0,-1 0 0,0 0 0,0 1 0,0-1 0,0 0 0,0 1 0,1-1 0,-1 0 0,0 0 0,0 1 0,0-1 0,0 0 0,0 1 0,0-1 0,0 0 0,0 1 0,0-1 0,0 0 0,0 1 0,0-1 0,0 0 0,-1 0 0,1 1 0,0-1 0,0 0 0,0 1 0,0-1 0,-1 0 0,-4 15 94,5-13-68,-5 11 113,1 0 0,1 0 0,-2 17 0,4-30-135,1 1 0,0-1-1,0 1 1,0-1 0,0 1-1,0-1 1,0 1 0,0-1-1,0 1 1,0-1 0,0 1-1,0-1 1,0 0 0,0 1-1,1-1 1,-1 1-1,0-1 1,0 1 0,0-1-1,1 0 1,-1 1 0,0-1-1,0 1 1,1-1 0,-1 0-1,0 1 1,1-1 0,-1 0-1,1 1 1,0-1 2,0 0 0,0 1 1,0-1-1,0 0 0,0 0 0,0 0 1,0 0-1,0 0 0,0-1 1,0 1-1,0 0 0,0 0 0,2-1 1,4-2 51,0 0 1,13-8-1,-19 10-56,67-47 281,-54 36-162,1 0-1,1 2 0,0 0 0,0 0 1,29-11-1,-45 21-112,1 0-1,0 0 1,-1 0-1,1-1 1,0 1-1,-1 0 1,1 0-1,0 0 1,-1 0-1,1 0 1,0 0-1,-1 0 1,1 1-1,0-1 1,-1 0-1,1 0 1,0 0-1,-1 1 1,1-1-1,0 0 1,-1 1-1,1-1 1,-1 0-1,1 1 1,-1-1-1,1 1 1,-1-1-1,1 1 1,-1-1-1,1 1 1,-1-1-1,0 1 1,1-1-1,-1 1 1,0 0-1,1-1 1,-1 1-1,0 0 1,0-1-1,0 1 1,0 0 0,1 0-1,0 5 16,-1-1 1,1 1-1,-1 0 0,0 6 0,0-6 14,0 6 35,0 1 0,1-1-1,3 15 1,-3-22-164,0 0-1,1-1 1,0 1-1,0-1 1,0 1-1,0-1 1,1 0-1,-1 0 1,1 0 0,0 0-1,4 4 1,-1-2-4316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3:02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11256,'0'0'17223,"10"2"-17020,33 10-19,-38-10-136,-1 0 0,1 0-1,-1 1 1,1 0 0,-1 0 0,0 0 0,0 0 0,0 0 0,0 1 0,-1 0 0,1 0 0,-1 0-1,0 0 1,0 0 0,4 10 0,2 1 114,-1-2 7,-1 1 0,0 0 0,8 24 0,-14-31-84,1-1-1,-1 1 1,0-1 0,-1 1 0,0 0-1,0-1 1,0 1 0,-1 0 0,1-1 0,-2 1-1,1-1 1,-5 13 0,-4 6 500,-22 42 1,27-58-570,-2 2-16,0 1 0,-14 14 0,16-19 0,-1-5 851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5:58.49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35 6632,'0'0'889,"10"-2"-529,16-4-106,-1-1 140,-1 1 0,1 1 0,0 1 0,47 0 0,-38 5 166,-23-1-236,0 1 1,0 0 0,0 0 0,13 4 0,-23-5-352,0 0 0,1 1-1,-1-1 1,0 0 0,0 0 0,1 0 0,-1 0 0,0 0 0,1-1-1,-1 1 1,0 0 0,0-1 0,0 1 0,3-2 0,-3 2-542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5:58.75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7528,'0'0'1120,"64"23"-1232,-35-13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10.70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187 675 4312,'0'0'5686,"-9"0"-5355,4 1-312,-3-1 82,0 1 0,0 0 1,0 1-1,0-1 0,1 2 0,-1-1 0,0 1 0,1 0 1,-1 0-1,-10 8 0,10-4 81,-1 0 0,1 0 0,1 1 0,-1 0 0,2 1 0,-1 0 0,-6 10-1,11-16-131,1 1-1,-1-1 1,1 0-1,0 1 1,0-1-1,0 0 1,0 1-1,1-1 1,0 1-1,-1-1 0,1 1 1,0 0-1,1-1 1,-1 1-1,0-1 1,1 1-1,0-1 1,0 0-1,0 1 1,0-1-1,1 0 0,-1 1 1,1-1-1,0 0 1,4 5-1,-4-5-11,0 0 0,0-1 0,0 1-1,0-1 1,1 1 0,-1-1 0,1 0-1,0 0 1,-1 0 0,1 0 0,0-1 0,0 1-1,0-1 1,0 0 0,1 0 0,-1 0-1,0 0 1,0 0 0,1-1 0,-1 1 0,0-1-1,1 0 1,-1 0 0,0 0 0,1 0-1,-1-1 1,0 0 0,1 1 0,4-3 0,0 0 11,0 0 0,0 0 0,0-1 0,-1 0 1,0 0-1,0-1 0,0 0 0,0 0 1,-1-1-1,0 1 0,0-1 0,0-1 0,-1 1 1,9-14-1,-9 11 5,0 0 1,-1 1-1,0-2 0,0 1 1,-1 0-1,0-1 1,0 1-1,-1-1 0,-1 0 1,0 0-1,0 1 0,-1-16 1,-7 5 250,1 13-91,6 7-211,0 0 0,-1-1 1,1 1-1,0 0 0,0 0 1,0 0-1,0 0 0,0 0 1,0 0-1,-1 0 0,1 0 1,0 0-1,0 0 0,0 0 1,0 0-1,0 0 0,-1 0 1,1 0-1,0 0 0,0 1 1,0-1-1,0 0 0,0 0 1,0 0-1,-1 0 0,1 0 1,0 0-1,0 0 0,0 0 1,0 0-1,0 0 0,0 1 1,0-1-1,0 0 0,0 0 1,0 0-1,-1 0 0,1 0 0,0 0 1,0 1-1,0-1 0,0 0 1,0 0-1,0 0 0,0 0 1,0 0-1,0 1 0,-2 10 12,0 1-1,0 0 0,2 0 0,-1 0 0,1 0 0,1 1 0,0-1 1,1-1-1,3 13 0,-3-17 8,0-1 0,1 1 1,-1-1-1,1 0 0,1 0 0,3 6 1,3 5 38,-9-16-55,0 1 0,-1-1 0,1 0 0,0 0 0,0 0 0,0 0-1,0 0 1,0 0 0,0 0 0,1 0 0,-1 0 0,0 0 0,0-1 0,1 1 0,-1 0-1,0-1 1,1 1 0,-1-1 0,0 0 0,3 1 0,-1-1 8,1 0 0,-1 0 0,0 0 0,1 0 0,-1-1 0,0 1 0,1-1 0,4-2-1,3-1 24,-1-1-1,0 0 0,-1 0 1,15-11-1,76-50 183,11-9 55,-107 73-253,0-1 0,1 1 0,-1 0 0,1 0 0,-1 0 0,1 1-1,0-1 1,8 0 0,-8 1 6,0 0 1,0 0-1,-1 0 0,1-1 0,-1 1 1,1-1-1,-1 0 0,7-4 0,-11 5-19,1 1 0,-1 0 0,1 0 0,-1-1 0,1 1 0,-1 0-1,0-1 1,1 1 0,-1-1 0,1 1 0,-1 0 0,0-1 0,1 1-1,-1-1 1,0 1 0,0-1 0,0 1 0,1-1 0,-1 1 0,0-1 0,0 1-1,0-2 1,0 2-1,-1 0 0,1 0-1,-1 0 1,1 0-1,-1 0 1,1 0 0,-1 0-1,0 0 1,1 0 0,-1 1-1,1-1 1,-1 0 0,1 0-1,-1 0 1,1 1-1,-1-1 1,1 0 0,0 0-1,-1 1 1,1-1 0,-1 1-1,1-1 1,0 0-1,-1 1 1,1 0 0,-45 31 60,31-23-55,0 1 0,-21 20 1,24-19-9,0 1-1,0 1 1,1-1 0,0 2 0,1-1 0,1 2 0,0-1 0,1 1 0,-6 19-1,12-31-6,1 1 0,-1-1 0,1 0 0,0 0 0,0 1 0,0-1 0,1 0 0,-1 1 0,1-1 0,0 0 0,0 0 0,0 0 0,0 0 0,0 0 0,3 5 0,-3-6 1,0 0 0,0 0 0,1-1 0,-1 1 0,0 0 0,1-1-1,-1 1 1,1-1 0,-1 0 0,1 1 0,0-1 0,-1 0 0,1 0 0,0 0 0,0 0 0,0 0 0,0 0-1,0-1 1,0 1 0,0-1 0,0 1 0,0-1 0,0 0 0,0 0 0,3 0 0,2-1 0,-1 0 0,0-1 0,0 0 0,0 0 0,0 0 0,0-1 0,0 0 0,-1 0 0,1 0 1,8-8-1,-5 4 6,-1-1 0,0 0 0,-1-1 0,0 0 0,10-16 0,-6 4 10,0 0 0,-1-1 0,-2 0 1,0-1-1,5-27 0,2-23 101,10-134 0,-22 156-31,-3 0 1,-3 0-1,-12-76 1,15 125-80,-1 1 0,1 0 0,0-1 1,-1 1-1,1-1 0,-1 1 0,0 0 1,1-1-1,-1 1 0,0 0 0,-1-2 0,-3 3 27,1 10-44,-14 62-120,13-57 99,1 1 0,0 0 0,1 0 0,1 0 1,1 1-1,0 21 0,5 26-70,-4-33 27,2 0-1,1 0 1,1-1-1,2 0 1,15 47-1,-15-62 29,-4-7 24,1-1 1,0 0-1,0 0 0,0 0 1,1 0-1,0 0 0,0-1 0,1 0 1,-1 0-1,2 0 0,-1 0 1,0-1-1,9 6 0,-10-9 33,0 0 0,0 0 0,0 0 0,0-1 0,0 0 0,1 1 0,-1-2 0,1 1 0,-1 0 0,1-1 0,-1 0 0,1 0 0,-1 0 0,1-1 0,-1 0 0,0 1 0,6-3 0,7-2 27,-1-1-1,0 0 1,17-10-1,-25 11-17,0-1 1,-1 1-1,1-2 0,-1 1 0,0-1 0,6-9 0,7-5 18,-18 19-28,1-1-1,0 1 1,-1-1-1,0 0 1,0 0 0,0 0-1,0 0 1,0 0-1,0 0 1,-1 0-1,1-1 1,-1 1 0,0-1-1,0 1 1,0-6-1,2 1 23,-3 7-28,0 1 0,0 0 1,0 0-1,0 0 0,0-1 0,1 1 0,-1 0 1,0 0-1,0-1 0,0 1 0,0 0 1,0 0-1,0-1 0,0 1 0,0 0 0,0 0 1,0-1-1,0 1 0,0 0 0,0 0 0,0-1 1,0 1-1,0 0 0,-1 0 0,1-1 1,0 1-1,0 0 0,0 0 0,0-1 0,0 1 1,-1 0-1,1 0 0,0 0 0,0-1 0,0 1 1,0 0-1,-1 0 0,1 0 0,0 0 1,0 1-1,0-1 0,1 1 0,-1-1 0,0 0 0,0 1 0,0-1 1,0 1-1,0-1 0,0 1 0,0-1 0,0 1 0,0-1 0,0 1 1,0-1-1,0 1 0,0-1 0,0 1 0,0-1 0,-1 1 0,1-1 1,0 1-1,0-1 0,-1 0 0,1 1 0,0-1 0,0 1 0,-1-1 1,1 0-1,0 1 0,-2-1 0,-14 17-27,9-11 19,-13 19-10,2 1-1,0 1 1,-24 51 0,19-34-26,15-29 26,1 0 0,0 0 0,-8 31 0,14-41 8,-1 1 0,1-1 1,1 1-1,-1-1 0,1 1 0,-1-1 0,1 1 0,1-1 1,-1 1-1,1-1 0,0 1 0,1-1 0,-1 0 0,1 1 1,3 6-1,-4-11 6,0 1 1,0-1 0,0 0-1,1 0 1,-1 0-1,0 0 1,0 0 0,1 0-1,-1-1 1,0 1-1,1 0 1,-1-1 0,1 1-1,-1-1 1,1 1-1,-1-1 1,1 0 0,-1 1-1,1-1 1,0 0 0,-1 0-1,1 0 1,-1 0-1,4-1 1,-1 0 5,1 0 1,0 0 0,-1 0-1,1-1 1,-1 0-1,0 0 1,6-2-1,2-5 11,0 0 0,-1-1 1,0 0-1,0-1 0,-1 0 0,-1-1 0,0 0 0,0 0 1,-1-1-1,-1 0 0,0-1 0,6-17 0,7-21 81,22-105 0,-41 149-88,9-32 63,-3-1 0,3-57 0,-9 78-26,-2 1-1,0-1 1,-1 1-1,0 0 1,-2 0 0,-1 0-1,-8-25 1,-14-17 204,22 53-140,2 16-173,-2 5 16,0 5 8,1 0-1,0 0 1,1 1-1,1 0 1,0 28 0,2-29 2,5 122-173,0-87 118,16 106-128,-19-149 213,2 9-35,1 0 0,15 36 0,20 16 1,-38-68 47,1 0 0,-1 1 0,1-1-1,-1 0 1,1 0 0,0-1-1,0 1 1,0-1 0,1 1 0,-1-1-1,1 0 1,3 2 0,-5-3-2,0 0 1,0 0 0,1 0-1,-1 0 1,0-1 0,0 1 0,1 0-1,-1-1 1,0 0 0,1 0-1,-1 1 1,0-1 0,1-1-1,-1 1 1,0 0 0,1-1-1,-1 1 1,0-1 0,1 1-1,3-3 1,10-8 28,-1-1 0,0-1 0,-1 0 0,0-1 0,-1-1 0,17-24 0,-10 9 97,-1-2 1,22-51 0,-23 40 274,-22 57-369,4 15-53,4 102-56,-3-106 48,0-12-30,0-1 0,1 1 0,5 22 1,-6-34 49,0-1-1,-1 1 1,1-1 0,0 0 0,0 1 0,0-1-1,-1 0 1,1 0 0,0 0 0,0 0 0,0 0 0,-1 0-1,1 0 1,0 0 0,0 0 0,0 0 0,-1 0-1,1 0 1,0 0 0,0-1 0,0 1 0,1-1 0,19-7-47,-15 3 57,-1 0 0,1 0 0,-1-1 0,0 0-1,-1 0 1,8-11 0,21-45 43,-32 60-45,14-29 40,-3-1 0,0-1-1,8-38 1,14-106 119,-22 105-84,-3 23 4,-3-1 0,-2 1-1,-2-71 1,-4 97-40,-4-55 109,5 78-149,1 0-1,0 0 1,0 0 0,0 0 0,0 1 0,0-1 0,0 0 0,0 0 0,0 0 0,-1 0 0,1 0-1,0 0 1,0 0 0,0 1 0,0-1 0,0 0 0,-1 0 0,1 0 0,0 0 0,0 0 0,0 0-1,0 0 1,0 0 0,-1 0 0,1 0 0,0 0 0,0 0 0,0 0 0,0 0 0,-1 0 0,1 0-1,0 0 1,0 0 0,0 0 0,0 0 0,-1 0 0,1 0 0,0 0 0,0 0 0,0-1 0,0 1-1,0 0 1,-1 0 0,1 0 0,0 0 0,0 0 0,0 0 0,0-1 0,0 1 0,0 0 0,0 0-1,-1 0 1,1 0 0,0 0 0,0-1 0,0 1 0,-8 19-43,7-17 42,-7 23-39,0 1-1,2 0 1,1 0-1,-4 53 1,9 109-266,0-169 259,2 72-197,27 169-1,-27-253 237,0 0-1,0 0 1,1 0-1,-1-1 0,6 9 1,-7-13 7,0 0-1,0 0 1,1 1 0,-1-1 0,1 0 0,0 0 0,-1-1 0,1 1 0,0 0-1,0-1 1,0 1 0,0-1 0,0 1 0,1-1 0,-1 0 0,0 0 0,1 0 0,2 0-1,-2-1 2,0 0-1,0 0 1,0 0 0,1-1-1,-1 0 1,0 0-1,0 0 1,0 0-1,0 0 1,0 0-1,0-1 1,0 1-1,-1-1 1,1 0 0,3-3-1,4-3 13,0-1-1,12-14 1,-3-1 10,24-37 0,-19 23-2,-17 29 16,-1 0 0,0-1 0,-1 1 0,0-2 0,0 1 1,5-20-1,-7 25 24,-4 5-57,1 0 0,0 0 0,0 0 0,0 0-1,0 0 1,0 0 0,0 0 0,-1 0 0,1 0 0,0 0 0,0 0-1,0 0 1,0 0 0,0 0 0,0 0 0,0 0 0,-1 0 0,1-1-1,0 1 1,0 0 0,0 0 0,0 0 0,0 0 0,0 0 0,0 0-1,0 0 1,0 0 0,0-1 0,-1 1 0,1 0 0,0 0 0,0 0-1,0 0 1,0 0 0,0 0 0,0-1 0,0 1 0,0 0 0,0 0-1,0 0 1,0 0 0,0 0 0,0 0 0,0-1 0,0 1 0,0 0-1,0 1 3,-1 0 0,0 0-1,0 0 1,0 0-1,1 0 1,-1 0-1,0 0 1,1 1-1,-1-1 1,1 0 0,0 0-1,-1 0 1,1 3-1,-4 7 3,-8 14-3,1 1 0,-13 52 0,21-67-10,1 1-1,0-1 1,1 1 0,0 0-1,1 0 1,0 0-1,1-1 1,0 1-1,5 20 1,-5-30 6,-1 0 0,1 0 0,-1 0 0,1 0 0,0 0-1,0-1 1,0 1 0,0 0 0,0 0 0,0-1 0,0 1 0,1-1 0,-1 1 0,1-1-1,-1 0 1,1 1 0,-1-1 0,1 0 0,0 0 0,0 0 0,-1 0 0,4 1 0,-2-2 2,0 0-1,0 1 1,0-1 0,0 0 0,0 0 0,0-1 0,0 1 0,-1-1 0,1 1 0,0-1 0,0 0 0,0 0 0,4-2-1,2-2 14,0-1 0,0 0-1,0 0 1,0 0 0,-1-1-1,0-1 1,9-10 0,-5 2 49,20-32 0,-29 42-22,0 0 0,0 0 0,0 0 0,-1-1 0,0 1 0,0-1 0,-1 1 0,1-1 0,-1-10 0,-1 17-37,0 0 0,0 0 0,1-1 0,-1 1 0,0 0 0,0-1 0,0 1 0,0 0 0,0-1 0,0 1 0,0 0 0,-1-1 0,1 1 0,0 0 0,0 0 0,0-1 0,0 1 0,0 0 0,0-1 0,-1 1 0,1 0 0,0 0 0,0-1 0,0 1 0,0 0 0,-1 0 0,1 0 0,0-1 0,0 1 0,-1 0 0,1 0 0,0 0 0,-1 0 0,1-1 0,0 1 0,0 0 0,-1 0 0,1 0 0,0 0 0,-1 0 0,1 0 0,0 0 0,-1 0 0,1 0 0,0 0 0,-1 0 0,1 0 0,0 0 0,0 0 0,-1 0 0,1 0 0,0 0 0,-1 1 0,1-1 0,0 0 0,0 0 0,-1 0 0,1 0 0,0 1 0,0-1 0,-1 0 0,1 0 0,0 0 0,0 1 0,0-1 0,-1 0 0,1 1 0,-16 16 72,13-10-95,0-1 0,1 1-1,0-1 1,0 1 0,0 0-1,1 0 1,0 0 0,1 0-1,-1 8 1,1-11 7,0 0-1,1 0 1,-1-1-1,1 1 1,0 0 0,0-1-1,0 1 1,1-1 0,-1 1-1,1-1 1,-1 0-1,1 1 1,0-1 0,1 0-1,-1 0 1,0-1-1,1 1 1,5 4 0,-6-5 2,1 0 1,-1-1 0,1 1 0,-1-1 0,1 1-1,0-1 1,0 0 0,0 0 0,0 0-1,0 0 1,0-1 0,0 1 0,0-1 0,0 0-1,0 0 1,0 0 0,0 0 0,0-1-1,0 1 1,4-1 0,-3-1 10,-1 1-1,1-1 1,0 0-1,0 0 1,-1-1-1,1 1 1,-1-1-1,0 1 1,0-1 0,0 0-1,0 0 1,0 0-1,0-1 1,2-4-1,-2 4 15,-1 0-1,1 0 0,-1-1 0,0 1 1,0-1-1,0 0 0,-1 1 1,2-7-1,-3 8-4,0 0-1,0 0 1,0 0 0,-1 0-1,1 0 1,-1 0 0,1 0-1,-1 1 1,0-1 0,0 0-1,0 0 1,0 1 0,-1-1-1,1 1 1,-3-4 0,1 2-4,0 1 0,0 0 0,0 0 1,0 0-1,-1 0 0,1 0 0,-1 1 1,1 0-1,-9-4 0,10 4-6,-1 1 0,0 0 0,0 0-1,0 1 1,0-1 0,1 0 0,-1 1 0,0 0-1,0-1 1,0 1 0,0 1 0,0-1 0,0 0 0,0 1-1,0-1 1,-3 2 0,6-2-6,0 0 1,0 0-1,0 0 1,0 0-1,1 0 1,-1 1-1,0-1 1,0 0-1,0 0 1,0 0-1,0 0 1,0 0-1,0 0 1,0 0-1,0 0 0,0 1 1,0-1-1,0 0 1,0 0-1,0 0 1,0 0-1,0 0 1,0 0-1,0 0 1,0 1-1,0-1 1,0 0-1,0 0 1,0 0-1,0 0 1,0 0-1,0 0 0,0 0 1,0 0-1,-1 1 1,1-1-1,15-1-52,6-6 21,38-15 0,-22 7 19,-31 12 15,-5 3 1,1-1 0,-1 0 0,1 1 0,-1-1 0,1 1 0,-1-1-1,1 1 1,0 0 0,-1 0 0,1-1 0,1 2 0,-2-1 0,0 1 0,0-1 0,0 1 0,-1-1 0,1 1 0,0 0 0,0 0 0,-1-1 0,1 1 0,0 0 0,-1 0 0,1 0 0,-1 0 0,0-1 0,1 1 0,-1 0 0,1 0 0,-1 0 0,0 0 0,0 2 0,4 11-25,-2 0 0,1 1 0,-2-1 0,0 0 0,-2 29 0,0-3-14,1-40 38,0 1-1,0-1 1,0 0 0,0 0-1,0 0 1,0 1 0,0-1-1,0 0 1,0 0 0,0 1-1,0-1 1,0 0 0,1 0-1,-1 0 1,0 1 0,0-1-1,0 0 1,0 0 0,1 0-1,-1 0 1,0 1 0,0-1-1,0 0 1,1 0 0,-1 0-1,0 0 1,0 0 0,1 0-1,-1 0 1,0 0 0,0 0-1,0 1 1,1-1 0,-1 0-1,0 0 1,0 0 0,1 0-1,-1 0 1,0-1 0,0 1-1,1 0 1,-1 0 0,0 0-1,0 0 1,1 0 0,-1 0-1,0 0 1,0 0 0,0 0-1,1-1 1,-1 1 0,0 0-1,0 0 1,0 0 0,0 0-1,1-1 1,-1 1 0,0 0-1,17-13-5,-14 10 2,51-42 2,39-29 122,-87 70-124,-3 1 22,-1 1 0,1 0 0,0 1 0,0-1 0,1 1 0,-1-1 0,7-1 0,-9 3-15,0 0 0,0 0-1,-1 0 1,1 0 0,0 1 0,0-1 0,0 0 0,0 1-1,0-1 1,0 0 0,0 1 0,-1-1 0,1 1-1,0 0 1,0-1 0,-1 1 0,1-1 0,0 1-1,-1 0 1,1 0 0,-1-1 0,1 1 0,-1 0 0,1 0-1,-1 0 1,1 0 0,-1-1 0,0 1 0,0 0-1,1 0 1,-1 0 0,0 0 0,0 0 0,0 0 0,0 1-1,9 53-21,-7-37 18,1-1 0,0 0-1,10 25 1,-13-40 7,1-1 0,-1 0 1,1 0-1,-1 1 0,1-1 0,0 0 0,-1 0 1,1 0-1,0 0 0,0 0 0,0 0 0,0 0 1,0 0-1,0 0 0,0-1 0,1 1 0,-1 0 1,0-1-1,0 1 0,0-1 0,1 1 0,-1-1 1,0 0-1,1 1 0,-1-1 0,0 0 0,3 0 1,-1 0 12,0 0 1,0-1-1,0 0 1,0 0-1,-1 1 1,1-1-1,0-1 1,-1 1 0,1 0-1,0-1 1,-1 1-1,4-4 1,-5 4-95,-1-1 1,1 0 0,0 1 0,0-1-1,-1 0 1,1 0 0,-1 1 0,1-1 0,-1 0-1,0 0 1,0 0 0,0 0 0,0 1-1,0-1 1,0 0 0,0 0 0,-2-2-1,2 1-1367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10.97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10040,'0'0'2752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11.34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37 7632,'0'0'2176,"9"-1"-1674,35-2 415,64 5 0,-78-2-528,0 0 0,36-6 1,-53 3-155,-1 0 0,17-5 0,-20 4-444,0 2 1,1-1 0,-1 1-1,1 0 1,9 0-1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11.64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8336,'0'0'2344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13.67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0 360 6424,'0'0'4929,"9"-10"-4644,5-3-183,5-6 276,26-30 0,-33 33-87,-1-1 0,-1-1 0,0 1 0,-1-2 0,-1 1 1,-1-1-1,7-33 0,-12 37 172,-7 26-69,-7 24-178,12-35-218,-6 16 38,1 0 1,0 1 0,2 0 0,0 0 0,1 0-1,1 0 1,0 0 0,1 0 0,4 26 0,-4-41-27,0 0 0,1 0 0,-1 0 0,1 0 0,-1 0 0,1 0 0,0 0 0,0-1 0,0 1 0,0 0 1,0 0-1,1-1 0,-1 1 0,0-1 0,1 1 0,-1-1 0,1 1 0,-1-1 0,1 0 0,0 0 0,0 0 1,-1 0-1,1 0 0,0 0 0,0 0 0,0-1 0,3 2 0,-2-2 6,1 0 0,-1 0 0,0 0 0,0 0-1,0-1 1,1 1 0,-1-1 0,0 0 0,0 1 0,0-1 0,0-1-1,0 1 1,0 0 0,-1-1 0,1 0 0,0 1 0,2-4-1,5-3 27,-1-1-1,0-1 0,-1 1 1,0-1-1,0-1 0,-1 0 1,7-14-1,33-86 274,-35 79-144,1 0-1,20-34 1,-30 59 109,-3 17-74,2 11-168,-1-1-1,-1 0 0,0 1 0,-5 23 1,1 1 14,3-31-24,0 7 32,-1 1 0,-1-1 1,-10 40-1,10-54 230,2-16-118,5-17 14,-2 19-126,1-1-1,0 0 0,0 1 0,0-1 1,7-9-1,-8 14-44,1-1 0,0 1 1,0 0-1,0 0 0,0 1 0,0-1 0,1 1 1,-1 0-1,1-1 0,0 1 0,0 1 1,6-3-1,-1 1 2,1 1 1,0 0-1,0 1 1,-1 0 0,16 1-1,17-3-13,-37 3-13,0 0 0,0 1 0,0 0 0,0-1 0,0 1 1,-1 1-1,1-1 0,0 1 0,0 0 0,-1 0 0,1 0 0,-1 1 0,0-1 0,5 5 0,15 7-2660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13.87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10848,'0'0'1336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16.98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0 864 5720,'0'0'4330,"10"-11"-4152,19-18-80,101-108 768,55-91 752,-174 215-1413,-1-1 0,-1 0 0,-1-1-1,10-20 1,-16 26 115,-7 10-110,-8 17-21,-34 76-25,32-68-122,1 0 0,-16 47 1,20-44-23,3-11 7,-7 30 0,13-44-15,0 0 1,0 1-1,1-1 0,-1 0 0,1 0 0,0 1 1,1-1-1,-1 0 0,1 0 0,0 0 0,0 1 0,0-1 1,2 4-1,-3-7-8,1-1 1,-1 1-1,1-1 1,0 0 0,-1 1-1,1-1 1,-1 1-1,1-1 1,0 0-1,-1 1 1,1-1-1,0 0 1,-1 0-1,1 0 1,0 1-1,-1-1 1,1 0-1,0 0 1,0 0 0,-1 0-1,1 0 1,0 0-1,-1 0 1,1-1-1,0 1 1,-1 0-1,1 0 1,1-1-1,24-9 43,-25 10-44,22-13 51,1-2-1,-2 0 1,0-1-1,-1-1 1,-1-2-1,0 1 1,21-29-1,-22 23 1,-1-1-1,-2 0 1,0-2 0,-2 0-1,11-28 1,43-146 178,-65 192-220,5-16 58,-1-2 0,-1 1 0,-2-1 0,3-42 0,-5 63 2,2-4-21,-4 10-48,0-1 0,0 1 0,0 0 0,0 0 0,0 0-1,0-1 1,0 1 0,0 0 0,0 0 0,-1 0 0,1-1-1,0 1 1,0 0 0,0 0 0,0 0 0,0-1 0,0 1-1,0 0 1,-1 0 0,1 0 0,0 0 0,0 0 0,0-1-1,0 1 1,-1 0 0,1 0 0,0 0 0,0 0 0,0 0-1,0 0 1,-1 0 0,1 0 0,0 0 0,0 0 0,0 0-1,-1 0 1,1 0 0,0 0 0,0 0 0,-1 0 0,1 0-1,0 0 1,0 0 0,-1 0 2,1 0-1,-1 1 0,1-1 1,-1 0-1,1 1 1,0-1-1,-1 1 1,1-1-1,-1 0 0,1 1 1,0-1-1,0 1 1,-1-1-1,1 1 1,0-1-1,0 1 0,0-1 1,-1 1-1,1-1 1,0 1-1,0 0 0,0-1 1,0 1-1,0-1 1,0 1-1,0-1 1,0 2-1,-1 3 3,-32 82 98,19-33-28,-54 238 411,37-147-133,28-133-304,-1 0 1,-1-1-1,0 1 0,-7 12 0,6-4 91,6-18-128,0 0-1,0-1 1,0 1 0,-1 0-1,1 0 1,-1-1 0,0 1-1,1 0 1,-1-1 0,0 1-1,0-1 1,0 1 0,-1 1-1,-6 8 192,6-8-36,7-6 233,23-28-267,-18 19-90,0 0 0,22-17 0,-1 1 20,-26 23-57,0 0-1,0 0 1,0 1-1,0 0 1,1 0-1,-1 0 1,1 0-1,0 1 1,1 0 0,-1 0-1,12-3 1,-17 6-8,0 0 0,0 0 0,0 0 0,0 0 0,0 0 1,0 1-1,0-1 0,0 0 0,-1 1 0,1-1 0,0 1 0,0-1 1,0 1-1,-1-1 0,1 1 0,0-1 0,0 1 0,-1 0 0,1-1 1,0 1-1,-1 0 0,1-1 0,-1 1 0,1 0 0,-1 0 0,0 0 1,1 1-1,10 29-45,-9-24 22,0 1 16,1-1 1,-1 1-1,2 0 1,-1-1-1,1 1 1,0-1-1,1 0 0,0-1 1,5 7-1,-5-8 6,1 1-10,1 0-1,-1 0 0,14 9 0,-16-13 10,-1 0 0,1 0-1,0-1 1,-1 0 0,1 0 0,0 0 0,0 0 0,0 0 0,0-1 0,0 0 0,-1 0 0,5 0-1,6-2 34,-1 0-1,0 0 0,0-2 1,0 0-1,0 0 0,-1-1 1,0 0-1,1-1 0,-2-1 1,1 0-1,-1-1 0,0 0 1,-1 0-1,0-1 0,11-12 1,-18 17-11,0 0-1,0 1 1,-1-1 0,0 0 0,0 0-1,0 0 1,0 0 0,0-1 0,-1 1 0,0 0-1,0-1 1,0 1 0,0-1 0,-1-7 0,0 9-5,0 0 0,0 0 1,0 0-1,-1 0 0,0 0 0,1 0 1,-1 0-1,0 1 0,-1-1 1,1 0-1,0 1 0,-1-1 1,1 0-1,-1 1 0,0 0 1,0-1-1,0 1 0,0 0 1,0 0-1,-1 0 0,1 0 1,-5-2-1,4 3-8,0-1 0,0 1 0,0 0 0,0 0 0,0 0 0,-1 1 0,1-1 0,0 1 1,0-1-1,-1 1 0,1 0 0,0 1 0,-1-1 0,1 0 0,0 1 0,-1 0 0,1 0 0,0 0 0,0 0 0,0 0 0,0 1 0,0-1 0,0 1 0,0 0 0,-4 4 0,4-4-5,-1 1 0,1 0 0,0 0 0,0 0 0,1 1 0,-1-1 0,1 1 0,0-1 0,-1 1 0,2 0 0,-1 0 0,0 0 0,1 0 0,0 0 0,0 0 0,0 0 0,0 1 0,1-1 0,-1 8 0,2-5-3,0 0-1,0 0 1,1 1 0,0-2 0,0 1 0,1 0 0,0 0-1,0-1 1,0 1 0,1-1 0,0 0 0,0 0 0,7 7-1,2 0-9,1-1 0,0 0-1,0 0 1,18 8-1,-28-17 25,0-1 0,0-1-1,0 1 1,0-1-1,1 1 1,-1-1-1,1-1 1,-1 1 0,1 0-1,-1-1 1,1 0-1,-1 0 1,1-1-1,-1 1 1,1-1 0,-1 0-1,0 0 1,8-3-1,-2 0 51,0 0 0,0-1 0,0 0 0,0 0 0,-1-1 0,15-12 0,-21 15-36,0-1-1,-1 1 0,1-1 0,0 1 0,-1-1 0,0 0 1,0 0-1,0 0 0,0 0 0,-1 0 0,0 0 0,2-5 1,-1-14-2800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17.48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61 9240,'0'0'1096,"82"-10"-456,-18 2 0,16-7-152,0 7 16,-8 2-168,-8 2-8,-10 4 8,-7 0-8,-8-2-40,-4 2 0,-10 0-56,-2-4 16,1 4-80,-7-4 8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3:05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0 345 9240,'0'0'7034,"10"-6"-6621,0-1-192,1 1-1,-1 0 1,1 1-1,0 0 1,23-6-1,351-96 4641,-352 100-4501,0 1 0,62-2 0,69 10 522,-152-2-822,75-1 641,0-4 0,141-26 1,-28 16-4,-107 11-450,-8 3 114,88 10 0,-72-2 10,30 7 0,-7-1-80,-107-12-253,57 4 165,85-5 1,-59 0-45,0 0 31,-1-7-35,183-15 33,-73 9-32,-87 7 7,286 3 164,-271 2-274,71 3-28,413-7 167,-586 4-160,226-2 279,-178 3-239,162 14 75,-138-10-25,-32-6 3,64-3 20,111-15-117,-214 19-29,46 4 0,-48-1 0,56-3 0,-57-2 0,197-11 0,-108 4 0,-27 0 0,29 3 0,-11 1 0,-4 9 0,-48 0 0,74-7 0,205-43 0,-318 45 0,0 0 0,-1 1 0,26 3 0,-1-1 0,64 11 0,-117-19-620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20.68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1 356 7232,'0'0'3886,"11"-3"-3571,-3 2-254,1-1 14,0-1-1,-1 1 0,1-2 1,-1 1-1,1-1 0,-1 0 1,9-6-1,6-6 332,-1 0 0,0-1 0,-1-1 0,31-36 1,-41 42-207,-1-1 1,-1 0 0,0-1 0,-1 0 0,0 0 0,-1 0-1,-1-1 1,-1 0 0,0-1 0,5-24 0,-4 24 363,-6 15-557,1 1 0,-1 0 0,0 0 1,0 0-1,1 0 0,-1-1 0,0 1 0,1 0 1,-1 0-1,0 0 0,0 0 0,1 0 1,-1 0-1,0 0 0,1 0 0,-1 0 0,0 0 1,1 0-1,-1 0 0,0 0 0,1 0 0,-1 0 1,0 0-1,1 0 0,-1 0 0,0 0 0,0 0 1,1 1-1,-1-1 0,0 0 0,1 0 0,-1 0 1,0 0-1,0 1 0,0-1 0,1 0 0,-1 0 1,0 1-1,0-1 0,0 0 0,1 0 0,-1 1 1,0-1-1,0 0 0,0 1 0,0-1 0,14 16 112,-12-14-110,0 0-1,1 0 1,-1 1 0,0-1-1,0 1 1,-1 0 0,3 4-1,5 16 14,-1 1 0,-2 0-1,0 0 1,-2 0-1,0 0 1,-2 1-1,-1-1 1,0 1 0,-2 0-1,-7 44 1,8-68-14,0 0 0,-1 0 0,1 0 0,0 0 0,0 0-1,0 0 1,-1 0 0,1 0 0,0 0 0,-1 0 0,1 0 0,-1 0 0,1 0 0,-1 0 0,0 0 0,1-1 0,-1 1 0,0 0 0,1 0 0,-1-1 0,0 1 0,0-1 0,-2 2 0,2-2-1,0 0 1,0 0 0,0 0-1,0-1 1,0 1 0,0 0 0,0 0-1,0-1 1,0 1 0,1-1 0,-1 1-1,0-1 1,0 1 0,0-1 0,0 1-1,0-1 1,1 0 0,-2-1-1,-5-5 33,0-1-1,1 0 1,-7-13-1,11 18-33,-28-52 144,16 29 46,-23-31 1,36 55-180,0 0 1,0 0 0,0 0-1,0 0 1,1 0-1,-1 0 1,0 0 0,1 0-1,-1 0 1,1-4-1,-4-12 151,10 26-150,1-1-1,1 1 1,-1-1-1,1-1 1,1 1-1,12 6 1,12 12-50,-22-17 21,22 19-7,-31-25 17,1-1 0,-1 1 0,1-1 1,-1 1-1,1-1 0,0 0 0,0 0 0,-1 0 0,1 0 0,5 0 0,-6-1 11,1-1 0,0 1-1,0-1 1,-1 0 0,1 0 0,-1 0 0,1 0-1,-1 0 1,1 0 0,-1-1 0,0 1-1,1-1 1,-1 0 0,0 1 0,3-4 0,27-35 173,-24 29-118,11-18 105,-16 22-138,1 1 0,0-1-1,0 1 1,1 1 0,-1-1-1,1 0 1,0 1 0,1 0-1,11-8 1,-15 12-30,0 0 0,0 1-1,0-1 1,0 0 0,0 1-1,0 0 1,0-1 0,1 1 0,-1 0-1,0 0 1,0 0 0,0 0 0,0 1-1,0-1 1,1 1 0,-1-1 0,0 1-1,2 1 1,4 1 9,0 2-1,0-1 1,9 8-1,-11-8-5,0 1-1,0-1 1,0-1-1,10 5 0,-5-6 36,-20-9 34,-2 0-41,6 4-19,0 0 1,-1 0-1,1 0 0,-1 1 0,0-1 1,1 2-1,-1-1 0,0 1 0,0-1 1,0 2-1,-12-1 0,14 1 0,0 0 1,0 0-1,0 0 0,0 1 0,0 0 1,0 0-1,0 0 0,0 0 0,0 0 1,1 1-1,-1 0 0,1 0 0,-1 0 1,1 0-1,0 0 0,-1 1 0,1-1 1,0 1-1,-2 3 0,2-2-6,0-1 0,1 1 0,-1 0 0,1 0 0,0 0 0,0 0 0,0 0 0,1 0 0,-2 7 0,3-8-11,0 1 0,0-1-1,0 0 1,0 0 0,1 0-1,-1 0 1,1 1 0,0-1 0,0 0-1,0 0 1,1-1 0,-1 1-1,1 0 1,2 4 0,-2-4 1,0 0 1,0 0 0,0-1-1,1 1 1,-1 0-1,1-1 1,-1 1 0,1-1-1,0 0 1,0 0-1,0 0 1,0-1 0,1 1-1,-1 0 1,0-1 0,1 0-1,-1 0 1,1 0-1,-1 0 1,1-1 0,-1 0-1,1 1 1,0-1-1,-1 0 1,1-1 0,-1 1-1,1-1 1,-1 1 0,1-1-1,-1 0 1,1 0-1,-1-1 1,0 1 0,1-1-1,-1 1 1,0-1-1,0 0 1,0 0 0,0-1-1,-1 1 1,1-1 0,-1 1-1,1-1 1,-1 0-1,0 0 1,0 0 0,0 0-1,0 0 1,-1 0-1,1 0 1,1-6 0,1-3 28,-1 6 17,-1-1-1,1 0 0,-1 0 1,-1 0-1,1 0 1,-1 0-1,0-14 0,-3 14 59,0 10 29,1 12-36,3-9-91,-1 0-1,1-1 0,0 1 0,1-1 0,-1 0 0,1 1 1,6 7-1,-7-10-10,1 0 1,-1 1 0,1-1-1,0 0 1,0-1 0,0 1-1,0 0 1,0-1-1,1 0 1,-1 0 0,1 0-1,4 2 1,-4-4 6,0-1 1,0 1-1,1-1 1,-1 0-1,0 0 1,0 0-1,0 0 0,-1-1 1,1 0-1,0 0 1,0 0-1,3-2 1,-2 1 4,24-15 52,-1-1 1,36-31-1,-22 17 95,-37 29-120,19-14 47,-23 17-76,0 0 1,1 1-1,-1-1 0,0 0 1,0 1-1,1-1 0,-1 1 0,0-1 1,1 1-1,-1-1 0,0 1 1,1 0-1,-1 0 0,1 0 0,1 0 1,-2 0-3,0 1 0,0 0 0,-1-1 0,1 1 0,0 0 1,-1 0-1,1 0 0,0-1 0,-1 1 0,1 0 0,-1 0 0,0 0 1,1 0-1,-1 0 0,0 0 0,1 0 0,-1 0 0,0 1 1,4 24-1,-3-19 2,-1-2 6,1 1-1,-1-1 1,1 0-1,-2 1 1,1-1-1,0 0 1,-1 1-1,0-1 1,0 0-1,-3 6 1,3-3 171,3-6-53,12-12 8,14-20-49,0-12 3,-23 34-55,1-1 0,-1 1 0,1 0 0,1 0 0,0 1 0,0-1 0,12-9 0,-18 17-30,-1 0 0,0-1 1,1 1-1,-1 0 0,1 0 0,-1-1 1,1 1-1,-1 0 0,1 0 0,-1 0 1,1 0-1,-1 0 0,1 0 0,-1 0 0,1-1 1,-1 1-1,1 0 0,-1 1 0,1-1 1,-1 0-1,1 0 0,-1 0 0,1 0 1,-1 0-1,0 0 0,1 1 0,-1-1 0,1 0 1,-1 0-1,1 1 0,-1-1 0,0 0 1,1 1-1,-1-1 0,1 0 0,-1 1 0,0-1 1,0 1-1,1-1 0,-1 0 0,0 1 1,0-1-1,1 1 0,-1-1 0,0 1 1,0-1-1,0 1 0,0-1 0,0 1 0,0-1 1,0 2-1,5 28 28,-13 81-87,8-103 47,0-3-7,3-8 10,7-10 25,2-4 8,0 0 0,11-23 0,-13 21 51,0 1 0,17-20 1,-27 37-72,1 0 0,-1 1 0,1-1 0,-1 0 0,1 0 0,0 1 0,0-1 0,-1 0 0,1 1 0,0-1 0,0 1 0,0-1 0,-1 1 0,1-1 0,0 1 0,0 0 0,0-1 0,0 1 0,0 0 0,0 0 0,0-1 0,0 1 0,0 0 0,0 0 0,1 0 0,-1 1-2,0 0 1,1-1-1,-1 1 0,0 0 0,0-1 1,0 1-1,0 0 0,0 0 0,0 0 1,0 0-1,-1 0 0,1 0 1,0 0-1,0 0 0,0 3 0,3 4-10,-1 1 0,0-1 0,0 1 0,1 9 0,-3-13 1,0 0 0,0 0 0,0 0 0,1 0 0,0-1 0,0 1 1,0 0-1,1-1 0,0 0 0,0 1 0,0-1 0,0 0 0,0-1 0,1 1 1,0-1-1,0 1 0,0-1 0,0 0 0,8 4 0,3 1 7,-12-6-2,0 0 1,0 0-1,0 0 0,0-1 1,1 1-1,-1-1 1,1 0-1,-1 0 1,0 0-1,1-1 1,0 1-1,-1-1 1,1 0-1,-1 0 1,1 0-1,5-1 1,4-2 12,0 0 0,0-1 0,0-1 0,0 0 1,-1-1-1,14-8 0,-21 10-5,0 1 1,0-1-1,0 0 0,-1 0 0,1 0 1,-1 0-1,0-1 0,0 0 1,-1 0-1,1 0 0,-1 0 0,0-1 1,0 1-1,-1-1 0,0 0 1,2-6-1,-4 12-7,0-1 1,1 1-1,-1-1 1,0 0-1,0 1 1,0-1-1,0 1 1,0-1-1,0 0 1,0 1-1,0-1 1,0 1-1,0-1 1,0 0-1,0 1 1,0-1-1,-1 1 1,1-1-1,0 1 1,0-1-1,-1 1 1,1-1-1,0 1 1,-1-1-1,1 1 1,0-1-1,-1 1 1,1-1-1,-1 1 1,1-1-1,-1 1 1,1 0-1,-1-1 1,1 1-1,-1 0 1,1 0-1,-1-1 1,1 1-1,-1 0 1,0 0-1,1 0 1,-1 0-1,1 0 1,-1 0-1,0 0 1,1 0-1,-1 0 1,1 0-1,-1 0 1,0 0-1,1 0 1,-2 1-1,-1-1 2,0 1 0,0 0 0,0 0 1,0 0-1,0 0 0,0 0 0,0 1 0,0-1 0,-2 3 0,-1 0-13,1 1 0,0 0-1,0 0 1,0 0 0,1 1 0,0-1 0,0 1 0,0 0 0,-3 9-1,5-11 2,1-1 0,0 1 0,1 0 0,-1 0 0,1 0 0,-1-1 0,1 1 0,0 0 0,0 0 0,1 0 0,-1 0 0,1 0 0,0 0 0,0-1 0,0 1 0,1 0 0,-1-1 0,4 6 0,-2-3 5,0-1-1,1 1 1,0 0-1,0-1 1,0 0-1,0 0 1,1 0-1,0-1 0,0 0 1,0 0-1,1 0 1,-1 0-1,1-1 1,0 0-1,0 0 1,0 0-1,7 1 1,-4-2 23,0 0 1,1-1-1,-1 0 1,0-1-1,1 0 0,-1 0 1,1-1-1,-1 0 1,0 0-1,1-1 1,14-6-1,5-2 200,45-24 0,-63 28-753,1 0 0,-1-1-1,-1-1 1,1 0 0,17-18-1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26.2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118 470 4720,'0'0'8274,"-11"10"-8068,3-3-148,-16 13 209,-24 27 1,44-41-189,1 0-1,0 0 1,0 1 0,0-1-1,1 1 1,0 0 0,0 0-1,1 0 1,-1 0 0,2 0-1,-1 0 1,1 8 0,0-13-50,0 0 0,0 0 0,0 0 0,0 0 0,0 0 0,1 0 0,-1 0 0,1 0 0,-1 0 1,1 0-1,0 0 0,0 0 0,0 0 0,0 0 0,0-1 0,0 1 0,2 2 0,-1-3-6,-1 0 0,0 0-1,1-1 1,-1 1 0,1 0 0,-1 0-1,1-1 1,-1 1 0,1-1-1,0 0 1,-1 1 0,1-1 0,0 0-1,-1 0 1,1 0 0,-1 0-1,3 0 1,2-1 26,0-1 0,0 1 1,1-1-1,-1 0 0,-1-1 0,1 1 0,0-1 0,-1 0 0,10-7 1,-6 1 1,1 0 1,-1-1-1,0 0 1,-1-1 0,0 0-1,-1 0 1,9-18-1,12-17 151,-21 25 24,-8 20-47,-2 11-133,3-4-30,0 0 0,0 0-1,0 0 1,1 0 0,1 6 0,1 4 7,-2-12-9,0 0-1,1 0 1,-1 1-1,1-2 1,0 1-1,0 0 0,1 0 1,-1-1-1,1 1 1,-1-1-1,1 0 0,0 0 1,1 0-1,-1 0 1,7 4-1,-9-6-2,1 0 0,0 0-1,0-1 1,0 1 0,0-1 0,0 1 0,0-1-1,0 0 1,0 0 0,0 0 0,0 0 0,0 0-1,0 0 1,0 0 0,0-1 0,0 1-1,0-1 1,2-1 0,0 1 10,-1 0 1,0 0-1,0-1 0,-1 1 0,1-1 1,0 0-1,0 0 0,-1 0 0,1 0 1,2-3-1,0-2 29,0-1 0,0 1-1,-1-1 1,0 0 0,0 0 0,3-11 0,-5 14-11,-1 0 0,0 0-1,0 0 1,-1 0 0,1-1 0,-1 1-1,0 0 1,0 0 0,-1 0 0,0 0 0,0 0-1,-1-6 1,1 9 16,-2-8 389,9 10-263,11 5-216,2-1 2,0-1 0,0-1-1,0-1 1,23-1 0,-34 0 24,-1-1-1,0-1 1,0 1 0,1-1 0,-1 0-1,0-1 1,0 0 0,-1 0 0,1 0-1,-1-1 1,0 0 0,1 0 0,9-11-1,-4 4 15,0-2 0,-1 0 0,-1 0 1,-1-1-1,1 0 0,-2 0 0,0-1 0,-1 0 0,-1-1 0,0 0 0,-1 0 0,4-20 0,-6 23-5,2-4 28,-1-1 1,0 1-1,-2-1 0,0 0 1,-1-1-1,-1-19 0,-3 10 87,-7 50-91,-6 27-19,2 1-1,2 1 1,-10 96-1,-3 20 97,20-124-33,5-36-36,0-1-1,0 1 0,-1 0 0,0-1 1,-1 1-1,1-1 0,-1 0 1,-1 1-1,-2 5 0,4-10 52,0 0 0,0 0 0,0 0 1,0 0-1,0 0 0,0 0 0,1 0 0,-1 0 0,1 1 1,-1 3-1,1-5 211,4-20 138,10-9-356,2 0 0,0 1 0,2 1-1,1 1 1,22-23 0,-12 24-7,-28 23-72,0 0 1,1 0-1,0 0 0,-1 0 1,1 0-1,-1 1 1,1-1-1,0 0 1,-1 1-1,1-1 1,0 1-1,0-1 1,0 1-1,-1 0 0,1 0 1,3 0-1,-4 1-2,1 0 1,-1-1-1,1 1 0,-1 0 0,0 0 0,1 1 0,-1-1 0,0 0 0,0 0 0,0 1 0,0-1 0,0 0 1,0 1-1,0-1 0,-1 1 0,1-1 0,1 3 0,5 33-48,-1-12-11,-4-16 43,1 0 0,-2 1 0,2 15 0,5 19-8,-7-39 29,0 0 0,0 0-1,1 0 1,0-1 0,0 1 0,0-1 0,0 0 0,1 1 0,0-1 0,-1 0 0,2 0 0,-1-1 0,0 1 0,1-1-1,0 1 1,5 3 0,0-3 2,1-1-1,-1 0 0,0 0 0,1-1 0,-1 0 1,1-1-1,0 0 0,-1 0 0,1-1 0,17-2 1,-13 0 2,1 0 0,-1-1 0,0-1 0,0 0 1,-1-1-1,23-11 0,-32 14 13,0 0-1,-1 0 1,1-1 0,-1 1 0,1-1-1,-1 0 1,0 0 0,0 0-1,0 0 1,0-1 0,-1 1 0,1-1-1,-1 1 1,0-1 0,0 0-1,0 0 1,-1 0 0,1 0 0,-1 0-1,0 0 1,0-1 0,0 1-1,-1 0 1,0 0 0,0-1 0,0 1-1,0 0 1,0-1 0,-1 1-1,0 0 1,0 0 0,0-1 0,0 1-1,-1 0 1,0 0 0,1 0-1,-2 1 1,1-1 0,0 0 0,-6-5-1,7 7-9,0 0-1,-1 1 0,1-1 1,-1 1-1,0 0 0,1 0 0,-1-1 1,0 1-1,0 0 0,0 0 1,0 0-1,0 1 0,0-1 0,0 0 1,0 1-1,0 0 0,0-1 1,0 1-1,0 0 0,0 0 1,0 0-1,0 0 0,0 0 0,0 1 1,0-1-1,0 0 0,-1 1 1,2 0-1,-1-1 0,0 1 1,0 0-1,0 0 0,0 0 0,0 0 1,1 1-1,-1-1 0,0 0 1,1 1-1,-2 1 0,-3 3-21,1 0-1,0 0 1,0 0-1,0 1 1,1-1-1,0 1 1,1 0 0,-1 0-1,-2 11 1,5-15-1,0 1 0,0 1 0,1-1 1,-1 0-1,1 0 0,0 0 0,0 0 1,1 0-1,-1 0 0,1 0 0,0 0 1,0 0-1,0 0 0,1 0 1,-1 0-1,1-1 0,0 1 0,0-1 1,0 1-1,1-1 0,-1 0 0,1 1 1,0-1-1,0-1 0,0 1 0,0 0 1,0-1-1,0 1 0,1-1 0,7 3 1,13 11-28,-23-14 50,1 0 1,0 0-1,0-1 0,0 1 1,0-1-1,0 0 0,1 1 1,-1-1-1,0 0 0,1 0 1,-1-1-1,1 1 1,-1 0-1,1-1 0,-1 1 1,1-1-1,-1 0 0,1 0 1,-1 0-1,1 0 1,-1 0-1,5-2 0,29-6 104,-29 7-108,0 0-1,0-1 0,0 1 1,-1-1-1,1-1 0,-1 0 0,12-6 1,2 3 138,-1-6-76,-14 9-56,-1 0-1,1 0 1,-1 0-1,1-1 1,3-4-1,8-12 20,0-1 1,-1 0-1,-2-2 1,20-41-1,28-102 169,-49 92-116,-10 57-68,-1 10-18,-1 11-50,-1 22 81,-5 28 0,3-29-51,-1 29 1,4-35 15,-3 107-86,1-106 67,1-1-1,3 26 1,-2-40 18,1 0 1,-1 1 0,1-1-1,0 0 1,1 0 0,-1 0-1,1 0 1,0-1 0,0 1-1,1 0 1,-1-1 0,1 1-1,0-1 1,5 5 0,-6-7 4,0-1 1,0 0 0,0 0 0,0 0 0,0 0 0,0 0-1,0 0 1,0-1 0,0 1 0,1-1 0,-1 0 0,0 1-1,0-1 1,1 0 0,-1 0 0,0-1 0,0 1 0,1 0-1,-1-1 1,0 1 0,0-1 0,0 0 0,0 0 0,1 0-1,-1 0 1,2-2 0,6-2-3,-1-1-1,0 0 1,0-1 0,8-8-1,6-6 25,-2-1 0,24-31-1,-37 42-6,0 0 0,-1 0 0,-1-1-1,0 0 1,0-1 0,-1 1 0,5-23-1,-2-4 20,-3 0 0,2-57 0,-10-81 163,2 155-163,2-8 34,0 22-27,0 0 0,-1 1-1,0-1 1,-1 0 0,-2-10 0,1 20-6,-2 9-37,-1 15-36,-15 278-272,14-158 152,5-113 100,1-19 20,-1 0 0,0 0 0,-1 0 1,0 1-1,-1-2 0,-8 23 1,10-30 47,0 0 0,-1 0 1,2 0-1,-1 0 0,1 10 1,-1-12 209,5-12-133,99-142 155,-97 139-218,23-31 106,-27 39-107,1 0 0,-1 0-1,0 1 1,1-1-1,0 1 1,0-1-1,0 1 1,0 0 0,0 0-1,5-2 1,-8 4-12,1 0 0,0 1 0,0-1 0,0 0 0,0 0 0,0 1 0,0-1 0,-1 0 0,1 1 0,0-1 0,0 1 0,0-1 0,-1 1 0,1-1 0,0 1 0,-1-1 0,1 1 1,0 0-1,-1-1 0,1 1 0,-1 0 0,1 0 0,-1-1 0,0 1 0,1 0 0,-1 0 0,0 0 0,1 1 0,9 26 36,3 36-26,-11-49-47,0 0 0,1-1 0,1 0 0,10 28 0,-13-40 28,0 0-1,1 0 0,-1 0 0,0-1 0,1 1 1,-1 0-1,1-1 0,-1 1 0,1-1 1,0 1-1,-1-1 0,1 0 0,0 0 0,0 0 1,0 0-1,0 0 0,0 0 0,0-1 1,0 1-1,1 0 0,-1-1 0,0 0 0,0 0 1,0 1-1,1-1 0,-1 0 0,0-1 1,0 1-1,0 0 0,3-1 0,7-2 18,0-1 1,-1 0-1,0 0 0,15-9 0,-13 6-9,-9 6 2,0-1-1,-1 0 1,1-1-1,-1 1 1,0 0-1,0-1 1,0 0-1,0 0 1,0 0 0,-1 0-1,1 0 1,-1-1-1,0 1 1,0-1-1,0 1 1,0-1-1,-1 0 1,0 0 0,1 0-1,0-6 1,-1 2 15,-1 1 0,1 0-1,-1 0 1,-1 0 0,1 0 0,-1 0 0,-1-1 0,1 1 0,-1 1 0,-6-15 0,8 21-19,0 0 0,0-1 1,0 1-1,0-1 1,-1 1-1,1 0 1,0-1-1,0 1 0,0 0 1,-1-1-1,1 1 1,0 0-1,-1-1 0,1 1 1,0 0-1,-1-1 1,1 1-1,0 0 1,-1 0-1,1-1 0,0 1 1,-1 0-1,1 0 1,-1 0-1,1 0 0,0 0 1,-1 0-1,1-1 1,-1 1-1,1 0 1,-1 0-1,1 0 0,0 0 1,-1 1-1,1-1 1,-1 0-1,0 0 0,-1 1-1,1 0-1,-1 0 0,1 0 1,-1 0-1,1 0 0,-1 1 1,1-1-1,0 0 0,-2 3 1,-1 1-13,0 0 1,1 0-1,0 1 1,0-1-1,-2 8 1,3-9 2,1 1 0,0-1 0,0 1 0,1-1 0,-1 1 0,1-1 0,0 1 0,0 0 0,0-1 0,1 1 0,0-1 0,0 1 0,0-1 0,0 1 0,1-1 0,-1 0 0,1 1 1,0-1-1,1 0 0,-1 0 0,1-1 0,-1 1 0,1 0 0,0-1 0,6 6 0,-7-8 5,0 0 1,0 0-1,-1 0 1,1-1-1,0 1 1,0 0-1,0-1 1,0 1-1,0-1 1,0 0 0,0 0-1,0 0 1,0 0-1,0 0 1,0 0-1,0 0 1,0-1-1,2 0 1,37-11-15,-36 10 14,19-8 3,-1-2 0,-1 0-1,33-23 1,-14 8 39,-37 24-32,0 1 1,1 0-1,-1 0 0,1 1 1,-1-1-1,1 1 1,0 0-1,-1 1 1,11-1-1,-15 1-6,1 0-1,-1 1 0,1-1 1,-1 0-1,1 1 1,-1-1-1,1 1 0,-1-1 1,0 1-1,1-1 1,-1 1-1,1-1 1,-1 1-1,0-1 0,0 1 1,1-1-1,-1 1 1,0 0-1,0-1 0,0 1 1,0-1-1,0 2 1,4 16 5,-4-16-6,2 12 0,0 0 0,1 0 0,1-1 0,0 0 0,0 1 0,10 17 0,-7-19 5,-5-7 8,1 0-1,0 0 1,0 0-1,1 0 1,-1-1 0,7 7-1,-8-10-7,0 1-1,0-1 1,0 0-1,0 0 1,1 0-1,-1 0 0,0 0 1,0-1-1,1 1 1,-1-1-1,0 1 1,1-1-1,-1 0 1,0 0-1,1 0 1,-1 0-1,1 0 1,-1-1-1,0 1 0,3-1 1,9-3 78,0-1 1,-1 0-1,1-1 1,15-10-1,-19 13-29,2-1-57,-8-3-3188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26.83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57 8136,'0'0'4432,"94"6"-3920,-46-4 8,3 2-128,-5-8 8,3-2-24,0-2 0,3-3-120,4-1 8,-3-2-128,-6 1 8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29.35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52 140 5120,'0'0'11630,"-5"11"-11438,1-3-173,-5 9 147,0 1-1,2-1 1,-9 30-1,16-44-130,-1 1 0,1-1 0,0 1 0,0-1-1,0 0 1,0 1 0,0-1 0,1 1-1,0-1 1,-1 0 0,1 1 0,1-1 0,-1 0-1,0 0 1,1 0 0,0 0 0,-1 0-1,1 0 1,0 0 0,1 0 0,-1-1 0,0 1-1,1-1 1,-1 0 0,1 0 0,0 0-1,5 3 1,-5-3-9,0-1 0,-1 0 0,1 1 0,1-1 0,-1 0 0,0-1 0,0 1 0,0 0 0,0-1 0,0 0 0,1 0 0,-1 0-1,0 0 1,0 0 0,0-1 0,1 1 0,-1-1 0,0 0 0,0 0 0,0 0 0,0-1 0,0 1 0,0 0 0,-1-1 0,1 0 0,0 0 0,-1 0 0,1 0-1,3-4 1,22-24 167,25-30 129,-47 53-252,-1-1 0,1 0 0,-2 0 0,1 0-1,-1-1 1,4-11 0,-5 12 110,1-1 26,-4 9-203,0 0-1,0 0 1,0 0 0,-1 0-1,1 0 1,0 0-1,0 0 1,0 0 0,0 0-1,0 0 1,0 0 0,0 0-1,0 0 1,0 0-1,0 0 1,0 0 0,0 0-1,0 0 1,0 0 0,0-1-1,0 1 1,0 0-1,0 0 1,0 0 0,0 0-1,0 0 1,0 0 0,0 0-1,0 0 1,0 0-1,0 0 1,0 0 0,0 0-1,0 0 1,0 0 0,0 0-1,0 0 1,0 0-1,-1 1 3,1 0 0,0 0 0,0 0-1,0 1 1,0-1 0,0 0 0,0 0-1,0 1 1,0-1 0,0 0 0,0 0-1,1 1 1,-1-1 0,1 2 0,1 2 3,1 13-4,1 1 0,2-1 0,-1-1 0,12 24 0,-16-39-2,0 0-1,0-1 0,0 1 1,0 0-1,0-1 0,0 1 1,0-1-1,0 1 0,1-1 1,-1 0-1,1 0 0,-1 1 1,1-1-1,-1 0 0,1 0 1,-1 0-1,1-1 0,0 1 1,0 0-1,3 0 0,-3-1 4,1 0 0,-1 0-1,1 0 1,-1 0-1,1-1 1,-1 1-1,1-1 1,-1 1 0,1-1-1,-1 0 1,0 0-1,1 0 1,2-3-1,3-1 11,-1 0-1,-1-1 1,1 1-1,-1-2 1,0 1-1,0-1 1,9-13-1,-9 10 25,0-1 0,-1 0 0,0 0 0,4-14-1,-7 19-8,-1 1 0,0-1 1,0 1-1,-1-1 0,1 0 0,-1 1 0,0-1 0,-1 0 0,0 1 0,0-1 0,-1-6 0,-7-10 207,8 20-173,5 11-193,1-7 108,1 0-1,-1 0 1,1 0-1,-1-1 1,1 0-1,0 0 1,11 0-1,-7-2 17,-1 0 0,1 0 1,0-1-1,14-6 0,26-3-6,-18 4-16,-24 5 14,0 1 0,0-1 1,13 0-1,-18 2 13,-1 0 0,0 0 1,1-1-1,-1 1 0,0-1 0,0 0 1,0 0-1,1 0 0,1-1 0,-3 1 12,0 1 0,0-1 0,0 1 0,-1-1 0,1 0 0,0 1 0,0-1-1,0 0 1,-1 0 0,1 1 0,0-1 0,-1 0 0,1 0 0,0 0 0,-1 0-1,0 0 1,1 0 0,-1 0 0,1 0 0,-1 0 0,0-1 0,0 0 0,0 0 0,-1 1 0,1-1 0,-1 1 0,1-1 0,-1 1 1,1-1-1,-1 1 0,0-1 0,0 1 0,0 0 0,0-1 0,0 1 0,0 0 0,0 0 1,0 0-1,-1 0 0,1 0 0,0 0 0,-1 0 0,1 0 0,-1 1 0,1-1 1,-2 0-1,0 0-3,1 0 0,0 0 0,-1 0 0,1 0 0,-1 1 0,1-1 1,-1 1-1,1 0 0,-1 0 0,0 0 0,1 0 0,-1 0 0,1 0 1,-5 2-1,2-1-14,0 1 1,-1 0-1,1 0 1,0 1-1,1-1 1,-1 1-1,0 0 1,1 1-1,0-1 1,-1 1-1,1 0 1,1 0-1,-1 0 1,0 0-1,1 1 1,0-1-1,0 1 1,1 0 0,-1 0-1,1 0 1,0 0-1,0 0 1,1 1-1,-2 5 1,2-6 1,1 0 1,0 0 0,0 0-1,0 0 1,0 0 0,1 0 0,0 0-1,0 0 1,0 0 0,1 0-1,-1 0 1,1 0 0,0-1 0,1 1-1,-1-1 1,1 1 0,0-1-1,0 0 1,0 0 0,1 0 0,-1 0-1,1-1 1,0 0 0,6 5-1,-3-3 14,1 1-1,0-1 1,1-1-1,-1 1 1,1-1-1,0-1 1,0 1-1,0-2 0,1 1 1,-1-1-1,0-1 1,14 1-1,-9-3 39,0 0 0,0-2-1,0 1 1,0-2 0,0 0-1,-1-1 1,23-11 0,-32 15-36,-3 1-10,0-1 0,-1 1 0,1 0 0,0 0 0,-1-1 0,1 1 0,0 0 0,-1-1 0,1 1 0,0-1 0,-1 1-1,1-1 1,-1 1 0,1-1 0,-1 1 0,1-1 0,-1 0 0,1 1 0,-1-1 0,1 1 0,-1-1 0,0 0 0,0 0 0,1 1 0,-1-1 0,0 0 0,0 0 0,0 1 0,0-1 0,1 0 0,-1 0 0,0 1 0,-1-1 0,1-1 0,-5-9-2956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58.35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56 122 3808,'0'0'5033,"-8"11"-4718,-25 32-14,31-41-250,0 0 0,1 1 1,-1-1-1,1 1 0,0-1 0,0 1 0,0 0 1,0 0-1,0 0 0,0-1 0,1 1 0,0 0 1,-1 0-1,1 0 0,0 0 0,0 0 0,1 0 0,-1 0 1,0-1-1,1 1 0,0 0 0,0 0 0,0 0 1,2 4-1,0 2 117,-2-8-123,-1 0 0,1 1 0,0-1 0,-1 0 0,1 0 0,0 1 0,0-1 0,0 0 0,0 0 0,0 0 0,0 0 0,0 0 0,1 0 0,-1 0-1,0-1 1,0 1 0,1 0 0,-1-1 0,0 1 0,1-1 0,-1 1 0,1-1 0,-1 0 0,3 1 0,-1-1-1,-1 0 0,0 0 1,0 0-1,0 0 0,1 0 0,-1-1 0,0 1 0,0-1 1,0 1-1,0-1 0,0 0 0,0 0 0,0 0 0,0 0 0,3-2 1,1-3 48,0 1 1,-1-1 0,1 0 0,-1-1 0,-1 1 0,1-1-1,-1 0 1,0 0 0,4-14 0,-6 18-65,-2 1 1,1-1-1,0 1 1,0-1 0,-1 0-1,1 1 1,-1-1-1,0 0 1,0 0-1,0 1 1,0-1-1,-1 0 1,1 1-1,-1-1 1,1 0 0,-1 1-1,0-1 1,0 1-1,0-1 1,-1 1-1,1-1 1,0 1-1,-1 0 1,1 0-1,-1 0 1,0 0 0,0 0-1,0 0 1,0 0-1,0 0 1,0 1-1,-5-3 1,4 2 30,-1 0 0,0 1 0,1-1 0,-1 1 1,0 0-1,0 0 0,0 0 0,0 1 0,-4-1 0,7 1 170,14-6-38,-3 1-126,0 1 1,1-2-1,-1 1 1,12-11-1,-11 9 15,0 0 0,0 0 0,20-8 0,-23 12-61,1-1 8,1 1-1,0 0 1,0 0 0,16-1 0,-24 3-18,0 1-1,0 0 1,0 0 0,0 0 0,0 0 0,0 1 0,0-1 0,-1 0 0,1 1 0,0-1 0,0 1-1,0 0 1,0-1 0,-1 1 0,1 0 0,0 0 0,-1 0 0,1 1 0,-1-1 0,1 0 0,-1 0-1,0 1 1,0-1 0,1 1 0,-1-1 0,0 1 0,0 0 0,0-1 0,0 1 0,-1 0 0,2 2-1,0 6 83,0 1 0,0 0 0,-1 0 0,0 0 0,-1 0 0,0 1 0,0-1 0,-2 0 0,1 0 0,-1 0-1,-1-1 1,0 1 0,-6 14 0,3-19-2166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7:01.36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78 18 5624,'0'0'10714,"-9"-4"-10531,-31-9-5,40 13-166,-1 0 0,0 0-1,0 0 1,1 1-1,-1-1 1,0 0 0,0 0-1,1 1 1,-1-1-1,0 1 1,1-1-1,-1 1 1,0-1 0,1 1-1,-1-1 1,1 1-1,-1-1 1,1 1 0,-1 0-1,1-1 1,-1 1-1,1 0 1,-1 1-1,-9 18 246,10-18-201,-1-1-47,1-1 0,0 0 0,0 1 0,-1-1 1,1 0-1,0 0 0,0 1 0,0-1 0,-1 1 0,1-1 0,0 0 0,0 1 0,0-1 0,0 0 0,0 1 0,0-1 1,0 1-1,0-1 0,0 0 0,0 1 0,0-1 0,0 1 0,0-1 0,0 0 0,0 1 0,1-1 0,-1 0 0,0 1 1,0-1-1,0 0 0,0 1 0,1-1 0,-1 0 0,0 1 0,0-1 0,1 0 0,-1 0 0,0 1 0,1-1 0,-1 0 1,0 0-1,1 1 0,-1-1 0,0 0 0,1 0 0,-1 0 0,0 0 0,1 0 0,-1 0 0,1 0 0,-1 1 0,0-1 1,1 0-1,-1 0 0,0 0 0,1 0 0,-1-1 0,1 1 0,22-5 321,-23 5-328,17-12 184,-13 7-7,-11 7 257,39-14-2549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7:13.70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1 693 6520,'0'0'1800,"10"-6"-1322,76-47 853,-70 43-1116,0 0 1,-1-1-1,-1-1 0,1 0 1,-2-1-1,0 0 0,18-25 1,-3 2 319,-2 0 0,-1-2 0,38-78 0,-40 67 187,34-53 0,-36 62-343,9-15 207,-28 51-517,0 1-1,1 0 1,-1-1 0,1 1 0,0 1 0,0-1 0,0 0-1,0 1 1,0-1 0,1 1 0,-1 0 0,4-1-1,1-1 122,1 2 173,2 14-157,-7-6-181,-1 1 0,0 0 0,-1 0 0,0 0 1,0 1-1,0-1 0,-1 0 0,0 1 0,0 14 0,-1-13-4,5 97 179,-13 152 0,8-249-172,-1-1-1,0 1 1,0-1-1,-1 0 1,0 1-1,0-1 1,-1 0 0,0 0-1,-1 0 1,0-1-1,-4 8 1,7-14-18,0 0-1,1 0 1,-1-1 0,0 1 0,0 0 0,0 0 0,0-1-1,1 1 1,-1-1 0,0 1 0,0-1 0,0 1 0,0-1 0,0 1-1,-1-1 1,1 0 0,0 0 0,0 1 0,0-1 0,0 0-1,0 0 1,0 0 0,0 0 0,0 0 0,-1-1 0,1 1-1,0 0 1,0 0 0,0-1 0,0 1 0,0-1 0,0 1-1,-1-2 1,-5-1 44,1-1 0,1-1-1,-1 1 1,-6-7-1,1 1-2,4 4-10,-1 0 3,0 0 0,0 0 0,1-1 0,0 0 0,0 0 0,1-1 0,0 0 0,-5-9 0,3 6 97,7 11-137,1-1 0,0 1 0,0 0 0,0 0 0,-1 0 0,1 0 0,0 0 0,0-1 0,0 1 0,0 0 0,-1 0 0,1 0 0,0 0 0,0-1 0,0 1 0,0 0 0,0 0 1,0-1-1,0 1 0,-1 0 0,1 0 0,0 0 0,0-1 0,0 1 0,0 0 0,0 0 0,0-1 0,0 1 0,0 0 0,0 0 0,0-1 0,0 1 0,0 0 0,1 0 0,-1-1 0,0 1 0,0 0 1,0 0-1,0 0 0,0-1 0,0 1 0,0 0 0,1 0 0,-1 0 0,0 0 0,0-1 0,0 1 0,1 0 0,0 0-5,1 0-1,0 0 1,-1 0-1,1 0 1,0 0-1,-1 0 1,1 1-1,-1-1 1,1 1-1,-1-1 1,1 1-1,-1-1 1,1 1 0,-1 0-1,1 0 1,1 2-1,34 20-41,-32-20 38,0 1-1,4 2-23,0 0 1,0 0-1,1 0 1,0-1-1,0-1 0,1 0 1,20 6-1,-13-8 25,0-1-1,0-1 1,0 0-1,0-1 1,35-7-1,-29 3 17,0-2-1,-1 0 1,-1-1-1,1-2 1,-1 0-1,25-16 0,-17 13-1,-25 11-1,0 0 0,0 0 1,0 0-1,-1-1 0,1 1 0,6-6 0,-6 3 19,1 0 0,-1 0 0,-1-1 1,1 1-1,-1-1 0,0 0 0,0-1 1,-1 1-1,1-1 0,2-9 0,-6 13-15,0 0 0,1 0-1,-2-1 1,1 1 0,0 0-1,-1-1 1,1 1 0,-1 0-1,0 0 1,0 0 0,0 0-1,-1 0 1,1 0 0,-1 0-1,1 0 1,-1 0 0,0 1-1,0-1 1,0 1 0,-3-3-1,1 1 5,0 1 1,1 0-1,-1 0 0,-1 0 0,1 1 0,0-1 0,-1 1 0,1 0 0,-1 0 0,0 1 0,1-1 0,-8 0 0,6 1-2,1 1-1,-1 0 1,1 0 0,-1 0-1,1 1 1,0 0-1,-1 0 1,1 1-1,0-1 1,-1 1 0,1 0-1,0 1 1,1-1-1,-1 1 1,0 0-1,1 0 1,-1 0 0,1 1-1,0-1 1,0 1-1,0 0 1,1 1-1,-1-1 1,1 0 0,0 1-1,-3 7 1,3-6-14,0 0 0,0 0 1,1 0-1,0 1 1,0-1-1,1 1 0,-1-1 1,1 1-1,1-1 1,0 1-1,0 11 0,2-5-17,0-1 0,0 1 0,1-1 0,1 0 0,6 15 0,-7-20 7,0 0-1,1-1 1,0 0 0,0 1 0,1-1 0,10 10 0,-13-13 5,0-1 0,1 0 0,-1 0 0,1 0 0,-1 0-1,1 0 1,0-1 0,0 1 0,0-1 0,0 0 0,0 0 0,0 0 0,0 0 0,0 0 0,0-1 0,0 1 0,1-1-1,2 0 1,40-7 34,-2-1 0,1-3 0,-1-1 0,54-23 0,-83 28 17,0-1 1,-1 0 0,0 0 0,0-1 0,0-1-1,-1-1 1,-1 0 0,0 0 0,-1-1 0,0-1-1,0 0 1,8-14 0,-17 23-34,0 0 1,-1 0-1,1 0 1,-1 0-1,0-1 1,0 1-1,0 0 0,-1 0 1,1-1-1,-1 1 1,0 0-1,0-1 1,-1 1-1,1-1 0,-1 1 1,0 0-1,0 0 1,0 0-1,-1 0 0,0-1 1,-3-4-1,4 7-8,-1 1-1,1 0 1,-1 0 0,0 0-1,0 0 1,1 0-1,-1 1 1,0-1 0,0 1-1,0-1 1,0 1-1,0-1 1,0 1 0,0 0-1,0 0 1,0 0-1,0 0 1,-3 1-1,-36 6 31,34-4-40,0 0 1,0 0 0,1 1 0,-1-1 0,1 1 0,0 1 0,0-1-1,0 1 1,1 0 0,-1 1 0,1-1 0,1 1 0,-1 0-1,-5 9 1,5-6-12,0 0-1,1 0 0,0 0 0,0 0 1,1 0-1,0 1 0,1 0 1,0-1-1,0 1 0,0 14 1,2-16-10,1 0 1,0-1 0,0 1-1,0-1 1,1 1 0,0-1 0,0 1-1,1-1 1,0 0 0,0 0-1,1 0 1,0-1 0,0 1 0,1-1-1,0 0 1,0 0 0,9 8-1,-12-12 27,0 0-1,1-1 1,-1 1 0,1-1-1,0 0 1,-1 0-1,1 0 1,0 0-1,-1 0 1,1 0-1,0-1 1,0 0-1,0 1 1,3-1-1,45-5 169,-14 1 55,-24 2-20,-12 2-179,0-1 0,0 1 0,0 0 1,0 0-1,0-1 0,0 1 0,0 0 0,0 0 0,0 0 0,0 0 0,0 0 0,0 0 0,0 0 0,0 1 0,0-1 1,0 0-1,0 1 0,0-1 0,0 0 0,1 2 0,-2-2-16,1 0-1,-1 0 1,0 0-1,1 1 1,-1-1-1,0 0 1,1 0 0,-1 0-1,1 0 1,-1 0-1,0 0 1,1 0-1,-1 0 1,0 0-1,1 0 1,-1 0 0,0 0-1,1 0 1,-1 0-1,0-1 1,1 1-1,-1 0 1,0 0 0,1 0-1,-1 0 1,0-1-1,1 1 1,-1 0-1,0 0 1,1-1 0,-1 1-1,0 0 1,0 0-1,1-1 1,-1 1-6,0 0 0,0 0 1,0 0-1,0 0 0,0 0 1,0 0-1,0 0 0,0 0 1,0 0-1,0 0 0,0 0 1,0 0-1,0 0 0,0 0 0,0 0 1,0 1-1,0-1 0,0 0 1,0 0-1,1 0 0,-1 0 1,0 0-1,0 0 0,0 0 1,0 0-1,0 0 0,0 0 0,0 0 1,0 0-1,0 0 0,0 0 1,0 0-1,0 0 0,0 0 1,0 0-1,0 0 0,0 0 1,0 0-1,0 0 0,1 0 0,-1 0 1,0 0-1,0 0 0,0-1 1,0 1-1,0 0 0,0 0 1,0 0-1,0 0 695,4-8-691,2 7 297,-1-1-444,-4-4-3257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7:16.78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0 436 6424,'0'0'5242,"12"-1"-5032,8-1-8,-1 0 0,1-2 0,-1 0 0,28-11 0,-42 13-103,1 0 0,-1-1 1,0 0-1,0 0 0,0 0 0,0-1 1,-1 1-1,1-1 0,-1 0 0,4-5 1,-6 6-46,0 1 0,-1-1-1,1 0 1,-1 0 0,0 1 0,1-1 0,-2 0 0,1 0 0,0 0 0,0-1 0,-1 1 0,0 0 0,0 0 0,0 0 0,0 0 0,0 0-1,0 0 1,-1-1 0,1 1 0,-3-4 0,3 6-27,0 0 0,-1 0 0,1 0-1,-1 0 1,1 0 0,-1 0 0,1 0-1,-1 1 1,1-1 0,-1 0 0,0 0 0,1 1-1,-1-1 1,0 0 0,0 1 0,0-1-1,1 0 1,-1 1 0,0 0 0,0-1-1,0 1 1,-1-1 0,-1 1 5,1-1 0,-1 1 1,1 0-1,-1 0 0,1 0 0,-1 0 0,1 0 0,-6 2 0,1 0 11,0 0-1,0 0 1,0 1-1,1 0 1,-8 5-1,8-4 6,1 0 0,-1 0 0,1 1 0,0 0 0,0 0-1,1 1 1,-1-1 0,1 1 0,0 0 0,1 0 0,-1 0 0,1 0 0,1 1-1,-3 6 1,2-3 37,1 1 0,0-1-1,0 1 1,1-1 0,1 1-1,-1 0 1,2-1-1,2 17 1,-3-22-8,1 1 0,-1-1 0,1 0 0,1 1 0,-1-1 0,1 0 0,0 0 0,0 0 1,1 0-1,-1 0 0,1 0 0,0-1 0,6 8 0,-6-8-48,0-1 0,-1 0-1,1 0 1,0 0 0,1 0 0,-1 0 0,0-1 0,1 0 0,-1 1 0,1-1-1,0 0 1,0-1 0,0 1 0,0-1 0,0 0 0,0 0 0,0 0 0,0 0-1,0-1 1,1 1 0,-1-1 0,0 0 0,0-1 0,1 1 0,-1-1 0,0 0-1,0 0 1,0 0 0,0 0 0,0-1 0,0 1 0,0-1 0,0 0 0,4-4-1,4-1 43,0-1 0,-1-1-1,0 0 1,19-20 0,-12 9 10,-9 11-35,-1 0 1,0 0-1,6-12 0,-8 11-21,0-1 12,1 1-1,-1-1 1,1 1-1,1 1 1,0 0 0,1 0-1,15-13 1,-7 9-19,-11 8-14,0 1 0,0-1 0,0 1 0,1 0 0,-1 1 0,1 0 0,0 0 0,7-2 0,-5 3 1,-7 1 1,0 1-1,0-1 0,0 1 0,-1-1 0,1 1 0,0 0 0,0 0 0,0 0 1,0 0-1,2 1 0,-3-1-3,0 1-1,-1-1 1,1 1 0,0-1-1,-1 1 1,1 0 0,0-1-1,-1 1 1,1 0 0,-1-1 0,1 1-1,-1 0 1,1 0 0,-1 0-1,0 0 1,0-1 0,1 1 0,-1 0-1,0 0 1,0 0 0,0 0-1,0 0 1,0 0 0,0 0 0,0-1-1,0 1 1,0 1 0,0 15 1,-1 0 0,0-1 1,-2 1-1,1-1 0,-2 0 1,0 0-1,-8 18 0,8-22 11,4-10-11,0-1 0,0 0 0,-1 1 0,1-1 0,0 0 0,-1 0-1,1 1 1,-1-1 0,0 0 0,1 0 0,-1 0 0,0 0 0,0 0 0,1 0 0,-1 0 0,0 0 0,0 0 0,0 0-1,-2 1 1,3-2 1,-1 0-1,1 0 1,-1 1-1,1-1 0,-1 0 1,1 1-1,0-1 1,-1 0-1,1 1 0,-1-1 1,1 0-1,0 1 0,-1-1 1,1 1-1,0-1 1,0 0-1,-1 1 0,1-1 1,0 1-1,0-1 1,0 1-1,0-1 0,0 1 1,0-1-1,-1 1 1,1-1-1,0 1 0,0-1 1,1 1-1,-1-1 1,0 1-1,0 0 0,5 1 70,3-12-43,14-46 100,-15 39-80,0 0 1,10-18-1,-13 27-12,2 0-1,-1 0 0,1 1 1,0 0-1,7-7 0,-12 13-33,0 1 0,-1-1 0,1 0 0,0 0 0,0 1 0,0-1 0,-1 1 0,1-1 0,0 1 0,0-1 0,0 1 0,0 0 0,0-1 0,0 1 0,0 0-1,0 0 1,0 0 0,0 0 0,0 0 0,0 0 0,0 0 0,0 0 0,0 0 0,0 0 0,0 1 0,0-1 0,0 0 0,0 1 0,2 0 0,-2 1-7,1 0 0,-1 0 0,0 1 0,0-1 0,0 1 0,0-1 0,0 1 0,0-1 0,-1 1 0,1-1 0,-1 4 0,10 77-120,-9-75 114,1 1-1,0-1 0,0 0 0,4 11 0,-5-17 7,0 1-1,1 0 0,-1 0 1,0-1-1,1 1 1,0-1-1,0 1 0,0-1 1,0 0-1,0 0 1,0 0-1,0 0 0,0 0 1,1 0-1,4 2 1,-6-4 9,1 0 1,-1 0-1,0 0 1,1-1 0,-1 1-1,1 0 1,-1-1-1,0 1 1,1-1-1,-1 1 1,0-1 0,1 1-1,-1-1 1,0 0-1,0 0 1,0 0-1,2-1 1,22-20 97,-21 18-100,7-8 39,0 0 0,-1-1 0,13-21 0,15-18 123,-37 50-164,0 1 1,0 0-1,0 0 1,0-1-1,0 1 1,0 0-1,0 0 1,0 0-1,1 0 1,-1 0 0,0 1-1,1-1 1,-1 0-1,1 1 1,-1-1-1,1 0 1,-1 1-1,1 0 1,-1-1-1,1 1 1,-1 0-1,1 0 1,-1 0-1,1 0 1,0 0 0,-1 0-1,1 0 1,-1 1-1,1-1 1,-1 0-1,1 1 1,-1 0-1,1-1 1,-1 1-1,0 0 1,1-1-1,-1 1 1,0 0-1,2 1 1,63 41-64,-65-42 58,0 0 0,0-1 0,0 1 0,0-1 1,0 1-1,1-1 0,-1 0 0,0 1 0,0-1 0,0 0 1,1 0-1,-1 0 0,0 0 0,0 0 0,0 0 0,1 0 1,-1 0-1,2-1 0,-2 0 5,0 1 0,-1-1 0,1 0 0,0 1 0,-1-1 0,1 0 0,-1 0 0,1 0 0,-1 1 0,1-1 0,-1 0 0,0 0 0,1 0 0,-1 0 0,0 0 0,0 1 0,0-1 0,0 0 0,0 0 0,0 0 0,0 0 0,0 0 0,0 0 0,0 0 0,0 0 0,-1-1 0,1-2 12,-1 0 1,-1 0 0,1 0 0,-1 0-1,1 0 1,-1 0 0,0 0 0,0 1 0,-4-5-1,5 6-7,0 1 0,0-1 0,0 1-1,0 0 1,0 0 0,0-1 0,-1 1 0,1 0-1,0 0 1,-1 0 0,1 0 0,-1 1-1,1-1 1,-1 0 0,1 1 0,-1-1 0,0 1-1,1-1 1,-1 1 0,0 0 0,1 0 0,-1-1-1,0 1 1,1 1 0,-3-1 0,-1 1 2,0 0-1,0 1 1,0-1 0,0 1 0,0 0 0,0 1 0,1-1 0,-1 1 0,1 0 0,0 0 0,0 0 0,-6 7 0,8-8-7,-5 3-8,1 2 0,0-1 1,0 1-1,1 0 0,-1 0 0,2 0 1,-1 1-1,1 0 0,0 0 1,1 0-1,0 0 0,-3 13 1,4-15-7,1-1 0,1 0 0,-1 1 0,1-1 0,0 0 0,0 1 1,1-1-1,-1 0 0,1 1 0,1-1 0,-1 0 0,1 0 0,-1 0 1,1 0-1,1 0 0,-1 0 0,1 0 0,6 7 0,-8-11 9,0-1-1,0 1 1,1 0-1,-1-1 1,0 1-1,1-1 1,-1 0 0,0 1-1,1-1 1,-1 0-1,1 0 1,-1 0-1,0 0 1,1 0-1,-1 0 1,1 0-1,1-1 1,23-7-11,-17 4 30,-1-1-1,0 0 1,-1 0-1,1-1 1,-1 0-1,0-1 0,-1 1 1,0-1-1,10-13 1,-9 9 12,0-1 0,0 1 0,-1-1 0,-1-1 0,0 1 0,4-17 0,2-24 75,-2-1 1,-3-1-1,-2 1 1,-5-89-1,-1 124-46,2-8 17,0 26-69,0 0-1,0-1 1,0 1-1,0 0 1,0 0 0,-1 0-1,1-1 1,0 1-1,0 0 1,-1 0-1,1 0 1,-1 0 0,1 0-1,-1 0 1,-1-2-1,-4 1 38,3 14-32,0 7-28,0-1-1,-7 22 1,5-22-9,1 0-1,-2 24 1,2 3-28,-13 143-298,16-179 328,0 0 0,1 1 0,0-1 1,1 0-1,0 0 0,2 10 0,-2-14 20,0 1-1,1-1 1,0 0 0,0 1 0,0-1-1,1 0 1,0 0 0,0-1 0,0 1-1,7 7 1,-3-4-9,-3-3 9,1 0 1,0 0-1,0-1 1,0 1-1,0-1 0,1-1 1,-1 1-1,1-1 1,0 1-1,0-2 0,12 5 1,9 3 5,-23-8 11,0-1 1,-1 1-1,1-1 0,0 0 0,0 0 1,0 0-1,0 0 0,6 0 1,62-13 571,-72 12-628,0 0 1,0 0 0,0 0 0,1 0-1,-1 0 1,0 0 0,0 0 0,0 0-1,0 0 1,0 0 0,1 0 0,-1 0-1,0 0 1,0 0 0,0 0 0,0 0-1,0 0 1,1 0 0,-1 0 0,0 0-1,0-1 1,0 1 0,0 0 0,0 0-1,0 0 1,0 0 0,1 0-1,-1 0 1,0-1 0,0 1 0,0 0-1,0 0 1,0 0 0,0 0 0,0 0-1,0-1 1,0 1 0,0 0 0,0 0-1,0 0 1,0 0 0,0 0 0,0-1-1,0 1 1,0 0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8:26.41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197 448 3616,'0'0'6058,"-10"8"-5852,-1 2-135,7-6-28,0-1 0,0 1 0,0 0 0,-1-1 0,0 0 0,0 0-1,-10 4 1,11-4 49,0-1-1,0 1 1,1 0 0,-1 0-1,-4 5 1,-9 7 142,10-10-140,0 1-1,0 0 1,1 0-1,0 0 1,0 1-1,1 0 1,-1 0-1,1 1 1,1-1-1,0 1 1,0 0-1,0 0 1,1 0-1,-4 15 1,5-16 6,2-6-81,0 0 0,-1-1 1,1 1-1,-1 0 0,1 0 0,0 0 1,0 0-1,-1 0 0,1 0 0,0 0 0,0-1 1,0 1-1,0 0 0,0 0 0,0 0 1,1 0-1,-1 0 0,0 0 0,0 0 1,0 0-1,1-1 0,-1 1 0,1 0 1,-1 0-1,1 0 0,-1-1 0,2 2 1,1-2 38,0-1 1,0 0 0,0 0 0,0 0 0,0 0-1,0 0 1,0-1 0,2-1 0,1-1-14,-1 0 0,0 0 0,0 0 0,0-1 0,-1 0 0,0 0 0,0 0 0,0 0 0,0-1 1,-1 1-1,0-1 0,0 0 0,-1 0 0,3-9 0,-2 8 9,-2-1 1,1 0-1,-1 1 0,0-1 1,-1 0-1,1 1 0,-2-1 1,1 0-1,-1 1 0,0-1 1,-4-14-1,0 12 173,1 8-83,-2 18-31,1 29-64,5-36-6,1 1 0,0-1 0,0 0 0,1 1-1,0-1 1,1 0 0,0 0 0,0-1 0,1 1 0,0-1-1,1 1 1,-1-1 0,2 0 0,9 12 0,-14-19-27,0-1 0,0 1 0,0 0 1,0-1-1,1 1 0,-1-1 0,0 1 0,0-1 0,0 1 0,0-1 1,1 0-1,-1 1 0,0-1 0,0 0 0,1 0 0,-1 0 1,0 0-1,0 0 0,1 0 0,-1-1 0,0 1 0,0 0 1,0-1-1,1 1 0,-1 0 0,0-1 0,0 1 0,0-1 1,0 0-1,0 1 0,0-1 0,0 0 0,1-1 0,5-4 33,0 0-1,-1 0 0,9-12 1,-13 15-30,22-26 78,-2-2-1,-1-1 0,-1 0 1,-2-1-1,-2-1 0,0-1 1,-3-1-1,13-51 0,-18 57-28,18-90 218,-23 99-195,-1 0 1,0 0 0,-4-37-1,2 57-86,0 0-1,1 1 0,-1-1 1,0 1-1,0-1 1,-1 0-1,1 1 1,0-1-1,0 1 1,0-1-1,0 1 1,0-1-1,-1 0 1,1 1-1,0-1 1,0 1-1,-1-1 0,1 1 1,0-1-1,-1 1 1,1 0-1,-1-1 1,1 1-1,0-1 1,-1 1-1,1 0 1,-1-1-1,1 1 1,-2-1-1,1 2-1,0-1 1,0 0-1,0 0 1,0 0-1,0 1 0,0-1 1,1 1-1,-1-1 0,0 1 1,0-1-1,0 1 1,0-1-1,1 1 0,-1 0 1,-1 1-1,-28 36-4,27-34 1,-9 14-27,-16 36-1,14-26 3,8-16 20,0 1-1,2 0 1,-1 0 0,2 0 0,-4 23-1,-1 68-29,6-51 28,2-41 34,0 0 0,0 0 0,1 0 0,1 0 0,0 0-1,1 0 1,0 0 0,1-1 0,0 1 0,1-1 0,0 0 0,1 0-1,0-1 1,9 12 0,-13-19-4,1 0-1,-1 0 1,1 0-1,0 0 1,0-1-1,0 1 1,0-1-1,0 0 1,1 0-1,-1 0 1,0 0-1,1 0 1,0-1-1,-1 0 1,1 0-1,0 0 1,0 0-1,0 0 1,0-1-1,6 1 0,-6-2 0,1 0-1,-1 1 1,0-2-1,0 1 0,0 0 1,0-1-1,0 0 1,0 0-1,0 0 0,-1 0 1,1 0-1,-1-1 0,1 0 1,-1 1-1,0-1 1,0-1-1,-1 1 0,5-6 1,3-7 58,-1 0 0,9-22 0,-11 23-9,-1 1 1,2 0-1,16-24 0,-22 37-69,-1-1 0,1 0 0,-1 0 0,1 1 1,0-1-1,-1 1 0,1-1 0,0 1 0,0 0 0,0 0 0,0 0 0,0 0 0,0 0 0,1 0 0,-1 1 1,0-1-1,0 1 0,1-1 0,-1 1 0,4 0 0,-4 0-3,0 1 0,0-1 1,0 1-1,-1-1 0,1 1 0,0 0 0,0 0 0,0 0 1,-1 0-1,1 0 0,-1 0 0,1 1 0,-1-1 0,1 0 1,-1 1-1,0-1 0,1 1 0,-1 0 0,0-1 0,0 1 1,0 0-1,0 0 0,0 2 0,4 9-18,0 0 1,-1-1-1,3 26 0,-6-32 21,0 0 1,-1 0-1,0 0 1,0 0-1,0 0 1,-1-1-1,0 1 1,0 0-1,-1 0 1,1-1-1,-4 9 1,3-12 4,1 0 0,0 1-1,-1-1 1,0 0 0,0 0 0,1 0 0,-1 0 0,0-1 0,0 1 0,-1 0 0,1-1 0,0 1-1,0-1 1,-1 0 0,1 0 0,-1 0 0,1 0 0,-1 0 0,-5 0 0,-3 1 74,1-1 1,-1-1 0,-18-1-1,4 0 156,24 1-217,29 0-85,27 8-50,-42-5 79,1-1-1,19 1 1,-27-3 32,-1 0-1,0 0 1,1-1 0,-1 0-1,0 0 1,0-1-1,1 1 1,-1-1 0,0 0-1,4-3 1,17-11 16,-2-2 0,0 0 0,23-22 0,-42 35 13,0-1-1,0 1 1,0-1 0,-1 0 0,1 0 0,-2-1 0,1 1 0,3-10 0,-7 15 72,-5 6-44,-4 10-13,0 2-34,-20 29 0,19-32 6,0 0-1,1 1 0,-8 19 1,17-33-11,-1-1 0,1 1 0,0 0 0,-1-1 0,1 1 0,0 0 0,0-1 0,-1 1-1,1 0 1,0 0 0,0-1 0,0 1 0,0 0 0,0 0 0,0-1 0,0 1 0,0 0 0,1 0 0,-1-1 0,0 1 0,0 0 0,1-1 0,-1 1 0,0 0 0,1-1 0,-1 1 0,0 0 0,1-1 0,-1 1 0,1-1 0,-1 1 0,1-1 0,0 1 0,-1-1 0,1 1 0,-1-1 0,1 1 0,0-1 0,-1 0 0,1 1 0,0-1 0,0 0 0,-1 0 0,1 0 0,0 1 0,0-1 0,2 0 13,-1 0-1,0 0 1,0 0 0,0 0 0,0 0 0,0 0 0,1-1 0,-1 1 0,0-1-1,0 1 1,0-1 0,0 0 0,0 0 0,0 0 0,3-2 0,-3 1 0,0 1-1,0-1 1,-1 0 0,1 0 0,0 0 0,-1 0 0,1 0 0,-1 0-1,0 0 1,1 0 0,-1 0 0,0-1 0,-1 1 0,1 0 0,0-1-1,-1 1 1,1-1 0,-1 1 0,0-1 0,0 1 0,0-1 0,0-2-1,-1 1 4,0 1-1,0 0 0,0 0 1,0 0-1,0 0 0,-1 0 0,0 0 1,1 1-1,-1-1 0,0 0 1,0 1-1,-1-1 0,1 1 1,0 0-1,-1 0 0,1 0 0,-4-2 1,-35-12 276,80-3-292,-19 14-8,-1 1 0,1 0-1,39-1 1,-45 5 17,-11 1 6,0-1 0,0 0-1,0 0 1,0 0 0,1-1-1,-1 1 1,4-2 0,-6 2-10,0-1 1,1 0-1,-1 0 1,0 0-1,1 0 1,-1 0-1,0 0 1,0 0 0,0 0-1,0 0 1,0-1-1,0 1 1,0 0-1,0-1 1,-1 1-1,1 0 1,0-1-1,0-2 1,0-4-139,1 0 0,-1 0-1,-1 0 1,1 0 0,-1 0 0,-1 0-1,-1-11 1,1 10-1690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8:29.0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0 856 5416,'0'0'3506,"1"-9"-3244,29-225 1178,-19 169-724,35-110 0,-29 122-181,15-76 1,-27 101-124,-2 1 0,0-1 0,-2 0-1,-4-51 1,-5 91 54,-59 251 456,31-72-312,25-128-395,10-52-159,-1-1 0,2 0 0,-1 1 0,2-1 0,-1 0 0,1 1 0,1-1 0,0 0 0,0 0-1,1 0 1,0 0 0,8 15 0,-10-23-39,1 0-1,-1 0 1,0-1-1,1 1 1,0 0 0,-1-1-1,1 1 1,0-1-1,0 0 1,0 0 0,-1 1-1,1-1 1,1 0-1,-1-1 1,0 1 0,0 0-1,0-1 1,0 1-1,1-1 1,-1 1-1,0-1 1,0 0 0,1 0-1,-1 0 1,0-1-1,0 1 1,3-1 0,0 0 5,-1 0 1,1 0-1,-1 0 0,0-1 1,0 0-1,0 1 1,0-2-1,0 1 1,0 0-1,0-1 0,-1 0 1,1 1-1,2-5 1,13-18 105,-1-2-1,-2 0 1,27-57 0,-42 81-119,1-2 22,1-1 0,-1 0-1,-1 0 1,1 0 0,-1 0 0,0 0 0,0-1 0,-1 1 0,0 0 0,-1-10 0,-6 3 355,6 17-369,1-4-19,0 1-1,0-1 1,0 1 0,0-1-1,0 1 1,0-1-1,0 1 1,0-1 0,1 1-1,-1-1 1,0 1-1,0-1 1,0 1-1,0-1 1,1 1 0,-1-1-1,0 1 1,1-1-1,-1 0 1,0 1 0,1-1-1,-1 0 1,0 1-1,1-1 1,-1 0 0,1 1-1,-1-1 1,0 0-1,1 0 1,-1 1 0,1-1-1,0 0 1,2 3-7,0 0 1,0-1-1,0 2 0,-1-1 1,1 0-1,-1 0 1,3 5-1,11 14-12,-12-19 14,-1 1 0,0 0-1,0 0 1,0 0 0,-1 1-1,1-1 1,-1 1 0,0-1-1,0 1 1,-1 0-1,3 7 1,-2 4 3,0-1-1,-1 22 1,2 16 52,-3-52-44,0 0 0,0-1 0,0 1 0,0 0 0,0 0 0,0-1 0,0 1 0,1 0 0,-1 0 0,0-1 0,1 1 0,-1 0 0,1 0 0,-1-1 0,0 1 0,1 0 0,-1-1 0,1 1 0,0-1 0,-1 1 0,1-1 0,0 1 0,-1-1 0,1 1 0,0-1 0,1 1 1,-1-1 0,0 0 0,1 0 0,-1 0 0,0 0 0,0 0 0,1 0 0,-1-1 0,0 1 0,1 0 0,-1-1 0,0 1 0,0 0 0,2-2 0,5-2 12,0-1 0,0 0 0,10-10 0,-10 9-16,3-4 23,0 0 0,-1-1 0,0 0-1,0-1 1,-1 0 0,-1-1 0,0 0 0,6-15 0,-4 11 92,-10 17-108,0 0 0,0 0 0,0-1 0,1 1 0,-1 0 0,0 0 0,0-1 0,0 1 0,0 0 0,0 0 0,0 0 0,1-1 0,-1 1 1,0 0-1,0 0 0,0 0 0,1-1 0,-1 1 0,0 0 0,0 0 0,0 0 0,1 0 0,-1 0 0,0 0 0,0-1 0,1 1 0,-1 0 0,0 0 0,0 0 0,1 0 0,-1 0 0,0 0 0,0 0 0,1 0 0,-1 0 0,0 0 0,1 0 0,-1 0 0,0 1 0,2 3-6,0 0 0,-1 1 0,1-1 0,-1 1 0,-1 0 0,1-1 0,0 1 0,-1 0 1,0 0-1,0-1 0,-1 1 0,-1 6 0,1 23-18,9 6-2,-7-37 19,0 0 0,0-1-1,0 1 1,0-1 0,0 1 0,1-1 0,-1 1 0,1-1 0,0 0-1,0 0 1,-1 0 0,4 3 0,-4-5 1,-1 0 1,1 0-1,-1 0 0,1 0 0,-1 0 0,1 0 1,-1 0-1,1 0 0,-1 0 0,1 0 1,-1 0-1,1 0 0,-1 0 0,1-1 1,-1 1-1,1 0 0,-1 0 0,1 0 1,-1-1-1,1 1 0,-1 0 0,1-1 1,-1 1-1,0 0 0,1-1 0,-1 1 1,0-1-1,1 1 0,-1 0 0,0-1 1,1 0-1,11-18 48,-9 15-36,12-21 53,-9 13-11,1 1 0,0 1 1,0-1-1,12-11 0,-19 22-55,1 0-1,-1 0 1,0 0 0,1 0 0,-1 0-1,1 0 1,-1 0 0,1 0-1,-1 0 1,0 1 0,1-1-1,-1 0 1,1 0 0,-1 0 0,0 0-1,1 1 1,-1-1 0,0 0-1,1 0 1,-1 1 0,0-1-1,1 0 1,-1 1 0,0-1-1,1 0 1,-1 1 0,0-1 0,0 0-1,0 1 1,1-1 0,-1 0-1,0 1 1,0-1 0,0 1-1,0-1 1,0 1 0,0 0 0,11 22-92,-10-18 83,1-2-5,-1 1 0,1-1-1,0 1 1,0-1 0,0 0 0,0 0 0,0 0 0,1 0-1,0 0 1,-1 0 0,1-1 0,0 1 0,6 3 0,-6-5 11,0 0 0,-1 0 0,1 0 0,0 0 1,0-1-1,0 1 0,0-1 0,0 0 1,0 0-1,0 0 0,0 0 0,0-1 0,-1 1 1,1-1-1,0 0 0,0 0 0,0 0 1,-1 0-1,4-2 0,10-5 28,-1-2 0,0 0 1,0 0-1,-1-2 0,0 1 0,-1-2 0,12-15 0,1-9 35,-24 36-54,-1-1 1,0 1-1,0-1 0,-1 1 0,1-1 1,0 0-1,0 1 0,-1-1 0,1 0 1,-1 0-1,0 1 0,1-1 0,-1 0 0,0 0 1,0 0-1,0 1 0,0-1 0,-1 0 1,1 0-1,0 0 0,-2-2 0,2 4-4,0-1 0,0 1 0,-1 0 0,1 0 0,0 0 0,0 0 0,-1-1 0,1 1 0,0 0 0,0 0 0,-1 0 0,1 0 0,0 0 0,-1 0 0,1 0 0,0 0 0,-1 0 0,1 0 0,0 0 0,-1 0 0,1 0 0,0 0 0,0 0 0,-1 0 0,1 0 0,0 0 0,-1 0 0,1 0 0,0 0 0,0 0 0,-1 1-1,1-1 1,0 0 0,-1 0 0,-10 9 17,9-7-10,-3 1-2,1 0 1,0 1 0,0-1-1,0 1 1,0 0 0,0 1-1,1-1 1,0 1 0,0-1-1,0 1 1,0 0 0,1 0-1,0 0 1,0 0 0,0 1-1,0-1 1,1 0 0,0 1-1,0-1 1,1 1 0,0 5-1,0-9 1,1 0 0,0 0 0,0-1 0,0 1 0,0 0 0,0-1-1,0 1 1,0-1 0,0 1 0,1-1 0,-1 0 0,0 1 0,1-1-1,-1 0 1,1 0 0,0 0 0,-1 0 0,1-1 0,3 2 0,35 13 170,-39-15-177,3 1 16,1 0-1,-1 0 1,1 0 0,0 0-1,-1-1 1,1 0 0,0 0-1,-1 0 1,1 0 0,-1-1-1,1 0 1,-1 0 0,1 0-1,-1-1 1,1 1 0,-1-1-1,0 0 1,0 0 0,7-5-1,-7 6-911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0:57.29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12 102 9848,'0'0'15266,"5"10"-14721,-3-7-510,6 11 273,-1 2-1,0-1 1,-1 1 0,5 20-1,10 126 2380,-16-110-1807,8 70 1080,-12-66-1960,-3-33 0,1-20 0,-1-7 0,-13-103 0,7 43 0,-3-1 0,-5-43 0,15 98 0,-1-1 0,1-1 0,0 0 0,1 0 0,0 0 0,1 0 0,0 0 0,4-13 0,-2 11 0,-1 3 0,1 0 0,0 1 0,0-1 0,1 1 0,1 0 0,-1 0 0,2 0 0,-1 1 0,10-12 0,-8 12 0,-4 5 0,0 1 0,0-1 0,0 1 0,6-5 0,-8 7 0,0 1 0,0-1 0,0 1 0,0-1 0,0 1 0,0-1 0,1 1 0,-1-1 0,0 1 0,0 0 0,0 0 0,0 0 0,0 0 0,1 0 0,-1 0 0,0 0 0,0 0 0,0 0 0,0 0 0,1 0 0,-1 1 0,0-1 0,2 1 0,8 6 0,0 1 0,0 0 0,-1 0 0,0 1 0,0 0 0,15 19 0,4 3 0,-19-21 0,0 1 0,-1 0 0,-1 0 0,0 1 0,12 21 0,-17-27 0,-1 0 0,1 0 0,-1 1 0,0-1 0,-1 1 0,1-1 0,-1 1 0,0 0 0,-1 0 0,0-1 0,0 1 0,0 0 0,-1-1 0,-2 10 0,2-13 0,0 0 0,0 0 0,0 0 0,0 0 0,-1 0 0,1 0 0,-1 0 0,0 0 0,0 0 0,0-1 0,0 1 0,0-1 0,-1 0 0,1 0 0,-1 1 0,0-1 0,1-1 0,-1 1 0,0 0 0,0-1 0,0 0 0,0 1 0,0-1 0,-7 1 0,-6 2 0,0-1 0,-1 0 0,-29 0 0,-46 5 0,176-13 0,-67 5 0,77 3 0,-81-2 0,-1 1 0,0 1 0,0 0 0,0 0 0,18 8 0,-21-7 0,58 30 0,-61-30 0,0 0 0,0 0 0,0 1 0,-1-1 0,0 1 0,1 1 0,-2-1 0,6 7 0,-9-10 0,0 0 0,1-1 0,-1 1 0,0 0 0,0 0 0,0 0 0,-1 0 0,1 0 0,0 1 0,-1-1 0,1 0 0,-1 0 0,0 0 0,0 1 0,1-1 0,-2 0 0,1 0 0,0 0 0,0 1 0,-1-1 0,1 0 0,-1 0 0,0 0 0,1 0 0,-1 0 0,0 0 0,0 0 0,0 0 0,-1 0 0,1 0 0,0-1 0,-1 1 0,1 0 0,-1-1 0,0 1 0,-2 1 0,-3 1 0,0 1 0,0-1 0,-1 0 0,1-1 0,-1 0 0,0 0 0,0-1 0,-9 2 0,-20 2 0,-68 1 0,30-3 0,13-3 0,45-2 0,0 1 0,-1 1 0,-17 3 0,23-2 0,4 0 0,0-1 0,1 1 0,-1 1 0,-13 5 0,32-15 884,-4 2-5703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8:29.48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88 8240,'0'0'2104,"14"1"-1663,33 0 307,91-9 0,-96 2-310,6 0 108,-1-2 0,0-2-1,58-20 1,-95 26-624,0 0 0,0 1-1,1 0 1,-1 0 0,1 1 0,12-1-1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8:31.55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89 525 4816,'0'0'5712,"4"-9"-5479,16-34 34,7-16 650,39-121 0,-9-13 669,-45 153-533,-16 50-714,-43 159 183,-27 81-121,-22-18 43,46-130 76,47-99-308,4-10-54,7-13-6,76-106 283,-66 101-355,2 2 0,42-41-1,59-54 156,-86 90-126,-49 75 167,2-10-186,5-18 2,-8 35 0,15-52-83,-1 0 0,1 0-1,-1 0 1,1 0 0,0 0 0,0 0 0,0 0 0,0 0 0,1-1 0,-1 1 0,0 0-1,1 0 1,-1 0 0,1 0 0,0 0 0,-1-1 0,1 1 0,0 0 0,0-1 0,0 1 0,1 0-1,-1-1 1,0 1 0,3 1 0,-2-2 0,-1 0 0,1 0 0,0-1 1,1 1-1,-1-1 0,0 1 0,0-1 0,0 0 0,0 0 0,0 0 0,0 0 0,0 0 1,1 0-1,-1 0 0,0-1 0,0 1 0,0-1 0,0 0 0,0 0 0,0 1 0,0-1 1,3-2-1,3-2 9,0 1 0,0-1 1,-1-1-1,1 1 1,-1-1-1,-1 0 0,11-12 1,-15 16-11,-1 0 1,0 0 0,1 0 0,-1 0 0,0 0 0,0 0-1,0 0 1,0 0 0,0-1 0,-1 1 0,1 0 0,-1-1-1,0 1 1,1 0 0,-1-1 0,0 1 0,0 0 0,0-1-1,-1 1 1,1 0 0,-1-1 0,1 1 0,-1 0 0,0-1-1,1 1 1,-1 0 0,-1 0 0,1 0 0,0 0 0,0 0-1,-1 0 1,1 0 0,-1 0 0,-3-2 0,2 1 15,0 0 0,-1 0 0,0 1 0,0-1 0,-6-2 1,9 4-10,-1 0 1,1 1 0,-1-1-1,1 0 1,-1 1-1,1 0 1,-1-1 0,1 1-1,-1 0 1,1 0 0,-1 0-1,1 0 1,-1 0 0,1 0-1,-1 0 1,1 0-1,-1 1 1,1-1 0,-1 1-1,-1 0 1,26-13 0,1 1 0,0 1 0,1 1 0,1 1 0,-1 2 0,39-6 0,-60 12-14,0 0 0,1 0 1,-1 0-1,0 0 0,0 1 0,1 0 0,-1-1 1,0 2-1,0-1 0,0 0 0,0 1 1,0 0-1,0 0 0,-1 0 0,1 0 0,0 1 1,-1-1-1,0 1 0,0 0 0,0 0 0,0 0 1,0 1-1,0-1 0,-1 1 0,0-1 0,0 1 1,0 0-1,0 0 0,0 0 0,-1 0 0,2 4 1,-3-4 21,1-1 1,0 0-1,0 0 0,1 0 1,-1 0-1,1 0 1,-1 0-1,1 0 1,0 0-1,0-1 1,0 1-1,1-1 0,-1 1 1,6 3-1,-6-5-3,0 0-1,1 0 1,-1 0-1,1 0 1,-1-1-1,1 1 0,-1-1 1,1 0-1,-1 1 1,1-1-1,-1-1 1,1 1-1,-1 0 1,1 0-1,0-1 0,-1 0 1,0 1-1,1-1 1,-1 0-1,4-2 1,44-20 181,-31 13-3040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8:32.94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181 59 3408,'0'0'7193,"-4"9"-6833,2-4-326,-25 52 545,24-52-472,-1 1 0,1-1 0,-1 0 0,0 0-1,-1 0 1,1-1 0,-1 1 0,0-1-1,-6 4 1,8-6-13,0 0-1,0 0 0,0-1 0,0 1 1,0-1-1,0 0 0,0 0 1,0 0-1,-1 0 0,1-1 1,-6 1-1,6-2-21,0 1 1,0-1-1,0 0 1,0 0-1,0 0 1,1-1-1,-1 1 0,0-1 1,0 0-1,1 1 1,-1-1-1,-2-3 1,3 3-36,1 0 0,-1 1 1,1-1-1,-1 0 1,1 0-1,0 0 0,0 0 1,0 0-1,0 0 1,0-1-1,0 1 1,0 0-1,1 0 0,-1-1 1,1 1-1,0 0 1,0-1-1,0 1 0,0 0 1,0-1-1,0 1 1,0 0-1,1-1 1,-1 1-1,1 0 0,0-1 1,0 1-1,0 0 1,2-3-1,1-3 51,0 0 0,0 0 0,1 1 0,1-1 0,-1 2 0,11-11 0,-10 12-32,0 0-1,0 0 0,1 1 1,0 0-1,-1 1 0,1-1 1,1 1-1,-1 0 0,0 1 1,1 0-1,-1 0 0,13-1 1,-4 2 55,-1 0 0,1 1 0,-1 1 0,0 0-1,23 6 1,-32-6-44,-1 2-1,1-1 0,-1 0 1,1 1-1,-1 0 0,0 1 1,6 4-1,22 12 271,-19-14-161,1-1 0,0 0 0,1-1 0,-1-1 0,1-1 0,-1 0 0,1-1-1,0 0 1,0-1 0,30-5 0,-19-2 489,-22 5-2922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8:33.62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121 1 8536,'0'0'7010,"9"3"-6660,-3-1-288,-3-1-38,-1-1-1,1 1 1,-1 0 0,1 0 0,-1 0 0,0 0-1,0 0 1,1 1 0,-1-1 0,0 1 0,0 0-1,0-1 1,0 1 0,-1 0 0,1 0 0,0 0-1,-1 0 1,1 0 0,-1 0 0,0 1 0,0-1-1,0 0 1,0 1 0,1 4 0,44 198 2157,-45-203-2132,0 0 0,-1 0 1,1 0-1,-1 0 0,0 0 0,1 0 0,-1 0 1,0 0-1,0 0 0,0 0 0,-1 0 0,1 0 0,0 0 1,-1 0-1,1 0 0,-2 3 0,1-4-17,0 0-1,0 0 1,0 0-1,0 0 1,0 0 0,0 0-1,0-1 1,0 1-1,-1 0 1,1-1 0,0 1-1,0-1 1,-1 1-1,1-1 1,0 1 0,0-1-1,-1 0 1,1 0-1,0 0 1,-1 0-1,1 0 1,-1 0 0,1 0-1,0 0 1,-2-1-1,-57-10 339,39 7-160,1 0-1,-37-1 1,30 11 22,17-3-124,11-3-35,13-8-2941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8:34.44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64 5320,'0'0'9742,"12"-7"-9415,38-24-11,-45 28-223,1 0 0,0 1-1,0 0 1,1 0 0,-1 0 0,0 0 0,1 1 0,-1 0-1,10 0 1,12-2 351,-26 3-414,0-1 35,-1 1 0,1-1 0,-1 1 0,1-1 0,-1 1 0,1 0 0,-1 0 0,1 0 0,0 0 0,-1 0 0,1 0 0,-1 0 0,1 0 0,-1 1 0,1-1-1,1 1 1,2-2-2179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8:35.59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62 4720,'0'0'12033,"10"-5"-11841,5-4-120,30-15 190,-43 23-235,-1 1 1,1-1-1,0 1 0,-1 0 0,1-1 0,0 1 0,0 0 0,-1 0 0,1 0 0,0 0 0,0 0 0,-1 1 0,1-1 0,0 1 0,-1-1 0,1 1 0,0-1 0,-1 1 0,1 0 0,-1 0 0,1 0 0,-1 0 0,1 0 0,-1 0 0,0 0 0,1 0 0,-1 0 0,0 1 0,2 2 0,3 4 58,0 1-1,0 0 1,7 18-1,-6-14 15,-1 0-36,-5-11-22,0 1 0,0-1-1,1 1 1,-1-1 0,1 0 0,-1 0 0,1 1 0,2 1 0,-3-3-24,0-1 0,0 1 0,0-1 0,0 1 0,0-1 0,0 0 0,0 0 0,0 1 0,1-1 0,-1 0 0,0 0 0,0 0 0,0 0 0,0 0 0,0 0 0,0 0 0,0-1 0,0 1 0,0 0 0,0-1 1,0 1-1,0 0 0,0-1 0,0 1 0,1-2 0,6-3 54,-1-1 1,1 0-1,-2-1 0,1 0 1,-1 0-1,0 0 1,0-1-1,5-10 0,-6 11-11,-4 6-52,17-29 288,-17 29-272,-1-1-1,1 0 1,0 0 0,0 1 0,-1-1 0,1 0 0,-1 0 0,0 0 0,0 0 0,0 0 0,1 0 0,-2 0 0,1 0 0,-1-3 0,-2 10 222,1 3-3152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8:36.74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104 1 6520,'0'0'8336,"-10"4"-8058,-5 3-173,-33 17 318,46-23-318,0 1-1,0 0 1,0 0-1,0 0 1,0 0-1,0 0 0,1 0 1,-3 3-1,-6 10 535,9-15-631,1 0-1,0 0 1,0 0 0,0 0 0,0 1 0,0-1 0,0 0-1,0 0 1,-1 0 0,1 0 0,0 0 0,0 0 0,0 1-1,0-1 1,0 0 0,0 0 0,0 0 0,0 0 0,0 0-1,0 1 1,0-1 0,0 0 0,0 0 0,0 0 0,0 0-1,0 1 1,0-1 0,0 0 0,0 0 0,0 0-1,0 0 1,0 0 0,0 1 0,1-1 0,-1 0 0,0 0-1,0 0 1,0 0 0,0 0 0,0 0 0,0 0 0,0 1-1,0-1 1,1 0 0,-1 0 0,11 4 249,13-1 18,36 5 39,-60-8-296,1 0-1,-1 0 0,0 0 0,1 0 1,-1 0-1,1 0 0,-1 0 0,0 0 1,1 1-1,-1-1 0,1 0 0,-1 0 1,0 1-1,1-1 0,-1 0 0,0 0 1,0 1-1,1-1 0,-1 0 0,0 1 0,0-1 1,1 0-1,-1 1 0,0-1 0,0 0 1,0 1-1,1-1 0,-1 1 0,0-1 1,0 0-1,0 1 0,0-1 0,0 1 1,0-1-1,0 0 0,0 1 0,0-1 1,0 1-1,0-1 0,0 1 0,0-1 1,-1 0-1,1 1 0,0-1 0,0 0 0,-1 1 1,1 0 15,0 1 0,-1-1-1,0 0 1,1 0 0,-1 0 0,0 0 0,1 0 0,-1 0 0,0 0 0,0 0 0,0-1 0,0 1 0,0 0-1,-1 0 1,-3 2 58,-1 0 0,1 0 0,0 0-1,1 0 1,-7 6 0,-9 7 67,17-14-527,0 1-1,1-1 1,-1 1-1,0 0 0,1 0 1,-3 4-1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34.14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148 295 4720,'0'0'8800,"-10"-6"-8552,-30-17-31,37 22-179,1 0 1,0 1-1,-1-1 0,1 1 1,0-1-1,-1 1 1,1 0-1,-1 0 0,1 0 1,-1 0-1,1 0 0,0 1 1,-1-1-1,1 1 1,-1 0-1,1-1 0,0 1 1,-4 2-1,-6 2 134,10-5-138,1 0-1,-1 1 1,0 0-1,0-1 0,0 1 1,1 0-1,-1 0 1,0 0-1,1 0 1,-1 0-1,1 0 1,-1 0-1,1 1 1,0-1-1,-1 1 0,1-1 1,0 1-1,0-1 1,-2 4-1,2-2-2,0 0 0,1 0 0,-1 0-1,1 0 1,-1 0 0,1 0 0,0 0 0,0 0-1,0 0 1,1 0 0,0 5 0,3 6 50,0 0 1,2 0 0,-1 0-1,10 15 1,-11-21-11,-2-3-43,1-1 1,0 1 0,0-1 0,0 0-1,1 0 1,-1 0 0,1 0 0,0-1 0,0 1-1,0-1 1,1 0 0,-1 0 0,1-1-1,-1 1 1,1-1 0,0 0 0,0 0 0,0-1-1,0 1 1,0-1 0,1 0 0,-1-1 0,0 1-1,0-1 1,1 0 0,-1-1 0,0 1-1,7-2 1,2 0 30,-1-1-1,0-1 1,0 0-1,0-1 1,-1 0-1,1-1 1,-1 0-1,-1-1 1,23-16-1,-8 2 90,-14 13-35,0-1 0,-1-1 0,0 0 0,12-15-1,-22 23 239,-5 5-135,-11 11-61,-19 19-82,32-31-65,-1 1 1,1 0-1,-1 0 0,1 0 0,0 0 1,1 0-1,-1 0 0,0 1 0,1-1 1,0 0-1,-1 1 0,1-1 0,0 7 1,1-8-7,0 0 1,0 0 0,0 1 0,1-1-1,-1 0 1,1 0 0,-1 0 0,1 0-1,0 0 1,0 0 0,0 0-1,0 0 1,0 0 0,0 0 0,1 0-1,-1-1 1,0 1 0,1-1 0,0 1-1,-1-1 1,1 1 0,0-1 0,3 2-1,2 1 5,0-1-1,0 0 0,-1-1 1,2 1-1,-1-2 0,0 1 1,0-1-1,1 0 1,-1 0-1,0-1 0,1 0 1,-1 0-1,0 0 0,1-1 1,-1-1-1,0 1 0,0-1 1,1 0-1,-2-1 0,1 0 1,0 0-1,0 0 0,-1-1 1,0 0-1,0 0 0,0 0 1,0-1-1,7-7 0,-13 10 4,1 0 0,0 0 0,0 0 0,-1 0 0,1 0 0,-1 0-1,1 0 1,-1 0 0,0 0 0,0-1 0,0 1 0,0 0 0,0 0-1,0 0 1,-1 0 0,1 0 0,-1 0 0,1 0 0,-1 0 0,0 0-1,0 0 1,0 0 0,-2-2 0,-1-5 33,-1 1 0,-1 0 1,-9-13-1,11 17-20,0 1 1,0 0 0,0 0-1,0 0 1,-1 0-1,1 1 1,-1-1 0,0 1-1,1 0 1,-1 1 0,0-1-1,0 1 1,0 0 0,0 0-1,-1 1 1,1-1-1,-7 1 1,-2 3 36,8-2-64,9-3-100,11-3 88,0 0 1,1 1-1,-1 0 0,26-2 1,-9 1 10,-7 2 5,1 0 0,47 3 0,-67 0-2,-1 0-1,1 1 0,-1-1 0,1 1 1,-1 0-1,1 0 0,-1 1 0,1-1 0,-1 1 1,0 0-1,0 0 0,0 0 0,0 1 1,5 3-1,-7-3 11,1 0 1,-1 0-1,0 0 1,0 1-1,0-1 1,0 0 0,0 1-1,-1-1 1,0 1-1,1-1 1,-1 1-1,-1 0 1,1 0-1,0-1 1,-1 1-1,0 0 1,0 4-1,0 2 8,1-1 297,10-15-41,-4 1-273,14-10 70,64-40 167,-72 48-188,-1 0-1,2 1 0,-1 0 0,27-6 1,-39 12-48,0-1 0,0 1 0,0 0 0,0 1 0,0-1 0,0 0 0,0 0 0,0 0 0,1 1 1,-1-1-1,0 0 0,0 1 0,-1-1 0,1 1 0,0 0 0,0-1 0,0 1 0,0 0 0,0-1 0,0 1 1,-1 0-1,1 0 0,0-1 0,-1 1 0,1 0 0,-1 0 0,1 0 0,-1 0 0,1 0 0,-1 0 0,0 0 0,1 2 1,10 42-85,-7-27 75,-2-10-8,1 1-1,0 0 0,0-1 0,1 0 0,7 13 1,-10-19 18,0-1 1,0 0-1,0 1 1,0-1-1,0 0 1,0 0-1,1 0 1,-1 0-1,0 0 1,1 0-1,-1 0 1,1 0-1,-1 0 1,1-1-1,-1 1 1,1 0-1,-1-1 1,1 0-1,-1 1 1,1-1-1,0 0 1,-1 0-1,1 0 1,0 0-1,-1 0 1,1 0-1,0 0 1,-1 0-1,1-1 1,-1 1-1,1-1 1,0 1-1,-1-1 1,1 0-1,-1 0 1,0 1-1,1-1 1,1-2-1,8-5 27,-1-1-1,0 0 1,-1-1-1,0 0 1,0 0-1,7-12 1,12-14 87,-17 20-75,-9 12-4,0 0 1,1 1-1,0-1 1,0 1-1,0 0 0,6-6 1,-8 9-34,0-1 1,0 1-1,0-1 1,0 1-1,0 0 1,0 0 0,0-1-1,0 1 1,0 0-1,0 0 1,0 0-1,0 0 1,0 0 0,0 0-1,0 0 1,0 1-1,0-1 1,0 0-1,0 0 1,0 1-1,0-1 1,0 1 0,0-1-1,0 1 1,-1-1-1,1 1 1,0 0-1,0-1 1,0 1 0,-1 0-1,1-1 1,0 1-1,-1 0 1,1 0-1,0 1 1,5 7-9,0 0 1,0 0-1,-1 0 1,0 1-1,-1 0 1,0 0-1,0 0 1,-1 0-1,-1 1 0,0-1 1,0 1-1,-1 0 1,0-1-1,-1 1 1,0 0-1,-1 0 0,0-1 1,-4 20-1,4-29 9,1 1 0,-1-1 0,1 0 0,-1 1 0,0-1-1,0 1 1,1-1 0,-1 0 0,0 0 0,0 1 0,0-1-1,0 0 1,-1 0 0,1 0 0,0 0 0,0 0 0,-1-1 0,1 1-1,0 0 1,-1 0 0,1-1 0,-1 1 0,1-1 0,-1 1-1,1-1 1,-1 0 0,1 0 0,-1 0 0,1 0 0,-1 0 0,1 0-1,-1 0 1,1 0 0,-3-1 0,-5-1 60,1 0 0,0-1 0,0 0 1,-15-9-1,16 9-25,2 0 45,0 0 1,0 0-1,0-1 0,0 0 1,1 0-1,0 0 0,-8-9 1,14 15-82,-1-1 0,1 1 1,0-1-1,0 1 1,-1-1-1,1 0 0,0 0 1,0 0-1,0 0 1,4 1-1,29 8-28,-21-5-15,0 0 1,26 3 0,-34-7 31,1-1 1,-1 0-1,1 0 1,-1-1-1,0 1 1,1-2-1,-1 1 0,0 0 1,11-6-1,-8 4 15,0-1-1,0 0 0,-1-1 1,1 0-1,-1 0 0,0 0 1,-1-1-1,1-1 0,-1 1 1,0-1-1,6-9 0,82-108 253,-88 111-191,-3 8 34,0 18-65,2 39-37,-6-44-9,0 0-1,0 1 1,1-1-1,0 0 1,1 0 0,0 0-1,0 0 1,1 0 0,0 0-1,0 0 1,7 9 0,-9-15 7,0-1 1,0 0 0,0 1 0,1-1 0,-1 0 0,0 0-1,1 0 1,-1 0 0,1 0 0,-1-1 0,1 1 0,0 0-1,-1-1 1,1 1 0,-1-1 0,1 1 0,0-1 0,2 0-1,0 0 5,-1 0 0,1 0-1,-1-1 1,1 1 0,-1-1-1,1 0 1,-1 0-1,6-3 1,1-1 19,0-1 0,0 0 0,0 0 0,13-13 1,0-2 46,31-38 0,-15 15 26,-37 41-84,0 1 1,0 0-1,1 0 1,-1 1-1,1-1 0,0 0 1,-1 1-1,1-1 1,0 1-1,0 0 0,0 0 1,0 0-1,0 0 1,0 1-1,0-1 1,0 1-1,0 0 0,0 0 1,0 0-1,0 0 1,0 0-1,0 1 0,0 0 1,6 1-1,-3 0 2,-5-2-13,0 0 0,0 1 0,1-1 0,-1 0-1,0 1 1,0-1 0,0 0 0,1 1 0,-1 0-1,0-1 1,0 1 0,0 0 0,0-1 0,0 1 0,0 0-1,-1 0 1,1 0 0,0 0 0,0 0 0,0 0-1,-1 0 1,1 0 0,-1 0 0,1 0 0,-1 0-1,1 2 1,-1-2-16,0-1 15,0 0 0,0 0-1,0 0 1,0 1-1,0-1 1,0 0 0,0 0-1,0 1 1,0-1 0,0 0-1,0 0 1,0 1-1,-1-1 1,1 0 0,0 0-1,0 0 1,0 1 0,0-1-1,-1 0 1,1 0 0,0 0-1,0 0 1,0 1-1,-1-1 1,1 0 0,0 0-1,0 0 1,0 0 0,-1 0-1,1 0 1,0 0 0,0 0-1,-1 0 1,1 0-1,0 0 1,0 0 0,-1 0-1,1 0 1,-9 0 20,0 1 0,0 0 0,1 0 0,-1 1 0,0 0 0,-13 5 0,18-6-12,0 1-1,0 0 0,1 0 0,-1 0 0,1 0 0,0 1 1,-1-1-1,1 1 0,0 0 0,0 0 0,1 0 1,-1 0-1,1 0 0,-1 0 0,1 1 0,-3 6 1,4-7-12,-1 1 0,1-1 1,0 1-1,0-1 0,0 1 1,0-1-1,1 1 1,-1 0-1,1 0 0,0-1 1,0 1-1,1 0 1,-1-1-1,1 1 0,-1 0 1,1-1-1,0 1 0,1-1 1,-1 1-1,1-1 1,-1 1-1,1-1 0,0 0 1,0 0-1,0 0 0,1 0 1,4 4-1,-6-6 3,1 0 0,-1 0 0,1 1 0,0-1 0,-1-1 0,1 1 0,0 0 0,0 0 0,0-1 0,0 1 0,-1-1 0,1 1-1,0-1 1,0 0 0,0 0 0,0 0 0,0 0 0,0 0 0,0 0 0,0-1 0,0 1 0,0-1 0,0 1 0,-1-1 0,1 0 0,0 1 0,0-1 0,-1 0 0,1 0-1,0 0 1,-1-1 0,3-1 0,2-2-5,1 0-1,-1-1 1,-1 1 0,1-2-1,-1 1 1,8-12-1,-2 1 24,-1-1-1,-1-1 1,-1 0-1,0 0 1,-2-1-1,0 1 1,-1-1-1,-1-1 0,2-20 1,-6 39-14,3-26 31,-1-1-1,-2 1 1,-1-1-1,-1 1 1,-6-31-1,6 57 67,-1 6-49,-4 15-49,-7 27-79,11-28 58,1 0 1,0 1-1,1-1 0,1 0 0,1 1 0,1-1 0,0 0 0,1 0 0,9 28 1,1 2-11,-8-26-17,2-1 0,9 24 0,-14-42 38,-1 0 0,1 0-1,0 0 1,-1 0 0,1-1 0,1 1 0,-1-1 0,0 1 0,1-1-1,-1 0 1,1 1 0,0-2 0,0 1 0,-1 0 0,1 0 0,1-1-1,-1 0 1,0 1 0,0-1 0,0 0 0,1-1 0,-1 1 0,0 0-1,1-1 1,-1 0 0,0 0 0,1 0 0,-1 0 0,1-1 0,-1 1-1,0-1 1,6-2 0,-1 1 9,-1 0-1,0-1 0,0 0 1,0-1-1,-1 1 0,1-1 1,-1 0-1,0-1 0,0 0 1,0 0-1,0 0 1,-1-1-1,9-11 0,-10 11 12,0-1 0,-1 0-1,1 0 1,-1 0 0,2-9-1,-4 13-1,0 0 0,-1 1-1,1-1 1,-1 0-1,0 0 1,0 0 0,0 0-1,0 0 1,0 0 0,-1 0-1,1 0 1,-1 1-1,0-1 1,0 0 0,0 0-1,-3-4 1,3 6-2,0-1-1,0 1 1,0 0 0,0 1-1,0-1 1,0 0 0,0 0 0,0 0-1,-1 1 1,1-1 0,0 1-1,-1-1 1,1 1 0,0-1 0,-1 1-1,-1 0 1,2-1-5,1 1 0,-1 0-1,0 0 1,0 0 0,1 0 0,-1 0 0,0 0-1,0 0 1,1 0 0,-1 0 0,0 0 0,0 1 0,1-1-1,-1 0 1,0 0 0,1 1 0,-1-1 0,0 0-1,1 1 1,-1-1 0,0 1 0,1-1 0,-1 1-1,1-1 1,-1 1 0,1 0 0,-1-1 0,1 1-1,-1-1 1,1 1 0,-1 1 0,-2 6 0,0 1-1,1 0 1,0 0-1,-1 12 1,3-16-7,0 0 1,1 0-1,-1 0 0,1-1 0,0 1 1,0 0-1,0-1 0,1 1 0,0-1 1,3 7-1,0-1-5,1-1-1,-1 1 1,2-1 0,-1 0 0,1-1 0,10 10-1,-14-15 6,-1-1 1,1 0-1,0 0 0,0 0 0,0 0 1,0-1-1,0 1 0,0-1 0,1 0 0,-1 1 1,0-2-1,1 1 0,-1 0 0,1-1 0,-1 1 1,0-1-1,1 0 0,-1 0 0,1-1 0,-1 1 1,1-1-1,-1 1 0,7-3 0,-1-1 9,0 0 0,0 0 0,0-1 0,-1 0-1,1 0 1,-1-1 0,8-8 0,3-5 46,22-27 1,-26 28 15,0 1 1,35-30-1,-48 45-54,-1 1-1,1 0 1,0-1 0,0 1 0,-1 0-1,1 0 1,0 0 0,0 0 0,0 0-1,0 1 1,4-2 0,-5 3-11,-1-1 1,1 0 0,0 1 0,0-1-1,0 0 1,0 1 0,-1-1-1,1 1 1,0 0 0,-1-1 0,1 1-1,0 0 1,-1-1 0,1 1-1,-1 0 1,1-1 0,-1 1-1,1 0 1,-1 0 0,0 0 0,1 0-1,-1-1 1,0 1 0,0 0-1,1 0 1,-1 0 0,0 0 0,0 0-1,0 1 1,5 34 42,-5-30-34,0 1-1,1-1 0,0 1 1,0-1-1,1 1 0,0-1 0,0 0 1,0 0-1,1 1 0,0-2 1,0 1-1,5 7 0,7 5 53,-12-14-41,0 0 1,0 0 0,1 0-1,-1 0 1,1-1 0,0 0-1,4 4 1,-6-7-12,-1 1 1,1 0-1,0-1 0,-1 1 1,1-1-1,0 0 1,-1 0-1,1 1 0,0-1 1,-1 0-1,1 0 0,0-1 1,0 1-1,-1 0 0,1 0 1,0-1-1,-1 1 0,1-1 1,0 0-1,-1 1 0,1-1 1,-1 0-1,1 0 1,-1 0-1,3-2 0,11-8 104,1-2 0,-2 0 0,21-23 0,-34 36-112,-1 0 1,0-1-1,1 1 0,-1 0 0,1-1 0,-1 1 0,0 0 1,0-1-1,1 1 0,-1-1 0,0 1 0,0 0 1,1-1-1,-1 1 0,0-1 0,0 1 0,0-1 0,0 1 1,0-1-1,1 1 0,-1-1 0,0 1 0,0-1 0,0 1 1,-1-1-1,1 1 0,0-1 0,0 1 0,0-1 1,0 1-1,0-1 0,0 1 0,-1-1 0,1 1 0,0 0 1,-1-1-1,-6-2-3291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35.12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22 6128,'0'0'12553,"10"-4"-12404,33-12-4,-43 16-235,1-1-1,0 1 0,-1 0 0,1 0 0,-1 0 0,1-1 1,0 1-1,-1 0 0,1 0 0,-1 0 0,1 0 1,0 0-1,-1 0 0,1 0 0,-1 0 0,1 0 0,0 1 1,-1-1-1,1 0 0,-1 0 0,1 1 0,0-1 0,-1 0 1,1 1-1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37.08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148 84 5224,'0'0'10290,"0"10"-10059,-1-1-146,0-1-1,0 1 1,-1 0 0,0 0-1,0-1 1,-1 1 0,-6 12-1,-2-2 429,-26 34-1,36-52-478,1 0 0,-1 0 0,1 0 0,-1 0 0,0 0 0,1 0 0,-1 0 0,0 0 0,0-1 0,0 1 0,1 0 0,-1-1 0,0 1 0,0 0 0,0-1 0,0 1 0,0-1 0,0 1 0,-1-1 0,1 0 0,0 0 0,0 1-1,0-1 1,0 0 0,0 0 0,0 0 0,0 0 0,-1 0 0,1 0 0,0 0 0,0-1 0,0 1 0,0 0 0,0-1 0,0 1 0,0 0 0,0-1 0,0 1 0,0-1 0,0 0 0,0 1 0,0-1 0,0 0 0,0 0-1,1 1 1,-1-1 0,0 0 0,0 0 0,1 0 0,-1 0 0,0-1 0,-3-6 81,0 1 0,0-1 0,0 1-1,1-1 1,-2-10 0,3 12-71,1 1 0,0-1 0,0 1 0,0-1 0,1 0 0,0 1 0,0-1 0,0 0 0,1 1 0,0-1 0,0 0 0,3-6 0,-2 5-14,2 0 0,-1 0 0,1 1 0,0 0 0,0 0 0,0 0 0,1 0-1,11-9 1,-11 10-34,1 0-1,0 0 1,1 1-1,-1 0 1,1 1-1,-1-1 0,1 1 1,0 0-1,0 1 1,0 0-1,1 0 1,-1 0-1,1 1 0,-1 0 1,0 1-1,1-1 1,0 2-1,-1-1 0,1 1 1,-1 0-1,0 0 1,1 1-1,-1 0 1,0 0-1,0 1 0,0 0 1,9 5-1,44 39 4,-44-33 54,1-1-1,0-1 1,33 18 0,-46-29-20,0 1 1,0-1-1,0 0 1,0 0-1,1 0 1,-1 0-1,0-1 1,0 0-1,1 0 1,-1 0-1,0 0 0,1 0 1,-1-1-1,5-1 1,-1-1 83,0 0 0,1 0 0,-1-1 0,0 0 0,12-8 0,-10 7 527,-18 7-3546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0:58.16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20 10544,'0'0'17110,"12"0"-16426,37-1-71,133-4 1604,232-9-626,-391 17-1591,-18-2 0,-1 0 0,1-1 0,0 0 0,-1 0 0,1 0 0,6-1 0,-8 1 668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37.99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121 0 6328,'0'0'10377,"8"13"-10063,-2-4-244,-2-3-22,1 1 0,-1 0 0,0 0 1,-1 0-1,0 0 0,0 0 0,0 1 0,-1 0 0,0-1 0,1 13 0,5 70 1155,24 110-1,-31-199-1164,-1 0-1,1 0 1,-1 0-1,0 1 1,0-1-1,0 0 1,0 0 0,0 0-1,0 1 1,0-1-1,0 0 1,0 0-1,-1 3 1,1-4-25,-1 0 0,1 0 0,0 0 1,0 0-1,-1 1 0,1-1 0,0 0 0,0 0 1,-1 0-1,1 0 0,0 0 0,-1 0 1,1 0-1,0 0 0,-1 0 0,1 0 0,0 0 1,0 0-1,-1 0 0,1 0 0,0 0 1,-1 0-1,1 0 0,0 0 0,0 0 1,-1 0-1,1 0 0,0-1 0,-1 1 0,1 0 1,0 0-1,0 0 0,-1-1 0,-29-26 522,19 16-518,9 10-5,-7-8 62,-1 0 0,-1 1 1,1 0-1,-1 1 0,-1 0 1,1 1-1,-1 1 0,0-1 0,-17-4 1,-2 1 293,30 9-296,8 0-3031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38.63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32 7936,'0'0'5248,"10"-3"-4928,29-9-2,-28 9 206,0 1 0,0 0 0,1 1-1,11-1 1,6 0-127,9-1 137,0 1 1,47 5-1,-26-1 468,-54 0-609,1 1-2918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45.76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166 40 4120,'0'0'7896,"-7"10"-7676,4-5-192,-26 31 167,26-33-142,0 0-1,0 0 1,-1 0 0,1 0 0,-1-1 0,1 1-1,-1-1 1,0 0 0,0 0 0,-8 2 0,6-3 81,0 1 1,0-1-1,1-1 1,-1 1 0,0-1-1,-8-1 1,13 1-91,-1 0 1,1 0-1,-1-1 0,1 1 1,0-1-1,-1 1 0,1-1 1,0 1-1,-1-1 0,1 0 1,0 1-1,0-1 1,0 0-1,0 0 0,-1 0 1,1 0-1,0 0 0,1 0 1,-1-1-1,0 1 1,0 0-1,0 0 0,1-1 1,-1 1-1,1 0 0,-1-1 1,1 1-1,-1 0 0,1-3 1,0 2 3,0 0 0,1 1 0,-1-1 0,1 0 0,0 0 0,0 1 0,-1-1-1,1 0 1,0 1 0,0-1 0,0 1 0,1-1 0,-1 1 0,0 0 0,3-3 0,25-20 178,-19 18-201,1 0 1,-1 1-1,1 0 0,0 1 1,0 0-1,0 1 0,1 1 1,20-3-1,-23 3 8,0 1 0,0 1 0,0 0 0,0 0 0,0 0 0,0 1 0,-1 1-1,1 0 1,0 0 0,-1 0 0,1 1 0,-1 0 0,0 1 0,1 0 0,-2 0 0,1 1 0,-1 0 0,9 7-1,11 12 106,-18-15-2,1 0 0,0-1 0,21 13 0,-27-19-77,-1 0 0,1-1-1,0 1 1,0-1 0,0 0 0,0 0 0,0 0 0,1-1 0,-1 1 0,0-1 0,0 0 0,0 0-1,1 0 1,-1-1 0,0 0 0,5-1 0,-5 1 61,1-1 0,0-1-1,0 1 1,-1-1 0,0 1-1,1-1 1,6-7 0,-6 6-36,-1 1 0,0-1 0,1 1 0,0 0-1,8-4 1,-8 7-2572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46.67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19 21 7024,'0'0'6080,"10"-4"-5691,26-11-9,-35 15-359,-1-1 0,0 1 0,1 0 0,-1 0 0,1 0 0,-1 0 0,0 0 0,1 0 0,-1 0-1,0 0 1,1-1 0,-1 1 0,0 1 0,1-1 0,-1 0 0,1 0 0,-1 0 0,0 0 0,1 0 0,-1 0 0,0 0 0,1 0 0,-1 1 0,0-1 0,1 0 0,-1 0 0,0 0 0,1 1 0,-1-1 0,0 0 0,0 0-1,1 1 1,-1-1 0,0 0 0,0 1 0,0-1 0,1 1 0,1 14 653,-2-8-404,45 228 1979,-39-201-1517,17 55 0,-22-86-608,0 1 416,-10-5-183,-25-12-127,16 6-42,-29-7 0,34 11-90,-16-3 141,23 6-108,9-2 89,1-1-3520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47.47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 6328,'0'0'8942,"12"3"-8723,-12-3-214,15 4 96,1-1 1,-1-1-1,0-1 0,1 0 1,17-1-1,6-5 128,40-2 342,-55 9-291,-20-1-179,-1-1 0,1 1 0,1-1 0,-1 0 1,7-1-1,22-5 1292,-30 2-1218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6:48.66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1 142 6632,'0'0'10162,"10"-12"-9971,-7 8-174,11-11 109,-1-1 0,2 2 0,0 0 0,26-18-1,-31 26-46,-6 2-34,1 1 1,0 0-1,0 0 0,0 0 1,1 1-1,-1-1 0,1 1 1,0 0-1,-1 1 0,10-2 1,-14 4-13,0-1 1,0 0-1,1 1 1,-1-1-1,0 1 1,0 0-1,0-1 0,0 1 1,0 0-1,0 0 1,0-1-1,0 1 1,0 0-1,0 0 1,0 0-1,0 0 1,1 2-1,15 26 268,-11-17-220,-3-8-28,-1-1 1,1 1 0,-1-1-1,1 0 1,0 0 0,0 0-1,0 0 1,1 0 0,-1-1-1,1 1 1,-1-1 0,1 0-1,0 0 1,0 0 0,4 1-1,-3-4 94,0 0-1,0 0 0,0 0 1,-1 0-1,1-1 0,5-2 1,0 0-5,-8 3-322,10-3 695,-5 1-3350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7:21.13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0 731 6328,'0'0'5800,"7"-10"-5531,95-128 1080,-78 106-1049,-12 16-139,1-1-1,0 2 1,1 0-1,1 0 1,0 2 0,31-23-1,-35 30-55,0-1 0,1 2 0,0-1 0,22-5 1,-26 9 21,-8 1-114,0 1-1,1 0 1,-1-1 0,1 1 0,-1 0 0,1 0 0,-1 0 0,1 0 0,-1-1 0,1 1 0,-1 0 0,1 0 0,0 0 0,-1 0-1,1 0 1,-1 0 0,1 0 0,-1 0 0,1 1 0,-1-1 0,1 0 0,-1 0 0,1 0 0,-1 0 0,1 1 0,-1-1 0,1 0-1,-1 1 1,0-1 0,1 0 0,-1 1 0,1-1 0,-1 0 0,0 1 0,1-1 0,-1 1 0,0-1 0,0 0 0,1 1 0,-1-1-1,0 1 1,0-1 0,1 1 0,-1-1 0,0 1 0,0-1 0,0 1 0,0 0 0,0-1 0,0 1 0,0-1 0,0 1 0,1 11 51,1 0 0,-2 0 0,0-1 0,0 1 0,-1 0 0,-1 0 0,-5 20 0,2-3 43,1-9 52,0 0-1,-11 28 0,13-37-26,2-10-111,0 0 0,0 0-1,-1 0 1,1 0 0,0 0 0,-1 1-1,1-1 1,0 0 0,-1 0 0,1 0-1,-1 0 1,0 0 0,-1 1 0,68-79 641,-40 43-534,34-31 0,-47 52-62,-11 9-34,1 1 0,1-1 0,-1 1 0,0 0 0,1 0 0,0 0 0,0 0 0,0 1 0,0-1 0,0 1 1,0 0-1,0 0 0,1 1 0,-1-1 0,1 1 0,0 0 0,6-1 0,-10 3-27,-1-1 0,1 0 0,0 1 1,-1-1-1,1 1 0,-1-1 0,1 1 0,-1-1 0,0 1 0,1 0 0,-1-1 1,1 1-1,-1-1 0,0 1 0,1 0 0,-1-1 0,0 1 0,0 0 0,0-1 0,0 1 1,1 0-1,-1 0 0,0-1 0,0 1 0,-1 1 0,2 21 29,-21 128 123,19-147-151,1 1 0,-1-1-1,1 0 1,0 0 0,0 0 0,1 0-1,-1 0 1,1 0 0,0 0 0,0 0-1,0 0 1,0 0 0,4 7 0,-3-9-1,-1-1 0,1 1 0,-1 0 0,1 0 1,0-1-1,-1 1 0,1-1 0,0 0 0,0 1 1,0-1-1,0 0 0,0 0 0,1 0 0,-1 0 1,0-1-1,0 1 0,1-1 0,-1 1 1,0-1-1,1 0 0,-1 0 0,0 0 0,1 0 1,3 0-1,5-2 19,0-1 0,1 0 0,-1 0 0,-1-1 0,1 0 0,-1-1 0,1 0 0,-1 0 0,-1-2 0,1 1 0,-1-1 0,0 0 0,8-10 0,7-6 118,-2-2-1,-1-1 1,22-34-1,-43 60-55,-30 49 280,27-44-362,1 0 0,0 0 0,0 0 0,0 0 0,0 1 1,1-1-1,0 1 0,0-1 0,0 1 0,1 0 0,0-1 1,1 10-1,-1-13-7,0 0 1,1 0 0,-1-1-1,1 1 1,-1 0 0,1 0 0,0-1-1,0 1 1,0 0 0,0-1-1,0 1 1,0-1 0,0 1-1,0-1 1,0 0 0,1 0-1,-1 1 1,1-1 0,-1 0-1,1 0 1,-1 0 0,1 0 0,-1-1-1,1 1 1,0 0 0,0-1-1,-1 1 1,1-1 0,0 0-1,0 1 1,0-1 0,0 0-1,-1 0 1,1 0 0,0 0 0,0 0-1,0-1 1,-1 1 0,1-1-1,3 0 1,-1-1 11,-1-1-1,1 1 0,-1 0 1,1-1-1,-1 0 1,0 0-1,0 0 1,0 0-1,-1 0 1,1 0-1,-1-1 1,0 1-1,0-1 1,0 0-1,0 0 1,-1 1-1,1-1 1,1-7-1,-3 7 3,0 1-1,0 0 0,-1 0 0,1-1 0,-1 1 0,0 0 1,1 0-1,-1 0 0,-1 0 0,1 0 0,0 0 0,-1 0 1,1 0-1,-1 1 0,0-1 0,0 1 0,-4-5 1,-10-14 75,15 19-74,-1 1-1,1 0 1,0-1 0,-1 1 0,1 0 0,0 0 0,-1 0 0,1 0 0,-1 0 0,-2 0-1,-1-3 120,19 2-159,-6 2 12,0-1 0,0 0-1,0 0 1,0-1 0,0 0 0,0 0-1,-1-1 1,1 0 0,-1 0 0,0-1 0,10-6-1,23-19-10,-2-2 0,-1-2 0,34-38 0,-47 44 40,-2 0 0,-2-1 0,0-2 1,-2 0-1,16-35 0,-30 55 20,0-1-1,-1 0 1,-1 0-1,2-13 1,-2 11 3,-2 12-26,0 2-7,0-1 0,-1 0-1,1 0 1,0 0 0,0 0-1,0 0 1,0 0 0,-1 0-1,1 0 1,0 0 0,0 0-1,0 0 1,0 0 0,-1 0-1,1 0 1,0 0 0,0 0-1,0 0 1,0 0 0,-1 0-1,1 0 1,0 0 0,0 0-1,0 0 1,0 0 0,-1 0-1,1 0 1,0 0 0,0-1-1,0 1 1,0 0 0,0 0-1,-1 0 1,1 0 0,0 0-1,0 0 1,0-1 0,0 1-1,0 0 1,0 0 0,0 0-1,0 0 1,0-1 0,-1 1-1,1 0 1,0 0 0,0 0-1,0 0 1,0-1 0,0 1-1,0 0 1,-2 2-1,0 1 1,0 0-1,1 0 1,-1 0-1,1 0 1,-1 0-1,0 5 1,-7 12 1,0-5-10,1 1 0,0-1-1,2 1 1,0 0 0,0 1 0,2-1 0,0 1-1,1 0 1,0 0 0,2 1 0,0-1 0,1 0 0,3 31-1,2-2 38,-4-29-22,0 0 1,2 0-1,0 0 0,0 0 0,2 0 0,0-1 0,9 20 0,-3-15 14,-9-15 2,2 1 0,-1-1 0,0 0 0,6 6 0,-8-11-19,1 1-1,0 0 1,0 0 0,0-1-1,0 1 1,0-1 0,1 1 0,-1-1-1,0 0 1,1 0 0,-1 0-1,0 0 1,1-1 0,4 2 0,-1-1 6,0 0-1,0 0 1,1-1 0,-1 0 0,0 0 0,1 0 0,-1-1 0,0 0 0,0 0-1,0 0 1,0-1 0,0 0 0,0 0 0,0-1 0,0 1 0,-1-1-1,1-1 1,-1 1 0,0-1 0,6-5 0,12-15 86,-1-2 0,34-51-1,-55 75-83,0-1-1,0 1 1,-1 0-1,1 0 1,0-1-1,-1 1 0,1-1 1,-1 1-1,0 0 1,0-1-1,0 1 1,0-1-1,0 1 1,-1-1-1,1 1 1,-2-5-1,2 6-5,-1 0-1,1 0 1,0 0 0,-1 0-1,1 0 1,-1 0 0,0 0 0,1 0-1,-1 0 1,0 0 0,1 1-1,-1-1 1,0 0 0,0 0-1,0 1 1,0-1 0,0 0-1,0 1 1,0-1 0,0 1 0,0-1-1,0 1 1,0 0 0,0-1-1,0 1 1,0 0 0,-1 0-1,1 0 1,0 0 0,0 0-1,0 0 1,0 0 0,0 0 0,-1 0-1,1 0 1,-2 1 0,-10 3 34,9-3-32,1-1 0,-1 1 0,1 0 1,0 0-1,0 1 0,0-1 0,-1 0 0,1 1 0,1 0 0,-1 0 1,0 0-1,0 0 0,1 0 0,-4 5 0,-9 9 22,13-14-31,0 0 0,0-1-1,0 1 1,0 0 0,1 1 0,-1-1 0,1 0 0,0 0 0,-1 1 0,1-1 0,0 0-1,0 1 1,1-1 0,-1 1 0,0-1 0,0 5 0,1 2-23,-1 0 1,2 0-1,-1 0 1,1 0-1,0 0 0,1-1 1,0 1-1,1-1 1,0 1-1,0-1 1,0 0-1,1 0 0,0 0 1,1 0-1,9 11 1,-12-17 15,1 0 0,0-1-1,-1 1 1,1-1 0,0 0 0,0 0 0,0 0 0,0 0 0,0 0 0,0-1 0,0 1 0,0-1 0,0 0 0,0 0 0,0 0 0,0 0 0,0 0 0,0-1 0,5-1 0,1 0 13,0 0 0,0-1 0,0 0 0,-1-1 0,10-5 0,-9 4 6,0-1 1,-1-1-1,1 0 1,-2 0-1,1-1 1,-1 0-1,10-13 1,37-69 37,-41 67-46,53-116 251,-55 162-213,-8 21-42,-2 1 1,-1 0-1,-8 45 1,1-1 52,8-88-51,-1 0 0,0 1 0,-1-1 0,1 0 0,0 0 1,0 1-1,0-1 0,-1 0 0,1 0 0,0 0 0,-1 1 1,1-1-1,-1 0 0,0 0 0,1 0 0,-1 0 1,-1 1-1,2-2 0,-1 1 1,0-1-1,1 0 1,-1 0-1,1 0 1,-1 0-1,1 0 1,-1 0-1,1 0 1,-1 0-1,1 0 1,-1 0 0,1 0-1,-1 0 1,0 0-1,1 0 1,-1 0-1,1 0 1,-1-1-1,1 1 1,-1 0-1,1 0 1,-1-1-1,1 1 1,0 0-1,-1-1 1,-3-2 12,1 0 1,0 0-1,0 0 1,0 0-1,1-1 0,-1 0 1,1 1-1,-3-6 1,-29-64 529,39 82-515,0-1-1,1 0 1,0-1-1,0 0 0,1 1 1,0-2-1,1 1 1,-1-1-1,1 0 1,0-1-1,15 8 1,-7-7-43,1-1 0,0 0 0,1-1 0,-1-1 0,0-1-1,35 1 1,-26-4 51,0 0 0,0-2 0,-1-1 0,28-7 0,-39 7 114,-2-1-1,25-13 1,-25 12 23,-12 6-161,0 0 0,0 0 0,1 0 0,-1 0 1,0 0-1,0 0 0,0-1 0,0 1 0,0 0 1,1 0-1,-1 0 0,0 0 0,0-1 1,0 1-1,0 0 0,0 0 0,0 0 0,0-1 1,0 1-1,0 0 0,0 0 0,0 0 0,0-1 1,0 1-1,0 0 0,0 0 0,0-1 1,0 1-1,0 0 0,0 0 0,0 0 0,0 0 1,0-1-1,0 1 0,0 0 0,0 0 0,0 0 1,-1-1-1,1 1 0,0 0 0,0 0 1,0 0-1,0 0 0,0 0 0,-1-1 0,1 1 1,-10-9-878,5 5-1710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7:22.11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96 7432,'0'0'10165,"9"-8"-9859,30-22-11,-32 25-184,1 0 0,-1 0 0,1 1 0,0 0 0,1 1 0,-1 0 0,1 0 0,-1 1 0,1 0-1,0 0 1,17 0 0,-15 1-46,372-15 1324,-193 27 3,-184-8-1071,-6-3-311,0 0 1,0 0 0,0 0 0,0-1 0,0 1 0,0 0 0,0 0 0,0 0-1,0 0 1,0-1 0,0 1 0,0 0 0,0 0 0,0 0 0,0 0 0,0-1 0,0 1-1,0 0 1,0 0 0,0 0 0,1 0 0,-1-1 0,0 1 0,0 0 0,0 0-1,0 0 1,0 0 0,0 0 0,1 0 0,-1 0 0,0-1 0,0 1 0,0 0 0,0 0-1,1 0 1,-1 0 0,0 0 0,0 0 0,0 0 0,1 0 0,-1 0 0,0 0-1,0 0 1,0 0 0,0 0 0,1 0 0,-1 0 0,0 0 0,0 0 0,0 0 0,0 0-1,1 0 1,-1 0 0,0 1 0,0-1 0,0 0 0,0 0 0,1 0 0,-1 0-1,0 0 1,0 0 0,0 0 0,0 1 0,0-1 0,0 0 0,1 0 0,14-3 197,-10-4-3187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07:23.08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122 24 6016,'0'0'13354,"-11"-2"-13022,-33-5-13,42 7-283,-1 0 0,1 0 0,0 1 0,-1-1 0,1 0 0,0 1 1,0 0-1,-1-1 0,1 1 0,0 0 0,0 0 0,0 0 0,0 0 0,0 0 1,0 1-1,0-1 0,1 1 0,-1-1 0,0 1 0,1 0 0,-2 1 0,0 1 102,0 1 0,1-1 0,0 0 0,0 0 0,0 1 0,0-1 0,-1 9 0,3-13-116,-1 1 0,1 0 0,0-1-1,0 1 1,0-1 0,0 1-1,0 0 1,0-1 0,0 1 0,0 0-1,0-1 1,0 1 0,0-1 0,0 1-1,0 0 1,1-1 0,-1 1-1,0-1 1,0 1 0,1-1 0,-1 1-1,0-1 1,1 1 0,-1-1 0,0 1-1,1-1 1,-1 1 0,1-1-1,-1 1 1,1-1 0,1 1 8,-1-1-1,1 1 1,-1-1 0,1 0 0,0 1-1,-1-1 1,1 0 0,-1 0-1,1 0 1,-1 0 0,4-1 0,2-1 46,1 1 1,-1-2 0,14-5 0,-16 6-41,0-1 0,0-1 0,0 1 0,0-1 0,0 1 0,6-8 0,-9 10-16,-1-1 1,0 1 0,0 0 0,0 0 0,0 0-1,0-1 1,-1 1 0,1-1 0,0 1 0,0 0 0,-1-1-1,1 1 1,-1-1 0,0 0 0,1 1 0,-1-1-1,0 1 1,0-1 0,0 1 0,0-1 0,0 0 0,0 1-1,0-1 1,-1 1 0,1-1 0,-1 1 0,1-1-1,-1 1 1,1-1 0,-2-1 0,1 2-10,1 1 1,-1-1 0,0 0-1,0 1 1,0-1-1,0 0 1,0 1-1,0-1 1,0 1-1,0 0 1,0-1 0,0 1-1,0 0 1,0-1-1,0 1 1,0 0-1,0 0 1,0 0-1,-1 0 1,1 0 0,0 0-1,0 0 1,0 1-1,-2-1 1,-7 5-3088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0:29.41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159 0 4008,'0'0'7160,"-10"5"-6967,1-1-190,-4 1 229,1 1 0,-1 0 1,1 1-1,-14 11 0,15-10 149,7-5-268,0 0 0,1 0 0,-1 1 0,1-1 0,-1 1 0,1 0 0,0-1 0,0 2 0,1-1 0,-1 0 0,1 0 0,0 1 0,-3 6 0,3-2-4,0 0 1,1 0 0,0 0-1,0 0 1,0 0 0,1 0-1,1 0 1,0-1 0,0 1-1,4 16 1,-3-21-75,-1 0 1,1 0-1,-1-1 0,1 1 1,0 0-1,1-1 0,-1 0 1,0 0-1,1 1 0,0-2 1,0 1-1,0 0 0,0 0 0,0-1 1,0 0-1,1 0 0,-1 0 1,1 0-1,-1 0 0,1 0 1,0-1-1,0 0 0,0 0 1,0 0-1,0 0 0,5 0 0,-4-1-2,1 0 0,-1-1 0,1 1-1,0-1 1,-1 0 0,0 0 0,1-1-1,-1 0 1,0 0 0,1 0-1,-1 0 1,-1-1 0,1 0 0,0 0-1,-1 0 1,1-1 0,-1 1 0,0-1-1,0 0 1,0 0 0,4-8-1,11-14 103,-16 22-85,1 0-1,-1 0 1,0-1-1,0 0 1,3-8-1,-4 10-16,-1 0 0,0 0 0,0 0 0,0 0-1,0 0 1,0 0 0,-1-1 0,0 1-1,1 0 1,-1 0 0,0 0 0,-1-1 0,1 1-1,0 0 1,-1 0 0,0 0 0,0 0-1,0 0 1,0 0 0,0 0 0,0 0 0,-1 0-1,-3-4 1,1-1 17,-16-23 199,19 30-230,-1-1 0,1 1 0,0 0 0,0 0 1,-1 0-1,1-1 0,-1 1 0,1 1 0,-1-1 0,1 0 0,-1 0 0,1 0 0,-1 1 0,0-1 0,1 1 1,-1-1-1,-3 1 0,-5-2 59,-12 0 105,21 2-180,1 0 1,-1 0-1,1 0 0,-1 0 0,1 0 0,0 0 1,-1 0-1,1 0 0,-1 1 0,1-1 0,-1 0 1,1 0-1,-1 1 0,1-1 0,0 0 0,-1 0 1,1 1-1,0-1 0,-1 0 0,1 1 0,0-1 1,-1 1-1,1-1 0,0 0 0,0 1 0,-1-1 1,1 1-1,0-1 0,0 1 0,0-1 1,0 1-1,-1-1 0,1 1 0,0-1 0,0 1 1,0 0-1,1-1-3,-1 1 0,1-1-1,-1 0 1,0 1 0,1-1 0,-1 0 0,1 1 0,-1-1 0,1 0 0,-1 0 0,1 0 0,-1 1 0,1-1-1,-1 0 1,1 0 0,-1 0 0,1 0 0,0 0 0,-1 0 0,1 0 0,-1 0 0,1 0 0,-1 0 0,1-1-1,-1 1 1,2 0 0,11-3-2495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1:54.69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1 166 9440,'0'0'13441,"10"0"-13276,54-8 60,-16 2 183,1 1 0,71 3 0,194 18 1623,-269-15-1802,82 0 334,-93 0-343,62 8 0,12 0 173,23 1 41,-82-5-176,1-2 1,60-4-1,101-9 468,-50 3-352,140-24 214,-32 3-145,-183 23-177,101 7 0,-146 0-180,13 1 51,0 2 0,61 13 0,-93-14-92,1 0-1,23-1 0,3 0 5,158 10 7,-177-12-55,63-1-1,-1-3 0,120-19 0,113-13 0,13 9 0,-183 12 0,-81 11 0,76 7 0,23 0 0,299-19 0,-208 20 0,-42-10 0,-34-1 0,-48 10 0,437 13 0,-312-4 0,273 7 0,-343-15 0,172-2 0,-113-9 0,181-11 0,-383 15 0,-1 3 0,93 13 0,-19-1 0,476 6 0,-502-18 0,161-7 0,-190 4 0,98-15 0,-165 17 0,0 0 0,0-1 0,0 1 0,0-1 0,-1 0 0,1 0 0,5-2 0,4-2 0,-12 5 0,0 0 0,0 0 0,0 0 0,0 0 0,0-1 0,0 1 0,0 0 0,0 0 0,0 0 0,0-1 0,0 1 0,0 0 0,0 0 0,0 0 0,0-1 0,0 1 0,0 0 0,0 0 0,0 0 0,0-1 0,0 1 0,0 0 0,0 0 0,0 0 0,0-1 0,0 1 0,-1 0 0,1 0 0,0 0 0,0 0 0,0-1 0,0 1 0,0 0 0,-1 0 0,1 0 0,0 0 0,0 0 0,0 0 0,0 0 0,-1-1 0,1 1 0,0 0 0,0 0 0,0 0 0,-1 0 0,-9-7 0,-3 2 0,0 0 0,0 1 0,-1 1 0,1 0 0,-28-3 0,24 5 0,1-2 0,0 0 0,0 0 0,-16-7 0,20 7 0,-8-2 0,19 5 0,1 0 0,-1-1 0,1 1 0,-1 0 0,1 0 0,-1 0 0,1-1 0,-1 1 0,1 0 0,-1-1 0,1 1 0,-1 0 0,1-1 0,-1 1 0,1-1 0,0 1 0,-1 0 0,1-1 0,0 1 0,-1-1 0,1 1 0,0-1 0,0 1 0,-1-2 0,2 2 0,-1-1 0,0 0 0,0 1 0,1-1 0,-1 1 0,1-1 0,-1 1 0,0 0 0,1-1 0,-1 1 0,1-1 0,-1 1 0,1 0 0,-1-1 0,1 1 0,-1 0 0,1 0 0,0-1 0,-1 1 0,1 0 0,-1 0 0,1 0 0,-1 0 0,1 0 0,1 0 0,20-3 0,-16 2 0,22-3 0,7-2 0,1 2 0,60 1 0,155 11 0,-228-8 0,-13 0 0,1 0 0,-1 1 0,12 2 0,-12 1 0,-11 1 0,-10 0 0,10-5 0,-57 23 0,-88 22 0,90-30 0,40-9 0,-1 1 0,1 0 0,0 1 0,-24 16 0,16-9 0,23-14 32,-1-1 1,1 1-1,0 0 0,0 0 0,0 0 1,0 0-1,0-1 0,0 1 0,0 0 1,1 1-1,-1-1 0,0 0 1,1 0-1,-1 0 0,0 0 0,1 1 1,-1-1-1,1 0 0,0 0 1,-1 1-1,1-1 0,0 0 0,0 1 1,0-1-1,0 0 0,0 1 0,0-1 1,0 0-1,1 3 0,1 1-589,-1 0-1,1-1 1,1 1-1,-1-1 1,6 8-1,-6-8-1000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0:30.50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0 195 6728,'0'0'4592,"10"-8"-4335,31-28 6,-36 31-164,-1 0 0,1 0 0,-1-1 0,1 1 1,4-10-1,-7 11 26,1-1 0,-1 2 0,1-1 0,0 0 0,7-6 0,12-15 263,-20 21-324,1 0 1,0 1 0,0-1-1,0 1 1,1 0-1,-1 0 1,1 0 0,-1 0-1,1 1 1,5-3 0,1 0 71,20-7 248,-29 12-358,0 0 0,0 0 1,1-1-1,-1 1 0,0 0 0,0 1 1,0-1-1,0 0 0,0 0 0,0 0 1,0 0-1,0 1 0,0-1 1,0 1-1,0-1 0,0 1 0,-1-1 1,1 1-1,0-1 0,0 1 1,0 0-1,0-1 0,-1 1 0,1 0 1,0 0-1,-1-1 0,2 3 1,-2-2-13,1 1 1,-1-1-1,0 0 1,0 1 0,0-1-1,0 1 1,0-1 0,0 0-1,0 1 1,0-1 0,0 0-1,-1 1 1,1-1-1,-1 0 1,1 1 0,-1-1-1,1 0 1,-1 0 0,0 1-1,1-1 1,-2 1 0,-21 29 117,17-24-85,-46 60 342,52-66-379,0 0-1,-1-1 1,1 1-1,0 0 1,0-1 0,0 1-1,-1-1 1,1 1-1,0 0 1,0 0-1,0-1 1,0 1-1,0 0 1,0-1 0,0 1-1,0 0 1,1-1-1,-1 1 1,0-1-1,0 1 1,1 0-1,-1-1 1,0 1 0,0 0-1,1-1 1,-1 1-1,1-1 1,-1 1-1,1-1 1,-1 1 0,1-1-1,-1 1 1,1-1-1,-1 0 1,1 1-1,-1-1 1,1 0-1,0 1 1,-1-1 0,1 0-1,0 1 1,33 11 289,-26-10-192,3 1-26,0-1 0,1 0 0,-1 0 0,1-1 0,0-1 0,-1 0 0,22-3 0,11-5-2331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0:36.79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342 64 3912,'0'0'8384,"-10"-4"-8226,-29-12-4,36 15-96,0-1 0,1 1 1,-1 0-1,1-1 0,0 1 1,-1-1-1,1 0 1,0 1-1,0-1 0,0 0 1,0 0-1,0-1 0,-1-1 1,0 0 45,2 2-41,-1 1 1,1 0 0,-1-1-1,0 1 1,1 0-1,-1 0 1,0 0 0,0 1-1,0-1 1,0 0-1,0 1 1,0-1-1,0 1 1,0-1 0,0 1-1,0 0 1,0 0-1,0 0 1,0 0-1,0 1 1,-2-1 0,-6 0 1,7 1-34,-1-1 0,0 1 0,1 0 1,-1 0-1,1 0 0,-6 2 0,6-1 22,0-1 0,0 0 1,-1 0-1,1 0 0,0 0 0,-6 0 1,9-1 18,-18 8 230,-3 6-159,19-12-116,-1-1-1,0 1 1,1 0 0,-1-1-1,1 1 1,0 1 0,-1-1-1,-2 4 1,-19 21 199,14-13-118,9-13-102,0 1 0,0-1 0,0 0 0,0 0 0,0 0 0,0 0 0,1 1 0,-1-1 0,0 0 0,1 1 0,-1-1 0,1 1 0,0-1 0,-1 0 0,1 1 0,0 1 0,-1 3 10,0 0 1,-1-1-1,1 1 1,-1 0-1,0-1 1,-1 0-1,-3 7 1,2-6-14,3-5 1,1-1 0,-1 1 0,1 0 0,0-1 0,-1 1 0,1 0 0,-1-1 0,1 1 0,0 0 0,-1 0 0,1-1 0,0 1 0,0 0 0,0 0 0,0 0 0,0-1 1,0 1-1,0 0 0,0 0 0,0 0 0,0-1 0,0 1 0,0 0 0,0 0 0,1 0 0,-1-1 0,0 1 0,1 0 0,0 1 0,-1 0 7,0 0 0,0 0 1,-1 0-1,1 0 0,0 0 0,-1 0 0,1 0 1,-1 0-1,-1 3 0,-2 7 29,3-5-15,0 0 0,0 0 1,1 0-1,0 0 0,0 0 1,0 0-1,1 0 0,0 0 1,3 7-1,2 14 76,-6-26-90,0 1 0,0 0 0,1 0-1,-1-1 1,1 1 0,0 0 0,0-1-1,0 1 1,0-1 0,0 1-1,0-1 1,1 1 0,-1-1 0,1 0-1,0 0 1,0 0 0,0 0 0,2 2-1,0-1 13,-1-1 0,1 0-1,-1-1 1,1 1-1,0-1 1,0 1-1,0-1 1,0 0 0,0 0-1,0-1 1,0 1-1,0-1 1,0 0-1,0 0 1,6-1-1,-1-1 33,0 1 0,-1-2 0,1 1 0,0-1 0,15-7 0,-23 9-32,1 0 0,0 0-1,-1 0 1,1 0 0,-1-1 0,1 1 0,-1 0-1,0-1 1,0 1 0,1-1 0,-1 1-1,0-1 1,0 1 0,0-1 0,0 0-1,-1 1 1,1-1 0,0 0 0,-1 0 0,1 0-1,-1 0 1,0 1 0,0-1 0,1-3-1,1-8 30,3 1 5,-4 10-52,-1 1 1,1 0-1,0-1 1,-1 1-1,1-1 0,-1 1 1,1-1-1,-1 1 1,0-1-1,0 0 0,1 1 1,-2-4-1,1 1 6,0 0 0,1 0 0,-1 0 1,1 0-1,0 0 0,0 0 0,0 0 0,0 0 0,1 0 0,-1 0 0,1 0 0,0 1 1,0-1-1,1 1 0,4-7 0,13-23 6,0 1-11,-16 25 15,0 0-1,0 0 1,0 0-1,6-7 1,2-3 4,-4 4-15,8-10-74,8 6 25,-21 15 37,0 0 1,0 0-1,0 0 0,0 0 0,0 0 0,0-1 0,-1 1 0,1-1 0,1-3 0,4 2 2,-1 0 0,1 1 0,12-4 0,-19 7 0,4-2 0,0 1 0,0 0 0,0 0 0,1 1 0,-1 0 0,0 0 0,0 0 0,0 0 0,0 1 0,1-1 0,6 3 0,-9-1 5,1-1 0,-1 1 0,0 0 0,0 0 0,0 0 0,0 0 0,0 0 0,0 1 0,0-1 0,-1 1 0,1 0 0,-1 0 0,0 0 0,0 0 0,0 0 0,0 0 0,-1 0 0,1 1 0,-1-1 0,0 1 0,0-1 0,1 6 0,0 5 25,-1 0 0,-1 0 0,0 0 0,-4 22-1,2-15-21,3-5 24,-2 5 30,-17 59 67,0-52-93,4-6 4,12-19-25,-1 1 0,1-1-1,-1-1 1,1 1 0,-1 0 0,0 0-1,-6 3 1,-11 13 58,18-17-60,0-1 0,1 0 0,-1 1 0,0-1-1,0 0 1,0 0 0,0 0 0,0 0 0,0 0 0,0-1 0,0 1 0,-1 0 0,1-1 0,0 0 0,0 1 0,0-1 0,-1 0 0,1 0 0,-4-1 0,4 1-5,1 0 0,-1 0 0,1 0 0,0-1 1,-1 1-1,1 0 0,0-1 0,-1 1 0,1-1 1,0 1-1,0-1 0,-1 1 0,1-1 0,0 0 1,0 0-1,0 0 0,0 0 0,0 0 0,0 0 1,0 0-1,0 0 0,0 0 0,1 0 0,-1 0 0,0 0 1,1-1-1,-1 1 0,1 0 0,-1 0 0,1-1 1,-1 1-1,1-2 0,-12-23 101,4 3-42,6 18-55,1 0 0,-1 1 0,1-1 0,0 0 0,0 0 0,0-10 0,7-60 135,-5 56-133,-1 18-16,0-1-1,0 1 0,0 0 0,0 0 1,0 0-1,-1-1 0,1 1 0,0 0 0,-1 0 1,1 0-1,-1 0 0,1-1 0,-2 0 1,-2-11-32,-3 18-70,7-5 100,-1 0 1,0 0 0,1 0 0,-1 0 0,1 1 0,-1-1 0,1 0 0,-1 0 0,1 1-1,-1-1 1,1 0 0,0 1 0,-1-1 0,1 0 0,-1 1 0,1-1 0,0 1-1,-1-1 1,1 1 0,0-1 0,-1 1 0,1-1 0,0 1 0,0 0 0,-3 14-13,-1 0 0,-9 28 1,8-31-20,1-1 0,1 2 0,0-1-1,0 0 1,-1 23 0,5-17-39,-1 2 47,0 1 1,-2-1-1,-6 37 0,2-30 79,4-15-37,-1-1-1,0 1 1,-6 12 0,7-17-6,-1-1 1,0 1-1,-1-1 1,1 0 0,-1 0-1,-1 0 1,1 0-1,-1-1 1,0 0-1,-7 6 1,9-10 24,0-1 0,0 1 0,0-1 0,0 0 0,0 0 0,0 0 0,-5-1 0,0 1 31,5-1-44,0-1-1,1 1 0,-1 0 0,1-1 0,0 1 1,-1-1-1,1 0 0,0 0 0,0 0 1,0 0-1,0 0 0,1 0 0,-1-1 0,1 1 1,-1-1-1,1 1 0,-2-5 0,3 7-5,1-3-10,-1 0 0,1-1 0,-1 1 0,0 0 1,0 0-1,0-1 0,0 1 0,-1-4 0,0-7-2,-5-34 23,-2 50 130,6-2-157,0 0 0,0 0 0,1 0-1,-1 1 1,0-1 0,0 0 0,1 1 0,-1 0-1,0-1 1,0 1 0,1 0 0,-1 0-1,1-1 1,-1 1 0,1 1 0,-1-1 0,-1 2-1,-5 9-76,7-11 68,0 0 0,0 0 0,0 0-1,0 0 1,1 0 0,-1 1 0,0-1 0,1 0 0,-1 0-1,1 1 1,-1-1 0,1 0 0,0 0 0,-1 1 0,1-1-1,0 0 1,0 3 0,0-4 6,1 1-1,0-1 1,-1 1 0,1-1 0,0 1-1,-1-1 1,1 0 0,0 1-1,0-1 1,-1 0 0,1 1-1,0-1 1,0 0 0,0 0 0,-1 0-1,1 0 1,0 0 0,0 0-1,0 0 1,1 0 0,4-4 9,-6 4-5,0-1-1,0 0 1,0 1 0,0-1 0,0 1-1,0-1 1,-1 0 0,1 1-1,0-1 1,0 1 0,-1-1 0,1 1-1,-1-1 1,1 0 0,0 1-1,-1 0 1,1-1 0,-1 1 0,0-1-1,-1 0 5,1 0-1,-1 0 0,1 1 0,-1-1 0,0 0 1,0 1-1,1-1 0,-1 1 0,0 0 0,0 0 1,1 0-1,-1 0 0,0 0 0,0 0 0,0 0 1,1 0-1,-1 1 0,0-1 0,0 1 0,1-1 1,-1 1-1,0 0 0,-1 1 0,1-2-5,1 0 0,0 1-1,0-1 1,-1 1 0,1 0 0,0 0-1,0-1 1,0 1 0,0 0 0,0 0-1,0 0 1,0 0 0,0 0 0,0 0-1,0 0 1,1 0 0,-1 1 0,0-1-1,1 0 1,-1 0 0,1 1 0,-1-1 0,1 0-1,0 1 1,-1-1 0,1 0 0,0 1-1,0-1 1,0 0 0,0 1 0,0-1-1,1 2 1,-1-2 1,0-1-1,1 1 1,-1-1 0,0 1 0,1-1-1,-1 1 1,1-1 0,-1 1 0,1-1-1,-1 0 1,1 1 0,0-1 0,-1 0-1,1 1 1,-1-1 0,1 0 0,0 0-1,-1 1 1,1-1 0,-1 0-1,1 0 1,0 0 0,0 0 0,19 0 19,-17 0-18,11-2-8,0 0 1,-1-1-1,1 0 0,-1-1 1,1 0-1,-1-1 1,13-8-1,14-9-2714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0:38.67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231 0 4416,'0'0'3337,"-3"9"-2829,-3 6-85,0-1 0,0 0 0,-14 20 0,3-7 228,11-17-412,-1 1 0,0-2 0,-9 11 0,8-10-98,-1 1 1,2 1-1,-1-1 0,2 1 1,-7 14-1,-22 65 459,22-46-312,2 1 1,1 0 0,-6 95-1,15-123-205,1-1-1,1 1 0,1 0 1,0-1-1,1 0 0,1 1 1,1-1-1,0 0 0,1-1 1,1 0-1,1 0 0,0 0 1,1-1-1,1 0 0,0 0 1,1-1-1,0-1 0,1 0 1,1-1-1,27 22 1,-4-11 316,2-1 0,51 22 0,-65-32-169,8 10 406,-16-9 224,-15-13-839,0 0 0,-1 0 0,1 0 0,0 0-1,0 0 1,-1 0 0,1-1 0,0 1 0,-1 0-1,1 0 1,0-1 0,-1 1 0,1 0 0,0-1-1,-1 1 1,1 0 0,-1-1 0,1 1 0,-1-1 0,1 1-1,-1-1 1,2 0 0,13-16 143,68-74-53,-55 63-2411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0:39.760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91 50 3808,'0'0'5984,"-10"-8"-5634,-31-25-2,40 32-299,0 1-1,0-1 0,0 0 0,0 0 1,0 1-1,0-1 0,0 0 0,0 1 1,0-1-1,0 1 0,-1 0 0,1-1 1,0 1-1,0 0 0,-1 0 0,1-1 0,0 1 1,0 0-1,-1 0 0,1 1 0,0-1 1,0 0-1,-1 0 0,1 1 0,0-1 1,-1 1-1,1-1-19,1 1 0,-1-1 0,1 0 1,-1 1-1,1-1 0,-1 1 0,1-1 0,0 0 1,-1 1-1,1-1 0,0 1 0,-1-1 0,1 1 0,0 0 1,-1-1-1,1 1 0,0-1 0,0 1 0,0-1 0,0 1 1,0 0-1,0-1 0,0 1 0,0-1 0,0 1 1,0 0-1,0-1 0,0 1 0,0-1 0,0 1 0,0 0 1,1-1-1,-1 1 0,13 28 578,-10-23-535,-1 0 0,1 0-1,-1 0 1,7 9-1,83 88 608,-63-74-426,47 63 1,-60-69-171,-4-7-3,0 1-1,-1 0 1,-1 1-1,0 1 1,-2-1-1,0 1 1,6 23 0,-8-7 27,-2 1 1,-1 0 0,-1-1-1,-3 1 1,0 0 0,-3 0-1,-7 34 1,5-43 25,-2 0-1,0-1 1,-1 0 0,-26 47-1,8-26 357,-50 66 0,66-95-252,7-11 59,4-8 300,7-18-2888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1:13.278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96 953 3912,'0'0'2880,"-11"5"-2462,-33 15-54,42-19-303,1-1-1,-1 1 0,1 0 0,-1-1 0,0 1 0,0-1 0,1 1 0,-1-1 1,0 0-1,0 0 0,1 1 0,-1-2 0,0 1 0,0 0 0,1 0 0,-3-1 1,-6 0 999,11 0-994,-1 0 0,0 0 0,0 1 1,1-1-1,-1 0 0,1 0 0,-1 1 0,0-1 0,1 0 0,0 1 1,-1-1-1,1 0 0,-1 1 0,1-1 0,0 1 0,-1-1 1,2 0-1,39-21 456,81-31 0,-59 27-300,20-8 50,95-43 184,-93 40-211,2 3 0,148-35 0,-190 56-163,0-3 0,-2-1 0,61-34 0,18-3 120,-68 32-101,-29 14-53,-1 1 1,2 1-1,-1 1 0,0 2 1,28-1-1,-8 0 22,-22 2-35,4 0 25,-1-2 0,38-9 1,68-17 100,-19 5-46,-90 19-97,22-5 32,76-31 0,-85 26-18,-11 6-4,38-21 0,-32 14 9,1 2-1,38-14 1,19-9 35,-67 27-58,-2-2 0,0 0 1,29-25-1,-19-1 243,-28 39-245,0 0 0,-1 0 1,1-1-1,0 1 0,-1 0 0,1 1 0,0-1 0,0 0 0,-1 0 1,4 2-1,8 0 36,-6 28-48,5 17 0,-1 1 0,-3 0 0,3 82 0,-8-92 0,-2-28 14,-1 0 1,-3 20 0,1-21-4,1 0 1,1 0-1,0 0 0,0 0 0,0 0 1,1 0-1,4 16 0,0-11 50,-4-13-25,0 1 1,-1 0-1,1-1 0,0 1 1,-1 0-1,0 0 1,1 0-1,-1-1 0,0 1 1,0 3-1,0-4-31,-1 0 0,1 0-1,-1 0 1,1 0 0,-1 0 0,0 0-1,1-1 1,-1 1 0,0 0-1,1 0 1,-1-1 0,0 1-1,0 0 1,0-1 0,0 1 0,0-1-1,0 1 1,0-1 0,0 1-1,0-1 1,0 0 0,0 1-1,0-1 1,-1 0 0,-193 43 168,66-16-92,66-9-19,-96 40 0,76-25-3,38-15-34,1 3-1,-42 26 0,-7 1 2,15-9-2,-10 6 62,-134 49 1,163-76-34,-2-2 0,-86 11 0,84-17 15,0 2 1,-74 26-1,38-5 15,42-15-15,-106 49 0,133-51-28,0 2 1,-50 38-1,-63 47 203,123-92-212,20-11-28,0 0 0,-1 0 0,1 1 0,0-1-1,0 0 1,-1 0 0,1 0 0,0 0 0,0 0-1,-1 0 1,1 0 0,0 0 0,0 0 0,-1 0 0,1 0-1,0 0 1,0 0 0,-1 0 0,1 0 0,0 0-1,0 0 1,-1 0 0,1 0 0,0 0 0,0 0-1,-1 0 1,1 0 0,0 0 0,0-1 0,-1 1-1,1 0 1,0 0 0,0 0 0,0 0 0,-1-1-1,1 1 1,0 0 0,0 0 0,0-1 0,1-2 7,0 0-1,1 0 1,-1 0 0,1 0 0,0 0 0,-1 0 0,2 1 0,-1-1-1,4-3 1,2-4 18,-2 1-13,6-10 122,-12 19-134,1 0 0,-1-1 0,0 1 0,1 0 0,-1 0-1,0-1 1,1 1 0,-1 0 0,1 0 0,-1-1 0,0 1 0,1 0 0,-1 0 0,1 0 0,-1 0 0,1-1 0,-1 1 0,1 0 0,-1 0 0,0 0 0,1 0 0,-1 0 0,1 0 0,-1 0 0,1 1 0,-1-1 0,1 0 0,-1 0 0,1 0 0,-1 0 0,0 0 0,1 1 0,-1-1 0,1 0 0,-1 0-1,0 1 1,1 0 0,26 17-2331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1:16.787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7 100 6928,'0'0'7641,"-1"-11"-7444,-4-31-1,5 42-166,0 0-1,0-1 1,0 1-1,0 0 0,0-1 1,0 1-1,0 0 1,0-1-1,0 1 1,0 0-1,0-1 0,1 1 1,-1 0-1,0-1 1,0 1-1,0 0 1,1-1-1,-1 1 1,0 0-1,0 0 0,1-1 1,-1 1-1,0 0 1,1 0-1,-1 0 1,0 0-1,1-1 1,-1 1-1,0 0 0,1 0 1,-1 0-1,0 0 1,1 0-1,-1 0 1,0 0-1,1 0 1,-1 0-1,0 0 0,1 0 1,0 0-1,23 2 184,-7 0-78,140-5 535,167-25 1,-304 25-619,-1 0 9,1 0-1,0 2 1,0 0-1,0 1 1,0 1 0,19 3-1,85 22 355,-116-24-379,1 0 1,-1 1 0,11 4-1,2-6 136,-21-1-167,0 0-1,1 0 1,-1 0-1,1 0 1,-1 0-1,1 0 1,-1 0-1,0 0 0,1 0 1,-1 0-1,1 0 1,-1 0-1,1 0 1,-1 0-1,0 1 1,1-1-1,-1 0 1,1 0-1,-1 0 0,0 1 1,1-1-1,-1 0 1,1 1-1,-1-1-1,0 0 0,0 1-1,1-1 1,-1 0 0,0 0-1,0 0 1,0 0 0,1 1 0,-1-1-1,0 0 1,0 0 0,1 0-1,-1 0 1,0 0 0,0 0-1,1 0 1,-1 0 0,0 0-1,1 0 1,-1 0 0,0 0 0,0 0-1,1 0 1,-1 0 0,0 0-1,0 0 1,1 0 0,-1 0-1,0 0 1,0 0 0,1 0-1,-1 0 1,0-1 0,0 1 0,1 0-1,-1 0 1,0 0 0,0 0-1,0-1 1,1 1 0,0-1 97,-3 2-93,0 0 1,0-1 0,0 1 0,0 1-1,0-1 1,1 0 0,-1 0-1,0 1 1,1-1 0,-1 1-1,1-1 1,-1 1 0,1 0 0,0-1-1,0 1 1,0 0 0,0 0-1,-1 2 1,-2 3 8,-16 27-1,1 0 0,2 2 0,1 0 0,-19 65 0,35-100-15,-41 161-52,36-137 47,2 0 0,0 0 0,2 1 0,3 38 0,0-19 3,4 24 2,0-35 82,-7-20-21,1-13-55,0 0-1,-1 0 1,1 0-1,0 0 0,0 0 1,0 0-1,0 0 1,0 0-1,0 0 0,0 0 1,0 0-1,0 0 0,0 0 1,1 0-1,-1 0 1,0 0-1,1 2 0,0-3 12,-1 1-1,0-1 0,1 0 0,-1 1 0,0-1 0,0 1 0,1-1 0,-1 1 0,0-1 1,0 0-1,0 1 0,0-1 0,0 1 0,1-1 0,-1 1 0,0-1 0,0 1 0,0-1 1,0 1-1,-1-1 0,1 1 0,0-1 0,0 1 0,0-1 0,0 1 0,0-1 1,-1 1-1,1-1 0,0 0 0,-1 1 0,0 0 3,0 0 1,1-1-1,-1 1 1,0-1-1,0 1 1,0-1-1,-1 0 1,1 1-1,0-1 0,0 0 1,0 0-1,0 0 1,-1 0-1,-38-3 169,36 2-168,-122-7 160,119 7-170,0 1 0,0 0-1,0 0 1,0 1-1,0 0 1,0 0-1,0 1 1,0 0 0,1 0-1,-1 0 1,0 1-1,1 0 1,0 0 0,0 1-1,-10 7 1,14-10-9,1 1-1,-1-1 1,1 1 0,-1-1 0,1 1 0,0 0 0,-1 0 0,1-1-1,0 1 1,0 0 0,0 0 0,1 0 0,-1 0 0,0 0 0,1 0 0,-1 3-1,1-2 16,-2-6 18,-2-8 7,1 2-26,0 1 0,1-1 0,-1 0 0,2-1 0,0 1 0,-1-16 0,7-61 59,-1 22-1,-9-183 240,3 201-21,0 49-292,0-1 1,1 0-1,-1 0 0,0-1 0,0 1 0,0 0 0,-1-1 0,1 1 1,0-1-1,-5 2 0,6-2-3,-6 2-17,-10 4-26,17-6 45,-1-1 0,1 0 1,0 0-1,-1 0 0,1 1 1,0-1-1,-1 0 0,1 1 0,0-1 1,0 0-1,-1 1 0,1-1 1,0 0-1,0 1 0,0-1 1,-1 0-1,1 1 0,0-1 0,0 1 1,0-1-1,0 0 0,0 1 1,0-1-1,0 1 0,0-1 1,0 0-1,0 1 0,0-1 1,0 1-1,0-1 0,0 0 0,0 1 1,0-1-1,1 1 0,0 0 0,0-1-1,0 1 0,0-1 1,0 1-1,0-1 0,0 1 1,0-1-1,1 0 1,-1 0-1,0 1 0,0-1 1,0 0-1,0 0 0,1 0 1,-1 0-1,0-1 0,0 1 1,0 0-1,0 0 0,0-1 1,1 1-1,0-1 0,6-1-8,31-4-11,146-15-31,-171 20 46,-6 1 10,1 0 1,0-1 0,0 0 0,8-2-1,-16 3-4,-1 0 0,0 0 0,0 0 0,0 0-1,0 0 1,0 0 0,1 0 0,-1 0 0,0-1-1,0 1 1,0 0 0,0 0 0,0 0 0,0 0-1,0 0 1,1 0 0,-1 0 0,0 0 0,0 0-1,0 0 1,0-1 0,0 1 0,0 0 0,0 0-1,0 0 1,0 0 0,0 0 0,0 0 0,0-1-1,0 1 1,0 0 0,1 0 0,-1 0 0,0 0-1,0 0 1,0-1 0,0 1 0,-1 0 0,1 0-1,0 0 1,0 0 0,0 0 0,0 0 0,0-1-1,0 1 1,0 0 0,0 0 0,0 0 0,0 0-1,0 0 1,0 0 0,0-1 0,0 1 0,-1 0-1,1 0 1,0 0 0,0 0 0,0 0 0,0 0-1,0 0 1,0 0 0,0 0 0,-1 0 0,1 0-1,0 0 1,0 0 0,-13-7 5,9 4 6,-23-15 9,0-2 0,-38-39 0,17 16 0,31 27-3,4 5 4,-25-19 0,34 27-15,0 1 0,0-1 0,0 1 0,-1 0 0,1 1 0,-1-1 0,1 1 1,-1 0-1,0 0 0,1 0 0,-8 0 0,10 1-5,0 1 0,0-1 0,0 1 0,0 0 0,0 0 0,0 0 1,0 0-1,0 0 0,0 0 0,0 1 0,0-1 0,1 0 0,-1 1 0,1 0 0,-1-1 0,1 1 0,-1 0 0,1 0 0,0 0 0,0 0 1,0 0-1,-1 2 0,-4 9 1,1 0 1,-5 16-1,9-25-1,-4 20-28,1 0 0,0 1-1,2 0 1,2 33 0,-2 10-74,2-27 16,0-32 43,1 0 0,-2 0 0,1 0 0,-4 14 0,4-22 41,0-1-1,0 0 0,-1 1 0,1-1 0,0 1 0,0-1 1,-1 1-1,1-1 0,0 1 0,0-1 0,0 1 1,0-1-1,0 1 0,0-1 0,0 1 0,0-1 0,0 1 1,0 0-1,0-1 0,0 1 0,0-1 0,0 1 1,1-1-1,-1 1 0,0-1 0,0 0 0,1 1 1,-1-1-1,0 1 0,0-1 0,1 1 0,-1-1 0,0 0 1,1 1-1,-1-1 0,1 0 0,-1 1 0,1-1 1,-1 0-1,0 0 0,1 1 0,-1-1 0,1 0 1,-1 0-1,1 0 0,-1 0 0,1 1 0,-1-1 0,1 0 1,-1 0-1,1 0 0,0 0 0,-1 0 0,1 0 1,-1 0-1,1-1 0,-1 1 0,1 0 0,0 0 1,2-1 20,1-1 1,-1 1 0,0 0 0,1-1-1,-1 1 1,0-1 0,0 0 0,4-4 0,-2 1 12,0 0 0,-1-1 0,0 0 0,0 0 0,0 0 0,5-12 0,5-9 96,-8 22 7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1:19.643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51 86 5520,'0'0'4064,"1"10"-3722,-1-7-335,0 6 143,0 1-1,0 0 0,-1 0 0,0-1 0,-1 1 0,-5 17 0,-1-5 130,0-1 1,2 1-1,0 1 1,2-1-1,0 1 1,-1 35-1,17 149 850,0-26 49,-6-24 1175,-7-148-1733,1-8-570,0 0 0,0 0-1,0 0 1,-1 0 0,1 0 0,0 0-1,0 0 1,0 0 0,1 0 0,-1 0-1,0 0 1,0 0 0,0 0-1,1 0 1,-1 0 0,1 0 0,-1 0-1,0 0 1,1 0 0,0 0 0,-1-1-1,1 1 1,0 0 0,-1 0-1,1-1 1,0 1 0,0 0 0,1 0-1,-1 0-39,0 0-1,0-1 1,0 1-1,0 0 1,0 0-1,0 0 1,0 0-1,0 0 0,0 0 1,0 1-1,0-1 1,-1 0-1,1 0 1,-1 1-1,1-1 1,-1 0-1,1 1 1,-1-1-1,1 0 0,-1 1 1,0-1-1,0 3 1,-3 34 156,1-17-119,2-20-45,1 0-1,-1 1 0,0-1 1,1 1-1,-1-1 1,1 0-1,-1 1 1,1-1-1,-1 0 1,1 0-1,0 0 1,0 1-1,0-1 1,0 0-1,0 0 1,0 0-1,0 0 1,0 0-1,0-1 1,0 1-1,0 0 1,1 0-1,-1-1 0,0 1 1,1-1-1,-1 1 1,0-1-1,1 0 1,-1 1-1,2-1 1,4 1 1,0 1 0,-1-2 1,1 1-1,0-1 0,9-1 0,64-13-17,-53 9 7,39-4-1,1 1 1,-48 5 17,0 0 0,0 2 0,0 0 0,1 1 0,28 4 0,22 1-27,-59-2 25,0 0 0,0-1 0,0-1 1,0 1-1,0-2 0,0 0 0,0 0 0,0-1 0,0 0 0,18-5 0,-20 4 2,0-1 0,-1 0 0,1-1-1,-1 0 1,0 0 0,0-1 0,0 0 0,10-8-1,-15 10 0,-1-1-1,1 1 0,-1 0 0,0-1 0,0 0 1,0 1-1,-1-1 0,1 0 0,-1 0 1,0 0-1,0 0 0,0 0 0,-1 0 0,1-8 1,-1-7-7,-1 0 0,-4-20 0,1 1-17,2-1-45,-14-73 0,-61-304-479,66 317 387,11 87 116,0-1 0,0 0 0,1 1 0,1-1 0,5-18 0,-3 12-34,-4 16 53,1 1-1,-1-1 1,0 0-1,1 1 1,0 0 0,-1-1-1,1 1 1,0-1-1,0 1 1,1 0-1,-1 0 1,0-1 0,1 1-1,-1 0 1,1 0-1,3-2 1,-1 5 2,0 0 1,1 1-1,-1 0 1,0 0 0,4 2-1,-6-2 11,-1-1 0,1 0 0,-1 1 0,0-1 1,0 1-1,0-1 0,0 1 0,0 0 0,0-1 0,0 1 0,-1 0 0,1 0 0,0-1 1,0 4-1,4 33-23,-3-20 15,12 167-60,-8-69 24,2-32 24,5 91 1,-10-165 104,-3-1 59,-1 9 325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1:24.951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1 543 6016,'0'0'5129,"10"6"-4958,17 10-80,1 1 72,0-1-1,0-2 0,44 16 0,-44-23-18,0-2-1,57 5 1,57-10 266,-113-1-322,16-2 101,-1-2-1,45-11 1,59-7 277,-57 9-199,-59 8-128,33-2-1,131 1 281,-83 5-101,132-20 0,287-72 387,-292 27-395,-45 9-22,-126 41-173,-13 3 29,65-9-1,-25 7 95,125-37 0,-120 26-92,57 1 18,-47 10-52,-33 6-13,124-2 0,-77 8 35,-84 2-84,110-10 142,35-5-9,-18 3 50,-78 9-43,-14 2-72,-54 1-94,-5 1-4,0-1 0,0 0 0,0-1 0,23-8 0,-30 8-16,0 1 1,0 0 0,0 0-1,16 1 1,13-3 2,-11-1-7,40 0 0,-52 6 0,-13 0 0,0-1 0,-1 0 0,1 0 0,0 0 0,0 0 0,-1 0 0,1-1 0,3 0 0,-3 1 5,0-1 0,0 1 0,0 0 0,0 0 0,0 0 0,0 0 0,4 1 0,19 0 49,-18-2-47,1 0 0,0 1 0,-1 0 1,12 2-1,-13-1-5,0 0 0,1 0-1,-1-1 1,0-1 0,1 1 0,8-3 0,61-6 5,-55 7 32,-15 2-22,-1-1 0,1 0-1,-1 0 1,8-3-1,-8 3-12,1 0 0,-1 0 0,1 0 0,-1 1 0,10 1 0,-2-1-4,-13 0 0,0 1 0,0 0 0,0-1 0,0 1 0,-1 0 0,1-1 0,0 1 0,0 0 0,0 0 0,-1 0 0,1 0 0,0 0 0,-1 0 0,1 0 0,-1 0 0,1 0 0,0 2 0,8 21 0,-4 18-17,-2 1-1,-3 78 1,-1-49-1,7-23-7,-5-43 20,1 0 1,-1 1-1,-1-1 1,1 1-1,-1-1 0,0 1 1,0-1-1,-1 1 1,-2 8-1,1-7-13,0 1-1,0-1 1,1 1 0,0-1-1,0 1 1,1 0 0,1 11-1,1-2 19,-3-17 2,0-1 0,0 1 0,0 0 0,0 0 0,0-1 0,0 1 0,0-1 0,0 1 0,0-1 0,0 1 0,0-1 0,0 1 0,0-1 0,-1 0 0,1 0 0,0 0 0,0 0-1,0 1 1,-2-2 0,0 2 6,-9 0 10,0-1 0,0 0 0,-1-1 0,1 0 0,0 0 0,0-2 1,0 1-1,-14-6 0,-6-1 20,-13-1-9,0 1 1,-1 2-1,0 3 0,-82 1 0,23 12 24,-114 23 0,77-11-106,-2-7-1,-165-4 0,256-7 15,-83 14 1,-5 1 42,103-15-4,-271 15-88,140-4 73,19-1 50,-65 9 59,82-5 10,-267 6 115,238-17-111,74 0-55,-136 27 1,127-12-33,-112 21 63,11-22-32,47-5 28,37-5-39,67-2 15,0 1 0,1 2 0,-52 21 0,-153 39 61,236-67-108,-22 5-12,0-1 62,1 1 0,0 3 0,-66 29 0,43 0 165,52-35-244,6-6 22,1 1 1,-1-1-1,1 1 0,-1-1 0,1 1 0,-1-1 1,0 1-1,1-1 0,-1 0 0,0 1 1,1-1-1,-1 0 0,0 0 0,0 0 0,1 1 1,-1-1-1,-1 0 0,-30 0 71,37-2-73,-1 0 0,1 0 0,-1 0 0,0 0 0,0-1 0,0 1 0,5-5 0,15-10 0,19-1 0,1 1 0,0 2 0,47-8 0,-84 21 0,55-11 0,107-7 0,-42 7 0,284-75 71,86-6-78,-384 82-18,41-7 4,70-12 63,-48 8 20,-79 7-10,127-23 21,-96 9-46,98-19 65,-122 35-67,42-8-6,-92 14-12,68-4 0,14-1 1,-45 0 18,152-26 108,53-34-15,-180 30-22,-115 42-103,0 0 0,0 1 0,0 0 0,0-1 0,0 1 0,0-1 0,0 1 0,0 0 0,0 0 0,0 0 0,0 0 0,0-1 0,0 1 0,0 1 0,0-1 0,0 0 0,1 0 0,-1 0 19,-1 1-1,0-1 0,1 0 0,-1 1 0,0-1 0,1 0 0,-1 1 0,0-1 0,1 1 0,-1-1 1,0 0-1,0 1 0,0-1 0,1 1 0,-1-1 0,0 1 0,0-1 0,0 1 0,0-1 0,0 1 0,0-1 1,0 1-1,0-1 0,0 1 0,-9 31-1951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3T14:11:27.477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17 887 5120,'0'0'4610,"-1"-12"-4379,-10-83 356,8 66-308,2 0 0,1 0 1,4-37-1,20-85 968,-12 115-910,-10 32-292,0 0 1,0-1-1,0 1 0,-1 0 1,0-1-1,0 1 0,0-1 1,0-6-1,4-4 423,-2 10-234,-1 8 32,24-5 7,-13 1-230,-1 0 1,1 0-1,0 1 0,20 4 0,192 15 432,-122-13-318,-74-4-118,1-3-1,-1 0 0,0-2 1,37-8-1,111-37 141,-99 20-105,-32 12 82,89-21 1,-56 26 83,128 0 0,-193 11-233,33-4 63,56-10-1,-59 7-25,76-3 0,-98 10-31,0-2 0,0 0 0,-1-1 0,1-1 0,-1-1 0,0-1 0,25-11 0,-16 7 7,-1 2 0,2 1 0,-1 1 0,1 2 0,46-1 0,-23 1 4,109-2 24,-74 8 14,-12 0-29,39 4 49,-81-3-56,-1-1-1,39-2 0,19-10 0,74-3 54,-92 9-7,97-16 0,-124 13-54,103-11 86,-99 10-72,0 2 0,0 1 0,0 4 0,1 1 0,56 8 0,-82-7-24,-1-1-1,1-1 1,0-1 0,0-2 0,35-9 0,-12 3 15,-33 7-12,-1 0 9,0 0 0,1 1 0,0 0-1,-1 1 1,1 1 0,0 1 0,18 3 0,18 5-153,70 14-2639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7:48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458 17 6928,'0'0'13394,"-10"-1"-13062,-35-5 104,21 2 109,0 1 0,-1 1 0,1 1 0,-26 2 0,33 2-287,1 1-1,0 0 0,0 1 0,0 1 1,0 0-1,1 1 0,0 1 0,1 0 1,-19 14-1,27-17-196,0-1-1,1 1 0,0 0 1,0 1-1,0-1 1,1 1-1,-1 0 1,1 0-1,1 1 1,-1-1-1,1 1 1,0-1-1,1 1 1,-1 0-1,2 0 0,-1 0 1,1 1-1,0-1 1,0 0-1,0 0 1,1 1-1,1-1 1,1 10-1,-2-13-35,1 0-1,0-1 1,0 1 0,0-1-1,0 1 1,1-1-1,0 0 1,-1 1-1,1-1 1,0 0 0,1 0-1,-1 0 1,0 0-1,1-1 1,0 1 0,-1-1-1,1 1 1,0-1-1,0 0 1,0 0-1,1 0 1,-1-1 0,0 1-1,1-1 1,-1 0-1,1 0 1,0 0 0,-1 0-1,1-1 1,6 1-1,3 0 45,0-1 0,0-1 0,0 0-1,0 0 1,0-2 0,0 1-1,17-7 1,-1-6 216,-25 12-22,-17 12-99,-24 14-10,19-12-84,0 1-1,0 1 1,-29 28-1,32-26-22,1 0-1,1 2 1,0 0 0,-13 23 0,24-36-42,-1 1 0,1 0 0,-1 0 0,1 0 0,1 0 0,-1 0 0,1 0 0,0 1 0,0-1 0,0 0 0,1 1 0,0-1 0,0 0 0,0 1 0,1-1 0,0 0 0,0 1 0,0-1 0,1 0 0,-1 0 0,1 0 0,3 5 0,-2-5 7,0-1 0,1 0 0,-1 0 0,1 0 0,0 0 0,0-1 0,1 1 0,-1-1 0,1 0 0,-1 0 0,1-1 0,0 0 0,0 1 0,0-2 0,8 3 0,-2-1 34,0-1-1,-1 0 1,1-1-1,0 0 1,0-1-1,19-2 1,-21 1-15,10 0 63,0-1 1,0-1 0,-1-1-1,0-1 1,0 0 0,0-2-1,20-9 1,-29 13-15,-8 4-67,-1-1-1,1 0 0,-1 0 0,1-1 0,-1 1 0,0 0 0,1 0 0,-1 0 1,1 0-1,-1 0 0,1 0 0,-1-1 0,0 1 0,1 0 0,-1 0 0,0 0 1,1-1-1,-1 1 0,0 0 0,1-1 0,-1 1 0,0 0 0,1-1 0,-1 1 1,0 0-1,0-1 0,1 1 0,-1-1 0,4 0 473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1:57.04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0 456 9648,'0'0'10913,"14"10"-10525,45 27-8,-54-34-325,-1-1 1,1-1 0,0 1 0,0-1 0,0 0-1,0 0 1,0 0 0,0-1 0,0 0 0,0 0-1,0 0 1,0 0 0,0-1 0,8-2-1,14 0 223,86-2 705,169-14 989,-75 3-985,12-2-205,70-9-53,-135 15-386,29 1 23,31-2 76,717-50 1105,-568 40-1101,-42 2-68,-189 17-244,452-7 548,115-12-233,-451 10-373,1323-37-76,-857 47 0,-242-2 0,-127-1 0,82 0 0,-113 1 0,-37-3 0,189 3 0,-303 6 0,35 1 0,71 12 0,-206-12 0,90-8 0,-92 2 0,117-14 0,-1 0 0,-162 17 0,-4 0 0,-1 0 0,0 1 0,1 0 0,10 3 0,-3-6 0,-44-1 0,14 1 0,-79-16 0,28 6 0,-68-21 0,115 29 0,13 5 0,1-1 0,-1 1 0,0-1 0,1 0 0,-1 0 0,0 0 0,1 0 0,-1 0 0,1 0 0,-1-1 0,1 1 0,0-1 0,-1 0 0,1 0 0,0 0 0,0 0 0,-3-4 0,5 6 0,0-1 0,0 1 0,0 0 0,0 0 0,0-1 0,0 1 0,1 0 0,-1 0 0,0 0 0,0-1 0,0 1 0,0 0 0,0 0 0,0 0 0,1-1 0,-1 1 0,0 0 0,0 0 0,0 0 0,0 0 0,1 0 0,-1 0 0,0-1 0,0 1 0,1 0 0,-1 0 0,0 0 0,0 0 0,0 0 0,1 0 0,-1 0 0,0 0 0,0 0 0,1 0 0,-1 0 0,0 0 0,0 0 0,1 0 0,-1 0 0,0 0 0,0 0 0,1 0 0,15 1 0,-14-1 0,34 3 0,0 2 0,0 1 0,0 1 0,-1 2 0,-1 2 0,38 17 0,-57-20 0,1 0 0,-2 2 0,21 16 0,-29-21 0,0 0 0,-1 0 0,0 1 0,0-1 0,0 1 0,-1 1 0,0-1 0,0 0 0,0 1 0,3 10 0,-7-15 0,1 1 0,-1-1 0,1 1 0,-1 0 0,0-1 0,0 1 0,0 0 0,-1-1 0,1 1 0,-1-1 0,1 1 0,-1-1 0,0 1 0,0-1 0,0 1 0,0-1 0,0 1 0,-1-1 0,1 0 0,-1 0 0,1 0 0,-3 2 0,-5 5 0,0 0 0,-1-1 0,-14 10 0,12-10 0,-32 21 137,-1-2-1,-52 23 1,21-12-4482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7:52.4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210 624 9040,'0'0'11490,"-11"3"-11026,-2-1-305,9-1-103,-1 0 0,1-1 0,-1 1 0,1 1 0,0-1 0,0 1 0,0 0 0,0 0 0,0 0 0,0 0 0,0 0 0,-4 4 0,-29 20 863,-15 12 68,48-34-864,0 0 1,0-1-1,1 1 0,-1 1 1,1-1-1,0 0 0,0 1 1,0 0-1,-2 7 1,4-9-77,1 0 1,-1 0-1,1 0 1,0 0-1,0 0 0,0 0 1,0 0-1,0 1 1,1-1-1,0 0 1,-1 0-1,1 0 1,0 0-1,1 0 1,-1-1-1,0 1 1,1 0-1,0 0 1,-1-1-1,1 1 1,0-1-1,0 0 1,1 1-1,-1-1 1,0 0-1,1 0 1,-1 0-1,1-1 1,0 1-1,0-1 1,-1 1-1,1-1 1,0 0-1,0 0 0,0 0 1,0 0-1,0-1 1,0 0-1,1 1 1,-1-1-1,0 0 1,0 0-1,5-1 1,-2-1 8,0-1-1,1 1 1,-1-1 0,0-1 0,0 1-1,0-1 1,-1 0 0,1 0-1,-1-1 1,0 0 0,0 0 0,-1 0-1,1 0 1,-1-1 0,4-7 0,0-1 78,0-1 0,-1 0 0,0 0 0,-1 0 0,4-21 0,-7 21 91,0 1 0,0-20-1,-4 29-43,-1 8-87,-3 12-24,4-13-57,-34 135 203,-27 199 0,60-320-195,-9 107 288,11-123-305,0 0 0,0 0 0,0 1 0,0-1-1,0 0 1,0 0 0,0 0 0,0 0 0,0 0-1,0 1 1,0-1 0,-1 0 0,1 0 0,1 0-1,-1 0 1,0 0 0,0 1 0,0-1 0,0 0-1,0 0 1,0 0 0,0 0 0,0 0-1,0 1 1,0-1 0,0 0 0,0 0 0,0 0-1,0 0 1,0 0 0,1 0 0,-1 0 0,0 1-1,0-1 1,0 0 0,0 0 0,0 0 0,0 0-1,1 0 1,-1 0 0,0 0 0,0 0 0,0 0-1,0 0 1,0 0 0,1 0 0,-1 0 0,0 0-1,0 0 1,8-7 79,9-21-19,-14 25-41,158-225 389,6-7-160,-79 96 99,-88 139-348,0 0 0,0 0 1,1 0-1,-1 0 0,0-1 0,0 1 0,0 0 0,0 0 1,0 0-1,0-1 0,1 1 0,-1 0 0,0 0 1,0-1-1,0 1 0,0 0 0,0 0 0,0 0 1,0-1-1,0 1 0,0 0 0,0 0 0,0-1 0,0 1 1,0 0-1,0 0 0,0-1 0,0 1 0,0 0 1,0 0-1,-1 0 0,1-1 0,0 1 0,0 0 0,0 0 1,0 0-1,0-1 0,0 1 0,-1 0 0,1 0 1,0 0-1,0 0 0,0-1 0,-1 1 0,1 0 1,-1 0-3,1 0 0,-1 0 1,1 0-1,-1 0 1,1 0-1,-1 0 1,1 1-1,-1-1 1,1 0-1,-1 0 0,1 0 1,-1 1-1,1-1 1,0 0-1,-1 0 1,1 1-1,-1-1 1,1 0-1,0 1 0,-1-1 1,1 1-1,0-1 1,-1 0-1,1 1 1,-9 12-19,1 0 0,1 0 0,0 1 0,1 0 0,0 0 0,1 0 0,1 1 1,0 0-1,1 0 0,1 0 0,-1 16 0,1-4-37,0-16 29,1 1-1,1 0 0,1 13 1,-1-21 23,1-1 1,-1 0-1,1 1 1,0-1 0,0 0-1,0 0 1,1 1-1,-1-1 1,1 0 0,0 0-1,-1-1 1,1 1 0,1 0-1,-1-1 1,4 5-1,-4-6 15,0 0-1,0 0 1,1 0 0,-1 0-1,0 0 1,1 0-1,-1-1 1,0 1-1,1-1 1,-1 1-1,1-1 1,-1 0 0,1 0-1,-1 0 1,0-1-1,1 1 1,-1 0-1,1-1 1,-1 0-1,0 1 1,1-1-1,-1 0 1,4-2 0,3-2 30,1 0 1,-1-1 0,0 0 0,9-7-1,5-9 43,-1-1 0,-1 0 0,0-2 0,28-47 0,-25 36-53,-10 20-33,-12 15 0,0-1 0,0-1 0,0 1 0,0 0 0,0 0 0,-1-1 0,1 1 0,-1-1 0,1 0 0,-1 1 0,0-1 0,0 0 0,0 0 0,0 0 0,0-3 0,10 30 0,-1 1 0,1-1 0,23 39 0,-33-61 0,1 0 0,-1 1 0,1-2 0,0 1 0,0 0 0,-1 0 0,1 0 0,1-1 0,-1 1 0,0-1 0,0 0 0,0 0 0,1 0 0,-1 0 0,1 0 0,-1 0 0,0 0 0,1-1 0,0 1 0,-1-1 0,1 0 0,-1 0 0,1 0 0,-1 0 0,1 0 0,0-1 0,-1 1 0,1-1 0,-1 1 0,1-1 0,-1 0 0,0 0 0,1 0 0,-1 0 0,0-1 0,0 1 0,0 0 0,0-1 0,0 0 0,0 1 0,0-1 0,2-3 0,44-45-664,40-46-1632,-80 86 1750,0 1 0,0 0-1,1 1 1,18-14 0,-24 20 503,-1 0-1,1 1 1,-1-1-1,1 1 1,-1 0 0,1 0-1,0 0 1,-1 0 0,1 0-1,0 1 1,0-1-1,0 1 1,-1-1 0,1 1-1,0 0 1,0 0-1,0 1 1,0-1 0,0 1-1,-1-1 1,1 1-1,0 0 1,0 0 0,-1 0-1,1 0 1,2 2 0,1 1 15,-1 0 0,1 0 1,-1 1-1,4 4 1,-8-8 29,0-1-1,-1 1 1,1 0 0,0-1 0,-1 1 0,1 0-1,-1-1 1,1 1 0,-1 0 0,1 0 0,-1 0-1,1 0 1,-1-1 0,0 1 0,1 0 0,-1 0-1,0 0 1,0 0 0,0 0 0,0 0 0,0 0-1,0 0 1,0 0 0,0-1 0,0 1 0,0 0-1,0 0 1,-1 0 0,1 0 0,0 0 0,-1 0-1,1-1 1,-1 1 0,1 0 0,-1 0 0,1 0-1,-1-1 1,1 1 0,-1 0 0,0 0 0,-3 0 10,1 1 0,-1-1 0,1 0 0,0-1 0,-1 1 0,0 0 0,-5-1 0,-3 1 18,0 2-8,1-1-1,0 1 1,0 1 0,0 0-1,0 0 1,1 1-1,-1 0 1,1 1 0,0 0-1,-13 12 1,19-15-19,0 1 0,0 0 0,0 0 1,1 1-1,-1-1 0,1 1 0,0 0 0,0-1 0,1 1 0,0 1 1,-1-1-1,2 0 0,-1 0 0,0 1 0,1-1 0,0 1 0,1-1 1,-1 1-1,1-1 0,0 1 0,0 0 0,1-1 0,1 9 1,-1-12-4,-1 1 0,1-1 0,0 1 0,0-1 0,0 0 1,0 0-1,0 0 0,0 0 0,1 1 0,-1-2 0,1 1 1,-1 0-1,1 0 0,0 0 0,-1-1 0,1 1 1,0-1-1,0 1 0,0-1 0,1 0 0,-1 0 0,0 0 1,0 0-1,1 0 0,-1 0 0,5 0 0,-2-1 3,-1 1-1,1-1 0,-1 0 1,1-1-1,-1 1 0,1-1 1,-1 0-1,0 0 0,1 0 1,-1 0-1,0-1 0,0 0 1,8-4-1,-1-2 26,1 0 1,-2-1-1,1 0 1,-1 0-1,17-22 1,-10 7 140,26-46 0,-40 64-122,1 0-1,-1 0 0,-1 0 1,1-1-1,-1 1 0,0-1 1,1-7-1,-6 5 65,-3 13-76,-6 14-50,12-17 16,-2 4-8,0 0 0,0 0 0,0 0 0,1 1 0,0-1 0,0 0 0,1 1 0,-1-1 0,1 1 0,1 10 0,1-3-11,0 0 0,0 0 1,6 18-1,-6-26 9,0 0 0,0 0 0,0 0 0,0-1 0,1 1 0,0-1 0,0 1 0,0-1 0,0 0 0,1 0 0,6 6 0,-7-8 9,-1-1 0,1 1 1,-1-1-1,1 1 1,0-1-1,0 0 1,0-1-1,0 1 0,0 0 1,0-1-1,0 1 1,0-1-1,0 0 1,0 0-1,0 0 1,0-1-1,0 1 0,0-1 1,-1 1-1,1-1 1,5-2-1,3-2 13,0 0-1,0-1 1,-1-1-1,0 1 1,0-2-1,-1 1 0,0-1 1,0-1-1,-1 0 1,0 0-1,0 0 1,6-12-1,7-13 39,0-1 0,18-48 0,2-22 104,46-189-1,-82 276-138,4-14 13,-5 19-15,0-2 0,0 1 1,-1 0-1,-1-1 0,0 1 0,-1-18 0,-1 32-15,0-1 0,0 1 0,0-1 0,0 1 1,1-1-1,-1 0 0,0 1 0,0-1 0,-1 1 0,1-1 0,0 1 0,0-1 0,0 1 0,0-1 0,0 1 0,-1-1 0,1 1 1,0-1-1,0 1 0,-1-1 0,1 1 0,0-1 0,-1 1 0,1 0 0,0-1 0,-1 1 0,1 0 0,-1-1 0,1 1 0,-1 0 1,1-1-1,-1 1 0,1 0 0,-1 0 0,0-1 0,0 2-4,0-1 1,-1 1 0,1 0-1,0 0 1,0-1-1,0 1 1,0 0 0,0 0-1,0 0 1,0 0-1,0 0 1,0 1-1,0 0 1,-24 41-85,14-12 28,2 0 0,1 0 0,1 1 0,2 0 0,1 0 0,0 45 1,2 18-52,3 81-63,3-140 147,1 0 1,12 40-1,-16-69 44,1-1 0,0 0 1,0 0-1,0 0 0,1 0 0,0 0 0,4 5 0,-6-9-11,0-1-1,0 0 0,0 0 0,0 0 1,0 0-1,1 0 0,-1 0 1,0 0-1,1 0 0,-1 0 1,1-1-1,-1 1 0,1-1 1,-1 1-1,1-1 0,-1 1 1,1-1-1,0 0 0,-1 0 1,1 0-1,-1 0 0,1 0 1,0 0-1,-1 0 0,1 0 1,-1-1-1,1 1 0,0-1 1,-1 1-1,1-1 0,-1 0 1,1 1-1,1-3 0,8-3 16,0 0-1,-1-2 0,0 1 0,0-1 1,0-1-1,-1 0 0,11-13 1,50-78 259,-48 66-20,-24 53-221,0 0 0,2 0-1,0 0 1,1 0-1,5 28 1,-4-35-44,2 0 0,-1-1 0,1 1 1,1-1-1,0 0 0,12 19 0,-15-27 11,0-1-1,1 1 1,-1 0-1,1-1 1,-1 1-1,1-1 1,0 0-1,0 0 1,0 0-1,0-1 1,1 1-1,-1-1 1,0 1-1,1-1 1,-1 0-1,1 0 1,-1-1-1,1 1 1,-1-1-1,1 1 1,-1-1-1,1 0 1,0-1-1,-1 1 1,1-1-1,-1 1 1,6-3-1,0 0 21,0 0-1,0 0 0,-1-1 1,0-1-1,0 1 1,0-1-1,0-1 0,-1 1 1,9-9-1,2-4 66,-1-1-1,17-24 0,-24 33-66,-18 27 7,-5 9-11,13-22-20,-1 1-1,1 0 1,-1-1 0,1 1-1,1 0 1,-1-1 0,1 1-1,-1-1 1,1 1 0,1-1-1,-1 1 1,0-1 0,1 0-1,0 1 1,0-1 0,1 0-1,-1 0 1,1 0 0,0-1-1,0 1 1,0-1 0,0 0-1,0 1 1,1-1 0,0-1-1,-1 1 1,1 0 0,0-1-1,0 0 1,1 0 0,-1 0-1,5 1 1,-7-3 5,-1 0 0,0 0-1,1 0 1,-1 0 0,0 0 0,1 0 0,-1 0-1,0-1 1,0 1 0,1 0 0,-1-1-1,0 1 1,0-1 0,1 1 0,-1-1-1,0 0 1,0 0 0,0 1 0,0-1 0,0 0-1,0 0 1,0 0 0,0 0 0,-1 0-1,1 0 1,0 0 0,0-1 0,-1 1 0,1 0-1,-1 0 1,1 0 0,-1-1 0,0 1-1,1 0 1,-1-2 0,1-2 7,0 1 1,0-1-1,0 0 1,-1 1-1,1-1 1,-1 0-1,-1 0 0,0-7 1,-1 6 11,1 0 1,-1 1 0,0-1-1,-1 0 1,-5-9-1,7 13-18,0 1-1,-1-1 0,1 0 1,-1 0-1,0 0 1,0 1-1,1-1 0,-1 1 1,0 0-1,0-1 0,0 1 1,0 0-1,-1 0 0,1 0 1,0 0-1,0 1 0,-4-1 1,5 1-4,1 0-1,0 0 0,-1 0 0,1 0 1,0 0-1,-1 0 0,1 0 0,0 0 1,-1-1-1,1 1 0,0 0 0,0 0 0,-1 0 1,1 0-1,0 0 0,-1 0 0,1-1 1,0 1-1,-1 0 0,1 0 0,0 0 1,0-1-1,0 1 0,-1 0 0,1 0 0,0-1 1,0 1-1,0 0 0,-1-1 0,1 1 1,0-1-1,0 1 0,0-1 0,0 1 0,0-1 0,1 1 0,-1 0 0,0-1 0,0 1 0,0-1 0,1 1 0,-1-1 0,0 1 0,1 0 0,-1-1 0,0 1 0,1 0 0,-1-1 0,0 1 0,1 0 0,-1 0 0,1-1 0,-1 1 0,0 0 0,1 0 0,-1 0 0,1-1 0,-1 1 0,1 0 0,-1 0 0,1 0 0,-1 0 0,1 0 0,17-5-23,-12 4 10,14-4-15,0 1-1,0 1 0,1 1 1,30 0-1,-47 3 34,0 0 0,0 0 0,0 0-1,0 0 1,0 1 0,0-1 0,0 1 0,0 0-1,0 0 1,-1 1 0,1-1 0,-1 1 0,0 0 0,1 0-1,-1 0 1,-1 0 0,1 0 0,0 1 0,-1-1 0,0 1-1,1 0 1,-2 0 0,1 0 0,0 0 0,1 7-1,7 16 130,-9-26-111,-1 1-1,0-1 1,1 0 0,0 0-1,-1 1 1,1-1 0,0 0-1,0 0 1,-1 0 0,1 0-1,0 0 1,0 0-1,0 0 1,2 1 0,-3-2 93,15 0 36,-6-4-111,-1 0 0,1-1 0,-1 0 0,0-1 0,14-11 0,0 0 19,20-15 66,19-13 150,-61 44-275,1 1 1,0 0 0,-1-1-1,1 1 1,-1 0 0,1-1-1,-1 1 1,1 0-1,0 0 1,-1 0 0,1-1-1,0 1 1,-1 0 0,1 0-1,0 0 1,-1 0 0,1 0-1,0 0 1,-1 1 0,1-1-1,0 0 1,-1 0-1,1 0 1,-1 1 0,1-1-1,0 0 1,-1 0 0,1 1-1,-1-1 1,1 1 0,-1-1-1,1 0 1,-1 1-1,1-1 1,-1 1 0,1-1-1,-1 1 1,0 0 0,1-1-1,-1 1 1,0-1 0,0 1-1,1 0 1,-1-1-1,0 1 1,0-1 0,0 2-1,3 5 20,-1 1 0,-1 0 0,2 12 0,-1-2 25,-1-14-24,0 0 1,0 1-1,1-1 1,-1 0-1,1 0 1,0 1-1,0-2 1,1 1-1,-1 0 1,1 0-1,0-1 1,-1 1-1,2-1 1,3 4-1,-4-5-2,0 0 1,0 0-1,1-1 0,-1 1 0,0-1 0,1 1 1,-1-1-1,1 0 0,-1 0 0,1-1 1,0 1-1,-1-1 0,1 0 0,0 0 0,0 0 1,-1 0-1,6-2 0,4 0 187,0-1 1,17-6-1,-4-4-921,-23 12 141,-1-1-1,1 0 0,-1 0 1,0 0-1,0 0 0,0-1 1,2-2-1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7:52.7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12360,'0'0'1832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7:53.0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91 8432,'0'0'1233,"14"-6"-734,31-11 113,0 2 0,79-16 0,-48 20 439,1 4 1,1 4-1,-1 3 0,135 17 1,-195-13-380,-11 0-659,-6-1-1782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7:54.1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100 0 4720,'0'0'7504,"-10"13"-7070,10-13-431,-14 19 339,1 0-1,1 0 0,-18 41 0,11 2 1842,17-61-812,8-1-3429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7:54.4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1 10752,'0'0'2486,"-4"10"-1794,-3 10-443,-13 31 891,2 1 0,-12 64 0,27-99-964,2-15-253,0 1 0,0 0 0,1 0-1,-1 0 1,1 0 0,0 0 0,0 0-1,0 0 1,0 0 0,0 0 0,1 0-1,0 0 1,-1-1 0,1 1 0,1 3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7:55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7936,'0'0'8290,"7"12"-8056,14 22 191,19 44 0,-37-70-220,1 0 0,-1 1 0,-1-1 0,0 1 0,2 12-1,-1-5 493,-3-16-745,0 1 0,0-1-1,0 0 1,0 0-1,0 1 1,1-1 0,-1 0-1,0 0 1,0 0-1,0 1 1,0-1 0,0 0-1,0 0 1,1 0 0,-1 1-1,0-1 1,0 0-1,0 0 1,1 0 0,-1 0-1,0 1 1,0-1-1,0 0 1,1 0 0,-1 0-1,0 0 1,0 0 0,0 0-1,1 0 1,-1 0-1,0 0 1,0 0 0,1 0-1,-1 0 1,0 0-1,0 0 1,1 0 0,-1 0-1,0 0 1,0 0-1,1 0 1,-1 0 0,0 0-1,0 0 1,0 0 0,1-1-1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7:55.8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11952,'0'0'1184,"2"13"-735,3 113 567,0-6 25,-5-109-816,1 1 0,1-1-1,0 1 1,0-1-1,1 0 1,1 0 0,0 0-1,0-1 1,7 11 0,-10-19-175,0-1 1,0 1-1,0-1 1,0 0-1,1 1 1,-1-1-1,0 0 0,1 0 1,-1 0-1,1 0 1,-1 0-1,3 0 1,4 2-2214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7:57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209 495 4216,'0'0'9112,"-11"4"-8746,-16 5 237,0 2 0,-34 18-1,49-22-279,3-2-56,1 0 0,0 0-1,0 1 1,-9 9 0,15-13-210,0 0-1,0 0 1,0 0 0,0 1-1,1-1 1,0 1 0,-1-1-1,1 1 1,0-1 0,0 1-1,0 0 1,0 0 0,1-1-1,-1 1 1,1 0 0,0 0-1,0 0 1,0 0-1,0-1 1,1 4 0,0 2 22,1-1 1,0 0-1,0 0 1,1 0-1,0 0 0,0-1 1,1 1-1,0-1 1,0 0-1,0 0 1,1 0-1,8 7 1,-11-11-41,0 0 0,0 0 0,0 0 0,0 0 0,1 0 0,-1-1 1,1 1-1,-1-1 0,1 0 0,0 0 0,0 0 0,-1 0 0,1 0 0,0-1 1,0 1-1,0-1 0,0 0 0,0 1 0,0-1 0,-1-1 0,1 1 1,0 0-1,0-1 0,0 0 0,0 1 0,0-1 0,-1 0 0,1 0 1,0-1-1,-1 1 0,1-1 0,-1 1 0,0-1 0,3-2 0,-2 1 6,0 0-1,0 0 0,0 0 1,-1-1-1,1 1 0,-1-1 1,0 0-1,0 1 0,0-1 1,-1 0-1,1 0 0,-1-1 1,0 1-1,0 0 0,-1 0 1,1 0-1,-1-8 0,0-1 94,-1 1 0,0-1 0,0 1-1,-7-21 1,8 31-106,-1 0 1,1 0-1,-1 0 0,1 1 0,-1-1 1,0 0-1,0 1 0,0-1 0,0 0 1,0 1-1,0-1 0,0 1 1,-1 0-1,1-1 0,0 1 0,-1 0 1,1 0-1,-1 0 0,1 0 0,-1 0 1,0 0-1,1 0 0,-1 0 1,0 1-1,0-1 0,1 1 0,-1-1 1,0 1-1,0 0 0,0 0 0,0 0 1,0 0-1,-3 0 0,2 2 70,8 0-41,8 0-32,-8-1-28,0-1 1,0 1-1,-1-1 0,1 0 0,0 0 0,0-1 0,0 1 1,-1-1-1,1 0 0,0 0 0,-1-1 0,1 1 0,-1-1 0,8-5 1,4-2 3,-1-2 1,0 0-1,-1 0 1,0-2 0,-1 1-1,-1-2 1,0 0-1,0 0 1,11-20-1,-5 1 45,-1-1 0,-1 0 0,16-53-1,-12 31 75,-9 28 30,-1-1 1,10-54 0,-18 67-18,-6 23 5,-5 31-53,-6 65-83,-3 126 0,-11 87-52,24-288 46,0 1-4,-9 35-1,11-55 12,0-1 0,-1 1 0,1-1 0,-1 0 0,-1 0 0,0 0 0,0-1 0,-8 10 0,7-11-28,4-3 45,0-1 0,0 1 0,-1-1 0,1 0 0,-1 0 0,0 0 0,-3 2 0,5-3-8,0-1 0,0 0 0,0 0-1,1 1 1,-1-1 0,0 0 0,0 0 0,0 0-1,0 0 1,0 0 0,0-1 0,0 1 0,0 0-1,1 0 1,-1-1 0,0 1 0,0 0-1,0-1 1,0 1 0,1-1 0,-1 1 0,0-1-1,0 1 1,1-1 0,-1 1 0,0-1 0,1 0-1,-1 1 1,1-1 0,-1 0 0,1 0-1,-1 0 1,0-1 4,0 1 0,0-1 0,0 1 0,0-1 0,0 0 1,0 1-1,1-1 0,-1 0 0,1 1 0,-1-1 0,1 0 0,0 0 0,-1 0 0,1 1 0,0-1 0,0 0 0,1 0 0,-1 0 0,0 0 0,0 1 0,1-1 0,-1 0 0,1 0 1,0 1-1,-1-1 0,1 1 0,0-1 0,0 0 0,0 1 0,0-1 0,0 1 0,1 0 0,-1-1 0,0 1 0,1 0 0,-1 0 0,3-2 0,4-3 40,1 0-1,1 0 1,-1 1 0,20-8-1,-5 6 30,0 0-1,1 2 1,0 1-1,-1 0 1,47 1 0,-53 2 22,15-1 310,51-11 0,-75 11-582,6-1 597,-5-1-4058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7:59.2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1 933 10040,'0'0'4346,"12"-5"-3695,-3 1-534,3 0 29,0-1 0,-1 0 0,1-1 0,-1 0 0,15-13 0,-3 0 160,0-1-1,-2-2 1,-1 0-1,0-1 1,-2-1-1,-1-1 1,-1 0 0,-1-1-1,-1-1 1,-1 0-1,10-34 1,21-46 1614,-42 101-934,-1 11-816,3 10-81,-1 0 0,-1 0 0,0 1 1,-1-1-1,-2 20 0,1-5 5,1-1-17,-2 123 216,0-128-223,-2 1 1,0-1 0,-2 0 0,-7 24 0,11-46-45,1 0 0,-1 1 1,0-1-1,0 0 0,0 0 0,0 0 0,0 0 0,0 0 1,0 0-1,0 0 0,-1 0 0,1-1 0,-1 1 1,0 0-1,1-1 0,-1 1 0,0-1 0,0 0 1,-3 2-1,3-3 3,0 0 0,0 0 0,0 0 0,0 0 0,0 0 0,0-1 0,0 1 0,0-1 0,0 1 0,0-1 0,0 0 0,0 0 0,1 0 0,-1 0 1,0 0-1,1 0 0,-1 0 0,0 0 0,1-1 0,0 1 0,-1-1 0,0-1 0,-6-5 82,1 0 0,0-1-1,-8-12 1,13 18-64,0 0 0,0 0 0,1 0 0,-1 0 0,1-1 0,0 1 0,0-1 0,0 1 0,0-1 0,0 1 0,1-1 0,0 1 0,0-1 0,0-5 0,1 8-33,-1 0 1,1 1-1,-1-1 1,1 0 0,-1 1-1,1-1 1,0 0-1,-1 1 1,1-1-1,0 1 1,0-1-1,-1 1 1,1-1-1,0 1 1,0-1-1,0 1 1,0 0 0,-1 0-1,1-1 1,0 1-1,1 0 1,25-4 50,-21 3-34,-2 1-23,156-26 173,-141 21-173,-1 0 0,0-2 0,0 0 0,0-1 0,-1-1 0,25-16 0,-8 1 4,-2-2-1,33-31 0,-49 40 9,-1 0 0,0-1 0,-2-1 0,0 0 0,14-29 0,-7 8 48,-2-1 1,-2-1-1,15-56 1,-26 77-21,-1 1 0,-1-1 1,-1 1-1,-1-1 0,-1 0 0,0 0 1,-2 0-1,0 1 0,-8-31 1,10 50-48,0 0 0,-1 0 1,1 0-1,0 0 0,0 0 0,-1 0 0,1 0 1,0 0-1,-1 0 0,1 1 0,-1-1 1,1 0-1,-1 0 0,0 0 0,1 0 1,-1 1-1,0-1 0,0 0 0,1 1 1,-1-1-1,0 1 0,0-1 0,0 1 1,0-1-1,0 1 0,0-1 0,0 1 0,0 0 1,0-1-1,0 1 0,0 0 0,0 0 1,0 0-1,0 0 0,0 0 0,0 0 1,0 0-1,0 0 0,0 0 0,0 1 1,0-1-1,0 0 0,0 1 0,0-1 1,0 1-1,0-1 0,0 1 0,1-1 0,-1 1 1,0 0-1,0-1 0,0 2 0,-5 2 7,0 1 0,0 0 0,1 0 0,0 1 0,-8 11 0,1 1-29,1 1-1,1 1 1,1-1 0,1 1-1,0 1 1,2 0 0,0 0-1,-5 41 1,3-6-52,2 0 0,3 0 0,5 66 0,3-68 104,19 80-1,-21-128-9,-1 1-1,2-1 0,-1 0 1,1 1-1,0-2 0,0 1 1,0 0-1,1-1 0,0 0 1,0 0-1,0 0 0,1-1 1,-1 1-1,1-1 0,0-1 1,0 1-1,1-1 0,-1 0 1,1-1-1,10 4 0,-15-6-28,-1 0 1,1 0-1,-1 0 0,1 0 1,-1 0-1,1-1 0,-1 1 0,0 0 1,1-1-1,-1 1 0,1-1 0,-1 1 1,0-1-1,1 0 0,-1 1 0,0-1 1,0 0-1,1 0 0,-1 0 1,0 0-1,0 0 0,0 0 0,0 0 1,0-1-1,-1 1 0,1 0 0,1-2 1,1-4-672,0 1 0,-1-1 0,1 1 0,1-8 0,-3 10-567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7:59.6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14672,'0'0'1174,"9"-1"-747,27-1 57,1 1 0,-1 2 1,47 8-1,98 17 2081,-116-17 98,-65-9-2634,1 0 0,-1 0 0,0 0 1,0 0-1,1 0 0,-1 0 0,0 0 0,1 0 1,-1 0-1,0 1 0,0-1 0,1 0 0,-1 0 0,0 0 1,0 0-1,1 0 0,-1 1 0,0-1 0,0 0 1,0 0-1,1 1 0,-1-1 0,0 0 0,0 0 0,0 1 1,0-1-1,0 0 0,1 0 0,-1 1 0,0-1 1,0 0-1,0 0 0,0 1 0,0-1 0,0 0 0,0 1 1,0-1-1,0 0 0,0 1 0,0-1 0,0 0 1,0 1-1,-5 15-94,3-9-3005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1:59.44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0 594 10752,'0'0'8089,"11"-4"-7811,6-3-60,1 2 0,0 0 0,30-3 0,7 3 253,-1 2-1,1 2 0,76 10 1,152 41 751,-215-37-661,118 9 0,74-16 803,-137-9-280,-1-6-1,231-47 1,-232 34-598,1 5 0,187-2 0,251 33 1556,-263-1-1615,-172-9-427,130 2 0,-2-20 0,-149 2 0,1 4 0,0 5 0,132 14 0,-175-8 0,0-3 0,94-12 0,-2 1 0,311-15 0,19-12 0,85-8 0,-486 38 0,223-26 0,113-9 0,-218 30 0,101-2 0,-116 6 0,52 1 0,667 0 0,-576-14 0,288 6 0,-424 16 0,-109 2 0,-61 0 0,1-1 0,-1-1 0,0-2 0,0 0 0,26-6 0,-26 5 0,-20 3 0,0 0 0,0 0 0,0 0 0,0-1 0,0 0 0,0 1 0,0-1 0,4-2 0,-7 3 0,0 0 0,0 0 0,0-1 0,0 1 0,0 0 0,1 0 0,-1 0 0,0 0 0,0-1 0,0 1 0,0 0 0,0 0 0,0 0 0,0-1 0,0 1 0,0 0 0,0 0 0,0 0 0,0-1 0,0 1 0,0 0 0,0 0 0,0 0 0,0 0 0,0-1 0,0 1 0,0 0 0,-1 0 0,1 0 0,0-1 0,0 1 0,0 0 0,0 0 0,0 0 0,0 0 0,-1 0 0,1-1 0,0 1 0,0 0 0,0 0 0,0 0 0,-1 0 0,-8-7 0,7 6 0,-14-10 0,0 2 0,0 0 0,-27-10 0,2 0 0,-17-6 0,-22-12 0,71 32 0,0-1 0,1 1 0,-1-2 0,1 1 0,0-1 0,-9-12 0,16 19 0,1 0 0,0-1 0,-1 1 0,1 0 0,0-1 0,-1 1 0,1 0 0,0-1 0,-1 1 0,1-1 0,0 1 0,0-1 0,-1 1 0,1-1 0,0 1 0,0-1 0,0 1 0,0-1 0,0 1 0,0-1 0,0 1 0,0-1 0,0 1 0,0-1 0,0 1 0,0-1 0,0 1 0,0-1 0,0 1 0,1-1 0,0 0 0,-1 0 0,1 1 0,0-1 0,0 1 0,0-1 0,0 1 0,-1 0 0,1-1 0,0 1 0,0 0 0,0 0 0,0 0 0,0-1 0,0 1 0,1 0 0,3 0 0,1 0 0,-1 1 0,1-1 0,-1 1 0,6 1 0,3 5 0,0 0 0,0 1 0,-1 0 0,0 1 0,0 1 0,-1 0 0,-1 1 0,0 0 0,0 0 0,14 21 0,-20-24 0,0 1 0,-1-1 0,0 1 0,-1 0 0,0 0 0,0 0 0,-1 0 0,0 1 0,-1-1 0,0 0 0,-1 1 0,1-1 0,-2 1 0,-1 15 0,-1-5 0,-1 0 0,-1 0 0,-1 0 0,0-1 0,-16 33 0,21-51 0,1-1 0,-1 1 0,0 0 0,1-1 0,-1 1 0,1-1 0,-1 1 0,0-1 0,1 1 0,-1-1 0,0 0 0,0 1 0,1-1 0,-1 0 0,0 1 0,0-1 0,0 0 0,1 0 0,-1 0 0,0 0 0,0 0 0,0 0 0,1 0 0,-1 0 0,0 0 0,0 0 0,-1-1 0,-25-7 0,22 6 0,-26-6 850,15 4-5635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00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195 509 10040,'0'0'3998,"-12"4"-3643,-1 1-219,0 1 0,0 0 0,1 1 0,0 0 0,0 0 0,1 1 0,-19 18 0,20-16 16,-29 34 640,37-41-673,0 0 0,0 0 0,0 0 0,1 0 0,-1 0 0,1 0 0,0 0 0,0 1 0,0-1 0,0 1 0,0-1 0,1 0 0,0 1 0,0 3 0,-1-6-77,1 0 0,0 0 0,1-1 0,-1 1 0,0 0 0,0 0 0,0-1 0,0 1 0,0 0 0,1-1 0,-1 1 0,0 0 0,1 0 0,-1-1 0,1 1 0,-1-1 0,0 1 0,1 0 0,-1-1 0,1 1 0,0-1 0,-1 1 0,1-1 0,-1 1 0,1-1 0,0 0 0,-1 1 0,1-1 0,1 1 0,0-1 21,-1 0 0,1 0 0,0-1 0,-1 1 0,1 0 0,0 0 0,-1-1 0,1 1 0,0-1 0,-1 1 0,1-1 0,1-1 0,5-3 135,0 0 0,-1 0 0,12-11 0,-7 3 13,0 0 0,-1-1 0,-1 0 1,0 0-1,-1-1 0,10-24 0,-18 37-143,0 0-1,-1 0 1,1 1-1,0-1 1,0 0-1,1 1 1,-1-1-1,0 1 1,0-1-1,3-1 1,-4 3-43,1 0-1,0 0 1,-1 0 0,1 0 0,-1 0 0,1 0 0,0 0-1,-1 0 1,1 0 0,0 0 0,-1 0 0,1 1-1,-1-1 1,1 0 0,-1 0 0,1 1 0,0-1-1,-1 1 1,1-1 0,-1 0 0,0 1 0,1-1-1,-1 1 1,1-1 0,-1 1 0,0-1 0,1 1 0,-1-1-1,0 1 1,1-1 0,-1 1 0,0 1 0,7 8 21,1 1 0,0-1 1,1 0-1,-1-1 1,2 0-1,-1 0 0,1-1 1,1-1-1,12 8 1,-19-13-34,0-1 1,1 0 0,-1 0 0,0-1 0,1 1 0,-1-1 0,1 0 0,-1 0 0,1 0-1,-1-1 1,1 0 0,-1 1 0,0-2 0,1 1 0,-1 0 0,0-1 0,5-2 0,0-1 22,1 0 0,-1 0 1,-1-1-1,1 0 1,-1-1-1,10-10 1,3-6 47,-1-1 0,-1-1 0,-1-1 0,-2-1 0,0 0-1,12-32 1,-3-3 183,29-116-1,-49 161-215,0-1 63,-1 1-1,0-1 1,-2 0 0,1-21 0,-4 35-75,-3 9-33,-3 11-14,0 10-16,2 0-1,0 0 1,-2 53-1,9 82-65,0-130 79,1 0 0,10 44 0,-10-62 17,0-1 0,1 0-1,1 1 1,0-2-1,1 1 1,0 0-1,0-1 1,13 16 0,-17-24 3,0-1 1,1 0 0,-1 1 0,0-1-1,1 0 1,-1 0 0,1 0 0,0-1-1,0 1 1,0 0 0,0-1 0,0 0-1,0 0 1,0 0 0,0 0 0,0 0-1,5 0 1,-4-1 8,0-1 0,0 1 1,1-1-1,-1 0 0,0 0 0,0 0 0,0-1 0,0 1 0,-1-1 0,1 0 1,0 0-1,-1 0 0,5-4 0,-4 3-2,0 0 0,0 0 0,0-1 0,0 1 0,0-1 0,-1 0 0,0 0 0,0 0 0,0 0 0,3-7 0,-5 9-303,0-1 0,0 0 0,-1 0 0,1 0 0,-1 0 0,1 0 0,-1 0 0,0 0 0,0-1 0,0 1 0,-1 0 0,1 0 0,-1 0 1,1 0-1,-1 0 0,0 1 0,-2-5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01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 11952,'0'0'1770,"11"-3"-1056,28-7 3,1 2 1,1 1-1,-1 3 0,1 1 1,-1 2-1,1 1 1,72 11-1,-59-2 1745,-53-8-2369,0 0 0,1 0 0,-1 0 0,0 0 0,1 0 0,-1 0 0,0 1 0,0-1 0,0 0 0,0 1 0,0-1 0,0 2 0,1 1-2565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01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62 190 13560,'0'0'1393,"12"-2"-928,-5 1-416,11-2 236,0 0 1,-1-1-1,27-10 0,-39 12-202,0 0 0,1-1-1,-1 1 1,0-1-1,0 0 1,-1-1 0,1 1-1,-1-1 1,0 0 0,0 0-1,0 0 1,0 0-1,-1-1 1,1 0 0,-1 0-1,0 1 1,3-10-1,-5 10-2,1 0 0,-1-1-1,0 1 1,0-1 0,-1 1-1,1-1 1,-1 1-1,0-1 1,-1 1 0,1-1-1,-2-5 1,2 8-49,-1 1 0,1-1 0,-1 1 0,1-1 0,-1 1-1,0 0 1,0-1 0,0 1 0,0 0 0,0-1 0,0 1 0,0 0 0,0 0 0,0 0 0,-1 0 0,1 0 0,0 0 0,-1 0 0,1 1 0,-1-1 0,1 0 0,-1 1-1,1-1 1,-1 1 0,1 0 0,-1-1 0,0 1 0,1 0 0,-1 0 0,1 0 0,-1 0 0,0 0 0,1 0 0,-1 1 0,-1-1 0,-8 3 46,0 0 1,0 0-1,0 1 1,1 1 0,0-1-1,0 2 1,0-1-1,0 1 1,1 1 0,-10 9-1,9-8-1,1 1 0,0 0 0,0 1 1,1 0-1,0 0 0,1 1 0,0 0 0,-10 21 0,15-27-48,0 0 0,1 0 0,0 0 0,0 0 0,0 0-1,1 0 1,0 1 0,0-1 0,0 0 0,0 0 0,1 0 0,0 0 0,0 0-1,0 0 1,1 0 0,0 0 0,0 0 0,0-1 0,0 1 0,1-1-1,0 1 1,0-1 0,0 0 0,0 0 0,1 0 0,-1-1 0,7 6-1,1 0 50,1 0 0,0-1 0,0-1 1,0 0-1,1 0 0,0-1 0,1-1 0,26 7 0,-13-6 117,1-1 1,-1-1-1,1-2 1,0 0-1,-1-2 1,1-2 0,0 0-1,-1-1 1,1-2-1,-1-1 1,0-1-1,-1-2 1,30-12 0,-48 17-412,16-9 1205,-23 12-1155,0 0 1,0 0-1,0 1 1,0-1-1,-1 0 1,1 0-1,0 0 0,-1 0 1,1 0-1,-1 0 1,1 0-1,-1 0 1,0 0-1,1 0 0,-1 0 1,0 0-1,1-1 1,-1 1-1,0-2 1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12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1 440 6328,'0'0'5278,"10"-6"-4868,85-47 1183,-82 47-1354,-1-1-1,1-1 1,-2 0 0,1 0-1,-1-1 1,0-1 0,-1 0-1,0 0 1,0-1 0,-1 0-1,13-22 1,-8 11 67,0 0 205,16-33 0,6-10 513,-42 86-621,-6 41 0,12-51-378,-2 7 15,2 1 0,0-1 1,4 29-1,-3-43-25,-1 0 0,1 0 0,0 1 0,1-1 0,-1 0 0,1 0 1,0 0-1,0 0 0,0-1 0,0 1 0,1 0 0,0-1 0,-1 0 0,1 0 0,0 1 0,1-2 1,-1 1-1,0 0 0,1-1 0,6 4 0,-7-5 3,0 0 0,0 0-1,0-1 1,0 1 0,0-1 0,0 0 0,0 0-1,0 0 1,0 0 0,0-1 0,-1 1 0,1-1-1,0 1 1,0-1 0,0 0 0,0 0 0,-1-1-1,5-1 1,4-3 48,-1-1-1,0 0 1,11-9-1,-10 6-7,0-1 0,0 0 0,-1-1 0,-1 0 0,0 0 0,-1-1 0,9-18 0,38-102 555,-35 80-302,-16 35-58,-4 17-174,5 14 146,-3-1-176,0 1 1,-1 1-1,-1-1 0,0 0 0,-5 25 0,2-6 12,2-20-43,-8 83 113,6-81-94,1-1-1,-2 0 0,0 0 1,-10 24-1,14-36-23,-1 0-1,1 0 1,-1 0-1,0-1 1,1 1-1,-1 0 1,1 0-1,-1 0 1,0-1 0,0 1-1,1 0 1,-1-1-1,0 1 1,0-1-1,0 1 1,0-1 0,0 1-1,0-1 1,0 0-1,0 1 1,0-1-1,0 0 1,0 0 0,0 0-1,0 0 1,0 0-1,0 0 1,0 0-1,0 0 1,0 0-1,0 0 1,0 0 0,0-1-1,0 1 1,0 0-1,0-1 1,0 1-1,1-1 1,-1 1 0,0-1-1,0 1 1,0-1-1,0 0 1,1 1-1,-1-1 1,0 0-1,1 0 1,-1 0 0,1 1-1,-1-2 1,-1 1 3,1 0 0,1 0 0,-1 0 0,0 0 0,0-1 0,0 1 0,1 0 0,-1 0 0,0-1 0,1 1 0,-1 0 0,1-1 0,0 1 0,-1 0 0,1-1 1,0 1-1,0 0 0,0-1 0,0 1 0,0-1 0,0 1 0,0 0 0,0-1 0,1 1 0,-1-1 0,1 1 0,-1 0 0,1-1 0,-1 1 0,1 0 0,0 0 0,-1 0 0,1-1 0,0 1 0,0 0 1,0 0-1,2-1 0,2-1-8,0 1 0,0-1-1,1 1 1,-1 1 0,1-1 0,-1 1 0,1 0 0,0 0 0,-1 1 0,1 0 0,0 0 0,-1 0 0,1 0 0,7 2 0,9 2 8,-1 1 0,26 9 1,-6 5 19,-40-18-32,1-1-1,0 1 0,-1 0 0,1 0 0,-1 0 1,0 1-1,1-1 0,-1 0 0,0 1 0,1-1 1,-1 0-1,0 1 0,0 0 0,0-1 0,-1 1 1,1-1-1,0 1 0,-1 0 0,1 0 0,0 2 1,-1-3-63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12.5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12160,'0'0'2584,"70"-2"-2824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15.2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173 443 7432,'0'0'3646,"-11"4"-3179,-7 1-54,0 2-1,1 1 1,-1 0 0,-30 20-1,45-25-278,-1 0 0,1 0 0,-1 0 0,1 0 0,0 0 0,0 1-1,0-1 1,0 1 0,1 0 0,0 0 0,0 0 0,0 0 0,-2 5 0,3-6-62,1 0 1,0 0-1,0 1 1,0-1-1,0 0 0,0 0 1,1 0-1,-1 0 1,1 0-1,0 0 1,0 0-1,0 0 1,0 0-1,0 0 1,1 0-1,-1 0 1,1-1-1,0 1 0,0-1 1,0 1-1,5 3 1,-6-4-29,0 0 0,1-1 0,-1 1-1,1 0 1,0-1 0,-1 0 0,1 1 0,0-1 0,0 0 0,0 0 0,0 0 0,0 0-1,0-1 1,0 1 0,0 0 0,0-1 0,1 1 0,-1-1 0,0 0 0,5 0 0,-3-1 16,1 0 0,-1-1 0,0 1 1,0-1-1,1 0 0,-1-1 0,0 1 0,0-1 1,4-3-1,-2 1-1,0 0 0,0 0 0,0 0 0,-1-1 0,0 0 0,0 0 0,0-1 0,-1 1 0,0-1 0,5-12 0,-7 16-26,-1 0-1,0-1 1,0 1-1,0-1 1,-1 1-1,1-1 1,-1 0-1,0 1 1,0-1-1,0 1 1,0-1-1,-1 0 1,1 1 0,-1-1-1,0 1 1,0-1-1,0 1 1,-1 0-1,1-1 1,-1 1-1,0 0 1,1 0-1,-2 0 1,-3-5-1,3 5 31,1 1 0,0 0-1,-1 0 1,1 0 0,-1 1-1,0-1 1,1 1 0,-1-1-1,0 1 1,0 0 0,0 0-1,0 0 1,0 1 0,0-1-1,0 1 1,-5-1 0,8 2-45,0 0 1,0-1-1,0 1 1,0-1-1,0 1 1,0 0-1,0-1 1,0 1-1,0 0 1,0-1-1,1 1 1,-1-1 0,0 1-1,1 0 1,-1-1-1,0 1 1,1-1-1,0 2 1,1 1-12,1 0 0,-1 0 0,1 0 1,0 0-1,0-1 0,1 1 0,-1-1 1,0 1-1,1-1 0,0 0 0,-1-1 1,1 1-1,0-1 0,0 1 1,0-1-1,0 0 0,0-1 0,0 1 1,0-1-1,0 1 0,0-1 0,0 0 1,7-2-1,-4 1-4,1-1-1,0 0 1,-1 0 0,0-1 0,0 0 0,1-1 0,-2 1-1,1-1 1,0-1 0,-1 1 0,10-10 0,5-7 88,0-1 1,-2-1-1,-1-1 1,30-50-1,-26 33 260,-2-1-1,22-67 1,-10 29 729,-70 207-415,15-63-661,-194 510 40,205-544-29,-1 0 0,-2-1 1,0 0-1,-2-2 0,-25 32 0,25-46 94,12-12 27,10-9 39,161-188 321,-129 155-376,36-37 74,-26 28-53,-1-2 1,52-78 0,7-57 186,-83 143-299,-11 25-13,-1 0 1,7-22-1,-10 12-16,4-10 0,-9 35 0,-1 2 0,0-1-1,0 0 1,0 0-1,0 0 1,0 0 0,-1 0-1,1 0 1,-1-6-1,0 13-10,-1 0-1,0-1 0,0 1 1,-1 0-1,1-1 1,-1 1-1,-2 3 1,-5 11-19,-4 19-37,0 1 0,3 0 1,1 0-1,-4 43 0,6-11-40,-4 67-107,11-132 209,0 0 0,1 1 0,-1-1 0,1 0 0,0 0 0,0 0 0,1 0-1,0 0 1,2 6 0,-3-9 10,0-1-1,0 1 0,0-1 0,0 0 1,0 1-1,0-1 0,1 0 0,-1 0 1,0 0-1,1 0 0,-1 0 0,1 0 1,-1 0-1,1 0 0,-1 0 1,1-1-1,-1 1 0,1-1 0,0 1 1,0-1-1,-1 1 0,1-1 0,0 0 1,-1 0-1,1 0 0,0 0 0,0 0 1,-1-1-1,4 0 0,13-2 29,-1-2 0,1 0-1,-1 0 1,0-2 0,27-15-1,-24 12 11,-2-1-1,0-1 0,0-1 1,-1-1-1,-1 0 0,0-1 1,18-22-1,-33 36-35,0 0 1,0-1 0,0 1-1,-1 0 1,1-1 0,0 1-1,0-1 1,-1 1 0,1-1-1,-1 1 1,1-1 0,-1 0-1,0 1 1,1-1-1,-1 1 1,0-1 0,0 0-1,0 1 1,0-1 0,-1 1-1,1-1 1,0 0 0,-1 1-1,1-1 1,-1 1-1,1-1 1,-1 1 0,0-1-1,0-1 1,-1 2-2,1 0 0,0 0 0,-1 0-1,1 0 1,-1 0 0,1 0 0,-1 0 0,0 0 0,1 0-1,-1 1 1,0-1 0,0 1 0,1-1 0,-1 1 0,0 0-1,0-1 1,1 1 0,-1 0 0,0 0 0,0 0 0,0 1-1,0-1 1,1 0 0,-1 1 0,0-1 0,-2 2-1,1-1-6,-1 0-1,0 0 1,1 0-1,0 1 1,-1-1-1,1 1 0,0 0 1,0 0-1,0 0 1,0 0-1,0 1 0,0-1 1,1 1-1,-1 0 1,1-1-1,0 1 1,0 0-1,0 1 0,0-1 1,0 0-1,1 0 1,-1 1-1,1-1 0,0 1 1,0-1-1,0 1 1,1 0-1,-1-1 1,1 1-1,0 0 0,0-1 1,0 1-1,1 0 1,-1-1-1,1 1 0,1 4 1,-1-4 0,-1-1 1,1 1-1,1-1 0,-1 0 1,0 0-1,1 1 0,-1-1 1,1 0-1,0 0 0,0 0 1,0-1-1,4 4 0,-4-4 2,1 0 1,-1-1-1,1 0 0,-1 0 0,1 1 0,0-1 1,-1-1-1,1 1 0,0 0 0,0-1 1,-1 1-1,1-1 0,0 0 0,0 0 0,0 0 1,4-1-1,3 0 12,1-1 1,-1 0 0,0-1-1,1 0 1,-1 0 0,17-9-1,54-38 141,-56 34-30,40-21 0,-56 31-77,18-8 81,-26 14-125,-1 0 0,1 0 0,-1 0 0,0-1 0,1 1 0,-1 0 0,0 0 1,1 0-1,-1 0 0,1 0 0,-1 0 0,0 0 0,1 1 0,-1-1 0,0 0 1,1 0-1,-1 0 0,1 0 0,-1 0 0,0 0 0,1 1 0,-1-1 0,0 0 1,1 1-1,-1-1 1,1 1 1,-1 0 0,0-1 0,0 1 0,0 0 0,1 0 0,-1-1 0,0 1-1,0 0 1,0 0 0,0-1 0,0 1 0,0 0 0,0 0 0,-1-1-1,1 1 1,0 1 0,-5 23 109,3-12-12,-1-1 0,0 0 0,-1 1 0,-6 13 0,10-26-97,0 0 1,0 1-1,-1-1 1,1 0-1,0 1 0,0-1 1,0 0-1,0 1 0,-1-1 1,1 1-1,0-1 0,0 0 1,0 1-1,0-1 0,0 1 1,0-1-1,0 0 1,0 1-1,0-1 0,0 1 1,0-1-1,0 0 0,0 1 1,0-1-1,1 1 0,7-2 131,12-11-3,38-45 83,-29 26-148,-1-3-18,-22 25-22,0 1 0,1 0 1,8-6-1,-15 13-26,1 0 0,0 0 0,-1 1 1,1-1-1,0 1 0,0-1 0,-1 1 0,1-1 1,0 1-1,0-1 0,0 1 0,0 0 0,-1-1 1,1 1-1,0 0 0,0 0 0,0 0 0,0-1 1,0 1-1,0 0 0,0 0 0,0 0 1,0 1-1,0-1 0,0 0 0,-1 0 0,1 0 1,0 1-1,0-1 0,0 1 0,0-1 0,0 0 1,-1 1-1,1-1 0,0 1 0,0 0 0,-1-1 1,2 2-1,2 3 9,0 0 0,-1 1 0,0-1 0,1 1 0,1 6 0,12 19 43,-13-27-50,0 0 0,0 0 0,0 0 0,0-1 0,1 1 0,0-1 0,8 5-1,-10-7-4,0 0-1,0 0 1,0 0-1,0 0 0,0-1 1,1 1-1,-1-1 1,0 0-1,0 0 0,0 0 1,0 0-1,0 0 1,0-1-1,1 0 0,3-1 1,12-5-411,-11 3-3829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15.5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9848,'0'0'2152,"55"29"-1424,-15-20 8,13-3-88,5-2-8,12-2-80,2-2 0,0 0-120,2 0-1,-8 4-199,-4-4 8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16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375 42 4616,'0'0'7493,"-10"-8"-7058,3 2-329,4 3-70,1 1-1,-1-1 0,0 1 0,0 0 0,0 0 1,0 0-1,0 0 0,0 0 0,0 1 0,-1 0 1,1-1-1,0 1 0,-1 0 0,1 1 0,-1-1 1,0 1-1,1-1 0,-1 1 0,1 0 1,-1 0-1,-4 2 0,-11 2 209,1 2-1,0 0 1,1 1 0,-1 1 0,1 0-1,1 2 1,-28 19 0,33-21-106,1 0 0,0 1 0,1 0 0,0 1 0,0 0 0,1 1 1,0-1-1,1 1 0,0 1 0,1-1 0,0 1 0,-5 15 0,10-22-80,0-1 0,0 0 0,1 1 0,-1-1-1,1 1 1,0-1 0,0 1 0,1-1 0,-1 1 0,1-1 0,0 0-1,0 1 1,0-1 0,5 8 0,-5-9-25,0-1 0,0 0 0,0 0 0,1-1 0,-1 1 0,1 0 1,0 0-1,-1-1 0,1 1 0,0-1 0,0 1 0,0-1 0,0 0 0,0 1 0,0-1 0,0 0 0,1-1 0,-1 1 0,0 0 0,1-1 0,-1 1 1,0-1-1,1 0 0,-1 0 0,0 0 0,1 0 0,-1 0 0,0 0 0,5-1 0,-1-1 32,1 0 0,0-1 0,-1 1 0,0-1 0,0 0 0,0-1 0,0 0 0,0 0-1,-1 0 1,1 0 0,6-8 0,5-7 254,25-35-1,-34 42-202,10-14 567,26-51-1,-40 66-173,-5 10 207,-7 21-226,7-12-447,1 1 0,-1-1 1,1 0-1,1 0 0,0 1 1,0-1-1,0 0 0,1 0 0,0 0 1,1 0-1,0-1 0,0 1 0,1-1 1,-1 1-1,2-1 0,7 10 0,-8-11-3,1 0 0,0-1-1,0 0 1,1 1-1,-1-2 1,1 1 0,0-1-1,1 0 1,-1 0-1,1 0 1,0-1 0,0 0-1,0-1 1,0 1-1,0-1 1,0-1 0,1 1-1,9-1 1,59-2 281,-47-3-3502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20.4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345 329 6824,'0'0'7144,"-11"-6"-6727,4 1-337,4 3-43,0 0 0,0-1-1,-1 2 1,1-1-1,-1 0 1,1 0-1,-1 1 1,0 0-1,1 0 1,-1 0-1,0 0 1,0 1 0,0-1-1,0 1 1,0 0-1,1 0 1,-1 1-1,0-1 1,0 1-1,-6 1 1,-12 7 276,1 0 0,1 1-1,0 1 1,0 1 0,2 0 0,-19 16 0,29-22-184,1 1 0,0-1-1,0 1 1,1 0 0,0 1 0,1 0-1,-1 0 1,1 0 0,1 0 0,0 1-1,0-1 1,0 1 0,1 0 0,1 0-1,-1 1 1,1-1 0,0 10 0,2-13-52,0-1 1,0 0-1,1 0 1,0 0-1,0 0 1,0 0 0,1 0-1,0 0 1,0-1-1,0 1 1,0 0-1,1-1 1,-1 0-1,1 1 1,0-1-1,1 0 1,6 6 0,-8-8-37,1 0 1,0 1-1,0-1 1,0-1-1,0 1 1,0 0 0,0-1-1,1 0 1,-1 1-1,0-1 1,1-1 0,-1 1-1,1 0 1,-1-1-1,1 0 1,0 0-1,-1 0 1,1 0 0,-1 0-1,1-1 1,-1 0-1,1 1 1,-1-1 0,0-1-1,1 1 1,3-3-1,2 0 22,-2-2 0,1 1-1,-1-1 1,1 0 0,-1-1 0,-1 1-1,0-2 1,0 1 0,0 0 0,-1-1-1,0 0 1,0-1 0,-1 1-1,6-15 1,-3 2 64,-1 1-1,0-1 1,-2-1-1,0 1 1,0-30-1,-7 8 248,3 41-340,-1-1-1,1 1 1,-1-1 0,0 1 0,0 0-1,0-1 1,0 1 0,0 0 0,0 0-1,-1 0 1,1 0 0,-1 0 0,1 0-1,-5-3 1,6 4-22,-1 1-1,1 0 1,-1 0-1,1-1 1,-1 1 0,0 0-1,1 0 1,-1 0-1,1 0 1,-1 0-1,1 0 1,-1 0-1,0 0 1,1 0-1,-1 0 1,1 0 0,-1 0-1,0 0 1,1 0-1,-1 0 1,1 1-1,-1-1 1,1 0-1,-1 0 1,1 1-1,-1-1 1,1 1 0,-1-1-1,1 0 1,-1 1-1,1-1 1,-1 1-1,1-1 1,0 1-1,-1-1 1,0 2-1,-12 23 154,11-19-123,-8 17 62,1 1 1,2 0-1,0 0 1,-6 46-1,1 101 281,-3 23-4,10-172-277,-1 1 0,-2-1 0,0 0 0,-22 40 0,11-22 126,19-39-220,0-1 0,0 1-1,-1 0 1,1-1 0,0 1 0,-1 0-1,1-1 1,0 1 0,-1 0 0,1-1-1,0 1 1,-1-1 0,1 1 0,-1-1-1,1 1 1,-1-1 0,0 1 0,1-1-1,-1 0 1,1 1 0,-1-1 0,0 0-1,1 1 1,-1-1 0,0 0 0,1 0-1,-1 0 1,0 1 0,-1-1 0,2-1 0,-1 1 0,0-1 0,1 0 0,-1 1 0,1-1 1,-1 0-1,1 0 0,0 1 0,-1-1 0,1 0 0,0 0 0,-1 0 1,1 1-1,0-1 0,0 0 0,0 0 0,0 0 0,0 0 1,0 0-1,0 1 0,0-1 0,0 0 0,0 0 0,0 0 1,1 0-1,-1 0 0,3-13 48,1 1 1,0 0-1,0 0 1,2 0 0,-1 1-1,9-13 1,48-69 189,-16 39-94,1 1 0,81-68 0,-60 58-54,-36 34-66,91-92 135,-105 101-114,0-1 0,-1-1 0,-2-1 0,15-27 0,-29 50-47,0-1 0,0 0-1,-1 0 1,1 0-1,0 0 1,-1 0 0,1 1-1,-1-1 1,0 0-1,1 0 1,-1 0-1,0 0 1,0 0 0,0 0-1,-1 0 1,1 0-1,0 0 1,-1 0 0,1 0-1,-1 0 1,0 0-1,0 0 1,1 0-1,-1 1 1,0-1 0,-1 0-1,1 1 1,0-1-1,0 1 1,-3-3 0,-1 0 3,1 1 1,-1 0-1,0 0 1,0 1-1,0-1 1,0 1-1,0 0 1,0 1 0,-11-3-1,-6 3 12,22 1-23,0 0 0,-1 0 0,1 0-1,0 0 1,0 0 0,0 0 0,0 0 0,0 0-1,0 0 1,0 0 0,0 0 0,0 0 0,-1 0-1,1 0 1,0 0 0,0 1 0,0-1 0,0 0-1,0 0 1,0 0 0,0 0 0,0 0 0,0 0-1,0 0 1,0 0 0,0 1 0,0-1 0,0 0-1,0 0 1,0 0 0,0 0 0,0 0 0,0 0-1,0 0 1,0 0 0,0 1 0,0-1 0,0 0-1,0 0 1,0 0 0,0 0 0,0 0 0,0 0-1,0 0 1,0 0 0,0 1 0,0-1 0,0 0-1,11 9-37,41 19-77,-38-21 66,0 0-1,23 17 1,-34-21 44,0 0 0,0 0 0,0 1 0,0-1 0,0 1 0,-1 0 0,0 0 0,0 0 0,0 0 1,0 0-1,-1 0 0,1 0 0,0 9 0,0-4 0,-1 0 0,0 1 1,-1-1-1,0 0 0,-2 16 1,-3 9-2,1-16 48,-2 38-1,6-52-26,0 0 0,0 0 0,1 0 0,0 0 0,-1 0 0,1 0-1,1 0 1,-1 0 0,0 0 0,1 0 0,2 4 0,-3-7-7,0 0 0,0 0 0,0 1 0,0-1 0,1 0-1,-1 0 1,0 0 0,1 0 0,-1 0 0,0 0 0,1-1 0,-1 1 0,1 0 0,0-1 0,-1 1-1,1-1 1,-1 1 0,1-1 0,0 0 0,-1 0 0,1 0 0,0 0 0,-1 0 0,1 0 0,-1 0 0,1 0-1,0-1 1,-1 1 0,1-1 0,1 0 0,24-10 47,-1-1 0,-1-1-1,31-21 1,-52 31-51,80-51 61,-30 17 46,3 3 0,93-43-1,-103 55-5,-54 18 10,-10 2-94,-5 5-15,-1 2 0,1 1 0,1 0 0,-1 2 0,1 0 0,0 1 0,1 2-1,0 0 1,1 1 0,0 0 0,-29 27 0,44-34-3,0-1 0,-1 1 0,2 1 0,-1-1 0,1 0 0,-1 1 0,1 0 0,1 0 0,-1 0 0,1 0 0,-3 11 0,5-15-2,-1 0 0,1 0 0,0 0 0,0 0 0,0 0 0,0 0 0,0 0 0,0 0 0,0 0 0,0 0 0,1 0 0,-1-1 0,1 1 0,0 0 0,-1 0 1,1 0-1,0-1 0,0 1 0,0 0 0,0-1 0,0 1 0,1-1 0,-1 1 0,0-1 0,1 1 0,-1-1 0,1 0 0,-1 0 0,1 0 0,0 0 0,-1 0 0,1 0 0,0 0 0,0-1 0,0 1 0,0 0 0,-1-1 0,1 0 0,0 1 0,0-1 0,4 0 0,0 0 6,0 0 1,0-1 0,-1 0 0,1 0-1,0 0 1,-1 0 0,1-1 0,-1 0-1,1 0 1,-1-1 0,0 1 0,0-1-1,0 0 1,0-1 0,0 1 0,7-8-1,5-6 68,-1-1 0,24-32-1,-33 40-41,3-2 56,-1-1 0,0 0 0,-1-1-1,-1 0 1,0 0 0,6-19 0,-49 95 97,35-57-194,-1 0 0,1-1 0,0 1 0,0 0 0,0 0 0,1 1 0,0-1 1,0 0-1,0 0 0,1 0 0,-1 0 0,1 0 0,1 0 0,-1 0 0,0 0 0,1-1 1,4 9-1,-4-10 4,0 0 1,0 0 0,0 0-1,1 0 1,-1-1 0,1 1-1,-1-1 1,1 1 0,0-1-1,0 0 1,0 0 0,1 0-1,-1-1 1,0 1 0,1-1-1,-1 0 1,1 0 0,-1 0-1,1 0 1,-1 0 0,1-1-1,0 1 1,-1-1 0,8-1-1,0 0 10,1-1-1,0-1 1,-1 0-1,0 0 1,1-1-1,-1-1 1,17-9-1,4-5 67,31-25-1,-62 43-62,1 0-1,-1 0 1,1 1 0,-1-1-1,1 0 1,0 1-1,-1-1 1,1 1 0,0-1-1,1 1 1,-2 0-7,-1 0-1,0 0 1,1 0 0,-1 0-1,0 0 1,1 0-1,-1 0 1,1 0 0,-1 0-1,0 0 1,1 1 0,-1-1-1,0 0 1,1 0 0,-1 0-1,0 1 1,0-1-1,1 0 1,-1 1 0,0-1-1,0 0 1,1 0 0,-1 1-1,0-1 1,0 0 0,0 1-1,1-1 1,-1 0-1,0 1 1,0-1 0,0 1-1,0-1 1,0 0 0,0 1-1,0-1 1,0 0 0,0 1-1,0-1 1,0 1-1,0-1 1,0 0 0,0 1-1,0-1 1,0 0 0,-1 1-1,1-1 1,0 0 0,0 1-1,0-1 1,-1 0-1,1 1 1,-46 150 14,-2-6 14,3-14 5,39-105-16,3-15-3,0 0-1,-8 21 1,64-101 5,42-113-21,-48 88 0,-12 28 0,2 0 0,89-112 0,-126 177 0,1 0 0,-1 0 0,1 0 0,0 1 0,-1-1 0,1 0 0,0 1 0,-1-1 0,1 0 0,0 1 0,0-1 0,0 1 0,0-1 0,0 1 0,0 0 0,0-1 0,1 1 0,-2 0 0,1 0 0,-1 0 0,0 0 0,1 0 0,-1 1 0,1-1 0,-1 0 0,0 0 0,1 1 0,-1-1 0,0 0 0,1 0 0,-1 1 0,0-1 0,0 0 0,1 1 0,-1-1 0,0 0 0,0 1 0,1-1 0,-1 1 0,0-1 0,0 0 0,0 1 0,0-1 0,0 1 0,3 34 0,-4-22 0,-1 0 0,-1 0 0,0 0 0,0 0 0,-1 0 0,-9 18 0,3-10 0,-1-1 0,-26 37 0,37-56 0,-1-1 0,1 0 0,0 1 0,0-1 0,0 1 0,0-1 0,-1 1 0,1-1 0,0 0 0,0 1 0,-1-1 0,1 0 0,0 1 0,-1-1 0,1 0 0,0 0 0,-1 1 0,1-1 0,-1 0 0,1 0 0,0 1 0,-1-1 0,1 0 0,-1 0 0,1 0 0,-1 0 0,1 0 0,-1 0 0,1 0 0,0 0 0,-1 0 0,1 0 0,-1 0 0,1 0 0,-1 0 0,1 0 0,-1 0 0,1 0 0,0 0 0,-1-1 0,1 1 0,-1 0 0,1 0 0,0 0 0,-1-1 0,1 1 0,0 0 0,-1-1 0,1 1 0,0 0 0,-1-1 0,1 1 0,0 0 0,0-1 0,-1 1 0,1-1 0,0 1 0,0 0 0,0-1 0,0 1 0,-1-1 0,1 1 0,0-1 0,0 1 0,0-1 0,0 1 0,0-1 0,0-1 0,0 1 0,-1-1 0,1 1 0,0-1 0,0 0 0,0 1 0,0-1 0,0 1 0,1-1 0,-1 0 0,0 1 0,1-1 0,-1 1 0,1-1 0,0 1 0,-1 0 0,1-1 0,0 1 0,0-1 0,0 1 0,2-2 0,3-1 0,1-1 0,0 2 0,1-1 0,-1 1 0,0 0 0,15-3 0,50-8 0,-43 10 0,-15 1 0,0 0 0,0 0 0,1-1 0,-2-1 0,1 0 0,-1-1 0,0-1 0,0 0 0,0 0 0,-1-2 0,-1 1 0,14-13 0,-2 0 0,3-2 0,-2-1 0,0-1 0,35-47 0,16-46 0,-60 100 0,-29 60 0,-94 335 0,100-355 0,6-18 0,0-1 0,0 1 0,1-1 0,0 1 0,0 0 0,0-1 0,0 1 0,0 0 0,1 6 0,0-9 0,0-1 0,0 0 0,1 0 0,-1 1 0,0-1 0,0 0 0,1 0 0,-1 1 0,0-1 0,1 0 0,-1 0 0,0 0 0,1 1 0,-1-1 0,1 0 0,-1 0 0,0 0 0,1 0 0,-1 0 0,1 0 0,-1 0 0,0 0 0,1 0 0,-1 0 0,0 0 0,1 0 0,-1 0 0,1 0 0,-1 0 0,0-1 0,1 1 0,-1 0 0,0 0 0,1 0 0,-1 0 0,1-1 0,13-7 0,55-50 0,-23 17 0,31-31 0,-77 72 0,0 0 0,0 0 0,0 0 0,1 0 0,-1 0 0,0-1 0,0 1 0,0 0 0,0 0 0,1 0 0,-1 0 0,0 0 0,0 0 0,0 0 0,0 0 0,1 0 0,-1 0 0,0 0 0,0 0 0,0 0 0,0 0 0,1 0 0,-1 0 0,0 0 0,0 0 0,0 0 0,0 0 0,1 0 0,-1 0 0,0 0 0,0 0 0,0 0 0,0 0 0,1 1 0,-1-1 0,0 0 0,0 0 0,0 0 0,0 0 0,0 0 0,0 0 0,1 1 0,-1-1 0,3 11 0,-2 17 0,-1-25 0,0 11 0,1 0 0,0 1 0,1-1 0,1 0 0,0 0 0,1 0 0,7 18 0,-10-28 0,1 0 0,0 1 0,0-2 0,1 1 0,-1 0 0,1 0 0,0-1 0,0 1 0,0-1 0,0 0 0,0 0 0,1 0 0,-1 0 0,1-1 0,0 0 0,0 1 0,0-1 0,0-1 0,0 1 0,1 0 0,-1-1 0,0 0 0,1 0 0,-1 0 0,1-1 0,-1 0 0,6 0 0,3-1 220,-1 0 0,0-1-1,18-5 1,12-10-5170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9:13.7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90 0 6016,'0'0'14215,"-6"11"-13965,-20 34-28,23-38-174,0 1-1,0-1 1,0 0 0,1 1-1,0-1 1,0 1-1,1 0 1,0-1-1,0 1 1,1 10-1,0 1 24,1 159 412,2-114-192,-11 127 0,-2-125-99,2-20 83,-2 61-1,6 137 1776,10-256-1554,0 1 0,9-23 0,16-58-395,-21 59-3470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2:20.02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1 8936,'0'0'4024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9:14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1 129 9440,'0'0'15162,"11"1"-14894,-2-1-217,-1 1-5,0-1-1,0 1 1,0-2 0,-1 1 0,1-1-1,0-1 1,0 1 0,9-5 0,327-83 1175,-297 80-1081,0 3 0,53-2 1,95 9 342,-167-1-394,96 6 908,-116 0-640,-14-14-32,-6-6-3909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0:08.0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3839 4816,'0'0'6078,"7"-10"-5844,-3 5-234,46-57 606,-41 52-442,0 1-1,1 0 1,0 0 0,19-12 0,134-94 1069,-17 10-570,15-6-151,-57 36-204,83-62 272,-96 68-82,160-94 1,-126 89-18,172-136 0,-149 99-236,-20 24 97,2 6 1,217-99 0,-73 46 82,-79 36-169,168-93 99,-28 13-95,-156 89-137,281-133 192,-93 25-45,-158 79-108,170-60 149,-345 163-292,325-118 240,9 23 34,-52 16-23,522-144 426,-346 96 58,-451 129-638,1 2 0,0 2 0,63-6 0,-90 15-245,-1 0 0,1 2 0,-1-1 1,1 2-1,18 5 0,-12-3-2288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0:21.741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0 3386 4216,'0'0'8160,"10"-9"-8016,30-28 0,-10 14 253,-11 8-150,-8 4-109,2 0 1,-1 1 0,19-12-1,11-8 77,74-57 269,53-22 16,-94 64-357,6-13-2,-51 35-41,41-23 1,136-85 553,-145 87-523,33-23 19,-28 17-89,2 4-1,2 3 1,2 3 0,98-39 0,79-38 99,-23 10-15,-98 46 66,191-124 1,-198 113 17,2 5 0,181-69-1,-247 113-167,997-373 881,-250 143-494,-639 204-363,-1 2-12,90-29 30,-27 8 18,-44 14-19,257-93 56,226-67 31,-184 95-183,-127 38 97,-251 56-28,34-1 59,3-1 250,-135 27-188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0:52.581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276 130 4120,'0'0'4454,"5"-9"-4270,15-31 0,-20 38-86,1 0-1,0 0 0,0 0 1,-1 0-1,1 0 0,-1 0 1,0 0-1,1 0 0,-1-1 1,0 1-1,0 0 0,-1 0 1,1 0-1,0 0 1,-1 0-1,1 0 0,-1 0 1,0 0-1,1 0 0,-1 0 1,-2-2-1,-1-8 561,4 11-576,0 0 0,-1 0 1,1 0-1,0 0 0,0 0 0,-1 0 0,1 0 0,-1 0 0,1 0 0,-1 1 0,1-1 0,-1 0 0,1 0 0,-1 0 1,0 0-1,1 1 0,-1-1 0,0 0 0,0 1 0,1-1 0,-1 1 0,0-1 0,0 1 0,0-1 0,0 1 0,0-1 1,-1 1-1,-1 0 136,1 0 1,-1 0 0,1 0 0,0 1 0,-1-1 0,1 1-1,0 0 1,-5 1 0,0 1-30,1 0-1,-1 0 1,0 1-1,1 0 1,0 0-1,0 1 1,-9 8-1,2 1 302,-19 26 0,23-29-347,8-9-112,0-1 0,0 0 0,0 1 0,0-1 0,1 1 0,-1 0 0,0-1 0,1 1 0,-1-1 0,1 1 0,0 0 0,-1 0 0,1-1 0,0 1-1,0 0 1,0-1 0,0 1 0,0 0 0,0 0 0,1-1 0,-1 1 0,1 0 0,-1-1 0,1 1 0,0-1 0,-1 1 0,1-1 0,0 1 0,0-1 0,0 1 0,0-1 0,0 0 0,0 1 0,1-1 0,1 2 0,0-1 7,-1 0 0,1 0-1,0-1 1,0 1 0,0 0-1,0-1 1,0 0 0,0 0 0,0 0-1,0 0 1,0 0 0,0-1-1,0 1 1,1-1 0,-1 0 0,0 0-1,0 0 1,6-1 0,-5-1 16,-1 1-1,0-1 1,0 1 0,1-1 0,-1 0 0,0 0 0,0 0 0,-1 0-1,1-1 1,0 1 0,-1-1 0,0 0 0,1 1 0,-1-1 0,3-6-1,-4 7-33,0 1-1,-1 0 0,1-1 0,0 1 0,-1-1 1,1 1-1,-1-1 0,0 0 0,1 1 0,-1-1 0,0 1 1,0-1-1,0 0 0,0 1 0,0-1 0,0 1 1,-1-1-1,1 0 0,0 1 0,-1-1 0,1 1 0,-1-1 1,0 1-1,1-1 0,-1 1 0,0 0 0,0-1 1,0 1-1,0 0 0,0 0 0,0 0 0,-1-1 0,1 1 1,0 0-1,0 1 0,-1-1 0,-1-1 0,0 1 3,0-1-1,-1 1 1,1 0 0,0 1-1,-1-1 1,1 1-1,0-1 1,-1 1-1,1 0 1,-1 0-1,1 1 1,-1-1-1,1 1 1,0-1 0,-1 1-1,1 0 1,-4 2-1,-2 1 23,0 0-1,0 0 1,1 1-1,-15 11 1,21-14-32,0 0 0,0 0 0,0 0 0,0 0 0,1 0 1,-1 1-1,1-1 0,0 0 0,0 1 0,0-1 0,0 1 1,0 0-1,0-1 0,1 1 0,-1-1 0,1 1 0,0 0 1,0 0-1,0-1 0,0 1 0,0 0 0,1-1 0,-1 1 1,1 0-1,-1-1 0,1 1 0,0-1 0,0 1 0,0-1 1,1 1-1,-1-1 0,1 0 0,-1 1 0,1-1 0,0 0 1,-1 0-1,1 0 0,0 0 0,1-1 0,-1 1 0,0-1 1,0 1-1,1-1 0,-1 0 0,1 1 0,-1-1 0,1 0 0,4 1 1,-1-2 12,-1 0 0,1 0 0,-1 0 0,1-1 0,-1 1 0,1-1 0,-1 0 0,0-1 0,0 1 0,1-1 0,-1 0 0,0-1 0,8-4 0,-9 5 4,0-1 0,0 0 0,-1 1 0,1-1 0,-1-1 0,1 1 0,-1 0 0,0-1 0,0 1 0,0-1 0,-1 0-1,0 0 1,1 0 0,-1-1 0,0 1 0,1-6 0,-2 8-11,-1 0-1,0 0 0,0 0 1,0 0-1,0 0 1,0 0-1,0 0 0,0 0 1,0 0-1,-1 0 0,1 0 1,-1 1-1,0-1 1,1 0-1,-1 0 0,0 0 1,0 1-1,-2-4 0,0 3 6,1-1-1,0 1 0,-1 0 0,0 0 0,1 0 1,-1 0-1,0 1 0,0-1 0,0 1 0,-4-2 0,-2 0 10,0 1 0,0 0 0,0 0-1,0 1 1,0 1 0,0-1 0,-13 2-1,13 0-19,1 1 0,-1 0-1,1 0 1,0 1 0,0 0-1,0 0 1,0 1-1,1 0 1,-1 0 0,1 1-1,-8 6 1,11-8-9,0 1-1,0 0 1,0 0 0,0 0-1,1 0 1,-1 1-1,1-1 1,0 1 0,0 0-1,1 0 1,0 0-1,0 0 1,0 0 0,0 1-1,1-1 1,0 1-1,0-1 1,0 8 0,1-10-1,0 1 0,1-1 1,0 0-1,-1 1 0,1-1 1,0 0-1,1 1 0,-1-1 1,1 0-1,-1 0 1,1 0-1,0 0 0,0 0 1,0 0-1,1-1 0,-1 1 1,0-1-1,1 0 0,0 1 1,0-1-1,-1 0 1,7 2-1,-1 1 11,0-2 0,0 0 0,0 0 0,0 0 0,0-1-1,1 0 1,-1 0 0,10 0 0,-9-3 12,1 1-1,-1-1 1,0 0-1,0-1 1,0 0-1,0-1 1,0 0-1,0 0 1,0-1-1,-1 0 1,0 0-1,0-1 1,0 0-1,10-9 1,-13 11 4,-1-1 1,0 1 0,0-1-1,0 0 1,0-1-1,-1 1 1,1 0 0,-1-1-1,0 0 1,-1 0-1,1 0 1,-1 0 0,0 0-1,0-1 1,-1 1-1,1 0 1,-1-1 0,0 1-1,-1-1 1,1 0-1,-1 1 1,0-1 0,-1 1-1,1-1 1,-2-5 0,0 7-6,1 0 0,0 1 0,-1-1 0,0 1 0,0 0 0,0-1 0,0 1 0,0 0 1,-1 0-1,0 0 0,1 1 0,-1-1 0,0 1 0,-5-4 0,2 3 0,1-1 0,-1 2 0,0-1 0,-1 1 0,1-1 0,0 2 0,-1-1 0,-7 0 0,7 0-9,0 2 1,-1-1 0,1 1 0,0 0 0,0 1 0,-1 0 0,1 0-1,0 0 1,0 1 0,0 0 0,0 0 0,0 1 0,1 0 0,-1 0-1,1 1 1,-7 4 0,10-6-15,1 0-1,-1 1 1,1-1-1,0 1 1,-1-1-1,1 1 1,0 0-1,0 0 1,1 0-1,-1 0 1,1 0-1,-1 0 1,1 1 0,0-1-1,0 0 1,1 1-1,-1-1 1,1 4-1,0-2 1,0 0-1,1 0 1,0 0-1,0 0 0,1 0 1,-1-1-1,1 1 1,0-1-1,0 1 1,0-1-1,1 0 1,3 5-1,-3-5 2,1 0 0,-1 0 0,1 0 1,0 0-1,0-1 0,0 1 0,0-1 0,1 0 0,-1-1 0,1 1 0,0-1 0,-1 0 0,1 0 1,0 0-1,1-1 0,5 2 0,-4-2 3,-1-1-1,1 1 1,0-1 0,-1 0 0,1 0-1,0-1 1,-1 0 0,1 0 0,-1-1-1,1 0 1,-1 0 0,9-4-1,-8 2 19,0-1 0,0 1-1,-1-1 1,0 0-1,1-1 1,-2 1-1,1-1 1,-1-1-1,0 1 1,0-1-1,5-10 1,-8 14-8,0 0 0,-1 0 0,0 0 0,1 1 0,-1-1 0,0 0 0,-1-1 1,1 1-1,0 0 0,-1 0 0,0 0 0,0 0 0,0 0 0,0-1 1,0 1-1,-1 0 0,1 0 0,-1 0 0,0 0 0,0 0 0,0 0 0,0 0 1,0 0-1,-1 0 0,1 1 0,-1-1 0,0 1 0,0-1 0,0 1 0,0-1 1,0 1-1,-4-2 0,3 2-6,-1 0 1,1 0-1,-1 0 1,0 1-1,0 0 1,0 0 0,0 0-1,0 0 1,0 0-1,0 1 1,0 0-1,0 0 1,0 0-1,0 0 1,0 1-1,0-1 1,0 1-1,-5 2 1,2-1-11,-1 0 0,1 1 0,0 0 1,0 0-1,0 0 0,0 1 0,1 0 0,-12 10 0,14-10-1,-1 1 0,1-1 0,0 1-1,0 0 1,1 1 0,-1-1 0,1 1 0,0-1-1,1 1 1,-3 8 0,4-10-1,0 0-1,0 0 1,1 0 0,-1-1 0,1 1-1,0 0 1,0 0 0,1 0-1,-1 0 1,1 0 0,0-1 0,0 1-1,0 0 1,1-1 0,-1 1-1,1-1 1,0 1 0,3 5-1,-1-4 8,0 0 0,0-1 0,0 0-1,1 1 1,-1-1 0,1-1 0,0 1-1,0-1 1,0 0 0,1 0-1,-1 0 1,1-1 0,-1 0 0,1 0-1,0 0 1,0-1 0,0 1 0,0-2-1,0 1 1,0-1 0,0 1-1,0-2 1,0 1 0,0-1 0,0 0-1,0 0 1,0 0 0,0-1-1,0 0 1,-1 0 0,1-1 0,-1 0-1,9-5 1,-11 6 11,0-1 1,0 0-1,0 0 0,0 0 1,-1 0-1,1 0 1,-1 0-1,0-1 0,0 1 1,0-1-1,-1 1 0,1-1 1,-1 0-1,0 0 0,0 0 1,0 0-1,0 0 0,-1 0 1,1 0-1,-1-6 0,0 6 2,0 1-1,-1-1 0,1 0 0,0 1 1,-1-1-1,0 1 0,0-1 1,0 1-1,-1-1 0,1 1 1,-1 0-1,1-1 0,-1 1 1,0 0-1,-1 0 0,1 0 1,0 1-1,-1-1 0,1 0 1,-1 1-1,0 0 0,-5-4 0,-1 2 2,0 1-1,0-1 0,-1 1 0,0 1 0,0 0 0,1 0 0,-1 1 1,0 0-1,0 1 0,0 0 0,0 0 0,0 1 0,0 1 0,0-1 0,0 2 1,0-1-1,1 1 0,0 1 0,-18 8 0,23-9-16,0 0 0,0 1 1,0-1-1,1 1 0,-1-1 0,1 1 0,0 0 0,0 1 0,0-1 1,1 0-1,-1 1 0,-2 7 0,4-11-3,1 1 0,-1 0 0,1-1-1,-1 1 1,1 0 0,-1-1 0,1 1 0,0 0 0,0-1-1,0 1 1,0 0 0,0 0 0,0-1 0,1 1-1,-1 0 1,0-1 0,1 1 0,-1 0 0,1-1 0,0 1-1,0 0 1,-1-1 0,1 0 0,0 1 0,0-1 0,0 1-1,1-1 1,-1 0 0,0 0 0,0 0 0,1 1-1,-1-1 1,1 0 0,-1-1 0,1 1 0,-1 0 0,1 0-1,-1-1 1,3 1 0,6 2-53,1 0 0,-1-1 0,12 0 0,-3 0-3579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1:04.1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210 110 4512,'0'0'7840,"-9"-4"-7554,-30-12-3,36 15-201,0 0-1,-1 1 1,1-1 0,0 0-1,-1 1 1,1 0 0,0 0 0,-1 0-1,1 0 1,-1 1 0,1-1-1,0 1 1,-1 0 0,1 0-1,0 0 1,-4 2 0,-7 2 312,9-4-216,1 0 0,-1 1 1,0-1-1,1 1 1,-1 0-1,1 1 0,0-1 1,0 1-1,0 0 0,0 0 1,0 0-1,0 1 1,1-1-1,-6 8 0,7-6-59,0 1-1,0-1 0,1 0 0,0 1 0,0-1 0,0 1 0,1-1 0,-1 1 0,2 6 0,0 2 104,0-1 0,5 23 0,-5-33-191,0 1-1,0 0 1,0-1-1,0 1 1,1-1-1,-1 1 1,1-1-1,0 0 1,0 0-1,0 0 1,0 0-1,1 0 1,-1 0-1,1 0 1,0-1-1,0 1 1,0-1-1,0 0 1,0 0-1,0 0 1,1-1-1,-1 1 1,1-1 0,-1 1-1,1-1 1,6 1-1,-3-1-5,1-1-1,-1 0 1,1-1-1,-1 1 1,0-2-1,0 1 1,1-1-1,-1 0 1,0 0-1,0-1 1,-1 0-1,14-7 1,-8 2 20,0 0 0,0 0 1,-1-1-1,0-1 0,-1 0 0,0 0 1,-1-1-1,10-14 0,-14 19 1,-2 0-1,1 0 1,0 0-1,-1-1 1,0 0 0,-1 1-1,0-1 1,0 0-1,0 0 1,-1 0-1,0 0 1,0-1 0,-1 1-1,0 0 1,0 0-1,0 0 1,-1 0-1,-2-10 1,2 15-31,0 0 0,0 0 0,0-1 0,0 1 0,0 0 0,0 0 0,0 0 1,-1 0-1,1 0 0,-1 1 0,1-1 0,-1 0 0,0 1 0,0-1 0,1 1 0,-1 0 0,0-1 0,0 1 0,-1 0 0,1 0 0,0 0 0,0 1 1,0-1-1,-1 0 0,1 1 0,0 0 0,-1-1 0,1 1 0,0 0 0,-1 0 0,1 0 0,0 1 0,-1-1 0,-3 1 0,-2 1 14,0 0 0,1 1 0,-1-1 0,1 1 0,0 1 0,0-1-1,0 1 1,0 0 0,-7 7 0,10-8-16,0 0 0,0 0-1,0 0 1,1 1 0,-1 0 0,1 0-1,0 0 1,0 0 0,0 1 0,0-1-1,1 1 1,0-1 0,0 1 0,0 0 0,1 0-1,-1 0 1,1 0 0,0 0 0,1 0-1,-1 0 1,1 0 0,0 0 0,0 1-1,1-1 1,2 9 0,-1-3 7,0-1 0,1 1 0,1-1 1,0 0-1,0 0 0,1 0 0,9 14 0,-11-21-5,0 0-1,-1 0 1,1 0 0,0 0-1,0 0 1,1-1 0,-1 1-1,0-1 1,1 0 0,0 0 0,-1 0-1,1-1 1,0 1 0,0-1-1,0 0 1,0 0 0,0 0-1,0 0 1,0-1 0,0 0-1,0 0 1,1 0 0,4-1-1,-3 1 5,-1-1-1,1-1 0,-1 1 1,0-1-1,0 0 1,0 0-1,0-1 0,0 1 1,0-1-1,-1 0 0,1 0 1,-1-1-1,0 1 1,0-1-1,0 0 0,0 0 1,-1-1-1,1 1 0,-1-1 1,0 1-1,-1-1 1,3-6-1,-2 4 11,0 0 0,-1 0 0,0-1 1,0 1-1,-1-1 0,1 1 0,-2-1 0,1 1 0,-1-1 1,-1 0-1,1 1 0,-1-1 0,0 1 0,-1-1 0,-4-11 1,2 7 25,-1 0 0,0 1 0,-1 0 1,0 0-1,-10-12 0,13 19-39,0 0 1,0 1-1,-1-1 0,0 1 0,0 0 1,0 0-1,0 0 0,0 0 0,-1 1 1,1 0-1,-1 0 0,1 0 1,-1 1-1,0-1 0,0 1 0,-5-1 1,-1 1 0,0 1 1,0-1 0,0 2 0,0-1 0,0 2 0,0 0 0,0 0-1,0 0 1,0 2 0,1-1 0,0 1 0,0 1 0,-11 6 0,14-7-18,1 0 0,-1 1 0,1 0 0,0 0 0,0 1 0,1-1 0,-1 1 0,1 0 0,1 1 1,-1-1-1,1 1 0,0 0 0,1 0 0,-1 1 0,1-1 0,1 0 0,0 1 0,0 0 0,-1 8 1,2-5-10,1 0 0,0 0 0,1 0 0,0 0 0,1 0 0,0 0 0,1 0 0,0-1 0,1 1 0,0-1 0,0 0 0,7 10 1,-9-17 7,1 1 1,0-1 0,0 0-1,0 0 1,0-1 0,1 1 0,-1 0-1,1-1 1,-1 0 0,1 0 0,0 0-1,0 0 1,0-1 0,0 0 0,0 0-1,7 2 1,-1-2 3,0 1 0,0-2 1,1 1-1,-1-1 0,18-3 0,-16 1 7,-1-1-1,1 0 0,-1-1 1,0 0-1,0 0 0,0-1 1,0-1-1,-1 0 0,0 0 1,0-1-1,-1-1 0,1 1 1,7-11-1,-10 11 23,-1 0 0,0-1-1,0 0 1,-1 0 0,0-1 0,0 1-1,-1-1 1,0 0 0,-1-1 0,0 1-1,0 0 1,-1-1 0,0 0 0,-1 1-1,0-1 1,-1-14 0,0 18-2,-1-1 0,0 1 0,0 0 1,-1 0-1,0 1 0,0-1 0,0 0 0,-1 0 0,1 1 1,-7-9-1,7 11-16,0 0 0,0 0 0,-1 1 1,1-1-1,-1 0 0,0 1 0,0 0 0,0-1 1,0 1-1,0 0 0,0 1 0,0-1 0,0 1 1,-1-1-1,1 1 0,-1 0 0,1 0 0,-1 0 1,-4 0-1,3 1-10,-1 0 0,0 1-1,0-1 1,1 1 0,-1 0 0,0 1 0,1-1 0,-1 1 0,1 0-1,0 1 1,-1-1 0,1 1 0,0 0 0,1 0 0,-1 0-1,0 1 1,1 0 0,0 0 0,-7 8 0,5-3-7,-1 0 0,1 1-1,0 0 1,1 0 0,0 0 0,1 1 0,0-1 0,1 1-1,-3 13 1,5-15-8,-1 1-1,1 0 0,1-1 0,-1 1 1,3 17-1,-2-24 10,1-1 0,-1 1 0,1-1 0,-1 1 0,1-1 1,0 1-1,0-1 0,0 1 0,0-1 0,0 0 0,0 0 0,1 1 0,-1-1 0,1 0 0,-1 0 0,1 0 0,0-1 1,0 1-1,0 0 0,0-1 0,0 1 0,0-1 0,1 1 0,-1-1 0,5 1 0,-4-1 6,-1-1 0,1 0 0,-1 0-1,1 0 1,-1 0 0,1 0 0,-1 0-1,1-1 1,0 0 0,-1 1 0,0-1 0,1 0-1,-1 0 1,1 0 0,-1 0 0,0-1-1,0 1 1,0-1 0,0 1 0,0-1 0,0 0-1,2-3 1,3-3 44,0 0 1,-1 0-1,11-19 0,-14 20-3,-1 1 0,1 0 0,-1-1 0,0 0 0,0 1 0,-1-1 0,1-7 0,-2 12-29,0 0-1,0 0 0,0 0 0,0 1 0,0-1 0,-1 0 0,1 0 0,-1 0 1,1 1-1,-1-1 0,1 0 0,-1 1 0,-2-4 0,3 4-8,-1 1-1,0-1 1,0 0-1,0 0 1,0 1-1,0-1 0,0 1 1,0-1-1,0 1 1,0-1-1,0 1 1,0 0-1,0-1 1,0 1-1,0 0 1,0 0-1,-1 0 0,1 0 1,0 0-1,0 0 1,0 0-1,0 0 1,0 0-1,-2 1 1,2-1-3,0 0 1,0 0 0,0 1 0,0-1 0,0 0 0,0 1 0,0-1 0,0 0 0,0 1 0,1-1 0,-1 1 0,0 0-1,0-1 1,0 1 0,0 0 0,1-1 0,-1 1 0,0 0 0,1 0 0,-1-1 0,1 1 0,-1 0 0,1 0 0,-1 0-1,1 0 1,0 0 0,-1 0 0,1 0 0,0 0 0,0 0 0,-1 0 0,1 0 0,0 0 0,0 1 0,1 2-484,-1-1 0,1 1 0,-1-1 0,1 1 0,0-1 1,1 0-1,1 4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1:32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4073 0 4120,'0'0'14399,"-9"3"-14256,-5 0-92,8-2-5,-1 0 0,0 1 0,1 0 0,-10 4 0,11-4 41,2 1-1,-1-1 0,0 1 1,0 0-1,1 0 0,-6 5 1,6-5-41,0 1 0,-1-1 0,0 0 0,1 0 0,-1-1 0,-6 4 0,-5 2 147,0 1 0,0 0 0,-22 19 0,20-15 59,-31 20 0,27-21 65,-24 20 1,28-17-58,1 1 1,-24 30-1,28-31-39,-1 0-1,-1 0 1,-30 23 0,-1 3 47,17-16-174,-135 108 393,27-15-310,41-29-19,-127 109-84,97-98-70,3-13 71,21-16 4,-15 11-12,-71 56-25,149-107-34,-9 6 20,-54 56 0,38-33-80,-106 80 1,-17 15-25,84-64 76,-31 32 0,24-26-11,30-30-8,-13 13-78,-120 80 0,177-134 80,1 1 0,-31 33-1,-56 68 5,-16 17 14,94-106-2,0-1-1,-3-3 0,-1-2 1,-94 50-1,137-80 2,0-1 0,0 1 0,0 1 0,0-1 0,0 0 0,-4 7 0,-3 1 0,0 2-29,8-9 21,0 0 0,0-1 0,1 0 0,-2 0 0,1 1 0,0-2 0,-1 1 0,1 0 0,-1-1 0,0 0 0,-5 3 0,8-5 13,1 0-1,-1 0 1,1 1-1,-1-1 1,0 0 0,1 0-1,-1 1 1,1-1-1,-1 0 1,1 1 0,-1-1-1,1 1 1,-1-1-1,1 1 1,-1-1 0,1 1-1,0-1 1,-1 1-1,1-1 1,0 1 0,-1 0-1,4-1 83,7-10-35,249-290 651,-211 231-486,-35 48-70,26-31 1,-31 41-105,-1 1 1,0-1 0,0-1 0,-1 0 0,6-16-1,10-19 37,11-30 69,-11 25-123,-12 34-26,-7 13 12,0 0 0,-1 0 0,1 0 0,-1 0 0,0-1 0,0 1 0,1-8 0,-3 13 0,-6 5-5,1 0 1,0 1-1,0-1 0,0 1 1,0 1-1,-7 12 0,-4 6-5,-113 160-75,-34 45 17,35-55 113,118-161-26,1 0 0,0 1-1,1-1 1,-12 30 0,19-41-12,-1-1 0,1 1 1,-1 0-1,0-1 1,0 1-1,0-1 0,-4 5 1,3-5-2,1 0-1,0 0 1,0 0 0,0 1-1,0-1 1,1 1 0,-1-1-1,-2 6 1,3-4 5,-1 1 0,0-1-1,-1 0 1,1 0-1,-1 0 1,-6 7 0,-4 6 126,13-14 153,1-4-20,1-2-266,0-1 0,1 1 0,-1 0 0,1-1 0,-1 1 0,1 0 0,0 1 0,6-6 0,-2 2 3,24-22 18,1 2-1,2 1 1,0 1 0,74-37 0,-42 28 0,-46 22-30,0 0 0,1 1 0,0 1 0,0 2 0,1 0 0,33-6 0,-43 10-12,0 0 0,-1-1 0,0 0 0,0-1 0,0 0 0,19-12-1,-28 16 18,0-1 0,0 0-1,-1 0 1,1 0 0,0 0-1,-1 0 1,1 0-1,-1-1 1,0 1 0,1 0-1,-1-1 1,0 1-1,-1-1 1,1 1 0,0-1-1,-1 1 1,1-1-1,-1 0 1,0 1 0,0-1-1,0 0 1,0 1-1,0-1 1,-1 0 0,1 1-1,-2-4 1,-2-8 14,0-1 0,-1 1-1,-10-19 1,10 22-7,-10-20 62,-2 0 0,-1 2-1,-1 0 1,-2 1 0,-32-34-1,41 52 80,10 12-21,5 7-67,88 145 135,-47-82-4178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46.1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85 6128,'0'0'11814,"-10"11"-11486,-28 35 111,1 1 0,2 2 0,3 2 0,2 1 1,-25 59-1,39-79 65,13-26-351,0-1-1,0 1 1,0 0-1,1-1 1,0 1 0,0 0-1,0 0 1,1 1 0,-1 11-1,0-8 661,7-23-288,2 1-439,100-172 889,-87 145-753,-2-1 0,24-79 1,7-35 599,-49 154-815,0-1 0,1 1 0,-1 0 0,0 0 0,0-1 1,0 1-1,1 0 0,-1 0 0,0 0 0,0 0 0,1-1 0,-1 1 0,0 0 0,1 0 0,-1 0 0,0 0 0,0 0 0,1 0 0,-1 0 0,0 0 0,1 0 1,-1 0-1,0 0 0,0 0 0,1 0 0,-1 0 0,0 0 0,1 0 0,-1 0 0,0 0 0,0 0 0,1 0 0,-1 0 0,0 1 0,1-1 0,-1 0 0,0 0 0,0 0 1,0 0-1,1 1 0,-1-1 0,0 0 0,0 0 0,1 1 0,12 11 56,-13-12-57,16 19 127,25 39-1,-27-35-10,29 32 0,17 16 211,25 26 709,-82-90-1196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2:27.4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67 214 5120,'0'0'10481,"-10"0"-10202,-47 0 1880,58 1-2124,-1-1 0,1 1 0,-1 0 0,0 0 0,0 0 0,1-1 0,-1 1 0,0 0 0,0 0 0,0 0 0,0 0 0,0 0 0,0-1 0,0 1 0,0 0 0,0 1 0,0 7 129,5 16 78,14 37 0,3 10-5,8 88 308,12 173 0,-39-289-309,-1 1 1,-7 68-1,3-104-56,0-9 81,-2-19 37,-8-339 548,12 179-519,-1 121-223,0-18 102,-2 1 0,-15-78-1,11 127-105,0 1 0,-13-29-1,10 27 12,3 14-30,6 12-68,0-1-1,1 1 1,-1-1-1,0 0 1,0 1-1,1-1 1,-1 0-1,1 0 1,-1-3-1,0 0-151,3 3-235,3 3 398,84-12-308,-56 10 264,0 2 0,0 1 0,0 2 1,-1 2-1,1 0 0,-1 2 0,55 22 0,-76-25 16,-1 1 0,1 0 0,-1 1 0,0 0 0,-1 1 0,1 0 0,-2 0-1,12 14 1,-10-10-1,0 0 0,-1 1 0,-1 1 0,0-1-1,11 30 1,-15-34 6,-2-1 0,0 0 0,0 1 0,0 0 0,-1-1 0,0 1 0,-1 0 0,0 0 0,0-1 0,-1 1 0,-2 12 0,1-14 3,0 0 1,-1 0-1,1 0 0,-1-1 0,-1 1 1,1-1-1,-1 0 0,-1 0 1,1 0-1,-1 0 0,0-1 0,0 0 1,0 0-1,-7 4 0,2-1 18,-2 0 0,1-2-1,-1 1 1,0-1-1,0-1 1,0 0 0,-1-1-1,0 0 1,0-1 0,0 0-1,-16 0 1,5-2 66,0-1 0,0-1 0,1-1 0,-1-1 0,-29-8 0,31 6 63,-2 0 1,1 2-1,-25 0 0,4 6-3242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07.3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435 1 5320,'0'0'8960,"-11"0"-8618,-6-1-53,1 2 0,-1 0-1,0 1 1,1 0 0,-1 2 0,-28 8-1,14 3 286,1 1 0,-56 39 0,71-44-415,1 1 0,1 0 0,0 1 0,1 0 0,0 1 0,1 0 0,-14 24 0,23-33-107,-1-1 0,1 2 0,0-1 0,0 0 0,1 0 0,-1 1 0,1-1 0,0 0 0,1 1 0,-1-1 1,1 1-1,0-1 0,1 8 0,0-10-31,-1-1 1,1 1 0,0-1-1,0 0 1,0 1 0,0-1-1,0 0 1,0 0-1,1 0 1,-1 0 0,1 0-1,-1 0 1,1 0 0,0 0-1,-1-1 1,1 1 0,0-1-1,0 1 1,1-1-1,-1 0 1,0 0 0,0 0-1,1 0 1,-1 0 0,0 0-1,1 0 1,-1-1 0,1 0-1,-1 1 1,1-1-1,3 0 1,4 0 32,1-1 0,-1 0 0,0 0 0,0-1 0,0-1 0,0 0 0,0 0 0,-1 0 0,1-2 0,-1 1 0,0-1 0,0 0 0,-1-1 0,1 0 0,14-14 0,-15 12 10,1 0 0,-2-1 0,1-1 0,-1 1 0,0-1 0,-1 0 0,0 0 0,-1-1 0,0 0 0,-1 0 0,0 0 0,-1 0 0,4-21 0,1-73 583,-9 101-496,-2 8-104,-1 12-31,-1 59 21,2-48 8,1 54 0,3-73-11,-1 0-1,1-1 1,1 1-1,0-1 1,0 0 0,0 1-1,1-1 1,0 0-1,0 0 1,1 0-1,7 10 1,-9-15-21,0-1 0,0 1 1,0-1-1,0 0 0,1 0 1,-1 0-1,0 0 0,0 0 1,1 0-1,-1 0 0,1-1 1,-1 1-1,1-1 0,-1 0 1,1 0-1,-1 0 0,1 0 1,-1 0-1,1 0 0,2-2 1,52-11 159,-43 10-98,0-2 0,-1 0 0,1 0 0,-1-1 0,0-1 0,0 0 0,-1-1 0,13-10 0,-32 17-653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10.8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1 830 6128,'0'0'8868,"10"-7"-8479,-7 5-334,15-10 435,-1 0 1,20-20-1,-29 25-154,-1 0 0,0-1 0,0 0 0,-1-1-1,0 1 1,7-14 0,72-172 1636,-47 100-976,-27 61-307,-2 76-507,-4 12-127,-2 0-1,-3 0 1,-2 0 0,-12 68 0,13-120-41,1 0 0,-1 0 0,1-1 0,-1 1 0,0 0 0,0-1-1,0 1 1,0 0 0,-1-1 0,1 1 0,-1-1 0,1 0 0,-1 1 0,0-1-1,0 0 1,0 0 0,0 0 0,0 0 0,-1-1 0,1 1 0,0-1 0,-1 1-1,1-1 1,-1 0 0,0 0 0,1 0 0,-5 1 0,0-1 24,1-1 0,-1 1 0,0-1 0,1 0 0,-1-1 0,1 0 0,-1 0 0,0 0 0,1-1 0,-11-4 0,4 0 133,12 5-144,-1 0 1,1 0-1,-1 0 1,0 1-1,1-1 1,-1 0-1,1 1 1,-1 0-1,0-1 1,-2 1-1,3 0 85,25-1 40,8-1-151,-1-2 0,1-1 0,-1-1 0,0-2 0,31-13-1,-42 13 12,-1-1-1,0-1 0,-1 0 1,0-2-1,-1 0 0,0-1 0,-1 0 1,24-28-1,-20 18 40,-1-2 0,-1-1 0,22-43 0,34-89 208,-74 158-258,17-38 59,18-68 1,-31 92-52,-1 1 0,-1 0 0,0-1 1,-1 0-1,0 1 0,-1-1 0,-1 0 1,0 1-1,-3-16 0,4 28-16,0 0-1,-1-1 1,1 1 0,0 0-1,0-1 1,-1 1-1,1 0 1,-1-1 0,1 1-1,-1 0 1,1 0-1,-1 0 1,0 0-1,0-1 1,0 1 0,1 0-1,-1 0 1,0 0-1,0 1 1,-3-3 0,3 4-3,0-1 0,0 0 0,-1 1 0,1 0 0,0-1 0,0 1 0,-1 0 0,1-1 0,0 1 0,0 0 0,0 0 0,0 0 0,0 0 0,0 0 0,1 0 0,-1 0 0,0 0 0,0 2 0,-14 17-75,2 1 0,0 0-1,1 1 1,1 1 0,2 0 0,-11 35 0,-25 148-351,41-186 401,2 5 31,1-1-1,1 1 0,1 0 1,1 0-1,1 0 0,1 0 1,9 29-1,-13-52 13,1 0 0,-1 1 0,1-1 0,-1 0 0,1 0 0,0 0 0,0 1 0,0-1 0,0 0 0,0 0 0,1 0 0,-1-1 0,1 1 0,-1 0 0,1 0 1,0-1-1,-1 1 0,1-1 0,0 1 0,0-1 0,0 0 0,0 0 0,0 0 0,0 0 0,1 0 0,-1 0 0,0-1 0,0 1 0,1-1 0,-1 0 0,0 1 0,1-1 0,-1 0 0,0 0 0,4-1 0,-2 0 8,1 1-1,-1-1 1,0-1-1,0 1 1,1-1-1,-1 1 1,0-1-1,-1 0 1,1-1-1,0 1 1,-1-1-1,1 1 1,-1-1-1,1 0 1,-1 0-1,0-1 1,-1 1-1,5-7 1,2-4 28,12-17 64,-2-1 1,19-42-1,-15 27 42,-24 78-139,1 0-1,7 56 1,-3-41-67,-3-43 60,-1 1 0,1 0 0,-1-1 0,1 1 0,0-1 0,0 0 0,1 1 0,-1-1 0,1 0 1,-1 0-1,1 1 0,4 4 0,-4-7 1,-1 1 0,1-1 0,-1 0 1,1 1-1,0-1 0,0 0 0,-1 0 0,1 0 0,0-1 1,0 1-1,0 0 0,0-1 0,0 1 0,0-1 0,0 1 1,0-1-1,0 0 0,0 0 0,0 0 0,1 0 0,-1 0 1,0-1-1,2 0 0,6-1 18,-1-1-1,1 0 1,-1 0-1,1-1 1,-1-1 0,10-6-1,4-4 29,20-20 0,-38 31-46,8-6 5,1 1 0,0 1 0,1 0 0,-1 1 0,2 0 0,-1 1 0,1 1 0,-1 0 0,1 2 0,1-1 0,19 0 0,-33 4-10,0 0 1,0 0-1,0 0 0,0 0 0,0 0 0,-1 1 1,1-1-1,0 1 0,0 0 0,0 0 1,-1 0-1,1 0 0,-1 0 0,1 1 0,-1-1 1,1 1-1,-1-1 0,4 5 0,-7-5 6,-1 1 1,0 0-1,1-1 0,-1 0 0,0 1 0,0-1 0,0 0 1,0 0-1,0 0 0,-3 1 0,-44 12 15,13-4 36,-41 18 0,74-28-59,1 1 0,-1 0 0,1 0 1,0 1-1,0-1 0,0 0 0,0 1 0,0-1 0,0 1 1,0 0-1,0-1 0,1 1 0,-1 0 0,0 0 0,1 0 1,0 1-1,-1-1 0,1 0 0,0 0 0,0 1 0,0-1 1,1 0-1,-1 1 0,1-1 0,-1 1 0,1-1 0,0 1 1,0-1-1,0 5 0,1-3 2,0 0 1,0-1-1,0 1 0,1 0 0,-1 0 1,1-1-1,0 1 0,0-1 1,1 1-1,-1-1 0,1 0 1,-1 0-1,1 0 0,0 0 1,0-1-1,0 1 0,6 3 1,1-1 6,-1-1 0,1 0 1,0 0-1,0 0 0,0-2 1,1 1-1,-1-1 0,1-1 0,-1 0 1,1 0-1,0-1 0,-1 0 1,1-1-1,-1 0 0,15-4 1,-3 0 13,0-1-1,0-1 1,-1-1 0,0-1 0,0-1-1,21-14 1,-22 9 11,-2 0-1,1 0 1,-2-2 0,-1 0-1,0-1 1,18-27 0,-33 44-27,0-1 0,0 0 1,0 1-1,0-1 1,0 1-1,-1-1 1,1 0-1,0 0 1,-1 1-1,0-1 1,1 0-1,-1 0 1,0 0-1,0 1 1,0-1-1,0 0 1,0 0-1,-1-3 1,1 5-4,0-1-1,0 1 1,0-1 0,-1 1 0,1 0 0,0-1-1,0 1 1,-1-1 0,1 1 0,0 0 0,-1-1-1,1 1 1,0 0 0,-1-1 0,1 1 0,-1 0 0,1 0-1,0-1 1,-1 1 0,1 0 0,-1 0 0,1 0-1,-1 0 1,1 0 0,-1-1 0,0 1 0,0 1-1,-1-1-1,1 0 1,-1 0 0,1 1 0,0-1 0,-1 1 0,1-1 0,0 1-1,-1 0 1,1-1 0,0 1 0,0 0 0,-2 1 0,-2 2-7,1 0 0,-1 0 0,1 0-1,0 0 1,0 1 0,0-1 0,1 1 0,-1 0 0,1 0 0,0 0 0,1 1 0,-1-1-1,1 1 1,0-1 0,1 1 0,-1 0 0,1 0 0,0 8 0,1-12 10,0 1 0,0-1 0,1 0 0,-1 1 0,1-1 0,0 0 0,0 1 0,0-1 0,0 0 0,0 0 0,0 0 0,1 0 0,-1 0 0,0 0 0,1 0 0,0-1 0,-1 1 0,1-1 1,0 1-1,0-1 0,0 1 0,0-1 0,0 0 0,0 0 0,0 0 0,1 0 0,-1 0 0,0-1 0,0 1 0,1-1 0,2 1 0,7 1 48,0 0 1,0-1-1,0-1 0,22-1 1,64-11 334,-87 10-295,0-1 0,-1 0 0,1-1 0,-1 0 0,1-1 0,16-10 0,-10 7 263,-5 3-873,-4-1-2848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2:37.94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8032,'0'0'12967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11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9144,'0'0'8575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44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333 534 4008,'0'0'7576,"-9"-5"-7368,-44-23 233,46 26-158,1 0 0,-1 0 0,0 1 0,-14-1 0,3 0 41,8 1-125,-1 1 1,0 1-1,0 0 1,0 0-1,1 1 1,-1 0-1,1 1 1,-1 0-1,1 1 1,-13 6-1,18-6-94,0-1-1,-1 1 1,1 0-1,0 0 1,1 0-1,-1 1 1,1-1-1,0 1 1,0 0 0,0 1-1,1-1 1,0 1-1,0-1 1,0 1-1,0 0 1,1 0-1,0 0 1,1 0-1,-1 1 1,1-1-1,0 0 1,1 1 0,0-1-1,0 0 1,0 1-1,1-1 1,-1 1-1,2-1 1,-1 0-1,1 0 1,4 11-1,-4-13-53,0 1-1,0-1 1,1 0-1,0 1 0,0-1 1,0-1-1,0 1 1,0 0-1,1-1 0,0 0 1,0 0-1,0 0 1,0 0-1,0 0 0,0-1 1,1 0-1,-1 0 1,1 0-1,0 0 0,0-1 1,-1 0-1,1 0 1,0 0-1,0-1 0,0 1 1,0-1-1,0 0 1,0-1-1,8-1 0,-6 1-8,0 0 0,-1-1 0,1 0 0,0 0-1,-1-1 1,0 0 0,0 0 0,1 0 0,-2-1-1,1 0 1,0 0 0,-1 0 0,0-1 0,0 0 0,0 0-1,0 0 1,-1-1 0,0 1 0,0-1 0,-1 0-1,1 0 1,-1 0 0,-1-1 0,1 1 0,-1-1 0,0 0-1,-1 1 1,1-1 0,-1 0 0,-1 0 0,1 0-1,-1 0 1,0 0 0,-1 0 0,-1-8 0,1 11-19,0 1 1,0 0 0,0-1 0,-1 1-1,1 0 1,-1 0 0,1 0 0,-1 0 0,0 0-1,0 0 1,-1 0 0,1 1 0,0-1-1,-1 1 1,0 0 0,0 0 0,1 0-1,-7-3 1,-4-4 58,9 5-134,8 4 24,8 1 53,-4-1-2,0-1-1,-1-1 0,1 0 1,0 0-1,-1 0 0,1-1 0,-1 0 1,0 0-1,0-1 0,0 0 1,0 0-1,-1-1 0,0 0 1,7-6-1,3-3 25,-2-1 0,0-1 0,-1 0 0,13-20 0,3-14 72,-2 0 0,-2-2 1,28-86-1,-50 129-109,0 0-1,-1 0 1,0 0 0,-1-1 0,0-12 0,-1 19-6,0-2 6,-3 13-14,-53 155-192,17-52 305,-26 120 0,43-143 155,-5-1 1,-46 103 0,63-166-203,6-12 2,0-1 1,-1 0 0,-1 0 0,1 0-1,-2-1 1,1 0 0,-1 0-1,-17 18 1,17-24 199,5-6-91,6-12-18,13-19-67,11-13 61,2 2-1,3 1 0,64-68 1,-79 95-83,1 0 0,21-13 0,-16 12-27,-2 7-12,-19 9-25,-1 0 1,1 0-1,-1 0 1,1 0-1,-1 0 1,0-1-1,1 1 1,2-4-1,-4 5-10,-1 0 0,1 0 0,-1 0 0,1 0 0,0 0 0,-1 0 0,1 0 0,-1 0 0,1 0 0,0 0 0,-1 0 0,1 0 0,-1 1 0,1-1-1,-1 0 1,1 0 0,-1 0 0,1 1 0,-1-1 0,1 0 0,-1 1 0,1-1 0,-1 1 0,1-1 0,-1 0 0,0 1 0,1-1 0,-1 1 0,1-1 0,-1 1 0,0-1 0,0 1 0,1-1 0,-1 1 0,0-1 0,0 2 0,3 2-3165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48.8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0 719 7024,'0'0'7260,"13"-3"-6743,-2 0-378,-3 2-48,-1-1-1,1 0 1,-1 0 0,1-1 0,-1 0-1,0-1 1,0 1 0,0-1 0,6-5 0,5-5 247,0-1 1,-2 0 0,1-2 0,-2 1-1,0-2 1,-1 0 0,-1-1 0,-1 0-1,0-1 1,-2-1 0,11-25 0,-7 8 745,28-53 1,-38 82-872,8-14 263,-12 22-455,0 1 0,1-1 0,-1 1-1,1-1 1,-1 1 0,0-1 0,1 1 0,-1-1-1,1 1 1,-1-1 0,1 1 0,0-1-1,-1 1 1,1 0 0,-1-1 0,1 1 0,0 0-1,-1 0 1,1 0 0,0-1 0,-1 1 0,1 0-1,0 0 1,-1 0 0,1 0 0,0 0-1,-1 0 1,2 0 0,0 2-6,0 1 0,0-1 1,0 0-1,-1 0 0,1 1 0,-1-1 1,1 1-1,-1 0 0,0-1 0,0 1 0,0 0 1,-1 0-1,2 3 0,-2-5-12,9 38 64,-1 0-1,5 73 1,-12-91-47,-1-1 1,-1 1-1,-1-1 0,0 0 1,-2 0-1,0 0 0,-10 27 1,13-45-6,0 1 0,0-1 1,0 1-1,0-1 1,0 0-1,0 1 1,-1-1-1,0 0 0,1 0 1,-1 0-1,0 0 1,0 0-1,0-1 0,0 1 1,0 0-1,0-1 1,0 0-1,-1 1 0,1-1 1,-1 0-1,1 0 1,-1 0-1,1-1 1,-1 1-1,1 0 0,-1-1 1,0 0-1,1 0 1,-1 0-1,0 0 0,1 0 1,-1 0-1,0 0 1,1-1-1,-1 0 1,1 1-1,-1-1 0,1 0 1,-1 0-1,1-1 1,0 1-1,-1 0 0,1-1 1,0 1-1,0-1 1,0 0-1,-3-3 1,-82-95 768,96 108-789,1-2 1,0 0 0,1 0 0,0 0 0,0-2-1,21 7 1,-22-9 4,0-1 0,0 0-1,0-1 1,1-1 0,-1 1 0,0-2-1,0 1 1,0-1 0,0-1 0,0 0-1,-1 0 1,1-1 0,-1 0-1,17-10 1,-5 1 23,0-1 0,-1-1 0,-1-1 0,0-1 0,16-19 0,-19 15 16,-1 1 0,-1-2 0,-1 0 0,-1-1 0,11-26 0,-11 8 144,-12 41-151,-6 19 155,3 11-183,0 0 1,3 48 0,1-61-13,1 1 0,0 0 0,2-1 0,0 0 0,12 32 0,-15-48 15,-1 0 0,1 1 0,-1-1 0,1 0 0,0 1 0,-1-1 0,1 0 0,0 0 0,0 0 0,0 1 0,0-1 0,0 0 0,0 0 0,0 0 0,1-1 0,-1 1 0,0 0 0,0 0 0,1-1 0,-1 1 0,0-1 0,1 1 0,-1-1 0,1 1 0,1-1 0,0 0 5,-1 0-1,1-1 0,-1 1 1,1-1-1,-1 0 0,1 0 1,-1 0-1,0 0 0,1 0 1,-1 0-1,0 0 0,0-1 0,3-2 1,4-3 21,-1-1-1,0-1 1,0 0 0,0 0 0,7-13 0,0-5 63,-2-1 0,18-49 0,-17 37 18,-4 2-14,-13 48-105,-1 0 0,2 0 0,0 1 0,0-1-1,0 1 1,2-1 0,-1 1 0,1 0 0,1 0 0,0-1 0,0 1-1,1-1 1,6 17 0,-7-21 13,1 0-1,0-1 1,0 1-1,1-1 1,0 1-1,0-1 1,0 0-1,1 0 1,-1-1-1,1 1 1,0-1-1,7 6 1,-9-9-5,0 0 1,0 0-1,0 1 0,0-1 1,1-1-1,-1 1 1,0 0-1,1-1 0,-1 1 1,0-1-1,1 1 0,-1-1 1,0 0-1,1 0 1,-1-1-1,1 1 0,-1 0 1,0-1-1,1 1 0,-1-1 1,0 0-1,1 0 1,-1 1-1,0-2 0,0 1 1,0 0-1,0 0 1,0-1-1,0 1 0,0-1 1,0 0-1,2-2 0,8-10 38,-1 1-1,0-2 0,-1 1 0,-1-2 1,0 1-1,9-24 0,-5 14 32,-10 18-43,0 0 0,0 0 0,-1 0 1,1 0-1,-2 0 0,1 0 0,-1 0 0,0-1 1,0-8-1,-4 69-66,1-34 13,1 0-1,1 0 1,4 30-1,-4-41 25,1-1 0,1 0 0,-1-1 0,1 1 0,1 0 0,-1 0 0,1-1 0,0 1 0,1-1 0,-1 0 0,1 0 0,0 0 0,1-1 0,-1 1 0,9 6 0,-11-11 2,0 0 0,0 0 0,1 0 0,-1-1 0,0 1 0,0-1-1,1 1 1,-1-1 0,0 0 0,1 0 0,-1 0 0,0 0 0,0 0 0,1 0 0,-1-1-1,0 1 1,1-1 0,-1 0 0,0 1 0,0-1 0,3-2 0,2 0 7,0 0 1,0-1-1,0-1 1,12-9-1,-8 4 4,0-1 0,-1-1-1,0 0 1,13-23 0,28-58 61,-21 36-22,-7 9 2,-2-1-1,27-93 1,-44 128-38,0-1 1,-1 0-1,0 0 0,0-27 0,-5 35-104,-4 12 38,-4 13-12,-6 18-24,-34 76-54,-45 163-66,-45 226-47,131-474 268,-3 13 103,8-36-24,6-14 4,57-136 194,-23 52-161,-19 50-74,2 1 0,2 0 0,2 2 0,2 1 0,31-40-1,-38 58-19,-15 16-31,2 0 0,-1 1 0,1-1 0,-1 1 0,2 0 0,-1 1-1,0-1 1,1 1 0,0 0 0,8-4 0,0 1-28,-1 1 0,1 0-1,19-6 0,-28 11 21,0 0 1,1 0-1,-1 0 1,0 1-1,1 0 1,-1 0-1,0 0 1,1 0-1,-1 1 1,7 2-1,17 8-30,-25-9 26,0 0 0,1 0-1,0-1 1,-1 1 0,1-1-1,0 0 1,8 1-1,-11-5 32,-6-2-9,-6-3 1,5 7-16,1 0 1,-1 0 0,0 1-1,1-1 1,-1 1-1,0 0 1,1 1-1,-1-1 1,0 1 0,1 0-1,-10 2 1,2 1-3,0 1 1,0 0 0,-12 7-1,15-7 9,1 0-1,0 1 1,0 0 0,0 0-1,1 1 1,0 0 0,-12 14-1,16-16 4,0-1-1,0 1 1,0-1 0,1 1-1,0 0 1,0 0-1,0 0 1,0 0-1,1 1 1,0-1-1,0 0 1,0 1-1,1-1 1,0 1-1,0-1 1,1 6-1,-1-9-5,0-1 0,0 1 0,0-1 0,1 1 0,-1-1 0,1 0 0,-1 1 0,1-1 0,-1 1 0,1-1 0,0 0 0,0 1 0,0-1 0,-1 0 0,1 0 0,1 0 0,-1 0 0,2 2 0,-2-2 3,0-1-1,1 0 1,-1 1-1,0-1 1,0 0 0,1 1-1,-1-1 1,0 0-1,1 0 1,-1 0-1,0 0 1,0 0-1,1-1 1,-1 1 0,0 0-1,0-1 1,2 0-1,3-1 22,0-1 0,-1 0 0,0 0 0,0-1 0,0 0 0,0 0 0,7-7 0,0-3 62,0-2 0,-1 1 0,18-34 1,3-6 180,-32 55-271,0 0-1,0 0 1,0 0 0,0 0-1,0 0 1,0 0-1,0 0 1,-1 0 0,1 0-1,0 0 1,0 0 0,0 0-1,0 0 1,0 0-1,0 0 1,0 0 0,0 0-1,0 0 1,0 0 0,0 0-1,0 0 1,0 0 0,0 0-1,0 0 1,-1 0-1,1 0 1,0 0 0,0 0-1,0 0 1,0 0 0,0 0-1,0 0 1,0 0-1,0-1 1,0 1 0,0 0-1,0 0 1,0 0 0,0 0-1,0 0 1,0 0-1,0 0 1,0 0 0,0 0-1,0 0 1,0 0 0,-7 8-26,6-2 18,-1 0-1,1 0 0,0 0 0,0 0 1,1 0-1,0-1 0,0 1 0,0 0 1,1 0-1,0 0 0,0 0 0,1 0 1,-1 0-1,1-1 0,0 1 0,1-1 1,-1 1-1,1-1 0,0 0 0,1 0 1,4 6-1,-6-8 11,0-1 1,0 1-1,1-1 0,-1 1 1,1-1-1,-1 0 1,1 0-1,0 0 1,0 0-1,0 0 0,0-1 1,0 1-1,0-1 1,0 0-1,1 0 1,-1 0-1,0 0 0,1-1 1,-1 1-1,1-1 1,-1 0-1,0 0 1,1 0-1,-1 0 0,1-1 1,-1 0-1,6-1 1,16-6 18,-1-2 0,0 0 0,0-1 0,-1-2 0,33-22 0,-28 16 14,1 2 0,49-22 0,-1 18 22,-66 18-55,-11 5-1,-17 8 0,-106 31-90,113-36 89,0 1-1,0 0 1,1 0-1,0 1 1,1 0-1,-1 1 0,1-1 1,0 2-1,1-1 1,-10 15-1,15-20 4,0 0 0,0 0-1,0 0 1,1 0-1,-1 0 1,1 0 0,-1 0-1,1 1 1,0-1-1,0 1 1,1-1-1,-1 1 1,1-1 0,0 1-1,-1-1 1,2 1-1,-1-1 1,0 1 0,1-1-1,-1 1 1,3 5-1,-1-5 3,0 0-1,0 0 1,1 0-1,-1 0 1,1-1 0,0 1-1,0-1 1,0 0-1,0 0 1,0 0-1,1 0 1,0 0 0,-1-1-1,1 0 1,0 0-1,7 3 1,8 2 6,-1-2 1,0 0-1,1-1 1,0-1-1,38 2 1,-28-5 29,1-1 0,-1-1 0,36-8 1,-48 5-11,1 0 1,-2-1 0,1 0 0,-1-2-1,0 0 1,0 0 0,-1-2-1,0 0 1,-1 0 0,0-1-1,-1-1 1,0-1 0,-1 0 0,0 0-1,-1-1 1,0-1 0,-1 1-1,10-24 1,-18 36-24,-1-1 0,0 1 1,0-1-1,0 1 0,0-1 0,0 0 1,-1 1-1,1-1 0,-1 0 0,0 1 0,0-1 1,0 0-1,0 0 0,0 1 0,-1-1 0,0-5 1,0 7-4,0 0 0,0-1 0,0 1 0,0 0 1,0-1-1,0 1 0,0 0 0,0 0 0,0 0 1,-1 0-1,1 0 0,0 0 0,-1 0 0,1 0 0,0 1 1,-1-1-1,1 0 0,-1 1 0,0-1 0,1 1 1,-1 0-1,1-1 0,-1 1 0,1 0 0,-1 0 0,0 0 1,1 0-1,-4 1 0,0-1-6,0 1-1,0-1 1,0 1 0,0 1-1,0-1 1,0 1 0,0 0-1,1 0 1,-1 0 0,1 0-1,-1 1 1,1 0 0,0 0-1,0 0 1,0 0 0,0 1 0,1 0-1,-7 7 1,8-8-7,0 1 0,0-1 0,1 1 0,-1 0 0,1 0 0,0-1 0,-1 1 0,2 0 0,-1 0 0,0 0 0,1 0 0,0 0 0,0 0 1,0 0-1,1 0 0,-1 0 0,1 0 0,0 0 0,0 0 0,0 0 0,0 0 0,1-1 0,0 1 0,2 5 0,0-4 14,-1 1-1,1-1 1,0 0-1,1 0 1,-1 0-1,1-1 1,0 1-1,0-1 1,0 0-1,1-1 1,6 4-1,-3-2 12,1-1-1,0 0 1,0-1-1,0 0 1,0-1-1,14 2 0,10-2 70,0-1 0,1-2 0,41-6-1,-61 5-46,10-1 51,32-11 0,9 0 253,-64 13-329,0 1-1,0-1 0,0 1 0,0 0 0,0 0 0,0 0 1,0 0-1,0 0 0,0 1 0,0-1 0,0 1 0,0-1 1,0 1-1,0-1 0,0 1 0,-1 0 0,4 2 1,4 10-4333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5:44.7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1699 27 5320,'0'0'5736,"10"-4"-5458,46-18 253,-65 30 1489,-14 7-1869,-440 178 2070,81-49-580,380-143-1593,-1 0-1,1 0 0,0 1 1,-1-1-1,1 1 1,0-1-1,0 1 0,-3 3 1,4-5-40,1 0-1,0 0 1,0 0 0,0 0 0,0 1 0,0-1-1,0 0 1,0 0 0,0 0 0,0 0-1,0 1 1,0-1 0,0 0 0,0 0-1,0 0 1,0 0 0,0 0 0,0 1 0,0-1-1,0 0 1,0 0 0,0 0 0,0 0-1,0 1 1,0-1 0,0 0 0,0 0 0,0 0-1,0 0 1,0 0 0,1 1 0,-1-1-1,0 0 1,0 0 0,0 0 0,0 0 0,0 0-1,0 0 1,1 0 0,-1 0 0,0 1-1,0-1 1,17 2 166,32 1 44,1 1-1,75 18 1,-121-21-209,2 0 36,-1 0 1,1 1-1,0-1 0,-1 1 0,1 0 1,6 5-1,-11-7-39,0 1 1,0 0-1,0 0 1,0 0-1,0-1 1,-1 1-1,1 0 1,0 0-1,-1 1 1,1-1-1,0 0 1,-1 0-1,1 0 0,-1 0 1,0 0-1,1 1 1,-1-1-1,0 0 1,0 0-1,1 0 1,-1 1-1,0-1 1,0 0-1,-1 0 1,1 1-1,0-1 1,0 0-1,-1 0 0,1 1 1,0-1-1,-1 0 1,1 0-1,-1 0 1,0 0-1,0 2 1,-6 8-1,0 0 1,-1 0-1,0-1 0,-1 0 1,0 0-1,0-1 1,-1 0-1,-17 11 1,-4 1 25,-60 31 0,72-43-20,-28 16 39,-2-3 1,0-1-1,-62 16 1,8-5 106,29-7-30,-100 35 245,-8 2 106,145-49-400,26-9 2,-1 0 0,1 0 1,-16 2-1,16-5 23,11 0-89,-1-1 0,1 0 0,-1 0 0,1 0 0,-1 0 1,1 0-1,-1 0 0,1 0 0,-1 0 0,1 0 0,-1 0 0,1 0 0,-1 0 1,1-1-1,-1 1 0,1 0 0,-1 0 0,1 0 0,-1-1 0,0 1 0,-1-1 16,5-1-17,-1 1 0,1 0-1,0 0 1,-1-1-1,0 0 1,1 1 0,-1-1-1,0 0 1,3-3 0,1 0 7,5-3-7,111-82 190,-58 47-110,-24 18-93,-25 14-13,1 1 0,1 0 0,0 2 0,20-8 0,-37 16-4,0 0-1,0 0 1,0 0 0,0 0 0,0 0-1,0 0 1,0 0 0,0 0 0,1 0-1,-1 0 1,0 0 0,0 0 0,0 0-1,0 1 1,-15 6-51,-24 10 41,-148 68-140,162-74 157,1 1-1,0 1 0,-41 28 1,57-32 130,8-9-113,-1 0 1,1 0-1,0 1 0,0-1 0,-1 0 1,1 0-1,0 0 0,0 1 0,0-1 0,0 0 1,-1 0-1,1 1 0,0-1 0,0 0 1,0 1-1,0-1 0,0 0 0,0 0 0,0 1 1,0-1-1,0 0 0,-1 1 0,1-1 1,1 0-1,-1 1 0,0-1 0,0 0 1,0 1-1,0-1 0,0 0 0,0 0 0,0 1 1,0-1-1,6 2 4,-1 0 0,1-1 0,0 1 0,-1-1-1,1-1 1,0 1 0,9-1 0,0 0 5,42 4 58,143 13 138,-113-14 375,-80-3-487,-7 0-92,0 1 0,0-1-1,1 0 1,-1 0 0,0 0-1,1 0 1,-1 0-1,0 1 1,0-1 0,1 0-1,-1 0 1,0 0 0,0 1-1,1-1 1,-1 0 0,0 0-1,0 1 1,0-1 0,0 0-1,1 0 1,-1 1 0,0-1-1,0 0 1,0 1-1,0-1 1,0 0 0,0 1-1,0-1 1,0 0 0,0 1-1,0-1 1,0 0 0,0 0-1,0 1 1,0-1 0,0 0-1,0 1 1,0-1-1,0 0 1,-1 1 0,-3 16-652,2-12-1805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5:53.87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309 4 4120,'0'0'10874,"-11"-1"-10579,0 0-174,0 0 0,0 1 0,0 0 0,1 0 0,-1 1 0,-21 5 0,19-1 66,0 0 1,1 0 0,-1 1 0,1 1 0,0 0 0,1 0 0,0 2 0,0-1 0,-15 16 0,19-18-110,1 1 0,0 0 0,1 0 0,-1 1 0,1-1 0,1 1 0,0 0 0,0 1 0,0-1 0,1 1 0,0-1 0,1 1 0,0 0 0,0 0 0,0 14 0,2-21-68,-1 2 18,1-1 0,0 1 0,0 0 0,0 0 0,0 0 0,1 0 0,-1 0 1,1 0-1,0-1 0,0 1 0,1 0 0,-1-1 0,1 1 0,0-1 0,0 1 0,0-1 0,0 0 0,5 6 0,-5-7-13,3 3 50,0 0 0,0 0-1,1-1 1,-1 1 0,11 5 0,-13-9-41,0 0 0,1 0 0,-1 0 1,0 0-1,0-1 0,1 1 0,-1-1 0,0 0 1,0 0-1,1 0 0,-1-1 0,0 1 0,1-1 1,5-1-1,-5 0 6,1 1 0,-1-1 1,0 0-1,1 0 0,-1-1 1,0 1-1,-1-1 0,1 0 1,0 0-1,-1 0 0,1 0 1,-1-1-1,0 1 0,5-8 1,0-3 80,0-1 0,11-29 0,-9 22-19,-6 10 13,1 1 1,-2-1-1,0 0 1,0 0-1,-1 0 1,1-22-1,-3 34-104,0 0 0,1 0 0,-1 0-1,0 1 1,0-1 0,0 0 0,0 0-1,0 0 1,0 0 0,0 0 0,0 0-1,1 0 1,-1 0 0,0 0-1,0 0 1,0 0 0,0 0 0,0 0-1,0 0 1,1 0 0,-1 0 0,0 0-1,0 0 1,0 0 0,0 0 0,0 0-1,0 0 1,0-1 0,0 1 0,1 0-1,-1 0 1,0 0 0,0 0 0,0 0-1,0 0 1,0 0 0,0 0 0,0 0-1,0 0 1,0 0 0,0-1 0,0 1-1,0 0 1,0 0 0,1 0 0,-1 0-1,0 0 1,0 0 0,0 0 0,0-1-1,0 1 1,0 0 0,0 0 0,0 0-1,0 0 1,0 0 0,0 0-1,0 0 1,0-1 0,-1 1 0,1 0-1,0 0 1,0 0 0,0 0 0,0 0-1,0 0 1,0 0 0,0-1 0,2 0 43,-2 1 54,-9 20 75,4 1-91,1 1 1,-2 24-1,6-36-50,0 1 1,0-1-1,0 1 0,2-1 1,-1 1-1,5 15 0,-5-23-4,1 1-1,-1-1 0,1 0 0,-1 1 1,1-1-1,0 0 0,0 0 1,1 0-1,-1-1 0,1 1 0,-1-1 1,1 1-1,0-1 0,0 0 1,0 0-1,0 0 0,0 0 0,0 0 1,0-1-1,1 0 0,-1 1 0,1-1 1,-1 0-1,1-1 0,-1 1 1,1-1-1,0 1 0,-1-1 0,1 0 1,0-1-1,-1 1 0,1-1 1,-1 1-1,1-1 0,-1 0 0,1 0 1,-1-1-1,6-2 0,-3 2-30,1-2 65,-3 1-3070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19.58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236 546 5320,'0'0'8829,"-10"-6"-8585,-33-20 0,38 24-191,1 0-1,-1 1 1,1 0-1,-1 0 1,0 0 0,1 0-1,-1 1 1,0 0 0,0 0-1,0 0 1,1 0 0,-1 1-1,0 0 1,1 0-1,-1 0 1,0 1 0,1-1-1,-1 1 1,1 0 0,-7 5-1,9-6-25,-5 2 69,0 0-1,1 1 1,0-1 0,0 2-1,0-1 1,0 1 0,1 0-1,0 0 1,-7 8 0,11-11-66,0 0 0,-1 0 0,1 0 0,0 0 0,0 0 0,1 0 0,-1 1 0,0-1 0,1 0 0,-1 1 0,1-1 0,0 1 0,0-1 0,0 0 1,0 1-1,0-1 0,0 1 0,1-1 0,-1 0 0,1 1 0,-1-1 0,1 0 0,0 1 0,0-1 0,0 0 0,0 0 0,1 0 0,-1 0 0,1 0 0,-1 0 0,4 2 0,-1 1 16,1-1 0,-1 0 0,1 0-1,1 0 1,-1-1 0,0 1 0,1-2-1,0 1 1,-1 0 0,1-1-1,0 0 1,10 2 0,-7-3 27,1 1 0,0-1 0,0-1 1,-1 1-1,1-2 0,0 1 0,12-4 0,-19 4-42,0-2 0,0 1 0,0 0 0,0-1 0,-1 1 0,1-1-1,0 0 1,-1 0 0,1 0 0,-1 0 0,0 0 0,0 0 0,1-1-1,-2 1 1,1-1 0,0 0 0,0 1 0,-1-1 0,1 0 0,-1 0-1,0 0 1,0 0 0,0 0 0,-1 0 0,1 0 0,0 0 0,-1-5-1,1-1 25,0 0-1,-1 0 1,0 0-1,-1 0 1,0 0 0,0 0-1,-1 0 1,-3-11-1,3 16-15,0 0 1,0 0-1,0 0 0,0 0 1,0 0-1,-1 1 0,0-1 1,0 1-1,0-1 0,0 1 0,0 0 1,-8-4-1,9 5-11,-1 1 1,1-1-1,-1 1 0,0 0 1,1 0-1,-1 0 0,0 0 0,0 1 1,0-1-1,0 1 0,1 0 1,-1-1-1,0 1 0,0 1 1,0-1-1,0 0 0,0 1 0,0-1 1,1 1-1,-6 2 0,7-3-23,0 1 0,0-1 1,0 1-1,0-1 0,0 1 0,0-1 0,1 1 0,-1 0 0,0 0 0,0-1 0,1 1 0,-1 0 0,0 0 0,1 0 0,-1 0 0,1 0 0,-1 0 0,1 0 0,-1 0 0,1 0 0,0 0 0,-1 0 1,1 0-1,0 0 0,0 0 0,0 0 0,0 0 0,0 0 0,0 0 0,0 0 0,0 0 0,1 1 0,-1-1 0,0 0 0,0 0 0,2 1 0,-1 1-8,0 0 0,1 0 0,-1 0 1,1 0-1,0-1 0,0 1 0,0-1 0,0 1 0,0-1 0,0 0 0,4 3 0,-4-4 2,0 1 1,0-1-1,0 0 0,1 0 0,-1 0 0,1 0 0,-1 0 0,0-1 0,1 1 0,-1-1 1,1 1-1,0-1 0,-1 0 0,1 0 0,-1 0 0,6-1 0,-4 0 5,1-1-1,-1 1 1,1-1 0,-1 0-1,0 0 1,0 0 0,0-1-1,6-4 1,3-5 19,0-1 1,0 0-1,17-25 1,-27 34-21,19-27 66,-1-2 0,-1 0 0,24-59 0,29-110 448,-47 144-83,-20 90 59,-6 0-445,-2 0 0,-10 64 0,5-53-29,-75 404 113,63-365 47,-59 152 0,76-228-135,-1 0 0,0-1 0,0 1 0,0 0-1,-1-1 1,0 0 0,-5 6 0,9-10-37,-1-1-1,1 0 1,0 0 0,0 0 0,0 1-1,0-1 1,-1 0 0,1 0 0,0 0-1,0 0 1,0 0 0,-1 0 0,1 1 0,0-1-1,0 0 1,0 0 0,-1 0 0,1 0-1,0 0 1,0 0 0,0 0 0,-1 0-1,1 0 1,0 0 0,0 0 0,-1 0-1,1 0 1,0 0 0,0 0 0,0 0-1,-1 0 1,1-1 0,0 1 0,0 0-1,0 0 1,-1 0 0,1 0 0,0 0-1,0 0 1,0-1 0,-1 1 0,1 0-1,0 0 1,0 0 0,0 0 0,0-1-1,0 1 1,0 0 0,-1 0 0,1 0-1,0-1 1,0 1 0,0 0 0,0 0-1,0 0 1,0-1 0,0 1 0,0-1-1,-2-13 132,3 4-99,0 1 1,0-1-1,1 1 1,1-1-1,-1 1 1,1 0-1,1 0 1,0 0-1,6-9 0,2-4 43,2 2 0,22-27 0,-16 24-22,2 0 0,0 2 1,1 1-1,1 1 0,1 1 0,0 1 1,2 1-1,0 1 0,45-17 1,-21 16 27,-47 15-78,0 0 1,0 0-1,0 1 1,0 0-1,0 0 1,0 0-1,0 0 1,0 0 0,0 1-1,0 0 1,5 1-1,-8-1-8,1 0 0,-1 0 0,1 0 0,-1 0 0,0 1 0,0-1 0,0 0 0,0 0 0,1 1 0,-2-1 0,1 1 0,0-1 0,0 1 0,0-1 0,-1 1 0,1-1 0,-1 1 0,1 0 0,-1-1 0,0 1 0,0 0 0,1-1 0,-1 1 0,-1 2 0,2 10 38,0-1 1,-2 1 0,1-1 0,-2 0 0,0 1 0,-4 12-1,0-2-1236,-1-1 0,-13 27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00.78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1036 8136,'0'0'8778,"11"-8"-8507,2-2-216,11-7 199,0-1 0,-1-1-1,33-38 1,-24 16 110,-2-1-1,30-55 0,-40 55-124,-6 13 175,17-27 1,16-20 950,-47 75-1353,0 1-1,0 0 1,0 0 0,0 0-1,0-1 1,0 1 0,1 0-1,-1 0 1,0 0 0,0-1-1,0 1 1,0 0-1,0 0 1,1 0 0,-1 0-1,0 0 1,0 0 0,0-1-1,1 1 1,-1 0 0,0 0-1,0 0 1,1 0 0,-1 0-1,0 0 1,0 0 0,0 0-1,1 0 1,-1 0 0,0 0-1,0 0 1,1 0 0,-1 0-1,0 0 1,0 0-1,0 0 1,1 0 0,-1 0-1,0 1 1,0-1 0,1 0-1,4 11 192,1 24-123,-5-29-32,3 27 14,-1 0 1,-2 0 0,-1 0-1,-2 0 1,-1 0-1,-2 0 1,-1 0-1,-18 54 1,23-82-45,-1 0 1,0 0-1,0-1 1,-1 1-1,1-1 1,-1 1 0,0-1-1,0 0 1,0 0-1,-6 5 1,6-7 1,1 0 0,0-1 0,-1 1 0,1-1 0,-1 0 1,0 0-1,1 0 0,-1 0 0,0 0 0,0 0 0,0-1 0,1 1 0,-1-1 1,0 0-1,0 0 0,0 0 0,0 0 0,0-1 0,-5 0 0,3 0 17,0 0 0,-1 0-1,1-1 1,0 0 0,0 1-1,0-2 1,1 1 0,-1 0-1,0-1 1,1 0 0,0 0-1,-1-1 1,-4-4 0,3 3 58,-1-2 163,17 7-49,22 9-152,-5-2-36,0-1-1,32 4 1,-50-9-16,0-1 1,0 0 0,0-1 0,0 1 0,0-2-1,-1 1 1,1-1 0,0 0 0,-1-1 0,0 0-1,9-5 1,0-2 9,0-1-1,-1 0 1,0-2-1,-1 0 1,-1-1-1,0 0 1,-1-1-1,0 0 1,-1-1-1,-1-1 1,13-24-1,5-19 40,-1-2 0,19-65 0,-31 74-2,-2 0 0,-2-1 0,-2-1 0,4-108 0,-11 127-1,-2 27-37,0-1 0,-1 1 0,1 0 1,-2 0-1,1-1 0,-1 1 0,-1 0 1,-3-12-1,5 21-16,0 0 1,0 0 0,0-1-1,0 1 1,0 0-1,0 0 1,0-1 0,0 1-1,0 0 1,0 0-1,-1-1 1,1 1-1,0 0 1,0 0 0,0-1-1,0 1 1,-1 0-1,1 0 1,0 0-1,0-1 1,0 1 0,-1 0-1,1 0 1,0 0-1,0 0 1,-1 0-1,1 0 1,0-1 0,0 1-1,-1 0 1,1 0-1,0 0 1,-1 0 0,-5 8-40,-4 18-16,9-24 51,-14 51-109,3 0 0,1 1 0,-4 83 0,12 165-286,3-259 392,2 0 1,2 0 0,19 83-1,-22-124 19,-1 0 0,1 0 0,-1 0-1,1 0 1,0-1 0,-1 1 0,1 0-1,0 0 1,0-1 0,0 1 0,1-1-1,-1 1 1,0-1 0,1 1 0,-1-1-1,0 0 1,1 1 0,0-1 0,-1 0-1,1 0 1,0 0 0,-1-1 0,1 1-1,0 0 1,0-1 0,0 1 0,0-1 0,-1 1-1,1-1 1,0 0 0,0 0 0,0 0-1,0 0 1,0 0 0,0 0 0,0 0-1,0-1 1,0 1 0,0-1 0,-1 0-1,3 0 1,1-1 12,0-1 1,0 1-1,-1-1 0,1 0 0,-1 0 0,1-1 0,-1 1 1,0-1-1,0 0 0,-1 0 0,1 0 0,-1 0 1,0-1-1,3-6 0,5-15 76,8-34 1,-6 20-29,-9 27-24,-1 0 0,0-1 0,0 1 0,-2-1 1,1-22-1,-14 96 27,11-34-69,0-3 31,0 1 1,1 0-1,5 32 1,-4-51-20,0-1 0,1 1 0,-1-1 1,1 0-1,0 0 0,0 0 0,0 1 1,1-2-1,5 8 0,-7-9-6,0-1-1,1 1 1,-1-1 0,1 0-1,-1 0 1,1 1-1,0-1 1,-1 0 0,1 0-1,0-1 1,0 1-1,0 0 1,0-1 0,-1 1-1,1-1 1,0 1 0,0-1-1,0 0 1,0 0-1,0 0 1,0 0 0,0 0-1,4-1 1,9-4 39,-1-1 0,0-1 1,0 0-1,-1-1 0,0 0 0,0-1 0,-1 0 1,19-18-1,-16 13-2,1 1 1,1 0 0,0 2-1,20-11 1,-31 19-36,16-8 15,33-10-1,-48 19-36,0 0 0,1 0 1,-1 1-1,0 0 0,0 1 0,1-1 0,-1 1 0,0 1 1,10 1-1,-17-2 11,0 0 0,1 0 1,-1 0-1,0 0 1,0 0-1,1 0 0,-1 0 1,0 0-1,0 0 0,0 0 1,1 0-1,-1 0 0,0 0 1,0 0-1,0 0 0,1 0 1,-1 1-1,0-1 0,0 0 1,0 0-1,0 0 0,1 0 1,-1 0-1,0 1 0,0-1 1,0 0-1,0 0 0,0 0 1,0 1-1,0-1 0,1 0 1,-1 0-1,0 0 0,0 1 1,0-1-1,0 0 0,0 0 1,0 0-1,0 1 0,0-1 1,0 0-1,0 0 0,0 1 1,0-1-1,-9 10 33,-13 5-18,-7 0-22,-35 26 0,59-37 7,1 0-1,-1 1 0,1-1 0,0 1 0,0 0 0,1 0 0,0 0 0,0 1 0,0-1 1,0 1-1,-2 9 0,4-13 0,1 0 0,0 1 0,0-1 0,0 0-1,0 1 1,1-1 0,-1 0 0,1 1 0,-1-1 0,1 0 0,0 0 0,0 1 0,0-1 0,0 0 0,0 0 0,0 0 0,1 0 0,-1 0-1,1 0 1,-1-1 0,1 1 0,0 0 0,-1-1 0,1 1 0,0-1 0,4 2 0,0 1 2,1 0 1,-1-1 0,1 1-1,0-2 1,0 1-1,0-1 1,9 2 0,-4-2 8,0-1 0,0-1 1,0 0-1,0-1 1,0 0-1,0-1 0,0 0 1,-1-1-1,20-6 1,-14 2-2,-1 0 0,0-1 1,0-1-1,-1 0 0,26-21 0,-34 22-2,1 1-1,-2-1 1,1 0-1,-1 0 1,0-1-1,-1 0 1,0 0-1,0 0 1,-1-1-1,0 1 1,-1-1-1,0 0 1,0 0-1,0-11 0,-2 20-4,-1-1 0,0 1 0,0 0 0,0 0-1,0 0 1,0-1 0,0 1 0,0 0 0,0 0-1,0 0 1,-1-1 0,1 1 0,0 0-1,-1 0 1,1 0 0,-1 0 0,1 0 0,-1 0-1,0-1 1,0 0 0,0 2-1,0 0 0,1 0 0,-1 0 0,0-1 0,1 1-1,-1 0 1,0 0 0,0 0 0,1 0 0,-1 0 0,0 0 0,0 0 0,1 1 0,-1-1 0,0 0 0,1 0-1,-1 0 1,0 1 0,1-1 0,-1 0 0,0 1 0,1-1 0,-1 1 0,0-1 0,-3 3 2,0 1 0,1-1 0,-1 0 1,1 1-1,-1 0 0,1-1 0,1 1 0,-6 8 0,6-6 6,0-1-1,0 1 0,1 0 0,-1-1 0,1 1 0,1 0 0,-1 0 1,1 0-1,0 0 0,0 0 0,0 0 0,1 0 0,0 0 0,1 0 1,-1 0-1,1-1 0,0 1 0,0 0 0,1-1 0,-1 0 0,1 0 1,1 1-1,-1-2 0,1 1 0,0 0 0,0-1 0,0 0 0,0 1 1,1-2-1,0 1 0,-1 0 0,1-1 0,1 0 0,-1 0 0,0-1 1,1 0-1,0 0 0,-1 0 0,1 0 0,0-1 0,0 0 0,0 0 1,0 0-1,0-1 0,0 0 0,0 0 0,0-1 0,7-1 0,12-6 122,-20 6-84,0 0 0,1 1 1,-1-1-1,11 0 0,-16 2-49,0 0-1,0 0 1,0 0-1,0 0 1,0 0-1,0 0 0,0 0 1,0 0-1,1 0 1,-1 0-1,0 0 1,0 0-1,0 0 1,0 0-1,0 0 1,0 0-1,0-1 1,0 1-1,0 0 1,1 0-1,-1 0 1,0 0-1,0 0 1,0 0-1,0 0 1,0 0-1,0 0 1,0 0-1,0 0 0,0 0 1,0-1-1,0 1 1,0 0-1,0 0 1,0 0-1,0 0 1,0 0-1,0 0 1,0 0-1,0 0 1,0 0-1,0-1 1,0 1-1,0 0 1,0 0-1,0 0 1,0 0-1,0 0 1,0 0-1,0 0 1,0 0-1,0 0 0,0-1 1,0 1-1,0 0 1,0 0-1,0 0 1,0 0-1,0 0 1,0 0-1,0 0 1,0 0-1,-1 0 1,1 0-1,-4-5-3313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04.11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278 559 5224,'0'0'7606,"-11"-5"-7206,-37-10-9,44 14-335,0 1-1,0 0 1,0 0 0,1 1 0,-1-1-1,0 1 1,0 0 0,0 0 0,1 0-1,-1 0 1,0 1 0,1-1 0,-1 1-1,1 0 1,-6 4 0,-7 3 160,6-4-49,0 0 0,1 1 0,-1 1 0,1-1 0,0 2 0,1-1 0,-1 1 1,1 0-1,1 1 0,0 0 0,0 0 0,1 0 0,0 1 0,1 0 0,-8 17 0,12-22-53,0 0 1,0 0-1,0 0 0,1 0 1,-1 0-1,1 0 0,1 0 0,-1 0 1,1-1-1,-1 1 0,1 0 0,2 5 1,-2-8-68,0 0 0,-1 0 0,1 0 0,0 0 0,0 0 0,1-1 0,-1 1-1,0 0 1,1 0 0,-1-1 0,1 1 0,-1-1 0,1 0 0,-1 1 0,1-1 0,0 0 0,0 0 0,0 0 0,0 0 0,0 0 0,0 0 0,0-1 0,0 1 0,0-1 0,0 1 0,0-1 0,0 0 0,0 0 0,4 0 0,3-1 18,0-1-1,-1 0 1,1 0 0,0-1 0,-1 0 0,1-1 0,-1 1 0,0-2 0,0 1 0,-1-1-1,1 0 1,-1-1 0,0 0 0,0 0 0,-1 0 0,7-10 0,-3 5 44,-2 0-1,0-1 1,0 0 0,-1 0 0,-1-1-1,0 0 1,0 0 0,-2 0 0,7-27-1,-11 38-71,1 1-1,-1-1 1,0 1-1,0-1 0,0 0 1,0 1-1,0-1 1,0 0-1,0 1 0,-1-4 1,-4 4 264,-5 8-187,4 0-99,1 0-1,0 0 0,0 1 0,1-1 1,0 1-1,0 0 0,1 0 0,0 0 1,1 1-1,-1-1 0,1 1 1,1-1-1,0 1 0,0 0 0,1 0 1,1 12-1,-1-15 4,1 1 0,1-1 0,-1 0 0,1 0 0,0 0 0,1 0 0,-1 0 0,1-1 0,0 1 0,0-1 0,7 8 0,-8-10 5,0-1-1,1 1 1,-1-1 0,0 0 0,1 0 0,0 0 0,-1 0 0,1-1 0,0 1 0,0 0 0,0-1 0,0 0 0,0 0 0,0 0 0,1 0 0,-1-1 0,0 1 0,0-1 0,1 0 0,-1 1 0,0-2 0,6 0 0,17-2 102,-20 3-87,0-1 0,0 0 1,1 0-1,-1-1 1,0 0-1,0 0 0,8-4 1,-3 0-13,0-2 0,-1 1 0,0-1 0,0-1 0,-1 0 1,0 0-1,-1-1 0,8-11 0,2-6 24,29-57 0,-31 48-7,-1-1 1,18-73-1,5-80 111,-31 149-104,-2 18-8,-2 0 1,-1-1-1,0 1 0,-2-1 0,-3-26 1,3 45-30,-2-14 8,0 16-31,-2 9-26,-2 13 23,2 0 0,1 0 1,0 0-1,1 0 1,1 23-1,-1 6-23,-11 74-20,6-67 89,2 1 0,3 0 0,5 75 0,-2-120-2,0 0 1,0 0-1,1-1 1,1 1-1,-1-1 1,2 1-1,0-1 1,0 0-1,0 0 1,11 16-1,-13-25-19,-1 1 0,1-1 0,0 1 0,0-1-1,0 0 1,-1 0 0,1 1 0,1-2 0,-1 1-1,0 0 1,0 0 0,0 0 0,0-1 0,1 1 0,-1-1-1,0 0 1,0 0 0,1 0 0,-1 0 0,0 0 0,1 0-1,2-1 1,7-1 63,0-1 0,22-8-1,-26 9-38,1-4 24,4-1-163,-6 6-3296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04.61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52 9040,'0'0'3396,"13"-1"-2774,151-8 941,88-9 501,-102-4-228,-143 21-1745,9 0 933,-13 3-463,-8 4-232,-22 13-2622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08.10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1 600 8240,'0'0'4256,"11"-3"-3772,34-12 534,84-41 0,-120 50-855,-1 0 1,0 0 0,0-1-1,0 0 1,-1 0 0,0-1 0,-1 0-1,10-16 1,2-6 248,16-39 0,-26 51-275,8-21 263,-1 0 0,-2-2-1,-2 1 1,10-79 0,-21 116-319,1 0 1,-1 0 0,1 0-1,0 0 1,0 0 0,0 0 0,0 0-1,0 0 1,0 1 0,1-1-1,0 0 1,-1 1 0,1-1-1,3-2 1,-3 4-44,-1 0 0,0 0 0,1 1 0,-1-1 0,0 1 0,1-1 0,-1 1 0,0-1 0,1 1 0,-1 0 0,1 0 0,-1 0 0,1 0 0,-1 0 0,1 0 0,-1 0 0,1 0 0,-1 1 0,0-1 0,1 0 0,-1 1 0,0-1 0,1 1-1,-1 0 1,0-1 0,1 1 0,-1 0 0,0 0 0,0 0 0,2 1 0,0 2-2,0-1 1,0 0-1,-1 1 0,1 0 0,-1 0 0,0 0 0,0 0 0,0 0 1,0 0-1,-1 0 0,2 7 0,1 1 13,9 32 113,-1 0 0,-3 1 0,-1 0 0,-3 1 0,0 74 0,-5-114-131,-1 0 0,0 0 0,0 0 1,0 0-1,0 0 0,-1 0 0,0 0 0,0-1 0,-1 1 0,0-1 0,0 0 1,0 1-1,0-1 0,-1 0 0,0-1 0,0 1 0,0-1 0,-8 6 1,8-7-10,0 0 0,0-1 1,0 0-1,0 0 1,0 0-1,-1 0 0,1-1 1,-1 1-1,1-1 1,-1 0-1,0-1 1,1 1-1,-1-1 0,0 0 1,0 0-1,1 0 1,-1-1-1,0 0 0,1 0 1,-1 0-1,1 0 1,-1-1-1,1 1 1,-6-4-1,-6-5 66,0-1-1,1 0 1,0-1-1,1 0 1,0-1 0,-15-20-1,28 33-74,1 0 0,-1-1 0,1 1 0,-1-1 0,1 1 0,-1-1 0,1 1 0,0-1 0,-1 1 0,1-1 1,0 0-1,-1 1 0,1-1 0,0 0 0,0 1 0,0-1 0,0 0 0,-1 1 0,1-1 0,0 0 0,0 1 0,0-1 0,0 0 0,1 0 0,-1 1-5,1-1 0,-1 1 1,1-1-1,-1 1 0,1 0 0,-1-1 1,1 1-1,-1 0 0,1 0 0,0-1 1,-1 1-1,1 0 0,0 0 0,-1 0 1,1 0-1,0 0 0,-1 0 0,1 0 1,1 0-1,42 8 54,-36-7-63,45 10 21,1-4-1,72 3 1,-118-10-20,-1 0-1,1-1 1,-1 1 0,1-1-1,-1-1 1,0 1 0,1-1-1,-1-1 1,0 1 0,0-1 0,-1 0-1,10-7 1,6-6 10,-9 8-3,-1-1 0,0 0 0,-1-1 0,0 0 0,-1-1 0,0 0 0,-1-1 0,0 0 0,9-16 0,-7 6 2,28-51 40,-35 66-46,0 1 1,1 0-1,0 0 1,0 0-1,1 1 1,-1-1-1,1 1 1,10-6-1,-11 9-3,-1 0 0,1 1 0,0-1 0,0 1 0,0 0 0,-1 0 0,1 1 0,0 0 0,0-1 0,0 2 0,0-1 0,0 0 0,0 1 0,0 0 0,0 0 0,0 1 0,-1-1 0,9 5 0,-3-1 0,0 1 0,-1 0 0,0 1 0,0 0 0,0 0 0,-1 1 0,0 0 0,-1 0 0,0 1 0,9 12 0,-11-13 7,-4-6-3,0-1 0,0 1 0,0 0 0,0-1 0,-1 1 0,1-1 0,0 1 0,-1 0 0,1 0 0,-1-1 0,1 5 0,-25-24 121,-12-8-64,28 20-37,0 0-1,1 1 1,-2 0 0,1 0 0,-1 0 0,1 1 0,-1 1 0,0-1 0,-15-2 0,20 5-13,0 0-1,0 1 0,1 0 1,-1 0-1,0 0 1,0 0-1,1 0 1,-1 1-1,0 0 0,0 0 1,-4 1-1,6 0-6,0-1 0,-1 0 0,1 1 0,0-1 0,0 1 0,0 0 0,0-1 0,1 1 0,-1 0 0,0 0 0,1 0 0,-1 0 0,1 1 0,0-1 0,0 0 1,0 1-1,-2 4 0,-1 11-6,0 1 0,1-1 0,1 1 0,1 0 0,0 0 0,1 0 0,2 0 0,0-1 0,0 1 0,2 0 0,1-1 0,0 0 0,9 22 0,-13-38 7,0-1 0,-1 1 0,1 0 1,0-1-1,0 1 0,0-1 0,0 1 1,0-1-1,1 0 0,-1 1 1,0-1-1,1 0 0,-1 0 0,0 0 1,1 0-1,0 0 0,-1 0 0,3 1 1,-3-2-1,1 0 1,-1 0 0,0 0-1,1 0 1,-1 0 0,0 0-1,1 0 1,-1 0-1,0-1 1,1 1 0,-1-1-1,0 1 1,0-1 0,1 1-1,-1-1 1,0 0-1,0 1 1,0-1 0,0 0-1,0 0 1,0 0 0,0 0-1,0 0 1,0 0 0,1-2-1,9-14 37,-1 0 0,-1-1-1,0 0 1,-2 0 0,0-1-1,9-38 1,-2 7 91,-12 43-100,-1 4-21,-1 1 0,1 0-1,-1 0 1,1 0 0,0 0 0,0 0-1,0 0 1,0 0 0,0 0-1,0 0 1,3-3 0,-1 32 124,2 4-121,1 1 0,2-1 0,1-1 0,2 1 0,15 31 0,-25-59-14,0 0-1,1 0 1,0 0-1,0-1 1,0 1-1,0 0 1,0-1-1,0 1 1,1-1-1,-1 0 1,1 0-1,-1 0 1,1 0-1,0 0 0,0 0 1,0-1-1,0 0 1,0 1-1,0-1 1,1 0-1,-1 0 1,0-1-1,0 1 1,1-1-1,-1 0 1,0 0-1,1 0 1,-1 0-1,0 0 0,1-1 1,-1 1-1,4-2 1,-1 0 10,0 0 0,0-1 0,0 0 0,0 0 0,0 0 0,-1-1 0,0 1-1,0-1 1,0-1 0,0 1 0,0-1 0,-1 1 0,0-1 0,0-1 0,6-9 0,0-5 53,94-163 577,-103 181-635,0 1 0,-1-1 0,1 1 0,0-1 0,0 1 0,1 0 0,-1 0 0,0-1-1,0 1 1,1 0 0,-1 0 0,0 0 0,1 0 0,-1 1 0,1-1 0,-1 0 0,1 1 0,-1-1-1,1 1 1,0-1 0,-1 1 0,1 0 0,0-1 0,-1 1 0,4 0 0,-4 1-4,1 0 0,0-1 1,0 1-1,-1 0 1,1 0-1,0 0 0,-1 0 1,1 0-1,-1 0 0,1 1 1,-1-1-1,0 1 1,1-1-1,-1 0 0,0 1 1,0 0-1,0-1 1,0 1-1,0 0 0,-1-1 1,1 1-1,0 2 0,4 13 4,-2 0 0,0 0 0,0 0 0,-2 1 0,0-1 0,-1 0 0,-2 19-1,0 17 3,25-77 113,-7-5-34,2 1 0,1 0 0,1 2 0,42-42 0,-62 67-85,1 1 1,0-1-1,-1 0 0,1 1 0,0-1 1,-1 1-1,1-1 0,0 1 0,0-1 1,-1 1-1,1 0 0,0-1 0,0 1 0,0 0 1,0-1-1,-1 1 0,1 0 0,0 0 1,0 0-1,0 0 0,0 0 0,0 0 1,0 0-1,0 0 0,1 1 0,-1-1-1,0 1-1,0 0 0,0 0 0,0 0 0,-1 0 1,1 0-1,0 0 0,0 0 0,-1 0 1,1 0-1,-1 0 0,1 0 0,-1 0 0,1 0 1,-1 1-1,1 0 0,0 8-4,1-1-1,-1 1 1,-1 14-1,-3 88-56,15-132 139,-1 0-47,-2 1 3,1 1-1,1 0 1,1 1-1,0 0 1,21-21-1,-32 37-30,0 0 0,0 1 0,0-1 0,0 0 0,0 0 0,0 1 0,0-1 0,1 1 0,-1-1 0,0 1 0,0-1 0,1 1 0,-1 0-1,0-1 1,1 1 0,-1 0 0,0 0 0,1 0 0,-1 0 0,0 0 0,0 0 0,1 1 0,-1-1 0,0 0 0,1 1 0,-1-1-1,0 1 1,0-1 0,0 1 0,1 0 0,-1-1 0,0 1 0,0 0 0,0 0 0,0 0 0,0-1 0,0 1 0,-1 0 0,1 1 0,1 0-1,4 6 2,-1 1 0,1-1 0,-1 1-1,4 12 1,-4-11-1,5 11 1,-4-5-15,1 0 1,1-1 0,1 0-1,0 0 1,1-1 0,1-1-1,16 18 1,-25-30 10,0 1 1,1-1-1,-1 0 0,0 0 1,1-1-1,-1 1 0,1 0 1,-1-1-1,1 1 0,-1-1 1,1 0-1,0 0 0,-1 0 1,1 0-1,-1 0 0,1-1 1,-1 1-1,1-1 0,-1 0 1,1 0-1,3-1 0,4-2 21,-1 0 0,1-1 0,15-10 0,-17 9-5,0-1 0,0 0 0,-1 0 1,0 0-1,0-1 0,-1 0 0,0-1 1,-1 1-1,0-1 0,6-13 0,-5 7 5,-1 1-1,0-1 0,-1 0 1,-1 0-1,0 0 1,0-18-1,-2 31-15,-1 0-1,0 0 1,0 0-1,0-1 1,0 1-1,-1 0 1,1 0-1,0 0 1,-1 0 0,0 0-1,1 0 1,-1 1-1,0-1 1,0 0-1,0 0 1,0 0-1,0 1 1,-1-1-1,1 0 1,0 1 0,-1-1-1,1 1 1,-4-2-1,3 1-3,-1 1 0,1 1-1,0-1 1,-1 0 0,1 0-1,-1 1 1,1 0 0,-1-1-1,1 1 1,-1 0 0,1 0-1,-1 0 1,1 1 0,-1-1-1,0 1 1,1-1 0,0 1-1,-1 0 1,-2 1 0,-2 0-2,1 1-1,-1 0 1,1 1 0,-12 7 0,15-9-1,1 1 0,-1-1 0,1 1 1,-1 0-1,1 0 0,0 0 0,0 0 0,0 0 0,1 0 0,-1 0 0,1 1 1,0-1-1,-2 6 0,2-2-3,-1 0 1,1 0 0,1 1-1,-1-1 1,1 0 0,0 0-1,1 0 1,0 0 0,2 11-1,-2-13 3,1-1 0,0 1 0,0-1 0,0 1 0,1-1 0,-1 0 0,1 0 0,0 0 0,0 0 0,0-1 0,1 1 0,-1-1 0,1 0 0,0 0 0,0 0 0,5 3 0,2 0 1,1 0-1,1-1 0,-1 0 0,1-1 0,-1 0 0,1-1 0,0-1 0,0 0 0,20 1 1,-12-4 37,1 0 1,-1-1 0,1 0 0,-1-2 0,22-7 0,-24 10 50,-14 4-84,-12 3-182,0-5-3721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3:07.73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37 0 8640,'0'0'22870,"-6"12"-22157,6-12-701,-5 10 54,0 0-1,1 0 1,0 0-1,1 0 1,0 1-1,1-1 1,-2 20-1,9 259-65,2-144 0,-7-133 0,0-1 0,2 0 0,-1 1 0,1-1 0,6 18 0,-8-29 0,0 1 0,1-1 0,-1 1 0,0 0 0,0-1 0,0 1 0,0 0 0,1-1 0,-1 1 0,0 0 0,0 0 0,0-1 0,0 1 0,-1 0 0,1-1 0,0 1 0,0 0 0,0-1 0,0 1 0,-1 0 0,-11 11 0,8-9 0,-1 2-3935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10.77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150 795 6224,'0'0'8616,"10"-8"-8271,1-1-209,0-1-1,-1-1 1,0 0 0,0 0-1,-1-1 1,-1 0 0,11-20-1,56-109 909,5-13-184,-72 139-782,16-38 404,28-87 1,-44 111-335,-4 18-70,0 0 1,-1 0 0,0 0 0,-1 0 0,-1 0-1,0-1 1,0 1 0,-1-1 0,-1-11 0,0 13 27,-1-3 362,1 13-459,1 0-1,-1 0 1,1 0-1,0 0 1,-1 0-1,1 1 1,0-1-1,-1 0 1,1 0-1,0 0 1,-1 0-1,1 0 1,-1 0 0,1 1-1,0-1 1,0 0-1,-1 0 1,1 0-1,0 1 1,-1-1-1,1 0 1,0 1-1,0-1 1,-1 0-1,1 0 1,0 1-1,0-1 1,0 0-1,0 1 1,-1-1-1,1 1 1,0-1-1,0 0 1,0 1 0,0 0-1,-26 44 196,3 2 0,-30 82 0,-10 24 88,-48 102 186,8-15 64,79-195-103,-39 58-1,44-86 86,9-12-25,10-5-483,0 0 1,0 0 0,0 0 0,0 0 0,-1 0-1,1 1 1,0-1 0,0 0 0,0 0 0,0 0-1,0 0 1,0 0 0,0 0 0,-1 0 0,1 0-1,0 0 1,0 0 0,0 0 0,0 0 0,0 0-1,0 0 1,0 0 0,-1 0 0,1 0 0,0 0-1,0-1 1,0 1 0,0 0 0,0 0-1,0 0 1,0 0 0,0 0 0,-1 0 0,1 0-1,0 0 1,0 0 0,0 0 0,0 0 0,0 0-1,0-1 1,0 1 0,0 0 0,0 0 0,0 0-1,0 0 1,0 0 0,0 0 0,0-1 0,0 1 97,1-2-12,8-10 3,12-17 73,2 0-1,48-47 1,228-171 552,-285 234-666,21-27 1,-25 27-30,1 1 0,23-20 0,-24 23-13,-1 0-1,12-13 1,-14 13 12,1 0-1,16-13 0,-15 8-7,-8 13-25,-1 0 0,0 0 1,1 1-1,-1-1 0,0 0 1,1 0-1,-1 0 0,1 1 1,-1-1-1,1 0 0,0 1 1,-1-1-1,1 0 0,0 1 1,-1-1-1,1 1 0,0-1 1,0 1-1,-1-1 0,1 1 1,0-1-1,0 1 0,1-1 1,7-4 53,-9 5-54,0 0 0,0 0 0,0-1 0,0 1 0,0 0 0,0 0 0,0 0 0,0 0 0,0-1 0,0 1 0,1 0-1,-1 0 1,0 0 0,0 0 0,0 0 0,0 0 0,0 0 0,1-1 0,-1 1 0,0 0 0,0 0 0,0 0 0,0 0 0,1 0 0,-1 0 0,0 0 0,0 0 0,0 0 0,0 0 0,1 0 0,-1 0 0,0 0 0,0 0 0,0 0 0,1 0 0,-1 0 0,0 0 0,0 0 0,0 0 0,0 0 0,1 0 0,-1 1 0,0-1 0,0 0 0,0 0 0,0 0 0,0 0 0,1 0 0,-1 0 0,0 0 0,0 1 0,0-1 0,0 0 0,0 0 0,0 0-1,1 2 6,-1-2-6,0-1 1,0 1-1,0 0 1,-1 0-1,1 0 1,0 0-1,0 0 0,0 0 1,0 0-1,0 0 1,0 0-1,0 0 1,0 0-1,-1 0 1,1 0-1,0 0 1,0 0-1,0 0 1,0 0-1,0 0 0,0 0 1,0 0-1,-1 0 1,1 0-1,0 0 1,0 0-1,0 0 1,0 0-1,0 0 1,0 0-1,0 1 1,0-1-1,0 0 1,-1 0-1,1 0 0,0 0 1,0 0-1,0 0 1,0 0-1,0 0 1,0 0-1,0 0 1,0 1-1,0-1 1,0 0-1,0 0 1,0 0-1,0 0 0,0 0 1,0 0-1,0 0 1,0 1-1,0-1 1,-15 46-4,10-31-8,1-1-1,0 1 0,-2 16 0,1 2 16,2-17 0,1 1-1,0-1 1,2 0-1,0 17 1,2-27 4,0 0 1,0-1 0,0 1-1,1-1 1,-1 0-1,1 0 1,1 0 0,-1 0-1,1 0 1,0-1 0,0 1-1,7 5 1,-9-8-4,0-2 0,0 1 0,0 0-1,-1 0 1,1 0 0,0-1 0,0 1 0,0-1 0,0 0 0,0 1 0,0-1 0,0 0 0,0 0 0,0-1-1,0 1 1,0 0 0,0 0 0,0-1 0,0 1 0,0-1 0,0 0 0,2-1 0,41-21 80,-27 11-25,-1-1 0,0-1-1,27-29 1,38-55 173,26-52 106,-106 149-336,-1-1-1,0 1 0,1 0 1,-1-1-1,1 1 1,-1 0-1,1 0 0,-1 0 1,1 0-1,0 0 1,0 1-1,-1-1 0,1 0 1,0 1-1,0-1 1,0 1-1,0 0 1,0-1-1,0 1 0,2 0 1,-3 1-3,1 0 0,-1-1 0,0 1 0,1 0 0,-1-1 0,0 1 0,1 0 0,-1 0 0,0 0 1,0 0-1,0 0 0,0 1 0,0-1 0,0 0 0,0 0 0,0 1 0,-1-1 0,1 1 0,0-1 0,-1 0 0,1 3 0,10 32 0,-3 10 0,0 56 0,-5-56 0,-3-45 1,0 1 0,0-1 0,0 0 0,1 1 0,-1-1-1,0 1 1,1-1 0,-1 0 0,1 1 0,0-1 0,-1 0 0,1 0 0,0 1-1,0-1 1,-1 0 0,1 0 0,0 0 0,0 0 0,1 0 0,-1 0 0,0 0 0,1 1-1,1-1 5,-1 0-1,1 0 0,0-1 1,-1 1-1,1-1 0,0 1 0,0-1 1,-1 0-1,1 0 0,5 0 1,6-2 18,-1-1 0,0 0 0,23-8 0,-30 8-18,6-1 16,-1-2-1,1 0 0,11-8 0,-9 5 5,-10 6 140,-5 3-51,-15 4-8,-22 10-206,33-9-104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11.22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440 0 11152,'0'0'2400,"-13"13"-2274,-199 227 930,188-210-757,-88 104 1367,87-103-1153,17-21-74,1-1 0,-2 0 0,-16 15-1,21-17 565,12-5-373,16-5-184,-23 3-443,1 0-53,62-11 201,-41 6-2732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12.42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1 686 8432,'0'0'2120,"14"0"-1676,17 0 81,0-2 0,0-2 1,42-9-1,-65 11-326,0-1 0,0 1 1,0-2-1,0 1 0,0-1 0,-1 0 0,0-1 1,9-6-1,-13 8-114,-1 0-1,1 0 1,0 0 0,-1 0 0,1 0-1,-1-1 1,0 1 0,0-1 0,-1 0-1,1 1 1,-1-1 0,1 0 0,-1 0-1,0 0 1,-1 0 0,1 0 0,-1 0-1,0 0 1,0-5 0,0 5-8,0-1 1,0 1-1,-1 0 1,0-1-1,0 1 1,0 0-1,0 0 1,-1 0-1,1 0 1,-1 0 0,0 0-1,-3-4 1,3 6-45,0 0 1,0 0-1,-1 0 1,1 0 0,0 0-1,-1 1 1,1-1 0,-1 1-1,0-1 1,1 1-1,-1 0 1,0 0 0,0 0-1,0 1 1,0-1 0,0 1-1,1-1 1,-7 1-1,1 1 11,0-1 0,0 1-1,0 1 1,0 0 0,0 0-1,0 0 1,0 1 0,0 0-1,1 1 1,0-1 0,-1 1-1,1 1 1,1 0 0,-1 0-1,1 0 1,0 0 0,0 1-1,0 0 1,1 1 0,0-1-1,0 1 1,1 0 0,-6 12-1,9-17-25,1 1-1,0-1 0,-1 1 1,1 0-1,0-1 0,0 1 1,1-1-1,-1 1 0,0-1 1,1 1-1,0-1 0,0 1 0,-1-1 1,1 1-1,1-1 0,-1 0 1,0 1-1,3 2 0,0 2 34,1-1 0,1 1 0,-1-1 0,10 8 0,-9-10-21,0 0 0,0 0 1,0-1-1,1 0 0,0 0 0,-1 0 0,1-1 0,0 0 0,0 0 0,0-1 0,1 0 0,-1 0 0,0-1 0,0 0 0,1 0 0,10-2 0,2-1 70,1-1 0,-1 0-1,-1-2 1,31-12 0,-13 3 113,-1-1 1,-1-2 0,46-32-1,-70 41-94,0-1-1,15-17 1,-3 2 311,-94 54 27,37-13-377,1 2-1,0 2 1,1 1 0,-40 34 0,68-52-54,1 1-1,0 0 1,0-1 0,0 1 0,0 0 0,1 0 0,0 0 0,-1 1 0,1-1 0,1 0-1,-1 1 1,-1 6 0,3-8-5,-1 0 0,1-1-1,0 1 1,0-1 0,1 1-1,-1 0 1,0-1 0,1 1-1,-1-1 1,1 1 0,0-1-1,0 1 1,0-1 0,0 0-1,0 1 1,1-1 0,-1 0-1,1 0 1,-1 0 0,1 0-1,0 0 1,0 0 0,0-1-1,3 3 1,0 0 24,1 0 1,-1-1-1,1 0 1,0 0 0,0 0-1,1-1 1,-1 0-1,12 3 1,-14-5-23,0 1 1,0-1 0,0 0 0,0 0 0,0 0 0,0 0-1,0-1 1,0 1 0,0-1 0,0 0 0,0-1-1,0 1 1,-1-1 0,1 1 0,0-1 0,4-4 0,5-4 19,-1 0 1,0-1-1,-1 0 1,0-1 0,-1-1-1,0 0 1,15-25 0,-2-7 73,20-56 0,-22 51-43,-1-1 48,27-98 1,-41 119-74,0 0 1,-2 0-1,-1-1 0,-3-54 1,0 80-40,0 0 0,-1 0 0,0 0 0,0 0 0,-1 0 1,1 0-1,-1 0 0,-3-6 0,4 10-5,0 0-1,1-1 1,-1 1 0,0 1-1,0-1 1,0 0 0,0 0-1,0 0 1,0 0 0,0 1 0,0-1-1,0 0 1,0 1 0,0-1-1,0 1 1,0-1 0,-1 1-1,1-1 1,0 1 0,0 0-1,0 0 1,-1 0 0,1 0-1,0 0 1,0 0 0,-1 0 0,1 0-1,0 0 1,0 0 0,-1 1-1,1-1 1,0 1 0,0-1-1,0 1 1,0-1 0,-1 1-1,1-1 1,0 1 0,-1 2 0,-3 0 4,0 1 1,0 0 0,1 0 0,-1 0-1,1 1 1,1-1 0,-1 1 0,-4 8-1,-22 48 28,22-44-23,-5 15-2,1 1-1,2 0 1,1 1-1,2 0 1,1 0 0,-2 51-1,7-13 60,2 1-1,13 80 0,-13-146-62,0 0 0,0 0 0,1 0 0,0-1 0,0 1 0,1-1 0,0 1 0,0-1 0,1 0 0,-1 0 0,1 0 0,7 6 0,-12-12-149,1 0 95,0 0-1,0 0 0,0 0 0,0 0 0,0 0 0,0 0 0,0 0 0,0 0 0,0 0 0,0 0 0,0 0 1,0 0-1,0-1 0,0 1 0,0 0 0,0 0 0,0 0 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13.05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174 75 6928,'0'0'3412,"-4"-9"-2752,-12-28-6,15 35-546,0 0-1,0 1 0,0-1 1,0 0-1,0 0 0,0 1 1,-1-1-1,1 1 0,-1-1 1,1 1-1,-1 0 0,0-1 1,1 1-1,-1 0 0,0 0 1,0 0-1,0 0 0,0 1 0,0-1 1,0 1-1,0-1 0,0 1 1,-3-1-1,-1 1 184,0 1 0,0-1 0,0 1 0,0 1 0,0-1 0,-6 3 0,-9 2 557,2 1 86,16-6-647,1 0 0,0 0 1,-1 0-1,1 0 0,-1-1 0,1 1 0,-6 0 0,18-8 1291,10 0-1121,5-1-1279,-22 7-766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14.60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90 96 6632,'0'0'4257,"1"-11"-3848,1-2-258,3-35 570,-3 39 422,-2 9-1108,0-1 0,0 1-1,0 0 1,0 0 0,0 0 0,1-1 0,-1 1 0,0 0 0,0 0 0,0-1 0,0 1 0,0 0 0,0 0-1,0-1 1,0 1 0,0 0 0,0 0 0,0-1 0,-1 1 0,1 0 0,0 0 0,0-1 0,0 1-1,0 0 1,0 0 0,0 0 0,0-1 0,-1 1 0,1 0 0,0 0 0,0 0 0,0-1 0,-1 1 0,0-6 5058,-4 56-4383,1 78-1,2-43-336,-25 217 1195,11-167-72,16-135-1479,0 1 1,0-1-1,0 0 1,0 0-1,0 1 1,0-1-1,0 0 1,0 0-1,0 0 1,0 1 0,0-1-1,0 0 1,0 0-1,0 0 1,0 1-1,0-1 1,0 0-1,0 0 1,0 0-1,0 1 1,0-1-1,-1 0 1,1 0 0,0 0-1,0 0 1,0 1-1,0-1 1,0 0-1,-1 0 1,1 0-1,0 0 1,0 0-1,0 0 1,0 1 0,-1-1-1,1 0 1,0 0-1,0 0 1,0 0-1,-1 0 1,1 0-1,0 0 1,0 0-1,0 0 1,-1 0-1,1 0 1,0 0 0,0 0-1,-1 0 1,1 0-1,0 0 1,0 0-1,0 0 1,-1 0-1,1 0 1,0-1-1,0 1 1,0 0-1,0 0 1,-1 0 0,1 0-1,0 0 1,0 0-1,0-1 1,0 1-1,0 0 1,-1 0-1,-9-15 762,9 13-837,-3-8-78,0-1 0,0-1 0,1 1 0,1 0 0,0-1 0,1 1 1,-1-23-1,2 19-2092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15.17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93 7328,'0'0'5433,"1"-10"-5032,4-30 45,-5 39-396,0 0 0,1 0 0,-1 0 1,0 0-1,0 0 0,1 0 0,-1-1 1,1 1-1,-1 1 0,1-1 0,-1 0 1,1 0-1,-1 0 0,1 0 0,0 0 1,0 0-1,-1 1 0,1-1 0,0 0 0,0 1 1,0-1-1,0 0 0,0 1 0,1-1 1,1 0 52,-1 1 0,1 0 0,0-1-1,-1 1 1,1 0 0,-1 1 0,6 0 0,7 0 260,257-7 1961,80 8-188,-158-13 207,-172 6-1639,-16 3-363,-7 3 186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24.35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0 797 7632,'0'0'4396,"13"-5"-3967,2-1-285,-3 2 16,0-1 0,1-1 0,-2 0 0,20-12 0,-2-4 467,-2-1 0,0-2 0,46-54 0,-30 24 485,39-65 1,-77 112-875,1 0 0,-1-1 1,0 0-1,-1 0 0,0 0 0,0 0 0,-1 0 1,0-1-1,-1 0 0,3-16 0,4 140 513,1 17-569,-10-91-100,1-9 6,-1 1-1,-1 0 1,-2-1 0,-12 53-1,15-81-74,-1-1-1,0 1 1,0-1-1,0 1 0,0-1 1,0 0-1,0 1 1,-1-1-1,1 0 0,-1 0 1,1 0-1,-1 0 1,0 0-1,0 0 1,0 0-1,0-1 0,0 1 1,0-1-1,-1 1 1,1-1-1,-5 2 0,4-2 2,0-1 0,0 0 0,-1 0 0,1 0 0,0 0 0,0 0 0,0-1 0,0 1 0,0-1 0,0 0 0,0 0 0,0 0 0,0 0 0,0-1 0,0 1 0,1-1 0,-1 0 0,-4-3 0,-3-4 29,0 0 1,1 0-1,-1-1 1,2-1-1,-1 1 1,-10-22-1,8 13 81,1 0 0,1-1 0,-11-33 0,18 46-85,1 5-6,0 0 0,1-1 0,-1 1 1,1 0-1,-1 0 0,1 0 0,0-1 1,0-2-1,5 0 97,11 7-101,85 40 31,-71-28-54,0-2 1,60 17 0,-80-27-6,1 0-1,0-1 1,0 0-1,0-1 1,0 0 0,0 0-1,0-1 1,0-1 0,0 0-1,-1 0 1,1-1 0,17-8-1,-14 5 21,-1-1 0,-1 0-1,1-2 1,-1 1 0,0-1 0,-1-1-1,0 0 1,-1 0 0,0-1-1,13-18 1,-11 10 59,0 0 0,-2-1 0,0 0-1,-1-1 1,-1 0 0,7-27 0,-14 44-33,0-1-1,0 1 1,-1 0 0,1-1-1,-1 1 1,0 0 0,0-1-1,-2-7 1,0 12 52,-2 8-65,-2 9-10,0 10-15,1 1-1,1 1 1,1-1-1,2 0 0,1 1 1,1-1-1,1 0 1,10 44-1,-12-70-1,0 0 0,1 1-1,-1-1 1,1 0 0,0 1-1,0-1 1,0 0 0,0 0 0,0 0-1,0 0 1,1 0 0,-1 0-1,1 0 1,-1 0 0,1-1 0,0 1-1,3 2 1,-4-4-1,1 1-1,-1-1 1,1 1 0,-1-1-1,1 0 1,0 0-1,-1 0 1,1 0 0,-1 0-1,1 0 1,-1 0 0,1-1-1,-1 1 1,1-1 0,-1 1-1,1-1 1,-1 1-1,1-1 1,-1 0 0,0 1-1,1-1 1,-1 0 0,0 0-1,0 0 1,0 0 0,0 0-1,2-2 1,12-14 49,-1 0 1,-1 0-1,0-1 1,-2-1-1,0 0 1,9-22-1,31-51 424,-49 89-382,-1 12-78,3 5-37,0 1 0,-1-1 0,1 20 0,4 17-1,-6-42 15,2 11 0,1 1-1,1-1 1,12 25 0,-18-43 3,1-1 1,-1 0 0,1 1 0,0-1 0,-1 0 0,1 0 0,0 0 0,0 0 0,0 0 0,0 0 0,0 0 0,0 0 0,0 0 0,0 0 0,0 0 0,1 0 0,-1-1-1,0 1 1,0-1 0,1 1 0,-1-1 0,0 1 0,1-1 0,2 1 0,-2-2 2,0 1-1,1 0 1,-1-1 0,1 0-1,-1 1 1,0-1-1,1 0 1,-1 0 0,0 0-1,0-1 1,0 1 0,4-3-1,3-4 8,-1 0-1,0 0 1,0-1 0,9-13-1,-6 7 17,-1-1-1,0 0 1,-1 0-1,-1-1 0,10-28 1,9-50 179,-27 79-143,0 15-57,-1 0 0,1 1 0,0-1 0,0 1-1,0-1 1,-1 0 0,1 1 0,0-1 0,0 1 0,0-1-1,0 0 1,0 1 0,0-1 0,0 0 0,0 1 0,1-1-1,-1 1 1,0-1 0,0 0 0,0 1 0,1-1-1,-1 1 1,0-1 0,1 1 0,-1-1 0,0 1 0,1-1-1,-1 1 1,1-1 0,-1 1 0,1-1 0,-1 1 0,1 0-1,-1-1 1,1 1 0,-1 0 0,1-1 0,0 1 0,-1 0-1,1 0 1,-1 0 0,1-1 0,0 1 0,-1 0 0,1 0-1,1 0 1,13 2-17,-1 0-1,1 1 0,-1 1 1,24 9-1,-35-11 7,0-1 0,0 1 0,1 0 0,-1 1 0,-1-1 0,1 0 0,0 1-1,0 0 1,-1 0 0,0 0 0,1 0 0,-1 0 0,-1 0 0,1 0 0,0 1 0,1 3 0,2 6 0,-1-1 0,0 1 0,2 14 0,-1 5 9,9 34-43,-13-61 34,1 0 1,-1 0-1,1-1 1,1 1-1,-1-1 1,1 1-1,0-1 1,0 0-1,0 0 1,5 6-1,-6-10 4,-1 1-1,0 0 1,1 0-1,-1 0 0,1-1 1,-1 1-1,1 0 0,-1-1 1,1 0-1,-1 1 0,1-1 1,0 0-1,-1 0 0,1 0 1,-1 0-1,1 0 0,0 0 1,-1 0-1,3-1 1,30-11-1,-27 10 10,6-4 6,0-1 1,-1 0 0,0 0-1,0-2 1,-1 1-1,0-1 1,0-1 0,-1 0-1,0 0 1,-1-1-1,0-1 1,-1 1 0,7-14-1,9-20 44,-2-1 0,22-64 1,-29 70-33,12-39 50,29-144 0,-168 741-66,99-458-40,-42 117 0,40-140 26,-2-1 0,-1-1 0,-2 0 0,-28 36-1,22-46 16,10-17 31,15-8-36,1 0-1,-1 0 0,1 0 0,0 0 1,-1 0-1,1 0 0,-1-1 0,1 1 1,0 0-1,-1 0 0,1 0 0,-1 0 0,1-1 1,0 1-1,-1 0 0,1 0 0,0-1 1,-1 1-1,1 0 0,0-1 0,-1 1 0,1 0 1,0-1-1,0 1 0,0-1 0,-1 1 1,1 0-1,0-1 0,0 1 0,0-1 0,0 1 1,0 0-1,-1-1 0,1-6 17,0 1-1,1-1 1,0 1-1,0-1 1,0 1-1,0 0 1,1-1-1,5-11 1,-5 13-11,7-17 22,1 0 0,1 0 0,1 1 0,1 1 0,1 0 0,1 1 0,0 1 0,1 0 0,28-23 0,2 3 69,2 2 0,84-49 0,-110 74-71,0 1 1,1 1 0,37-10 0,-16 5 4,-15 6-15,-1 2-1,38-5 1,-46 9-10,-16 1-9,0 1 0,-1 0-1,1 0 1,0 1 0,0-1-1,3 2 1,15 1 76,-35 3-27,-6 0-43,-1 0-1,1 1 1,-27 13-1,22-8-3,17-9-1,-17 7 26,-41 26 1,59-33-24,1 1 0,-1 0 0,1 0 0,0 0-1,0 1 1,1-1 0,0 1 0,-1 0 0,2 1 0,-1-1 0,0 1 0,1 0 0,-2 6 0,4-10-3,0 1 0,0 0 0,0-1 0,1 1 0,-1 0 0,1 0 0,0 0 0,0-1 0,0 1 0,0 0 0,0 0 0,1 0 0,-1-1-1,1 1 1,1 3 0,-1-4 0,0-1-1,-1 0 0,1 0 1,1 1-1,-1-1 0,0 0 1,0 0-1,0 0 0,0 0 1,1-1-1,-1 1 0,0 0 1,1 0-1,-1-1 0,1 1 1,-1-1-1,1 1 0,-1-1 1,1 0-1,-1 0 0,1 0 1,-1 1-1,1-1 0,-1-1 1,1 1-1,-1 0 0,1 0 1,2-1-1,5-1 8,0-1-1,0 0 0,0 0 1,0-1-1,0 0 1,-1-1-1,0 0 1,0 0-1,0 0 1,0-1-1,-1-1 1,0 1-1,7-9 0,-4 4 9,-1-1 0,0 0 0,-1 0 0,0 0-1,-1-1 1,-1 0 0,10-27 0,-10 29 178,-1 16-86,1 28-53,-3-14-59,0-9 4,0 0 0,0 0 0,1-1 0,0 1 0,0-1 0,12 17 0,-14-23 0,0 0 0,1 0 0,-1-1 0,1 1 0,0-1 0,0 1 0,0-1 0,0 0 0,0 0 0,0-1 0,1 1 0,-1-1 0,0 1 0,1-1 0,-1 0 0,1 0 0,0-1 0,-1 1 0,1-1 0,0 1 0,-1-1 0,1 0 0,4-1 0,7-2 9,1-1 1,-1-1-1,0 0 0,0-1 0,26-15 0,-14 7 1,9-5 17,59-43 0,-64 39 7,2 2-1,37-18 0,-3 11 99,-58 22-83,-18 10-32,-5 7 7,-1-1-1,-19 10 0,20-12-12,0 0-1,-18 15 1,27-18-3,1-1-1,-1 0 1,1 1 0,0 0 0,1 0-1,-1 0 1,1 1 0,0-1 0,0 1-1,-2 6 1,4-9-3,-1 1-1,1-1 1,0 1 0,1-1-1,-1 1 1,1 0 0,-1 0-1,1-1 1,0 1 0,1 0-1,-1-1 1,0 1-1,1 0 1,0-1 0,0 1-1,0-1 1,1 1 0,-1-1-1,1 1 1,-1-1 0,1 0-1,0 0 1,1 0 0,-1 0-1,0 0 1,1 0 0,-1-1-1,1 1 1,0-1-1,0 0 1,0 1 0,5 1-1,3 2 5,1 0-1,1 0 1,-1-1-1,1-1 1,0 0-1,0-1 1,23 3-1,-13-4 16,0-2 0,0 0 0,0-1 0,0-2 0,0 0 0,27-8 0,-21 3 12,-1-1 1,0-1-1,0-2 0,34-20 1,-52 26-27,-1 0 0,0-1 1,-1 0-1,0-1 0,0 0 0,0 0 1,-1-1-1,-1 0 0,7-10 0,-10 14-3,-1 0-1,0 0 1,1 0-1,-2 0 1,1 0-1,-1 0 1,1-1 0,-1 1-1,0-6 1,-1 8-2,0-1 1,-1 1-1,1 0 1,0 0-1,-1 0 1,0 0-1,0 0 1,0 0-1,0 0 1,0 0-1,-1 0 1,1 0-1,-1 1 1,0-1-1,0 1 1,-3-4-1,3 3-1,-1 1 1,0-1-1,0 1 0,0 0 0,-1 0 0,1 0 1,0 1-1,-1-1 0,1 1 0,-1 0 1,0-1-1,1 2 0,-1-1 0,0 0 0,1 1 1,-1 0-1,0 0 0,0 0 0,0 0 1,1 0-1,-8 2 0,0 1 1,1 0-1,0 0 1,-1 1-1,1 1 1,1-1 0,-15 10-1,21-12-3,0 0-1,0 1 1,-1-1-1,2 0 0,-1 1 1,0 0-1,0 0 0,1 0 1,0 0-1,-1 0 1,1 0-1,0 1 0,1-1 1,-1 1-1,1-1 0,-1 1 1,1 0-1,0 0 1,1-1-1,-1 1 0,0 0 1,1 0-1,0 0 0,0 0 1,0 0-1,1-1 1,-1 1-1,1 0 0,0 0 1,0 0-1,0-1 0,0 1 1,1 0-1,0-1 1,0 0-1,0 1 0,0-1 1,4 6-1,4 3 8,0 0-1,1-1 1,0 0-1,0 0 1,2-1-1,-1 0 1,1-1-1,0-1 1,1 0-1,0-1 1,0-1-1,26 9 1,-20-9 7,2-1 0,-1-1 0,0-1 0,1-1 0,-1-1 0,1-1 0,0 0 0,37-7 0,-34 3 19,-9 0-55,0 1 0,0 1 0,0 0 0,1 1 0,-1 1 0,0 1 0,24 3 0,-19 5-122,-15-2-3818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26.70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73 153 4720,'0'0'8345,"-3"-10"-8034,-11-47 411,11 47 1116,2 13-309,1 23 92,0-15-1706,20 254 2122,-2-78-1041,-3-89-443,-10-69-210,0-1-1,0 35 1,-3-43 988,-3-30-1108,0 0-1,-4-20 1,-2-4-92,-14-199 549,-3-19-8,8 174-485,1 11 48,14 63-211,0-1 1,-1 1-1,1 0 0,-1 0 1,0 0-1,0 0 0,-3-4 1,-8-18 131,13 26-148,0-1-1,-1 1 1,1-1 0,0 0-1,0 1 1,-1-1 0,1 0 0,0 1-1,0-1 1,0 0 0,0 1-1,0-1 1,0 0 0,0 1 0,0-1-1,0 0 1,0 1 0,0-1-1,0 0 1,0 1 0,1-1 0,-1 0-1,0 1 1,1-1 0,-1 1-1,1-2 1,22-3 56,-20 4-76,43-2 32,1 2 0,54 5 0,-37-1 12,-46-2-28,0 1 1,0 1 0,0 0-1,0 1 1,-1 1 0,1 1-1,-1 1 1,22 11-1,-28-12-1,-1 0-1,1 1 0,-1 0 1,-1 1-1,1 0 0,-2 0 0,1 1 1,-1 0-1,0 1 0,-1 0 0,0 0 1,-1 1-1,8 15 0,-12-22 0,-1 0 0,0 1 0,1-1 0,-1 0-1,-1 1 1,1-1 0,-1 1 0,0-1 0,0 1 0,0 0 0,0-1-1,-1 0 1,0 1 0,0-1 0,0 1 0,0-1 0,-1 0 0,0 0-1,0 1 1,0-1 0,0-1 0,0 1 0,-1 0 0,0-1 0,0 1-1,0-1 1,0 0 0,0 0 0,-1 0 0,1 0 0,-1 0 0,0-1-1,0 0 1,0 0 0,0 0 0,0 0 0,-7 1 0,-14 3 18,-1-2 1,1-1 0,0-1-1,-1-1 1,-37-4 0,-54 3 131,116 0-144,1 0 0,-1 0 1,0 0-1,0 0 0,1 0 0,-1 0 0,0 0 1,1 0-1,-1 1 0,0-1 0,1 0 1,-1 0-1,0 1 0,1-1 0,-1 1 1,0-1-1,1 0 0,-1 1 0,1-1 1,-1 1-1,1-1 0,-1 1 0,1-1 1,-1 1-1,1 0 0,-1-1 0,1 1 0,0-1 1,-1 1-1,1 0 0,0 0 0,0-1 1,-1 1-1,1 0 0,0-1 0,0 1 1,0 1-1,0 1-518,1 0 1,-1-1-1,1 1 1,0 0 0,0-1-1,0 1 1,2 3-1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29.50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307 27 6128,'0'0'11873,"-11"-5"-11536,-32-15-1,43 20-322,-1-1 1,0 1-1,0 0 0,0 0 0,0 0 1,1 0-1,-1 0 0,0 0 1,0 0-1,0 0 0,0 0 0,1 0 1,-1 0-1,0 0 0,0 0 0,0 1 1,0-1-1,1 0 0,-1 1 1,0-1-1,0 1 0,1-1 0,-1 1 1,0-1-1,1 1 0,-1-1 1,1 1-1,-1 0 0,0-1 0,1 1 1,-1 0-1,1-1 0,0 1 0,-1 0 1,1 0-1,0-1 0,-1 2 1,-2 3 82,-30 39 579,15-22-394,1 0 0,1 2 0,-16 33 0,6-5 39,-28 64 293,49-101-508,-1 1-1,2-1 1,0 1 0,1 0 0,-1 29-1,3-29-23,1 0 0,0 0 0,2 0 0,0 1 0,0-1 0,2-1 0,0 1 0,1 0 0,0-1 0,1 0 0,1 0 0,1-1 0,0 0 0,0 0 0,2-1 0,15 19 0,147 130 1166,-132-127-587,-26-26-429,-14-9-207,0 0 0,0 0 0,0-1-1,1 1 1,-1 0 0,0 0 0,0 0 0,0 0 0,0 0 0,1-1 0,-1 1 0,0 0-1,0 0 1,0 0 0,0 0 0,0-1 0,0 1 0,0 0 0,0 0 0,1 0 0,-1-1-1,0 1 1,0 0 0,0 0 0,0 0 0,0-1 0,0 1 0,0 0 0,0 0 0,0 0 0,0-1-1,0 1 1,0 0 0,-1 0 0,1 0 0,0-1 0,-8-24-1701,7 22 148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30.71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51 8136,'0'0'7848,"10"9"-7394,29 30-3,-36-36-330,0 0 0,-1 0 0,1 0 0,-1 1 1,0-1-1,0 0 0,0 1 0,0 0 0,2 6 0,5 10 357,74 112 1975,-59-90-1909,-2 0-1,-2 2 0,16 47 1,-30-69-313,0 0 0,-1 0 0,1 28 0,8 31 878,-13-74-934,-1-7-163,0 1 0,0-1-1,0 0 1,-1 0 0,1 0 0,0 0-1,0 1 1,0-1 0,0 0 0,0 0 0,1 0-1,-1 1 1,0-1 0,0 0 0,0 0-1,0 0 1,0 0 0,0 1 0,0-1 0,0 0-1,0 0 1,0 0 0,0 0 0,1 1-1,-1-1 1,0 0 0,0 0 0,0 0-1,0 0 1,0 0 0,1 0 0,-1 0 0,0 1-1,0-1 1,0 0 0,0 0 0,1 0-1,-1 0 1,0 0 0,0 0 0,0 0-1,1 0 1,-1 0 0,0 0 0,0 0 0,0 0-1,0 0 1,1 0 0,6-32 1316,80-165-1142,-15 41-63,-8 21 2,-32 37-75,-6 15 20,-23 76-45,0-5-36,-15 37-101,4 8 99,2-4-3855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30.2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16783,'0'0'1536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3:08.57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1 124 11152,'0'0'9674,"4"-8"-9138,-1 1-398,2 1 187,-2-1-1,1 0 1,-1 0 0,0 0-1,0-1 1,2-10 0,-5 14-12,1 1 1,0 0 0,0 0-1,0 0 1,0 0 0,1 0-1,2-5 1,-3 7-47,0 0 1,-1 0-1,1 0 1,-1 0-1,1 0 0,-1 0 1,0 0-1,1 0 1,-1 0-1,0 0 1,0 0-1,0 0 0,1 0 1,-2-2-1,1 1 1706,4 12-1906,0 0 1,-1 0 0,0 0 0,-1 0-1,0 1 1,0 17 0,1-3-49,38 494-19,-40-425 0,-4-76 0,1-20 0,1 1 0,0-1 0,0 0 0,0 1 0,0-1 0,0 0 0,0 0 0,0-3 0,-3-8 283,2 0 1,-3-22-1,5 30-967,0 0 1,0 0-1,0 0 1,1 0-1,0 0 1,1-7-1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31.56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248 1 6824,'0'0'13974,"-4"14"-13613,-20 99 290,23-106-563,-1-1 0,1 1-1,-2-1 1,1 1 0,-1-1 0,0 0 0,0 0 0,0 0-1,-1 0 1,0-1 0,0 1 0,-1-1 0,1 0-1,-1 0 1,0-1 0,0 0 0,-1 1 0,1-2-1,-1 1 1,0-1 0,0 0 0,0 0 0,-1 0 0,1-1-1,-1 0 1,1 0 0,-1-1 0,-9 1 0,12-1 13,0-2 1,-1 1-1,1 0 1,0-1-1,0 0 1,-1 0 0,1 0-1,0 0 1,-7-4-1,9 4-229,0 0 0,1 0 0,-1 0 1,0 0-1,1 0 0,-1 0 0,0 0 0,1 0 0,0-1 0,-1 1 0,1-1 0,0 1 0,0-1 0,-1 1 0,1-1 0,0 0 0,1 1 1,-1-1-1,0 0 0,0 0 0,1 0 0,-1 0 0,1-2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32.65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1 171 7736,'0'0'5360,"4"-12"-4796,36-109 2141,-37 113-2264,-3 6-289,0 0 0,0 0 1,1 0-1,-1 0 0,1 0 0,0 0 1,0 0-1,-1 0 0,1 0 0,0 0 0,1 1 1,1-4-1,-6 3 1123,1 6-460,1 0-545,-5 20 17,1 0 1,0 0 0,2 0-1,1 1 1,1-1-1,4 46 1,12 136 559,-7-69-213,-8-81-260,-1-41-51,1-1-1,3 26 1,-3-31 498,-2-9-480,-4-15-70,2-7-209,0-3-422,2 12-2835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33.43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37 7232,'0'0'8005,"9"0"-7425,28 2 1115,50 8 0,-60-7-880,-1-1 0,1-2 0,0 0-1,46-8 1,-6 2-299,82-11 341,-81 8-374,72-1 1,-106 8-262,-25 2-117,-1-1 0,1 1 0,-1 0 0,0 0 0,10 3 0,-17-3-45,0 0 1,1 0 0,-1 1 0,1-1 0,-1 0 0,0 1 0,1-1-1,-1 1 1,0 0 0,1-1 0,-1 1 0,0 0 0,0 0 0,2 2 0,-2-2-34,0 1 0,-1-1 0,0 1 0,1 0 0,-1-1 0,0 1 0,0-1 0,1 1 0,-1 0 0,-1-1 0,1 3 0,0 6-127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6:34.22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8840,'0'0'6270,"9"10"-5652,174 177 1987,-142-143-2196,-2 1 1,-1 2 0,-3 2-1,37 67 1,-62-94-285,0-1 1,-1 1 0,-1 0 0,-1 1-1,-1 0 1,-1 0 0,-1 1-1,-1-1 1,-1 1 0,-1-1 0,-1 1-1,-3 24 1,0-28-19,0 1 0,-1 0-1,-2-1 1,0 0 0,-1 0 0,0-1 0,-2 0-1,-1 0 1,0-1 0,-1 0 0,-1-1-1,0 0 1,-25 25 0,16-22 31,-89 80 682,97-90-631,-1 0 0,0-1 0,-1 0 0,0-1 0,0-1 0,-29 10 0,12-4 475,11-4-4058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13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302 564 6424,'0'0'12777,"-14"0"-12264,6 0-425,1-1-14,0 1-1,-1 0 1,1 1-1,0 0 0,0 0 1,0 0-1,0 1 1,0 0-1,0 0 1,0 1-1,-12 6 0,-2 4 242,0 1 0,1 1 0,1 1-1,0 0 1,-19 23 0,32-32-192,1-1 1,0 1-1,1 0 1,0 1 0,0-1-1,1 1 1,-1 0-1,-2 11 1,5-13-28,0-1 0,0 1 0,1 0 1,0 0-1,0 0 0,0-1 0,1 1 1,0 0-1,0 0 0,0 0 0,1-1 1,-1 1-1,5 6 0,-5-9-61,0 0 0,0 0 0,0-1 1,1 1-1,-1-1 0,1 1 0,-1-1 0,1 1 0,0-1 0,0 0 0,0 0 0,1 0 0,-1 0 0,0-1 0,1 1 0,-1 0 1,1-1-1,0 0 0,-1 1 0,1-1 0,0 0 0,0-1 0,-1 1 0,1 0 0,0-1 0,0 0 0,0 1 0,0-1 0,0 0 1,0-1-1,0 1 0,0 0 0,0-1 0,0 0 0,4-1 0,2-2 33,1 0 0,-1-1 1,-1 0-1,1 0 0,-1-1 1,0 0-1,0 0 0,-1-1 0,10-10 1,-3 0 41,-1 0 0,0-2 0,15-29 1,24-64 237,-43 92-288,84-231 552,-81 212-540,3-6 64,8-47 0,-19 70-49,-1 0 1,-1 0-1,-1 0 0,-2-34 0,1 55-75,0-1-1,0 1 1,-1-1 0,1 1 0,0-1-1,0 1 1,-1-1 0,1 1 0,-1-1-1,1 1 1,-1 0 0,0-1 0,0 1 0,1 0-1,-1-1 1,0 1 0,0 0 0,0 0-1,0 0 1,-1 0 0,1 0 0,0 0-1,0 0 1,-1 0 0,1 1 0,0-1-1,-1 0 1,-1 0 0,1 1 1,0 0-1,0 0 1,0 0 0,0 0 0,0 0-1,0 1 1,0-1 0,0 1-1,0 0 1,0-1 0,0 1-1,0 0 1,0 0 0,0 0 0,0 0-1,1 0 1,-1 1 0,1-1-1,-1 0 1,-1 3 0,-8 8 1,1 1 1,1-1-1,0 2 0,1-1 1,0 1-1,1 1 1,1-1-1,0 1 1,1 0-1,1 0 0,-4 20 1,0 15-28,2 1 0,1 59 0,4-79 6,1 72-53,0-90 73,2 0 0,0-1-1,0 1 1,1-1 0,8 22 0,-9-30 7,0 0 1,0 1-1,1-1 0,-1 0 1,1-1-1,0 1 1,1 0-1,-1-1 1,0 0-1,1 1 0,0-1 1,0-1-1,0 1 1,0-1-1,5 3 1,5 1 109,0-1 0,0-1 0,22 4 0,-22-5-27,-11-2-69,1-1 0,0 0-1,-1 0 1,1 0 0,0-1 0,-1 1-1,1-1 1,-1 0 0,1 0-1,-1 0 1,0 0 0,1-1-1,-1 1 1,0-1 0,0 0 0,5-3-1,-1 0 33,-1-1 0,1 1 0,-1-1 0,-1 0 0,1 0 0,5-9 0,1-2 85,0 0 0,2 0 0,29-27 0,-39 41-142,0 0-1,1 0 1,-1 1 0,1 0-1,-1 0 1,1 0 0,0 0-1,-1 1 1,1-1 0,0 1-1,0 1 1,0-1 0,0 1-1,8 0 1,-6 0-3,-1 1 1,1-1-1,-1 1 0,1 1 1,-1-1-1,1 1 1,-1 1-1,0-1 0,0 1 1,10 6-1,9 8-6,-1 2 0,28 27 0,-55-57 0,-6-9 0,6 18 0,1-1 0,-1 0 0,0 1 0,1 0 0,-1-1 0,0 1 0,0 0 0,-1 0 0,1 1 0,0-1 0,-1 1 0,1 0 0,-1-1 0,1 2 0,-1-1 0,1 0 0,-1 1 0,0-1 0,1 1 0,-1 0 0,0 0 0,1 1 0,-1-1 0,1 1 0,-1 0 0,0 0 0,1 0 0,-1 0 0,1 0 0,0 1 0,0 0 0,-1-1 0,1 1 0,-3 3 0,1 0 0,0 0 0,0 0 0,0 0 0,0 1 0,1-1 0,0 1 0,0 1 0,1-1 0,0 0 0,0 1 0,0 0 0,1-1 0,0 1 0,-2 9 0,3-11 0,0 1 0,0 0 0,1 0 0,0 0 0,0 0 0,0 0 0,1 0 0,0-1 0,0 1 0,0 0 0,1 0 0,0-1 0,0 1 0,1-1 0,-1 0 0,1 1 0,7 8 0,-10-13 0,1 0 0,0 0 0,0 0 0,0 0 0,0 0 0,0 0 0,0 0 0,0 0 0,1-1 0,-1 1 0,0 0 0,0-1 0,0 1 0,1-1 0,-1 0 0,0 1 0,1-1 0,-1 0 0,0 0 0,1 0 0,-1 1 0,2-2 0,0 1 0,0-1 0,-1 0 0,1 0 0,-1 0 0,1 0 0,-1 0 0,0 0 0,1-1 0,-1 1 0,4-4 0,2-3 0,0-1 0,0 1 0,13-21 0,-12 13 0,13-18 0,-21 33 0,0-1 0,0 1 0,0 0 0,0-1 0,0 1 0,0 0 0,1 0 0,-1 0 0,0 0 0,1 0 0,-1 0 0,1 0 0,-1 1 0,1-1 0,0 1 0,-1-1 0,1 1 0,1-1 0,-2 1 0,0 0 0,0 1 0,0-1 0,0 0 0,0 1 0,0-1 0,0 1 0,0-1 0,0 1 0,-1-1 0,1 1 0,0 0 0,0-1 0,-1 1 0,1 0 0,0-1 0,-1 1 0,1 0 0,-1 0 0,1 0 0,0 2 0,10 24 0,-6-15 0,-3-8 0,0 0 0,1 0 0,-1 0 0,1 0 0,0 0 0,0-1 0,0 1 0,1-1 0,-1 0 0,1 0 0,-1 0 0,1-1 0,0 1 0,0-1 0,1 0 0,-1 0 0,0 0 0,1-1 0,-1 1 0,1-1 0,-1 0 0,1-1 0,0 1 0,-1-1 0,1 0 0,0 0 0,6-1 0,1 0 0,-1-1 0,0-1 0,0 1 0,0-2 0,0 0 0,-1 0 0,1-1 0,-1 0 0,0 0 0,11-10 0,14-11 0,-2-2 0,-2-2 0,53-62 0,-63 66 0,-1-2 0,-2 0 0,-1-1 0,-1-1 0,18-48 0,-28 59 0,-1 1 0,-1 0 0,0-1 0,-2 0 0,0 0 0,-1 0 0,0 0 0,-2 0 0,0 0 0,-8-36 0,8 51 0,0 0 0,0 0 0,0 0 0,-1 1 0,0-1 0,0 0 0,0 1 0,0-1 0,0 1 0,-1 0 0,-2-4 0,3 6 0,1 0 0,0 0 0,-1 0 0,1 1 0,0-1 0,-1 0 0,1 1 0,-1-1 0,1 1 0,-1 0 0,1-1 0,-1 1 0,1 0 0,-1 0 0,1 0 0,-1 0 0,0 0 0,1 0 0,-1 0 0,1 1 0,-1-1 0,1 1 0,-1-1 0,1 1 0,0-1 0,-1 1 0,1 0 0,-1 0 0,1 0 0,0 0 0,-2 2 0,-2 1 0,0 0 0,1 1 0,-1 0 0,1 0 0,0 0 0,1 0 0,-1 1 0,1-1 0,0 1 0,1 0 0,-1 0 0,-2 11 0,-1 9 0,-7 44 0,13-65 0,-4 30 0,2 0 0,4 68 0,21 69 0,-22-166 0,1-1 0,-1 0 0,1 0 0,-1 1 0,2-1 0,-1 0 0,0-1 0,1 1 0,0 0 0,0-1 0,0 1 0,1-1 0,0 0 0,-1 0 0,1-1 0,1 1 0,-1-1 0,9 5 0,-9-6 0,-1 0 0,1-1 0,0 1 0,0-1 0,0 0 0,0 0 0,0-1 0,1 1 0,-1-1 0,0 0 0,0 0 0,0 0 0,0-1 0,0 1 0,1-1 0,-1 0 0,0 0 0,-1-1 0,1 1 0,0-1 0,0 0 0,0 0 0,-1 0 0,0 0 0,5-4 0,113-106 0,-65 56 0,-36 39 0,1 1 0,28-15 0,-48 30 0,0 1 0,0-1 0,0 0 0,1 1 0,-1-1 0,1 1 0,-1-1 0,1 1 0,-1-1 0,1 1 0,-1 0 0,0 0 0,1 0 0,0 0 0,-1 0 0,2 0 0,-2 0 0,-1 0 0,0 1 0,1-1 0,-1 0 0,0 0 0,0 0 0,1 0 0,-1 0 0,0 1 0,1-1 0,-1 0 0,0 0 0,0 0 0,0 1 0,1-1 0,-1 0 0,0 0 0,0 1 0,0-1 0,0 0 0,1 0 0,-1 1 0,0-1 0,0 0 0,0 1 0,0-1 0,-5 13 0,-2-5 0,-1-1 0,0 1 0,0-2 0,0 1 0,-13 6 0,-11 9 0,18-10 0,0 0 0,1 1 0,1 0 0,-13 18 0,21-25 0,0 0 0,0 0 0,0 0 0,1 0 0,0 1 0,0-1 0,1 1 0,0 0 0,0 0 0,1 0 0,-1 0 0,2 0 0,-1 10 0,1-15 0,-1-1 0,1 1 0,0-1 0,1 1 0,-1-1 0,0 1 0,0-1 0,1 0 0,-1 1 0,0-1 0,1 1 0,0-1 0,-1 0 0,1 1 0,0-1 0,0 0 0,-1 0 0,1 0 0,0 0 0,0 1 0,0-1 0,0-1 0,1 1 0,-1 0 0,0 0 0,0 0 0,1 0 0,-1-1 0,0 1 0,1-1 0,-1 1 0,0-1 0,1 1 0,-1-1 0,3 0 0,-1 0 0,0 0 0,1-1 0,-1 1 0,0-1 0,0 0 0,0 0 0,0 0 0,1-1 0,-1 1 0,-1-1 0,1 1 0,0-1 0,0 0 0,4-4 0,22-24 0,0-1 0,-3-1 0,35-54 0,-61 93 0,0 0 0,1 0 0,-1 0 0,2 0 0,-1-1 0,3 10 0,1 4 0,15 36 0,-14-43 0,0 0 0,1-1 0,1 0 0,0 0 0,0 0 0,2-1 0,-1-1 0,1 0 0,1 0 0,0-1 0,0 0 0,0-1 0,23 12 0,-19-12 425,28 9 0,-37-15-1382,0-1 0,0 1 0,-1-1 0,12 0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14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16072,'0'0'2535,"105"6"-1927,-35-6 16,6 2-72,2 2 16,-3-2 96,-10 4 0,-7 0 0,-11 1 8,-18-7-176,-10 2 8,-7 2-248,-2-2 16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03.4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0 859 5416,'0'0'8049,"6"-11"-7686,20-40 74,-3 10 1054,23-63 0,-43 95-738,2-12 2413,-18 30-2433,7-2-667,1 1 1,1 0-1,-1 0 0,1 1 0,1-1 0,0 1 0,-4 15 1,6-21-38,0 0 0,1 1 1,-1-1-1,1 0 0,0 0 1,0 0-1,0 0 0,0 0 1,0 0-1,1 0 0,-1 1 1,1-1-1,0 0 0,0 0 1,0-1-1,0 1 0,1 0 1,-1 0-1,1 0 0,0-1 1,0 1-1,0-1 0,0 0 1,0 1-1,0-1 0,0 0 1,4 2-1,-4-3 7,1 0 0,0 0 0,-1 0 1,1-1-1,0 1 0,0-1 0,0 1 0,-1-1 0,1 0 0,0 0 0,0-1 1,0 1-1,-1 0 0,1-1 0,0 0 0,0 1 0,-1-1 0,1 0 1,0-1-1,4-1 0,-1-1 40,1 0 1,-1 0-1,0 0 1,0-1 0,0 0-1,10-10 1,6-13 113,41-45 428,-57 67-544,1-1-1,0 1 1,1 0-1,-1 1 1,1 0 0,0 0-1,16-6 1,15 3 55,-16 4-95,-19 3-39,1 1 1,-1-1-1,0 1 1,1 0-1,-1 1 1,0-1-1,1 1 1,-1 0-1,0 0 1,5 2-1,-8-3 5,-1 0 0,0 0 0,1 0 1,-1 0-1,0 0 0,0 1 0,1-1 0,-1 0 0,0 0 0,0 0 0,0 1 0,1-1 0,-1 0 0,0 0 0,0 0 0,0 1 0,0-1 1,1 0-1,-1 1 0,0-1 0,0 0 0,0 0 0,0 1 0,0-1 0,0 0 0,0 1 0,0-1 0,0 0 0,0 0 0,0 1 1,0-1-1,0 0 0,0 1 0,0-1 0,0 0 0,0 0 0,0 1 0,0-1 0,-1 0 0,1 1 0,0-1 0,0 0 0,-13 18 20,-21 14 12,33-32-32,-6 5 12,0 0 0,1 0 1,0 1-1,0 0 0,0 0 1,0 1-1,1 0 0,0 0 1,1 0-1,-1 0 0,2 1 1,-6 13-1,8-19-1,0 1 0,0-1-1,1 1 1,-1-1 0,1 1 0,0 0 0,-1-1 0,1 1-1,0-1 1,1 1 0,-1 0 0,0-1 0,1 1-1,0-1 1,-1 1 0,1-1 0,0 1 0,0-1 0,1 0-1,-1 0 1,0 1 0,1-1 0,-1 0 0,1 0 0,0 0-1,-1 0 1,1-1 0,0 1 0,0 0 0,1-1 0,-1 1-1,0-1 1,0 0 0,1 0 0,-1 0 0,0 0 0,1 0-1,-1 0 1,1-1 0,0 1 0,-1-1 0,1 0 0,-1 1-1,1-1 1,0-1 0,-1 1 0,1 0 0,2-1 0,42-14 145,0-2 1,-1-2 0,61-36 0,48-20 201,-142 70-340,16-7 130,53-29 0,-73 37-125,-9 5 19,-15 8 7,-15 5-26,9-5-15,0 0 1,0 2 0,1 0-1,0 1 1,-31 27-1,49-37-7,0-1-1,1 1 0,-1-1 1,1 1-1,-1 0 0,1-1 0,0 1 1,0 0-1,0 0 0,0 0 0,0 0 1,0 0-1,1 0 0,-1 0 1,0 0-1,1 0 0,0 0 0,0 1 1,-1-1-1,1 0 0,0 0 0,1 0 1,-1 0-1,0 1 0,1-1 0,-1 0 1,1 0-1,0 0 0,-1 0 1,1 0-1,0 0 0,0 0 0,3 3 1,-2-3 2,0 0 1,0 1-1,1-1 1,-1-1-1,0 1 1,1 0 0,0-1-1,-1 1 1,1-1-1,0 0 1,0 1-1,0-2 1,0 1 0,0 0-1,0 0 1,0-1-1,0 0 1,0 0-1,0 0 1,0 0-1,0 0 1,0 0 0,6-2-1,-1-1 18,1 0-1,-1 0 1,0 0-1,0-1 1,0-1-1,-1 1 1,1-1-1,-1-1 1,0 1 0,9-11-1,1-2 137,-2-1-1,21-32 1,-32 43-38,-8 5-20,-11 9 24,11-2-122,0 0-1,0 1 0,1 0 0,0 0 0,-1 0 0,2 0 0,-1 1 0,1-1 0,-1 1 0,2 0 1,-1-1-1,0 1 0,1 0 0,0 0 0,1 0 0,-1 0 0,1 0 0,1 0 0,-1 0 0,1 0 1,0 0-1,0 0 0,0 0 0,1-1 0,3 8 0,-5-12-4,1 0 0,0 1 1,-1-1-1,1 0 0,0 0 0,0 0 0,0 0 0,0 0 0,0 0 1,0 0-1,0 0 0,0-1 0,0 1 0,0 0 0,1-1 1,-1 1-1,0 0 0,0-1 0,1 0 0,-1 1 0,0-1 0,3 1 1,-1-2-1,-1 1 0,1 0 0,-1-1 0,1 1 0,-1-1 0,1 0 0,-1 0 0,0 1 0,1-2 0,-1 1 0,3-2 0,5-4 7,0-1 1,-1 0-1,-1 0 1,11-13-1,49-66 75,61-103 0,-118 173-63,15-27 29,-2 0-1,-2-2 1,-2-1-1,-2 0 1,18-75-1,-15 35 52,-21 86-94,0 1 0,0-1 0,0 0 0,0 0 0,0 1 0,0-1 0,0 0 0,0 0 0,0 1 0,0-1 0,0 0 0,0 0 1,-1 0-1,1 1 0,0-1 0,-1-1 0,0 2-1,1 0 0,0-1 1,0 1-1,-1 0 1,1 0-1,0 0 0,-1 0 1,1-1-1,0 1 1,-1 0-1,1 0 0,0 0 1,-1 0-1,1 0 0,0 0 1,-1 0-1,1 0 1,-1 0-1,1 0 0,0 0 1,-1 0-1,1 0 1,0 0-1,-1 1 0,1-1 1,-3 1-1,1 0 1,0 0 0,-1 1-1,1-1 1,0 1 0,0 0-1,0-1 1,-3 4-1,-10 14-19,0 1-1,1 1 1,1 0-1,1 1 1,1 0-1,1 0 1,0 2-1,2-1 0,1 1 1,1 0-1,-5 46 1,9-54 7,1 1 0,1-1 0,1 0 1,0 1-1,1-1 0,1 0 0,1 0 1,0 0-1,1-1 0,0 1 0,13 22 0,-15-31-2,2 3 26,1 1 0,0-1 0,1-1 0,0 1 0,11 11 0,-16-19-8,1 0 0,-1 0 1,0 0-1,1-1 0,0 1 0,-1-1 1,1 1-1,0-1 0,-1 0 0,1 0 1,0 0-1,0-1 0,0 1 0,0-1 0,0 1 1,0-1-1,0 0 0,0 0 0,0 0 1,0-1-1,0 1 0,0-1 0,0 1 1,-1-1-1,1 0 0,5-2 0,-3 0-72,0 0 0,0 0-1,0 0 1,-1 0 0,1-1-1,-1 0 1,0 0-1,0 0 1,4-5 0,5-11-3898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03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13056,'0'0'3264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08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0 597 7136,'0'0'11679,"11"-9"-11277,-5 3-360,6-4 197,0-2 1,0 0-1,-1 0 1,0-1-1,15-26 0,65-116 2124,-87 150-2277,0-2 347,1 0 0,0 1 0,1-1 1,-1 1-1,13-10 0,6 2 1132,-23 14-1539,0-1-1,0 1 1,0 0-1,0 0 1,0 0-1,0 0 0,0 0 1,0 0-1,0 0 1,0 1-1,0-1 1,0 0-1,0 0 1,0 1-1,0-1 0,0 1 1,0-1-1,0 1 1,0-1-1,0 1 1,0 0-1,-1-1 1,1 1-1,1 1 0,3 4 2,1 1 0,-1 0 0,0 0 0,-1 1 0,0-1 0,0 1 0,-1 0-1,0 0 1,0 0 0,-1 0 0,0 1 0,0-1 0,-1 1 0,0 11-1,0 13-4,-1 1 0,-8 42-1,7-66-9,-1 10 11,1-4 5,0 0 0,-2 0 0,1-1 1,-2 1-1,0-1 0,-1 0 0,-7 15 0,11-29-20,1 0 0,-1 0-1,1 0 1,-1 0-1,1 0 1,-1 0-1,0-1 1,1 1 0,-1 0-1,0 0 1,0-1-1,0 1 1,1 0-1,-1-1 1,0 1 0,0-1-1,0 1 1,0-1-1,0 0 1,0 1-1,0-1 1,0 0 0,0 0-1,0 0 1,0 0-1,0 1 1,0-1-1,0-1 1,0 1 0,0 0-1,0 0 1,0 0-1,0 0 1,0-1-1,0 1 1,0-1 0,0 1-1,0 0 1,0-1-1,0 0 1,0 1-1,1-1 1,-1 1 0,0-1-1,-1-1 1,-4-4 24,1 0 1,-1 0 0,1 0 0,-7-12 0,10 15-31,-4-5 49,0-1-1,-1 1 1,0 0 0,-14-12-1,18 17-30,1 1 12,-1 0 0,1 0 0,0 0 0,0 0 0,-1 0 0,1 1-1,-1-1 1,0 1 0,1-1 0,-1 1 0,0 0 0,0 0 0,0 0 0,-5-1 0,8 3-30,0-1 1,0 0-1,-1 0 0,1 0 0,0 0 0,0 1 1,0-1-1,0 0 0,-1 0 0,1 0 1,0 1-1,0-1 0,0 0 0,0 0 0,0 0 1,0 1-1,0-1 0,0 0 0,0 0 1,-1 1-1,1-1 0,0 0 0,0 0 0,0 1 1,0-1-1,0 0 0,1 0 0,-1 1 1,0-1-1,0 0 0,0 0 0,0 0 0,0 1 1,0-1-1,0 0 0,0 0 0,0 0 1,1 1-1,-1-1 0,0 0 0,0 0 1,0 0-1,0 1 0,1-1 0,-1 0 0,0 0 1,0 0-1,1 0 0,8 12 77,1-6-71,0 0-1,0-1 1,1 0 0,0 0-1,0-2 1,0 1 0,0-1-1,0-1 1,1 0 0,-1 0-1,1-1 1,-1 0 0,1-2-1,-1 1 1,1-1 0,-1-1-1,1 0 1,-1 0 0,12-5-1,-8 2 8,0-1-1,0-1 1,-1 0-1,0-1 0,0-1 1,-1 0-1,0-1 0,-1 0 1,0-1-1,0-1 1,-1 0-1,-1 0 0,11-16 1,-10 10 82,0 1 0,-1-1 1,-1-1-1,12-33 0,-18 44 14,0-2 103,-7 16-157,-8 16-85,2 1 0,0 0 1,-12 44-1,18-51 27,1-1-1,1 1 1,0 0-1,1 0 1,0-1-1,2 1 1,2 20-1,-3-34 5,0 0 0,0 0 0,1 0-1,-1 0 1,1 0 0,0-1 0,-1 1 0,1 0 0,0 0 0,0-1-1,0 1 1,0 0 0,0-1 0,1 1 0,-1-1 0,0 1 0,1-1-1,-1 0 1,3 2 0,-2-2-1,-1-1 1,1 0-1,-1 0 0,0 0 1,1 1-1,-1-1 0,1-1 1,-1 1-1,1 0 0,-1 0 0,0 0 1,1-1-1,-1 1 0,1-1 1,-1 1-1,0-1 0,0 0 1,1 1-1,-1-1 0,0 0 1,0 0-1,0 0 0,0 0 1,0 0-1,0 0 0,0 0 0,0 0 1,1-2-1,18-20 65,-2-1 0,0 0 0,-2-1-1,0-1 1,-2-1 0,12-30 0,-21 44-32,-7 23-78,-4 11 34,3-3 22,-1 0 0,2 1 0,0 34 0,3-46-15,-1 0-1,1 0 1,0 0-1,0 0 1,1 0 0,0 0-1,0 0 1,1 0-1,0-1 1,0 1 0,0-1-1,1 0 1,5 6-1,-8-10 5,0-1-1,0-1 0,1 1 0,-1 0 0,0 0 1,1 0-1,-1-1 0,0 1 0,1 0 1,-1-1-1,1 0 0,-1 1 0,1-1 0,-1 0 1,1 0-1,-1 1 0,1-1 0,-1 0 1,1-1-1,-1 1 0,1 0 0,-1 0 0,1-1 1,-1 1-1,1-1 0,-1 1 0,1-1 0,-1 1 1,0-1-1,1 0 0,1-1 0,6-4 3,0 0-1,-1-1 0,11-10 0,-13 12-1,9-10 23,-1-1-1,15-20 1,21-23 281,-49 57-287,1 1 0,-1-1 1,0 0-1,1 1 0,-1-1 0,0 0 1,0 0-1,-1 0 0,1 0 1,0 0-1,-1 1 0,2-5 0,-2 6-17,0-1-1,0 1 0,0 0 0,0 0 0,0-1 1,0 1-1,0 0 0,0 0 0,0-1 0,0 1 1,0 0-1,0 0 0,1-1 0,-1 1 0,0 0 1,0 0-1,0-1 0,0 1 0,1 0 0,-1 0 1,0 0-1,0 0 0,0-1 0,1 1 0,-1 0 1,0 0-1,0 0 0,1 0 0,-1 0 0,0 0 1,0 0-1,1-1 0,-1 1 0,1 0 0,13 2 0,10 8-62,-20-6 49,1-1 1,-1 1 0,-1 0-1,1 1 1,-1-1 0,1 1-1,-1-1 1,0 1 0,-1 0-1,1 0 1,-1 0 0,0 0-1,0 1 1,1 9 0,-1-9 0,-1 0-1,1 0 1,1 0 0,-1 0 0,1 0 0,0-1 0,0 1 0,1-1 0,-1 1 0,1-1 0,7 7 0,-9-11 11,1 1 0,-1-1 0,0 0 0,1 0 0,-1 0 0,1 0 0,-1 0 0,1-1 0,-1 1 0,1-1 0,-1 0 0,1 1 0,0-1 0,-1 0 0,1 0 0,0-1 0,-1 1 0,1-1 0,-1 1 0,1-1 0,-1 0 0,1 0 0,-1 0 0,0 0 0,1 0 0,-1-1 0,3-1 0,4-3 0,-1 0 0,0 0 0,0 0 0,-1-1 0,0 0 0,7-9 0,17-28 21,-2-1-1,-1-2 1,-3 0-1,-2-2 1,-2-1-1,-2 0 1,22-96-1,-29 111 6,-9 28-19,0 1 0,-1-1-1,0 0 1,0 0 0,0 0-1,-1 0 1,0 0 0,-1 0 0,1-11-1,-2 18-5,0 0-1,1 1 1,-1-1-1,0 0 0,1 0 1,-1 1-1,1-1 1,-1 1-1,1-1 0,-1 1 1,1-1-1,-1 1 1,1-1-1,-1 1 0,1-1 1,0 1-1,-1-1 1,1 1-1,0 0 1,0-1-1,-1 2 0,-12 20-18,-8 28-19,1 0-1,-16 74 1,4-16-60,-33 116-123,-26 76 2,79-265 212,8-21 8,-1 1 1,0-1 0,-1-1-1,-1 1 1,-11 17 0,77-116 357,32-22-204,26-32 45,-78 90-139,4 3 0,1 1 0,75-60 0,-105 94-62,-12 8 0,1 0 0,0 0 0,0 1 0,1-1 0,-1 1 0,0 0 0,1 0 0,0 0 0,-1 0 0,1 0 0,0 1 0,0 0 0,5-1 0,-9 3 0,0 1 0,0-1 0,0 0 0,0 1 0,0-1 0,0 1 0,0-1 0,-1 0 0,1 1 0,-1 2 0,-4 3 0,1 1 0,-1-1 0,0 0 0,-1 0 0,0-1 0,0 0 0,-12 11 0,8-9 0,-15 16 0,-27 31 0,43-44 0,1 0 0,0 0 0,1 1 0,0 0 0,1 1 0,-5 12 0,10-22 0,1-1 0,-1 1 0,0-1 0,1 1 0,0-1 0,-1 1 0,1 0 0,0-1 0,0 1 0,1-1 0,-1 1 0,0 0 0,2 3 0,-2-5 0,0-1 0,1 1 0,-1-1 0,0 1 0,1 0 0,-1-1 0,0 1 0,1-1 0,-1 1 0,1-1 0,-1 0 0,1 1 0,-1-1 0,1 1 0,-1-1 0,1 0 0,0 0 0,-1 1 0,1-1 0,-1 0 0,2 1 0,0-1 0,-1 0 0,0 0 0,1-1 0,-1 1 0,1 0 0,-1 0 0,0-1 0,1 1 0,-1-1 0,0 1 0,1-1 0,-1 0 0,0 1 0,2-2 0,5-4 0,-1 0 0,1-1 0,-1 1 0,0-1 0,-1-1 0,11-15 0,31-57 0,-22 34 0,-26 45 0,0 1 0,0 0 0,0 0 0,0 0 0,1 0 0,-1 0 0,0-1 0,0 1 0,0 0 0,1 0 0,-1 0 0,0 0 0,0 0 0,1 0 0,-1 0 0,0 0 0,0 0 0,1 0 0,-1 0 0,0 0 0,0 0 0,1 0 0,-1 0 0,0 0 0,0 0 0,1 0 0,-1 0 0,0 0 0,0 0 0,0 0 0,1 0 0,-1 1 0,0-1 0,0 0 0,0 0 0,1 0 0,-1 0 0,0 1 0,0-1 0,0 0 0,0 0 0,1 0 0,-1 1 0,0-1 0,0 0 0,0 0 0,0 0 0,0 1 0,0-1 0,0 0 0,0 0 0,0 1 0,0-1 0,10 20 0,-6-12 0,-3-5 0,1 0 0,0 0 0,0 0 0,0 0 0,1 0 0,-1-1 0,1 1 0,-1-1 0,1 0 0,0 1 0,0-1 0,0-1 0,0 1 0,0 0 0,1-1 0,-1 1 0,0-1 0,1 0 0,-1 0 0,1 0 0,-1-1 0,1 1 0,-1-1 0,1 0 0,0 0 0,-1 0 0,1-1 0,-1 1 0,1-1 0,5-1 0,11-5 0,1-1 0,-2 0 0,1-2 0,-1 0 0,21-15 0,13-7 0,80-53 0,-120 80 0,-11 5 0,-1 0 0,1 0 0,0-1 0,-1 1 0,1-1 0,-1 0 0,1 1 0,-1-1 0,1 0 0,1-1 0,-23 26 0,2 1 0,0 1 0,-22 46 0,35-63 0,0 0 0,1 0 0,0 1 0,1 0 0,0-1 0,-2 12 0,5-19 0,0 1 0,-1-1 0,1 1 0,0-1 0,0 1 0,0-1 0,1 1 0,-1-1 0,0 1 0,1-1 0,0 1 0,0-1 0,0 1 0,0-1 0,0 0 0,0 1 0,0-1 0,1 0 0,-1 0 0,1 0 0,-1 0 0,1 0 0,0-1 0,0 1 0,0 0 0,0-1 0,0 1 0,5 1 0,0 0 0,1 0 0,0-1 0,1 0 0,-1 0 0,0-1 0,0 0 0,1-1 0,-1 1 0,0-2 0,1 1 0,-1-1 0,11-3 0,1 0 0,0-1 0,-1-1 0,0-1 0,18-9 0,16-10 0,55-37 0,-90 50 0,0 0 0,-1 0 0,-1-2 0,0 0 0,-1-1 0,17-23 0,-31 38 0,0 0 0,0 0 0,0-1 0,0 1 0,0 0 0,-1-1 0,1 1 0,0-1 0,-1 1 0,1-1 0,-1 1 0,0-1 0,1 1 0,-1-1 0,0 1 0,0-1 0,0 0 0,0-1 0,-1 2 0,1 1 0,0-1 0,-1 0 0,1 0 0,-1 1 0,1-1 0,-1 0 0,1 1 0,-1-1 0,0 1 0,1-1 0,-1 0 0,0 1 0,0-1 0,1 1 0,-1 0 0,0-1 0,0 1 0,0 0 0,1-1 0,-1 1 0,-2 0 0,-1-1 0,0 1 0,0 0 0,0 0 0,0 0 0,0 0 0,-1 1 0,1-1 0,0 1 0,0 0 0,0 0 0,-7 4 0,5-2 0,-1 1 0,1 0 0,0 0 0,0 0 0,1 1 0,-1 0 0,1 0 0,0 0 0,-4 7 0,7-10 0,0 1 0,1-1 0,0 1 0,0 0 0,-1-1 0,1 1 0,1 0 0,-1 0 0,0 0 0,1-1 0,-1 1 0,1 0 0,0 0 0,0 0 0,0 0 0,1 0 0,-1 0 0,1 0 0,-1-1 0,1 1 0,0 0 0,0 0 0,0-1 0,3 6 0,0-2 0,1 1 0,0-1 0,0 0 0,0-1 0,1 1 0,0-1 0,0 0 0,0 0 0,1-1 0,-1 0 0,1 0 0,0 0 0,1-1 0,-1 0 0,11 3 0,-7-3 0,0 0 0,0-1 0,1 0 0,-1-1 0,0 0 0,1-1 0,-1 0 0,1-1 0,-1 0 0,13-4 0,-16 3 142,0-1-1,-1 0 1,1 0 0,-1 0-1,13-9 1,-17 10-674,0 0 1,-1 0-1,1-1 0,-1 1 1,1-1-1,-1 1 1,0-1-1,4-5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10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120 607 6424,'0'0'9284,"-10"3"-8871,5-1-389,-5 1 140,0 0 0,1 1 1,-11 5-1,16-7-77,1-1-1,0 1 0,0 0 1,0 1-1,0-1 1,0 0-1,1 1 0,-1 0 1,1 0-1,0-1 1,-1 1-1,1 1 1,1-1-1,-1 0 0,-2 4 1,1 4 84,1-1 0,-1 0 1,2 1-1,-1-1 0,1 1 1,1 0-1,1 12 0,-1-20-105,1 1-1,-1-1 0,1 1 1,0-1-1,0 1 1,0-1-1,1 0 1,-1 0-1,1 0 0,0 0 1,2 4-1,-2-5-19,0 0 0,-1-1-1,1 1 1,0-1 0,0 0-1,0 1 1,0-1 0,0 0 0,0 0-1,0 0 1,1 0 0,-1-1-1,0 1 1,0-1 0,1 1 0,-1-1-1,0 0 1,5 0 0,-4 0 4,0 0 0,0-1 0,1 1 1,-1-1-1,0 0 0,0 0 0,0 0 1,0 0-1,0 0 0,0-1 0,0 1 1,0-1-1,-1 0 0,4-2 0,-1-1 24,0 1-1,-1-1 1,1-1-1,-1 1 1,-1 0-1,6-10 1,-2 2 48,-1-1 0,-1 1 0,0-1 0,-1-1 0,4-19 0,-7 25-14,0 1 0,0-1 0,0 1 0,-1-1 0,0 1 0,-3-15 1,2 21-70,1-1 0,-1 1 1,0-1-1,0 1 1,0 0-1,0 0 1,0 0-1,-1-1 1,1 1-1,-1 0 1,1 1-1,-1-1 1,0 0-1,0 0 1,1 1-1,-1-1 1,0 1-1,-1-1 0,1 1 1,0 0-1,0 0 1,0 0-1,-1 0 1,1 1-1,-1-1 1,-2 0-1,-2 0 27,-1 0 1,1 1-1,0-1 0,0 2 0,-9 0 0,14-1-42,-1 1 0,1-1 1,-1 0-1,1 1 0,-1 0 0,1-1 0,0 1 0,-1 0 0,1 0 0,0 1 0,0-1 0,0 0 0,0 1 0,0-1 1,0 1-1,0-1 0,0 1 0,-2 4 0,3-6 8,14-4 43,3-4-44,0-1 0,-1-1 0,0 0 1,-1-1-1,19-18 0,60-72 193,-58 62-125,152-194 441,-125 152-168,-38 46 251,-24 34-459,-3 9 162,-24 163 184,-5 27-350,12-115-108,-3 26 62,-77 211 0,82-273-85,15-35 0,-2 1-1,1-1 1,-2 0-1,0 0 0,0-1 1,-1 0-1,0 0 1,-11 12-1,18-23-21,0 1-1,0-1 0,-1 1 1,1-1-1,0 0 1,-1 1-1,1-1 1,0 0-1,-1 1 1,1-1-1,-1 0 1,1 1-1,0-1 1,-1 0-1,1 0 1,-1 1-1,1-1 1,-1 0-1,1 0 1,-1 0-1,1 0 0,-1 0 1,1 0-1,-1 0 1,1 0-1,-1 0 1,1 0-1,-1 0 1,1 0-1,-1 0 1,1 0-1,-1 0 1,1 0-1,-1-1 1,1 1-1,-1 0 1,1 0-1,0 0 1,-1-1-1,1 1 0,-1 0 1,1-1-1,0 1 1,-1 0-1,1-1 1,0 1-1,-1-1 1,1 1-1,0 0 1,0-1-1,-1 1 1,1-1-1,0 1 1,0-1-1,0 1 1,0-1-1,-1 1 0,1-1 1,0 0-1,-1-2 20,1-1 0,-1 1-1,0-1 1,1 0 0,0 1-1,0-7 1,2 0 12,0 0-1,1 1 1,0 0 0,1-1-1,0 1 1,0 1-1,1-1 1,0 1 0,0-1-1,1 1 1,0 1-1,0-1 1,1 1 0,0 0-1,1 1 1,-1 0 0,1 0-1,0 0 1,1 1-1,11-5 1,-1 1 22,1 0-1,1 2 1,-1 1 0,1 0-1,0 1 1,1 2-1,-1 0 1,26 0 0,-15 2 215,0 2 0,0 0 1,43 9-1,-74-10-275,0 0 0,0 0 0,0 0 0,0 1 0,0-1 0,0 0 0,0 0 0,-1 1 0,1-1 0,0 1 0,0-1 0,0 1 0,0-1 0,0 1 0,-1 0 0,1-1 0,1 2 0,-2-1 0,0 0 0,0 0 0,0 0 0,0 1 0,0-1 0,-1 0 0,1 0 0,0 0 0,-1 0 0,1 0 0,0 0 0,-1 0 0,1 0 0,-1 0 0,0 0 0,1-1 0,-2 3 0,-4 2 870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3:08.96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0 128 16687,'0'0'4308,"9"-1"-3750,187-26 2689,-128 19-1478,-66 8-1734,12-1 734,0-1 0,1 0 0,-1-1 0,-1-1 0,1 0 0,0-1 0,20-10 0,-31 13-780,-1 0 0,1 0-1,-1 0 1,0 0 0,0 0-1,0-1 1,0 1 0,0-1-1,-1 1 1,1-1 0,-1 0-1,0 0 1,1 1 0,0-5-1,2-9-3799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17.2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1 323 5920,'0'0'5604,"11"-6"-5287,2-4-208,-6 5-39,0 0 0,1 1 0,-1 0-1,1 0 1,8-2 0,-4 3 162,0 1 0,0 1-1,0 0 1,0 0 0,1 2 0,19 2 0,-25-3-144,1 1-5,40 3 635,71-3-1,176-11 976,-227 12-1308,-1 3 0,92 19 0,-152-23-368,160 29 451,-139-27-365,1-1 1,-1-1-1,57-6 1,35-18 363,189-60-1,-45 9 162,-163 52-115,180-16 1,-41 9 3,-108 14-319,19-2-20,22 3-21,124-5 170,-11 31 33,-32 10-189,51 3-38,-87-7-38,-108-6-69,125-4 0,174-8 140,-310 3-112,86 4 6,62-1 57,-19-4-77,-118-4-39,239-15 147,-91 1 22,-253 16-324,6 0 311,-1 0 1,22 2 0,-30-2-364,1 1-1,-1 0 1,0-1 0,1 1 0,-1 0 0,0 0 0,1 0 0,-1 0-1,0 1 1,0-1 0,0 1 0,0-1 0,0 1 0,0 0 0,0-1-1,2 5 1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18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80 5320,'0'0'9344,"10"0"-8996,171-11 2226,117-5-1071,-122 8-1034,216 0 246,-171 5-442,80-5 113,272-4 540,-379 3-349,-147 5-382,-41 4-126,1-1 1,-1 1-1,1 0 0,-1 1 1,1 0-1,-1 0 0,0 0 1,1 1-1,8 3 0,-14-4-115,0-1 0,-1 1-1,1 0 1,-1 0-1,1 0 1,-1 0 0,1 0-1,-1 0 1,0-1-1,1 1 1,-1 0 0,0 0-1,0 0 1,0 0 0,1 0-1,-1 0 1,0 0-1,0 0 1,-1 0 0,1 1-1,0-1 1,0-1-1,-1 3 1,1-1-1542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37.6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184 6 5416,'0'0'5642,"-10"-1"-5395,-8-1-127,-32-1 2033,40 6 1158,8 35-2514,-9 54 0,1-21-537,-16 84 175,0 0-94,28-105-174,0-4 26,-5-17-90,2-11 6,-1 1 0,2-1 0,1 0 0,3 24 0,-4-38-68,1 0 0,-1 1 0,0-1 0,-1 1 0,1-1 0,-2 5 0,0 7 40,-9 48 314,11-64-290,-1-8 131,-2-95 177,1 25-186,2 28-12,10-77 0,-8 110-179,21-117 393,-22 80-270,0 43-148,-1 1 0,2-1 0,0 1 1,0-1-1,0 1 0,9-18 0,-10 23-28,1 1 0,-1-1 0,0 1 0,0-1-1,0 1 1,0-1 0,-1 0 0,0-9 0,6-21-369,-4 34 383,0 0 0,-1 0-1,1 1 1,0-1 0,-1 0-1,1 1 1,0 0-1,0-1 1,0 1 0,0 0-1,-1 0 1,1 0 0,0 0-1,3 0 1,29 7-78,-11-2 52,81 14-108,-27-3 37,-68-13 94,0 1 1,0 0-1,-1 1 0,1 0 1,-1 0-1,0 0 1,0 1-1,12 13 0,-11-11 11,-5-5-15,1 1 1,-1 0-1,0 0 0,0 0 1,-1 0-1,1 1 1,-1 0-1,0 0 1,0 0-1,0 0 0,-1 0 1,4 8-1,-4-3 8,1-4 5,-1 0 0,0 1 0,-1-1-1,1 1 1,-1 0 0,-1-1 0,1 1 0,-1 0 0,0-1 0,-1 1 0,1 0 0,-1-1 0,-3 9 0,-1-3 21,0-1 0,-1 0 0,-1 0 0,0 0 0,0-1-1,-1 0 1,-9 9 0,-14 17 62,28-31-58,-1-1-1,0-1 0,-1 1 1,1 0-1,-1-1 0,1 0 1,-1 0-1,0-1 1,0 1-1,-10 2 0,-6 2 92,-28 5 0,47-12-110,-8 2 26,-1 0 0,0-1 0,0 0 0,0-1 0,0-1 0,0 0 0,-15-3 0,-64-2 68,84 5-86,1-1 0,-1 0 0,1 0 0,-11-5 0,-6-2 25,20 8-291,-8-4 749,5-1-3994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39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125 59 6016,'0'0'10731,"-10"-3"-10485,-30-10 2,38 13-201,1-1 1,-1 1 0,1-1-1,-1 1 1,0 0 0,1 0-1,-1 0 1,1 0 0,-1 0-1,0 0 1,1 0 0,-1 0-1,1 0 1,-1 1-1,1-1 1,-1 1 0,1-1-1,-1 1 1,1 0 0,-1 0-1,1-1 1,0 1 0,-1 0-1,1 0 1,0 0 0,0 0-1,0 1 1,0-1-1,0 0 1,0 0 0,-1 3-1,-1 2 101,0 1-1,1-1 1,-1 1-1,2 0 1,-3 12-1,-1 2 68,4-17-174,-1 1 0,1-1 0,0 1 0,0 0-1,0-1 1,0 1 0,1 0 0,0-1 0,0 1 0,1 0 0,-1 0 0,1-1 0,1 7 0,-1-9-24,0 0 1,0 0-1,1 1 0,-1-1 0,1 0 1,-1 0-1,1 0 0,0 0 1,-1-1-1,1 1 0,0 0 0,0-1 1,0 1-1,1-1 0,-1 0 1,0 0-1,0 0 0,1 0 0,-1 0 1,1 0-1,-1 0 0,1-1 1,-1 1-1,1-1 0,-1 0 0,5 0 1,13 0 33,-1-1 0,0 0 0,1-1 0,-1-1 0,0-1 0,0-1 0,-1-1 0,0 0 0,29-15 0,-44 20-24,-1-1 0,1 1 0,0-1 0,0 0 0,-1 1 0,1-1 0,-1 0 0,4-5 0,-5 6-13,0-1 1,0 1-1,-1-1 0,1 0 1,0 1-1,-1-1 0,1 0 1,-1 0-1,0 0 1,1 1-1,-1-1 0,0 0 1,0 0-1,0 0 0,-1 1 1,1-3-1,-1-1 14,0 0-1,0 0 1,0 1 0,-1-1-1,0 1 1,0-1-1,0 1 1,0 0 0,-1 0-1,1 0 1,-1 0 0,0 0-1,0 1 1,-1-1-1,1 1 1,-1 0 0,-5-4-1,-5-2 18,0 1 0,0 1 0,-28-10 0,34 14-34,0 1 0,0 0 0,-1 0 0,-9 0-1,9 1 16,1 0 0,-1-1 0,-14-4 0,10 5 36,13 1-62,0 0 0,0 1 0,-1-1 0,1 0 0,0 0 0,0 0 0,0 0 0,0 1 0,-1-1 0,1 0 0,0 0 1,0 0-1,0 1 0,0-1 0,0 0 0,0 0 0,0 1 0,0-1 0,0 0 0,0 0 0,-1 1 0,1-1 0,0 0 0,1 0 0,-1 1 0,0-1 0,0 0 0,0 0 0,0 0 0,0 1 0,0-1 0,0 0 0,0 0 0,0 1 0,0-1 0,0 0 0,1 0 0,-1 0 0,0 1 0,0-1 0,0 0 0,0 0 0,1 0 0,-1 0 0,0 0 0,0 1 0,0-1 0,1 0 1,-1 0-1,0 0 0,0 0 0,1 0 0,3 4-51,1 0 0,-1 0 0,1 0 1,10 5-1,-1-3-2751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41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265 1 5016,'0'0'12567,"-12"9"-12443,-7 6-46,1 0-1,1 2 0,0 0 0,1 1 0,1 0 0,-20 33 0,18-14 150,2 1 0,2 1 0,-13 61 0,13-49-7,2 1 248,-9 86 0,20-118-216,3 39-1,-1-19 29,-1-31-213,1 1 0,0-1 0,0 1 0,1-1 1,0 0-1,0 0 0,6 10 0,0-1 62,2-1 0,16 24 0,-17-30-68,1-1-1,-1 0 1,2 0-1,-1-1 1,1 0 0,1-1-1,16 8 1,-9-4 271,34 25 0,-54-37-321,0 0 0,0 0-1,0 0 1,0 0 0,0 0-1,-1 0 1,1 0 0,0 0-1,0 0 1,0 0-1,0 0 1,0 0 0,0 0-1,0 0 1,-1 0 0,1 0-1,0 0 1,0 0 0,0 0-1,0 0 1,0 0 0,0 0-1,0 0 1,0 0 0,0 0-1,0 0 1,-1 0 0,1 1-1,0-1 1,0 0 0,0 0-1,0 0 1,0 0-1,0 0 1,0 0 0,0 0-1,0 0 1,0 0 0,0 1-1,0-1 1,0 0 0,0 0-1,0 0 1,0 0 0,0 0-1,0 0 1,0 0 0,0 0-1,0 1 1,0-1 0,0 0-1,0 0 1,0 0 0,0 0-1,0 0 1,0 0-1,0 0 1,0 0 0,0 0-1,0 1 1,0-1 0,1 0-1,-1 0 1,0 0 0,0 0-1,0 0 1,0 0 0,-16 0 173,-19-4-221,15-1-2992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42.2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0 218 6328,'0'0'9408,"3"9"-9067,11 44 440,9 66 0,1 29 585,5 6-92,-5-29 366,-24-123-1607,8 37 966,-8-39-988,0 1 0,0-1-1,-1 0 1,1 0 0,0 0-1,0 0 1,0 0 0,0 1-1,1-1 1,-1 0 0,0 0-1,0 0 1,0 0 0,0 0-1,0 0 1,0 1 0,0-1-1,0 0 1,0 0 0,0 0-1,0 0 1,0 0 0,0 0 0,0 0-1,1 1 1,-1-1 0,0 0-1,0 0 1,0 0 0,0 0-1,0 0 1,0 0 0,0 0-1,1 0 1,-1 0 0,0 0-1,0 0 1,0 0 0,0 0-1,0 0 1,0 0 0,1 0-1,-1 0 1,0 0 0,0 0-1,0 0 1,0 0 0,0 0-1,1 0 1,-1 0 0,0 0-1,0 0 1,0 0 0,0 0-1,0 0 1,0 0 0,0 0-1,1 0 1,-1-1 0,0 1-1,0 0 1,0 0 0,0 0 0,0 0-1,0 0 1,0 0 0,0 0-1,0-1 1,1 1 0,12-15 263,12-24-128,0-31 12,-20 52-118,1 0-1,1 0 0,1 0 1,10-17-1,73-119 173,-65 108-157,-11 23-6,14-36 0,-1-5 33,-12 32 38,20-67 0,-32 88-96,1 0 1,0 1 0,1 0-1,0-1 1,1 2 0,0-1-1,10-10 1,18-27 18,-34 46-43,6-12-31,-7 13 29,0-1 1,0 1-1,0 0 0,0 0 0,1 0 0,-1 0 0,0-1 1,0 1-1,0 0 0,0 0 0,0 0 0,0-1 0,0 1 1,0 0-1,0 0 0,0 0 0,0 0 0,0-1 0,0 1 1,0 0-1,0 0 0,0 0 0,0-1 0,-1 1 0,1 0 1,0 0-1,0 0 0,0 0 0,0-1 0,0 1 0,0 0 1,0 0-1,-1 0 0,1 0 0,0 0 0,0-1 0,0 1 1,0 0-1,-1 0 0,1 0 0,0 0 0,0 0 0,0 0 1,0 0-1,-1 0 0,1 0 0,0 0 0,0 0 0,0 0 1,-1 0-1,1 0 0,0 0 0,0 0 0,0 0 0,-1 0 1,1 0-1,0 0 0,0 0 0,0 0 0,0 0 0,-1 0 1,1 0-1,0 0 0,0 0 0,0 1 0,0-1 0,-1 0 1,1 0-1,0 0 0,-2 2-45,0 0 0,0 0 1,0 0-1,1 0 0,-1 0 0,1 0 0,-1 0 1,1 0-1,0 1 0,-2 2 0,-1 4-3219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42.9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1 7232,'0'0'9598,"9"13"-9201,28 43-15,-33-48-272,0 0 0,0 1-1,-1-1 1,-1 1 0,0-1 0,0 1 0,0 0 0,-1 0 0,0 0-1,-1 0 1,0 0 0,-1 0 0,0 0 0,-1 9 0,0-6 39,1 0 0,-2 0 1,1 0-1,-7 16 0,7-24-85,0 0 0,0 0-1,0 0 1,-1 0 0,0 0-1,0-1 1,0 1 0,0-1-1,0 0 1,0 0 0,-1 0-1,0-1 1,1 1 0,-1-1-1,-6 3 1,2-1 13,0-1 1,0-1-1,0 1 1,0-1-1,0 0 1,-1-1-1,1 0 1,0-1-1,-11 0 1,13 0-37,1 0 0,-1-1 1,0 0-1,1 0 0,0-1 1,-1 0-1,1 0 0,0 0 1,0 0-1,0-1 0,0 0 1,0 0-1,1 0 0,-8-7 1,12 10-139,0-1 1,0 1-1,0 0 1,0-1-1,0 1 1,0 0-1,0-1 1,0 1-1,0 0 1,0 0-1,1-1 1,-1 1-1,0 0 1,0-1 0,0 1-1,0 0 1,1 0-1,-1-1 1,0 1-1,0 0 1,1 0-1,-1 0 1,0-1-1,0 1 1,1 0-1,-1 0 1,1 0-1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43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0 8032,'0'0'9346,"-3"12"-8946,-2 1-288,-1 6 104,1 0-1,-5 27 1,-2 124 1079,10-118-944,0-16 47,-2 1 0,-2-1 0,-16 61 0,18-87-149,1-1 1,-1 0-1,-1 0 0,1 0 0,-2 0 0,1-1 0,-11 13 1,10-18 271,2-3-3581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44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6128,'0'0'8153,"11"0"-7726,353 23 2409,-226-12-1646,-84-12-383,-44 0-385,0 0-1,0 1 1,1 0 0,18 4 0,-12-3 74,-15-1-444,-1 0 1,1 0-1,-1 0 1,1 0-1,-1 0 1,1 0-1,-1 0 1,1 1-1,-1-1 1,1 1-1,-1-1 1,1 1-1,1 0 1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7:45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0 7936,'0'0'5345,"6"13"-5018,0 1-225,0 2 34,2 0 0,-1-1 0,12 14 0,10 21 226,-2 1 1,-2 1-1,-3 2 0,-1 0 0,-3 1 0,-3 1 0,13 87 0,-27-136-337,6 27 145,-2 1 0,-2 0-1,-1 0 1,-5 62 0,-37 115 730,33-187-702,-1 1 0,-1-1 0,-2 0 0,-1-1 0,-28 45 0,29-53-285,-64 83 1874,65-87-2050,-1 0 0,-1-1 0,0 0 0,0-1 0,-19 12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3:12.59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0 102 10248,'0'0'11834,"8"-3"-11210,21-8-17,-29 11-550,1 0 1,-1 0 0,0 0-1,1 0 1,-1 0 0,1 0-1,-1 0 1,0-1 0,1 1 0,-1 0-1,0 0 1,1-1 0,-1 1-1,0 0 1,1 0 0,-1-1-1,0 1 1,0 0 0,1-1-1,-1 1 1,0 0 0,0-1-1,0 1 1,1-1 0,-1 1 0,0 0-1,0-1 1,0 1 0,0-1-1,0 1 1,0 0 0,0-1-1,0 1 1,0-1 0,0 1-1,0 0 1,0-1 0,0 1-1,0-1 1,0-7 3465,3 6-3414,-1 0 0,1 0-1,0 0 1,0 0 0,-1 1 0,1-1 0,0 1-1,1-1 1,-1 1 0,0 0 0,0 1 0,0-1-1,6 0 1,4-2 91,50-11 343,120-10 0,68 18 264,-230 7-807,-1 1 0,38 10 0,-24-5 0,-23-3 0,-34 1-455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8:08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612 894 3808,'0'0'11884,"-2"-11"-11626,-16-91 721,0-30 753,14 112-1406,-1 1 0,-1 0 1,-13-28-1,9 24-26,-10-22 509,-43-67 0,10 19-86,45 80-620,1 1-1,-2 0 1,0 0-1,0 1 0,-16-14 1,-59-46 478,58 49-383,14 13-81,-1 0 0,1 0 0,-2 2 0,1-1 0,-1 2 0,0 0 0,0 0 0,0 2 0,-29-7 0,21 4 160,18 6-207,1-1-1,0 1 1,0 0 0,0 0 0,-1 1-1,1-1 1,-4 0 0,7 1-10,-2-2 297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8:10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315 507 6128,'0'0'8186,"-1"-10"-7812,0 3-290,-1-14 689,-6-28 0,8 47-625,-1 1 0,1-1 1,-1 0-1,0 0 0,1 0 0,-1 0 0,0 1 0,0-1 0,0 0 1,-1 1-1,1-1 0,0 1 0,-1-1 0,1 1 0,-1 0 0,1 0 1,-3-2-1,-5-20 1017,-54-82 807,36 63-1559,16 26-172,-1 0 0,-1 2 0,0 0 0,-23-20 0,-4-3 378,30 27-324,0-1 0,0 0-1,-9-15 1,14 23-107,1 0 91,8 3 301,2 3-570,1-1 0,-1 1 0,-1 0 0,1 1 0,0-1 0,-1 1 1,0 0-1,8 8 0,-6-6-5,84 80 99,117 140 1,-197-213-74,-1-1 26,-2 0 0,1 0 0,-2 1 0,0 0 0,0 1 0,8 25 0,-15-39-43,0 1-1,0 0 0,0 0 0,1 0 0,-1-1 1,0 1-1,1 0 0,-1 0 0,1-1 0,-1 1 1,1 0-1,-1-1 0,1 1 0,-1 0 0,1-1 1,0 1-1,-1-1 0,1 1 0,0-1 0,0 0 1,-1 1-1,1-1 0,0 1 0,0-1 0,0 0 1,-1 0-1,1 0 0,1 1 0,-1-21 178,0-118 241,-17-144 0,15 245-248,1 35-175,1 0 0,-1-1 1,1 1-1,0 0 1,0 0-1,0 0 1,0 0-1,0 0 1,0 1-1,0-1 0,0 0 1,1 0-1,1-1 1,1-2-48,11-8-217,-9 13 101,-3 11 21,-4-7 123,0 0 0,0 0 0,0 0 0,0 0 0,0-1 0,-1 1 0,0 0 0,0-1 0,0 1 0,0-1 1,0 0-1,-1 0 0,1 0 0,-5 3 0,-2 3 0,0 0 0,-1 0 1,-12 7-1,-15 6 35,-1-2 0,-1-2 1,-54 19-1,92-37-17,0 1-1,0-1 1,0 1 0,0-1-1,1 1 1,-1 0 0,0 0-1,1-1 1,-1 1-1,0 0 1,1 0 0,-1 0-1,1 0 1,-1-1 0,1 1-1,0 0 1,-1 0-1,1 0 1,-1 2 0,0 5-2406,1-6 1001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8:47.78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4720,'0'0'13385,"4"10"-13068,11 33-5,-13-39-195,-1 0-1,1-1 1,0 1-1,1 0 1,-1-1 0,1 1-1,-1-1 1,1 0-1,0 0 1,4 4-1,-3-4-41,83 83 796,-17-15-329,130 105 0,-160-143-433,1-2 66,0-1-1,2-3 0,1-1 0,1-2 0,83 31 1,-113-50-108,45 14 264,-55-18-280,0 0 0,0 0 0,0 0 0,1-1 1,-1 0-1,0-1 0,0 1 0,1-1 0,7-1 0,-4-1 59,-8 3-101,0 0-1,0 0 1,0 0 0,0 0 0,-1-1 0,1 1-1,0 0 1,0 0 0,0-1 0,0 1 0,0-1-1,0 1 1,0-1 0,-1 1 0,1-1 0,0 0 0,0 1-1,-1-1 1,1 0 0,-1 1 0,1-1 0,0 0-1,-1 0 1,1 0 0,-1 1 0,0-1 0,1 0 0,-1 0-1,0 0 1,1 0 0,-1 0 0,0 0 0,0 0-1,0 0 1,0 0 0,0-1 0,-2-24-4,0 12-3019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8:49.22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95 149 6224,'0'0'12710,"-1"13"-12526,-30 160 685,23-120-57,4-34-281,4-28 117,2-18-468,0-16 23,0 24-95,-1 1 0,0-1 0,-2 0-1,0 1 1,-1-1 0,-1 1 0,-9-31-1,-20-48 403,30 90-404,0 0 0,1 0 0,0-1 0,-1-8 0,2 16-93,1-1-1,-1 1 0,0-1 1,1 1-1,-1 0 0,1-1 0,-1 1 1,1-1-1,-1 1 0,1 0 1,-1-1-1,1 1 0,-1 0 1,1 0-1,-1 0 0,1-1 1,0 1-1,-1 0 0,1 0 1,-1 0-1,1 0 0,0 0 0,-1 0 1,1 0-1,-1 0 0,2 0 1,17 0 73,-18 1-73,12 0 52,-1 1-1,24 7 0,6 2 2,225 18 291,-223-21-282,-34-6 5,-1 0-1,1 0 1,11-1 0,-46 18 86,3-7-127,-1-1-1,-33 11 1,11-4-3,-54 15 28,12-4 156,86-29-197,0 0 1,0 1-1,0-1 0,-1 0 0,1 1 0,0 0 0,0-1 1,0 1-1,0-1 0,0 1 0,0 0 0,0 0 1,0 0-1,0 0 0,1-1 0,-1 1 0,0 0 0,0 2 1,1-2-280,0 1 0,0 0 1,0-1-1,0 1 0,0-1 1,1 1-1,-1 0 0,1-1 1,-1 1-1,1-1 1,0 1-1,-1-1 0,2 2 1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8:51.59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11552,'0'0'0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8:56.12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53 335 8032,'0'0'13862,"4"-13"-13723,-1 2-106,7-17 154,-2-1 0,6-45 0,-8 13 425,-18 218 331,3 171-20,17-89-192,-1-121-96,1-29 488,-3-58-165,-6-26-209,-1-10-311,-3-12-330,-7-177-226,12 141 8,-3-1 0,-14-80 0,-10-42-292,17 101 259,1-45-28,6 73 71,-2-23-160,0 49 157,4 15 90,-1 0 0,1 0 0,0 0 1,0-12-1,1 17 13,0-1 1,0 1 0,1 0 0,-1-1 0,0 1-1,1 0 1,-1-1 0,1 1 0,-1 0-1,1 0 1,-1-1 0,1 1 0,0 0-1,0 0 1,0 0 0,0 0 0,0 0 0,0 0-1,0 0 1,0 0 0,0 0 0,0 1-1,0-1 1,0 0 0,1 1 0,1-2-1,-3 2 1,41-14 130,45-11 1,-74 22-111,1 1 1,0 0-1,0 1 1,-1 0 0,1 1-1,0 1 1,0 0-1,16 3 1,2 4 62,41 15 1,-59-18-64,0 1 1,-1 1-1,1 0 0,-2 0 1,19 16-1,3 3 41,-21-17-17,0 1-1,-1 0 1,0 0 0,0 1-1,-1 0 1,9 14 0,-7-6 25,-6-11-16,-1 0-1,0 1 1,-1-1-1,1 1 1,-1 0 0,4 17-1,-7-23-31,-1 1 1,0-1-1,0 0 0,0 1 1,-1-1-1,1 0 0,-1 1 0,0-1 1,0 0-1,0 1 0,0-1 1,-1 0-1,1 0 0,-1 0 1,0 0-1,1 0 0,-1-1 0,-1 1 1,1-1-1,0 1 0,-1-1 1,1 0-1,-1 1 0,0-1 1,1-1-1,-7 4 0,-3 2 11,-1-1 1,0-1-1,0 0 0,0 0 0,-15 2 0,-233 64 593,252-69-634,0 1 1,-1-1 0,1-1-1,0 0 1,0 0 0,-1-1-1,1 0 1,-1 0 0,-17-4-1,27 4-13,0 0 0,0 0 0,-1 0 0,1 0 0,0 0-1,0 0 1,-1 0 0,1 0 0,0 0 0,0 0 0,-1 0 0,1 0-1,0 0 1,0 0 0,-1-1 0,1 1 0,0 0 0,0 0 0,0 0-1,-1 0 1,1 0 0,0-1 0,0 1 0,0 0 0,-1 0 0,1 0-1,0 0 1,0-1 0,0 1 0,0 0 0,0 0 0,0-1 0,0 1-1,-1 0 1,1 0 0,0-1 0,0 1 0,0 0 0,0 0-1,0-1 1,0 1 0,0 0 0,0 0 0,0-1 0,0 1 0,0 0-1,0 0 1,1-1 0,-1 1 0,0 0 0,0 0 0,0 0 0,0-1-1,8-1-4669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8:57.99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236 1 7432,'0'0'6849,"-6"11"-6325,-83 176 2945,59-126-2530,2 2 0,-20 72 0,39-102-618,0 1 0,3 0 1,1 1-1,1 0 1,2-1-1,3 38 1,-1-70-311,1 19 187,1 1 0,0-1 0,2 0 0,0 0 0,10 27 1,87 228 2237,-87-249-2155,-12-24-218,0 0-1,0 1 0,0 0 0,0-1 0,-1 1 1,1 0-1,-1-1 0,0 1 0,1 7 0,-2-11-60,0-1-1,0 1 0,0 0 0,0 0 0,1-1 0,-1 1 1,0 0-1,0 0 0,0 0 0,0-1 0,0 1 0,1 0 0,-1 0 1,0 0-1,0 0 0,0-1 0,1 1 0,-1 0 0,0 0 0,0 0 1,0 0-1,1 0 0,-1 0 0,0 0 0,0 0 0,1 0 0,-1 0 1,0 0-1,0 0 0,1 0 0,-1 0 0,0 0 0,0 0 1,1 0-1,-1 0 0,0 0 0,0 0 0,1 0 0,-1 0 0,0 0 1,0 0-1,0 1 0,1-1 0,-1 0 0,0 0 0,0 0 0,0 0 1,1 0-1,-1 1 0,0-1 0,0 0 0,0 0 0,0 0 1,0 1-1,1-1 0,-1 0 0,0 0 0,0 1 0,0-1 0,0 0 1,0 0-1,0 1 0,0-1 0,0 0 0,0 0 0,0 1 0,0-1 1,0 0-1,0 1 0,11-14-4025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9:57.53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1 119 4912,'0'0'16801,"5"10"-16657,55 114 553,-48-99-477,-2 0 0,-2 1 0,12 52 0,5 19 473,21 23 459,-39-93-844,-5-19-180,0 0 0,1 0-1,0 0 1,0-1 0,6 11 0,-4-10 1,3 2 562,-7-11-672,-1 1 0,1-1-1,0 1 1,0-1-1,-1 1 1,1-1 0,-1 0-1,1 1 1,0-1 0,-1 0-1,1 1 1,-1-1 0,0 0-1,1 0 1,-1 1 0,0-1-1,1 0 1,-1-1 0,5-11 24,0-1 0,4-17 1,-5 15 3,11-28 1,38-60 91,4-6 2,-40 70-128,15-34 39,44-75 0,-51 95-44,-9 16 8,-11 29 32,-4 9-50,0-1-1,-1 0 0,1 0 1,-1 0-1,1 0 0,-1 0 1,1 0-1,-1 0 0,0 1 1,1-1-1,-1 0 0,0 0 1,0 0-1,0-2 0,3 18-180,0-9-3456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9:58.69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2 140 6224,'0'0'6793,"3"-10"-6393,9-30 12,-10 25 7948,-2 15-8311,-6 12 120,1 20 198,1 0-1,2 0 0,1 1 1,4 39-1,-5-6 363,2-58-427,0-10 105,14-139 57,3-77 405,-17 225-4328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0:00.54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85 21 6728,'0'0'14585,"10"-4"-14489,30-12 5,-39 16-97,-1 0 0,1 0 1,-1 0-1,1 0 0,-1 0 0,1-1 0,-1 1 0,1 0 1,-1 1-1,1-1 0,-1 0 0,1 0 0,-1 0 1,0 0-1,1 0 0,-1 0 0,1 0 0,-1 1 1,1-1-1,-1 0 0,0 0 0,1 1 0,-1-1 0,1 0 1,-1 1-1,0-1 0,1 0 0,-1 1 0,0-1 1,1 0-1,-1 1 0,0-1 0,0 1 0,0-1 1,1 1-1,-1-1 0,0 1 0,0-1 0,0 0 0,0 1 1,0-1-1,0 1 0,0-1 0,0 1 0,0-1 1,0 1-1,0-1 0,0 1 0,0-1 0,0 1 0,-1 0 1,-4 21 234,2-15-131,0-1 0,0 0-1,-1 0 1,-9 10-1,11-14-61,1 0-1,-1 0 1,0-1-1,0 1 1,1 0-1,-1-1 1,0 0-1,-1 1 0,1-1 1,0 0-1,0 0 1,-1 0-1,1-1 1,0 1-1,-1 0 1,-4 0-1,6-1-6,1 0-1,-1 0 1,0 0 0,0 0-1,0 0 1,0 0 0,0 0 0,0 0-1,1 0 1,-1 0 0,0-1-1,0 1 1,0 0 0,0-1-1,1 1 1,-1 0 0,0-1-1,0 1 1,-1-2 0,2 1-19,0 1 1,0-1-1,0 1 1,0-1-1,1 1 1,-1-1-1,0 1 1,0-1-1,0 1 0,0-1 1,1 1-1,-1-1 1,0 1-1,1 0 1,-1-1-1,0 1 1,1-1-1,-1 1 1,0 0-1,1-1 1,-1 1-1,1 0 0,0-1 1,38-24 438,-35 23-419,1-1 6,0 0-1,0 1 1,0 0 0,0 0-1,0 0 1,0 0 0,1 1-1,-1 0 1,0 0 0,8 0 0,-13 1-45,0 0 1,1 0 0,-1 0-1,0 1 1,0-1 0,0 0-1,0 0 1,0 0 0,0 0-1,0 0 1,0 0 0,1 0-1,-1 0 1,0 0 0,0 0-1,0 0 1,0 0 0,0 0 0,0 0-1,0 0 1,0 0 0,0 1-1,0-1 1,0 0 0,0 0-1,1 0 1,-1 0 0,0 0-1,0 0 1,0 0 0,0 0-1,0 1 1,0-1 0,0 0-1,0 0 1,0 0 0,0 0 0,0 0-1,0 0 1,0 0 0,0 1-1,0-1 1,0 0 0,0 0-1,0 0 1,-1 0 0,1 0-1,0 0 1,0 0 0,0 0-1,0 0 1,0 1 0,-6 8 59,-11 8 14,11-14-62,1-1 0,-1 0 0,0-1 0,0 1 1,0-1-1,0 0 0,0 0 0,0-1 0,-6 0 0,8 0 1,0 0-1,0-1 0,0 1 1,0-1-1,0 0 1,0 0-1,0 0 0,0 0 1,0-1-1,0 0 0,1 1 1,-1-2-1,1 1 1,-6-4-1,9 6-9,-1-1 0,1 1 1,-1-1-1,1 1 0,0 0 1,0-1-1,-1 1 0,1-1 0,0 1 1,0 0-1,-1-1 0,1 1 0,0-1 1,0 1-1,0-1 0,0 1 0,0-1 1,0 1-1,0-1 0,0 1 1,0-1-1,0 1 0,0-1 0,0 1 1,0-1-1,0 1 0,0-1 0,0 1 1,1 0-1,-1-1 0,13-12 88,21-1 116,-34 15-204,0-1 0,0 0 0,0 0 0,0 0 0,0 1 0,0-1 0,0 0 0,0 0 0,0 1 0,0-1 0,0 0 0,0 0-1,0 0 1,0 1 0,0-1 0,0 0 0,0 0 0,0 1 0,-1-1 0,1 0 0,0 0 0,0 0 0,0 0 0,0 1 0,0-1 0,0 0 0,-1 0 0,1 0 0,0 0 0,0 1 0,0-1 0,0 0 0,-1 0 0,1 0 0,0 0 0,0 0 0,-1 0 0,1 0 0,0 0 0,0 0 0,0 0 0,-1 1 0,-13 8-7,7-6 24,-1-1 1,0 0 0,0-1-1,-10 1 1,18-2 15,5-1-43,-1 1-1,1 0 0,0 0 1,0 0-1,-1 0 0,1 1 1,0-1-1,-1 1 0,1 0 1,0 1-1,5 2 0,0 0 1,0 0-1,-1 0 1,1 2 0,-1-1-1,0 1 1,-1 0-1,0 1 1,0 0 0,12 14-1,-15-16 18,0 0 0,-1 1-1,0-1 1,0 1 0,-1 0-1,0 0 1,0 1 0,0-1-1,-1 1 1,0-1 0,0 1-1,0 0 1,-1-1 0,0 1-1,0 13 1,-1-17 14,-1 0 1,1 0 0,0 0-1,-1-1 1,1 1-1,-1 0 1,0-1-1,0 1 1,0 0 0,0-1-1,-1 1 1,1-1-1,-1 1 1,1-1-1,-1 0 1,0 0 0,0 0-1,0 0 1,0 0-1,0 0 1,-3 2-1,1-3 8,0 1-1,0-1 1,0 1-1,0-1 0,0 0 1,0-1-1,-1 1 1,1-1-1,0 0 0,0 0 1,-1 0-1,1 0 0,-5-2 1,5 2-269,-29-6 805,14-1-4806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3:19.5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203 518 12360,'0'0'10223,"-8"5"-9943,-61 29 306,60-30-500,1 0 0,0 1 1,0 0-1,1 0 1,0 1-1,0 0 0,0 0 1,0 0-1,1 1 0,0 0 1,1 0-1,-1 1 1,2 0-1,-1 0 0,1 0 1,0 0-1,0 1 0,1-1 1,0 1-1,1 0 1,0 0-1,1 0 0,-1 0 1,2 0-1,-1 1 0,1-1 1,3 18-1,-3-24-47,0 0 0,1 0 0,0 0 0,0 0 0,0 0 0,0 0-1,0 0 1,0 0 0,1 0 0,-1-1 0,1 1 0,0 0 0,0-1 0,4 4 0,-5-4-8,1-1 1,-1 0-1,1 0 1,0 0-1,-1 0 1,1-1-1,0 1 1,0 0 0,0-1-1,0 1 1,-1-1-1,1 0 1,0 0-1,0 1 1,0-1 0,0 0-1,0-1 1,0 1-1,0 0 1,0 0-1,0-1 1,-1 1-1,1-1 1,0 0 0,2-1-1,7-3 98,1-2 0,-1 1 0,-1-1 0,1-1 0,-1 0 0,-1 0 0,1-1 0,7-11 0,-1 0 307,-1 0 0,0-1 0,11-24 0,-22 65 425,1 0 0,9 21 0,-10-32-861,-1-1 0,2-1 0,-1 1 0,1-1 0,7 9 0,-10-14 0,-1 0 0,1 0 0,0 0 0,0 0 0,0 0 0,0 0 0,0-1 0,1 1 0,-1-1 0,1 1 0,-1-1 0,1 0 0,-1 0 0,1 0 0,-1-1 0,1 1 0,0 0 0,-1-1 0,1 0 0,0 1 0,4-2 0,-5 1 0,1-1 0,-1 0 0,1 0 0,-1-1 0,1 1 0,-1 0 0,0-1 0,0 1 0,0-1 0,0 0 0,0 0 0,0 0 0,0 0 0,0 0 0,1-3 0,3-3 0,-1-1 0,6-13 0,-6 10 0,0 1 0,-1-1 0,0 0 0,2-16 0,-5 23 0,0 1 0,-1 0 0,0-1 0,0 1 0,0 0 0,0-1 0,-1 1 0,0 0 0,0-1 0,0 1 0,0 0 0,-1 0 0,1 0 0,-1 0 0,-4-7 0,6 11 0,-1 0 0,1-1 0,0 1 0,-1-1 0,1 1 0,0-1 0,-1 1 0,1-1 0,0 1 0,0-1 0,0 1 0,-1-1 0,1 1 0,0-1 0,0 1 0,0-1 0,0 0 0,0 1 0,0-1 0,0 1 0,0-1 0,0 1 0,0-1 0,0 1 0,1-1 0,-1 1 0,0-1 0,0 1 0,0-1 0,1 1 0,-1-1 0,0 1 0,1-1 0,-1 1 0,0-1 0,1 1 0,-1 0 0,1-1 0,-1 1 0,0 0 0,1-1 0,0 0 0,3 0 0,-1-1 0,0 1 0,0 0 0,1 0 0,4-1 0,-3 1 0,9-2 0,0 1 0,1 0 0,22 1 0,-26 1 0,-1 0 0,1-1 0,0 0 0,-1-1 0,1 0 0,-1 0 0,0-1 0,17-7 0,4-8 0,0-1 0,-2-1 0,36-33 0,-56 44 0,0 0 0,-1 0 0,0-1 0,-1-1 0,0 1 0,-1-1 0,0 0 0,0-1 0,-2 1 0,6-19 0,-1-2 0,-1-1 0,4-56 0,-11 82 0,3-58 0,-4 59 0,0 0 0,-1 0 0,0-1 0,0 1 0,0 0 0,-1 0 0,0 0 0,-3-6 0,0 6 0,1 9 0,-2 12 0,5-11 0,-47 189 0,13 6 0,-4 25 0,33-171 0,6-41 0,-1 0 0,-1 1 0,0-1 0,-5 17 0,41-144 0,-34 114 0,3-10 0,0 1 0,0-1 0,6-10 0,-8 19 0,-1 0 0,1 0 0,0 0 0,0 1 0,1-1 0,-1 0 0,0 0 0,1 1 0,-1-1 0,1 1 0,-1-1 0,1 1 0,-1 0 0,1-1 0,0 1 0,0 0 0,0 0 0,0 0 0,0 1 0,0-1 0,0 0 0,0 1 0,4-1 0,-5 2 0,1-1 0,0 1 0,0 0 0,-1 0 0,1 0 0,-1 0 0,1 0 0,-1 1 0,1-1 0,-1 0 0,1 1 0,-1-1 0,0 1 0,0 0 0,2 3 0,-3-5 0,8 14 0,0-1 0,10 30 0,-13-29 0,0-2 0,1 1 0,0-1 0,1 0 0,9 12 0,-14-22 0,0 0 0,0 0 0,0 0 0,1 0 0,-1 0 0,1-1 0,-1 1 0,1-1 0,0 0 0,-1 1 0,1-1 0,0 0 0,0-1 0,0 1 0,0 0 0,0-1 0,-1 0 0,1 0 0,0 0 0,0 0 0,0 0 0,0 0 0,0-1 0,0 1 0,0-1 0,0 0 0,3-1 0,8-4 0,-1 0 0,1 0 0,-1-1 0,12-9 0,-19 12 0,5-4 0,0 0 0,-1-1 0,0 0 0,0 0 0,0-1 0,-2-1 0,1 0 0,-1 0 0,-1 0 0,0-1 0,0 0 0,-2-1 0,9-22 0,-14 33 0,1-1 0,-1 1 0,1-1 0,-1 0 0,0 1 0,0-1 0,0 0 0,0 1 0,-1-5 0,1 6 0,-1 1 0,1 0 0,0-1 0,0 1 0,0-1 0,-1 1 0,1-1 0,0 1 0,0-1 0,-1 1 0,1 0 0,0-1 0,-1 1 0,1 0 0,-1-1 0,1 1 0,0 0 0,-1 0 0,1-1 0,-1 1 0,0 0 0,0 0 0,0-1 0,1 1 0,-1 0 0,0 0 0,0 1 0,0-1 0,0 0 0,0 0 0,0 0 0,0 1 0,1-1 0,-1 0 0,0 1 0,0-1 0,0 1 0,0 0 0,-7 3 0,1 2 0,-1-1 0,1 1 0,1 0 0,-1 0 0,1 1 0,0 0 0,1 0 0,-1 0 0,-3 9 0,6-12 0,1 1 0,0-1 0,0 1 0,1 0 0,-1 0 0,1-1 0,0 1 0,0 0 0,1 0 0,-1 0 0,1 0 0,0 0 0,0 0 0,1 0 0,0 0 0,0 0 0,0 0 0,0 0 0,4 8 0,-1-5 0,0-1 0,0 1 0,1-1 0,-1 0 0,11 10 0,-13-14 0,0-1 0,0 0 0,1-1 0,-1 1 0,0 0 0,0-1 0,1 1 0,-1-1 0,1 0 0,0 0 0,-1 0 0,1 0 0,0 0 0,0 0 0,-1-1 0,1 1 0,0-1 0,0 0 0,0 0 0,0 0 0,3-1 0,4-1 0,1-1 0,-1-1 0,0 0 0,-1 0 0,1 0 0,-1-2 0,18-11 0,-1-4 0,28-29 0,-8 8 0,-36 32 0,-9 8 0,1 0 0,0 0 0,0 0 0,1 0 0,-1 0 0,0 1 0,1-1 0,-1 0 0,1 1 0,3-2 0,-5 3 0,-1 0 0,0 1 0,1-1 0,-1 0 0,0 0 0,1 0 0,-1 0 0,1 1 0,-1-1 0,0 0 0,1 0 0,-1 1 0,0-1 0,0 0 0,1 0 0,-1 1 0,0-1 0,1 0 0,-1 1 0,0-1 0,0 1 0,0-1 0,0 0 0,1 1 0,-1-1 0,0 1 0,0-1 0,0 0 0,0 1 0,0-1 0,0 1 0,0-1 0,0 0 0,0 1 0,1 20 0,-1-17 0,0 25 0,-8 57 0,8-86 0,-1 1 0,1 0 0,0 0 0,0 0 0,0 0 0,0-1 0,0 1 0,0 0 0,0 0 0,0 0 0,0 0 0,1-1 0,-1 1 0,0 0 0,0 0 0,1 0 0,-1-1 0,0 1 0,2 1 0,-2-2 0,0 0 0,1 0 0,-1 1 0,1-1 0,-1 0 0,1 0 0,-1 0 0,1 0 0,-1 0 0,1 0 0,-1 0 0,1 0 0,-1 0 0,1 0 0,-1 0 0,1 0 0,-1 0 0,1 0 0,-1-1 0,1 1 0,-1 0 0,1 0 0,0-1 0,4-2 0,1-1 0,-1 0 0,8-7 0,-9 7 0,31-33 0,-30 31 0,0 0 0,0 0 0,0 1 0,1-1 0,0 1 0,0 0 0,0 1 0,1 0 0,-1 0 0,1 0 0,10-4 0,-16 8 0,-1 0 0,0 0 0,1 0 0,-1 0 0,1-1 0,-1 1 0,0 0 0,1 0 0,-1 0 0,1 0 0,-1 0 0,0 1 0,1-1 0,-1 0 0,1 0 0,-1 0 0,0 0 0,1 0 0,-1 0 0,0 1 0,1-1 0,-1 0 0,0 0 0,1 1 0,-1-1 0,0 0 0,1 0 0,-1 1 0,0-1 0,0 0 0,1 1 0,-1-1 0,0 0 0,0 1 0,0-1 0,1 0 0,-1 1 0,0-1 0,0 1 0,0-1 0,0 0 0,0 1 0,1 23 0,-1-11 0,1-3 0,0-4 0,0 1 0,0-1 0,0 0 0,3 7 0,-3-11 0,0 0 0,0 1 0,0-1 0,0 0 0,1 0 0,-1 0 0,1 0 0,0 0 0,0-1 0,-1 1 0,1 0 0,0-1 0,0 1 0,4 1 0,-3-1 0,1 0 0,0 0 0,0 0 0,0 0 0,0-1 0,0 1 0,0-1 0,0 0 0,0 0 0,1-1 0,-1 1 0,0-1 0,0 0 0,1 0 0,-1 0 0,0-1 0,1 0 0,-1 1 0,7-4 0,9-3 0,27-16 0,-29 14 0,-14 5 0,0 1 0,-5 5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0:02.97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334 87 5520,'0'0'12358,"2"-10"-11987,0-3-242,-2 7-44,1 1 0,0-1 1,0 0-1,0 1 1,1 0-1,3-9 0,-3 10 100,5-8 1246,-7 12-1384,0 0-1,1 1 0,-1-1 0,0 0 0,0 0 0,1 1 0,-1-1 0,0 0 0,1 1 0,-1-1 0,0 0 0,0 1 0,0-1 0,1 0 0,-1 1 0,0-1 0,0 0 0,0 1 0,0-1 0,0 1 0,0-1 0,0 0 0,0 1 0,0-1 0,0 1 0,0-1 1,0 0-1,0 1 0,0-1 0,0 1 0,0 0 0,23 311 1731,-22-229-1415,1-32 132,-9 91 1,3-112 301,0 39 0,-2-8 1674,-12-249-2390,10 119-71,-21-184 6,26 231-18,-3-54-18,4 68 15,-1-2-42,3 9 46,0 1-1,0 0 1,0 0 0,0 0 0,0 0 0,0 0-1,0 0 1,0 0 0,0 0 0,0-1-1,0 1 1,0 0 0,0 0 0,0 0-1,0 0 1,0 0 0,0 0 0,0 0-1,0 0 1,1-1 0,-1 1 0,0 0-1,0 0 1,0 0 0,0 0 0,0 0 0,0 0-1,0 0 1,0 0 0,0 0 0,0 0-1,0-1 1,0 1 0,0 0 0,1 0-1,-1 0 1,0 0 0,0 0 0,0 0-1,0 0 1,0 0 0,0 0 0,0 0-1,0 0 1,1 0 0,-1 0 0,0 0 0,0 0-1,0 0 1,0 0 0,0 0 0,0 0-1,0 0 1,0 0 0,1 0 0,-1 0-1,0 0 1,0 0 0,0 1 0,0-1-1,0 0 1,0 0 0,0 0 0,2 6-54,-2-6 55,0 0 0,0 0 0,0 0 0,-1 1 0,1-1 0,0 0 0,0 0 0,0 0 0,0 0 0,0 0 0,0 1 0,0-1 0,0 0 0,0 0 0,0 0 0,0 0 0,0 1 0,0-1 0,0 0 0,0 0 0,0 0 0,0 0 0,1 1 0,-1-1 0,0 0 0,0 0 0,0 0 0,0 0 0,0 0 0,0 0 0,0 1 0,0-1 0,1 0 0,-1 0 0,0 0 0,0 0 0,0 0 0,0 0 0,0 0 0,1 0 0,-1 0 0,0 0 0,0 1 0,0-1 0,0 0 0,0 0 0,1 0 0,-1 0 0,0 0 0,0 0 0,0 0 0,0 0 0,1 0 0,-1 0 0,0-1 0,0 1 0,0 0 0,1 0 0,-1 0 1,0 1 0,0-1 0,1 0 0,-1 0 0,0 0 0,0 1 0,1-1 0,-1 0 0,0 0 0,0 1 0,0-1 0,0 0 0,1 1 0,-1-1 0,0 0 0,0 1 0,0-1 0,0 0 0,0 1 0,0-1 0,0 0 0,0 0 0,0 1 0,0-1 0,0 0 0,0 1 0,0-1 0,0 0 0,0 1 0,0-1 0,0 0 0,0 1 0,0-1 0,-1 0 0,1 1 0,0-1 0,-6 13 0,0-12 0,1 0 0,0 0 0,-1 0 0,1 0 0,0-1 0,-1 0 0,1 0 0,-1-1 0,1 1 0,-10-4 0,-5 1 0,-4 1 0,0-1 0,0-1 0,1-1 0,0-1 0,0-1 0,-40-19 0,52 23-71,22 3-7,20-3 52,33 2-1,8-1 4,16-3 40,-32 3-6,0-3 0,73-15 0,-111 16-3,0 0 0,0 2-1,1 0 1,-1 1-1,31 2 1,-14 5 80,-34-6-71,-17 10-86,8-7-519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0:03.84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16 0 8432,'0'0'13578,"-1"9"-13257,-6 40 334,2 1 0,3-1-1,5 78 1,6-33 820,-9-94-1455,0 0 1,0 0-1,0 0 1,0 0-1,0 0 1,0 0-1,0 0 1,1 0-1,-1 0 1,0 0-1,0 0 1,0 0 0,0 0-1,0 0 1,0 0-1,1 0 1,-1 0-1,0 0 1,0 0-1,0 0 1,0 0-1,0 0 1,0 0-1,1 0 1,-1 0-1,0 0 1,0 0 0,0 1-1,0-1 1,0 0-1,0 0 1,0 0-1,0 0 1,1 0-1,-1 0 1,0 0-1,0 1 1,6-18 108,-2-6-3536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0:04.91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7136,'0'0'12658,"13"10"-12389,57 47 317,89 92-1,-134-120-464,-1 1 1,-2 1-1,-1 0 0,-1 2 1,-2 1-1,-2 0 0,24 71 1,-31-74-33,-1 1 0,-2 0-1,-1 1 1,-2-1 0,-1 1 0,-1 0 0,-2 0 0,-1-1 0,-10 51 0,0-38 99,-1 0 0,-2-1 1,-3 0-1,-1-1 0,-32 53 0,39-77 118,-19 25 0,27-39-181,-1 0-1,1 1 1,-1-2 0,0 1 0,-1-1 0,1 1-1,-1-1 1,-10 5 0,14-8-101,1-1 1,0 1-1,-1-1 0,1 0 1,0 1-1,-1-1 0,1 0 1,0 0-1,-1 0 1,1 0-1,-1 0 0,1 0 1,0 0-1,-1-1 0,1 1 1,-1-1-1,1 1 0,0 0 1,0-1-1,-1 0 0,1 1 1,0-1-1,0 0 1,0 0-1,0 0 0,-1 0 1,0-2-1,-8-9-3275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3:15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1 4616,'0'0'15569,"-5"9"-15441,-13 31 5,17-36-74,-1-1 0,1 1 0,0 0 0,0 0 0,0-1 0,1 1 1,-1 0-1,1 0 0,0 6 0,-2 15 303,-2-11-130,1 1 0,0 0 0,1 0 0,1-1 0,0 22 0,-3 36 1096,14-227-969,-3 79-235,-6 70-114,-1 3 9,0 0 0,0 1 0,1-1 0,-1 0 0,1 0 0,0 1 1,1-6-1,-1-3 94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31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0 4416,'0'0'7509,"-1"10"-7281,-9 67 272,1-18 109,0 69-1,7 172 647,3 277 683,-5-55-823,-3-152-532,-14 100 5,1-111-170,19-316-363,2 504 578,12-361-399,39 852 950,-46-754-847,1 64 80,8 76 147,-1 0 42,-15-89 4,1 233 390,9-324-393,3 99 500,-1 20-1643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34.2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0 339 7232,'0'0'6566,"10"-4"-6219,29-14-19,-35 16-242,1 1 0,-1-1 0,0 1 0,1 1 0,-1-1 0,0 1 0,1-1 0,-1 1 1,1 1-1,6 0 0,6 0 144,239 10 1833,-176-6-1546,119-9 0,32 1 309,-71 13-390,153 6 87,1-24-182,-154-5-110,239 9 0,124 23 101,-456-17-300,-33-2-21,767 0 189,-408-15-89,294-14 109,561-9-95,-819 33-104,456 2 89,-754 7-79,280 3 54,-2-24 31,-189-14 13,-137 16 2,129-6 1,-162 20-81,43-1 136,127 13 0,-34 20-64,-130-22-103,0-2 1,1-3 0,86-4-1,-96-3 67,-26 3-40,0-2 0,0 0-1,1-1 1,-2-1-1,37-12 1,15-2 93,-70 18-129,-1-1 0,1 1-1,-1-1 1,0 0 0,1 0 0,-1 0 0,0 1 0,1-1 0,-1 0-1,0 0 1,2-3 0,-3 4-3,0 0 0,0-1 1,0 1-1,0 0 0,0 0 0,0-1 0,0 1 0,1 0 0,-1-1 1,-1 1-1,1 0 0,0 0 0,0-1 0,0 1 0,0 0 0,0-1 1,0 1-1,0 0 0,0 0 0,0-1 0,0 1 0,-1 0 1,1 0-1,0-1 0,0 1 0,0 0 0,-1 0 0,1-1 0,0 1 1,0 0-1,-1 0 0,1 0 0,0 0 0,0-1 0,-1 1 0,-4-2 50,1 0 0,-1 0-1,0 1 1,-1-1 0,-5 0-1,0 0 13,-1 0 17,1-1-1,-1 0 1,1 0-1,-17-8 1,13 4 4,-1 1 0,0 0 1,0 1-1,-21-3 0,-71-6 282,70 9-253,-64-4 197,52 6 130,-98-20 0,145 22-409,0 0 0,-1-1 0,1 0 0,0 1 0,0-1 0,0 0 0,-5-5 0,6 5 15,-1 0 0,1 0 0,-1 0 0,1 0 0,-1 1 0,0-1 0,-4-1 0,1-7 325,4 5-141,5 5 448,14 12-683,0 0 0,1-2 1,31 14-1,-35-17-2,125 46-4,-54-20-54,100 25 0,-103-35 42,-69-19 12,-4-2 26,-1 1 0,1 0 0,13 6 0,-22-8-17,0-1-1,1 1 1,-1-1-1,0 1 1,0-1-1,1 1 1,-1-1 0,0 1-1,0-1 1,0 1-1,0-1 1,1 1-1,-1-1 1,0 1 0,0-1-1,0 1 1,0-1-1,0 1 1,0 0-1,0-1 1,-1 1 0,1-1-1,0 1 1,0-1-1,0 1 1,-1-1-1,1 1 1,0-1-1,0 1 1,-1 0 0,-10 17 56,10-17-59,-11 14 30,0-1 0,-1-1 0,0 0 0,-23 16 0,-1 2 3,-70 50 24,54-44-150,38-25 263,10-5-926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8:35.1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1 286 9848,'0'0'5816,"10"-1"-5115,34 0-73,-40 1-524,0 1 0,1 0 0,-1 0 0,0 0 0,0 1 0,0-1 0,0 1 0,0 0 0,0 1 0,0-1 0,-1 0 0,1 1 0,-1 0 0,0 0 0,1 0 0,-1 0 0,-1 1 0,1-1 0,0 1 0,-1 0 0,3 4 0,5 10 188,0 0-1,-2 1 1,0 0 0,-1 0 0,7 31 0,14 106 904,-22-119-918,1 18 480,4 0 0,1-1 0,38 101 0,-50-154-721,1 1 0,-1-1-1,1 0 1,-1 1 0,1-1 0,0 0 0,0 1-1,0-1 1,0 0 0,0 0 0,0 1 0,0-1-1,0 0 1,0 0 0,0-1 0,1 1 0,-1 0 0,0 0-1,1 0 1,-1-1 0,0 1 0,1-1 0,-1 1-1,3 0 1,-2-2 5,0 1 0,0 0 1,1-1-1,-1 1 0,0-1 0,0 1 0,0-1 0,0 0 0,0 0 0,0 0 1,0 0-1,0-1 0,0 1 0,2-3 0,5-4 67,0-1-1,0-1 1,-1 0-1,10-16 0,-3 1 48,-2 0 0,21-53-1,9-58 189,10-24 40,46-56 275,-54 123-297,-42 87-339,27-58 509,41-65 0,-62 118-4337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9:35.6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148 16 4616,'0'0'17566,"-9"-3"-17283,-30-9-5,38 12-258,0 0-1,0 0 0,1 0 0,-1 0 0,0 0 1,0 0-1,1 0 0,-1 0 0,0 1 1,0-1-1,1 0 0,-1 0 0,0 1 1,1-1-1,-1 1 0,0-1 0,1 0 1,-1 1-1,1-1 0,-1 1 0,1-1 1,-1 1-1,1 0 0,-1-1 0,0 1 0,-7 16 245,7-15-217,-4 14 76,0 0 0,2 0 0,-1 1 0,2 0 0,0-1 0,1 24 0,0-18-25,6 205 713,-1-163-601,2 123 446,-2-151-387,-3-28-134,0 0 1,-1 0-1,0 14 1,1-5 182,-2-1 185,-5-51 386,-10-112-466,-10-116 187,9 59 192,12 138-261,9 53-349,8 62-590,-9-31-3521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29:37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71 6520,'0'0'8742,"11"-10"-8226,1-3-306,-5 6 74,-1 0 0,1 1 0,0-1 0,15-8-1,-21 14-113,0 0-1,1 1 0,-1-1 1,0 1-1,0-1 1,1 1-1,-1-1 0,0 1 1,0 0-1,1 0 0,-1 0 1,0 0-1,1 0 0,-1 0 1,0 0-1,1 0 0,-1 0 1,0 1-1,0-1 0,1 0 1,-1 1-1,0-1 0,0 1 1,1 0-1,-1-1 0,0 1 1,0 0-1,0-1 0,0 1 1,0 0-1,0 0 0,0 0 1,1 2-1,4 4 42,-1 1-1,1 0 1,7 15 0,-9-15-24,13 28 143,-1 1-1,11 40 1,-12-33-69,21 43 0,167 329 1633,-182-351-1196,-13-51-176,-4-11-24,-1-23 159,-1 0-650,1-13 101,0 0-4,1 0-1,1 0 0,2 1 1,18-50-1,5 17 120,54-85 0,-24 45-29,-40 66-109,19-32 77,-35 63-113,2 1 0,-1-1 0,1 1 0,0 1 1,0-1-1,10-7 0,-17 24-71,0-1 1,0 1 0,-4 14-1,-18 61-471,14-55-3306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0:38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8432,'0'0'3944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3:22.6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321 72 10040,'0'0'10113,"-3"-8"-9692,-12-25-2,14 31-334,0 0 1,0 0 0,-1 0 0,1 0-1,0 1 1,-1-1 0,1 0 0,-1 1-1,0-1 1,1 1 0,-1-1 0,0 1-1,0 0 1,0 0 0,0 0 0,0 0-1,0 0 1,0 0 0,0 1 0,0-1 0,0 1-1,-1-1 1,1 1 0,0 0 0,0 0-1,-1 0 1,-2 0 0,-3 1 71,0 1-1,0 0 1,0 0 0,0 1 0,-10 4 0,12-4-51,-9 3 92,0 1 0,1 1 1,0 1-1,1 0 1,0 0-1,-14 14 0,20-16-79,-1 1 0,1 0 0,0 0 0,0 0 0,1 1-1,1 0 1,-1 0 0,1 1 0,1-1 0,-5 15 0,8-18-46,0-1 0,1 1 0,0 0 0,0-1 0,0 1 0,1 0 0,0-1 0,0 1 0,0-1 0,4 11 0,-1-1 91,-3-13-138,0 0 0,-1 0-1,1 0 1,0 0 0,0 0-1,0 0 1,1 0 0,-1 0 0,0 0-1,1-1 1,-1 1 0,1-1-1,-1 1 1,1-1 0,0 1-1,0-1 1,-1 0 0,1 0-1,0 0 1,0 0 0,0 0-1,0 0 1,0-1 0,1 1-1,-1-1 1,0 1 0,0-1-1,0 0 1,0 0 0,1 0-1,-1 0 1,4-1 0,2 0 40,-1 0 1,0-1 0,1 0 0,-1 0-1,0 0 1,0-1 0,0-1 0,10-5-1,2-4 157,-1-1-1,0-1 1,-2 0-1,0-2 1,0 1 0,-2-2-1,0 0 1,20-35-1,-22 36 146,-9 13-298,0 1-1,-1-1 1,1 1 0,-1-1-1,0 0 1,0 0 0,0 0-1,-1 0 1,1 0 0,-1 0-1,1-6 1,-2 23-70,1-1 0,0 1 0,1-1 0,4 19 0,-4-25 0,0 1 0,1-1 0,0 0 0,0 0 0,0 0 0,0 0 0,1-1 0,0 1 0,0-1 0,8 7 0,-8-8 0,1 0 0,0 0 0,0 0 0,7 4 0,-9-7 0,-1 0 0,1 0 0,0 0 0,0 0 0,0 0 0,0-1 0,0 1 0,0-1 0,0 0 0,0 0 0,3 0 0,15-3 0,27-5 0,-43 7-3935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0:40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10448,'0'0'5736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0:43.6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1 333 6128,'0'0'8350,"4"-11"-8043,-4 10-303,6-16 271,0-1-1,-2 0 0,5-36 0,2-49 1402,-4 16-608,-3 70-707,-3 10-2507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0:44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0 363 6016,'0'0'3470,"3"-11"-2942,0-6-303,-1 7 103,0 0 0,0 0 0,8-17 1,-4 10 819,-1 7-521,-2 0 0,6-22 0,0-54 888,-7 48-1069,-2 29-304,0 0 1,-1 1-1,0-1 0,-3-12 0,1 1 347,3 20-482,0 0 0,0 0 0,0-1-1,0 1 1,0 0 0,0-1 0,0 1 0,0 0 0,0 0-1,0-1 1,0 1 0,0 0 0,0-1 0,0 1 0,0 0-1,-1 0 1,1-1 0,0 1 0,0 0 0,0 0 0,0-1 0,0 1-1,-1 0 1,1 0 0,0 0 0,0-1 0,-1 1 0,1 0-1,0 0 1,0 0 0,0 0 0,-1-1 0,1 1 0,0 0-1,-1 0 1,1 0 0,0 0 0,0 0 0,-1 0 0,1 0-1,0 0 1,-1 0 0,1 0 0,0 0 0,0 0 0,-1 0-1,1 0 1,0 0 0,-1 0 0,1 0 0,0 0 0,0 0-1,-1 1 1,1-1 0,-1 0 0,-12 14-871,9-10-971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0:44.9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0 293 7528,'0'0'4040,"2"-9"-3454,34-229 4243,-35 205-3533,-1 20-3534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0:45.5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1 224 6520,'0'0'8081,"0"-10"-7640,6-162 1670,-2 130-3922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0:46.5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0 313 6128,'0'0'5941,"10"-11"-5666,-1 1-201,8-8 186,-2 0 1,21-32 0,-32 44-165,8-14 268,0-1 0,9-26 0,-19 42-281,0-1-1,0 1 0,-1 0 1,1-1-1,-1 1 1,0-1-1,-1 1 0,0-1 1,0 1-1,0-1 0,0 0 1,-1 1-1,0-1 0,0 1 1,-2-7-1,-5-6-1814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0:47.0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0 267 6728,'0'0'4541,"6"-11"-4097,11-23 143,-2-1-1,14-44 1,-25 62-625,0 0 0,-1-1 0,-1 0-1,0-19 1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1:47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4 3504,'0'0'6496,"-9"1"-6166,-2 1-214,6-1-53,1 0-1,0 0 0,0-1 0,-1 0 0,1 0 1,0 0-1,-1 0 0,-4-2 0,26 2 3339,77-2-2411,-76 2-768,25-2 255,-25 0-345,1 1 0,-1 0 1,1 2-1,21 2 1,26 1 186,-56-3-232,0 0 0,0 0 1,0 1-1,15 5 0,17 4 199,-33-11-237,-1 0-1,1-1 1,0 0-1,0 0 0,8-3 1,-8 2-9,9-4 42,10-2 107,-21 6 100,-15 10-220,-12 24-2068,19-31 1612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1:48.9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63 4216,'0'0'8618,"-6"12"-8346,1-1-201,-3 3 64,1 1-1,1-1 0,0 2 1,-4 17-1,3-3 456,2 0-1,-3 61 1,7-77-355,1-11-180,-1-1 0,1 1-1,0-1 1,0 1 0,0-1 0,0 1 0,1-1-1,0 3 1,-1-3-17,0-1-1,1 0 1,-1 1 0,1-1-1,-1 0 1,1 0 0,-1 0-1,1 1 1,0-1 0,0 0-1,-1 0 1,1 0 0,0 0-1,0 0 1,0 0-1,0 0 1,0-1 0,0 1-1,0 0 1,1 0 0,-1-1-1,0 1 1,0-1 0,1 1-1,1 0 1,0-1-5,0 0 0,-1 0 0,1-1 0,0 1 0,-1-1-1,1 1 1,0-1 0,-1 0 0,1 0 0,-1 0 0,0 0 0,4-2 0,4-4 34,-1 1 0,0-1 0,0-1-1,0 0 1,8-11 0,-8 9 14,-1 0 1,-1 0-1,1-1 0,-2-1 1,0 1-1,0-1 0,7-22 1,-11 27-51,-1 0 0,0 0 0,0-1 0,0 1 1,-1 0-1,0 0 0,-1-1 0,1 1 0,-1 0 0,-1 0 1,1-1-1,-1 1 0,-1 0 0,1 1 0,-6-10 0,8 14-25,-2-2 16,0 0 0,0 0-1,0 0 1,-1 0 0,0 0 0,1 0-1,-1 0 1,0 1 0,-1-1-1,1 1 1,-1 0 0,-4-3-1,-9-5 52,8 5-15,0 1 0,0 0 0,-14-6 1,21 10-43,-1 1 1,0-1 0,1 0 0,-1 1-1,0-1 1,0 1 0,0 0 0,0 0-1,0 0 1,1 0 0,-1 0 0,0 1-1,0-1 1,0 1 0,1 0 0,-1 0-1,-3 1 1,6-2-14,0 0-1,0 0 1,0 0 0,-1 0-1,1 1 1,0-1-1,0 0 1,0 0 0,0 0-1,-1 0 1,1 0 0,0 1-1,0-1 1,0 0 0,0 0-1,0 0 1,-1 1-1,1-1 1,0 0 0,0 0-1,0 0 1,0 1 0,0-1-1,0 0 1,0 0-1,0 1 1,0-1 0,0 0-1,0 0 1,0 0 0,0 1-1,0-1 1,0 0 0,0 0-1,0 1 1,0-1-1,0 0 1,0 0 0,0 0-1,1 1 1,-1-1 0,0 0-1,0 0 1,0 0 0,0 0-1,0 1 1,1-1-1,-1 0 1,10 8-1341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3:24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510 0 4816,'0'0'5920,"-10"9"-5770,-30 26-3,39-34-128,0 0-1,0 0 1,0 0 0,0 0 0,0-1 0,0 1-1,0 0 1,0-1 0,-1 1 0,1 0-1,0-1 1,-1 1 0,1-1 0,0 0-1,-1 0 1,1 1 0,0-1 0,-1 0-1,1 0 1,-3 0 0,-5 0 107,5 0-53,0 1 0,1-1 0,-1 0 0,0 0 0,1 0 0,-1-1 0,0 1 0,1-1 0,-6-1 0,-22-3 426,-126 16 1552,93 1-748,58-11-1204,0-1 0,0 1 1,1 0-1,-1 1 1,-6 2-1,6-2 10,0 0 0,0-1 0,0 0-1,0 0 1,-7 1 0,-32 3 1364,46-5-1197,11-5-41,33-6 50,1 3 0,57-4 0,-82 10-243,25 1 52,-36 2-67,0-1 0,0 0 0,0-1 0,-1 0 0,15-3 0,67-14 94,-58 13-246,8-1-2560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3:24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0 796 10752,'0'0'9043,"8"-4"-8677,17-11 26,-1-1 0,37-31 0,-35 21-44,-1 0 0,-1-2 1,-1-1-1,-2 0 1,-1-2-1,26-54 0,-22 34 100,-2-1 1,-2-1-1,-3-1 0,-2 0 0,11-79 1,-25 124-356,-1 6-42,1 1 1,0-1-1,-1 0 0,0 0 1,0 0-1,0 0 0,0 0 1,0 0-1,-1 0 0,1 0 1,-1 1-1,0-1 0,1 0 1,-1 0-1,-3-4 0,4 7-37,0 0-1,0-1 1,-1 1-1,1 0 0,0-1 1,0 1-1,-1 0 1,1 0-1,0-1 1,-1 1-1,1 0 1,0 0-1,-1 0 1,1 0-1,-1-1 1,1 1-1,0 0 1,-1 0-1,1 0 0,-1 0 1,1 0-1,0 0 1,-1 0-1,1 0 1,0 0-1,-1 0 1,1 0-1,-1 0 1,0 1-1,-12 9 291,-9 13-226,2 1 1,0 2-1,1 0 0,2 1 1,1 0-1,1 1 0,2 1 1,0 1-1,2 0 0,1 0 1,-5 34-1,-13 85 151,26-131-181,1 0 0,1 1 1,0-1-1,1 0 0,1 0 0,5 23 1,-5-35-22,0 0-1,0 0 1,0-1 0,1 1 0,0 0 0,0-1 0,0 0-1,1 0 1,0 0 0,8 8 0,-10-10-3,1-1 1,0 0-1,0 0 1,0 0-1,1 0 1,-1 0-1,0-1 1,1 1-1,-1-1 0,1 0 1,-1 0-1,1 0 1,0 0-1,-1-1 1,1 0-1,0 1 0,-1-1 1,1-1-1,7 0 1,2-2 41,0-1 0,0 0 0,0-1 0,-1-1 0,0 0 0,0-1 0,17-11 0,75-66 502,-87 70-446,11-9 89,-17 15-45,-1 0 0,-1 0 0,0-1 0,9-10 1,-39 32-46,13-7-121,-1 1 0,1 1 0,1-1 0,-1 1 0,1 1 0,1-1 0,0 1 0,0 0 0,1 1 0,0-1 0,0 1 0,-3 12 0,7-19 0,0 1 0,1-1 0,-1 1 0,1 0 0,0-1 0,0 1 0,1-1 0,-1 1 0,1-1 0,0 1 0,-1-1 0,2 1 0,-1-1 0,0 1 0,1-1 0,-1 0 0,1 0 0,0 0 0,4 5 0,-4-6 0,0 1 0,0-1 0,0 0 0,1 0 0,-1 0 0,1 0 0,-1 0 0,1 0 0,0-1 0,0 0 0,-1 1 0,1-1 0,0 0 0,0 0 0,1 0 0,-1-1 0,0 1 0,0-1 0,0 0 0,0 0 0,6 0 0,-3-1 0,1-1 0,-1 1 0,0-1 0,0 0 0,0-1 0,0 1 0,0-1 0,0 0 0,-1-1 0,1 0 0,-1 1 0,0-2 0,0 1 0,0 0 0,-1-1 0,5-6 0,-7 7 0,1 0 0,-1 0 0,1 0 0,-1 0 0,0-1 0,-1 1 0,1-1 0,-1 0 0,0 1 0,0-1 0,-1 0 0,1 1 0,-1-1 0,0 0 0,0 0 0,-1 0 0,1 1 0,-1-1 0,0 0 0,0 1 0,-1-1 0,-2-5 0,3 8 0,0-1 0,-1 1 0,1 0 0,-1 0 0,1 0 0,-1 0 0,0 0 0,0 0 0,0 0 0,0 1 0,0-1 0,0 1 0,0-1 0,-3 0 0,-5-2 0,1 0 0,-13-3 0,6 2 0,25 4 0,0 0 0,-1-1 0,1 0 0,15-6 0,10-2 0,78-16 0,-89 22 0,-1 2 0,1 0 0,24 1 0,-45 1 0,0 0 0,0 0 0,0 0 0,-1 0 0,1 0 0,0 1 0,0-1 0,-1 0 0,1 1 0,0 0 0,0-1 0,-1 1 0,1 0 0,-1 0 0,1 0 0,-1 0 0,1 0 0,-1 0 0,1 0 0,-1 1 0,0-1 0,0 1 0,0-1 0,0 0 0,0 1 0,0 0 0,0-1 0,0 1 0,-1 0 0,1-1 0,0 1 0,-1 0 0,0-1 0,1 1 0,-1 0 0,0 0 0,0 0 0,0 0 0,0-1 0,-1 5 0,0 1 0,0 0 0,-1 1 0,0-1 0,0 0 0,-1 0 0,0 0 0,0-1 0,-7 11 0,4-9 0,-14 19 0,44-40 0,-1-3 0,-3 2 0,1 0 0,1 2 0,-1 0 0,28-10 0,-48 22 0,0 0 0,0-1 0,0 1 0,0-1 0,0 1 0,0 0 0,0 0 0,0 0 0,1 0 0,-1 0 0,0 0 0,0 0 0,0 0 0,0 0 0,0 0 0,0 0 0,0 1 0,0-1 0,0 1 0,1-1 0,-1 1 0,0-1 0,-1 1 0,1-1 0,0 1 0,0 0 0,0-1 0,0 1 0,0 0 0,-1 0 0,1 0 0,0 0 0,-1 0 0,1 0 0,-1 0 0,1 0 0,0 1 0,1 5 0,0-1 0,-1 0 0,0 0 0,0 1 0,-1 8 0,1-4 0,0 0 0,-1-5 0,1 1 0,0 0 0,0-1 0,3 12 0,-3-16 0,0 0 0,0-1 0,-1 1 0,1 0 0,0-1 0,0 1 0,1-1 0,-1 0 0,0 1 0,0-1 0,1 0 0,-1 0 0,1 1 0,-1-1 0,1 0 0,-1 0 0,1-1 0,-1 1 0,1 0 0,0-1 0,0 1 0,2 0 0,6 0 0,0 1 0,0-2 0,0 0 0,0 0 0,0-1 0,-1 0 0,1 0 0,18-6 0,4-4 0,39-18 0,-50 19 0,117-62 0,-72 34 0,-63 36 0,-1 1 0,1-1 0,-1 1 0,0-1 0,0 0 0,3-3 0,-5 5 0,1-1 0,0 0 0,-1 1 0,1-1 0,-1 0 0,1 0 0,-1 0 0,0 1 0,1-1 0,-1 0 0,0 0 0,0 0 0,1 0 0,-1 0 0,0 0 0,0 0 0,0 1 0,0-1 0,0 0 0,0 0 0,-1-2 0,1 3 0,-1-1 0,1 1 0,0-1 0,-1 1 0,1 0 0,-1-1 0,1 1 0,-1-1 0,1 1 0,-1 0 0,1 0 0,-1-1 0,0 1 0,1 0 0,-1 0 0,1 0 0,-1-1 0,1 1 0,-1 0 0,0 0 0,1 0 0,-1 0 0,0 0 0,1 0 0,-1 0 0,1 0 0,-1 1 0,0-1 0,0 0 0,-22 7 0,20-6 0,-18 6 0,1 1 0,0 2 0,-31 17 0,44-22 0,0-1 0,0 1 0,1 1 0,0-1 0,-1 1 0,2 0 0,-1 1 0,1-1 0,0 1 0,0 0 0,1 0 0,-7 16 0,10-21 0,0 0 0,1 0 0,-1 0 0,0 1 0,1-1 0,0 0 0,-1 0 0,1 0 0,0 1 0,0-1 0,1 0 0,-1 0 0,0 1 0,1-1 0,-1 0 0,1 0 0,0 0 0,-1 0 0,1 0 0,0 0 0,1 0 0,-1 0 0,0 0 0,0 0 0,4 2 0,-3-1 0,2-1 0,-1 0 0,0 0 0,0 0 0,0-1 0,1 1 0,-1-1 0,1 0 0,-1 0 0,1 0 0,0 0 0,-1 0 0,1-1 0,7 0 0,-2-1 0,0 0 0,-1-1 0,1 0 0,0-1 0,-1 0 0,0 0 0,0-1 0,0 0 0,0 0 0,-1-1 0,1 0 0,9-9 0,-9 4 0,1-1 0,-14 39 0,-1-2 0,-1 0 0,-1-1 0,-2 0 0,-19 39 0,21-50 0,0-1 0,0 0 0,-1-1 0,0 0 0,-1 0 0,-1-1 0,0 0 0,0-1 0,-21 14 0,27-21 0,1-1 0,-1 0 0,0 0 0,1 0 0,-1 0 0,0-1 0,0 0 0,0 0 0,0 0 0,0-1 0,-1 0 0,1 0 0,-7-1 0,9 1 0,0 0 0,0-1 0,-1 0 0,1 0 0,0 0 0,0 0 0,0 0 0,0-1 0,0 0 0,0 1 0,0-1 0,0 0 0,1 0 0,-1 0 0,1-1 0,-1 1 0,1-1 0,0 1 0,0-1 0,-3-5 0,5 7 0,0 0 0,-1 0 0,1 0 0,0 0 0,0 0 0,0 0 0,0 0 0,0 0 0,0 0 0,0 0 0,1 0 0,-1 0 0,0 0 0,0 0 0,1 0 0,-1 0 0,1 0 0,-1 0 0,1 0 0,-1 1 0,2-2 0,15-19 0,-14 18 0,7-6 0,0-1 0,1 2 0,0-1 0,17-9 0,55-25 0,-47 25 0,11-3 0,2 1 0,0 2 0,70-15 0,-119 33 0,6-1 0,-1 0 0,1 0 0,-1 0 0,12 0 0,-17 1 0,1 0 0,-1 0 0,0 0 0,0 1 0,0-1 0,1 0 0,-1 0 0,0 0 0,0 0 0,1 0 0,-1 0 0,0 1 0,0-1 0,0 0 0,0 0 0,1 0 0,-1 0 0,0 1 0,0-1 0,0 0 0,0 0 0,0 1 0,0-1 0,1 0 0,-1 0 0,0 0 0,0 1 0,0-1 0,0 0 0,0 0 0,0 1 0,0-1 0,0 0 0,0 0 0,0 1 0,0-1 0,0 0 0,0 0 0,0 1 0,-1-1 0,1 0 0,0 0 0,0 1 0,0-1 0,0 0 0,0 0 0,0 0 0,-1 1 0,1-1 0,-9 13 0,-6-2-3935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3:28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302 82 4416,'0'0'18662,"0"15"-18546,-1-10-104,2 102 229,11 157 583,-10-126-65,-2-93-32,0-45-614,0 3 343,-2-31-322,-1-1 0,-7-31 1,-44-189-119,27 89-288,16 112-64,11 47 302,-11-10-719,-27 1 958,-55-9 1,48 18-125,26 2-45,19-1-12,-2-1 140,7-1 128,25-4-168,-1 2 1,55-2-1,-16 1-25,-1 0 192,136 6 0,-168 6 53,-24-5-375,-10-5 483,-12-12-1129,5 8-2674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3:29.6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57 6424,'0'0'14935,"0"9"-14712,2 73 412,8 27 538,-10-105-1061,1 0-1,-1-1 1,1 1 0,0-1-1,0 1 1,0-1 0,0 1 0,4 6-1,-4-10 311,-11-70-46,-14-77-68,13 90-124,11 56-186,0 0 1,0 0-1,0 0 1,0 1-1,-1-1 1,1 0-1,0 0 1,1 0-1,-1 0 1,0 0-1,0 0 1,0 0-1,0 0 1,1 0-1,-1 0 1,0 1-1,1-2 1,6-2-3447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6:34.9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128 216 4008,'0'0'4408,"2"-10"-3940,4-26 844,-2-16 8358,-4 52-9610,-1 1-1,1-1 1,-1 0-1,1 0 1,-1 0-1,1 0 1,-1 1-1,1-1 1,0 0-1,-1 0 1,1 1-1,-1-1 1,1 0-1,0 1 1,-1-1-1,1 1 1,0-1-1,0 0 1,-1 1-1,1-1 1,0 1-1,-8 21 193,2-1-1,0 1 0,1 0 1,-2 42-1,4 94 371,3-105-398,-9 256 985,7-242-329,-8-160 223,8-53-731,-3-62 66,2 163-223,-2 2 1,-19-72 0,19 92-68,5 18-93,-1 1-1,0-1 1,0 1 0,-1 0-1,1-1 1,-1 1 0,0 0-1,-4-7 1,-3 2 66,2-1-85,7 9-34,1 0 0,-1 0 0,0 0 0,0-1 0,1 1 0,-1 0-1,1 0 1,-1 0 0,1 0 0,-1 0 0,1 0 0,0 0 0,1-1 0,5-6 9,1 0-1,0 0 1,0 1-1,1 0 1,-1 0 0,18-9-1,-5 5 11,1 1-1,23-8 1,-40 16-21,1 0 0,0 1 0,0-1 0,0 1-1,0 1 1,0-1 0,0 1 0,-1 0 0,1 0 0,0 1-1,0 0 1,0 0 0,0 0 0,0 1 0,-1 0 0,1 0-1,0 0 1,-1 1 0,0 0 0,0 0 0,0 0 0,0 1 0,0-1-1,-1 1 1,6 5 0,-1 1 0,-1 0-1,1 1 1,-2 0 0,1 1-1,-2-1 1,1 1 0,-2 1-1,0-1 1,0 1-1,3 14 1,-4-12 4,1 7 43,6 38 0,-10-54-38,-1 0 1,0 1-1,0-1 0,0 1 1,-1-1-1,0 0 1,0 1-1,-1-1 1,0 0-1,-4 11 0,4-15 8,0 1-1,1-1 1,-1 0 0,-1 1-1,1-1 1,0 0-1,-1 0 1,1-1-1,-1 1 1,1 0-1,-1-1 1,0 0-1,0 1 1,1-1-1,-1 0 1,0 0-1,0-1 1,0 1-1,0-1 1,0 1 0,-1-1-1,1 0 1,0 0-1,-3-1 1,-8 0 114,1 0 0,-1-1 1,-26-7-1,2-5 198,28 10-287,-1 0 0,1 1-1,-1 0 1,1 1 0,-21-3 0,30 5-51,1 0 1,0 0-1,0 0 0,0 0 0,0 0 1,0 0-1,0 0 0,-1 0 1,1 0-1,0 0 0,0 0 0,0 0 1,0 0-1,0 0 0,0 0 0,-1 0 1,1 1-1,0-1 0,0 0 1,0 0-1,0 0 0,0 0 0,0 0 1,0 0-1,-1 0 0,1 0 1,0 0-1,0 0 0,0 1 0,0-1 1,0 0-1,0 0 0,0 0 0,0 0 1,0 0-1,0 0 0,0 0 1,0 1-1,0-1 0,0 0 0,0 0 1,0 0-1,0 0 0,0 0 0,0 0 1,0 1-1,0-1 0,0 0 1,0 0-1,0 0 0,0 0 0,0 0 1,0 0-1,0 1 0,0-1 1,0 0-1,0 0 0,0 0 0,0 0 1,4 5-4321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6:36.2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9 4008,'0'0'15323,"-5"11"-14877,2-5-380,-2 4 130,1 0-1,0 0 1,0 1 0,1 0-1,0 0 1,1 0 0,-2 17 0,5-19-7,1 1 0,-1-1-1,2 0 1,-1 0 0,1 0 0,1 0 0,-1 0 0,2-1 0,-1 0 0,1 0 0,0 0 0,9 11 0,-12-18-146,0 0 0,-1 1 0,1-1 1,0 0-1,0 0 0,0 0 0,0 0 0,0-1 1,0 1-1,0 0 0,0-1 0,0 0 1,0 1-1,1-1 0,-1 0 0,0 0 0,0 0 1,0 0-1,0 0 0,0-1 0,1 1 1,-1-1-1,0 1 0,0-1 0,0 0 0,3-2 1,2 1 62,0-2 0,0 1 0,-1-1 0,1 0 0,-1 0 0,10-10 0,-8 6-10,-1 0-1,0-1 1,0 0-1,-1 0 1,0-1 0,-1 0-1,6-14 1,-10 21-66,1 0 1,-1 0-1,0 0 1,0 0-1,0-1 1,-1 1-1,1 0 1,-1-1-1,0 1 1,0 0-1,0-1 1,0 1-1,0 0 1,-1-1-1,0 1 1,0 0-1,0 0 1,0-1-1,0 1 1,0 0-1,-1 0 1,1 0-1,-1 0 1,0 1-1,0-1 1,0 0-1,-1 1 1,-3-4-1,-1 0 83,0 1 0,0 0-1,-1 1 1,1 0 0,-1 0-1,0 0 1,-11-3 0,15 6-49,1 1 1,-1-1-1,0 1 1,0-1-1,0 1 1,1 0-1,-1 0 1,0 1-1,0-1 1,0 1-1,1 0 1,-1 0-1,0 0 1,1 0 0,-1 1-1,1 0 1,-1-1-1,1 1 1,-5 4-1,4-4 32,1 1 0,-1 0 1,1 0-1,-1 1 0,1-1 0,0 1 0,-4 6 0,8-9-138,1-1-1,-1 0 0,1 1 1,-1-1-1,0 0 0,1 0 1,-1 0-1,1 0 0,-1 0 1,1 0-1,-1-1 0,1 1 1,-1 0-1,3-2 0,9-4-3922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6:37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179 1 4816,'0'0'12975,"-8"12"-12503,-4 4-305,7-10-79,0 1 0,0 0 0,1 0 0,0 1 0,0-1 0,1 1 0,-5 15 0,-27 84 1348,15-52-760,2 0-1,3 1 1,-10 83 0,17 248 1625,10-345-1878,0 0 1,14 61 0,-13-91-261,1 1 0,1-1-1,0 0 1,1-1 0,0 0 0,1 0 0,0 0 0,0 0 0,1-1 0,1-1 0,0 1 0,0-1 0,1-1 0,0 0 0,20 13 0,-28-20-136,-1-1-1,0 1 0,0-1 0,1 1 1,-1-1-1,0 0 0,1 0 0,-1 1 0,1-1 1,-1 0-1,0 0 0,1 0 0,-1 0 1,0-1-1,1 1 0,-1 0 0,0-1 0,1 1 1,-1-1-1,2 0 0,6-7-3876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6:40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70 6128,'0'0'14578,"2"12"-14178,10 40 23,15 72 597,33 172 760,-54-274-1631,7 40 278,-6-27-63,2 1 0,1-1 0,17 40 0,-21-65-70,1 0 0,0 0 1,1 0-1,17 16 0,-24-24-209,1 0 0,-1 0-1,0 0 1,0 0-1,0 0 1,0 1 0,0-1-1,0 0 1,-1 1-1,1-1 1,-1 1-1,0-1 1,1 1 0,-1-1-1,0 1 1,-1 3-1,1-3-11,0-2 340,1-6-255,63-235 239,-19 64-212,69-152 127,-64 177-178,-48 142-326,3-5 414,-4 5-5637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6:41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9648,'0'0'8245,"3"13"-7587,-2-10-607,5 20 419,-1 1 0,-1-1 0,0 26 0,-4 17 2242,-3-58-1819,0-3-3243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6:42.0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221 1 8136,'0'0'8120,"-1"12"-7486,0-11-619,-13 79 1042,11-69-813,0-1 1,0-1-1,-1 1 0,0 0 1,-1-1-1,0 0 0,-8 10 1,8-12-74,-1 0 1,0-1 0,-1 0-1,1 0 1,-1 0 0,0-1 0,-1 0-1,1-1 1,-1 1 0,0-1-1,0-1 1,-1 1 0,-8 1-1,8-3-765,0 0 0,-1-1 0,-17 1-1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6:43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6824,'0'0'15903,"0"20"-15373,-2 305 1830,-8 70 2337,10-394-4453,0-13-84,0-4-4131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6:43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8936,'0'0'13057,"10"9"-12475,-5-4-509,1-1 0,-1 1 1,1-1-1,0 0 0,0-1 0,1 0 0,-1 0 0,1 0 0,-1 0 0,1-1 0,0 0 0,0-1 0,0 1 0,9-1 0,85-2 1493,178-26 0,-155 12-50,-110 14-686,9 0 1460,-22 1-2233,0 0 1,-1 0-1,1-1 1,0 1-1,0 0 0,-1 0 1,1-1-1,0 1 1,-1 0-1,1-1 0,0 1 1,-1-1-1,1 1 0,-1-1 1,1 1-1,-1-1 1,1 1-1,-1-1 0,1 0 1,-1 1-1,1-1 1,0-1-1,1-1 574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3:57.28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 8336,'0'0'22303,"-1"8"-21911,12 238 733,1-54-522,-4-23-603,-2-137 984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6:44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 8744,'0'0'9998,"-2"9"-9089,-14 74 2389,-12 169-1,27-249-3150,1 18 605,1-14-137,3-9 339,2-10-4450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6:44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8136,'0'0'7532,"14"3"-7134,-12-3-380,6 2 47,0-1 0,0 1 0,0 1-1,0 0 1,0 0 0,-1 0 0,1 1 0,-1 0 0,0 1 0,0-1 0,0 1 0,8 9-1,12 16 245,-2 1 0,-1 1-1,-1 1 1,22 46-1,57 152 1048,-89-194-999,-2 2 1,-1-1-1,-2 1 1,-2 0-1,-1 1 1,-3 0-1,0-1 1,-3 1-1,-2 0 0,-1 0 1,-18 76-1,9-70 132,-1-1-1,-3 0 0,-1-1 1,-3-1-1,-1-1 1,-2 0-1,-2-2 0,-1-1 1,-56 59-1,54-68-3949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7:43.38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149 160 4512,'0'0'10424,"-6"-8"-10087,-26-34 358,30 39-419,-1 0 0,1 0 1,-1 0-1,0 0 1,1 1-1,-1 0 1,0-1-1,-1 1 0,1 0 1,0 0-1,-6-2 1067,0 14 891,0 22-1735,3 0 0,0 0 0,-2 51 0,9 99 618,1-73-605,0-45-171,-1-30-5,-1 0-1,-6 45 1,6-77-297,0 0 0,-1-1 0,1 1 0,0 0 0,0 0 0,0-1 0,0 1 0,0 0 0,0-1 0,1 1 0,-1 0 0,1-1 0,-1 1 0,2 2 0,-5 15 866,1-5-472,0-8-147,1-7 27,5-184 210,-9-101 248,2 155-359,-14 0-48,15 123-344,2 4-12,-2-3 56,1 0 1,0-1 0,1 1-1,-1 0 1,1 0-1,1 0 1,-1 0-1,3-7 1,-3 12-65,1 1 0,0 0 0,0 0 0,0-1 0,0 1 0,0 0 0,0 0 0,0 0 0,0 0 0,1 0 0,-1 1 0,0-1 0,0 0 0,1 0 0,-1 1 0,1-1 0,-1 1 0,0-1 0,1 1 0,-1 0 0,1-1 0,-1 1 0,1 0 0,-1 0 0,4 0 0,24 7 0,-15-4 0,0 1 0,-1 0 0,0 1 0,19 8 0,-8 2 0,41 32 0,3 3 0,-62-45 0,0 0 0,0 0 0,-1 0 0,1 1 0,-1-1 0,7 13 0,-2-3 0,14 30 0,-19-35 0,-1 0 0,1 1 0,-2 0 0,1-1 0,-2 1 0,1 1 0,-2-1 0,1 0 0,-2 1 0,1-1 0,-2 0 0,-2 20 0,3-27 0,-1 0 0,0 0 0,0 0 0,0 0 0,0 0 0,-1 0 0,0 0 0,0-1 0,0 1 0,0 0 0,0-1 0,-1 0 0,0 1 0,1-1 0,-1 0 0,0-1 0,-1 1 0,1 0 0,0-1 0,-8 4 0,-1-1 0,1-1 0,-1 0 0,0-1 0,0-1 0,-1 0 0,1 0 0,-21-1 0,12 1 0,6-2 0,0-1 0,0 0 0,0-1 0,1-1 0,-19-5 0,-6-1 0,27 8 0,10 1 0,0 0 0,1 0 0,-1 0 0,1-1 0,-1 1 0,1 0 0,-1-1 0,1 1 0,-1-1 0,-1 0 0,0 2 0,7 3 0,23 8-181,-22-10-3598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7:46.19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220 1 6632,'0'0'11583,"-7"4"-11279,-25 16-14,29-18-226,0 0 0,1 1 0,-1-1 1,0 1-1,1 0 0,-1 0 0,1 0 1,-3 5-1,-3 4 158,-2 1 41,0 1 0,1 1 1,1-1-1,-8 18 0,-21 63 387,22-51-383,5-18-62,2 1 0,1-1 0,1 1 0,2 0 0,0 1 0,2-1 0,1 1 0,4 39 0,0-29 92,-1-6 54,2 1 1,12 50-1,-10-68-204,0 0-1,0 0 1,2-1 0,0 0 0,0 0 0,16 18-1,-20-26-65,0-2 117,0 0 0,0 0 0,0 0 0,1-1-1,0 1 1,-1-1 0,1 0 0,9 4 0,-13-10-79,0 0 0,0 0 0,-1 0 1,1 0-1,-1 0 0,0 0 0,0-5 0,1 2-63,2-49-531,-2 36-2868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7:47.36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16 6424,'0'0'8420,"8"9"-8031,6 8 12,0 1 1,12 21-1,-21-30-246,1 1 121,-1 0-1,1 0 1,-2 0 0,7 20-1,-10-25-210,4 18 347,1 0-1,2 0 0,18 42 1,-15-42 96,-1 1 0,11 36 0,9 26 798,-15-41-150,-8-21-370,-7-24-770,0 0 1,0 0-1,0 0 1,0 0-1,1 1 1,-1-1-1,0 0 1,0 0-1,0 0 1,0 0-1,0 0 1,0 0-1,0 0 1,0 0-1,0 0 0,0 1 1,0-1-1,0 0 1,0 0-1,0 0 1,0 0-1,0 0 1,1 0-1,-1 0 1,0 0-1,0 0 1,0 0-1,0 0 1,0 0-1,0 0 1,0 0-1,0 0 1,0 0-1,1 0 1,-1 0-1,0 0 1,0 0-1,0 0 1,0 0-1,0 0 1,0 0-1,0 0 1,0 0-1,1 0 1,-1 0-1,0 0 1,0 0-1,0 0 1,0 0-1,0 0 1,0 0-1,0 0 1,0 0-1,0 0 1,0-1-1,0 1 1,0 0-1,1 0 1,-1 0-1,0 0 1,0 0-1,0 0 1,0 0-1,0 0 1,0 0-1,0-1 1,0 1-1,0 0 1,0 0-1,6-13 265,4-20-222,32-195 457,-35 182-426,-2 6-10,-4 26-43,1-1 1,0 2 0,8-25-1,-1 8 36,-5 16-17,1 1 1,0-1-1,10-17 1,-9 13 44,-6 16-98,0 1 0,0-1 1,1 1-1,-1-1 0,1 1 0,-1-1 0,1 1 0,0-1 1,0 1-1,0-2 0,0 3-43,-1 16-632,1-4-2815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7:48.0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7632,'0'0'11871,"2"10"-11460,37 188 3168,-39-186-2757,0-11 72,1-6-530,3-4-513,0 5-3016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7:48.88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187 0 10152,'0'0'12521,"3"11"-11980,34 83 611,-16-44-353,15 63 1016,-35-111-1770,-1 0 7,1 0 1,0-1 0,-1 1 0,0 0 0,1 0 0,-1 0-1,0 0 1,0 0 0,0 0 0,0 0 0,0-1 0,-1 1 0,1 0-1,-1 0 1,1 0 0,-1 0 0,1-1 0,-1 1 0,-1 2 0,1-3-18,0 0 1,-1 1 0,1-1 0,0 0 0,-1 0 0,1 0 0,-1 0 0,1 0 0,-1 0 0,0-1-1,1 1 1,-1 0 0,0-1 0,0 0 0,1 1 0,-3-1 0,-5 1 35,0-1-1,1 0 1,-1-1 0,0 0 0,1 0-1,-14-4 1,-19-8 332,-61-28-1,82 34-209,20 7-188,-1 0 0,0 0 0,1 0 0,-1-1-1,0 1 1,1 0 0,-1 0 0,0 0 0,1 0 0,-1 0-1,0 1 1,1-1 0,-1 0 0,0 0 0,1 0 0,-1 1 0,0-1-1,1 0 1,-1 0 0,1 1 0,-1-1 0,0 1 0,1-1-1,-1 1 1,0 0 0,1-1-34,0 0-1,1 1 0,-1-1 1,0 0-1,0 1 1,0-1-1,0 0 1,0 1-1,1-1 0,-1 0 1,0 1-1,0-1 1,1 0-1,-1 0 1,0 1-1,0-1 1,1 0-1,-1 0 0,0 1 1,1-1-1,-1 0 1,0 0-1,1 0 1,-1 0-1,0 0 0,1 1 1,0-1-1,3 1-3603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7:49.88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7432,'0'0'10718,"1"12"-10231,17 213 1781,-5-82-998,-7-51-278,-5-83-659,0 0-1,-1 0 1,0 0 0,-1 0-1,0 0 1,-4 18-1,5-26-239,-3 9 809,3-11-889,0 1 0,0 0 0,0 0 0,0 0 0,0 0 0,0 0-1,0 0 1,0 0 0,0 0 0,0 0 0,0 0 0,0-1 0,0 1 0,0 0 0,0 0 0,0 0 0,0 0 0,0 0 0,0 0 0,0 0 0,-1 0 0,1 0 0,0 0 0,0 0 0,0 0 0,0 0 0,0 0 0,0 0 0,0 0 0,0 0 0,0 0 0,0-1 0,-1 1 0,1 0 0,0 0 0,0 0 0,0 0 0,0 0 0,0 0 0,0 1-1,0-1 1,0 0 0,0 0 0,0 0 0,-1 0 0,1 0 0,0 0 0,0 0 0,0 0 0,0 0 0,0-3-132,-1-1-1,1 1 0,0-1 1,0 1-1,1-6 1,0 2-2612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7:50.56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41 7528,'0'0'13906,"10"-1"-13302,-7 1-593,197-8 3515,-192 8-3437,69 5 855,1-5 1,94-10 0,-94-6 86,-48 9-81,-11 4 643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7:51.82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22 0 7432,'0'0'16346,"-1"10"-16070,-17 189 1479,18-198-1732,-1 8 353,0 1 0,1-1 0,0 13 0,1-22-358,-1 0-1,0-1 1,1 1-1,-1 0 1,0 0-1,0 0 1,1-1-1,-1 1 0,0 0 1,1 0-1,-1 0 1,0-1-1,0 1 1,0 0-1,1-1 0,-1 1 1,0 0-1,0-1 1,0 1-1,0 0 1,1 0-1,-1-1 0,0 1 1,0-1-1,0 1 1,15-49 138,1-2-3891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3:58.22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57 8640,'0'0'8681,"5"-7"-8345,12-24 18,-16 30-282,-1 1 0,0-1 0,1 0 0,-1 1-1,0-1 1,0 0 0,1 0 0,-1 1-1,0-1 1,0 0 0,0 1 0,0-1 0,0 0-1,0 0 1,0 1 0,0-1 0,-1 0 0,1 1-1,0-1 1,0 0 0,0 1 0,-1-2-1,-2 1 1854,2 7 1183,6 49-1975,-2 68 0,-3-106-950,-12 158 1534,1-24 32,11-134-1482,0 56 1562,3-59-1763,-3-14-66,1 0 0,-1 0-1,0 0 1,1 0-1,-1 0 1,0 0-1,1 0 1,-1 0 0,0 0-1,1 0 1,-1 0-1,0 0 1,1 0-1,-1-1 1,0 1 0,1 0-1,-1 0 1,0 0-1,1 0 1,-1-1 0,0 1-1,0 0 1,1 0-1,-1-1 1,0 1-1,0 0 1,1 0 0,-1-1-1,0 1 1,0 0-1,0-1 1,3-4 673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7:53.21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8 7024,'0'0'16462,"9"-2"-16198,-2 0-207,-5 1-36,1 1-1,-1-1 0,1 0 0,-1 1 1,1-1-1,-1 1 0,1 0 0,0 0 1,-1 0-1,1 0 0,0 1 0,-1-1 1,1 1-1,-1-1 0,1 1 0,-1 0 1,1 0-1,-1 0 0,0 0 0,5 4 1,10 8 129,0 1-1,-2 0 1,1 1 0,-2 1 0,0 1 0,-1 0 0,-1 1 0,15 27 0,-16-25-51,11 24 245,20 56 0,-26-50-71,-2 1 1,-2 1 0,-3 0 0,5 74 0,-14-107-199,-1 1 0,0-1-1,-1 0 1,-1 1 0,-1-1 0,-1 0 0,-11 28 0,2-14 53,-2-1 0,0 0 1,-26 34-1,-11 27 144,-4 4 85,-13 7 586,67-96-810,3-7-111,0-1-1,0 1 1,0-1-1,0 1 1,-1-1-1,1 1 1,0-1-1,0 1 1,0-1 0,-1 1-1,1-1 1,0 1-1,-1-1 1,1 1-1,0-1 1,-1 0-1,1 1 1,0-1-1,-2 1 1,2-5-3897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7:55.50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91 6328,'0'0'13886,"2"-8"-13589,6-25-7,-8 32-272,0 0 0,1 0 0,-1 0 0,1 0 0,-1 1 0,1-1 0,-1 0 0,1 0 0,0 0 0,-1 0 0,1 1 0,0-1 0,0 0 0,0 1 0,-1-1 0,1 1 0,0-1 0,0 1 0,0-1 0,0 1 0,0-1 0,0 1 0,1-1 0,4 0 79,7-5 66,0 0 0,1 2 0,0 0 0,0 0 0,0 1 0,1 1 0,-1 0 1,1 1-1,18 1 0,17 4 311,90 11 1074,-129-14-1390,-1 0 0,1 0 0,0-2 0,11 0-1,13-1 381,19-5 935,-88 44-3158,28-29-1083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7:56.06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1 138 9144,'0'0'5400,"8"-5"-4910,42-26 461,-45 28-760,1-1 0,0 2 0,-1-1 0,1 1 0,0 0 0,0 0-1,7-1 1,46-5 600,-49 7-631,25-4 433,42-13 0,2 0 252,155-12 2230,-231 30-3022,0 0-1,1 0 1,-1 0 0,0 1 0,1-1 0,-1 1 0,0 0 0,7 2 0,4 4-3048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14.0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88 3504,'0'0'9457,"-1"-8"-9080,-2-24-19,3 31-240,0 0 1,0 0-1,0 0 1,0 0-1,0 0 1,-1 0-1,1 0 1,0 0-1,-1 0 1,1 0 0,0 0-1,-1 0 1,1 0-1,-1 1 1,1-1-1,-1 0 1,-1-1-1,-2-4 979,4 5-998,0 0 0,0 0 0,-1 0 0,1 1 1,0-1-1,-1 0 0,1 0 0,0 1 0,-1-1 0,1 0 0,-1 0 0,0 1 0,1-1 0,-1 1 0,1-1 0,-1 0 0,0 1 0,1-1 0,-1 1 1,0 0-1,0-1 0,-1 0 0,-2-3 1249,1 0 941,-2 13-1138,2 7-727,0-1 1,1 1 0,-1 29 0,7 50 334,-1-37-197,-2-12-92,3-1 1,12 64-1,-10-74-158,2 44-1,-1-8 145,-5-55-290,1-3-10,-2 0 0,0 1 0,0-1 0,-2 18-1,0-4 710,1-25-367,0-3-64,0-16-104,-27-343-146,3 208-184,21 107 0,3 35 0,-1 0 0,0-1 0,0 1 0,-1 0 0,0 0 0,-1-1 0,-5-12 0,7 21 0,1 1 0,-1-1 0,0 1 0,1-1 0,-1 0 0,1 1 0,-1-1 0,1 0 0,0 1 0,0-1 0,0 0 0,0 0 0,0 1 0,0-1 0,0 0 0,0 1 0,1-1 0,-1 0 0,1 1 0,-1-1 0,1 0 0,0 1 0,-1-1 0,1 1 0,0-1 0,0 1 0,0-1 0,0 1 0,1 0 0,-1 0 0,0-1 0,1 1 0,-1 0 0,0 0 0,1 0 0,-1 1 0,1-1 0,1-1 0,5-1 0,-1 0 0,1 0 0,0 1 0,-1-1 0,1 2 0,16-2 0,-2 1-2,0 2 0,0 0 0,0 1 0,-1 2 0,1 0 0,0 1 0,-1 1 0,0 1 0,0 1 0,-1 1 0,29 16 0,-33-16-52,-1 1 0,0 1 1,-1 1-1,25 23 0,-33-28 27,0 0 1,0 1-1,-1 0 0,0 0 0,-1 0 1,0 1-1,0 0 0,0 0 1,-1 0-1,0 0 0,0 0 1,1 9-1,-3-10 40,-1-1 0,1 0 0,-1 0 0,0 1 0,0-1 0,-1 0 0,0 0 0,0 0 1,0 0-1,-1 0 0,-4 10 0,4-12 11,0 0 1,0 0-1,-1-1 1,1 1-1,-1-1 1,0 0-1,0 0 1,0 0-1,0 0 1,0 0-1,-1 0 1,1-1 0,-1 0-1,0 0 1,0 0-1,1 0 1,-1 0-1,-5 0 1,-3 2-20,-85 21 11,82-23-17,0 0 1,0 0-1,-1-2 0,-24-1 0,-45-7 1,82 8 0,1-1 0,-1 1 0,1-1 0,0 0 0,-1 0 0,1 0 0,0 0 0,0 0 0,-4-3 0,4 3 0,0 0 0,1 0 0,-1-1 0,0 1 0,0 1 0,0-1 0,0 0 0,0 0 0,-1 1 0,1-1 0,-4 1 0,6 0 0,-1 0 0,1 0 0,-1 0 0,1 1 0,-1-1 0,1 0 0,-1 1 0,1-1 0,0 0 0,-1 1 0,1-1 0,0 1 0,-1-1 0,1 0 0,0 1 0,-1-1 0,1 1 0,0-1 0,0 1 0,-1-1 0,1 1 0,0-1 0,0 1 0,0-1 0,0 1 0,0 0 0,0-1 0,0 1 0,0-1 0,0 1 0,0-1 0,0 1 0,2 21 0,2 3 328,5 22-1118,-4-21-3939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16.1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114 31 6728,'0'0'17718,"-8"5"-17349,4-3-334,-5 3 168,1 1 0,0-1 0,0 1 0,1 1 0,-1-1 0,-10 14 0,16-17-135,-1 1 86,0 0 0,0 1 1,0-1-1,0 1 0,1-1 1,0 1-1,0 0 0,0 0 1,-2 10-1,1 6 443,2-17-521,0-1-1,0 1 0,1-1 1,0 1-1,-1 0 0,1-1 0,1 7 1,0-2 107,1 0 0,0-1 1,0 1-1,1-1 0,0 1 1,0-1-1,6 9 0,-7-12-106,0-1 0,1 0 0,-1 0 0,1 0-1,-1 0 1,1 0 0,0 0 0,6 3 0,-8-5-36,1 0 0,0-1 1,0 1-1,-1 0 1,1-1-1,0 1 1,0-1-1,0 0 0,0 0 1,0 0-1,0 0 1,0 0-1,-1 0 1,1 0-1,0-1 1,0 1-1,0 0 0,0-1 1,-1 0-1,3 0 1,11-6 133,-1-1 0,25-17 1,-10 6-53,-25 16-123,0-1 0,0 1 0,0-1 0,0 0 0,-1 0 0,1 0 0,-1 0 0,0-1 0,0 1 0,2-7 0,1-1 0,-1-1 0,7-23 0,-11 32 0,-1 0 0,0 0 0,1 1 0,-1-1 0,-1 0 0,1 0 0,0 0 0,-1 1 0,-2-8 0,1 3 0,-1 0 0,0 0 0,-6-9 0,7 14 0,0 0 0,0 1 0,-1-1 0,0 1 0,1 0 0,-1 0 0,0 0 0,0 0 0,0 0 0,0 0 0,-1 1 0,-4-2 0,-15-9 0,20 11 0,1-1 0,-1 1 0,-1-1 0,1 1 0,0 0 0,0 0 0,0 0 0,-1 0 0,1 1 0,0-1 0,-1 1 0,1 0 0,0 0 0,-1 0 0,1 1 0,0-1 0,-1 1 0,1-1 0,0 1 0,0 0 0,-1 1 0,-4 2 0,39-4 705,-16 1-5449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17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196 0 7024,'0'0'11694,"-6"10"-11187,-47 76 1015,33-51-670,2 2-1,1-1 0,2 2 0,2 0 0,2 1 1,-10 53-1,13-40 189,-2 99 0,8-67-370,1 50 366,2-114-835,1 0 1,1-1-1,0 1 1,12 31-1,-11-36-77,2-1 1,0 1-1,1-1 1,0-1-1,1 1 0,1-1 1,0-1-1,1 1 1,21 19-1,11 2-105,-24-20-20,30 30-1,-20-23 2,-28-47 0,-2 10-4083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18.7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1 133 8536,'0'0'13634,"8"1"-13074,24 5-17,-30-5-449,0 0 1,1-1-1,-1 1 1,0 0-1,0 0 1,0 0-1,-1 1 1,1-1-1,0 0 1,0 1-1,-1-1 1,1 1-1,-1 0 1,1 0 0,-1-1-1,0 1 1,1 0-1,-1 0 1,0 0-1,0 0 1,1 3-1,4 7 355,6 10 177,-1 0 0,-1 0 0,10 32 0,6 14 349,-7-12-176,-15-39-359,14 29 0,10 29 314,-22-57-493,0 0 1,1-1-1,19 34 1,-26-51-262,0-1 0,0 1 0,0 0 0,0 0 0,0 0 0,0 0 0,0 0 0,0 0 0,0-1 0,0 1 0,0 0 0,0 0 0,0 0 0,0 0 0,0 0 0,0 0 0,0 0 0,0-1 0,0 1 0,1 0 0,-1 0 0,0 0 0,0 0 0,0 0 0,0 0 0,0 0 0,0 0 0,0 0 0,0 0 0,1 0 0,-1 0 0,0 0 0,0 0 0,0 0 0,0-1 0,0 1 0,0 0 0,1 0 0,-1 0 0,0 0 0,0 0 0,0 0 0,0 0 0,0 1 0,0-1 0,0 0 0,1 0 0,-1 0 0,0 0 0,0 0 0,0 0 0,0 0 0,0 0 0,0 0 0,0 0 0,0 0 0,1 0 0,-1 0 0,0 1 0,0-15 0,0 12 0,0-23 0,7-183 0,-4 181 0,1 0 0,1 0 0,1 0 0,1 1 0,18-40 0,-4 18 0,58-111 0,-69 144 0,-9 16 0,-1 0 0,1 0 0,-1 0 0,1 0 0,-1 0 0,0 0 0,1-1 0,-1 1 0,0 0 0,0 0 0,1 0 0,-1 0 0,0 2 0,-8 44 1018,1-19-3267,5-18-600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19.5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 6224,'0'0'18654,"-2"9"-18182,-1 11-137,2 1 0,0-1 0,1 25 0,1-29-58,8 80 1888,-5-65-613,-3-30-792,-2-3-81,-1-6-259,3-12-645,2 11-4456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20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202 0 6128,'0'0'16182,"1"11"-15566,0 0-497,18 112 1923,-17-114-1868,0-1 0,-1 1 0,0 0 0,-1 0 0,0 0 0,0 0 0,-1 0 0,0 0 0,-3 11 0,3-17-41,0 1 0,-1 0 0,1 0 0,-1 0 0,0-1 0,1 1 0,-2-1 1,1 1-1,0-1 0,-1 0 0,1 0 0,-1 0 0,0 0 0,0 0 0,0-1 1,-1 1-1,1-1 0,0 0 0,-1 0 0,0 0 0,1 0 0,-7 1 0,1-1 170,1-1-1,-1 0 1,0 0-1,1-1 1,-1 0-1,-16-2 1,-50-14-3355,69 15 2001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21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30 111 6224,'0'0'9888,"-3"-9"-9542,-6-18 458,-6-30 0,12 43 1210,4 10 562,1 10-1386,6 29-261,-1-1 0,3 41 0,-1 72 632,-4-40-397,5 39 910,-5-84-747,-6-57-1157,1-1 0,-1 1-1,0-1 1,0 0 0,-2 6 0,1-5-1021,1 0 0,0 0 0,0-1 0,0 1 0,0 8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3:58.89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56 3 13672,'0'0'6031,"-8"4"-5692,-24 8-23,18-6 789,13-6-8,0-3-472,5-8 3093,4 10-3082,0-1 0,0 1 0,0 0 0,0 1 0,12 0 0,14 0 252,93 1 193,-92 0-1010,-25-1-71,-1 1 0,-1-1 0,1 0 0,-1-1 0,11-1 0,-19 2 17,0 0 1,0 0-1,0 0 0,0 0 0,0 0 1,0 0-1,0 0 0,0 0 0,1 0 1,-1 0-1,0 0 0,0 0 1,0 0-1,0 0 0,0 0 0,0 0 1,0 0-1,0 0 0,1 0 0,-1 0 1,0 0-1,0 0 0,0 0 1,0 0-1,0-1 0,0 1 0,0 0 1,0 0-1,0 0 0,0 0 0,0 0 1,0 0-1,1 0 0,-1 0 1,0 0-1,0 0 0,0-1 0,0 1 1,0 0-1,0 0 0,0 0 0,0 0 1,0 0-1,0 0 0,0 0 1,0 0-1,0-1 0,0 1 0,0 0 1,0 0-1,0 0 0,0 0 0,-5-3-1909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22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79 6824,'0'0'13495,"2"-8"-12847,1-1-425,-1 6-107,-1 0 0,0 0 0,0-1 0,0 1-1,-1-1 1,1 1 0,-1 0 0,1-6 0,13 4 3471,-4 2-3057,4-1-143,-1 0 0,1 1 1,0 0-1,22-1 0,60 3 736,-58 2-653,13 1 313,83 14 0,-82-8-220,-26-6-308,-20-1-193,0-1 0,-1 1 0,1 0 0,-1 0 0,1 0 0,-1 1 0,9 3 0,-1-3-495,-7-2-3131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23.4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7136,'0'0'13542,"0"11"-12877,-1 130 1870,2-132-2171,0 0 0,1-1 0,0 1 0,1-1 0,5 14 0,-5-13 131,-3-9-466,0 0 1,0 1 0,0-1 0,0 0 0,0 0-1,1 1 1,-1-1 0,0 0 0,0 0 0,0 1-1,0-1 1,0 0 0,0 0 0,0 1 0,0-1 0,1 0-1,-1 0 1,0 0 0,0 1 0,0-1 0,1 0-1,-1 0 1,0 0 0,0 0 0,0 1 0,1-1-1,-1 0 1,0 0 0,0 0 0,1 0 0,-1 0 0,0 0-1,0 0 1,1 0 0,-1 0 0,0 0 0,0 0-1,1 0 1,-1 0 0,0 0 0,0 0 0,1 0-1,-1 0 1,0 0 0,0 0 0,1 0 0,-1 0-1,0 0 1,0 0 0,1-1 0,-1 1 0,0 0 0,0 0-1,0 0 1,1 0 0,-1-1 0,0 1 0,0 0-1,0 0 1,0 0 0,1-1 0,-1 1 0,7-13-3539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24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12 8432,'0'0'13631,"-7"-2"-13153,-25-6-12,25 7 3869,31 1-2174,-15 2-1964,1 0 0,-1 1-1,0 1 1,0-1 0,10 7 0,-5-4 5,4 3-25,-1 0 0,0 2-1,0 0 1,-1 0 0,-1 2 0,16 15 0,-4 0 32,-2 2-1,25 37 1,24 43-198,-61-87-11,-1 0-1,-1 0 1,9 27-1,-4 2 1,-1 1 0,7 60 0,-18-85 0,-2 1 0,0-1 0,-2 0 0,-2 1 0,-8 51 0,0-34 0,-2-2 0,-2 1 0,-1-2 0,-3 0 0,-45 78 0,53-102 0,7-14 0,1 1 0,-1-1 0,-1 0 0,1 0 0,-1-1 0,1 1 0,-2-1 0,1 1 0,-7 4 0,3-7 949,4-2-4168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35.66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90 5016,'0'0'19302,"6"-7"-18843,21-23-29,-26 28-276,1 0 0,0 0 0,0 0 0,0 1 0,0-1 0,0 0 0,0 1 0,1-1 0,-1 1 0,3-1 0,0 0-15,3-1 19,0 0 0,0 1 0,0 0 0,0 1 0,15-1-1,3-1 62,10-3 69,1 1 0,1 2 1,-1 2-1,40 3 0,92 24 1713,-137-25-770,-16-2-1989,-2 3-3829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37.13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22 64 3912,'0'0'4721,"2"-7"-4269,1-1-296,-2 4-56,0 1 0,0 0 1,0-1-1,-1 1 0,1-1 0,-1 1 0,0-5 0,6-9 3698,-5 23 793,2 31-3873,-23 325 2180,6-71-808,14-279-1665,0 0 1,-1-1 0,0 1 0,-5 16 0,6-27-388,2-6 222,1-4-4174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38.01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55 1 4216,'0'0'14135,"-2"8"-13700,-8 36 153,2-1 0,2 1 0,-1 79 0,-14 327 2652,21-405-2655,2-19-81,-3-18 167,1-6-204,1-3-177,10-16-612,15-11-1795,-23 25 263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38.71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78 7432,'0'0'14705,"10"-8"-14284,-9 7-405,3-4 37,1 1 1,0 0-1,0 0 0,1 0 0,-1 1 0,1 0 0,-1 0 0,1 0 0,0 1 0,0 0 1,0 0-1,1 0 0,9-1 0,223-21 1932,-190 25-1409,-16 1 195,-27 1 454,-6-4-890,-1 1-242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39.44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14 7632,'0'0'5797,"7"-3"-5250,23-8 11,-30 11-539,1 0 0,-1 0-1,1 0 1,-1 0 0,0 0-1,1 0 1,-1 0 0,1 0 0,-1 0-1,1 1 1,-1-1 0,0 0-1,1 0 1,-1 0 0,1 0 0,-1 1-1,0-1 1,1 0 0,-1 0-1,0 1 1,1-1 0,-1 0-1,0 1 1,1-1 0,-1 0 0,0 1-1,0-1 1,1 1 0,-1-1-1,0 0 1,0 1 0,0-1 0,0 1-1,1 0 1,1 17 371,-2-13-253,5 312 3882,-22-63-703,16-183-1935,2-37-92,-2-23-949,0-1 0,-1 1 1,-5 19-1,-2 8-222,7-19-139,2-18-19,0 0-1,0 0 1,0 0-1,0-1 1,1 1-1,-1 0 1,0 0-1,0 0 1,0 0-1,1 0 1,-1 0-1,0-1 1,1 1-1,-1 0 0,1 0 1,-1-1-1,2 2 1,-2-2-126,0 0 1,1 0-1,-1 0 1,0 0-1,0 0 1,1 0-1,-1 0 1,0 0-1,0 0 1,1 0-1,-1 0 1,0-1-1,0 1 1,1 0-1,-1 0 1,0 0-1,0 0 1,0-1-1,1 1 1,-1 0-1,0 0 1,0 0-1,0-1 1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40.9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1 114 6928,'0'0'14542,"1"-7"-14181,3-25-6,-3 29-267,0 0 1,0 1-1,0-1 1,0 0-1,1 0 1,-1 1-1,1-1 1,-1 0-1,1 1 1,0 0-1,0-1 1,0 1-1,0 0 0,0 0 1,1 0-1,-1 0 1,1 0-1,3-1 1,3-2 202,-1 1 1,1 1-1,17-5 1,-24 7-266,3-1 109,0 1-1,1 0 1,-1 0-1,1 0 1,-1 1-1,1-1 0,-1 1 1,1 1-1,-1-1 1,11 3-1,-13-2-104,-1 0 0,0 0 0,1 0 0,-1 0 0,0 0 0,0 1 0,1-1 0,-1 1-1,0 0 1,-1 0 0,1 0 0,0 0 0,-1 0 0,1 0 0,-1 0 0,1 0 0,-1 0 0,0 1-1,0-1 1,0 1 0,0-1 0,0 1 0,-1-1 0,1 5 0,1 2 8,-2 0 0,1-1 0,-1 1 1,-1 0-1,1-1 0,-1 1 0,-1 0 0,0-1 1,0 0-1,-1 1 0,0-1 0,-4 9 0,0-4 43,0-1-1,0 0 1,-2 0-1,1 0 1,-1-1-1,-17 15 1,-14 5 299,37-28-323,0 0 0,-1-1 0,1 1 0,-8 4 0,-12 9 322,23-16-372,0 0 1,-1 0 0,1 0-1,0 0 1,0 0 0,0 0-1,0 0 1,0 0 0,0 0-1,0 0 1,0 0 0,0 0-1,0 0 1,0 0-1,0 0 1,0 0 0,0 0-1,0 0 1,0 0 0,0 1-1,0-1 1,0 0 0,0 0-1,0 0 1,0 0 0,0 0-1,0 0 1,-1 0-1,1 0 1,0 0 0,0 0-1,1 0 1,-1 0 0,0 0-1,0 1 1,0-1 0,0 0-1,0 0 1,0 0 0,0 0-1,0 0 1,0 0-1,0 0 1,0 0 0,0 0-1,0 0 1,0 0 0,0 0-1,0 0 1,0 0 0,0 0-1,0 0 1,0 0 0,0 1-1,0-1 1,0 0-1,0 0 1,1 0 0,-1 0-1,0 0 1,0 0 0,8 0 213,16-4-125,-13 2 7,15-2 34,-12 1 41,27-1-1,-36 5-133,0 0-1,-1 0 1,1 0-1,0 1 0,-1-1 1,1 1-1,7 5 0,16 4 224,-26-10-256,-1-1 8,0 0-1,-1 0 1,1 0 0,-1 0-1,1 0 1,-1 1-1,1-1 1,0 0-1,-1 0 1,1 0 0,-1 1-1,1-1 1,-1 0-1,1 1 1,-1-1-1,0 0 1,1 1 0,-1-1-1,1 0 1,-1 1-1,0-1 1,1 1-1,-1-1 1,0 1 0,1-1-1,-1 1 1,0-1-1,0 1 1,0-1-1,1 1 1,-1-1 0,0 1-1,0 0 1,0-1-1,0 1 1,0 0-1,2 9 208,0-1-1288,-3-3-2816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42.57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8 145 5920,'0'0'12086,"-2"-8"-11703,-4-22-11,6 29-336,0 1 0,0-1 1,0 1-1,0-1 0,0 0 1,0 1-1,0-1 0,0 1 1,0-1-1,1 1 0,-1-1 1,0 0-1,0 1 0,0-1 1,1 1-1,-1-1 0,0 1 1,1-1-1,-1 1 0,0-1 1,1 1-1,-1-1 0,0 1 1,1 0-1,-1-1 0,1 1 0,-1 0 1,1-1-1,-1 1 0,1 0 1,-1-1-1,1 1 0,1 0 1,2-3 512,1-1-282,0 0-1,0 0 1,1 0 0,0 1 0,0 0 0,0 0 0,0 0-1,11-3 1,5 1 200,28-5-1,-37 9-279,0 0 0,24 2 0,-22 0 25,25-2-1,32-4 893,0 4 0,138 14 0,-174-11-738,45-2-1,15 1 105,51-2 204,-96-1-449,27-6 50,-56 4-181,0 2 1,41 0 0,-44 2-48,1-1 0,33-5 0,-9 1 0,-8 1-5,22-2 102,-46 6-120,-10-2-187,-7 0-251,-2-1-3674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3:59.69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9 10752,'0'0'16570,"10"2"-15866,38 8 566,84 6 0,-108-15-904,0-1-1,0-1 1,0-1-1,0-1 1,45-12-1,-66 14-348,44-11 771,-16 8-5542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44.03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281 115 8136,'0'0'9518,"-7"-8"-9147,1 1-227,1 1 32,1 1 0,-1 0 0,0 0-1,0 1 1,-1-1 0,1 1 0,-12-6-1,12 8 38,1 0-1,-1 1 0,1 0 1,-1 0-1,0 0 0,0 1 1,1-1-1,-1 1 0,0 0 0,0 1 1,1-1-1,-1 1 0,0 0 1,1 0-1,-1 0 0,-7 4 1,2 0 194,-1 0 0,1 1 1,0 0-1,0 1 0,-13 11 1,15-10-91,0 0 0,0 1 1,0 0-1,-8 16 0,15-24-241,0 1 0,0-1 1,0 1-1,1 0 0,-1 0 0,0-1 0,1 1 0,0 0 0,-1 0 0,1 0 0,0 0 1,0-1-1,0 1 0,0 0 0,0 0 0,1 0 0,-1 0 0,1-1 0,-1 1 1,1 0-1,-1 0 0,2 1 0,1 2 33,0 0 1,0 0-1,1-1 1,-1 0-1,1 0 1,5 5-1,-3-4-55,0-1 0,0 0 0,1 0-1,-1-1 1,1 1 0,-1-2-1,1 1 1,0-1 0,0 0-1,0 0 1,1-1 0,10 2 0,7-2 100,0 0 1,32-4 0,-34 1-59,81-9 364,-92 8-352,0 0 1,0 0 0,0-1-1,-1-1 1,1 0-1,15-9 1,-14 6-70,-3 2 13,0 0 1,0-1 0,-1 0-1,0 0 1,9-10-1,-16 14-43,0 0 0,1 0 0,-2 0 0,1 0-1,0 0 1,-1 0 0,1 0 0,-1 0 0,0-1-1,0 1 1,0-1 0,-1 1 0,1 0 0,-1-1-1,0 1 1,0-1 0,0 1 0,0-1 0,0 1-1,-1-1 1,-1-6 0,0 6-9,0 0 0,1 0 0,-1 0 0,-1 0 0,1 0 0,0 1 0,-1-1 0,0 1 0,0-1 0,0 1 0,0 0 0,-1 0 0,1 0 0,-1 1 0,1-1 0,-7-2 0,2 1 0,-1 0 0,1 1 0,-1-1 0,0 2 0,0-1 0,-18-1 0,-117-4 0,139 8 0,-1 1 0,1-1 0,-1 1 0,1-1 0,-1 2 0,1-1 0,0 0 0,-6 3 0,11-3 35,-1 0-1,1-1 1,0 1 0,0 0-1,0-1 1,-1 1 0,1 0-1,0-1 1,0 1 0,0 0-1,0-1 1,0 1 0,0 0-1,0-1 1,1 1 0,-1 0-1,0 0 1,0-1 0,0 1-1,1 1 1,6 13-3523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45.19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351 35 8136,'0'0'7798,"-8"-4"-7342,0 0-309,5 2-100,0 0 1,1 1-1,-1-1 0,0 1 1,0 0-1,0 0 1,0 0-1,0 0 1,-1 0-1,1 1 0,0 0 1,0-1-1,0 1 1,0 0-1,-4 1 0,-8 0 258,2 0 126,0 1-1,0 0 1,0 1-1,-21 8 1,24-8-149,1-1 0,-1 1 0,-12 0 1,12-1 225,-1 0 1,-16 5-1,24-6-334,0 1 1,-1-1-1,1 1 1,0 0-1,0-1 0,1 1 1,-1 1-1,0-1 0,1 0 1,-1 1-1,1-1 1,-3 4-1,-9 11 763,11-14-681,0 0 0,0 0-1,1 1 1,-6 7 0,7-9-172,0 1 1,-1-1 0,1 1-1,0 0 1,0-1-1,0 1 1,1 0 0,-1-1-1,0 1 1,1 0-1,0 0 1,0 0 0,0 0-1,0-1 1,0 1-1,1 0 1,-1 0-1,1 0 1,-1-1 0,1 1-1,0 0 1,0-1-1,1 1 1,-1-1 0,0 1-1,1-1 1,-1 0-1,1 1 1,0-1 0,0 0-1,0 0 1,0 0-1,0 0 1,0-1-1,4 3 1,0 0-2,0-1 0,0 1-1,0-2 1,0 1 0,1 0 0,-1-1-1,11 2 1,49 5 283,-41-7-222,-14-1-79,0-1 0,-1 0 0,1 0 0,-1-1 0,1-1-1,-1 0 1,1 0 0,14-6 0,-5-1 227,1 0 0,36-23 0,-46 26-253,-7 4-29,0 0 0,-1 0 1,1-1-1,0 1 0,-1-1 0,0 0 0,1 0 1,-1 0-1,-1 0 0,1 0 0,0-1 0,-1 1 1,1-1-1,3-7 0,-5 8-10,0 1 0,-1-1 0,1 1 0,0-1 0,-1 1 0,1-1 0,-1 0 0,0 1 0,0-1 0,0 0 0,0 1 0,-1-1 0,1 1 0,-1-1 0,1 0 0,-1 1 0,0-1 0,0 1 0,0 0 0,0-1 0,0 1 0,-1 0 0,1-1 0,-1 1 0,1 0 0,-1 0 0,0 0 0,0 1 0,0-1 0,-2-1 0,-7-4 0,1 0 0,-1 2 0,0-1 0,-1 1 0,-13-4 0,-2-1 0,23 9 0,0-1 0,-1 1 0,1 0 0,0 0 0,-1 0 0,1 0 0,-1 1 0,1 0 0,-1 0 0,1 0 0,-1 0 0,1 1 0,-1 0 0,1 0 0,0 0 0,-1 0 0,1 1 0,-6 2 0,9-3 0,0-1 0,1 0 0,-1 1 0,0-1 0,0 1 0,1-1 0,-1 1 0,0-1 0,1 1 0,-1-1 0,1 1 0,-1 0 0,1-1 0,-1 1 0,1 0 0,-1 0 0,1-1 0,0 1 0,-1 0 0,1 0 0,0 0 0,0-1 0,0 1 0,0 0 0,-1 0 0,1 0 0,0 0 0,0-1 0,1 1 0,-1 0 0,0 0 0,0 0 0,0 0 0,0-1 0,1 1 0,-1 0 0,0 0 0,1-1 0,0 2 0,1 1 0,0-1 0,0 0 0,0 0 0,0 0 0,0 0 0,1 0 0,-1-1 0,1 1 0,-1-1 0,5 3 0,28 9 773,-13-5-3589,-16-7 271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46.18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47 1 9648,'0'0'19552,"-6"10"-19309,0 0-176,2-4-27,1 0 0,-1-1 0,1 1-1,1 1 1,-1-1 0,1 0 0,0 1 0,0-1 0,-1 12-1,-3 124 1499,8-125-1263,-2-15-224,0 0 0,1-1 0,-1 1 0,0 0-1,0 0 1,0-1 0,0 1 0,0 0 0,0 0 0,-1 1-1,1-1 0,-1-2-41,1 0-1,0 0 0,0 1 1,0-1-1,0 0 0,0 0 1,0 0-1,0 1 0,-1-1 1,1 0-1,0 0 0,0 0 0,0 1 1,0-1-1,0 0 0,0 0 1,0 0-1,0 1 0,0-1 1,0 0-1,0 0 0,0 0 0,0 1 1,0-1-1,1 0 0,-1 0 1,0 1-1,0-1 0,0 0 1,0 0-1,0 0 0,0 0 0,0 1 1,1-1-1,-1 0 0,0 0 1,1 0 93,2-9-150,12-19-1095,-9 17-3253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46.88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7328,'0'0'13265,"3"9"-12640,0 1-427,0-1 3,-1-1 1,1 1 0,-2-1 0,2 17 0,-3 116 2689,-2-54 787,1-82-3446,2 5 1081,-1-10-1411,0 1 1,0-1 0,0 0 0,0 0 0,0 0 0,0 0 0,1 0 0,-1 0 0,0 1 0,0-1 0,0 0 0,0 0 0,1 0-1,-1 0 1,0 0 0,0 0 0,0 0 0,0 0 0,1 0 0,-1 0 0,0 0 0,0 0 0,0 0 0,0 0 0,1 0-1,-1 0 1,0 0 0,0 0 0,0 0 0,0 0 0,1 0 0,-1 0 0,0 0 0,0 0 0,0 0 0,0 0 0,0-1 0,1 1-1,-1 0 1,0 0 0,0 0 0,0 0 0,0 0 0,0 0 0,0-1 0,0 1 0,1 0 0,-1 0 0,0 0 0,0 0 0,0-1-1,0 1 1,0 0 0,0 0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49:47.69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1 257 9040,'0'0'10527,"8"-2"-9871,-3 0-576,1 0 189,1 0 1,-1 0-1,0-1 1,0 1-1,0-2 1,0 1 0,0-1-1,7-6 1,0-1 453,0 1 1,1 0-1,1 0 0,17-8 1,-25 14-370,1-1 1,0 1-1,0 1 0,0-1 1,1 1-1,-1 1 0,1 0 1,-1 0-1,1 0 1,0 1-1,0 1 0,0-1 1,14 3-1,2 0 171,-15-1-339,0 0-1,0 0 0,0 1 1,14 4-1,-6 0-185,-12-4 0,0 0 0,0 0 0,11 6 0,-15-7 0,1 1 0,-1-1 0,1 0 0,-1 1 0,1-1 0,-1 0 0,1-1 0,-1 1 0,1 0 0,0-1 0,0 0 0,-1 1 0,1-1 0,0 0 0,0-1 0,4 0 0,-4 0 0,0 0 0,0 0 0,1-1 0,-1 0 0,0 0 0,-1 0 0,1 0 0,0 0 0,0 0 0,-1-1 0,1 1 0,3-6 0,10-14 425,25-43 0,-12 8-5210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0:08.69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291 1 2808,'0'0'9561,"-9"0"-9312,-27 0-52,6 0 2240,30 0-2179,-29 0 2413,28 0-2626,0 1 0,0 0-1,0-1 1,0 1 0,0 0 0,0 0 0,1 0 0,-1 0 0,0 0 0,1 0 0,-1 0 0,0 0-1,1 0 1,-1 0 0,1 0 0,0 0 0,-1 0 0,1 2 0,-7 23 440,7-6-108,0 0 0,1 0 0,5 31 0,-6-50-347,4 75 851,5 29-100,0 6-117,-9-104-624,1 1-1,-1-1 1,-1 0 0,0 1-1,0-1 1,0 0-1,-1 1 1,0-1-1,-5 12 1,4-9 33,-1 0 1,2 0-1,-4 20 1,4-1 104,0-16-85,1-1 1,1 1-1,0 0 0,1-1 0,2 17 0,0-11-3,-3-15-52,1 1 1,-1-1-1,1 1 0,0-1 0,-1 0 0,1 1 0,1-1 0,-1 0 0,1 0 1,-1 0-1,4 5 0,9 25 414,-12-18-175,-4-13-50,-4-7-108,0-5-38,0-1 0,-9-19 0,11 19-36,-1 0 0,-1 1-1,-6-10 1,-1 0 82,1 0 0,-10-23 0,13 23-24,0 5-54,0 0 0,-1 0 0,-17-20 0,27 34-45,-1 0 0,0 0-1,1-1 1,-1 1 0,1 0 0,-1-1-1,1 1 1,-1 0 0,1-1 0,0 1 0,0-2-1,0 2-2,0 0 0,0 0-1,0 0 1,0 1-1,-1-1 1,1 0 0,0 0-1,0 0 1,0 0 0,-1 1-1,1-1 1,0 0-1,-1 0 1,1 1 0,-1-1-1,1 0 1,-1 1 0,1-1-1,-1 0 1,0 1-1,1-1 1,-1 1 0,0-1-1,1 1 1,-1-1 0,0 1-1,-1-1 1,2 1-4,-1-1 1,0 1-1,1-1 1,-1 1-1,1 0 1,-1-1-1,1 1 1,-1-1-1,1 1 1,-1-1-1,1 0 1,-1 1-1,1-1 1,0 1-1,-1-1 1,1 0-1,0 1 1,0-1-1,-1-1 1,3 0-81,8 8 33,5 9 31,-1 1-1,-1 0 0,20 32 1,-17-24-2,24 28 0,-35-46 39,0 1 0,-1-1 1,7 13-1,2 5 33,-13-23-44,1-1 0,-1 0 0,0 1 0,0-1 0,1 0 0,-1 1 0,0-1 0,0 0 0,1 0 0,-1 1 0,0-1 0,1 0 0,-1 0 0,0 0 0,1 0 0,-1 1 0,1-1 0,-1 0 0,0 0 0,1 0 0,-1 0 0,0 0-1,1 0 1,-1 0 0,1 0 0,-1 0 0,0 0 0,1 0 0,-1 0 0,1 0 0,11-9 143,5-16-33,-7 6-80,-8 13-21,1 0-1,0 0 1,0 0-1,0 0 1,1 1 0,0 0-1,0-1 1,0 1 0,6-5-1,6-5 8,-13 12-20,0 0 1,0 0-1,0 0 0,0 0 0,0 1 0,1-1 0,-1 1 1,1 0-1,6-3 0,-10 5-3,1 0 0,0 0 0,0 0 1,-1 0-1,1-1 0,0 1 0,-1 0 0,1-1 0,-1 1 1,1 0-1,0-1 0,-1 1 0,1-1 0,-1 1 1,1-1-1,-1 1 0,1-2 0,-1 2 2,0 0 0,0-1 0,0 1-1,-1-1 1,1 1 0,0 0 0,0 0 0,-1-1 0,1 1 0,0 0-1,0-1 1,-1 1 0,1 0 0,0 0 0,-1 0 0,1-1 0,0 1 0,-1 0-1,1 0 1,-1 0 0,1 0 0,0 0 0,-1 0 0,1-1 0,-1 1-1,1 0 1,0 0 0,-1 0 0,1 0 0,0 1 0,-1-1 0,1 0-1,-1 0 1,1 0 0,0 0 0,-1 0 0,-30 2 22,1 1 1,-36 8-1,-11 2 39,39-6-22,27-4 22,0-1-1,-23 2 1,89 1-459,-26-7-3333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0:44.4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84 4720,'0'0'12738,"1"9"-12330,-3 155 1573,-2-109-1323,3 0 0,6 63 0,0-69-143,-2 0 1,-4 53-1,-1-34 901,8 75 0,-1-119 435,-7-23-873,-1-6-334,-10-213 927,12 150-1138,-16-109 1,9 123-276,3 19 5,-2 1 1,-17-56 0,21 80-164,1 0 0,-1 0 0,0-19 0,-4-17 0,6 43 0,1-1 0,0 1 0,0-1 0,0 1 0,0 0 0,1-1 0,0-3 0,1-13 0,-2 17 0,1-1 0,-1 1 0,1 0 0,-1-1 0,1 1 0,0 0 0,1 0 0,-1-1 0,0 1 0,1 0 0,0 0 0,0 1 0,0-1 0,0 0 0,0 1 0,0-1 0,1 1 0,-1-1 0,1 1 0,0 0 0,0 0 0,-1 1 0,1-1 0,6-2 0,-3 1 0,0 1 0,0 0 0,0 0 0,0 1 0,0-1 0,0 1 0,1 1 0,-1-1 0,0 1 0,1 0 0,-1 1 0,10 1 0,0 2 0,-1 0 0,0 1 0,0 0 0,0 2 0,-1-1 0,0 2 0,0 0 0,-1 1 0,0 0 0,0 1 0,-1 0 0,19 22 0,-20-19 0,-1 1 0,0 0 0,-1 0 0,-1 1 0,0 0 0,-2 1 0,1-1 0,-2 1 0,0 1 0,-1-1 0,0 1 0,1 17 0,-5-30 0,0 0 0,-1 0 0,1 0 0,-1 0 0,1 0 0,-1-1 0,0 1 0,-1 0 0,1-1 0,-1 1 0,1-1 0,-1 1 0,0-1 0,0 0 0,-1 1 0,1-1 0,-1 0 0,1-1 0,-1 1 0,-4 3 0,3-3 0,0 0 0,-1-1 0,1 1 0,-1-1 0,0 0 0,1 0 0,-1 0 0,0 0 0,0-1 0,0 0 0,-1 0 0,1-1 0,0 1 0,-8-1 0,-13-3 0,0 0 0,-1-2 0,2-1 0,-32-11 0,50 14 0,-1 1 0,1 0 0,-1 0 0,0 0 0,1 1 0,-1 0 0,0 1 0,-15 0 0,23 0 0,-1 1 0,1-1 0,-1 0 0,0 0 0,1 0 0,-1 1 0,1-1 0,-1 0 0,0 1 0,1-1 0,-1 0 0,1 1 0,-1-1 0,1 1 0,0-1 0,-1 1 0,1-1 0,-1 1 0,1-1 0,0 1 0,-1-1 0,1 1 0,0 0 0,0-1 0,0 1 0,-1 0 0,1-1 0,0 1 0,0-1 0,0 1 0,0 0 0,0-1 0,0 1 0,0 0 0,0-1 0,0 1 0,1 1 0,0 1 0,0 1 0,0-1 0,0 1 0,1-1 0,3 7 0,4 3 247,0 0 0,1 0 0,14 13 0,12 9-3215,-28-27 911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0:49.4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1 952 7632,'0'0'9251,"8"-7"-8765,5-5-285,2-2 582,25-19 1,-34 29-585,0-2 1,0 1-1,-1-1 1,1 1 0,-1-1-1,0-1 1,-1 1-1,0-1 1,7-14 0,0-5 521,11-40 1,-16 47-444,8-30 424,-10 32-262,0 0-1,1 0 0,1 1 0,15-30 1,-15 34 29,-5 10-311,0 0 0,0 0 0,0 0 1,0 0-1,0 1 0,1-1 0,2-3 0,-4 5-120,0 0-1,1-1 1,-1 1-1,0 0 1,1 0 0,-1-1-1,1 1 1,-1 0-1,0 0 1,1 0 0,-1-1-1,1 1 1,-1 0-1,1 0 1,-1 0-1,0 0 1,1 0 0,-1 0-1,1 0 1,-1 0-1,1 0 1,-1 0 0,1 0-1,-1 1 1,0-1-1,1 0 1,-1 0-1,1 0 1,0 1 0,13 11 566,-10-6-487,0 0 0,0 0-1,6 11 1,-1 12 113,0 1 1,-2-1 0,6 51-1,-8-43 422,-1 46 0,-4-82-642,0 1-1,1-1 0,-1 0 1,0 0-1,-1 1 1,1-1-1,0 0 0,0 0 1,0 0-1,-1 1 0,1-1 1,-1 0-1,1 0 1,-1 0-1,1 0 0,-1 0 1,0 0-1,0 0 0,1 0 1,-1 0-1,0 0 1,0 0-1,0 0 0,0-1 1,0 1-1,0 0 0,0-1 1,0 1-1,0-1 1,0 1-1,0-1 0,-1 1 1,1-1-1,0 0 0,0 1 1,0-1-1,-1 0 1,1 0-1,0 0 0,0 0 1,0 0-1,-1 0 0,1-1 1,0 1-1,-2-1 0,-6-1 73,0 0 0,-1-1-1,1 0 1,-13-7 0,17 7-75,-27-16-7,26 14 0,0 1 0,-1 0 0,-8-4 0,15 8 0,-1 0 0,1 0 0,-1-1 0,0 1 0,1 0 0,-1 0 0,1-1 0,-1 1 0,1 0 0,-1-1 0,1 1 0,-1-1 0,1 1 0,-1-1 0,1 1 0,-1-1 0,1 1 0,0-1 0,-1 1 0,1-1 0,0 1 0,0-1 0,-1 1 0,1-1 0,0 0 0,0 0 0,22 9 0,26 10 0,35 9 0,-67-22 0,0-1 0,28 4 0,-39-8 0,0 1 0,0-1 0,1-1 0,-1 1 0,0-1 0,0 0 0,1 0 0,-1 0 0,7-3 0,1-2 0,-1 1 0,0-2 0,0 0 0,-1 0 0,20-17 0,-26 20 0,0-1 0,-1 0 0,0 0 0,0 0 0,0 0 0,-1-1 0,0 1 0,0-1 0,0 0 0,-1 0 0,1 0 0,-1 0 0,-1 0 0,2-10 0,0-63 0,-3 67 0,-2 4 0,1 5 0,-5 25 0,5 2 0,1 1 0,1 0 0,2-1 0,5 28 0,-2-34 0,0-1 0,14 28 0,-5-15 0,-15-29 0,1 0 0,0 0 0,0 0 0,-1 0 0,1-1 0,0 1 0,0 0 0,0 0 0,0-1 0,0 1 0,0 0 0,0-1 0,0 1 0,0-1 0,0 1 0,0-1 0,0 0 0,0 1 0,0-1 0,0 0 0,0 0 0,1 0 0,-1 0 0,0 0 0,0 0 0,0 0 0,0 0 0,0 0 0,2-1 0,3-1 0,0 1 0,-1-1 0,0 0 0,8-3 0,-7 1 0,-1 1 0,0-1 0,0-1 0,0 1 0,0-1 0,-1 1 0,1-1 0,-1-1 0,0 1 0,-1 0 0,1-1 0,-1 0 0,-1 0 0,5-12 0,0-4 0,0-1 0,5-42 0,-11 61 0,-1 0 0,0 0 0,0 1 0,0-1 0,0 0 0,-1 0 0,0 0 0,0 1 0,-2-7 0,1 3 0,2 3 0,-1-6 0,2 13 0,-1 0 0,0 1 0,-1-1 0,1 0 0,0 0 0,-1 1 0,-1 4 0,-1 8 0,1 12 0,1 0 0,2 0 0,0-1 0,7 33 0,-7-56 0,-1-1 0,1 1 0,0-1 0,0 1 0,1-1 0,-1 0 0,1 0 0,0 0 0,-1 1 0,1-2 0,1 1 0,2 3 0,-3-4 0,-1-1 0,2 1 0,-1-1 0,0 1 0,0-1 0,0 0 0,1 0 0,-1 0 0,0 0 0,1-1 0,-1 1 0,1-1 0,-1 1 0,1-1 0,-1 0 0,1 0 0,3 0 0,-2-1 0,0 0 0,0 0 0,0 0 0,0 0 0,0-1 0,-1 0 0,1 0 0,0 0 0,-1 0 0,1 0 0,-1-1 0,0 1 0,0-1 0,0 0 0,0 0 0,-1 0 0,1-1 0,-1 1 0,4-7 0,-1 1 0,0-1 0,0 0 0,-1 0 0,0-1 0,-1 1 0,3-15 0,-3 5 0,-1 1 0,-1 0 0,-1 0 0,0-1 0,-2 1 0,0 0 0,-8-31 0,10 49 0,-1 1 0,1 0 0,0-1 0,0 1 0,0-1 0,0 1 0,0-1 0,0 1 0,0 0 0,0-1 0,0 1 0,0-1 0,0 1 0,0-1 0,0 1 0,0-1 0,0 1 0,0 0 0,0-1 0,1 1 0,-1-1 0,0 1 0,0 0 0,0-1 0,1 1 0,-1 0 0,0-1 0,1 1 0,-1 0 0,0-1 0,1 1 0,0-1 0,0 1 0,0 0 0,0 0 0,0-1 0,0 1 0,0 0 0,1 0 0,-1 0 0,0 0 0,0 1 0,0-1 0,0 0 0,2 1 0,2 1 0,1-1 0,-1 2 0,0-1 0,-1 0 0,6 4 0,-5-2 0,0 0 0,-1 1 0,1-1 0,-1 1 0,0 0 0,-1 0 0,1 1 0,-1-1 0,0 1 0,4 9 0,0 5 0,8 39 0,-12-42 0,1-1 0,1 0 0,10 26 0,19 12 0,-32-52 0,-1-1 0,0 1 0,0 0 0,1 0 0,-1-1 0,1 1 0,0-1 0,-1 0 0,1 1 0,0-1 0,0 0 0,0 0 0,0 0 0,0 0 0,0-1 0,0 1 0,0 0 0,0-1 0,0 1 0,0-1 0,0 0 0,1 0 0,-1 0 0,0 0 0,0 0 0,0 0 0,0 0 0,0-1 0,1 1 0,-1-1 0,0 0 0,2-1 0,4-1 0,0 0 0,-1-1 0,1-1 0,-1 1 0,0-1 0,-1 0 0,8-7 0,-3 2 0,0 0 0,-1-1 0,0-1 0,-1 0 0,0 0 0,-1 0 0,0-1 0,-1-1 0,-1 1 0,0-1 0,0 0 0,-2 0 0,0-1 0,0 0 0,1-18 0,0-5 0,13-147 0,-17 157 0,4-59 0,-6-96 0,-7 140 0,6 35 0,0-1 0,1 1 0,0-1 0,0 1 0,1-1 0,1-10 0,0 57 0,-1 103 0,-2 69 0,-24 26 0,15-156 0,6-43 0,-2-1 0,-1 1 0,-18 48 0,18-59 0,1 0 0,-4 30 0,4-18 0,-1-20 0,7-16 0,0 0 0,0 0 0,0 0 0,1 0 0,-1 0 0,0 1 0,1-1 0,-1 3 0,1-5 0,0 0 0,0 0 0,-1 0 0,1 0 0,0 0 0,0 0 0,0 0 0,0 0 0,0 1 0,0-1 0,0 0 0,-1 0 0,1 0 0,0 0 0,0 0 0,0 0 0,0 0 0,0 0 0,0 0 0,-1 0 0,1 0 0,0 0 0,0 0 0,0 0 0,0 0 0,0 0 0,-1 0 0,1 0 0,0-1 0,0 1 0,0 0 0,0 0 0,0 0 0,0 0 0,0 0 0,-1 0 0,1 0 0,0 0 0,0 0 0,0 0 0,0-1 0,0 1 0,0 0 0,0 0 0,0 0 0,0 0 0,0 0 0,0 0 0,0-1 0,0 1 0,0 0 0,0 0 0,0 0 0,0 0 0,0 0 0,0 0 0,0-1 0,0 1 0,0 0 0,0 0 0,0 0 0,0 0 0,0 0 0,0 0 0,0-1 0,0 1 0,0-9 0,1 0 0,0 0 0,1 0 0,0 0 0,0 1 0,1-1 0,0 0 0,1 1 0,0 0 0,6-10 0,6-8 0,35-39 0,-19 26 0,-26 31 0,54-64 0,-53 64 0,1 1 0,0 0 0,0 1 0,1 0 0,-1 0 0,18-8 0,-6 5 0,-9 3 0,0 1 0,0 1 0,0 0 0,1 0 0,-1 1 0,1 0 0,0 1 0,15-1 0,48 12 0,-74-9 0,-4 2 0,-6 1 0,-30 3 0,28-5 0,1 0 0,-1 0 0,1 1 0,0 1 0,0-1 0,0 2 0,0 0 0,1 0 0,-1 0 0,-10 8 0,14-8 0,0 1 0,1-1 0,-1 1 0,1 0 0,1 0 0,-1 1 0,1 0 0,-5 6 0,8-8 0,-1 0 0,1-1 0,0 1 0,0 0 0,0 0 0,0-1 0,0 1 0,1 0 0,0 0 0,0 0 0,0 0 0,0 0 0,1 0 0,-1-1 0,1 1 0,2 6 0,-2-8 0,0 0 0,0 0 0,0 0 0,0 1 0,0-1 0,0 0 0,1 0 0,-1-1 0,1 1 0,-1 0 0,1 0 0,0-1 0,0 1 0,0-1 0,0 0 0,0 1 0,0-1 0,0 0 0,0 0 0,1 0 0,-1-1 0,0 1 0,0 0 0,1-1 0,-1 1 0,1-1 0,3 0 0,-2 0 0,0 0 0,0 0 0,0-1 0,0 1 0,0-1 0,0 0 0,0 0 0,-1 0 0,1-1 0,0 1 0,-1-1 0,1 0 0,-1 0 0,1 0 0,-1-1 0,3-2 0,1-3 0,1-1 0,-2 0 0,0-1 0,0 0 0,0 0 0,-2 0 0,6-15 0,-9 23 0,0 1 0,-1-1 0,1 0 0,-1 0 0,0 0 0,1 0 0,-1 1 0,0-1 0,0 0 0,0 0 0,-1 0 0,1 0 0,0 0 0,-1 1 0,1-1 0,-1 0 0,-1-3 0,4 9 0,-1 0 0,1 0 0,-1 0 0,0 0 0,1 6 0,-1-4 0,0 0 0,0 0 0,1-1 0,0 1 0,0-1 0,0 1 0,1-1 0,5 8 0,-5-8 0,1-1 0,-1 0 0,1 0 0,0-1 0,0 1 0,1-1 0,-1 0 0,1 0 0,6 3 0,-8-5 0,1 0 0,0 0 0,-1 0 0,1-1 0,-1 1 0,1-1 0,0 0 0,-1 0 0,1 0 0,0-1 0,-1 1 0,1-1 0,-1 0 0,1 0 0,4-2 0,5-3 0,0 0 0,0-1 0,0 0 0,11-9 0,47-40 0,-52 40 0,2-3 0,21-25 0,-32 33 0,0-1 0,1 1 0,0 1 0,1 0 0,0 1 0,0 0 0,1 1 0,23-11 0,-31 16 0,15-4 0,-19 6 0,0 1 0,-1 0 0,1 0 0,0 0 0,0-1 0,0 1 0,0 0 0,-1 0 0,1 0 0,0 0 0,0 0 0,0 1 0,0-1 0,-1 0 0,1 0 0,0 0 0,0 1 0,0-1 0,-1 0 0,2 2 0,-3 0 0,0-1 0,-1 1 0,1-1 0,-1 1 0,0-1 0,0 1 0,-3 1 0,4-2 0,-43 27 0,33-22 0,0 1 0,0 0 0,1 0 0,-14 14 0,15-12 0,1 0 0,0 0 0,0 1 0,-10 17 0,17-24 0,-1 0 0,1 1 0,0-1 0,0 0 0,0 0 0,0 1 0,0-1 0,1 0 0,0 1 0,-1-1 0,1 1 0,0-1 0,1 1 0,-1-1 0,1 0 0,-1 1 0,1-1 0,0 0 0,1 0 0,-1 1 0,3 4 0,0 0 0,1 0 0,0 0 0,0-1 0,11 12 0,-13-16 0,0 0 0,0-1 0,1 1 0,-1-1 0,1 0 0,-1 0 0,1 0 0,0-1 0,0 1 0,0-1 0,0 0 0,6 1 0,3 0 0,0-1 0,0-1 0,0 0 0,0-1 0,0-1 0,0 0 0,-1 0 0,1-1 0,-1-1 0,1 0 0,-1-1 0,19-10 0,22-9 0,-41 19 0,0 0 0,0 0 0,-1-1 0,15-10 0,-23 13 0,0 1 0,-1-1 0,1 1 0,0-1 0,-1 0 0,0 0 0,1 0 0,-1 0 0,-1-1 0,1 1 0,0-1 0,-1 1 0,0-1 0,1 1 0,-1-1 0,-1 0 0,1 1 0,0-1 0,-1-4 0,0 2 0,0-1 0,0 1 0,-1 0 0,0 0 0,0-1 0,-1 1 0,-4-11 0,5 14 0,0 1 0,0-1 0,0 1 0,-1-1 0,1 1 0,-1 0 0,0-1 0,0 1 0,0 0 0,0 0 0,0 1 0,0-1 0,0 0 0,-1 1 0,1-1 0,0 1 0,-1 0 0,0 0 0,1 0 0,-4-1 0,4 1 0,0 1 0,0 0 0,0 0 0,0 0 0,0 0 0,0 1 0,0-1 0,0 1 0,0-1 0,0 1 0,0-1 0,0 1 0,1 0 0,-1 0 0,0 0 0,0 0 0,1 0 0,-1 0 0,1 1 0,-1-1 0,1 0 0,0 1 0,-1-1 0,1 1 0,0-1 0,0 1 0,-1 2 0,-1 1 0,1-1 0,-1 1 0,1 0 0,0 0 0,1 0 0,-1 0 0,1 0 0,0 0 0,0 5 0,1 1 0,1-1 0,0 0 0,1 0 0,0 0 0,0 0 0,1 0 0,0 0 0,1-1 0,0 1 0,0-1 0,1 0 0,1 0 0,-1-1 0,1 1 0,1-1 0,0 0 0,0-1 0,0 0 0,1 0 0,8 6 0,-11-10 0,1-1 0,-1 1 0,0-1 0,0 0 0,1 0 0,0-1 0,-1 0 0,1 0 0,-1 0 0,1 0 0,0-1 0,6 0 0,1-1 0,0-1 0,0 0 0,0 0 0,15-5 0,3-4 0,43-19 0,-62 24 0,0 0 0,0-1 0,0-1 0,-1 0 0,0 0 0,11-13 0,-7 1 909,-9 8-4852,-6 11 3042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0:52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0 422 7936,'0'0'9982,"8"-10"-9474,67-75 1095,-53 62-830,-12 13-239,0 1 0,15-23-1,-15 17-27,-1 0-1,0-1 1,-1 0-1,-1 0 1,-1 0-1,6-20 1,-8 17-25,9-29 1343,-12 40-889,-4 7-223,-8 10-60,6 1-521,-1 0 0,1 0 0,1 0 0,0 1 0,0 0-1,1 0 1,1 0 0,-3 19 0,4-14 42,1 0-1,0 0 1,1 0-1,0-1 1,7 27-1,-7-37-172,0-1 0,0 1 0,1 0 0,0-1 0,0 0 0,0 1 0,0-1 0,1 0 0,3 5 0,-5-8 0,1 0 0,-1 1 0,1-1 0,0 0 0,-1 0 0,1 0 0,0 0 0,-1 0 0,1 0 0,0 0 0,0-1 0,0 1 0,0-1 0,0 1 0,0-1 0,0 0 0,0 0 0,0 0 0,0 0 0,0 0 0,0 0 0,0-1 0,3 0 0,-2 0 0,0 0 0,-1 0 0,1 0 0,0 0 0,-1-1 0,1 1 0,-1-1 0,0 0 0,1 0 0,3-4 0,19-25 0,-14 16 0,4-4 0,-2-1 0,-1-1 0,11-23 0,4-8 0,-21 40 0,-1-1 0,5-13 0,8-18 0,-17 42 0,1-1 0,0 0 0,-1 0 0,1 1 0,0-1 0,0 1 0,1 0 0,-1 0 0,0-1 0,1 2 0,0-1 0,-1 0 0,1 0 0,3-1 0,-3 4 0,-1-1 0,1 1 0,-1 0 0,0 0 0,1 0 0,-1 0 0,0 0 0,0 1 0,0-1 0,0 0 0,0 1 0,0 0 0,0 0 0,2 2 0,0 1 0,0 1 0,0-1 0,-1 1 0,0 0 0,0 0 0,0 0 0,1 7 0,13 48 0,-11-34 0,-3-18 0,-1 0 0,0 0 0,-1 0 0,0 0 0,0 1 0,-1-1 0,0 0 0,-1 0 0,0 1 0,0-1 0,-4 10 0,5-18 0,-1 1 0,0-1 0,0 1 0,0-1 0,0 1 0,0-1 0,0 0 0,0 1 0,-1-1 0,1 0 0,0 0 0,-1 0 0,1 0 0,-1 0 0,1 0 0,-1-1 0,1 1 0,-1 0 0,0-1 0,1 1 0,-1-1 0,0 0 0,1 1 0,-1-1 0,0 0 0,1 0 0,-1 0 0,0 0 0,0-1 0,-3 0 0,-3 0 0,0-1 0,-1 0 0,1-1 0,-15-6 0,8 0 0,12 7 0,0 0 0,1 1 0,-1-1 0,0 1 0,0-1 0,0 1 0,0 0 0,0 0 0,0 0 0,0 1 0,0-1 0,-5 0 0,7 3 0,1-1 0,-1 0 0,1 0 0,0 0 0,-1 1 0,1-1 0,0 0 0,0 0 0,0 1 0,0-1 0,1 2 0,-1-2 0,-1 18 0,0-15 0,1 1 0,0 0 0,0-1 0,0 1 0,1 0 0,-1-1 0,1 1 0,0-1 0,0 1 0,4 7 0,-3-8 0,0 0 0,0 0 0,0 0 0,0 0 0,1-1 0,0 1 0,0-1 0,0 0 0,0 0 0,0 0 0,1 0 0,-1 0 0,1-1 0,0 0 0,0 1 0,0-1 0,0-1 0,0 1 0,0-1 0,0 1 0,0-1 0,9 1 0,27 0 0,56-3 0,-36-3 0,-43 1 0,0 2 0,1 0 0,-1 1 0,1 0 0,0 2 0,23 4 0,-19 5 856,-12-3-5676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0:52.5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 15272,'0'0'2127,"57"-47"-1943,-22 42-8,11 3-328,13 9 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2:44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0 212 6128,'0'0'7958,"9"-10"-7180,-3 3-616,2-2 57,0 1 1,1-1 0,0 2-1,0-1 1,18-10 0,-4 3 376,16-9 416,-36 23-860,0-1 0,0 1 0,1 0 0,-1 0-1,0 0 1,1 0 0,-1 1 0,1-1 0,6 1 0,-9 0-108,0 0 0,0 1 0,0-1 0,0 0 0,0 1 0,0-1-1,0 1 1,0-1 0,0 1 0,0-1 0,0 1 0,-1 0 0,1-1-1,0 1 1,0 0 0,-1 0 0,1-1 0,0 1 0,-1 0 0,1 0 0,-1 0-1,1 0 1,-1 0 0,1 0 0,-1 0 0,0 0 0,1 1 0,0 4 82,0 0 1,0 0 0,0 10 0,-1 14 152,-2 0-1,-1 0 0,-11 46 1,7-43-27,2 0 1,-3 50-1,8-78-201,0 0 0,1 0 1,-1 0-1,1 0 0,0 0 0,0 0 1,1 0-1,2 8 0,-3-12-31,0 1-1,0-1 1,0 1-1,0-1 0,0 0 1,0 0-1,0 1 1,1-1-1,-1 0 1,0 0-1,1 0 1,-1 0-1,1 0 1,-1-1-1,1 1 0,-1 0 1,1-1-1,-1 1 1,1-1-1,0 0 1,-1 1-1,1-1 1,0 0-1,-1 0 0,1 0 1,0 0-1,-1 0 1,4-1-1,1 0 21,1-1-1,-1 0 0,0 0 0,0-1 1,0 0-1,0 0 0,0 0 0,-1-1 1,1 1-1,-1-1 0,0-1 0,7-6 1,1-4 81,0 0 1,19-31 0,-6 4 104,-3 0 0,31-78 0,-46 98-110,-2 0 0,0 0 0,-1-1 0,1-33 0,-5 53-51,-1-1 0,0 0 1,0 0-1,-1 0 1,1 0-1,-1 0 1,0 1-1,0-1 0,0 0 1,0 1-1,-1-1 1,1 1-1,-4-5 1,5 8-63,0 0 1,0-1-1,0 1 1,0 0-1,0 0 1,0 0-1,0 0 1,0 0 0,0 0-1,0-1 1,-1 1-1,1 0 1,0 0-1,0 0 1,0 0 0,0 0-1,0 0 1,0 0-1,0 0 1,-1-1-1,1 1 1,0 0 0,0 0-1,0 0 1,0 0-1,0 0 1,0 0-1,-1 0 1,1 0 0,0 0-1,0 0 1,0 0-1,0 0 1,0 0-1,-1 0 1,1 0 0,0 0-1,0 0 1,0 0-1,0 0 1,0 0-1,-1 0 1,1 1 0,0-1-1,0 0 1,0 0-1,0 0 1,0 0-1,0 0 1,0 0 0,-1 0-1,1 0 1,0 1-1,0-1 1,0 0-1,0 0 1,0 0 0,0 0-1,0 0 1,0 0-1,0 1 1,0-1-1,0 0 1,0 0 0,0 0-1,0 0 1,0 1-1,-1 10 59,4-7-63,-1 0 1,1 1 0,-1-1 0,1 0-1,0 0 1,1 0 0,-1-1 0,1 1 0,6 4-1,39 26-3,-34-27 30,0 0 1,0-1 0,1 0-1,0-1 1,0-1 0,0-1-1,0 0 1,0-1 0,1-1-1,21-1 1,-4-5 84,-28 3-43,1 1 1,0 0-1,8 0 0,36-7 431,-34 8-430,-11-1-39,0 1 0,0 0 1,0 0-1,0 0 0,0 1 0,0 0 1,0 0-1,10 4 0,-15-4-28,-1-1 1,0 0-1,0 0 0,0 0 1,1 1-1,-1-1 0,0 0 0,0 0 1,0 0-1,0 1 0,1-1 0,-1 0 1,0 1-1,0-1 0,0 0 1,0 0-1,0 1 0,0-1 0,0 0 1,0 0-1,0 1 0,0-1 0,0 0 1,0 1-1,0-1 0,0 0 1,0 1-1,0-1 0,0 0 0,0 0 1,0 1-1,0-1 0,0 0 1,-1 0-1,1 1 0,0-1 0,0 0 1,-9 13 14,6-10-9,-26 32 43,-42 39 0,36-39-24,10-12-11,14-13-5,1 0 0,0 0 0,-10 13 0,18-20-13,0-1 1,0 1-1,1 0 0,-1-1 0,1 1 0,0 0 1,0 0-1,0 0 0,0 0 0,0 0 1,1 0-1,-1 1 0,1-1 0,0 0 0,0 0 1,0 0-1,0 0 0,0 0 0,2 4 0,-2-4 0,1-1-1,0 0 0,0 0 0,0 0 0,0 0 0,0 0 0,0 0 0,1 0 1,-1 0-1,1-1 0,-1 1 0,1-1 0,0 1 0,0-1 0,-1 1 1,1-1-1,0 0 0,0 0 0,0 0 0,1 0 0,-1 0 0,0 0 0,0-1 1,0 1-1,1-1 0,-1 1 0,0-1 0,0 0 0,1 0 0,-1 0 0,0 0 1,5-1-1,0 0-2,0-1 1,1 1 0,-1-1-1,0-1 1,0 1-1,0-1 1,-1-1 0,1 1-1,6-5 1,-2-1 25,-1 0 0,0-1 0,-1 0 0,0-1-1,0 0 1,-1 0 0,-1 0 0,0-1 0,0-1 0,-1 1 0,-1-1 0,0 0 0,0 0 0,-2 0 0,0-1 0,3-25 0,-6 38-9,0 0-1,0 0 1,1 0 0,-1 0 0,0 0 0,-1 0 0,1 0 0,0 0-1,0 0 1,0 0 0,-1 0 0,1 0 0,0 0 0,-1 0 0,1 0-1,-1-1 1,-4 3 103,-2 7-75,5-3-38,0-1 0,0 1 0,0 0 0,0 1 0,1-1 0,0 0 1,0 0-1,0 1 0,1-1 0,0 0 0,0 1 0,0-1 0,1 0 0,-1 1 1,1-1-1,1 0 0,-1 0 0,3 6 0,-3-7-5,1-1-1,0 1 1,0-1-1,0 0 1,0 0 0,0 1-1,1-2 1,-1 1-1,1 0 1,0 0 0,0-1-1,0 0 1,0 1-1,0-1 1,1 0 0,-1-1-1,0 1 1,1-1 0,0 1-1,-1-1 1,1 0-1,0 0 1,-1-1 0,1 1-1,8-1 1,5-1 15,-1 0 1,1-1-1,0-1 0,-1-1 1,1-1-1,-1 0 0,0-1 1,16-8-1,18-12 137,49-35 0,-73 44-85,1-1 11,-12 7 5,26-13-1,-35 22-74,0-1 1,0 1-1,0 0 0,0 0 0,0 1 0,0 0 0,1 0 0,8 0 0,-3 2-6,-1 1 0,1 0 0,-1 0-1,0 1 1,0 1 0,0 0 0,18 9 0,3 1 38,-26-11-1,13 5 18,-19-8-48,1 0-1,-1 0 0,0 0 1,1 1-1,-1-1 0,0 0 1,1 0-1,-1 0 0,1 0 1,-1 0-1,1 0 0,-1 0 1,0 0-1,1 0 0,-1 0 1,1 0-1,-1 0 1,0 0-1,1 0 0,-1-1 1,1 1-1,-1 0 0,0 0 1,1 0-1,-1-1 0,0 1 1,1 0-1,-1 0 0,0-1 1,1 1-1,-1 0 0,0-1 1,1 1-1,-1-1 0,0 0 12,0 0-1,0 0 0,0 1 1,-1-1-1,1 0 0,0 0 1,-1 0-1,1 0 1,0 0-1,-1 0 0,1 1 1,-1-1-1,0 0 0,1 0 1,-1 1-1,1-1 0,-1 0 1,-1 0-1,-13-12 57,12 11-66,0 1-1,0 0 1,0-1-1,0 1 1,-1 0-1,1 1 1,0-1 0,-1 0-1,1 1 1,0 0-1,-1 0 1,1 0-1,0 0 1,-1 0-1,1 1 1,0-1-1,-1 1 1,1 0-1,0 0 1,-3 2-1,-6 2 2,2 1-1,-1 1 1,1 0 0,-11 9-1,13-9-22,2-3 12,1 1 0,-1 0 0,2 0 0,-1 1-1,0-1 1,1 1 0,0 0 0,0 0 0,1 0 0,0 1-1,0-1 1,-4 13 0,7-17 3,-1 0 0,1 1 0,-1-1 0,1 0 0,0 0 0,0 0 0,0 1 0,0-1 0,0 0 0,0 0 0,1 1 0,-1-1 0,1 0 0,0 0 0,-1 0 0,1 0 0,0 0 0,0 0 0,2 3 0,0-2 0,-1 0 0,1-1 0,0 1 0,0-1 0,0 1 0,0-1 0,1 0 0,-1 0 0,0 0 0,6 1 0,4 2 0,0-2 1,0 1-1,0-2 1,0 0-1,22 1 1,-3-3 50,0 0 0,47-7 1,-67 5-36,-1-1 0,0 1 0,0-2 0,0 1 1,0-2-1,-1 0 0,1 0 0,-1 0 0,-1-1 1,14-11-1,-5 0 28,0 0 0,-2-1 0,0-1 0,-1-1 0,-1 0 0,-1-1 0,11-24 0,-23 44-42,2-6 54,1-1 1,1 1-1,9-12 1,-12 20 52,-2 7-76,-2 8-17,-2 17-3,2 1-1,1-1 1,1 1-1,10 63 1,-9-93-15,-1 0 1,1 0-1,0 0 0,1 0 1,-1 0-1,1 0 0,-1 0 0,1 0 1,3 4-1,-4-7 1,1 0-1,-1 1 1,1-1-1,-1 0 1,0 0-1,1 0 1,0 0-1,-1 0 1,1 0-1,0-1 1,-1 1 0,1 0-1,0-1 1,0 1-1,0-1 1,-1 0-1,1 0 1,0 0-1,0 0 1,0 0-1,0 0 1,-1 0-1,4-1 1,6-1-1,0-1-1,0 0 1,-1 0-1,1-1 1,0-1 0,-1 0-1,0 0 1,0-1-1,12-10 1,4-4 139,44-48-1,-9-6-49,-14 14-67,-41 56-20,-7 10 0,-10 18 0,7-15 0,-1 4 0,1 0 0,0 0 0,1 0 0,1 1 0,0 0 0,0 23 0,2-29 0,0 0 0,1 0 0,-1 0 0,2 1 0,0-1 0,0 0 0,0-1 0,1 1 0,0 0 0,0-1 0,1 1 0,6 9 0,-8-15 0,-1 0 0,1 0 0,0 0 0,-1 0 0,1 0 0,0 0 0,0-1 0,0 1 0,0-1 0,1 0 0,-1 1 0,0-1 0,0 0 0,1 0 0,-1-1 0,1 1 0,-1 0 0,1-1 0,-1 1 0,1-1 0,-1 0 0,1 0 0,-1 0 0,1 0 0,-1 0 0,1-1 0,0 1 0,-1-1 0,0 0 0,5-1 0,5-4 0,-1 0 0,0-1 0,-1 1 0,1-2 0,9-9 0,-3 3 0,-1 1 0,-1 0 0,0-2 0,22-28 0,31-55 0,-46 65 0,-13 17 0,-17 49 0,8-20 0,1 0 0,0 1 0,1-1 0,1 0 0,4 17 0,-5-26 0,0 1 0,-1-1 0,1 0 0,1 0 0,-1 0 0,1 0 0,-1-1 0,6 6 0,-6-7 0,0-1 0,0 1 0,0-1 0,0 1 0,0-1 0,0 0 0,1 1 0,-1-1 0,1-1 0,-1 1 0,1 0 0,-1 0 0,1-1 0,-1 0 0,1 1 0,2-1 0,3-1 0,0 1 0,0-2 0,0 1 0,0-1 0,-1 0 0,1 0 0,-1-1 0,1 0 0,12-8 0,-3 0 0,-1 0 0,27-24 0,-36 28 0,26-24 0,-31 29 0,0-1 0,1 0 0,-1 0 0,0 0 0,-1 0 0,1 0 0,0 0 0,-1 0 0,2-6 0,2-1 0,-1 115 0,-3-93 0,-1-1 0,5 22 0,-5-30 0,1 0 0,0 0 0,0 0 0,0 0 0,0 0 0,0 0 0,1-1 0,-1 1 0,1 0 0,0 0 0,0-1 0,0 0 0,0 1 0,0-1 0,3 3 0,-3-4 0,0 0 0,1-1 0,-1 1 0,0-1 0,0 0 0,0 1 0,0-1 0,0 0 0,0 0 0,1 0 0,-1-1 0,0 1 0,4-1 0,28-10 0,-2-5 0,-1-2 0,-1 0 0,36-30 0,39-24 0,-91 64 0,29-12 0,-39 18 0,0 0 0,1 1 0,-1-1 0,1 1 0,-1 0 0,1 1 0,0-1 0,-1 1 0,1 0 0,0 0 0,6 1 0,-9 0 0,1-1 0,-1 1 0,0 0 0,1 0 0,-1 0 0,0 1 0,0-1 0,0 0 0,0 1 0,0 0 0,-1-1 0,1 1 0,0 0 0,-1 0 0,1 0 0,-1 0 0,0 0 0,1 0 0,-1 0 0,0 0 0,0 0 0,0 1 0,-1-1 0,1 0 0,-1 1 0,1 2 0,0 6 0,0 1 0,-1-1 0,0 1 0,-3 15 0,0 8 0,3-34 0,0 0 0,0-1 0,0 1 0,0 0 0,0-1 0,0 1 0,0 0 0,0 0 0,1-1 0,-1 1 0,0 0 0,0-1 0,0 1 0,1 0 0,-1-1 0,0 1 0,1-1 0,-1 1 0,1 0 0,-1-1 0,1 1 0,0-1 0,0 1 0,-1-1 0,1 0 0,-1 0 0,1 0 0,-1 0 0,1 0 0,0 0 0,-1 0 0,1 0 0,-1 0 0,1 0 0,0 0 0,-1-1 0,1 1 0,-1 0 0,1 0 0,-1 0 0,1-1 0,0 1 0,5-4 0,-1 0 0,0 0 0,8-8 0,-8 7 0,35-37 0,-27 28 0,0 0 0,26-21 0,-27 26 0,-10 6 0,0 1 0,1 0 0,0 0 0,-1 0 0,1 0 0,0 0 0,0 0 0,0 1 0,0 0 0,0-1 0,5 0 0,-8 2 0,1 0 0,0 1 0,-1-1 0,1 0 0,-1 0 0,1 1 0,0-1 0,-1 0 0,1 1 0,-1-1 0,1 1 0,0-1 0,-1 1 0,0-1 0,1 1 0,-1-1 0,1 1 0,-1-1 0,1 1 0,-1-1 0,0 1 0,0 0 0,1-1 0,-1 1 0,0 0 0,0-1 0,0 1 0,1 0 0,-1-1 0,0 1 0,0 1 0,0 22 0,-11 66 0,11-89 0,0-1 0,0 1 0,0 0 0,-1-1 0,1 1 0,0-1 0,0 1 0,0-1 0,0 1 0,0-1 0,1 1 0,-1-1 0,0 1 0,0-1 0,0 1 0,0-1 0,1 1 0,-1-1 0,0 1 0,0-1 0,1 1 0,-1-1 0,0 1 0,1-1 0,-1 0 0,1 1 0,-1-1 0,0 0 0,1 1 0,-1-1 0,2 1 0,-1-1 0,1 0 0,-1 1 0,1-1 0,-1 0 0,1 0 0,-1 0 0,1-1 0,-1 1 0,1 0 0,-1 0 0,3-2 0,4-1 0,0 0 0,0 0 0,8-6 0,10-7 0,-2 1 0,0 1 0,1 1 0,42-15 0,-66 28 0,0 0 0,1 0 0,-1-1 0,1 1 0,-1 0 0,0 0 0,1 1 0,-1-1 0,0 0 0,1 0 0,-1 1 0,0-1 0,1 1 0,-1-1 0,0 1 0,1-1 0,-1 1 0,0 0 0,0-1 0,0 1 0,0 0 0,0 0 0,0 0 0,0 0 0,0 0 0,0 0 0,0 0 0,-1 1 0,2 1 0,3 5 0,-1 0 0,0 0 0,4 13 0,-5-12 0,0-3 0,-1 1 0,1-1 0,1 0 0,-1-1 0,1 1 0,0-1 0,0 0 0,0 1 0,1-2 0,0 1 0,0-1 0,0 1 0,1-1 0,-1-1 0,7 4 0,-4-3 0,1-1 0,-1 0 0,0 0 0,1-1 0,-1 0 0,1-1 0,0 0 0,-1 0 0,1-1 0,0 0 0,11-2 0,11-2 170,0-2 0,-1-1 0,0-2 0,29-11 0,-35 10-1765,-1-1 0,35-22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47:52.3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145 161 10344,'0'0'14369,"-1"7"-13621,-3 26 187,-2 1 0,-1-1-1,-14 38 1,4-30 252,-2-1-1,-24 37 0,30-61-1186,11-14 0,1-1 0,-1 1 0,0 0 0,1-1 0,0 1 0,-1 0 0,-1 4 0,18-54 0,33-73 0,-8 14 0,-1 5 0,-9 32 0,-20 57 0,-10 13 0,0-1 0,1 1 0,-1 0 0,0-1 0,0 1 0,1 0 0,-1-1 0,0 1 0,1 0 0,-1 0 0,0-1 0,1 1 0,-1 0 0,1 0 0,-1 0 0,0 0 0,1-1 0,-1 1 0,0 0 0,1 0 0,-1 0 0,1 0 0,-1 0 0,1 0 0,-1 0 0,0 0 0,1 0 0,-1 0 0,1 0 0,-1 0 0,0 1 0,1-1 0,5 6 0,0 0 0,0 0 0,-1 1 0,0-1 0,0 1 0,0 0 0,5 13 0,-10-20 0,7 19 0,1-2 0,1 1 0,1-1 0,16 23 0,-25-40 0,-1 0 0,1 0 0,0 1 0,-1-1 0,1 0 0,-1 0 0,1 0 0,0 0 0,-1 0 0,1 0 0,-1 0 0,1 0 0,0-1 0,-1 1 0,1 0 0,-1 0 0,1 0 0,-1-1 0,1 1 0,0 0 0,-1-1 0,1 1 0,-1 0 0,0-1 0,1 1 0,-1 0 0,1-1 0,0 0 0,15-15 0,82-148 0,-93 155 0,11-32 0,-16 40 0,0 1 0,1-1 0,-1 1 0,0 0 0,0-1 0,1 1 0,-1 0 0,0-1 0,1 1 0,-1 0 0,0 0 0,1-1 0,-1 1 0,0 0 0,1 0 0,-1 0 0,0-1 0,1 1 0,-1 0 0,1 0 0,-1 0 0,0 0 0,1 0 0,-1 0 0,1 0 0,-1 0 0,1 0 0,0 0 0,10 8 0,8 18 0,39 89 0,-12-23 0,-43-85 0,54 92 0,-51-88 0,-6-9 0,1 0 0,0 0 0,0-1 0,0 1 0,0 0 0,1 0 0,-1 0 0,0-1 0,1 1 0,-1-1 0,1 1 0,2 1 0,-17-20 850,5 7-5635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0:52.9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4616,'0'0'-80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0:56.0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1 963 8240,'0'0'2265,"9"-4"-1450,7-5-338,1 0 1,-1-1-1,0-1 1,-1 0-1,-1-1 1,1-1-1,13-16 1,8-19 867,-3-3 1,43-87 0,-58 101-758,-2-1 0,-2-1 1,-1 0-1,13-76 0,2-165 1765,-27 277-2310,-1-2 72,0 0 0,1 0 0,-2 0 0,1 0 0,0 0 0,-1 0-1,0 0 1,0 1 0,-4-10 0,3 9 506,0 2 190,1 11-475,-17 97 339,4-34-422,-26 212 840,34-236-610,1 70 0,6-101-225,0 1-1,1-1 1,0 0 0,2 0-1,0 0 1,0 0-1,13 28 1,-15-41-248,0 0-1,-1-1 1,1 1 0,0-1 0,0 0-1,0 0 1,1 1 0,-1-1 0,0-1-1,1 1 1,-1 0 0,1 0-1,0-1 1,0 0 0,-1 1 0,1-1-1,0 0 1,0-1 0,0 1 0,0 0-1,3-1 1,2 1-2,-1-1 1,0 0-1,0 0 0,0 0 0,0-1 1,0-1-1,12-3 0,3-2-8,0-1 0,21-12 0,-33 15 0,-1-1 0,1 0 0,-1-1 0,0 0 0,-1 0 0,11-11 0,-7 5 0,-9 10 0,0 1 0,0-1 0,0 0 0,-1 0 0,1 0 0,-1 0 0,0-1 0,0 1 0,0 0 0,0-1 0,-1 0 0,1 1 0,-1-1 0,0 0 0,0 0 0,1-7 0,-2 11 0,0 0 0,0 0 0,0 0 0,0 0 0,0 0 0,0 0 0,0 0 0,0 0 0,0 0 0,0-1 0,0 1 0,0 0 0,0 0 0,0 0 0,0 0 0,0 0 0,0 0 0,0 0 0,0 0 0,0 0 0,0 0 0,0 0 0,0-1 0,0 1 0,-1 0 0,1 0 0,0 0 0,0 0 0,0 0 0,0 0 0,0 0 0,0 0 0,0 0 0,0 0 0,0 0 0,0 0 0,0 0 0,0 0 0,0 0 0,-1 0 0,1 0 0,0 0 0,0 0 0,0 0 0,0 0 0,0 0 0,0 0 0,0 0 0,0 0 0,0 0 0,0 0 0,0 0 0,-1 0 0,1 0 0,0 0 0,0 0 0,0 0 0,0 0 0,0 0 0,0 0 0,0 0 0,-6 6 0,-5 11 0,10-12 0,-1 1 0,2-1 0,-1 1 0,1 0 0,-1-1 0,2 1 0,-1 0 0,0-1 0,1 1 0,0-1 0,1 1 0,-1-1 0,1 1 0,0-1 0,0 0 0,1 0 0,0 0 0,0 0 0,0 0 0,0-1 0,1 1 0,6 6 0,-2-5 0,2 2 0,0 0 0,18 10 0,-25-17 0,1 1 0,-1 0 0,1-1 0,0 0 0,-1 0 0,1 0 0,0 0 0,0 0 0,0-1 0,0 0 0,0 0 0,6 0 0,-8-1 0,0 1 0,1-1 0,-1 1 0,0-1 0,0 1 0,0-1 0,0 0 0,-1 0 0,1 0 0,0 0 0,0-1 0,0 1 0,-1 0 0,1-1 0,-1 1 0,1-1 0,1-2 0,-1 1 0,0 0 0,-1 0 0,0 0 0,1 0 0,-1-1 0,0 1 0,0 0 0,-1-1 0,1 1 0,-1-4 0,1-2 0,-1 1 0,-1-1 0,0 0 0,0 0 0,-1 1 0,0-1 0,-5-13 0,5 16 0,-1-1 0,0 0 0,0 1 0,-1 0 0,1-1 0,-1 2 0,-1-1 0,1 0 0,-1 1 0,0 0 0,0 0 0,-1 0 0,1 0 0,-1 1 0,0 0 0,0 1 0,-1-1 0,1 1 0,-1 0 0,0 0 0,1 1 0,-12-2 0,12 3 0,-33-4 0,37 5 0,0 0 0,0 0 0,0 0 0,0 0 0,0 0 0,0 1 0,0-1 0,0 1 0,0 0 0,0-1 0,0 1 0,0 0 0,0 0 0,0 0 0,-3 3 0,5-3 0,0-1 0,-1 1 0,1-1 0,0 1 0,0-1 0,0 1 0,0-1 0,0 1 0,-1-1 0,1 1 0,0-1 0,0 1 0,1-1 0,-1 1 0,0 0 0,0-1 0,0 1 0,0-1 0,0 1 0,0-1 0,1 1 0,-1-1 0,0 0 0,1 1 0,-1-1 0,0 1 0,0-1 0,1 1 0,0 0 0,14 15 0,-12-13 0,4 4 0,1 0 0,0-1 0,0 0 0,0-1 0,1 0 0,0 0 0,0 0 0,0-1 0,0-1 0,1 0 0,13 3 0,-17-4 0,1-1 0,-1-1 0,1 1 0,-1-1 0,1 0 0,-1-1 0,1 1 0,-1-1 0,1 0 0,-1-1 0,0 0 0,1 0 0,-1 0 0,0-1 0,0 0 0,-1 0 0,1 0 0,7-7 0,17-12 0,-14 10 0,17-17 0,-32 28 0,0 0 0,0 0 0,0 0 0,0 0 0,0-1 0,-1 1 0,1 0 0,0 0 0,-1 0 0,1-1 0,-1 1 0,0 0 0,1-1 0,-1 1 0,0 0 0,0-1 0,0 1 0,0-3 0,-9 32 0,6-7 0,0 0 0,1 41 0,3-56 0,-1 1 0,1 0 0,0-1 0,1 1 0,-1-1 0,1 1 0,0-1 0,1 0 0,0 0 0,0 0 0,0 0 0,1 0 0,5 7 0,-8-12 0,0 0 0,0 0 0,0 0 0,0 0 0,0 0 0,0-1 0,0 1 0,0 0 0,1 0 0,-1-1 0,0 1 0,0-1 0,1 1 0,-1-1 0,0 0 0,0 1 0,1-1 0,-1 0 0,1 0 0,1 0 0,-1 0 0,0-1 0,0 0 0,1 1 0,-1-1 0,0 0 0,0 0 0,-1 0 0,1 0 0,0 0 0,0 0 0,2-3 0,3-3 0,-2 1 0,1-1 0,-1 1 0,0-2 0,5-8 0,-4 6 0,26-53 0,-29 56 0,0 0 0,-1 0 0,0-1 0,0 1 0,0-1 0,-1 1 0,0-9 0,-1 15 0,0 1 0,0-1 0,0 1 0,0-1 0,0 0 0,0 1 0,0-1 0,0 1 0,0-1 0,0 0 0,-1 1 0,1-1 0,0 1 0,0-1 0,-1 1 0,1-1 0,0 1 0,-1-1 0,1 1 0,-1-1 0,1 1 0,-1-1 0,1 1 0,-1 0 0,1 0 0,0 0 0,-1 0 0,1 1 0,0-1 0,-1 0 0,1 0 0,-1 0 0,1 0 0,0 1 0,0-1 0,-1 0 0,1 0 0,0 1 0,-1-1 0,1 0 0,0 0 0,0 1 0,-1-1 0,1 0 0,0 1 0,0-1 0,0 0 0,0 1 0,-1-1 0,1 1 0,0-1 0,0 0 0,0 1 0,0-1 0,0 0 0,0 1 0,0-1 0,0 1 0,-3 11 0,1 1 0,0-1 0,1 1 0,0-1 0,0 1 0,2-1 0,0 1 0,0-1 0,1 1 0,0-1 0,1 0 0,5 12 0,-7-23 0,-1 0 0,1 0 0,0 0 0,-1 0 0,1 0 0,0 0 0,0 0 0,0-1 0,0 1 0,0 0 0,0-1 0,0 1 0,0 0 0,0-1 0,0 1 0,0-1 0,0 0 0,0 1 0,1-1 0,-1 0 0,0 0 0,0 0 0,0 0 0,0 0 0,1 0 0,-1 0 0,0 0 0,0 0 0,0 0 0,0-1 0,1 1 0,0-1 0,2 0 0,-1 0 0,0-1 0,0 1 0,1-1 0,-1 1 0,0-1 0,-1 0 0,1 0 0,0-1 0,3-2 0,3-7 0,0 0 0,-1 0 0,-1-1 0,0 0 0,-1-1 0,0 1 0,-1-1 0,0 0 0,-1-1 0,-1 1 0,0-1 0,-1 0 0,-1 1 0,0-27 0,-1 37 0,2 6 0,2 9 0,-2-4 0,3 3 0,1 1 0,0-1 0,1-1 0,12 15 0,12 16 0,-23-27 0,-4-6 0,0-1 0,1 1 0,0-1 0,8 10 0,-11-15 0,0 1 0,0-1 0,-1 0 0,1 0 0,0 0 0,0 0 0,0 0 0,0 0 0,0 0 0,0 0 0,1-1 0,-1 1 0,0-1 0,0 0 0,0 1 0,1-1 0,-1 0 0,0 0 0,0-1 0,0 1 0,3-1 0,1 0 0,-1-1 0,1 1 0,-1-1 0,0-1 0,1 1 0,-1-1 0,-1 0 0,1 0 0,0 0 0,7-7 0,-9 7 0,-1 0 0,1 0 0,-1 0 0,0 0 0,0 0 0,-1 0 0,1 0 0,-1 0 0,1-1 0,-1 1 0,0-1 0,0 1 0,-1-1 0,1 1 0,-1-1 0,1 0 0,-1 1 0,-1-5 0,1 0 0,-1 1 0,0-1 0,-1 1 0,0-1 0,0 1 0,-1 0 0,-3-9 0,4 13 0,0 0 0,0-1 0,0 1 0,-1 0 0,1 0 0,-1 0 0,0 1 0,0-1 0,0 0 0,0 1 0,0 0 0,0 0 0,0 0 0,-1 0 0,-6-2 0,8 3 0,1 1 0,-1 0 0,1 0 0,0 0 0,-1 0 0,1 1 0,-1-1 0,1 0 0,0 0 0,-1 1 0,1-1 0,0 1 0,0-1 0,-1 1 0,1 0 0,0-1 0,0 1 0,0 0 0,0 0 0,0 0 0,0 0 0,0 0 0,0 0 0,0 0 0,0 0 0,-1 2 0,0 0 0,-1 1 0,1 0 0,0-1 0,0 1 0,0 0 0,1 0 0,-3 7 0,3-2 0,0-1 0,0 0 0,0 1 0,1-1 0,1 1 0,-1-1 0,3 10 0,-2-13 0,0-1 0,1 1 0,-1-1 0,1 1 0,0-1 0,0 0 0,0 0 0,1 0 0,0 0 0,0 0 0,0 0 0,0-1 0,0 1 0,5 3 0,-3-3 0,1 0 0,-1-1 0,1 1 0,-1-1 0,1 0 0,0-1 0,0 0 0,1 0 0,-1 0 0,0 0 0,1-1 0,-1 0 0,1-1 0,-1 1 0,1-1 0,-1 0 0,1-1 0,-1 0 0,0 0 0,1 0 0,-1-1 0,0 1 0,8-5 0,-3 3 0,0 0 0,0-1 0,-1 0 0,1 0 0,-1-1 0,0 0 0,-1-1 0,1 0 0,-1-1 0,10-9 0,44-52 0,-47 101 0,-13-26 0,0 1 0,1 0 0,0-1 0,6 9 0,-8-14 0,0 1 0,0-1 0,0 0 0,0 0 0,0 0 0,0 0 0,1 0 0,-1-1 0,1 1 0,-1-1 0,1 1 0,-1-1 0,1 0 0,0 0 0,0 0 0,2 0 0,40 1 0,-36-3 0,1 1 0,-1 1 0,0 0 0,11 2 0,-19-3 34,-1 0 0,0 1 0,1-1 0,-1 0 0,0 1 0,1-1-1,-1 1 1,0-1 0,1 0 0,-1 1 0,0-1 0,0 1 0,0-1 0,1 1 0,-1-1 0,0 1 0,0-1 0,0 1-1,0-1 1,0 1 0,0-1 0,0 1 0,0-1 0,0 1 0,0-1 0,0 1 0,0-1 0,-1 1 0,-1 11-4953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1:24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0 847 4312,'0'0'11950,"9"-9"-11499,94-116 1331,12-37 338,-44 65-776,-66 89-1269,11-16 420,17-34 1,-29 48-333,0 1-1,-1-1 1,0 0-1,0-1 1,-1 1 0,0 0-1,0-13 1,5-22 171,-4 34-224,-1 0 0,1-14 0,-2 0 60,0 6 217,0 0 1,-4-28-1,3 46-367,0 0 1,0 1-1,0-1 1,0 0-1,0 0 0,0 0 1,0 0-1,-1 1 1,1-1-1,0 0 0,-1 0 1,1 0-1,0 1 1,-1-1-1,1 0 1,-1 0-1,1 1 0,-2-2 1,1 2-6,1 1 1,-1-1 0,0 0-1,1 1 1,-1-1-1,0 0 1,1 1 0,-1-1-1,0 1 1,1-1 0,-1 1-1,1 0 1,-1-1-1,1 1 1,-1 0 0,-8 8 14,-2 3 3,0 1 0,1 0 0,0 1 0,1 0 0,0 0 0,2 1 0,-1 0 0,-6 22 1,-2 14 54,-13 65 0,21-72 5,1 1-1,-1 76 1,8-114-84,1 0 1,-1-1-1,1 1 0,1 0 1,-1-1-1,1 1 0,0-1 1,0 0-1,1 1 0,0-1 1,3 6-1,-4-10 4,0 1-1,-1-1 1,1 0 0,1 1-1,-1-1 1,0 0-1,0 0 1,1 0 0,-1 0-1,1-1 1,-1 1-1,1-1 1,0 0 0,0 1-1,0-1 1,0 0-1,0-1 1,0 1 0,0 0-1,0-1 1,0 0-1,0 0 1,0 0 0,0 0-1,4-1 1,3 0 7,0 0 1,0-1-1,-1 0 1,1-1-1,-1 0 1,0-1 0,1 0-1,-2 0 1,1-1-1,0 0 1,-1 0-1,0-1 1,0 0-1,8-9 1,20-25 92,39-53 1,-58 68-72,-1 0 1,-1-2 0,20-49-1,-13 13 49,17-84 1,-28 106-59,-7 27 7,0-1-1,-1 1 1,-1-1 0,1-21 0,-5 24 94,-4 18-14,-5 23 23,11-27-139,-24 79 332,5 1 0,-13 109 0,19-116-20,-3 31 260,13-67-348,1-5 236,-10 52 0,7-60-464,5-26 0,0 0 0,0 0 0,0 0 0,0 0 0,0 0 0,0 0 0,0 0 0,0 0 0,0 0 0,0 0 0,0 0 0,0 0 0,0 0 0,0 0 0,-1 0 0,1 0 0,0 0 0,0 0 0,0 0 0,0-1 0,0 1 0,0 0 0,0 0 0,0 0 0,0 0 0,0 0 0,0 0 0,0 0 0,0 0 0,0 0 0,0 0 0,0 0 0,0 0 0,0 0 0,0 0 0,-1 0 0,1 0 0,0 0 0,0 0 0,0 0 0,0 0 0,0 1 0,0-1 0,0 0 0,0 0 0,0 0 0,0 0 0,0 0 0,0 0 0,0 0 0,0 0 0,0 0 0,0 0 0,0 0 0,0 0 0,0 0 0,0 0 0,0 0 0,0-4 0,5-18 0,13-30 0,-4 10 0,-10 31 0,-1 1 0,2 0 0,-1-1 0,1 1 0,1 1 0,0-1 0,0 1 0,1 0 0,0 0 0,11-10 0,-17 18 0,0 0 0,-1 0 0,1 0 0,0 0 0,0 1 0,1-1 0,-1 0 0,0 1 0,0-1 0,0 0 0,0 1 0,0-1 0,1 1 0,-1 0 0,0-1 0,1 1 0,-1 0 0,0 0 0,0 0 0,1 0 0,-1 0 0,0 0 0,1 0 0,1 1 0,-2 0 0,1 0 0,-1 0 0,0 0 0,0 0 0,0 0 0,0 0 0,0 1 0,0-1 0,0 0 0,-1 1 0,1-1 0,0 0 0,-1 1 0,1-1 0,-1 1 0,1-1 0,-1 1 0,0-1 0,0 1 0,1-1 0,-1 3 0,3 45 0,-2-25 0,2 0 0,9 45 0,8-29 0,-20-39 0,1 0 0,0 0 0,0 0 0,0 0 0,0 0 0,0-1 0,0 1 0,0 0 0,1-1 0,-1 1 0,0-1 0,0 1 0,0-1 0,1 0 0,-1 1 0,0-1 0,1 0 0,-1 0 0,2 0 0,25-1 0,-18-3 0,-1 0 0,1 0 0,-1-1 0,0-1 0,0 1 0,11-10 0,3-2 0,11-7 0,38-35 0,-54 40 0,-13 14 0,0 0 0,0 0 0,11-8 0,-9 7 0,-7 5 0,-15 9 0,-53 52 0,58-50 0,0 0 0,1 1 0,1-1 0,-12 20 0,19-27 0,-1 1 0,1-1 0,0 1 0,0-1 0,0 1 0,1-1 0,-1 1 0,1-1 0,0 1 0,0 0 0,0-1 0,0 1 0,1-1 0,-1 1 0,1-1 0,0 1 0,0-1 0,0 1 0,4 5 0,-4-6 0,0-1 0,0 0 0,1 0 0,-1 0 0,0 0 0,1-1 0,0 1 0,-1 0 0,1-1 0,0 1 0,0-1 0,0 1 0,0-1 0,0 0 0,0 0 0,0 0 0,0 0 0,1 0 0,-1 0 0,0 0 0,0-1 0,1 0 0,-1 1 0,1-1 0,-1 0 0,0 0 0,1 0 0,-1 0 0,5-1 0,-3-1 0,3 1 0,-1 0 0,0 0 0,0-1 0,0 0 0,0-1 0,0 1 0,0-1 0,0 0 0,-1-1 0,0 1 0,0-1 0,7-6 0,-2-2 0,0-1 0,-1 0 0,0-1 0,-1 0 0,0 0 0,-1-1 0,-1 0 0,0 0 0,4-22 0,-9 36 0,-1 1 0,0-1 0,0 0 0,0 0 0,1 0 0,-1 0 0,0 0 0,0 0 0,0 0 0,-1 0 0,1 0 0,0 0 0,0 1 0,0-1 0,-1 0 0,1 0 0,-1 0 0,1 0 0,-1-1 0,0 3 0,0 0 0,1-1 0,-1 1 0,0-1 0,1 1 0,-1 0 0,0 0 0,1-1 0,-1 1 0,1 0 0,-1 0 0,1 0 0,-1 0 0,1 0 0,0-1 0,-1 3 0,1-3 0,-3 8 0,0-1 0,1 1 0,-1-1 0,2 1 0,-1 0 0,1 0 0,0 0 0,1 0 0,0 0 0,1 10 0,0-12 0,0 0 0,0 1 0,1-1 0,0 0 0,0 0 0,0 0 0,1 0 0,-1-1 0,1 1 0,1-1 0,-1 1 0,1-1 0,6 6 0,-9-10 0,0 0 0,1-1 0,-1 1 0,0 0 0,1-1 0,-1 1 0,0-1 0,1 1 0,-1-1 0,1 0 0,-1 0 0,1 0 0,-1 0 0,1 0 0,-1 0 0,0 0 0,1 0 0,-1 0 0,1-1 0,-1 1 0,1 0 0,-1-1 0,0 1 0,1-1 0,0-1 0,5-1 0,0 0 0,-1-1 0,9-6 0,-3-1 0,0 1 0,-1-2 0,17-21 0,-22 24 0,0 1 0,1-1 0,1 1 0,-1 1 0,1-1 0,1 1 0,-1 1 0,1 0 0,16-9 0,-24 14 0,0 1 0,0-1 0,0 1 0,0 0 0,1-1 0,-1 1 0,0 0 0,0 0 0,0 0 0,1 0 0,-1 0 0,0 0 0,0 0 0,0 0 0,1 0 0,-1 1 0,0-1 0,0 0 0,0 1 0,0-1 0,0 1 0,2 0 0,-2 0 0,1 1 0,-1-1 0,0 1 0,1-1 0,-1 1 0,0-1 0,0 1 0,0 0 0,0 0 0,0-1 0,0 1 0,0 2 0,2 7 0,-1-1 0,0 0 0,-1 0 0,0 11 0,0-17 0,-1 2 0,3 15 0,3-18 0,5-10 0,73-71 0,-83 77 0,0 0 0,0 0 0,0 0 0,0 0 0,0 0 0,0 0 0,0 0 0,1 0 0,-1 1 0,0-1 0,0 1 0,1-1 0,-1 0 0,0 1 0,1 0 0,-1-1 0,0 1 0,1 0 0,-1 0 0,1 0 0,-1 0 0,1 0 0,1 0 0,-1 1 0,-1 0 0,1 0 0,-1 0 0,1 0 0,-1 0 0,1 0 0,-1 1 0,0-1 0,0 0 0,1 1 0,-1-1 0,0 1 0,-1-1 0,1 1 0,0-1 0,0 1 0,-1 0 0,2 2 0,1 5 0,1-1 0,0 1 0,0 0 0,1-1 0,1 0 0,-1 0 0,1-1 0,0 1 0,14 11 0,-17-16 0,1 0 0,0-1 0,0 1 0,0-1 0,0 0 0,0 0 0,0 0 0,1-1 0,-1 0 0,1 1 0,-1-1 0,1-1 0,-1 1 0,1-1 0,-1 0 0,1 0 0,-1 0 0,1 0 0,0-1 0,-1 0 0,1 0 0,8-3 0,-4 0 0,0 0 0,0 0 0,12-9 0,-19 12 0,1-1 0,0 0 0,-1 0 0,1 0 0,-1 0 0,0 0 0,0-1 0,0 1 0,0-1 0,0 1 0,-1-1 0,1 0 0,-1 0 0,1 1 0,0-5 0,-2 1 863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1:25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1 126 8432,'0'0'6977,"14"-6"-6444,43-16 207,89-22 0,115-8 1703,-256 51-2341,0 1 1,1-1 0,-1 1-1,0 0 1,0 1 0,1-1-1,-1 1 1,7 2-1,-9-2-274,0 0 0,0 0 0,0 1 0,-1-1 0,1 1 0,0 0 0,-1 0 0,1 0 0,-1 0 0,1 0 0,-1 0 0,0 1 0,3 4-1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1:28.8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258 286 7736,'0'0'15951,"-8"3"-15893,-26 8 3,31-10-38,0 0-1,0 0 1,0-1 0,0 0-1,-1 1 1,1-1 0,-5-1-1,7 1-12,0 0 0,-1 0 0,1 0-1,0 0 1,0 0 0,-1 0 0,1 0 0,0 1 0,0-1-1,0 0 1,-1 1 0,1-1 0,0 1 0,0-1-1,0 1 1,-2 0 0,-70 36 699,70-35-665,-8 6 129,-1 0 0,1 1 0,1 0 1,-12 12-1,20-19-122,0 1 1,-1 0-1,1 0 0,1 0 0,-1 1 1,0-1-1,1 0 0,-1 1 1,1-1-1,0 1 0,0-1 0,0 1 1,1 0-1,-1-1 0,1 1 0,0 0 1,0-1-1,0 1 0,1 0 1,1 6-1,-2-8-12,1-1 1,0 1 0,0 0-1,0 0 1,1-1 0,-1 1-1,0-1 1,1 1-1,-1-1 1,0 0 0,1 1-1,0-1 1,2 2-1,25 11 376,-26-12-378,0-1 0,0 0 0,1-1 0,-1 1 0,0-1 0,1 1 0,-1-1 0,1 0 0,-1 0 0,0 0 0,1-1 0,-1 1 0,7-3 0,-5 1 8,1 0 0,-1-1 0,1 0 0,-1 0-1,0 0 1,0 0 0,6-7 0,-3 3 14,0-1 0,-1 0 1,0 0-1,0-1 0,-1 0 1,0 0-1,-1-1 0,6-13 1,-7 14-11,-1 1 1,0-1-1,0 0 1,-1 0-1,0 0 0,0-1 1,-1 1-1,-1 0 1,1 0-1,-2-11 1,1 20-36,0-1-1,0 0 1,0 0 0,0 1 0,-1-1 0,1 0 0,0 0-1,0 1 1,-1-1 0,1 0 0,0 1 0,-1-1 0,1 0 0,0 1-1,-1-1 1,1 1 0,-2-2 0,2 2-9,-1 0 1,1 0-1,0 0 1,-1 1-1,1-1 1,0 0-1,-1 0 1,1 0-1,0 1 1,0-1-1,-1 0 1,1 0-1,0 1 1,0-1-1,-1 0 1,1 1-1,0-1 1,0 0-1,0 1 1,-1-1-1,1 0 1,0 1-1,0-1 1,0 1-1,-10 32 135,9-30-114,-1 5 21,1 1 1,0 0 0,0 0 0,1 0-1,0 0 1,0-1 0,1 1-1,0 0 1,1 0 0,0-1-1,5 17 1,-5-21-15,-1-1 0,1 0 0,-1 0 1,1 0-1,0 1 0,0-2 0,0 1 0,0 0 0,1 0 0,-1-1 0,1 1 0,0-1 1,0 0-1,0 0 0,0 0 0,0 0 0,0 0 0,0-1 0,0 1 0,1-1 0,-1 0 1,1 0-1,-1 0 0,1 0 0,-1-1 0,1 0 0,0 1 0,-1-1 0,1-1 0,-1 1 1,6-1-1,-1-1 14,0 0-1,0 0 1,0 0 0,0-1 0,0-1 0,-1 1-1,1-1 1,-1 0 0,0-1 0,0 0 0,-1 0 0,1 0-1,-1-1 1,0 0 0,-1 0 0,9-12 0,9-11-41,15-24-7,-38 53 1,0-1 0,1 1 0,-1 0 0,0-1 0,0 1 0,0-1 0,1 1 0,-1 0 0,0-1 0,1 1 0,-1 0 0,0 0 0,1-1 0,-1 1 0,0 0 0,1 0 0,-1 0 0,0-1 0,1 1 0,-1 0 0,1 0 0,-1 0 0,0 0 0,1 0 0,-1 0 0,1 0 0,-1 0 0,1 0 0,-1 0 0,0 0 0,1 0 0,0 0 0,0 1 0,0-1 0,0 1 0,1 0 0,-1 0 0,0-1 0,0 1 0,0 0 0,-1 0 0,1 0 0,2 2 0,14 30 0,-11-16 0,0 0 0,3 20 0,4 13 0,-12-50 0,-1 0 0,0 1 0,0-1 0,1 1 0,-1-1 0,0 0 0,1 1 0,-1-1 0,1 1 0,-1-1 0,0 0 0,1 0 0,-1 1 0,1-1 0,-1 0 0,1 0 0,-1 0 0,0 1 0,1-1 0,-1 0 0,1 0 0,-1 0 0,1 0 0,-1 0 0,1 0 0,-1 0 0,1 0 0,-1 0 0,1 0 0,-1 0 0,1 0 0,-1 0 0,1-1 0,-1 1 0,1 0 0,-1 0 0,1 0 0,-1-1 0,1 1 0,-1 0 0,0-1 0,1 1 0,-1 0 0,0-1 0,1 0 0,20-16 0,100-103 0,-120 119 0,0 0 0,1 0 0,-1-1 0,0 1 0,1 0 0,-1 0 0,1 0 0,0 1 0,-1-1 0,1 0 0,0 1 0,-1-1 0,1 1 0,0-1 0,0 1 0,0 0 0,-1-1 0,5 2 0,-5-1 0,1 0 0,-1 1 0,1 0 0,-1-1 0,0 1 0,1 0 0,-1 0 0,0 0 0,1 0 0,-1 0 0,0 0 0,0 0 0,0 0 0,0 0 0,0 1 0,0-1 0,0 0 0,-1 1 0,1-1 0,0 0 0,0 4 0,5 21 0,2 6 0,-8-30 0,1-1 0,-1 1 0,1-1 0,0 0 0,-1 1 0,1-1 0,0 0 0,0 1 0,0-1 0,0 0 0,0 0 0,0 0 0,0 0 0,1 0 0,1 1 0,-1-1 0,0-1 0,1 1 0,-1-1 0,0 0 0,1 0 0,-1 0 0,0-1 0,1 1 0,-1 0 0,0-1 0,0 0 0,1 1 0,-1-1 0,0 0 0,0 0 0,0 0 0,0-1 0,3-1 0,3-2 0,32-13 0,-16 7 0,-1-1 0,0-1 0,26-19 0,-40 25 0,1 0 0,0 0 0,0 1 0,1 0 0,18-7 0,-22 10 0,3-2 0,-10 5 0,0 0 0,0 0 0,0 0 0,0 0 0,1 0 0,-1 0 0,0 1 0,0-1 0,0 0 0,0 0 0,1 0 0,-1 0 0,0 0 0,0 0 0,0 0 0,0 1 0,0-1 0,0 0 0,1 0 0,-1 0 0,0 0 0,0 1 0,0-1 0,0 0 0,0 0 0,0 0 0,0 0 0,0 1 0,0-1 0,0 0 0,0 0 0,0 0 0,0 1 0,0-1 0,0 0 0,0 0 0,0 0 0,0 0 0,0 1 0,0-1 0,0 0 0,0 0 0,0 0 0,0 0 0,-1 1 0,1-1 0,0 0 0,0 0 0,0 0 0,0 0 0,0 1 0,-2 2 0,0 1 0,0 0 0,0-1 0,0 0 0,0 1 0,-1-1 0,-3 4 0,-4 4 0,-24 32 0,-19 24 0,48-58 0,-1-1 0,2 1 0,-1 0 0,1 0 0,1 0 0,-4 13 0,6-20 0,0 1 0,1-1 0,-1 0 0,1 1 0,0-1 0,0 0 0,0 1 0,0-1 0,0 1 0,0-1 0,1 0 0,-1 1 0,1-1 0,0 0 0,0 0 0,-1 0 0,1 1 0,1-1 0,-1 0 0,0 0 0,0 0 0,1 0 0,-1-1 0,1 1 0,0 0 0,-1-1 0,1 1 0,0-1 0,0 1 0,0-1 0,0 0 0,0 0 0,0 0 0,1 0 0,-1 0 0,4 1 0,-1-1 0,0 0 0,0 0 0,0-1 0,0 0 0,0 1 0,0-2 0,0 1 0,0 0 0,0-1 0,0 0 0,0 0 0,0-1 0,-1 1 0,1-1 0,0 0 0,6-4 0,-3 0 0,0 0 0,1-1 0,-2 0 0,1-1 0,-1 1 0,-1-1 0,1 0 0,9-18 0,-8 11 0,-1 0 0,0 0 0,-2-1 0,8-32 0,-6 10 0,-3 0 0,-1 0 0,-1-1 0,-5-41 0,2 39 0,0 17 0,-4-38 0,4 60 0,1 0 0,-1 0 0,1 0 0,-1 0 0,0 0 0,0 0 0,0 1 0,0-1 0,0 0 0,-1 0 0,1 1 0,0-1 0,-3-2 0,3 4 0,1 0 0,0-1 0,-1 1 0,1 0 0,-1 0 0,1 0 0,-1-1 0,1 1 0,-1 0 0,1 0 0,-1 0 0,1 0 0,-1 0 0,1 0 0,-1 0 0,1 0 0,-1 0 0,1 0 0,-1 0 0,0 0 0,1 0 0,-1 0 0,0 1 0,0-1 0,0 1 0,0 0 0,0-1 0,1 1 0,-1 0 0,0 0 0,0 0 0,1-1 0,-1 1 0,1 0 0,-1 0 0,1 0 0,-1 0 0,0 2 0,-2 7 0,-1 1 0,2 0 0,-1 0 0,2 1 0,-1-1 0,2 0 0,-1 0 0,3 18 0,1 5 0,14 51 0,-14-71 0,1 0 0,0 0 0,11 21 0,-12-29 0,0 0 0,1-1 0,0 1 0,0-1 0,0 0 0,1 0 0,0 0 0,0-1 0,10 8 0,-2-4 248,28 12-1,-18-9-4677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1:41.0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 11 7520,'0'0'5206,"8"0"-4844,43 0 294,-50-1-562,0 1 1,0 0 0,0 0 0,0 0 0,1 1 0,-1-1 0,0 0 0,0 0 0,0 1-1,0-1 1,0 1 0,1-1 0,-1 1 0,0-1 0,0 1 0,0-1 0,0 1 0,0 0-1,-1 0 1,3 1 0,-3-1-47,0 0 1,0-1-1,0 1 0,0-1 0,0 1 0,0 0 0,0-1 0,0 1 1,0 0-1,0-1 0,0 1 0,0-1 0,-1 1 0,1 0 1,0-1-1,0 1 0,-1-1 0,1 1 0,0-1 0,-1 1 0,1-1 1,-1 1-1,1-1 0,-1 1 0,1-1 0,-1 1 0,1-1 1,-1 0-1,1 1 0,-1-1 0,1 0 0,-1 1 0,1-1 0,-1 0 1,0 0-1,1 0 0,-2 0 0,-1 2 60,1-1 1,-1 0-1,0-1 0,0 1 0,0-1 0,0 1 1,-5-1-1,6 0 2,1 0 0,-1 0-1,1 0 1,-1 0 0,1 0 0,-1-1 0,1 1 0,0-1 0,-1 1 0,1-1-1,0 1 1,-1-1 0,1 0 0,0 0 0,0 1 0,-1-1 0,1 0 0,-2-2-1,3 2-57,0 1 0,0-1 0,0 0 0,0 0 0,0 1 0,0-1 0,0 0 0,0 0-1,0 1 1,0-1 0,0 0 0,0 1 0,0-1 0,0 0 0,1 0 0,-1 1 0,0-1-1,1 0 1,-1 1 0,0-1 0,1 1 0,-1-1 0,1 0 0,-1 1 0,1-1 0,-1 1 0,1-1-1,-1 1 1,1 0 0,1-1 0,-1-1 17,0 1 0,1 0 1,0 0-1,-1 0 0,1 0 0,-1 0 0,1 0 0,0 0 1,0 1-1,0-1 0,3 0 0,-5 1-50,0 0-1,0 0 1,1 0 0,-1 0 0,0 1-1,0-1 1,0 0 0,1 0 0,-1 1-1,0-1 1,0 0 0,0 0 0,0 0-1,0 1 1,1-1 0,-1 0 0,0 1-1,0-1 1,0 0 0,0 0-1,0 1 1,0-1 0,0 0 0,0 0-1,0 1 1,0-1 0,0 0 0,0 1-1,0-1 1,0 0 0,0 0 0,0 1-1,0-1 1,-1 0 0,1 0 0,0 1-1,0-1 1,0 0 0,0 0-1,-1 1 1,1-1 0,0 0 0,0 0-1,-1 1 1,-8 15 193,8-15-151,-1 3-11,1-2 23,0 1 0,-1 0 0,0-1 0,1 1 0,-1-1 0,0 0 0,0 0-1,-1 0 1,1 0 0,0 0 0,-5 3 0,19-12 565,-8 5-551,0 0 1,1 0 0,-1 0 0,0 0 0,1 0 0,4 0 0,-7 2-66,-1 0-1,1-1 0,-1 1 0,1 1 0,-1-1 0,1 0 0,-1 0 0,1 1 0,-1-1 1,1 0-1,-1 1 0,1 0 0,-1-1 0,1 1 0,-1 0 0,0 0 0,0 0 0,1 0 1,-1 0-1,0 0 0,0 0 0,0 0 0,1 2 0,0 0 30,0 0 0,0-1-1,0 2 1,-1-1 0,0 0-1,0 0 1,1 0 0,-2 1-1,1-1 1,0 0 0,-1 1-1,1-1 1,-1 0 0,0 1 0,0-1-1,-1 1 1,1-1 0,-1 1-1,-1 3 1,1-2 33,0 0 0,-1-1 0,0 1 0,0-1 0,0 0 0,0 0 0,-1 0 0,0 0 0,0 0 0,0 0 0,0-1 0,0 1-1,-7 4 1,-3 0 262,0-1 1,0 0-1,-1-1 0,-23 7 0,-11 5-4270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1:34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1 647 8936,'0'0'10441,"1"12"-9932,4 104 700,-1-2 595,5-41 918,-7-64-1751,-2-8-837,1 0 0,-1 0 0,0 0 0,1 0 0,-1 1 0,0-1 0,0 0 0,0 0 0,0 1 0,0-1 1,0 0-1,0 0 0,0 0 0,-1 1 0,1-1 0,0 0 0,-1 0 0,0 2 0,-6 19 1077,6-11-757,0-17-47,0-22-235,2 5-146,14-143 134,-10 130-101,2 1 1,17-55-1,-15 67-15,2 0 1,0 1-1,22-32 0,-27 45-22,0 1 1,1 0-1,0 0 0,0 1 0,1-1 0,-1 2 0,2-1 0,-1 1 1,13-7-1,-20 13-12,1-1 0,-1 1 0,1 0 0,-1-1 0,1 1 0,0 0 0,-1 0 0,1 0 0,-1 0 1,1 0-1,-1 1 0,1-1 0,0 0 0,-1 1 0,1-1 0,-1 1 0,0-1 0,1 1 0,-1 0 0,1 0 0,-1-1 1,0 1-1,0 0 0,1 0 0,-1 0 0,0 1 0,0-1 0,0 0 0,0 0 0,1 2 0,3 5 38,1 0 0,-1 1-1,6 14 1,-7-15-25,7 16 9,15 44 1,-23-58-31,-1 0 1,1 0 0,-2 0 0,0 1 0,0-1-1,-1 1 1,-1 15 0,1-24-3,-1-1 0,1 1 0,-1 0 0,1 0 0,-1-1 0,0 1 0,0 0 0,0-1 0,0 1 0,0-1 0,0 1 0,0-1 0,0 1 0,-1-1 0,1 0 0,-1 1 0,1-1 0,-1 0 0,1 0 0,-1 0 0,1-1 0,-1 1 0,0 0 0,0 0 0,1-1 0,-1 1 0,0-1 0,0 0 0,-3 1 0,-6 0 0,0-1 0,0 0 0,-21-3 0,24 2 0,1 0 0,0 0 0,0 0 0,0-1 0,0 0 0,0 0 0,0-1 0,1 0 0,-8-4 0,7 3 0,-6-5 0,14 4 0,9-1 0,57-23 0,-33 13 0,71-21 0,-79 30 0,0-1 0,-1-2 0,0-1 0,-1 0 0,0-2 0,0-1 0,26-21 0,-47 33 0,-1 0 0,1 1 0,-1-1 0,1 1 0,0-1 0,-1 1 0,1 0 0,0 0 0,0 0 0,0 0 0,0 0 0,0 1 0,4-1 0,-5 2 0,0-1 0,1 0 0,-1 1 0,0-1 0,0 1 0,0 0 0,0 0 0,0 0 0,0 0 0,0 0 0,0 0 0,0 0 0,0 1 0,0-1 0,-1 1 0,1-1 0,-1 1 0,3 2 0,14 18 0,1 0 0,32 26 0,-50-47 0,0 0 0,0 0 0,0-1 0,0 1 0,-1 0 0,1-1 0,0 1 0,0-1 0,0 1 0,1-1 0,-1 1 0,0-1 0,0 0 0,0 0 0,0 1 0,1-1 0,-1 0 0,-1-1 0,0 1 0,1 0 0,-1 0 0,0 0 0,1-1 0,-1 1 0,0 0 0,1 0 0,-1-1 0,0 1 0,0 0 0,0-1 0,1 1 0,-1 0 0,0-1 0,0 1 0,0-1 0,0 1 0,0 0 0,1-1 0,-1 1 0,0 0 0,0-1 0,0 1 0,0-1 0,0 1 0,-1-1 0,1-5 0,-1 0 0,0 0 0,0 0 0,-3-5 0,4 7 0,-2 0 0,1 0 0,0 0 0,-1 0 0,0 0 0,1 1 0,-1-1 0,-1 1 0,1-1 0,-1 1 0,1 0 0,-1 0 0,0 0 0,0 0 0,0 1 0,0-1 0,-1 1 0,1 0 0,-1 0 0,1 0 0,-1 0 0,0 1 0,-5-2 0,6 2 0,1 1 0,-1 0 0,1 0 0,-1 0 0,1 1 0,-1-1 0,0 1 0,1-1 0,-1 1 0,1 0 0,0 0 0,-1 0 0,1 0 0,0 0 0,-1 1 0,1-1 0,0 1 0,0-1 0,0 1 0,0 0 0,-2 3 0,-1 0 0,0 1 0,1 0 0,-1 0 0,1 0 0,1 0 0,-5 9 0,6-8 0,0-1 0,0 1 0,0 0 0,1 0 0,0 0 0,1 0 0,0 0 0,0 0 0,0 0 0,1 0 0,-1 0 0,2 0 0,-1 0 0,3 7 0,0-5 0,-1-1 0,1 1 0,0-1 0,1 0 0,0 0 0,0 0 0,0-1 0,1 1 0,13 11 0,-16-17 0,0 0 0,-1 0 0,1 0 0,0 0 0,0-1 0,0 1 0,0-1 0,0 0 0,0 0 0,0 0 0,1 0 0,-1 0 0,0-1 0,0 1 0,1-1 0,-1 0 0,0 0 0,1-1 0,-1 1 0,0-1 0,0 1 0,1-1 0,-1 0 0,0 0 0,0 0 0,0-1 0,4-1 0,-1-1 0,1 0 0,-1-1 0,0 1 0,0-1 0,-1 0 0,1-1 0,-1 1 0,0-1 0,-1 0 0,0 0 0,5-8 0,-1-3 0,14-36 0,-20 45 0,0 1 0,0-1 0,0 0 0,-1 0 0,0 0 0,-1 0 0,0-12 0,-1 16 0,1 1 0,-1-1 0,-1 0 0,1 1 0,0 0 0,-1-1 0,-2-3 0,2 3 0,0 1 0,0-1 0,0 0 0,1 0 0,-2-5 0,3 9 0,0 0 0,0 0 0,0 0 0,0-1 0,0 1 0,0 0 0,0 0 0,0 0 0,0 0 0,0 0 0,1 0 0,-1 0 0,0-1 0,0 1 0,0 0 0,0 0 0,0 0 0,0 0 0,-1 0 0,1 0 0,0 0 0,0-1 0,0 1 0,0 0 0,0 0 0,0 0 0,0 0 0,0 0 0,0 0 0,0 0 0,0 0 0,0-1 0,0 1 0,0 0 0,0 0 0,-1 0 0,1 0 0,0 0 0,0 0 0,0 0 0,0 0 0,0 0 0,0 0 0,0 0 0,0 0 0,-1 0 0,1 0 0,0 0 0,0 0 0,0 0 0,0 0 0,0 0 0,0 0 0,0 0 0,-1 0 0,1 0 0,0 0 0,0 0 0,0 0 0,0 0 0,0 0 0,0 0 0,0 0 0,-1 0 0,1 0 0,0 0 0,0 0 0,0 1 0,-2 7 0,3 3 0,-1-3 0,0 0 0,1 0 0,0 0 0,0 0 0,1-1 0,0 1 0,0 0 0,1-1 0,0 0 0,8 14 0,0-6 0,31 39 0,-39-51 0,-1-1 0,1 0 0,0 0 0,0 0 0,0 0 0,0-1 0,0 1 0,0-1 0,0 1 0,0-1 0,1 0 0,-1-1 0,0 1 0,1 0 0,-1-1 0,1 0 0,-1 0 0,1 0 0,-1 0 0,0-1 0,1 1 0,3-2 0,-2 1 0,0 0 0,0-1 0,1 0 0,-1 0 0,0 0 0,-1-1 0,1 0 0,0 0 0,-1 0 0,0 0 0,1-1 0,-1 0 0,5-6 0,6-9 0,-1-2 0,12-22 0,-22 36 0,0 0 0,-1 0 0,0 0 0,-1-1 0,1 0 0,-1 1 0,-1-1 0,1 0 0,-2 0 0,1-14 0,-1 19 0,-1 1 0,0-1 0,1 0 0,-1 1 0,0-1 0,-1 1 0,1-1 0,0 1 0,-1-1 0,-2-2 0,5 7 0,8 7 0,-6-7 0,-1 0 0,1 0 0,-1 0 0,0 0 0,0 1 0,0-1 0,0 1 0,0 0 0,-1 0 0,1-1 0,-1 1 0,2 4 0,12 41 0,-10-28 0,5 14 0,-4-12 0,10 26 0,-13-42 0,0 1 0,0-1 0,1 0 0,0 0 0,0 0 0,0-1 0,1 1 0,6 5 0,-9-10 0,1 1 0,-1-1 0,1 0 0,-1 0 0,1 0 0,0 0 0,0 0 0,0 0 0,-1-1 0,1 0 0,0 1 0,0-1 0,0 0 0,0 0 0,0-1 0,-1 1 0,1-1 0,0 1 0,4-2 0,3-1 0,-1 0 0,1-1 0,0 0 0,10-6 0,3-4 0,3 1 0,-2-2 0,1 0 0,-2-2 0,0-1 0,20-20 0,-22 9 0,-20 28 0,0 0 0,-1 0 0,1-1 0,0 1 0,0 0 0,-1-1 0,1 1 0,-1-1 0,0 1 0,1 0 0,-1-1 0,0 1 0,0-1 0,0 1 0,0-1 0,0 1 0,0-1 0,0 1 0,-1-1 0,1-1 0,-1 2 0,0 1 0,0 0 0,0-1 0,0 1 0,0 0 0,0 0 0,0 0 0,0 0 0,0 0 0,0 0 0,0 0 0,0 0 0,0 0 0,0 0 0,0 1 0,0-1 0,0 0 0,0 1 0,-1 0 0,-23 8 0,25-9 0,-9 4 0,-53 25 0,54-25 0,1 0 0,0 1 0,0-1 0,0 2 0,-10 9 0,14-11 0,1 0 0,-1-1 0,1 1 0,1 0 0,-1 0 0,0 0 0,1 0 0,0 1 0,0-1 0,0 0 0,1 1 0,-1-1 0,1 0 0,0 1 0,0-1 0,0 0 0,1 1 0,0-1 0,0 0 0,1 5 0,-1-7 0,-1 1 0,1 0 0,0-1 0,0 1 0,0-1 0,0 1 0,1-1 0,-1 0 0,1 1 0,-1-1 0,1 0 0,0 0 0,0 0 0,0 0 0,0 0 0,0-1 0,0 1 0,0-1 0,1 1 0,-1-1 0,0 0 0,1 0 0,-1 0 0,1 0 0,0 0 0,-1 0 0,1-1 0,0 1 0,-1-1 0,1 0 0,0 0 0,2 0 0,-1-1 0,-1 0 0,0 0 0,0 0 0,0-1 0,1 1 0,-1-1 0,-1 1 0,1-1 0,0 0 0,0 0 0,-1-1 0,1 1 0,-1-1 0,0 1 0,0-1 0,1 1 0,-2-1 0,1 0 0,0 0 0,-1 0 0,1 0 0,1-6 0,1-4 0,0 0 0,-1 0 0,0 0 0,1-20 0,-3 26 0,-1-1 0,0 0 0,0 0 0,-1 0 0,0 0 0,-4-14 0,5 22 0,0 0 0,0-1 0,0 1 0,0 0 0,0 0 0,0 0 0,0 0 0,0 0 0,0-1 0,0 1 0,0 0 0,0 0 0,0 0 0,0 0 0,0 0 0,0-1 0,-1 1 0,1 0 0,0 0 0,0 0 0,0 0 0,0 0 0,0 0 0,0 0 0,0-1 0,-1 1 0,1 0 0,0 0 0,0 0 0,0 0 0,0 0 0,0 0 0,0 0 0,-1 0 0,1 0 0,0 0 0,0 0 0,0 0 0,0 0 0,-1 0 0,1 0 0,0 0 0,0 0 0,0 0 0,0 0 0,0 0 0,-1 0 0,1 0 0,0 0 0,-6 9 0,-1 14 0,6-11 0,0 0 0,1-1 0,0 1 0,1 0 0,0 0 0,1-1 0,0 1 0,1-1 0,0 1 0,7 13 0,-8-19 0,1-1 0,-1 1 0,1 0 0,1-1 0,-1 0 0,1 0 0,0 0 0,0 0 0,0 0 0,1-1 0,0 0 0,0 0 0,0 0 0,0-1 0,0 1 0,1-1 0,-1-1 0,1 1 0,0-1 0,12 3 0,-12-4 0,1 0 0,-1-1 0,1 0 0,-1-1 0,1 0 0,-1 0 0,1 0 0,-1 0 0,0-1 0,1 0 0,-1-1 0,0 1 0,0-1 0,-1 0 0,1-1 0,-1 1 0,1-1 0,-1 0 0,7-8 0,6-7 0,0 0 0,-2-1 0,22-35 0,-16 19 0,-1-1 0,-2-1 0,-2-1 0,-2-1 0,-1 0 0,-2-1 0,-2 0 0,8-77 0,-16 106 0,-1 0 0,0 0 0,-1 0 0,0-1 0,-1 1 0,-1 0 0,0 0 0,0 0 0,-1 0 0,-7-17 0,10 29 0,0-1 0,0 1 0,-1-1 0,1 1 0,0-1 0,0 0 0,-1 1 0,1-1 0,-1 1 0,1 0 0,0-1 0,-1 1 0,1-1 0,-1 1 0,1 0 0,-1-1 0,1 1 0,-1 0 0,1-1 0,-1 1 0,0 0 0,1 0 0,-1 0 0,1-1 0,-1 1 0,0 0 0,1 0 0,-1 0 0,1 0 0,-2 0 0,0 1 0,1 0 0,-1-1 0,1 1 0,-1 0 0,1 0 0,-1 0 0,1 0 0,0 0 0,-1 0 0,1 0 0,-2 2 0,-4 7 0,0 0 0,-10 16 0,16-23 0,-12 21 0,1 1 0,1 0 0,1 1 0,1 0 0,2 1 0,0 0 0,2 0 0,-2 33 0,5-26 0,2 1 0,1 0 0,2-1 0,1 1 0,1-1 0,13 41 0,-10-47 0,14 44 0,-20-66 0,1 0 0,-1 0 0,1 0 0,1-1 0,-1 1 0,1-1 0,0 0 0,0 0 0,5 5 0,-7-9 0,-1 0 0,1-1 0,-1 1 0,1 0 0,-1 0 0,1-1 0,0 1 0,-1-1 0,1 1 0,0-1 0,0 0 0,-1 0 0,1 0 0,0 0 0,0 0 0,-1 0 0,1 0 0,0 0 0,0-1 0,-1 1 0,1-1 0,0 1 0,-1-1 0,1 0 0,2-1 0,5-3 0,-1 0 0,0-1 0,10-8 0,-10 7 0,10-8 0,-1-1 0,-1-1 0,-1 0 0,0-1 0,-2-1 0,0 0 0,-1-1 0,13-28 0,-4 1 0,-2-2 0,20-82 0,-24 59 0,7-80 0,-20 138 0,-1 0 0,-1 0 0,-1-17 0,0 26 0,1 1 0,-1 0 0,0 0 0,0 0 0,0 0 0,0 0 0,-1 0 0,0 1 0,0-1 0,0 0 0,0 1 0,0-1 0,-1 1 0,1 0 0,-6-4 0,7 6 0,0 1 0,0-1 0,0 1 0,0-1 0,0 1 0,-1 0 0,1 0 0,0 0 0,0-1 0,0 1 0,-1 0 0,1 1 0,0-1 0,0 0 0,-1 0 0,1 0 0,0 1 0,0-1 0,0 1 0,0-1 0,0 1 0,0-1 0,0 1 0,0 0 0,0-1 0,0 1 0,-1 1 0,-26 23 0,22-18 0,1 1 0,0 0 0,0 0 0,1 0 0,0 0 0,0 1 0,1-1 0,-4 17 0,2-1 0,1 0 0,-1 26 0,1 25 0,10 127 0,-5-156 0,-2-35 0,2 0 0,-1 0 0,4 21 0,1-9 0,-4-17 0,0-1 0,0 1 0,1 0 0,-1 0 0,1 0 0,5 8 0,1 2 0,-7-13 0,-1-1 0,1 0 0,0 0 0,1 0 0,-1 1 0,0-1 0,0-1 0,1 1 0,0 0 0,2 3 0,15 12 0,-17-14 0,1 0 0,-1-1 0,1 1 0,0-1 0,0 0 0,0 0 0,0 0 0,0 0 0,0 0 0,1 0 0,3 0 0,11 5 0,-15-6 0,0 1 0,0-1 0,1 0 0,-1 0 0,0-1 0,0 1 0,7 0 0,-1-2 0,0 0 0,0 0 0,0-1 0,0 0 0,0 0 0,0-1 0,0 0 0,-1-1 0,0 0 0,0 0 0,0-1 0,0 0 0,0 0 0,10-10 0,-16 13 0,0-1 0,-1 1 0,1 0 0,-1-1 0,1 1 0,-1-1 0,0 0 0,0 1 0,0-1 0,0 0 0,0 0 0,-1 0 0,1 0 0,-1 0 0,0 1 0,0-4 0,0-5 0,0 0 0,-1 0 0,-3-11 0,2 15 0,1 1 0,-2 0 0,1 0 0,-1 1 0,0-1 0,0 0 0,0 1 0,-1 0 0,0 0 0,0 0 0,0 0 0,-1 0 0,0 1 0,1 0 0,-2 0 0,1 0 0,0 1 0,-10-5 0,14 8 0,0 0 0,-1 0 0,1 1 0,0-1 0,0 0 0,-1 1 0,1-1 0,0 1 0,0-1 0,0 1 0,0-1 0,0 1 0,0 0 0,0 0 0,0-1 0,0 1 0,0 0 0,0 0 0,0 0 0,0 0 0,-1 2 0,-5 5 0,3-5 0,0 1 0,1 0 0,0 0 0,-1 0 0,1 0 0,0 1 0,1-1 0,-1 1 0,1 0 0,0 0 0,0 0 0,1 0 0,0 0 0,-1 0 0,1 6 0,0-3 0,0 1 0,0 0 0,1 0 0,1-1 0,-1 1 0,2 0 0,-1-1 0,4 11 0,0-2 0,1 0 0,14 26 0,-17-38 0,0 1 0,1 0 0,0-1 0,0 0 0,1 0 0,-1 0 0,1 0 0,0-1 0,1 0 0,5 4 0,-7-6 0,0 1 0,0-1 0,0-1 0,0 1 0,0-1 0,0 1 0,0-1 0,0 0 0,0-1 0,0 1 0,1-1 0,-1 0 0,0 0 0,1 0 0,-1 0 0,0-1 0,0 0 0,0 0 0,1 0 0,4-2 0,7-4 0,0 0 0,0-1 0,-1 0 0,0-2 0,-1 0 0,0 0 0,24-24 0,-16 11 0,-1 0 0,-1-2 0,27-42 0,-34 45 0,-2-1 0,0 0 0,8-28 0,17-74 0,-27 92 0,-5 15 0,0 0 0,2-22 0,-6 34 0,1-1 0,-1 0 0,0 1 0,-1-1 0,0 0 0,0 1 0,0-1 0,-1 1 0,-2-8 0,3 12 0,0 0 0,1 1 0,-1-1 0,0 0 0,0 0 0,0 1 0,-1-1 0,1 1 0,0-1 0,-1 1 0,1-1 0,-1 1 0,1 0 0,-1 0 0,1 0 0,-1 0 0,0 0 0,0 0 0,1 0 0,-1 0 0,0 1 0,0-1 0,0 1 0,0-1 0,0 1 0,0 0 0,0 0 0,0 0 0,0 0 0,0 0 0,0 0 0,0 1 0,0-1 0,0 1 0,1-1 0,-4 2 0,-1 0 0,0 1 0,1 0 0,-1 0 0,1 1 0,0-1 0,0 1 0,0 0 0,0 1 0,1-1 0,-5 6 0,0 3 0,0 1 0,1 0 0,0 0 0,1 1 0,1 0 0,0 0 0,1 0 0,1 1 0,-5 28 0,4-1 0,2 0 0,4 61 0,-1-89 0,2 0 0,0 0 0,0-1 0,9 28 0,-8-34 0,0-1 0,0 0 0,1 0 0,0 0 0,0 0 0,1 0 0,-1-1 0,1 0 0,1 0 0,8 8 0,-10-12 0,0 1 0,0-1 0,0 0 0,0 0 0,1 0 0,-1-1 0,1 1 0,-1-1 0,1 0 0,-1 0 0,1-1 0,-1 0 0,1 1 0,0-1 0,5-1 0,-1 0 0,-1 2 0,1-1 0,10 3 0,3 2 961,-10-1-4172,-9-3 1486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1:36.2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1 824 7024,'0'0'6558,"9"-3"-6174,5-1-229,0-1 0,-1-1 0,1 0-1,-1-1 1,0 0 0,-1-1 0,0-1 0,12-10 0,9-19 431,-1-1 1,41-67-1,-56 80-322,10-16 501,-2-1 0,33-77-1,-47 92-399,-2-1 0,0-1 0,-2 0 0,-1 0 0,3-47 0,-9 52 359,-7-47 0,6 62-445,-1 5 784,0 11-637,-1 11-171,-21 124 518,2-3-163,20-118-438,0 0 0,3 36 0,0-3 166,-1-37-168,1 1 0,1-1 1,0 1-1,1-1 0,1 0 0,1 0 0,7 19 0,-10-32-105,0 0-1,0 0 1,0 0-1,0 0 0,1 0 1,-1 0-1,1-1 0,-1 1 1,1-1-1,0 0 1,0 1-1,1-2 0,3 3 1,12 9 241,-17-11-272,1-1 0,-1 0 0,1 1-1,0-1 1,-1 0 0,1 0-1,0 0 1,0-1 0,0 1 0,0-1-1,-1 1 1,1-1 0,0 0-1,0 0 1,0 0 0,0-1-1,5 0 1,4-2 17,-1 0-1,21-9 1,-27 10-20,7-3 11,1-1 0,-1 0-1,0-1 1,11-9 0,-18 12-30,0 0 0,0 0 0,-1 0 0,0-1 0,0 1-1,0-1 1,0 0 0,-1 0 0,1-1 0,-1 1 0,3-8 0,-6 12-12,0 1 1,0 0 0,0 0-1,1-1 1,-1 1-1,0 0 1,0 0 0,0-1-1,0 1 1,0 0 0,0-1-1,0 1 1,0 0 0,0 0-1,0-1 1,0 1-1,0 0 1,0-1 0,0 1-1,0 0 1,0 0 0,0-1-1,0 1 1,0 0 0,0 0-1,-1-1 1,1 1-1,0 0 1,0 0 0,0-1-1,0 1 1,-1 0 0,1 0-1,0 0 1,0-1-1,0 1 1,-1 0 0,1 0-1,0 0 1,0 0 0,-1 0-1,1-1 1,0 1 0,0 0-1,-1 0 1,1 0-1,0 0 1,-1 0 0,1 0-1,0 0 1,0 0 0,-1 0-1,1 0 1,0 0 0,-1 0-1,1 0 1,0 0-1,0 0 1,-1 0 0,1 1-1,0-1 1,0 0 0,-1 0-1,1 0 1,0 0-1,-1 1 1,0-1 6,-1 1 1,0 0-1,0 0 0,1 0 0,-1 0 0,0 0 1,1 0-1,-1 0 0,-1 2 0,-2 4 12,0 0-1,1 1 1,0 0 0,0 0-1,-3 9 1,6-15-13,0 1 1,0-1 0,1 1 0,-1 0-1,1 0 1,-1-1 0,1 1 0,0 0 0,0 0-1,0-1 1,1 1 0,-1 0 0,1-1-1,-1 1 1,1 0 0,0-1 0,0 1-1,0 0 1,0-1 0,2 4 0,1-1 7,0-1 0,0 1 1,0-1-1,1 0 0,0 0 0,-1-1 1,1 1-1,0-1 0,1 0 1,5 3-1,-9-6-5,-1 1 1,1-1-1,0 1 1,-1-1-1,1 1 1,0-1-1,0 0 0,-1 0 1,1 0-1,0 0 1,0 0-1,-1 0 1,1-1-1,0 1 1,0-1-1,-1 1 0,1-1 1,0 1-1,-1-1 1,1 0-1,-1 0 1,1 0-1,-1 0 0,1 0 1,-1 0-1,0 0 1,1 0-1,-1-1 1,0 1-1,0-1 1,0 1-1,0 0 0,0-1 1,0 0-1,-1 1 1,1-1-1,1-3 1,0-1 11,0-1 0,0 0 0,-1 1 0,0-1 0,0 0 0,0-14 0,-6-41 52,3 57-67,1 0 0,0 0 1,-1 0-1,0 1 0,0-1 0,0 1 1,-1-1-1,1 1 0,-1 0 1,0 0-1,0 0 0,-1 1 1,1-1-1,-1 1 0,0-1 0,0 1 1,-4-2-1,-5-9 75,12 12-67,0 1-1,0 0 0,0-1 0,-1 1 1,1 0-1,0 0 0,0-1 0,-1 1 0,1 0 1,-1 0-1,1 1 0,-3-2 0,-4-2-10,12 2-2,11 3-2,6 1 1,1-2 0,0 0 0,21-3 0,23-1 0,35 8 0,-96-4 0,0 0 0,0 0 0,0 0 0,0-1 0,0 0 0,0 0 0,7-3 0,-23 14 440,-23 16 0,4-7-5395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1:36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0 132 12360,'0'0'288,"11"-2"14,106-18 602,82-13 730,-29 9-370,156-17 1863,-276 36-2484,-26 1 5,38 1 0,-59 4-587,1-1 1,0 1-1,0 0 0,-1 0 1,1 0-1,0 0 1,-1 0-1,0 1 0,1 0 1,-1 0-1,0 0 0,0 0 1,0 0-1,0 1 1,0-1-1,0 1 0,-1 0 1,4 3-1,1 4-785,-1 0 0,1 0 1,7 19-1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1:51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1 7328,'0'0'17315,"2"9"-16941,2 32 11,-4-38-301,-1 0 0,0 0 0,0 0-1,0 0 1,0 0 0,-1 0 0,1 0 0,-1 0 0,0 0 0,0-1 0,0 1 0,0-1 0,0 1-1,-1-1 1,1 0 0,-1 0 0,-2 2 0,5-4-70,-10 8 328,-1-2 0,1 1 0,-23 9 0,-4 2-125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05.26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110 17 8744,'0'0'13265,"-8"5"-12980,-1 2-184,4-3-9,1 0 0,-1-1-1,0 1 1,-9 3 0,-13 2 1066,23-8-917,0 0 1,0 0-1,0 1 0,0-1 0,0 1 0,-4 3 1021,16-4 1244,26 1-2290,-30-1-35,85-1 423,90-10 0,86 4 633,-179 7-798,85 9-200,-114-5-227,-17-9-12,-39 4 0,-1-1 0,0 1 0,0 0 0,0 0 0,0 0 0,0 0 0,0 0 0,1 0 0,-1 0 0,0 0 0,0 0 0,0 0 0,0 0 0,0 0 0,0 0 0,0 0 0,0 0 0,1 0 0,-1 0 0,0-1 0,0 1 0,0 0 0,0 0 0,0 0 0,0 0 0,0 0 0,0 0 0,0 0 0,0 0 0,0-1 0,0 1 0,0 0 0,0 0 0,0 0 0,0 0 0,0 0 0,0 0 0,0 0 0,0-1 0,0 1 0,0 0 0,0 0 0,0 0 0,0 0 0,0 0 0,0 0 0,0 0 0,0-1 0,0 1 0,0 0 0,0 0 0,0 0 0,-1 0 0,1 0 0,0 0 0,0 0 0,0 0 0,0 0 0,0-1 0,0 1 0,-5-5 0,-3 2 0,-1 1 0,0 0 0,-14-2 0,1 1 0,-13-2 0,-1 1 0,-36 0 0,-73 8 0,-2 1 0,-207-19 0,343 14 0,6 0 0,0 0 0,1 0 0,-1-1 0,0 0 0,0 0 0,1 0 0,-1 0 0,1-1 0,-6-2 0,10 4 0,-1 0 0,1 0 0,0 0 0,0 0 0,-1 0 0,1 0 0,0 0 0,0 0 0,0 0 0,-1 0 0,1 0 0,0 0 0,0 0 0,0-1 0,-1 1 0,1 0 0,0 0 0,0 0 0,0 0 0,0 0 0,0-1 0,-1 1 0,1 0 0,0 0 0,0 0 0,0-1 0,0 1 0,0 0 0,0 0 0,0 0 0,0-1 0,-1 1 0,1 0 0,0 0 0,0-1 0,0 1 0,0 0 0,0 0 0,0 0 0,0-1 0,1 1 0,-1 0 0,0 0 0,0-1 0,0 1 0,0 0 0,0 0 0,0 0 0,0-1 0,0 1 0,0 0 0,1 0 0,-1 0 0,0 0 0,0-1 0,0 1 0,0 0 0,1 0 0,-1 0 0,0 0 0,0 0 0,0 0 0,1-1 0,16-4 0,9 2-3935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1:53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25 192 6224,'0'0'9990,"2"-9"-9485,1 0-333,-1 5-77,-1 1-1,0 0 1,0-1 0,0 1 0,0-1 0,-1 1 0,1-1 0,-1-4 0,0 4 857,1-13 1468,0 17-2381,-1 0 0,0-1 0,0 1 0,1 0-1,-1 0 1,0-1 0,0 1 0,1 0 0,-1 0 0,0 0 0,0-1-1,1 1 1,-1 0 0,0 0 0,1 0 0,-1 0 0,0 0-1,1 0 1,-1 0 0,0 0 0,1 0 0,-1 0 0,0 0 0,1 0-1,-1 0 1,1 0 0,-1 0 0,0 0 0,1 0 0,-1 0-1,0 0 1,1 0 0,-1 0 0,0 1 0,0-1 0,1 0 0,-1 0-1,0 0 1,1 1 0,-1-1 0,1 0 424,-1 1-387,0 0 0,0 0 1,0 0-1,0 0 0,1 0 1,-1 0-1,0-1 0,1 1 1,-1 0-1,0 0 0,1 0 1,-1-1-1,1 1 0,1 1 1,2 4 124,3 15 86,0 0-1,-2 0 0,0 0 1,-1 1-1,1 34 1,-3-33-51,5 38 283,10 160 1474,-17-220-1979,0 16 324,0 1-1,4 19 0,-4-32 213,0-1-1,-1 0 0,1 1 1,-3 7-1,1-38-549,-6-39 0,2 23 0,4 20 0,-5-38 0,-21-81 0,-2 9 0,0 0 0,27 121-111,1 1-1,0-1 1,0-18 0,2 29 104,2-15-228,7 11 236,1 2 10,-2 1 0,0-1 0,-1 2-1,1-1 1,0 1 0,0 0-1,0 1 1,0 0 0,0 0-1,10 3 1,86 26 146,-88-25-124,0 2-1,0 0 1,-1 1-1,19 13 1,-25-15-34,0 0 1,0 1-1,-1-1 1,0 2-1,-1-1 1,0 1-1,0 1 0,0-1 1,-1 1-1,-1 0 1,1 1-1,-1-1 1,5 16-1,-8-21 14,-1 1-1,0-1 1,0 0-1,0 1 1,-1-1-1,1 1 1,-1-1-1,0 0 1,-1 9-1,-1-2 31,-1 0 0,-6 17-1,7-24-41,1-1-1,-1 0 0,0 1 0,0-1 0,0 0 1,0 0-1,-1 0 0,1-1 0,-1 1 0,0-1 1,0 1-1,0-1 0,0 0 0,0 0 0,-6 3 1,-4 1-2,-1-1 1,-24 7 0,10-4 0,8-6 0,8-2 0,10 1 871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1:55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97 5720,'0'0'11522,"2"-8"-11027,7-25-2,-9 32-447,0 1-1,0-1 1,0 1-1,0 0 0,1-1 1,-1 1-1,0-1 1,0 1-1,0 0 1,0-1-1,0 1 1,0-1-1,0 1 1,0-1-1,0 1 1,-1 0-1,1-1 1,0 1-1,0-1 0,0 1 1,0 0-1,-1-1 1,1 1-1,0 0 1,0-1-1,-1 1 1,1 0-1,0-1 1,0 1-1,-1 0 1,1 0-1,0-1 1,-1 1-1,1 0 0,0 0 1,-1 0-1,1-1 1,-1 1-1,1 0 1,0 0-1,-1 0 1,1 0-1,-1 0 1,1 0-1,0 0 1,-1 0-1,1 0 1,-1 0-1,-14 4 994,11-3-912,1 1 1,1-1-1,-1 1 1,0 0 0,0 0-1,1 1 1,-1-1 0,1 0-1,-1 1 1,1-1-1,0 1 1,0 0 0,1 0-1,-1 0 1,0 0-1,1 0 1,0 0 0,-1 0-1,1 0 1,1 1-1,-1-1 1,0 0 0,1 1-1,0-1 1,0 5-1,0-3 3,1-1 0,-1 1 0,1 0 0,1 0 0,-1-1-1,1 1 1,-1-1 0,1 1 0,1-1 0,-1 0-1,0 0 1,1 0 0,0 0 0,0 0 0,0 0 0,1-1-1,4 4 1,-2-2 16,0 0 1,1-1-1,0 1 0,0-1 0,0-1 1,0 0-1,0 0 0,1 0 0,-1-1 1,10 2-1,-11-3-37,0 0-1,1-1 1,-1 0-1,0 0 1,1-1 0,-1 0-1,0 0 1,0 0-1,0-1 1,0 1 0,0-2-1,0 1 1,8-5-1,-10 5-27,0-1-1,1 0 1,-1-1-1,0 1 0,-1 0 1,1-1-1,-1 0 1,0 0-1,1 0 1,-2 0-1,1-1 0,0 1 1,-1-1-1,0 0 1,0 1-1,1-8 0,-1 6 3,-1 0-1,0 0 1,0 0 0,0-1-1,-1 1 1,0 0-1,0 0 1,-1-1-1,0 1 1,0 0-1,0 0 1,-5-12-1,4 15-79,1 1-1,-1-1 1,0 1-1,1 0 1,-1-1-1,-1 1 1,1 0-1,0 0 1,0 0-1,-1 1 1,1-1-1,-1 0 1,0 1-1,1 0 1,-4-2-1,-5-1-2,-1 0-1,-13-3 1,23 7 0,-19-4 0,0 1 0,0 1 0,-29 0 0,48 2 0,1 1 0,-1-1 0,1 0 0,-1 0 0,1 1 0,-1-1 0,1 1 0,-1-1 0,-1 2 0,-12 3 0,31 9 882,-5-7-5849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2:27.8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0 654 7136,'0'0'13202,"1"-12"-12895,2-39-9,-2 45-234,0 1 0,0 0 0,0 0-1,1 0 1,0 1 0,0-1-1,1 0 1,-1 1 0,1-1 0,3-4-1,9-15 327,-4 3 1,0 2 1,2-1-1,0 2 1,18-20-1,-18 23-170,-2 2 186,-1 0 0,0 0 0,15-28 1,-11 31 219,-13 10-592,0 0 0,0-1 0,-1 1 0,1 0 0,0-1 0,0 1 0,0-1 0,-1 1 1,1-1-1,0 1 0,-1-1 0,1 0 0,0 1 0,-1-1 0,1 0 0,-1 1 0,1-1 0,-1 0 0,1 0 0,-1 1 1,0-1-1,1 0 0,-1-1 0,1 2-2,0 1 0,-1-1 1,1 0-1,0 1 0,-1-1 0,1 0 1,-1 1-1,1-1 0,0 1 1,-1-1-1,1 1 0,-1-1 0,1 1 1,-1 0-1,0-1 0,1 1 0,-1-1 1,1 1-1,-1 0 0,0 0 0,27 267 1213,-26-258-1183,-1-1-1,0 1 1,-1 0 0,0 0 0,-1-1 0,0 1 0,-4 12-1,6-22-49,-1 1-1,1 0 0,-1-1 1,1 1-1,-1 0 0,1 0 1,-1-1-1,1 1 0,-1-1 0,0 1 1,1-1-1,-1 1 0,0-1 1,1 1-1,-1-1 0,0 1 1,0-1-1,1 0 0,-1 0 0,0 1 1,0-1-1,0 0 0,0 0 1,1 0-1,-1 0 0,0 0 1,0 0-1,0 0 0,0 0 0,0 0 1,1 0-1,-1-1 0,-1 1 1,-31-13 247,27 10-237,-9-6 71,0-1 0,1 0-1,0-1 1,1 0 0,0-1 0,-17-21 0,10 17 37,20 16-131,0 0 0,0 0 0,0 0 0,0 0 0,0 0 1,0 0-1,0 0 0,0 0 0,0 0 0,0 0 0,0 0 0,0 0 0,0 0 0,0 0 0,0 1 1,0-1-1,0 0 0,0 0 0,0 0 0,0 0 0,0 0 0,0 0 0,0 0 0,0 0 1,0 0-1,0 0 0,0 0 0,0 0 0,0 0 0,0 0 0,-1 0 0,1 0 0,0 0 0,0 0 1,0 0-1,0 0 0,0 0 0,0 0 0,0 0 0,0 0 0,0 0 0,0 0 0,0 0 0,0 0 1,0 0-1,0 0 0,11 11-35,5 2 20,0-1-1,1-1 1,0 0-1,1-1 1,28 11 0,-33-16 14,-1-1 1,1-1-1,0 0 1,0-1-1,0 0 1,1-1-1,-1 0 1,0-1-1,21-3 1,-17 0 12,0 0 0,0-1-1,0-1 1,0-1 0,-1-1 0,29-15-1,-36 17 9,0-1-1,0 0 1,0 0-1,-1-1 1,0 0 0,-1-1-1,1 1 1,-2-2-1,1 1 1,-1-1-1,0 0 1,6-13-1,10-23 74,-13 28-40,-1-1 1,0 0-1,4-19 1,-9 27 43,-2 9 1,-4 6-17,2-1-74,0-1 0,1 1 0,-1-1 0,1 0 0,-1 1 1,1-1-1,0 1 0,1 4 0,-1 7 10,-1 16 23,0 83 37,2-98-56,1 0 1,0-1-1,1 1 1,9 30-1,-11-44-23,-1-1 0,0 1 1,1 0-1,0-1 0,-1 1 0,1 0 0,0-1 0,0 1 1,0-1-1,0 1 0,0-1 0,0 0 0,0 1 0,0-1 1,1 0-1,-1 0 0,1 0 0,-1 0 0,0 0 0,1 0 1,0 0-1,-1 0 0,1-1 0,-1 1 0,1-1 0,0 1 1,2-1-1,-2 0-3,1-1 1,-1 0 0,1 1 0,-1-1 0,1-1 0,-1 1-1,0 0 1,1 0 0,-1-1 0,0 0 0,0 1-1,0-1 1,0 0 0,0 0 0,0 0 0,-1 0 0,3-4-1,5-7 2,-2 1 0,0-1 0,-1 0-1,0-1 1,4-14 0,16-73-11,-14 32 17,-10 69 61,0 4-26,5 15-16,3 24-26,-6-23-10,0-1 1,0 0 0,2-1-1,1 1 1,0-1 0,1 0-1,11 17 1,-18-33 13,-1-1 0,1 1-1,0 0 1,0-1 0,1 1 0,-1-1 0,0 0 0,0 1-1,1-1 1,-1 0 0,1 0 0,-1 0 0,1 0-1,-1 0 1,1 0 0,0 0 0,-1-1 0,1 1-1,0 0 1,0-1 0,2 1 0,-1-1 0,-1-1 1,0 1 0,1 0-1,-1-1 1,1 1 0,-1-1-1,1 0 1,-1 0 0,0 0-1,0 0 1,1 0 0,-1-1-1,3-2 1,4-3-3,-1-1 0,0 0 0,-1 0 0,0-1 0,10-14 0,33-64-76,-44 75 80,-1-1 1,0 1-1,-1-1 0,0 0 0,3-19 0,-7 29 2,0 1 0,0-1 0,-1 1 0,1-1 1,0 1-1,-1-1 0,0 1 0,1-1 0,-1 1 0,0 0 0,-2-3 0,2 3 18,0-1-1,0 1 0,0-1 1,0 1-1,0-1 0,1 0 1,-1-4-1,60 35 68,-47-21-113,2 0-30,1 2 1,25 19-1,-36-25 40,0 1 0,0 1 0,0-1 0,0 0 1,-1 1-1,0 0 0,0 0 0,0 0 0,0 0 0,-1 0 1,0 0-1,2 9 0,-1-6 8,-1 0-1,1 0 1,1 0-1,-1-1 1,1 1 0,1-1-1,0 0 1,-1 0-1,2-1 1,-1 1-1,1-1 1,0 0 0,0-1-1,1 1 1,9 5-1,-14-11 6,0 1 0,0 0 0,0-1-1,1 1 1,-1-1 0,0 0 0,0 1-1,0-1 1,1 0 0,-1 0 0,0-1-1,0 1 1,1 0 0,-1-1-1,0 1 1,0-1 0,0 0 0,0 0-1,0 0 1,0 0 0,0 0 0,3-2-1,4-4 14,1 0 0,15-16 0,-22 20-12,11-10-3,-2-1 0,1 0 0,-2-1 0,0 0 0,-1-1 0,0 0 0,-2 0 1,0-1-1,8-22 0,40-191-142,-40 155 136,-15 65 44,1 1-1,-1 0 1,-1-14-1,0 20-5,0 3 6,-1 1-26,0-1 1,0 1-1,1 0 1,-1 0 0,0 0-1,0 0 1,1 0-1,-1 0 1,1 1-1,-1-1 1,1 0-1,0 0 1,-1 0 0,1 0-1,0 1 1,0-1-1,0 0 1,0 0-1,0 0 1,0 3-1,-1 4 9,-22 174 13,-1 12-59,9-123 21,-12 78 14,22-108 41,-17 73 1,16-93 33,-1 1 0,-2-1 1,0 0-1,-22 37 0,30-58-81,1 1 0,-1 0 0,0 0 0,1 0 0,-1-1 0,1 1 0,-1 0-1,0 0 1,0-1 0,0 1 0,1-1 0,-1 1 0,0-1 0,0 1 0,0-1 0,0 1 0,0-1 0,0 0 0,0 0 0,0 1 0,0-1 0,0 0 0,-1 0-1,0 0 1,0-1 0,0 1 0,0-1 0,0 1 0,0-1 0,1 0 0,-1 0-1,0 1 1,0-1 0,1 0 0,-3-2 0,0-1-1,0 1 1,0-1-1,1 0 0,-1 0 1,1 0-1,0 0 0,0 0 1,-4-9-1,4 3 0,-1-1 0,1 1 0,1-1 0,0 0 0,1 0 0,0 1 0,0-1 0,1 0 0,1 0 0,0 0 0,0 0 0,1 0 0,1 0 0,-1 1 0,2-1 0,-1 1 0,2 0 0,-1 0 0,1 0 0,7-9 0,2-1 0,1 0 0,0 1 0,1 1 0,1 1 0,1 0 0,1 1 0,0 1 0,22-13 0,19-15 0,-38 26 0,1 1 0,30-16 0,48-27 0,3-2 0,-90 51 0,-12 9 0,-1-1 0,0 1 0,1 0 0,-1 0 0,1 0 0,0 0 0,-1 0 0,1 0 0,2 0 0,-3 1 0,0 0 0,0 0 0,0 0 0,-1 0 0,1 0 0,0 1 0,0-1 0,0 0 0,-1 1 0,1-1 0,0 0 0,0 1 0,-1-1 0,1 1 0,0-1 0,-1 1 0,1-1 0,0 1 0,-1-1 0,1 1 0,-1 0 0,1-1 0,-1 1 0,1 0 0,-1 0 0,0-1 0,1 2 0,3 5 0,-1 0 0,0 0 0,0 0 0,0 0 0,1 9 0,-3-12 0,0-1 0,-1 1 0,1-1 0,-1 1 0,0 0 0,0-1 0,0 1 0,-1 0 0,1-1 0,-1 1 0,0-1 0,1 1 0,-3 3 0,2-6 0,1 0 0,-1-1 0,0 1 0,1 0 0,-1 0 0,0-1 0,0 1 0,0-1 0,0 1 0,1-1 0,-1 1 0,0-1 0,0 1 0,0-1 0,0 0 0,0 1 0,0-1 0,0 0 0,0 0 0,-1 0 0,1 0 0,-1 0 0,-26-3 0,22 3 0,-88-17 0,90 16 0,1 1 0,-1-1 0,0 1 0,1 0 0,-1 0 0,0 1 0,1-1 0,-1 1 0,1 0 0,-1-1 0,1 2 0,-1-1 0,1 0 0,-1 1 0,1-1 0,0 1 0,0 0 0,0 0 0,0 0 0,0 1 0,1-1 0,-1 1 0,1 0 0,-1-1 0,1 1 0,0 0 0,0 0 0,0 0 0,0 1 0,1-1 0,-1 0 0,1 1 0,0-1 0,0 1 0,0-1 0,1 1 0,-1 0 0,1-1 0,0 1 0,0-1 0,0 1 0,0 0 0,1-1 0,-1 1 0,1 0 0,1 3 0,0 1 0,1 0 0,0 0 0,0 0 0,1 0 0,0 0 0,0-1 0,6 8 0,-8-13 0,0 0 0,-1 1 0,1-1 0,0 0 0,1 0 0,-1 0 0,0-1 0,1 1 0,-1 0 0,1-1 0,-1 1 0,1-1 0,-1 0 0,1 0 0,0 0 0,0 0 0,0-1 0,-1 1 0,1-1 0,0 1 0,0-1 0,0 0 0,0 0 0,4-1 0,-4 0 0,0 0 0,0-1 0,0 1 0,0-1 0,-1 1 0,1-1 0,-1 0 0,1 0 0,-1 0 0,0 0 0,0-1 0,0 1 0,2-3 0,22-36 0,-18 28 0,-1-1 0,0-1 0,-1 1 0,-1-1 0,0 0 0,-1 0 0,2-17 0,-6 28 0,0 0 0,0 0 0,0-1 0,-1 1 0,0 0 0,0 0 0,0 0 0,0 0 0,-2-4 0,0-1 0,3 9 0,0-1 0,0 1 0,0 0 0,0 0 0,0-1 0,0 1 0,0 0 0,0-1 0,0 1 0,0 0 0,0 0 0,0-1 0,0 1 0,0 0 0,0 0 0,-1-1 0,1 1 0,0 0 0,0 0 0,0 0 0,0-1 0,-1 1 0,1 0 0,0 0 0,0 0 0,0 0 0,-1-1 0,1 1 0,0 0 0,0 0 0,-1 0 0,1 0 0,0 0 0,0 0 0,-1 0 0,1 0 0,0-1 0,0 1 0,-1 0 0,1 0 0,0 0 0,0 0 0,-1 1 0,-6 11 0,0 22 0,7-28 0,-1-1 0,2 1 0,-1-1 0,0 1 0,1-1 0,0 1 0,1-1 0,-1 0 0,1 1 0,0-1 0,0 0 0,1 0 0,3 5 0,-5-7 0,1 0 0,0-1 0,0 1 0,1-1 0,-1 0 0,0 0 0,1 0 0,-1 0 0,1 0 0,0 0 0,0-1 0,0 1 0,-1-1 0,1 0 0,1 0 0,-1 0 0,0 0 0,0-1 0,0 1 0,0-1 0,0 0 0,1 0 0,-1 0 0,4 0 0,20-4 0,0-2 0,-1 0 0,0-2 0,0-1 0,-1-1 0,45-24 0,-53 23 0,-2-1 0,15-13 0,-17 14 0,0 0 0,28-18 0,-31 20 0,-9 8 0,0 0 0,0 0 0,0 0 0,0 0 0,0 1 0,0-1 0,0 0 0,1 0 0,-1 1 0,0-1 0,0 0 0,2 0 0,-22 15 0,-7-3 0,2 2 0,-28 18 0,42-24 0,0 1 0,0-1 0,1 2 0,1-1 0,-1 1 0,2 1 0,-12 15 0,17-22 0,0 0 0,1 0 0,-1 0 0,0 0 0,1 0 0,0 1 0,0-1 0,0 0 0,0 1 0,0-1 0,1 1 0,0-1 0,-1 1 0,1-1 0,1 1 0,-1-1 0,0 1 0,1-1 0,0 1 0,0-1 0,0 1 0,0-1 0,0 0 0,1 0 0,-1 0 0,1 1 0,0-2 0,0 1 0,0 0 0,0 0 0,1-1 0,-1 1 0,1-1 0,-1 1 0,5 1 0,3 3 0,0-1 0,0 0 0,0 0 0,1-1 0,0-1 0,0 0 0,0 0 0,1-1 0,14 2 0,-6-4 0,0-1 0,1 0 0,-1-2 0,0 0 0,0-1 0,0-1 0,0-1 0,-1-1 0,0 0 0,27-14 0,-27 11 0,0-1 0,-1-1 0,0-1 0,-1-1 0,-1 0 0,0-1 0,0-1 0,-2 0 0,18-23 0,-28 33 0,-1-1 0,1 0 0,-1 0 0,0 0 0,-1 0 0,0 0 0,0 0 0,0-1 0,-1 1 0,1 0 0,-1-1 0,-1 0 0,0 1 0,0-11 0,-1 13 0,1 0 0,-1 0 0,0 0 0,0 0 0,0 0 0,-1 0 0,0 1 0,1-1 0,-1 1 0,0-1 0,-1 1 0,1 0 0,-1-1 0,1 1 0,-1 0 0,0 1 0,0-1 0,0 1 0,0-1 0,-1 1 0,1 0 0,-1 0 0,1 0 0,-7-2 0,2 2 0,-1 0 0,1 0 0,0 1 0,0 0 0,-1 0 0,1 1 0,-1 0 0,1 1 0,0 0 0,-1 0 0,1 1 0,0 0 0,0 0 0,0 1 0,0 0 0,0 0 0,1 1 0,0 0 0,-1 0 0,1 1 0,1 0 0,-1 0 0,1 0 0,0 1 0,0 0 0,0 1 0,-6 9 0,10-13 0,1-1 0,-1 1 0,1 0 0,0-1 0,0 1 0,0 0 0,0 0 0,1 0 0,-1 0 0,1 0 0,-1 0 0,1 0 0,0 0 0,1 0 0,0 6 0,0-4 0,0 0 0,1 0 0,0 0 0,0 0 0,1 0 0,-1 0 0,1 0 0,4 5 0,0-1 0,0-1 0,1 0 0,0-1 0,0 0 0,0 0 0,1 0 0,0-1 0,12 6 0,-9-7 0,1-1 0,0 0 0,0-1 0,0 0 0,0-1 0,0 0 0,0-1 0,14-1 0,10-1 0,59-10 0,-71 6 0,-1 0 0,0-1 0,-1-1 0,0-2 0,0 0 0,0-2 0,38-23 0,-58 31 85,0 1 0,0 0 0,0-1 0,0 1 0,-1-1 0,1 0 0,-1 0 0,0 0 0,2-4 0,7-17-4870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15.2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308 462 4816,'0'0'9040,"-10"3"-8844,-3 1-121,8-2-16,1-1 0,-1 1 1,0-1-1,0 0 0,0 0 0,0-1 1,-10 1-1,13-1 65,1-1 1,0 1 0,-1 0-1,1-1 1,-1 1-1,1-1 1,-1 1-1,1-1 1,0 0 0,-1 0-1,1 1 1,0-1-1,-3-2 815,-25 3 1525,22 0-2432,0 1 0,0 0 0,0 1-1,0-1 1,1 1 0,-1 0 0,0 1-1,1 0 1,-1 0 0,1 0 0,-8 7-1,2-2 34,0 1-1,1 1 0,0 0 1,-14 17-1,22-23-30,1 0 0,-1 0 0,0 0 0,1 0-1,0 1 1,0-1 0,0 0 0,1 1 0,-1 0 0,1-1 0,0 1-1,1 0 1,-1 0 0,1 6 0,0-9-24,0-1 0,1 0 0,-1 0 0,1 0 0,-1 0 0,1 0 0,0 0 0,-1 0 0,1 0 0,0-1 0,0 1 0,0 0 0,-1 0 0,1 0 0,0-1 0,0 1 0,0-1 1,0 1-1,0-1 0,0 1 0,0-1 0,0 1 0,1-1 0,-1 0 0,0 1 0,0-1 0,0 0 0,0 0 0,0 0 0,1 0 0,-1 0 0,0 0 0,0-1 0,2 1 0,3-1 30,-1 0 0,1 0 1,-1-1-1,1 1 0,8-5 0,-6 2 27,-1-1 0,1 0-1,-1-1 1,0 1 0,-1-1 0,0 0 0,0-1-1,0 0 1,0 0 0,-1 0 0,-1 0 0,1-1-1,-1 0 1,0 0 0,-1 0 0,0 0 0,0-1-1,2-11 1,-4 6 99,-1 20-125,-3 25-117,3-18 55,0-3-14,0 1 1,0 0-1,1 0 1,4 18-1,-5-27 37,1 0 0,-1 0 0,1-1 0,-1 1-1,1 0 1,0 0 0,0-1 0,0 1 0,0 0 0,0-1 0,0 1-1,0-1 1,1 1 0,-1-1 0,1 0 0,-1 0 0,1 1-1,-1-1 1,1 0 0,-1 0 0,1-1 0,0 1 0,0 0-1,-1 0 1,1-1 0,0 1 0,0-1 0,0 0 0,0 1-1,0-1 1,-1 0 0,1 0 0,0 0 0,2-1 0,7-1 35,0-1 0,-1 0 0,1 0 0,-1-1 0,0-1 0,0 0 0,0 0 0,0-1 0,-1 0 0,0 0 0,0-1 0,-1-1 0,10-10 0,2-4 56,-1 0 1,-1-1-1,27-48 1,-29 41-9,-1-2 1,-2 1-1,15-58 1,12-104 310,-40 188-386,0 1 0,0-1-1,0 0 1,0 0-1,-1 0 1,0 0 0,0 0-1,-2-6 1,0 9-84,-1 9 20,-1 11-29,5-17 78,-32 145-354,17 1 109,13-110 195,1-27 60,1 1-1,0-1 1,1 0-1,0 0 1,1 1-1,0-1 1,5 15 0,-5-20 16,0 0 1,1 0 0,-1 0 0,1 0 0,0-1-1,0 1 1,0-1 0,1 1 0,-1-1 0,1 0-1,0-1 1,1 1 0,-1-1 0,0 0-1,8 4 1,-4-3 21,0 0-1,0-1 1,0 0 0,1-1-1,-1 0 1,11 2 0,-15-4-19,0 0 1,0 0 0,1 0 0,-1 0 0,0 0 0,1-1 0,-1 0 0,0 0 0,0 0 0,0 0 0,0-1 0,0 0-1,0 0 1,4-2 0,-3-1 101,-10 3-1990,2 1-4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15.6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8744,'0'0'2161,"12"10"-1490,-6-5-567,0 0-11,0 0 0,0 0 0,0-1 0,1 0 0,0 0 0,0-1 0,0 0 0,0 0 0,0 0 0,1-1 0,-1 0 0,15 2 0,10-4 322,0 0-1,0-2 1,0-2 0,34-8 0,123-39 2010,-154 41-1724,-24 4 234,-11 5-975,0 1 0,0 0-1,0 0 1,0 0-1,0-1 1,0 1 0,0 0-1,0 0 1,0 0-1,-1 0 1,1-1 0,0 1-1,0 0 1,0 0 0,0 0-1,0 0 1,0-1-1,-1 1 1,1 0 0,0 0-1,0 0 1,0 0 0,0 0-1,0 0 1,-1 0-1,1 0 1,0-1 0,0 1-1,0 0 1,-1 0 0,1 0-1,0 0 1,0 0-1,0 0 1,-1 0 0,1 0-1,0 0 1,0 0 0,0 0-1,-1 0 1,1 0-1,0 1 1,0-1 0,0 0-1,0 0 1,-1 0 0,1 0-1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17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89 749 7528,'0'0'5488,"8"-13"-5127,53-88 368,-36 52-53,33-88-1,-16 36-59,8-30 206,11-24 97,-58 150-849,-1-1 1,1 0-1,-1 1 0,-1-1 0,1 0 0,-1-1 1,0 1-1,0-8 0,-1 14-67,0 0 0,0 0 0,0 0 1,0 0-1,0 0 0,0 1 0,0-1 0,0 0 0,0 0 0,0 0 1,0 0-1,0 0 0,0 0 0,0 0 0,-1 0 0,1 1 0,0-1 0,0 0 1,0 0-1,0 0 0,0 0 0,0 0 0,0 0 0,0 0 0,0 0 0,-1 0 1,1 0-1,0 0 0,0 0 0,0 0 0,0 0 0,0 0 0,0 0 0,0 0 1,-1 0-1,1 0 0,0 0 0,0 0 0,0 0 0,0 0 0,0 0 1,0 0-1,0 0 0,0 0 0,-1 0 0,1 0 0,0 0 0,0 0 0,0 0 1,0 0-1,0 0 0,0-1 0,0 1 0,0 0 0,0 0 0,0 0 0,0 0 1,-1 0-1,1 0 0,0 0 0,0 0 0,0 0 0,0-1 0,0 1 0,0 0 1,0 0-1,-7 9 53,6-8-47,-16 23 76,1 1 1,1 1-1,-22 53 1,17-25 50,-15 62 0,6-18 304,-5-1 0,-4-2 0,-83 148 0,106-221-166,12-17-101,-1-1 0,1 1 0,0 0 0,-4 9 0,33-26 555,3-5-611,0-2 0,-2-2-1,-1 0 1,25-26 0,90-105 191,-108 113-249,95-111 189,-76 80-3,-48 66-200,-3 3-28,0 0 0,0-1-1,0 1 1,0 0 0,0 0 0,0 0 0,0 0-1,0-1 1,-1 1 0,1 0 0,-1-1-1,1 1 1,0-4 0,0 5-41,-1 0 23,0 0-1,0 0 1,0 0-1,0 0 1,0 0-1,1 0 0,-1 0 1,0 0-1,0 0 1,0 0-1,0 0 1,0 0-1,1 0 1,-1 0-1,0 0 0,0 0 1,0 0-1,0 0 1,0 0-1,0 0 1,1 0-1,-1 0 1,0 0-1,0 0 0,0 0 1,0 0-1,0 0 1,0 0-1,0 0 1,1 0-1,-1 0 0,0 0 1,0 1-1,0-1 1,0 0-1,0 0 1,0 0-1,0 0 1,0 0-1,0 0 0,0 0 1,1 1-1,-1-1 1,0 0-1,0 0 1,0 0-1,0 0 0,0 0 1,0 0-1,0 1 1,0-1-1,0 0 1,0 0-1,0 0 1,-10 232 313,10-227-291,0-1 1,1 1-1,-1-1 0,1 0 1,0 1-1,0-1 1,0 0-1,1 0 1,2 5-1,-3-7-9,-1-1 0,1 0-1,0 0 1,0 1 0,0-1-1,0 0 1,0 0 0,0 0-1,0 0 1,0 0 0,0 0-1,0-1 1,1 1-1,-1 0 1,0-1 0,1 1-1,-1 0 1,0-1 0,1 0-1,-1 1 1,1-1 0,-1 0-1,1 0 1,-1 1 0,0-1-1,1 0 1,-1-1 0,1 1-1,-1 0 1,3-1 0,9-3 22,1-1 0,-1 0 0,-1 0 1,1-2-1,-1 1 0,0-2 1,-1 0-1,0 0 0,0-1 1,0 0-1,12-16 0,7-11 56,-1-1-1,24-43 1,-46 69-61,0 1-6,0 1 0,0 1 0,10-9 0,-17 17-24,0 0 0,0 0 0,0 0 0,0-1 0,1 1 0,-1 0 0,0 0 0,0 0 0,0 0 0,0 0 0,0 0 0,1 0 0,-1 0 0,0 0 0,0 0 0,0 0 0,0 0 0,1 0 0,-1 0 0,0 0 0,0 0 0,0 0 0,0 0-1,0 0 1,1 0 0,-1 0 0,0 0 0,0 0 0,0 0 0,0 1 0,0-1 0,1 0 0,-1 0 0,0 0 0,0 0 0,0 0 0,0 0 0,0 0 0,0 1 0,0-1 0,0 0 0,1 0 0,-1 0 0,0 0 0,0 1 0,5 11-28,1 16 6,4 72-1,-9-73 25,1-1 0,2 1-1,0-1 1,14 42 0,-18-67 4,0 0-1,1 0 0,0 1 1,-1-1-1,1 0 0,0 0 1,-1 0-1,1 0 0,0 0 1,0 0-1,0-1 0,0 1 1,0 0-1,0 0 0,0-1 1,0 1-1,0 0 0,1-1 1,-1 1-1,0-1 1,0 1-1,0-1 0,1 0 1,-1 0-1,0 1 0,1-1 1,-1 0-1,0 0 0,0 0 1,1 0-1,1-1 0,6-1 30,-1 0 0,0 0 0,0-1-1,9-4 1,9-3 72,-25 9-147,0 1 1,0-1-1,0 0 1,0 1 0,0-1-1,0 0 1,0 0 0,0 0-1,-1 0 1,1 0-1,0 0 1,0 0 0,-1 0-1,1 0 1,-1 0 0,1 0-1,-1 0 1,0 0-1,1 0 1,-1-1 0,0 1-1,0 0 1,0 0 0,1-1-1,-1 1 1,-1 0-1,1 0 1,0 0 0,0-1-1,-1 0 1,1-3-2206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18.0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496 1 8744,'0'0'4502,"-11"5"-4251,-19 10 45,0 1 1,1 1-1,-46 38 0,-53 78 825,16-13 423,106-115-1410,-5 4 377,0 1 0,1 1 0,0 0 0,1 0 0,-14 23 0,41-37 253,97-22-274,-72 11-3302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19.2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0 669 10248,'0'0'2648,"10"-2"-2242,-5 2-411,15-5 454,1 0 1,19-7-1,-34 10-295,0-1 1,0 1-1,0-1 0,0-1 0,-1 1 1,0-1-1,1 1 0,-1-1 0,-1-1 0,1 1 1,-1-1-1,7-8 0,-7 6-8,-1 0 0,1 0 0,-2-1-1,1 1 1,1-9 0,-3 15-116,-1-1 0,0 1-1,0-1 1,0 1 0,0-1-1,0 0 1,0 1 0,0-1 0,0 1-1,0-1 1,-1 0 0,1 1-1,-1-1 1,0-1 0,1 3-13,-1-1 1,0 0 0,1 1-1,-1-1 1,0 1-1,1-1 1,-1 1-1,0-1 1,0 1 0,0-1-1,1 1 1,-1 0-1,0-1 1,0 1 0,0 0-1,0 0 1,0 0-1,0 0 1,0-1 0,1 1-1,-1 0 1,0 1-1,0-1 1,0 0 0,0 0-1,0 0 1,-1 1-1,-5 0 18,0 1 0,0 1 1,0-1-1,0 1 0,1 0 0,-1 0 0,1 1 0,0 0 0,0 0 0,0 1 0,0 0 0,1-1 0,-1 2 0,2-1 0,-1 1 0,0 0 0,1 0 0,0 0 0,1 0 0,-1 1 0,1-1 0,0 1 0,1 0 0,0 0 0,0 0 0,0 0 0,1 1 0,0-1 0,0 10 0,1-14-13,1 1 0,0-1 0,0 1 0,0-1 0,0 1 0,1-1 0,0 1 0,-1-1 0,1 0 0,0 0 0,0 0 0,1 0 0,-1 0 1,1-1-1,-1 1 0,1-1 0,0 0 0,0 1 0,0-1 0,0 0 0,5 2 0,0 0 24,1 0 0,-1-1-1,1 0 1,0 0 0,0-1 0,0 0 0,12 1 0,2-2 45,0-1 1,0-2-1,-1 0 0,1-1 1,-1-2-1,0 0 0,0-1 0,42-19 1,-10 0 130,-1-3 1,59-41-1,-78 48-119,-13 9-7,23-18 1,-40 27-64,1-1-1,-1 0 0,0 0 0,0 0 0,0-1 0,0 1 0,-1-1 0,0 0 0,0 0 1,3-7-1,-6 11-27,0 1-1,0 0 1,0-1 0,0 1 0,0 0 0,0-1 0,0 1 0,0 0 0,0-1-1,0 1 1,0 0 0,0-1 0,0 1 0,0 0 0,-1 0 0,1-1-1,0 1 1,0 0 0,0 0 0,-1-1 0,1 1 0,0 0 0,0 0 0,-1-1-1,1 1 1,0 0 0,0 0 0,-1 0 0,1-1 0,0 1 0,-1 0 0,1 0-1,0 0 1,-1 0 0,1 0 0,0 0 0,-1 0 0,1 0 0,0 0 0,-1 0-1,1 0 1,0 0 0,-1 0 0,1 0 0,-22 0 62,18 1-41,-10 0-5,-1 1 1,2 1 0,-1 0 0,0 1 0,1 1-1,-1 0 1,1 0 0,-18 12 0,-8 7 68,-46 36 1,76-54-42,1 1 0,0 0-1,1 1 1,0 0 0,-10 13 0,16-19-31,-1 0 0,1 0 1,0 0-1,0 0 0,-1 0 1,1 0-1,1 0 1,-1 0-1,0 0 0,0 0 1,1 0-1,0 1 0,-1-1 1,1 0-1,0 0 0,0 1 1,0-1-1,0 0 0,0 0 1,1 1-1,-1-1 0,1 0 1,-1 0-1,1 0 0,0 0 1,0 1-1,0-1 1,0 0-1,0-1 0,0 1 1,3 3-1,-1-3 6,0 0-1,0 0 1,0 0 0,0-1-1,0 1 1,1-1 0,-1 0-1,1 0 1,-1 0 0,1 0-1,-1 0 1,1-1 0,-1 0-1,1 0 1,0 0 0,-1 0-1,1 0 1,-1-1 0,1 1-1,-1-1 1,1 0 0,5-2-1,2-1 27,0 0-1,0-1 0,-1 0 0,0 0 1,17-13-1,-17 10-18,-1-1-1,0 0 1,0 0 0,-1-1-1,0 0 1,8-16 0,34-69 74,-44 83-92,11-27 65,-1-1 0,18-68-1,-28 80-25,0 0 0,-2 0-1,-1 0 1,-2 0-1,-1-29 1,-10-3 35,9 55-75,0 0 0,-1 1 1,1-1-1,-1 0 1,0 0-1,-1 1 0,1-1 1,-1 1-1,-5-6 1,7 9-12,0 1 0,0-1 0,0 0 1,0 0-1,0 1 0,0-1 1,0 1-1,0-1 0,-1 1 0,1 0 1,0-1-1,0 1 0,-1 0 1,1 0-1,0 0 0,0 0 0,-1 0 1,1 0-1,0 0 0,0 0 1,-1 0-1,1 1 0,0-1 0,0 1 1,-1-1-1,1 1 0,0-1 1,0 1-1,0-1 0,0 1 0,-1 1 1,-5 2-5,1 1 1,1 0 0,-11 11 0,4-1-10,0 0 0,1 1 1,0 1-1,1 0 1,2 0-1,-1 1 0,2 0 1,0 0-1,1 1 1,1-1-1,-5 40 0,8-33-8,0 0 0,1 1-1,1-1 1,2 0-1,1 1 1,0-1 0,2 0-1,14 44 1,-15-59 24,1 1 0,0-1 0,0 0 0,0-1 1,2 1-1,-1-1 0,1-1 0,0 1 0,1-1 0,0 0 0,12 9 0,-15-13-3,1 0 0,0-1 0,0 1 0,0-1-1,0-1 1,1 1 0,-1-1 0,1 0 0,0 0-1,-1-1 1,1 0 0,0 0 0,0-1-1,0 0 1,-1 0 0,1 0 0,0-1 0,0 0-1,8-3 1,5-6-419,-14 5-2596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19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13672,'0'0'2672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21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0 7136,'0'0'16430,"-6"11"-16285,3-4-119,-2 2 2,1-1 1,0 1-1,1-1 0,-1 1 1,2 0-1,-1 0 1,1 1-1,0 9 1,-25 225 752,20-180-536,6-41 34,-1 0 0,-2-1 0,-9 38 0,-5-9 928,17-48-1196,-2 6 200,2-14 89,0-12-125,0-36-229,2 37-3638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08.32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41 0 11152,'0'0'13738,"-4"8"-13166,3-7-537,-3 7 170,0 0 0,0 0 0,1 1 0,0-1 0,0 1 0,1 0 0,-3 16 0,-3 77 3744,16-49-3877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34:22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70 9240,'0'0'11591,"10"-1"-11245,129-11 880,-105 12-995,431-16 2186,-444 13-2266,38-11 0,0-1 238,-56 15-344,12-2 124,-15 2-164,1 0 1,-1 0 0,0 0 0,0 0-1,0 0 1,1 0 0,-1 0 0,0 0-1,0 0 1,0 0 0,0 0 0,1 0-1,-1 0 1,0 0 0,0 0 0,0 0-1,1 0 1,-1 0 0,0 0 0,0 0-1,0 0 1,0-1 0,1 1 0,-1 0-1,0 0 1,0 0 0,0 0 0,0 0-1,0 0 1,0-1 0,1 1 0,-1 0-1,0 0 1,0 0 0,0 0 0,0-1-1,0 1 1,0 0 0,0 0 0,0 0 0,0 0-1,0-1 1,0 1 0,0 0 0,0 0-1,0 0 1,0-1 0,0 1 0,0 0-1,0 0 1,0 0 0,0 0 0,0-1-1,0 1 1,0 0 0,-19 6 206,-31 9-45,-7 3-3917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5:04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3408,'0'0'13601,"9"0"-13315,27-1 367,0-1 0,36-8 0,-51 7-398,0 1 1,0 0-1,0 2 0,0 1 0,1 1 0,36 7 1,-34-5 296,39 0 0,-62 0-175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5:05.3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 6520,'0'0'11153,"10"0"-10932,70-5 403,-47 4-232,1 0 0,-1-2 0,0-2 0,0-1 0,36-11 0,-52 14-87,-11 5-3194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5:06.8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5824,'0'0'15234,"3"17"-15037,-1-6-160,2 12 52,-1 0-1,-1 1 1,-1 34-1,-2-31-7,-4 323 1098,13-140-224,-9-183-577,0-23-73,-2-18-152,-3-91 30,3 29-134,-12-268 13,13 262-62,0 70-40,1 8 6,0 8 7,1 1 47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5:07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8536,'0'0'9019,"10"-10"-8479,29-27-9,-24 27 157,-8 12-532,-4 0 8,17 0 245,0-1 0,0-1 0,35-3-1,8-1 133,-22 4-175,-2-1 114,48 6-1,-76-4-323,1 1 0,-1 0 1,0 1-1,0 0 1,0 1-1,0 0 0,-1 1 1,18 10-1,-18-5 70,-4-6 651,-2-13-680,-1 0-3561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5:08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5320,'0'0'13825,"6"11"-13324,2 4-265,-1 1 0,-1-1 0,0 1-1,-1 0 1,-1 0 0,0 1 0,2 21 0,-11 101 1397,1-35 26,-1-74-914,1-23-303,1-21-23,-2-54-91,-17-180 263,16 141-462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5:17.42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114 70 5120,'0'0'15230,"-8"10"-14969,-25 33-14,31-39-207,0 0 0,0 0 0,0 0 0,0 0 0,1 0 0,0 0 0,0 1 1,0-1-1,0 0 0,1 1 0,0 5 0,-2 8 143,0-9-77,1 0-1,0 0 1,1 0 0,0 0-1,0 0 1,1 0 0,2 11-1,-2-14-30,0 0 0,-1 1-1,0-1 1,0 0-1,0 0 1,-1 0 0,0 0-1,-2 7 1,-2 26 268,3-21-186,1-12 44,0-10 249,7-78-157,-6-50 82,3 51 84,-2 68-221,-1-1 1,-2-23 0,0-2 407,2 38-596,1-1 185,-2 11-232,-28 200-107,10-110 150,18-94-30,1-14 178,2-10-3676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11.02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80 4816,'0'0'11406,"14"-8"-11222,2-4-121,-10 8-35,0-1 1,1 1-1,0 0 0,0 0 0,0 1 0,1 0 0,-1 0 0,1 1 0,9-2 0,22-7 238,-31 8-169,0 1-1,-1 0 0,1 0 0,0 0 0,0 1 0,1 1 0,-1-1 1,0 1-1,0 1 0,0-1 0,10 3 0,61 23 727,-53-16-644,-23-9-157,0 1 1,0-1 0,0 0-1,0 0 1,0 0 0,0 0-1,0 0 1,0-1-1,1 1 1,-1-1 0,0 0-1,0 0 1,7-1 0,0 0 576,-8 1-673,-5 3-2279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11.82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1 110 5016,'0'0'6281,"9"-9"-5872,32-30-17,2 8 2160,-41 30-2347,0 0-1,0 1 1,0-1-1,0 1 0,0-1 1,0 1-1,0 0 1,0 0-1,3 0 1,8-2 253,11-2-41,-1 1 1,27 1-1,-16 0-177,126-8 674,-153 10-862,2-2 63,1 1 1,0 1-1,-1 0 1,1 0-1,0 1 1,-1 0-1,1 1 1,0 0-1,11 4 1,-20-4-103,-1-1 1,0 0-1,1 0 0,-1 0 1,1 0-1,-1 0 0,0 1 1,0-1-1,0 0 0,0 0 1,0 0-1,0 1 0,0-1 1,0 0-1,0 0 0,-1 0 1,1 1-1,0-1 0,-1 0 1,1 0-1,-1 0 0,0 1 1,-10 17-2584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13.6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241 48 4120,'0'0'9361,"-12"-3"-8936,-5-1-251,2 0 171,1 1-1,-25-3 1,35 6-206,-1 0-1,0 0 1,0 1-1,0-1 0,0 1 1,1 0-1,-1 0 1,0 0-1,1 1 1,-1 0-1,1 0 1,0 0-1,-1 0 1,1 1-1,0-1 0,1 1 1,-1 0-1,-5 6 1,-27 32 1049,33-37-1132,1 0 0,0 1 1,0-1-1,0 1 0,0-1 1,1 1-1,0 0 0,0-1 1,0 1-1,0 0 0,1 0 1,0 0-1,0-1 0,0 1 1,1 0-1,0 5 0,2 1 42,0 0 0,0-1 0,1 0 0,1 0 0,0 0-1,6 10 1,-10-19-76,0 1 0,0-1-1,1 1 1,-1-1-1,1 0 1,-1 0 0,1 0-1,-1 0 1,1 0-1,0 0 1,-1 0-1,1 0 1,0-1 0,0 1-1,0-1 1,-1 1-1,1-1 1,0 0 0,0 0-1,0 0 1,0 0-1,0 0 1,0 0 0,-1 0-1,1 0 1,0-1-1,0 1 1,3-2-1,-1 1 1,0-1-1,1 1 0,-1-1 1,0 0-1,0 0 0,-1 0 0,1-1 1,0 1-1,-1-1 0,1 0 0,2-3 1,-1-1 15,0-1 1,-1 1 0,0 0-1,0-1 1,-1 0 0,0 0-1,4-15 1,6-65 235,-5 31-63,-8 25 115,0 31-228,6 17-59,23 70-73,-4-11-26,-24-70 51,1-1 0,0 1 0,0 0 0,0-1 0,0 1 0,1-1 0,0 0 0,0 0 0,0 0 0,0 0 0,0 0 0,1-1 0,0 1 0,8 5 0,-10-8 25,1 1 1,0 0-1,0-1 0,0 0 0,0 0 0,0 0 0,0 0 0,0 0 0,0 0 0,0-1 1,0 1-1,0-1 0,0 0 0,1 0 0,-1 0 0,0-1 0,0 1 0,0-1 0,0 0 1,0 1-1,0-1 0,0-1 0,4-1 0,-11 0-2823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08.49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14776,'0'0'3287,"57"5"-3303,-39 2 8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17.65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139 557 7232,'0'0'6398,"-1"9"-6051,-30 185 1409,-46 152 1369,60-280-1750,11-37-184,6-29-1180,0 0 0,0 0 0,0 0 1,0 0-1,0 0 0,0 0 0,0 0 0,0 0 1,0 0-1,0 0 0,0 0 0,0 1 1,0-1-1,0 0 0,0 0 0,0 0 0,0 0 1,0 0-1,0 0 0,0 0 0,0 0 0,0 0 1,0 0-1,0 1 0,0-1 0,0 0 0,-1 0 1,1 0-1,0 0 0,0 0 0,0 0 0,0 0 1,0 0-1,0 0 0,0 0 0,0 0 0,0 0 1,0 0-1,0 0 0,0 0 0,-1 0 1,1 0-1,0 0 0,0 0 0,0 0 0,0 0 1,0 0-1,0 0 0,0 0 0,0 0 0,0 0 1,0 0-1,-1 0 0,1 0 0,0 0 0,0 0 1,0 0-1,0 0 0,0 0 0,0 0 0,0 0 1,0 0-1,0 0 0,0 0 0,0 0 0,0 0 1,-1 0-1,1-1 0,-2-16 218,1-21-82,2 0 0,2 0 0,8-44 0,34-114 293,4 53-131,-10 34-151,-33 91-117,1 1 1,0 0 0,16-25-1,-17 33-39,-4 6 7,-1 0-1,1 0 1,0 0 0,0 0-1,0 0 1,0 1 0,4-4-1,-4 5-4,-1 0 0,1 1 0,-1-1 0,1 0 0,-1 1-1,1-1 1,-1 1 0,1 0 0,-1 0 0,1-1 0,0 1 0,-1 0-1,1 0 1,0 0 0,-1 1 0,1-1 0,-1 0 0,1 1-1,2 0 1,1 1 4,1 0 0,0 0 0,-1 1 0,0 0 0,0 0 0,0 0 0,0 0 0,0 1 0,-1 0 1,1 0-1,-1 0 0,0 1 0,0-1 0,-1 1 0,1 0 0,3 8 0,3 6-2,-1 1 1,-1 1 0,6 22-1,-13-38-3,1 5 4,1 0 1,-2 0 0,0 0 0,0 0 0,0 0 0,-2 1 0,1-1 0,-1 0-1,-1 0 1,-3 15 0,4-23-5,0 0-1,0 1 0,0-1 1,0 0-1,0 0 1,-1 0-1,1 0 1,-1 0-1,1-1 0,-1 1 1,0 0-1,0-1 1,0 1-1,0-1 0,0 0 1,0 1-1,0-1 1,0 0-1,0 0 0,-1 0 1,1-1-1,0 1 1,-5 0-1,-1 1 0,0-1 1,0 0-1,-1-1 1,1 0-1,-14-1 0,1-3 25,-33-9 1,21 4 9,32 8-28,-1 1 0,1-1-1,0 0 1,-1 0 0,1 0 0,0 1-1,-1-1 1,1-1 0,0 1-1,-2-1 1,-9-8 98,11 10-71,27 0 116,68 11-126,-54-6-12,47 1-1,-57-7-14,0-2 0,0-1 0,-1-2 0,0 0 0,0-2 0,-1-2 0,30-13 0,-52 20 3,-1 1-1,1-2 0,-1 1 1,0-1-1,0 0 1,4-4-1,-6 6 2,-1 0 1,0 0-1,0 0 1,-1 0-1,1-1 0,0 1 1,-1-1-1,1 1 1,-1-1-1,0 1 0,0-1 1,0 0-1,0 1 0,0-1 1,0-3-1,-1 5 0,0 1-1,0-1 0,0 1 0,0-1 1,0 1-1,0 0 0,0-1 1,0 1-1,0-1 0,0 1 1,-1 0-1,1-1 0,0 1 1,0 0-1,0-1 0,-1 1 1,1-1-1,0 1 0,0 0 0,-1 0 1,1-1-1,0 1 0,-1 0 1,1-1-1,0 1 0,-1 0 1,1 0-1,0 0 0,-1-1 1,0 1-1,-14 1 28,12 0-29,0 0 1,0 0-1,0 1 1,1-1-1,-1 1 1,0-1-1,1 1 0,-4 3 1,2 0-1,1-1-1,-1 1 1,1 0 0,0 0 0,1 0-1,-1 1 1,1-1 0,0 0-1,0 1 1,1 0 0,-2 6 0,3-8-1,0-1 0,0 1 0,0 0 1,0-1-1,1 1 0,-1 0 0,1-1 1,0 1-1,0-1 0,0 1 0,1-1 1,-1 1-1,1-1 0,0 0 0,0 0 1,0 0-1,0 0 0,4 3 0,-2-1 7,-1-2 0,2 1 0,-1 0-1,0-1 1,1 0 0,0 0 0,9 5 0,-12-7-5,0-1 1,-1 1-1,1 0 1,0-1-1,0 0 1,0 1-1,0-1 1,-1 0-1,1 0 1,0 0-1,0 0 0,0 0 1,0-1-1,0 1 1,-1 0-1,1-1 1,0 0-1,0 1 1,-1-1-1,1 0 1,0 0-1,-1 0 1,1 0-1,-1 0 1,1 0-1,-1 0 1,1-1-1,0-1 1,0 0 5,0 0 0,0 0 1,-1 0-1,1-1 0,-1 1 1,0-1-1,0 1 0,0-1 0,-1 1 1,1-1-1,-1 0 0,0 1 0,0-1 1,0 1-1,-1-6 0,-11-58 74,11 60-76,0 3 5,-1-1 0,1 1 0,-1 0 0,0 0 0,0 0 0,0 0-1,0 0 1,-1 0 0,1 0 0,-1 1 0,-3-4 0,-2 0 36,0 0-1,-1 0 1,-13-7-1,20 13-34,-1 0 0,1 0 0,0 1 0,-1-1 0,1 0 0,0 1 0,-1 0 0,1 0 0,-1 0-1,1 0 1,-4 0 0,-3 1 13,9-1-28,0 1 1,-1 0-1,1 0 0,0-1 1,0 1-1,0 0 0,0 0 0,0 0 1,0-1-1,0 1 0,1 0 1,-1 0-1,0-1 0,0 1 0,0 0 1,1-1-1,-1 1 0,0 0 0,1 0 1,-1-1-1,1 1 0,-1-1 1,2 2-1,39 24-11,-30-19 7,0 0 0,17 8 0,-24-13 5,1 0 1,0-1 0,-1 1 0,1-1 0,0 0 0,0-1 0,0 1 0,0-1 0,0 0 0,6 0 0,5-4 1,0 0 0,-1-1 0,1-1 0,-1 0 0,24-14 0,-30 15 0,-2 0 0,1-1 0,-1 0 0,1 0 0,-2-1 0,1 0 0,9-12 0,13-14 0,-29 32 0,1 1 0,-1-1 1,1 1-1,-1-1 0,0 1 0,1-1 0,-1 1 0,0-1 0,0 1 0,1-1 0,-1 1 1,0-1-1,0 0 0,0 1 0,0-1 0,0 1 0,0-1 0,0 0 0,0 1 1,0-1-1,0 1 0,0-1 0,0 0 0,0 1 0,0-1 0,-1 1 0,1-1 0,0 1 1,0-1-1,-1 1 0,1-1 0,0 1 0,-1-1 0,0 0 0,1 1 5,-1 1 0,0-1 0,1 0 0,-1 1 1,0-1-1,1 0 0,-1 1 0,1-1 0,-1 1 0,1-1 0,-1 1 0,1-1 0,-1 1 0,1-1 0,-1 1 0,1 0 0,0-1 0,-1 1 0,1 0 1,0 0-1,-10 17 35,10-17-37,-5 10-5,0 0 1,1 1 0,0 0 0,1 0 0,0 0 0,1 0 0,1 0 0,0 1 0,0-1-1,1 0 1,2 19 0,-1-23-7,0 1-1,0-1 1,1 0 0,0 0-1,0 0 1,1 0-1,6 13 1,-7-18 12,0-1 1,0 1-1,0 0 1,0-1-1,0 1 1,1-1-1,-1 0 0,1 0 1,-1 0-1,1 0 1,0 0-1,0 0 1,0-1-1,0 1 0,0-1 1,0 0-1,0 0 1,0 0-1,1-1 1,-1 1-1,0-1 0,5 1 1,-2-1 8,0 0-1,-1-1 1,1 1 0,0-1-1,-1 0 1,1 0 0,-1-1-1,1 0 1,-1 0 0,0 0 0,1-1-1,7-4 1,-4 0 9,-1 0 0,0 0 0,0 0 0,0-1 0,12-17 0,4-10 42,-14 20 8,1-1 0,18-19 0,-28 33-69,0 1 0,0 0-1,1 0 1,-1-1 0,0 1 0,0 0-1,1 0 1,-1 0 0,1 0 0,-1 0 0,1 1-1,-1-1 1,1 0 0,-1 1 0,1-1-1,0 1 1,-1-1 0,1 1 0,0 0-1,-1 0 1,1 0 0,0 0 0,-1 0-1,1 0 1,0 0 0,0 0 0,-1 1-1,1-1 1,-1 1 0,1-1 0,0 1-1,-1 0 1,1 0 0,-1-1 0,1 1-1,-1 0 1,0 0 0,1 0 0,-1 1-1,0-1 1,0 0 0,2 2 0,1 3-14,0 0 0,0 0 0,-1 0 0,0 0 0,0 1 0,0-1 0,-1 1 0,0 0 0,1 6 1,1 4 0,1 18 25,7-43 93,29-33 31,-26 26-44,24-29 0,-39 44-93,0 0-1,1 0 1,-1-1-1,0 1 1,1 0-1,-1 0 1,0-1-1,0 1 1,1 0-1,-1 0 1,1 0-1,-1 0 1,0-1-1,1 1 1,-1 0-1,0 0 1,1 0-1,-1 0 1,1 0-1,-1 0 1,0 0-1,1 0 1,-1 0-1,1 0 1,-1 0-1,0 0 1,1 0-1,-1 1 1,0-1-1,1 0 1,-1 0-1,0 0 1,1 0-1,-1 1 1,0-1-1,1 0 1,-1 0-1,0 1 1,1-1-1,-1 0 1,0 0-1,0 1 1,0-1-1,1 0 1,-1 1-1,0-1 1,0 0-1,0 1 1,1 0-1,11 21-3,-10-18 6,7 17-1,-6-14-13,0 0 0,0 0-1,0-1 1,1 1 0,0-1 0,0 0 0,0 0-1,1 0 1,0 0 0,0-1 0,7 5 0,-10-9 13,-1-1 0,1 1 0,0-1 1,0 0-1,0 1 0,0-1 1,0 0-1,-1-1 0,1 1 0,0 0 1,0 0-1,0-1 0,0 1 1,-1-1-1,1 1 0,0-1 1,2-1-1,31-18 19,-23 10-16,0 0 0,-1-1 0,0-1 0,0 0 0,13-20 0,-6 9-4,-2 0 15,-1 0-1,-2 0 0,0-1 0,-1-1 0,-1 0 0,-2-1 1,7-28-1,2-23 77,9-89 0,-19 124-52,-5 33-31,-1 0 1,-1-1 0,1 1-1,-2 0 1,1-16-1,-6 9 2,5 16-12,0 1 0,0-1 0,0 0 0,0 0 0,0 0 0,0 1 0,0-1 0,0 0 0,-1 0 0,1 0 0,0 1 1,0-1-1,0 0 0,0 0 0,0 0 0,0 0 0,0 0 0,-1 1 0,1-1 0,0 0 0,0 0 0,0 0 0,0 0 0,-1 0 0,1 0 0,0 1 0,0-1 0,0 0 0,0 0 0,-1 0 0,1 0 0,0 0 0,0 0 0,0 0 0,-1 0 0,1 0 0,0 0 0,0 0 0,0 0 0,-1 0 0,1 0 0,0 0 0,0 0 0,0 0 0,-1 0 0,1-1 0,0 1 0,0 0 0,0 0 0,-1 0 1,1 0-1,0 0 0,0 0 0,0 0 0,0-1 0,0 1 0,-1 0 0,1 0 0,0 0 0,0 0 0,0-1 0,-9 30-30,2 1 0,1 0 0,2 0 0,1 0-1,1 0 1,2 34 0,5 2-37,22 114-1,-13-120 39,-7-36 7,7 49 0,-15-71 30,2-1-1,-1 1 0,0-1 1,0 1-1,0-1 0,1 1 1,-1-1-1,1 0 0,-1 1 1,1-1-1,-1 1 1,1-1-1,0 0 0,0 1 1,0-1-1,0 0 0,0 0 1,0 0-1,0 0 1,0 0-1,0 0 0,0 0 1,0 0-1,1 0 0,-1-1 1,0 1-1,1 0 1,-1-1-1,1 1 0,-1-1 1,1 1-1,-1-1 0,1 0 1,-1 0-1,1 0 1,-1 0-1,3 0 0,5-1 69,0 0 1,0-1-1,0 0 0,0 0 0,10-5 1,7-1 41,-5 1 16,2 1 61,-16 3 237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18.11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44 9440,'0'0'3182,"10"-8"-2667,-3 2-404,-5 3-69,1 1-1,0-1 0,0 0 0,1 1 0,-1 0 1,0 0-1,1 0 0,0 0 0,-1 1 1,1-1-1,0 1 0,0 0 0,-1 0 1,1 0-1,0 1 0,0-1 0,0 1 0,0 0 1,6 0-1,59 8 598,9 1 425,112 26-1,-157-28-259,0-2 0,1-1-1,66-2 1,-102-4-3031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18.43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11760,'0'0'1200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20.71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278 137 4512,'0'0'3178,"0"-10"-2783,0-45 760,0 54-1058,0 0 0,-1-1 0,1 1 0,0 0 0,-1 0 0,1-1 1,-1 1-1,1 0 0,-1 0 0,0 0 0,0 0 0,1 0 0,-1 0 0,0 0 1,0 0-1,0 0 0,0 0 0,0 0 0,0 1 0,0-1 0,0 0 0,0 1 0,0-1 1,-1 1-1,-1-2 0,-1 1 157,-1 0-1,1-1 1,0 1 0,-1 1-1,1-1 1,-7 0 0,3 2 10,0-1 1,0 1-1,0 0 1,1 1 0,-1 0-1,0 0 1,-9 4-1,-2 3 446,-26 17-1,33-19-338,7-4-254,1 0 1,0 1-1,-1-1 0,1 1 0,0 0 0,0 0 0,1 1 0,0-1 0,-1 1 0,1 0 0,1 0 0,-5 9 0,3-5 1,1 0 1,0 1 0,1-1 0,0 0-1,0 1 1,1-1 0,0 1-1,1 15 1,0-21-77,0-1 0,0 1 0,1-1 0,-1 1 1,1-1-1,0 1 0,0-1 0,0 0 0,0 1 0,1-1 0,0 0 0,-1 0 0,1 0 0,0 0 0,0 0 0,1 0 0,-1-1 1,1 1-1,-1-1 0,1 0 0,0 1 0,0-1 0,0 0 0,0-1 0,0 1 0,0-1 0,5 3 0,-5-4-9,0 1-1,0-1 1,0 0-1,0 0 1,0 0-1,0 0 1,0 0-1,0-1 1,0 1-1,0-1 1,0 0-1,0 0 1,0 0-1,0 0 1,-1 0-1,1-1 0,0 0 1,-1 1-1,1-1 1,-1 0-1,0 0 1,1 0-1,-1 0 1,0 0-1,0-1 1,-1 1-1,3-4 1,2-2 24,-1 0 0,-1-1 0,1 1 0,-1-1 1,-1 0-1,1 0 0,2-14 0,-4 12 23,-1-1 0,0 1 0,0-1 0,-1 1 1,0-1-1,-1 1 0,-1-1 0,0 1 0,0 0 0,-7-18 0,9 27-66,-1 1 0,0-1 0,1 1 0,-1 0 0,0-1 0,0 1 0,1 0 0,-1-1 0,0 1 0,0 0 0,-1 0 1,1 0-1,0 0 0,0 0 0,0 0 0,-1 0 0,1 0 0,0 1 0,-1-1 0,1 0 0,-1 1 0,1-1 0,-1 1 0,1 0 0,-1-1 0,1 1 0,-1 0 0,1 0 0,-1 0 0,0 0 0,1 0 0,-1 0 0,1 1 0,-2-1 0,2 0-13,1 0 0,0 0 0,0 0 0,0 0 0,-1 0 0,1 0 0,0 0-1,0 0 1,-1 0 0,1 0 0,0 0 0,0 0 0,0 0 0,-1 0 0,1 0 0,0 1 0,0-1 0,0 0 0,-1 0 0,1 0 0,0 0 0,0 0 0,0 0 0,0 1 0,-1-1-1,1 0 1,0 0 0,0 0 0,0 0 0,0 1 0,0-1 0,0 0 0,0 0 0,-1 0 0,1 0 0,0 1 0,0-1 0,0 0 0,0 0 0,0 1 0,0-1 0,0 0 0,11 3 57,19-3 16,-10-4-56,-1-1 0,34-13 0,-33 10 6,-1 2 0,39-8 1,-47 12-11,38-2 51,-47 3-61,1 1 0,-1 0 0,1 1 0,0-1 0,-1 0 0,1 1 0,-1 0 0,1-1 0,-1 1 0,1 0 0,-1 0 0,0 0 0,1 1 0,-1-1 0,3 3 0,-3-1 0,0 1 1,0 1-1,-1-1 1,0 0-1,1 0 1,-1 0-1,-1 1 1,1-1-1,-1 0 1,1 1-1,-1-1 1,-1 8-1,-9 31 30,7-33-7,0 0 0,1 0 0,0 0-1,0 12 1,1-10 26,1-5 119,13-17-67,22-26 5,-8 7-14,2 1 0,0 2 0,50-34 0,-78 59-89,0 1-1,0-1 1,0 1-1,0-1 1,1 1-1,-1 0 1,0 0-1,0 0 1,0 0-1,1 0 1,-1 0-1,0 0 0,0 0 1,0 0-1,1 0 1,-1 1-1,0-1 1,0 0-1,0 1 1,0-1-1,0 1 1,0-1-1,0 1 1,0 0-1,0-1 1,0 1-1,0 0 1,0 0-1,0 0 1,0-1-1,0 1 1,-1 0-1,2 2 1,4 6 1,0-1 1,-1 1 0,5 10 0,-1-2 33,4 1 34,22 25 0,-10-13 66,-22-27-110,1 0-1,-1 0 1,1 0-1,0 0 1,-1-1 0,1 1-1,0-1 1,1 0-1,-1 0 1,0-1-1,1 1 1,-1-1 0,0 0-1,1 0 1,0 0-1,-1-1 1,6 1-1,31 7 241,-39-7-472,3 0 402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23.10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1051 6128,'0'0'5744,"9"-11"-5440,33-38 103,63-78 994,-79 88-1018,-2-1 1,-1-1-1,25-65 0,33-134 635,-73 214-806,0-1-1,-3 0 1,0 0-1,2-50 1,-9 66 96,-2 13-50,-5 18-82,-17 76-21,3 1 0,-9 108-1,24-144 41,1 69 0,7-114-72,0-1 0,2 0-1,0 0 1,1 0 0,4 15 0,-6-30-114,-1 1 0,0-1 0,1 0 1,-1 1-1,1-1 0,-1 0 0,1 0 0,-1 1 0,1-1 0,-1 0 0,0 0 1,1 0-1,0 0 0,-1 0 0,1 0 0,-1 0 0,1 0 0,-1 0 1,1 0-1,-1 0 0,1 0 0,-1 0 0,1 0 0,-1 0 0,1-1 0,-1 1 1,0 0-1,1 0 0,-1 0 0,1-1 0,-1 1 0,1 0 0,-1-1 1,1 0-1,16-11 163,3-15 19,-2 0 1,30-59-1,15-63 123,-34 78-150,35-112 136,-40 106-137,34-73 1,-25 62 26,-24 58-46,-3 12-12,-7 21-110,-10 30-37,-6 14 40,3-12 23,1 1-1,2 0 1,2 0-1,-8 54 1,-6 111 166,-12-26 114,26-126-212,7-34-25,-1-1 1,0 1-1,-11 27 1,10-32 14,4-9-88,-1 0 1,1 0 0,-1 0 0,1 0 0,-1 0 0,1 0 0,-1 0-1,1 0 1,-1 0 0,0 0 0,0-1 0,1 1 0,-1 0-1,0 0 1,0-1 0,0 1 0,-2 1 0,3-2-7,0 0 1,0 0 0,-1 0-1,1 0 1,0 1-1,0-1 1,-1 0-1,1 0 1,0 0 0,0 0-1,-1 0 1,1 0-1,0 0 1,0 0-1,-1 0 1,1 0 0,0 0-1,0 0 1,-1 0-1,1 0 1,0 0-1,0 0 1,-1 0 0,1 0-1,0 0 1,0 0-1,-1 0 1,1-1-1,0 1 1,0 0-1,0 0 1,-1 0 0,1 0-1,0-1 1,0 1-1,0 0 1,-1 0-1,1 0 1,0-1 0,0 1-1,0 0 1,0 0-1,0-1 1,-1 1-1,-1-18 187,5-22-87,2 22-70,0-1 0,0 1 0,2 0 0,0 0 0,1 1 0,1 0 0,14-21 0,-20 35-30,0 1 1,1-1-1,-1 0 0,0 1 1,1 0-1,-1-1 0,1 1 1,0 1-1,4-3 0,9-4 16,-16 8-28,1-1 1,-1 1 0,1 0 0,-1 0-1,0 0 1,1 0 0,-1 0 0,0 0-1,1 0 1,-1 0 0,0 0-1,1 1 1,-1-1 0,0 0 0,1 1-1,-1 0 1,0-1 0,0 1 0,1-1-1,-1 1 1,0 0 0,0 0 0,0 0-1,0 0 1,0 0 0,0 0 0,0 0-1,-1 0 1,2 2 0,3 3 3,0 1 0,0 0 0,6 12 0,9 29-29,-16-35 16,1-1 0,0 0 1,1-1-1,0 1 0,10 12 1,-6-11 17,-6-8-13,0 1-1,0-1 0,1 0 0,9 8 0,-11-12 7,-1 1-1,1-1 0,0 1 1,0-1-1,-1 0 0,1 0 1,0 0-1,0-1 0,0 1 1,0-1-1,0 1 0,0-1 1,0 0-1,4-1 0,-3 1 2,1-1 0,0 1 0,0-1 1,-1-1-1,1 1 0,-1-1 0,1 0 0,-1 0 0,1 0 0,-1 0 0,0-1 0,6-5 0,-4 3 5,1-1 0,-2 0 0,1-1 0,-1 1 0,0-1-1,8-14 1,-7 9 10,0-1 0,-1 0 0,0 0 0,-1 0 0,-1-1 0,0 1 0,-1-1 1,1-24-1,-3 35-12,0-12 19,0 0 0,-3-15-1,2 26-16,1 1-1,-1 0 0,0 0 1,0-1-1,0 1 0,0 0 1,-1 0-1,1 0 1,-1 0-1,1 0 0,-1 0 1,0 1-1,-1-1 0,1 1 1,-4-4-1,5 5-3,0 1-1,0-1 1,-1 1-1,1-1 1,0 1-1,-1 0 1,1 0-1,0-1 1,-1 1-1,1 0 1,0 0-1,-1 0 1,1 1-1,0-1 1,-1 0-1,1 0 1,0 1-1,0-1 1,-1 1-1,1-1 1,0 1-1,0-1 1,0 1-1,-1 0 1,1-1-1,0 1 1,0 0-1,0 0 1,0 0-1,0 0 1,1 0-1,-2 2 1,-2 1-7,0 1-1,0 0 1,1 0 0,-1 0-1,-3 11 1,4-8-4,0-1 0,1 1 0,0 0 0,1 1 0,0-1 0,0 0 0,1 0 0,0 1 0,0-1 0,1 0 0,0 0-1,0 0 1,1 0 0,0 0 0,1 0 0,-1 0 0,7 12 0,-3-10 13,0 0-1,0 0 1,1 0-1,0-1 1,1 0 0,0-1-1,0 1 1,1-2-1,0 1 1,0-1-1,0-1 1,12 7 0,-16-11 8,0 0 1,0-1-1,0 1 0,0-1 1,0 0-1,0 0 1,1 0-1,-1-1 1,0 0-1,1 0 1,-1 0-1,0-1 1,1 0-1,4-1 1,-2 0-4,0 0 0,-1-1 0,1 1 0,-1-2 0,0 1 0,0-1 0,0 0 0,11-9 0,-17 11-39,1 1 1,-1 0-1,0-1 1,0 1-1,0-1 1,0 1-1,0-1 1,0 0-1,0 1 1,-1-1-1,1-2 1,1-4-3099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23.58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8032,'0'0'2200,"87"10"-1680,-28-10 8,5-4-16,0 2 0,-6 4-48,-7 2 8,1 2-40,1 1-8,-1 3-40,1-4-8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25.39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124 166 3712,'0'0'6849,"-9"-5"-6426,-28-15 10,37 20-400,0 0 1,-1-1-1,1 1 0,0 0 0,-1 0 1,1 0-1,-1-1 0,1 1 1,0 0-1,-1 0 0,1 0 0,-1 0 1,1 0-1,-1 0 0,1 0 1,0 0-1,-1 0 0,1 0 0,-1 0 1,1 0-1,-1 0 0,1 0 1,-1 0-1,1 0 0,0 0 1,-1 0-1,1 1 0,-1-1 0,1 0 1,0 0-1,-1 1 0,1-1 1,0 0-1,-1 0 0,0 1 0,-1 14 340,1-10-180,-4 21 182,2-1 0,0 0 1,2 51-1,16 79 706,-3-28 27,-10-48 1047,-7-84-1183,-1-12-747,-7-90 256,-32-307 902,37 289-440,8 124-868,0 1-52,1-1 0,-1 1 1,0 0-1,1-1 0,-1 1 1,1-1-1,-1 1 0,1 0 1,-1-1-1,1 1 0,-1 0 1,1 0-1,-1 0 0,1-1 1,-1 1-1,1 0 0,-1 0 1,1 0-1,-1 0 0,1 0 1,-1 0-1,1 0 0,0 0 1,-1 0-1,1 0 0,43 7 59,-1 3 0,0 1 0,55 23 0,-67-23-55,-13-5 5,0 1 0,22 12 0,-34-15-26,1 0 0,-2 1 0,1-1 0,0 1 0,-1 0 0,0 0 0,0 1 0,0-1 0,6 12 0,-6-9-10,-1-2 15,-1 0 1,1 0-1,-1 0 1,0 1-1,0 0 1,1 7-1,-3-12-4,-1 0-1,0 0 0,0 0 0,0 0 0,0 0 0,0 0 1,0 0-1,-1 0 0,1 0 0,-1 0 0,1 0 1,-1 0-1,0-1 0,1 1 0,-1 0 0,0 0 0,0-1 1,0 1-1,-1-1 0,1 1 0,0-1 0,-1 1 0,1-1 1,-1 0-1,1 1 0,-1-1 0,-3 1 0,-3 3 12,0-1 1,-1 0-1,0 0 0,0-1 0,0-1 0,0 1 1,0-2-1,-1 1 0,1-1 0,-14 0 0,6-1 30,0-1 0,0-1 0,0 0 0,1-1 0,-18-6 0,28 8-17,0-1-1,0-1 0,0 1 1,0-1-1,0 0 0,1 0 1,-1-1-1,-6-5 1,12 8-32,0 1 1,0 0 0,0 0 0,-1 0 0,1 0-1,0 0 1,0 0 0,0 0 0,0-1 0,0 1-1,-1 0 1,1 0 0,0 0 0,0 0 0,0 0 0,0 0-1,-1 0 1,1 0 0,0 0 0,0 0 0,0 0-1,-1 0 1,1 0 0,0 0 0,0 0 0,0 0-1,-1 0 1,1 0 0,0 0 0,0 0 0,0 0 0,0 0-1,-1 1 1,1-1 0,0 0 0,0 0 0,0 0-1,0 0 1,0 0 0,-1 0 0,1 1 0,0-1-1,0 0 1,0 0 0,0 0 0,0 0 0,0 1-1,0-1 1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29.13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0 985 7232,'0'0'2800,"13"-7"-2176,-8 4-556,13-8 264,0 0 0,-1-1 0,0 0 0,16-16 0,-6-2 276,-2 0 0,-1-2 0,-2 0 0,34-66 0,48-153 1841,-96 219-1986,-7 26-313,0-1 0,1 1-1,0 0 1,0 0-1,5-10 1,-3 9-69,-3 5 30,0 0 1,0 0-1,0 0 0,0 0 0,1 0 0,-1 1 0,0-1 1,3-2-1,-3 4-86,0 0 1,-1-1-1,1 1 1,0 0 0,-1 0-1,1 0 1,0 0-1,0 0 1,-1 0 0,1 0-1,0 0 1,-1 0-1,1 0 1,0 0 0,-1 0-1,1 1 1,0-1-1,-1 0 1,1 0 0,0 1-1,-1-1 1,1 0-1,-1 1 1,1-1 0,-1 1-1,1-1 1,-1 1-1,1-1 1,-1 1 0,1-1-1,-1 1 1,1-1-1,-1 2 1,11 11 88,0 1-1,-1 0 1,-1 1 0,0 0-1,-2 0 1,12 29 0,-6-5 136,13 68 0,-25-99-212,1 0 0,-2 0 0,1 0 0,-1 1 0,0-1 1,-1 0-1,-1 9 0,2-15-27,-1 1 0,1-1 0,-1 0 0,1 0 0,-1 0 0,0 0 0,0 0 0,0 0 0,0 0 0,0 0 1,0-1-1,-1 1 0,1 0 0,-1-1 0,1 1 0,-1-1 0,1 1 0,-1-1 0,0 0 0,0 1 0,0-1 0,0 0 0,0 0 0,0 0 1,0-1-1,0 1 0,0 0 0,0-1 0,0 0 0,-2 1 0,-4-1 11,0 1 0,0-1-1,0-1 1,0 0 0,0 0 0,1 0 0,-1-1 0,0 0-1,1 0 1,-1-1 0,1 0 0,0-1 0,0 1 0,0-1-1,-7-7 1,10 8-7,3 2-4,0-1 1,-1 1-1,0-1 1,1 1-1,-1-1 1,0 1-1,0 0 1,0 0-1,0 0 0,1 0 1,-2 0-1,1 0 1,0 1-1,0-1 1,0 1-1,-3-1 1,1 1 103,14 3-58,28 20-5,-30-17-47,0-1 0,1 0 1,0 0-1,0 0 0,0-1 0,0-1 0,0 1 0,1-2 1,0 1-1,16 1 0,-14-3 14,1-1 0,0 0 0,-1-1 0,1-1 0,0 0 0,-1 0-1,0-1 1,1-1 0,-1 0 0,-1-1 0,1 0 0,-1-1 0,0 0 0,0 0 0,0-2 0,-1 1 0,0-1 0,-1-1 0,11-10 0,-3-1 50,28-40 0,-39 51-37,-1 0-1,0 0 0,-1-1 1,0 0-1,0 0 0,-1 0 1,3-16-1,-5 18 3,3-13 37,-4 20-65,0 1 0,0-1 0,1 1 1,-1 0-1,0-1 0,0 1 0,0-1 1,0 1-1,0-1 0,0 1 0,0 0 1,0-1-1,0 1 0,0-1 0,0 1 1,0-1-1,-1 1 0,1 0 0,0-1 0,0 1 1,0-1-1,0 1 0,-1 0 0,1-1 1,0 1-1,0 0 0,-1-1 0,1 1 1,-1-1-1,-1 4 1,0-1 0,1 0 0,-1 0 0,1 1 0,-1-1 0,1 1 0,0-1 0,-1 4 0,-2 2 2,-1 1-13,1 1 0,0 0-1,0 0 1,1 0 0,0 0 0,1 1 0,0-1 0,1 1-1,0-1 1,0 1 0,1-1 0,1 1 0,0 0-1,0-1 1,1 1 0,0-1 0,1 0 0,0 0 0,1 0-1,0 0 1,1 0 0,5 9 0,-9-18 4,0 0-1,-1 0 1,1 1-1,0-1 1,0 0 0,0 0-1,0 0 1,0 0 0,1-1-1,-1 1 1,0 0-1,0 0 1,0-1 0,1 1-1,-1-1 1,0 1 0,1-1-1,-1 1 1,1-1 0,-1 0-1,3 1 1,-2-2 0,0 1 1,1 0-1,-1-1 0,0 1 1,1-1-1,-1 0 0,0 0 1,0 0-1,1 0 0,-1 0 1,3-3-1,2-1 6,-1 0 1,0-1-1,0 0 0,0 0 0,9-14 0,-5 1 12,-1 0 0,0 0 1,-2 0-1,0-1 0,6-33 0,-6 24 28,-3 16 12,-1-1-1,2-21 1,-5 35-56,0 0 0,0 0 0,0 1 1,0-1-1,0 0 0,0 0 0,-1 0 0,1 1 0,0-1 0,0 0 0,0 0 0,0 0 0,0 1 0,0-1 1,0 0-1,-1 0 0,1 0 0,0 1 0,0-1 0,0 0 0,0 0 0,-1 0 0,1 0 0,0 0 0,0 0 1,0 1-1,-1-1 0,1 0 0,0 0 0,0 0 0,0 0 0,-1 0 0,1 0 0,0 0 0,0 0 0,-1 0 0,1 0 1,0 0-1,0 0 0,0 0 0,-1 0 0,1 0 0,0 0 0,0 0 0,0 0 0,-1 0 0,1-1 0,0 1 1,0 0-1,0 0 0,-1 0 0,1 0 0,0 0 0,0 0 0,0-1 0,0 1 0,-1 0 0,1 0 0,0 0 0,0-1 1,0 1-1,0 0 0,0 0 0,0 0 0,0-1 0,-1 1 0,1 0 0,0-1 0,-2 34-11,1 8-19,1-36 26,1 8-3,0 0 0,1 0 0,1 0 0,5 15 0,-7-24 4,1 0 0,0-1 0,-1 1 0,1-1 1,1 1-1,-1-1 0,0 0 0,1 0 0,0 0 0,-1 0 1,1-1-1,0 1 0,1-1 0,-1 0 0,0 0 1,1 0-1,-1 0 0,7 2 0,-6-3 6,0 0 0,0 0 0,0-1-1,0 0 1,0 1 0,0-1 0,0-1-1,0 1 1,0-1 0,0 1 0,0-1 0,0 0-1,0-1 1,0 1 0,-1-1 0,1 1-1,0-1 1,-1 0 0,1-1 0,-1 1 0,5-5-1,0 0 17,0 0-1,0-1 1,-1 0-1,0 0 0,-1 0 1,10-18-1,-10 16 23,0-1-1,-1 1 1,-1-1-1,0 0 0,4-16 1,-8 25-18,0 0 0,1 1 0,-1-1 0,0 0 1,1 0-1,0 0 0,-1 1 0,1-1 0,0 0 0,0 1 0,1-3 1,2 8 84,-1 13-129,0-3 11,0 1 0,1 0-1,6 15 1,-1-2 1,-8-24 5,0-1 1,0 0-1,0 0 0,0 0 1,1 0-1,-1 0 0,1 0 0,0 0 1,0 0-1,0 0 0,0-1 0,1 1 1,-1-1-1,6 4 0,-6-5 1,0 0 0,0 0 0,1 0 0,-1-1 0,0 1 0,1-1 1,-1 0-1,0 1 0,1-1 0,-1 0 0,0 0 0,1-1 0,-1 1 0,1 0 0,-1-1 0,0 0 0,0 1 0,1-1 0,-1 0 0,0 0 0,0 0 0,4-3 0,-1 1 5,0-1 0,1 0 0,-1 0 0,-1-1 0,1 0 0,-1 0 0,0 0 0,0 0 1,5-10-1,27-58 53,-27 55-40,7-22 28,-2 0 0,-1-1 0,-2 0-1,-2-1 1,6-69 0,0 13 78,-8 57-30,-3 36-50,-4 16-52,-50 258-85,30-143 41,0-4-8,-48 233-170,68-355 231,-12 40-47,11-37 49,0 0 0,0 0 0,-1-1 0,1 1 0,-1 0 0,0-1 0,1 1 0,-1-1 0,0 1 0,-5 3 0,6-6 1,1 0 1,0 0-1,-1 0 1,1 0 0,-1-1-1,1 1 1,0 0-1,-1 0 1,1 0 0,0 0-1,-1-1 1,1 1 0,0 0-1,-1 0 1,1-1-1,0 1 1,-1 0 0,1 0-1,0-1 1,0 1-1,0 0 1,-1-1 0,1 1-1,0-1 1,0 1 0,0 0-1,0-1 1,-1 1-1,1 0 1,0-1 0,0 1-1,0-1 1,0 1-1,0 0 1,0-1 0,0 1-1,0-1 1,-3-19 49,1-2-4,1 0 0,0 0 0,2 0 0,1 0 0,0 1 0,2-1 0,1 0 0,0 1 0,1 0 0,2 0 0,0 1 0,1 0 0,1 0 0,17-25 0,67-78 206,-81 108-228,1 1 0,0 1 1,1 0-1,0 0 0,34-19 0,14-1 80,112-44 0,-159 68-98,5-1 86,-30 18-46,-27 8-39,1 2 1,-55 36-1,64-36-7,1-1-7,1 1 0,-29 27 0,48-40-2,0 1 1,-1 0-1,2 0 0,-1 0 1,1 0-1,0 1 0,0 0 1,1 0-1,0 0 1,0 0-1,0 0 0,1 1 1,1-1-1,-2 9 0,3-13 5,0 0-1,0 1 0,0-1 0,1 0 0,0 0 0,-1 0 0,1 1 0,0-1 1,1 0-1,-1 0 0,0 0 0,1-1 0,0 1 0,0 0 0,0 0 0,0-1 1,0 0-1,0 1 0,0-1 0,1 0 0,4 4 0,-6-6 3,1 1-1,-1-1 1,0 1-1,0-1 1,1 0 0,-1 1-1,0-1 1,1 0-1,-1 0 1,0 0 0,1 0-1,-1 0 1,0 0-1,0 0 1,1-1-1,-1 1 1,0 0 0,1-1-1,-1 1 1,0-1-1,0 1 1,0-1 0,3-1-1,24-20 26,-10 6-5,-2-2-1,24-30 1,-33 38 2,-1 0-1,1 0 1,-2 0 0,0-1 0,0 0 0,-1 0-1,5-18 1,-8 41 18,2-1 0,-1 0 0,2 1 0,-1-1 0,8 13-1,-7-15-36,1 0-1,1-1 1,-1 0-1,1 0 0,1 0 1,7 7-1,-10-12-4,-1 0 0,1 1 0,0-2 0,0 1 0,0 0 0,0-1 0,0 0 0,1 0 0,-1 0 0,0 0 0,1-1 0,0 1 0,-1-1-1,10 0 1,-1-1 0,0-1 0,-1-1-1,1 0 1,-1-1-1,0 0 1,0-1 0,15-7-1,79-45 63,-48 23-9,-29 16-7,0-3 0,-1 0 1,0-1-1,41-44 0,-65 57 9,-8 5-23,-14 5-13,-15 10-8,-59 32 0,82-38-6,1 0-1,-1 0 1,1 1-1,0 1 0,1-1 1,0 1-1,0 1 1,0 0-1,-12 18 1,19-24 0,0-1 0,-1 1-1,1-1 1,0 1 0,0 0 0,0-1 0,1 1 0,-1 0 0,1 0 0,-1 0 0,1-1-1,0 1 1,0 0 0,0 0 0,1 0 0,-1-1 0,1 1 0,0 4 0,1-4 1,0 1 0,-1-1 0,1 0 1,0 0-1,1 0 0,-1 0 1,1 0-1,-1 0 0,1 0 1,0-1-1,0 1 0,4 1 0,1 1 12,0 0-1,0-1 1,0 0-1,1-1 0,0 0 1,0 0-1,-1-1 0,2 0 1,-1-1-1,13 1 0,4-3 39,-1-1-1,1-1 0,-1-2 0,31-9 1,98-38 174,-118 38-164,-17 7-21,-1-1-1,0-1 1,0 0 0,-1-1 0,0-1 0,-1-1 0,0-1 0,26-26-1,-39 36-22,0-1 0,0 0 0,0-1-1,0 1 1,-1 0 0,0-1 0,0 1 0,0-1-1,0 0 1,-1 0 0,0 0 0,0 0-1,1-8 1,-2 10-8,0 0 1,0 1-1,0-1 0,0 0 0,-1 0 0,1 1 0,-1-1 1,0 0-1,0 1 0,0-1 0,0 1 0,0-1 1,-1 1-1,1 0 0,-1-1 0,1 1 0,-1 0 0,0 0 1,0 0-1,0 0 0,0 0 0,0 1 0,0-1 1,-1 1-1,1-1 0,-3 0 0,-1-1 6,-1 1-1,1-1 1,-1 2-1,1-1 0,-1 1 1,0 0-1,0 0 1,0 1-1,1 0 1,-1 0-1,-13 3 1,9-1-8,1 0-1,-1 1 1,1 1 0,0 0 0,0 0 0,-17 10-1,26-13-11,-1 0 1,0 0-1,1 1 0,-1-1 0,0 0 0,1 1 0,0-1 0,-1 1 0,1-1 0,0 1 0,0-1 0,0 1 0,0 0 0,0 0 0,0 0 0,0-1 0,1 1 1,-1 0-1,1 0 0,-1 0 0,1 3 0,0-1-2,0-1 0,0 1 1,1 0-1,0-1 0,0 1 1,0-1-1,0 1 0,0-1 1,1 0-1,-1 1 0,3 2 0,3 4 3,0 0 0,0-1-1,1 0 1,0 0-1,1-1 1,12 10-1,-2-5 36,0-1 0,1-1-1,0 0 1,0-2 0,1 0 0,24 6-1,-27-10 34,-1-2 0,1 1 1,0-2-1,0 0 0,0-1 0,0-1 0,0-1 0,22-4 0,-27 4 83,-1-1-1,0 2 0,1-1 0,-1 2 0,19 2 0,-27-3-190,-1 1-1,0 0 1,0 0-1,0 0 0,0 0 1,0 0-1,0 1 0,0-1 1,-1 1-1,1 0 1,3 3-1,-5-4-127,0 0 0,0 0 0,0 1-1,0-1 1,0 0 0,0 1 0,-1-1 0,1 1 0,-1-1 0,1 1 0,-1 0 0,1-1-1,-1 1 1,0-1 0,0 1 0,0 0 0,0-1 0,0 1 0,0 0 0,0-1-1,-1 1 1,1-1 0,-1 4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41.486"/>
    </inkml:context>
    <inkml:brush xml:id="br0">
      <inkml:brushProperty name="width" value="0.05" units="cm"/>
      <inkml:brushProperty name="height" value="0.3" units="cm"/>
      <inkml:brushProperty name="color" value="#AB008B"/>
      <inkml:brushProperty name="inkEffects" value="pencil"/>
    </inkml:brush>
  </inkml:definitions>
  <inkml:trace contextRef="#ctx0" brushRef="#br0">147 1 3808,'0'0'824,"0"0"-472,0 0 48,0 0 0,0 0 40,0 0 8,0 0-128,0 0-8,0 0-16,0 0 8,0 0-40,0 0 0,0 0 0,0 0 8,0 0-32,0 0 8,0 0 16,0 0-8,0 0-8,0 0 0,0 0 16,0 0-8,0 0 16,0 0 0,0 0-8,0 0 16,0 0 0,0 0 8,0 0-32,0 0 8,0 0 0,0 0 8,0 0-32,0 0 16,0 0 0,0 0 8,4 11-24,1 10 16,1 5-24,-1 5 0,-2 3 16,-1 1 8,-2 2-1,0 0 17,0 0-32,0-2 16,0-2-24,1 1 8,0-1 16,0 1 0,0 1-24,1 1 16,-1-2-16,0-3 0,-1-3-8,-1-4 0,0-3-8,1-3 8,-1-2-8,1-2 0,-1-2-24,1-1 0,0-2-16,0 0 0,0 0-24,-1-1 8,1 1-32,0-1 0,-1 1-8,0 0 16,0-1-24,0 1-8,0-1-16,0 0 16,0 1-56,-1-1 16,1 1 0,1 0 0,-1-1 0,1 1 0,-1-1 0,1-2-8,0-1-8,0 0 0,0-2 0,0 1 8,0-1-24,0-1 0,-1 1 16,0 0-8,0 0-8,0 2 0,0 0-16,-1 0 8,0 1 8,1-1 8,-1 0-24,1-2 8,0 1 16,2-1 0,-1 0 16,1 0 0,-1 0-24,0-1 8,0 0 0,-2-1 16,0 0 0,0-2 0,-1 0-24,0-1 0,-2-3 16,-1-4 8,-2-5 0,-3-7 0,-1-7 40,-1-4-8,-1-3-8,0-3 8,1 1 24,2 2-8,2 3 16,2 5 0,2 5-16,2 5 0,1 4-40,0 3 8,1 3-8,0 2 8,0 3-40,1 0 16,0 2 0,0 0 0,0 0-16,0 1 0,1-1-16,0 2 16,1 1-24,3 2 8,0 5-16,2 5 8,1 4-8,1 3 8,0 1-8,0 2 0,0-1 0,0 0 0,0-2 0,0-1 0,-1-1 0,0-2 0,0-1 0,1-3 0,-1-1 32,0-2-8,0-1 16,0-1 0,-1-2-8,-1-2 0,0-2 40,0-3 0,0-5 0,2-5 0,1-6 0,2-5 8,1-6-8,2-4 0,-1-3 0,-1 0 0,0 0 24,-2 4 8,-1 2-16,-1 5 0,-2 4-32,-1 4 8,-1 5 0,0 2-8,-1 3-40,0 3 0,-1 3-120,1 4 16,-1 0-20343,-1 0 13631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44.554"/>
    </inkml:context>
    <inkml:brush xml:id="br0">
      <inkml:brushProperty name="width" value="0.05" units="cm"/>
      <inkml:brushProperty name="height" value="0.3" units="cm"/>
      <inkml:brushProperty name="color" value="#AB008B"/>
      <inkml:brushProperty name="inkEffects" value="pencil"/>
    </inkml:brush>
  </inkml:definitions>
  <inkml:trace contextRef="#ctx0" brushRef="#br0">270 1 4912,'0'0'0,"0"0"392,0 0 0,0 0 88,0 0-8,0 0-40,0 0 8,0 0-64,0 0 0,0 0-16,0 0 0,0 0 16,0 0 8,0 0 40,0 0 0,0 0 32,0 0 0,0 0 24,0 0-8,0 0 16,0 0 8,0 0-8,0 0 16,0 0-24,0 0-8,0 0 16,0 0-8,0 0-41,0 0 1,0 0-8,0 0 0,0 0-32,0 0 8,0 0-24,0 0 0,0 0-32,0 0 0,0 0-32,0 0 8,0 0-48,0 0 0,0 0-24,0 0 0,0 0-16,0 0-8,0 0-8,0 0 0,0 0-24,0 0-8,0 0-16,0 0 0,0 0-192,0 0 8,0 0-344,0 0 0,-4 10-216,-1 6 16,1 1-128,0-1 0,0-1 16,-1-3 0,0-3 32,-1-1-8,0-3 128,1-3 0,1-2 136,0-2 9,0-1 119,1 0-8,1 0 88,-1-1-8,0 1 80,1 2 8,0 1-24,1 1 16,-1 1-24,-1 0 8,0 1-16,-2 1 0,-1 0 0,0 0-8,-1 0-8,1-1 8,0-1-8,2 0 8,1-2 24,1 1-8,2-1 40,-1-1 8,1 0 0,1-2 0,-1 0 56,0-1 0,0-1 0,-1 0 16,-1-1 48,1 0 8,0 1 48,-1 0 16,2 2 88,0 0-8,1 1 48,0-2-8,-2-1 72,0-1 16,0-1 32,0 1 8,0-1 0,0 0 0,1 2 23,0 0 1,0 2 0,0 2-8,0 0-8,0 1 0,0 0-8,0-1 0,0 1-32,0-1 0,0 1-16,0-1 0,0 1-40,0 0 0,0 0-8,0 0 8,0 0-56,0 0 8,0 0-16,0 0 8,0 0-8,2 0 0,0 1 0,2 1 0,0 1 24,0 1 8,-1 3-16,1 1 0,-2 6-32,1 4 8,-1 5-8,1 4 8,-1 3 0,1 1 0,-1 1-32,1 2 16,0 0-8,-1-1 16,0 0 0,1-2 8,-1-1-32,0-2 0,0-1 0,0-1-8,1-1-16,0 0 8,-1-1-16,1-2 8,0-1-8,0-1 8,0 0-8,-2-1 0,0-2-24,0-2 8,-1 0-8,0-3 8,0-1-16,0-2-8,0 0 16,0-1-8,0 0-8,0 0 0,-1-2 16,1 0-8,0-1-8,0-1-8,0-2-32,0 0 0,0-1 24,-1-1 0,0 0-8,0 0 8,-1 0-8,-1 0 8,1 0 8,-1-1 8,0 2-8,0 1-8,0 0-8,0 1 8,0 0-32,0 3 0,0 1-8,0 1 16,0 1 0,0 2 0,0 0-32,1-1 16,0 0-24,1 0 8,0-2-24,1-2 8,-1 0-8,2-2 0,-2-3-8,0 0 8,0-3 40,-2-2 8,-1-3 8,-2-4-8,-1-3 40,-1-4 0,-3-4-32,-1-3 0,0-2-16,-1-1-48,-1-1 0,2 1 0,0 2 0,2 4 0,2 3 0,2 4 0,1 4 0,1 1 0,1 3 0,1 1 0,-1 3 0,2 1 0,0 5 0,1 3 0,3 4 0,2 6 0,4 4 0,1 3 0,3 1 0,0 1 0,1-1 0,1 0 0,-1-2 0,1 0 0,-1-1 0,0-3 0,-1-1 0,0-3 0,-1-2 0,-2-2 0,0-2 0,-1-2 0,-1-4 0,1-2 0,1-3 0,-1-4 0,2-4 0,1-3 0,1-2 0,-1-2 0,0-1 0,-1 0 0,-2 1 0,0 1 0,-3 3 0,0 2 0,-3 3 0,0 1 0,-2 2 0,-1 1 0,0 2-24207,0 1 15655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09.01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11856,'0'0'3337,"0"8"-2596,0 50 1313,9 58 0,-9-116-2004,0 0 0,0 1 0,0-1-1,0 1 1,0-1 0,0 1 0,1-1 0,-1 0-1,0 1 1,0-1 0,0 1 0,0-1 0,1 0 0,-1 1-1,0-1 1,0 0 0,1 1 0,-1-1 0,0 0 0,0 1-1,1-1 1,-1 0 0,0 0 0,1 1 0,0-1 0,-1 0-11,1 0 1,-1 0 0,1 0-1,-1 0 1,0 0 0,1-1 0,-1 1-1,1 0 1,-1 0 0,1-1-1,-1 1 1,0 0 0,1 0 0,-1-1-1,1 1 1,-1 0 0,0-1-1,1 0 1,15-23 584,-13 19-507,53-77 939,-15 23-96,-37 52-841,1 1 890,-4 6-978,-1 0-1,0 0 1,1 1 0,-1-1-1,0 0 1,0 1 0,1-1 0,-1 1-1,0-1 1,0 0 0,0 1-1,1-1 1,-1 1 0,0-1-1,0 1 1,0-1 0,0 1 0,0-1-1,0 0 1,0 1 0,0-1-1,0 1 1,0 0 0,5 58 924,-4-39-204,1-1-1,1 0 1,9 35-1,-11-50-377,-1-4-320,0 1-1,0-1 1,0 0-1,0 1 1,0-1-1,0 0 1,0 1-1,0-1 1,1 0 0,-1 1-1,0-1 1,0 0-1,0 0 1,0 1-1,1-1 1,-1 0-1,0 0 1,0 1-1,1-1 1,-1 0-1,0 0 1,0 1 0,1-1-1,12-5-206,0-1-4081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5T13:56:57.376"/>
    </inkml:context>
    <inkml:brush xml:id="br0">
      <inkml:brushProperty name="width" value="0.05" units="cm"/>
      <inkml:brushProperty name="height" value="0.3" units="cm"/>
      <inkml:brushProperty name="color" value="#AB008B"/>
      <inkml:brushProperty name="inkEffects" value="pencil"/>
    </inkml:brush>
  </inkml:definitions>
  <inkml:trace contextRef="#ctx0" brushRef="#br0">131 0 3808,'0'0'0,"0"0"464,0 0-8,0 0 192,0 0-8,0 0 8,0 0 8,0 0-72,0 0 8,0 0-168,0 0 0,0 0-64,0 0 8,0 0-48,0 0 0,0 0 8,0 0 0,0 0 32,0 0 0,0 0 24,0 0 16,0 0 0,0 0 16,0 0-24,0 0 8,0 0-24,0 0 8,0 0-16,0 0 8,0 0-32,0 0-9,0 0-15,0 0 0,0 0-16,0 0 0,0 0-8,0 0 0,0 0-8,0 0 8,0 0-8,0 0 0,0 0-24,0 0 0,0 0 8,0 0 0,0 0-24,0 0 8,0 0 0,0 0 8,0 0-24,0 0 8,0 0-8,0 0-8,0 0-8,0 0 0,0 0-8,0 0 8,0 0-8,0 0 8,0 0-8,0 0 0,0 0-32,0 0 16,0 0 0,0 0-8,0 0-8,0 0-8,0 0 16,0 0-8,0 0 16,0 0 0,0 0-24,0 0 8,0 0-16,0 0 0,0 0-16,-4 11 16,-2 6-24,-1 4 8,1 2-8,2 2 8,2 0-8,1 1 0,2-1-32,0 0 16,0-2 0,0 0-8,-1-2-8,-1 0-8,0-2 16,0-1-8,0 0-8,1 0 0,-1 0-16,1 0 8,0 0 8,0-1 8,0-1-24,0 0 8,0-2-8,0 0 8,0 0-16,0-1 0,-1 1-40,0 0 16,0 1 0,0 0 8,0 0-32,1 0 8,-1 2 0,0 1 8,0 3-24,0-2 16,1 1-24,0-2 0,-1 0-8,1-3 16,0-1 0,1-2 8,-1-1 16,0-2 0,0 0 0,0 0 8,0-2-16,0 1 0,0 0-8,0 0-8,0-1 8,0 0 16,0-2-32,0-1 16,0 0 0,0-2 16,0-1 8,0 1-8,0 0-8,0 0-8,0 0 16,0 1 8,0-1-32,0 0 8,0-1-8,0 0-8,0-1 16,0 0 8,0 0-24,0 0 16,0 0 0,0-1 16,0 0-24,0-1 0,-1 0 24,0-3 0,0-1-48,-2-1 8,1-1 8,0-1 8,0 1 0,0-1-8,0 1-32,0-1 0,-1-1 0,1-1 8,-1 0 0,0-1 0,0 0 24,0 0 0,0 0-24,0-1 0,0 1 56,0-1-8,0 1 16,0 0 0,1 0 8,-1 2-8,0 0-8,0 0 0,0 1-24,1 1 0,-1 0 16,1 2 0,0 1-40,-1-1 0,0 1 0,1-1 0,0 1 0,0 1 0,1 1 0,1 1 0,-1 0 0,1 1 0,0 0 0,0 2-8,1 2-24,2 2 8,0 3-8,1 3 16,1 3 8,2 1 0,1 2 0,0 1 8,1 0 16,0 0 8,-1-2-16,-1-1 16,-1-1-16,1-1 8,-2-2 8,0-1-8,-1-1-16,-1-1 0,1 0 0,-2-2 0,1 0 0,0-2 0,0-1 0,-1-2 0,1-1 0,0-1 0,1-2 0,0-2 0,1-1 0,1-4 0,0-3 0,0-3 0,0-2 0,-1-1 0,1 0 0,0-1 0,0 2 0,-1 1 0,1 1 0,-1 2 0,1 1 0,0 1 0,-1 2 0,-1 0 0,0 1 0,0 1 0,-1 1 0,-1 1 0,0 0 0,-1 1 0,-1 1 0,0 2 0,-1 1 0,-1 0 0,-1 1 0,0 1 0,-1 1 0,-3 1 0,0 0 0,0 0 0,-1-1 0,0 0 0,1-2-24479,2 0 16199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50:01.38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22 126 1152,'0'-5'417,"-4"7"-226,4 90-68,0 289-113,-1-286 12,-6-106 303,5-89-74,-1-286 154,2 287 358,-1 88-103,2 10-656,0 1 0,-1-1 0,1 0 0,0 0 0,0 0 0,0 1 0,0-1 0,-1 0 0,1 0 0,0 0 0,0 1 0,1-1 0,-1 0 0,0 0 0,0 0 1,0 1-1,0-1 0,1 0 0,-1 0 0,0 1 0,1-1 0,-1 0 0,1 0 0,3-4 3,0 0 0,0 0 1,0 1-1,0-1 0,1 1 1,-1 0-1,1 1 0,0-1 0,0 1 1,8-4-1,6-9 2051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50:14.61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40 83 576,'2'-2'85,"-1"2"26,14 7 13,-1-5-124,-2-4 0,-12 2 42,1 0 0,0 0 0,0 0 0,0 0 0,-1 0 0,1 0 0,0 0 0,0-1 0,-1 1 0,1 0-1,0-1 1,0 1 0,-1 0 0,2-2 0,-2 2-34,1 0 0,-1 0 1,0 0-1,0 0 0,0 0 0,0 0 0,0 0 0,0 0 0,0 0 0,0-1 0,0 1 0,0 0 0,0 0 0,0 0 0,0 0 1,0 0-1,0 0 0,0 0 0,0 0 0,0-1 0,0 1 0,0 0 0,0 0 0,0 0 0,0 0 0,0 0 0,0 0 0,0 0 0,0 0 1,0-1-1,0 1 0,0 0 0,0 0 0,0 0 0,0 0 0,0 0 0,0 0 0,0 0 0,0 0 0,0 0 0,0 0 0,0-1 1,0 1-1,0 0 0,-1 0 0,1 0 0,0 0 0,0 0 0,0 0 0,0 0 0,0 0 0,0 0 0,0 0 0,0 0 0,-1 0 1,1 0-1,0 0 0,0 0 0,0 0 0,0 0 0,0 0 0,0 0 0,0 0 0,0 0 0,-1 0 0,1 0 0,0 0 0,0 0 1,0 0-1,0 0-17,-4 0 74,1 0 0,-1 0 0,1 0 0,0 0 0,-1 1 0,1 0-1,-1-1 1,1 1 0,0 0 0,0 1 0,-1-1 0,1 0 0,0 1 0,-4 3 421,6-7-672,0 2 177,1 0 0,0 0-1,0-1 1,0 1 0,0 0 0,0 0 0,0-1 0,0 1 0,0 0 0,0 0 0,0-1-1,0 1 1,0 0 0,0-1 0,0 1 0,0-1 0,33 1 132,-31-1-116,-1 1 0,0 0 1,1-1-1,-1 1 0,0-1 1,0 0-1,1 1 0,-1-1 1,0 0-1,0 0 0,0 0 1,0 1-1,0-1 1,0 0-1,0 0 0,0-1 1,0 1-1,0 0 0,-1 0 1,1 0-1,0-2 0,0-1 23,0 0-1,0 0 1,-1 0-1,1 0 1,-1 0-1,0-4 1,0 8-9,-1-1 1,1 1 0,-1-1 0,1 1 0,0-1 0,-1 1-1,1 0 1,-1-1 0,1 1 0,-1-1 0,1 1-1,-1 0 1,1 0 0,-1-1 0,1 1 0,-1 0 0,1 0-1,-2 0 1,-6-5 273,8 4-391,-10-7 53,10 8 51,0 0-1,0 0 1,0-1-1,0 1 0,0 0 1,0 0-1,0-1 1,0 1-1,0 0 1,0 0-1,-1-1 1,1 1-1,0 0 1,0 0-1,0-1 0,0 1 1,0 0-1,-1 0 1,1 0-1,0-1 1,0 1-1,0 0 1,-1 0-1,1 0 1,0 0-1,0-1 0,0 1 1,-1 0-1,1 0 1,-1 0-1,1 0-4,0 0-1,0 0 1,0 0 0,-1 0-1,1-1 1,0 1 0,0 0-1,0 0 1,0 0-1,-1 0 1,1 0 0,0 0-1,0-1 1,0 1-1,0 0 1,0 0 0,-1 0-1,1 0 1,0-1-1,0 1 1,0 0 0,0 0-1,0 0 1,0-1-1,0 1 1,0 0 0,0 0-1,0 0 1,0-1 0,0 1-8,-1-1 1,1 1-1,0 0 1,0 0-1,0-1 1,0 1-1,-1 0 1,1 0-1,0 0 1,0-1-1,-1 1 1,1 0-1,0 0 1,0 0-1,-1 0 1,1-1-1,0 1 1,-1 0-1,1 0 1,0 0-1,0 0 1,-1 0 0,1 0-1,0 0 1,-1 0-1,1 0 1,0 0-1,-1 0 1,-13 0-602,10 0 419,3 0 123,-2 5-237,2-4 295,1-1-1,-1 1 0,1-1 0,0 0 0,-1 1 0,1-1 0,-1 1 1,1-1-1,0 1 0,-1-1 0,1 1 0,0-1 0,0 1 1,-1-1-1,1 1 0,0 0 0,0-1 0,0 1 0,0 0 1,-1 2-30,0 0 0,0 0 0,0 0 0,0 0 0,-1 0 0,1 0 0,-1 0 1,0-1-1,0 1 0,-3 3 0,-3 2-380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50:02.07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 7 64,'-5'0'32,"10"-4"-32,-10 1 32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50:03.69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245 236 64,'-11'-1'24,"4"-24"2722,3 23-2492,-2-1-107,-1-1 0,1 0 1,-6-5-1,-2-1 187,4 3-62,-18-16 0,22 17-227,-1 0 1,0 0-1,0 1 0,0 0 0,-10-5 1,10 7-12,0 0 0,-1 0 1,0 0-1,1 1 0,-1 0 1,0 1-1,0 0 0,-9-1 1,10 1 33,10-3-114,19-7-168,-14 8 155,75-34 436,-39 19-514,10 2 926,-63 27-533,5-3-292,0-1 0,-1 0 0,0 1 0,0-1 0,-1-1 0,0 1 0,-10 8 0,-17 19-177,11 1-560,21-33 899,-5 5 777,6-7-885,-1 0 0,1 0 0,0 0 1,-1 0-1,1 0 0,0 0 0,0 0 1,-1 0-1,1 0 0,0-1 0,-1 1 1,1 0-1,0 0 0,0 0 0,0 0 1,-1 0-1,1-1 0,0 1 0,0 0 1,-1 0-1,1 0 0,0-1 0,0 1 1,0 0-1,0 0 0,0-1 0,-1 1 1,1 0-1,0 0 0,0-1 0,-4-6-30,-1 1 0,0 0-1,-1 0 1,1 1-1,-10-8 1,2 1-84,12 12 92,1-1 1,-1 0-1,0 0 1,0 0-1,0 0 0,1 0 1,-1 0-1,1 0 1,-1 0-1,1 0 1,-1 0-1,1 0 1,-1 0-1,1 0 0,0 0 1,0 0-1,-1-2 1,1 2-67,-9-14 604,9 14-549,-11-9-136,10 10 242,1-4 298,0 4-410,0-1-1,0 1 0,-1-1 0,1 0 0,0 1 0,0-1 1,0 1-1,0-1 0,0 1 0,0-1 0,0 1 1,0-1-1,1 1 0,-1-1 0,0 0 0,0 1 1,0-1-1,0 1 0,1-1 0,-1 1 0,0 0 0,1-1 1,-1 1-1,0-1 0,1 1 0,-1-1 0,0 1 1,1 0-1,-1-1 0,1 1 0,-1 0 0,1-1 0,0 1 37,0 0 0,0 0 0,0 0-1,0 0 1,0 0 0,0 1-1,0-1 1,-1 0 0,1 1 0,0-1-1,0 0 1,0 1 0,0-1-1,-1 1 1,1-1 0,0 1 0,0-1-1,-1 1 1,1 0 0,-1-1-1,1 1 1,0 0 0,-1 0 0,1-1-1,-1 1 1,0 0 0,1 1-1,0 1-4,0 0 0,0 0 0,-1 1-1,1-1 1,-1 0 0,0 7 330,-5 17-159,4-26-143,-6 12-183,7-12 154,0-1 1,0 0-1,0 1 0,-1-1 0,1 0 0,0 1 0,0-1 0,0 0 0,-1 1 1,1-1-1,0 0 0,-1 0 0,1 1 0,0-1 0,0 0 0,-1 0 1,1 0-1,0 1 0,-1-1 0,1 0 0,-1 0 0,1 0 0,0 0 0,-1 0 1,1 0-1,0 0 0,-1 0 0,1 0 0,-1 0 0,0 0 0,1 1 29,-2 1-38,-8 3-683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50:05.9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151 0 1248,'-3'1'152,"0"-1"0,1 0 1,-1 1-1,0 0 0,0 0 0,1 0 1,-1 0-1,-5 3 0,-15 5 1001,18-7-1069,0 0 0,-1-1 1,2 2-1,-1-1 1,-7 5-1,0-5 244,5 0 67,13 2-264,38 12-163,-38-15 102,-1 1 1,1-1 0,-1 1-1,1-2 1,0 1-1,-1 0 1,9-1 0,27 3 1486,-50-4-1306,7 1-213,-1-1 0,0 1 0,1 0 0,-1 0 1,0 0-1,0 0 0,1 0 0,-1 1 0,0-1 0,1 1 0,-1 0 1,-4 2-1,-11 2-70,-13 3 85,24-5-24,0-1 0,0 0-1,0-1 1,-14 2 0,-19 2 467,71-9-587,-11 1 9,-1 2-1,26 0 0,-23 1 129,49 4 274,-70-4-363,3 0 86,-93-4 437,31 8-448,54-4-64,1 0 0,-1 1 0,1 0 1,-1 0-1,1 0 0,-1 0 0,1 0 1,-1 1-1,-2 1 0,4-2 14,0-1-25,1 0 44,1 0 0,0 0 0,-1 0 0,1 0 0,0 0 0,-1 0 0,1 0 0,0 0 0,-1 0 0,1 0 0,0 0 0,-1 0 0,1 0 0,0 0 0,-1 0 0,1 1 0,0-1 1,0 0-1,-1 0 0,1 0 0,0 0 0,-1 1 0,1-1 0,0 0 0,0 0 0,-1 1 0,1-1 0,0 0 0,0 0 0,0 1 0,0-1 0,-1 0 0,1 0 0,0 1 0,0-1 0,0 1 8,0 0 0,1 0 0,-1 0 0,0-1 0,1 1 0,-1 0 0,0-1 0,1 1 0,-1 0 0,1-1 0,-1 1 0,1 0 0,-1-1 0,1 1 0,0-1 0,-1 1 0,1-1 0,0 0 0,-1 1 0,1-1 0,0 1 0,0-1 0,-1 0 0,1 0 0,1 1-1,0-1-11,4 3 28,1-1 0,-1 0-1,1-1 1,-1 1 0,11 0 0,5 1 87,-21-3-88,1 1 1,0-1-1,0 0 0,0 1 0,0-1 1,0 0-1,0 0 0,-1-1 1,4 1-1,-1-1 5,-3 1-130,2-3 238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00:50:17.63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214 40 736,'-20'-1'1135,"9"2"-622,10-1-449,0 0 1,0 0-1,-1-1 0,1 1 0,0 0 1,0-1-1,0 1 0,-1-1 1,1 1-1,0-1 0,0 0 0,0 1 1,0-1-1,0 0 0,0 0 1,0 0-1,-1-1 0,2 1-80,-14-7 1344,7 2-1112,4 2-160,0 3 1,1 0 0,-1 1 1,1 0-1,-1-1 0,1 1 0,-1 0 0,1 1 0,-4-1 0,-2 1 229,-58-5 311,34 0-431,32 4-169,-1 0 0,1 0 1,0 0-1,0 0 0,0 0 1,-1 0-1,1 0 0,0 0 1,0 0-1,-1 0 0,1 0 1,0 0-1,0 1 0,0-1 1,-1 0-1,1 0 0,0 0 1,0 0-1,0 1 0,0-1 1,0 0-1,-1 0 0,1 0 1,0 0-1,0 1 0,0-1 1,0 0-1,0 0 0,0 1 0,0-1 1,0 0-1,0 0 0,0 0 1,0 1-1,0-1 0,0 0 1,0 0-1,0 1 0,0-1 1,0 0-1,0 0 0,0 1 1,0-1-1,0 0 0,0 0 1,0 0-1,0 1 0,0-1 1,1 0-1,-1 0 0,0 0 1,0 1-1,0-1 0,0 0 1,1 0-1,-1 0 0,12 17 25,-8-11 173,-1-2-361,3 6 220,-5-9-124,4 8 513,3-5-198,1-9-565,-2-1 416,-7 4 96,12-9-469,-11 10 265,2 0 1,9 6-3,-8-3 12,0-1-1,0 0 1,1-1 0,-1 1-1,0-1 1,0 1 0,9-2 0,-4 1-2,-7 0 79,-1 0-70,7 0-153,-5 0 166,0 1 0,0-1 0,0 0 0,-1-1-1,1 1 1,0 0 0,0-1 0,-1 1 0,1-1 0,3-1-1,-5 1-139,0 1 121,-1 0 1,0-1 0,1 1-1,-1 0 1,0 0 0,1-1-1,-1 1 1,0 0 0,1-1-1,-1 1 1,0 0 0,0-1-1,1 1 1,-1-1 0,0 1-1,0 0 1,0-1 0,1 1-1,-1-1 1,0 1 0,0-1-1,0 1 1,0 0-1,0-1 1,0 1 0,0-1-1,0 1 1,0-2 0,0 2-2,0 0 1,0-1 0,0 1 0,0-1-1,0 1 1,0 0 0,0-1-1,0 1 1,0-1 0,0 1-1,0-1 1,0 1 0,0 0-1,-1-1 1,1 1 0,0 0-1,0-1 1,0 1 0,-1-1 0,1 1-1,0 0 1,0 0 0,-1-1-1,1 1 1,0 0 0,-1-1-1,1 1 1,0 0 0,-1 0-1,1 0 1,0-1 0,-1 1-1,-2 0 88,3 0-97,0 0 0,-1 0 0,1 1 0,0-1 0,-1 0 0,1 0-1,-1 0 1,1 0 0,0 0 0,-1 0 0,1 0 0,0 0 0,-1 0 0,1 0 0,0 0 0,-1-1 0,1 1 0,0 0 0,-1 0 0,1 0 0,0 0 0,-1-1 0,1 1 0,0 0 0,-1 0 0,1 0 0,0-1 0,0 1 0,-1-1 0,-16 1-1423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0:23:21.48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0 316 1664,'1'0'43,"-1"0"1,0-1-1,0 1 1,0 0-1,0 0 0,0 0 1,0 0-1,0 0 1,0-1-1,0 1 1,1 0-1,-1 0 0,0 0 1,0 0-1,0 0 1,0 0-1,0 0 0,0 0 1,0 0-1,0 0 1,0 0-1,0 0 1,0 0-1,0 0 0,1 0 1,-1 0-1,0 0 1,0 0-1,0 0 1,0 0-1,1 0 0,-1 0 1,0 0-1,0 0 1,0 0-1,0 0 0,0 0 1,1 0-1,-1 0 1,0 0-1,0 0 1,0 0-1,0 0 0,0 1 1,0-1-1,0 0 1,0 0-1,0 0 0,0 0 1,0 0-1,0 0 1,0 1-1,0-1 1,0 0-1,0 0 0,0 0 1,0 0-1,0 0 1,0 1-1,0-1 0,0 0 1,0 0-1,0 0 1,0 0-1,0 0 1,0 0-1,2 4 643,-1-3-468,9-8 502,-4 2-582,-1-1 1,0 0-1,-1-1 0,1 1 1,-1 0-1,0-1 0,-1 0 0,0 0 1,4-10-1,5-14 143,-2 13-277,5-12-3,11-43 479,-25 69-441,2 0-1,-1 0 0,0 0 0,1 0 1,0 1-1,0-1 0,0 1 0,0 0 0,4-3 1,-3 2-6,0 0-9,0 0-1,0-1 1,0 1-1,3-9 1,-4 6-40,1-1-288,-3 8 261,0 0-90,0 0 135,-1 0 0,0 0 0,1 0 0,0 0 0,-1 0 0,1 0 0,-1 0 0,0 1 0,1-1 0,0 0 0,-1 0 0,1 1 0,-1-1 0,0 0 0,0 0 0,1 0 0,-1 1-1,1-1 1,-1 1 0,1-1 0,-1 1 0,1-1 0,-1 0 0,0 1 0,0-1 0,0 1 0,0 0 0,0-1 0,1 0 0,-1 2 0,1-1 1,10 19 69,-6-10-87,9 18 0,-10-19 36,-1 1 0,-1-1-1,1 1 1,-1-1-1,-1 1 1,1 15-1,-5 78 66,3-100-52,0 1 0,-1 0 0,1-1 1,-1 1-1,0-1 0,0 1 0,0-1 1,0 1-1,-1-1 0,0 0 0,-2 4 0,4-6-20,-1-1-1,0 0 1,1 1-1,-1-1 1,1 1-1,-1-1 1,0 1-1,0-1 1,1 0-1,-1 0 1,0 0-1,0 0 1,1 0-1,-1 0 1,0 0-1,0 1 1,1-1-1,-1-1 1,0 1-1,-1 0 1,-17-5-24,14 4 115,-8-2-212,11 3 102,-1 0 0,1 0-1,0-1 1,-1 1 0,1 0-1,-3-3 1,-6 0 135,9 3-133,1-1-1,-1 1 1,1-1 0,0 1-1,-1-1 1,1 0-1,0 1 1,0-1 0,-1 0-1,1 0 1,0 1 0,0-1-1,0-1 1,0 2 0,0-1-1,0-1 1,-1 0-1,0-3-1,-2 1-1,1 0 0,-9-8 0,10 9-56,1 3 57,-1-4-33,2 3-127,7 12-86,-4-6 269,1 0-1,-1-2 1,2 1-1,-1 0 1,0 0-1,1-1 1,0 0-1,-1 0 0,2 0 1,7 3-1,-6-3 14,0-2-1,-1 1 0,1-1 0,0 0 0,14 0 1,-13-2-18,1 0 0,-1 0 1,0-1-1,0 0 0,0 0 1,1-1-1,-2 0 0,1-1 1,-1 0-1,1 0 0,6-6 1,-8 5 23,0 1 0,8-8 0,2-3 54,-8 8-128,0-1-1,9-12 1,3-2 128,-13 16-93,-2 0 0,0-1 1,0 0-1,0 0 0,6-14 0,-11 21-7,0 0 0,0-1-1,0 1 1,0 0-1,1 0 1,-1-1-1,0 1 1,0 0 0,0 0-1,0 0 1,0 0-1,0-1 1,0 1-1,1 0 1,-1 0 0,0 0-1,0 0 1,0-1-1,0 1 1,0 0-1,0 0 1,0 0 0,0 0-1,0 0 1,0 0-1,1 0 1,-1 0-1,0 0 1,0 0 0,1 0-1,-1 0 1,0 0-1,0 0 1,4 5-86,1 14 188,-3-15-91,14 48-146,-12-42 219,-4-9 304,3-10-11,-3 4-357,-1 0 1,-1 0 0,1 1-1,-1 0 1,1-1 0,-2 1-1,1 0 1,0-1-1,0 1 1,-5-5 0,6 8-31,0 1 1,0-2 0,1 1-1,-1 1 1,0-1 0,0 0-1,1 0 1,-2 0 0,1 1-1,0-1 1,0 1 0,0-1-1,0 0 1,0 1 0,0 0-1,0 0 1,0-1 0,-1 1-1,1 0 1,0-1 0,-1 1-1,2 0 1,-2 0 0,1 0-1,0 1 1,-2-1 0,1 1 18,1-1 0,-1 0 0,1 1 1,-1 0-1,0 0 0,1 0 0,-1 0 1,1 0-1,-1 0 0,2 0 0,-2 1 1,1-2-1,0 2 0,0-1 0,-1 0 1,2 1-1,-3 2 0,-4 9-41,4-10 55,2 1 0,-1-2 0,1 1 0,-1 0 0,1 1 0,0-1 0,-1 0-1,2 0 1,-1 1 0,-1 3 0,2-2 30,0 1 0,-1-1 0,-1 0 0,-2 10 0,1-6 104,3-6-135,0-1-1,0 2 1,1-1-1,-1-1 1,1 1-1,0 0 0,-1-1 1,2 1-1,-1 0 1,0-1-1,2 4 1,-3-6-3,13 31 129,-8-23-242,5 14-258,-10-21 398,1 0 1,-1 0-1,0 0 0,1 0 1,0-1-1,0 2 1,0-1-1,-1-1 1,1 1-1,0 0 1,0-1-1,-1 1 0,1-1 1,1 1-1,-2-1 1,1 1-1,0 0 1,1-1-1,-2 1 0,1-1 1,1 0-1,0 0 1,3 1 0,0 0 0,0 0 0,7-1 0,-7-1 2,1 0 0,0 0 1,-1 0-1,0-1 0,0 1 0,0-2 0,9-3 0,-1 0-36,-9 5 27,-1-1 0,1 0 0,-1 0-1,0 0 1,0 0 0,0-1 0,0 1-1,1 0 1,-2-1 0,4-4 0,-5 6-31,0-1 1,-1 1-1,2-1 1,-1 1-1,-1-1 1,0 1-1,1-1 1,0 1 0,-1-2-1,1 2 1,-1-1-1,0 1 1,0-1-1,0 0 1,0 0-1,0 1 1,0-2-1,0 2 1,0-1 0,-1 1-1,1-1 1,-1 0-1,0 0 1,0-1-1,-1 0-7,-1-1 0,1 0 0,0 1 0,-1 0 0,-1 0 0,2 0 0,-2 0 0,1 0-1,-7-4 1,0 0 14,3 2-40,0 0-1,1 2 0,-2-1 0,1 1 0,-12-4 1,13 5 69,2 1 1,-2 1 0,1 0 0,-10 0-1,10 0-27,36-25 369,-17 13-305,2 0-1,0 2 0,1 0 1,0 0-1,0 1 1,19-6-1,-16 7-120,0 1 0,0 1 0,26-4 0,-40 9 45,-1 1 0,1 0 0,0 0 0,-1 0 0,1 1 0,8 1 0,-11-1 10,-1 0-1,1 0 0,0-1 0,-1 1 1,1 1-1,-1-1 0,1 1 1,-1-1-1,0 1 0,1-1 0,-1 1 1,0 0-1,0 0 0,-1 0 1,3 3-1,-2-2-7,-1 0 0,1 0 1,-1 0-1,-1 0 0,3 6 0,-1 4-15,0-3-5,0 2 0,-1-1 1,0 1-1,-1-1 0,-1 14 1,0 5 266,1-12-157,-1-1 0,-4 24 0,3-33 130,2-8-210,0 0 1,0 0-1,0 0 1,0 0-1,0 0 1,0 0-1,0 0 1,0 0-1,0 0 1,0 0-1,0 0 1,0 0-1,0-1 1,0 1-1,0 0 1,0 0-1,-1 0 1,1 0-1,0 0 1,0 0-1,0 0 1,0 0-1,0 0 1,0 0-1,0 0 1,0 0 0,0 0-1,0 0 1,0 0-1,0 0 1,0 0-1,0 0 1,0 0-1,0 0 1,0 0-1,0 0 1,0 0-1,0 0 1,0 0-1,0 0 1,0 0-1,0 0 1,0 0-1,3-14 581,10-33-689,41-86 0,-51 128 78,-1 0 0,0 1-1,1 1 1,0-2 0,0 1-1,0 1 1,1-1 0,-1 0-1,0 1 1,1 0 0,6-4-1,-8 7 38,-1 0-56,-1 0 0,1 0 0,1 0-1,-2 1 1,1-1 0,0 0 0,0 1-1,0 0 1,-1-1 0,2 0 0,-1 3 28,0-2 0,0 1 0,0 0 1,0 0-1,0 0 0,0-1 0,-1 2 1,1-1-1,-1 0 0,1 0 0,-1 3 1,1 25-7,-1-21 59,-6 76 525,6-61-465,0-23 16,-5 1 502,5-3-616,-1 1 1,1-1-1,0 1 1,-1 0-1,1-1 1,-1 0-1,1 1 1,-1-1-1,1 0 1,0 1-1,-1-1 1,1 0-1,0 1 1,0-1-1,0 1 1,0-1-1,0 0 1,0 0-1,1-18 119,0 8-166,-1 5 36,1 0 0,0 1 1,0-1-1,1-1 0,-1 1 1,4-9-1,19-34-211,-21 43 161,0 3 28,0-1 0,0 0 0,0 1-1,0-1 1,0 1 0,1 0 0,0 0-1,0 0 1,-1 0 0,7-2 0,-8 3-11,-1 2 30,-1 0 0,1-1 0,0 0 0,0 0 0,0 1-1,-1 0 1,2 0 0,-1-1 0,-1 1 0,1-1 0,1 1 0,-2 0 0,1 0 0,1-1 0,-1 1 0,-1 0 0,1 0-1,1 0 1,-2 0 0,1 1 0,1-1 0,-2 0 0,1 1 0,1-1 0,-1 0 0,-1 1 0,1-1 0,1 1 0,2 1 135,-3-1-130,0 0 1,0 0-1,-1 0 1,1-1-1,0 1 1,0 1-1,-1-2 1,1 1-1,0 1 1,-1-2-1,1 2 1,-1-1-1,0 1 1,2 3 44,3 3-34,5 14-68,-6-13 56,-3-8-2,-1-1 0,1 2 0,-1-1 1,1 0-1,-1 0 0,1 1 0,-1-2 1,0 2-1,1-1 0,-1 0 0,0 2 1,1 0 28,-1 0 0,0 0 0,1 0 0,0 0 0,0-1 1,2 7-1,-2-6-1,0 0 1,1 0 0,-2 0 0,1 0-1,0 0 1,0 1 0,-1 3-1,3 20-264,1-17 246,-4-9 24,0 1 0,1-1 0,0 1 0,-1-1 1,1 1-1,-1-1 0,0 2 0,0-2 0,0 1 0,0 2 0,0-4-28,0 1 0,0 1 0,0-2-1,0 1 1,0 0 0,0 0 0,0-1 0,0 1-1,0 0 1,1 0 0,-1 0 0,1-1 0,-1 1 0,0 0-1,1 0 1,-1-1 0,0 1 0,1-1 0,0 2-1,1 0-6,-2-1 100,4 5 104,-3-5-204,-1 0 0,1 1 0,-1-1 0,0-1 1,1 1-1,0 1 0,0-2 0,-1 1 0,0 0 0,3 0 1,11 7 11,-13-7-6,1 0 0,1 1 0,-2-1-1,2 0 1,-1-1 0,0 2 0,1-2 0,-1 1 0,0-1 0,5 1 0,16-1 136,25 0-87,-42-1 5,-1 1 0,1-1 1,-1 0-1,0 0 0,0-1 0,9-3 0,-3-1-144,-8 5 110,0 0 1,0-1-1,-1 1 1,1-1-1,-1 1 1,5-4-1,-1 0 30,-4 2-29,0 2-1,1-1 1,-1 0 0,0 0-1,0-1 1,0 1-1,0-1 1,-1 1 0,1-1-1,-1 0 1,2-3 0,-2 4-21,1 0 1,-2-1 0,2 1 0,-1 0-1,3-4 1,-2 5-7,-1-1-1,0 2 1,0-2-1,0 0 1,-1 1 0,1-1-1,0 0 1,0 1-1,0-1 1,-1 0-1,0 1 1,1-1 0,0-2-1,0-18 206,-1 16-176,0 0-1,0 0 0,0 0 0,0 0 0,-2-10 0,-1 5 20,1 7-72,1-2 0,-1 2-1,2-2 1,-2-5 0,2 10 21,0 0 1,0 0-1,0 0 1,0 0-1,0 1 1,-1-1-1,1-1 1,0 1-1,0 1 0,-1-1 1,1 0-1,-1 0 1,1 1-1,-1-1 1,0 0-1,1 0 1,0 1-1,-1-1 1,0 0-1,0 1 0,1-1 1,-1 1-1,0 0 1,0-1-1,1 0 1,-1 1-1,-1-1 1,1 1-1,1 0 1,-3-1-1,-1 1-36,-1-1 1,0 0-1,0 1 0,-7 0 1,7 0-8,4 0 48,0 0 0,0 0 1,0 1-1,0-1 0,0 1 0,0-1 1,1 0-1,-1 0 0,0 1 0,0-1 1,1 1-1,-1 0 0,0 0 0,0-1 1,0 0-1,0 2 0,-11 14 10,8-10-5,0 1-4,-1 1 0,2-1 0,-1 0 0,1 1 0,1 0 0,-3 9 0,3-10 13,1 0-10,-1 0 0,1 0-1,1 0 1,0 1 0,0-2 0,0 1 0,0 0 0,4 13 0,-2-16 25,-1 1 1,1-1 0,0-1-1,0 1 1,0 0 0,0 0 0,1 0-1,0 0 1,0-1 0,0 0-1,0 1 1,1-1 0,5 4 0,-3-3 25,-4-2-12,-1-1 1,1 1-1,0-1 1,0 0-1,0 1 1,0-2-1,0 2 0,0-1 1,0-1-1,4 2 1,19 4-7,-20-4 43,1 0 0,0 0 0,0-2 0,9 3 0,-8-2 6,-7 0-76,1-1-1,-1 0 1,1 0-1,-1 1 1,1-1-1,-1 0 1,0 0-1,0 0 1,1 0-1,-1 0 1,1 0-1,-1 0 1,1 0-1,-1 0 1,0 0-1,0 0 1,1 0-1,0 0 1,4-2 48,1 0 1,-1 0-1,0-1 0,-1 1 1,2-1-1,-2 0 0,9-7 1,-4 2 67,-1-1 0,12-13 0,-4-3-246,-15 24 70,0 2-335,-1-1 376,1 0 0,-1 0 0,0 1 0,0-1-1,0 0 1,0 1 0,0-1 0,0 0 0,0 0 0,1 0 0,-1 0 0,0 1 0,0-1 0,0 1 0,0-1 0,0 0-1,0 1 1,0-1 0,0 0 0,0 0 0,0 1 0,1 12-880,0-8 29,0 5-460,-1-6 657,1-1 0,0 0 0,0 0 0,-1 0 0,3 4 0,3 2-3313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0:23:35.75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139 464 1728,'0'0'335,"2"0"1,-1 0-1,0-1 0,1 1 1,-1 0-1,0-1 1,0 1-1,1 0 0,-1-1 1,0 0-1,0 1 1,1-1-1,-2 1 0,1-1 1,1 0-1,-2 0 1,3-2-1,0-1-298,0 1 1,0-1-1,2-7 0,3-2 331,-1 1-303,0 1-1,-2-1 0,1-1 0,3-13 1,9-21 152,-12 34-84,-1-1-1,0 0 1,-1-1-1,0 1 1,-1-1-1,3-26 1,-6 34-100,1-4-3,0-1 0,-2-13 0,0-16 187,2 31-140,-1 0 1,-1 0 0,-1-13 0,1 17-87,1 5 0,-1 0 1,1 0 0,0 0 0,0 0-1,0 0 1,0 0 0,0 0-1,-1 0 1,0 0 0,1 0 0,-1 1-1,1-1 1,0 0 0,-3-1-1,3 1-76,0 16 133,0 5 0,0 0 0,-1 0 0,-8 36 0,-13 69 219,17-86-209,-20 103 113,14-77 82,-1 13-101,11-63-141,-1 1 0,0-1-1,-2 0 1,0 0 0,0 0-1,-10 21 1,11-32 23,1-1 1,-1 0-1,1 1 0,-1-1 1,-1 0-1,1 0 0,0 0 1,-6 3-1,4-2 49,-1-1 1,-1 1-1,1-1 0,-10 3 0,12-5-62,0-1 0,0 1 0,0 0 0,-1 0-1,-7-1 1,10-1-11,-1 1-1,1 0 0,0-1 0,0 1 1,0-1-1,0 1 0,-1-1 0,1 0 1,0 0-1,0 1 0,0-2 0,-3-1 1,5 2-11,-1 1 0,1-1-1,-1 0 1,0-1 0,1 2 0,0-1 0,0 0 0,-1 0 0,1 0 0,0 0 0,-1 0 0,1 0 0,0 0 0,0-1 0,0 2 0,0-1 0,0-1 0,0 2 0,0-1 0,1-1 0,-1 2 0,0-1 0,1 0 0,-1-1 0,0 2 0,1-1-1,1-1 1,-1-3-8,2 1 0,0 0 0,0 0 0,4-5 0,9-11 4,-9 11-8,-1 1 1,12-10-1,-8 10-75,27-25-161,54-34 0,-58 46 270,-22 14 168,-9 6-184,-2 0-1,2 1 1,0 0-1,-2-2 0,2 1 1,-1 1-1,0-1 0,0 0 1,0 0-1,0 0 1,0-1-1,0 1 0,1-2 1,-1 2 42,0-1 1,-1 1 0,2-1 0,-1 1-1,0-1 1,1 1 0,0-2-1,0 3-31,-1-2-1,0 1 0,0 0 0,0 0 0,1-1 0,-1 1 0,-1-1 1,1 1-1,1-3 0,1-5-19,1 0 0,6-10 0,6-16-219,-15 29 254,2 1-1,0 0 0,0-1 0,0 1 1,0 0-1,4-5 0,28-27-111,-33 34 110,5-9 147,-6 11-26,-1 0-60,0 0-84,0 2 24,0-3 79,2-4 7,-2 4-478,0 8 334,-1 0 0,0 0 0,-1 0 0,1 0 0,-4 9 0,-5 19 15,9-29-28,-1 1 46,1 1-1,0 0 0,0 0 1,0-1-1,1 1 1,1 0-1,1 13 0,3-1-146,-3-10 180,0 0-1,0-1 0,1 1 1,4 8-1,-5-15 7,0 1 0,0-1 0,0 2 0,-1-2 0,2 0-1,-1 0 1,0 1 0,1-1 0,0 0 0,-1 0 0,1 0 0,-1 0-1,1-1 1,1 1 0,2 0 0,1 1 45,0-1 0,-1 0 1,2 0-1,14 1 0,-18-3-67,-1 0 0,1 0 0,0 0 0,0 0 0,0-1-1,0 0 1,-1 0 0,0 1 0,1-2 0,-1 0 0,1 1 0,3-3 0,8-3-48,-11 6 40,-1-1-1,-1 1 1,1-1-1,0 1 1,-1-2-1,5-1 1,26-29 231,-27 26-219,1 0 0,-2-1 0,1 0-1,0 1 1,5-13 0,-6 6 19,1 1 1,-2-2-1,5-17 0,-8 23-43,-1 7-18,0 1 0,0 0 0,0-1 0,0 1-1,0 0 1,0 0 0,0-1 0,1 1-1,0-2 1,2-3-91,-3 4 94,1 2 0,0-2-1,-1 1 1,0 1 0,1-2-1,0 1 1,-1 1 0,1-2-1,-1 1 1,2 0 0,-1 1 0,-1-1-1,3-1 1,1-2-160,-4 3 162,1 0 1,-1 1 0,1-1 0,0 0-1,-1 1 1,0-1 0,1 0 0,0 1-1,0 0 1,-1-1 0,1 1 0,-1-1-1,1 1 1,0-1 0,0 1 0,-1 0-1,1 0 1,0 0 0,0 0 0,-1 0-1,1 0 1,0 0 0,0 0 0,-1 0-1,1 0 1,1 0 0,-1 0 0,-1 0-1,1 0 1,0 0 0,0 1 0,0-1 4,1 1 0,-2 0 0,2-1 1,-1 1-1,0 0 0,0 0 0,0 0 1,0-1-1,-1 1 0,1 1 0,0-2 0,0 1 1,-1 1-1,1-2 0,0 2 0,1 1 1,5 19 129,-6-15-134,0 0 1,0 1-1,-1-1 0,0 0 0,-3 15 1,-8 48 131,9-56-107,1-7 19,0-1 0,-1 11 1,-5 8 71,7-25-58,0 1-9,0-1-1,0 0 1,0 1-1,0 0 1,0 0-1,0-1 1,0 1-1,0-1 1,0 1-1,0-1 0,1 1 1,-1 0-1,1 0 1,4 0-97,9 6 233,-12-6-103,0-1 0,0 0 0,0 0 0,-1 0 0,2 1 0,-1-1 0,0-1 0,2 1 0,2 0 38,-4 0-86,-1-1 0,0 1 0,1-1 1,-1 1-1,1-1 0,-2 1 0,2-1 1,0 0-1,1-1 0,-2 0 11,0 1-32,0 1-1,-1 0 1,1-1 0,0 0 0,0 0-1,0 1 1,-1 0 0,0-1 0,1 0-1,-1 0 1,1 0 0,-1 0 0,1-1-1,-1 1-6,0 0 0,1 0-1,-1 1 1,1-2-1,0 1 1,-1 1 0,1-1-1,-1 0 1,3-1 0,0-1-6,-1 0 1,1 1-1,-1-1 1,1 0 0,2-6-1,0 1-45,1 1 89,-6 6-13,2 0 0,-1 0-1,0-1 1,-1 2 0,1-2-1,0 1 1,0 0 0,-1-1-1,1 2 1,0-2 0,0-2-1,0-3-28,1 0-1,5-13 1,1-9 113,-3 15-99,-4 12-6,-1-1 0,2 1 0,-2-1 0,1-1 0,-1 2 0,1-4 0,1-6-67,-1 10 75,0 0 0,0 0 0,-1 1 0,1-1 0,-1 0 0,0 0 0,0 0 0,0-2 0,0 4-29,0 0 0,0 0-1,0 0 1,0 0 0,0 0 0,0 0 0,0 0 0,0 0 0,0 0-1,0 0 1,0 0 0,1 0 0,-1 0 0,0 0 0,0 0 0,0 0 0,3 10-384,1 13 316,-3 7 19,-1-20 97,1 1 0,-1 0-1,-1 0 1,1-1 0,-5 16-1,4-19-10,-1 0-1,1 0 1,0 8-1,0-9-8,0 0 1,0 0-1,-2 10 0,1-9 66,1-4 521,1-6-258,1 2-379,1-2 11,-1 1 11,9-12-81,-8 11 161,0-1-1,0 1 1,0-1 0,-1 1-1,1-1 1,1-7-1,3-7-63,4-6-69,8-28-1,2 4-111,-19 46 187,0-1 1,0 1 0,0 0-1,0 0 1,1 0 0,-1 0 0,1-1-1,2-1 1,6-11 31,-9 13-30,4-4-161,-5 6 121,1 0 1,1 0-1,-1-1 1,-1 1-1,2 0 1,-1 0-1,-1 0 1,2 0-1,-1 0 1,-1 0-1,1 0 1,2 1-1,4 1 27,-5-1 2,0 1 0,0-1 0,-1 1 0,1 0 0,-2 0 0,2-1 0,-1 2 0,0-2 0,0 2 0,2 3 0,7 23-115,-9-24 158,5 14-90,-1-4-22,5 29 1,-10-41 127,1 0 0,0 0 1,0 0-1,-1-1 0,1 2 1,1-1-1,-1-1 0,0 1 1,1-1-1,0 1 0,-1 0 1,1-1-1,0 0 0,1 1 1,2 2-1,-4-5-23,0 1 1,1-1-1,-1 0 1,0 0-1,1 0 1,-1 0-1,1 0 0,-2 0 1,2 0-1,0 0 1,-2 0-1,2 0 1,-1-1-1,0 1 0,1-1 1,-1 0-1,2 0 1,-2 0-24,4-5-16,1 1 1,0-1-1,0 1 0,0 0 1,1 1-1,11-7 0,-14 9 44,1-2-1,0 2 0,-2-1 0,1-1 0,1 1 1,-2-1-1,1 0 0,0 1 0,-1-1 0,0-1 1,4-6-1,1-1 8,-5 9-47,-2 0 0,1 0 0,-1 0 1,2-5-1,-2 5-48,0 0 0,0 1 1,1-1-1,-1 0 0,4-4 0,-5 7 39,1-1-1,-1 0 1,0 1-1,0-1 1,1 1-1,-1 0 1,1 0-1,0-1 1,-1 1-1,1-1 0,-1 1 1,0 0-1,1-1 1,0 1-1,0 0 1,-1 0-1,0 0 1,1 0-1,0 0 1,-1 0-1,1 0 0,-1 0 1,1 0-1,0 0 1,-1 0-1,1 0 1,0 0-1,-1 0 1,0 0-1,1 1 0,0-1 1,0 0-1,-1 1 1,0-1-1,1 0 1,-1 1-1,1-1 1,-1 0-1,1 1 1,3 2-12,-1 1 1,0-1 0,0 1-1,3 5 1,2 2 148,11 13-73,-15-20 176,-3-5 284,-1 0-492,0 1 0,0-1 0,0 1 1,-1 0-1,1-1 0,0 1 0,0-1 1,0 1-1,0-1 0,0 1 0,-1-1 1,1 1-1,0 0 0,-1 0 0,1-1 1,-1 1-1,1-1 0,0 1-16,-2-1-24,0-1 0,0 1 0,0-1 0,0 0 0,-1 1 0,-2-1 0,4 2 14,0-1-1,1 1 1,-1 0 0,0 0-1,0 0 1,0 0-1,1 0 1,-1 0 0,0 0-1,0 0 1,1 0 0,-1 1-1,0-1 1,0 0 0,1 0-1,-1 0 1,0 1 0,0-1-1,1 1 1,0-1 0,-1 1-1,0-1 1,0 0 0,1 1-1,-1 1 1,-2 1-33,0 1 0,0-1 1,1 1-1,0-1 0,0 1 0,0 0 1,0 1-1,1-1 0,-1 0 1,0 5-1,-2 10-72,-1 19 0,3-22 84,2-9 28,0-1-1,0 1 1,1 0-1,0-1 0,-1 1 1,2 0-1,-1-1 1,1 1-1,0-1 1,1 1-1,5 10 1,-7-16 17,0 1 1,-1-2 0,1 1 0,0 1 0,0-2 0,-1 1 0,1 1 0,0-2 0,0 1 0,0 0 0,0 0 0,0 0 0,0-1 0,0 1 0,1-1-1,-2 1 1,2 0 0,0-1 0,1 0 0,2 3 81,-4-3-90,0 1-1,1 0 0,-1 0 1,0-1-1,1 1 0,-2-1 1,2 0-1,-1 0 1,1 0-1,0 0 0,-2 0 1,2 0-1,-1 0 1,1 0-1,-1 0 0,0 0 1,1-1-1,-1 1 0,1-1 1,1-1-1,2 0 63,0-1-1,0 0 0,7-6 1,-7 5-62,1-2 44,0 0 0,0-1 0,-2 1 0,1-1 0,0 1 0,-1-2 0,6-11 0,-4 7-73,9-18-24,17-48 0,-19 42 128,-9 24-55,1 0-1,-1-1 1,-1 0 0,1 0 0,-2 0 0,1-17-1,-3 24 25,0-2-89,0-1 0,-1 1 0,-2-13 0,-3-31-276,5 50 290,1-1-1,-1 0 1,1 1 0,0-1-1,0 1 1,0-1-1,0 0 1,0 0 0,0 1-1,1-1 1,0 0-1,-1 0 1,1 1 0,0 0-1,0 0 1,1-2-1,-2 2 1,2 0 0,-1 0-1,4-4 1,-4 5-220,0 1 78,-1 0 156,1 1-1,0-1 0,0 1 0,-1-1 1,1 1-1,0-1 0,0 0 1,-1 1-1,1 0 0,-1 0 1,1-1-1,0 1 0,0-1 1,-1 1-1,0 0 0,1 0 1,-1-1-1,1 1 0,-1 0 1,0 0-1,1 1 0,0 3 11,0-2-1,0 2 0,-1 7 0,2 4-69,-1-9 59,-1 0-1,1 9 0,1 11-29,-1-16-16,0 18 1,-1 1 82,1-20-46,0 0 131,0-1 0,5 20 0,-2-12-182,0 1 1,-1 0-1,-1 0 1,1 22 0,-3-34 141,0 0 0,1 1 0,1-1 0,-1 0 0,1-1 0,-1 1 0,5 9 0,-4-13-24,9 14 17,-10-15-63,-1 0-1,0-1 1,1 1 0,0 0-1,0-1 1,-1 0-1,1 0 1,0 1-1,0-1 1,-1 1-1,1-1 1,0 0-1,0 1 1,0-1-1,-1 0 1,1 0-1,1 0 1,-1 0-91,9-6 822,-7 4-716,0-1 1,-1-1 0,0 1-1,0 0 1,0-1-1,0 0 1,0 1-1,1-7 1,6-11-162,50-98 226,-56 112-7,3-9-350,-6 16 260,0-1 0,0 0-1,1 0 1,-1 1 0,1-1 0,0 1-1,-1-1 1,1 1 0,-1-1 0,1 1-1,-1-1 1,1 1 0,0 0 0,-1-1-1,1 1 1,0 0 0,0-1 0,-1 1-1,2-1 1,4 14-212,-1 10 164,-1 1-1,-1 1 1,0 42 0,-3-58 88,0-1 0,1 2 0,2 7 0,-3-13-10,1-1 0,0 0 1,0 1-1,0-1 1,1 0-1,-1 0 1,2 0-1,-2 0 1,1 0-1,5 5 1,-6-7-5,0 0 0,0 0 0,1 0 0,-1 0 0,1 0 0,0-1 0,-2 1 1,2-1-1,-1 1 0,2 0 0,-2-1 0,1 0 0,-1 0 0,1 0 1,-1 0-1,1 0 0,-1 0 0,1 0 0,0 0 0,0 0 0,-1 0 0,1 0 1,-1-1-1,1 0 0,0 0 0,-1 1 0,2-2 0,3-1 6,0-1 0,1 0 0,-2 0 0,11-9 0,5-7 17,-20 19-197,-1 2-22,1 7 146,1 0-1,-1-1 0,0 1 1,0 12-1,1-9-6,-1-9 64,0 0-1,-1 0 0,0 0 1,1 1-1,-1-1 0,1 0 1,-1 4-1,0-4 81,11-3 229,-8 0-307,-2 0-1,1 0 1,-1-1-1,1 2 0,-1-2 1,1 1-1,-1 0 1,1-1-1,-1 1 1,0-1-1,2-2 1,7-9 119,-8 11-128,-1 0 1,1-1-1,0 1 0,0 0 1,-1-1-1,0 0 0,1 1 1,-2-1-1,1 0 0,0 1 1,0-1-1,-1 0 0,1 0 1,-1-3-1,1 1 12,-1 2-1,0-2 1,-1 1-1,1 0 1,-1 0-1,1-1 1,-2 1 0,-2-7-1,-3-11-55,7 18 21,-2 0-1,1 0 1,-1-1 0,-3-5 0,5 10-7,0 0 0,0 0 1,0-1-1,0 1 0,0 0 1,0-1-1,-1 1 1,1 0-1,0 0 0,-1-1 1,1 1-1,0 0 0,-1 0 1,1 0-1,0 0 1,0 0-1,0 0 0,0 0 1,-1 0-1,1 0 0,-1 0 1,0 0 15,1 0 0,0 0 1,0 0-1,-1 0 0,0 1 1,1-1-1,-1 1 0,1-1 1,-1 0-1,1 1 0,0-1 1,0 0-1,0 1 0,-1-1 1,1 1-1,0-1 0,0 1 1,-1-1-1,1 0 0,0 1 1,0-1-1,0 1 0,0 0 1,-1 0-1,-2 12 32,3-12 31,-4 7-84,4-7 18,-3 9-27,3-10 323,10-10-416,15-14 105,0 0 0,31-21 0,-31 27 29,-10 6-55,1 1-1,1 1 0,28-15 1,-43 25-5,-2 0 54,0 0 0,1 0 0,-1 0-1,0 0 1,1 0 0,-1 0 0,0 0 0,1 0-1,-1 0 1,0 0 0,0 0 0,0 0 0,0 1-1,1-1 1,-1 0 0,0 0 0,0 0 0,1 0-1,-1 1 1,0-1 0,0 0 0,1 0 0,-1 1-1,0-1 1,0 0 0,0 0 0,0 0 0,0 0-1,0 0 1,0 1 0,0-1 0,0 0 0,0 1-1,1-1 1,-1 0 0,0 1 0,0-1 0,0 0-1,0 0 1,0 0 0,0 0 0,0 1 0,0-1-1,0 0 1,-1 1 0,1-1 0,0 0 0,0 1-1,0-1 1,0 0 0,0 11-6,-2 1 1,1-1 0,-2 0 0,-4 14 0,-1 4 4,5-14 2,1-5 84,-5 16 0,6-25 27,5-2 208,-1-2-276,1 0 0,-1-1 0,1 1 0,-1-1 1,0 1-1,0-2 0,3-4 0,12-16 40,2 4-263,30-29 30,-44 44 118,0 2 0,0 0 0,0-1 0,0 1 0,1 1 0,0 0 0,8-4 0,-9 6-51,-4 0 49,0 0 1,0 1 0,-1-1-1,1 1 1,0-1 0,0 1-1,-1 0 1,3-1 0,-3 2 27,0 0 1,-1 0 0,0-1 0,0 0 0,1 1 0,-1 0 0,0 0 0,1-1 0,-1 1 0,0 0 0,0 0 0,1 0 0,-1-1 0,0 1-1,0 1 1,0 1-21,3 5-73,-1-3 76,0 1 0,0 0 0,-1-1 0,1 2 0,0 4 1,-1 3 67,2 0 0,0 0 0,1-1 0,6 14 0,-1-2 241,-8-21-262,0-1 1,0 1-1,1-1 1,0 0-1,0 1 1,0-1 0,0 0-1,1-1 1,-1 1-1,0 0 1,1-1-1,0 1 1,4 2-1,-1 1 53,-4-5-107,-1 0 0,0 0-1,0 0 1,0 0-1,0 0 1,0-1 0,0 0-1,0 1 1,1 0-1,-1 0 1,0-1 0,3 1-1,9 1-4658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0:23:36.10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 29 4160,'0'-6'1536,"-4"2"-1216,8 4-64,-8 4 1088,4-8-1088,4 1 576,3-4-448,-4 5-352,1-2-32,-1 2-864,4 2-2528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09.53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208 0 17687,'0'0'2994,"-7"6"-2360,-136 92 2122,143-98-2706,-1 1 0,1-1-1,-1 0 1,1 0 0,-1 1-1,1-1 1,0 1-1,-1-1 1,1 0 0,-1 1-1,1-1 1,0 1 0,0-1-1,-1 1 1,1-1 0,0 1-1,0-1 1,-1 1 0,1-1-1,0 1 1,0-1 0,0 1-1,0 0 1,0-1-1,0 1 1,0-1 0,0 1-1,0-1 1,0 1 0,0-1-1,0 1 1,0 0 0,1-1-1,-1 1 1,0-1 0,0 1-1,1-1 1,-1 1 0,0-1-1,0 0 1,1 1 0,-1-1-1,1 1 1,-1-1-1,0 0 1,1 1 0,-1-1-1,1 0 1,-1 1 0,1-1-1,-1 0 1,1 0 0,-1 1-1,1-1 1,0 0 0,6 4 125,0-1 0,1 0 0,9 2 0,-9-2-7,-2-1-96,168 49 1614,-174-51-1672,1 0 0,-1 0 1,0 0-1,1 0 0,-1 0 1,1 0-1,-1 0 0,1 0 1,-1 0-1,0 0 0,1 1 0,-1-1 1,1 0-1,-1 0 0,0 0 1,1 1-1,-1-1 0,0 0 1,1 1-1,-1-1 0,0 0 1,1 1-1,-1-1 0,0 0 0,0 1 1,0-1-1,1 0 0,-1 1 1,0-1-1,0 1 0,0-1 1,0 1-1,1 0 0,-2 0 10,1 0 1,0 0-1,-1 0 0,1 0 1,-1 0-1,1 0 0,-1 0 0,0 0 1,1 0-1,-1 0 0,0 0 0,-1 1 1,-4 3 53,0 0-1,0 0 1,-7 3 0,-9 4 103,0-2 0,-1-1-1,0-1 1,-27 6 0,36-10-52,6-2-25,0 0-1,0 0 0,1 0 0,-1-1 0,0 0 0,0-1 0,0 0 1,-1 0-1,1 0 0,-9-3 0,17 3-103,-1 0 0,1 0 0,0 0 0,-1 0 0,1 0 0,0 0 0,0 0 0,-1 0 0,1 0 0,0 0 0,-1-1 0,1 1 0,0 0 0,0 0 0,-1 0 0,1 0 0,0 0 0,0-1 0,0 1 0,-1 0 0,1 0 0,0-1 0,0 1 0,0 0 0,0 0 0,-1 0 0,1-1 0,0 1 0,0 0 0,0-1 0,0 1 0,0 0 0,0 0 0,0-1 0,0 1 0,0 0 0,0-1 0,0 1 0,0 0 0,0 0 0,0-1 0,0 1 0,0 0 0,0 0 0,0-1 0,0 1 0,0 0 0,0-1 0,1 1 0,-1 0 0,0 0 0,0 0 0,0-1 0,0 1 0,1 0 0,-1-1 0,15-9 0,26-8 400,-27 12-5128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0:23:36.48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10 65 5408,'-10'-6'1984,"12"6"-1536,6 0 288,-5-3-608,4-1 160,4 2-160,3-2 416,2-1-288,7-1 448,9 0-416,9 0-64,2-1-128,5 4-224,1 1 64,-6-2-960,-5-2 576,-3 6-2304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0:23:45.01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230 318 1472,'0'0'4069,"-14"0"-2160,-64 6-250,64-4-1584,8-2 32,-1 1 0,0-1 1,0 2-1,1 0 0,-1-1 0,1 1 0,-1 0 0,1 1 1,-9 4-1,0 3 66,11-9-126,2 0 0,-1 1-1,1-1 1,0 2-1,-1-2 1,1 1-1,0 0 1,-1 0-1,1 1 1,0-1-1,0 0 1,-2 4-1,4-5 45,0 8 154,-1-5-233,1 1-1,-1 0 1,1 0 0,1-1-1,-1 1 1,1 0-1,0-1 1,0 1-1,0-1 1,4 9-1,4 20 12,-6-16 82,2 1-1,10 29 1,-12-43-91,-2 0 0,2 0-1,-1 0 1,1 0-1,5 6 1,1-1-170,-9-8 182,1 0-1,1 0 1,-1 0 0,0 0 0,0-1 0,0 1 0,1 0 0,-1 0 0,0 0 0,1-1 0,-1 0 0,1 1-1,-1-1 1,0 1 0,3-1 0,24 1 293,-18-1-290,-4-1 2,-1-1-1,0 1 0,0-1 0,0 1 0,-1-1 1,2 0-1,-2 0 0,0-1 0,1 0 0,-1 0 1,8-6-1,-11 7-2,1 0 0,-1 1 1,1-1-1,0 0 0,-2-1 0,2 2 0,-1-1 1,0-1-1,0 1 0,0 0 0,-1-1 0,0 1 1,1 0-1,0-4 0,0-4 71,0 0 0,-2-12 0,1 6-163,-7-36-37,7 48 119,-2-2 1,2 2 0,-2-1-1,1 1 1,-1-2 0,0 2-1,0 0 1,0-1 0,-5-6-1,-2 1 49,8 10-67,-1-1 1,2 0-1,-1 0 0,0 1 0,0-1 1,1 0-1,-1 0 0,1 0 0,-2-2 1,1 2 3,-1-1 0,1 1 0,-1-1 0,1 1 0,-1 0 0,0 0 1,1 0-1,-1-1 0,1 1 0,-4 0 0,5 1-12,-6-2-137,6 2 70,0-1 28,0 0-38,6 4-336,-2-1 481,4 2 16,0 0-1,16 5 1,-20-8-40,-1-1 0,1 1 0,0 0 0,-1-1 0,1 0 0,-1 0 0,0 0-1,1-1 1,-1 0 0,7-1 0,10-4 277,-2 0 1,37-20-1,-45 21-226,-1-1-1,0-1 1,0 1 0,0-1-1,0 0 1,13-17 0,-17 17-70,-1 1-1,-1-1 1,1-1 0,-1 1 0,0 0 0,2-9 0,-1 5 14,0-6 28,0-1 0,-1 1-1,-2 0 1,1-35 0,-6-12-11,0 46-923,4 18 683,0 1 64,0 0 118,0 0-1,0 1 1,0-1-1,0 0 1,0 0-1,0 0 1,0 1-1,1-1 1,-1 0-1,0 1 1,1-2-1,-1 3 1,2 1-3,2 33-96,-2-21 6,3 17 0,-1-12 109,1 22 0,-2-15-50,0 25 6,-1-20 49,-6 127 12,1-46 50,0-73 118,-14 79-1,13-94-139,1-17 16,1 0 0,-1 0 0,-6 12 1,5-11-43,3-8 6,1-2 1,-1 1-1,1 0 1,0 0 0,0 0-1,-1 0 1,0 0 0,1 0-1,-1-1 1,1 1 0,-1 0-1,0 0 1,0-1-1,0 2 1,0-2 31,0 0 0,0 0 0,0 0 0,-1 1 0,2-1 0,-2-1 0,1 1 0,1 0 0,-2 0 0,1 0 0,-1-1 0,-2 0 19,3 1-91,1 0 0,-1 0 0,0 0 0,0-1 1,1 1-1,-1-1 0,0 0 0,0 1 0,0 0 1,1-1-1,0 0 0,-1 1 0,0-1 0,0 0 0,1 1 1,0-1-1,0 0 0,-1 0 0,0 1 0,1-1 1,0 0-1,-1 0 0,1 1 0,0-3 1,0 2-19,-1-1 0,1 1 1,0-1-1,0 1 1,-1-1-1,1 0 1,1 0-1,-1 1 0,0-1 1,0 1-1,1-1 1,-1-2-1,2 0-1,1-7-13,4 2-14,1 0 0,-1 1 0,1 0 0,13-10 0,-17 14 29,1 1 1,-1 0 0,1 0 0,0 1 0,0 0 0,0-1 0,1 2 0,-2-1 0,3 1 0,-2-1 0,7 1 0,-3 0 14,34-1-93,-39 2 93,1 0 0,-1 1 0,0 0 0,0 0 0,1-1 0,-1 2 0,6 2 0,-6-2-184,0 0 0,0-2-1,1 2 1,4 0 0,10 3-3677,-8-2 2486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0:23:46.66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 13 2976,'0'0'20,"0"0"0,0 0-1,0 0 1,0 0 0,0 0 0,0 0 0,0 0-1,-1 0 1,1 0 0,0 0 0,0 0 0,0 0-1,0 0 1,0 0 0,0 0 0,0 0 0,0 0-1,0 0 1,0 0 0,0 0 0,0 0 0,0 0 0,0-1-1,-1 1 1,1 0 0,0 0 0,0 0 0,0 0-1,0 0 1,0 0 0,0 0 0,0 0 0,0 0-1,0 0 1,0 0 0,0 0 0,0 0 0,0 0-1,0 0 1,0 0 0,0-1 0,0 1 0,0 0 0,0 0-1,0 0 1,0 0 0,0 0 0,0 0 0,0 0-1,0 0 1,0 0 0,0 0 0,0 0 0,0 0-1,0 0 1,0 0 0,0-1 0,4-3 2070,-3 4-1889,-1 0-1,1-1 1,0 0 0,0 0 0,-1 1-1,1 0 1,0 0 0,1-1 0,-2 1-1,1-1 1,1 1 0,-2 0-118,1 0 1,0 0-1,-1 0 1,1 0 0,-1 0-1,0 0 1,1 0-1,0 0 1,-1 0-1,1 1 1,-1-1-1,1 0 1,-1 0-1,0 1 1,1-1 0,-1 0-1,1 0 1,-1 0-1,1 1 1,-1-1-1,0 1 1,0-1-1,1 1 1,-1-1 0,0 0-1,1 0 1,-1 1-1,0-1 1,1 2 1263,2 1-1176,0-1 0,-1 0 0,0 0 0,1 0 0,0 1 0,3 5 0,-6-8-168,7 10 59,0 0 0,-1 1 0,-1-1 1,6 14-1,-6-14-15,48 94 379,-50-99-410,21 34-19,18 38 65,-38-67-16,7 13 193,-2 0 0,14 47 0,-21-61-139,0 2 20,1 1-1,3 11 0,-6-22-23,4 18 91,-4-16-176,0-1-1,1 1 1,-1 0 0,0 0-1,1-1 1,0 0 0,-1 1-1,1 0 1,1 2 0,1-2 915,-1-9-893,5-21-27,0-9 26,11-31 138,-2 3 1,11-14-166,-5 12-151,-10 26 100,-6 18 49,4-27-1,-2 8-71,-7 36-17,0 0-1,-1 0 0,1-7 1,1 6-1268,10 19-5032,-11-12 6313,-1-1-150,0 1 0,0-1 0,0 1 1,1 0-1,-1-1 0,1 0 0,0 1 1,-1-1-1,0 1 0,0-1 0,1 1 1,0-1-1,0 1 0,-1-1 0,1 0 1,-1 0-1,1 0 0,-1 0 0,1 1 1,0-1-1,-1 0 0,1 0 0,0 0 1,-1 0-1,1 0 0,-1 0 1,1 0-1,0 0 0,1 0 0,8-5-1382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0:23:49.38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238 601 2144,'0'0'5546,"2"-10"-4084,-1-26-116,-3-54 708,1 74-1811,-1 0 0,0 0 1,-9-25-1,-1 6-291,2 7 165,2 1 1,-6-34-1,10 30-181,-19-60 0,23 89 71,0 0 1,-1 1-1,1-2 0,-1 2 1,1-1-1,0 0 0,0 0 0,0 0 1,0 0-1,1 0 0,-1 1 1,1-2-1,-1 2 0,0-1 1,2-2-1,-1 1-10,2 0 0,-2-1 0,2 1 0,-2 1 0,1 0 0,1-1 1,-1 0-1,4-1 0,0-1-20,0 1 0,1 0 1,-1 0-1,1 1 0,0 0 1,-1 0-1,11-3 0,-4 3-39,1 0 0,0 1 0,0 0-1,20 0 1,-30 2 45,2 1 0,-2-1 0,2 1 1,-2-1-1,2 2 0,-2-1 0,1 0 0,0 1 0,0 0 0,-1 0 0,1 1 0,-1-1 1,1 1-1,-2-1 0,7 7 0,1 0-37,-9-8 66,-1 0-1,1 1 0,-1-1 0,1 1 0,-1-1 0,1 0 0,-1 1 0,0 0 1,0 0-1,0-1 0,1 4 0,6 11-23,-6-14 13,0 0 1,-1 1-1,1-1 1,-2 1 0,2-1-1,-1 1 1,-1-1-1,1 1 1,-1-1 0,2 5-1,4 28 127,-6-28-60,0-7-45,1 1 0,-1-1 0,0 1 0,0 0-1,0 0 1,0-1 0,0 1 0,0 0-1,0 0 1,0-1 0,-1 0 0,1 1-1,0 0 1,-1 0 0,1 0 0,0-1-1,-1 0 1,1 1 0,0 0 0,0 0-1,-1-1 1,1 0 0,-1 1 0,0-1-1,1 1 1,-1 0 0,-8 9 106,8-9-127,0 0 0,0 0 1,0 0-1,1 0 1,-1 0-1,0 0 0,0-1 1,1 2-1,-2-1 0,-1 0 1,-28 15 328,18-10-280,-1 1 1,-23 7-1,9-7-96,9-2 77,0 1 1,-22 9 0,-27 11 354,15-6-294,34-14-86,15-5-8,-1 1 1,1-1 0,0 1 0,-6 2 0,-2 3 39,10-7-35,1 0-1,-1 1 0,1-1 0,-1 1 1,1 0-1,0-1 0,-1 1 1,-1 2-1,-5 2-101,-1 3-60,6-5 119,2-3 47,0 0 0,1 1 0,-1 0 0,1-1 0,0 1 0,-1 0 0,0-1 0,1 0 1,0 1-1,-1 0 0,1 0 0,0-1 0,0 1 0,0 0 0,0 0 0,-1-1 0,1 2 1,-3 6-43,3-7 34,-1 1 0,1-2-1,-1 2 1,0 0 0,1-1-1,0 0 1,0 0-1,0 1 1,0-1 0,0 3-1,-3 3 73,3-6-81,0 0 0,0-1-1,-1 1 1,1-1 0,0 0 0,0 1 0,-1 0 0,1 0 0,0-1-1,0 0 1,0 1 0,0 0 0,0-1 0,0 1 0,0-1 0,0 1-1,0-1 1,0 1 0,1 0 0,-1 0 0,0-1 0,1 1 0,2 7-65,-3-7 102,1 1 1,0-1 0,0 1-1,0 0 1,0 0-1,0-2 1,1 4-1,0-3-31,-1 0 17,0 0 0,0 0-1,0 1 1,1-2 0,-1 1 0,0 0-1,1 0 1,-1 0 0,1-1 0,-2 1-1,2 0 1,-1-1 0,1 1 0,0-1-1,-1 0 1,1 0 0,-1 0 0,1 0-1,2 0 1,69 3-147,92-9 240,-118 3-49,78-16 1,-106 16 10,8-2 102,-26 5-54,-1-1-81,0 0-1,0 0 1,0 1 0,0-1-1,0 0 1,0 0-1,0 0 1,-1 1 0,1-1-1,-1 0 1,1 0 0,-1 1-1,1 0 1,0-1-1,0 0 1,-1 0 0,0 1-1,1 0 1,-1-1-1,0 1 1,1-1 0,-1 0-1,1 1 1,-1-1-1,0 1 1,1 0 0,-3 0-1,2-2 29,-25-16-10,25 18-64,1 0 1,-1-1 0,1 1-1,-1-1 1,1 0 0,0 1-1,0 0 1,-1 0 0,1-1-1,0 0 1,-1 1 0,1-1-1,0 1 1,-1 0 0,1-1-1,0 0 1,0 0-1,0 1 1,0-1 0,0 1-1,0-2 1,0 2-4,0 0-1,0-1 1,0 1 0,0 0-1,0 0 1,0-1 0,0 1-1,0 0 1,0-1 0,0 1 0,0-1-1,0 1 1,0 0 0,0 0-1,0 0 1,-1-1 0,1 1-1,0 0 1,0-1 0,-1 1-1,1 0 1,0-1 0,0 1-1,-1 0 1,1 0 0,0 0-1,-1 0 1,1 0 0,0 0-1,0 0 1,0-1 0,-1 1-1,1 0 1,0 0 0,-1 0-1,1 0 1,-1 0 0,1 0-1,0 0 1,0 0 0,0 0 0,-1 0-1,2 1-50,0-1-1,1 1 1,-1 1-1,0-2 1,1 2-1,-2-1 1,2 0-1,-1 1 0,-1-2 1,3 4-1,0-1-19,3 5-3,8 8 280,20 21-1,-23-25 16,-6-9-144,-4-3-138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0:23:50.50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 32 1568,'0'-1'50,"0"0"-1,0 1 1,-1-1 0,1 1-1,0 0 1,0-1 0,0 0-1,0 1 1,0-1 0,-1 1 0,1-1-1,1 1 1,-1-1 0,0 0-1,0 1 1,0 0 0,0-1-1,0 1 1,1-1 0,-1 0-1,0 1 1,0-1 0,0 1-1,0 0 1,1-1 0,-1 1 0,1-1-1,-1 1 1,0-1 0,1 1-1,-1 0 1,10-15 5951,-9 15-5766,2 4 1702,2 19-2488,-3-11 1184,3 8-221,-1 0-1,1 21 1,-2-13-202,4 43 462,-6-55-501,0 0 0,0 1 0,-3 21 0,-11 51 468,10-69-586,-2 8 102,3-19-275,-1 1 0,2 0 0,-1 12 0,2-14-722,-1 0-1,-3 13 1,2-14-403,1 0 1,-1 13-1,2-7-3107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0:23:51.16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0 137 3072,'0'-6'7168,"1"6"-7053,-1-1 0,0 1 0,1 0 0,-1 0 0,0-1 0,0 1 0,1 0-1,-1 0 1,0 0 0,1 0 0,-1 0 0,1 0 0,-1 0 0,0 0 0,0 0 0,1 0 0,-1 0 0,1 0 0,-1 0 0,1 0 0,15-1 432,-8 1-52,94-16 1198,-41 5-1472,-36 7-115,102-18 362,-97 15-324,0-2 1,33-12 0,-48 15-158,-1 0-391,-1-1-1,2 3 0,-1-1 0,24-3 0,-36 7 116,-1 1-1,-1 0 1,1 0 0,1 0 0,-2 0-1,1 0 1,0 0 0,0 0 0,0 0-1,0 1 1,0-1 0,0 0 0,0 1-1,0-1 1,0 0 0,1 1 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6:07.36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362 393 4216,'0'0'3765,"-13"-1"-3633,8 1-119,0-1-1,-1 1 1,1 0-1,0 1 1,-1 0-1,1-1 1,0 1-1,0 1 1,0-1-1,0 1 1,0 0-1,0 0 1,0 1-1,0-1 1,1 1-1,-1 0 1,1 0-1,0 1 1,0-1-1,-6 7 1,-6 10 49,1 1 0,1 1 0,1 0-1,-18 39 1,-31 104 309,30-72-91,17-63-148,12-26-59,1 1-1,-1 0 1,1 0-1,0 0 1,1 0-1,-1 0 1,1 0-1,-2 10 1,36-50 700,212-225-131,-217 236-579,0 2-1,2 1 1,0 1 0,2 1 0,0 2 0,57-22 0,-57 24-1,-26 12-39,0-1 0,0 2 0,0-1 0,1 1 0,-1 0 0,1 0 0,0 0 0,-1 1 0,13 0 0,-5 1 54,-10 0-71,-1 0 0,0 1 0,1-1 0,-1-1 0,0 1 0,0 0 0,1-1 0,-1 0 0,0 0 0,0 0 0,0 0 0,0 0 0,0-1 0,0 1 0,0-1 0,0 0 1,0 1-1,4-6 0,23-20 47,0-2-1,27-35 1,-54 60-36,0 0 0,0 0-1,-1 1 1,1-2 0,2-5-1,-4 9-11,-1 1-1,0-1 0,0 0 0,0 1 1,0-1-1,0 1 0,0-1 1,1 0-1,-1 1 0,0-1 1,-1 1-1,1-1 0,0 0 0,0 1 1,0-1-1,0 1 0,0-1 1,-1 1-1,1-1 0,0 1 0,-1-2 1,0 2 1,1-1 0,-1 0 0,0 1 0,0-1 0,0 1 0,0-1 0,0 1 0,0 0 1,0-1-1,0 1 0,0 0 0,0 0 0,0 0 0,0 0 0,0-1 0,0 1 0,-1 1 0,-15 0 36,-1 0-1,1 2 1,0 0-1,-31 11 0,-69 31 106,113-43-142,-80 37 163,-147 92 0,71-21-6,137-91-118,0 1 1,1 1-1,1 1 1,-24 33-1,34-42-20,10-11-18,-1 0 0,0 0 1,1 0-1,-1 0 1,1 0-1,-1 0 0,1 1 1,-2 4-1,3-6 28,9-4 12,14-6-28,34-20 1,5-3-17,89-23 7,-75 30-5,204-65-2,-196 68-29,120-14 0,-67 17 0,92-9-52,-186 24 61,0-1 0,-1-3 0,65-20 0,-52 10 6,128-44-23,-148 46 35,40-24 1,2 0 79,-71 37-10,0 0 0,0-1 0,-1 1 0,1-1 0,6-7 0,-11 11-62,-1 0 0,0 0-1,0 0 1,0 0 0,0 0-1,0 0 1,1-1 0,-1 1-1,0 0 1,0 0 0,0 0-1,0 0 1,0 0 0,0-1-1,0 1 1,0 0 0,0 0-1,0 0 1,0-1 0,0 1-1,0 0 1,0 0 0,0 0-1,0 0 1,0-1 0,0 1-1,0 0 1,0 0 0,0 0-1,0 0 1,0-1-1,0 1 1,0 0 0,0 0-1,0 0 1,0 0 0,-1-1-1,1 1 1,0 0 0,0 0-1,-10-5 123,-12 1-14,-2 2-37,0 2 0,1 1 0,-45 6 0,-72 22 104,118-24-151,-57 17 132,-98 42-1,44-15-58,70-27-58,-151 46 110,141-49-102,17-4 55,-74 11-1,120-26-90,1 0 0,0 0-1,-1-1 1,1 0-1,0 0 1,-1-1 0,1 0-1,0-1 1,-12-5-1,7 2 4,-1-1 0,2-1 0,-1 0-1,-19-16 1,30 21-18,-1-1-1,1 1 0,1-1 1,-1 1-1,0-1 1,1 0-1,0 0 0,-1 0 1,2 0-1,-1-1 1,0 1-1,1 0 0,0-1 1,0 1-1,0-6 1,0 4-4,0 1 1,0-1 0,-1 1 0,0 0-1,0-1 1,0 1 0,-1 0 0,-3-7-1,5 12-2,0 0-1,1-1 1,-1 1-1,0-1 0,1 1 1,-1 0-1,0-1 1,1 1-1,-1 0 0,0 0 1,0 0-1,1-1 0,-1 1 1,0 0-1,0 0 1,0 0-1,1 0 0,-1 0 1,0 1-1,0-1 0,1 0 1,-1 0-1,0 0 1,0 1-1,1-1 0,-1 0 1,0 1-1,0 0 1,-23 13-16,19-12 13,-43 36-32,39-29 19,-1-1 1,0 0-1,-1-1 0,-13 8 0,11-4-49,0-1-33,13-10 65,-15 9-86,3-2 110,1 0 1,-1 2 0,-12 11 0,-4 2-12,7-5 8,0 0 1,1 2-1,1 0 1,0 1-1,-29 43 1,46-60 8,0 0 0,1 0 1,-1 0-1,0 0 0,1 0 1,0 0-1,0 0 0,0 1 1,0-1-1,0 0 0,1 1 1,-1-1-1,1 1 1,0-1-1,0 1 0,1-1 1,-1 0-1,0 1 0,1-1 1,0 1-1,0-1 0,0 0 1,0 0-1,1 1 1,1 2-1,-1-3 0,1 0 0,-1 0 0,1 0 1,-1-1-1,1 1 0,0-1 0,0 1 0,1-1 0,-1 0 0,0 0 1,1 0-1,-1-1 0,1 1 0,-1-1 0,1 0 0,0 0 1,-1 0-1,1 0 0,0-1 0,0 0 0,0 1 0,5-2 1,11 0-5,1-2 0,-1-1 0,0 0 0,21-8 0,81-33-39,-87 30 31,64-28-19,-2-5 0,95-63 0,-144 85-3,96-37-1,-73 34-6,-55 22 30,-1 1 1,2 1-1,-1 0 1,1 1-1,-1 0 1,1 2-1,20-1 1,-36 3 15,-1 0 1,0 0-1,1 0 0,-1 0 1,0 0-1,1 0 0,-1 0 1,1 0-1,-1 0 1,0 1-1,1-1 0,-1 0 1,0 0-1,1 0 0,-1 1 1,0-1-1,0 0 1,1 0-1,-1 1 0,0-1 1,1 0-1,-1 0 0,0 1 1,0-1-1,0 0 1,1 1-1,-1-1 0,0 0 1,0 1-1,0-1 0,0 1 1,0-1-1,0 0 1,0 1-1,0-1 0,0 0 1,0 1-1,0-1 0,0 1 1,0-1-1,0 0 1,0 1-1,0-1 0,0 0 1,0 1-1,0-1 0,-1 1 1,1-1-1,0 0 1,0 0-1,0 1 0,-1-1 1,1 1-1,-16 26 36,13-22-29,-147 185 78,74-100-54,35-39-11,-130 176 144,163-213-147,-10 14 75,-37 47 0,50-66 25,16-15-11,164-127 74,99-70-105,-21 30-52,-190 125-45,-42 31 8,36-22-1,-52 36 7,0 1-1,0 0 0,0 0 1,0 0-1,6 0 0,8-3-6,-19 5 14,0 0 1,0 0 0,0 0 0,0 0 0,1-1 0,-1 1 0,0 0 0,0 0 0,0 0 0,0 0 0,0 0 0,0 0 0,0 0 0,0 0 0,0 0 0,0 0 0,1 0 0,-1 0 0,0 0 0,0 1 0,0-1 0,0 0 0,0 0 0,0 0 0,0 0 0,0 0 0,0 0 0,0 0 0,0 0 0,0 0 0,1 0 0,-1 0 0,0 0 0,0 0 0,0 0 0,0 0 0,0 0 0,0 1 0,0-1 0,0 0 0,0 0 0,0 0 0,0 0 0,0 0 0,0 0 0,0 0 0,0 0 0,0 0 0,0 0 0,0 0 0,0 1 0,0-1 0,0 0 0,0 0 0,0 0 0,0 0 0,-3 9-1,-7 10 8,7-13-4,-52 87 61,-4-3 0,-71 84 1,-46 1 66,124-127-77,45-42-30,0 1 0,0 0 0,1 0 0,0 1 0,0 0 0,-8 15 0,14-23-23,0 0 0,0 0 0,-1 0 0,1 0 0,0 0 0,0 0 0,0 0 0,0 0 0,0 1 0,0-1 0,-1 0 0,1 0 0,0 0 0,0 0 0,0 0 0,0 1 0,0-1 0,0 0 0,0 0 0,0 0 0,0 0 0,0 0 0,0 1 0,0-1 0,0 0 0,0 0 0,0 0 0,0 0 0,0 1 0,0-1 0,0 0 0,0 0 0,0 0 0,0 0 0,0 0 0,0 1 0,0-1 0,0 0 0,0 0 0,0 0 0,1 0 0,-1 0 0,0 0 0,0 1 0,0-1 0,0 0 0,0 0 0,0 0 0,0 0 0,1 0 0,-1 0 0,0 0 0,0 0 0,0 0 0,0 0 0,0 0 0,1 1 0,-1-1 0,0 0 0,0 0 0,0 0 0,0 0 0,1 0 0,-1 0 0,0 0 0,0 0 0,0 0 0,1-1 0,12-4 45,-12 4-41,30-14 39,40-12-1,-1 0-17,-12 3-15,18-10 22,2 3 1,98-24-1,43 10-34,-209 43 0,31-4-5,-39 6 6,1 0 0,-1 0 0,1 0 0,-1 1-1,0-1 1,1 0 0,-1 1 0,1-1 0,-1 1-1,0 0 1,0 0 0,1 0 0,2 2-1,-4-2 1,0 0 0,-1 0 0,1 0 0,0 0 0,-1 0 0,0 1 0,1-1 0,-1 0 0,0 0 0,1 0 0,-1 0 0,0 0 0,0 1 0,0-1 0,0 0 0,0 0 0,0 0 0,0 0 0,-1 0 0,1 1 0,0-1 0,0 0 0,-1 0 0,1 0 0,-1 0 0,1 0 0,-2 2 0,1-1 0,-8 18 1,0 0-1,-2-1 1,0 0-1,-1-1 1,-1-1-1,-18 21 1,1-6 4,-1-2 0,-40 30 0,24-22 18,22-16 14,-1-2 1,-48 29 0,67-45-25,5-4-8,1 0 1,-1 1-1,1-1 0,-1 1 1,1 0-1,-1 0 1,1-1-1,0 1 1,0 0-1,-1 0 1,1 0-1,0 0 0,0 0 1,0 1-1,0-1 1,0 0-1,0 0 1,0 1-1,0 1 0,30-16 79,30-19-77,2 3-1,0 3 0,70-19 1,205-43-54,-281 74 43,-10 4-18,-1 1 0,1 2 0,0 3 0,49 0 0,-73 5 12,0 0 1,1 2-1,-2 0 1,1 1-1,0 2 1,-1 0-1,0 1 1,0 0-1,-1 2 1,36 22-1,-35-22 18,-19-9-7,-1 0-1,1 1 1,-1-1 0,1 0 0,-1 0-1,1 0 1,-1 0 0,1-1 0,-1 1-1,1 0 1,-1 0 0,1 0 0,0 0-1,-1 0 1,1-1 0,-1 1 0,0 0-1,1-1 1,-1 1 0,1 0 0,-1-1-1,1 1 1,1-3 3,-1-1-1,1 1 1,-1 0 0,0 0-1,0-1 1,0 1 0,0-1-1,0 1 1,0-5 0,22-278 223,-6 40 68,-13 215-218,0-33-1,-4 51-45,-1 1 0,0-1 0,-1 1 0,0-1 0,-6-19 0,7 30-24,0-1-1,0 1 1,0 0 0,0-1 0,0 1-1,0 0 1,-1 0 0,1 0-1,-1-1 1,1 2 0,-1-1-1,0 0 1,0 0 0,0 0-1,0 1 1,0-1 0,0 1 0,-1 0-1,-2-2 1,3 3-4,0 0 1,0-1-1,0 1 0,0 0 1,0 0-1,0 0 0,0 1 0,0-1 1,0 0-1,0 1 0,0-1 1,0 1-1,0 0 0,0-1 1,0 1-1,0 0 0,0 0 1,1 0-1,-1 1 0,0-1 1,1 0-1,-1 1 0,-2 2 0,1 0-5,0 0 0,0 0-1,0 0 1,0 1-1,1-1 1,0 1-1,0 0 1,0-1 0,-2 10-1,3-12-1,1 0 1,-1-1-1,1 1 0,-1 0 1,1 0-1,0 0 0,0 0 0,0 0 1,0 0-1,0 0 0,1 0 1,-1 0-1,0 0 0,1 0 0,0-1 1,-1 1-1,1 0 0,0 0 1,0-1-1,0 1 0,0 0 0,0-1 1,0 1-1,0-1 0,1 1 1,-1-1-1,1 0 0,2 2 0,1 0-5,1 0-1,0-1 1,-1 0 0,1-1-1,0 1 1,1-1-1,-1 0 1,0 0-1,0-1 1,0 0-1,0 0 1,1-1-1,-1 1 1,0-1-1,0 0 1,0-1-1,0 0 1,0 0 0,-1 0-1,1-1 1,0 1-1,-1-1 1,0-1-1,0 1 1,0-1-1,0 0 1,0 0-1,-1 0 1,1 0-1,-1-1 1,-1 0-1,1 0 1,0 0-1,-1 0 1,0-1 0,-1 1-1,1-1 1,2-9-1,-4 12 12,-1 0 0,1 0-1,-1 0 1,0 0 0,0 0-1,0 0 1,0 0 0,0 0 0,-1 0-1,1 0 1,-1 0 0,0 0 0,0 1-1,0-1 1,-2-4 0,0 2 3,0 1 1,0-1 0,-1 1 0,1 0 0,-1 0-1,0 0 1,0 0 0,-5-2 0,-1-1 9,0 0 1,-1 2-1,1-1 1,-1 1-1,0 1 1,-1 0 0,-13-3-1,16 6-6,0 0-1,0 0 0,-1 1 1,1 0-1,0 1 1,0 0-1,0 1 1,0-1-1,0 2 1,0-1-1,0 1 1,0 1-1,-7 4 0,-10 5 21,2 2-1,-43 33 0,50-34-21,2 0 1,0 1 0,0 1-1,2 1 1,0 0-1,0 1 1,2 0 0,-10 21-1,9-14-16,1 1 1,1 0-1,2 0 0,0 1 0,-6 47 1,12-65-1,1 1 0,0-1 0,0 1 0,1-1 0,1 1 0,0 0 0,0-1 0,1 1 0,4 16 0,-5-26 7,0 1 0,-1 0 0,1 0 0,0-1-1,-1 1 1,1 0 0,0-1 0,0 1 0,0-1-1,0 1 1,0-1 0,0 0 0,0 1 0,0-1-1,0 0 1,-1 0 0,1 1 0,0-1 0,0 0-1,0 0 1,0 0 0,0 0 0,0 0 0,0-1 0,0 1-1,0 0 1,0 0 0,0-1 0,0 1 0,0 0-1,0-1 1,0 1 0,0-1 0,0 1 0,0-1-1,1-1 1,6-4-4,0-1-1,0 0 1,0-1-1,-1 1 1,0-2-1,0 1 1,-1-1-1,0 0 1,-1 0-1,9-19 1,1-11 6,16-57 0,-27 84 0,40-155 24,13-45 123,-45 179-76,-8 23 10,-5 21 70,-15 77-148,5-1 0,3 2 0,4 110 0,39 269-247,-13-320 126,-18-127 71,2 0 0,0-1 0,2 0 0,18 36-1,-25-55 41,0 1 0,-1 0 0,1-1 0,0 1 0,0-1 0,0 1 0,1-1 0,-1 0 0,0 1 0,0-1-1,1 0 1,-1 0 0,1 0 0,2 2 0,-3-3 4,0-1 0,1 1 0,-1 0 0,0 0 0,0-1 0,0 1 0,0 0 0,0-1 0,0 1 0,0-1 0,0 0-1,0 1 1,0-1 0,0 0 0,0 1 0,0-1 0,0 0 0,-1 0 0,1 0 0,0 0 0,-1 0 0,1 0 0,-1 0 0,2-1 0,14-25 7,-1-1 0,-2-1 1,0 0-1,11-39 0,-2 6 39,9-28 35,-21 56-8,1 0 1,2 1-1,1 1 1,33-54-1,-42 79-45,1 1 0,-1-1-1,1 1 1,1 1 0,-1-1-1,1 1 1,0 0 0,0 0-1,0 1 1,1 0-1,8-3 1,-13 6-19,-1 0-1,1 0 0,-1 0 1,1 1-1,-1-1 1,1 1-1,0 0 0,-1-1 1,1 1-1,0 0 1,-1 1-1,1-1 0,-1 0 1,1 1-1,0-1 1,-1 1-1,1 0 0,-1 0 1,0 0-1,1 0 1,-1 0-1,0 1 0,1-1 1,-1 1-1,0-1 1,0 1-1,0 0 1,-1 0-1,1 0 0,0 0 1,-1 0-1,1 0 1,-1 1-1,0-1 0,1 0 1,-1 1-1,0-1 1,0 1-1,0 2 0,0 0-6,0 1 0,0-1 0,0 1-1,-1-1 1,0 1 0,0-1-1,0 1 1,0-1 0,-1 1 0,0-1-1,-1 0 1,1 1 0,-1-1-1,0 0 1,0 0 0,0 0 0,-5 6-1,0 1 0,-1 0-1,0-1 0,0 0 0,-2-1 0,-16 16 0,18-20 3,1 0-1,-2 0 0,1-1 0,0 0 0,-1-1 1,0 0-1,0 0 0,0-1 0,-1 0 0,1-1 0,-20 3 1,24-4 4,1-1 1,-1 0-1,0 0 1,0 0-1,1-1 1,-1 1-1,0-1 1,1 0-1,-1 0 1,1-1-1,-1 0 1,1 1-1,0-2 1,-1 1-1,1 0 1,0-1-1,1 0 1,-1 1-1,0-2 1,1 1-1,-1 0 1,1-1-1,0 1 1,1-1-1,-1 0 1,-4-8-1,2 0 10,1 1 0,1-1-1,-1 0 1,2-1-1,0 1 1,0 0 0,1-1-1,0 1 1,2-1-1,-1 1 1,1-1 0,1 1-1,0-1 1,1 1-1,6-17 1,3-5 10,2 0 0,1 1 0,1 1 0,24-34 0,-32 52-16,1 1 0,1 0 0,0 0 0,1 1 0,19-17 0,-25 25-10,0 1 1,1-1 0,-1 1 0,0 0-1,1 0 1,0 1 0,0 0 0,-1 0-1,1 0 1,1 0 0,-1 1 0,0 0-1,0 1 1,0-1 0,1 1 0,-1 0-1,11 2 1,-10-1-9,1 1 1,0 0-1,-1 0 1,1 0-1,-1 1 0,0 1 1,0-1-1,0 1 0,0 0 1,-1 0-1,1 1 1,-1 0-1,11 11 0,-11-7-3,1-1-1,-1 1 1,-1 0 0,0 0-1,0 1 1,-1 0-1,0-1 1,0 1-1,2 15 1,-1 1-15,-2 0 0,0 1 0,-2 0 0,-1-1 1,-2 1-1,0 0 0,-9 37 0,6-41 13,-2-1 0,0 1 0,-2-1 0,0-1 0,-1 1 0,-2-2 0,0 1 0,-29 35 0,40-55 16,1 0 0,-1 0 0,0 0 0,0 0 0,0 0 0,1 0 0,-1-1 0,0 1-1,0 0 1,0-1 0,0 1 0,0 0 0,-1-1 0,1 1 0,0-1 0,0 0 0,0 1 0,0-1-1,0 0 1,-1 0 0,1 0 0,0 0 0,0 0 0,0 0 0,-1 0 0,1 0 0,0 0 0,0 0-1,0-1 1,0 1 0,-2-1 0,2 0 1,0 0 1,0 0-1,0 0 0,0 0 1,0 0-1,0 0 0,1-1 0,-1 1 1,1 0-1,-1 0 0,1-1 1,-1 1-1,1 0 0,-1 0 0,1-1 1,0 1-1,0 0 0,0-1 1,0 1-1,0-1 0,0 1 0,0 0 1,0-1-1,0 1 0,1 0 1,-1-1-1,1 1 0,-1 0 0,2-2 1,4-11 16,0 0 1,1 0-1,1 1 1,15-20-1,45-48 76,-56 67-70,1 0 1,1 1 0,0 1 0,0 0-1,1 1 1,1 0 0,-1 1 0,2 1-1,18-7 1,-33 15-18,-1 0-1,1 0 1,0 1 0,0-1-1,-1 1 1,1-1 0,0 1-1,0 0 1,0 0 0,-1 0-1,1 0 1,0 0 0,0 0-1,0 0 1,-1 1 0,4 0-1,-5 0-1,1 0-1,0 0 1,0-1 0,-1 1-1,1 0 1,0 0-1,-1 0 1,1 0-1,-1 1 1,1-1-1,-1 0 1,0 0-1,1 0 1,-1 0-1,0 0 1,0 0 0,0 1-1,0-1 1,0 0-1,0 0 1,0 0-1,0 0 1,0 1-1,-1-1 1,1 0-1,0 0 1,-2 2-1,-9 34 42,-1 0 0,-23 46 0,16-40-24,-23 53 13,-63 160-102,105-254 61,-1 0 0,0-1-1,1 1 1,0-1 0,-1 1 0,1 0 0,0-1 0,0 1 0,0 0 0,0-1 0,0 1 0,0 0 0,0 0 0,0-1-1,1 1 1,-1-1 0,1 3 0,0-3 2,0 0 0,0-1 0,0 1 0,0 0 0,0 0 0,0-1-1,0 1 1,0-1 0,0 1 0,0-1 0,0 1 0,1-1 0,-1 0 0,0 1 0,0-1-1,0 0 1,1 0 0,-1 0 0,0 0 0,0 0 0,1 0 0,-1 0 0,0-1 0,2 1-1,12-3-12,0 0-1,-1-1 0,1-1 1,-1 0-1,20-11 0,68-43-22,-45 24 21,508-278-29,-467 256 77,-2-5-1,-3-4 0,101-92 1,-48 21 104,-141 127-101,-5 10-31,-1 0-1,1-1 1,-1 1-1,0 0 1,1 0 0,-1 0-1,1 0 1,-1 0-1,0 0 1,1 0 0,-1 0-1,1 0 1,-1 0-1,0 0 1,1 0 0,-1 0-1,1 0 1,-1 0-1,1 1 1,-1-1 0,1 0-1,-2 1 1,-11 3 4,0 2-1,1-1 1,-1 2 0,-20 13 0,18-10-3,-136 89 12,-43 27-9,-562 273 58,752-397-64,-15 7 3,1 0 0,-1-1 0,0-1 0,-1-1-1,0-1 1,-32 5 0,35-12-8,17 2 6,0 0-1,0-1 1,-1 1-1,1 0 0,0 0 1,0 0-1,0-1 1,0 1-1,0 0 0,0 0 1,0-1-1,0 1 1,0 0-1,0 0 0,0-1 1,0 1-1,0 0 0,0 0 1,0-1-1,0 1 1,0 0-1,0 0 0,0-1 1,0 1-1,0 0 1,0 0-1,0-1 0,0 1 1,0 0-1,1 0 1,-1 0-1,0-1 0,0 1 1,1 0-1,26-26 22,-23 23-24,105-73 15,-54 39-10,76-53 3,463-289 7,-462 303-38,-42 24-11,129-56 0,-205 102 21,1 1 0,-1 0 0,1 1 0,19-2 0,-75 38-46,-409 284-2,369-265 56,-2-3-1,-90 36 0,170-82 8,-197 95-17,270-121-30,253-141 69,-7-28-49,-180 107 4,355-164-68,-474 242 88,72-33-41,2 3 1,179-47-1,-265 84 41,2-1-2,0 1 0,1 0 0,-1 0 0,0 0 0,11 1 0,-18 0 5,0 0 0,0 0 0,1 0 0,-1 0 1,0 0-1,0 0 0,0 0 0,0 0 0,0 0 0,1 0 1,-1 0-1,0 0 0,0 0 0,0 0 0,0 1 0,1-1 1,-1 0-1,0 0 0,0 0 0,0 0 0,0 0 1,0 0-1,0 0 0,1 0 0,-1 1 0,0-1 0,0 0 1,0 0-1,0 0 0,0 0 0,0 0 0,0 1 0,0-1 1,0 0-1,0 0 0,0 0 0,0 0 0,0 0 0,0 1 1,0-1-1,0 0 0,0 0 0,0 0 0,0 0 0,0 1 1,0-1-1,0 0 0,0 0 0,0 0 0,0 0 1,0 1-1,0-1 0,0 0 0,0 0 0,0 0 0,0 0 1,-1 0-1,1 0 0,0 1 0,0-1 0,0 0 0,-10 10 20,9-8-18,-10 7 2,-1 1 0,0-2 1,0 0-1,-17 9 0,7-5 0,-727 382 60,411-223 8,295-148-54,-1-2 1,-1-2-1,-56 16 0,62-24-4,-90 26 51,125-36-62,-11 5 14,-1 0 1,1-2-1,-1 0 1,-1 0 0,-27 1-1,49-5-3,-1-1-1,0 0 1,0 0-1,1 0 1,-1-1-1,0 1 1,0-1-1,3-3 1,42-23-6,-35 19 2,394-282 43,-305 213-47,-26 25-14,2 4 0,101-47 0,-6 5 29,-169 88-20,-1 1-1,0 0 1,0-1-1,-1 0 1,1 0-1,3-4 1,-7 7-1,1-1 1,-1 1-1,0 0 0,1-1 1,-1 1-1,0-1 0,0 1 1,0 0-1,0-1 1,1 1-1,-1-1 0,0 1 1,0-1-1,0 1 0,0 0 1,0-1-1,0 1 0,0-1 1,0 1-1,0-1 0,0 1 1,0-1-1,0 1 1,-1 0-1,1-1 0,0 1 1,0-1-1,-1 0 2,0 0-1,0 0 1,0 0-1,0 0 1,-1 0-1,1 1 1,0-1 0,0 0-1,-1 1 1,1-1-1,0 1 1,-1-1-1,-1 1 1,-31-9 14,1 2 0,-2 2 0,-63-2 0,36 7 6,-90 12 1,66 2 6,-120 35 1,-82 44 6,169-52-17,3 5-1,-200 112 1,187-74-14,110-69-14,0 1 0,1 0-1,1 1 1,-17 21 0,34-37 7,-1 0-1,0-1 1,0 1 0,1 0 0,-1 0 0,1 0 0,-1-1-1,1 1 1,-1 0 0,1 0 0,-1 0 0,1 0 0,0 0-1,0 0 1,-1 0 0,1 0 0,0 0 0,0 0-1,0 0 1,0 0 0,0 0 0,0 0 0,0 0 0,1 0-1,-1 0 1,0 0 0,0 0 0,1 0 0,-1 0 0,1 1-1,1-1-1,0 1 1,-1-1-1,1 0 0,0 0 0,0 0 0,0 0 0,0 0 0,0 0 0,0 0 0,0 0 0,0-1 0,0 1 0,0-1 0,3 0 0,24 3-16,0-2 0,0-1 0,0-2 0,40-6 0,121-23-23,322-92-104,7-28 11,-256 74 58,-171 49 45,241-58-106,-250 69 108,-34 5-15,1 3 1,86-4-1,-109 15 18,-26-2 27,-1 0 1,0 0-1,0 0 0,1 0 1,-1 0-1,0 0 1,0 0-1,1 0 0,-1 0 1,0 1-1,0-1 0,1 0 1,-1 0-1,0 0 0,0 0 1,0 1-1,1-1 0,-1 0 1,0 0-1,0 0 1,0 1-1,0-1 0,1 0 1,-1 0-1,0 1 0,0-1 1,0 0-1,0 1 0,0-1 1,0 0-1,0 0 0,0 1 1,0-1-1,0 0 0,0 0 1,0 1-1,0-1 1,0 0-1,0 1 0,0-1 1,0 0-1,0 0 0,0 1 1,0-1-1,0 0 0,-1 0 1,1 1-1,0-1 0,0 0 1,0 0-1,0 0 0,-1 1 1,1-1-1,0 0 1,0 0-1,-1 1 0,-14 13-4,15-14 4,-124 90 26,119-86-24,-454 318 59,-198 77 284,649-395-329,-21 14 41,28-17-50,0 0 0,-1 0 0,1 0 1,0 0-1,0 0 0,0 0 0,0 0 0,1 0 1,-1 0-1,0 1 0,0-1 0,1 0 1,-1 1-1,1-1 0,-1 0 0,1 1 1,0-1-1,-1 3 0,1-3-2,1-1 0,-1 1-1,1-1 1,0 1 0,-1-1 0,1 1-1,-1-1 1,1 0 0,0 1 0,-1-1-1,1 0 1,0 0 0,-1 1 0,1-1 0,0 0-1,-1 0 1,1 0 0,0 0 0,0 0-1,-1 0 1,1 0 0,0 0 0,0 0-1,-1 0 1,1 0 0,0 0 0,-1 0 0,1-1-1,1 1 1,0-1 8,77-13 66,-38 5-60,875-161 68,-895 166-89,79-11-25,-87 14 25,1 1 0,-1 0 0,0 0 0,0 2 1,19 3-1,-32-5 3,0 0 1,1 0-1,-1 0 1,0 0 0,1 0-1,-1 0 1,0 0-1,1 0 1,-1 0-1,0 1 1,0-1 0,1 0-1,-1 0 1,0 0-1,1 0 1,-1 0 0,0 1-1,0-1 1,0 0-1,1 0 1,-1 1-1,0-1 1,0 0 0,0 0-1,1 1 1,-1-1-1,0 0 1,0 0-1,0 1 1,0-1 0,0 0-1,0 1 1,0-1-1,0 0 1,0 1-1,-8 10 11,-24 9-5,28-17-5,-214 105 25,-17-12 18,203-83-38,-283 104 31,-112 45 100,369-140-91,30-12-6,-27 15 0,42-14 8,12-11-47,1 0 0,0 1 0,0-1 0,0 0 1,0 0-1,-1 0 0,1 1 0,0-1 0,0 0 1,0 0-1,0 1 0,0-1 0,0 0 0,0 0 1,0 1-1,0-1 0,0 0 0,0 1 0,0-1 1,0 0-1,0 0 0,0 1 0,0-1 0,0 0 1,0 0-1,0 1 0,0-1 0,1 0 0,-1 0 1,0 1-1,0-1 0,0 0 0,0 0 0,0 1 1,1-1-1,-1 0 0,0 0 0,0 0 0,0 0 0,1 1 1,-1-1-1,0 0 0,0 0 0,1 0 0,-1 0 1,0 0-1,0 0 0,1 0 0,-1 0 0,0 0 1,1 0-1,-1 0 0,0 0 0,0 0 0,1 0 1,-1 0-1,0 0 0,0 0 0,1 0 0,-1 0 1,0 0-1,1 0 0,11 0 7,0 0 1,0 0-1,0-2 0,0 1 0,13-4 1,-9 1-6,232-55 29,-62 12-14,361-58 38,-489 99-64,0 2 0,1 3 0,-1 3 0,0 2 0,64 12 0,-109-14 1,0 0-1,-1 1 1,1 0 0,-1 1 0,1 1 0,-1 0 0,-1 0-1,1 1 1,-1 0 0,15 12 0,-25-17 4,1 0 0,-1 1 0,0-1 0,0 1 0,0-1-1,0 1 1,0 0 0,0 0 0,0-1 0,0 1 0,-1 0 0,1 0 0,-1 0 0,1 0 0,-1-1-1,0 1 1,0 0 0,0 0 0,0 0 0,0 0 0,0 0 0,0 0 0,-1 0 0,1 0 0,0 0-1,-1 0 1,0-1 0,0 1 0,1 0 0,-1 0 0,0-1 0,0 1 0,-1-1 0,0 3 0,-5 5-5,0 0 0,0-1 1,-1 0-1,-10 9 0,8-9 3,1 0 0,-1-1 0,0 0-1,-18 9 1,22-13 3,1-1 0,-1 0 1,0 0-1,1-1 0,-1 1 0,0-1 0,0 0 1,0-1-1,0 0 0,0 0 0,-9-1 0,13 1 2,0 0 0,1-1 0,-1 1 0,1-1 0,-1 0 0,1 1 0,-1-1 0,1 0 0,0 0 0,-1 0 0,1 0 0,0 0 0,-1 0 0,1 0 0,0 0 0,0-1 0,0 1 0,0 0 0,0-1 0,1 1 0,-1-1 0,0 1 0,1-1 0,-2-2 0,0-4 0,0 0 0,1 0 0,-1-15 0,1 20 0,0-33 1,2 1 0,0 0 0,3 0 0,1 1 0,10-37-1,58-172 61,-45 160-24,4-19 2,103-305 243,-129 391-247,-4 13-22,-1 0-1,1 0 0,-1 0 1,0 0-1,0 0 1,0 0-1,-1 0 0,1-1 1,-1-3-1,0 6-10,0 1 0,-1 0 0,1-1 0,-1 1 0,1 0-1,-1 0 1,1-1 0,-1 1 0,1 0 0,-1 0 0,1 0 0,-1 0 0,1 0 0,-1 0 0,1 0-1,-1 0 1,1 0 0,-1 0 0,1 0 0,-1 0 0,1 0 0,-1 0 0,1 0 0,-1 1-1,1-1 1,0 0 0,-1 0 0,1 1 0,-1-1 0,1 0 0,-1 1 0,1-1 0,0 0 0,-1 1-1,0 0 1,-19 13 13,-1 7-28,1 0-1,0 2 1,2 0 0,1 1 0,1 1 0,-21 43 0,-60 169-151,97-236 164,-15 39-33,-25 78-79,35-102 88,1 1-1,1 0 1,1 0-1,0 0 0,1 19 1,1-34 16,0 0 1,0 1-1,1-1 1,-1 0-1,0 0 1,1 0 0,-1 0-1,1 0 1,0 0-1,-1 0 1,1 0-1,0 0 1,0-1-1,1 1 1,-1 0 0,0 0-1,3 2 1,-3-3 3,1 0 0,-1 0 0,1-1 0,-1 1 0,1 0 0,0-1 0,-1 1 0,1-1 0,-1 0 0,1 1 0,0-1 0,-1 0 0,1 0 0,0 0 0,-1 0 0,1 0 0,2-1 0,3-1 1,-1 0 0,0 0 0,-1 0 0,1-1 0,0 0 0,-1 0 0,1-1 0,-1 1 0,0-1 0,5-5 0,5-7 5,-1-1 0,-1 0-1,0-1 1,-1-1 0,-1 0 0,-1 0 0,-1-1 0,-1 0-1,0-1 1,5-26 0,2-22 99,12-126-1,-27 185-53,-5 12 10,-5 18 6,9-19-66,-33 79-41,-26 92 0,34-92-192,-50 110 0,64-163 142,10-21 80,0 0 0,-1 0 0,0 0 0,0 0 0,0 0 0,-1-1 0,-4 6 0,7-11 19,1 1 0,-1-1 1,1 0-1,-1 1 0,1-1 1,-1 0-1,0 0 1,1 1-1,-1-1 0,0 0 1,1 0-1,-1 0 0,1 0 1,-1 0-1,0 0 0,1 0 1,-1 0-1,0 0 0,1 0 1,-1 0-1,0 0 0,1-1 1,-1 1-1,1 0 1,-1 0-1,0-1 0,1 1 1,-1 0-1,1-1 0,-1 1 1,0-1-1,-14-15 257,14 16-254,1-1-1,0 1 0,-1 0 1,1-1-1,0 1 1,-1 0-1,1-1 1,0 1-1,-1 0 1,1 0-1,-1-1 1,1 1-1,0 0 1,-1 0-1,1 0 1,-1 0-1,1 0 1,-1-1-1,1 1 1,-1 0-1,1 0 1,0 0-1,-1 0 1,1 0-1,-1 0 0,1 1 1,-1-1-1,1 0 1,-1 0-1,1 0 1,-1 0-1,1 0 1,0 1-1,-1-1 1,1 0-1,-1 0 1,1 1-1,0-1 1,-1 0-1,1 1 1,0-1-1,-1 0 1,1 1-1,-15 21 65,-3 22-58,-17 68-1,14-39-36,-16 32-2581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6:15.5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164 343 5120,'0'0'5464,"0"12"-5199,2 36 99,15 91 0,2 15 187,-16 35 297,-4-184-797,1 0 0,-1 0 0,1 0 0,-2 0 0,1 0 0,0 0 0,-1-1 0,0 1 0,0 0 0,0-1 0,-1 0 0,1 1 0,-7 6 0,8-10-32,-1 1 0,1-1 0,-1 1 1,1-1-1,-1 0 0,0 0 0,0 0 0,0 0 0,0 0 1,1 0-1,-1-1 0,0 1 0,0-1 0,0 1 0,0-1 1,-1 0-1,1 0 0,0 1 0,0-1 0,0-1 0,0 1 1,0 0-1,0-1 0,0 1 0,0-1 0,0 1 1,0-1-1,0 0 0,0 0 0,1 0 0,-1 0 0,0 0 1,0 0-1,-2-3 0,-3-2 18,1 0 0,-1-1 1,1 0-1,0 0 0,1-1 1,0 1-1,0-1 0,1 0 1,0 0-1,-5-17 0,-2-5 90,-10-56 0,17 62-64,0-1-1,2 0 1,0 0 0,2 1-1,4-38 1,-2 47-17,0 1 0,2-1 0,-1 1 1,2 0-1,0 1 0,1-1 0,0 1 0,1 0 0,1 0 1,13-17-1,-19 27-32,0 0 0,0 1 0,0-1 1,1 1-1,-1-1 0,1 1 0,-1 0 0,1 0 0,0 0 0,0 1 1,0-1-1,0 1 0,0-1 0,0 1 0,0 0 0,0 0 1,1 1-1,-1-1 0,0 1 0,1-1 0,-1 1 0,6 0 1,-5 1-6,1 1 0,-1-1 0,0 1 1,1-1-1,-1 1 0,0 0 0,0 1 0,0-1 1,0 1-1,-1 0 0,1 0 0,-1 0 0,0 0 1,0 1-1,5 6 0,4 8 6,-1 0 1,-1 1-1,-1 1 0,12 33 0,-10-23 20,20 37 1,-27-58-28,2-1 1,-1 1 0,1-1-1,0 0 1,1-1-1,0 0 1,0 0 0,11 8-1,-15-13-6,0 0 0,-1 0 0,1-1-1,0 1 1,0-1 0,0 0 0,0 0-1,1 0 1,-1-1 0,0 1 0,0-1 0,0 0-1,1 1 1,-1-1 0,0-1 0,5 0 0,3-1 3,0-1 0,0 0 1,15-8-1,-13 5 3,275-127 120,-61 25-65,386-139 239,-356 143-96,-186 73-108,-64 28-82,-4 1-1,0 1-1,1 0 1,-1 0-1,0 0 1,1 0-1,-1 0 1,6 0-1,-9 1-12,0 0-1,0 0 1,0 0-1,0 0 1,1 0-1,-1 0 1,0 0-1,0 0 1,0 0-1,0 0 1,1 0-1,-1 0 0,0 0 1,0 0-1,0 0 1,0 0-1,1 1 1,-1-1-1,0 0 1,0 0-1,0 0 1,0 0-1,0 0 1,0 0-1,0 1 0,1-1 1,-1 0-1,0 0 1,0 0-1,0 0 1,0 0-1,0 1 1,0-1-1,0 0 1,0 0-1,0 0 1,0 0-1,0 1 0,0-1 1,0 0-1,0 0 1,0 0-1,0 0 1,0 1-1,0-1 1,-6 13 32,-13 14 12,-20 15-18,-2-1-1,-1-3 0,-49 35 0,-146 90 56,225-155-78,-336 211 150,243-159-51,-157 64-1,202-100-67,-22 10 91,-129 35-1,211-69-125,-7 2 19,1 0 0,-1-1-1,1 0 1,-1 0 0,1-1-1,-10 0 1,15 0-19,1 0 1,0 0-1,0 0 0,-1 0 1,1 0-1,0 0 0,0 0 1,0 0-1,-1 0 1,1 0-1,0-1 0,0 1 1,0 0-1,-1 0 0,1 0 1,0 0-1,0 0 0,0-1 1,0 1-1,-1 0 0,1 0 1,0 0-1,0-1 0,0 1 1,0 0-1,0 0 0,0 0 1,-1-1-1,1 1 0,0 0 1,0 0-1,0 0 0,0-1 1,0 1-1,0 0 0,0 0 1,0-1-1,0 1 0,0 0 1,0 0-1,0-1 0,0 1 1,1 0-1,-1 0 0,0 0 1,0-1-1,7-12 20,-4 8-9,13-18 5,0 1 0,1 0 0,25-24 0,64-58 21,4 5 1,4 5-1,249-156 0,-47 84-53,-151 85-22,-144 69 28,-15 8 1,1 0-1,-1 1 1,1-1 0,0 1 0,1 1 0,-1-1 0,0 1 0,1 0 0,8 0 0,-16 2 7,0 0 1,0 0-1,0 0 1,0 0 0,0 0-1,1 0 1,-1 0-1,0 0 1,0 0-1,0 0 1,0 0 0,0 0-1,0 0 1,0 0-1,0 0 1,0 0-1,1 0 1,-1 1 0,0-1-1,0 0 1,0 0-1,0 0 1,0 0-1,0 0 1,0 0 0,0 0-1,0 0 1,0 0-1,0 1 1,0-1-1,0 0 1,0 0 0,0 0-1,0 0 1,0 0-1,0 0 1,0 0 0,0 1-1,0-1 1,0 0-1,0 0 1,0 0-1,0 0 1,0 0 0,0 0-1,0 0 1,0 0-1,0 1 1,0-1-1,0 0 1,-1 0 0,1 0-1,0 0 1,0 0-1,0 0 1,0 0-1,0 0 1,0 0 0,0 0-1,0 0 1,0 0-1,-1 0 1,1 0-1,0 1 1,0-1 0,-10 9-12,-68 41-10,33-23 18,-541 288 78,518-285-34,-108 34 1,131-52-14,0-2 0,-1-2 0,-72 5 0,76-11-11,18 0 7,0-1 0,0-1 0,0-1 0,-24-4 0,46 4-18,0 1 0,0 0 1,0-1-1,0 1 0,0-1 1,0 1-1,0-1 0,0 0 1,0 0-1,1 0 0,-1 0 1,0 0-1,0 0 0,1-1 1,-1 1-1,1 0 0,-1-1 1,1 0-1,0 1 0,-2-4 1,2 3-1,1 0 0,-1 0 0,1 0 0,0 0 0,0 0 0,0 0 0,0 0 1,0 0-1,1 0 0,-1 0 0,0 0 0,1 0 0,0 0 0,-1 1 0,1-1 0,0 0 1,1-2-1,7-9 10,-1 1 1,1 1-1,1 0 1,16-15-1,24-18 7,2 3 0,1 3 0,94-52 0,-74 48-29,1 4 0,3 3-1,0 3 1,118-31 0,-172 57-12,0 2 0,1 0 0,0 2 0,44 1 0,-59 1 10,0 2-1,0-1 0,0 1 1,0 0-1,0 1 0,15 7 0,-19-8 3,0 1 0,-1 0 0,1 0 1,-1 0-1,0 1 0,0 0 0,0-1 0,0 1 0,0 1 0,-1-1 0,0 0 0,4 7 0,-4-4 0,-1 0-1,1-1 1,-1 1 0,-1 0 0,1 0 0,-1 0 0,0 1-1,-1-1 1,0 0 0,0 0 0,0 0 0,-1 0 0,0 0-1,0 1 1,-1-2 0,0 1 0,0 0 0,-5 9 0,-5 9-5,0-1 0,-2 0 0,-26 35 0,-181 223-57,181-237 66,-2-1 0,-2-3 0,-95 69-1,128-102 24,-1 0-1,0-1 0,0 0 0,0-1 0,-1-1 0,0 0 1,-26 6-1,39-11-17,0 0 0,-1 1 0,1-1 0,0 0 0,0 0 0,-1 0 0,1 0 0,0 0 0,-1 0 0,1 1 0,0-1 0,0 0 0,-1 0 0,1 0 0,0 0 0,-1 0 0,1 0 0,0 0 0,0 0 0,-1-1 0,1 1 0,0 0 0,-1 0 0,1 0 0,0 0 0,0 0 0,-1 0 0,1 0 0,0-1 0,0 1 0,-1 0 0,1 0 0,0 0 0,0-1 0,0 1 1,-1 0-1,1 0 0,0 0 0,0-1 0,0 1 0,0 0 0,0-1 0,-1 1 0,1 0 0,0 0 0,0-1 0,0 1 0,0 0 0,0 0 0,0-1 0,0 1 0,0 0 0,0-1 0,0 1 0,0 0 0,0-1 0,0 1 0,13-19 66,186-164 87,-178 166-145,64-51 31,2 4-1,117-63 0,205-76 34,-388 194-67,41-18-13,104-33 1,-157 58 2,0-1 0,0 2 1,-1-1-1,1 1 0,0 1 0,0 0 0,10 0 0,-19 0 3,0 0 0,1 0 0,-1 0 0,0 0-1,1 0 1,-1 0 0,1 0 0,-1 0 0,0 0-1,1 0 1,-1 1 0,0-1 0,1 0 0,-1 0-1,0 0 1,1 0 0,-1 1 0,0-1 0,1 0-1,-1 0 1,0 0 0,1 1 0,-1-1 0,0 0-1,0 1 1,1-1 0,-1 0 0,0 1 0,0-1-1,0 0 1,0 1 0,1-1 0,-1 0 0,0 1-1,0-1 1,0 0 0,0 1 0,0-1 0,0 1 0,0-1-1,0 0 1,0 1 0,0-1 0,0 0 0,0 1-1,0-1 1,0 1 0,-1-1 0,-13 19-6,12-16 5,-49 47-6,-2-2 0,-77 53 0,127-98 7,-447 291 33,208-145-3,-135 53 73,332-180-88,25-12 1,1 0 0,-28 21-1,37-22 2,12-7-4,8-4 8,15-5-4,-1-1-1,30-14 1,-27 11-11,131-58 11,-71 29-17,541-229-19,-599 257 18,332-120-8,24 22-10,217-1-79,-533 100 85,-46 6-12,1 2-1,-1 0 0,0 1 0,45 4 0,-68-2 25,0 0-1,1-1 1,-1 1 0,1 0-1,-1 0 1,1 0 0,-1 1-1,1-1 1,-1 0 0,1 0-1,-1 0 1,1 0 0,-1 0-1,1 1 1,-1-1 0,1 0 0,-1 0-1,0 1 1,1-1 0,-1 0-1,1 0 1,-1 1 0,0-1-1,1 1 1,-1-1 0,0 0-1,0 1 1,1-1 0,-1 1-1,0-1 1,0 0 0,1 1-1,-1-1 1,0 1 0,0-1-1,0 1 1,0-1 0,0 1-1,0-1 1,0 1 0,0-1-1,0 1 1,0-1 0,0 1-1,0-1 1,0 1 0,0-1-1,-1 1 1,1-1 0,0 1-1,0-1 1,0 0 0,-1 1-1,1-1 1,0 1 0,-1-1-1,1 0 1,0 1 0,-1-1-1,1 0 1,-1 1 0,-27 25-32,-140 82-14,167-107 46,-424 242-26,-10-24 25,191-118 17,87-38 2,-129 47 22,144-69 27,95-29-19,25-10 11,20-5-23,11-6-7,61-31 9,-29 18-26,92-50 3,99-57-5,254-136-61,20 44-35,-500 219 87,410-135-80,-413 136 80,2-1-1,0 0 0,0 1-1,0-1 1,0 1 0,0 1 0,0-1 0,1 1-1,-1 0 1,0 0 0,0 0 0,10 2 0,-14-2 1,-1 0 0,0 0 0,0 1 0,0-1 0,1 0 0,-1 0 0,0 0 0,0 0 0,0 0 0,0 0 0,1 1 0,-1-1 0,0 0 0,0 0 0,0 0 0,0 0 0,0 1 0,0-1 0,0 0 0,0 0 0,1 0 0,-1 1 0,0-1 0,0 0 0,0 0 0,0 1 0,0-1 0,0 0 0,0 0 0,0 0 1,0 1-1,0-1 0,0 0 0,0 0 0,0 0 0,-1 1 0,1-1 0,0 0 0,0 0 0,0 0 0,0 1 0,0-1 0,0 0 0,0 0 0,-1 0 0,1 0 0,0 0 0,0 1 0,0-1 0,0 0 0,-1 0 0,1 0 0,0 0 0,-28 21 15,-96 40 10,34-19-17,-109 61 11,-54 34-7,-593 253 62,686-332-58,-132 53 15,164-56-8,-128 52 29,173-76-21,-91 21-1,154-48-21,6-1 5,0 0-1,-1 1 1,1 0 0,0 1-1,1 0 1,-1 2 0,1-1-1,-12 10 1,36-24-6,0 2 1,24-10-1,-15 6-13,629-257-68,-459 204-55,280-55 0,-374 102 18,130-6 1,-191 22 70,-35 0 38,1 0 0,-1 0 0,0 0 0,1 0-1,-1 0 1,1 0 0,-1 0 0,0 0 0,1 0-1,-1 0 1,0 0 0,1 0 0,-1 0 0,1 0-1,-1 0 1,0 0 0,1 1 0,-1-1 0,0 0-1,1 0 1,-1 0 0,0 1 0,1-1-1,-1 0 1,0 0 0,0 1 0,1-1 0,-1 0-1,0 1 1,0-1 0,1 0 0,-1 1 0,0-1-1,0 0 1,0 1 0,0-1 0,0 0 0,1 1-1,-13 13-31,-14 6 32,-2 0-1,0-2 0,-36 17 0,10-5 1,-98 58 14,-315 165 114,382-216-104,-94 47 70,140-67-55,31-14-22,0 0-1,-1 1 0,1 0 0,1 0 1,-12 9-1,81-36 89,-29 8-107,56-29-21,-173 74 136,-23 5-30,-3 0-24,109-35-62,0 1 1,-1-1-1,1 1 0,0-1 1,-1 1-1,1 0 0,0-1 1,0 1-1,-1 0 0,1 0 1,0 0-1,-2 2 1,3-2 1,0-1 0,0 0 1,0 0-1,0 1 0,0-1 1,0 0-1,0 1 0,0-1 1,1 0-1,-1 1 0,0-1 1,0 0-1,0 0 0,0 1 1,0-1-1,0 0 0,1 0 1,-1 1-1,0-1 0,0 0 1,0 0-1,1 1 1,-1-1-1,0 0 0,0 0 1,0 0-1,1 0 0,-1 1 1,0-1-1,1 0 0,-1 0 1,0 0-1,0 0 0,1 0 1,-1 0-1,7 3-9,0-2-1,0 1 1,0-1-1,9 1 1,380 21-125,157 0-8,124-33-24,-356 1 131,-162 6 26,400-15-10,-411 5 20,257-54 0,-346 52 2,187-35 16,48 19 71,-271 29-76,-10 1 3,-1 0 0,1 1 0,-1 0-1,1 1 1,15 2 0,-27-3-13,-1 0 0,1 0-1,-1 0 1,1 1 0,0-1 0,-1 0-1,1 0 1,-1 0 0,1 1 0,-1-1 0,1 0-1,-1 0 1,1 1 0,-1-1 0,1 0-1,-1 1 1,1-1 0,-1 1 0,1-1 0,0 2-1,-8 4 12,-21 3-2,-32 2 29,0-3 1,-1-2-1,-63-2 0,-186-23 109,-140-41 63,370 44-177,0-3 0,2-4 0,-113-49 0,145 51-12,0 1 28,1-1 1,-68-45 0,107 62-43,-1-1 0,1 0-1,0 0 1,1-1-1,0 1 1,-8-12 0,11 15-7,1 0 0,0 0 0,-1-1 0,1 1 1,0-1-1,1 1 0,-1-1 0,0 1 1,1-1-1,-1 0 0,1 1 0,0-1 0,0 1 1,0-1-1,0 0 0,1 1 0,-1-1 0,1 0 1,-1 1-1,1-1 0,0 1 0,0-1 0,2-2 1,12-21 4,1 0 0,34-41 0,48-42-34,-50 60 7,1 3 0,98-71-1,-106 90-13,2 1-1,0 2 1,2 2 0,69-24-1,-101 41 21,14-5-20,-26 10 30,0 0 0,-1-1 0,1 1 0,0 0-1,0 0 1,0 0 0,0-1 0,0 1-1,0 0 1,0 0 0,0 0 0,0 1 0,0-1-1,0 0 1,0 0 0,0 0 0,0 1-1,0-1 1,1 1 0,-2 0 3,0-1 0,1 0 0,-1 1 0,0-1-1,0 0 1,0 1 0,0-1 0,0 0 0,1 1 0,-1-1 0,0 0 0,0 1 0,0-1-1,0 1 1,0-1 0,0 0 0,0 1 0,0-1 0,-1 0 0,1 1 0,0-1-1,0 0 1,0 1 0,0-1 0,0 1 0,-1-1 0,1 0 0,0 0 0,0 1 0,-1 0-1,-9 14-7,0-1-1,-1 0 1,0 0-1,-26 22 1,35-34 8,-79 74-30,-103 72 0,-106 49-24,218-154 45,-2-4 0,-1-3 0,-2-3 1,-120 34-1,172-60 0,-1 0 0,0-2 0,-46 3 0,60-7 7,1-2-1,-1 0 1,0 0 0,1-1-1,-1 0 1,1-1-1,0 0 1,0-1 0,-21-10-1,28 12 7,-1-1-1,1 0 1,0 0-1,0 0 1,0 0-1,1-1 1,-1 0-1,1 1 1,0-1-1,0-1 1,0 1-1,0 0 1,1-1-1,-1 1 1,1-1-1,1 0 1,-1 1-1,0-1 1,1 0-1,0 0 0,1 0 1,-1 0-1,1-1 1,0-7-1,1-6 13,1 0 0,1 0 0,1 1 0,0-1 0,11-27 0,15-26 42,72-128 0,-86 170-47,100-161 68,-100 169-65,1 1 0,1 0 1,2 2-1,-1 0 0,2 1 1,35-24-1,-4 13 0,1 3 0,0 2 0,109-33 0,-135 48-22,0 1 1,1 1-1,0 1 0,1 2 1,34-1-1,-55 5 6,0 0 0,0 0 1,0 1-1,0 0 0,0 1 0,-1-1 0,1 2 0,0-1 1,-1 1-1,0 0 0,0 0 0,0 1 0,0 0 0,0 1 1,-1-1-1,1 1 0,-1 0 0,-1 1 0,1 0 0,-1-1 1,0 2-1,0-1 0,6 12 0,-4-3-8,-1 0 1,0 0-1,-1 1 1,-1 0-1,0 0 1,-2 0-1,0 0 1,0 0-1,-2 0 0,-1 24 1,-4 20-34,-19 84 0,21-130 39,-33 143-64,-10 62-100,45-214 166,0 0 0,0 0 0,1-1 0,0 1 0,0 0 0,0 0 0,1 0 0,0-1-1,1 6 1,-1-7 3,0 0-1,1-1 0,-1 1 0,1-1 0,0 1 1,0-1-1,0 0 0,0 0 0,0 0 0,0 0 0,0 0 1,1 0-1,-1 0 0,1-1 0,4 3 0,8 3 1,1-1 0,0 0 0,0 0 0,0-2 0,1 0 0,24 2 0,106 0 0,-124-5 0,553-30 0,-325 11 0,-83 8 0,427-17 0,-458 28 0,0 6 0,176 31 0,-238-22 0,-1 2 0,-1 4 0,-2 3 0,107 53 0,-163-70 8,0 0 0,0 2 0,-1 0 0,-1 0-1,0 1 1,16 17 0,-20-13 14,-9-14-21,0-1 1,0 1 0,0-1-1,0 1 1,0-1-1,0 0 1,0 1 0,0-1-1,0 1 1,0-1 0,-1 1-1,1-1 1,0 1-1,0-1 1,0 0 0,-1 1-1,1-1 1,0 0-1,-1 1 1,1-1 0,0 0-1,-1 1 1,-3 1 4,1 0 0,0-1-1,-1 1 1,1-1 0,-1 0 0,1 0 0,-7 1-1,-39 5 27,0-2 0,-89-1 0,-102-18 64,-409-29 348,591 40-384,-157-2 168,194 6-199,-1 1 0,1 0 0,0 2 0,0 1 0,1 1 0,-1 0 0,-34 17 0,52-21-24,0-1 0,0 1-1,0 0 1,0 0 0,0 0-1,0 0 1,1 0 0,-1 1-1,1-1 1,-4 6-1,5-7-4,1 0 0,0-1-1,-1 1 1,1 0 0,0 0-1,0 0 1,0 0 0,0-1-1,-1 1 1,1 0 0,0 0-1,0 0 1,1 0 0,-1-1-1,0 1 1,0 0-1,0 0 1,1 1 0,0 0-4,0-1 1,0 1-1,0 0 1,1-1-1,-1 1 0,0-1 1,1 1-1,-1-1 1,1 1-1,2 0 1,16 12-4,2-2 1,-1-1 0,1-1-1,41 13 1,-19-6 4,3 0-22,1-2 0,56 11 0,-75-21 10,1-1-1,0-1 0,-1-2 1,1-1-1,32-4 0,-120-8-111,-125-26 147,-22-4 56,162 36-28,-1 2 1,-76 1-1,99 4-20,16-2-17,1 1 0,-1 0 0,1 0 0,-1 0 0,1 0 0,-1 1-1,1 0 1,-1 0 0,1 0 0,0 0 0,-1 1 0,1 0-1,0 0 1,0 0 0,-6 4 0,47-14 123,621-99-229,-511 87 60,68-8-25,187-31-172,-279 35 89,223-12-1,74 7-28,-82 22 131,-148-4-20,-49 1 26,-91 7 34,-26 1-18,44 2 0,-60 1 10,0 0 1,-1 1-1,1 0 0,-1 0 1,1 0-1,-1 1 1,0 0-1,0 1 0,12 6 1,-10-4 8,0-2 0,1 1 0,-1-1 0,1-1 0,12 3 0,19 8 22,-41-14-22,0 0 0,0 0 0,1 0 0,-1 0 0,0 0 0,0 1 0,0-1 0,1 0 0,-1 0 0,0 0 0,0 0 0,0 0 0,0 1 0,0-1 0,1 0 0,-1 0 0,0 0 0,0 0 0,0 1 0,0-1 0,0 0 0,0 0 0,0 0 0,0 1 0,0-1 0,0 0 0,0 0 0,0 1 0,0-1 0,0 0 0,0 0 0,0 0 0,0 1 0,0-1 0,0 0 0,0 0 0,0 0 0,0 1 0,0-1 0,0 0 0,0 0 0,0 0 0,0 1 0,-1-1 0,1 0 0,0 0 1,0 0-1,0 0 0,0 1 0,-1-1 0,1 0 0,0 0 0,0 0 0,0 0 0,0 0 0,-1 0 0,1 0 0,0 1 0,-16 8 21,13-7-16,-42 23 17,-156 83 38,135-76-24,-80 26-1,107-45-23,-1-2 0,0-2 0,-68 8 0,89-15-5,-1-2 1,0 0 0,0-1 0,0-1-1,1 0 1,-1-2 0,1-1 0,0 0-1,-28-12 1,37 13-4,1-1-1,0-1 1,0 1-1,1-1 1,0-1-1,0 0 1,0 0-1,1 0 1,0-1 0,0 0-1,1 0 1,0-1-1,0 0 1,1 0-1,0 0 1,-4-14-1,8 20 0,-1-1 0,1 1 1,1-1-1,-1 1 0,0-1 0,1 1 0,0-1 0,0 0 0,0 1 0,0-1 0,1 1 0,-1-1 0,1 1 0,0-1 0,0 1 0,3-7 0,-2 5 0,1 1 0,0-1 0,1 0-1,-1 1 1,1-1 0,0 1 0,0 0 0,1 0-1,7-5 1,4-1 4,2 0-1,0 1 0,0 1 1,36-11-1,-24 11 4,1 1 0,-1 2-1,1 1 1,0 2 0,0 0-1,0 3 1,0 0-1,0 2 1,53 12 0,7 8-78,166 67 1,-141-38-24,11 3-66,-102-46 119,1-1 1,0-1-1,33 4 1,-44-8 29,0-2-1,-1 0 1,1 0 0,0-2 0,0 0 0,0 0 0,0-2 0,-1 1-1,1-2 1,-1 0 0,0-1 0,0 0 0,23-13 0,-12 3 24,-1-1 0,37-32 1,-36 27 23,34-21 0,-39 29 1,-1-1-1,0-1 0,29-29 1,-19 15-2,-22 22-16,1 0-1,-1-1 1,0 0 0,10-14-1,-4 1 57,-6 33-124,19 131-136,-18-97 130,-4-18-15,13 43-1,-13-55 50,-3-11-2,0 0-1,1 0 1,-1 0 0,1 0-1,4 8 1,-5-12 15,-1 0 0,1 0 0,0-1 1,-1 1-1,1 0 0,0 0 0,0-1 0,-1 1 0,1-1 0,0 1 0,0 0 1,0-1-1,0 0 0,0 1 0,0-1 0,0 1 0,0-1 0,0 0 0,0 0 1,0 0-1,0 0 0,0 0 0,0 0 0,0 0 0,0 0 0,0 0 0,0 0 1,0 0-1,0-1 0,0 1 0,0 0 0,0-1 0,0 1 0,1-1 0,2-2 1,1 1 0,-2-1 0,1 0 0,0 0 1,0 0-1,-1 0 0,0-1 0,0 1 0,0-1 0,0 0 0,3-5 0,24-51 24,-17 31 43,-1-1-1,-1 0 1,-2 0-1,6-35 1,-15 65-63,0 0 1,0 0 0,0 0 0,0 0 0,0 0-1,0-1 1,0 1 0,0 0 0,0 0 0,0 0-1,0 0 1,0 0 0,0 0 0,0-1 0,0 1-1,0 0 1,0 0 0,0 0 0,0 0 0,0 0-1,0 0 1,0 0 0,0 0 0,0-1 0,-1 1-1,1 0 1,0 0 0,0 0 0,0 0 0,0 0-1,0 0 1,0 0 0,0 0 0,-1 0 0,1 0-1,0 0 1,0 0 0,0 0 0,0 0-1,0 0 1,0 0 0,-1 0 0,1 0 0,0 0-1,0 0 1,0 0 0,0 0 0,0 0 0,0 0-1,-1 0 1,1 0 0,0 0 0,0 0 0,-12 5 49,-12 12-25,-1 6-36,1 1 0,2 1-1,0 0 1,-33 53 0,52-72 0,-1-1 1,1 1 0,-1-1-1,0 0 1,-1 0-1,-5 6 1,8-10 5,0 0 0,-1 1-1,1-1 1,0 0 0,-1 0-1,1 0 1,0 0 0,-1 0-1,1-1 1,-1 1 0,1-1-1,-1 1 1,1-1 0,-1 0 0,0 0-1,1 0 1,-1-1 0,-4 0-1,-3-2 4,0-1-1,1 0 1,-1-1-1,1 0 1,0 0-1,0-1 1,-12-11-1,-28-16 37,35 26-20,-1 1 1,0 1-1,1 0 0,-2 1 0,-23-3 0,-83-3 89,64 6-59,-52-2 29,0 5 0,-212 24-1,121 12 30,174-28-78,25-6-26,1-1 1,0 0-1,-1 1 0,1 0 1,0-1-1,0 1 0,0 0 1,-1 0-1,1 0 0,0-1 1,0 1-1,0 0 1,0 1-1,0-1 0,0 0 1,1 0-1,-2 2 0,2-3-1,0 0 0,0 0 0,0 0-1,0 0 1,0 0 0,0 0 0,0 1 0,0-1-1,0 0 1,0 0 0,0 0 0,0 0 0,1 0-1,-1 0 1,0 1 0,0-1 0,0 0-1,0 0 1,0 0 0,0 0 0,0 0 0,0 0-1,1 0 1,-1 0 0,0 1 0,0-1-1,0 0 1,0 0 0,0 0 0,0 0 0,1 0-1,-1 0 1,0 0 0,0 0 0,0 0 0,0 0-1,0 0 1,1 0 0,-1 0 0,0 0-1,0 0 1,0 0 0,0 0 0,0 0 0,0 0-1,1 0 1,-1 0 0,0-1 0,0 1 0,0 0-1,0 0 1,0 0 0,12-3-19,-9 2 12,317-68-190,-127 32 147,-145 25 12,-1-3 1,81-37-1,-124 51 29,0-1 0,-1 0 0,1 1 0,0-1 0,-1-1 1,0 1-1,1 0 0,-1-1 0,0 1 0,0-1 0,-1 0 0,1 0 0,-1 0 0,1-1 0,2-4 0,-5 7 8,0 0-1,1 1 0,-1-1 1,0 0-1,0 1 0,0-1 1,0 0-1,0 0 0,0 1 1,0-1-1,-1 0 0,1 1 0,0-1 1,0 1-1,0-1 0,-1 0 1,1 1-1,0-1 0,-1 1 1,1-1-1,0 0 0,-1 1 1,1-1-1,-1 1 0,1-1 1,-1 1-1,1 0 0,-1-1 0,1 1 1,-1-1-1,1 1 0,-2-1 1,-26-9-22,-18-1 21,-2 3-1,-75-5 0,-102 11 23,-367 60 75,469-42-84,-94 15 78,-339 94 0,537-120-82,2 0 0,0 0 1,1 1 0,0 0-1,-26 15 1,42-21-8,-1 1 0,1-1 1,-1 0-1,1 0 0,-1 0 0,1 0 0,0 1 0,-1-1 1,1 0-1,-1 0 0,1 1 0,0-1 0,-1 0 0,1 1 1,0-1-1,0 0 0,-1 1 0,1-1 0,0 1 1,0-1-1,-1 0 0,1 1 0,0-1 0,0 1 0,0-1 1,0 1-1,0-1 0,-1 1 0,1-1 0,0 1 0,0-1 1,0 1-1,0-1 0,1 0 0,-1 1 0,0-1 0,0 1 1,0-1-1,0 1 0,0-1 0,1 1 0,-1-1 0,1 1-2,1 0 0,-1 0-1,1 0 1,-1 0-1,1 0 1,-1-1-1,1 1 1,-1 0-1,1-1 1,0 0-1,-1 1 1,1-1 0,1 0-1,95 7-34,1-5 0,143-15 1,264-49-45,-344 39 45,72-19-27,-150 23 28,1 4 1,146-6-1,-324 15 70,-656-55 68,537 39-75,92 10 8,-139-11 62,172 14-49,86 11-40,8 1-5,42 3 2,76-1 0,-78-4-6,499 4-66,-217-19 7,-8 1-28,-46 1-13,-90 3 89,-181 9 14,10 1 21,-32 6-12,-147 57 24,146-61 4,15-4 0,12-3 3,28-11-17,2 2-1,-1 2 1,1 1 0,1 3 0,46-5 0,-80 12-25,3 0 0,0-1 1,0 1-1,0-2 0,0 1 0,0-1 0,-1 0 0,1 0 0,0-1 0,9-5 0,-17 8 1,0 0-1,0 0 0,1-1 1,-1 1-1,0 0 0,0 0 1,0 0-1,0 0 1,0 0-1,1 0 0,-1-1 1,0 1-1,0 0 0,0 0 1,0 0-1,0 0 0,0 0 1,0-1-1,0 1 0,0 0 1,0 0-1,0 0 0,0-1 1,0 1-1,0 0 1,0 0-1,0 0 0,0 0 1,0-1-1,0 1 0,0 0 1,0 0-1,0 0 0,0 0 1,0-1-1,0 1 0,0 0 1,0 0-1,0 0 0,0 0 1,0-1-1,-1 1 1,1 0-1,0 0 0,0 0 1,0 0-1,0 0 0,0 0 1,-1 0-1,1-1 0,0 1 1,0 0-1,0 0 0,0 0 1,0 0-1,-1 0 1,1 0-1,0 0 0,0 0 1,-1 0-1,-13-5 35,11 4-28,-549-140 113,301 82-90,-448-118 54,440 119-15,-298-29 0,-165 21 7,248 73-48,319 1-18,139-7-10,-357 28 9,198 1-5,-68 9-29,163-25-23,0 3 1,-119 42-1,142-37 9,0 3 0,1 3 0,2 2 0,1 2-1,-65 52 1,117-83 39,-22 16-32,0 0-1,-50 25 0,65-38 25,-1 0-1,0-1 1,0-1-1,0 1 0,0-1 1,0-1-1,0 0 0,-1 0 1,1-1-1,0 0 1,-1 0-1,1-1 0,-10-2 1,8-1 8,-1 1 0,1-2 1,0 0-1,0 0 1,0-1-1,1 0 0,0-1 1,0 0-1,1 0 1,-13-14-1,-8-9 19,-38-53 0,43 49 3,1-1 0,-34-68-1,48 82-12,1 0 0,1-1 0,1 0 0,1-1-1,0 1 1,-2-39 0,8 59-8,0 0-1,0-1 1,0 1-1,1 0 1,-1 0 0,1-1-1,0 1 1,-1 0-1,1 0 1,0 0 0,0 0-1,1 0 1,-1 0-1,0 0 1,1 0 0,-1 0-1,1 1 1,0-1-1,-1 0 1,1 1 0,0 0-1,0-1 1,0 1-1,0 0 1,0 0 0,4-2-1,7-2 1,0 1 0,0 0 0,20-3 0,-23 5-1,19-3-9,0 2-1,1 1 1,0 1-1,-1 2 1,1 1-1,41 8 1,180 51-60,-244-59 67,278 90-119,-221-66 39,-2 2-1,88 54 1,-124-65 51,190 127-312,-212-142 334,18 18-62,-21-19 69,-1-1 0,0 1 0,1-1 0,-1 1 0,0-1 0,1 1 0,-1 0 0,0-1 0,0 1 0,1-1 1,-1 1-1,0 0 0,0-1 0,0 1 0,0-1 0,0 1 0,0 0 0,0-1 0,0 1 0,0 0 0,0-1 0,0 1 1,0 0-1,0-1 0,-1 1 0,1-1 0,0 1 0,0-1 0,-1 1 0,1 0 0,0-1 0,-1 1 0,1-1 1,-1 1-1,1-1 0,0 1 0,-1-1 0,1 0 0,-2 1 0,-11 8-7,-1-2 1,-1 0-1,1 0 0,-1-1 1,-1-1-1,-29 6 0,17-3 7,-21 3 30,-1-2-1,0-2 1,-92 1-1,-155-20 153,207 6-102,-109-10 156,180 16-200,4 0 10,15 0-41,0 0 1,0 0 0,0 0-1,0-1 1,0 1-1,0 0 1,0 0-1,0 0 1,1 0-1,-1 0 1,0 0 0,0 0-1,0 0 1,0 0-1,0 0 1,0 0-1,0 0 1,0-1-1,0 1 1,0 0 0,0 0-1,0 0 1,0 0-1,-1 0 1,1 0-1,0 0 1,0 0-1,0 0 1,0 0 0,0 0-1,0 0 1,0 0-1,0 0 1,0-1-1,0 1 1,0 0-1,0 0 1,0 0 0,0 0-1,0 0 1,147-58 25,2 5 0,2 8 1,262-44-1,-233 72-69,-123 15 24,102-19 0,-447 75 10,220-45 23,1-4 0,-100-4 0,-231-50 55,385 47-64,0 0 0,0-2-1,0 0 1,0 0-1,1-1 1,-23-12 0,34 16-7,0 0 0,0 1 0,0-1 0,0 0 0,0 0 0,0 1-1,0-1 1,1 0 0,-1 0 0,0 0 0,0 0 0,1 0 0,-1 0 0,0 0 0,1 0 0,0 0 0,-1-1 0,1 1 0,-1 0 0,1 0 0,0 0 0,0-1 0,0 1 0,0 0 0,0 0 0,0 0 0,0-1 0,0-1 0,1 0-2,0 0 0,1 1 0,-1-1 0,0 1 0,1-1 0,-1 1 0,1-1 0,0 1 0,0 0 1,0 0-1,0-1 0,3-1 0,8-5-4,0 0 0,0 0 0,1 1 0,0 1 1,25-10-1,81-19-11,-109 33 14,63-15-32,0 4 1,1 3-1,0 3 1,115 3-1,-114 10-23,138 26-1,-209-31 57,13 6-19,-17-1 9,-11 4 5,-26 12 3,-1-2 0,-53 18 0,41-17 2,-12 5 6,-2-3 0,-1-3-1,-120 21 1,96-30 19,0-4 0,-1-3-1,0-5 1,-173-25 0,228 21 9,34 6-31,-1 0 0,1 0-1,0 0 1,-1 0 0,1 0 0,-1 0-1,1 0 1,0 0 0,-1 0-1,1 0 1,0 0 0,-1 0 0,1-1-1,0 1 1,-1 0 0,1 0 0,0 0-1,-1-1 1,1 1 0,0 0 0,-1 0-1,1-1 1,0 1 0,0 0 0,-1 0-1,1-1 1,0 1 0,0 0 0,-1-1-1,1 1 1,0 0 0,0-1 0,0 1-1,0 0 1,0-1 0,0 1 0,0-1-1,0 1 1,0 0 0,0-1 0,13-9 46,9-1-38,1 1 1,0 2-1,1 0 0,-1 1 1,2 1-1,40-4 0,-46 9-14,0 1 0,0 0 0,0 1 0,0 1 0,0 1 0,-1 0 0,1 2 0,-1 0 0,25 11 0,23 18-719,76 53 1,-123-74-657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6:33.7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 4008,'0'0'9489,"-4"10"-9372,-10 33-1,13-42-99,1 0 0,-1 0-1,1 0 1,0 1-1,-1-1 1,1 0 0,0 0-1,0 1 1,0-1 0,0 0-1,0 0 1,0 0 0,0 1-1,0-1 1,0 0-1,1 0 1,-1 0 0,1 1-1,-1-1 1,0 0 0,1 0-1,0 0 1,-1 0 0,1 0-1,0 0 1,-1 0 0,1 0-1,0 0 1,0 0-1,0 0 1,0-1 0,0 1-1,0 0 1,0-1 0,0 1-1,0-1 1,0 1 0,0-1-1,1 1 1,-1-1-1,0 0 1,0 1 0,0-1-1,1 0 1,-1 0 0,0 0-1,0 0 1,1 0 0,1-1-1,-3 1 3,1 0 1,-1 0-1,1 0 0,-1-1 0,0 1 0,1 0 1,-1-1-1,0 1 0,0 0 0,1-1 0,-1 1 1,0 0-1,0-1 0,1 1 0,-1 0 0,0-1 1,0 1-1,0-1 0,0 1 0,1 0 0,-1-1 1,0 1-1,0-1 0,0 1 0,0-1 1,0 1-1,0 0 0,0-1 0,0 1 0,0-1 1,0 1-1,-1-1 0,1 0 0,-13-15 344,-19-6 339,31 21-673,1 1 0,-1-1 1,1 1-1,-1 0 0,1 0 1,-1-1-1,1 1 0,-1 0 1,0 0-1,1-1 1,-1 1-1,1 0 0,-1 0 1,1 0-1,-1 0 0,0 0 1,1 0-1,-1 0 1,1 0-1,-1 0 0,0 0 1,1 0-1,-1 0 0,1 1 1,-1-1-1,1 0 0,-1 0 1,1 1-1,-1-1 1,0 1-1,0 0 8,1 0-1,0 0 1,-1 0-1,1 0 1,0 0 0,0 0-1,0 0 1,-1 0-1,1 0 1,0 0-1,1 0 1,-1 0 0,0 0-1,0 0 1,1 2-1,0 2 11,0 0 1,1 0-1,0 0 0,0 0 0,1 0 0,2 5 0,-3-8-32,0 0 0,0 0 0,-1 0 1,1 0-1,1 0 0,-1 0 0,0-1 0,0 1 1,1-1-1,-1 1 0,1-1 0,-1 0 0,1 0 1,-1 0-1,1 0 0,0-1 0,0 1 0,-1-1 1,6 1-1,-7-2-8,0 1 0,0-1 1,0 1-1,0-1 0,-1 1 0,1-1 0,0 1 1,-1-1-1,1 0 0,0 0 0,-1 1 1,1-1-1,-1 0 0,1 0 0,-1 0 1,1 0-1,-1 1 0,0-1 0,1 0 1,-1 0-1,0 0 0,0 0 0,0 0 1,0 0-1,0-1 0,-1-24 117,0 21-96,0 1 0,-1-1 1,0 1-1,0 0 0,0 0 1,0-1-1,-1 2 0,0-1 1,1 0-1,-1 0 0,-1 1 1,1 0-1,0-1 0,-1 1 1,-5-3-1,9 6-20,-1-1 0,0 1 0,1 0 0,-1-1 0,1 1 0,-1 0 0,0 0 0,1 0 0,-1-1 0,0 1 0,1 0 0,-1 0 0,0 0 0,1 0 0,-1 0 0,0 0 0,1 0 0,-1 0 0,0 1 1,1-1-1,-2 0 0,2 0-6,0 1 1,0-1-1,-1 0 1,1 0 0,0 0-1,0 1 1,-1-1 0,1 0-1,0 0 1,0 1 0,0-1-1,0 0 1,0 1 0,-1-1-1,1 0 1,0 1 0,0-1-1,0 0 1,0 0 0,0 1-1,0-1 1,0 0 0,0 1-1,0-1 1,0 0 0,0 1-1,0-1 1,0 0 0,0 1-1,0-1 1,1 0 0,-1 0-1,0 1 1,0-1-1,0 0 1,0 1 0,0-1-1,1 0 1,-1 0 0,0 1-1,0-1 1,1 0 0,-1 0-1,10 14 53,-2-1 0,1 1 0,8 21-1,-11-21-978,1-1-1,17 25 1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6:35.1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91 4120,'0'0'5132,"-3"-9"-4890,-11-29-2,13 35-111,0 0 0,0 0-1,0 1 1,0-1-1,-1 1 1,1-1 0,-1 1-1,1-1 1,-1 1-1,0 0 1,0 0 0,-4-4-1,4 5-22,0 0-1,-1 0 0,1 0 1,-1 0-1,1 1 1,-1-1-1,1 1 1,-1 0-1,1 0 1,-1 0-1,-3 0 1,6 0 96,-3 0-97,1 0 0,-1 0 0,1 0 0,0 0-1,-1 1 1,1-1 0,-5 2 0,-29 34 518,35-35-602,0-1 1,0 1 0,1 0 0,-1 0-1,0 0 1,1 0 0,-1 0 0,1 0 0,-1 1-1,1-1 1,-1 0 0,1 0 0,0 0-1,0 0 1,0 0 0,-1 1 0,1-1 0,0 0-1,1 0 1,-1 0 0,0 1 0,0-1-1,1 2 1,0-1-7,0-1 0,0 1-1,0 0 1,0 0 0,1 0-1,-1-1 1,1 1 0,-1-1-1,1 1 1,-1-1 0,1 0-1,2 2 1,3 1 27,1 0 0,-1-1 1,1 1-1,0-2 0,13 4 0,-18-5-21,1 0 0,0-1 0,-1 1 0,1-1-1,0 0 1,0 0 0,-1-1 0,1 1 0,0-1 0,-1 1 0,1-1-1,5-2 1,-7 2 2,0-1-1,0 1 0,0 0 0,0-1 1,0 1-1,0-1 0,0 1 0,-1-1 1,1 0-1,-1 0 0,1 0 0,-1 0 1,1 0-1,-1 0 0,0 0 1,0-1-1,0 1 0,-1 0 0,1-1 1,0-1-1,-1 3-10,0 0 0,0 0 0,0 0 0,0 0 0,0 0 0,0 0 0,-1 0 0,1 0 0,0 0 0,0 1 0,-1-1 0,1 0 0,-1 0 0,1 0 0,-1 0 0,1 1 0,-1-1 0,1 0 1,-1 1-1,0-1 0,1 0 0,-1 1 0,0-1 0,0 1 0,1-1 0,-1 1 0,0-1 0,0 1 0,0 0 0,0-1 0,1 1 0,-1 0 0,0 0 0,-2-1 0,-34-4 220,29 5-190,-1 0 0,1 1-1,-1 0 1,0 0 0,1 1 0,0 0 0,-1 0-1,-10 6 1,18-8-37,1 0 0,-1 0 0,1 0 0,-1 0 0,1 0 0,-1 1 0,1-1 0,-1 0 0,1 0 0,0 0 0,-1 1 0,1-1 0,-1 0 0,1 1 0,0-1 0,-1 0 0,1 1 0,0-1 0,-1 0 0,1 1 0,0-1 0,0 0-1,-1 1 1,1-1 0,0 1 0,0-1 0,0 1 0,-1-1 0,1 1 0,0-1 0,0 1 0,0-1 0,0 0 0,0 1 0,0-1 0,0 1 0,0-1 0,0 1 0,0-1 0,1 1 0,-1-1 0,0 1 0,0-1 0,1 1 0,18 13 111,-7-5-16,-12-9-91,1 1 0,0-1-1,0 0 1,0 1 0,0-1 0,0 0 0,0 1-1,0-1 1,-1 0 0,1 0 0,0 0 0,0 0-1,0 0 1,0 0 0,0 0 0,0 0-1,0 0 1,0-1 0,0 1 0,0 0 0,0-1-1,-1 1 1,1 0 0,0-1 0,0 1 0,0-1-1,0 1 1,-1-1 0,2-1 0,24-17-2,-22 15-118,0 0 1,-1 0 0,1-1-1,-1 0 1,0 0-1,0 0 1,-1 0 0,0 0-1,0 0 1,0-1-1,2-9 1,-2 10-774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09.77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 0 17791,'0'0'2728,"-1"8"-1918,1-5-743,-7 67 1627,6-60-1310,1 0 0,1 0 1,0 0-1,0 0 0,5 18 0,-6-28-380,0 0 0,0 0 0,0 0 0,0 0 0,0 0-1,0 1 1,0-1 0,0 0 0,0 0 0,0 0 0,0 0 0,0 0-1,1 0 1,-1 0 0,0 0 0,0 0 0,0 0 0,0 0 0,0 0 0,0 1-1,0-1 1,0 0 0,0 0 0,0 0 0,0 0 0,1 0 0,-1 0-1,0 0 1,0 0 0,0 0 0,0 0 0,0 0 0,0 0 0,0 0 0,0 0-1,1 0 1,-1 0 0,0 0 0,0 0 0,0 0 0,0 0 0,0 0-1,0-1 1,0 1 0,0 0 0,0 0 0,0 0 0,1 0 0,-1 0-1,0 0 1,0 0 0,0 0 0,0 0 0,0 0 0,0 0 0,0 0 0,0-1-1,0 1 1,0 0 0,0 0 0,0 0 0,0 0 0,0 0 0,0 0-1,0 0 1,0 0 0,3-6-2731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6:30.1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20 3312,'0'0'7016,"-10"-1"-6876,-33-2-16,42 3-116,0 0 1,1 0-1,-1 0 1,0 0 0,0 0-1,0 0 1,0 0-1,1 1 1,-1-1 0,0 0-1,0 1 1,0-1-1,1 0 1,-1 1 0,0-1-1,0 1 1,1-1-1,-1 1 1,0-1 0,1 1-1,-1-1 1,1 1-1,-1 0 1,1-1 0,-1 1-1,1 0 1,-1 0-1,1-1 1,0 1 0,-1 0-1,1 0 1,0-1-1,-1 2 1,-4 7 109,-2-4-31,7-4-80,0-1 0,0 0 1,-1 0-1,1 0 0,0 0 0,0 1 0,-1-1 0,1 0 0,0 0 1,0 0-1,0 1 0,0-1 0,-1 0 0,1 0 0,0 0 0,0 1 1,0-1-1,0 0 0,0 1 0,0-1 0,0 0 0,0 0 0,0 1 0,-1-1 1,1 0-1,0 0 0,0 1 0,1-1 0,-1 0 0,0 1 0,0-1 1,0 0-1,0 0 0,0 1 0,0-1 0,0 0 0,0 0 0,0 1 1,1-1-1,-1 0 0,0 0 0,0 1 0,0-1 0,1 0 0,-1 13 204,0-13-202,0 1 1,0 0-1,0-1 1,0 1-1,0 0 0,0-1 1,0 1-1,0 0 1,0-1-1,0 1 0,0-1 1,0 1-1,1 0 0,-1-1 1,0 1-1,0 0 1,1-1-1,-1 1 0,0-1 1,1 1-1,-1-1 0,0 1 1,1-1-1,-1 1 1,2 0-1,2 6 229,-4-7-235,0 0 1,0 0-1,0 0 1,0 0-1,0 0 1,0 0-1,0 0 1,0 0-1,0 0 1,0 1-1,1-1 1,-1 0-1,0 0 1,0 0-1,0 0 1,0 0-1,0 0 1,0 0-1,0 0 1,0 0-1,0 0 1,1 0-1,-1 0 1,0 0-1,0 0 1,0 0-1,0 0 1,0 0-1,0 0 1,0 0-1,1 0 1,-1 0-1,0 0 1,0 0-1,0 0 1,0 0 0,0 0-1,0 0 1,0 0-1,0 0 1,0 0-1,1 0 1,-1 0-1,0 0 1,0-1-1,0 1 1,0 0-1,0 0 1,0 0-1,0 0 1,0 0-1,0 0 1,0 0-1,0 0 1,0 0-1,0 0 1,0-1-1,0 1 1,0 0-1,0 0 1,1 0-1,-1 0 1,0 0-1,0 0 1,0 0-1,0-1 1,-1 1-1,1 0 1,4-3 19,-1 0 16,-1 1 1,0-1 0,1 0-1,-1 0 1,0 0 0,-1 0-1,1-1 1,-1 1-1,1 0 1,-1-1 0,0 1-1,0-1 1,0 0 0,-1 1-1,1-1 1,-1 1 0,0-1-1,0-4 1,-1 7-9,1 0 0,-1 0 1,0 0-1,1 0 0,-1 0 1,0 0-1,0 0 0,0 0 0,0 1 1,0-1-1,0 0 0,0 0 1,0 1-1,0-1 0,0 1 0,0-1 1,-1 1-1,1-1 0,-2 1 0,-18-5 880,21 5-784,-1 7-6,-10 51-43,-14 57-1845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6:31.6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18 4008,'0'0'8681,"10"-2"-8582,34-4-14,-41 6-59,0 0 0,0 0 0,1 1 0,-1-1 0,0 1 1,0-1-1,0 1 0,5 2 0,10 1 384,-23-5-346,0 0 0,0 1 0,0-2 0,0 1 0,-8-4 0,8 3-51,1 1-1,0-1 1,0 1-1,0 0 1,-1 0-1,1 1 1,0-1 0,-1 1-1,-5 0 1,0 2 46,0 1 0,1 0 0,-17 7 0,-1 1 243,26-11-291,0 0 0,1 1 0,-1-1 0,0 1 0,0-1 0,1 1 0,-1 0 0,0-1 0,1 1 0,-1 0 0,0-1 0,1 1 0,-1 0 0,1 0 0,-1 0 0,1-1 0,0 1 0,-1 0 0,1 0 0,0 0 0,0 0 0,-1 0 0,1 0 0,0 0 0,0-1 0,0 1 0,0 0 0,0 2 0,6 28 144,-4-22-119,-2-8-30,0 0 0,0 0 1,0 0-1,0 0 1,0 1-1,1-1 0,-1 0 1,0 0-1,1 0 1,-1 0-1,1 0 0,-1 0 1,1-1-1,-1 1 1,1 0-1,0 0 0,-1 0 1,1 0-1,0-1 0,0 1 1,0 0-1,0-1 1,-1 1-1,1-1 0,0 1 1,2 0-1,-2-1 3,0 0-1,0-1 1,0 1 0,0 0-1,0-1 1,1 1 0,-1 0-1,0-1 1,0 0-1,0 1 1,0-1 0,-1 0-1,1 1 1,0-1-1,0 0 1,0 0 0,0 0-1,-1 0 1,1 1-1,0-1 1,-1 0 0,1 0-1,-1-1 1,1 0 0,1-1 9,0 0 1,0 0 0,-1 0-1,1 0 1,-1 0 0,0 0-1,0 0 1,0 0 0,0-1-1,-1 1 1,1 0 0,-1-1-1,0 1 1,0-1 0,0 1-1,0 0 1,-1-5 0,-6-15 458,7 21-550,4 11-1759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6:38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189 59 5016,'0'0'4466,"-10"-7"-4235,-33-21-2,41 28-199,-1-1-1,1 0 0,0 1 0,-1 0 1,1-1-1,-1 1 0,1 0 1,0 0-1,-1 0 0,1 1 0,-1-1 1,1 1-1,0-1 0,-1 1 0,1 0 1,0 0-1,0 0 0,0 0 0,0 0 1,0 0-1,-3 2 0,-5 3 158,8-5-152,0 0 0,0 0 0,0 0 0,0 0-1,0 1 1,0-1 0,0 0 0,0 1 0,1 0 0,-1-1 0,1 1 0,-1 0 0,1 0 0,0 0-1,0 0 1,0 0 0,0 0 0,0 0 0,0 0 0,0 0 0,1 0 0,-1 4 0,0 0 26,1 0 1,0 0 0,0 0 0,0 0 0,1 0 0,0 0-1,2 8 1,-3-13-46,1 1-1,0 0 0,-1-1 0,1 1 1,0 0-1,0-1 0,0 1 1,0-1-1,1 1 0,-1-1 1,0 0-1,1 0 0,-1 0 0,0 1 1,1-1-1,-1 0 0,1-1 1,0 1-1,-1 0 0,1 0 1,0-1-1,0 1 0,-1-1 0,1 1 1,0-1-1,0 0 0,2 0 1,3 1 40,-1-1 0,1 0 1,-1-1-1,1 0 0,-1 0 1,10-3-1,-14 4-25,0-1 0,0 1 0,0-1-1,0 1 1,-1-1 0,1 0 0,0 0 0,-1 0 0,1 0 0,-1 0 0,1-1-1,-1 1 1,0 0 0,1-1 0,-1 1 0,0 0 0,2-4 0,-3 3-13,1 1 0,-1 0 0,0-1 0,0 1 0,0-1 0,0 1 0,0-1 0,0 1 0,0-1 0,-1 1 0,1 0 0,-1-1 1,1 1-1,-1-1 0,1 1 0,-1 0 0,0 0 0,1-1 0,-1 1 0,0 0 0,0 0 0,0 0 0,0 0 0,0 0 0,-2-2 0,-2-1 9,1 1 1,-1-1-1,-1 1 0,1 0 1,0 0-1,-1 0 0,1 1 0,-1 0 1,0 0-1,0 0 0,0 1 0,0-1 1,0 2-1,0-1 0,0 1 0,0 0 1,-12 1-1,16-1-18,0 1 0,0-1 1,0 1-1,0-1 0,1 1 0,-1 0 1,0 0-1,0 0 0,1 0 0,-1 0 1,1 0-1,-1 0 0,1 1 0,-1-1 1,1 1-1,0-1 0,-1 1 0,1-1 0,0 1 1,0-1-1,-1 5 0,0-4 1,1 1-1,0 0 1,0-1-1,1 1 1,-1 0-1,0 0 0,1 0 1,0 0-1,0-1 1,0 1-1,0 0 1,0 0-1,0 0 1,1 4-1,0-6-6,-1 1-1,1 0 1,-1-1-1,1 1 1,0-1 0,0 1-1,0-1 1,0 1-1,0-1 1,0 1-1,0-1 1,0 0-1,0 1 1,1-1-1,-1 0 1,0 0 0,1 0-1,-1 0 1,1 0-1,-1-1 1,1 1-1,0 0 1,-1-1-1,1 1 1,0-1 0,-1 1-1,1-1 1,0 0-1,0 0 1,-1 0-1,1 0 1,0 0-1,0 0 1,-1 0-1,1 0 1,0-1 0,-1 1-1,1-1 1,0 1-1,2-2 1,-1 0 6,0 1 0,0-1 0,1 0 0,-2 1 0,1-1 0,0 0 0,0-1 0,-1 1 0,1-1 0,-1 1 0,1-1 0,-1 0 0,0 1 0,0-1 1,0 0-1,-1 0 0,1-1 0,-1 1 0,0 0 0,2-5 0,-1-35 112,-2 41-109,0 0 0,-1-1 1,1 1-1,-1-1 1,0 1-1,1 0 1,-1 0-1,0-1 1,0 1-1,-1 0 1,1 0-1,0 0 0,-1 0 1,1 0-1,-3-2 1,-8-8 90,-13-9 225,20 21-286,7 8 268,9 14-741,-7-15-1178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6:36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60 4720,'0'0'6117,"-9"-2"-5953,-30-5-5,38 7-148,1 0 1,-1 0-1,0 0 0,1 0 1,-1 1-1,0-1 1,1 0-1,-1 0 1,1 0-1,-1 1 0,1-1 1,-1 0-1,1 1 1,-1-1-1,1 1 1,-1-1-1,1 0 0,-1 1 1,1-1-1,-1 1 1,1-1-1,0 1 1,-1-1-1,1 1 0,0 0 1,0-1-1,-1 1 1,1-1-1,0 1 1,0-1-1,0 1 0,0 0 1,0-1-1,0 1 1,0 0-1,0-1 1,0 1-1,0-1 0,0 1 1,0 0-1,0-1 1,0 1-1,1 0 1,-1-1-1,0 1 0,0-1 1,1 1-1,-1 0 1,11 12 179,-10-12-182,-1 0 1,0 0 0,1-1-1,-1 1 1,1 0-1,-1 0 1,1-1-1,0 1 1,-1 0 0,1-1-1,0 1 1,0 0-1,-1-1 1,1 1-1,0-1 1,0 0 0,0 1-1,-1-1 1,1 0-1,0 1 1,0-1-1,0 0 1,0 0 0,0 0-1,0 0 1,0 1-1,0-1 1,0-1-1,0 1 1,1 0 0,6 0 33,0-1 0,0 0 0,0-1 1,-1 0-1,1 0 0,0 0 1,-1-1-1,1 0 0,-1-1 0,0 0 1,0 0-1,11-8 0,-18 11-28,1 1 0,0-1 0,0 0 0,0 0 0,-1 1 0,1-1 0,0 0 0,-1 0 0,1 0 0,-1 0 0,1 0 0,-1 1 0,0-1 0,1 0-1,-1 0 1,0 0 0,1 0 0,-1 0 0,0 0 0,0 0 0,0-1 0,0 1 0,0 0 0,0 0 0,0 0 0,-1-1 0,0 1 1,0-1 0,0 1 0,0 0 0,0 0 0,0-1 0,0 1 0,0 0 0,0 0 0,-1 0 0,1 0 0,0 1 0,-1-1 0,1 0 0,-3-1 0,-6-1 51,0 0-1,-1 0 1,-16-2 0,21 4-39,1 0-1,-1 1 1,0-1-1,1 1 1,-1 0 0,1 1-1,-1 0 1,1-1-1,-1 2 1,1-1 0,-1 1-1,1-1 1,0 2-1,0-1 1,0 0 0,-7 6-1,9-6 13,-9 11 136,12-13-171,0 1 0,0-1 0,0 1 0,1-1 0,-1 1 0,0 0 0,0-1 0,0 1 0,1-1 0,-1 1 0,0-1 0,0 1 0,1-1 0,-1 1 0,0-1 0,1 1 0,-1-1 0,1 0 0,-1 1 0,0-1 0,1 0 0,-1 1 0,1-1 0,-1 0 0,1 1 0,-1-1 0,1 0 0,0 0 0,-1 0 0,2 1 0,2 1 17,0 0 0,0 0 0,0-1 0,1 1 0,-1-1 1,0 0-1,6 0 0,-8 0-14,0-1-1,0-1 1,0 1 0,1 0 0,-1 0 0,0-1-1,0 1 1,0-1 0,0 0 0,0 0 0,0 0 0,-1 0-1,1 0 1,0 0 0,0 0 0,-1 0 0,1-1-1,2-1 1,6-15 146,-9 18-147,-1-1-1,0 1 0,0-1 0,0 1 0,0 0 0,0-1 1,0 1-1,0-1 0,0 1 0,0-1 0,0 1 1,0 0-1,0-1 0,0 1 0,0-1 0,0 1 0,0-1 1,0 1-1,0 0 0,-1-1 0,1 1 0,0-1 1,0 1-1,0 0 0,-1-1 0,1 1 0,0 0 0,-1-1 1,1 1-1,0 0 0,-1-1 0,1 1 0,0 0 1,-1 0-1,1-1 0,-1 1 0,1 0 0,0 0 0,-1 0 1,1 0-1,-1 0 0,0-1 0,1 1-2,-1 0 0,0 1 0,1-1 0,-1 0 0,0 0 0,1 0 0,-1 0 0,1 0 0,-1 1 0,0-1 0,1 0 0,-1 1 0,1-1 0,-1 0 0,1 1 0,-1-1 0,1 1 0,-1-1 0,1 1 0,-1-1 0,1 1 0,0-1 0,-1 1 0,1-1-1,-1 2 1,-8 17 16,7-13-9,-23 43-1893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6:39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150 24 4216,'0'0'6320,"-10"-4"-6124,-33-12-15,42 16-152,-1-1 0,0 0-1,0 1 1,0-1 0,0 1 0,1 0 0,-1-1-1,0 1 1,0 0 0,0 0 0,0 1 0,0-1-1,0 0 1,0 0 0,1 1 0,-1-1 0,0 1-1,0 0 1,1 0 0,-1-1 0,0 1 0,1 0 0,-1 0-1,0 1 1,1-1 0,0 0 0,-1 0 0,1 1-1,0-1 1,-1 1 0,1-1 0,0 1 0,0-1-1,0 1 1,1 0 0,-1 0 0,0-1 0,1 1-1,-1 0 1,1 0 0,-1 0 0,1 0 0,0-1-1,0 1 1,0 0 0,0 0 0,0 4 0,1-2 4,1 1 0,-1 0 1,1 0-1,0 0 1,0-1-1,0 1 0,1-1 1,-1 0-1,1 0 0,0 0 1,6 6-1,-8-9-21,0 1-1,1-1 1,-1 1-1,1-1 1,-1 0 0,1 1-1,-1-1 1,1 0-1,0 0 1,0 0-1,0 0 1,-1-1 0,1 1-1,0 0 1,0-1-1,0 0 1,0 1-1,0-1 1,0 0-1,0 0 1,0 0 0,0 0-1,0 0 1,0 0-1,0-1 1,0 1-1,0-1 1,0 1 0,0-1-1,0 0 1,3-2-1,-3 2 1,0-1 1,-1 0-1,1 1 0,-1-1 0,1 0 1,-1 0-1,0 0 0,0 0 0,0 0 0,0 0 1,0 0-1,0 0 0,0-1 0,-1 1 0,1 0 1,-1 0-1,0-4 0,1 3 12,-1 0 1,0-1-1,0 1 1,0 0-1,-1 0 1,1 0-1,-1-1 0,1 1 1,-1 0-1,0 0 1,0 0-1,-3-3 1,2 3-2,0 0 1,-1 0 0,1 1 0,-1 0 0,0-1 0,0 1 0,0 0 0,0 0 0,0 1 0,0-1-1,0 0 1,-1 1 0,1 0 0,-1 0 0,1 0 0,-1 0 0,1 1 0,-1-1 0,1 1 0,-1 0-1,0 0 1,1 0 0,-1 1 0,1-1 0,-1 1 0,1 0 0,-1 0 0,1 0 0,-1 0-1,1 1 1,0-1 0,0 1 0,0 0 0,0 0 0,0 0 0,0 0 0,0 1 0,-3 3 0,5-5-10,0 0 1,-1 1 0,1-1 0,0 1-1,0 0 1,0-1 0,1 1 0,-1 0-1,0-1 1,1 1 0,-1 0 0,1 0-1,-1-1 1,1 1 0,0 0 0,0 0-1,0 0 1,0 0 0,0 0 0,0-1 0,0 1-1,1 0 1,-1 0 0,2 2 0,-1-2-2,1 1 1,0-1 0,0 1 0,1-1 0,-1 0 0,0 0 0,1 0 0,-1 0 0,1-1-1,0 1 1,-1-1 0,1 1 0,0-1 0,4 1 0,42 13-1825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6:42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95 2304,'0'0'9762,"-10"-7"-9586,-29-18 2,39 25-172,0 0 0,0 0 0,-1 0 0,1-1 0,0 1 0,-1 0 1,1 0-1,0 0 0,0 0 0,-1 0 0,1 0 0,0 0 0,-1 0 1,1 0-1,0 0 0,-1 0 0,1 0 0,0 0 0,-1 0 0,1 0 0,0 0 1,0 0-1,-1 0 0,1 0 0,0 0 0,-1 1 0,1-1 0,0 0 1,0 0-1,-1 0 0,1 0 0,0 1 0,0-1 0,0 0 0,-1 0 1,1 1-1,0-1 0,0 0 0,0 0 0,0 1 0,-1-1 0,1 0 0,0 1 1,0-1-1,0 0 0,0 0 0,0 1 0,0-1 0,0 0 0,0 1 1,0-1-1,-1 20 168,1-15-97,0-3-48,-1 1 0,1-1 0,-1 1 0,1-1 0,0 0-1,0 1 1,0-1 0,0 1 0,1-1 0,-1 1 0,1-1 0,-1 0-1,1 1 1,0-1 0,0 0 0,0 0 0,2 4 0,-1-4-1,0 0 0,0 0 0,0 0 0,0 0 0,1-1 1,-1 1-1,0-1 0,1 1 0,0-1 0,-1 0 0,1 0 0,0 0 0,-1 0 0,5 0 1,-5-1-13,0 0 0,-1 0 0,1 0 0,-1 0 0,1 0 0,0 0 0,-1-1 0,1 1 1,-1-1-1,1 1 0,0-1 0,-1 1 0,0-1 0,1 0 0,-1 0 0,1 0 0,-1 0 0,0 0 1,0 0-1,1 0 0,-1 0 0,0 0 0,0-1 0,0 1 0,0 0 0,0-1 0,-1 1 1,2-2-1,0-2 23,1 0 0,-1 0 0,-1 1 0,1-1 0,-1-1 0,1 1 0,0-9 1,-2 8 4,0 0 0,-1 1 0,1-1 0,-1 0 0,-1 0 0,1 0 0,-1 0 0,-4-10 0,6 15-31,-1-1-1,0 0 1,0 1 0,1-1 0,-1 1 0,0 0 0,0-1-1,0 1 1,0 0 0,-1 0 0,1-1 0,0 1 0,0 0 0,-1 0-1,1 0 1,-1 1 0,1-1 0,-1 0 0,1 0 0,-1 1-1,1-1 1,-1 1 0,0-1 0,1 1 0,-1 0 0,0 0 0,1 0-1,-1 0 1,0 0 0,1 0 0,-1 0 0,0 0 0,1 1-1,-1-1 1,-2 2 0,-5 1 17,5-2-18,0 0 1,1 0-1,-1 1 1,1-1-1,-1 1 0,1 0 1,-1 0-1,1 0 1,0 0-1,0 1 1,0-1-1,0 1 1,0 0-1,1 0 1,-1 0-1,-2 5 1,-2 4 19,5-10-25,1-1 0,0 1 0,0 0 0,0-1 0,0 1 0,0 0 0,0 0-1,1 0 1,-1 0 0,0 0 0,1 0 0,0 0 0,-1 0 0,1 0 0,0 0 0,0 0 0,0 0 0,1 4 0,2 1 33,7 16 9,-9-23-44,-1 1-1,1-1 1,-1 1-1,1-1 1,0 0-1,-1 1 1,1-1-1,0 0 1,-1 0-1,1 1 1,0-1-1,-1 0 1,1 0-1,0 0 1,-1 0-1,1 0 1,0 0 0,-1 0-1,1 0 1,0 0-1,0 0 1,-1 0-1,1 0 1,0-1-1,-1 1 1,1 0-1,0 0 1,-1-1-1,1 1 1,-1 0-1,1-1 1,1 0-1,0 0 10,0-1-1,0 1 1,-1-1-1,1 1 1,0-1 0,-1 0-1,1 0 1,-1 0-1,1 0 1,-1 0-1,0 0 1,0 0-1,0 0 1,0-1 0,0 1-1,0 0 1,-1-1-1,1 1 1,-1 0-1,1-1 1,-1 1-1,0-1 1,0 1-1,0 0 1,0-1 0,-1 1-1,1-1 1,-1 1-1,1 0 1,-1-1-1,0 1 1,0 0-1,0 0 1,0 0 0,0 0-1,-1-1 1,1 2-1,-1-1 1,1 0-1,-1 0 1,-3-2-1,3 3 3,-1 0 0,0 0-1,0 0 1,0 1 0,0 0-1,0-1 1,0 1 0,0 0-1,0 1 1,0-1-1,0 0 1,0 1 0,0 0-1,0-1 1,1 1 0,-1 1-1,-5 1 1,7-2-15,1 0-1,0 0 1,0 0 0,-1 0 0,1-1 0,0 1-1,0 0 1,0 0 0,0 0 0,0 0 0,0 0-1,0 0 1,1-1 0,-1 1 0,0 0-1,0 0 1,1 0 0,-1 0 0,0-1 0,1 1-1,0 1 1,9 17-17,-10-18 15,10 13-2147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6:43.9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65 4616,'0'0'4218,"-1"-9"-4043,-3-29 9,4 37-146,0 1 1,0-1-1,0 0 0,0 1 1,0-1-1,0 0 0,-1 1 0,1-1 1,0 0-1,0 1 0,-1-1 1,1 0-1,0 1 0,-1-1 1,1 1-1,-1-1 0,1 0 0,-1 1 1,1 0-1,-1-1 0,1 1 1,-1-1-1,1 1 0,-1-1 1,0 1-1,1 0 0,-1 0 0,0-1 1,1 1-1,-1 0 0,0 0 1,1 0-1,-1 0 0,0-1 1,1 1-1,-1 0 0,0 0 0,0 1 1,1-1-1,-1 0 0,-1 0 1,-8-1 385,10 1-246,-14 2 958,12 1-1068,0-1 0,1 0 0,-1 0 1,1 1-1,0-1 0,-1 1 0,1-1 1,0 1-1,1 0 0,-1-1 0,0 1 1,1 0-1,0-1 0,-1 1 0,1 5 1,0-8 147,17-2 46,-16 3-247,0-1 0,1 0 0,-1 0 0,0-1-1,1 1 1,-1 0 0,0 0 0,0-1 0,1 1 0,-1 0-1,0-1 1,0 1 0,1-1 0,-1 0 0,0 1-1,0-1 1,0 0 0,0 0 0,0 0 0,0 0-1,0 0 1,0 0 0,-1 0 0,1 0 0,1-1 0,-2 2-12,0-1 1,0 1 0,0 0 0,1 0 0,-1 0-1,0 0 1,0 0 0,0 0 0,0-1-1,0 1 1,0 0 0,1 0 0,-1 0 0,0 0-1,0-1 1,0 1 0,0 0 0,0 0 0,0 0-1,0-1 1,0 1 0,0 0 0,0 0-1,0 0 1,0-1 0,0 1 0,0 0 0,0 0-1,0 0 1,0-1 0,0 1 0,0 0 0,0 0-1,0 0 1,0-1 0,0 1 0,-1 0 0,1 0-1,0 0 1,0 0 0,0-1 0,0 1-1,0 0 1,-1 0 0,1 0 0,0 0 0,0 0-1,0 0 1,0-1 0,-1 1 0,1 0 0,0 0-1,0 0 1,0 0 0,-1 0 0,1 0 0,0 0-1,0 0 1,0 0 0,-1 0 0,1 0-1,0 0 1,0 0 0,0 0 0,-1 0 0,-7-2 28,-1 0 34,0 1 0,0 0 0,-1 1 0,-11 1-1,17-1 158,39-10-2053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8:09.463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 1 2000,'0'0'0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8:17.25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29 1 2400,'0'0'3737,"-3"11"-3512,-22 91 781,29-77 424,1-6-447,-5-18-915,0 0-1,1 1 1,-1-1 0,1 0-1,0 0 1,-1 0 0,1 1-1,0-1 1,0 0 0,0 0-1,0 0 1,0 0 0,1 0-1,-1 0 1,1 0 0,-1 0-1,1-1 1,-1 1 0,1 0-1,-1 0 1,1-1 0,0 1-1,0-1 1,0 1 0,0-1-1,0 1 1,3 0 0,26 10 954,-21-6-760,1 0-1,0-1 0,0 0 1,0 0-1,1-1 0,0 0 1,0 0-1,0-1 1,14 2-1,52 13 1301,-64-12-1367,0-1-1,1 0 1,0 0 0,1-1-1,-1 0 1,1-1 0,0 0-1,17 1 1,51 4 206,-62-4-318,1-1-1,-1-1 0,28 1 1,339-18 426,-274 9-414,-62 3-10,1 1-1,76 2 1,181 6 281,-298-5-353,332-7 170,-123 1-92,45 1 39,-244 5-118,154 0 64,-165-1-50,0 1-1,0 0 1,0 0 0,1 1 0,-1 0-1,0 0 1,0 1 0,0-1 0,13 5-1,-23-6-23,-1 0-1,1 0 0,-1 1 1,1-1-1,-1 0 0,1 1 1,-1-1-1,0 1 0,1-1 1,-1 1-1,0-1 0,0 1 1,0 0-1,1-1 0,-1 1 1,0 0-1,0 0 0,-1-1 1,1 1-1,0 0 0,0 0 1,-1 0-1,1 0 0,0-1 1,-1 1-1,0 0 0,1 0 1,-1 0-1,0 0 0,0 0 1,0 0-1,0 0 0,0 0 1,0 0-1,0 0 0,0 0 1,0 0-1,-1 0 0,1-1 1,-1 1-1,1 0 0,-1 0 1,-1 1-1,-5 8 11,-1-1 1,0 0-1,-1 0 0,0-1 0,-2 1 1,1-1-1,-2-1 0,1 1 1,-20 9-1,19-10-2,-90 47 71,-3-3-1,-218 81 1,228-98-44,19-7 7,-112 51 1,84-28 13,-60 31 104,148-75-124,15-6-30,-1 1 0,1-1 0,-1 1 0,1-1-1,0 1 1,-1-1 0,1 1 0,0-1 0,0 1 0,0 0 0,0 0 0,0-1 0,0 1 0,0 0-1,0 0 1,-1 1 0,29-4 0,25-7-51,-1-1-1,-1-2 0,91-29 0,43-12-66,-108 35 61,109-23-26,-132 31 59,158-22 11,-155 25 23,-2-2 1,104-26 0,-104 23-1,90-11 0,-89 15-14,-19 4-6,1 1 1,0 1 0,57 1 0,39-2-38,-34 0 81,125 4 0,-117 1-4,357 0 129,-284 4-133,-105-2 2,87-3 1,143 2-12,-199 1-54,126-5-1,132-13 173,-226 8 156,-90 0 77,-46 6-369,0 0 0,0-1 0,-1 1 0,1 0-1,0 0 1,0-1 0,-1 1 0,1-1 0,0 1 0,-1-1 0,1 0 0,-1 1 0,1-1 0,-1 0 0,3-1 0,-2 1-4,0-1 0,0 1 0,0 0 0,1 0 0,-1 0 0,0 0 0,1 1 0,-1-1 0,6-1 0,-4 1-2,0 0 0,0 0 1,-1 0-1,1-1 0,-1 1 1,1-1-1,-1 1 0,0-1 0,5-3 1,13-6 2,-9 6 0,-2 2 7,-1-1 1,-1 1-1,1-1 1,-1 0-1,0 0 1,0-1-1,-1 0 1,0 0-1,7-6 1,-7 3 17,-6 7-18,0 0 0,0 0 0,0-1 0,0 1 0,1 0 0,-1 0 0,0 0 0,1 0 0,0 0 0,-1 0 0,1 0 1,0 1-1,0-1 0,2-1 0,13-5 39,-15 6-52,0 0 0,0 0-1,0 1 1,0-1 0,0 0-1,1 0 1,-1 1 0,0-1-1,1 1 1,-1-1 0,5 1-1,43-10-15,-44 8 16,0 0-1,0 0 1,1 1-1,0 0 1,-1 0 0,1 0-1,0 0 1,8 1-1,-77 21 49,20-12-19,-1-1 1,-1-2-1,0-1 1,0-1-1,-67 1 1,-51 4 43,30-2 7,49-4 1,76-3-68,0 1-1,-1-1 1,1 0-1,0 0 1,-1-1-1,1 1 1,0-1 0,0 0-1,0 0 1,0 0-1,0-1 1,0 0 0,0 0-1,1 0 1,0 0-1,-1 0 1,-7-5 0,-4 0 70,16 7-59,1 0 0,0 0 0,0 0 1,0-1-1,0 1 0,1 0 0,-1-1 0,0 1 0,0 0 1,0-1-1,0 1 0,0-1 0,1 1 0,-1-1 1,0 1-1,1-1 0,-1 1 0,0-2 0,-48 1 199,42 2-179,6-1-1,-5-1 75,214-10-100,0-1-8,-5-4-12,-92 8-9,118-18 0,-173 17-4,-18 2 3,0 1 0,1 1 1,0 1-1,45 0 0,-60 3 29,1-1 0,28-3 0,-30 2 38,0 1-1,27-1 1,-48 3 20,-3 1-63,0 0 0,0-1 0,0 1 0,0 0 0,0-1 0,0 1 0,0-1 0,0 1 0,0 0 1,0-1-1,0 0 0,-1 1 0,1-1 0,0 1 0,0-1 0,-1 0 0,1 0 0,-1 1 0,-1-1 0,-30 5 85,21-3-66,0 0 0,0 0 0,0 1-1,1 0 1,-13 4 0,-29 7 48,5-2-6,2 2 0,-72 26 0,74-23-19,0-2 0,-81 20 0,1-4 43,88-21-61,-1-1 1,-77 13 0,88-18-4,1 1 0,-40 11 0,-7 2 10,36-10 19,-47 17-1,54-16-34,26-9-17,2 0-8,0 0 0,1 0-1,-1 0 1,0 0 0,1 0 0,-1 0-1,0 0 1,1 0 0,-1 0 0,0 0-1,1-1 1,-1 1 0,1 0 0,-1 0-1,0 0 1,1-1 0,-1 1 0,1 0-1,-1-1 1,1 1 0,-1 0 0,1-1-1,0 1 1,-1 0 0,1-1 0,0 1-1,-1 0 1,1-1 0,0 0 0,-4-15-25,2 4 16,-27-80-167,10 45-3043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9:46.41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285 13 3408,'0'0'8169,"-7"-2"-7933,0 0-211,0 0 77,-1 0-1,0 0 1,0 1-1,0 0 1,1 0-1,-2 1 1,-12 1-1,10 1 9,0 0-1,0 1 0,1 1 1,0-1-1,0 1 0,0 1 1,0-1-1,0 3 0,-11 6 1,14-8-23,1 0 0,-1 0 1,1 1-1,0 0 1,0 0-1,1 0 0,0 1 1,0 0-1,1 0 1,-1-1-1,2 2 1,-1-1-1,1 1 0,0 0 1,-2 9-1,5-14-53,0-1-1,0 1 1,1 0-1,-1-1 1,1 0-1,-1 1 1,1 0-1,0-1 1,0 0 0,0 1-1,1-1 1,-2 0-1,2 1 1,0-2-1,-1 1 1,1 0-1,0 0 1,3 3-1,1 0 47,0 1-1,0-2 0,0 1 1,0-1-1,9 4 1,2 0 57,0 0 0,2-2 0,18 4 1,-29-7-62,0-2 0,0 0-1,-1 0 1,13-1 0,-17 0-53,0-1 0,1 0 0,-1 1-1,0-1 1,0 0 0,0 0 0,1 0 0,-1-1-1,-1 1 1,1-1 0,0 1 0,-1-2 0,4-1-1,0-1 15,-1 0 0,0-1 0,-1 1-1,1 0 1,0-2 0,-1 1 0,-1 0-1,5-11 1,-4 9-8,0-1 1,0 1-1,2 0 0,-2 0 0,2 1 0,0-1 1,0 1-1,1 0 0,0 1 0,14-11 0,-17 13-27,2 1 0,-2 1 0,2-1 0,-2 1 0,2-1-1,-1 2 1,0-2 0,1 2 0,0 0 0,-1 0-1,1 0 1,0 1 0,-1-1 0,10 2 0,2 1-20,0 0-1,1 2 1,23 9 0,-31-10 14,-7-2 11,0 0 0,-1 1 0,1-2 0,0 1 1,6 0-1,-17-22 186,6 19-189,0-1-1,0 1 1,0 0 0,0 0-1,0 0 1,-1 1 0,1-2-1,0 2 1,-1-1-1,0 1 1,0 0 0,1-1-1,-1 2 1,1-1 0,-1 0-1,-1 0 1,1 0-1,-4 1 1,2-1 3,0 1 0,0 0 0,0 1-1,0-1 1,1 1 0,-2 0 0,2 0 0,-1 0-1,0 1 1,-6 2 0,6 0-4,1-1 0,-2 0 0,2 1-1,0 0 1,-1 0 0,1 0 0,0 0 0,1 1-1,0 0 1,-1-1 0,1 2 0,0-2 0,0 2-1,-1 7 1,1-7 15,0 0 0,2 1 0,-1 0 0,1 0 0,-1 0 0,1 0 0,1-1 0,0 1 0,0 0 0,0 0-1,3 12 1,-3-17-8,1 0-1,0 1 0,0-1 1,0 0-1,0 0 0,1 1 1,-2-1-1,2 0 0,-1 0 0,1-1 1,0 1-1,-1 0 0,1 0 1,0-1-1,-1 1 0,2-1 1,-2 1-1,2-1 0,-1 0 0,-1 0 1,6 1-1,-4 0 4,0-2-1,1 1 1,-1-1-1,0 0 1,0 0-1,0 0 1,0 0-1,0 0 1,0 0-1,0 0 1,0-1-1,0 0 1,0 0-1,0 0 1,0 0-1,4-3 1,0 0 40,-1 0 1,1-2 0,-1 2-1,-1-2 1,1 0-1,-1 1 1,0-1 0,0 0-1,-1-1 1,0 0-1,1 1 1,-2-1 0,1-1-1,3-11 1,-7 9 43,-2 11-30,1 5-35,1 3-6,1 0-1,0 0 1,0 0 0,4 13 0,-4-19-8,0-1 0,-1 1 0,1-1 1,0 1-1,1-1 0,-1 1 0,0-1 0,0 0 1,1 1-1,-1-2 0,2 1 0,-2 1 1,2-2-1,-2 1 0,1 0 0,1 0 0,-1-1 1,0 0-1,4 3 0,-3-4-4,-2 1-1,2-1 1,-2 0 0,1 0-1,0 0 1,0-1 0,1 1-1,-2 0 1,1-1 0,0 0-1,0 1 1,0 0 0,-1-1 0,2-1-1,-2 1 1,3-1 0,26-19 124,-7 1-7,62-46 320,-85 65-448,2 0 0,-1 0 0,0 1 0,1 0 0,-1-1 0,0 0-1,1 1 1,-1-1 0,1 1 0,-1-1 0,1 1 0,-1 0 0,0 0 0,1 0-1,-1 0 1,1 0 0,-1 0 0,1 1 0,-1-1 0,1 1 0,-2-1-1,2 1 1,0 0 0,-1-1 0,0 0 0,0 1 0,1 0 0,-1 0 0,0 0-1,0 0 1,0 0 0,0 0 0,1 1 0,1 1-2,-1 0-1,1 1 1,-1-1 0,-1 0-1,2 1 1,-2-1-1,1 1 1,-1 0 0,1-1-1,-1 1 1,1 5 0,-2-9 2,0 1 1,0-1-1,0 0 0,0 1 1,0-1-1,0 1 1,0-1-1,0 0 1,1 0-1,-1 0 1,0 0-1,0 1 1,0-1-1,0 0 0,0 1 1,0-1-1,0 0 1,1 1-1,-1-1 1,0 0-1,1 0 1,-1 1-1,0-1 0,1 0 1,-1 0-1,0 0 1,1 0-1,-1 0 1,0 0-1,0 0 1,0 0-1,1 0 0,-1 0 1,1 0-1,-1 0 1,1 0-1,14-5 102,16-18 38,-28 21-133,5-5 23,-4 4-8,1 0-1,-1-1 0,1 1 1,0 0-1,1-1 1,7-2-1,-13 6-24,1 0-1,-1 0 1,1 0-1,-1 0 1,1 0-1,-1 0 1,1 0-1,-1 0 1,0 0-1,0 0 1,0 0 0,1 0-1,-1 1 1,1-1-1,-1 0 1,0 0-1,1 1 1,-1-1-1,0 0 1,0 1-1,0-1 1,0 0 0,1 0-1,-1 0 1,0 0-1,0 1 1,0-1-1,1 1 1,-1-1-1,0 1 1,0-1-1,0 0 1,0 0 0,0 0-1,0 1 1,0-1-1,0 1 1,0-1-1,0 1 1,0-1-1,0 1 1,1 19-11,-1-16 13,0 5 16,-1 1-1,1-1 0,1 0-1,-1 0 1,4 15 0,-3-22-8,0 1-1,0-1 1,0 0 0,0 1-1,0-1 1,1 0 0,-1 0 0,0 0-1,1 0 1,-1 0 0,2 0-1,-2 0 1,1-1 0,0 2-1,0-2 1,1 0 0,-2 0 0,1 1-1,1-1 1,-1 0 0,4 2-1,-1-3 23,-1 2-1,2-1 1,-2-1-1,1 0 1,0 0-1,0 0 1,0 0-1,0 0 1,0 0-1,-1-1 1,2-1-1,-2 2 1,1-2-1,8-3 1,-7 3-330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09.94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16783,'0'0'4120,"36"56"-3784,-11-23-192,2 5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9:48.14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0 411 4816,'0'0'4417,"5"-8"-4073,-2 2-306,20-31 826,30-70 1,-12-27 739,-22 63-432,-15 46-568,-3 24-561,-1 0 0,0-1 0,0 1 0,0 0 0,-1 0 0,1 0 0,0 0 0,0 0 0,-1 0 0,1 0 0,0 0 0,0-1 0,-1 2 0,0-1 0,0-1 0,1 2 0,0-1 0,-1 0 0,-1-1 0,2 2-24,-1 0 1,0 0 0,1-1 0,-1 1 0,1 0 0,0 0 0,-1 0 0,1 0-1,-1 1 1,1-1 0,-1 0 0,0 0 0,1 0 0,0 0 0,0 1 0,-1-1-1,1 0 1,-1 0 0,1 0 0,-1 0 0,1 0 0,0 1 0,0-1 0,-1 1-1,1-1 1,-1 1 0,1-1 0,-1 0 0,-9 15 88,8-13-62,-5 8 3,2 1-1,-1 0 0,1 0 1,0-1-1,1 2 0,1-1 1,-4 22-1,-7 88 250,11-80-199,-2 75 214,6-95-122,1 0 0,1 0 0,7 31 0,-3-39 15,-7-13-190,0 1-1,0-1 0,0 0 0,1 0 0,-1 0 0,1 0 1,-1 0-1,1 0 0,-1 0 0,0 1 0,0-1 0,1 0 1,-1 0-1,1 0 0,-1 0 0,1 0 0,-1 0 1,0 0-1,0 0 0,1 0 0,0-1 0,1 1 34,1-1 0,-2-1 0,1 1 0,1 0 1,-2 0-1,2-1 0,-2 1 0,4-4 0,1-3 34,0 1 0,-1 0 0,1-1 0,-1-1 0,0 2 1,6-19-1,16-57 767,-23 71-610,-3 9-143,0-2 159,2 7-106,8 9-100,7 0-24,-10-6-8,1 0 1,-1-1-1,14 6 1,-19-8-10,1-2 1,0 1 0,0 0-1,-1-1 1,1 1 0,0-1-1,0 0 1,-1 0 0,1-1-1,0 1 1,-1-1 0,8-2-1,-4 1 25,-1 0 0,0-2 0,0 1 0,0 0 0,1-1 0,-2 0 0,1 0-1,-1-1 1,0 1 0,0-2 0,6-5 0,-9 8-24,0 1 0,0-1-1,0 0 1,-1 0 0,1 1 0,0-1 0,-2 0 0,2 0-1,-1-1 1,-1 1 0,1 0 0,0 0 0,0-1 0,-1 1-1,0 0 1,0 0 0,0-1 0,0 1 0,-1 0 0,1 0-1,-1 0 1,0 0 0,1 0 0,-2 0 0,1 0 0,-3-4-1,4 5-5,-1 1 0,0-1 1,0 1-1,0 0 0,0-1 0,0 1 0,0 0 0,-1 0 0,1 0 0,0-1 0,-1 2 0,1-1 0,-1 0 1,1 0-1,-1 0 0,1 1 0,-1-1 0,0 0 0,-3 0 0,3 1-2,-1 0 0,0 0 0,1 0 0,-2 0 0,2 1 0,0 0 0,-1 0-1,0-1 1,0 1 0,1 0 0,-5 2 0,2 0 2,0 0 0,0 1 0,0-1-1,1 1 1,-1 0 0,1 0 0,0 1 0,0-1 0,1 1-1,-1 0 1,-3 6 0,5-8 0,2 0 0,-2 0 0,1 0 0,0 0 0,1 0 0,-1 0 0,1 0 0,-1 0 1,1 0-1,0 0 0,0 1 0,1-1 0,-1 0 0,1 0 0,1 5 0,0-3 3,-1-1 0,1 1 0,1 0 0,-1-2 0,1 1 0,-1 1 0,1-1 0,1-1 0,5 6 0,-4-4 11,1 0 0,0 0-1,1-1 1,0 1 0,-1-1 0,2-1-1,-1 1 1,0-1 0,1-1-1,-1 0 1,1 1 0,10 0-1,-1-3 106,0 0-1,0-2 0,0 0 0,0-1 0,0 0 1,-1-2-1,0 0 0,22-10 0,-21 10 91,-9 5-3267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9:51.62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1 569 6224,'0'0'7049,"9"-1"-6665,-1 1-276,-5 0-71,0 0 0,-1 0-1,1 0 1,0 0-1,1 0 1,-1-1-1,0 0 1,0 0-1,0 1 1,-1-2 0,1 1-1,0 0 1,0-1-1,-1 1 1,1-1-1,-1 0 1,4-3 0,11-15 405,-1 0 0,-1-2 0,14-26 1,33-74 1099,-47 91-1083,12-26 1261,-27 57-1693,0 0 0,0-1 1,0 1-1,0 0 0,0-1 0,0 1 0,0 0 1,0 0-1,1 0 0,-1 0 0,0-1 0,0 1 1,0 0-1,0-1 0,0 1 0,0 0 0,0 0 0,0-1 1,1 1-1,-1 0 0,0 0 0,0 0 0,1 0 1,-1 0-1,0 0 0,1 0 0,-1 0 0,0 0 1,0-1-1,1 1 0,-1 0 0,0 0 0,0 0 1,0 0-1,1 0 0,3 11 599,-3-5-580,14 43 270,20 84 158,-32-118-411,-1 0-1,0 1 0,-2-1 0,0 1 1,0-1-1,-6 29 0,6-43-53,0 1 0,-1-1 0,1 1 0,0-1 0,-1 1 0,1-1 0,-1 0 0,0 1 0,1-1 0,-1 1 0,0-1 0,0 0 0,0 0 0,0 0 0,0 0 0,0 0-1,0 1 1,-1-2 0,1 1 0,0 0 0,-3 1 0,2-1 4,0-1 0,-1 1 0,1-1 0,0 0 0,-1 0 0,1 0 0,0 0 0,-1 0 0,1 0 0,0 0 0,0-1 0,-5-1 0,-3-1 25,0-2-1,0 0 1,0 0-1,-14-10 1,10 5 17,1 1 0,-15-15 0,13 14 57,11 9-46,10 5-15,3 1-48,1 0-1,0-2 1,0 1-1,0-1 1,0 0-1,0 0 1,18 1-1,-7-3-8,0 1-1,0-2 1,0 0 0,0-2-1,-1 0 1,33-8-1,-37 6 8,0-1 0,0-1 0,-1-1 0,1 0 0,-2 0-1,1-2 1,-1 0 0,20-17 0,-30 23 8,0 0 1,0-1-1,-1 1 0,1-1 1,-1 0-1,0 0 0,0 0 1,-1-1-1,4-6 0,-6 10-7,0 1 0,0 0 0,0 0 0,1 0 0,-1-1 0,0 1 0,0 0 0,0 0 0,0 0 0,0-1 0,0 1 0,0 0 0,0 0-1,0 0 1,0 0 0,0 0 0,0 0 0,0 0 0,0-1 0,-1 1 0,1 0 0,0 0 0,0 0 0,0-1 0,0 1 0,0 0 0,0 0 0,0 0 0,0-1 0,0 1 0,0 0-1,0 0 1,0 0 0,0 0 0,-1 0 0,1 0 0,0-1 0,0 1 0,0 0 0,-1 0 0,1 0 0,-9 2 27,-8 6-6,12-4-26,0-1 1,0 1-1,1 0 0,-1 0 1,1 0-1,0 0 1,1 1-1,-7 10 1,8-14 0,1 2 0,0-1 1,-1 1-1,1-1 0,1 0 1,-1 1-1,0 0 1,0 0-1,1-1 0,0 0 1,0 2-1,0-2 0,0 1 1,0-1-1,0 1 0,0 0 1,1 0-1,0-1 0,0 0 1,-1 1-1,1 0 0,1-1 1,0 3-1,0-1 12,1 1 0,0-1 1,0 0-1,0 0 0,0 0 0,1 0 1,4 3-1,-7-6-6,0-1 0,0 1 0,0 0 0,0-1 0,0 0 0,0 1 0,0-1 0,0 1-1,0-1 1,1 0 0,-1 1 0,0-1 0,0 0 0,0 0 0,0 0 0,1 0 0,-2 0 0,2 0 0,-1-1 0,0 1 0,0 0 0,1-1 0,-2 1 0,1-1 0,1 1 0,-2 0 0,1-1 0,1 0-1,-1 0 1,-1 1 0,1-1 0,0 0 0,0 0 0,-1 1 0,1-1 0,0 0 0,0-1 0,-1 2 0,1-3 0,1 0 6,0 0 1,0-1-1,-1 0 1,1 0-1,-2 0 1,2 0 0,-1 0-1,-1 1 1,0-2-1,1 1 1,-1 0-1,0 0 1,-1 0-1,1 0 1,-2-7-1,1 5 3,0 0 0,-1 1 0,1-1-1,-2 1 1,1-1 0,0 1 0,0 0 0,-1 0 0,-1 1-1,-5-9 1,8 12-7,-1-1 0,0 1 1,0-1-1,1 1 0,-2 0 0,2-1 0,-1 1 0,0 1 0,0-1 0,-1 0 0,2 0 1,-1 1-1,-1 0 0,1-1 0,0 1 0,0-1 0,0 1 0,-3 0 0,5 1-7,0-1 1,0 1-1,0-1 0,0 0 0,0 0 1,1 0-1,-1 0 0,1 1 0,-1-1 0,0 0 1,1 1-1,-1-1 0,0 0 0,0 0 1,1 0-1,-1 1 0,1-1 0,-1 0 0,1 0 1,-1 0-1,0 0 0,0 0 0,1 0 1,-1 0-1,1 0 0,-1 0 0,1 0 0,-1 0 1,11-3-8,-1 2 1,1-2 0,-1 0 0,0 0 0,0-1 0,0-1-1,10-6 1,-2 1 10,-2-1-1,0-1 1,-1-1-1,1 0 0,-2-1 1,-1-1-1,0 0 1,0-1-1,-1 0 1,-1-1-1,-1 0 0,0 0 1,-2-1-1,0 0 1,-1-1-1,6-23 1,-12 37 0,1 1 1,-1-1-1,-1 0 1,0 0 0,0 1-1,0-1 1,0 0-1,0 0 1,-1 0-1,0 1 1,-1-1 0,-1-8-1,3 13-4,-1 0 0,1-1 0,0 1 0,0 0 0,0 0-1,0 0 1,0 0 0,0 0 0,0 0 0,0 0 0,-1 0 0,1 0-1,0-1 1,0 1 0,0 0 0,0 0 0,-1 0 0,1 0 0,0 0-1,0 0 1,0-1 0,0 1 0,0 0 0,0 0 0,0 0-1,0 0 1,-1 0 0,1 0 0,0 0 0,0 0 0,-1 0 0,1 0-1,0 0 1,0 0 0,0 0 0,-1 0 0,1 0 0,-5 6-21,-3 10-2,4 1 18,0 1 0,1 0 0,1 0 0,1 0 0,1 0-1,0 0 1,4 32 0,5-4-81,24 81 0,-30-115 97,1-1 0,0 1 0,1-1-1,0 0 1,1 0 0,0 0 0,1-1-1,13 15 1,-19-24 2,0 1 0,0-1 0,1 0 1,0 0-1,-1 1 0,1-2 0,-1 1 0,1 1 0,-1-2 0,1 1 0,-1 0 0,2-1 0,-2 1 0,1 0 0,0-1 0,-1 0 0,1 0 0,0 0 1,0 0-1,2 0 0,-1 0 3,-1-1 1,0 0 0,0 0-1,0 0 1,1 1-1,-1-2 1,-1 1 0,2 0-1,-2-1 1,2 1 0,-2-1-1,1 1 1,2-4-1,3-4 21,-1 0-1,0-1 0,0 1 0,-2-1 0,7-15 0,4-7 19,-11 24-44,0 0-1,0 0 0,0-1 1,-2 0-1,4-11 1,-6 20-10,0-1 0,0 1 1,0-1-1,0 1 0,0-1 1,0 0-1,0 1 0,0 0 1,0-1-1,0 1 0,1-1 1,-1 0-1,0 1 0,1 0 1,-1-1-1,1 1 0,-1-1 1,0 0-1,5 7 24,2 17 23,-6-21-43,0 10 24,2 1 0,0 0 0,0-1 0,1 0 0,1 0 0,10 21 0,-14-32-23,-1 0 1,1-1 0,-1 1-1,1 0 1,-1-1 0,0 0-1,1 1 1,0 0-1,-1-1 1,1 1 0,-1-1-1,1 0 1,-1 0-1,1 1 1,0-1 0,-1 1-1,1-1 1,0 0-1,0 1 1,0-1 0,-1 0-1,1 0 1,0 0-1,-1 0 1,1 0 0,-1 0-1,1 0 1,0 0-1,0 0 1,-1 0 0,1-1-1,0 1 1,0 0-1,0-1 1,-1 1 0,0 0-1,1-1 1,0 1-1,0 0 1,-1-1 0,0 1-1,1-1 1,0 1-1,-1-1 1,1 1 0,-1-1-1,1-1 1,4-3 30,-1-1 0,0 0 0,7-14 0,-6 11-21,17-42 115,-17 38-55,-1 1-1,2 1 0,0-1 0,8-13 0,-13 25-71,0-1 0,-1 0 0,1 1-1,-1-1 1,1 1 0,-1 0 0,1 0 0,0 0 0,-1-1-1,1 1 1,-1 0 0,1 0 0,0-1 0,-1 1-1,1 0 1,0 0 0,0 0 0,0 0 0,-1 0-1,0 0 1,1 0 0,0 0 0,0 1 0,-1-1 0,1 0-1,-1 0 1,1 1 0,0-1 0,-1 0 0,2 1-1,22 14-5,-13-8 7,-1-1-2,0-1-3,1 1 0,1-1 0,17 6-1,-26-11 4,-1 1 0,1 0-1,0-1 1,0 1 0,0-1-1,1 0 1,-1 0 0,0 0-1,-1 0 1,1-1 0,0 0-1,0 1 1,0-1 0,0 0-1,0 0 1,0 0 0,-1 0-1,1-1 1,4-2 0,-2 0 7,-2 0 0,1 0 1,0 0-1,-1-1 0,1 0 0,2-5 1,-4 9-7,-2-1 0,1 1 1,1-1-1,-1 0 0,-1 0 0,1 0 1,-1 1-1,1-2 0,0 2 1,-1-2-1,0 2 0,0-1 0,0-1 1,0 2-1,0-2 0,0 1 1,0 1-1,0-2 0,-2-2 1,1 4-1,1 1 0,0-1 0,-1 1 0,0 0 0,0-1 0,0 0 1,1 1-1,-1-1 0,0 1 0,0 0 0,1 0 0,-1 0 0,0-1 1,0 1-1,1 0 0,-1 0 0,0 0 0,0 0 0,0 0 0,1 0 1,-1 0-1,-1 0 0,2 0 0,-1 1 0,0-1 0,0 0 0,1 0 1,-2 1-1,-23 10 15,22-9-20,1 0 0,-1 1-1,0 0 1,1-1 0,-1 1 0,1 0 0,0 0 0,-1 0 0,1 0 0,1 1-1,-1-1 1,1 0 0,-1 1 0,1-1 0,0 1 0,0 0 0,0 0-1,0 0 1,1 0 0,0-1 0,0 0 0,0 1 0,0 0 0,0 0 0,1 0-1,0 0 1,0 0 0,0-1 0,0 0 0,1 1 0,-1-1 0,1 0-1,-1 1 1,1-1 0,1 0 0,-1 0 0,0 1 0,1-1 0,3 2 0,0 0 0,1 1 0,-1-2 0,2 1 0,-1 0 0,0-2-1,0 1 1,1-1 0,0 0 0,0 0 0,0-1 0,0 0 0,1-1 0,-2 1 0,2-2 0,-1 0 0,10 0 0,-4 0 3,1-2 0,0 0-1,-2-1 1,2 0-1,-1 0 1,0-2-1,0 0 1,18-11-1,-24 12 9,2-1 11,-1 0-1,0 0 1,0-1-1,13-12 1,-17 11-5,-9 7 19,-10 6 6,12-6-36,-10 9 7,1-1-1,0 1 1,-15 15-1,24-22-13,-1 0 0,2 1-1,-1-1 1,0 0 0,1 0-1,-1 1 1,1-1 0,0 0-1,-1 1 1,1 0 0,1-1-1,-1 1 1,0 0 0,0-1-1,1 2 1,0-2 0,0 1-1,0 0 1,0-1 0,0 1-1,0 0 1,0 0 0,0 0-1,3 5 1,-3-6 1,1-1 0,0 1 0,0-1 0,-1 0 0,1 1-1,1-1 1,-1 1 0,-1-1 0,2 0 0,-1 1 0,0-2 0,1 1 0,-1 1 0,0-2 0,1 1 0,-1 0 0,1 0 0,-1 0 0,1-1 0,-1 1 0,1-1 0,-1 1-1,2-1 1,-2 0 0,1 1 0,2-1 0,-1 0 3,0-1 1,0 1-1,-1-1 0,0 0 0,1 1 0,0-1 0,-1-1 0,0 1 1,1 0-1,-1 0 0,0 0 0,1-1 0,-1 1 0,-1-1 1,2 0-1,1-3 0,4-5 2,0-1-1,-1 1 1,-1-1 0,0-1 0,-1 1 0,1-1 0,-2 0-1,4-13 1,2-18 27,5-43 0,-12 59-19,0 5 6,0 1 0,-3-2 0,1 2 0,-2-1 0,-5-36 1,6 56-18,0 2 1,0-1 0,0 0 0,0 0 0,0 1-1,-1-1 1,1 0 0,0 0 0,-1 1 0,1-1-1,-1 0 1,1 0 0,0 1 0,-1-1 0,0 0-1,1 1 1,-1-1 0,0 0 0,1 1 0,-1 0-1,0-1 1,1 0 0,-1 1 0,1-1 0,-1 1-1,0 0 1,0 0 0,0 0 0,0-1 0,0 1-1,0 0 1,0 0 0,-1 0-2,1 0 0,0 1 1,0-1-1,0 0 0,-1 0 0,1 1 1,0 0-1,0 0 0,0-1 0,0 0 1,-1 1-1,2 1 0,-1-1 0,0-1 1,-1 1-1,2 0 0,-1 0 0,0 0 1,0 0-1,0 2 0,-3 5-10,1 1-1,-1-1 0,2 1 1,0-1-1,-1 1 0,2 0 1,-1 0-1,1 0 0,1 1 1,0-2-1,0 1 0,2 10 1,2 7-25,0-2 0,2 0 0,11 29 1,2-4-207,26 46 1,-16-40-3374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9:53.65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78 699 5720,'0'0'5850,"3"-7"-5588,98-201 1052,21 2 269,-87 152-999,-14 24-3,-2-2 0,23-50 1,-10 9 979,-31 67-723,-6 14-493,-38 102 232,14-34-410,-22 59 54,-25 58-46,-16-7-21,-43 37 310,133-221-446,1 1 22,0 0 0,-1-1-1,1 0 1,-1 0 0,0 0 0,0 0 0,-3 3-1,4-5-32,1 0-1,0 0 1,0 0-1,-1 0 1,1-1-1,0 1 1,0 0-1,0 0 1,0 0-1,0 0 1,0 0-1,-1 0 1,1 0-1,0-1 1,0 1 0,0 0-1,0 0 1,-1-1-1,1 1 1,0 0-1,0 0 1,0-1-1,0 1 1,0 0-1,0-1 1,0 1-1,0 0 1,0 0-1,0 0 1,0 0-1,0-1 1,0 1-1,0 0 1,0 0-1,0-1 1,0 1-1,0 0 1,1-1-1,-1 1 1,0 0-1,1-13 82,3 3-40,0 0-1,0 0 1,0 0-1,2 1 1,-1 0 0,1 0-1,0 0 1,9-8-1,10-10 76,31-23-1,-36 31-68,275-210 594,-256 197-524,-27 21-24,1 1 0,16-10 0,-26 17 41,-8 10-44,-8 16 27,-27 36 0,30-46-93,0 1 1,0 0-1,2 0 1,0 1-1,0 0 1,-9 29-1,17-41-25,-1 1-1,1-1 0,-1 0 1,1 1-1,0-1 1,0 1-1,0-1 0,1 1 1,0-1-1,-1 0 0,1 1 1,0-1-1,0 0 1,0 0-1,1 0 0,1 3 1,-2-5 0,-1 1 0,2-1 1,-1 0-1,-1 0 1,2 0-1,-1 0 0,0 0 1,0 0-1,1 0 0,-2-1 1,2 1-1,-1 0 0,1 0 1,0-1-1,-2 1 1,2-1-1,-1 0 0,1 1 1,-1-1-1,1 0 0,0 0 1,-1 0-1,1 0 0,-1 0 1,1 0-1,-1 0 1,1-1-1,-1 1 0,1 0 1,-1 0-1,0-1 0,1 0 1,-1 0-1,1 0 0,-1 1 1,0-1-1,1-1 1,4-2 23,0-1 0,-1 0 1,0 0-1,0 0 1,0-1-1,-1 0 1,0 0-1,0 0 0,0 0 1,3-10-1,-5 10-1,0 1 1,-2 0-1,2-2 0,-1 2 0,-1 0 0,1-12 0,-1 15-14,0 0 0,-1 0 0,1 0 0,0 0 0,-1-1 0,0 2 0,1-1 0,-1 0 0,1 0 0,-1 0 0,-1 0 0,2 0 0,-1 0 0,-1 1 0,2-1 0,-2 1 0,1-1 1,-1 0-1,0 1 0,1-1 0,-1 2 0,-1-3 0,2 3-10,1 0 0,-1 0 0,0-1 0,1 1 0,-1 0 0,1-1 0,0 1 0,-1 0 0,0-1 1,1 1-1,-1-1 0,1 1 0,0 0 0,0 0 0,-1-1 0,1 0 0,-1 1 0,1-1 1,0 1-1,-1 0 0,1-1 0,0 0 0,0 1 0,0-1 0,0 1 0,0 0 0,0-2 0,0 1 0,0 0 0,0 0-1,1 0 1,-1 0-1,1 1 1,0-1 0,-1 1-1,0-1 1,1 0-1,0 1 1,0-1-1,-1 0 1,0 1 0,1-1-1,2 0 1,4-3 9,0 0 0,16-4 0,-19 6-8,-2 1-6,24-9 22,1 1 0,33-6-1,-52 14-8,0-1 0,-1 2-1,0-1 1,1 1 0,0 0 0,-1 0-1,1 1 1,-1 0 0,1 1 0,-1-1-1,0 2 1,1-1 0,9 6 0,-14-8-6,-2 1 0,2 1 0,-2-2 0,1 2 0,-1-1 0,1 1 0,-1 0 1,1-1-1,-1 1 0,1-1 0,-1 1 0,0 0 0,0 0 0,0 0 0,0-1 1,0 2-1,0-2 0,0 2 0,-1-1 0,1 3 0,-1 2 21,0 0-1,0 0 1,-1 0-1,1-1 1,-4 9-1,3-11 28,0 2 0,0-2 1,1 2-1,-1-1 0,1 0 0,0 0 1,0 0-1,1 0 0,0 6 0,0-10-41,-1 0-1,1 0 1,-1 0-1,0-1 1,1 1-1,-1 0 0,1 0 1,0-1-1,0 1 1,-1-1-1,0 1 1,1 0-1,0-1 1,0 0-1,-1 1 1,1 0-1,0-1 1,0 1-1,0-1 1,0 0-1,0 0 0,0 0 1,-1 1-1,2-1 1,-1 0-1,-1 0 1,3 0-1,2 0 20,0-1 0,0 1 0,0-1 1,5-1-1,-4 1-5,98-19 295,-64 14-3959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09:55.17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0 115 5824,'0'0'15926,"8"6"-15723,25 17 3,-28-20-140,-1 1-1,0 0 1,-1 1 0,1-1-1,-1 0 1,0 1-1,-1 0 1,1 0-1,2 6 1,-1-2 17,108 234 1338,-57-124-686,-25-56-94,-30-62-621,1 1-1,0-2 1,-1 1 0,0 0-1,1 0 1,0 0-1,0-1 1,-1 1-1,1 0 1,0 0 0,1 0-1,-1 0 1,-1-1 0,1 1 0,0-1 0,-1 0 0,0 1 0,1-1 0,0 1 0,-1 0 0,1 0 0,-1-1 0,0 0 0,1 1 0,-1 0 0,0 0 0,1-1 0,-1 1 0,0 0 0,1 0 0,-1-1 0,0 1 0,0 1 0,4 20 759,-4-22-778,0 0 0,0 1 0,0-1 0,0 0 0,0 0 0,0 0 0,0 0 0,0 0 0,0 0 0,0 0 0,0 0 0,0 0 0,0 0 1,0 0-1,0 0 0,0 1 0,0-1 0,0 0 0,0 0 0,0 0 0,0 0 0,0 0 0,0 0 0,0 0 0,1 0 0,-1 0 1,0 0-1,0 0 0,0 0 0,0 0 0,0 0 0,0 0 0,0 0 0,0 0 0,0 0 0,0 0 0,0 0 0,0 0 0,0 0 0,1 0 1,-1 0-1,0 0 0,0 0 0,0 0 0,0 0 0,0 0 0,0 0 0,0 0 0,0 0 0,0 0 0,0 0 0,0 0 0,0 0 1,1 0-1,-1 0 0,0 0 0,0 0 0,0 0 0,0 0 0,0 0 0,4-4 25,5-8 12,74-180 87,-51 112-6,50-90-1,-75 158-88,43-80 238,-42 75-185,0 0-1,-2 0 1,7-28-1,-11 39-65,-1-8 68,-11 23-183,5-4-3500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44.11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111 7 3408,'0'0'9968,"-10"9"-9783,1-2-129,5-5-38,1 0-1,0 1 1,0-1 0,-1 1-1,1 0 1,1 0-1,-1 0 1,0 0 0,1 1-1,0-1 1,-1 1 0,1-1-1,1 1 1,-1 0-1,1 0 1,-1 0 0,0 5-1,-3 23 158,2-1 0,1 1 0,2 37 0,15 98 428,-5-72-199,15 127 886,-25-220-1318,3 22 505,0-20-94,1-16-168,-2-4-150,0 1 0,-1 0 0,-1 0 0,-1 0-1,-2-21 1,-20-78 203,19 93-209,-51-200 560,43 141-435,11 75-183,0 0 1,0 0 0,1 0 0,0 0-1,0-1 1,0 1 0,1 0-1,-1 0 1,1 0 0,1 0-1,-1 0 1,1 0 0,-1 0 0,1 1-1,1-1 1,-1 0 0,4-3-1,2-5 1,-2 4 5,0-1 0,1 1 1,9-9-1,-10 13-4,0 0 0,0 0 0,0 0 0,0 1 0,1 0 0,0 0 0,0 1 0,0-1-1,0 2 1,1-1 0,-1 1 0,1 0 0,0 1 0,-1-1 0,1 2 0,0-1 0,10 1 0,-3 2-11,0-1 1,0 2-1,0 0 0,0 1 1,0 1-1,0 0 1,24 12-1,-33-13 5,0 0 0,0 0-1,0 0 1,-1 1 0,1 0 0,-1 0-1,0 0 1,-1 1 0,1-1 0,-1 1-1,0 0 1,-1 1 0,1-1-1,-1 1 1,0-1 0,-1 1 0,0 0-1,2 8 1,-1 0 27,0 0 1,-2 1-1,0-1 0,0 1 0,-1-1 1,-1 0-1,-5 24 0,5-34-5,0 0 0,-1 0 0,0-1 0,0 1 0,0-1 0,-1 1 0,1-1 0,-1 0 0,0 0-1,-1 0 1,1-1 0,0 1 0,-1-1 0,0 1 0,0-1 0,0 0 0,0-1 0,0 1 0,-1-1 0,1 0 0,-7 3 0,-2-1 72,1 0-1,-1 0 1,0-1 0,-1-1 0,1 0-1,-24 0 1,6-4 152,21 1-139,0 1 0,0 0 0,0 0 0,0 1 0,-11 2 0,19-3-83,1 1-1,-1-1 1,1 1 0,-1 0 0,1-1 0,-1 1 0,1 0-1,0 0 1,0 0 0,-1 0 0,1 0 0,0 0 0,0 1 0,-1 1-1,-1 7-2871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45.31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93 18 5520,'0'0'10489,"-9"-4"-10218,-28-9 2,37 13-253,-1 0 1,0 0-1,1 0 0,-1 0 1,1 0-1,-1 0 1,0 0-1,1 0 0,-1 0 1,0 0-1,1 0 0,-1 0 1,1 1-1,-1-1 1,0 0-1,1 1 0,-1-1 1,1 0-1,-1 1 1,1-1-1,-1 0 0,1 1 1,-1-1-1,1 1 0,-1-1 1,1 1-1,-1 0 1,-7 16 338,6-13-240,-1 2-33,0 0-1,0 0 1,1 1-1,0-1 1,0 0-1,0 1 1,1-1-1,0 1 1,0 0-1,1-1 1,-1 1-1,2 0 1,-1-1-1,1 1 1,0 0-1,0-1 1,0 1-1,1-1 1,0 1-1,1-1 1,3 8-1,-3-8-4,1 0 0,0 0 0,0-1 0,0 1 0,0-1-1,1 0 1,9 8 0,-12-11-48,1-1 0,0 1 0,-1-1-1,1 1 1,0-1 0,0 0 0,-1 0 0,1-1-1,0 1 1,0 0 0,0-1 0,0 0-1,0 0 1,0 0 0,0 0 0,0 0 0,0 0-1,0-1 1,6-1 0,-3 0 18,0 0 1,0 0-1,-1-1 0,1 0 1,0 0-1,-1 0 0,0-1 0,0 0 1,0 0-1,0 0 0,0-1 1,6-9-1,-8 10-19,0 0 0,0 0-1,-1 0 1,1-1 0,-1 1 0,0-1 0,-1 0 0,1 1-1,-1-1 1,0 0 0,0 0 0,-1 0 0,1 0 0,-1 0-1,0 0 1,-1-8 0,-1 8-9,0 1 1,0 0-1,0-1 0,0 1 1,-1 0-1,1 1 0,-1-1 1,0 0-1,-1 1 0,1-1 1,0 1-1,-1 0 0,0 0 1,0 0-1,0 1 0,0 0 1,-5-3-1,2 3-12,-1 1 0,1 0 1,-1 0-1,1 0 0,-1 1 0,1 0 0,-1 1 1,1 0-1,-1 0 0,1 1 0,-1-1 1,1 2-1,0-1 0,0 1 0,0 0 0,-9 5 1,16-7-13,-1-1-1,1 0 1,-1 1 0,1-1 0,-1 0 0,1 1 0,0-1 0,-1 1 0,1-1 0,-1 1 0,1-1 0,0 1 0,0-1 0,-1 1 0,1-1-1,0 1 1,0-1 0,0 1 0,-1 0 0,1-1 0,0 1 0,0-1 0,0 1 0,0 0 0,0 0-3,1-1 0,-1 0 0,0 0 0,0 1 0,0-1 0,1 0 1,-1 0-1,0 1 0,1-1 0,-1 0 0,0 0 0,1 0 0,-1 1 0,0-1 0,1 0 0,-1 0 1,0 0-1,1 0 0,-1 0 0,0 0 0,1 0 0,-1 0 0,0 0 0,1 0 0,-1 0 0,1 0 1,-1 0-1,0 0 0,1 0 0,-1 0 0,0 0 0,1 0 0,-1-1 0,0 1 0,1 0 0,-1 0 1,0 0-1,0 0 0,1-1 0,-1 1 0,1-1 0,11-6-2889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46.60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226 0 4216,'0'0'7738,"-11"10"-7316,2 0-333,-9 7 445,1 0 0,-25 34 1,30-33-102,2 1 1,0 0-1,-14 40 1,-9 61 541,17-55-535,8-23-126,1 1 0,3 0 0,0 46 0,4-79-242,-1 22 192,2 0 0,1 0 0,7 32 0,-5-44-134,1-1 1,0 1-1,2-2 0,0 1 0,1-1 0,10 18 1,-13-30-79,-1 0 1,1 0-1,0 0 1,0-1 0,1 0-1,-1 0 1,1-1-1,11 8 1,8 2 170,25 10 0,-14-8 95,17 2 575,-53-18-884,0 0 0,0 0 0,1 1 0,-1-1 0,0 0 0,0 0-1,0 1 1,1-1 0,-1 0 0,0 0 0,0 1 0,0-1 0,0 0-1,0 1 1,0-1 0,0 0 0,0 1 0,0-1 0,0 0 0,1 0-1,-2 1 1,1-1 0,0 0 0,0 1 0,0-1 0,0 0 0,0 1 0,0-1-1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49.42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6632,'0'0'7936,"7"10"-7671,-3-6-232,8 11 216,0 1 0,17 32 0,37 86 700,83 184 687,-143-306-1422,-1 0 0,1-1-1,1 0 1,0-1 0,1 1-1,14 14 1,-22-25-196,0 0-1,1 0 1,-1 0-1,0 0 1,1 0-1,-1 0 1,0 0-1,1 0 1,-1 0-1,0 0 1,1 0-1,-1 0 1,0-1-1,1 1 1,-1 0-1,0 0 1,0 0 0,1-1-1,-1 1 1,0 0-1,0 0 1,0-1-1,1 1 1,-1 0-1,0-1 1,0 1-1,0 0 1,0-1-1,1 1 1,-1 0-1,0 0 1,0-1-1,0 1 1,0-1 0,0 1-1,0 0 1,0-1-1,0 1 1,0 0-1,0-1 1,0 1-1,4-19 42,-4 18-37,21-184 414,-15 117-156,23-111-1,-27 169-255,0 1 0,1 0-1,0 0 1,1 0 0,0 1 0,0-1-1,1 1 1,0 0 0,0 0 0,12-13-1,-17 21-20,1 0 0,-1-1-1,0 1 1,0 0 0,0 0 0,1 0-1,-1-1 1,0 1 0,0 0-1,0 0 1,0 0 0,0-1-1,1 1 1,-1 0 0,0 0 0,0-1-1,0 1 1,0 0 0,0-1-1,0 1 1,0 0 0,0 0-1,0-1 1,0 1 0,0 0 0,0 0-1,0-1 1,0 1 0,0 0-1,0 0 1,0-1 0,-1 1-1,1 0 1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50.26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57 91 6520,'0'0'8586,"-5"12"-8270,-15 40-32,20-50-258,-1 1 1,1-1-1,0 0 0,0 0 0,1 0 1,-1 1-1,0-1 0,1 0 0,-1 0 1,1 0-1,0 0 0,0 0 0,0 0 0,0 0 1,0 0-1,0 0 0,0 0 0,1-1 1,-1 1-1,1 0 0,-1-1 0,4 3 1,1 2 108,-2-1-64,0-1 0,0-1-1,1 1 1,-1-1 0,1 1 0,0-1 0,0-1 0,0 1-1,0-1 1,0 0 0,1 0 0,-1 0 0,1-1 0,0 1 0,-1-2-1,10 2 1,-11-2-26,0 0-1,0 0 0,0-1 0,0 1 1,0-1-1,0 1 0,-1-1 1,1-1-1,0 1 0,-1 0 0,1-1 1,-1 0-1,1 0 0,-1 0 1,0 0-1,0 0 0,0-1 0,0 1 1,0-1-1,0 0 0,-1 0 1,1 0-1,-1 0 0,0 0 0,3-5 1,-2 1 21,0 0 0,-1 0 0,1 0 0,-1 0 0,-1 0 1,1-1-1,-1 1 0,0 0 0,-1-1 0,0 1 0,0-1 1,-1 1-1,-1-9 0,1 11-29,0 0 0,-1 1 0,0-1 0,0 1 0,0-1 0,0 1 0,-1 0 0,0 0 0,0 0 0,0 0 0,0 1 0,0-1 0,-1 1 0,0-1 0,1 1 0,-1 1 0,0-1 0,-1 0 0,1 1 0,0 0 0,-6-2 0,3 1 0,-1 1 0,1 0 0,-1 1 0,0-1 0,0 1 0,0 1 0,0 0 0,0 0 0,0 0 1,0 1-1,0 0 0,1 1 0,-1-1 0,0 2 0,1-1 0,-1 1 0,1 0 0,0 1 0,0-1 0,-10 8 0,16-10-36,0 0 1,0 0-1,0 0 0,0 1 0,0-1 0,0 0 0,0 1 0,0-1 0,0 1 0,1-1 0,-1 1 0,1-1 0,-1 1 1,0 1-1,2 7-2803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52.39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82 1 4912,'0'0'10537,"8"9"-10264,2 3-167,-2 0 0,1 0-1,-1 0 1,-1 1 0,0 0-1,6 18 1,-10-21 20,0 0-1,-1 0 0,0 0 1,0 0-1,-1 0 1,-1 0-1,0 0 1,0 1-1,-2 14 0,1-21-63,0-1 0,0 1 0,0 0 0,-1 0 0,1-1 0,-1 1 0,0-1 0,0 0 0,0 1 0,-1-1 0,1 0-1,-1 0 1,0 0 0,1-1 0,-1 1 0,0-1 0,-1 1 0,1-1 0,0 0 0,-1 0 0,1-1 0,-1 1-1,1-1 1,-1 1 0,0-1 0,0 0 0,-5 0 0,-13 3 867,-39 2 1,65-10-3592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10.59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241 311 13768,'0'0'2480,"-10"0"-1751,-8-1-150,-28 3-1,37-1-401,1 1-1,-1-1 0,1 1 1,-1 0-1,1 1 0,-14 6 1,11-2 147,0 1 1,1 0-1,0 1 1,0 0 0,0 0-1,-13 19 1,22-27-251,0 0 0,0 0 1,0 0-1,0 1 0,1-1 0,-1 0 1,0 0-1,1 1 0,-1-1 1,1 0-1,0 1 0,-1-1 1,1 3-1,0-3-10,0-1 0,0 1 1,0-1-1,0 1 0,1 0 1,-1-1-1,0 1 0,0-1 1,1 1-1,-1 0 0,0-1 1,1 1-1,-1-1 0,0 1 1,1-1-1,-1 1 0,1-1 1,-1 1-1,1-1 0,-1 0 0,2 1 1,0 0 38,0 0 0,0 0 0,0-1 0,0 1 0,0-1-1,0 1 1,0-1 0,1 0 0,-1 0 0,0 0 0,0 0 0,0 0 0,0-1 0,1 1 0,-1-1 0,3-1 0,6-2 30,-1-1-1,1 0 1,-1-1 0,-1 0-1,1-1 1,-1 0 0,0 0-1,-1-1 1,0 0 0,13-16-1,-6 3 106,0-1-1,-1 0 1,19-42-1,-25 46-119,-1-1 0,-1 0 0,5-22 0,-9 28-39,0 0 0,0 0 0,-2 0 0,1 0-1,-4-24 1,3 35-61,0 0 0,0 0-1,-1 0 1,1 1 0,-1-1-1,1 0 1,-1 1-1,0-1 1,0 1 0,0-1-1,-2-2 1,3 3-6,-1 1-1,1 0 1,-1-1-1,1 1 1,-1-1 0,1 1-1,-1 0 1,1 0 0,-1-1-1,0 1 1,1 0 0,-1 0-1,0-1 1,1 1-1,-1 0 1,0 0 0,1 0-1,-1 0 1,1 0 0,-1 0-1,0 0 1,0 1-1,-2 0 9,1 0-1,0 0 0,0 0 1,0 0-1,0 1 0,0-1 1,0 1-1,0-1 0,0 1 1,0 0-1,1 0 0,-1 0 0,1 0 1,-1 0-1,0 2 0,-7 13 64,0 0-1,2 0 0,0 1 1,1 0-1,1 0 0,1 0 1,0 1-1,1 0 0,0 27 1,3-13 302,1 0 0,2 0 0,1 0 0,14 52 1,-17-82-385,0 0 0,0 0 1,0-1-1,0 1 0,1 0 1,-1-1-1,1 1 0,0-1 1,0 0-1,0 1 0,0-1 1,0 0-1,0 0 0,1-1 1,3 3-1,-5-4-1,0-1 0,0 1 0,0-1 0,0 1 0,0-1 0,0 0 0,0 0 0,0 1 0,-1-1 0,1 0 0,0 0 0,-1 0 0,1 0 0,0 0 0,0-2 0,7-22 922,-2 4-2001,1 9-2747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53.36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73 129 4616,'0'0'3417,"-4"-11"-3130,-3-7-140,3 4 258,-1 1 0,-9-19 0,1 16 625,11 15-917,1 0 1,-1 0 0,1 0-1,0-1 1,0 1 0,0-1-1,0 1 1,0-1 0,0 1-1,0-1 1,-1-3 0,2 5-1,0 0 0,-1-1 0,1 1 0,0 0 0,0 0 0,-1-1 0,1 1 0,0 0 0,0-1-1,-1 1 1,1 0 0,0 0 0,-1 0 0,1-1 0,0 1 0,-1 0 0,1 0 0,0 0 0,-1 0 0,1 0 0,0-1 0,-1 1 0,1 0 0,0 0 0,-1 0 0,1 0 0,-1 0 0,1 0 0,0 0 0,-1 1 0,4 57 958,14 79-1,-2-26-443,-1 9 73,4 44 415,-17-77-388,-1-50-406,-12 19 504,8-42-463,2-12-87,3-11-300,3-7-2879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54.02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6928,'0'0'8072,"10"3"-7659,203 52 1399,-37-26-775,-38-7-358,-123-20-537,1 0 1,0 0-1,-1-2 1,1 0-1,0 0 1,24-5-1,-5-3 791,-34 8-1022,0-1 0,0 1 0,1 0 0,-1-1 0,0 1 0,0 0 0,0-1 1,0 0-1,0 1 0,0-1 0,0 0 0,0 1 0,0-1 0,0 0 0,-1 0 1,1 0-1,0 0 0,0 0 0,-1 0 0,1 0 0,0 0 0,-1 0 1,1 0-1,0-2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54.67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7632,'0'0'3841,"12"11"-3609,-1-1-172,7 6 80,-1 1 1,29 36-1,9 27 382,-3 3 0,-4 3 0,50 121 0,-95-200-492,13 30 272,-1 1 0,16 64 0,-28-91-206,-1 0 0,-1 1 0,1-1 0,-2 1-1,0 0 1,0-1 0,-1 1 0,-1-1 0,0 1 0,0-1 0,-1 1 0,-1-1 0,-8 20 0,0-10 159,0 0 0,-2-1 0,0-1 1,-28 30-1,10-18 623,-56 43 0,47-39-282,26-16-3042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55.94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0 129 5320,'0'0'11999,"1"-10"-11700,-1 4-224,0 4-56,0 0 0,0 0 0,0-1 0,0 1-1,0 0 1,0 0 0,1 0 0,-1 0 0,1-1 0,-1 1 0,1 0 0,0 0 0,0 0 0,0 0 0,0 0 0,0 1 0,0-1 0,1 0 0,-1 0-1,0 1 1,1-1 0,0 1 0,-1-1 0,4-1 0,15-5 220,1 2 0,0 0 0,1 1 1,-1 2-1,1 0 0,40 0 0,9-2 271,-17-3-123,-31 4 38,42-2-1,-65 6-400,0 0-1,1 0 0,-1 0 1,0 1-1,1-1 1,-1-1-1,1 1 1,-1 0-1,0 0 1,1 0-1,-1 0 1,0 0-1,1 0 1,-1 0-1,1 0 1,-1-1-1,0 1 1,1 0-1,-1 0 1,0 0-1,0-1 1,1 1-1,-1 0 1,0-1-1,1 1 1,-1 0-1,0 0 1,0-1-1,0 1-17,0-1 0,0 1 0,0 0 0,0 0 1,-1 0-1,1 0 0,0 0 0,0 0 0,0 0 0,-1 0 0,1 0 0,0 0 0,0 0 0,0 0 0,0 0 0,-1 0 0,1 0 0,0 0 0,0 0 0,0 0 0,-1 0 0,1 0 0,0 0 0,0 0 0,0 0 0,-1 1 0,1-1 0,0 0 0,0 0 0,0 0 0,0 0 0,0 0 0,-1 0 0,1 1 0,0-1 0,0 0 0,0 0 0,0 0 0,0 0 0,0 1 0,0-1 0,0 0 0,0 0 0,0 0 1,-1 1-1,1-1 0,0 0 0,0 0 0,0 1 0,-13 14-638,8-10-2002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56.64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76 7832,'0'0'8678,"11"-1"-8438,198-23 840,54-18 307,-244 38-611,38-1 1,-51 10-3088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1:58.03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11760,'0'0'0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00.65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208 1 6016,'0'0'2785,"-10"13"-1938,0 1-603,3-5-64,0 1 1,1-1-1,0 1 1,0 1-1,1-1 1,0 1-1,-5 18 1,-8 53 1315,4 0 1,-5 112 0,16-153-1102,-4 89 753,-2 25 365,3 23 1568,6-178-3061,-8-43 771,-8-118-195,-14-257 196,27 353-691,1 41 7,1-1-1,4-34 1,-2 51-89,0 0-1,1 1 1,0-1 0,0 1-1,1 0 1,0-1-1,0 1 1,0 1 0,1-1-1,0 0 1,1 1 0,0 0-1,0 0 1,0 0 0,0 1-1,12-10 1,-7 8-11,1 1 0,0 0 0,-1 1 1,2-1-1,-1 2 0,1 0 0,-1 0 0,1 1 0,23-2 1,-9 1 23,-2 1 7,0 0 0,36 2 0,-55 1-32,1 1 1,-1 0 0,1 1-1,-1-1 1,0 1-1,0 0 1,0 1 0,0-1-1,0 1 1,0 0-1,-1 0 1,9 8 0,-3-2-2,0 1 1,-1 0 0,0 1 0,7 12 0,-10-13 8,-1 0 0,0 0 0,-1 0-1,0 0 1,-1 1 0,0 0 0,-1-1 0,0 1-1,-1 0 1,0 0 0,-1 16 0,0-19-3,0-1 0,0-1 0,-1 1 0,0 0 0,-1 0 0,1 0 1,-1 0-1,-1-1 0,1 1 0,-1-1 0,0 0 0,-1 1 0,1-1 0,-1-1 1,-1 1-1,1-1 0,-1 1 0,0-1 0,-7 5 0,5-6 14,0 0-1,0 0 1,0-1-1,-1 0 1,0 0-1,0-1 1,1 0 0,-1 0-1,0-1 1,-1 0-1,1-1 1,-14 0-1,-7-2 87,1-2 0,-35-8 0,36 6-8,5 1 76,0-1 0,-32-14 0,54 20-173,0 0 0,-1-1 0,1 1 0,-1 0 0,1-1 0,-1 1-1,0 0 1,1 0 0,-1 0 0,1-1 0,-1 1 0,1 0 0,-1 0 0,0 0 0,1 0 0,-1 0-1,1 0 1,-1 0 0,1 0 0,-1 0 0,0 0 0,1 1 0,-1-1 0,1 0 0,-1 0-1,1 0 1,-1 1 0,1-1 0,-1 0 0,1 1 0,-1-1 0,1 0 0,-1 1 0,1-1 0,0 1-1,-1-1 1,1 1 0,0-1 0,-1 0 0,1 1 0,-1 0 0,1 22-3925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03.66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24 135 3408,'0'0'10224,"3"14"-9862,48 266 1245,-36-159-898,17 183 1363,-30-281-1694,0-6 701,-7-39-444,-37-196 287,-16-99 69,49 264-810,3 26 24,-2-45 1,8 63-152,0 0 1,0 1-1,1-1 1,0 1-1,1-1 1,0 1-1,0-1 0,1 1 1,5-11-1,-5 13-33,0 0 1,0 1-1,0-1 0,1 1 0,0 0 0,0 0 0,0 0 0,1 1 0,-1-1 0,1 1 1,0 0-1,0 1 0,1-1 0,-1 1 0,1 0 0,0 0 0,-1 1 0,1 0 1,0 0-1,1 0 0,-1 1 0,0 0 0,0 0 0,11 0 0,-7 2-15,0 0 0,-1 1-1,1 1 1,-1-1 0,1 1 0,-1 1-1,0 0 1,14 8 0,-7-2-3,0 1 1,-1 0 0,21 20 0,-29-24 1,0 0-1,0 1 1,-1 0 0,0 0 0,-1 0-1,0 1 1,0-1 0,-1 1 0,6 15-1,-9-20 4,0-1 0,-1 0 0,1 1 0,0-1 0,-1 1 0,0-1 0,0 0 0,0 1 0,0-1 0,-1 1 0,1-1 0,-1 0 0,0 1 0,0-1 0,0 0 0,0 0 0,-1 0 0,1 0 0,-1 0 0,0 0 0,0 0 0,0 0 0,0-1 0,0 1 0,0-1 0,-1 1 0,0-1 0,1 0 0,-1 0 0,0 0 0,-5 2 0,3-1 23,-1-1 1,0 1 0,0-1 0,0 0 0,0-1 0,0 0 0,0 0 0,-12 1 0,-51-6 371,20 1 108,62 9-3998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04.52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100 66 5920,'0'0'9070,"-11"1"-8618,7 0-388,-37 5 338,38-6-334,1 1 1,-1 0 0,0 0-1,1 0 1,-1 0-1,1 1 1,0-1-1,-1 1 1,1-1-1,0 1 1,0 0-1,0 0 1,0 0-1,0 0 1,0 0-1,-1 3 1,2-3-3,0 1 0,1-1 0,-1 1 1,1 0-1,0-1 0,0 1 0,0 0 0,0-1 0,0 1 1,0 0-1,1-1 0,-1 1 0,1 0 0,0-1 1,0 1-1,0-1 0,0 1 0,0-1 0,3 4 1,-1 1 27,1-1-1,1 0 1,-1 0 0,1-1 0,0 1 0,6 5 0,-6-7-3,1 0 1,-1 1-1,1-2 1,1 1-1,-1-1 0,0 0 1,1 0-1,-1-1 1,1 0-1,0 0 0,0 0 1,10 0-1,-13-2-39,0 0-1,0 0 1,-1 0 0,1-1 0,-1 0-1,1 0 1,0 0 0,-1 0-1,1 0 1,-1-1 0,0 1-1,0-1 1,1 0 0,-1 0-1,0-1 1,-1 1 0,1 0-1,0-1 1,-1 0 0,1 1 0,-1-1-1,0 0 1,0 0 0,0-1-1,2-4 1,-1 3 3,-1-1-1,0 0 1,0 1 0,-1-1 0,0 0-1,0 0 1,0 0 0,0 0-1,-1 0 1,0 0 0,-1 0-1,1 0 1,-1 0 0,0 0 0,-1 0-1,1 0 1,-1 0 0,0 1-1,-5-8 1,5 8-16,0 1 0,-1-1 1,0 1-1,0 0 0,0 0 0,0 0 0,0 1 1,-1-1-1,0 1 0,0-1 0,0 1 0,0 1 1,0-1-1,-1 1 0,1-1 0,-1 1 0,1 0 0,-1 1 1,0-1-1,0 1 0,0 0 0,0 0 0,-8 0 1,-26 5 203,38-4-240,0 0-1,0 0 1,0 0-1,0 1 1,0-1-1,0 0 1,0 0 0,0 1-1,0-1 1,0 1-1,0-1 1,0 1-1,0-1 1,0 1-1,0-1 1,1 1-1,-1 0 1,0 0-1,0-1 1,1 1-1,-1 0 1,0 0-1,1 0 1,-1 0-1,1 0 1,-1-1-1,1 1 1,0 0-1,-1 0 1,1 0-1,0 0 1,0 0-1,-1 2 1,2-2-14,-1-1 1,0 1-1,0 0 1,1-1 0,-1 1-1,0-1 1,1 1-1,-1-1 1,0 0-1,1 1 1,-1-1-1,1 1 1,-1-1-1,1 0 1,-1 1-1,1-1 1,-1 0-1,1 1 1,-1-1-1,1 0 1,-1 0-1,1 0 1,-1 1-1,1-1 1,0 0-1,-1 0 1,1 0-1,0 0 1,6 0-2506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05.46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166 0 6424,'0'0'6832,"-7"10"-6327,-17 25 454,-34 67 1,42-64-488,3 0 0,1 0 1,2 1-1,1 0 1,2 1-1,2 0 0,2 0 1,1 0-1,2 0 0,2 0 1,2 0-1,16 75 1,-10-72-37,22 57 0,-27-86-328,2 1 0,-1-1 1,2-1-1,0 0 0,1 0 1,0 0-1,16 16 0,-3-8 187,0-1 0,2-1-1,0-1 1,39 22 0,-60-39-230,-1 0 0,0 0 0,1 0 0,-1-1 0,1 1 0,-1-1 0,1 0 0,0 1 0,-1-1 0,4-1 0,4-3-3636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5T18:54:11.07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134 78 15776,'0'0'3369,"12"1"-2583,18-1-182,-1 0 0,0-2-1,30-6 1,-57 8-546,-1 0 0,1-1-1,-1 1 1,0-1 0,1 1 0,-1-1 0,0 1-1,1-1 1,-1 0 0,0 0 0,0 1-1,0-1 1,1 0 0,-1 0 0,0 0 0,0 0-1,-1-1 1,1 1 0,0 0 0,0 0 0,0-1-1,0-1 1,-1 2-17,0 0-1,0 0 1,0 0-1,0 0 1,0 0 0,0 0-1,0 0 1,0 0-1,-1 0 1,1 0 0,0 0-1,-1 0 1,1 0-1,-1 0 1,1 0 0,-1 0-1,0 0 1,1 0-1,-1 0 1,0 0-1,0 1 1,1-1 0,-1 0-1,0 1 1,0-1-1,0 0 1,0 1 0,0-1-1,0 1 1,0 0-1,-1-1 1,-8-3 96,0 0 1,-1 1-1,1 0 1,-1 1-1,0 0 1,1 1 0,-1 0-1,0 0 1,0 1-1,0 1 1,0 0-1,1 0 1,-1 1-1,0 1 1,1 0-1,0 0 1,-1 1-1,1 0 1,1 1-1,-1 0 1,1 0-1,-1 1 1,2 0-1,-1 1 1,1 0-1,0 0 1,-10 13-1,16-18-69,1 0-1,0-1 1,0 1-1,0 0 1,0 0-1,0 0 0,0 0 1,1 0-1,-1 0 1,1 0-1,-1 0 1,1 0-1,0 0 1,0 0-1,-1 0 0,2 1 1,-1-1-1,0 0 1,0 0-1,1 0 1,-1 0-1,1 0 0,0 0 1,-1 0-1,1 0 1,0 0-1,0 0 1,2 2-1,2 2 121,0 0-1,0 0 1,0 0 0,1-1-1,0 0 1,9 7 0,-2-4-148,-1 0 1,1-1-1,1-1 1,-1 0-1,1-1 1,0 0-1,1-1 1,-1-1-1,1 0 1,-1-1-1,27 0 1,8-3 18,-1-2 0,58-11-1,-78 9-55,-2 1 281,1-2 0,25-10 0,-34 10-2682,22-12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06.29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81 8336,'0'0'5497,"9"12"-5126,1 1-236,-5-8-69,0 0 0,-1 1 0,0 0 0,-1 0 0,1 0 0,-1 0 0,0 0-1,-1 1 1,4 9 0,20 56 900,-14-41-385,10 38 0,-11-32 111,18 41 1,1 5 254,-22-62-438,0-1 0,18 31-1,-7-16 390,-15-26-836,5 5 1745,-8-15-1748,0 1 1,-1-1-1,1 0 1,0 0-1,-1 0 1,1 0-1,-1 0 1,1 0-1,-1 0 1,1 0-1,-1 0 1,0 0-1,1 0 1,-1-1-1,0 1 1,0 0-1,0-2 1,17-117 546,-10 61-464,24-237 342,-24 249-351,2 0 0,18-51 0,-22 91-290,-2 13-35,0 15-122,-4 0-3109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07.50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45 0 4416,'0'0'12365,"10"11"-11913,35 37-8,-41-44-345,-1 1 1,1 0-1,-1 0 0,0 0 1,0 1-1,0-1 0,-1 1 1,0-1-1,0 1 0,0 0 1,-1 0-1,0 0 1,0 0-1,0 8 0,-1-5 81,1-4-62,-1-1-1,0 0 1,0 0 0,0 1-1,-1-1 1,1 0-1,-1 0 1,0 1-1,-1-1 1,1 0-1,-1 0 1,1 0-1,-1-1 1,0 1-1,-1 0 1,1-1-1,-1 1 1,1-1-1,-1 0 1,-6 5-1,5-4 58,-1-1-1,0 1 1,0-1-1,0 0 0,-1-1 1,1 0-1,0 1 1,-1-2-1,0 1 0,1-1 1,-1 0-1,0 0 0,0 0 1,-6-1-1,0 4 384,12-4-631,-1 0 0,1 0 0,0 0 0,0 1 0,0-1 0,0 0 0,0 0 0,0 0 0,0 0 0,-1 0 0,1 1 0,0-1 0,0 0 0,0 0 0,0 0 0,0 1 0,0-1 0,0 0 0,0 0 0,0 0 0,0 0 0,0 1 0,0-1 0,0 0 0,0 0 0,0 0 0,0 1 0,0-1 0,0 0 0,0 0 0,0 0 0,1 0 0,-1 1 0,0-1 1,0 0-1,0 0 0,0 0 0,0 0 0,0 0 0,0 1 0,1-1 0,-1 0 0,0 0 0,0 0 0,0 0 0,0 0 0,1 0 0,-1 0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08.79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34 69 3312,'0'0'7541,"-4"-10"-7004,-14-31 13,18 40-232,0 0 1,0 0-1,-1 0 0,1 0 1,-1 0-1,1 0 1,-1 0-1,1 0 1,-1 0-1,1 0 0,-1 0 1,0 0-1,1 0 1,-1 0-1,0 1 1,0-1-1,-1-1 0,3 18 5525,0-5-6871,13 172 3023,7 187 181,-18-341-1906,-2-24-180,-1 0 0,1 0 0,-1 0 0,0 1-1,0-1 1,0 0 0,0 0 0,-3 7 0,0 4 475,4-14-1338,-1-9-2849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09.43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75 9648,'0'0'9082,"11"-4"-8434,17-7 178,0 1 0,48-10-1,14 8 886,145-1 0,-3 9 427,-231 4-2108,-1 0-1,1 0 0,0 0 1,0 0-1,0 0 1,-1 0-1,1 0 1,0 0-1,0 0 1,0 0-1,-1 0 0,1 1 1,0-1-1,0 0 1,-1 1-1,1-1 1,0 0-1,-1 1 1,1-1-1,0 1 0,-1-1 1,1 1-1,0 0 1,-1 4-850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10.45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5824,'0'0'10488,"13"13"-10007,3 2-312,3 2 97,-2 2 0,21 25-1,-21-19 94,-1 1-1,-1 0 0,19 44 1,23 89 657,-43-115-792,-2 1 0,-2 0 0,-2 0 0,-3 1 0,-1 0 0,-2 0 0,-2 0 0,-2 0 0,-2-1 0,-3 1 0,-1-1 0,-2 0 0,-2 0 0,-23 54 0,22-66-38,-3 7 285,-24 42 0,34-72-344,0 1 0,0-2 0,-1 1 0,-1-1 0,0 0 0,0-1-1,0 1 1,-20 12 0,7-5 230,6-5-4086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12.73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61 5224,'0'0'11974,"12"-2"-11627,68-9 220,109-21 1616,-182 31-2046,4-3 344,1 1 0,0 1 0,0 0-1,0 0 1,24 1 0,-52 25-1124,-19 5-2801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13.11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52 11152,'0'0'1744,"14"-3"-1392,59-14 540,128-12 0,-192 28-798,173-1 2675,-172 3-2340,0 0-1,1 1 0,-1 0 0,0 0 0,0 1 1,14 6-1,-7-6-3251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15.02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95 199 4512,'0'0'9817,"-3"12"-9184,-1 5-394,1 0-1,1 0 0,0 0 1,1 29-1,53 423 3723,-43-416-3513,-4-26 263,3 53 0,-4-62 408,-3-16-291,-4-12-498,-3-12-183,1 0 0,-3-33 0,4 18-59,-18-106 186,-29-204 350,47 316-572,1-6 33,-2 1 0,-2-1 1,-1 1-1,-17-45 0,24 80-75,0-1 1,0 0-1,0 0 0,1 0 0,-1 0 1,0 0-1,1 0 0,-1 0 0,1 0 1,0 0-1,0 0 0,0 0 0,0 0 1,0 0-1,0 0 0,0 0 0,1 0 1,-1 0-1,1 0 0,0 0 0,-1 0 1,1 0-1,0 0 0,0 0 0,0 0 1,0 1-1,1-1 0,-1 0 0,0 1 1,1-1-1,-1 1 0,1 0 0,-1-1 1,1 1-1,0 0 0,-1 0 0,1 0 1,0 0-1,0 0 0,0 0 0,0 1 1,0-1-1,2 0 0,6-1 7,1 0-1,-1 0 1,0 1-1,1 1 0,-1 0 1,0 0-1,14 3 1,4 1-8,-1 2-1,-1 1 1,1 1 0,-1 1-1,0 1 1,-1 2 0,-1 0 0,1 2-1,-2 0 1,24 20 0,-37-24-6,0 0 1,0 0-1,15 23 1,-21-26 10,1 0 0,-1 0 0,0 1 1,0 0-1,-1 0 0,0 0 0,-1 0 0,2 9 0,-4-14-9,0-1 0,0 1-1,0 0 1,-1-1 0,1 1-1,-1 0 1,0-1 0,1 1 0,-1-1-1,-1 1 1,1-1 0,0 0-1,0 1 1,-1-1 0,1 0-1,-1 0 1,0 0 0,0 0 0,0 0-1,0 0 1,0 0 0,0-1-1,0 1 1,0-1 0,-1 0 0,-4 2-1,-6 4 20,-1-1 0,-1-1-1,-19 5 1,30-9-16,-15 3 54,0 0 1,0-2 0,-1 0 0,1-1 0,0-1-1,-1-1 1,1-1 0,-34-7 0,35 8 42,15 1-1129,10 0-2525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16.70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88 6632,'0'0'7120,"1"-10"-6631,1-5-258,1-36 1409,2 39 4978,0 22-6003,1 13-374,0 0 1,-2 1-1,0 0 0,-2 0 1,0 39-1,-2-47-115,10 216 1126,-4-98-302,0-103-335,-6-30-415,5-10-12,-3 2-293,-1 0 0,0 0 0,-1 0 0,0 0 0,0-1 0,-2-11 0,1-8-4258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7:22:17.50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0 159 6424,'0'0'13127,"11"-4"-12735,1-3-268,-4 3-26,0 0-1,0 1 1,0-1-1,1 2 1,16-5 0,406-93 3146,-407 91-2898,-20 7-208,0 0-1,0 1 1,0-1 0,1 1 0,-1 0-1,8-1 1,-4-2 614,-16 14-574,-13 33-458,13-28-3083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7E033-3185-477D-BB30-E3E7FD091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908B7B-7EE5-41D1-A69D-46D7A8F2C3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2F50D-8305-42E0-96D4-BA4477D43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909E9-4493-4424-8411-44BE0BF93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4F274-4321-4501-BAF7-A5CAC1DE1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18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D3E30-AD28-48B5-927B-8565286B2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442662-AE79-4DA3-B055-7A7D049B0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E4076-985F-4CB0-8DE4-9FBCF2AAB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C79E2-9B22-405F-8508-8A631B411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DA6D0-027F-4125-983F-74F8297C6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504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136C43-1DEC-43B4-A665-21A0B829F8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BFD542-FE2B-448F-9628-67897792C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1B6DB-67F2-43FD-93E1-C27B1873D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2ACBA-4A94-475F-89F9-0E4BACC60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EB9B1-08FD-437F-8811-36A6C3D31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3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605B7-65D1-43C9-B1F3-312AA463E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AF0E8-A31B-41D0-BED9-9B3CC009C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B151A-1D2F-493D-9E38-6CB7A268A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1BD04-6B96-498E-9AC9-5F3945080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BD652-D4DD-40DE-B550-2BD77A7C2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04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83F07-D8FC-4A1E-862A-C44706C62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AD3FE2-AFC6-4322-BD15-760409A1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2D577-7191-4554-9481-B57428B7F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FABC9-312A-4970-A095-51DE38550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EB78-286C-41B0-8D71-11D5E7B54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5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D58C7-50A1-49E3-9D57-5522D1CB9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9C9AD-4055-473E-A680-2BE43E61B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460D86-5727-434D-8DA8-0DF2AE0CE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51C98-8CA9-459C-9426-31CA26D22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2C2ADD-0DFB-4555-B7BA-58D82408D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F5813E-3A12-4987-89F6-553EFE69E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19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1822F-DE98-490F-A551-87BCCE758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4E26F-682C-4D81-ACD0-401AEC88C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47408-442C-4DCA-86F6-6ADA5D47A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E6154C-71C6-43C3-9715-2F288FD321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C278E2-4964-4381-96C9-48B71C2F2F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E41CA4-43C4-4AC0-8FCB-2105941D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D6C853-040F-4B62-934E-471F12553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F41BE6-6D79-4E54-9EF7-9E3BCDE0A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22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845B-84F0-4B6A-947A-AE902C29D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03FBD5-0496-4C0D-A4D7-BBA323DB5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363325-C15D-4B0A-A7F8-C259E5274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1D5F6A-AE27-496F-9C5B-A57017450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00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078945-E017-496C-8394-544315F27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A285FC-6C6D-4E32-BD60-5C85042BD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18731-BDC2-44C8-A5CE-B2527418B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47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942E1-8ED4-49FF-A399-D83F28587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9FDF3-4FC8-4F03-A5DD-F80C103D3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03A6F-2176-434A-B355-989A8201B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0C6551-1051-4C6D-815D-325C94AF6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F1970-60F2-483D-8FAE-C14B3E70F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CCAB2-58C3-477A-B10A-99F727B3A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59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9347E-ACF1-4EDF-BE80-A5DFA9B60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6A3581-64B4-4113-9A6B-0532A010C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AB869-3E23-425C-86D7-6E1BDF1AB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93A39-AD9B-47A3-90A5-BCCD16106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A2AF1-9C80-4167-B861-63560C5D2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DE271-07DC-46DD-A025-3F07DD540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36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FCF59-E90B-4962-8882-582E25026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22C2D-1078-412F-B3E7-BABB57889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8BBEF-5645-415E-8703-C6B1FB6CAA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F01F0-26F8-46F8-99CB-F9C0486115F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D9E6D-50F5-4811-B788-B2F5AE076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290D0-395B-4F12-B1DC-12F782193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D81A1-AB33-4DD3-988E-E0C05C284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90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31.png"/><Relationship Id="rId299" Type="http://schemas.openxmlformats.org/officeDocument/2006/relationships/customXml" Target="../ink/ink899.xml"/><Relationship Id="rId21" Type="http://schemas.openxmlformats.org/officeDocument/2006/relationships/image" Target="../media/image480.png"/><Relationship Id="rId63" Type="http://schemas.openxmlformats.org/officeDocument/2006/relationships/image" Target="../media/image503.png"/><Relationship Id="rId159" Type="http://schemas.openxmlformats.org/officeDocument/2006/relationships/customXml" Target="../ink/ink828.xml"/><Relationship Id="rId324" Type="http://schemas.openxmlformats.org/officeDocument/2006/relationships/customXml" Target="../ink/ink912.xml"/><Relationship Id="rId366" Type="http://schemas.openxmlformats.org/officeDocument/2006/relationships/customXml" Target="../ink/ink934.xml"/><Relationship Id="rId170" Type="http://schemas.openxmlformats.org/officeDocument/2006/relationships/image" Target="../media/image557.png"/><Relationship Id="rId226" Type="http://schemas.openxmlformats.org/officeDocument/2006/relationships/image" Target="../media/image584.png"/><Relationship Id="rId268" Type="http://schemas.openxmlformats.org/officeDocument/2006/relationships/image" Target="../media/image605.png"/><Relationship Id="rId32" Type="http://schemas.openxmlformats.org/officeDocument/2006/relationships/customXml" Target="../ink/ink764.xml"/><Relationship Id="rId74" Type="http://schemas.openxmlformats.org/officeDocument/2006/relationships/customXml" Target="../ink/ink785.xml"/><Relationship Id="rId128" Type="http://schemas.openxmlformats.org/officeDocument/2006/relationships/image" Target="../media/image536.png"/><Relationship Id="rId335" Type="http://schemas.openxmlformats.org/officeDocument/2006/relationships/image" Target="../media/image639.png"/><Relationship Id="rId377" Type="http://schemas.openxmlformats.org/officeDocument/2006/relationships/image" Target="../media/image659.png"/><Relationship Id="rId5" Type="http://schemas.openxmlformats.org/officeDocument/2006/relationships/image" Target="../media/image472.png"/><Relationship Id="rId181" Type="http://schemas.openxmlformats.org/officeDocument/2006/relationships/customXml" Target="../ink/ink839.xml"/><Relationship Id="rId237" Type="http://schemas.openxmlformats.org/officeDocument/2006/relationships/customXml" Target="../ink/ink868.xml"/><Relationship Id="rId279" Type="http://schemas.openxmlformats.org/officeDocument/2006/relationships/customXml" Target="../ink/ink889.xml"/><Relationship Id="rId43" Type="http://schemas.openxmlformats.org/officeDocument/2006/relationships/image" Target="../media/image492.png"/><Relationship Id="rId139" Type="http://schemas.openxmlformats.org/officeDocument/2006/relationships/customXml" Target="../ink/ink818.xml"/><Relationship Id="rId290" Type="http://schemas.openxmlformats.org/officeDocument/2006/relationships/image" Target="../media/image617.png"/><Relationship Id="rId304" Type="http://schemas.openxmlformats.org/officeDocument/2006/relationships/customXml" Target="../ink/ink902.xml"/><Relationship Id="rId346" Type="http://schemas.openxmlformats.org/officeDocument/2006/relationships/image" Target="../media/image644.png"/><Relationship Id="rId85" Type="http://schemas.openxmlformats.org/officeDocument/2006/relationships/image" Target="../media/image515.png"/><Relationship Id="rId150" Type="http://schemas.openxmlformats.org/officeDocument/2006/relationships/image" Target="../media/image547.png"/><Relationship Id="rId192" Type="http://schemas.openxmlformats.org/officeDocument/2006/relationships/image" Target="../media/image567.png"/><Relationship Id="rId206" Type="http://schemas.openxmlformats.org/officeDocument/2006/relationships/image" Target="../media/image574.png"/><Relationship Id="rId248" Type="http://schemas.openxmlformats.org/officeDocument/2006/relationships/image" Target="../media/image595.png"/><Relationship Id="rId12" Type="http://schemas.openxmlformats.org/officeDocument/2006/relationships/customXml" Target="../ink/ink754.xml"/><Relationship Id="rId108" Type="http://schemas.openxmlformats.org/officeDocument/2006/relationships/customXml" Target="../ink/ink802.xml"/><Relationship Id="rId315" Type="http://schemas.openxmlformats.org/officeDocument/2006/relationships/image" Target="../media/image629.png"/><Relationship Id="rId357" Type="http://schemas.openxmlformats.org/officeDocument/2006/relationships/customXml" Target="../ink/ink929.xml"/><Relationship Id="rId54" Type="http://schemas.openxmlformats.org/officeDocument/2006/relationships/customXml" Target="../ink/ink775.xml"/><Relationship Id="rId96" Type="http://schemas.openxmlformats.org/officeDocument/2006/relationships/customXml" Target="../ink/ink796.xml"/><Relationship Id="rId161" Type="http://schemas.openxmlformats.org/officeDocument/2006/relationships/customXml" Target="../ink/ink829.xml"/><Relationship Id="rId217" Type="http://schemas.openxmlformats.org/officeDocument/2006/relationships/customXml" Target="../ink/ink858.xml"/><Relationship Id="rId259" Type="http://schemas.openxmlformats.org/officeDocument/2006/relationships/customXml" Target="../ink/ink879.xml"/><Relationship Id="rId23" Type="http://schemas.openxmlformats.org/officeDocument/2006/relationships/image" Target="../media/image481.png"/><Relationship Id="rId119" Type="http://schemas.openxmlformats.org/officeDocument/2006/relationships/customXml" Target="../ink/ink808.xml"/><Relationship Id="rId270" Type="http://schemas.openxmlformats.org/officeDocument/2006/relationships/image" Target="../media/image606.png"/><Relationship Id="rId326" Type="http://schemas.openxmlformats.org/officeDocument/2006/relationships/customXml" Target="../ink/ink913.xml"/><Relationship Id="rId65" Type="http://schemas.openxmlformats.org/officeDocument/2006/relationships/image" Target="../media/image504.png"/><Relationship Id="rId130" Type="http://schemas.openxmlformats.org/officeDocument/2006/relationships/image" Target="../media/image537.png"/><Relationship Id="rId368" Type="http://schemas.openxmlformats.org/officeDocument/2006/relationships/customXml" Target="../ink/ink935.xml"/><Relationship Id="rId172" Type="http://schemas.openxmlformats.org/officeDocument/2006/relationships/image" Target="../media/image558.png"/><Relationship Id="rId228" Type="http://schemas.openxmlformats.org/officeDocument/2006/relationships/image" Target="../media/image585.png"/><Relationship Id="rId281" Type="http://schemas.openxmlformats.org/officeDocument/2006/relationships/customXml" Target="../ink/ink890.xml"/><Relationship Id="rId337" Type="http://schemas.openxmlformats.org/officeDocument/2006/relationships/customXml" Target="../ink/ink919.xml"/><Relationship Id="rId34" Type="http://schemas.openxmlformats.org/officeDocument/2006/relationships/customXml" Target="../ink/ink765.xml"/><Relationship Id="rId76" Type="http://schemas.openxmlformats.org/officeDocument/2006/relationships/customXml" Target="../ink/ink786.xml"/><Relationship Id="rId141" Type="http://schemas.openxmlformats.org/officeDocument/2006/relationships/customXml" Target="../ink/ink819.xml"/><Relationship Id="rId379" Type="http://schemas.openxmlformats.org/officeDocument/2006/relationships/image" Target="../media/image660.png"/><Relationship Id="rId7" Type="http://schemas.openxmlformats.org/officeDocument/2006/relationships/image" Target="../media/image473.png"/><Relationship Id="rId183" Type="http://schemas.openxmlformats.org/officeDocument/2006/relationships/customXml" Target="../ink/ink841.xml"/><Relationship Id="rId239" Type="http://schemas.openxmlformats.org/officeDocument/2006/relationships/customXml" Target="../ink/ink869.xml"/><Relationship Id="rId250" Type="http://schemas.openxmlformats.org/officeDocument/2006/relationships/image" Target="../media/image596.png"/><Relationship Id="rId292" Type="http://schemas.openxmlformats.org/officeDocument/2006/relationships/image" Target="../media/image618.png"/><Relationship Id="rId306" Type="http://schemas.openxmlformats.org/officeDocument/2006/relationships/customXml" Target="../ink/ink903.xml"/><Relationship Id="rId45" Type="http://schemas.openxmlformats.org/officeDocument/2006/relationships/image" Target="../media/image493.png"/><Relationship Id="rId87" Type="http://schemas.openxmlformats.org/officeDocument/2006/relationships/image" Target="../media/image516.png"/><Relationship Id="rId110" Type="http://schemas.openxmlformats.org/officeDocument/2006/relationships/customXml" Target="../ink/ink803.xml"/><Relationship Id="rId348" Type="http://schemas.openxmlformats.org/officeDocument/2006/relationships/image" Target="../media/image645.png"/><Relationship Id="rId152" Type="http://schemas.openxmlformats.org/officeDocument/2006/relationships/image" Target="../media/image548.png"/><Relationship Id="rId194" Type="http://schemas.openxmlformats.org/officeDocument/2006/relationships/image" Target="../media/image568.png"/><Relationship Id="rId208" Type="http://schemas.openxmlformats.org/officeDocument/2006/relationships/image" Target="../media/image575.png"/><Relationship Id="rId261" Type="http://schemas.openxmlformats.org/officeDocument/2006/relationships/customXml" Target="../ink/ink880.xml"/><Relationship Id="rId14" Type="http://schemas.openxmlformats.org/officeDocument/2006/relationships/customXml" Target="../ink/ink755.xml"/><Relationship Id="rId56" Type="http://schemas.openxmlformats.org/officeDocument/2006/relationships/customXml" Target="../ink/ink776.xml"/><Relationship Id="rId317" Type="http://schemas.openxmlformats.org/officeDocument/2006/relationships/image" Target="../media/image630.png"/><Relationship Id="rId359" Type="http://schemas.openxmlformats.org/officeDocument/2006/relationships/customXml" Target="../ink/ink930.xml"/><Relationship Id="rId98" Type="http://schemas.openxmlformats.org/officeDocument/2006/relationships/customXml" Target="../ink/ink797.xml"/><Relationship Id="rId121" Type="http://schemas.openxmlformats.org/officeDocument/2006/relationships/customXml" Target="../ink/ink809.xml"/><Relationship Id="rId163" Type="http://schemas.openxmlformats.org/officeDocument/2006/relationships/customXml" Target="../ink/ink830.xml"/><Relationship Id="rId219" Type="http://schemas.openxmlformats.org/officeDocument/2006/relationships/customXml" Target="../ink/ink859.xml"/><Relationship Id="rId370" Type="http://schemas.openxmlformats.org/officeDocument/2006/relationships/customXml" Target="../ink/ink936.xml"/><Relationship Id="rId230" Type="http://schemas.openxmlformats.org/officeDocument/2006/relationships/image" Target="../media/image586.png"/><Relationship Id="rId25" Type="http://schemas.openxmlformats.org/officeDocument/2006/relationships/image" Target="../media/image482.png"/><Relationship Id="rId67" Type="http://schemas.openxmlformats.org/officeDocument/2006/relationships/image" Target="../media/image505.png"/><Relationship Id="rId272" Type="http://schemas.openxmlformats.org/officeDocument/2006/relationships/image" Target="../media/image607.png"/><Relationship Id="rId328" Type="http://schemas.openxmlformats.org/officeDocument/2006/relationships/customXml" Target="../ink/ink914.xml"/><Relationship Id="rId132" Type="http://schemas.openxmlformats.org/officeDocument/2006/relationships/image" Target="../media/image538.png"/><Relationship Id="rId174" Type="http://schemas.openxmlformats.org/officeDocument/2006/relationships/image" Target="../media/image559.png"/><Relationship Id="rId241" Type="http://schemas.openxmlformats.org/officeDocument/2006/relationships/customXml" Target="../ink/ink870.xml"/><Relationship Id="rId36" Type="http://schemas.openxmlformats.org/officeDocument/2006/relationships/customXml" Target="../ink/ink766.xml"/><Relationship Id="rId283" Type="http://schemas.openxmlformats.org/officeDocument/2006/relationships/customXml" Target="../ink/ink891.xml"/><Relationship Id="rId339" Type="http://schemas.openxmlformats.org/officeDocument/2006/relationships/customXml" Target="../ink/ink920.xml"/><Relationship Id="rId78" Type="http://schemas.openxmlformats.org/officeDocument/2006/relationships/customXml" Target="../ink/ink787.xml"/><Relationship Id="rId101" Type="http://schemas.openxmlformats.org/officeDocument/2006/relationships/image" Target="../media/image523.png"/><Relationship Id="rId143" Type="http://schemas.openxmlformats.org/officeDocument/2006/relationships/customXml" Target="../ink/ink820.xml"/><Relationship Id="rId185" Type="http://schemas.openxmlformats.org/officeDocument/2006/relationships/customXml" Target="../ink/ink842.xml"/><Relationship Id="rId350" Type="http://schemas.openxmlformats.org/officeDocument/2006/relationships/image" Target="../media/image646.png"/><Relationship Id="rId9" Type="http://schemas.openxmlformats.org/officeDocument/2006/relationships/image" Target="../media/image474.png"/><Relationship Id="rId210" Type="http://schemas.openxmlformats.org/officeDocument/2006/relationships/image" Target="../media/image576.png"/><Relationship Id="rId26" Type="http://schemas.openxmlformats.org/officeDocument/2006/relationships/customXml" Target="../ink/ink761.xml"/><Relationship Id="rId231" Type="http://schemas.openxmlformats.org/officeDocument/2006/relationships/customXml" Target="../ink/ink865.xml"/><Relationship Id="rId252" Type="http://schemas.openxmlformats.org/officeDocument/2006/relationships/image" Target="../media/image597.png"/><Relationship Id="rId273" Type="http://schemas.openxmlformats.org/officeDocument/2006/relationships/customXml" Target="../ink/ink886.xml"/><Relationship Id="rId294" Type="http://schemas.openxmlformats.org/officeDocument/2006/relationships/image" Target="../media/image619.png"/><Relationship Id="rId308" Type="http://schemas.openxmlformats.org/officeDocument/2006/relationships/customXml" Target="../ink/ink904.xml"/><Relationship Id="rId329" Type="http://schemas.openxmlformats.org/officeDocument/2006/relationships/image" Target="../media/image636.png"/><Relationship Id="rId47" Type="http://schemas.openxmlformats.org/officeDocument/2006/relationships/image" Target="../media/image494.png"/><Relationship Id="rId68" Type="http://schemas.openxmlformats.org/officeDocument/2006/relationships/customXml" Target="../ink/ink782.xml"/><Relationship Id="rId89" Type="http://schemas.openxmlformats.org/officeDocument/2006/relationships/image" Target="../media/image517.png"/><Relationship Id="rId112" Type="http://schemas.openxmlformats.org/officeDocument/2006/relationships/customXml" Target="../ink/ink804.xml"/><Relationship Id="rId133" Type="http://schemas.openxmlformats.org/officeDocument/2006/relationships/customXml" Target="../ink/ink815.xml"/><Relationship Id="rId154" Type="http://schemas.openxmlformats.org/officeDocument/2006/relationships/image" Target="../media/image549.png"/><Relationship Id="rId175" Type="http://schemas.openxmlformats.org/officeDocument/2006/relationships/customXml" Target="../ink/ink836.xml"/><Relationship Id="rId340" Type="http://schemas.openxmlformats.org/officeDocument/2006/relationships/image" Target="../media/image641.png"/><Relationship Id="rId361" Type="http://schemas.openxmlformats.org/officeDocument/2006/relationships/customXml" Target="../ink/ink931.xml"/><Relationship Id="rId196" Type="http://schemas.openxmlformats.org/officeDocument/2006/relationships/image" Target="../media/image569.png"/><Relationship Id="rId200" Type="http://schemas.openxmlformats.org/officeDocument/2006/relationships/image" Target="../media/image571.png"/><Relationship Id="rId16" Type="http://schemas.openxmlformats.org/officeDocument/2006/relationships/customXml" Target="../ink/ink756.xml"/><Relationship Id="rId221" Type="http://schemas.openxmlformats.org/officeDocument/2006/relationships/customXml" Target="../ink/ink860.xml"/><Relationship Id="rId242" Type="http://schemas.openxmlformats.org/officeDocument/2006/relationships/image" Target="../media/image592.png"/><Relationship Id="rId263" Type="http://schemas.openxmlformats.org/officeDocument/2006/relationships/customXml" Target="../ink/ink881.xml"/><Relationship Id="rId284" Type="http://schemas.openxmlformats.org/officeDocument/2006/relationships/image" Target="../media/image613.png"/><Relationship Id="rId319" Type="http://schemas.openxmlformats.org/officeDocument/2006/relationships/image" Target="../media/image631.png"/><Relationship Id="rId37" Type="http://schemas.openxmlformats.org/officeDocument/2006/relationships/image" Target="../media/image488.png"/><Relationship Id="rId58" Type="http://schemas.openxmlformats.org/officeDocument/2006/relationships/customXml" Target="../ink/ink777.xml"/><Relationship Id="rId79" Type="http://schemas.openxmlformats.org/officeDocument/2006/relationships/image" Target="../media/image512.png"/><Relationship Id="rId102" Type="http://schemas.openxmlformats.org/officeDocument/2006/relationships/customXml" Target="../ink/ink799.xml"/><Relationship Id="rId123" Type="http://schemas.openxmlformats.org/officeDocument/2006/relationships/customXml" Target="../ink/ink810.xml"/><Relationship Id="rId144" Type="http://schemas.openxmlformats.org/officeDocument/2006/relationships/image" Target="../media/image544.png"/><Relationship Id="rId330" Type="http://schemas.openxmlformats.org/officeDocument/2006/relationships/customXml" Target="../ink/ink915.xml"/><Relationship Id="rId90" Type="http://schemas.openxmlformats.org/officeDocument/2006/relationships/customXml" Target="../ink/ink793.xml"/><Relationship Id="rId165" Type="http://schemas.openxmlformats.org/officeDocument/2006/relationships/customXml" Target="../ink/ink831.xml"/><Relationship Id="rId186" Type="http://schemas.openxmlformats.org/officeDocument/2006/relationships/image" Target="../media/image564.png"/><Relationship Id="rId351" Type="http://schemas.openxmlformats.org/officeDocument/2006/relationships/customXml" Target="../ink/ink926.xml"/><Relationship Id="rId372" Type="http://schemas.openxmlformats.org/officeDocument/2006/relationships/customXml" Target="../ink/ink937.xml"/><Relationship Id="rId211" Type="http://schemas.openxmlformats.org/officeDocument/2006/relationships/customXml" Target="../ink/ink855.xml"/><Relationship Id="rId232" Type="http://schemas.openxmlformats.org/officeDocument/2006/relationships/image" Target="../media/image587.png"/><Relationship Id="rId253" Type="http://schemas.openxmlformats.org/officeDocument/2006/relationships/customXml" Target="../ink/ink876.xml"/><Relationship Id="rId274" Type="http://schemas.openxmlformats.org/officeDocument/2006/relationships/image" Target="../media/image608.png"/><Relationship Id="rId295" Type="http://schemas.openxmlformats.org/officeDocument/2006/relationships/customXml" Target="../ink/ink897.xml"/><Relationship Id="rId309" Type="http://schemas.openxmlformats.org/officeDocument/2006/relationships/image" Target="../media/image626.png"/><Relationship Id="rId27" Type="http://schemas.openxmlformats.org/officeDocument/2006/relationships/image" Target="../media/image483.png"/><Relationship Id="rId48" Type="http://schemas.openxmlformats.org/officeDocument/2006/relationships/customXml" Target="../ink/ink772.xml"/><Relationship Id="rId69" Type="http://schemas.openxmlformats.org/officeDocument/2006/relationships/image" Target="../media/image506.png"/><Relationship Id="rId113" Type="http://schemas.openxmlformats.org/officeDocument/2006/relationships/image" Target="../media/image529.png"/><Relationship Id="rId134" Type="http://schemas.openxmlformats.org/officeDocument/2006/relationships/image" Target="../media/image539.png"/><Relationship Id="rId320" Type="http://schemas.openxmlformats.org/officeDocument/2006/relationships/customXml" Target="../ink/ink910.xml"/><Relationship Id="rId80" Type="http://schemas.openxmlformats.org/officeDocument/2006/relationships/customXml" Target="../ink/ink788.xml"/><Relationship Id="rId155" Type="http://schemas.openxmlformats.org/officeDocument/2006/relationships/customXml" Target="../ink/ink826.xml"/><Relationship Id="rId176" Type="http://schemas.openxmlformats.org/officeDocument/2006/relationships/image" Target="../media/image560.png"/><Relationship Id="rId197" Type="http://schemas.openxmlformats.org/officeDocument/2006/relationships/customXml" Target="../ink/ink848.xml"/><Relationship Id="rId341" Type="http://schemas.openxmlformats.org/officeDocument/2006/relationships/customXml" Target="../ink/ink921.xml"/><Relationship Id="rId362" Type="http://schemas.openxmlformats.org/officeDocument/2006/relationships/image" Target="../media/image652.png"/><Relationship Id="rId201" Type="http://schemas.openxmlformats.org/officeDocument/2006/relationships/customXml" Target="../ink/ink850.xml"/><Relationship Id="rId222" Type="http://schemas.openxmlformats.org/officeDocument/2006/relationships/image" Target="../media/image582.png"/><Relationship Id="rId243" Type="http://schemas.openxmlformats.org/officeDocument/2006/relationships/customXml" Target="../ink/ink871.xml"/><Relationship Id="rId264" Type="http://schemas.openxmlformats.org/officeDocument/2006/relationships/image" Target="../media/image603.png"/><Relationship Id="rId285" Type="http://schemas.openxmlformats.org/officeDocument/2006/relationships/customXml" Target="../ink/ink892.xml"/><Relationship Id="rId17" Type="http://schemas.openxmlformats.org/officeDocument/2006/relationships/image" Target="../media/image478.png"/><Relationship Id="rId38" Type="http://schemas.openxmlformats.org/officeDocument/2006/relationships/customXml" Target="../ink/ink767.xml"/><Relationship Id="rId59" Type="http://schemas.openxmlformats.org/officeDocument/2006/relationships/image" Target="../media/image501.png"/><Relationship Id="rId103" Type="http://schemas.openxmlformats.org/officeDocument/2006/relationships/image" Target="../media/image524.png"/><Relationship Id="rId124" Type="http://schemas.openxmlformats.org/officeDocument/2006/relationships/image" Target="../media/image534.png"/><Relationship Id="rId310" Type="http://schemas.openxmlformats.org/officeDocument/2006/relationships/customXml" Target="../ink/ink905.xml"/><Relationship Id="rId70" Type="http://schemas.openxmlformats.org/officeDocument/2006/relationships/customXml" Target="../ink/ink783.xml"/><Relationship Id="rId91" Type="http://schemas.openxmlformats.org/officeDocument/2006/relationships/image" Target="../media/image518.png"/><Relationship Id="rId145" Type="http://schemas.openxmlformats.org/officeDocument/2006/relationships/customXml" Target="../ink/ink821.xml"/><Relationship Id="rId166" Type="http://schemas.openxmlformats.org/officeDocument/2006/relationships/image" Target="../media/image555.png"/><Relationship Id="rId187" Type="http://schemas.openxmlformats.org/officeDocument/2006/relationships/customXml" Target="../ink/ink843.xml"/><Relationship Id="rId331" Type="http://schemas.openxmlformats.org/officeDocument/2006/relationships/image" Target="../media/image637.png"/><Relationship Id="rId352" Type="http://schemas.openxmlformats.org/officeDocument/2006/relationships/image" Target="../media/image647.png"/><Relationship Id="rId373" Type="http://schemas.openxmlformats.org/officeDocument/2006/relationships/image" Target="../media/image657.png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577.png"/><Relationship Id="rId233" Type="http://schemas.openxmlformats.org/officeDocument/2006/relationships/customXml" Target="../ink/ink866.xml"/><Relationship Id="rId254" Type="http://schemas.openxmlformats.org/officeDocument/2006/relationships/image" Target="../media/image598.png"/><Relationship Id="rId28" Type="http://schemas.openxmlformats.org/officeDocument/2006/relationships/customXml" Target="../ink/ink762.xml"/><Relationship Id="rId49" Type="http://schemas.openxmlformats.org/officeDocument/2006/relationships/image" Target="../media/image495.png"/><Relationship Id="rId114" Type="http://schemas.openxmlformats.org/officeDocument/2006/relationships/customXml" Target="../ink/ink805.xml"/><Relationship Id="rId275" Type="http://schemas.openxmlformats.org/officeDocument/2006/relationships/customXml" Target="../ink/ink887.xml"/><Relationship Id="rId296" Type="http://schemas.openxmlformats.org/officeDocument/2006/relationships/image" Target="../media/image620.png"/><Relationship Id="rId300" Type="http://schemas.openxmlformats.org/officeDocument/2006/relationships/image" Target="../media/image622.png"/><Relationship Id="rId60" Type="http://schemas.openxmlformats.org/officeDocument/2006/relationships/customXml" Target="../ink/ink778.xml"/><Relationship Id="rId81" Type="http://schemas.openxmlformats.org/officeDocument/2006/relationships/image" Target="../media/image513.png"/><Relationship Id="rId135" Type="http://schemas.openxmlformats.org/officeDocument/2006/relationships/customXml" Target="../ink/ink816.xml"/><Relationship Id="rId156" Type="http://schemas.openxmlformats.org/officeDocument/2006/relationships/image" Target="../media/image550.png"/><Relationship Id="rId177" Type="http://schemas.openxmlformats.org/officeDocument/2006/relationships/customXml" Target="../ink/ink837.xml"/><Relationship Id="rId198" Type="http://schemas.openxmlformats.org/officeDocument/2006/relationships/image" Target="../media/image570.png"/><Relationship Id="rId321" Type="http://schemas.openxmlformats.org/officeDocument/2006/relationships/image" Target="../media/image632.png"/><Relationship Id="rId342" Type="http://schemas.openxmlformats.org/officeDocument/2006/relationships/image" Target="../media/image642.png"/><Relationship Id="rId363" Type="http://schemas.openxmlformats.org/officeDocument/2006/relationships/customXml" Target="../ink/ink932.xml"/><Relationship Id="rId202" Type="http://schemas.openxmlformats.org/officeDocument/2006/relationships/image" Target="../media/image572.png"/><Relationship Id="rId223" Type="http://schemas.openxmlformats.org/officeDocument/2006/relationships/customXml" Target="../ink/ink861.xml"/><Relationship Id="rId244" Type="http://schemas.openxmlformats.org/officeDocument/2006/relationships/image" Target="../media/image593.png"/><Relationship Id="rId18" Type="http://schemas.openxmlformats.org/officeDocument/2006/relationships/customXml" Target="../ink/ink757.xml"/><Relationship Id="rId39" Type="http://schemas.openxmlformats.org/officeDocument/2006/relationships/image" Target="../media/image489.png"/><Relationship Id="rId265" Type="http://schemas.openxmlformats.org/officeDocument/2006/relationships/customXml" Target="../ink/ink882.xml"/><Relationship Id="rId286" Type="http://schemas.openxmlformats.org/officeDocument/2006/relationships/image" Target="../media/image615.png"/><Relationship Id="rId50" Type="http://schemas.openxmlformats.org/officeDocument/2006/relationships/customXml" Target="../ink/ink773.xml"/><Relationship Id="rId104" Type="http://schemas.openxmlformats.org/officeDocument/2006/relationships/customXml" Target="../ink/ink800.xml"/><Relationship Id="rId125" Type="http://schemas.openxmlformats.org/officeDocument/2006/relationships/customXml" Target="../ink/ink811.xml"/><Relationship Id="rId146" Type="http://schemas.openxmlformats.org/officeDocument/2006/relationships/image" Target="../media/image545.png"/><Relationship Id="rId167" Type="http://schemas.openxmlformats.org/officeDocument/2006/relationships/customXml" Target="../ink/ink832.xml"/><Relationship Id="rId188" Type="http://schemas.openxmlformats.org/officeDocument/2006/relationships/image" Target="../media/image565.png"/><Relationship Id="rId311" Type="http://schemas.openxmlformats.org/officeDocument/2006/relationships/image" Target="../media/image627.png"/><Relationship Id="rId332" Type="http://schemas.openxmlformats.org/officeDocument/2006/relationships/customXml" Target="../ink/ink916.xml"/><Relationship Id="rId353" Type="http://schemas.openxmlformats.org/officeDocument/2006/relationships/customXml" Target="../ink/ink927.xml"/><Relationship Id="rId374" Type="http://schemas.openxmlformats.org/officeDocument/2006/relationships/customXml" Target="../ink/ink938.xml"/><Relationship Id="rId71" Type="http://schemas.openxmlformats.org/officeDocument/2006/relationships/image" Target="../media/image507.png"/><Relationship Id="rId92" Type="http://schemas.openxmlformats.org/officeDocument/2006/relationships/customXml" Target="../ink/ink794.xml"/><Relationship Id="rId213" Type="http://schemas.openxmlformats.org/officeDocument/2006/relationships/customXml" Target="../ink/ink856.xml"/><Relationship Id="rId234" Type="http://schemas.openxmlformats.org/officeDocument/2006/relationships/image" Target="../media/image588.png"/><Relationship Id="rId2" Type="http://schemas.openxmlformats.org/officeDocument/2006/relationships/customXml" Target="../ink/ink749.xml"/><Relationship Id="rId29" Type="http://schemas.openxmlformats.org/officeDocument/2006/relationships/image" Target="../media/image484.png"/><Relationship Id="rId255" Type="http://schemas.openxmlformats.org/officeDocument/2006/relationships/customXml" Target="../ink/ink877.xml"/><Relationship Id="rId276" Type="http://schemas.openxmlformats.org/officeDocument/2006/relationships/image" Target="../media/image609.png"/><Relationship Id="rId297" Type="http://schemas.openxmlformats.org/officeDocument/2006/relationships/customXml" Target="../ink/ink898.xml"/><Relationship Id="rId40" Type="http://schemas.openxmlformats.org/officeDocument/2006/relationships/customXml" Target="../ink/ink768.xml"/><Relationship Id="rId115" Type="http://schemas.openxmlformats.org/officeDocument/2006/relationships/image" Target="../media/image530.png"/><Relationship Id="rId136" Type="http://schemas.openxmlformats.org/officeDocument/2006/relationships/image" Target="../media/image540.png"/><Relationship Id="rId157" Type="http://schemas.openxmlformats.org/officeDocument/2006/relationships/customXml" Target="../ink/ink827.xml"/><Relationship Id="rId178" Type="http://schemas.openxmlformats.org/officeDocument/2006/relationships/image" Target="../media/image561.png"/><Relationship Id="rId301" Type="http://schemas.openxmlformats.org/officeDocument/2006/relationships/customXml" Target="../ink/ink900.xml"/><Relationship Id="rId322" Type="http://schemas.openxmlformats.org/officeDocument/2006/relationships/customXml" Target="../ink/ink911.xml"/><Relationship Id="rId343" Type="http://schemas.openxmlformats.org/officeDocument/2006/relationships/customXml" Target="../ink/ink922.xml"/><Relationship Id="rId364" Type="http://schemas.openxmlformats.org/officeDocument/2006/relationships/customXml" Target="../ink/ink933.xml"/><Relationship Id="rId61" Type="http://schemas.openxmlformats.org/officeDocument/2006/relationships/image" Target="../media/image502.png"/><Relationship Id="rId82" Type="http://schemas.openxmlformats.org/officeDocument/2006/relationships/customXml" Target="../ink/ink789.xml"/><Relationship Id="rId199" Type="http://schemas.openxmlformats.org/officeDocument/2006/relationships/customXml" Target="../ink/ink849.xml"/><Relationship Id="rId203" Type="http://schemas.openxmlformats.org/officeDocument/2006/relationships/customXml" Target="../ink/ink851.xml"/><Relationship Id="rId19" Type="http://schemas.openxmlformats.org/officeDocument/2006/relationships/image" Target="../media/image479.png"/><Relationship Id="rId224" Type="http://schemas.openxmlformats.org/officeDocument/2006/relationships/image" Target="../media/image583.png"/><Relationship Id="rId245" Type="http://schemas.openxmlformats.org/officeDocument/2006/relationships/customXml" Target="../ink/ink872.xml"/><Relationship Id="rId266" Type="http://schemas.openxmlformats.org/officeDocument/2006/relationships/image" Target="../media/image604.png"/><Relationship Id="rId287" Type="http://schemas.openxmlformats.org/officeDocument/2006/relationships/customXml" Target="../ink/ink893.xml"/><Relationship Id="rId30" Type="http://schemas.openxmlformats.org/officeDocument/2006/relationships/customXml" Target="../ink/ink763.xml"/><Relationship Id="rId105" Type="http://schemas.openxmlformats.org/officeDocument/2006/relationships/image" Target="../media/image525.png"/><Relationship Id="rId126" Type="http://schemas.openxmlformats.org/officeDocument/2006/relationships/image" Target="../media/image535.png"/><Relationship Id="rId147" Type="http://schemas.openxmlformats.org/officeDocument/2006/relationships/customXml" Target="../ink/ink822.xml"/><Relationship Id="rId168" Type="http://schemas.openxmlformats.org/officeDocument/2006/relationships/image" Target="../media/image556.png"/><Relationship Id="rId312" Type="http://schemas.openxmlformats.org/officeDocument/2006/relationships/customXml" Target="../ink/ink906.xml"/><Relationship Id="rId333" Type="http://schemas.openxmlformats.org/officeDocument/2006/relationships/image" Target="../media/image638.png"/><Relationship Id="rId354" Type="http://schemas.openxmlformats.org/officeDocument/2006/relationships/image" Target="../media/image648.png"/><Relationship Id="rId51" Type="http://schemas.openxmlformats.org/officeDocument/2006/relationships/image" Target="../media/image496.png"/><Relationship Id="rId72" Type="http://schemas.openxmlformats.org/officeDocument/2006/relationships/customXml" Target="../ink/ink784.xml"/><Relationship Id="rId93" Type="http://schemas.openxmlformats.org/officeDocument/2006/relationships/image" Target="../media/image519.png"/><Relationship Id="rId189" Type="http://schemas.openxmlformats.org/officeDocument/2006/relationships/customXml" Target="../ink/ink844.xml"/><Relationship Id="rId375" Type="http://schemas.openxmlformats.org/officeDocument/2006/relationships/image" Target="../media/image658.png"/><Relationship Id="rId3" Type="http://schemas.openxmlformats.org/officeDocument/2006/relationships/image" Target="../media/image337.png"/><Relationship Id="rId214" Type="http://schemas.openxmlformats.org/officeDocument/2006/relationships/image" Target="../media/image578.png"/><Relationship Id="rId235" Type="http://schemas.openxmlformats.org/officeDocument/2006/relationships/customXml" Target="../ink/ink867.xml"/><Relationship Id="rId256" Type="http://schemas.openxmlformats.org/officeDocument/2006/relationships/image" Target="../media/image599.png"/><Relationship Id="rId277" Type="http://schemas.openxmlformats.org/officeDocument/2006/relationships/customXml" Target="../ink/ink888.xml"/><Relationship Id="rId298" Type="http://schemas.openxmlformats.org/officeDocument/2006/relationships/image" Target="../media/image621.png"/><Relationship Id="rId116" Type="http://schemas.openxmlformats.org/officeDocument/2006/relationships/customXml" Target="../ink/ink806.xml"/><Relationship Id="rId137" Type="http://schemas.openxmlformats.org/officeDocument/2006/relationships/customXml" Target="../ink/ink817.xml"/><Relationship Id="rId158" Type="http://schemas.openxmlformats.org/officeDocument/2006/relationships/image" Target="../media/image551.png"/><Relationship Id="rId302" Type="http://schemas.openxmlformats.org/officeDocument/2006/relationships/customXml" Target="../ink/ink901.xml"/><Relationship Id="rId323" Type="http://schemas.openxmlformats.org/officeDocument/2006/relationships/image" Target="../media/image633.png"/><Relationship Id="rId344" Type="http://schemas.openxmlformats.org/officeDocument/2006/relationships/image" Target="../media/image643.png"/><Relationship Id="rId20" Type="http://schemas.openxmlformats.org/officeDocument/2006/relationships/customXml" Target="../ink/ink758.xml"/><Relationship Id="rId41" Type="http://schemas.openxmlformats.org/officeDocument/2006/relationships/image" Target="../media/image491.png"/><Relationship Id="rId62" Type="http://schemas.openxmlformats.org/officeDocument/2006/relationships/customXml" Target="../ink/ink779.xml"/><Relationship Id="rId83" Type="http://schemas.openxmlformats.org/officeDocument/2006/relationships/image" Target="../media/image514.png"/><Relationship Id="rId179" Type="http://schemas.openxmlformats.org/officeDocument/2006/relationships/customXml" Target="../ink/ink838.xml"/><Relationship Id="rId365" Type="http://schemas.openxmlformats.org/officeDocument/2006/relationships/image" Target="../media/image653.png"/><Relationship Id="rId190" Type="http://schemas.openxmlformats.org/officeDocument/2006/relationships/image" Target="../media/image566.png"/><Relationship Id="rId204" Type="http://schemas.openxmlformats.org/officeDocument/2006/relationships/image" Target="../media/image573.png"/><Relationship Id="rId225" Type="http://schemas.openxmlformats.org/officeDocument/2006/relationships/customXml" Target="../ink/ink862.xml"/><Relationship Id="rId246" Type="http://schemas.openxmlformats.org/officeDocument/2006/relationships/image" Target="../media/image594.png"/><Relationship Id="rId267" Type="http://schemas.openxmlformats.org/officeDocument/2006/relationships/customXml" Target="../ink/ink883.xml"/><Relationship Id="rId288" Type="http://schemas.openxmlformats.org/officeDocument/2006/relationships/image" Target="../media/image616.png"/><Relationship Id="rId106" Type="http://schemas.openxmlformats.org/officeDocument/2006/relationships/customXml" Target="../ink/ink801.xml"/><Relationship Id="rId127" Type="http://schemas.openxmlformats.org/officeDocument/2006/relationships/customXml" Target="../ink/ink812.xml"/><Relationship Id="rId313" Type="http://schemas.openxmlformats.org/officeDocument/2006/relationships/image" Target="../media/image628.png"/><Relationship Id="rId10" Type="http://schemas.openxmlformats.org/officeDocument/2006/relationships/customXml" Target="../ink/ink753.xml"/><Relationship Id="rId31" Type="http://schemas.openxmlformats.org/officeDocument/2006/relationships/image" Target="../media/image485.png"/><Relationship Id="rId52" Type="http://schemas.openxmlformats.org/officeDocument/2006/relationships/customXml" Target="../ink/ink774.xml"/><Relationship Id="rId73" Type="http://schemas.openxmlformats.org/officeDocument/2006/relationships/image" Target="../media/image508.png"/><Relationship Id="rId94" Type="http://schemas.openxmlformats.org/officeDocument/2006/relationships/customXml" Target="../ink/ink795.xml"/><Relationship Id="rId148" Type="http://schemas.openxmlformats.org/officeDocument/2006/relationships/image" Target="../media/image546.png"/><Relationship Id="rId169" Type="http://schemas.openxmlformats.org/officeDocument/2006/relationships/customXml" Target="../ink/ink833.xml"/><Relationship Id="rId334" Type="http://schemas.openxmlformats.org/officeDocument/2006/relationships/customXml" Target="../ink/ink917.xml"/><Relationship Id="rId355" Type="http://schemas.openxmlformats.org/officeDocument/2006/relationships/customXml" Target="../ink/ink928.xml"/><Relationship Id="rId376" Type="http://schemas.openxmlformats.org/officeDocument/2006/relationships/customXml" Target="../ink/ink939.xml"/><Relationship Id="rId4" Type="http://schemas.openxmlformats.org/officeDocument/2006/relationships/customXml" Target="../ink/ink750.xml"/><Relationship Id="rId180" Type="http://schemas.openxmlformats.org/officeDocument/2006/relationships/image" Target="../media/image562.png"/><Relationship Id="rId215" Type="http://schemas.openxmlformats.org/officeDocument/2006/relationships/customXml" Target="../ink/ink857.xml"/><Relationship Id="rId236" Type="http://schemas.openxmlformats.org/officeDocument/2006/relationships/image" Target="../media/image589.png"/><Relationship Id="rId257" Type="http://schemas.openxmlformats.org/officeDocument/2006/relationships/customXml" Target="../ink/ink878.xml"/><Relationship Id="rId278" Type="http://schemas.openxmlformats.org/officeDocument/2006/relationships/image" Target="../media/image610.png"/><Relationship Id="rId303" Type="http://schemas.openxmlformats.org/officeDocument/2006/relationships/image" Target="../media/image623.png"/><Relationship Id="rId42" Type="http://schemas.openxmlformats.org/officeDocument/2006/relationships/customXml" Target="../ink/ink769.xml"/><Relationship Id="rId84" Type="http://schemas.openxmlformats.org/officeDocument/2006/relationships/customXml" Target="../ink/ink790.xml"/><Relationship Id="rId138" Type="http://schemas.openxmlformats.org/officeDocument/2006/relationships/image" Target="../media/image541.png"/><Relationship Id="rId345" Type="http://schemas.openxmlformats.org/officeDocument/2006/relationships/customXml" Target="../ink/ink923.xml"/><Relationship Id="rId191" Type="http://schemas.openxmlformats.org/officeDocument/2006/relationships/customXml" Target="../ink/ink845.xml"/><Relationship Id="rId205" Type="http://schemas.openxmlformats.org/officeDocument/2006/relationships/customXml" Target="../ink/ink852.xml"/><Relationship Id="rId247" Type="http://schemas.openxmlformats.org/officeDocument/2006/relationships/customXml" Target="../ink/ink873.xml"/><Relationship Id="rId107" Type="http://schemas.openxmlformats.org/officeDocument/2006/relationships/image" Target="../media/image526.png"/><Relationship Id="rId289" Type="http://schemas.openxmlformats.org/officeDocument/2006/relationships/customXml" Target="../ink/ink894.xml"/><Relationship Id="rId11" Type="http://schemas.openxmlformats.org/officeDocument/2006/relationships/image" Target="../media/image475.png"/><Relationship Id="rId53" Type="http://schemas.openxmlformats.org/officeDocument/2006/relationships/image" Target="../media/image497.png"/><Relationship Id="rId149" Type="http://schemas.openxmlformats.org/officeDocument/2006/relationships/customXml" Target="../ink/ink823.xml"/><Relationship Id="rId314" Type="http://schemas.openxmlformats.org/officeDocument/2006/relationships/customXml" Target="../ink/ink907.xml"/><Relationship Id="rId356" Type="http://schemas.openxmlformats.org/officeDocument/2006/relationships/image" Target="../media/image649.png"/><Relationship Id="rId95" Type="http://schemas.openxmlformats.org/officeDocument/2006/relationships/image" Target="../media/image520.png"/><Relationship Id="rId160" Type="http://schemas.openxmlformats.org/officeDocument/2006/relationships/image" Target="../media/image552.png"/><Relationship Id="rId216" Type="http://schemas.openxmlformats.org/officeDocument/2006/relationships/image" Target="../media/image579.png"/><Relationship Id="rId258" Type="http://schemas.openxmlformats.org/officeDocument/2006/relationships/image" Target="../media/image600.png"/><Relationship Id="rId22" Type="http://schemas.openxmlformats.org/officeDocument/2006/relationships/customXml" Target="../ink/ink759.xml"/><Relationship Id="rId64" Type="http://schemas.openxmlformats.org/officeDocument/2006/relationships/customXml" Target="../ink/ink780.xml"/><Relationship Id="rId118" Type="http://schemas.openxmlformats.org/officeDocument/2006/relationships/customXml" Target="../ink/ink807.xml"/><Relationship Id="rId325" Type="http://schemas.openxmlformats.org/officeDocument/2006/relationships/image" Target="../media/image634.png"/><Relationship Id="rId367" Type="http://schemas.openxmlformats.org/officeDocument/2006/relationships/image" Target="../media/image654.png"/><Relationship Id="rId171" Type="http://schemas.openxmlformats.org/officeDocument/2006/relationships/customXml" Target="../ink/ink834.xml"/><Relationship Id="rId227" Type="http://schemas.openxmlformats.org/officeDocument/2006/relationships/customXml" Target="../ink/ink863.xml"/><Relationship Id="rId269" Type="http://schemas.openxmlformats.org/officeDocument/2006/relationships/customXml" Target="../ink/ink884.xml"/><Relationship Id="rId33" Type="http://schemas.openxmlformats.org/officeDocument/2006/relationships/image" Target="../media/image486.png"/><Relationship Id="rId129" Type="http://schemas.openxmlformats.org/officeDocument/2006/relationships/customXml" Target="../ink/ink813.xml"/><Relationship Id="rId280" Type="http://schemas.openxmlformats.org/officeDocument/2006/relationships/image" Target="../media/image611.png"/><Relationship Id="rId336" Type="http://schemas.openxmlformats.org/officeDocument/2006/relationships/customXml" Target="../ink/ink918.xml"/><Relationship Id="rId75" Type="http://schemas.openxmlformats.org/officeDocument/2006/relationships/image" Target="../media/image509.png"/><Relationship Id="rId140" Type="http://schemas.openxmlformats.org/officeDocument/2006/relationships/image" Target="../media/image542.png"/><Relationship Id="rId182" Type="http://schemas.openxmlformats.org/officeDocument/2006/relationships/customXml" Target="../ink/ink840.xml"/><Relationship Id="rId378" Type="http://schemas.openxmlformats.org/officeDocument/2006/relationships/customXml" Target="../ink/ink940.xml"/><Relationship Id="rId6" Type="http://schemas.openxmlformats.org/officeDocument/2006/relationships/customXml" Target="../ink/ink751.xml"/><Relationship Id="rId238" Type="http://schemas.openxmlformats.org/officeDocument/2006/relationships/image" Target="../media/image590.png"/><Relationship Id="rId291" Type="http://schemas.openxmlformats.org/officeDocument/2006/relationships/customXml" Target="../ink/ink895.xml"/><Relationship Id="rId305" Type="http://schemas.openxmlformats.org/officeDocument/2006/relationships/image" Target="../media/image624.png"/><Relationship Id="rId347" Type="http://schemas.openxmlformats.org/officeDocument/2006/relationships/customXml" Target="../ink/ink924.xml"/><Relationship Id="rId44" Type="http://schemas.openxmlformats.org/officeDocument/2006/relationships/customXml" Target="../ink/ink770.xml"/><Relationship Id="rId86" Type="http://schemas.openxmlformats.org/officeDocument/2006/relationships/customXml" Target="../ink/ink791.xml"/><Relationship Id="rId151" Type="http://schemas.openxmlformats.org/officeDocument/2006/relationships/customXml" Target="../ink/ink824.xml"/><Relationship Id="rId193" Type="http://schemas.openxmlformats.org/officeDocument/2006/relationships/customXml" Target="../ink/ink846.xml"/><Relationship Id="rId207" Type="http://schemas.openxmlformats.org/officeDocument/2006/relationships/customXml" Target="../ink/ink853.xml"/><Relationship Id="rId249" Type="http://schemas.openxmlformats.org/officeDocument/2006/relationships/customXml" Target="../ink/ink874.xml"/><Relationship Id="rId13" Type="http://schemas.openxmlformats.org/officeDocument/2006/relationships/image" Target="../media/image476.png"/><Relationship Id="rId109" Type="http://schemas.openxmlformats.org/officeDocument/2006/relationships/image" Target="../media/image527.png"/><Relationship Id="rId260" Type="http://schemas.openxmlformats.org/officeDocument/2006/relationships/image" Target="../media/image601.png"/><Relationship Id="rId316" Type="http://schemas.openxmlformats.org/officeDocument/2006/relationships/customXml" Target="../ink/ink908.xml"/><Relationship Id="rId55" Type="http://schemas.openxmlformats.org/officeDocument/2006/relationships/image" Target="../media/image498.png"/><Relationship Id="rId97" Type="http://schemas.openxmlformats.org/officeDocument/2006/relationships/image" Target="../media/image521.png"/><Relationship Id="rId120" Type="http://schemas.openxmlformats.org/officeDocument/2006/relationships/image" Target="../media/image532.png"/><Relationship Id="rId358" Type="http://schemas.openxmlformats.org/officeDocument/2006/relationships/image" Target="../media/image650.png"/><Relationship Id="rId162" Type="http://schemas.openxmlformats.org/officeDocument/2006/relationships/image" Target="../media/image553.png"/><Relationship Id="rId218" Type="http://schemas.openxmlformats.org/officeDocument/2006/relationships/image" Target="../media/image580.png"/><Relationship Id="rId271" Type="http://schemas.openxmlformats.org/officeDocument/2006/relationships/customXml" Target="../ink/ink885.xml"/><Relationship Id="rId24" Type="http://schemas.openxmlformats.org/officeDocument/2006/relationships/customXml" Target="../ink/ink760.xml"/><Relationship Id="rId66" Type="http://schemas.openxmlformats.org/officeDocument/2006/relationships/customXml" Target="../ink/ink781.xml"/><Relationship Id="rId131" Type="http://schemas.openxmlformats.org/officeDocument/2006/relationships/customXml" Target="../ink/ink814.xml"/><Relationship Id="rId327" Type="http://schemas.openxmlformats.org/officeDocument/2006/relationships/image" Target="../media/image635.png"/><Relationship Id="rId369" Type="http://schemas.openxmlformats.org/officeDocument/2006/relationships/image" Target="../media/image655.png"/><Relationship Id="rId173" Type="http://schemas.openxmlformats.org/officeDocument/2006/relationships/customXml" Target="../ink/ink835.xml"/><Relationship Id="rId229" Type="http://schemas.openxmlformats.org/officeDocument/2006/relationships/customXml" Target="../ink/ink864.xml"/><Relationship Id="rId240" Type="http://schemas.openxmlformats.org/officeDocument/2006/relationships/image" Target="../media/image591.png"/><Relationship Id="rId35" Type="http://schemas.openxmlformats.org/officeDocument/2006/relationships/image" Target="../media/image487.png"/><Relationship Id="rId77" Type="http://schemas.openxmlformats.org/officeDocument/2006/relationships/image" Target="../media/image511.png"/><Relationship Id="rId100" Type="http://schemas.openxmlformats.org/officeDocument/2006/relationships/customXml" Target="../ink/ink798.xml"/><Relationship Id="rId282" Type="http://schemas.openxmlformats.org/officeDocument/2006/relationships/image" Target="../media/image612.png"/><Relationship Id="rId338" Type="http://schemas.openxmlformats.org/officeDocument/2006/relationships/image" Target="../media/image640.png"/><Relationship Id="rId8" Type="http://schemas.openxmlformats.org/officeDocument/2006/relationships/customXml" Target="../ink/ink752.xml"/><Relationship Id="rId142" Type="http://schemas.openxmlformats.org/officeDocument/2006/relationships/image" Target="../media/image543.png"/><Relationship Id="rId184" Type="http://schemas.openxmlformats.org/officeDocument/2006/relationships/image" Target="../media/image563.png"/><Relationship Id="rId251" Type="http://schemas.openxmlformats.org/officeDocument/2006/relationships/customXml" Target="../ink/ink875.xml"/><Relationship Id="rId46" Type="http://schemas.openxmlformats.org/officeDocument/2006/relationships/customXml" Target="../ink/ink771.xml"/><Relationship Id="rId293" Type="http://schemas.openxmlformats.org/officeDocument/2006/relationships/customXml" Target="../ink/ink896.xml"/><Relationship Id="rId307" Type="http://schemas.openxmlformats.org/officeDocument/2006/relationships/image" Target="../media/image625.png"/><Relationship Id="rId349" Type="http://schemas.openxmlformats.org/officeDocument/2006/relationships/customXml" Target="../ink/ink925.xml"/><Relationship Id="rId88" Type="http://schemas.openxmlformats.org/officeDocument/2006/relationships/customXml" Target="../ink/ink792.xml"/><Relationship Id="rId111" Type="http://schemas.openxmlformats.org/officeDocument/2006/relationships/image" Target="../media/image528.png"/><Relationship Id="rId153" Type="http://schemas.openxmlformats.org/officeDocument/2006/relationships/customXml" Target="../ink/ink825.xml"/><Relationship Id="rId195" Type="http://schemas.openxmlformats.org/officeDocument/2006/relationships/customXml" Target="../ink/ink847.xml"/><Relationship Id="rId209" Type="http://schemas.openxmlformats.org/officeDocument/2006/relationships/customXml" Target="../ink/ink854.xml"/><Relationship Id="rId360" Type="http://schemas.openxmlformats.org/officeDocument/2006/relationships/image" Target="../media/image651.png"/><Relationship Id="rId220" Type="http://schemas.openxmlformats.org/officeDocument/2006/relationships/image" Target="../media/image581.png"/><Relationship Id="rId15" Type="http://schemas.openxmlformats.org/officeDocument/2006/relationships/image" Target="../media/image477.png"/><Relationship Id="rId57" Type="http://schemas.openxmlformats.org/officeDocument/2006/relationships/image" Target="../media/image499.png"/><Relationship Id="rId262" Type="http://schemas.openxmlformats.org/officeDocument/2006/relationships/image" Target="../media/image602.png"/><Relationship Id="rId318" Type="http://schemas.openxmlformats.org/officeDocument/2006/relationships/customXml" Target="../ink/ink909.xml"/><Relationship Id="rId99" Type="http://schemas.openxmlformats.org/officeDocument/2006/relationships/image" Target="../media/image522.png"/><Relationship Id="rId122" Type="http://schemas.openxmlformats.org/officeDocument/2006/relationships/image" Target="../media/image533.png"/><Relationship Id="rId164" Type="http://schemas.openxmlformats.org/officeDocument/2006/relationships/image" Target="../media/image554.png"/><Relationship Id="rId371" Type="http://schemas.openxmlformats.org/officeDocument/2006/relationships/image" Target="../media/image656.png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995.xml"/><Relationship Id="rId299" Type="http://schemas.openxmlformats.org/officeDocument/2006/relationships/customXml" Target="../ink/ink1085.xml"/><Relationship Id="rId21" Type="http://schemas.openxmlformats.org/officeDocument/2006/relationships/customXml" Target="../ink/ink950.xml"/><Relationship Id="rId63" Type="http://schemas.openxmlformats.org/officeDocument/2006/relationships/customXml" Target="../ink/ink968.xml"/><Relationship Id="rId159" Type="http://schemas.openxmlformats.org/officeDocument/2006/relationships/customXml" Target="../ink/ink1016.xml"/><Relationship Id="rId226" Type="http://schemas.openxmlformats.org/officeDocument/2006/relationships/customXml" Target="../ink/ink1048.xml"/><Relationship Id="rId268" Type="http://schemas.openxmlformats.org/officeDocument/2006/relationships/image" Target="../media/image4981.png"/><Relationship Id="rId32" Type="http://schemas.openxmlformats.org/officeDocument/2006/relationships/image" Target="../media/image4813.png"/><Relationship Id="rId74" Type="http://schemas.openxmlformats.org/officeDocument/2006/relationships/image" Target="../media/image4861.png"/><Relationship Id="rId128" Type="http://schemas.openxmlformats.org/officeDocument/2006/relationships/image" Target="../media/image17410.png"/><Relationship Id="rId5" Type="http://schemas.openxmlformats.org/officeDocument/2006/relationships/customXml" Target="../ink/ink942.xml"/><Relationship Id="rId181" Type="http://schemas.openxmlformats.org/officeDocument/2006/relationships/customXml" Target="../ink/ink1025.xml"/><Relationship Id="rId237" Type="http://schemas.openxmlformats.org/officeDocument/2006/relationships/customXml" Target="../ink/ink1054.xml"/><Relationship Id="rId279" Type="http://schemas.openxmlformats.org/officeDocument/2006/relationships/customXml" Target="../ink/ink1075.xml"/><Relationship Id="rId43" Type="http://schemas.openxmlformats.org/officeDocument/2006/relationships/customXml" Target="../ink/ink961.xml"/><Relationship Id="rId139" Type="http://schemas.openxmlformats.org/officeDocument/2006/relationships/customXml" Target="../ink/ink1006.xml"/><Relationship Id="rId290" Type="http://schemas.openxmlformats.org/officeDocument/2006/relationships/image" Target="../media/image5113.png"/><Relationship Id="rId304" Type="http://schemas.openxmlformats.org/officeDocument/2006/relationships/image" Target="../media/image5181.png"/><Relationship Id="rId85" Type="http://schemas.openxmlformats.org/officeDocument/2006/relationships/customXml" Target="../ink/ink979.xml"/><Relationship Id="rId150" Type="http://schemas.openxmlformats.org/officeDocument/2006/relationships/image" Target="../media/image18510.png"/><Relationship Id="rId192" Type="http://schemas.openxmlformats.org/officeDocument/2006/relationships/customXml" Target="../ink/ink1031.xml"/><Relationship Id="rId206" Type="http://schemas.openxmlformats.org/officeDocument/2006/relationships/customXml" Target="../ink/ink1038.xml"/><Relationship Id="rId248" Type="http://schemas.openxmlformats.org/officeDocument/2006/relationships/image" Target="../media/image4713.png"/><Relationship Id="rId12" Type="http://schemas.openxmlformats.org/officeDocument/2006/relationships/image" Target="../media/image12110.png"/><Relationship Id="rId108" Type="http://schemas.openxmlformats.org/officeDocument/2006/relationships/image" Target="../media/image16410.png"/><Relationship Id="rId315" Type="http://schemas.openxmlformats.org/officeDocument/2006/relationships/customXml" Target="../ink/ink1093.xml"/><Relationship Id="rId54" Type="http://schemas.openxmlformats.org/officeDocument/2006/relationships/image" Target="../media/image14010.png"/><Relationship Id="rId96" Type="http://schemas.openxmlformats.org/officeDocument/2006/relationships/image" Target="../media/image15810.png"/><Relationship Id="rId161" Type="http://schemas.openxmlformats.org/officeDocument/2006/relationships/customXml" Target="../ink/ink1017.xml"/><Relationship Id="rId217" Type="http://schemas.openxmlformats.org/officeDocument/2006/relationships/image" Target="../media/image4561.png"/><Relationship Id="rId259" Type="http://schemas.openxmlformats.org/officeDocument/2006/relationships/customXml" Target="../ink/ink1065.xml"/><Relationship Id="rId23" Type="http://schemas.openxmlformats.org/officeDocument/2006/relationships/customXml" Target="../ink/ink951.xml"/><Relationship Id="rId119" Type="http://schemas.openxmlformats.org/officeDocument/2006/relationships/customXml" Target="../ink/ink996.xml"/><Relationship Id="rId270" Type="http://schemas.openxmlformats.org/officeDocument/2006/relationships/image" Target="../media/image4991.png"/><Relationship Id="rId291" Type="http://schemas.openxmlformats.org/officeDocument/2006/relationships/customXml" Target="../ink/ink1081.xml"/><Relationship Id="rId305" Type="http://schemas.openxmlformats.org/officeDocument/2006/relationships/customXml" Target="../ink/ink1088.xml"/><Relationship Id="rId44" Type="http://schemas.openxmlformats.org/officeDocument/2006/relationships/image" Target="../media/image13510.png"/><Relationship Id="rId65" Type="http://schemas.openxmlformats.org/officeDocument/2006/relationships/customXml" Target="../ink/ink969.xml"/><Relationship Id="rId86" Type="http://schemas.openxmlformats.org/officeDocument/2006/relationships/image" Target="../media/image15310.png"/><Relationship Id="rId130" Type="http://schemas.openxmlformats.org/officeDocument/2006/relationships/image" Target="../media/image17510.png"/><Relationship Id="rId151" Type="http://schemas.openxmlformats.org/officeDocument/2006/relationships/customXml" Target="../ink/ink1012.xml"/><Relationship Id="rId172" Type="http://schemas.openxmlformats.org/officeDocument/2006/relationships/image" Target="../media/image19610.png"/><Relationship Id="rId193" Type="http://schemas.openxmlformats.org/officeDocument/2006/relationships/image" Target="../media/image4451.png"/><Relationship Id="rId207" Type="http://schemas.openxmlformats.org/officeDocument/2006/relationships/image" Target="../media/image4521.png"/><Relationship Id="rId228" Type="http://schemas.openxmlformats.org/officeDocument/2006/relationships/customXml" Target="../ink/ink1049.xml"/><Relationship Id="rId249" Type="http://schemas.openxmlformats.org/officeDocument/2006/relationships/customXml" Target="../ink/ink1060.xml"/><Relationship Id="rId13" Type="http://schemas.openxmlformats.org/officeDocument/2006/relationships/customXml" Target="../ink/ink946.xml"/><Relationship Id="rId109" Type="http://schemas.openxmlformats.org/officeDocument/2006/relationships/customXml" Target="../ink/ink991.xml"/><Relationship Id="rId260" Type="http://schemas.openxmlformats.org/officeDocument/2006/relationships/image" Target="../media/image4771.png"/><Relationship Id="rId281" Type="http://schemas.openxmlformats.org/officeDocument/2006/relationships/customXml" Target="../ink/ink1076.xml"/><Relationship Id="rId316" Type="http://schemas.openxmlformats.org/officeDocument/2006/relationships/image" Target="../media/image5241.png"/><Relationship Id="rId34" Type="http://schemas.openxmlformats.org/officeDocument/2006/relationships/image" Target="../media/image13011.png"/><Relationship Id="rId55" Type="http://schemas.openxmlformats.org/officeDocument/2006/relationships/customXml" Target="../ink/ink967.xml"/><Relationship Id="rId76" Type="http://schemas.openxmlformats.org/officeDocument/2006/relationships/image" Target="../media/image14110.png"/><Relationship Id="rId97" Type="http://schemas.openxmlformats.org/officeDocument/2006/relationships/customXml" Target="../ink/ink985.xml"/><Relationship Id="rId120" Type="http://schemas.openxmlformats.org/officeDocument/2006/relationships/image" Target="../media/image17010.png"/><Relationship Id="rId141" Type="http://schemas.openxmlformats.org/officeDocument/2006/relationships/customXml" Target="../ink/ink1007.xml"/><Relationship Id="rId7" Type="http://schemas.openxmlformats.org/officeDocument/2006/relationships/customXml" Target="../ink/ink943.xml"/><Relationship Id="rId162" Type="http://schemas.openxmlformats.org/officeDocument/2006/relationships/image" Target="../media/image19110.png"/><Relationship Id="rId183" Type="http://schemas.openxmlformats.org/officeDocument/2006/relationships/image" Target="../media/image4921.png"/><Relationship Id="rId218" Type="http://schemas.openxmlformats.org/officeDocument/2006/relationships/customXml" Target="../ink/ink1044.xml"/><Relationship Id="rId239" Type="http://schemas.openxmlformats.org/officeDocument/2006/relationships/customXml" Target="../ink/ink1055.xml"/><Relationship Id="rId250" Type="http://schemas.openxmlformats.org/officeDocument/2006/relationships/image" Target="../media/image4721.png"/><Relationship Id="rId271" Type="http://schemas.openxmlformats.org/officeDocument/2006/relationships/customXml" Target="../ink/ink1071.xml"/><Relationship Id="rId292" Type="http://schemas.openxmlformats.org/officeDocument/2006/relationships/image" Target="../media/image5121.png"/><Relationship Id="rId306" Type="http://schemas.openxmlformats.org/officeDocument/2006/relationships/image" Target="../media/image5191.png"/><Relationship Id="rId24" Type="http://schemas.openxmlformats.org/officeDocument/2006/relationships/image" Target="../media/image4772.png"/><Relationship Id="rId45" Type="http://schemas.openxmlformats.org/officeDocument/2006/relationships/customXml" Target="../ink/ink962.xml"/><Relationship Id="rId66" Type="http://schemas.openxmlformats.org/officeDocument/2006/relationships/image" Target="../media/image4821.png"/><Relationship Id="rId87" Type="http://schemas.openxmlformats.org/officeDocument/2006/relationships/customXml" Target="../ink/ink980.xml"/><Relationship Id="rId110" Type="http://schemas.openxmlformats.org/officeDocument/2006/relationships/image" Target="../media/image16510.png"/><Relationship Id="rId131" Type="http://schemas.openxmlformats.org/officeDocument/2006/relationships/customXml" Target="../ink/ink1002.xml"/><Relationship Id="rId152" Type="http://schemas.openxmlformats.org/officeDocument/2006/relationships/image" Target="../media/image18610.png"/><Relationship Id="rId173" Type="http://schemas.openxmlformats.org/officeDocument/2006/relationships/customXml" Target="../ink/ink1021.xml"/><Relationship Id="rId194" Type="http://schemas.openxmlformats.org/officeDocument/2006/relationships/customXml" Target="../ink/ink1032.xml"/><Relationship Id="rId208" Type="http://schemas.openxmlformats.org/officeDocument/2006/relationships/customXml" Target="../ink/ink1039.xml"/><Relationship Id="rId229" Type="http://schemas.openxmlformats.org/officeDocument/2006/relationships/image" Target="../media/image4621.png"/><Relationship Id="rId240" Type="http://schemas.openxmlformats.org/officeDocument/2006/relationships/image" Target="../media/image4671.png"/><Relationship Id="rId261" Type="http://schemas.openxmlformats.org/officeDocument/2006/relationships/customXml" Target="../ink/ink1066.xml"/><Relationship Id="rId14" Type="http://schemas.openxmlformats.org/officeDocument/2006/relationships/image" Target="../media/image1220.png"/><Relationship Id="rId35" Type="http://schemas.openxmlformats.org/officeDocument/2006/relationships/customXml" Target="../ink/ink957.xml"/><Relationship Id="rId77" Type="http://schemas.openxmlformats.org/officeDocument/2006/relationships/customXml" Target="../ink/ink975.xml"/><Relationship Id="rId100" Type="http://schemas.openxmlformats.org/officeDocument/2006/relationships/image" Target="../media/image16010.png"/><Relationship Id="rId282" Type="http://schemas.openxmlformats.org/officeDocument/2006/relationships/image" Target="../media/image5061.png"/><Relationship Id="rId317" Type="http://schemas.openxmlformats.org/officeDocument/2006/relationships/customXml" Target="../ink/ink1094.xml"/><Relationship Id="rId8" Type="http://schemas.openxmlformats.org/officeDocument/2006/relationships/image" Target="../media/image11910.png"/><Relationship Id="rId98" Type="http://schemas.openxmlformats.org/officeDocument/2006/relationships/image" Target="../media/image15910.png"/><Relationship Id="rId121" Type="http://schemas.openxmlformats.org/officeDocument/2006/relationships/customXml" Target="../ink/ink997.xml"/><Relationship Id="rId142" Type="http://schemas.openxmlformats.org/officeDocument/2006/relationships/image" Target="../media/image18110.png"/><Relationship Id="rId163" Type="http://schemas.openxmlformats.org/officeDocument/2006/relationships/customXml" Target="../ink/ink1018.xml"/><Relationship Id="rId184" Type="http://schemas.openxmlformats.org/officeDocument/2006/relationships/customXml" Target="../ink/ink1027.xml"/><Relationship Id="rId219" Type="http://schemas.openxmlformats.org/officeDocument/2006/relationships/image" Target="../media/image4571.png"/><Relationship Id="rId230" Type="http://schemas.openxmlformats.org/officeDocument/2006/relationships/customXml" Target="../ink/ink1050.xml"/><Relationship Id="rId251" Type="http://schemas.openxmlformats.org/officeDocument/2006/relationships/customXml" Target="../ink/ink1061.xml"/><Relationship Id="rId25" Type="http://schemas.openxmlformats.org/officeDocument/2006/relationships/customXml" Target="../ink/ink952.xml"/><Relationship Id="rId46" Type="http://schemas.openxmlformats.org/officeDocument/2006/relationships/image" Target="../media/image13610.png"/><Relationship Id="rId67" Type="http://schemas.openxmlformats.org/officeDocument/2006/relationships/customXml" Target="../ink/ink970.xml"/><Relationship Id="rId272" Type="http://schemas.openxmlformats.org/officeDocument/2006/relationships/image" Target="../media/image5013.png"/><Relationship Id="rId293" Type="http://schemas.openxmlformats.org/officeDocument/2006/relationships/customXml" Target="../ink/ink1082.xml"/><Relationship Id="rId307" Type="http://schemas.openxmlformats.org/officeDocument/2006/relationships/customXml" Target="../ink/ink1089.xml"/><Relationship Id="rId88" Type="http://schemas.openxmlformats.org/officeDocument/2006/relationships/image" Target="../media/image15410.png"/><Relationship Id="rId111" Type="http://schemas.openxmlformats.org/officeDocument/2006/relationships/customXml" Target="../ink/ink992.xml"/><Relationship Id="rId132" Type="http://schemas.openxmlformats.org/officeDocument/2006/relationships/image" Target="../media/image17610.png"/><Relationship Id="rId153" Type="http://schemas.openxmlformats.org/officeDocument/2006/relationships/customXml" Target="../ink/ink1013.xml"/><Relationship Id="rId174" Type="http://schemas.openxmlformats.org/officeDocument/2006/relationships/image" Target="../media/image4871.png"/><Relationship Id="rId195" Type="http://schemas.openxmlformats.org/officeDocument/2006/relationships/image" Target="../media/image4461.png"/><Relationship Id="rId209" Type="http://schemas.openxmlformats.org/officeDocument/2006/relationships/image" Target="../media/image77.png"/><Relationship Id="rId220" Type="http://schemas.openxmlformats.org/officeDocument/2006/relationships/customXml" Target="../ink/ink1045.xml"/><Relationship Id="rId241" Type="http://schemas.openxmlformats.org/officeDocument/2006/relationships/customXml" Target="../ink/ink1056.xml"/><Relationship Id="rId15" Type="http://schemas.openxmlformats.org/officeDocument/2006/relationships/customXml" Target="../ink/ink947.xml"/><Relationship Id="rId36" Type="http://schemas.openxmlformats.org/officeDocument/2006/relationships/image" Target="../media/image13110.png"/><Relationship Id="rId262" Type="http://schemas.openxmlformats.org/officeDocument/2006/relationships/image" Target="../media/image4951.png"/><Relationship Id="rId283" Type="http://schemas.openxmlformats.org/officeDocument/2006/relationships/customXml" Target="../ink/ink1077.xml"/><Relationship Id="rId318" Type="http://schemas.openxmlformats.org/officeDocument/2006/relationships/image" Target="../media/image5251.png"/><Relationship Id="rId78" Type="http://schemas.openxmlformats.org/officeDocument/2006/relationships/image" Target="../media/image14210.png"/><Relationship Id="rId99" Type="http://schemas.openxmlformats.org/officeDocument/2006/relationships/customXml" Target="../ink/ink986.xml"/><Relationship Id="rId101" Type="http://schemas.openxmlformats.org/officeDocument/2006/relationships/customXml" Target="../ink/ink987.xml"/><Relationship Id="rId122" Type="http://schemas.openxmlformats.org/officeDocument/2006/relationships/image" Target="../media/image17110.png"/><Relationship Id="rId143" Type="http://schemas.openxmlformats.org/officeDocument/2006/relationships/customXml" Target="../ink/ink1008.xml"/><Relationship Id="rId164" Type="http://schemas.openxmlformats.org/officeDocument/2006/relationships/image" Target="../media/image19210.png"/><Relationship Id="rId185" Type="http://schemas.openxmlformats.org/officeDocument/2006/relationships/image" Target="../media/image4931.png"/><Relationship Id="rId9" Type="http://schemas.openxmlformats.org/officeDocument/2006/relationships/customXml" Target="../ink/ink944.xml"/><Relationship Id="rId210" Type="http://schemas.openxmlformats.org/officeDocument/2006/relationships/customXml" Target="../ink/ink1040.xml"/><Relationship Id="rId26" Type="http://schemas.openxmlformats.org/officeDocument/2006/relationships/image" Target="../media/image4781.png"/><Relationship Id="rId231" Type="http://schemas.openxmlformats.org/officeDocument/2006/relationships/customXml" Target="../ink/ink1051.xml"/><Relationship Id="rId252" Type="http://schemas.openxmlformats.org/officeDocument/2006/relationships/image" Target="../media/image4731.png"/><Relationship Id="rId273" Type="http://schemas.openxmlformats.org/officeDocument/2006/relationships/customXml" Target="../ink/ink1072.xml"/><Relationship Id="rId294" Type="http://schemas.openxmlformats.org/officeDocument/2006/relationships/image" Target="../media/image5131.png"/><Relationship Id="rId308" Type="http://schemas.openxmlformats.org/officeDocument/2006/relationships/image" Target="../media/image5201.png"/><Relationship Id="rId47" Type="http://schemas.openxmlformats.org/officeDocument/2006/relationships/customXml" Target="../ink/ink963.xml"/><Relationship Id="rId68" Type="http://schemas.openxmlformats.org/officeDocument/2006/relationships/image" Target="../media/image4831.png"/><Relationship Id="rId89" Type="http://schemas.openxmlformats.org/officeDocument/2006/relationships/customXml" Target="../ink/ink981.xml"/><Relationship Id="rId112" Type="http://schemas.openxmlformats.org/officeDocument/2006/relationships/image" Target="../media/image16610.png"/><Relationship Id="rId133" Type="http://schemas.openxmlformats.org/officeDocument/2006/relationships/customXml" Target="../ink/ink1003.xml"/><Relationship Id="rId154" Type="http://schemas.openxmlformats.org/officeDocument/2006/relationships/image" Target="../media/image18710.png"/><Relationship Id="rId175" Type="http://schemas.openxmlformats.org/officeDocument/2006/relationships/customXml" Target="../ink/ink1022.xml"/><Relationship Id="rId196" Type="http://schemas.openxmlformats.org/officeDocument/2006/relationships/customXml" Target="../ink/ink1033.xml"/><Relationship Id="rId200" Type="http://schemas.openxmlformats.org/officeDocument/2006/relationships/customXml" Target="../ink/ink1035.xml"/><Relationship Id="rId16" Type="http://schemas.openxmlformats.org/officeDocument/2006/relationships/image" Target="../media/image4732.png"/><Relationship Id="rId221" Type="http://schemas.openxmlformats.org/officeDocument/2006/relationships/image" Target="../media/image4581.png"/><Relationship Id="rId242" Type="http://schemas.openxmlformats.org/officeDocument/2006/relationships/image" Target="../media/image4681.png"/><Relationship Id="rId263" Type="http://schemas.openxmlformats.org/officeDocument/2006/relationships/customXml" Target="../ink/ink1067.xml"/><Relationship Id="rId284" Type="http://schemas.openxmlformats.org/officeDocument/2006/relationships/image" Target="../media/image5071.png"/><Relationship Id="rId37" Type="http://schemas.openxmlformats.org/officeDocument/2006/relationships/customXml" Target="../ink/ink958.xml"/><Relationship Id="rId79" Type="http://schemas.openxmlformats.org/officeDocument/2006/relationships/customXml" Target="../ink/ink976.xml"/><Relationship Id="rId102" Type="http://schemas.openxmlformats.org/officeDocument/2006/relationships/image" Target="../media/image16110.png"/><Relationship Id="rId123" Type="http://schemas.openxmlformats.org/officeDocument/2006/relationships/customXml" Target="../ink/ink998.xml"/><Relationship Id="rId144" Type="http://schemas.openxmlformats.org/officeDocument/2006/relationships/image" Target="../media/image18210.png"/><Relationship Id="rId90" Type="http://schemas.openxmlformats.org/officeDocument/2006/relationships/image" Target="../media/image15510.png"/><Relationship Id="rId165" Type="http://schemas.openxmlformats.org/officeDocument/2006/relationships/customXml" Target="../ink/ink1019.xml"/><Relationship Id="rId186" Type="http://schemas.openxmlformats.org/officeDocument/2006/relationships/customXml" Target="../ink/ink1028.xml"/><Relationship Id="rId211" Type="http://schemas.openxmlformats.org/officeDocument/2006/relationships/image" Target="../media/image4531.png"/><Relationship Id="rId232" Type="http://schemas.openxmlformats.org/officeDocument/2006/relationships/image" Target="../media/image4631.png"/><Relationship Id="rId253" Type="http://schemas.openxmlformats.org/officeDocument/2006/relationships/customXml" Target="../ink/ink1062.xml"/><Relationship Id="rId274" Type="http://schemas.openxmlformats.org/officeDocument/2006/relationships/image" Target="../media/image5021.png"/><Relationship Id="rId295" Type="http://schemas.openxmlformats.org/officeDocument/2006/relationships/customXml" Target="../ink/ink1083.xml"/><Relationship Id="rId309" Type="http://schemas.openxmlformats.org/officeDocument/2006/relationships/customXml" Target="../ink/ink1090.xml"/><Relationship Id="rId27" Type="http://schemas.openxmlformats.org/officeDocument/2006/relationships/customXml" Target="../ink/ink953.xml"/><Relationship Id="rId48" Type="http://schemas.openxmlformats.org/officeDocument/2006/relationships/image" Target="../media/image13710.png"/><Relationship Id="rId69" Type="http://schemas.openxmlformats.org/officeDocument/2006/relationships/customXml" Target="../ink/ink971.xml"/><Relationship Id="rId113" Type="http://schemas.openxmlformats.org/officeDocument/2006/relationships/customXml" Target="../ink/ink993.xml"/><Relationship Id="rId134" Type="http://schemas.openxmlformats.org/officeDocument/2006/relationships/image" Target="../media/image17710.png"/><Relationship Id="rId80" Type="http://schemas.openxmlformats.org/officeDocument/2006/relationships/image" Target="../media/image14310.png"/><Relationship Id="rId155" Type="http://schemas.openxmlformats.org/officeDocument/2006/relationships/customXml" Target="../ink/ink1014.xml"/><Relationship Id="rId176" Type="http://schemas.openxmlformats.org/officeDocument/2006/relationships/image" Target="../media/image4881.png"/><Relationship Id="rId197" Type="http://schemas.openxmlformats.org/officeDocument/2006/relationships/image" Target="../media/image4471.png"/><Relationship Id="rId201" Type="http://schemas.openxmlformats.org/officeDocument/2006/relationships/image" Target="../media/image4491.png"/><Relationship Id="rId222" Type="http://schemas.openxmlformats.org/officeDocument/2006/relationships/customXml" Target="../ink/ink1046.xml"/><Relationship Id="rId243" Type="http://schemas.openxmlformats.org/officeDocument/2006/relationships/customXml" Target="../ink/ink1057.xml"/><Relationship Id="rId264" Type="http://schemas.openxmlformats.org/officeDocument/2006/relationships/image" Target="../media/image4961.png"/><Relationship Id="rId285" Type="http://schemas.openxmlformats.org/officeDocument/2006/relationships/customXml" Target="../ink/ink1078.xml"/><Relationship Id="rId17" Type="http://schemas.openxmlformats.org/officeDocument/2006/relationships/customXml" Target="../ink/ink948.xml"/><Relationship Id="rId38" Type="http://schemas.openxmlformats.org/officeDocument/2006/relationships/image" Target="../media/image13210.png"/><Relationship Id="rId103" Type="http://schemas.openxmlformats.org/officeDocument/2006/relationships/customXml" Target="../ink/ink988.xml"/><Relationship Id="rId124" Type="http://schemas.openxmlformats.org/officeDocument/2006/relationships/image" Target="../media/image17210.png"/><Relationship Id="rId310" Type="http://schemas.openxmlformats.org/officeDocument/2006/relationships/image" Target="../media/image5213.png"/><Relationship Id="rId70" Type="http://schemas.openxmlformats.org/officeDocument/2006/relationships/image" Target="../media/image4841.png"/><Relationship Id="rId91" Type="http://schemas.openxmlformats.org/officeDocument/2006/relationships/customXml" Target="../ink/ink982.xml"/><Relationship Id="rId145" Type="http://schemas.openxmlformats.org/officeDocument/2006/relationships/customXml" Target="../ink/ink1009.xml"/><Relationship Id="rId166" Type="http://schemas.openxmlformats.org/officeDocument/2006/relationships/image" Target="../media/image19310.png"/><Relationship Id="rId187" Type="http://schemas.openxmlformats.org/officeDocument/2006/relationships/image" Target="../media/image4941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041.xml"/><Relationship Id="rId233" Type="http://schemas.openxmlformats.org/officeDocument/2006/relationships/customXml" Target="../ink/ink1052.xml"/><Relationship Id="rId254" Type="http://schemas.openxmlformats.org/officeDocument/2006/relationships/image" Target="../media/image4741.png"/><Relationship Id="rId28" Type="http://schemas.openxmlformats.org/officeDocument/2006/relationships/image" Target="../media/image4791.png"/><Relationship Id="rId49" Type="http://schemas.openxmlformats.org/officeDocument/2006/relationships/customXml" Target="../ink/ink964.xml"/><Relationship Id="rId114" Type="http://schemas.openxmlformats.org/officeDocument/2006/relationships/image" Target="../media/image16710.png"/><Relationship Id="rId275" Type="http://schemas.openxmlformats.org/officeDocument/2006/relationships/customXml" Target="../ink/ink1073.xml"/><Relationship Id="rId296" Type="http://schemas.openxmlformats.org/officeDocument/2006/relationships/image" Target="../media/image5141.png"/><Relationship Id="rId300" Type="http://schemas.openxmlformats.org/officeDocument/2006/relationships/image" Target="../media/image5161.png"/><Relationship Id="rId81" Type="http://schemas.openxmlformats.org/officeDocument/2006/relationships/customXml" Target="../ink/ink977.xml"/><Relationship Id="rId135" Type="http://schemas.openxmlformats.org/officeDocument/2006/relationships/customXml" Target="../ink/ink1004.xml"/><Relationship Id="rId156" Type="http://schemas.openxmlformats.org/officeDocument/2006/relationships/image" Target="../media/image18810.png"/><Relationship Id="rId177" Type="http://schemas.openxmlformats.org/officeDocument/2006/relationships/customXml" Target="../ink/ink1023.xml"/><Relationship Id="rId198" Type="http://schemas.openxmlformats.org/officeDocument/2006/relationships/customXml" Target="../ink/ink1034.xml"/><Relationship Id="rId202" Type="http://schemas.openxmlformats.org/officeDocument/2006/relationships/customXml" Target="../ink/ink1036.xml"/><Relationship Id="rId223" Type="http://schemas.openxmlformats.org/officeDocument/2006/relationships/image" Target="../media/image4591.png"/><Relationship Id="rId244" Type="http://schemas.openxmlformats.org/officeDocument/2006/relationships/image" Target="../media/image4691.png"/><Relationship Id="rId18" Type="http://schemas.openxmlformats.org/officeDocument/2006/relationships/image" Target="../media/image4742.png"/><Relationship Id="rId39" Type="http://schemas.openxmlformats.org/officeDocument/2006/relationships/customXml" Target="../ink/ink959.xml"/><Relationship Id="rId265" Type="http://schemas.openxmlformats.org/officeDocument/2006/relationships/customXml" Target="../ink/ink1068.xml"/><Relationship Id="rId286" Type="http://schemas.openxmlformats.org/officeDocument/2006/relationships/image" Target="../media/image5081.png"/><Relationship Id="rId50" Type="http://schemas.openxmlformats.org/officeDocument/2006/relationships/image" Target="../media/image13810.png"/><Relationship Id="rId104" Type="http://schemas.openxmlformats.org/officeDocument/2006/relationships/image" Target="../media/image16210.png"/><Relationship Id="rId125" Type="http://schemas.openxmlformats.org/officeDocument/2006/relationships/customXml" Target="../ink/ink999.xml"/><Relationship Id="rId146" Type="http://schemas.openxmlformats.org/officeDocument/2006/relationships/image" Target="../media/image18310.png"/><Relationship Id="rId167" Type="http://schemas.openxmlformats.org/officeDocument/2006/relationships/customXml" Target="../ink/ink1020.xml"/><Relationship Id="rId188" Type="http://schemas.openxmlformats.org/officeDocument/2006/relationships/customXml" Target="../ink/ink1029.xml"/><Relationship Id="rId311" Type="http://schemas.openxmlformats.org/officeDocument/2006/relationships/customXml" Target="../ink/ink1091.xml"/><Relationship Id="rId71" Type="http://schemas.openxmlformats.org/officeDocument/2006/relationships/customXml" Target="../ink/ink972.xml"/><Relationship Id="rId92" Type="http://schemas.openxmlformats.org/officeDocument/2006/relationships/image" Target="../media/image15610.png"/><Relationship Id="rId213" Type="http://schemas.openxmlformats.org/officeDocument/2006/relationships/image" Target="../media/image4541.png"/><Relationship Id="rId234" Type="http://schemas.openxmlformats.org/officeDocument/2006/relationships/image" Target="../media/image4641.png"/><Relationship Id="rId2" Type="http://schemas.openxmlformats.org/officeDocument/2006/relationships/image" Target="../media/image661.emf"/><Relationship Id="rId29" Type="http://schemas.openxmlformats.org/officeDocument/2006/relationships/customXml" Target="../ink/ink954.xml"/><Relationship Id="rId255" Type="http://schemas.openxmlformats.org/officeDocument/2006/relationships/customXml" Target="../ink/ink1063.xml"/><Relationship Id="rId276" Type="http://schemas.openxmlformats.org/officeDocument/2006/relationships/image" Target="../media/image5031.png"/><Relationship Id="rId297" Type="http://schemas.openxmlformats.org/officeDocument/2006/relationships/customXml" Target="../ink/ink1084.xml"/><Relationship Id="rId40" Type="http://schemas.openxmlformats.org/officeDocument/2006/relationships/image" Target="../media/image13310.png"/><Relationship Id="rId115" Type="http://schemas.openxmlformats.org/officeDocument/2006/relationships/customXml" Target="../ink/ink994.xml"/><Relationship Id="rId136" Type="http://schemas.openxmlformats.org/officeDocument/2006/relationships/image" Target="../media/image17810.png"/><Relationship Id="rId157" Type="http://schemas.openxmlformats.org/officeDocument/2006/relationships/customXml" Target="../ink/ink1015.xml"/><Relationship Id="rId178" Type="http://schemas.openxmlformats.org/officeDocument/2006/relationships/image" Target="../media/image4891.png"/><Relationship Id="rId301" Type="http://schemas.openxmlformats.org/officeDocument/2006/relationships/customXml" Target="../ink/ink1086.xml"/><Relationship Id="rId82" Type="http://schemas.openxmlformats.org/officeDocument/2006/relationships/image" Target="../media/image15110.png"/><Relationship Id="rId199" Type="http://schemas.openxmlformats.org/officeDocument/2006/relationships/image" Target="../media/image4481.png"/><Relationship Id="rId203" Type="http://schemas.openxmlformats.org/officeDocument/2006/relationships/image" Target="../media/image4501.png"/><Relationship Id="rId19" Type="http://schemas.openxmlformats.org/officeDocument/2006/relationships/customXml" Target="../ink/ink949.xml"/><Relationship Id="rId224" Type="http://schemas.openxmlformats.org/officeDocument/2006/relationships/customXml" Target="../ink/ink1047.xml"/><Relationship Id="rId245" Type="http://schemas.openxmlformats.org/officeDocument/2006/relationships/customXml" Target="../ink/ink1058.xml"/><Relationship Id="rId266" Type="http://schemas.openxmlformats.org/officeDocument/2006/relationships/image" Target="../media/image4971.png"/><Relationship Id="rId287" Type="http://schemas.openxmlformats.org/officeDocument/2006/relationships/customXml" Target="../ink/ink1079.xml"/><Relationship Id="rId30" Type="http://schemas.openxmlformats.org/officeDocument/2006/relationships/image" Target="../media/image4801.png"/><Relationship Id="rId105" Type="http://schemas.openxmlformats.org/officeDocument/2006/relationships/customXml" Target="../ink/ink989.xml"/><Relationship Id="rId126" Type="http://schemas.openxmlformats.org/officeDocument/2006/relationships/image" Target="../media/image17310.png"/><Relationship Id="rId147" Type="http://schemas.openxmlformats.org/officeDocument/2006/relationships/customXml" Target="../ink/ink1010.xml"/><Relationship Id="rId312" Type="http://schemas.openxmlformats.org/officeDocument/2006/relationships/image" Target="../media/image5221.png"/><Relationship Id="rId51" Type="http://schemas.openxmlformats.org/officeDocument/2006/relationships/customXml" Target="../ink/ink965.xml"/><Relationship Id="rId72" Type="http://schemas.openxmlformats.org/officeDocument/2006/relationships/image" Target="../media/image4851.png"/><Relationship Id="rId93" Type="http://schemas.openxmlformats.org/officeDocument/2006/relationships/customXml" Target="../ink/ink983.xml"/><Relationship Id="rId189" Type="http://schemas.openxmlformats.org/officeDocument/2006/relationships/image" Target="../media/image4431.png"/><Relationship Id="rId3" Type="http://schemas.openxmlformats.org/officeDocument/2006/relationships/customXml" Target="../ink/ink941.xml"/><Relationship Id="rId214" Type="http://schemas.openxmlformats.org/officeDocument/2006/relationships/customXml" Target="../ink/ink1042.xml"/><Relationship Id="rId235" Type="http://schemas.openxmlformats.org/officeDocument/2006/relationships/customXml" Target="../ink/ink1053.xml"/><Relationship Id="rId256" Type="http://schemas.openxmlformats.org/officeDocument/2006/relationships/image" Target="../media/image4751.png"/><Relationship Id="rId277" Type="http://schemas.openxmlformats.org/officeDocument/2006/relationships/customXml" Target="../ink/ink1074.xml"/><Relationship Id="rId298" Type="http://schemas.openxmlformats.org/officeDocument/2006/relationships/image" Target="../media/image5151.png"/><Relationship Id="rId116" Type="http://schemas.openxmlformats.org/officeDocument/2006/relationships/image" Target="../media/image16810.png"/><Relationship Id="rId137" Type="http://schemas.openxmlformats.org/officeDocument/2006/relationships/customXml" Target="../ink/ink1005.xml"/><Relationship Id="rId158" Type="http://schemas.openxmlformats.org/officeDocument/2006/relationships/image" Target="../media/image18910.png"/><Relationship Id="rId302" Type="http://schemas.openxmlformats.org/officeDocument/2006/relationships/image" Target="../media/image5171.png"/><Relationship Id="rId20" Type="http://schemas.openxmlformats.org/officeDocument/2006/relationships/image" Target="../media/image4752.png"/><Relationship Id="rId41" Type="http://schemas.openxmlformats.org/officeDocument/2006/relationships/customXml" Target="../ink/ink960.xml"/><Relationship Id="rId62" Type="http://schemas.openxmlformats.org/officeDocument/2006/relationships/image" Target="../media/image14410.png"/><Relationship Id="rId83" Type="http://schemas.openxmlformats.org/officeDocument/2006/relationships/customXml" Target="../ink/ink978.xml"/><Relationship Id="rId179" Type="http://schemas.openxmlformats.org/officeDocument/2006/relationships/customXml" Target="../ink/ink1024.xml"/><Relationship Id="rId190" Type="http://schemas.openxmlformats.org/officeDocument/2006/relationships/customXml" Target="../ink/ink1030.xml"/><Relationship Id="rId204" Type="http://schemas.openxmlformats.org/officeDocument/2006/relationships/customXml" Target="../ink/ink1037.xml"/><Relationship Id="rId225" Type="http://schemas.openxmlformats.org/officeDocument/2006/relationships/image" Target="../media/image4601.png"/><Relationship Id="rId246" Type="http://schemas.openxmlformats.org/officeDocument/2006/relationships/image" Target="../media/image4701.png"/><Relationship Id="rId267" Type="http://schemas.openxmlformats.org/officeDocument/2006/relationships/customXml" Target="../ink/ink1069.xml"/><Relationship Id="rId288" Type="http://schemas.openxmlformats.org/officeDocument/2006/relationships/image" Target="../media/image5091.png"/><Relationship Id="rId106" Type="http://schemas.openxmlformats.org/officeDocument/2006/relationships/image" Target="../media/image16310.png"/><Relationship Id="rId127" Type="http://schemas.openxmlformats.org/officeDocument/2006/relationships/customXml" Target="../ink/ink1000.xml"/><Relationship Id="rId313" Type="http://schemas.openxmlformats.org/officeDocument/2006/relationships/customXml" Target="../ink/ink1092.xml"/><Relationship Id="rId10" Type="http://schemas.openxmlformats.org/officeDocument/2006/relationships/image" Target="../media/image12010.png"/><Relationship Id="rId31" Type="http://schemas.openxmlformats.org/officeDocument/2006/relationships/customXml" Target="../ink/ink955.xml"/><Relationship Id="rId52" Type="http://schemas.openxmlformats.org/officeDocument/2006/relationships/image" Target="../media/image13910.png"/><Relationship Id="rId73" Type="http://schemas.openxmlformats.org/officeDocument/2006/relationships/customXml" Target="../ink/ink973.xml"/><Relationship Id="rId94" Type="http://schemas.openxmlformats.org/officeDocument/2006/relationships/image" Target="../media/image15710.png"/><Relationship Id="rId148" Type="http://schemas.openxmlformats.org/officeDocument/2006/relationships/image" Target="../media/image18410.png"/><Relationship Id="rId4" Type="http://schemas.openxmlformats.org/officeDocument/2006/relationships/image" Target="../media/image11710.png"/><Relationship Id="rId180" Type="http://schemas.openxmlformats.org/officeDocument/2006/relationships/image" Target="../media/image4913.png"/><Relationship Id="rId215" Type="http://schemas.openxmlformats.org/officeDocument/2006/relationships/image" Target="../media/image4551.png"/><Relationship Id="rId236" Type="http://schemas.openxmlformats.org/officeDocument/2006/relationships/image" Target="../media/image4651.png"/><Relationship Id="rId257" Type="http://schemas.openxmlformats.org/officeDocument/2006/relationships/customXml" Target="../ink/ink1064.xml"/><Relationship Id="rId278" Type="http://schemas.openxmlformats.org/officeDocument/2006/relationships/image" Target="../media/image5041.png"/><Relationship Id="rId303" Type="http://schemas.openxmlformats.org/officeDocument/2006/relationships/customXml" Target="../ink/ink1087.xml"/><Relationship Id="rId42" Type="http://schemas.openxmlformats.org/officeDocument/2006/relationships/image" Target="../media/image13410.png"/><Relationship Id="rId84" Type="http://schemas.openxmlformats.org/officeDocument/2006/relationships/image" Target="../media/image15210.png"/><Relationship Id="rId138" Type="http://schemas.openxmlformats.org/officeDocument/2006/relationships/image" Target="../media/image17910.png"/><Relationship Id="rId191" Type="http://schemas.openxmlformats.org/officeDocument/2006/relationships/image" Target="../media/image4441.png"/><Relationship Id="rId205" Type="http://schemas.openxmlformats.org/officeDocument/2006/relationships/image" Target="../media/image4513.png"/><Relationship Id="rId247" Type="http://schemas.openxmlformats.org/officeDocument/2006/relationships/customXml" Target="../ink/ink1059.xml"/><Relationship Id="rId107" Type="http://schemas.openxmlformats.org/officeDocument/2006/relationships/customXml" Target="../ink/ink990.xml"/><Relationship Id="rId289" Type="http://schemas.openxmlformats.org/officeDocument/2006/relationships/customXml" Target="../ink/ink1080.xml"/><Relationship Id="rId11" Type="http://schemas.openxmlformats.org/officeDocument/2006/relationships/customXml" Target="../ink/ink945.xml"/><Relationship Id="rId53" Type="http://schemas.openxmlformats.org/officeDocument/2006/relationships/customXml" Target="../ink/ink966.xml"/><Relationship Id="rId149" Type="http://schemas.openxmlformats.org/officeDocument/2006/relationships/customXml" Target="../ink/ink1011.xml"/><Relationship Id="rId314" Type="http://schemas.openxmlformats.org/officeDocument/2006/relationships/image" Target="../media/image5231.png"/><Relationship Id="rId95" Type="http://schemas.openxmlformats.org/officeDocument/2006/relationships/customXml" Target="../ink/ink984.xml"/><Relationship Id="rId160" Type="http://schemas.openxmlformats.org/officeDocument/2006/relationships/image" Target="../media/image19010.png"/><Relationship Id="rId216" Type="http://schemas.openxmlformats.org/officeDocument/2006/relationships/customXml" Target="../ink/ink1043.xml"/><Relationship Id="rId258" Type="http://schemas.openxmlformats.org/officeDocument/2006/relationships/image" Target="../media/image4761.png"/><Relationship Id="rId22" Type="http://schemas.openxmlformats.org/officeDocument/2006/relationships/image" Target="../media/image4762.png"/><Relationship Id="rId64" Type="http://schemas.openxmlformats.org/officeDocument/2006/relationships/image" Target="../media/image14510.png"/><Relationship Id="rId118" Type="http://schemas.openxmlformats.org/officeDocument/2006/relationships/image" Target="../media/image16910.png"/><Relationship Id="rId227" Type="http://schemas.openxmlformats.org/officeDocument/2006/relationships/image" Target="../media/image4613.png"/><Relationship Id="rId269" Type="http://schemas.openxmlformats.org/officeDocument/2006/relationships/customXml" Target="../ink/ink1070.xml"/><Relationship Id="rId33" Type="http://schemas.openxmlformats.org/officeDocument/2006/relationships/customXml" Target="../ink/ink956.xml"/><Relationship Id="rId129" Type="http://schemas.openxmlformats.org/officeDocument/2006/relationships/customXml" Target="../ink/ink1001.xml"/><Relationship Id="rId280" Type="http://schemas.openxmlformats.org/officeDocument/2006/relationships/image" Target="../media/image5051.png"/><Relationship Id="rId75" Type="http://schemas.openxmlformats.org/officeDocument/2006/relationships/customXml" Target="../ink/ink974.xml"/><Relationship Id="rId140" Type="http://schemas.openxmlformats.org/officeDocument/2006/relationships/image" Target="../media/image18010.png"/><Relationship Id="rId182" Type="http://schemas.openxmlformats.org/officeDocument/2006/relationships/customXml" Target="../ink/ink1026.xml"/><Relationship Id="rId6" Type="http://schemas.openxmlformats.org/officeDocument/2006/relationships/image" Target="../media/image11810.png"/><Relationship Id="rId238" Type="http://schemas.openxmlformats.org/officeDocument/2006/relationships/image" Target="../media/image4661.pn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5410.png"/><Relationship Id="rId299" Type="http://schemas.openxmlformats.org/officeDocument/2006/relationships/image" Target="../media/image3512.png"/><Relationship Id="rId21" Type="http://schemas.openxmlformats.org/officeDocument/2006/relationships/image" Target="../media/image20610.png"/><Relationship Id="rId63" Type="http://schemas.openxmlformats.org/officeDocument/2006/relationships/image" Target="../media/image22710.png"/><Relationship Id="rId159" Type="http://schemas.openxmlformats.org/officeDocument/2006/relationships/image" Target="../media/image2760.png"/><Relationship Id="rId324" Type="http://schemas.openxmlformats.org/officeDocument/2006/relationships/customXml" Target="../ink/ink1256.xml"/><Relationship Id="rId366" Type="http://schemas.openxmlformats.org/officeDocument/2006/relationships/image" Target="../media/image3870.png"/><Relationship Id="rId170" Type="http://schemas.openxmlformats.org/officeDocument/2006/relationships/customXml" Target="../ink/ink1179.xml"/><Relationship Id="rId226" Type="http://schemas.openxmlformats.org/officeDocument/2006/relationships/customXml" Target="../ink/ink1207.xml"/><Relationship Id="rId433" Type="http://schemas.openxmlformats.org/officeDocument/2006/relationships/image" Target="../media/image5431.png"/><Relationship Id="rId268" Type="http://schemas.openxmlformats.org/officeDocument/2006/relationships/customXml" Target="../ink/ink1228.xml"/><Relationship Id="rId475" Type="http://schemas.openxmlformats.org/officeDocument/2006/relationships/image" Target="../media/image5641.png"/><Relationship Id="rId32" Type="http://schemas.openxmlformats.org/officeDocument/2006/relationships/customXml" Target="../ink/ink1110.xml"/><Relationship Id="rId74" Type="http://schemas.openxmlformats.org/officeDocument/2006/relationships/customXml" Target="../ink/ink1131.xml"/><Relationship Id="rId128" Type="http://schemas.openxmlformats.org/officeDocument/2006/relationships/customXml" Target="../ink/ink1158.xml"/><Relationship Id="rId335" Type="http://schemas.openxmlformats.org/officeDocument/2006/relationships/customXml" Target="../ink/ink1262.xml"/><Relationship Id="rId377" Type="http://schemas.openxmlformats.org/officeDocument/2006/relationships/image" Target="../media/image3930.png"/><Relationship Id="rId500" Type="http://schemas.openxmlformats.org/officeDocument/2006/relationships/customXml" Target="../ink/ink1344.xml"/><Relationship Id="rId5" Type="http://schemas.openxmlformats.org/officeDocument/2006/relationships/image" Target="../media/image19810.png"/><Relationship Id="rId181" Type="http://schemas.openxmlformats.org/officeDocument/2006/relationships/image" Target="../media/image2870.png"/><Relationship Id="rId237" Type="http://schemas.openxmlformats.org/officeDocument/2006/relationships/image" Target="../media/image3170.png"/><Relationship Id="rId402" Type="http://schemas.openxmlformats.org/officeDocument/2006/relationships/customXml" Target="../ink/ink1295.xml"/><Relationship Id="rId279" Type="http://schemas.openxmlformats.org/officeDocument/2006/relationships/image" Target="../media/image3390.png"/><Relationship Id="rId444" Type="http://schemas.openxmlformats.org/officeDocument/2006/relationships/customXml" Target="../ink/ink1316.xml"/><Relationship Id="rId486" Type="http://schemas.openxmlformats.org/officeDocument/2006/relationships/customXml" Target="../ink/ink1337.xml"/><Relationship Id="rId43" Type="http://schemas.openxmlformats.org/officeDocument/2006/relationships/image" Target="../media/image21710.png"/><Relationship Id="rId139" Type="http://schemas.openxmlformats.org/officeDocument/2006/relationships/image" Target="../media/image2660.png"/><Relationship Id="rId290" Type="http://schemas.openxmlformats.org/officeDocument/2006/relationships/customXml" Target="../ink/ink1239.xml"/><Relationship Id="rId304" Type="http://schemas.openxmlformats.org/officeDocument/2006/relationships/customXml" Target="../ink/ink1246.xml"/><Relationship Id="rId346" Type="http://schemas.openxmlformats.org/officeDocument/2006/relationships/image" Target="../media/image3760.png"/><Relationship Id="rId388" Type="http://schemas.openxmlformats.org/officeDocument/2006/relationships/customXml" Target="../ink/ink1288.xml"/><Relationship Id="rId511" Type="http://schemas.openxmlformats.org/officeDocument/2006/relationships/image" Target="../media/image5821.png"/><Relationship Id="rId85" Type="http://schemas.openxmlformats.org/officeDocument/2006/relationships/image" Target="../media/image23810.png"/><Relationship Id="rId150" Type="http://schemas.openxmlformats.org/officeDocument/2006/relationships/customXml" Target="../ink/ink1169.xml"/><Relationship Id="rId192" Type="http://schemas.openxmlformats.org/officeDocument/2006/relationships/customXml" Target="../ink/ink1190.xml"/><Relationship Id="rId206" Type="http://schemas.openxmlformats.org/officeDocument/2006/relationships/customXml" Target="../ink/ink1197.xml"/><Relationship Id="rId413" Type="http://schemas.openxmlformats.org/officeDocument/2006/relationships/image" Target="../media/image5331.png"/><Relationship Id="rId248" Type="http://schemas.openxmlformats.org/officeDocument/2006/relationships/customXml" Target="../ink/ink1218.xml"/><Relationship Id="rId455" Type="http://schemas.openxmlformats.org/officeDocument/2006/relationships/image" Target="../media/image5541.png"/><Relationship Id="rId497" Type="http://schemas.openxmlformats.org/officeDocument/2006/relationships/image" Target="../media/image5751.png"/><Relationship Id="rId12" Type="http://schemas.openxmlformats.org/officeDocument/2006/relationships/customXml" Target="../ink/ink1100.xml"/><Relationship Id="rId108" Type="http://schemas.openxmlformats.org/officeDocument/2006/relationships/customXml" Target="../ink/ink1148.xml"/><Relationship Id="rId315" Type="http://schemas.openxmlformats.org/officeDocument/2006/relationships/image" Target="../media/image3590.png"/><Relationship Id="rId357" Type="http://schemas.openxmlformats.org/officeDocument/2006/relationships/customXml" Target="../ink/ink1273.xml"/><Relationship Id="rId54" Type="http://schemas.openxmlformats.org/officeDocument/2006/relationships/customXml" Target="../ink/ink1121.xml"/><Relationship Id="rId96" Type="http://schemas.openxmlformats.org/officeDocument/2006/relationships/customXml" Target="../ink/ink1142.xml"/><Relationship Id="rId161" Type="http://schemas.openxmlformats.org/officeDocument/2006/relationships/image" Target="../media/image2770.png"/><Relationship Id="rId217" Type="http://schemas.openxmlformats.org/officeDocument/2006/relationships/image" Target="../media/image3060.png"/><Relationship Id="rId399" Type="http://schemas.openxmlformats.org/officeDocument/2006/relationships/image" Target="../media/image5261.png"/><Relationship Id="rId259" Type="http://schemas.openxmlformats.org/officeDocument/2006/relationships/image" Target="../media/image3290.png"/><Relationship Id="rId424" Type="http://schemas.openxmlformats.org/officeDocument/2006/relationships/customXml" Target="../ink/ink1306.xml"/><Relationship Id="rId466" Type="http://schemas.openxmlformats.org/officeDocument/2006/relationships/customXml" Target="../ink/ink1327.xml"/><Relationship Id="rId23" Type="http://schemas.openxmlformats.org/officeDocument/2006/relationships/image" Target="../media/image20710.png"/><Relationship Id="rId119" Type="http://schemas.openxmlformats.org/officeDocument/2006/relationships/image" Target="../media/image25510.png"/><Relationship Id="rId270" Type="http://schemas.openxmlformats.org/officeDocument/2006/relationships/customXml" Target="../ink/ink1229.xml"/><Relationship Id="rId326" Type="http://schemas.openxmlformats.org/officeDocument/2006/relationships/customXml" Target="../ink/ink1257.xml"/><Relationship Id="rId65" Type="http://schemas.openxmlformats.org/officeDocument/2006/relationships/image" Target="../media/image22810.png"/><Relationship Id="rId130" Type="http://schemas.openxmlformats.org/officeDocument/2006/relationships/customXml" Target="../ink/ink1159.xml"/><Relationship Id="rId368" Type="http://schemas.openxmlformats.org/officeDocument/2006/relationships/image" Target="../media/image3880.png"/><Relationship Id="rId172" Type="http://schemas.openxmlformats.org/officeDocument/2006/relationships/customXml" Target="../ink/ink1180.xml"/><Relationship Id="rId228" Type="http://schemas.openxmlformats.org/officeDocument/2006/relationships/customXml" Target="../ink/ink1208.xml"/><Relationship Id="rId435" Type="http://schemas.openxmlformats.org/officeDocument/2006/relationships/image" Target="../media/image5441.png"/><Relationship Id="rId477" Type="http://schemas.openxmlformats.org/officeDocument/2006/relationships/image" Target="../media/image5651.png"/><Relationship Id="rId281" Type="http://schemas.openxmlformats.org/officeDocument/2006/relationships/image" Target="../media/image3412.png"/><Relationship Id="rId337" Type="http://schemas.openxmlformats.org/officeDocument/2006/relationships/customXml" Target="../ink/ink1263.xml"/><Relationship Id="rId502" Type="http://schemas.openxmlformats.org/officeDocument/2006/relationships/customXml" Target="../ink/ink1345.xml"/><Relationship Id="rId34" Type="http://schemas.openxmlformats.org/officeDocument/2006/relationships/customXml" Target="../ink/ink1111.xml"/><Relationship Id="rId76" Type="http://schemas.openxmlformats.org/officeDocument/2006/relationships/customXml" Target="../ink/ink1132.xml"/><Relationship Id="rId141" Type="http://schemas.openxmlformats.org/officeDocument/2006/relationships/image" Target="../media/image2670.png"/><Relationship Id="rId379" Type="http://schemas.openxmlformats.org/officeDocument/2006/relationships/image" Target="../media/image3940.png"/><Relationship Id="rId7" Type="http://schemas.openxmlformats.org/officeDocument/2006/relationships/image" Target="../media/image19910.png"/><Relationship Id="rId183" Type="http://schemas.openxmlformats.org/officeDocument/2006/relationships/image" Target="../media/image2886.png"/><Relationship Id="rId239" Type="http://schemas.openxmlformats.org/officeDocument/2006/relationships/image" Target="../media/image3180.png"/><Relationship Id="rId390" Type="http://schemas.openxmlformats.org/officeDocument/2006/relationships/customXml" Target="../ink/ink1289.xml"/><Relationship Id="rId404" Type="http://schemas.openxmlformats.org/officeDocument/2006/relationships/customXml" Target="../ink/ink1296.xml"/><Relationship Id="rId446" Type="http://schemas.openxmlformats.org/officeDocument/2006/relationships/customXml" Target="../ink/ink1317.xml"/><Relationship Id="rId250" Type="http://schemas.openxmlformats.org/officeDocument/2006/relationships/customXml" Target="../ink/ink1219.xml"/><Relationship Id="rId292" Type="http://schemas.openxmlformats.org/officeDocument/2006/relationships/customXml" Target="../ink/ink1240.xml"/><Relationship Id="rId306" Type="http://schemas.openxmlformats.org/officeDocument/2006/relationships/customXml" Target="../ink/ink1247.xml"/><Relationship Id="rId488" Type="http://schemas.openxmlformats.org/officeDocument/2006/relationships/customXml" Target="../ink/ink1338.xml"/><Relationship Id="rId45" Type="http://schemas.openxmlformats.org/officeDocument/2006/relationships/image" Target="../media/image21810.png"/><Relationship Id="rId87" Type="http://schemas.openxmlformats.org/officeDocument/2006/relationships/image" Target="../media/image23910.png"/><Relationship Id="rId110" Type="http://schemas.openxmlformats.org/officeDocument/2006/relationships/customXml" Target="../ink/ink1149.xml"/><Relationship Id="rId348" Type="http://schemas.openxmlformats.org/officeDocument/2006/relationships/image" Target="../media/image3770.png"/><Relationship Id="rId152" Type="http://schemas.openxmlformats.org/officeDocument/2006/relationships/customXml" Target="../ink/ink1170.xml"/><Relationship Id="rId194" Type="http://schemas.openxmlformats.org/officeDocument/2006/relationships/customXml" Target="../ink/ink1191.xml"/><Relationship Id="rId208" Type="http://schemas.openxmlformats.org/officeDocument/2006/relationships/customXml" Target="../ink/ink1198.xml"/><Relationship Id="rId415" Type="http://schemas.openxmlformats.org/officeDocument/2006/relationships/image" Target="../media/image5341.png"/><Relationship Id="rId457" Type="http://schemas.openxmlformats.org/officeDocument/2006/relationships/image" Target="../media/image5551.png"/><Relationship Id="rId261" Type="http://schemas.openxmlformats.org/officeDocument/2006/relationships/image" Target="../media/image18510.png"/><Relationship Id="rId499" Type="http://schemas.openxmlformats.org/officeDocument/2006/relationships/image" Target="../media/image5761.png"/><Relationship Id="rId14" Type="http://schemas.openxmlformats.org/officeDocument/2006/relationships/customXml" Target="../ink/ink1101.xml"/><Relationship Id="rId56" Type="http://schemas.openxmlformats.org/officeDocument/2006/relationships/customXml" Target="../ink/ink1122.xml"/><Relationship Id="rId317" Type="http://schemas.openxmlformats.org/officeDocument/2006/relationships/image" Target="../media/image3612.png"/><Relationship Id="rId359" Type="http://schemas.openxmlformats.org/officeDocument/2006/relationships/customXml" Target="../ink/ink1274.xml"/><Relationship Id="rId98" Type="http://schemas.openxmlformats.org/officeDocument/2006/relationships/customXml" Target="../ink/ink1143.xml"/><Relationship Id="rId121" Type="http://schemas.openxmlformats.org/officeDocument/2006/relationships/image" Target="../media/image25610.png"/><Relationship Id="rId163" Type="http://schemas.openxmlformats.org/officeDocument/2006/relationships/image" Target="../media/image2780.png"/><Relationship Id="rId219" Type="http://schemas.openxmlformats.org/officeDocument/2006/relationships/image" Target="../media/image3070.png"/><Relationship Id="rId370" Type="http://schemas.openxmlformats.org/officeDocument/2006/relationships/image" Target="../media/image3890.png"/><Relationship Id="rId426" Type="http://schemas.openxmlformats.org/officeDocument/2006/relationships/customXml" Target="../ink/ink1307.xml"/><Relationship Id="rId230" Type="http://schemas.openxmlformats.org/officeDocument/2006/relationships/customXml" Target="../ink/ink1209.xml"/><Relationship Id="rId468" Type="http://schemas.openxmlformats.org/officeDocument/2006/relationships/customXml" Target="../ink/ink1328.xml"/><Relationship Id="rId25" Type="http://schemas.openxmlformats.org/officeDocument/2006/relationships/image" Target="../media/image20810.png"/><Relationship Id="rId67" Type="http://schemas.openxmlformats.org/officeDocument/2006/relationships/image" Target="../media/image22910.png"/><Relationship Id="rId272" Type="http://schemas.openxmlformats.org/officeDocument/2006/relationships/customXml" Target="../ink/ink1230.xml"/><Relationship Id="rId328" Type="http://schemas.openxmlformats.org/officeDocument/2006/relationships/image" Target="../media/image3660.png"/><Relationship Id="rId132" Type="http://schemas.openxmlformats.org/officeDocument/2006/relationships/customXml" Target="../ink/ink1160.xml"/><Relationship Id="rId174" Type="http://schemas.openxmlformats.org/officeDocument/2006/relationships/customXml" Target="../ink/ink1181.xml"/><Relationship Id="rId381" Type="http://schemas.openxmlformats.org/officeDocument/2006/relationships/image" Target="../media/image3950.png"/><Relationship Id="rId241" Type="http://schemas.openxmlformats.org/officeDocument/2006/relationships/image" Target="../media/image3190.png"/><Relationship Id="rId437" Type="http://schemas.openxmlformats.org/officeDocument/2006/relationships/image" Target="../media/image5451.png"/><Relationship Id="rId479" Type="http://schemas.openxmlformats.org/officeDocument/2006/relationships/image" Target="../media/image5661.png"/><Relationship Id="rId36" Type="http://schemas.openxmlformats.org/officeDocument/2006/relationships/customXml" Target="../ink/ink1112.xml"/><Relationship Id="rId283" Type="http://schemas.openxmlformats.org/officeDocument/2006/relationships/image" Target="../media/image3420.png"/><Relationship Id="rId339" Type="http://schemas.openxmlformats.org/officeDocument/2006/relationships/customXml" Target="../ink/ink1264.xml"/><Relationship Id="rId490" Type="http://schemas.openxmlformats.org/officeDocument/2006/relationships/customXml" Target="../ink/ink1339.xml"/><Relationship Id="rId504" Type="http://schemas.openxmlformats.org/officeDocument/2006/relationships/customXml" Target="../ink/ink1346.xml"/><Relationship Id="rId78" Type="http://schemas.openxmlformats.org/officeDocument/2006/relationships/customXml" Target="../ink/ink1133.xml"/><Relationship Id="rId101" Type="http://schemas.openxmlformats.org/officeDocument/2006/relationships/image" Target="../media/image24610.png"/><Relationship Id="rId143" Type="http://schemas.openxmlformats.org/officeDocument/2006/relationships/image" Target="../media/image2680.png"/><Relationship Id="rId185" Type="http://schemas.openxmlformats.org/officeDocument/2006/relationships/image" Target="../media/image2890.png"/><Relationship Id="rId350" Type="http://schemas.openxmlformats.org/officeDocument/2006/relationships/image" Target="../media/image3780.png"/><Relationship Id="rId406" Type="http://schemas.openxmlformats.org/officeDocument/2006/relationships/customXml" Target="../ink/ink1297.xml"/><Relationship Id="rId9" Type="http://schemas.openxmlformats.org/officeDocument/2006/relationships/image" Target="../media/image20010.png"/><Relationship Id="rId210" Type="http://schemas.openxmlformats.org/officeDocument/2006/relationships/customXml" Target="../ink/ink1199.xml"/><Relationship Id="rId392" Type="http://schemas.openxmlformats.org/officeDocument/2006/relationships/customXml" Target="../ink/ink1290.xml"/><Relationship Id="rId448" Type="http://schemas.openxmlformats.org/officeDocument/2006/relationships/customXml" Target="../ink/ink1318.xml"/><Relationship Id="rId252" Type="http://schemas.openxmlformats.org/officeDocument/2006/relationships/customXml" Target="../ink/ink1220.xml"/><Relationship Id="rId294" Type="http://schemas.openxmlformats.org/officeDocument/2006/relationships/customXml" Target="../ink/ink1241.xml"/><Relationship Id="rId308" Type="http://schemas.openxmlformats.org/officeDocument/2006/relationships/customXml" Target="../ink/ink1248.xml"/><Relationship Id="rId47" Type="http://schemas.openxmlformats.org/officeDocument/2006/relationships/image" Target="../media/image21910.png"/><Relationship Id="rId89" Type="http://schemas.openxmlformats.org/officeDocument/2006/relationships/image" Target="../media/image24010.png"/><Relationship Id="rId112" Type="http://schemas.openxmlformats.org/officeDocument/2006/relationships/customXml" Target="../ink/ink1150.xml"/><Relationship Id="rId154" Type="http://schemas.openxmlformats.org/officeDocument/2006/relationships/customXml" Target="../ink/ink1171.xml"/><Relationship Id="rId361" Type="http://schemas.openxmlformats.org/officeDocument/2006/relationships/customXml" Target="../ink/ink1275.xml"/><Relationship Id="rId196" Type="http://schemas.openxmlformats.org/officeDocument/2006/relationships/customXml" Target="../ink/ink1192.xml"/><Relationship Id="rId417" Type="http://schemas.openxmlformats.org/officeDocument/2006/relationships/image" Target="../media/image5351.png"/><Relationship Id="rId459" Type="http://schemas.openxmlformats.org/officeDocument/2006/relationships/image" Target="../media/image5561.png"/><Relationship Id="rId16" Type="http://schemas.openxmlformats.org/officeDocument/2006/relationships/customXml" Target="../ink/ink1102.xml"/><Relationship Id="rId221" Type="http://schemas.openxmlformats.org/officeDocument/2006/relationships/image" Target="../media/image3080.png"/><Relationship Id="rId263" Type="http://schemas.openxmlformats.org/officeDocument/2006/relationships/image" Target="../media/image3312.png"/><Relationship Id="rId319" Type="http://schemas.openxmlformats.org/officeDocument/2006/relationships/image" Target="../media/image3620.png"/><Relationship Id="rId470" Type="http://schemas.openxmlformats.org/officeDocument/2006/relationships/customXml" Target="../ink/ink1329.xml"/><Relationship Id="rId58" Type="http://schemas.openxmlformats.org/officeDocument/2006/relationships/customXml" Target="../ink/ink1123.xml"/><Relationship Id="rId123" Type="http://schemas.openxmlformats.org/officeDocument/2006/relationships/image" Target="../media/image25710.png"/><Relationship Id="rId330" Type="http://schemas.openxmlformats.org/officeDocument/2006/relationships/image" Target="../media/image3670.png"/><Relationship Id="rId165" Type="http://schemas.openxmlformats.org/officeDocument/2006/relationships/image" Target="../media/image2793.png"/><Relationship Id="rId372" Type="http://schemas.openxmlformats.org/officeDocument/2006/relationships/image" Target="../media/image3912.png"/><Relationship Id="rId428" Type="http://schemas.openxmlformats.org/officeDocument/2006/relationships/customXml" Target="../ink/ink1308.xml"/><Relationship Id="rId232" Type="http://schemas.openxmlformats.org/officeDocument/2006/relationships/customXml" Target="../ink/ink1210.xml"/><Relationship Id="rId274" Type="http://schemas.openxmlformats.org/officeDocument/2006/relationships/customXml" Target="../ink/ink1231.xml"/><Relationship Id="rId481" Type="http://schemas.openxmlformats.org/officeDocument/2006/relationships/image" Target="../media/image5671.png"/><Relationship Id="rId27" Type="http://schemas.openxmlformats.org/officeDocument/2006/relationships/image" Target="../media/image20910.png"/><Relationship Id="rId69" Type="http://schemas.openxmlformats.org/officeDocument/2006/relationships/image" Target="../media/image23010.png"/><Relationship Id="rId134" Type="http://schemas.openxmlformats.org/officeDocument/2006/relationships/customXml" Target="../ink/ink1161.xml"/><Relationship Id="rId80" Type="http://schemas.openxmlformats.org/officeDocument/2006/relationships/customXml" Target="../ink/ink1134.xml"/><Relationship Id="rId176" Type="http://schemas.openxmlformats.org/officeDocument/2006/relationships/customXml" Target="../ink/ink1182.xml"/><Relationship Id="rId341" Type="http://schemas.openxmlformats.org/officeDocument/2006/relationships/customXml" Target="../ink/ink1265.xml"/><Relationship Id="rId383" Type="http://schemas.openxmlformats.org/officeDocument/2006/relationships/image" Target="../media/image3960.png"/><Relationship Id="rId439" Type="http://schemas.openxmlformats.org/officeDocument/2006/relationships/image" Target="../media/image5461.png"/><Relationship Id="rId201" Type="http://schemas.openxmlformats.org/officeDocument/2006/relationships/image" Target="../media/image2970.png"/><Relationship Id="rId243" Type="http://schemas.openxmlformats.org/officeDocument/2006/relationships/image" Target="../media/image3212.png"/><Relationship Id="rId285" Type="http://schemas.openxmlformats.org/officeDocument/2006/relationships/image" Target="../media/image3430.png"/><Relationship Id="rId450" Type="http://schemas.openxmlformats.org/officeDocument/2006/relationships/customXml" Target="../ink/ink1319.xml"/><Relationship Id="rId506" Type="http://schemas.openxmlformats.org/officeDocument/2006/relationships/customXml" Target="../ink/ink1347.xml"/><Relationship Id="rId38" Type="http://schemas.openxmlformats.org/officeDocument/2006/relationships/customXml" Target="../ink/ink1113.xml"/><Relationship Id="rId103" Type="http://schemas.openxmlformats.org/officeDocument/2006/relationships/image" Target="../media/image24710.png"/><Relationship Id="rId310" Type="http://schemas.openxmlformats.org/officeDocument/2006/relationships/customXml" Target="../ink/ink1249.xml"/><Relationship Id="rId492" Type="http://schemas.openxmlformats.org/officeDocument/2006/relationships/customXml" Target="../ink/ink1340.xml"/><Relationship Id="rId91" Type="http://schemas.openxmlformats.org/officeDocument/2006/relationships/image" Target="../media/image24110.png"/><Relationship Id="rId145" Type="http://schemas.openxmlformats.org/officeDocument/2006/relationships/image" Target="../media/image2690.png"/><Relationship Id="rId187" Type="http://schemas.openxmlformats.org/officeDocument/2006/relationships/image" Target="../media/image2900.png"/><Relationship Id="rId352" Type="http://schemas.openxmlformats.org/officeDocument/2006/relationships/image" Target="../media/image3790.png"/><Relationship Id="rId394" Type="http://schemas.openxmlformats.org/officeDocument/2006/relationships/customXml" Target="../ink/ink1291.xml"/><Relationship Id="rId408" Type="http://schemas.openxmlformats.org/officeDocument/2006/relationships/customXml" Target="../ink/ink1298.xml"/><Relationship Id="rId212" Type="http://schemas.openxmlformats.org/officeDocument/2006/relationships/customXml" Target="../ink/ink1200.xml"/><Relationship Id="rId254" Type="http://schemas.openxmlformats.org/officeDocument/2006/relationships/customXml" Target="../ink/ink1221.xml"/><Relationship Id="rId49" Type="http://schemas.openxmlformats.org/officeDocument/2006/relationships/image" Target="../media/image22010.png"/><Relationship Id="rId114" Type="http://schemas.openxmlformats.org/officeDocument/2006/relationships/customXml" Target="../ink/ink1151.xml"/><Relationship Id="rId296" Type="http://schemas.openxmlformats.org/officeDocument/2006/relationships/customXml" Target="../ink/ink1242.xml"/><Relationship Id="rId461" Type="http://schemas.openxmlformats.org/officeDocument/2006/relationships/image" Target="../media/image5571.png"/><Relationship Id="rId60" Type="http://schemas.openxmlformats.org/officeDocument/2006/relationships/customXml" Target="../ink/ink1124.xml"/><Relationship Id="rId156" Type="http://schemas.openxmlformats.org/officeDocument/2006/relationships/customXml" Target="../ink/ink1172.xml"/><Relationship Id="rId198" Type="http://schemas.openxmlformats.org/officeDocument/2006/relationships/customXml" Target="../ink/ink1193.xml"/><Relationship Id="rId321" Type="http://schemas.openxmlformats.org/officeDocument/2006/relationships/image" Target="../media/image3630.png"/><Relationship Id="rId363" Type="http://schemas.openxmlformats.org/officeDocument/2006/relationships/customXml" Target="../ink/ink1276.xml"/><Relationship Id="rId419" Type="http://schemas.openxmlformats.org/officeDocument/2006/relationships/image" Target="../media/image5361.png"/><Relationship Id="rId223" Type="http://schemas.openxmlformats.org/officeDocument/2006/relationships/image" Target="../media/image3090.png"/><Relationship Id="rId430" Type="http://schemas.openxmlformats.org/officeDocument/2006/relationships/customXml" Target="../ink/ink1309.xml"/><Relationship Id="rId18" Type="http://schemas.openxmlformats.org/officeDocument/2006/relationships/customXml" Target="../ink/ink1103.xml"/><Relationship Id="rId265" Type="http://schemas.openxmlformats.org/officeDocument/2006/relationships/image" Target="../media/image3320.png"/><Relationship Id="rId472" Type="http://schemas.openxmlformats.org/officeDocument/2006/relationships/customXml" Target="../ink/ink1330.xml"/><Relationship Id="rId125" Type="http://schemas.openxmlformats.org/officeDocument/2006/relationships/image" Target="../media/image2593.png"/><Relationship Id="rId167" Type="http://schemas.openxmlformats.org/officeDocument/2006/relationships/image" Target="../media/image2806.png"/><Relationship Id="rId332" Type="http://schemas.openxmlformats.org/officeDocument/2006/relationships/image" Target="../media/image3680.png"/><Relationship Id="rId374" Type="http://schemas.openxmlformats.org/officeDocument/2006/relationships/image" Target="../media/image3920.png"/><Relationship Id="rId71" Type="http://schemas.openxmlformats.org/officeDocument/2006/relationships/image" Target="../media/image23110.png"/><Relationship Id="rId234" Type="http://schemas.openxmlformats.org/officeDocument/2006/relationships/customXml" Target="../ink/ink1211.xml"/><Relationship Id="rId2" Type="http://schemas.openxmlformats.org/officeDocument/2006/relationships/customXml" Target="../ink/ink1095.xml"/><Relationship Id="rId29" Type="http://schemas.openxmlformats.org/officeDocument/2006/relationships/image" Target="../media/image21010.png"/><Relationship Id="rId276" Type="http://schemas.openxmlformats.org/officeDocument/2006/relationships/customXml" Target="../ink/ink1232.xml"/><Relationship Id="rId441" Type="http://schemas.openxmlformats.org/officeDocument/2006/relationships/image" Target="../media/image5471.png"/><Relationship Id="rId483" Type="http://schemas.openxmlformats.org/officeDocument/2006/relationships/image" Target="../media/image5681.png"/><Relationship Id="rId40" Type="http://schemas.openxmlformats.org/officeDocument/2006/relationships/customXml" Target="../ink/ink1114.xml"/><Relationship Id="rId136" Type="http://schemas.openxmlformats.org/officeDocument/2006/relationships/customXml" Target="../ink/ink1162.xml"/><Relationship Id="rId178" Type="http://schemas.openxmlformats.org/officeDocument/2006/relationships/customXml" Target="../ink/ink1183.xml"/><Relationship Id="rId301" Type="http://schemas.openxmlformats.org/officeDocument/2006/relationships/image" Target="../media/image3520.png"/><Relationship Id="rId343" Type="http://schemas.openxmlformats.org/officeDocument/2006/relationships/customXml" Target="../ink/ink1266.xml"/><Relationship Id="rId82" Type="http://schemas.openxmlformats.org/officeDocument/2006/relationships/customXml" Target="../ink/ink1135.xml"/><Relationship Id="rId203" Type="http://schemas.openxmlformats.org/officeDocument/2006/relationships/image" Target="../media/image2980.png"/><Relationship Id="rId385" Type="http://schemas.openxmlformats.org/officeDocument/2006/relationships/image" Target="../media/image3970.png"/><Relationship Id="rId245" Type="http://schemas.openxmlformats.org/officeDocument/2006/relationships/image" Target="../media/image3220.png"/><Relationship Id="rId287" Type="http://schemas.openxmlformats.org/officeDocument/2006/relationships/image" Target="../media/image3440.png"/><Relationship Id="rId410" Type="http://schemas.openxmlformats.org/officeDocument/2006/relationships/customXml" Target="../ink/ink1299.xml"/><Relationship Id="rId452" Type="http://schemas.openxmlformats.org/officeDocument/2006/relationships/customXml" Target="../ink/ink1320.xml"/><Relationship Id="rId494" Type="http://schemas.openxmlformats.org/officeDocument/2006/relationships/customXml" Target="../ink/ink1341.xml"/><Relationship Id="rId508" Type="http://schemas.openxmlformats.org/officeDocument/2006/relationships/customXml" Target="../ink/ink1348.xml"/><Relationship Id="rId105" Type="http://schemas.openxmlformats.org/officeDocument/2006/relationships/image" Target="../media/image24810.png"/><Relationship Id="rId147" Type="http://schemas.openxmlformats.org/officeDocument/2006/relationships/image" Target="../media/image2701.png"/><Relationship Id="rId312" Type="http://schemas.openxmlformats.org/officeDocument/2006/relationships/customXml" Target="../ink/ink1250.xml"/><Relationship Id="rId354" Type="http://schemas.openxmlformats.org/officeDocument/2006/relationships/image" Target="../media/image3812.png"/><Relationship Id="rId51" Type="http://schemas.openxmlformats.org/officeDocument/2006/relationships/image" Target="../media/image22110.png"/><Relationship Id="rId93" Type="http://schemas.openxmlformats.org/officeDocument/2006/relationships/image" Target="../media/image24210.png"/><Relationship Id="rId189" Type="http://schemas.openxmlformats.org/officeDocument/2006/relationships/image" Target="../media/image2913.png"/><Relationship Id="rId396" Type="http://schemas.openxmlformats.org/officeDocument/2006/relationships/customXml" Target="../ink/ink1292.xml"/><Relationship Id="rId214" Type="http://schemas.openxmlformats.org/officeDocument/2006/relationships/customXml" Target="../ink/ink1201.xml"/><Relationship Id="rId256" Type="http://schemas.openxmlformats.org/officeDocument/2006/relationships/customXml" Target="../ink/ink1222.xml"/><Relationship Id="rId298" Type="http://schemas.openxmlformats.org/officeDocument/2006/relationships/customXml" Target="../ink/ink1243.xml"/><Relationship Id="rId421" Type="http://schemas.openxmlformats.org/officeDocument/2006/relationships/image" Target="../media/image5371.png"/><Relationship Id="rId463" Type="http://schemas.openxmlformats.org/officeDocument/2006/relationships/image" Target="../media/image5581.png"/><Relationship Id="rId116" Type="http://schemas.openxmlformats.org/officeDocument/2006/relationships/customXml" Target="../ink/ink1152.xml"/><Relationship Id="rId158" Type="http://schemas.openxmlformats.org/officeDocument/2006/relationships/customXml" Target="../ink/ink1173.xml"/><Relationship Id="rId323" Type="http://schemas.openxmlformats.org/officeDocument/2006/relationships/image" Target="../media/image3640.png"/><Relationship Id="rId20" Type="http://schemas.openxmlformats.org/officeDocument/2006/relationships/customXml" Target="../ink/ink1104.xml"/><Relationship Id="rId62" Type="http://schemas.openxmlformats.org/officeDocument/2006/relationships/customXml" Target="../ink/ink1125.xml"/><Relationship Id="rId365" Type="http://schemas.openxmlformats.org/officeDocument/2006/relationships/customXml" Target="../ink/ink1277.xml"/><Relationship Id="rId225" Type="http://schemas.openxmlformats.org/officeDocument/2006/relationships/image" Target="../media/image3112.png"/><Relationship Id="rId267" Type="http://schemas.openxmlformats.org/officeDocument/2006/relationships/image" Target="../media/image3330.png"/><Relationship Id="rId432" Type="http://schemas.openxmlformats.org/officeDocument/2006/relationships/customXml" Target="../ink/ink1310.xml"/><Relationship Id="rId474" Type="http://schemas.openxmlformats.org/officeDocument/2006/relationships/customXml" Target="../ink/ink1331.xml"/><Relationship Id="rId127" Type="http://schemas.openxmlformats.org/officeDocument/2006/relationships/image" Target="../media/image2600.png"/><Relationship Id="rId31" Type="http://schemas.openxmlformats.org/officeDocument/2006/relationships/image" Target="../media/image21110.png"/><Relationship Id="rId73" Type="http://schemas.openxmlformats.org/officeDocument/2006/relationships/image" Target="../media/image23210.png"/><Relationship Id="rId169" Type="http://schemas.openxmlformats.org/officeDocument/2006/relationships/image" Target="../media/image2813.png"/><Relationship Id="rId334" Type="http://schemas.openxmlformats.org/officeDocument/2006/relationships/image" Target="../media/image3690.png"/><Relationship Id="rId376" Type="http://schemas.openxmlformats.org/officeDocument/2006/relationships/customXml" Target="../ink/ink1282.xml"/><Relationship Id="rId4" Type="http://schemas.openxmlformats.org/officeDocument/2006/relationships/customXml" Target="../ink/ink1096.xml"/><Relationship Id="rId180" Type="http://schemas.openxmlformats.org/officeDocument/2006/relationships/customXml" Target="../ink/ink1184.xml"/><Relationship Id="rId236" Type="http://schemas.openxmlformats.org/officeDocument/2006/relationships/customXml" Target="../ink/ink1212.xml"/><Relationship Id="rId278" Type="http://schemas.openxmlformats.org/officeDocument/2006/relationships/customXml" Target="../ink/ink1233.xml"/><Relationship Id="rId401" Type="http://schemas.openxmlformats.org/officeDocument/2006/relationships/image" Target="../media/image5271.png"/><Relationship Id="rId443" Type="http://schemas.openxmlformats.org/officeDocument/2006/relationships/image" Target="../media/image5481.png"/><Relationship Id="rId303" Type="http://schemas.openxmlformats.org/officeDocument/2006/relationships/image" Target="../media/image3530.png"/><Relationship Id="rId485" Type="http://schemas.openxmlformats.org/officeDocument/2006/relationships/image" Target="../media/image5691.png"/><Relationship Id="rId42" Type="http://schemas.openxmlformats.org/officeDocument/2006/relationships/customXml" Target="../ink/ink1115.xml"/><Relationship Id="rId84" Type="http://schemas.openxmlformats.org/officeDocument/2006/relationships/customXml" Target="../ink/ink1136.xml"/><Relationship Id="rId138" Type="http://schemas.openxmlformats.org/officeDocument/2006/relationships/customXml" Target="../ink/ink1163.xml"/><Relationship Id="rId345" Type="http://schemas.openxmlformats.org/officeDocument/2006/relationships/customXml" Target="../ink/ink1267.xml"/><Relationship Id="rId387" Type="http://schemas.openxmlformats.org/officeDocument/2006/relationships/image" Target="../media/image3980.png"/><Relationship Id="rId510" Type="http://schemas.openxmlformats.org/officeDocument/2006/relationships/customXml" Target="../ink/ink1349.xml"/><Relationship Id="rId191" Type="http://schemas.openxmlformats.org/officeDocument/2006/relationships/image" Target="../media/image2920.png"/><Relationship Id="rId205" Type="http://schemas.openxmlformats.org/officeDocument/2006/relationships/image" Target="../media/image2990.png"/><Relationship Id="rId247" Type="http://schemas.openxmlformats.org/officeDocument/2006/relationships/image" Target="../media/image3230.png"/><Relationship Id="rId412" Type="http://schemas.openxmlformats.org/officeDocument/2006/relationships/customXml" Target="../ink/ink1300.xml"/><Relationship Id="rId107" Type="http://schemas.openxmlformats.org/officeDocument/2006/relationships/image" Target="../media/image24910.png"/><Relationship Id="rId289" Type="http://schemas.openxmlformats.org/officeDocument/2006/relationships/image" Target="../media/image3450.png"/><Relationship Id="rId454" Type="http://schemas.openxmlformats.org/officeDocument/2006/relationships/customXml" Target="../ink/ink1321.xml"/><Relationship Id="rId496" Type="http://schemas.openxmlformats.org/officeDocument/2006/relationships/customXml" Target="../ink/ink1342.xml"/><Relationship Id="rId11" Type="http://schemas.openxmlformats.org/officeDocument/2006/relationships/image" Target="../media/image20110.png"/><Relationship Id="rId53" Type="http://schemas.openxmlformats.org/officeDocument/2006/relationships/image" Target="../media/image22210.png"/><Relationship Id="rId149" Type="http://schemas.openxmlformats.org/officeDocument/2006/relationships/image" Target="../media/image2714.png"/><Relationship Id="rId314" Type="http://schemas.openxmlformats.org/officeDocument/2006/relationships/customXml" Target="../ink/ink1251.xml"/><Relationship Id="rId356" Type="http://schemas.openxmlformats.org/officeDocument/2006/relationships/image" Target="../media/image3820.png"/><Relationship Id="rId398" Type="http://schemas.openxmlformats.org/officeDocument/2006/relationships/customXml" Target="../ink/ink1293.xml"/><Relationship Id="rId95" Type="http://schemas.openxmlformats.org/officeDocument/2006/relationships/image" Target="../media/image24310.png"/><Relationship Id="rId160" Type="http://schemas.openxmlformats.org/officeDocument/2006/relationships/customXml" Target="../ink/ink1174.xml"/><Relationship Id="rId216" Type="http://schemas.openxmlformats.org/officeDocument/2006/relationships/customXml" Target="../ink/ink1202.xml"/><Relationship Id="rId423" Type="http://schemas.openxmlformats.org/officeDocument/2006/relationships/image" Target="../media/image5381.png"/><Relationship Id="rId258" Type="http://schemas.openxmlformats.org/officeDocument/2006/relationships/customXml" Target="../ink/ink1223.xml"/><Relationship Id="rId465" Type="http://schemas.openxmlformats.org/officeDocument/2006/relationships/image" Target="../media/image5591.png"/><Relationship Id="rId22" Type="http://schemas.openxmlformats.org/officeDocument/2006/relationships/customXml" Target="../ink/ink1105.xml"/><Relationship Id="rId64" Type="http://schemas.openxmlformats.org/officeDocument/2006/relationships/customXml" Target="../ink/ink1126.xml"/><Relationship Id="rId118" Type="http://schemas.openxmlformats.org/officeDocument/2006/relationships/customXml" Target="../ink/ink1153.xml"/><Relationship Id="rId325" Type="http://schemas.openxmlformats.org/officeDocument/2006/relationships/image" Target="../media/image3650.png"/><Relationship Id="rId367" Type="http://schemas.openxmlformats.org/officeDocument/2006/relationships/customXml" Target="../ink/ink1278.xml"/><Relationship Id="rId171" Type="http://schemas.openxmlformats.org/officeDocument/2006/relationships/image" Target="../media/image2820.png"/><Relationship Id="rId227" Type="http://schemas.openxmlformats.org/officeDocument/2006/relationships/image" Target="../media/image3120.png"/><Relationship Id="rId269" Type="http://schemas.openxmlformats.org/officeDocument/2006/relationships/image" Target="../media/image3340.png"/><Relationship Id="rId434" Type="http://schemas.openxmlformats.org/officeDocument/2006/relationships/customXml" Target="../ink/ink1311.xml"/><Relationship Id="rId476" Type="http://schemas.openxmlformats.org/officeDocument/2006/relationships/customXml" Target="../ink/ink1332.xml"/><Relationship Id="rId33" Type="http://schemas.openxmlformats.org/officeDocument/2006/relationships/image" Target="../media/image21210.png"/><Relationship Id="rId129" Type="http://schemas.openxmlformats.org/officeDocument/2006/relationships/image" Target="../media/image26110.png"/><Relationship Id="rId280" Type="http://schemas.openxmlformats.org/officeDocument/2006/relationships/customXml" Target="../ink/ink1234.xml"/><Relationship Id="rId336" Type="http://schemas.openxmlformats.org/officeDocument/2006/relationships/image" Target="../media/image3712.png"/><Relationship Id="rId501" Type="http://schemas.openxmlformats.org/officeDocument/2006/relationships/image" Target="../media/image5771.png"/><Relationship Id="rId75" Type="http://schemas.openxmlformats.org/officeDocument/2006/relationships/image" Target="../media/image23310.png"/><Relationship Id="rId140" Type="http://schemas.openxmlformats.org/officeDocument/2006/relationships/customXml" Target="../ink/ink1164.xml"/><Relationship Id="rId182" Type="http://schemas.openxmlformats.org/officeDocument/2006/relationships/customXml" Target="../ink/ink1185.xml"/><Relationship Id="rId378" Type="http://schemas.openxmlformats.org/officeDocument/2006/relationships/customXml" Target="../ink/ink1283.xml"/><Relationship Id="rId403" Type="http://schemas.openxmlformats.org/officeDocument/2006/relationships/image" Target="../media/image5281.png"/><Relationship Id="rId6" Type="http://schemas.openxmlformats.org/officeDocument/2006/relationships/customXml" Target="../ink/ink1097.xml"/><Relationship Id="rId238" Type="http://schemas.openxmlformats.org/officeDocument/2006/relationships/customXml" Target="../ink/ink1213.xml"/><Relationship Id="rId445" Type="http://schemas.openxmlformats.org/officeDocument/2006/relationships/image" Target="../media/image5491.png"/><Relationship Id="rId487" Type="http://schemas.openxmlformats.org/officeDocument/2006/relationships/image" Target="../media/image5701.png"/><Relationship Id="rId291" Type="http://schemas.openxmlformats.org/officeDocument/2006/relationships/image" Target="../media/image3460.png"/><Relationship Id="rId305" Type="http://schemas.openxmlformats.org/officeDocument/2006/relationships/image" Target="../media/image3540.png"/><Relationship Id="rId347" Type="http://schemas.openxmlformats.org/officeDocument/2006/relationships/customXml" Target="../ink/ink1268.xml"/><Relationship Id="rId44" Type="http://schemas.openxmlformats.org/officeDocument/2006/relationships/customXml" Target="../ink/ink1116.xml"/><Relationship Id="rId86" Type="http://schemas.openxmlformats.org/officeDocument/2006/relationships/customXml" Target="../ink/ink1137.xml"/><Relationship Id="rId151" Type="http://schemas.openxmlformats.org/officeDocument/2006/relationships/image" Target="../media/image2721.png"/><Relationship Id="rId389" Type="http://schemas.openxmlformats.org/officeDocument/2006/relationships/image" Target="../media/image3990.png"/><Relationship Id="rId193" Type="http://schemas.openxmlformats.org/officeDocument/2006/relationships/image" Target="../media/image2930.png"/><Relationship Id="rId207" Type="http://schemas.openxmlformats.org/officeDocument/2006/relationships/image" Target="../media/image3012.png"/><Relationship Id="rId249" Type="http://schemas.openxmlformats.org/officeDocument/2006/relationships/image" Target="../media/image3240.png"/><Relationship Id="rId414" Type="http://schemas.openxmlformats.org/officeDocument/2006/relationships/customXml" Target="../ink/ink1301.xml"/><Relationship Id="rId456" Type="http://schemas.openxmlformats.org/officeDocument/2006/relationships/customXml" Target="../ink/ink1322.xml"/><Relationship Id="rId498" Type="http://schemas.openxmlformats.org/officeDocument/2006/relationships/customXml" Target="../ink/ink1343.xml"/><Relationship Id="rId13" Type="http://schemas.openxmlformats.org/officeDocument/2006/relationships/image" Target="../media/image20210.png"/><Relationship Id="rId109" Type="http://schemas.openxmlformats.org/officeDocument/2006/relationships/image" Target="../media/image25010.png"/><Relationship Id="rId260" Type="http://schemas.openxmlformats.org/officeDocument/2006/relationships/customXml" Target="../ink/ink1224.xml"/><Relationship Id="rId316" Type="http://schemas.openxmlformats.org/officeDocument/2006/relationships/customXml" Target="../ink/ink1252.xml"/><Relationship Id="rId55" Type="http://schemas.openxmlformats.org/officeDocument/2006/relationships/image" Target="../media/image22310.png"/><Relationship Id="rId97" Type="http://schemas.openxmlformats.org/officeDocument/2006/relationships/image" Target="../media/image24410.png"/><Relationship Id="rId120" Type="http://schemas.openxmlformats.org/officeDocument/2006/relationships/customXml" Target="../ink/ink1154.xml"/><Relationship Id="rId358" Type="http://schemas.openxmlformats.org/officeDocument/2006/relationships/image" Target="../media/image3830.png"/><Relationship Id="rId162" Type="http://schemas.openxmlformats.org/officeDocument/2006/relationships/customXml" Target="../ink/ink1175.xml"/><Relationship Id="rId218" Type="http://schemas.openxmlformats.org/officeDocument/2006/relationships/customXml" Target="../ink/ink1203.xml"/><Relationship Id="rId425" Type="http://schemas.openxmlformats.org/officeDocument/2006/relationships/image" Target="../media/image5391.png"/><Relationship Id="rId467" Type="http://schemas.openxmlformats.org/officeDocument/2006/relationships/image" Target="../media/image5601.png"/><Relationship Id="rId271" Type="http://schemas.openxmlformats.org/officeDocument/2006/relationships/image" Target="../media/image3350.png"/><Relationship Id="rId24" Type="http://schemas.openxmlformats.org/officeDocument/2006/relationships/customXml" Target="../ink/ink1106.xml"/><Relationship Id="rId66" Type="http://schemas.openxmlformats.org/officeDocument/2006/relationships/customXml" Target="../ink/ink1127.xml"/><Relationship Id="rId131" Type="http://schemas.openxmlformats.org/officeDocument/2006/relationships/image" Target="../media/image2624.png"/><Relationship Id="rId327" Type="http://schemas.openxmlformats.org/officeDocument/2006/relationships/customXml" Target="../ink/ink1258.xml"/><Relationship Id="rId369" Type="http://schemas.openxmlformats.org/officeDocument/2006/relationships/customXml" Target="../ink/ink1279.xml"/><Relationship Id="rId173" Type="http://schemas.openxmlformats.org/officeDocument/2006/relationships/image" Target="../media/image2830.png"/><Relationship Id="rId229" Type="http://schemas.openxmlformats.org/officeDocument/2006/relationships/image" Target="../media/image3130.png"/><Relationship Id="rId380" Type="http://schemas.openxmlformats.org/officeDocument/2006/relationships/customXml" Target="../ink/ink1284.xml"/><Relationship Id="rId436" Type="http://schemas.openxmlformats.org/officeDocument/2006/relationships/customXml" Target="../ink/ink1312.xml"/><Relationship Id="rId240" Type="http://schemas.openxmlformats.org/officeDocument/2006/relationships/customXml" Target="../ink/ink1214.xml"/><Relationship Id="rId478" Type="http://schemas.openxmlformats.org/officeDocument/2006/relationships/customXml" Target="../ink/ink1333.xml"/><Relationship Id="rId35" Type="http://schemas.openxmlformats.org/officeDocument/2006/relationships/image" Target="../media/image21310.png"/><Relationship Id="rId77" Type="http://schemas.openxmlformats.org/officeDocument/2006/relationships/image" Target="../media/image23410.png"/><Relationship Id="rId100" Type="http://schemas.openxmlformats.org/officeDocument/2006/relationships/customXml" Target="../ink/ink1144.xml"/><Relationship Id="rId282" Type="http://schemas.openxmlformats.org/officeDocument/2006/relationships/customXml" Target="../ink/ink1235.xml"/><Relationship Id="rId338" Type="http://schemas.openxmlformats.org/officeDocument/2006/relationships/image" Target="../media/image3720.png"/><Relationship Id="rId503" Type="http://schemas.openxmlformats.org/officeDocument/2006/relationships/image" Target="../media/image5781.png"/><Relationship Id="rId8" Type="http://schemas.openxmlformats.org/officeDocument/2006/relationships/customXml" Target="../ink/ink1098.xml"/><Relationship Id="rId142" Type="http://schemas.openxmlformats.org/officeDocument/2006/relationships/customXml" Target="../ink/ink1165.xml"/><Relationship Id="rId184" Type="http://schemas.openxmlformats.org/officeDocument/2006/relationships/customXml" Target="../ink/ink1186.xml"/><Relationship Id="rId391" Type="http://schemas.openxmlformats.org/officeDocument/2006/relationships/image" Target="../media/image4000.png"/><Relationship Id="rId405" Type="http://schemas.openxmlformats.org/officeDocument/2006/relationships/image" Target="../media/image5291.png"/><Relationship Id="rId447" Type="http://schemas.openxmlformats.org/officeDocument/2006/relationships/image" Target="../media/image5501.png"/><Relationship Id="rId251" Type="http://schemas.openxmlformats.org/officeDocument/2006/relationships/image" Target="../media/image3250.png"/><Relationship Id="rId489" Type="http://schemas.openxmlformats.org/officeDocument/2006/relationships/image" Target="../media/image5713.png"/><Relationship Id="rId46" Type="http://schemas.openxmlformats.org/officeDocument/2006/relationships/customXml" Target="../ink/ink1117.xml"/><Relationship Id="rId293" Type="http://schemas.openxmlformats.org/officeDocument/2006/relationships/image" Target="../media/image3470.png"/><Relationship Id="rId307" Type="http://schemas.openxmlformats.org/officeDocument/2006/relationships/image" Target="../media/image3550.png"/><Relationship Id="rId349" Type="http://schemas.openxmlformats.org/officeDocument/2006/relationships/customXml" Target="../ink/ink1269.xml"/><Relationship Id="rId88" Type="http://schemas.openxmlformats.org/officeDocument/2006/relationships/customXml" Target="../ink/ink1138.xml"/><Relationship Id="rId111" Type="http://schemas.openxmlformats.org/officeDocument/2006/relationships/image" Target="../media/image25110.png"/><Relationship Id="rId153" Type="http://schemas.openxmlformats.org/officeDocument/2006/relationships/image" Target="../media/image2731.png"/><Relationship Id="rId195" Type="http://schemas.openxmlformats.org/officeDocument/2006/relationships/image" Target="../media/image2940.png"/><Relationship Id="rId209" Type="http://schemas.openxmlformats.org/officeDocument/2006/relationships/image" Target="../media/image3020.png"/><Relationship Id="rId360" Type="http://schemas.openxmlformats.org/officeDocument/2006/relationships/image" Target="../media/image3840.png"/><Relationship Id="rId416" Type="http://schemas.openxmlformats.org/officeDocument/2006/relationships/customXml" Target="../ink/ink1302.xml"/><Relationship Id="rId220" Type="http://schemas.openxmlformats.org/officeDocument/2006/relationships/customXml" Target="../ink/ink1204.xml"/><Relationship Id="rId458" Type="http://schemas.openxmlformats.org/officeDocument/2006/relationships/customXml" Target="../ink/ink1323.xml"/><Relationship Id="rId15" Type="http://schemas.openxmlformats.org/officeDocument/2006/relationships/image" Target="../media/image20310.png"/><Relationship Id="rId57" Type="http://schemas.openxmlformats.org/officeDocument/2006/relationships/image" Target="../media/image22410.png"/><Relationship Id="rId262" Type="http://schemas.openxmlformats.org/officeDocument/2006/relationships/customXml" Target="../ink/ink1225.xml"/><Relationship Id="rId318" Type="http://schemas.openxmlformats.org/officeDocument/2006/relationships/customXml" Target="../ink/ink1253.xml"/><Relationship Id="rId99" Type="http://schemas.openxmlformats.org/officeDocument/2006/relationships/image" Target="../media/image24510.png"/><Relationship Id="rId122" Type="http://schemas.openxmlformats.org/officeDocument/2006/relationships/customXml" Target="../ink/ink1155.xml"/><Relationship Id="rId164" Type="http://schemas.openxmlformats.org/officeDocument/2006/relationships/customXml" Target="../ink/ink1176.xml"/><Relationship Id="rId371" Type="http://schemas.openxmlformats.org/officeDocument/2006/relationships/customXml" Target="../ink/ink1280.xml"/><Relationship Id="rId427" Type="http://schemas.openxmlformats.org/officeDocument/2006/relationships/image" Target="../media/image5401.png"/><Relationship Id="rId469" Type="http://schemas.openxmlformats.org/officeDocument/2006/relationships/image" Target="../media/image5613.png"/><Relationship Id="rId26" Type="http://schemas.openxmlformats.org/officeDocument/2006/relationships/customXml" Target="../ink/ink1107.xml"/><Relationship Id="rId231" Type="http://schemas.openxmlformats.org/officeDocument/2006/relationships/image" Target="../media/image3140.png"/><Relationship Id="rId273" Type="http://schemas.openxmlformats.org/officeDocument/2006/relationships/image" Target="../media/image3360.png"/><Relationship Id="rId329" Type="http://schemas.openxmlformats.org/officeDocument/2006/relationships/customXml" Target="../ink/ink1259.xml"/><Relationship Id="rId480" Type="http://schemas.openxmlformats.org/officeDocument/2006/relationships/customXml" Target="../ink/ink1334.xml"/><Relationship Id="rId68" Type="http://schemas.openxmlformats.org/officeDocument/2006/relationships/customXml" Target="../ink/ink1128.xml"/><Relationship Id="rId133" Type="http://schemas.openxmlformats.org/officeDocument/2006/relationships/image" Target="../media/image26310.png"/><Relationship Id="rId175" Type="http://schemas.openxmlformats.org/officeDocument/2006/relationships/image" Target="../media/image2840.png"/><Relationship Id="rId340" Type="http://schemas.openxmlformats.org/officeDocument/2006/relationships/image" Target="../media/image3730.png"/><Relationship Id="rId200" Type="http://schemas.openxmlformats.org/officeDocument/2006/relationships/customXml" Target="../ink/ink1194.xml"/><Relationship Id="rId382" Type="http://schemas.openxmlformats.org/officeDocument/2006/relationships/customXml" Target="../ink/ink1285.xml"/><Relationship Id="rId438" Type="http://schemas.openxmlformats.org/officeDocument/2006/relationships/customXml" Target="../ink/ink1313.xml"/><Relationship Id="rId242" Type="http://schemas.openxmlformats.org/officeDocument/2006/relationships/customXml" Target="../ink/ink1215.xml"/><Relationship Id="rId284" Type="http://schemas.openxmlformats.org/officeDocument/2006/relationships/customXml" Target="../ink/ink1236.xml"/><Relationship Id="rId491" Type="http://schemas.openxmlformats.org/officeDocument/2006/relationships/image" Target="../media/image5721.png"/><Relationship Id="rId505" Type="http://schemas.openxmlformats.org/officeDocument/2006/relationships/image" Target="../media/image5791.png"/><Relationship Id="rId37" Type="http://schemas.openxmlformats.org/officeDocument/2006/relationships/image" Target="../media/image21410.png"/><Relationship Id="rId79" Type="http://schemas.openxmlformats.org/officeDocument/2006/relationships/image" Target="../media/image23510.png"/><Relationship Id="rId102" Type="http://schemas.openxmlformats.org/officeDocument/2006/relationships/customXml" Target="../ink/ink1145.xml"/><Relationship Id="rId144" Type="http://schemas.openxmlformats.org/officeDocument/2006/relationships/customXml" Target="../ink/ink1166.xml"/><Relationship Id="rId90" Type="http://schemas.openxmlformats.org/officeDocument/2006/relationships/customXml" Target="../ink/ink1139.xml"/><Relationship Id="rId186" Type="http://schemas.openxmlformats.org/officeDocument/2006/relationships/customXml" Target="../ink/ink1187.xml"/><Relationship Id="rId351" Type="http://schemas.openxmlformats.org/officeDocument/2006/relationships/customXml" Target="../ink/ink1270.xml"/><Relationship Id="rId393" Type="http://schemas.openxmlformats.org/officeDocument/2006/relationships/image" Target="../media/image4011.png"/><Relationship Id="rId407" Type="http://schemas.openxmlformats.org/officeDocument/2006/relationships/image" Target="../media/image5301.png"/><Relationship Id="rId449" Type="http://schemas.openxmlformats.org/officeDocument/2006/relationships/image" Target="../media/image5513.png"/><Relationship Id="rId211" Type="http://schemas.openxmlformats.org/officeDocument/2006/relationships/image" Target="../media/image3030.png"/><Relationship Id="rId253" Type="http://schemas.openxmlformats.org/officeDocument/2006/relationships/image" Target="../media/image3260.png"/><Relationship Id="rId295" Type="http://schemas.openxmlformats.org/officeDocument/2006/relationships/image" Target="../media/image3480.png"/><Relationship Id="rId309" Type="http://schemas.openxmlformats.org/officeDocument/2006/relationships/image" Target="../media/image3560.png"/><Relationship Id="rId460" Type="http://schemas.openxmlformats.org/officeDocument/2006/relationships/customXml" Target="../ink/ink1324.xml"/><Relationship Id="rId48" Type="http://schemas.openxmlformats.org/officeDocument/2006/relationships/customXml" Target="../ink/ink1118.xml"/><Relationship Id="rId113" Type="http://schemas.openxmlformats.org/officeDocument/2006/relationships/image" Target="../media/image25210.png"/><Relationship Id="rId320" Type="http://schemas.openxmlformats.org/officeDocument/2006/relationships/customXml" Target="../ink/ink1254.xml"/><Relationship Id="rId155" Type="http://schemas.openxmlformats.org/officeDocument/2006/relationships/image" Target="../media/image2740.png"/><Relationship Id="rId197" Type="http://schemas.openxmlformats.org/officeDocument/2006/relationships/image" Target="../media/image2950.png"/><Relationship Id="rId362" Type="http://schemas.openxmlformats.org/officeDocument/2006/relationships/image" Target="../media/image3850.png"/><Relationship Id="rId418" Type="http://schemas.openxmlformats.org/officeDocument/2006/relationships/customXml" Target="../ink/ink1303.xml"/><Relationship Id="rId222" Type="http://schemas.openxmlformats.org/officeDocument/2006/relationships/customXml" Target="../ink/ink1205.xml"/><Relationship Id="rId264" Type="http://schemas.openxmlformats.org/officeDocument/2006/relationships/customXml" Target="../ink/ink1226.xml"/><Relationship Id="rId471" Type="http://schemas.openxmlformats.org/officeDocument/2006/relationships/image" Target="../media/image5621.png"/><Relationship Id="rId17" Type="http://schemas.openxmlformats.org/officeDocument/2006/relationships/image" Target="../media/image20410.png"/><Relationship Id="rId59" Type="http://schemas.openxmlformats.org/officeDocument/2006/relationships/image" Target="../media/image22510.png"/><Relationship Id="rId124" Type="http://schemas.openxmlformats.org/officeDocument/2006/relationships/customXml" Target="../ink/ink1156.xml"/><Relationship Id="rId70" Type="http://schemas.openxmlformats.org/officeDocument/2006/relationships/customXml" Target="../ink/ink1129.xml"/><Relationship Id="rId166" Type="http://schemas.openxmlformats.org/officeDocument/2006/relationships/customXml" Target="../ink/ink1177.xml"/><Relationship Id="rId331" Type="http://schemas.openxmlformats.org/officeDocument/2006/relationships/customXml" Target="../ink/ink1260.xml"/><Relationship Id="rId373" Type="http://schemas.openxmlformats.org/officeDocument/2006/relationships/customXml" Target="../ink/ink1281.xml"/><Relationship Id="rId429" Type="http://schemas.openxmlformats.org/officeDocument/2006/relationships/image" Target="../media/image5413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3150.png"/><Relationship Id="rId440" Type="http://schemas.openxmlformats.org/officeDocument/2006/relationships/customXml" Target="../ink/ink1314.xml"/><Relationship Id="rId28" Type="http://schemas.openxmlformats.org/officeDocument/2006/relationships/customXml" Target="../ink/ink1108.xml"/><Relationship Id="rId275" Type="http://schemas.openxmlformats.org/officeDocument/2006/relationships/image" Target="../media/image3370.png"/><Relationship Id="rId300" Type="http://schemas.openxmlformats.org/officeDocument/2006/relationships/customXml" Target="../ink/ink1244.xml"/><Relationship Id="rId482" Type="http://schemas.openxmlformats.org/officeDocument/2006/relationships/customXml" Target="../ink/ink1335.xml"/><Relationship Id="rId81" Type="http://schemas.openxmlformats.org/officeDocument/2006/relationships/image" Target="../media/image23610.png"/><Relationship Id="rId135" Type="http://schemas.openxmlformats.org/officeDocument/2006/relationships/image" Target="../media/image26410.png"/><Relationship Id="rId177" Type="http://schemas.openxmlformats.org/officeDocument/2006/relationships/image" Target="../media/image2850.png"/><Relationship Id="rId342" Type="http://schemas.openxmlformats.org/officeDocument/2006/relationships/image" Target="../media/image3740.png"/><Relationship Id="rId384" Type="http://schemas.openxmlformats.org/officeDocument/2006/relationships/customXml" Target="../ink/ink1286.xml"/><Relationship Id="rId202" Type="http://schemas.openxmlformats.org/officeDocument/2006/relationships/customXml" Target="../ink/ink1195.xml"/><Relationship Id="rId244" Type="http://schemas.openxmlformats.org/officeDocument/2006/relationships/customXml" Target="../ink/ink1216.xml"/><Relationship Id="rId39" Type="http://schemas.openxmlformats.org/officeDocument/2006/relationships/image" Target="../media/image21510.png"/><Relationship Id="rId286" Type="http://schemas.openxmlformats.org/officeDocument/2006/relationships/customXml" Target="../ink/ink1237.xml"/><Relationship Id="rId451" Type="http://schemas.openxmlformats.org/officeDocument/2006/relationships/image" Target="../media/image5521.png"/><Relationship Id="rId493" Type="http://schemas.openxmlformats.org/officeDocument/2006/relationships/image" Target="../media/image5731.png"/><Relationship Id="rId507" Type="http://schemas.openxmlformats.org/officeDocument/2006/relationships/image" Target="../media/image5801.png"/><Relationship Id="rId50" Type="http://schemas.openxmlformats.org/officeDocument/2006/relationships/customXml" Target="../ink/ink1119.xml"/><Relationship Id="rId104" Type="http://schemas.openxmlformats.org/officeDocument/2006/relationships/customXml" Target="../ink/ink1146.xml"/><Relationship Id="rId146" Type="http://schemas.openxmlformats.org/officeDocument/2006/relationships/customXml" Target="../ink/ink1167.xml"/><Relationship Id="rId188" Type="http://schemas.openxmlformats.org/officeDocument/2006/relationships/customXml" Target="../ink/ink1188.xml"/><Relationship Id="rId311" Type="http://schemas.openxmlformats.org/officeDocument/2006/relationships/image" Target="../media/image3570.png"/><Relationship Id="rId353" Type="http://schemas.openxmlformats.org/officeDocument/2006/relationships/customXml" Target="../ink/ink1271.xml"/><Relationship Id="rId395" Type="http://schemas.openxmlformats.org/officeDocument/2006/relationships/image" Target="../media/image4020.png"/><Relationship Id="rId409" Type="http://schemas.openxmlformats.org/officeDocument/2006/relationships/image" Target="../media/image5313.png"/><Relationship Id="rId92" Type="http://schemas.openxmlformats.org/officeDocument/2006/relationships/customXml" Target="../ink/ink1140.xml"/><Relationship Id="rId213" Type="http://schemas.openxmlformats.org/officeDocument/2006/relationships/image" Target="../media/image3040.png"/><Relationship Id="rId420" Type="http://schemas.openxmlformats.org/officeDocument/2006/relationships/customXml" Target="../ink/ink1304.xml"/><Relationship Id="rId255" Type="http://schemas.openxmlformats.org/officeDocument/2006/relationships/image" Target="../media/image3270.png"/><Relationship Id="rId297" Type="http://schemas.openxmlformats.org/officeDocument/2006/relationships/image" Target="../media/image3490.png"/><Relationship Id="rId462" Type="http://schemas.openxmlformats.org/officeDocument/2006/relationships/customXml" Target="../ink/ink1325.xml"/><Relationship Id="rId115" Type="http://schemas.openxmlformats.org/officeDocument/2006/relationships/image" Target="../media/image25310.png"/><Relationship Id="rId157" Type="http://schemas.openxmlformats.org/officeDocument/2006/relationships/image" Target="../media/image2750.png"/><Relationship Id="rId322" Type="http://schemas.openxmlformats.org/officeDocument/2006/relationships/customXml" Target="../ink/ink1255.xml"/><Relationship Id="rId364" Type="http://schemas.openxmlformats.org/officeDocument/2006/relationships/image" Target="../media/image3860.png"/><Relationship Id="rId61" Type="http://schemas.openxmlformats.org/officeDocument/2006/relationships/image" Target="../media/image22610.png"/><Relationship Id="rId199" Type="http://schemas.openxmlformats.org/officeDocument/2006/relationships/image" Target="../media/image2960.png"/><Relationship Id="rId19" Type="http://schemas.openxmlformats.org/officeDocument/2006/relationships/image" Target="../media/image20510.png"/><Relationship Id="rId224" Type="http://schemas.openxmlformats.org/officeDocument/2006/relationships/customXml" Target="../ink/ink1206.xml"/><Relationship Id="rId266" Type="http://schemas.openxmlformats.org/officeDocument/2006/relationships/customXml" Target="../ink/ink1227.xml"/><Relationship Id="rId431" Type="http://schemas.openxmlformats.org/officeDocument/2006/relationships/image" Target="../media/image5421.png"/><Relationship Id="rId473" Type="http://schemas.openxmlformats.org/officeDocument/2006/relationships/image" Target="../media/image5631.png"/><Relationship Id="rId30" Type="http://schemas.openxmlformats.org/officeDocument/2006/relationships/customXml" Target="../ink/ink1109.xml"/><Relationship Id="rId126" Type="http://schemas.openxmlformats.org/officeDocument/2006/relationships/customXml" Target="../ink/ink1157.xml"/><Relationship Id="rId168" Type="http://schemas.openxmlformats.org/officeDocument/2006/relationships/customXml" Target="../ink/ink1178.xml"/><Relationship Id="rId333" Type="http://schemas.openxmlformats.org/officeDocument/2006/relationships/customXml" Target="../ink/ink1261.xml"/><Relationship Id="rId72" Type="http://schemas.openxmlformats.org/officeDocument/2006/relationships/customXml" Target="../ink/ink1130.xml"/><Relationship Id="rId375" Type="http://schemas.openxmlformats.org/officeDocument/2006/relationships/image" Target="../media/image661.emf"/><Relationship Id="rId3" Type="http://schemas.openxmlformats.org/officeDocument/2006/relationships/image" Target="../media/image19710.png"/><Relationship Id="rId235" Type="http://schemas.openxmlformats.org/officeDocument/2006/relationships/image" Target="../media/image3160.png"/><Relationship Id="rId277" Type="http://schemas.openxmlformats.org/officeDocument/2006/relationships/image" Target="../media/image3380.png"/><Relationship Id="rId400" Type="http://schemas.openxmlformats.org/officeDocument/2006/relationships/customXml" Target="../ink/ink1294.xml"/><Relationship Id="rId442" Type="http://schemas.openxmlformats.org/officeDocument/2006/relationships/customXml" Target="../ink/ink1315.xml"/><Relationship Id="rId484" Type="http://schemas.openxmlformats.org/officeDocument/2006/relationships/customXml" Target="../ink/ink1336.xml"/><Relationship Id="rId137" Type="http://schemas.openxmlformats.org/officeDocument/2006/relationships/image" Target="../media/image2657.png"/><Relationship Id="rId302" Type="http://schemas.openxmlformats.org/officeDocument/2006/relationships/customXml" Target="../ink/ink1245.xml"/><Relationship Id="rId344" Type="http://schemas.openxmlformats.org/officeDocument/2006/relationships/image" Target="../media/image3750.png"/><Relationship Id="rId41" Type="http://schemas.openxmlformats.org/officeDocument/2006/relationships/image" Target="../media/image21610.png"/><Relationship Id="rId83" Type="http://schemas.openxmlformats.org/officeDocument/2006/relationships/image" Target="../media/image23710.png"/><Relationship Id="rId179" Type="http://schemas.openxmlformats.org/officeDocument/2006/relationships/image" Target="../media/image2860.png"/><Relationship Id="rId386" Type="http://schemas.openxmlformats.org/officeDocument/2006/relationships/customXml" Target="../ink/ink1287.xml"/><Relationship Id="rId190" Type="http://schemas.openxmlformats.org/officeDocument/2006/relationships/customXml" Target="../ink/ink1189.xml"/><Relationship Id="rId204" Type="http://schemas.openxmlformats.org/officeDocument/2006/relationships/customXml" Target="../ink/ink1196.xml"/><Relationship Id="rId246" Type="http://schemas.openxmlformats.org/officeDocument/2006/relationships/customXml" Target="../ink/ink1217.xml"/><Relationship Id="rId288" Type="http://schemas.openxmlformats.org/officeDocument/2006/relationships/customXml" Target="../ink/ink1238.xml"/><Relationship Id="rId411" Type="http://schemas.openxmlformats.org/officeDocument/2006/relationships/image" Target="../media/image5321.png"/><Relationship Id="rId453" Type="http://schemas.openxmlformats.org/officeDocument/2006/relationships/image" Target="../media/image5531.png"/><Relationship Id="rId509" Type="http://schemas.openxmlformats.org/officeDocument/2006/relationships/image" Target="../media/image5813.png"/><Relationship Id="rId106" Type="http://schemas.openxmlformats.org/officeDocument/2006/relationships/customXml" Target="../ink/ink1147.xml"/><Relationship Id="rId313" Type="http://schemas.openxmlformats.org/officeDocument/2006/relationships/image" Target="../media/image3580.png"/><Relationship Id="rId495" Type="http://schemas.openxmlformats.org/officeDocument/2006/relationships/image" Target="../media/image5741.png"/><Relationship Id="rId10" Type="http://schemas.openxmlformats.org/officeDocument/2006/relationships/customXml" Target="../ink/ink1099.xml"/><Relationship Id="rId52" Type="http://schemas.openxmlformats.org/officeDocument/2006/relationships/customXml" Target="../ink/ink1120.xml"/><Relationship Id="rId94" Type="http://schemas.openxmlformats.org/officeDocument/2006/relationships/customXml" Target="../ink/ink1141.xml"/><Relationship Id="rId148" Type="http://schemas.openxmlformats.org/officeDocument/2006/relationships/customXml" Target="../ink/ink1168.xml"/><Relationship Id="rId355" Type="http://schemas.openxmlformats.org/officeDocument/2006/relationships/customXml" Target="../ink/ink1272.xml"/><Relationship Id="rId397" Type="http://schemas.openxmlformats.org/officeDocument/2006/relationships/image" Target="../media/image4030.png"/><Relationship Id="rId215" Type="http://schemas.openxmlformats.org/officeDocument/2006/relationships/image" Target="../media/image3050.png"/><Relationship Id="rId257" Type="http://schemas.openxmlformats.org/officeDocument/2006/relationships/image" Target="../media/image3280.png"/><Relationship Id="rId422" Type="http://schemas.openxmlformats.org/officeDocument/2006/relationships/customXml" Target="../ink/ink1305.xml"/><Relationship Id="rId464" Type="http://schemas.openxmlformats.org/officeDocument/2006/relationships/customXml" Target="../ink/ink1326.xml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4290.png"/><Relationship Id="rId63" Type="http://schemas.openxmlformats.org/officeDocument/2006/relationships/customXml" Target="../ink/ink1355.xml"/><Relationship Id="rId84" Type="http://schemas.openxmlformats.org/officeDocument/2006/relationships/customXml" Target="../ink/ink1366.xml"/><Relationship Id="rId138" Type="http://schemas.openxmlformats.org/officeDocument/2006/relationships/customXml" Target="../ink/ink1393.xml"/><Relationship Id="rId159" Type="http://schemas.openxmlformats.org/officeDocument/2006/relationships/image" Target="../media/image4500.png"/><Relationship Id="rId170" Type="http://schemas.openxmlformats.org/officeDocument/2006/relationships/customXml" Target="../ink/ink1409.xml"/><Relationship Id="rId191" Type="http://schemas.openxmlformats.org/officeDocument/2006/relationships/image" Target="../media/image4660.png"/><Relationship Id="rId107" Type="http://schemas.openxmlformats.org/officeDocument/2006/relationships/image" Target="../media/image4240.png"/><Relationship Id="rId74" Type="http://schemas.openxmlformats.org/officeDocument/2006/relationships/customXml" Target="../ink/ink1361.xml"/><Relationship Id="rId128" Type="http://schemas.openxmlformats.org/officeDocument/2006/relationships/customXml" Target="../ink/ink1388.xml"/><Relationship Id="rId149" Type="http://schemas.openxmlformats.org/officeDocument/2006/relationships/image" Target="../media/image4450.png"/><Relationship Id="rId5" Type="http://schemas.openxmlformats.org/officeDocument/2006/relationships/image" Target="../media/image663.emf"/><Relationship Id="rId90" Type="http://schemas.openxmlformats.org/officeDocument/2006/relationships/customXml" Target="../ink/ink1369.xml"/><Relationship Id="rId95" Type="http://schemas.openxmlformats.org/officeDocument/2006/relationships/image" Target="../media/image4180.png"/><Relationship Id="rId160" Type="http://schemas.openxmlformats.org/officeDocument/2006/relationships/customXml" Target="../ink/ink1404.xml"/><Relationship Id="rId165" Type="http://schemas.openxmlformats.org/officeDocument/2006/relationships/image" Target="../media/image4530.png"/><Relationship Id="rId181" Type="http://schemas.openxmlformats.org/officeDocument/2006/relationships/image" Target="../media/image4612.png"/><Relationship Id="rId186" Type="http://schemas.openxmlformats.org/officeDocument/2006/relationships/customXml" Target="../ink/ink1417.xml"/><Relationship Id="rId64" Type="http://schemas.openxmlformats.org/officeDocument/2006/relationships/image" Target="../media/image8910.png"/><Relationship Id="rId69" Type="http://schemas.openxmlformats.org/officeDocument/2006/relationships/image" Target="../media/image2630.png"/><Relationship Id="rId113" Type="http://schemas.openxmlformats.org/officeDocument/2006/relationships/image" Target="../media/image4270.png"/><Relationship Id="rId118" Type="http://schemas.openxmlformats.org/officeDocument/2006/relationships/customXml" Target="../ink/ink1383.xml"/><Relationship Id="rId134" Type="http://schemas.openxmlformats.org/officeDocument/2006/relationships/customXml" Target="../ink/ink1391.xml"/><Relationship Id="rId139" Type="http://schemas.openxmlformats.org/officeDocument/2006/relationships/image" Target="../media/image4400.png"/><Relationship Id="rId80" Type="http://schemas.openxmlformats.org/officeDocument/2006/relationships/customXml" Target="../ink/ink1364.xml"/><Relationship Id="rId85" Type="http://schemas.openxmlformats.org/officeDocument/2006/relationships/image" Target="../media/image4130.png"/><Relationship Id="rId150" Type="http://schemas.openxmlformats.org/officeDocument/2006/relationships/customXml" Target="../ink/ink1399.xml"/><Relationship Id="rId155" Type="http://schemas.openxmlformats.org/officeDocument/2006/relationships/image" Target="../media/image4480.png"/><Relationship Id="rId171" Type="http://schemas.openxmlformats.org/officeDocument/2006/relationships/image" Target="../media/image4560.png"/><Relationship Id="rId176" Type="http://schemas.openxmlformats.org/officeDocument/2006/relationships/customXml" Target="../ink/ink1412.xml"/><Relationship Id="rId192" Type="http://schemas.openxmlformats.org/officeDocument/2006/relationships/customXml" Target="../ink/ink1420.xml"/><Relationship Id="rId12" Type="http://schemas.openxmlformats.org/officeDocument/2006/relationships/image" Target="../media/image2911.png"/><Relationship Id="rId103" Type="http://schemas.openxmlformats.org/officeDocument/2006/relationships/image" Target="../media/image4220.png"/><Relationship Id="rId108" Type="http://schemas.openxmlformats.org/officeDocument/2006/relationships/customXml" Target="../ink/ink1378.xml"/><Relationship Id="rId124" Type="http://schemas.openxmlformats.org/officeDocument/2006/relationships/customXml" Target="../ink/ink1386.xml"/><Relationship Id="rId129" Type="http://schemas.openxmlformats.org/officeDocument/2006/relationships/image" Target="../media/image4350.png"/><Relationship Id="rId70" Type="http://schemas.openxmlformats.org/officeDocument/2006/relationships/customXml" Target="../ink/ink1359.xml"/><Relationship Id="rId75" Type="http://schemas.openxmlformats.org/officeDocument/2006/relationships/image" Target="../media/image4080.png"/><Relationship Id="rId91" Type="http://schemas.openxmlformats.org/officeDocument/2006/relationships/image" Target="../media/image4160.png"/><Relationship Id="rId96" Type="http://schemas.openxmlformats.org/officeDocument/2006/relationships/customXml" Target="../ink/ink1372.xml"/><Relationship Id="rId140" Type="http://schemas.openxmlformats.org/officeDocument/2006/relationships/customXml" Target="../ink/ink1394.xml"/><Relationship Id="rId145" Type="http://schemas.openxmlformats.org/officeDocument/2006/relationships/image" Target="../media/image4430.png"/><Relationship Id="rId161" Type="http://schemas.openxmlformats.org/officeDocument/2006/relationships/image" Target="../media/image4512.png"/><Relationship Id="rId166" Type="http://schemas.openxmlformats.org/officeDocument/2006/relationships/customXml" Target="../ink/ink1407.xml"/><Relationship Id="rId182" Type="http://schemas.openxmlformats.org/officeDocument/2006/relationships/customXml" Target="../ink/ink1415.xml"/><Relationship Id="rId187" Type="http://schemas.openxmlformats.org/officeDocument/2006/relationships/image" Target="../media/image46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4.emf"/><Relationship Id="rId114" Type="http://schemas.openxmlformats.org/officeDocument/2006/relationships/customXml" Target="../ink/ink1381.xml"/><Relationship Id="rId119" Type="http://schemas.openxmlformats.org/officeDocument/2006/relationships/image" Target="../media/image4300.png"/><Relationship Id="rId60" Type="http://schemas.openxmlformats.org/officeDocument/2006/relationships/image" Target="../media/image1410.png"/><Relationship Id="rId65" Type="http://schemas.openxmlformats.org/officeDocument/2006/relationships/customXml" Target="../ink/ink1356.xml"/><Relationship Id="rId81" Type="http://schemas.openxmlformats.org/officeDocument/2006/relationships/image" Target="../media/image4111.png"/><Relationship Id="rId86" Type="http://schemas.openxmlformats.org/officeDocument/2006/relationships/customXml" Target="../ink/ink1367.xml"/><Relationship Id="rId130" Type="http://schemas.openxmlformats.org/officeDocument/2006/relationships/customXml" Target="../ink/ink1389.xml"/><Relationship Id="rId135" Type="http://schemas.openxmlformats.org/officeDocument/2006/relationships/image" Target="../media/image4380.png"/><Relationship Id="rId151" Type="http://schemas.openxmlformats.org/officeDocument/2006/relationships/image" Target="../media/image4460.png"/><Relationship Id="rId156" Type="http://schemas.openxmlformats.org/officeDocument/2006/relationships/customXml" Target="../ink/ink1402.xml"/><Relationship Id="rId177" Type="http://schemas.openxmlformats.org/officeDocument/2006/relationships/image" Target="../media/image4590.png"/><Relationship Id="rId172" Type="http://schemas.openxmlformats.org/officeDocument/2006/relationships/customXml" Target="../ink/ink1410.xml"/><Relationship Id="rId193" Type="http://schemas.openxmlformats.org/officeDocument/2006/relationships/image" Target="../media/image4670.png"/><Relationship Id="rId13" Type="http://schemas.openxmlformats.org/officeDocument/2006/relationships/customXml" Target="../ink/ink1352.xml"/><Relationship Id="rId109" Type="http://schemas.openxmlformats.org/officeDocument/2006/relationships/image" Target="../media/image4250.png"/><Relationship Id="rId76" Type="http://schemas.openxmlformats.org/officeDocument/2006/relationships/customXml" Target="../ink/ink1362.xml"/><Relationship Id="rId97" Type="http://schemas.openxmlformats.org/officeDocument/2006/relationships/image" Target="../media/image4190.png"/><Relationship Id="rId104" Type="http://schemas.openxmlformats.org/officeDocument/2006/relationships/customXml" Target="../ink/ink1376.xml"/><Relationship Id="rId120" Type="http://schemas.openxmlformats.org/officeDocument/2006/relationships/customXml" Target="../ink/ink1384.xml"/><Relationship Id="rId125" Type="http://schemas.openxmlformats.org/officeDocument/2006/relationships/image" Target="../media/image4330.png"/><Relationship Id="rId141" Type="http://schemas.openxmlformats.org/officeDocument/2006/relationships/image" Target="../media/image4412.png"/><Relationship Id="rId146" Type="http://schemas.openxmlformats.org/officeDocument/2006/relationships/customXml" Target="../ink/ink1397.xml"/><Relationship Id="rId167" Type="http://schemas.openxmlformats.org/officeDocument/2006/relationships/image" Target="../media/image4540.png"/><Relationship Id="rId188" Type="http://schemas.openxmlformats.org/officeDocument/2006/relationships/customXml" Target="../ink/ink1418.xml"/><Relationship Id="rId7" Type="http://schemas.openxmlformats.org/officeDocument/2006/relationships/customXml" Target="../ink/ink1351.xml"/><Relationship Id="rId71" Type="http://schemas.openxmlformats.org/officeDocument/2006/relationships/image" Target="../media/image2640.png"/><Relationship Id="rId92" Type="http://schemas.openxmlformats.org/officeDocument/2006/relationships/customXml" Target="../ink/ink1370.xml"/><Relationship Id="rId162" Type="http://schemas.openxmlformats.org/officeDocument/2006/relationships/customXml" Target="../ink/ink1405.xml"/><Relationship Id="rId183" Type="http://schemas.openxmlformats.org/officeDocument/2006/relationships/image" Target="../media/image4620.png"/><Relationship Id="rId2" Type="http://schemas.openxmlformats.org/officeDocument/2006/relationships/image" Target="../media/image662.emf"/><Relationship Id="rId66" Type="http://schemas.openxmlformats.org/officeDocument/2006/relationships/customXml" Target="../ink/ink1357.xml"/><Relationship Id="rId87" Type="http://schemas.openxmlformats.org/officeDocument/2006/relationships/image" Target="../media/image4140.png"/><Relationship Id="rId110" Type="http://schemas.openxmlformats.org/officeDocument/2006/relationships/customXml" Target="../ink/ink1379.xml"/><Relationship Id="rId115" Type="http://schemas.openxmlformats.org/officeDocument/2006/relationships/image" Target="../media/image4280.png"/><Relationship Id="rId131" Type="http://schemas.openxmlformats.org/officeDocument/2006/relationships/image" Target="../media/image4360.png"/><Relationship Id="rId136" Type="http://schemas.openxmlformats.org/officeDocument/2006/relationships/customXml" Target="../ink/ink1392.xml"/><Relationship Id="rId157" Type="http://schemas.openxmlformats.org/officeDocument/2006/relationships/image" Target="../media/image4490.png"/><Relationship Id="rId178" Type="http://schemas.openxmlformats.org/officeDocument/2006/relationships/customXml" Target="../ink/ink1413.xml"/><Relationship Id="rId61" Type="http://schemas.openxmlformats.org/officeDocument/2006/relationships/customXml" Target="../ink/ink1354.xml"/><Relationship Id="rId82" Type="http://schemas.openxmlformats.org/officeDocument/2006/relationships/customXml" Target="../ink/ink1365.xml"/><Relationship Id="rId152" Type="http://schemas.openxmlformats.org/officeDocument/2006/relationships/customXml" Target="../ink/ink1400.xml"/><Relationship Id="rId173" Type="http://schemas.openxmlformats.org/officeDocument/2006/relationships/image" Target="../media/image4570.png"/><Relationship Id="rId194" Type="http://schemas.openxmlformats.org/officeDocument/2006/relationships/customXml" Target="../ink/ink1421.xml"/><Relationship Id="rId14" Type="http://schemas.openxmlformats.org/officeDocument/2006/relationships/image" Target="../media/image4070.png"/><Relationship Id="rId77" Type="http://schemas.openxmlformats.org/officeDocument/2006/relationships/image" Target="../media/image4090.png"/><Relationship Id="rId100" Type="http://schemas.openxmlformats.org/officeDocument/2006/relationships/customXml" Target="../ink/ink1374.xml"/><Relationship Id="rId105" Type="http://schemas.openxmlformats.org/officeDocument/2006/relationships/image" Target="../media/image4230.png"/><Relationship Id="rId126" Type="http://schemas.openxmlformats.org/officeDocument/2006/relationships/customXml" Target="../ink/ink1387.xml"/><Relationship Id="rId147" Type="http://schemas.openxmlformats.org/officeDocument/2006/relationships/image" Target="../media/image4440.png"/><Relationship Id="rId168" Type="http://schemas.openxmlformats.org/officeDocument/2006/relationships/customXml" Target="../ink/ink1408.xml"/><Relationship Id="rId72" Type="http://schemas.openxmlformats.org/officeDocument/2006/relationships/customXml" Target="../ink/ink1360.xml"/><Relationship Id="rId93" Type="http://schemas.openxmlformats.org/officeDocument/2006/relationships/image" Target="../media/image4170.png"/><Relationship Id="rId98" Type="http://schemas.openxmlformats.org/officeDocument/2006/relationships/customXml" Target="../ink/ink1373.xml"/><Relationship Id="rId121" Type="http://schemas.openxmlformats.org/officeDocument/2006/relationships/image" Target="../media/image4311.png"/><Relationship Id="rId142" Type="http://schemas.openxmlformats.org/officeDocument/2006/relationships/customXml" Target="../ink/ink1395.xml"/><Relationship Id="rId163" Type="http://schemas.openxmlformats.org/officeDocument/2006/relationships/image" Target="../media/image4520.png"/><Relationship Id="rId184" Type="http://schemas.openxmlformats.org/officeDocument/2006/relationships/customXml" Target="../ink/ink1416.xml"/><Relationship Id="rId189" Type="http://schemas.openxmlformats.org/officeDocument/2006/relationships/image" Target="../media/image4650.png"/><Relationship Id="rId3" Type="http://schemas.openxmlformats.org/officeDocument/2006/relationships/customXml" Target="../ink/ink1350.xml"/><Relationship Id="rId67" Type="http://schemas.openxmlformats.org/officeDocument/2006/relationships/image" Target="../media/image2620.png"/><Relationship Id="rId116" Type="http://schemas.openxmlformats.org/officeDocument/2006/relationships/customXml" Target="../ink/ink1382.xml"/><Relationship Id="rId137" Type="http://schemas.openxmlformats.org/officeDocument/2006/relationships/image" Target="../media/image4390.png"/><Relationship Id="rId158" Type="http://schemas.openxmlformats.org/officeDocument/2006/relationships/customXml" Target="../ink/ink1403.xml"/><Relationship Id="rId62" Type="http://schemas.openxmlformats.org/officeDocument/2006/relationships/image" Target="../media/image1420.png"/><Relationship Id="rId83" Type="http://schemas.openxmlformats.org/officeDocument/2006/relationships/image" Target="../media/image4120.png"/><Relationship Id="rId88" Type="http://schemas.openxmlformats.org/officeDocument/2006/relationships/customXml" Target="../ink/ink1368.xml"/><Relationship Id="rId111" Type="http://schemas.openxmlformats.org/officeDocument/2006/relationships/image" Target="../media/image4260.png"/><Relationship Id="rId132" Type="http://schemas.openxmlformats.org/officeDocument/2006/relationships/customXml" Target="../ink/ink1390.xml"/><Relationship Id="rId153" Type="http://schemas.openxmlformats.org/officeDocument/2006/relationships/image" Target="../media/image4470.png"/><Relationship Id="rId174" Type="http://schemas.openxmlformats.org/officeDocument/2006/relationships/customXml" Target="../ink/ink1411.xml"/><Relationship Id="rId179" Type="http://schemas.openxmlformats.org/officeDocument/2006/relationships/image" Target="../media/image4600.png"/><Relationship Id="rId195" Type="http://schemas.openxmlformats.org/officeDocument/2006/relationships/image" Target="../media/image4680.png"/><Relationship Id="rId190" Type="http://schemas.openxmlformats.org/officeDocument/2006/relationships/customXml" Target="../ink/ink1419.xml"/><Relationship Id="rId15" Type="http://schemas.openxmlformats.org/officeDocument/2006/relationships/customXml" Target="../ink/ink1353.xml"/><Relationship Id="rId106" Type="http://schemas.openxmlformats.org/officeDocument/2006/relationships/customXml" Target="../ink/ink1377.xml"/><Relationship Id="rId127" Type="http://schemas.openxmlformats.org/officeDocument/2006/relationships/image" Target="../media/image4340.png"/><Relationship Id="rId73" Type="http://schemas.openxmlformats.org/officeDocument/2006/relationships/image" Target="../media/image2650.png"/><Relationship Id="rId78" Type="http://schemas.openxmlformats.org/officeDocument/2006/relationships/customXml" Target="../ink/ink1363.xml"/><Relationship Id="rId94" Type="http://schemas.openxmlformats.org/officeDocument/2006/relationships/customXml" Target="../ink/ink1371.xml"/><Relationship Id="rId99" Type="http://schemas.openxmlformats.org/officeDocument/2006/relationships/image" Target="../media/image4200.png"/><Relationship Id="rId101" Type="http://schemas.openxmlformats.org/officeDocument/2006/relationships/image" Target="../media/image4210.png"/><Relationship Id="rId122" Type="http://schemas.openxmlformats.org/officeDocument/2006/relationships/customXml" Target="../ink/ink1385.xml"/><Relationship Id="rId143" Type="http://schemas.openxmlformats.org/officeDocument/2006/relationships/image" Target="../media/image4420.png"/><Relationship Id="rId148" Type="http://schemas.openxmlformats.org/officeDocument/2006/relationships/customXml" Target="../ink/ink1398.xml"/><Relationship Id="rId164" Type="http://schemas.openxmlformats.org/officeDocument/2006/relationships/customXml" Target="../ink/ink1406.xml"/><Relationship Id="rId169" Type="http://schemas.openxmlformats.org/officeDocument/2006/relationships/image" Target="../media/image4550.png"/><Relationship Id="rId185" Type="http://schemas.openxmlformats.org/officeDocument/2006/relationships/image" Target="../media/image4630.png"/><Relationship Id="rId4" Type="http://schemas.openxmlformats.org/officeDocument/2006/relationships/image" Target="../media/image2010.png"/><Relationship Id="rId180" Type="http://schemas.openxmlformats.org/officeDocument/2006/relationships/customXml" Target="../ink/ink1414.xml"/><Relationship Id="rId68" Type="http://schemas.openxmlformats.org/officeDocument/2006/relationships/customXml" Target="../ink/ink1358.xml"/><Relationship Id="rId89" Type="http://schemas.openxmlformats.org/officeDocument/2006/relationships/image" Target="../media/image4150.png"/><Relationship Id="rId112" Type="http://schemas.openxmlformats.org/officeDocument/2006/relationships/customXml" Target="../ink/ink1380.xml"/><Relationship Id="rId133" Type="http://schemas.openxmlformats.org/officeDocument/2006/relationships/image" Target="../media/image4370.png"/><Relationship Id="rId154" Type="http://schemas.openxmlformats.org/officeDocument/2006/relationships/customXml" Target="../ink/ink1401.xml"/><Relationship Id="rId175" Type="http://schemas.openxmlformats.org/officeDocument/2006/relationships/image" Target="../media/image4580.png"/><Relationship Id="rId79" Type="http://schemas.openxmlformats.org/officeDocument/2006/relationships/image" Target="../media/image4100.png"/><Relationship Id="rId102" Type="http://schemas.openxmlformats.org/officeDocument/2006/relationships/customXml" Target="../ink/ink1375.xml"/><Relationship Id="rId123" Type="http://schemas.openxmlformats.org/officeDocument/2006/relationships/image" Target="../media/image4320.png"/><Relationship Id="rId144" Type="http://schemas.openxmlformats.org/officeDocument/2006/relationships/customXml" Target="../ink/ink1396.xml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290.png"/><Relationship Id="rId21" Type="http://schemas.openxmlformats.org/officeDocument/2006/relationships/image" Target="../media/image4780.png"/><Relationship Id="rId324" Type="http://schemas.openxmlformats.org/officeDocument/2006/relationships/image" Target="../media/image6330.png"/><Relationship Id="rId531" Type="http://schemas.openxmlformats.org/officeDocument/2006/relationships/image" Target="../media/image714.png"/><Relationship Id="rId170" Type="http://schemas.openxmlformats.org/officeDocument/2006/relationships/customXml" Target="../ink/ink1506.xml"/><Relationship Id="rId475" Type="http://schemas.openxmlformats.org/officeDocument/2006/relationships/customXml" Target="../ink/ink1636.xml"/><Relationship Id="rId32" Type="http://schemas.openxmlformats.org/officeDocument/2006/relationships/customXml" Target="../ink/ink1437.xml"/><Relationship Id="rId74" Type="http://schemas.openxmlformats.org/officeDocument/2006/relationships/customXml" Target="../ink/ink1458.xml"/><Relationship Id="rId128" Type="http://schemas.openxmlformats.org/officeDocument/2006/relationships/customXml" Target="../ink/ink1485.xml"/><Relationship Id="rId335" Type="http://schemas.openxmlformats.org/officeDocument/2006/relationships/customXml" Target="../ink/ink1570.xml"/><Relationship Id="rId377" Type="http://schemas.openxmlformats.org/officeDocument/2006/relationships/customXml" Target="../ink/ink1587.xml"/><Relationship Id="rId500" Type="http://schemas.openxmlformats.org/officeDocument/2006/relationships/customXml" Target="../ink/ink1649.xml"/><Relationship Id="rId542" Type="http://schemas.openxmlformats.org/officeDocument/2006/relationships/customXml" Target="../ink/ink1671.xml"/><Relationship Id="rId5" Type="http://schemas.openxmlformats.org/officeDocument/2006/relationships/image" Target="../media/image4700.png"/><Relationship Id="rId181" Type="http://schemas.openxmlformats.org/officeDocument/2006/relationships/image" Target="../media/image5612.png"/><Relationship Id="rId237" Type="http://schemas.openxmlformats.org/officeDocument/2006/relationships/image" Target="../media/image5890.png"/><Relationship Id="rId402" Type="http://schemas.openxmlformats.org/officeDocument/2006/relationships/image" Target="../media/image6080.png"/><Relationship Id="rId444" Type="http://schemas.openxmlformats.org/officeDocument/2006/relationships/image" Target="../media/image693.png"/><Relationship Id="rId486" Type="http://schemas.openxmlformats.org/officeDocument/2006/relationships/image" Target="../media/image674.png"/><Relationship Id="rId43" Type="http://schemas.openxmlformats.org/officeDocument/2006/relationships/image" Target="../media/image4890.png"/><Relationship Id="rId139" Type="http://schemas.openxmlformats.org/officeDocument/2006/relationships/image" Target="../media/image5400.png"/><Relationship Id="rId290" Type="http://schemas.openxmlformats.org/officeDocument/2006/relationships/image" Target="../media/image6160.png"/><Relationship Id="rId304" Type="http://schemas.openxmlformats.org/officeDocument/2006/relationships/image" Target="../media/image6230.png"/><Relationship Id="rId346" Type="http://schemas.openxmlformats.org/officeDocument/2006/relationships/image" Target="../media/image6440.png"/><Relationship Id="rId388" Type="http://schemas.openxmlformats.org/officeDocument/2006/relationships/image" Target="../media/image6012.png"/><Relationship Id="rId511" Type="http://schemas.openxmlformats.org/officeDocument/2006/relationships/customXml" Target="../ink/ink1655.xml"/><Relationship Id="rId553" Type="http://schemas.openxmlformats.org/officeDocument/2006/relationships/image" Target="../media/image727.png"/><Relationship Id="rId85" Type="http://schemas.openxmlformats.org/officeDocument/2006/relationships/image" Target="../media/image5130.png"/><Relationship Id="rId150" Type="http://schemas.openxmlformats.org/officeDocument/2006/relationships/customXml" Target="../ink/ink1496.xml"/><Relationship Id="rId192" Type="http://schemas.openxmlformats.org/officeDocument/2006/relationships/customXml" Target="../ink/ink1517.xml"/><Relationship Id="rId206" Type="http://schemas.openxmlformats.org/officeDocument/2006/relationships/customXml" Target="../ink/ink1524.xml"/><Relationship Id="rId413" Type="http://schemas.openxmlformats.org/officeDocument/2006/relationships/customXml" Target="../ink/ink1605.xml"/><Relationship Id="rId248" Type="http://schemas.openxmlformats.org/officeDocument/2006/relationships/customXml" Target="../ink/ink1544.xml"/><Relationship Id="rId455" Type="http://schemas.openxmlformats.org/officeDocument/2006/relationships/customXml" Target="../ink/ink1626.xml"/><Relationship Id="rId497" Type="http://schemas.openxmlformats.org/officeDocument/2006/relationships/image" Target="../media/image679.png"/><Relationship Id="rId12" Type="http://schemas.openxmlformats.org/officeDocument/2006/relationships/customXml" Target="../ink/ink1427.xml"/><Relationship Id="rId108" Type="http://schemas.openxmlformats.org/officeDocument/2006/relationships/customXml" Target="../ink/ink1475.xml"/><Relationship Id="rId315" Type="http://schemas.openxmlformats.org/officeDocument/2006/relationships/customXml" Target="../ink/ink1560.xml"/><Relationship Id="rId357" Type="http://schemas.openxmlformats.org/officeDocument/2006/relationships/customXml" Target="../ink/ink1577.xml"/><Relationship Id="rId522" Type="http://schemas.openxmlformats.org/officeDocument/2006/relationships/customXml" Target="../ink/ink1661.xml"/><Relationship Id="rId54" Type="http://schemas.openxmlformats.org/officeDocument/2006/relationships/customXml" Target="../ink/ink1448.xml"/><Relationship Id="rId96" Type="http://schemas.openxmlformats.org/officeDocument/2006/relationships/customXml" Target="../ink/ink1469.xml"/><Relationship Id="rId161" Type="http://schemas.openxmlformats.org/officeDocument/2006/relationships/image" Target="../media/image5512.png"/><Relationship Id="rId217" Type="http://schemas.openxmlformats.org/officeDocument/2006/relationships/image" Target="../media/image5790.png"/><Relationship Id="rId399" Type="http://schemas.openxmlformats.org/officeDocument/2006/relationships/customXml" Target="../ink/ink1598.xml"/><Relationship Id="rId564" Type="http://schemas.openxmlformats.org/officeDocument/2006/relationships/customXml" Target="../ink/ink1682.xml"/><Relationship Id="rId424" Type="http://schemas.openxmlformats.org/officeDocument/2006/relationships/image" Target="../media/image683.png"/><Relationship Id="rId466" Type="http://schemas.openxmlformats.org/officeDocument/2006/relationships/image" Target="../media/image664.png"/><Relationship Id="rId23" Type="http://schemas.openxmlformats.org/officeDocument/2006/relationships/image" Target="../media/image4790.png"/><Relationship Id="rId119" Type="http://schemas.openxmlformats.org/officeDocument/2006/relationships/image" Target="../media/image5300.png"/><Relationship Id="rId326" Type="http://schemas.openxmlformats.org/officeDocument/2006/relationships/image" Target="../media/image6340.png"/><Relationship Id="rId533" Type="http://schemas.openxmlformats.org/officeDocument/2006/relationships/image" Target="../media/image716.png"/><Relationship Id="rId65" Type="http://schemas.openxmlformats.org/officeDocument/2006/relationships/image" Target="../media/image5020.png"/><Relationship Id="rId130" Type="http://schemas.openxmlformats.org/officeDocument/2006/relationships/customXml" Target="../ink/ink1486.xml"/><Relationship Id="rId368" Type="http://schemas.openxmlformats.org/officeDocument/2006/relationships/image" Target="../media/image6550.png"/><Relationship Id="rId172" Type="http://schemas.openxmlformats.org/officeDocument/2006/relationships/customXml" Target="../ink/ink1507.xml"/><Relationship Id="rId228" Type="http://schemas.openxmlformats.org/officeDocument/2006/relationships/customXml" Target="../ink/ink1535.xml"/><Relationship Id="rId435" Type="http://schemas.openxmlformats.org/officeDocument/2006/relationships/customXml" Target="../ink/ink1616.xml"/><Relationship Id="rId477" Type="http://schemas.openxmlformats.org/officeDocument/2006/relationships/customXml" Target="../ink/ink1637.xml"/><Relationship Id="rId337" Type="http://schemas.openxmlformats.org/officeDocument/2006/relationships/customXml" Target="../ink/ink1571.xml"/><Relationship Id="rId502" Type="http://schemas.openxmlformats.org/officeDocument/2006/relationships/customXml" Target="../ink/ink1650.xml"/><Relationship Id="rId34" Type="http://schemas.openxmlformats.org/officeDocument/2006/relationships/customXml" Target="../ink/ink1438.xml"/><Relationship Id="rId76" Type="http://schemas.openxmlformats.org/officeDocument/2006/relationships/customXml" Target="../ink/ink1459.xml"/><Relationship Id="rId141" Type="http://schemas.openxmlformats.org/officeDocument/2006/relationships/image" Target="../media/image5412.png"/><Relationship Id="rId379" Type="http://schemas.openxmlformats.org/officeDocument/2006/relationships/customXml" Target="../ink/ink1588.xml"/><Relationship Id="rId544" Type="http://schemas.openxmlformats.org/officeDocument/2006/relationships/customXml" Target="../ink/ink1672.xml"/><Relationship Id="rId7" Type="http://schemas.openxmlformats.org/officeDocument/2006/relationships/image" Target="../media/image4712.png"/><Relationship Id="rId183" Type="http://schemas.openxmlformats.org/officeDocument/2006/relationships/image" Target="../media/image5620.png"/><Relationship Id="rId239" Type="http://schemas.openxmlformats.org/officeDocument/2006/relationships/image" Target="../media/image5900.png"/><Relationship Id="rId390" Type="http://schemas.openxmlformats.org/officeDocument/2006/relationships/image" Target="../media/image6020.png"/><Relationship Id="rId404" Type="http://schemas.openxmlformats.org/officeDocument/2006/relationships/image" Target="../media/image6090.png"/><Relationship Id="rId446" Type="http://schemas.openxmlformats.org/officeDocument/2006/relationships/image" Target="../media/image694.png"/><Relationship Id="rId250" Type="http://schemas.openxmlformats.org/officeDocument/2006/relationships/customXml" Target="../ink/ink1545.xml"/><Relationship Id="rId292" Type="http://schemas.openxmlformats.org/officeDocument/2006/relationships/image" Target="../media/image6170.png"/><Relationship Id="rId306" Type="http://schemas.openxmlformats.org/officeDocument/2006/relationships/image" Target="../media/image6240.png"/><Relationship Id="rId488" Type="http://schemas.openxmlformats.org/officeDocument/2006/relationships/image" Target="../media/image675.png"/><Relationship Id="rId45" Type="http://schemas.openxmlformats.org/officeDocument/2006/relationships/image" Target="../media/image4912.png"/><Relationship Id="rId87" Type="http://schemas.openxmlformats.org/officeDocument/2006/relationships/image" Target="../media/image5140.png"/><Relationship Id="rId110" Type="http://schemas.openxmlformats.org/officeDocument/2006/relationships/customXml" Target="../ink/ink1476.xml"/><Relationship Id="rId348" Type="http://schemas.openxmlformats.org/officeDocument/2006/relationships/image" Target="../media/image6450.png"/><Relationship Id="rId513" Type="http://schemas.openxmlformats.org/officeDocument/2006/relationships/customXml" Target="../ink/ink1656.xml"/><Relationship Id="rId555" Type="http://schemas.openxmlformats.org/officeDocument/2006/relationships/image" Target="../media/image728.png"/><Relationship Id="rId152" Type="http://schemas.openxmlformats.org/officeDocument/2006/relationships/customXml" Target="../ink/ink1497.xml"/><Relationship Id="rId194" Type="http://schemas.openxmlformats.org/officeDocument/2006/relationships/customXml" Target="../ink/ink1518.xml"/><Relationship Id="rId208" Type="http://schemas.openxmlformats.org/officeDocument/2006/relationships/customXml" Target="../ink/ink1525.xml"/><Relationship Id="rId415" Type="http://schemas.openxmlformats.org/officeDocument/2006/relationships/customXml" Target="../ink/ink1606.xml"/><Relationship Id="rId457" Type="http://schemas.openxmlformats.org/officeDocument/2006/relationships/customXml" Target="../ink/ink1627.xml"/><Relationship Id="rId499" Type="http://schemas.openxmlformats.org/officeDocument/2006/relationships/image" Target="../media/image680.png"/><Relationship Id="rId14" Type="http://schemas.openxmlformats.org/officeDocument/2006/relationships/customXml" Target="../ink/ink1428.xml"/><Relationship Id="rId56" Type="http://schemas.openxmlformats.org/officeDocument/2006/relationships/customXml" Target="../ink/ink1449.xml"/><Relationship Id="rId317" Type="http://schemas.openxmlformats.org/officeDocument/2006/relationships/customXml" Target="../ink/ink1561.xml"/><Relationship Id="rId359" Type="http://schemas.openxmlformats.org/officeDocument/2006/relationships/customXml" Target="../ink/ink1578.xml"/><Relationship Id="rId524" Type="http://schemas.openxmlformats.org/officeDocument/2006/relationships/customXml" Target="../ink/ink1662.xml"/><Relationship Id="rId566" Type="http://schemas.openxmlformats.org/officeDocument/2006/relationships/image" Target="../media/image733.png"/><Relationship Id="rId98" Type="http://schemas.openxmlformats.org/officeDocument/2006/relationships/customXml" Target="../ink/ink1470.xml"/><Relationship Id="rId121" Type="http://schemas.openxmlformats.org/officeDocument/2006/relationships/image" Target="../media/image5312.png"/><Relationship Id="rId163" Type="http://schemas.openxmlformats.org/officeDocument/2006/relationships/image" Target="../media/image5520.png"/><Relationship Id="rId219" Type="http://schemas.openxmlformats.org/officeDocument/2006/relationships/image" Target="../media/image5800.png"/><Relationship Id="rId370" Type="http://schemas.openxmlformats.org/officeDocument/2006/relationships/image" Target="../media/image6560.png"/><Relationship Id="rId426" Type="http://schemas.openxmlformats.org/officeDocument/2006/relationships/image" Target="../media/image684.png"/><Relationship Id="rId230" Type="http://schemas.openxmlformats.org/officeDocument/2006/relationships/customXml" Target="../ink/ink1536.xml"/><Relationship Id="rId468" Type="http://schemas.openxmlformats.org/officeDocument/2006/relationships/image" Target="../media/image665.png"/><Relationship Id="rId25" Type="http://schemas.openxmlformats.org/officeDocument/2006/relationships/image" Target="../media/image4800.png"/><Relationship Id="rId67" Type="http://schemas.openxmlformats.org/officeDocument/2006/relationships/image" Target="../media/image5030.png"/><Relationship Id="rId328" Type="http://schemas.openxmlformats.org/officeDocument/2006/relationships/image" Target="../media/image6350.png"/><Relationship Id="rId535" Type="http://schemas.openxmlformats.org/officeDocument/2006/relationships/image" Target="../media/image717.png"/><Relationship Id="rId132" Type="http://schemas.openxmlformats.org/officeDocument/2006/relationships/customXml" Target="../ink/ink1487.xml"/><Relationship Id="rId174" Type="http://schemas.openxmlformats.org/officeDocument/2006/relationships/customXml" Target="../ink/ink1508.xml"/><Relationship Id="rId381" Type="http://schemas.openxmlformats.org/officeDocument/2006/relationships/customXml" Target="../ink/ink1589.xml"/><Relationship Id="rId241" Type="http://schemas.openxmlformats.org/officeDocument/2006/relationships/image" Target="../media/image5912.png"/><Relationship Id="rId437" Type="http://schemas.openxmlformats.org/officeDocument/2006/relationships/customXml" Target="../ink/ink1617.xml"/><Relationship Id="rId479" Type="http://schemas.openxmlformats.org/officeDocument/2006/relationships/customXml" Target="../ink/ink1638.xml"/><Relationship Id="rId36" Type="http://schemas.openxmlformats.org/officeDocument/2006/relationships/customXml" Target="../ink/ink1439.xml"/><Relationship Id="rId490" Type="http://schemas.openxmlformats.org/officeDocument/2006/relationships/image" Target="../media/image676.png"/><Relationship Id="rId504" Type="http://schemas.openxmlformats.org/officeDocument/2006/relationships/customXml" Target="../ink/ink1651.xml"/><Relationship Id="rId546" Type="http://schemas.openxmlformats.org/officeDocument/2006/relationships/customXml" Target="../ink/ink1673.xml"/><Relationship Id="rId78" Type="http://schemas.openxmlformats.org/officeDocument/2006/relationships/customXml" Target="../ink/ink1460.xml"/><Relationship Id="rId101" Type="http://schemas.openxmlformats.org/officeDocument/2006/relationships/image" Target="../media/image5212.png"/><Relationship Id="rId143" Type="http://schemas.openxmlformats.org/officeDocument/2006/relationships/image" Target="../media/image5420.png"/><Relationship Id="rId185" Type="http://schemas.openxmlformats.org/officeDocument/2006/relationships/image" Target="../media/image5630.png"/><Relationship Id="rId350" Type="http://schemas.openxmlformats.org/officeDocument/2006/relationships/image" Target="../media/image6460.png"/><Relationship Id="rId406" Type="http://schemas.openxmlformats.org/officeDocument/2006/relationships/image" Target="../media/image6101.png"/><Relationship Id="rId9" Type="http://schemas.openxmlformats.org/officeDocument/2006/relationships/image" Target="../media/image4720.png"/><Relationship Id="rId210" Type="http://schemas.openxmlformats.org/officeDocument/2006/relationships/customXml" Target="../ink/ink1526.xml"/><Relationship Id="rId392" Type="http://schemas.openxmlformats.org/officeDocument/2006/relationships/image" Target="../media/image6030.png"/><Relationship Id="rId448" Type="http://schemas.openxmlformats.org/officeDocument/2006/relationships/image" Target="../media/image695.png"/><Relationship Id="rId252" Type="http://schemas.openxmlformats.org/officeDocument/2006/relationships/image" Target="../media/image665.emf"/><Relationship Id="rId294" Type="http://schemas.openxmlformats.org/officeDocument/2006/relationships/image" Target="../media/image6180.png"/><Relationship Id="rId308" Type="http://schemas.openxmlformats.org/officeDocument/2006/relationships/image" Target="../media/image6250.png"/><Relationship Id="rId515" Type="http://schemas.openxmlformats.org/officeDocument/2006/relationships/customXml" Target="../ink/ink1657.xml"/><Relationship Id="rId47" Type="http://schemas.openxmlformats.org/officeDocument/2006/relationships/image" Target="../media/image4920.png"/><Relationship Id="rId89" Type="http://schemas.openxmlformats.org/officeDocument/2006/relationships/image" Target="../media/image5150.png"/><Relationship Id="rId112" Type="http://schemas.openxmlformats.org/officeDocument/2006/relationships/customXml" Target="../ink/ink1477.xml"/><Relationship Id="rId154" Type="http://schemas.openxmlformats.org/officeDocument/2006/relationships/customXml" Target="../ink/ink1498.xml"/><Relationship Id="rId361" Type="http://schemas.openxmlformats.org/officeDocument/2006/relationships/customXml" Target="../ink/ink1579.xml"/><Relationship Id="rId557" Type="http://schemas.openxmlformats.org/officeDocument/2006/relationships/image" Target="../media/image729.png"/><Relationship Id="rId196" Type="http://schemas.openxmlformats.org/officeDocument/2006/relationships/customXml" Target="../ink/ink1519.xml"/><Relationship Id="rId417" Type="http://schemas.openxmlformats.org/officeDocument/2006/relationships/customXml" Target="../ink/ink1607.xml"/><Relationship Id="rId459" Type="http://schemas.openxmlformats.org/officeDocument/2006/relationships/customXml" Target="../ink/ink1628.xml"/><Relationship Id="rId16" Type="http://schemas.openxmlformats.org/officeDocument/2006/relationships/customXml" Target="../ink/ink1429.xml"/><Relationship Id="rId221" Type="http://schemas.openxmlformats.org/officeDocument/2006/relationships/image" Target="../media/image5812.png"/><Relationship Id="rId319" Type="http://schemas.openxmlformats.org/officeDocument/2006/relationships/customXml" Target="../ink/ink1562.xml"/><Relationship Id="rId470" Type="http://schemas.openxmlformats.org/officeDocument/2006/relationships/image" Target="../media/image666.png"/><Relationship Id="rId526" Type="http://schemas.openxmlformats.org/officeDocument/2006/relationships/customXml" Target="../ink/ink1663.xml"/><Relationship Id="rId58" Type="http://schemas.openxmlformats.org/officeDocument/2006/relationships/customXml" Target="../ink/ink1450.xml"/><Relationship Id="rId123" Type="http://schemas.openxmlformats.org/officeDocument/2006/relationships/image" Target="../media/image5320.png"/><Relationship Id="rId330" Type="http://schemas.openxmlformats.org/officeDocument/2006/relationships/image" Target="../media/image6360.png"/><Relationship Id="rId568" Type="http://schemas.openxmlformats.org/officeDocument/2006/relationships/image" Target="../media/image734.png"/><Relationship Id="rId165" Type="http://schemas.openxmlformats.org/officeDocument/2006/relationships/image" Target="../media/image5530.png"/><Relationship Id="rId372" Type="http://schemas.openxmlformats.org/officeDocument/2006/relationships/image" Target="../media/image6570.png"/><Relationship Id="rId428" Type="http://schemas.openxmlformats.org/officeDocument/2006/relationships/image" Target="../media/image685.png"/><Relationship Id="rId232" Type="http://schemas.openxmlformats.org/officeDocument/2006/relationships/customXml" Target="../ink/ink1537.xml"/><Relationship Id="rId481" Type="http://schemas.openxmlformats.org/officeDocument/2006/relationships/customXml" Target="../ink/ink1639.xml"/><Relationship Id="rId27" Type="http://schemas.openxmlformats.org/officeDocument/2006/relationships/image" Target="../media/image4812.png"/><Relationship Id="rId69" Type="http://schemas.openxmlformats.org/officeDocument/2006/relationships/image" Target="../media/image5040.png"/><Relationship Id="rId134" Type="http://schemas.openxmlformats.org/officeDocument/2006/relationships/customXml" Target="../ink/ink1488.xml"/><Relationship Id="rId537" Type="http://schemas.openxmlformats.org/officeDocument/2006/relationships/image" Target="../media/image718.png"/><Relationship Id="rId80" Type="http://schemas.openxmlformats.org/officeDocument/2006/relationships/customXml" Target="../ink/ink1461.xml"/><Relationship Id="rId176" Type="http://schemas.openxmlformats.org/officeDocument/2006/relationships/customXml" Target="../ink/ink1509.xml"/><Relationship Id="rId383" Type="http://schemas.openxmlformats.org/officeDocument/2006/relationships/customXml" Target="../ink/ink1590.xml"/><Relationship Id="rId439" Type="http://schemas.openxmlformats.org/officeDocument/2006/relationships/customXml" Target="../ink/ink1618.xml"/><Relationship Id="rId201" Type="http://schemas.openxmlformats.org/officeDocument/2006/relationships/image" Target="../media/image5712.png"/><Relationship Id="rId243" Type="http://schemas.openxmlformats.org/officeDocument/2006/relationships/image" Target="../media/image5920.png"/><Relationship Id="rId450" Type="http://schemas.openxmlformats.org/officeDocument/2006/relationships/image" Target="../media/image696.png"/><Relationship Id="rId506" Type="http://schemas.openxmlformats.org/officeDocument/2006/relationships/image" Target="../media/image702.png"/><Relationship Id="rId38" Type="http://schemas.openxmlformats.org/officeDocument/2006/relationships/customXml" Target="../ink/ink1440.xml"/><Relationship Id="rId103" Type="http://schemas.openxmlformats.org/officeDocument/2006/relationships/image" Target="../media/image5220.png"/><Relationship Id="rId310" Type="http://schemas.openxmlformats.org/officeDocument/2006/relationships/image" Target="../media/image5870.png"/><Relationship Id="rId492" Type="http://schemas.openxmlformats.org/officeDocument/2006/relationships/image" Target="../media/image677.png"/><Relationship Id="rId548" Type="http://schemas.openxmlformats.org/officeDocument/2006/relationships/customXml" Target="../ink/ink1674.xml"/><Relationship Id="rId91" Type="http://schemas.openxmlformats.org/officeDocument/2006/relationships/image" Target="../media/image5160.png"/><Relationship Id="rId145" Type="http://schemas.openxmlformats.org/officeDocument/2006/relationships/image" Target="../media/image5430.png"/><Relationship Id="rId187" Type="http://schemas.openxmlformats.org/officeDocument/2006/relationships/image" Target="../media/image5640.png"/><Relationship Id="rId352" Type="http://schemas.openxmlformats.org/officeDocument/2006/relationships/image" Target="../media/image6470.png"/><Relationship Id="rId394" Type="http://schemas.openxmlformats.org/officeDocument/2006/relationships/image" Target="../media/image6040.png"/><Relationship Id="rId408" Type="http://schemas.openxmlformats.org/officeDocument/2006/relationships/image" Target="../media/image6111.png"/><Relationship Id="rId212" Type="http://schemas.openxmlformats.org/officeDocument/2006/relationships/customXml" Target="../ink/ink1527.xml"/><Relationship Id="rId49" Type="http://schemas.openxmlformats.org/officeDocument/2006/relationships/image" Target="../media/image4930.png"/><Relationship Id="rId114" Type="http://schemas.openxmlformats.org/officeDocument/2006/relationships/customXml" Target="../ink/ink1478.xml"/><Relationship Id="rId296" Type="http://schemas.openxmlformats.org/officeDocument/2006/relationships/image" Target="../media/image6190.png"/><Relationship Id="rId461" Type="http://schemas.openxmlformats.org/officeDocument/2006/relationships/customXml" Target="../ink/ink1629.xml"/><Relationship Id="rId517" Type="http://schemas.openxmlformats.org/officeDocument/2006/relationships/customXml" Target="../ink/ink1658.xml"/><Relationship Id="rId559" Type="http://schemas.openxmlformats.org/officeDocument/2006/relationships/image" Target="../media/image730.png"/><Relationship Id="rId60" Type="http://schemas.openxmlformats.org/officeDocument/2006/relationships/customXml" Target="../ink/ink1451.xml"/><Relationship Id="rId156" Type="http://schemas.openxmlformats.org/officeDocument/2006/relationships/customXml" Target="../ink/ink1499.xml"/><Relationship Id="rId198" Type="http://schemas.openxmlformats.org/officeDocument/2006/relationships/customXml" Target="../ink/ink1520.xml"/><Relationship Id="rId321" Type="http://schemas.openxmlformats.org/officeDocument/2006/relationships/customXml" Target="../ink/ink1563.xml"/><Relationship Id="rId363" Type="http://schemas.openxmlformats.org/officeDocument/2006/relationships/customXml" Target="../ink/ink1580.xml"/><Relationship Id="rId419" Type="http://schemas.openxmlformats.org/officeDocument/2006/relationships/customXml" Target="../ink/ink1608.xml"/><Relationship Id="rId570" Type="http://schemas.openxmlformats.org/officeDocument/2006/relationships/image" Target="../media/image735.png"/><Relationship Id="rId223" Type="http://schemas.openxmlformats.org/officeDocument/2006/relationships/image" Target="../media/image5820.png"/><Relationship Id="rId430" Type="http://schemas.openxmlformats.org/officeDocument/2006/relationships/image" Target="../media/image686.png"/><Relationship Id="rId18" Type="http://schemas.openxmlformats.org/officeDocument/2006/relationships/customXml" Target="../ink/ink1430.xml"/><Relationship Id="rId472" Type="http://schemas.openxmlformats.org/officeDocument/2006/relationships/image" Target="../media/image667.png"/><Relationship Id="rId528" Type="http://schemas.openxmlformats.org/officeDocument/2006/relationships/customXml" Target="../ink/ink1664.xml"/><Relationship Id="rId125" Type="http://schemas.openxmlformats.org/officeDocument/2006/relationships/image" Target="../media/image5330.png"/><Relationship Id="rId167" Type="http://schemas.openxmlformats.org/officeDocument/2006/relationships/image" Target="../media/image5540.png"/><Relationship Id="rId332" Type="http://schemas.openxmlformats.org/officeDocument/2006/relationships/image" Target="../media/image6370.png"/><Relationship Id="rId374" Type="http://schemas.openxmlformats.org/officeDocument/2006/relationships/image" Target="../media/image6580.png"/><Relationship Id="rId71" Type="http://schemas.openxmlformats.org/officeDocument/2006/relationships/image" Target="../media/image5050.png"/><Relationship Id="rId2" Type="http://schemas.openxmlformats.org/officeDocument/2006/relationships/customXml" Target="../ink/ink1422.xml"/><Relationship Id="rId29" Type="http://schemas.openxmlformats.org/officeDocument/2006/relationships/image" Target="../media/image4820.png"/><Relationship Id="rId441" Type="http://schemas.openxmlformats.org/officeDocument/2006/relationships/customXml" Target="../ink/ink1619.xml"/><Relationship Id="rId483" Type="http://schemas.openxmlformats.org/officeDocument/2006/relationships/customXml" Target="../ink/ink1640.xml"/><Relationship Id="rId539" Type="http://schemas.openxmlformats.org/officeDocument/2006/relationships/image" Target="../media/image719.png"/><Relationship Id="rId40" Type="http://schemas.openxmlformats.org/officeDocument/2006/relationships/customXml" Target="../ink/ink1441.xml"/><Relationship Id="rId136" Type="http://schemas.openxmlformats.org/officeDocument/2006/relationships/customXml" Target="../ink/ink1489.xml"/><Relationship Id="rId178" Type="http://schemas.openxmlformats.org/officeDocument/2006/relationships/customXml" Target="../ink/ink1510.xml"/><Relationship Id="rId301" Type="http://schemas.openxmlformats.org/officeDocument/2006/relationships/customXml" Target="../ink/ink1553.xml"/><Relationship Id="rId550" Type="http://schemas.openxmlformats.org/officeDocument/2006/relationships/customXml" Target="../ink/ink1675.xml"/><Relationship Id="rId82" Type="http://schemas.openxmlformats.org/officeDocument/2006/relationships/customXml" Target="../ink/ink1462.xml"/><Relationship Id="rId203" Type="http://schemas.openxmlformats.org/officeDocument/2006/relationships/image" Target="../media/image5720.png"/><Relationship Id="rId385" Type="http://schemas.openxmlformats.org/officeDocument/2006/relationships/customXml" Target="../ink/ink1591.xml"/><Relationship Id="rId245" Type="http://schemas.openxmlformats.org/officeDocument/2006/relationships/image" Target="../media/image5930.png"/><Relationship Id="rId410" Type="http://schemas.openxmlformats.org/officeDocument/2006/relationships/image" Target="../media/image6120.png"/><Relationship Id="rId452" Type="http://schemas.openxmlformats.org/officeDocument/2006/relationships/image" Target="../media/image697.png"/><Relationship Id="rId494" Type="http://schemas.openxmlformats.org/officeDocument/2006/relationships/image" Target="../media/image678.png"/><Relationship Id="rId508" Type="http://schemas.openxmlformats.org/officeDocument/2006/relationships/image" Target="../media/image703.png"/><Relationship Id="rId105" Type="http://schemas.openxmlformats.org/officeDocument/2006/relationships/image" Target="../media/image5230.png"/><Relationship Id="rId147" Type="http://schemas.openxmlformats.org/officeDocument/2006/relationships/image" Target="../media/image5440.png"/><Relationship Id="rId312" Type="http://schemas.openxmlformats.org/officeDocument/2006/relationships/image" Target="../media/image5970.png"/><Relationship Id="rId354" Type="http://schemas.openxmlformats.org/officeDocument/2006/relationships/image" Target="../media/image6480.png"/><Relationship Id="rId51" Type="http://schemas.openxmlformats.org/officeDocument/2006/relationships/image" Target="../media/image4940.png"/><Relationship Id="rId93" Type="http://schemas.openxmlformats.org/officeDocument/2006/relationships/image" Target="../media/image5170.png"/><Relationship Id="rId189" Type="http://schemas.openxmlformats.org/officeDocument/2006/relationships/image" Target="../media/image5650.png"/><Relationship Id="rId396" Type="http://schemas.openxmlformats.org/officeDocument/2006/relationships/image" Target="../media/image6050.png"/><Relationship Id="rId561" Type="http://schemas.openxmlformats.org/officeDocument/2006/relationships/image" Target="../media/image731.png"/><Relationship Id="rId214" Type="http://schemas.openxmlformats.org/officeDocument/2006/relationships/customXml" Target="../ink/ink1528.xml"/><Relationship Id="rId298" Type="http://schemas.openxmlformats.org/officeDocument/2006/relationships/image" Target="../media/image6200.png"/><Relationship Id="rId421" Type="http://schemas.openxmlformats.org/officeDocument/2006/relationships/customXml" Target="../ink/ink1609.xml"/><Relationship Id="rId463" Type="http://schemas.openxmlformats.org/officeDocument/2006/relationships/customXml" Target="../ink/ink1630.xml"/><Relationship Id="rId519" Type="http://schemas.openxmlformats.org/officeDocument/2006/relationships/customXml" Target="../ink/ink1659.xml"/><Relationship Id="rId116" Type="http://schemas.openxmlformats.org/officeDocument/2006/relationships/customXml" Target="../ink/ink1479.xml"/><Relationship Id="rId158" Type="http://schemas.openxmlformats.org/officeDocument/2006/relationships/customXml" Target="../ink/ink1500.xml"/><Relationship Id="rId323" Type="http://schemas.openxmlformats.org/officeDocument/2006/relationships/customXml" Target="../ink/ink1564.xml"/><Relationship Id="rId530" Type="http://schemas.openxmlformats.org/officeDocument/2006/relationships/customXml" Target="../ink/ink1665.xml"/><Relationship Id="rId20" Type="http://schemas.openxmlformats.org/officeDocument/2006/relationships/customXml" Target="../ink/ink1431.xml"/><Relationship Id="rId62" Type="http://schemas.openxmlformats.org/officeDocument/2006/relationships/customXml" Target="../ink/ink1452.xml"/><Relationship Id="rId365" Type="http://schemas.openxmlformats.org/officeDocument/2006/relationships/customXml" Target="../ink/ink1581.xml"/><Relationship Id="rId225" Type="http://schemas.openxmlformats.org/officeDocument/2006/relationships/image" Target="../media/image5830.png"/><Relationship Id="rId432" Type="http://schemas.openxmlformats.org/officeDocument/2006/relationships/image" Target="../media/image687.png"/><Relationship Id="rId474" Type="http://schemas.openxmlformats.org/officeDocument/2006/relationships/image" Target="../media/image668.png"/><Relationship Id="rId127" Type="http://schemas.openxmlformats.org/officeDocument/2006/relationships/image" Target="../media/image5340.png"/><Relationship Id="rId31" Type="http://schemas.openxmlformats.org/officeDocument/2006/relationships/image" Target="../media/image4830.png"/><Relationship Id="rId73" Type="http://schemas.openxmlformats.org/officeDocument/2006/relationships/image" Target="../media/image5060.png"/><Relationship Id="rId169" Type="http://schemas.openxmlformats.org/officeDocument/2006/relationships/image" Target="../media/image5550.png"/><Relationship Id="rId334" Type="http://schemas.openxmlformats.org/officeDocument/2006/relationships/image" Target="../media/image6380.png"/><Relationship Id="rId376" Type="http://schemas.openxmlformats.org/officeDocument/2006/relationships/image" Target="../media/image6590.png"/><Relationship Id="rId541" Type="http://schemas.openxmlformats.org/officeDocument/2006/relationships/image" Target="../media/image720.png"/><Relationship Id="rId4" Type="http://schemas.openxmlformats.org/officeDocument/2006/relationships/customXml" Target="../ink/ink1423.xml"/><Relationship Id="rId180" Type="http://schemas.openxmlformats.org/officeDocument/2006/relationships/customXml" Target="../ink/ink1511.xml"/><Relationship Id="rId236" Type="http://schemas.openxmlformats.org/officeDocument/2006/relationships/customXml" Target="../ink/ink1538.xml"/><Relationship Id="rId401" Type="http://schemas.openxmlformats.org/officeDocument/2006/relationships/customXml" Target="../ink/ink1599.xml"/><Relationship Id="rId443" Type="http://schemas.openxmlformats.org/officeDocument/2006/relationships/customXml" Target="../ink/ink1620.xml"/><Relationship Id="rId303" Type="http://schemas.openxmlformats.org/officeDocument/2006/relationships/customXml" Target="../ink/ink1554.xml"/><Relationship Id="rId485" Type="http://schemas.openxmlformats.org/officeDocument/2006/relationships/customXml" Target="../ink/ink1641.xml"/><Relationship Id="rId42" Type="http://schemas.openxmlformats.org/officeDocument/2006/relationships/customXml" Target="../ink/ink1442.xml"/><Relationship Id="rId84" Type="http://schemas.openxmlformats.org/officeDocument/2006/relationships/customXml" Target="../ink/ink1463.xml"/><Relationship Id="rId138" Type="http://schemas.openxmlformats.org/officeDocument/2006/relationships/customXml" Target="../ink/ink1490.xml"/><Relationship Id="rId387" Type="http://schemas.openxmlformats.org/officeDocument/2006/relationships/customXml" Target="../ink/ink1592.xml"/><Relationship Id="rId510" Type="http://schemas.openxmlformats.org/officeDocument/2006/relationships/image" Target="../media/image704.png"/><Relationship Id="rId552" Type="http://schemas.openxmlformats.org/officeDocument/2006/relationships/customXml" Target="../ink/ink1676.xml"/><Relationship Id="rId191" Type="http://schemas.openxmlformats.org/officeDocument/2006/relationships/image" Target="../media/image5660.png"/><Relationship Id="rId205" Type="http://schemas.openxmlformats.org/officeDocument/2006/relationships/image" Target="../media/image5730.png"/><Relationship Id="rId247" Type="http://schemas.openxmlformats.org/officeDocument/2006/relationships/image" Target="../media/image5940.png"/><Relationship Id="rId412" Type="http://schemas.openxmlformats.org/officeDocument/2006/relationships/image" Target="../media/image6130.png"/><Relationship Id="rId107" Type="http://schemas.openxmlformats.org/officeDocument/2006/relationships/image" Target="../media/image5240.png"/><Relationship Id="rId289" Type="http://schemas.openxmlformats.org/officeDocument/2006/relationships/customXml" Target="../ink/ink1547.xml"/><Relationship Id="rId454" Type="http://schemas.openxmlformats.org/officeDocument/2006/relationships/image" Target="../media/image698.png"/><Relationship Id="rId496" Type="http://schemas.openxmlformats.org/officeDocument/2006/relationships/customXml" Target="../ink/ink1647.xml"/><Relationship Id="rId11" Type="http://schemas.openxmlformats.org/officeDocument/2006/relationships/image" Target="../media/image4730.png"/><Relationship Id="rId53" Type="http://schemas.openxmlformats.org/officeDocument/2006/relationships/image" Target="../media/image4950.png"/><Relationship Id="rId149" Type="http://schemas.openxmlformats.org/officeDocument/2006/relationships/image" Target="../media/image5450.png"/><Relationship Id="rId314" Type="http://schemas.openxmlformats.org/officeDocument/2006/relationships/image" Target="../media/image5980.png"/><Relationship Id="rId356" Type="http://schemas.openxmlformats.org/officeDocument/2006/relationships/image" Target="../media/image6490.png"/><Relationship Id="rId398" Type="http://schemas.openxmlformats.org/officeDocument/2006/relationships/image" Target="../media/image6060.png"/><Relationship Id="rId521" Type="http://schemas.openxmlformats.org/officeDocument/2006/relationships/customXml" Target="../ink/ink1660.xml"/><Relationship Id="rId563" Type="http://schemas.openxmlformats.org/officeDocument/2006/relationships/image" Target="../media/image732.png"/><Relationship Id="rId95" Type="http://schemas.openxmlformats.org/officeDocument/2006/relationships/image" Target="../media/image5180.png"/><Relationship Id="rId160" Type="http://schemas.openxmlformats.org/officeDocument/2006/relationships/customXml" Target="../ink/ink1501.xml"/><Relationship Id="rId216" Type="http://schemas.openxmlformats.org/officeDocument/2006/relationships/customXml" Target="../ink/ink1529.xml"/><Relationship Id="rId423" Type="http://schemas.openxmlformats.org/officeDocument/2006/relationships/customXml" Target="../ink/ink1610.xml"/><Relationship Id="rId465" Type="http://schemas.openxmlformats.org/officeDocument/2006/relationships/customXml" Target="../ink/ink1631.xml"/><Relationship Id="rId22" Type="http://schemas.openxmlformats.org/officeDocument/2006/relationships/customXml" Target="../ink/ink1432.xml"/><Relationship Id="rId64" Type="http://schemas.openxmlformats.org/officeDocument/2006/relationships/customXml" Target="../ink/ink1453.xml"/><Relationship Id="rId118" Type="http://schemas.openxmlformats.org/officeDocument/2006/relationships/customXml" Target="../ink/ink1480.xml"/><Relationship Id="rId325" Type="http://schemas.openxmlformats.org/officeDocument/2006/relationships/customXml" Target="../ink/ink1565.xml"/><Relationship Id="rId367" Type="http://schemas.openxmlformats.org/officeDocument/2006/relationships/customXml" Target="../ink/ink1582.xml"/><Relationship Id="rId532" Type="http://schemas.openxmlformats.org/officeDocument/2006/relationships/customXml" Target="../ink/ink1666.xml"/><Relationship Id="rId171" Type="http://schemas.openxmlformats.org/officeDocument/2006/relationships/image" Target="../media/image5560.png"/><Relationship Id="rId227" Type="http://schemas.openxmlformats.org/officeDocument/2006/relationships/image" Target="../media/image5840.png"/><Relationship Id="rId434" Type="http://schemas.openxmlformats.org/officeDocument/2006/relationships/image" Target="../media/image688.png"/><Relationship Id="rId476" Type="http://schemas.openxmlformats.org/officeDocument/2006/relationships/image" Target="../media/image669.png"/><Relationship Id="rId33" Type="http://schemas.openxmlformats.org/officeDocument/2006/relationships/image" Target="../media/image4840.png"/><Relationship Id="rId129" Type="http://schemas.openxmlformats.org/officeDocument/2006/relationships/image" Target="../media/image5350.png"/><Relationship Id="rId336" Type="http://schemas.openxmlformats.org/officeDocument/2006/relationships/image" Target="../media/image5990.png"/><Relationship Id="rId501" Type="http://schemas.openxmlformats.org/officeDocument/2006/relationships/image" Target="../media/image681.png"/><Relationship Id="rId543" Type="http://schemas.openxmlformats.org/officeDocument/2006/relationships/image" Target="../media/image721.png"/><Relationship Id="rId75" Type="http://schemas.openxmlformats.org/officeDocument/2006/relationships/image" Target="../media/image5070.png"/><Relationship Id="rId140" Type="http://schemas.openxmlformats.org/officeDocument/2006/relationships/customXml" Target="../ink/ink1491.xml"/><Relationship Id="rId182" Type="http://schemas.openxmlformats.org/officeDocument/2006/relationships/customXml" Target="../ink/ink1512.xml"/><Relationship Id="rId378" Type="http://schemas.openxmlformats.org/officeDocument/2006/relationships/image" Target="../media/image6600.png"/><Relationship Id="rId403" Type="http://schemas.openxmlformats.org/officeDocument/2006/relationships/customXml" Target="../ink/ink1600.xml"/><Relationship Id="rId6" Type="http://schemas.openxmlformats.org/officeDocument/2006/relationships/customXml" Target="../ink/ink1424.xml"/><Relationship Id="rId238" Type="http://schemas.openxmlformats.org/officeDocument/2006/relationships/customXml" Target="../ink/ink1539.xml"/><Relationship Id="rId445" Type="http://schemas.openxmlformats.org/officeDocument/2006/relationships/customXml" Target="../ink/ink1621.xml"/><Relationship Id="rId487" Type="http://schemas.openxmlformats.org/officeDocument/2006/relationships/customXml" Target="../ink/ink1642.xml"/><Relationship Id="rId291" Type="http://schemas.openxmlformats.org/officeDocument/2006/relationships/customXml" Target="../ink/ink1548.xml"/><Relationship Id="rId305" Type="http://schemas.openxmlformats.org/officeDocument/2006/relationships/customXml" Target="../ink/ink1555.xml"/><Relationship Id="rId347" Type="http://schemas.openxmlformats.org/officeDocument/2006/relationships/customXml" Target="../ink/ink1572.xml"/><Relationship Id="rId512" Type="http://schemas.openxmlformats.org/officeDocument/2006/relationships/image" Target="../media/image705.png"/><Relationship Id="rId44" Type="http://schemas.openxmlformats.org/officeDocument/2006/relationships/customXml" Target="../ink/ink1443.xml"/><Relationship Id="rId86" Type="http://schemas.openxmlformats.org/officeDocument/2006/relationships/customXml" Target="../ink/ink1464.xml"/><Relationship Id="rId151" Type="http://schemas.openxmlformats.org/officeDocument/2006/relationships/image" Target="../media/image5460.png"/><Relationship Id="rId389" Type="http://schemas.openxmlformats.org/officeDocument/2006/relationships/customXml" Target="../ink/ink1593.xml"/><Relationship Id="rId554" Type="http://schemas.openxmlformats.org/officeDocument/2006/relationships/customXml" Target="../ink/ink1677.xml"/><Relationship Id="rId193" Type="http://schemas.openxmlformats.org/officeDocument/2006/relationships/image" Target="../media/image5670.png"/><Relationship Id="rId207" Type="http://schemas.openxmlformats.org/officeDocument/2006/relationships/image" Target="../media/image5740.png"/><Relationship Id="rId249" Type="http://schemas.openxmlformats.org/officeDocument/2006/relationships/image" Target="../media/image5950.png"/><Relationship Id="rId414" Type="http://schemas.openxmlformats.org/officeDocument/2006/relationships/image" Target="../media/image6260.png"/><Relationship Id="rId456" Type="http://schemas.openxmlformats.org/officeDocument/2006/relationships/image" Target="../media/image699.png"/><Relationship Id="rId498" Type="http://schemas.openxmlformats.org/officeDocument/2006/relationships/customXml" Target="../ink/ink1648.xml"/><Relationship Id="rId13" Type="http://schemas.openxmlformats.org/officeDocument/2006/relationships/image" Target="../media/image4740.png"/><Relationship Id="rId109" Type="http://schemas.openxmlformats.org/officeDocument/2006/relationships/image" Target="../media/image5250.png"/><Relationship Id="rId316" Type="http://schemas.openxmlformats.org/officeDocument/2006/relationships/image" Target="../media/image6290.png"/><Relationship Id="rId523" Type="http://schemas.openxmlformats.org/officeDocument/2006/relationships/image" Target="../media/image710.png"/><Relationship Id="rId55" Type="http://schemas.openxmlformats.org/officeDocument/2006/relationships/image" Target="../media/image4960.png"/><Relationship Id="rId97" Type="http://schemas.openxmlformats.org/officeDocument/2006/relationships/image" Target="../media/image5190.png"/><Relationship Id="rId120" Type="http://schemas.openxmlformats.org/officeDocument/2006/relationships/customXml" Target="../ink/ink1481.xml"/><Relationship Id="rId358" Type="http://schemas.openxmlformats.org/officeDocument/2006/relationships/image" Target="../media/image6500.png"/><Relationship Id="rId565" Type="http://schemas.openxmlformats.org/officeDocument/2006/relationships/customXml" Target="../ink/ink1683.xml"/><Relationship Id="rId162" Type="http://schemas.openxmlformats.org/officeDocument/2006/relationships/customXml" Target="../ink/ink1502.xml"/><Relationship Id="rId218" Type="http://schemas.openxmlformats.org/officeDocument/2006/relationships/customXml" Target="../ink/ink1530.xml"/><Relationship Id="rId425" Type="http://schemas.openxmlformats.org/officeDocument/2006/relationships/customXml" Target="../ink/ink1611.xml"/><Relationship Id="rId467" Type="http://schemas.openxmlformats.org/officeDocument/2006/relationships/customXml" Target="../ink/ink1632.xml"/><Relationship Id="rId24" Type="http://schemas.openxmlformats.org/officeDocument/2006/relationships/customXml" Target="../ink/ink1433.xml"/><Relationship Id="rId66" Type="http://schemas.openxmlformats.org/officeDocument/2006/relationships/customXml" Target="../ink/ink1454.xml"/><Relationship Id="rId131" Type="http://schemas.openxmlformats.org/officeDocument/2006/relationships/image" Target="../media/image5360.png"/><Relationship Id="rId327" Type="http://schemas.openxmlformats.org/officeDocument/2006/relationships/customXml" Target="../ink/ink1566.xml"/><Relationship Id="rId369" Type="http://schemas.openxmlformats.org/officeDocument/2006/relationships/customXml" Target="../ink/ink1583.xml"/><Relationship Id="rId534" Type="http://schemas.openxmlformats.org/officeDocument/2006/relationships/customXml" Target="../ink/ink1667.xml"/><Relationship Id="rId173" Type="http://schemas.openxmlformats.org/officeDocument/2006/relationships/image" Target="../media/image5570.png"/><Relationship Id="rId229" Type="http://schemas.openxmlformats.org/officeDocument/2006/relationships/image" Target="../media/image5850.png"/><Relationship Id="rId380" Type="http://schemas.openxmlformats.org/officeDocument/2006/relationships/image" Target="../media/image661.png"/><Relationship Id="rId436" Type="http://schemas.openxmlformats.org/officeDocument/2006/relationships/image" Target="../media/image689.png"/><Relationship Id="rId240" Type="http://schemas.openxmlformats.org/officeDocument/2006/relationships/customXml" Target="../ink/ink1540.xml"/><Relationship Id="rId478" Type="http://schemas.openxmlformats.org/officeDocument/2006/relationships/image" Target="../media/image670.png"/><Relationship Id="rId35" Type="http://schemas.openxmlformats.org/officeDocument/2006/relationships/image" Target="../media/image4850.png"/><Relationship Id="rId77" Type="http://schemas.openxmlformats.org/officeDocument/2006/relationships/image" Target="../media/image5080.png"/><Relationship Id="rId100" Type="http://schemas.openxmlformats.org/officeDocument/2006/relationships/customXml" Target="../ink/ink1471.xml"/><Relationship Id="rId503" Type="http://schemas.openxmlformats.org/officeDocument/2006/relationships/image" Target="../media/image701.png"/><Relationship Id="rId545" Type="http://schemas.openxmlformats.org/officeDocument/2006/relationships/image" Target="../media/image723.png"/><Relationship Id="rId8" Type="http://schemas.openxmlformats.org/officeDocument/2006/relationships/customXml" Target="../ink/ink1425.xml"/><Relationship Id="rId142" Type="http://schemas.openxmlformats.org/officeDocument/2006/relationships/customXml" Target="../ink/ink1492.xml"/><Relationship Id="rId184" Type="http://schemas.openxmlformats.org/officeDocument/2006/relationships/customXml" Target="../ink/ink1513.xml"/><Relationship Id="rId391" Type="http://schemas.openxmlformats.org/officeDocument/2006/relationships/customXml" Target="../ink/ink1594.xml"/><Relationship Id="rId405" Type="http://schemas.openxmlformats.org/officeDocument/2006/relationships/customXml" Target="../ink/ink1601.xml"/><Relationship Id="rId447" Type="http://schemas.openxmlformats.org/officeDocument/2006/relationships/customXml" Target="../ink/ink1622.xml"/><Relationship Id="rId251" Type="http://schemas.openxmlformats.org/officeDocument/2006/relationships/image" Target="../media/image5960.png"/><Relationship Id="rId489" Type="http://schemas.openxmlformats.org/officeDocument/2006/relationships/customXml" Target="../ink/ink1643.xml"/><Relationship Id="rId46" Type="http://schemas.openxmlformats.org/officeDocument/2006/relationships/customXml" Target="../ink/ink1444.xml"/><Relationship Id="rId293" Type="http://schemas.openxmlformats.org/officeDocument/2006/relationships/customXml" Target="../ink/ink1549.xml"/><Relationship Id="rId307" Type="http://schemas.openxmlformats.org/officeDocument/2006/relationships/customXml" Target="../ink/ink1556.xml"/><Relationship Id="rId349" Type="http://schemas.openxmlformats.org/officeDocument/2006/relationships/customXml" Target="../ink/ink1573.xml"/><Relationship Id="rId514" Type="http://schemas.openxmlformats.org/officeDocument/2006/relationships/image" Target="../media/image706.png"/><Relationship Id="rId556" Type="http://schemas.openxmlformats.org/officeDocument/2006/relationships/customXml" Target="../ink/ink1678.xml"/><Relationship Id="rId88" Type="http://schemas.openxmlformats.org/officeDocument/2006/relationships/customXml" Target="../ink/ink1465.xml"/><Relationship Id="rId111" Type="http://schemas.openxmlformats.org/officeDocument/2006/relationships/image" Target="../media/image5260.png"/><Relationship Id="rId153" Type="http://schemas.openxmlformats.org/officeDocument/2006/relationships/image" Target="../media/image5470.png"/><Relationship Id="rId195" Type="http://schemas.openxmlformats.org/officeDocument/2006/relationships/image" Target="../media/image5680.png"/><Relationship Id="rId209" Type="http://schemas.openxmlformats.org/officeDocument/2006/relationships/image" Target="../media/image5750.png"/><Relationship Id="rId360" Type="http://schemas.openxmlformats.org/officeDocument/2006/relationships/image" Target="../media/image6512.png"/><Relationship Id="rId416" Type="http://schemas.openxmlformats.org/officeDocument/2006/relationships/image" Target="../media/image6270.png"/><Relationship Id="rId220" Type="http://schemas.openxmlformats.org/officeDocument/2006/relationships/customXml" Target="../ink/ink1531.xml"/><Relationship Id="rId458" Type="http://schemas.openxmlformats.org/officeDocument/2006/relationships/image" Target="../media/image6400.png"/><Relationship Id="rId15" Type="http://schemas.openxmlformats.org/officeDocument/2006/relationships/image" Target="../media/image4750.png"/><Relationship Id="rId57" Type="http://schemas.openxmlformats.org/officeDocument/2006/relationships/image" Target="../media/image4970.png"/><Relationship Id="rId318" Type="http://schemas.openxmlformats.org/officeDocument/2006/relationships/image" Target="../media/image6300.png"/><Relationship Id="rId525" Type="http://schemas.openxmlformats.org/officeDocument/2006/relationships/image" Target="../media/image711.png"/><Relationship Id="rId567" Type="http://schemas.openxmlformats.org/officeDocument/2006/relationships/customXml" Target="../ink/ink1684.xml"/><Relationship Id="rId99" Type="http://schemas.openxmlformats.org/officeDocument/2006/relationships/image" Target="../media/image5200.png"/><Relationship Id="rId122" Type="http://schemas.openxmlformats.org/officeDocument/2006/relationships/customXml" Target="../ink/ink1482.xml"/><Relationship Id="rId164" Type="http://schemas.openxmlformats.org/officeDocument/2006/relationships/customXml" Target="../ink/ink1503.xml"/><Relationship Id="rId371" Type="http://schemas.openxmlformats.org/officeDocument/2006/relationships/customXml" Target="../ink/ink1584.xml"/><Relationship Id="rId427" Type="http://schemas.openxmlformats.org/officeDocument/2006/relationships/customXml" Target="../ink/ink1612.xml"/><Relationship Id="rId469" Type="http://schemas.openxmlformats.org/officeDocument/2006/relationships/customXml" Target="../ink/ink1633.xml"/><Relationship Id="rId26" Type="http://schemas.openxmlformats.org/officeDocument/2006/relationships/customXml" Target="../ink/ink1434.xml"/><Relationship Id="rId231" Type="http://schemas.openxmlformats.org/officeDocument/2006/relationships/image" Target="../media/image5860.png"/><Relationship Id="rId329" Type="http://schemas.openxmlformats.org/officeDocument/2006/relationships/customXml" Target="../ink/ink1567.xml"/><Relationship Id="rId480" Type="http://schemas.openxmlformats.org/officeDocument/2006/relationships/image" Target="../media/image671.png"/><Relationship Id="rId536" Type="http://schemas.openxmlformats.org/officeDocument/2006/relationships/customXml" Target="../ink/ink1668.xml"/><Relationship Id="rId68" Type="http://schemas.openxmlformats.org/officeDocument/2006/relationships/customXml" Target="../ink/ink1455.xml"/><Relationship Id="rId133" Type="http://schemas.openxmlformats.org/officeDocument/2006/relationships/image" Target="../media/image5370.png"/><Relationship Id="rId175" Type="http://schemas.openxmlformats.org/officeDocument/2006/relationships/image" Target="../media/image5580.png"/><Relationship Id="rId200" Type="http://schemas.openxmlformats.org/officeDocument/2006/relationships/customXml" Target="../ink/ink1521.xml"/><Relationship Id="rId382" Type="http://schemas.openxmlformats.org/officeDocument/2006/relationships/image" Target="../media/image662.png"/><Relationship Id="rId438" Type="http://schemas.openxmlformats.org/officeDocument/2006/relationships/image" Target="../media/image690.png"/><Relationship Id="rId242" Type="http://schemas.openxmlformats.org/officeDocument/2006/relationships/customXml" Target="../ink/ink1541.xml"/><Relationship Id="rId491" Type="http://schemas.openxmlformats.org/officeDocument/2006/relationships/customXml" Target="../ink/ink1644.xml"/><Relationship Id="rId505" Type="http://schemas.openxmlformats.org/officeDocument/2006/relationships/customXml" Target="../ink/ink1652.xml"/><Relationship Id="rId37" Type="http://schemas.openxmlformats.org/officeDocument/2006/relationships/image" Target="../media/image4860.png"/><Relationship Id="rId79" Type="http://schemas.openxmlformats.org/officeDocument/2006/relationships/image" Target="../media/image5090.png"/><Relationship Id="rId102" Type="http://schemas.openxmlformats.org/officeDocument/2006/relationships/customXml" Target="../ink/ink1472.xml"/><Relationship Id="rId144" Type="http://schemas.openxmlformats.org/officeDocument/2006/relationships/customXml" Target="../ink/ink1493.xml"/><Relationship Id="rId547" Type="http://schemas.openxmlformats.org/officeDocument/2006/relationships/image" Target="../media/image724.png"/><Relationship Id="rId90" Type="http://schemas.openxmlformats.org/officeDocument/2006/relationships/customXml" Target="../ink/ink1466.xml"/><Relationship Id="rId186" Type="http://schemas.openxmlformats.org/officeDocument/2006/relationships/customXml" Target="../ink/ink1514.xml"/><Relationship Id="rId351" Type="http://schemas.openxmlformats.org/officeDocument/2006/relationships/customXml" Target="../ink/ink1574.xml"/><Relationship Id="rId393" Type="http://schemas.openxmlformats.org/officeDocument/2006/relationships/customXml" Target="../ink/ink1595.xml"/><Relationship Id="rId407" Type="http://schemas.openxmlformats.org/officeDocument/2006/relationships/customXml" Target="../ink/ink1602.xml"/><Relationship Id="rId449" Type="http://schemas.openxmlformats.org/officeDocument/2006/relationships/customXml" Target="../ink/ink1623.xml"/><Relationship Id="rId211" Type="http://schemas.openxmlformats.org/officeDocument/2006/relationships/image" Target="../media/image5760.png"/><Relationship Id="rId253" Type="http://schemas.openxmlformats.org/officeDocument/2006/relationships/customXml" Target="../ink/ink1546.xml"/><Relationship Id="rId295" Type="http://schemas.openxmlformats.org/officeDocument/2006/relationships/customXml" Target="../ink/ink1550.xml"/><Relationship Id="rId309" Type="http://schemas.openxmlformats.org/officeDocument/2006/relationships/customXml" Target="../ink/ink1557.xml"/><Relationship Id="rId460" Type="http://schemas.openxmlformats.org/officeDocument/2006/relationships/image" Target="../media/image6412.png"/><Relationship Id="rId516" Type="http://schemas.openxmlformats.org/officeDocument/2006/relationships/image" Target="../media/image707.png"/><Relationship Id="rId48" Type="http://schemas.openxmlformats.org/officeDocument/2006/relationships/customXml" Target="../ink/ink1445.xml"/><Relationship Id="rId113" Type="http://schemas.openxmlformats.org/officeDocument/2006/relationships/image" Target="../media/image5270.png"/><Relationship Id="rId320" Type="http://schemas.openxmlformats.org/officeDocument/2006/relationships/image" Target="../media/image6312.png"/><Relationship Id="rId558" Type="http://schemas.openxmlformats.org/officeDocument/2006/relationships/customXml" Target="../ink/ink1679.xml"/><Relationship Id="rId155" Type="http://schemas.openxmlformats.org/officeDocument/2006/relationships/image" Target="../media/image5480.png"/><Relationship Id="rId197" Type="http://schemas.openxmlformats.org/officeDocument/2006/relationships/image" Target="../media/image5690.png"/><Relationship Id="rId362" Type="http://schemas.openxmlformats.org/officeDocument/2006/relationships/image" Target="../media/image6520.png"/><Relationship Id="rId418" Type="http://schemas.openxmlformats.org/officeDocument/2006/relationships/image" Target="../media/image6280.png"/><Relationship Id="rId222" Type="http://schemas.openxmlformats.org/officeDocument/2006/relationships/customXml" Target="../ink/ink1532.xml"/><Relationship Id="rId471" Type="http://schemas.openxmlformats.org/officeDocument/2006/relationships/customXml" Target="../ink/ink1634.xml"/><Relationship Id="rId17" Type="http://schemas.openxmlformats.org/officeDocument/2006/relationships/image" Target="../media/image4760.png"/><Relationship Id="rId59" Type="http://schemas.openxmlformats.org/officeDocument/2006/relationships/image" Target="../media/image4980.png"/><Relationship Id="rId124" Type="http://schemas.openxmlformats.org/officeDocument/2006/relationships/customXml" Target="../ink/ink1483.xml"/><Relationship Id="rId527" Type="http://schemas.openxmlformats.org/officeDocument/2006/relationships/image" Target="../media/image712.png"/><Relationship Id="rId569" Type="http://schemas.openxmlformats.org/officeDocument/2006/relationships/customXml" Target="../ink/ink1685.xml"/><Relationship Id="rId70" Type="http://schemas.openxmlformats.org/officeDocument/2006/relationships/customXml" Target="../ink/ink1456.xml"/><Relationship Id="rId166" Type="http://schemas.openxmlformats.org/officeDocument/2006/relationships/customXml" Target="../ink/ink1504.xml"/><Relationship Id="rId331" Type="http://schemas.openxmlformats.org/officeDocument/2006/relationships/customXml" Target="../ink/ink1568.xml"/><Relationship Id="rId373" Type="http://schemas.openxmlformats.org/officeDocument/2006/relationships/customXml" Target="../ink/ink1585.xml"/><Relationship Id="rId429" Type="http://schemas.openxmlformats.org/officeDocument/2006/relationships/customXml" Target="../ink/ink1613.xml"/><Relationship Id="rId1" Type="http://schemas.openxmlformats.org/officeDocument/2006/relationships/slideLayout" Target="../slideLayouts/slideLayout7.xml"/><Relationship Id="rId440" Type="http://schemas.openxmlformats.org/officeDocument/2006/relationships/image" Target="../media/image691.png"/><Relationship Id="rId28" Type="http://schemas.openxmlformats.org/officeDocument/2006/relationships/customXml" Target="../ink/ink1435.xml"/><Relationship Id="rId300" Type="http://schemas.openxmlformats.org/officeDocument/2006/relationships/image" Target="../media/image6212.png"/><Relationship Id="rId482" Type="http://schemas.openxmlformats.org/officeDocument/2006/relationships/image" Target="../media/image672.png"/><Relationship Id="rId538" Type="http://schemas.openxmlformats.org/officeDocument/2006/relationships/customXml" Target="../ink/ink1669.xml"/><Relationship Id="rId81" Type="http://schemas.openxmlformats.org/officeDocument/2006/relationships/image" Target="../media/image5112.png"/><Relationship Id="rId135" Type="http://schemas.openxmlformats.org/officeDocument/2006/relationships/image" Target="../media/image5380.png"/><Relationship Id="rId177" Type="http://schemas.openxmlformats.org/officeDocument/2006/relationships/image" Target="../media/image5590.png"/><Relationship Id="rId384" Type="http://schemas.openxmlformats.org/officeDocument/2006/relationships/image" Target="../media/image663.png"/><Relationship Id="rId202" Type="http://schemas.openxmlformats.org/officeDocument/2006/relationships/customXml" Target="../ink/ink1522.xml"/><Relationship Id="rId244" Type="http://schemas.openxmlformats.org/officeDocument/2006/relationships/customXml" Target="../ink/ink1542.xml"/><Relationship Id="rId39" Type="http://schemas.openxmlformats.org/officeDocument/2006/relationships/image" Target="../media/image4870.png"/><Relationship Id="rId451" Type="http://schemas.openxmlformats.org/officeDocument/2006/relationships/customXml" Target="../ink/ink1624.xml"/><Relationship Id="rId493" Type="http://schemas.openxmlformats.org/officeDocument/2006/relationships/customXml" Target="../ink/ink1645.xml"/><Relationship Id="rId507" Type="http://schemas.openxmlformats.org/officeDocument/2006/relationships/customXml" Target="../ink/ink1653.xml"/><Relationship Id="rId549" Type="http://schemas.openxmlformats.org/officeDocument/2006/relationships/image" Target="../media/image725.png"/><Relationship Id="rId50" Type="http://schemas.openxmlformats.org/officeDocument/2006/relationships/customXml" Target="../ink/ink1446.xml"/><Relationship Id="rId104" Type="http://schemas.openxmlformats.org/officeDocument/2006/relationships/customXml" Target="../ink/ink1473.xml"/><Relationship Id="rId146" Type="http://schemas.openxmlformats.org/officeDocument/2006/relationships/customXml" Target="../ink/ink1494.xml"/><Relationship Id="rId188" Type="http://schemas.openxmlformats.org/officeDocument/2006/relationships/customXml" Target="../ink/ink1515.xml"/><Relationship Id="rId311" Type="http://schemas.openxmlformats.org/officeDocument/2006/relationships/customXml" Target="../ink/ink1558.xml"/><Relationship Id="rId353" Type="http://schemas.openxmlformats.org/officeDocument/2006/relationships/customXml" Target="../ink/ink1575.xml"/><Relationship Id="rId395" Type="http://schemas.openxmlformats.org/officeDocument/2006/relationships/customXml" Target="../ink/ink1596.xml"/><Relationship Id="rId409" Type="http://schemas.openxmlformats.org/officeDocument/2006/relationships/customXml" Target="../ink/ink1603.xml"/><Relationship Id="rId560" Type="http://schemas.openxmlformats.org/officeDocument/2006/relationships/customXml" Target="../ink/ink1680.xml"/><Relationship Id="rId92" Type="http://schemas.openxmlformats.org/officeDocument/2006/relationships/customXml" Target="../ink/ink1467.xml"/><Relationship Id="rId213" Type="http://schemas.openxmlformats.org/officeDocument/2006/relationships/image" Target="../media/image5770.png"/><Relationship Id="rId420" Type="http://schemas.openxmlformats.org/officeDocument/2006/relationships/image" Target="../media/image6390.png"/><Relationship Id="rId297" Type="http://schemas.openxmlformats.org/officeDocument/2006/relationships/customXml" Target="../ink/ink1551.xml"/><Relationship Id="rId462" Type="http://schemas.openxmlformats.org/officeDocument/2006/relationships/image" Target="../media/image6420.png"/><Relationship Id="rId518" Type="http://schemas.openxmlformats.org/officeDocument/2006/relationships/image" Target="../media/image708.png"/><Relationship Id="rId115" Type="http://schemas.openxmlformats.org/officeDocument/2006/relationships/image" Target="../media/image5280.png"/><Relationship Id="rId157" Type="http://schemas.openxmlformats.org/officeDocument/2006/relationships/image" Target="../media/image5490.png"/><Relationship Id="rId322" Type="http://schemas.openxmlformats.org/officeDocument/2006/relationships/image" Target="../media/image6320.png"/><Relationship Id="rId364" Type="http://schemas.openxmlformats.org/officeDocument/2006/relationships/image" Target="../media/image6530.png"/><Relationship Id="rId61" Type="http://schemas.openxmlformats.org/officeDocument/2006/relationships/image" Target="../media/image4990.png"/><Relationship Id="rId199" Type="http://schemas.openxmlformats.org/officeDocument/2006/relationships/image" Target="../media/image5700.png"/><Relationship Id="rId19" Type="http://schemas.openxmlformats.org/officeDocument/2006/relationships/image" Target="../media/image4770.png"/><Relationship Id="rId224" Type="http://schemas.openxmlformats.org/officeDocument/2006/relationships/customXml" Target="../ink/ink1533.xml"/><Relationship Id="rId431" Type="http://schemas.openxmlformats.org/officeDocument/2006/relationships/customXml" Target="../ink/ink1614.xml"/><Relationship Id="rId473" Type="http://schemas.openxmlformats.org/officeDocument/2006/relationships/customXml" Target="../ink/ink1635.xml"/><Relationship Id="rId529" Type="http://schemas.openxmlformats.org/officeDocument/2006/relationships/image" Target="../media/image713.png"/><Relationship Id="rId30" Type="http://schemas.openxmlformats.org/officeDocument/2006/relationships/customXml" Target="../ink/ink1436.xml"/><Relationship Id="rId126" Type="http://schemas.openxmlformats.org/officeDocument/2006/relationships/customXml" Target="../ink/ink1484.xml"/><Relationship Id="rId168" Type="http://schemas.openxmlformats.org/officeDocument/2006/relationships/customXml" Target="../ink/ink1505.xml"/><Relationship Id="rId333" Type="http://schemas.openxmlformats.org/officeDocument/2006/relationships/customXml" Target="../ink/ink1569.xml"/><Relationship Id="rId540" Type="http://schemas.openxmlformats.org/officeDocument/2006/relationships/customXml" Target="../ink/ink1670.xml"/><Relationship Id="rId72" Type="http://schemas.openxmlformats.org/officeDocument/2006/relationships/customXml" Target="../ink/ink1457.xml"/><Relationship Id="rId375" Type="http://schemas.openxmlformats.org/officeDocument/2006/relationships/customXml" Target="../ink/ink1586.xml"/><Relationship Id="rId3" Type="http://schemas.openxmlformats.org/officeDocument/2006/relationships/image" Target="../media/image4690.png"/><Relationship Id="rId235" Type="http://schemas.openxmlformats.org/officeDocument/2006/relationships/image" Target="../media/image5880.png"/><Relationship Id="rId400" Type="http://schemas.openxmlformats.org/officeDocument/2006/relationships/image" Target="../media/image6070.png"/><Relationship Id="rId442" Type="http://schemas.openxmlformats.org/officeDocument/2006/relationships/image" Target="../media/image692.png"/><Relationship Id="rId484" Type="http://schemas.openxmlformats.org/officeDocument/2006/relationships/image" Target="../media/image673.png"/><Relationship Id="rId137" Type="http://schemas.openxmlformats.org/officeDocument/2006/relationships/image" Target="../media/image5390.png"/><Relationship Id="rId302" Type="http://schemas.openxmlformats.org/officeDocument/2006/relationships/image" Target="../media/image6220.png"/><Relationship Id="rId41" Type="http://schemas.openxmlformats.org/officeDocument/2006/relationships/image" Target="../media/image4880.png"/><Relationship Id="rId83" Type="http://schemas.openxmlformats.org/officeDocument/2006/relationships/image" Target="../media/image5120.png"/><Relationship Id="rId179" Type="http://schemas.openxmlformats.org/officeDocument/2006/relationships/image" Target="../media/image5600.png"/><Relationship Id="rId386" Type="http://schemas.openxmlformats.org/officeDocument/2006/relationships/image" Target="../media/image6000.png"/><Relationship Id="rId551" Type="http://schemas.openxmlformats.org/officeDocument/2006/relationships/image" Target="../media/image726.png"/><Relationship Id="rId190" Type="http://schemas.openxmlformats.org/officeDocument/2006/relationships/customXml" Target="../ink/ink1516.xml"/><Relationship Id="rId204" Type="http://schemas.openxmlformats.org/officeDocument/2006/relationships/customXml" Target="../ink/ink1523.xml"/><Relationship Id="rId246" Type="http://schemas.openxmlformats.org/officeDocument/2006/relationships/customXml" Target="../ink/ink1543.xml"/><Relationship Id="rId288" Type="http://schemas.openxmlformats.org/officeDocument/2006/relationships/image" Target="../media/image6150.png"/><Relationship Id="rId411" Type="http://schemas.openxmlformats.org/officeDocument/2006/relationships/customXml" Target="../ink/ink1604.xml"/><Relationship Id="rId453" Type="http://schemas.openxmlformats.org/officeDocument/2006/relationships/customXml" Target="../ink/ink1625.xml"/><Relationship Id="rId509" Type="http://schemas.openxmlformats.org/officeDocument/2006/relationships/customXml" Target="../ink/ink1654.xml"/><Relationship Id="rId106" Type="http://schemas.openxmlformats.org/officeDocument/2006/relationships/customXml" Target="../ink/ink1474.xml"/><Relationship Id="rId313" Type="http://schemas.openxmlformats.org/officeDocument/2006/relationships/customXml" Target="../ink/ink1559.xml"/><Relationship Id="rId495" Type="http://schemas.openxmlformats.org/officeDocument/2006/relationships/customXml" Target="../ink/ink1646.xml"/><Relationship Id="rId10" Type="http://schemas.openxmlformats.org/officeDocument/2006/relationships/customXml" Target="../ink/ink1426.xml"/><Relationship Id="rId52" Type="http://schemas.openxmlformats.org/officeDocument/2006/relationships/customXml" Target="../ink/ink1447.xml"/><Relationship Id="rId94" Type="http://schemas.openxmlformats.org/officeDocument/2006/relationships/customXml" Target="../ink/ink1468.xml"/><Relationship Id="rId148" Type="http://schemas.openxmlformats.org/officeDocument/2006/relationships/customXml" Target="../ink/ink1495.xml"/><Relationship Id="rId355" Type="http://schemas.openxmlformats.org/officeDocument/2006/relationships/customXml" Target="../ink/ink1576.xml"/><Relationship Id="rId397" Type="http://schemas.openxmlformats.org/officeDocument/2006/relationships/customXml" Target="../ink/ink1597.xml"/><Relationship Id="rId520" Type="http://schemas.openxmlformats.org/officeDocument/2006/relationships/image" Target="../media/image709.png"/><Relationship Id="rId562" Type="http://schemas.openxmlformats.org/officeDocument/2006/relationships/customXml" Target="../ink/ink1681.xml"/><Relationship Id="rId215" Type="http://schemas.openxmlformats.org/officeDocument/2006/relationships/image" Target="../media/image5780.png"/><Relationship Id="rId422" Type="http://schemas.openxmlformats.org/officeDocument/2006/relationships/image" Target="../media/image682.png"/><Relationship Id="rId464" Type="http://schemas.openxmlformats.org/officeDocument/2006/relationships/image" Target="../media/image6430.png"/><Relationship Id="rId299" Type="http://schemas.openxmlformats.org/officeDocument/2006/relationships/customXml" Target="../ink/ink1552.xml"/><Relationship Id="rId63" Type="http://schemas.openxmlformats.org/officeDocument/2006/relationships/image" Target="../media/image5012.png"/><Relationship Id="rId159" Type="http://schemas.openxmlformats.org/officeDocument/2006/relationships/image" Target="../media/image5500.png"/><Relationship Id="rId366" Type="http://schemas.openxmlformats.org/officeDocument/2006/relationships/image" Target="../media/image6540.png"/><Relationship Id="rId226" Type="http://schemas.openxmlformats.org/officeDocument/2006/relationships/customXml" Target="../ink/ink1534.xml"/><Relationship Id="rId433" Type="http://schemas.openxmlformats.org/officeDocument/2006/relationships/customXml" Target="../ink/ink1615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30.png"/><Relationship Id="rId18" Type="http://schemas.openxmlformats.org/officeDocument/2006/relationships/customXml" Target="../ink/ink1692.xml"/><Relationship Id="rId26" Type="http://schemas.openxmlformats.org/officeDocument/2006/relationships/customXml" Target="../ink/ink1696.xml"/><Relationship Id="rId39" Type="http://schemas.openxmlformats.org/officeDocument/2006/relationships/image" Target="../media/image7120.png"/><Relationship Id="rId21" Type="http://schemas.openxmlformats.org/officeDocument/2006/relationships/image" Target="../media/image7030.png"/><Relationship Id="rId34" Type="http://schemas.openxmlformats.org/officeDocument/2006/relationships/customXml" Target="../ink/ink1700.xml"/><Relationship Id="rId42" Type="http://schemas.openxmlformats.org/officeDocument/2006/relationships/customXml" Target="../ink/ink1704.xml"/><Relationship Id="rId7" Type="http://schemas.openxmlformats.org/officeDocument/2006/relationships/image" Target="../media/image2700.png"/><Relationship Id="rId12" Type="http://schemas.openxmlformats.org/officeDocument/2006/relationships/customXml" Target="../ink/ink1689.xml"/><Relationship Id="rId17" Type="http://schemas.openxmlformats.org/officeDocument/2006/relationships/image" Target="../media/image7011.png"/><Relationship Id="rId25" Type="http://schemas.openxmlformats.org/officeDocument/2006/relationships/image" Target="../media/image7050.png"/><Relationship Id="rId33" Type="http://schemas.openxmlformats.org/officeDocument/2006/relationships/image" Target="../media/image7090.png"/><Relationship Id="rId38" Type="http://schemas.openxmlformats.org/officeDocument/2006/relationships/customXml" Target="../ink/ink1702.xml"/><Relationship Id="rId2" Type="http://schemas.openxmlformats.org/officeDocument/2006/relationships/image" Target="../media/image666.emf"/><Relationship Id="rId16" Type="http://schemas.openxmlformats.org/officeDocument/2006/relationships/customXml" Target="../ink/ink1691.xml"/><Relationship Id="rId20" Type="http://schemas.openxmlformats.org/officeDocument/2006/relationships/customXml" Target="../ink/ink1693.xml"/><Relationship Id="rId29" Type="http://schemas.openxmlformats.org/officeDocument/2006/relationships/image" Target="../media/image7070.png"/><Relationship Id="rId41" Type="http://schemas.openxmlformats.org/officeDocument/2006/relationships/image" Target="../media/image713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720.png"/><Relationship Id="rId24" Type="http://schemas.openxmlformats.org/officeDocument/2006/relationships/customXml" Target="../ink/ink1695.xml"/><Relationship Id="rId32" Type="http://schemas.openxmlformats.org/officeDocument/2006/relationships/customXml" Target="../ink/ink1699.xml"/><Relationship Id="rId37" Type="http://schemas.openxmlformats.org/officeDocument/2006/relationships/image" Target="../media/image7111.png"/><Relationship Id="rId40" Type="http://schemas.openxmlformats.org/officeDocument/2006/relationships/customXml" Target="../ink/ink1703.xml"/><Relationship Id="rId15" Type="http://schemas.openxmlformats.org/officeDocument/2006/relationships/image" Target="../media/image15910.png"/><Relationship Id="rId23" Type="http://schemas.openxmlformats.org/officeDocument/2006/relationships/image" Target="../media/image7040.png"/><Relationship Id="rId28" Type="http://schemas.openxmlformats.org/officeDocument/2006/relationships/customXml" Target="../ink/ink1697.xml"/><Relationship Id="rId36" Type="http://schemas.openxmlformats.org/officeDocument/2006/relationships/customXml" Target="../ink/ink1701.xml"/><Relationship Id="rId10" Type="http://schemas.openxmlformats.org/officeDocument/2006/relationships/customXml" Target="../ink/ink1688.xml"/><Relationship Id="rId19" Type="http://schemas.openxmlformats.org/officeDocument/2006/relationships/image" Target="../media/image7020.png"/><Relationship Id="rId31" Type="http://schemas.openxmlformats.org/officeDocument/2006/relationships/image" Target="../media/image7080.png"/><Relationship Id="rId9" Type="http://schemas.openxmlformats.org/officeDocument/2006/relationships/image" Target="../media/image2712.png"/><Relationship Id="rId14" Type="http://schemas.openxmlformats.org/officeDocument/2006/relationships/customXml" Target="../ink/ink1690.xml"/><Relationship Id="rId22" Type="http://schemas.openxmlformats.org/officeDocument/2006/relationships/customXml" Target="../ink/ink1694.xml"/><Relationship Id="rId27" Type="http://schemas.openxmlformats.org/officeDocument/2006/relationships/image" Target="../media/image7060.png"/><Relationship Id="rId30" Type="http://schemas.openxmlformats.org/officeDocument/2006/relationships/customXml" Target="../ink/ink1698.xml"/><Relationship Id="rId35" Type="http://schemas.openxmlformats.org/officeDocument/2006/relationships/image" Target="../media/image7101.png"/><Relationship Id="rId43" Type="http://schemas.openxmlformats.org/officeDocument/2006/relationships/image" Target="../media/image7140.png"/><Relationship Id="rId8" Type="http://schemas.openxmlformats.org/officeDocument/2006/relationships/customXml" Target="../ink/ink1687.xml"/><Relationship Id="rId3" Type="http://schemas.openxmlformats.org/officeDocument/2006/relationships/customXml" Target="../ink/ink168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07.xml"/><Relationship Id="rId13" Type="http://schemas.openxmlformats.org/officeDocument/2006/relationships/image" Target="../media/image1560.png"/><Relationship Id="rId18" Type="http://schemas.openxmlformats.org/officeDocument/2006/relationships/image" Target="../media/image7190.png"/><Relationship Id="rId26" Type="http://schemas.openxmlformats.org/officeDocument/2006/relationships/image" Target="../media/image741.png"/><Relationship Id="rId3" Type="http://schemas.openxmlformats.org/officeDocument/2006/relationships/customXml" Target="../ink/ink1705.xml"/><Relationship Id="rId21" Type="http://schemas.openxmlformats.org/officeDocument/2006/relationships/customXml" Target="../ink/ink1713.xml"/><Relationship Id="rId7" Type="http://schemas.openxmlformats.org/officeDocument/2006/relationships/image" Target="../media/image668.emf"/><Relationship Id="rId12" Type="http://schemas.openxmlformats.org/officeDocument/2006/relationships/customXml" Target="../ink/ink1709.xml"/><Relationship Id="rId17" Type="http://schemas.openxmlformats.org/officeDocument/2006/relationships/customXml" Target="../ink/ink1711.xml"/><Relationship Id="rId25" Type="http://schemas.openxmlformats.org/officeDocument/2006/relationships/customXml" Target="../ink/ink1715.xml"/><Relationship Id="rId2" Type="http://schemas.openxmlformats.org/officeDocument/2006/relationships/image" Target="../media/image667.emf"/><Relationship Id="rId16" Type="http://schemas.openxmlformats.org/officeDocument/2006/relationships/image" Target="../media/image7180.png"/><Relationship Id="rId20" Type="http://schemas.openxmlformats.org/officeDocument/2006/relationships/image" Target="../media/image7200.png"/><Relationship Id="rId29" Type="http://schemas.openxmlformats.org/officeDocument/2006/relationships/customXml" Target="../ink/ink17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20.png"/><Relationship Id="rId11" Type="http://schemas.openxmlformats.org/officeDocument/2006/relationships/image" Target="../media/image1550.png"/><Relationship Id="rId24" Type="http://schemas.openxmlformats.org/officeDocument/2006/relationships/image" Target="../media/image740.png"/><Relationship Id="rId5" Type="http://schemas.openxmlformats.org/officeDocument/2006/relationships/customXml" Target="../ink/ink1706.xml"/><Relationship Id="rId15" Type="http://schemas.openxmlformats.org/officeDocument/2006/relationships/customXml" Target="../ink/ink1710.xml"/><Relationship Id="rId23" Type="http://schemas.openxmlformats.org/officeDocument/2006/relationships/customXml" Target="../ink/ink1714.xml"/><Relationship Id="rId28" Type="http://schemas.openxmlformats.org/officeDocument/2006/relationships/image" Target="../media/image742.png"/><Relationship Id="rId10" Type="http://schemas.openxmlformats.org/officeDocument/2006/relationships/customXml" Target="../ink/ink1708.xml"/><Relationship Id="rId19" Type="http://schemas.openxmlformats.org/officeDocument/2006/relationships/customXml" Target="../ink/ink1712.xml"/><Relationship Id="rId4" Type="http://schemas.openxmlformats.org/officeDocument/2006/relationships/image" Target="../media/image1510.png"/><Relationship Id="rId9" Type="http://schemas.openxmlformats.org/officeDocument/2006/relationships/image" Target="../media/image1540.png"/><Relationship Id="rId14" Type="http://schemas.openxmlformats.org/officeDocument/2006/relationships/image" Target="../media/image669.emf"/><Relationship Id="rId22" Type="http://schemas.openxmlformats.org/officeDocument/2006/relationships/image" Target="../media/image7211.png"/><Relationship Id="rId27" Type="http://schemas.openxmlformats.org/officeDocument/2006/relationships/customXml" Target="../ink/ink1716.xml"/><Relationship Id="rId30" Type="http://schemas.openxmlformats.org/officeDocument/2006/relationships/image" Target="../media/image743.png"/></Relationships>
</file>

<file path=ppt/slides/_rels/slide17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729.xml"/><Relationship Id="rId21" Type="http://schemas.openxmlformats.org/officeDocument/2006/relationships/image" Target="../media/image7320.png"/><Relationship Id="rId42" Type="http://schemas.openxmlformats.org/officeDocument/2006/relationships/customXml" Target="../ink/ink1737.xml"/><Relationship Id="rId47" Type="http://schemas.openxmlformats.org/officeDocument/2006/relationships/image" Target="../media/image745.png"/><Relationship Id="rId63" Type="http://schemas.openxmlformats.org/officeDocument/2006/relationships/image" Target="../media/image753.png"/><Relationship Id="rId68" Type="http://schemas.openxmlformats.org/officeDocument/2006/relationships/customXml" Target="../ink/ink1750.xml"/><Relationship Id="rId84" Type="http://schemas.openxmlformats.org/officeDocument/2006/relationships/image" Target="../media/image760.png"/><Relationship Id="rId89" Type="http://schemas.openxmlformats.org/officeDocument/2006/relationships/customXml" Target="../ink/ink1764.xml"/><Relationship Id="rId16" Type="http://schemas.openxmlformats.org/officeDocument/2006/relationships/customXml" Target="../ink/ink1724.xml"/><Relationship Id="rId11" Type="http://schemas.openxmlformats.org/officeDocument/2006/relationships/image" Target="../media/image7270.png"/><Relationship Id="rId32" Type="http://schemas.openxmlformats.org/officeDocument/2006/relationships/customXml" Target="../ink/ink1732.xml"/><Relationship Id="rId37" Type="http://schemas.openxmlformats.org/officeDocument/2006/relationships/image" Target="../media/image7400.png"/><Relationship Id="rId53" Type="http://schemas.openxmlformats.org/officeDocument/2006/relationships/image" Target="../media/image748.png"/><Relationship Id="rId58" Type="http://schemas.openxmlformats.org/officeDocument/2006/relationships/customXml" Target="../ink/ink1745.xml"/><Relationship Id="rId74" Type="http://schemas.openxmlformats.org/officeDocument/2006/relationships/customXml" Target="../ink/ink1755.xml"/><Relationship Id="rId79" Type="http://schemas.openxmlformats.org/officeDocument/2006/relationships/image" Target="../media/image758.png"/><Relationship Id="rId102" Type="http://schemas.openxmlformats.org/officeDocument/2006/relationships/image" Target="../media/image769.png"/><Relationship Id="rId5" Type="http://schemas.openxmlformats.org/officeDocument/2006/relationships/image" Target="../media/image7240.png"/><Relationship Id="rId90" Type="http://schemas.openxmlformats.org/officeDocument/2006/relationships/image" Target="../media/image764.png"/><Relationship Id="rId95" Type="http://schemas.openxmlformats.org/officeDocument/2006/relationships/customXml" Target="../ink/ink1767.xml"/><Relationship Id="rId22" Type="http://schemas.openxmlformats.org/officeDocument/2006/relationships/customXml" Target="../ink/ink1727.xml"/><Relationship Id="rId27" Type="http://schemas.openxmlformats.org/officeDocument/2006/relationships/image" Target="../media/image7350.png"/><Relationship Id="rId43" Type="http://schemas.openxmlformats.org/officeDocument/2006/relationships/image" Target="../media/image7430.png"/><Relationship Id="rId48" Type="http://schemas.openxmlformats.org/officeDocument/2006/relationships/customXml" Target="../ink/ink1740.xml"/><Relationship Id="rId64" Type="http://schemas.openxmlformats.org/officeDocument/2006/relationships/customXml" Target="../ink/ink1748.xml"/><Relationship Id="rId69" Type="http://schemas.openxmlformats.org/officeDocument/2006/relationships/image" Target="../media/image676.png"/><Relationship Id="rId80" Type="http://schemas.openxmlformats.org/officeDocument/2006/relationships/customXml" Target="../ink/ink1759.xml"/><Relationship Id="rId85" Type="http://schemas.openxmlformats.org/officeDocument/2006/relationships/customXml" Target="../ink/ink1762.xml"/><Relationship Id="rId12" Type="http://schemas.openxmlformats.org/officeDocument/2006/relationships/customXml" Target="../ink/ink1722.xml"/><Relationship Id="rId17" Type="http://schemas.openxmlformats.org/officeDocument/2006/relationships/image" Target="../media/image7300.png"/><Relationship Id="rId25" Type="http://schemas.openxmlformats.org/officeDocument/2006/relationships/image" Target="../media/image7340.png"/><Relationship Id="rId33" Type="http://schemas.openxmlformats.org/officeDocument/2006/relationships/image" Target="../media/image738.png"/><Relationship Id="rId38" Type="http://schemas.openxmlformats.org/officeDocument/2006/relationships/customXml" Target="../ink/ink1735.xml"/><Relationship Id="rId46" Type="http://schemas.openxmlformats.org/officeDocument/2006/relationships/customXml" Target="../ink/ink1739.xml"/><Relationship Id="rId59" Type="http://schemas.openxmlformats.org/officeDocument/2006/relationships/image" Target="../media/image751.png"/><Relationship Id="rId67" Type="http://schemas.openxmlformats.org/officeDocument/2006/relationships/image" Target="../media/image755.png"/><Relationship Id="rId103" Type="http://schemas.openxmlformats.org/officeDocument/2006/relationships/customXml" Target="../ink/ink1772.xml"/><Relationship Id="rId20" Type="http://schemas.openxmlformats.org/officeDocument/2006/relationships/customXml" Target="../ink/ink1726.xml"/><Relationship Id="rId41" Type="http://schemas.openxmlformats.org/officeDocument/2006/relationships/image" Target="../media/image7420.png"/><Relationship Id="rId54" Type="http://schemas.openxmlformats.org/officeDocument/2006/relationships/customXml" Target="../ink/ink1743.xml"/><Relationship Id="rId62" Type="http://schemas.openxmlformats.org/officeDocument/2006/relationships/customXml" Target="../ink/ink1747.xml"/><Relationship Id="rId70" Type="http://schemas.openxmlformats.org/officeDocument/2006/relationships/customXml" Target="../ink/ink1751.xml"/><Relationship Id="rId75" Type="http://schemas.openxmlformats.org/officeDocument/2006/relationships/customXml" Target="../ink/ink1756.xml"/><Relationship Id="rId83" Type="http://schemas.openxmlformats.org/officeDocument/2006/relationships/customXml" Target="../ink/ink1761.xml"/><Relationship Id="rId88" Type="http://schemas.openxmlformats.org/officeDocument/2006/relationships/image" Target="../media/image763.png"/><Relationship Id="rId91" Type="http://schemas.openxmlformats.org/officeDocument/2006/relationships/customXml" Target="../ink/ink1765.xml"/><Relationship Id="rId96" Type="http://schemas.openxmlformats.org/officeDocument/2006/relationships/image" Target="../media/image767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719.xml"/><Relationship Id="rId15" Type="http://schemas.openxmlformats.org/officeDocument/2006/relationships/image" Target="../media/image7290.png"/><Relationship Id="rId23" Type="http://schemas.openxmlformats.org/officeDocument/2006/relationships/image" Target="../media/image7330.png"/><Relationship Id="rId28" Type="http://schemas.openxmlformats.org/officeDocument/2006/relationships/customXml" Target="../ink/ink1730.xml"/><Relationship Id="rId36" Type="http://schemas.openxmlformats.org/officeDocument/2006/relationships/customXml" Target="../ink/ink1734.xml"/><Relationship Id="rId49" Type="http://schemas.openxmlformats.org/officeDocument/2006/relationships/image" Target="../media/image746.png"/><Relationship Id="rId57" Type="http://schemas.openxmlformats.org/officeDocument/2006/relationships/image" Target="../media/image750.png"/><Relationship Id="rId10" Type="http://schemas.openxmlformats.org/officeDocument/2006/relationships/customXml" Target="../ink/ink1721.xml"/><Relationship Id="rId31" Type="http://schemas.openxmlformats.org/officeDocument/2006/relationships/image" Target="../media/image737.png"/><Relationship Id="rId44" Type="http://schemas.openxmlformats.org/officeDocument/2006/relationships/customXml" Target="../ink/ink1738.xml"/><Relationship Id="rId52" Type="http://schemas.openxmlformats.org/officeDocument/2006/relationships/customXml" Target="../ink/ink1742.xml"/><Relationship Id="rId60" Type="http://schemas.openxmlformats.org/officeDocument/2006/relationships/customXml" Target="../ink/ink1746.xml"/><Relationship Id="rId65" Type="http://schemas.openxmlformats.org/officeDocument/2006/relationships/image" Target="../media/image754.png"/><Relationship Id="rId73" Type="http://schemas.openxmlformats.org/officeDocument/2006/relationships/customXml" Target="../ink/ink1754.xml"/><Relationship Id="rId78" Type="http://schemas.openxmlformats.org/officeDocument/2006/relationships/customXml" Target="../ink/ink1758.xml"/><Relationship Id="rId81" Type="http://schemas.openxmlformats.org/officeDocument/2006/relationships/customXml" Target="../ink/ink1760.xml"/><Relationship Id="rId86" Type="http://schemas.openxmlformats.org/officeDocument/2006/relationships/image" Target="../media/image762.png"/><Relationship Id="rId94" Type="http://schemas.openxmlformats.org/officeDocument/2006/relationships/image" Target="../media/image766.png"/><Relationship Id="rId99" Type="http://schemas.openxmlformats.org/officeDocument/2006/relationships/customXml" Target="../ink/ink1770.xml"/><Relationship Id="rId101" Type="http://schemas.openxmlformats.org/officeDocument/2006/relationships/customXml" Target="../ink/ink1771.xml"/><Relationship Id="rId4" Type="http://schemas.openxmlformats.org/officeDocument/2006/relationships/customXml" Target="../ink/ink1718.xml"/><Relationship Id="rId9" Type="http://schemas.openxmlformats.org/officeDocument/2006/relationships/image" Target="../media/image7260.png"/><Relationship Id="rId13" Type="http://schemas.openxmlformats.org/officeDocument/2006/relationships/image" Target="../media/image7280.png"/><Relationship Id="rId18" Type="http://schemas.openxmlformats.org/officeDocument/2006/relationships/customXml" Target="../ink/ink1725.xml"/><Relationship Id="rId39" Type="http://schemas.openxmlformats.org/officeDocument/2006/relationships/image" Target="../media/image7412.png"/><Relationship Id="rId34" Type="http://schemas.openxmlformats.org/officeDocument/2006/relationships/customXml" Target="../ink/ink1733.xml"/><Relationship Id="rId50" Type="http://schemas.openxmlformats.org/officeDocument/2006/relationships/customXml" Target="../ink/ink1741.xml"/><Relationship Id="rId55" Type="http://schemas.openxmlformats.org/officeDocument/2006/relationships/image" Target="../media/image749.png"/><Relationship Id="rId76" Type="http://schemas.openxmlformats.org/officeDocument/2006/relationships/image" Target="../media/image757.png"/><Relationship Id="rId97" Type="http://schemas.openxmlformats.org/officeDocument/2006/relationships/customXml" Target="../ink/ink1768.xml"/><Relationship Id="rId104" Type="http://schemas.openxmlformats.org/officeDocument/2006/relationships/image" Target="../media/image770.png"/><Relationship Id="rId7" Type="http://schemas.openxmlformats.org/officeDocument/2006/relationships/image" Target="../media/image7250.png"/><Relationship Id="rId71" Type="http://schemas.openxmlformats.org/officeDocument/2006/relationships/customXml" Target="../ink/ink1752.xml"/><Relationship Id="rId92" Type="http://schemas.openxmlformats.org/officeDocument/2006/relationships/image" Target="../media/image765.png"/><Relationship Id="rId2" Type="http://schemas.openxmlformats.org/officeDocument/2006/relationships/image" Target="../media/image670.emf"/><Relationship Id="rId29" Type="http://schemas.openxmlformats.org/officeDocument/2006/relationships/image" Target="../media/image736.png"/><Relationship Id="rId24" Type="http://schemas.openxmlformats.org/officeDocument/2006/relationships/customXml" Target="../ink/ink1728.xml"/><Relationship Id="rId40" Type="http://schemas.openxmlformats.org/officeDocument/2006/relationships/customXml" Target="../ink/ink1736.xml"/><Relationship Id="rId45" Type="http://schemas.openxmlformats.org/officeDocument/2006/relationships/image" Target="../media/image744.png"/><Relationship Id="rId66" Type="http://schemas.openxmlformats.org/officeDocument/2006/relationships/customXml" Target="../ink/ink1749.xml"/><Relationship Id="rId87" Type="http://schemas.openxmlformats.org/officeDocument/2006/relationships/customXml" Target="../ink/ink1763.xml"/><Relationship Id="rId61" Type="http://schemas.openxmlformats.org/officeDocument/2006/relationships/image" Target="../media/image752.png"/><Relationship Id="rId82" Type="http://schemas.openxmlformats.org/officeDocument/2006/relationships/image" Target="../media/image759.png"/><Relationship Id="rId19" Type="http://schemas.openxmlformats.org/officeDocument/2006/relationships/image" Target="../media/image7312.png"/><Relationship Id="rId14" Type="http://schemas.openxmlformats.org/officeDocument/2006/relationships/customXml" Target="../ink/ink1723.xml"/><Relationship Id="rId30" Type="http://schemas.openxmlformats.org/officeDocument/2006/relationships/customXml" Target="../ink/ink1731.xml"/><Relationship Id="rId35" Type="http://schemas.openxmlformats.org/officeDocument/2006/relationships/image" Target="../media/image739.png"/><Relationship Id="rId56" Type="http://schemas.openxmlformats.org/officeDocument/2006/relationships/customXml" Target="../ink/ink1744.xml"/><Relationship Id="rId77" Type="http://schemas.openxmlformats.org/officeDocument/2006/relationships/customXml" Target="../ink/ink1757.xml"/><Relationship Id="rId100" Type="http://schemas.openxmlformats.org/officeDocument/2006/relationships/image" Target="../media/image768.png"/><Relationship Id="rId8" Type="http://schemas.openxmlformats.org/officeDocument/2006/relationships/customXml" Target="../ink/ink1720.xml"/><Relationship Id="rId51" Type="http://schemas.openxmlformats.org/officeDocument/2006/relationships/image" Target="../media/image747.png"/><Relationship Id="rId72" Type="http://schemas.openxmlformats.org/officeDocument/2006/relationships/customXml" Target="../ink/ink1753.xml"/><Relationship Id="rId93" Type="http://schemas.openxmlformats.org/officeDocument/2006/relationships/customXml" Target="../ink/ink1766.xml"/><Relationship Id="rId98" Type="http://schemas.openxmlformats.org/officeDocument/2006/relationships/customXml" Target="../ink/ink1769.xml"/><Relationship Id="rId3" Type="http://schemas.openxmlformats.org/officeDocument/2006/relationships/image" Target="../media/image671.emf"/></Relationships>
</file>

<file path=ppt/slides/_rels/slide1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829.png"/><Relationship Id="rId21" Type="http://schemas.openxmlformats.org/officeDocument/2006/relationships/image" Target="../media/image780.png"/><Relationship Id="rId42" Type="http://schemas.openxmlformats.org/officeDocument/2006/relationships/customXml" Target="../ink/ink1793.xml"/><Relationship Id="rId63" Type="http://schemas.openxmlformats.org/officeDocument/2006/relationships/image" Target="../media/image801.png"/><Relationship Id="rId84" Type="http://schemas.openxmlformats.org/officeDocument/2006/relationships/customXml" Target="../ink/ink1814.xml"/><Relationship Id="rId138" Type="http://schemas.openxmlformats.org/officeDocument/2006/relationships/customXml" Target="../ink/ink1841.xml"/><Relationship Id="rId159" Type="http://schemas.openxmlformats.org/officeDocument/2006/relationships/image" Target="../media/image851.png"/><Relationship Id="rId170" Type="http://schemas.openxmlformats.org/officeDocument/2006/relationships/customXml" Target="../ink/ink1857.xml"/><Relationship Id="rId191" Type="http://schemas.openxmlformats.org/officeDocument/2006/relationships/image" Target="../media/image868.png"/><Relationship Id="rId205" Type="http://schemas.openxmlformats.org/officeDocument/2006/relationships/customXml" Target="../ink/ink1875.xml"/><Relationship Id="rId226" Type="http://schemas.openxmlformats.org/officeDocument/2006/relationships/image" Target="../media/image885.png"/><Relationship Id="rId107" Type="http://schemas.openxmlformats.org/officeDocument/2006/relationships/image" Target="../media/image823.png"/><Relationship Id="rId11" Type="http://schemas.openxmlformats.org/officeDocument/2006/relationships/image" Target="../media/image775.png"/><Relationship Id="rId32" Type="http://schemas.openxmlformats.org/officeDocument/2006/relationships/customXml" Target="../ink/ink1788.xml"/><Relationship Id="rId53" Type="http://schemas.openxmlformats.org/officeDocument/2006/relationships/image" Target="../media/image796.png"/><Relationship Id="rId74" Type="http://schemas.openxmlformats.org/officeDocument/2006/relationships/customXml" Target="../ink/ink1809.xml"/><Relationship Id="rId128" Type="http://schemas.openxmlformats.org/officeDocument/2006/relationships/customXml" Target="../ink/ink1836.xml"/><Relationship Id="rId149" Type="http://schemas.openxmlformats.org/officeDocument/2006/relationships/image" Target="../media/image845.png"/><Relationship Id="rId5" Type="http://schemas.openxmlformats.org/officeDocument/2006/relationships/image" Target="../media/image772.png"/><Relationship Id="rId95" Type="http://schemas.openxmlformats.org/officeDocument/2006/relationships/image" Target="../media/image817.png"/><Relationship Id="rId160" Type="http://schemas.openxmlformats.org/officeDocument/2006/relationships/customXml" Target="../ink/ink1852.xml"/><Relationship Id="rId181" Type="http://schemas.openxmlformats.org/officeDocument/2006/relationships/image" Target="../media/image863.png"/><Relationship Id="rId216" Type="http://schemas.openxmlformats.org/officeDocument/2006/relationships/image" Target="../media/image880.png"/><Relationship Id="rId22" Type="http://schemas.openxmlformats.org/officeDocument/2006/relationships/customXml" Target="../ink/ink1783.xml"/><Relationship Id="rId43" Type="http://schemas.openxmlformats.org/officeDocument/2006/relationships/image" Target="../media/image791.png"/><Relationship Id="rId64" Type="http://schemas.openxmlformats.org/officeDocument/2006/relationships/customXml" Target="../ink/ink1804.xml"/><Relationship Id="rId118" Type="http://schemas.openxmlformats.org/officeDocument/2006/relationships/customXml" Target="../ink/ink1831.xml"/><Relationship Id="rId139" Type="http://schemas.openxmlformats.org/officeDocument/2006/relationships/image" Target="../media/image840.png"/><Relationship Id="rId85" Type="http://schemas.openxmlformats.org/officeDocument/2006/relationships/image" Target="../media/image812.png"/><Relationship Id="rId150" Type="http://schemas.openxmlformats.org/officeDocument/2006/relationships/customXml" Target="../ink/ink1847.xml"/><Relationship Id="rId171" Type="http://schemas.openxmlformats.org/officeDocument/2006/relationships/image" Target="../media/image858.png"/><Relationship Id="rId192" Type="http://schemas.openxmlformats.org/officeDocument/2006/relationships/customXml" Target="../ink/ink1868.xml"/><Relationship Id="rId206" Type="http://schemas.openxmlformats.org/officeDocument/2006/relationships/image" Target="../media/image875.png"/><Relationship Id="rId227" Type="http://schemas.openxmlformats.org/officeDocument/2006/relationships/customXml" Target="../ink/ink1886.xml"/><Relationship Id="rId12" Type="http://schemas.openxmlformats.org/officeDocument/2006/relationships/customXml" Target="../ink/ink1778.xml"/><Relationship Id="rId33" Type="http://schemas.openxmlformats.org/officeDocument/2006/relationships/image" Target="../media/image786.png"/><Relationship Id="rId108" Type="http://schemas.openxmlformats.org/officeDocument/2006/relationships/customXml" Target="../ink/ink1826.xml"/><Relationship Id="rId129" Type="http://schemas.openxmlformats.org/officeDocument/2006/relationships/image" Target="../media/image835.png"/><Relationship Id="rId54" Type="http://schemas.openxmlformats.org/officeDocument/2006/relationships/customXml" Target="../ink/ink1799.xml"/><Relationship Id="rId75" Type="http://schemas.openxmlformats.org/officeDocument/2006/relationships/image" Target="../media/image807.png"/><Relationship Id="rId96" Type="http://schemas.openxmlformats.org/officeDocument/2006/relationships/customXml" Target="../ink/ink1820.xml"/><Relationship Id="rId140" Type="http://schemas.openxmlformats.org/officeDocument/2006/relationships/customXml" Target="../ink/ink1842.xml"/><Relationship Id="rId161" Type="http://schemas.openxmlformats.org/officeDocument/2006/relationships/image" Target="../media/image852.png"/><Relationship Id="rId182" Type="http://schemas.openxmlformats.org/officeDocument/2006/relationships/customXml" Target="../ink/ink1863.xml"/><Relationship Id="rId217" Type="http://schemas.openxmlformats.org/officeDocument/2006/relationships/customXml" Target="../ink/ink1881.xml"/><Relationship Id="rId6" Type="http://schemas.openxmlformats.org/officeDocument/2006/relationships/customXml" Target="../ink/ink1775.xml"/><Relationship Id="rId23" Type="http://schemas.openxmlformats.org/officeDocument/2006/relationships/image" Target="../media/image781.png"/><Relationship Id="rId119" Type="http://schemas.openxmlformats.org/officeDocument/2006/relationships/image" Target="../media/image830.png"/><Relationship Id="rId44" Type="http://schemas.openxmlformats.org/officeDocument/2006/relationships/customXml" Target="../ink/ink1794.xml"/><Relationship Id="rId65" Type="http://schemas.openxmlformats.org/officeDocument/2006/relationships/image" Target="../media/image802.png"/><Relationship Id="rId86" Type="http://schemas.openxmlformats.org/officeDocument/2006/relationships/customXml" Target="../ink/ink1815.xml"/><Relationship Id="rId130" Type="http://schemas.openxmlformats.org/officeDocument/2006/relationships/customXml" Target="../ink/ink1837.xml"/><Relationship Id="rId151" Type="http://schemas.openxmlformats.org/officeDocument/2006/relationships/image" Target="../media/image846.png"/><Relationship Id="rId172" Type="http://schemas.openxmlformats.org/officeDocument/2006/relationships/customXml" Target="../ink/ink1858.xml"/><Relationship Id="rId193" Type="http://schemas.openxmlformats.org/officeDocument/2006/relationships/image" Target="../media/image869.png"/><Relationship Id="rId207" Type="http://schemas.openxmlformats.org/officeDocument/2006/relationships/customXml" Target="../ink/ink1876.xml"/><Relationship Id="rId228" Type="http://schemas.openxmlformats.org/officeDocument/2006/relationships/image" Target="../media/image886.png"/><Relationship Id="rId13" Type="http://schemas.openxmlformats.org/officeDocument/2006/relationships/image" Target="../media/image776.png"/><Relationship Id="rId109" Type="http://schemas.openxmlformats.org/officeDocument/2006/relationships/image" Target="../media/image824.png"/><Relationship Id="rId34" Type="http://schemas.openxmlformats.org/officeDocument/2006/relationships/customXml" Target="../ink/ink1789.xml"/><Relationship Id="rId55" Type="http://schemas.openxmlformats.org/officeDocument/2006/relationships/image" Target="../media/image797.png"/><Relationship Id="rId76" Type="http://schemas.openxmlformats.org/officeDocument/2006/relationships/customXml" Target="../ink/ink1810.xml"/><Relationship Id="rId97" Type="http://schemas.openxmlformats.org/officeDocument/2006/relationships/image" Target="../media/image818.png"/><Relationship Id="rId120" Type="http://schemas.openxmlformats.org/officeDocument/2006/relationships/customXml" Target="../ink/ink1832.xml"/><Relationship Id="rId141" Type="http://schemas.openxmlformats.org/officeDocument/2006/relationships/image" Target="../media/image841.png"/><Relationship Id="rId7" Type="http://schemas.openxmlformats.org/officeDocument/2006/relationships/image" Target="../media/image773.png"/><Relationship Id="rId162" Type="http://schemas.openxmlformats.org/officeDocument/2006/relationships/customXml" Target="../ink/ink1853.xml"/><Relationship Id="rId183" Type="http://schemas.openxmlformats.org/officeDocument/2006/relationships/image" Target="../media/image864.png"/><Relationship Id="rId218" Type="http://schemas.openxmlformats.org/officeDocument/2006/relationships/image" Target="../media/image881.png"/><Relationship Id="rId24" Type="http://schemas.openxmlformats.org/officeDocument/2006/relationships/customXml" Target="../ink/ink1784.xml"/><Relationship Id="rId45" Type="http://schemas.openxmlformats.org/officeDocument/2006/relationships/image" Target="../media/image792.png"/><Relationship Id="rId66" Type="http://schemas.openxmlformats.org/officeDocument/2006/relationships/customXml" Target="../ink/ink1805.xml"/><Relationship Id="rId87" Type="http://schemas.openxmlformats.org/officeDocument/2006/relationships/image" Target="../media/image813.png"/><Relationship Id="rId110" Type="http://schemas.openxmlformats.org/officeDocument/2006/relationships/customXml" Target="../ink/ink1827.xml"/><Relationship Id="rId131" Type="http://schemas.openxmlformats.org/officeDocument/2006/relationships/image" Target="../media/image836.png"/><Relationship Id="rId152" Type="http://schemas.openxmlformats.org/officeDocument/2006/relationships/customXml" Target="../ink/ink1848.xml"/><Relationship Id="rId173" Type="http://schemas.openxmlformats.org/officeDocument/2006/relationships/image" Target="../media/image859.png"/><Relationship Id="rId194" Type="http://schemas.openxmlformats.org/officeDocument/2006/relationships/customXml" Target="../ink/ink1869.xml"/><Relationship Id="rId208" Type="http://schemas.openxmlformats.org/officeDocument/2006/relationships/image" Target="../media/image876.png"/><Relationship Id="rId229" Type="http://schemas.openxmlformats.org/officeDocument/2006/relationships/customXml" Target="../ink/ink1887.xml"/><Relationship Id="rId14" Type="http://schemas.openxmlformats.org/officeDocument/2006/relationships/customXml" Target="../ink/ink1779.xml"/><Relationship Id="rId35" Type="http://schemas.openxmlformats.org/officeDocument/2006/relationships/image" Target="../media/image787.png"/><Relationship Id="rId56" Type="http://schemas.openxmlformats.org/officeDocument/2006/relationships/customXml" Target="../ink/ink1800.xml"/><Relationship Id="rId77" Type="http://schemas.openxmlformats.org/officeDocument/2006/relationships/image" Target="../media/image808.png"/><Relationship Id="rId100" Type="http://schemas.openxmlformats.org/officeDocument/2006/relationships/customXml" Target="../ink/ink1822.xml"/><Relationship Id="rId8" Type="http://schemas.openxmlformats.org/officeDocument/2006/relationships/customXml" Target="../ink/ink1776.xml"/><Relationship Id="rId98" Type="http://schemas.openxmlformats.org/officeDocument/2006/relationships/customXml" Target="../ink/ink1821.xml"/><Relationship Id="rId121" Type="http://schemas.openxmlformats.org/officeDocument/2006/relationships/image" Target="../media/image831.png"/><Relationship Id="rId142" Type="http://schemas.openxmlformats.org/officeDocument/2006/relationships/customXml" Target="../ink/ink1843.xml"/><Relationship Id="rId163" Type="http://schemas.openxmlformats.org/officeDocument/2006/relationships/image" Target="../media/image854.png"/><Relationship Id="rId184" Type="http://schemas.openxmlformats.org/officeDocument/2006/relationships/customXml" Target="../ink/ink1864.xml"/><Relationship Id="rId219" Type="http://schemas.openxmlformats.org/officeDocument/2006/relationships/customXml" Target="../ink/ink1882.xml"/><Relationship Id="rId230" Type="http://schemas.openxmlformats.org/officeDocument/2006/relationships/image" Target="../media/image887.png"/><Relationship Id="rId25" Type="http://schemas.openxmlformats.org/officeDocument/2006/relationships/image" Target="../media/image782.png"/><Relationship Id="rId46" Type="http://schemas.openxmlformats.org/officeDocument/2006/relationships/customXml" Target="../ink/ink1795.xml"/><Relationship Id="rId67" Type="http://schemas.openxmlformats.org/officeDocument/2006/relationships/image" Target="../media/image803.png"/><Relationship Id="rId116" Type="http://schemas.openxmlformats.org/officeDocument/2006/relationships/customXml" Target="../ink/ink1830.xml"/><Relationship Id="rId137" Type="http://schemas.openxmlformats.org/officeDocument/2006/relationships/image" Target="../media/image839.png"/><Relationship Id="rId158" Type="http://schemas.openxmlformats.org/officeDocument/2006/relationships/customXml" Target="../ink/ink1851.xml"/><Relationship Id="rId20" Type="http://schemas.openxmlformats.org/officeDocument/2006/relationships/customXml" Target="../ink/ink1782.xml"/><Relationship Id="rId41" Type="http://schemas.openxmlformats.org/officeDocument/2006/relationships/image" Target="../media/image790.png"/><Relationship Id="rId62" Type="http://schemas.openxmlformats.org/officeDocument/2006/relationships/customXml" Target="../ink/ink1803.xml"/><Relationship Id="rId83" Type="http://schemas.openxmlformats.org/officeDocument/2006/relationships/image" Target="../media/image811.png"/><Relationship Id="rId88" Type="http://schemas.openxmlformats.org/officeDocument/2006/relationships/customXml" Target="../ink/ink1816.xml"/><Relationship Id="rId111" Type="http://schemas.openxmlformats.org/officeDocument/2006/relationships/image" Target="../media/image826.png"/><Relationship Id="rId132" Type="http://schemas.openxmlformats.org/officeDocument/2006/relationships/customXml" Target="../ink/ink1838.xml"/><Relationship Id="rId153" Type="http://schemas.openxmlformats.org/officeDocument/2006/relationships/image" Target="../media/image848.png"/><Relationship Id="rId174" Type="http://schemas.openxmlformats.org/officeDocument/2006/relationships/customXml" Target="../ink/ink1859.xml"/><Relationship Id="rId179" Type="http://schemas.openxmlformats.org/officeDocument/2006/relationships/image" Target="../media/image862.png"/><Relationship Id="rId195" Type="http://schemas.openxmlformats.org/officeDocument/2006/relationships/image" Target="../media/image870.png"/><Relationship Id="rId209" Type="http://schemas.openxmlformats.org/officeDocument/2006/relationships/customXml" Target="../ink/ink1877.xml"/><Relationship Id="rId190" Type="http://schemas.openxmlformats.org/officeDocument/2006/relationships/customXml" Target="../ink/ink1867.xml"/><Relationship Id="rId204" Type="http://schemas.openxmlformats.org/officeDocument/2006/relationships/image" Target="../media/image874.png"/><Relationship Id="rId220" Type="http://schemas.openxmlformats.org/officeDocument/2006/relationships/image" Target="../media/image882.png"/><Relationship Id="rId225" Type="http://schemas.openxmlformats.org/officeDocument/2006/relationships/customXml" Target="../ink/ink1885.xml"/><Relationship Id="rId15" Type="http://schemas.openxmlformats.org/officeDocument/2006/relationships/image" Target="../media/image777.png"/><Relationship Id="rId36" Type="http://schemas.openxmlformats.org/officeDocument/2006/relationships/customXml" Target="../ink/ink1790.xml"/><Relationship Id="rId57" Type="http://schemas.openxmlformats.org/officeDocument/2006/relationships/image" Target="../media/image798.png"/><Relationship Id="rId106" Type="http://schemas.openxmlformats.org/officeDocument/2006/relationships/customXml" Target="../ink/ink1825.xml"/><Relationship Id="rId127" Type="http://schemas.openxmlformats.org/officeDocument/2006/relationships/image" Target="../media/image834.png"/><Relationship Id="rId10" Type="http://schemas.openxmlformats.org/officeDocument/2006/relationships/customXml" Target="../ink/ink1777.xml"/><Relationship Id="rId31" Type="http://schemas.openxmlformats.org/officeDocument/2006/relationships/image" Target="../media/image785.png"/><Relationship Id="rId52" Type="http://schemas.openxmlformats.org/officeDocument/2006/relationships/customXml" Target="../ink/ink1798.xml"/><Relationship Id="rId73" Type="http://schemas.openxmlformats.org/officeDocument/2006/relationships/image" Target="../media/image806.png"/><Relationship Id="rId78" Type="http://schemas.openxmlformats.org/officeDocument/2006/relationships/customXml" Target="../ink/ink1811.xml"/><Relationship Id="rId94" Type="http://schemas.openxmlformats.org/officeDocument/2006/relationships/customXml" Target="../ink/ink1819.xml"/><Relationship Id="rId99" Type="http://schemas.openxmlformats.org/officeDocument/2006/relationships/image" Target="../media/image819.png"/><Relationship Id="rId101" Type="http://schemas.openxmlformats.org/officeDocument/2006/relationships/image" Target="../media/image820.png"/><Relationship Id="rId122" Type="http://schemas.openxmlformats.org/officeDocument/2006/relationships/customXml" Target="../ink/ink1833.xml"/><Relationship Id="rId143" Type="http://schemas.openxmlformats.org/officeDocument/2006/relationships/image" Target="../media/image842.png"/><Relationship Id="rId148" Type="http://schemas.openxmlformats.org/officeDocument/2006/relationships/customXml" Target="../ink/ink1846.xml"/><Relationship Id="rId164" Type="http://schemas.openxmlformats.org/officeDocument/2006/relationships/customXml" Target="../ink/ink1854.xml"/><Relationship Id="rId169" Type="http://schemas.openxmlformats.org/officeDocument/2006/relationships/image" Target="../media/image857.png"/><Relationship Id="rId185" Type="http://schemas.openxmlformats.org/officeDocument/2006/relationships/image" Target="../media/image865.png"/><Relationship Id="rId4" Type="http://schemas.openxmlformats.org/officeDocument/2006/relationships/customXml" Target="../ink/ink1774.xml"/><Relationship Id="rId9" Type="http://schemas.openxmlformats.org/officeDocument/2006/relationships/image" Target="../media/image774.png"/><Relationship Id="rId180" Type="http://schemas.openxmlformats.org/officeDocument/2006/relationships/customXml" Target="../ink/ink1862.xml"/><Relationship Id="rId210" Type="http://schemas.openxmlformats.org/officeDocument/2006/relationships/image" Target="../media/image877.png"/><Relationship Id="rId215" Type="http://schemas.openxmlformats.org/officeDocument/2006/relationships/customXml" Target="../ink/ink1880.xml"/><Relationship Id="rId26" Type="http://schemas.openxmlformats.org/officeDocument/2006/relationships/customXml" Target="../ink/ink1785.xml"/><Relationship Id="rId47" Type="http://schemas.openxmlformats.org/officeDocument/2006/relationships/image" Target="../media/image793.png"/><Relationship Id="rId68" Type="http://schemas.openxmlformats.org/officeDocument/2006/relationships/customXml" Target="../ink/ink1806.xml"/><Relationship Id="rId89" Type="http://schemas.openxmlformats.org/officeDocument/2006/relationships/image" Target="../media/image814.png"/><Relationship Id="rId112" Type="http://schemas.openxmlformats.org/officeDocument/2006/relationships/customXml" Target="../ink/ink1828.xml"/><Relationship Id="rId133" Type="http://schemas.openxmlformats.org/officeDocument/2006/relationships/image" Target="../media/image837.png"/><Relationship Id="rId154" Type="http://schemas.openxmlformats.org/officeDocument/2006/relationships/customXml" Target="../ink/ink1849.xml"/><Relationship Id="rId175" Type="http://schemas.openxmlformats.org/officeDocument/2006/relationships/image" Target="../media/image860.png"/><Relationship Id="rId196" Type="http://schemas.openxmlformats.org/officeDocument/2006/relationships/customXml" Target="../ink/ink1870.xml"/><Relationship Id="rId200" Type="http://schemas.openxmlformats.org/officeDocument/2006/relationships/customXml" Target="../ink/ink1872.xml"/><Relationship Id="rId16" Type="http://schemas.openxmlformats.org/officeDocument/2006/relationships/customXml" Target="../ink/ink1780.xml"/><Relationship Id="rId221" Type="http://schemas.openxmlformats.org/officeDocument/2006/relationships/customXml" Target="../ink/ink1883.xml"/><Relationship Id="rId37" Type="http://schemas.openxmlformats.org/officeDocument/2006/relationships/image" Target="../media/image788.png"/><Relationship Id="rId58" Type="http://schemas.openxmlformats.org/officeDocument/2006/relationships/customXml" Target="../ink/ink1801.xml"/><Relationship Id="rId79" Type="http://schemas.openxmlformats.org/officeDocument/2006/relationships/image" Target="../media/image809.png"/><Relationship Id="rId102" Type="http://schemas.openxmlformats.org/officeDocument/2006/relationships/customXml" Target="../ink/ink1823.xml"/><Relationship Id="rId123" Type="http://schemas.openxmlformats.org/officeDocument/2006/relationships/image" Target="../media/image832.png"/><Relationship Id="rId144" Type="http://schemas.openxmlformats.org/officeDocument/2006/relationships/customXml" Target="../ink/ink1844.xml"/><Relationship Id="rId90" Type="http://schemas.openxmlformats.org/officeDocument/2006/relationships/customXml" Target="../ink/ink1817.xml"/><Relationship Id="rId165" Type="http://schemas.openxmlformats.org/officeDocument/2006/relationships/image" Target="../media/image855.png"/><Relationship Id="rId186" Type="http://schemas.openxmlformats.org/officeDocument/2006/relationships/customXml" Target="../ink/ink1865.xml"/><Relationship Id="rId211" Type="http://schemas.openxmlformats.org/officeDocument/2006/relationships/customXml" Target="../ink/ink1878.xml"/><Relationship Id="rId27" Type="http://schemas.openxmlformats.org/officeDocument/2006/relationships/image" Target="../media/image783.png"/><Relationship Id="rId48" Type="http://schemas.openxmlformats.org/officeDocument/2006/relationships/customXml" Target="../ink/ink1796.xml"/><Relationship Id="rId69" Type="http://schemas.openxmlformats.org/officeDocument/2006/relationships/image" Target="../media/image804.png"/><Relationship Id="rId113" Type="http://schemas.openxmlformats.org/officeDocument/2006/relationships/image" Target="../media/image827.png"/><Relationship Id="rId134" Type="http://schemas.openxmlformats.org/officeDocument/2006/relationships/customXml" Target="../ink/ink1839.xml"/><Relationship Id="rId80" Type="http://schemas.openxmlformats.org/officeDocument/2006/relationships/customXml" Target="../ink/ink1812.xml"/><Relationship Id="rId155" Type="http://schemas.openxmlformats.org/officeDocument/2006/relationships/image" Target="../media/image849.png"/><Relationship Id="rId176" Type="http://schemas.openxmlformats.org/officeDocument/2006/relationships/customXml" Target="../ink/ink1860.xml"/><Relationship Id="rId197" Type="http://schemas.openxmlformats.org/officeDocument/2006/relationships/image" Target="../media/image871.png"/><Relationship Id="rId201" Type="http://schemas.openxmlformats.org/officeDocument/2006/relationships/customXml" Target="../ink/ink1873.xml"/><Relationship Id="rId222" Type="http://schemas.openxmlformats.org/officeDocument/2006/relationships/image" Target="../media/image883.png"/><Relationship Id="rId17" Type="http://schemas.openxmlformats.org/officeDocument/2006/relationships/image" Target="../media/image778.png"/><Relationship Id="rId38" Type="http://schemas.openxmlformats.org/officeDocument/2006/relationships/customXml" Target="../ink/ink1791.xml"/><Relationship Id="rId59" Type="http://schemas.openxmlformats.org/officeDocument/2006/relationships/image" Target="../media/image799.png"/><Relationship Id="rId103" Type="http://schemas.openxmlformats.org/officeDocument/2006/relationships/image" Target="../media/image821.png"/><Relationship Id="rId124" Type="http://schemas.openxmlformats.org/officeDocument/2006/relationships/customXml" Target="../ink/ink1834.xml"/><Relationship Id="rId70" Type="http://schemas.openxmlformats.org/officeDocument/2006/relationships/customXml" Target="../ink/ink1807.xml"/><Relationship Id="rId91" Type="http://schemas.openxmlformats.org/officeDocument/2006/relationships/image" Target="../media/image815.png"/><Relationship Id="rId145" Type="http://schemas.openxmlformats.org/officeDocument/2006/relationships/image" Target="../media/image843.png"/><Relationship Id="rId166" Type="http://schemas.openxmlformats.org/officeDocument/2006/relationships/customXml" Target="../ink/ink1855.xml"/><Relationship Id="rId187" Type="http://schemas.openxmlformats.org/officeDocument/2006/relationships/image" Target="../media/image866.png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878.png"/><Relationship Id="rId28" Type="http://schemas.openxmlformats.org/officeDocument/2006/relationships/customXml" Target="../ink/ink1786.xml"/><Relationship Id="rId49" Type="http://schemas.openxmlformats.org/officeDocument/2006/relationships/image" Target="../media/image794.png"/><Relationship Id="rId114" Type="http://schemas.openxmlformats.org/officeDocument/2006/relationships/customXml" Target="../ink/ink1829.xml"/><Relationship Id="rId60" Type="http://schemas.openxmlformats.org/officeDocument/2006/relationships/customXml" Target="../ink/ink1802.xml"/><Relationship Id="rId81" Type="http://schemas.openxmlformats.org/officeDocument/2006/relationships/image" Target="../media/image810.png"/><Relationship Id="rId135" Type="http://schemas.openxmlformats.org/officeDocument/2006/relationships/image" Target="../media/image838.png"/><Relationship Id="rId156" Type="http://schemas.openxmlformats.org/officeDocument/2006/relationships/customXml" Target="../ink/ink1850.xml"/><Relationship Id="rId177" Type="http://schemas.openxmlformats.org/officeDocument/2006/relationships/image" Target="../media/image861.png"/><Relationship Id="rId198" Type="http://schemas.openxmlformats.org/officeDocument/2006/relationships/customXml" Target="../ink/ink1871.xml"/><Relationship Id="rId202" Type="http://schemas.openxmlformats.org/officeDocument/2006/relationships/image" Target="../media/image873.png"/><Relationship Id="rId223" Type="http://schemas.openxmlformats.org/officeDocument/2006/relationships/customXml" Target="../ink/ink1884.xml"/><Relationship Id="rId18" Type="http://schemas.openxmlformats.org/officeDocument/2006/relationships/customXml" Target="../ink/ink1781.xml"/><Relationship Id="rId39" Type="http://schemas.openxmlformats.org/officeDocument/2006/relationships/image" Target="../media/image789.png"/><Relationship Id="rId50" Type="http://schemas.openxmlformats.org/officeDocument/2006/relationships/customXml" Target="../ink/ink1797.xml"/><Relationship Id="rId104" Type="http://schemas.openxmlformats.org/officeDocument/2006/relationships/customXml" Target="../ink/ink1824.xml"/><Relationship Id="rId125" Type="http://schemas.openxmlformats.org/officeDocument/2006/relationships/image" Target="../media/image833.png"/><Relationship Id="rId146" Type="http://schemas.openxmlformats.org/officeDocument/2006/relationships/customXml" Target="../ink/ink1845.xml"/><Relationship Id="rId167" Type="http://schemas.openxmlformats.org/officeDocument/2006/relationships/image" Target="../media/image856.png"/><Relationship Id="rId188" Type="http://schemas.openxmlformats.org/officeDocument/2006/relationships/customXml" Target="../ink/ink1866.xml"/><Relationship Id="rId71" Type="http://schemas.openxmlformats.org/officeDocument/2006/relationships/image" Target="../media/image805.png"/><Relationship Id="rId92" Type="http://schemas.openxmlformats.org/officeDocument/2006/relationships/customXml" Target="../ink/ink1818.xml"/><Relationship Id="rId213" Type="http://schemas.openxmlformats.org/officeDocument/2006/relationships/customXml" Target="../ink/ink1879.xml"/><Relationship Id="rId2" Type="http://schemas.openxmlformats.org/officeDocument/2006/relationships/customXml" Target="../ink/ink1773.xml"/><Relationship Id="rId29" Type="http://schemas.openxmlformats.org/officeDocument/2006/relationships/image" Target="../media/image784.png"/><Relationship Id="rId40" Type="http://schemas.openxmlformats.org/officeDocument/2006/relationships/customXml" Target="../ink/ink1792.xml"/><Relationship Id="rId115" Type="http://schemas.openxmlformats.org/officeDocument/2006/relationships/image" Target="../media/image828.png"/><Relationship Id="rId136" Type="http://schemas.openxmlformats.org/officeDocument/2006/relationships/customXml" Target="../ink/ink1840.xml"/><Relationship Id="rId157" Type="http://schemas.openxmlformats.org/officeDocument/2006/relationships/image" Target="../media/image850.png"/><Relationship Id="rId178" Type="http://schemas.openxmlformats.org/officeDocument/2006/relationships/customXml" Target="../ink/ink1861.xml"/><Relationship Id="rId61" Type="http://schemas.openxmlformats.org/officeDocument/2006/relationships/image" Target="../media/image800.png"/><Relationship Id="rId82" Type="http://schemas.openxmlformats.org/officeDocument/2006/relationships/customXml" Target="../ink/ink1813.xml"/><Relationship Id="rId199" Type="http://schemas.openxmlformats.org/officeDocument/2006/relationships/image" Target="../media/image872.png"/><Relationship Id="rId203" Type="http://schemas.openxmlformats.org/officeDocument/2006/relationships/customXml" Target="../ink/ink1874.xml"/><Relationship Id="rId19" Type="http://schemas.openxmlformats.org/officeDocument/2006/relationships/image" Target="../media/image779.png"/><Relationship Id="rId224" Type="http://schemas.openxmlformats.org/officeDocument/2006/relationships/image" Target="../media/image884.png"/><Relationship Id="rId30" Type="http://schemas.openxmlformats.org/officeDocument/2006/relationships/customXml" Target="../ink/ink1787.xml"/><Relationship Id="rId105" Type="http://schemas.openxmlformats.org/officeDocument/2006/relationships/image" Target="../media/image822.png"/><Relationship Id="rId126" Type="http://schemas.openxmlformats.org/officeDocument/2006/relationships/customXml" Target="../ink/ink1835.xml"/><Relationship Id="rId147" Type="http://schemas.openxmlformats.org/officeDocument/2006/relationships/image" Target="../media/image844.png"/><Relationship Id="rId168" Type="http://schemas.openxmlformats.org/officeDocument/2006/relationships/customXml" Target="../ink/ink1856.xml"/><Relationship Id="rId51" Type="http://schemas.openxmlformats.org/officeDocument/2006/relationships/image" Target="../media/image795.png"/><Relationship Id="rId72" Type="http://schemas.openxmlformats.org/officeDocument/2006/relationships/customXml" Target="../ink/ink1808.xml"/><Relationship Id="rId93" Type="http://schemas.openxmlformats.org/officeDocument/2006/relationships/image" Target="../media/image816.png"/><Relationship Id="rId189" Type="http://schemas.openxmlformats.org/officeDocument/2006/relationships/image" Target="../media/image867.png"/><Relationship Id="rId3" Type="http://schemas.openxmlformats.org/officeDocument/2006/relationships/image" Target="../media/image771.png"/><Relationship Id="rId214" Type="http://schemas.openxmlformats.org/officeDocument/2006/relationships/image" Target="../media/image87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90.xml"/><Relationship Id="rId3" Type="http://schemas.openxmlformats.org/officeDocument/2006/relationships/customXml" Target="../ink/ink1888.xml"/><Relationship Id="rId7" Type="http://schemas.openxmlformats.org/officeDocument/2006/relationships/image" Target="../media/image7590.png"/><Relationship Id="rId2" Type="http://schemas.openxmlformats.org/officeDocument/2006/relationships/image" Target="../media/image672.emf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889.xml"/><Relationship Id="rId5" Type="http://schemas.openxmlformats.org/officeDocument/2006/relationships/image" Target="../media/image673.emf"/><Relationship Id="rId4" Type="http://schemas.openxmlformats.org/officeDocument/2006/relationships/image" Target="../media/image7570.png"/><Relationship Id="rId9" Type="http://schemas.openxmlformats.org/officeDocument/2006/relationships/image" Target="../media/image7600.png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9.xml"/><Relationship Id="rId299" Type="http://schemas.openxmlformats.org/officeDocument/2006/relationships/image" Target="../media/image148.png"/><Relationship Id="rId21" Type="http://schemas.openxmlformats.org/officeDocument/2006/relationships/customXml" Target="../ink/ink11.xml"/><Relationship Id="rId63" Type="http://schemas.openxmlformats.org/officeDocument/2006/relationships/customXml" Target="../ink/ink32.xml"/><Relationship Id="rId159" Type="http://schemas.openxmlformats.org/officeDocument/2006/relationships/customXml" Target="../ink/ink80.xml"/><Relationship Id="rId324" Type="http://schemas.openxmlformats.org/officeDocument/2006/relationships/customXml" Target="../ink/ink164.xml"/><Relationship Id="rId366" Type="http://schemas.openxmlformats.org/officeDocument/2006/relationships/customXml" Target="../ink/ink184.xml"/><Relationship Id="rId170" Type="http://schemas.openxmlformats.org/officeDocument/2006/relationships/image" Target="../media/image84.png"/><Relationship Id="rId226" Type="http://schemas.openxmlformats.org/officeDocument/2006/relationships/customXml" Target="../ink/ink114.xml"/><Relationship Id="rId433" Type="http://schemas.openxmlformats.org/officeDocument/2006/relationships/customXml" Target="../ink/ink218.xml"/><Relationship Id="rId268" Type="http://schemas.openxmlformats.org/officeDocument/2006/relationships/customXml" Target="../ink/ink135.xml"/><Relationship Id="rId475" Type="http://schemas.openxmlformats.org/officeDocument/2006/relationships/image" Target="../media/image234.png"/><Relationship Id="rId32" Type="http://schemas.openxmlformats.org/officeDocument/2006/relationships/image" Target="../media/image15.png"/><Relationship Id="rId74" Type="http://schemas.openxmlformats.org/officeDocument/2006/relationships/image" Target="../media/image36.png"/><Relationship Id="rId128" Type="http://schemas.openxmlformats.org/officeDocument/2006/relationships/image" Target="../media/image63.png"/><Relationship Id="rId335" Type="http://schemas.openxmlformats.org/officeDocument/2006/relationships/image" Target="../media/image165.png"/><Relationship Id="rId377" Type="http://schemas.openxmlformats.org/officeDocument/2006/relationships/image" Target="../media/image186.png"/><Relationship Id="rId5" Type="http://schemas.openxmlformats.org/officeDocument/2006/relationships/image" Target="../media/image2.png"/><Relationship Id="rId181" Type="http://schemas.openxmlformats.org/officeDocument/2006/relationships/customXml" Target="../ink/ink91.xml"/><Relationship Id="rId237" Type="http://schemas.openxmlformats.org/officeDocument/2006/relationships/image" Target="../media/image117.png"/><Relationship Id="rId402" Type="http://schemas.openxmlformats.org/officeDocument/2006/relationships/image" Target="../media/image198.png"/><Relationship Id="rId279" Type="http://schemas.openxmlformats.org/officeDocument/2006/relationships/image" Target="../media/image138.png"/><Relationship Id="rId444" Type="http://schemas.openxmlformats.org/officeDocument/2006/relationships/image" Target="../media/image219.png"/><Relationship Id="rId486" Type="http://schemas.openxmlformats.org/officeDocument/2006/relationships/image" Target="../media/image239.png"/><Relationship Id="rId43" Type="http://schemas.openxmlformats.org/officeDocument/2006/relationships/customXml" Target="../ink/ink22.xml"/><Relationship Id="rId139" Type="http://schemas.openxmlformats.org/officeDocument/2006/relationships/customXml" Target="../ink/ink70.xml"/><Relationship Id="rId290" Type="http://schemas.openxmlformats.org/officeDocument/2006/relationships/customXml" Target="../ink/ink146.xml"/><Relationship Id="rId304" Type="http://schemas.openxmlformats.org/officeDocument/2006/relationships/customXml" Target="../ink/ink153.xml"/><Relationship Id="rId346" Type="http://schemas.openxmlformats.org/officeDocument/2006/relationships/customXml" Target="../ink/ink175.xml"/><Relationship Id="rId388" Type="http://schemas.openxmlformats.org/officeDocument/2006/relationships/customXml" Target="../ink/ink195.xml"/><Relationship Id="rId85" Type="http://schemas.openxmlformats.org/officeDocument/2006/relationships/customXml" Target="../ink/ink43.xml"/><Relationship Id="rId150" Type="http://schemas.openxmlformats.org/officeDocument/2006/relationships/image" Target="../media/image74.png"/><Relationship Id="rId192" Type="http://schemas.openxmlformats.org/officeDocument/2006/relationships/image" Target="../media/image95.png"/><Relationship Id="rId206" Type="http://schemas.openxmlformats.org/officeDocument/2006/relationships/image" Target="../media/image102.png"/><Relationship Id="rId413" Type="http://schemas.openxmlformats.org/officeDocument/2006/relationships/customXml" Target="../ink/ink208.xml"/><Relationship Id="rId248" Type="http://schemas.openxmlformats.org/officeDocument/2006/relationships/customXml" Target="../ink/ink125.xml"/><Relationship Id="rId455" Type="http://schemas.openxmlformats.org/officeDocument/2006/relationships/customXml" Target="../ink/ink229.xml"/><Relationship Id="rId497" Type="http://schemas.openxmlformats.org/officeDocument/2006/relationships/image" Target="../media/image243.png"/><Relationship Id="rId12" Type="http://schemas.openxmlformats.org/officeDocument/2006/relationships/customXml" Target="../ink/ink6.xml"/><Relationship Id="rId108" Type="http://schemas.openxmlformats.org/officeDocument/2006/relationships/image" Target="../media/image53.png"/><Relationship Id="rId315" Type="http://schemas.openxmlformats.org/officeDocument/2006/relationships/customXml" Target="../ink/ink159.xml"/><Relationship Id="rId357" Type="http://schemas.openxmlformats.org/officeDocument/2006/relationships/image" Target="../media/image176.png"/><Relationship Id="rId54" Type="http://schemas.openxmlformats.org/officeDocument/2006/relationships/image" Target="../media/image26.png"/><Relationship Id="rId96" Type="http://schemas.openxmlformats.org/officeDocument/2006/relationships/image" Target="../media/image47.png"/><Relationship Id="rId161" Type="http://schemas.openxmlformats.org/officeDocument/2006/relationships/customXml" Target="../ink/ink81.xml"/><Relationship Id="rId217" Type="http://schemas.openxmlformats.org/officeDocument/2006/relationships/image" Target="../media/image107.png"/><Relationship Id="rId399" Type="http://schemas.openxmlformats.org/officeDocument/2006/relationships/customXml" Target="../ink/ink201.xml"/><Relationship Id="rId259" Type="http://schemas.openxmlformats.org/officeDocument/2006/relationships/image" Target="../media/image128.png"/><Relationship Id="rId424" Type="http://schemas.openxmlformats.org/officeDocument/2006/relationships/image" Target="../media/image209.png"/><Relationship Id="rId466" Type="http://schemas.openxmlformats.org/officeDocument/2006/relationships/customXml" Target="../ink/ink235.xml"/><Relationship Id="rId23" Type="http://schemas.openxmlformats.org/officeDocument/2006/relationships/customXml" Target="../ink/ink12.xml"/><Relationship Id="rId119" Type="http://schemas.openxmlformats.org/officeDocument/2006/relationships/customXml" Target="../ink/ink60.xml"/><Relationship Id="rId270" Type="http://schemas.openxmlformats.org/officeDocument/2006/relationships/customXml" Target="../ink/ink136.xml"/><Relationship Id="rId326" Type="http://schemas.openxmlformats.org/officeDocument/2006/relationships/customXml" Target="../ink/ink165.xml"/><Relationship Id="rId65" Type="http://schemas.openxmlformats.org/officeDocument/2006/relationships/customXml" Target="../ink/ink33.xml"/><Relationship Id="rId130" Type="http://schemas.openxmlformats.org/officeDocument/2006/relationships/image" Target="../media/image64.png"/><Relationship Id="rId368" Type="http://schemas.openxmlformats.org/officeDocument/2006/relationships/customXml" Target="../ink/ink185.xml"/><Relationship Id="rId172" Type="http://schemas.openxmlformats.org/officeDocument/2006/relationships/image" Target="../media/image85.png"/><Relationship Id="rId228" Type="http://schemas.openxmlformats.org/officeDocument/2006/relationships/customXml" Target="../ink/ink115.xml"/><Relationship Id="rId435" Type="http://schemas.openxmlformats.org/officeDocument/2006/relationships/customXml" Target="../ink/ink219.xml"/><Relationship Id="rId477" Type="http://schemas.openxmlformats.org/officeDocument/2006/relationships/image" Target="../media/image235.png"/><Relationship Id="rId281" Type="http://schemas.openxmlformats.org/officeDocument/2006/relationships/image" Target="../media/image139.png"/><Relationship Id="rId337" Type="http://schemas.openxmlformats.org/officeDocument/2006/relationships/image" Target="../media/image166.png"/><Relationship Id="rId34" Type="http://schemas.openxmlformats.org/officeDocument/2006/relationships/image" Target="../media/image16.png"/><Relationship Id="rId76" Type="http://schemas.openxmlformats.org/officeDocument/2006/relationships/image" Target="../media/image37.png"/><Relationship Id="rId141" Type="http://schemas.openxmlformats.org/officeDocument/2006/relationships/customXml" Target="../ink/ink71.xml"/><Relationship Id="rId379" Type="http://schemas.openxmlformats.org/officeDocument/2006/relationships/image" Target="../media/image187.png"/><Relationship Id="rId7" Type="http://schemas.openxmlformats.org/officeDocument/2006/relationships/image" Target="../media/image3.png"/><Relationship Id="rId183" Type="http://schemas.openxmlformats.org/officeDocument/2006/relationships/customXml" Target="../ink/ink92.xml"/><Relationship Id="rId239" Type="http://schemas.openxmlformats.org/officeDocument/2006/relationships/image" Target="../media/image118.png"/><Relationship Id="rId390" Type="http://schemas.openxmlformats.org/officeDocument/2006/relationships/customXml" Target="../ink/ink196.xml"/><Relationship Id="rId404" Type="http://schemas.openxmlformats.org/officeDocument/2006/relationships/image" Target="../media/image199.png"/><Relationship Id="rId446" Type="http://schemas.openxmlformats.org/officeDocument/2006/relationships/image" Target="../media/image220.png"/><Relationship Id="rId250" Type="http://schemas.openxmlformats.org/officeDocument/2006/relationships/customXml" Target="../ink/ink126.xml"/><Relationship Id="rId292" Type="http://schemas.openxmlformats.org/officeDocument/2006/relationships/customXml" Target="../ink/ink147.xml"/><Relationship Id="rId306" Type="http://schemas.openxmlformats.org/officeDocument/2006/relationships/customXml" Target="../ink/ink154.xml"/><Relationship Id="rId488" Type="http://schemas.openxmlformats.org/officeDocument/2006/relationships/image" Target="../media/image240.png"/><Relationship Id="rId45" Type="http://schemas.openxmlformats.org/officeDocument/2006/relationships/customXml" Target="../ink/ink23.xml"/><Relationship Id="rId87" Type="http://schemas.openxmlformats.org/officeDocument/2006/relationships/customXml" Target="../ink/ink44.xml"/><Relationship Id="rId110" Type="http://schemas.openxmlformats.org/officeDocument/2006/relationships/image" Target="../media/image54.png"/><Relationship Id="rId348" Type="http://schemas.openxmlformats.org/officeDocument/2006/relationships/customXml" Target="../ink/ink176.xml"/><Relationship Id="rId152" Type="http://schemas.openxmlformats.org/officeDocument/2006/relationships/image" Target="../media/image75.png"/><Relationship Id="rId194" Type="http://schemas.openxmlformats.org/officeDocument/2006/relationships/image" Target="../media/image96.png"/><Relationship Id="rId208" Type="http://schemas.openxmlformats.org/officeDocument/2006/relationships/image" Target="../media/image103.png"/><Relationship Id="rId415" Type="http://schemas.openxmlformats.org/officeDocument/2006/relationships/customXml" Target="../ink/ink209.xml"/><Relationship Id="rId457" Type="http://schemas.openxmlformats.org/officeDocument/2006/relationships/image" Target="../media/image225.png"/><Relationship Id="rId261" Type="http://schemas.openxmlformats.org/officeDocument/2006/relationships/image" Target="../media/image129.png"/><Relationship Id="rId14" Type="http://schemas.openxmlformats.org/officeDocument/2006/relationships/image" Target="../media/image6.png"/><Relationship Id="rId56" Type="http://schemas.openxmlformats.org/officeDocument/2006/relationships/image" Target="../media/image27.png"/><Relationship Id="rId317" Type="http://schemas.openxmlformats.org/officeDocument/2006/relationships/customXml" Target="../ink/ink160.xml"/><Relationship Id="rId359" Type="http://schemas.openxmlformats.org/officeDocument/2006/relationships/image" Target="../media/image177.png"/><Relationship Id="rId98" Type="http://schemas.openxmlformats.org/officeDocument/2006/relationships/image" Target="../media/image48.png"/><Relationship Id="rId121" Type="http://schemas.openxmlformats.org/officeDocument/2006/relationships/customXml" Target="../ink/ink61.xml"/><Relationship Id="rId163" Type="http://schemas.openxmlformats.org/officeDocument/2006/relationships/customXml" Target="../ink/ink82.xml"/><Relationship Id="rId219" Type="http://schemas.openxmlformats.org/officeDocument/2006/relationships/image" Target="../media/image108.png"/><Relationship Id="rId370" Type="http://schemas.openxmlformats.org/officeDocument/2006/relationships/customXml" Target="../ink/ink186.xml"/><Relationship Id="rId426" Type="http://schemas.openxmlformats.org/officeDocument/2006/relationships/image" Target="../media/image210.png"/><Relationship Id="rId230" Type="http://schemas.openxmlformats.org/officeDocument/2006/relationships/customXml" Target="../ink/ink116.xml"/><Relationship Id="rId468" Type="http://schemas.openxmlformats.org/officeDocument/2006/relationships/customXml" Target="../ink/ink236.xml"/><Relationship Id="rId25" Type="http://schemas.openxmlformats.org/officeDocument/2006/relationships/customXml" Target="../ink/ink13.xml"/><Relationship Id="rId67" Type="http://schemas.openxmlformats.org/officeDocument/2006/relationships/customXml" Target="../ink/ink34.xml"/><Relationship Id="rId272" Type="http://schemas.openxmlformats.org/officeDocument/2006/relationships/customXml" Target="../ink/ink137.xml"/><Relationship Id="rId328" Type="http://schemas.openxmlformats.org/officeDocument/2006/relationships/customXml" Target="../ink/ink166.xml"/><Relationship Id="rId132" Type="http://schemas.openxmlformats.org/officeDocument/2006/relationships/image" Target="../media/image65.png"/><Relationship Id="rId174" Type="http://schemas.openxmlformats.org/officeDocument/2006/relationships/image" Target="../media/image86.png"/><Relationship Id="rId381" Type="http://schemas.openxmlformats.org/officeDocument/2006/relationships/image" Target="../media/image188.png"/><Relationship Id="rId241" Type="http://schemas.openxmlformats.org/officeDocument/2006/relationships/image" Target="../media/image119.png"/><Relationship Id="rId437" Type="http://schemas.openxmlformats.org/officeDocument/2006/relationships/customXml" Target="../ink/ink220.xml"/><Relationship Id="rId479" Type="http://schemas.openxmlformats.org/officeDocument/2006/relationships/customXml" Target="../ink/ink242.xml"/><Relationship Id="rId36" Type="http://schemas.openxmlformats.org/officeDocument/2006/relationships/image" Target="../media/image17.png"/><Relationship Id="rId283" Type="http://schemas.openxmlformats.org/officeDocument/2006/relationships/image" Target="../media/image140.png"/><Relationship Id="rId339" Type="http://schemas.openxmlformats.org/officeDocument/2006/relationships/image" Target="../media/image167.png"/><Relationship Id="rId490" Type="http://schemas.openxmlformats.org/officeDocument/2006/relationships/customXml" Target="../ink/ink248.xml"/><Relationship Id="rId78" Type="http://schemas.openxmlformats.org/officeDocument/2006/relationships/image" Target="../media/image38.png"/><Relationship Id="rId101" Type="http://schemas.openxmlformats.org/officeDocument/2006/relationships/customXml" Target="../ink/ink51.xml"/><Relationship Id="rId143" Type="http://schemas.openxmlformats.org/officeDocument/2006/relationships/customXml" Target="../ink/ink72.xml"/><Relationship Id="rId185" Type="http://schemas.openxmlformats.org/officeDocument/2006/relationships/customXml" Target="../ink/ink93.xml"/><Relationship Id="rId350" Type="http://schemas.openxmlformats.org/officeDocument/2006/relationships/customXml" Target="../ink/ink177.xml"/><Relationship Id="rId406" Type="http://schemas.openxmlformats.org/officeDocument/2006/relationships/image" Target="../media/image200.png"/><Relationship Id="rId9" Type="http://schemas.openxmlformats.org/officeDocument/2006/relationships/image" Target="../media/image4.png"/><Relationship Id="rId210" Type="http://schemas.openxmlformats.org/officeDocument/2006/relationships/image" Target="../media/image104.png"/><Relationship Id="rId392" Type="http://schemas.openxmlformats.org/officeDocument/2006/relationships/image" Target="../media/image193.png"/><Relationship Id="rId448" Type="http://schemas.openxmlformats.org/officeDocument/2006/relationships/image" Target="../media/image221.png"/><Relationship Id="rId252" Type="http://schemas.openxmlformats.org/officeDocument/2006/relationships/customXml" Target="../ink/ink127.xml"/><Relationship Id="rId294" Type="http://schemas.openxmlformats.org/officeDocument/2006/relationships/customXml" Target="../ink/ink148.xml"/><Relationship Id="rId308" Type="http://schemas.openxmlformats.org/officeDocument/2006/relationships/customXml" Target="../ink/ink155.xml"/><Relationship Id="rId47" Type="http://schemas.openxmlformats.org/officeDocument/2006/relationships/customXml" Target="../ink/ink24.xml"/><Relationship Id="rId89" Type="http://schemas.openxmlformats.org/officeDocument/2006/relationships/customXml" Target="../ink/ink45.xml"/><Relationship Id="rId112" Type="http://schemas.openxmlformats.org/officeDocument/2006/relationships/image" Target="../media/image55.png"/><Relationship Id="rId154" Type="http://schemas.openxmlformats.org/officeDocument/2006/relationships/image" Target="../media/image76.png"/><Relationship Id="rId361" Type="http://schemas.openxmlformats.org/officeDocument/2006/relationships/image" Target="../media/image178.png"/><Relationship Id="rId196" Type="http://schemas.openxmlformats.org/officeDocument/2006/relationships/image" Target="../media/image97.png"/><Relationship Id="rId417" Type="http://schemas.openxmlformats.org/officeDocument/2006/relationships/customXml" Target="../ink/ink210.xml"/><Relationship Id="rId459" Type="http://schemas.openxmlformats.org/officeDocument/2006/relationships/image" Target="../media/image226.png"/><Relationship Id="rId16" Type="http://schemas.openxmlformats.org/officeDocument/2006/relationships/image" Target="../media/image7.png"/><Relationship Id="rId221" Type="http://schemas.openxmlformats.org/officeDocument/2006/relationships/image" Target="../media/image109.png"/><Relationship Id="rId263" Type="http://schemas.openxmlformats.org/officeDocument/2006/relationships/image" Target="../media/image130.png"/><Relationship Id="rId319" Type="http://schemas.openxmlformats.org/officeDocument/2006/relationships/image" Target="../media/image157.png"/><Relationship Id="rId470" Type="http://schemas.openxmlformats.org/officeDocument/2006/relationships/customXml" Target="../ink/ink237.xml"/><Relationship Id="rId58" Type="http://schemas.openxmlformats.org/officeDocument/2006/relationships/image" Target="../media/image28.png"/><Relationship Id="rId123" Type="http://schemas.openxmlformats.org/officeDocument/2006/relationships/customXml" Target="../ink/ink62.xml"/><Relationship Id="rId330" Type="http://schemas.openxmlformats.org/officeDocument/2006/relationships/customXml" Target="../ink/ink167.xml"/><Relationship Id="rId165" Type="http://schemas.openxmlformats.org/officeDocument/2006/relationships/customXml" Target="../ink/ink83.xml"/><Relationship Id="rId372" Type="http://schemas.openxmlformats.org/officeDocument/2006/relationships/customXml" Target="../ink/ink187.xml"/><Relationship Id="rId428" Type="http://schemas.openxmlformats.org/officeDocument/2006/relationships/image" Target="../media/image211.png"/><Relationship Id="rId232" Type="http://schemas.openxmlformats.org/officeDocument/2006/relationships/customXml" Target="../ink/ink117.xml"/><Relationship Id="rId274" Type="http://schemas.openxmlformats.org/officeDocument/2006/relationships/customXml" Target="../ink/ink138.xml"/><Relationship Id="rId481" Type="http://schemas.openxmlformats.org/officeDocument/2006/relationships/customXml" Target="../ink/ink243.xml"/><Relationship Id="rId27" Type="http://schemas.openxmlformats.org/officeDocument/2006/relationships/customXml" Target="../ink/ink14.xml"/><Relationship Id="rId69" Type="http://schemas.openxmlformats.org/officeDocument/2006/relationships/customXml" Target="../ink/ink35.xml"/><Relationship Id="rId134" Type="http://schemas.openxmlformats.org/officeDocument/2006/relationships/image" Target="../media/image66.png"/><Relationship Id="rId80" Type="http://schemas.openxmlformats.org/officeDocument/2006/relationships/image" Target="../media/image39.png"/><Relationship Id="rId176" Type="http://schemas.openxmlformats.org/officeDocument/2006/relationships/image" Target="../media/image87.png"/><Relationship Id="rId341" Type="http://schemas.openxmlformats.org/officeDocument/2006/relationships/image" Target="../media/image168.png"/><Relationship Id="rId383" Type="http://schemas.openxmlformats.org/officeDocument/2006/relationships/image" Target="../media/image189.png"/><Relationship Id="rId439" Type="http://schemas.openxmlformats.org/officeDocument/2006/relationships/customXml" Target="../ink/ink221.xml"/><Relationship Id="rId201" Type="http://schemas.openxmlformats.org/officeDocument/2006/relationships/customXml" Target="../ink/ink101.xml"/><Relationship Id="rId243" Type="http://schemas.openxmlformats.org/officeDocument/2006/relationships/image" Target="../media/image120.png"/><Relationship Id="rId285" Type="http://schemas.openxmlformats.org/officeDocument/2006/relationships/image" Target="../media/image141.png"/><Relationship Id="rId450" Type="http://schemas.openxmlformats.org/officeDocument/2006/relationships/image" Target="../media/image222.png"/><Relationship Id="rId38" Type="http://schemas.openxmlformats.org/officeDocument/2006/relationships/image" Target="../media/image18.png"/><Relationship Id="rId103" Type="http://schemas.openxmlformats.org/officeDocument/2006/relationships/customXml" Target="../ink/ink52.xml"/><Relationship Id="rId310" Type="http://schemas.openxmlformats.org/officeDocument/2006/relationships/customXml" Target="../ink/ink156.xml"/><Relationship Id="rId492" Type="http://schemas.openxmlformats.org/officeDocument/2006/relationships/customXml" Target="../ink/ink249.xml"/><Relationship Id="rId91" Type="http://schemas.openxmlformats.org/officeDocument/2006/relationships/customXml" Target="../ink/ink46.xml"/><Relationship Id="rId145" Type="http://schemas.openxmlformats.org/officeDocument/2006/relationships/customXml" Target="../ink/ink73.xml"/><Relationship Id="rId187" Type="http://schemas.openxmlformats.org/officeDocument/2006/relationships/customXml" Target="../ink/ink94.xml"/><Relationship Id="rId352" Type="http://schemas.openxmlformats.org/officeDocument/2006/relationships/customXml" Target="../ink/ink178.xml"/><Relationship Id="rId394" Type="http://schemas.openxmlformats.org/officeDocument/2006/relationships/image" Target="../media/image194.png"/><Relationship Id="rId408" Type="http://schemas.openxmlformats.org/officeDocument/2006/relationships/image" Target="../media/image201.png"/><Relationship Id="rId212" Type="http://schemas.openxmlformats.org/officeDocument/2006/relationships/image" Target="../media/image105.png"/><Relationship Id="rId254" Type="http://schemas.openxmlformats.org/officeDocument/2006/relationships/customXml" Target="../ink/ink128.xml"/><Relationship Id="rId49" Type="http://schemas.openxmlformats.org/officeDocument/2006/relationships/customXml" Target="../ink/ink25.xml"/><Relationship Id="rId114" Type="http://schemas.openxmlformats.org/officeDocument/2006/relationships/image" Target="../media/image56.png"/><Relationship Id="rId296" Type="http://schemas.openxmlformats.org/officeDocument/2006/relationships/customXml" Target="../ink/ink149.xml"/><Relationship Id="rId461" Type="http://schemas.openxmlformats.org/officeDocument/2006/relationships/image" Target="../media/image227.png"/><Relationship Id="rId60" Type="http://schemas.openxmlformats.org/officeDocument/2006/relationships/image" Target="../media/image29.png"/><Relationship Id="rId156" Type="http://schemas.openxmlformats.org/officeDocument/2006/relationships/image" Target="../media/image77.png"/><Relationship Id="rId198" Type="http://schemas.openxmlformats.org/officeDocument/2006/relationships/image" Target="../media/image98.png"/><Relationship Id="rId321" Type="http://schemas.openxmlformats.org/officeDocument/2006/relationships/image" Target="../media/image158.png"/><Relationship Id="rId363" Type="http://schemas.openxmlformats.org/officeDocument/2006/relationships/image" Target="../media/image179.png"/><Relationship Id="rId419" Type="http://schemas.openxmlformats.org/officeDocument/2006/relationships/customXml" Target="../ink/ink211.xml"/><Relationship Id="rId223" Type="http://schemas.openxmlformats.org/officeDocument/2006/relationships/image" Target="../media/image110.png"/><Relationship Id="rId430" Type="http://schemas.openxmlformats.org/officeDocument/2006/relationships/image" Target="../media/image212.png"/><Relationship Id="rId18" Type="http://schemas.openxmlformats.org/officeDocument/2006/relationships/image" Target="../media/image8.png"/><Relationship Id="rId265" Type="http://schemas.openxmlformats.org/officeDocument/2006/relationships/image" Target="../media/image131.png"/><Relationship Id="rId472" Type="http://schemas.openxmlformats.org/officeDocument/2006/relationships/customXml" Target="../ink/ink238.xml"/><Relationship Id="rId125" Type="http://schemas.openxmlformats.org/officeDocument/2006/relationships/customXml" Target="../ink/ink63.xml"/><Relationship Id="rId167" Type="http://schemas.openxmlformats.org/officeDocument/2006/relationships/customXml" Target="../ink/ink84.xml"/><Relationship Id="rId332" Type="http://schemas.openxmlformats.org/officeDocument/2006/relationships/customXml" Target="../ink/ink168.xml"/><Relationship Id="rId374" Type="http://schemas.openxmlformats.org/officeDocument/2006/relationships/customXml" Target="../ink/ink188.xml"/><Relationship Id="rId71" Type="http://schemas.openxmlformats.org/officeDocument/2006/relationships/customXml" Target="../ink/ink36.xml"/><Relationship Id="rId234" Type="http://schemas.openxmlformats.org/officeDocument/2006/relationships/customXml" Target="../ink/ink118.xml"/><Relationship Id="rId2" Type="http://schemas.openxmlformats.org/officeDocument/2006/relationships/customXml" Target="../ink/ink1.xml"/><Relationship Id="rId29" Type="http://schemas.openxmlformats.org/officeDocument/2006/relationships/customXml" Target="../ink/ink15.xml"/><Relationship Id="rId276" Type="http://schemas.openxmlformats.org/officeDocument/2006/relationships/customXml" Target="../ink/ink139.xml"/><Relationship Id="rId441" Type="http://schemas.openxmlformats.org/officeDocument/2006/relationships/customXml" Target="../ink/ink222.xml"/><Relationship Id="rId483" Type="http://schemas.openxmlformats.org/officeDocument/2006/relationships/customXml" Target="../ink/ink244.xml"/><Relationship Id="rId40" Type="http://schemas.openxmlformats.org/officeDocument/2006/relationships/image" Target="../media/image19.png"/><Relationship Id="rId136" Type="http://schemas.openxmlformats.org/officeDocument/2006/relationships/image" Target="../media/image67.png"/><Relationship Id="rId178" Type="http://schemas.openxmlformats.org/officeDocument/2006/relationships/image" Target="../media/image88.png"/><Relationship Id="rId301" Type="http://schemas.openxmlformats.org/officeDocument/2006/relationships/image" Target="../media/image149.png"/><Relationship Id="rId343" Type="http://schemas.openxmlformats.org/officeDocument/2006/relationships/image" Target="../media/image169.png"/><Relationship Id="rId82" Type="http://schemas.openxmlformats.org/officeDocument/2006/relationships/image" Target="../media/image40.png"/><Relationship Id="rId203" Type="http://schemas.openxmlformats.org/officeDocument/2006/relationships/customXml" Target="../ink/ink102.xml"/><Relationship Id="rId385" Type="http://schemas.openxmlformats.org/officeDocument/2006/relationships/image" Target="../media/image190.png"/><Relationship Id="rId245" Type="http://schemas.openxmlformats.org/officeDocument/2006/relationships/image" Target="../media/image121.png"/><Relationship Id="rId287" Type="http://schemas.openxmlformats.org/officeDocument/2006/relationships/image" Target="../media/image142.png"/><Relationship Id="rId410" Type="http://schemas.openxmlformats.org/officeDocument/2006/relationships/image" Target="../media/image202.png"/><Relationship Id="rId452" Type="http://schemas.openxmlformats.org/officeDocument/2006/relationships/image" Target="../media/image223.png"/><Relationship Id="rId494" Type="http://schemas.openxmlformats.org/officeDocument/2006/relationships/customXml" Target="../ink/ink250.xml"/><Relationship Id="rId105" Type="http://schemas.openxmlformats.org/officeDocument/2006/relationships/customXml" Target="../ink/ink53.xml"/><Relationship Id="rId147" Type="http://schemas.openxmlformats.org/officeDocument/2006/relationships/customXml" Target="../ink/ink74.xml"/><Relationship Id="rId312" Type="http://schemas.openxmlformats.org/officeDocument/2006/relationships/customXml" Target="../ink/ink157.xml"/><Relationship Id="rId354" Type="http://schemas.openxmlformats.org/officeDocument/2006/relationships/customXml" Target="../ink/ink179.xml"/><Relationship Id="rId51" Type="http://schemas.openxmlformats.org/officeDocument/2006/relationships/customXml" Target="../ink/ink26.xml"/><Relationship Id="rId93" Type="http://schemas.openxmlformats.org/officeDocument/2006/relationships/customXml" Target="../ink/ink47.xml"/><Relationship Id="rId189" Type="http://schemas.openxmlformats.org/officeDocument/2006/relationships/customXml" Target="../ink/ink95.xml"/><Relationship Id="rId396" Type="http://schemas.openxmlformats.org/officeDocument/2006/relationships/image" Target="../media/image195.png"/><Relationship Id="rId214" Type="http://schemas.openxmlformats.org/officeDocument/2006/relationships/image" Target="../media/image106.png"/><Relationship Id="rId256" Type="http://schemas.openxmlformats.org/officeDocument/2006/relationships/customXml" Target="../ink/ink129.xml"/><Relationship Id="rId298" Type="http://schemas.openxmlformats.org/officeDocument/2006/relationships/customXml" Target="../ink/ink150.xml"/><Relationship Id="rId421" Type="http://schemas.openxmlformats.org/officeDocument/2006/relationships/customXml" Target="../ink/ink212.xml"/><Relationship Id="rId463" Type="http://schemas.openxmlformats.org/officeDocument/2006/relationships/image" Target="../media/image228.png"/><Relationship Id="rId116" Type="http://schemas.openxmlformats.org/officeDocument/2006/relationships/image" Target="../media/image57.png"/><Relationship Id="rId158" Type="http://schemas.openxmlformats.org/officeDocument/2006/relationships/image" Target="../media/image78.png"/><Relationship Id="rId323" Type="http://schemas.openxmlformats.org/officeDocument/2006/relationships/image" Target="../media/image159.png"/><Relationship Id="rId20" Type="http://schemas.openxmlformats.org/officeDocument/2006/relationships/image" Target="../media/image9.png"/><Relationship Id="rId62" Type="http://schemas.openxmlformats.org/officeDocument/2006/relationships/image" Target="../media/image30.png"/><Relationship Id="rId365" Type="http://schemas.openxmlformats.org/officeDocument/2006/relationships/image" Target="../media/image180.png"/><Relationship Id="rId190" Type="http://schemas.openxmlformats.org/officeDocument/2006/relationships/image" Target="../media/image94.png"/><Relationship Id="rId204" Type="http://schemas.openxmlformats.org/officeDocument/2006/relationships/image" Target="../media/image101.png"/><Relationship Id="rId225" Type="http://schemas.openxmlformats.org/officeDocument/2006/relationships/image" Target="../media/image111.png"/><Relationship Id="rId246" Type="http://schemas.openxmlformats.org/officeDocument/2006/relationships/customXml" Target="../ink/ink124.xml"/><Relationship Id="rId267" Type="http://schemas.openxmlformats.org/officeDocument/2006/relationships/image" Target="../media/image132.png"/><Relationship Id="rId288" Type="http://schemas.openxmlformats.org/officeDocument/2006/relationships/customXml" Target="../ink/ink145.xml"/><Relationship Id="rId411" Type="http://schemas.openxmlformats.org/officeDocument/2006/relationships/customXml" Target="../ink/ink207.xml"/><Relationship Id="rId432" Type="http://schemas.openxmlformats.org/officeDocument/2006/relationships/image" Target="../media/image213.png"/><Relationship Id="rId453" Type="http://schemas.openxmlformats.org/officeDocument/2006/relationships/customXml" Target="../ink/ink228.xml"/><Relationship Id="rId474" Type="http://schemas.openxmlformats.org/officeDocument/2006/relationships/customXml" Target="../ink/ink239.xml"/><Relationship Id="rId106" Type="http://schemas.openxmlformats.org/officeDocument/2006/relationships/image" Target="../media/image52.png"/><Relationship Id="rId127" Type="http://schemas.openxmlformats.org/officeDocument/2006/relationships/customXml" Target="../ink/ink64.xml"/><Relationship Id="rId313" Type="http://schemas.openxmlformats.org/officeDocument/2006/relationships/customXml" Target="../ink/ink158.xml"/><Relationship Id="rId495" Type="http://schemas.openxmlformats.org/officeDocument/2006/relationships/image" Target="../media/image242.png"/><Relationship Id="rId10" Type="http://schemas.openxmlformats.org/officeDocument/2006/relationships/customXml" Target="../ink/ink5.xml"/><Relationship Id="rId31" Type="http://schemas.openxmlformats.org/officeDocument/2006/relationships/customXml" Target="../ink/ink16.xml"/><Relationship Id="rId52" Type="http://schemas.openxmlformats.org/officeDocument/2006/relationships/image" Target="../media/image25.png"/><Relationship Id="rId73" Type="http://schemas.openxmlformats.org/officeDocument/2006/relationships/customXml" Target="../ink/ink37.xml"/><Relationship Id="rId94" Type="http://schemas.openxmlformats.org/officeDocument/2006/relationships/image" Target="../media/image46.png"/><Relationship Id="rId148" Type="http://schemas.openxmlformats.org/officeDocument/2006/relationships/image" Target="../media/image73.png"/><Relationship Id="rId169" Type="http://schemas.openxmlformats.org/officeDocument/2006/relationships/customXml" Target="../ink/ink85.xml"/><Relationship Id="rId334" Type="http://schemas.openxmlformats.org/officeDocument/2006/relationships/customXml" Target="../ink/ink169.xml"/><Relationship Id="rId376" Type="http://schemas.openxmlformats.org/officeDocument/2006/relationships/customXml" Target="../ink/ink189.xml"/><Relationship Id="rId397" Type="http://schemas.openxmlformats.org/officeDocument/2006/relationships/customXml" Target="../ink/ink200.xml"/><Relationship Id="rId4" Type="http://schemas.openxmlformats.org/officeDocument/2006/relationships/customXml" Target="../ink/ink2.xml"/><Relationship Id="rId180" Type="http://schemas.openxmlformats.org/officeDocument/2006/relationships/image" Target="../media/image89.png"/><Relationship Id="rId215" Type="http://schemas.openxmlformats.org/officeDocument/2006/relationships/customXml" Target="../ink/ink108.xml"/><Relationship Id="rId236" Type="http://schemas.openxmlformats.org/officeDocument/2006/relationships/customXml" Target="../ink/ink119.xml"/><Relationship Id="rId257" Type="http://schemas.openxmlformats.org/officeDocument/2006/relationships/image" Target="../media/image127.png"/><Relationship Id="rId278" Type="http://schemas.openxmlformats.org/officeDocument/2006/relationships/customXml" Target="../ink/ink140.xml"/><Relationship Id="rId401" Type="http://schemas.openxmlformats.org/officeDocument/2006/relationships/customXml" Target="../ink/ink202.xml"/><Relationship Id="rId422" Type="http://schemas.openxmlformats.org/officeDocument/2006/relationships/image" Target="../media/image208.png"/><Relationship Id="rId443" Type="http://schemas.openxmlformats.org/officeDocument/2006/relationships/customXml" Target="../ink/ink223.xml"/><Relationship Id="rId464" Type="http://schemas.openxmlformats.org/officeDocument/2006/relationships/customXml" Target="../ink/ink234.xml"/><Relationship Id="rId303" Type="http://schemas.openxmlformats.org/officeDocument/2006/relationships/image" Target="../media/image150.png"/><Relationship Id="rId485" Type="http://schemas.openxmlformats.org/officeDocument/2006/relationships/customXml" Target="../ink/ink245.xml"/><Relationship Id="rId42" Type="http://schemas.openxmlformats.org/officeDocument/2006/relationships/image" Target="../media/image20.png"/><Relationship Id="rId84" Type="http://schemas.openxmlformats.org/officeDocument/2006/relationships/image" Target="../media/image41.png"/><Relationship Id="rId138" Type="http://schemas.openxmlformats.org/officeDocument/2006/relationships/image" Target="../media/image68.png"/><Relationship Id="rId345" Type="http://schemas.openxmlformats.org/officeDocument/2006/relationships/image" Target="../media/image170.png"/><Relationship Id="rId387" Type="http://schemas.openxmlformats.org/officeDocument/2006/relationships/image" Target="../media/image191.png"/><Relationship Id="rId191" Type="http://schemas.openxmlformats.org/officeDocument/2006/relationships/customXml" Target="../ink/ink96.xml"/><Relationship Id="rId205" Type="http://schemas.openxmlformats.org/officeDocument/2006/relationships/customXml" Target="../ink/ink103.xml"/><Relationship Id="rId247" Type="http://schemas.openxmlformats.org/officeDocument/2006/relationships/image" Target="../media/image122.png"/><Relationship Id="rId412" Type="http://schemas.openxmlformats.org/officeDocument/2006/relationships/image" Target="../media/image203.png"/><Relationship Id="rId107" Type="http://schemas.openxmlformats.org/officeDocument/2006/relationships/customXml" Target="../ink/ink54.xml"/><Relationship Id="rId289" Type="http://schemas.openxmlformats.org/officeDocument/2006/relationships/image" Target="../media/image143.png"/><Relationship Id="rId454" Type="http://schemas.openxmlformats.org/officeDocument/2006/relationships/image" Target="../media/image224.png"/><Relationship Id="rId496" Type="http://schemas.openxmlformats.org/officeDocument/2006/relationships/customXml" Target="../ink/ink251.xml"/><Relationship Id="rId11" Type="http://schemas.openxmlformats.org/officeDocument/2006/relationships/image" Target="../media/image5.png"/><Relationship Id="rId53" Type="http://schemas.openxmlformats.org/officeDocument/2006/relationships/customXml" Target="../ink/ink27.xml"/><Relationship Id="rId149" Type="http://schemas.openxmlformats.org/officeDocument/2006/relationships/customXml" Target="../ink/ink75.xml"/><Relationship Id="rId314" Type="http://schemas.openxmlformats.org/officeDocument/2006/relationships/image" Target="../media/image155.png"/><Relationship Id="rId398" Type="http://schemas.openxmlformats.org/officeDocument/2006/relationships/image" Target="../media/image196.png"/><Relationship Id="rId95" Type="http://schemas.openxmlformats.org/officeDocument/2006/relationships/customXml" Target="../ink/ink48.xml"/><Relationship Id="rId160" Type="http://schemas.openxmlformats.org/officeDocument/2006/relationships/image" Target="../media/image79.png"/><Relationship Id="rId216" Type="http://schemas.openxmlformats.org/officeDocument/2006/relationships/customXml" Target="../ink/ink109.xml"/><Relationship Id="rId423" Type="http://schemas.openxmlformats.org/officeDocument/2006/relationships/customXml" Target="../ink/ink213.xml"/><Relationship Id="rId258" Type="http://schemas.openxmlformats.org/officeDocument/2006/relationships/customXml" Target="../ink/ink130.xml"/><Relationship Id="rId465" Type="http://schemas.openxmlformats.org/officeDocument/2006/relationships/image" Target="../media/image229.png"/><Relationship Id="rId22" Type="http://schemas.openxmlformats.org/officeDocument/2006/relationships/image" Target="../media/image10.png"/><Relationship Id="rId64" Type="http://schemas.openxmlformats.org/officeDocument/2006/relationships/image" Target="../media/image31.png"/><Relationship Id="rId118" Type="http://schemas.openxmlformats.org/officeDocument/2006/relationships/image" Target="../media/image58.png"/><Relationship Id="rId325" Type="http://schemas.openxmlformats.org/officeDocument/2006/relationships/image" Target="../media/image160.png"/><Relationship Id="rId367" Type="http://schemas.openxmlformats.org/officeDocument/2006/relationships/image" Target="../media/image181.png"/><Relationship Id="rId171" Type="http://schemas.openxmlformats.org/officeDocument/2006/relationships/customXml" Target="../ink/ink86.xml"/><Relationship Id="rId227" Type="http://schemas.openxmlformats.org/officeDocument/2006/relationships/image" Target="../media/image112.png"/><Relationship Id="rId269" Type="http://schemas.openxmlformats.org/officeDocument/2006/relationships/image" Target="../media/image133.png"/><Relationship Id="rId434" Type="http://schemas.openxmlformats.org/officeDocument/2006/relationships/image" Target="../media/image214.png"/><Relationship Id="rId476" Type="http://schemas.openxmlformats.org/officeDocument/2006/relationships/customXml" Target="../ink/ink240.xml"/><Relationship Id="rId33" Type="http://schemas.openxmlformats.org/officeDocument/2006/relationships/customXml" Target="../ink/ink17.xml"/><Relationship Id="rId129" Type="http://schemas.openxmlformats.org/officeDocument/2006/relationships/customXml" Target="../ink/ink65.xml"/><Relationship Id="rId280" Type="http://schemas.openxmlformats.org/officeDocument/2006/relationships/customXml" Target="../ink/ink141.xml"/><Relationship Id="rId336" Type="http://schemas.openxmlformats.org/officeDocument/2006/relationships/customXml" Target="../ink/ink170.xml"/><Relationship Id="rId75" Type="http://schemas.openxmlformats.org/officeDocument/2006/relationships/customXml" Target="../ink/ink38.xml"/><Relationship Id="rId140" Type="http://schemas.openxmlformats.org/officeDocument/2006/relationships/image" Target="../media/image69.png"/><Relationship Id="rId182" Type="http://schemas.openxmlformats.org/officeDocument/2006/relationships/image" Target="../media/image90.png"/><Relationship Id="rId378" Type="http://schemas.openxmlformats.org/officeDocument/2006/relationships/customXml" Target="../ink/ink190.xml"/><Relationship Id="rId403" Type="http://schemas.openxmlformats.org/officeDocument/2006/relationships/customXml" Target="../ink/ink203.xml"/><Relationship Id="rId6" Type="http://schemas.openxmlformats.org/officeDocument/2006/relationships/customXml" Target="../ink/ink3.xml"/><Relationship Id="rId238" Type="http://schemas.openxmlformats.org/officeDocument/2006/relationships/customXml" Target="../ink/ink120.xml"/><Relationship Id="rId445" Type="http://schemas.openxmlformats.org/officeDocument/2006/relationships/customXml" Target="../ink/ink224.xml"/><Relationship Id="rId487" Type="http://schemas.openxmlformats.org/officeDocument/2006/relationships/customXml" Target="../ink/ink246.xml"/><Relationship Id="rId291" Type="http://schemas.openxmlformats.org/officeDocument/2006/relationships/image" Target="../media/image144.png"/><Relationship Id="rId305" Type="http://schemas.openxmlformats.org/officeDocument/2006/relationships/image" Target="../media/image151.png"/><Relationship Id="rId347" Type="http://schemas.openxmlformats.org/officeDocument/2006/relationships/image" Target="../media/image171.png"/><Relationship Id="rId44" Type="http://schemas.openxmlformats.org/officeDocument/2006/relationships/image" Target="../media/image21.png"/><Relationship Id="rId86" Type="http://schemas.openxmlformats.org/officeDocument/2006/relationships/image" Target="../media/image42.png"/><Relationship Id="rId151" Type="http://schemas.openxmlformats.org/officeDocument/2006/relationships/customXml" Target="../ink/ink76.xml"/><Relationship Id="rId389" Type="http://schemas.openxmlformats.org/officeDocument/2006/relationships/image" Target="../media/image192.png"/><Relationship Id="rId193" Type="http://schemas.openxmlformats.org/officeDocument/2006/relationships/customXml" Target="../ink/ink97.xml"/><Relationship Id="rId207" Type="http://schemas.openxmlformats.org/officeDocument/2006/relationships/customXml" Target="../ink/ink104.xml"/><Relationship Id="rId249" Type="http://schemas.openxmlformats.org/officeDocument/2006/relationships/image" Target="../media/image123.png"/><Relationship Id="rId414" Type="http://schemas.openxmlformats.org/officeDocument/2006/relationships/image" Target="../media/image204.png"/><Relationship Id="rId456" Type="http://schemas.openxmlformats.org/officeDocument/2006/relationships/customXml" Target="../ink/ink230.xml"/><Relationship Id="rId13" Type="http://schemas.openxmlformats.org/officeDocument/2006/relationships/customXml" Target="../ink/ink7.xml"/><Relationship Id="rId109" Type="http://schemas.openxmlformats.org/officeDocument/2006/relationships/customXml" Target="../ink/ink55.xml"/><Relationship Id="rId260" Type="http://schemas.openxmlformats.org/officeDocument/2006/relationships/customXml" Target="../ink/ink131.xml"/><Relationship Id="rId316" Type="http://schemas.openxmlformats.org/officeDocument/2006/relationships/image" Target="../media/image156.png"/><Relationship Id="rId55" Type="http://schemas.openxmlformats.org/officeDocument/2006/relationships/customXml" Target="../ink/ink28.xml"/><Relationship Id="rId97" Type="http://schemas.openxmlformats.org/officeDocument/2006/relationships/customXml" Target="../ink/ink49.xml"/><Relationship Id="rId120" Type="http://schemas.openxmlformats.org/officeDocument/2006/relationships/image" Target="../media/image59.png"/><Relationship Id="rId358" Type="http://schemas.openxmlformats.org/officeDocument/2006/relationships/customXml" Target="../ink/ink180.xml"/><Relationship Id="rId162" Type="http://schemas.openxmlformats.org/officeDocument/2006/relationships/image" Target="../media/image80.png"/><Relationship Id="rId218" Type="http://schemas.openxmlformats.org/officeDocument/2006/relationships/customXml" Target="../ink/ink110.xml"/><Relationship Id="rId425" Type="http://schemas.openxmlformats.org/officeDocument/2006/relationships/customXml" Target="../ink/ink214.xml"/><Relationship Id="rId467" Type="http://schemas.openxmlformats.org/officeDocument/2006/relationships/image" Target="../media/image230.png"/><Relationship Id="rId271" Type="http://schemas.openxmlformats.org/officeDocument/2006/relationships/image" Target="../media/image134.png"/><Relationship Id="rId24" Type="http://schemas.openxmlformats.org/officeDocument/2006/relationships/image" Target="../media/image11.png"/><Relationship Id="rId66" Type="http://schemas.openxmlformats.org/officeDocument/2006/relationships/image" Target="../media/image32.png"/><Relationship Id="rId131" Type="http://schemas.openxmlformats.org/officeDocument/2006/relationships/customXml" Target="../ink/ink66.xml"/><Relationship Id="rId327" Type="http://schemas.openxmlformats.org/officeDocument/2006/relationships/image" Target="../media/image161.png"/><Relationship Id="rId369" Type="http://schemas.openxmlformats.org/officeDocument/2006/relationships/image" Target="../media/image182.png"/><Relationship Id="rId173" Type="http://schemas.openxmlformats.org/officeDocument/2006/relationships/customXml" Target="../ink/ink87.xml"/><Relationship Id="rId229" Type="http://schemas.openxmlformats.org/officeDocument/2006/relationships/image" Target="../media/image113.png"/><Relationship Id="rId380" Type="http://schemas.openxmlformats.org/officeDocument/2006/relationships/customXml" Target="../ink/ink191.xml"/><Relationship Id="rId436" Type="http://schemas.openxmlformats.org/officeDocument/2006/relationships/image" Target="../media/image215.png"/><Relationship Id="rId240" Type="http://schemas.openxmlformats.org/officeDocument/2006/relationships/customXml" Target="../ink/ink121.xml"/><Relationship Id="rId478" Type="http://schemas.openxmlformats.org/officeDocument/2006/relationships/customXml" Target="../ink/ink241.xml"/><Relationship Id="rId35" Type="http://schemas.openxmlformats.org/officeDocument/2006/relationships/customXml" Target="../ink/ink18.xml"/><Relationship Id="rId77" Type="http://schemas.openxmlformats.org/officeDocument/2006/relationships/customXml" Target="../ink/ink39.xml"/><Relationship Id="rId100" Type="http://schemas.openxmlformats.org/officeDocument/2006/relationships/image" Target="../media/image49.png"/><Relationship Id="rId282" Type="http://schemas.openxmlformats.org/officeDocument/2006/relationships/customXml" Target="../ink/ink142.xml"/><Relationship Id="rId338" Type="http://schemas.openxmlformats.org/officeDocument/2006/relationships/customXml" Target="../ink/ink171.xml"/><Relationship Id="rId8" Type="http://schemas.openxmlformats.org/officeDocument/2006/relationships/customXml" Target="../ink/ink4.xml"/><Relationship Id="rId142" Type="http://schemas.openxmlformats.org/officeDocument/2006/relationships/image" Target="../media/image70.png"/><Relationship Id="rId184" Type="http://schemas.openxmlformats.org/officeDocument/2006/relationships/image" Target="../media/image91.png"/><Relationship Id="rId391" Type="http://schemas.openxmlformats.org/officeDocument/2006/relationships/customXml" Target="../ink/ink197.xml"/><Relationship Id="rId405" Type="http://schemas.openxmlformats.org/officeDocument/2006/relationships/customXml" Target="../ink/ink204.xml"/><Relationship Id="rId447" Type="http://schemas.openxmlformats.org/officeDocument/2006/relationships/customXml" Target="../ink/ink225.xml"/><Relationship Id="rId251" Type="http://schemas.openxmlformats.org/officeDocument/2006/relationships/image" Target="../media/image124.png"/><Relationship Id="rId489" Type="http://schemas.openxmlformats.org/officeDocument/2006/relationships/customXml" Target="../ink/ink247.xml"/><Relationship Id="rId46" Type="http://schemas.openxmlformats.org/officeDocument/2006/relationships/image" Target="../media/image22.png"/><Relationship Id="rId293" Type="http://schemas.openxmlformats.org/officeDocument/2006/relationships/image" Target="../media/image145.png"/><Relationship Id="rId307" Type="http://schemas.openxmlformats.org/officeDocument/2006/relationships/image" Target="../media/image152.png"/><Relationship Id="rId349" Type="http://schemas.openxmlformats.org/officeDocument/2006/relationships/image" Target="../media/image172.png"/><Relationship Id="rId88" Type="http://schemas.openxmlformats.org/officeDocument/2006/relationships/image" Target="../media/image43.png"/><Relationship Id="rId111" Type="http://schemas.openxmlformats.org/officeDocument/2006/relationships/customXml" Target="../ink/ink56.xml"/><Relationship Id="rId153" Type="http://schemas.openxmlformats.org/officeDocument/2006/relationships/customXml" Target="../ink/ink77.xml"/><Relationship Id="rId195" Type="http://schemas.openxmlformats.org/officeDocument/2006/relationships/customXml" Target="../ink/ink98.xml"/><Relationship Id="rId209" Type="http://schemas.openxmlformats.org/officeDocument/2006/relationships/customXml" Target="../ink/ink105.xml"/><Relationship Id="rId360" Type="http://schemas.openxmlformats.org/officeDocument/2006/relationships/customXml" Target="../ink/ink181.xml"/><Relationship Id="rId416" Type="http://schemas.openxmlformats.org/officeDocument/2006/relationships/image" Target="../media/image205.png"/><Relationship Id="rId220" Type="http://schemas.openxmlformats.org/officeDocument/2006/relationships/customXml" Target="../ink/ink111.xml"/><Relationship Id="rId458" Type="http://schemas.openxmlformats.org/officeDocument/2006/relationships/customXml" Target="../ink/ink231.xml"/><Relationship Id="rId15" Type="http://schemas.openxmlformats.org/officeDocument/2006/relationships/customXml" Target="../ink/ink8.xml"/><Relationship Id="rId57" Type="http://schemas.openxmlformats.org/officeDocument/2006/relationships/customXml" Target="../ink/ink29.xml"/><Relationship Id="rId262" Type="http://schemas.openxmlformats.org/officeDocument/2006/relationships/customXml" Target="../ink/ink132.xml"/><Relationship Id="rId318" Type="http://schemas.openxmlformats.org/officeDocument/2006/relationships/customXml" Target="../ink/ink161.xml"/><Relationship Id="rId99" Type="http://schemas.openxmlformats.org/officeDocument/2006/relationships/customXml" Target="../ink/ink50.xml"/><Relationship Id="rId122" Type="http://schemas.openxmlformats.org/officeDocument/2006/relationships/image" Target="../media/image60.png"/><Relationship Id="rId164" Type="http://schemas.openxmlformats.org/officeDocument/2006/relationships/image" Target="../media/image81.png"/><Relationship Id="rId371" Type="http://schemas.openxmlformats.org/officeDocument/2006/relationships/image" Target="../media/image183.png"/><Relationship Id="rId427" Type="http://schemas.openxmlformats.org/officeDocument/2006/relationships/customXml" Target="../ink/ink215.xml"/><Relationship Id="rId469" Type="http://schemas.openxmlformats.org/officeDocument/2006/relationships/image" Target="../media/image231.png"/><Relationship Id="rId26" Type="http://schemas.openxmlformats.org/officeDocument/2006/relationships/image" Target="../media/image12.png"/><Relationship Id="rId231" Type="http://schemas.openxmlformats.org/officeDocument/2006/relationships/image" Target="../media/image114.png"/><Relationship Id="rId273" Type="http://schemas.openxmlformats.org/officeDocument/2006/relationships/image" Target="../media/image135.png"/><Relationship Id="rId329" Type="http://schemas.openxmlformats.org/officeDocument/2006/relationships/image" Target="../media/image162.png"/><Relationship Id="rId480" Type="http://schemas.openxmlformats.org/officeDocument/2006/relationships/image" Target="../media/image236.png"/><Relationship Id="rId68" Type="http://schemas.openxmlformats.org/officeDocument/2006/relationships/image" Target="../media/image33.png"/><Relationship Id="rId133" Type="http://schemas.openxmlformats.org/officeDocument/2006/relationships/customXml" Target="../ink/ink67.xml"/><Relationship Id="rId175" Type="http://schemas.openxmlformats.org/officeDocument/2006/relationships/customXml" Target="../ink/ink88.xml"/><Relationship Id="rId340" Type="http://schemas.openxmlformats.org/officeDocument/2006/relationships/customXml" Target="../ink/ink172.xml"/><Relationship Id="rId200" Type="http://schemas.openxmlformats.org/officeDocument/2006/relationships/image" Target="../media/image99.png"/><Relationship Id="rId382" Type="http://schemas.openxmlformats.org/officeDocument/2006/relationships/customXml" Target="../ink/ink192.xml"/><Relationship Id="rId438" Type="http://schemas.openxmlformats.org/officeDocument/2006/relationships/image" Target="../media/image216.png"/><Relationship Id="rId242" Type="http://schemas.openxmlformats.org/officeDocument/2006/relationships/customXml" Target="../ink/ink122.xml"/><Relationship Id="rId284" Type="http://schemas.openxmlformats.org/officeDocument/2006/relationships/customXml" Target="../ink/ink143.xml"/><Relationship Id="rId491" Type="http://schemas.openxmlformats.org/officeDocument/2006/relationships/image" Target="../media/image241.png"/><Relationship Id="rId37" Type="http://schemas.openxmlformats.org/officeDocument/2006/relationships/customXml" Target="../ink/ink19.xml"/><Relationship Id="rId79" Type="http://schemas.openxmlformats.org/officeDocument/2006/relationships/customXml" Target="../ink/ink40.xml"/><Relationship Id="rId102" Type="http://schemas.openxmlformats.org/officeDocument/2006/relationships/image" Target="../media/image50.png"/><Relationship Id="rId144" Type="http://schemas.openxmlformats.org/officeDocument/2006/relationships/image" Target="../media/image71.png"/><Relationship Id="rId90" Type="http://schemas.openxmlformats.org/officeDocument/2006/relationships/image" Target="../media/image44.png"/><Relationship Id="rId186" Type="http://schemas.openxmlformats.org/officeDocument/2006/relationships/image" Target="../media/image92.png"/><Relationship Id="rId351" Type="http://schemas.openxmlformats.org/officeDocument/2006/relationships/image" Target="../media/image173.png"/><Relationship Id="rId393" Type="http://schemas.openxmlformats.org/officeDocument/2006/relationships/customXml" Target="../ink/ink198.xml"/><Relationship Id="rId407" Type="http://schemas.openxmlformats.org/officeDocument/2006/relationships/customXml" Target="../ink/ink205.xml"/><Relationship Id="rId449" Type="http://schemas.openxmlformats.org/officeDocument/2006/relationships/customXml" Target="../ink/ink226.xml"/><Relationship Id="rId211" Type="http://schemas.openxmlformats.org/officeDocument/2006/relationships/customXml" Target="../ink/ink106.xml"/><Relationship Id="rId253" Type="http://schemas.openxmlformats.org/officeDocument/2006/relationships/image" Target="../media/image125.png"/><Relationship Id="rId295" Type="http://schemas.openxmlformats.org/officeDocument/2006/relationships/image" Target="../media/image146.png"/><Relationship Id="rId309" Type="http://schemas.openxmlformats.org/officeDocument/2006/relationships/image" Target="../media/image153.png"/><Relationship Id="rId460" Type="http://schemas.openxmlformats.org/officeDocument/2006/relationships/customXml" Target="../ink/ink232.xml"/><Relationship Id="rId48" Type="http://schemas.openxmlformats.org/officeDocument/2006/relationships/image" Target="../media/image23.png"/><Relationship Id="rId113" Type="http://schemas.openxmlformats.org/officeDocument/2006/relationships/customXml" Target="../ink/ink57.xml"/><Relationship Id="rId320" Type="http://schemas.openxmlformats.org/officeDocument/2006/relationships/customXml" Target="../ink/ink162.xml"/><Relationship Id="rId155" Type="http://schemas.openxmlformats.org/officeDocument/2006/relationships/customXml" Target="../ink/ink78.xml"/><Relationship Id="rId197" Type="http://schemas.openxmlformats.org/officeDocument/2006/relationships/customXml" Target="../ink/ink99.xml"/><Relationship Id="rId362" Type="http://schemas.openxmlformats.org/officeDocument/2006/relationships/customXml" Target="../ink/ink182.xml"/><Relationship Id="rId418" Type="http://schemas.openxmlformats.org/officeDocument/2006/relationships/image" Target="../media/image206.png"/><Relationship Id="rId222" Type="http://schemas.openxmlformats.org/officeDocument/2006/relationships/customXml" Target="../ink/ink112.xml"/><Relationship Id="rId264" Type="http://schemas.openxmlformats.org/officeDocument/2006/relationships/customXml" Target="../ink/ink133.xml"/><Relationship Id="rId471" Type="http://schemas.openxmlformats.org/officeDocument/2006/relationships/image" Target="../media/image232.png"/><Relationship Id="rId17" Type="http://schemas.openxmlformats.org/officeDocument/2006/relationships/customXml" Target="../ink/ink9.xml"/><Relationship Id="rId59" Type="http://schemas.openxmlformats.org/officeDocument/2006/relationships/customXml" Target="../ink/ink30.xml"/><Relationship Id="rId124" Type="http://schemas.openxmlformats.org/officeDocument/2006/relationships/image" Target="../media/image61.png"/><Relationship Id="rId70" Type="http://schemas.openxmlformats.org/officeDocument/2006/relationships/image" Target="../media/image34.png"/><Relationship Id="rId166" Type="http://schemas.openxmlformats.org/officeDocument/2006/relationships/image" Target="../media/image82.png"/><Relationship Id="rId331" Type="http://schemas.openxmlformats.org/officeDocument/2006/relationships/image" Target="../media/image163.png"/><Relationship Id="rId373" Type="http://schemas.openxmlformats.org/officeDocument/2006/relationships/image" Target="../media/image184.png"/><Relationship Id="rId429" Type="http://schemas.openxmlformats.org/officeDocument/2006/relationships/customXml" Target="../ink/ink216.xml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15.png"/><Relationship Id="rId440" Type="http://schemas.openxmlformats.org/officeDocument/2006/relationships/image" Target="../media/image217.png"/><Relationship Id="rId28" Type="http://schemas.openxmlformats.org/officeDocument/2006/relationships/image" Target="../media/image13.png"/><Relationship Id="rId275" Type="http://schemas.openxmlformats.org/officeDocument/2006/relationships/image" Target="../media/image136.png"/><Relationship Id="rId300" Type="http://schemas.openxmlformats.org/officeDocument/2006/relationships/customXml" Target="../ink/ink151.xml"/><Relationship Id="rId482" Type="http://schemas.openxmlformats.org/officeDocument/2006/relationships/image" Target="../media/image237.png"/><Relationship Id="rId81" Type="http://schemas.openxmlformats.org/officeDocument/2006/relationships/customXml" Target="../ink/ink41.xml"/><Relationship Id="rId135" Type="http://schemas.openxmlformats.org/officeDocument/2006/relationships/customXml" Target="../ink/ink68.xml"/><Relationship Id="rId177" Type="http://schemas.openxmlformats.org/officeDocument/2006/relationships/customXml" Target="../ink/ink89.xml"/><Relationship Id="rId342" Type="http://schemas.openxmlformats.org/officeDocument/2006/relationships/customXml" Target="../ink/ink173.xml"/><Relationship Id="rId384" Type="http://schemas.openxmlformats.org/officeDocument/2006/relationships/customXml" Target="../ink/ink193.xml"/><Relationship Id="rId202" Type="http://schemas.openxmlformats.org/officeDocument/2006/relationships/image" Target="../media/image100.png"/><Relationship Id="rId244" Type="http://schemas.openxmlformats.org/officeDocument/2006/relationships/customXml" Target="../ink/ink123.xml"/><Relationship Id="rId39" Type="http://schemas.openxmlformats.org/officeDocument/2006/relationships/customXml" Target="../ink/ink20.xml"/><Relationship Id="rId286" Type="http://schemas.openxmlformats.org/officeDocument/2006/relationships/customXml" Target="../ink/ink144.xml"/><Relationship Id="rId451" Type="http://schemas.openxmlformats.org/officeDocument/2006/relationships/customXml" Target="../ink/ink227.xml"/><Relationship Id="rId493" Type="http://schemas.openxmlformats.org/officeDocument/2006/relationships/image" Target="../media/image175.png"/><Relationship Id="rId50" Type="http://schemas.openxmlformats.org/officeDocument/2006/relationships/image" Target="../media/image24.png"/><Relationship Id="rId104" Type="http://schemas.openxmlformats.org/officeDocument/2006/relationships/image" Target="../media/image51.png"/><Relationship Id="rId146" Type="http://schemas.openxmlformats.org/officeDocument/2006/relationships/image" Target="../media/image72.png"/><Relationship Id="rId188" Type="http://schemas.openxmlformats.org/officeDocument/2006/relationships/image" Target="../media/image93.png"/><Relationship Id="rId311" Type="http://schemas.openxmlformats.org/officeDocument/2006/relationships/image" Target="../media/image154.png"/><Relationship Id="rId353" Type="http://schemas.openxmlformats.org/officeDocument/2006/relationships/image" Target="../media/image174.png"/><Relationship Id="rId395" Type="http://schemas.openxmlformats.org/officeDocument/2006/relationships/customXml" Target="../ink/ink199.xml"/><Relationship Id="rId409" Type="http://schemas.openxmlformats.org/officeDocument/2006/relationships/customXml" Target="../ink/ink206.xml"/><Relationship Id="rId92" Type="http://schemas.openxmlformats.org/officeDocument/2006/relationships/image" Target="../media/image45.png"/><Relationship Id="rId213" Type="http://schemas.openxmlformats.org/officeDocument/2006/relationships/customXml" Target="../ink/ink107.xml"/><Relationship Id="rId420" Type="http://schemas.openxmlformats.org/officeDocument/2006/relationships/image" Target="../media/image207.png"/><Relationship Id="rId255" Type="http://schemas.openxmlformats.org/officeDocument/2006/relationships/image" Target="../media/image126.png"/><Relationship Id="rId297" Type="http://schemas.openxmlformats.org/officeDocument/2006/relationships/image" Target="../media/image147.png"/><Relationship Id="rId462" Type="http://schemas.openxmlformats.org/officeDocument/2006/relationships/customXml" Target="../ink/ink233.xml"/><Relationship Id="rId115" Type="http://schemas.openxmlformats.org/officeDocument/2006/relationships/customXml" Target="../ink/ink58.xml"/><Relationship Id="rId157" Type="http://schemas.openxmlformats.org/officeDocument/2006/relationships/customXml" Target="../ink/ink79.xml"/><Relationship Id="rId322" Type="http://schemas.openxmlformats.org/officeDocument/2006/relationships/customXml" Target="../ink/ink163.xml"/><Relationship Id="rId364" Type="http://schemas.openxmlformats.org/officeDocument/2006/relationships/customXml" Target="../ink/ink183.xml"/><Relationship Id="rId61" Type="http://schemas.openxmlformats.org/officeDocument/2006/relationships/customXml" Target="../ink/ink31.xml"/><Relationship Id="rId199" Type="http://schemas.openxmlformats.org/officeDocument/2006/relationships/customXml" Target="../ink/ink100.xml"/><Relationship Id="rId19" Type="http://schemas.openxmlformats.org/officeDocument/2006/relationships/customXml" Target="../ink/ink10.xml"/><Relationship Id="rId224" Type="http://schemas.openxmlformats.org/officeDocument/2006/relationships/customXml" Target="../ink/ink113.xml"/><Relationship Id="rId266" Type="http://schemas.openxmlformats.org/officeDocument/2006/relationships/customXml" Target="../ink/ink134.xml"/><Relationship Id="rId431" Type="http://schemas.openxmlformats.org/officeDocument/2006/relationships/customXml" Target="../ink/ink217.xml"/><Relationship Id="rId473" Type="http://schemas.openxmlformats.org/officeDocument/2006/relationships/image" Target="../media/image233.png"/><Relationship Id="rId30" Type="http://schemas.openxmlformats.org/officeDocument/2006/relationships/image" Target="../media/image14.png"/><Relationship Id="rId126" Type="http://schemas.openxmlformats.org/officeDocument/2006/relationships/image" Target="../media/image62.png"/><Relationship Id="rId168" Type="http://schemas.openxmlformats.org/officeDocument/2006/relationships/image" Target="../media/image83.png"/><Relationship Id="rId333" Type="http://schemas.openxmlformats.org/officeDocument/2006/relationships/image" Target="../media/image164.png"/><Relationship Id="rId72" Type="http://schemas.openxmlformats.org/officeDocument/2006/relationships/image" Target="../media/image35.png"/><Relationship Id="rId375" Type="http://schemas.openxmlformats.org/officeDocument/2006/relationships/image" Target="../media/image185.png"/><Relationship Id="rId3" Type="http://schemas.openxmlformats.org/officeDocument/2006/relationships/image" Target="../media/image1.png"/><Relationship Id="rId235" Type="http://schemas.openxmlformats.org/officeDocument/2006/relationships/image" Target="../media/image116.png"/><Relationship Id="rId277" Type="http://schemas.openxmlformats.org/officeDocument/2006/relationships/image" Target="../media/image137.png"/><Relationship Id="rId400" Type="http://schemas.openxmlformats.org/officeDocument/2006/relationships/image" Target="../media/image197.png"/><Relationship Id="rId442" Type="http://schemas.openxmlformats.org/officeDocument/2006/relationships/image" Target="../media/image218.png"/><Relationship Id="rId484" Type="http://schemas.openxmlformats.org/officeDocument/2006/relationships/image" Target="../media/image238.png"/><Relationship Id="rId137" Type="http://schemas.openxmlformats.org/officeDocument/2006/relationships/customXml" Target="../ink/ink69.xml"/><Relationship Id="rId302" Type="http://schemas.openxmlformats.org/officeDocument/2006/relationships/customXml" Target="../ink/ink152.xml"/><Relationship Id="rId344" Type="http://schemas.openxmlformats.org/officeDocument/2006/relationships/customXml" Target="../ink/ink174.xml"/><Relationship Id="rId41" Type="http://schemas.openxmlformats.org/officeDocument/2006/relationships/customXml" Target="../ink/ink21.xml"/><Relationship Id="rId83" Type="http://schemas.openxmlformats.org/officeDocument/2006/relationships/customXml" Target="../ink/ink42.xml"/><Relationship Id="rId179" Type="http://schemas.openxmlformats.org/officeDocument/2006/relationships/customXml" Target="../ink/ink90.xml"/><Relationship Id="rId386" Type="http://schemas.openxmlformats.org/officeDocument/2006/relationships/customXml" Target="../ink/ink194.xml"/></Relationships>
</file>

<file path=ppt/slides/_rels/slide2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8180.png"/><Relationship Id="rId21" Type="http://schemas.openxmlformats.org/officeDocument/2006/relationships/customXml" Target="../ink/ink1900.xml"/><Relationship Id="rId42" Type="http://schemas.openxmlformats.org/officeDocument/2006/relationships/image" Target="../media/image7812.png"/><Relationship Id="rId63" Type="http://schemas.openxmlformats.org/officeDocument/2006/relationships/customXml" Target="../ink/ink1921.xml"/><Relationship Id="rId84" Type="http://schemas.openxmlformats.org/officeDocument/2006/relationships/image" Target="../media/image8020.png"/><Relationship Id="rId138" Type="http://schemas.openxmlformats.org/officeDocument/2006/relationships/customXml" Target="../ink/ink1958.xml"/><Relationship Id="rId159" Type="http://schemas.openxmlformats.org/officeDocument/2006/relationships/image" Target="../media/image8390.png"/><Relationship Id="rId170" Type="http://schemas.openxmlformats.org/officeDocument/2006/relationships/customXml" Target="../ink/ink1974.xml"/><Relationship Id="rId107" Type="http://schemas.openxmlformats.org/officeDocument/2006/relationships/customXml" Target="../ink/ink1943.xml"/><Relationship Id="rId11" Type="http://schemas.openxmlformats.org/officeDocument/2006/relationships/customXml" Target="../ink/ink1895.xml"/><Relationship Id="rId32" Type="http://schemas.openxmlformats.org/officeDocument/2006/relationships/image" Target="../media/image7760.png"/><Relationship Id="rId53" Type="http://schemas.openxmlformats.org/officeDocument/2006/relationships/customXml" Target="../ink/ink1916.xml"/><Relationship Id="rId74" Type="http://schemas.openxmlformats.org/officeDocument/2006/relationships/image" Target="../media/image7970.png"/><Relationship Id="rId128" Type="http://schemas.openxmlformats.org/officeDocument/2006/relationships/customXml" Target="../ink/ink1954.xml"/><Relationship Id="rId149" Type="http://schemas.openxmlformats.org/officeDocument/2006/relationships/image" Target="../media/image8340.png"/><Relationship Id="rId5" Type="http://schemas.openxmlformats.org/officeDocument/2006/relationships/customXml" Target="../ink/ink1892.xml"/><Relationship Id="rId95" Type="http://schemas.openxmlformats.org/officeDocument/2006/relationships/customXml" Target="../ink/ink1937.xml"/><Relationship Id="rId160" Type="http://schemas.openxmlformats.org/officeDocument/2006/relationships/customXml" Target="../ink/ink1969.xml"/><Relationship Id="rId181" Type="http://schemas.openxmlformats.org/officeDocument/2006/relationships/customXml" Target="../ink/ink1979.xml"/><Relationship Id="rId22" Type="http://schemas.openxmlformats.org/officeDocument/2006/relationships/image" Target="../media/image7712.png"/><Relationship Id="rId43" Type="http://schemas.openxmlformats.org/officeDocument/2006/relationships/customXml" Target="../ink/ink1911.xml"/><Relationship Id="rId64" Type="http://schemas.openxmlformats.org/officeDocument/2006/relationships/image" Target="../media/image7920.png"/><Relationship Id="rId118" Type="http://schemas.openxmlformats.org/officeDocument/2006/relationships/customXml" Target="../ink/ink1949.xml"/><Relationship Id="rId139" Type="http://schemas.openxmlformats.org/officeDocument/2006/relationships/image" Target="../media/image8290.png"/><Relationship Id="rId85" Type="http://schemas.openxmlformats.org/officeDocument/2006/relationships/customXml" Target="../ink/ink1932.xml"/><Relationship Id="rId150" Type="http://schemas.openxmlformats.org/officeDocument/2006/relationships/customXml" Target="../ink/ink1964.xml"/><Relationship Id="rId171" Type="http://schemas.openxmlformats.org/officeDocument/2006/relationships/image" Target="../media/image8450.png"/><Relationship Id="rId12" Type="http://schemas.openxmlformats.org/officeDocument/2006/relationships/image" Target="../media/image7660.png"/><Relationship Id="rId33" Type="http://schemas.openxmlformats.org/officeDocument/2006/relationships/customXml" Target="../ink/ink1906.xml"/><Relationship Id="rId108" Type="http://schemas.openxmlformats.org/officeDocument/2006/relationships/customXml" Target="../ink/ink1944.xml"/><Relationship Id="rId129" Type="http://schemas.openxmlformats.org/officeDocument/2006/relationships/image" Target="../media/image8240.png"/><Relationship Id="rId54" Type="http://schemas.openxmlformats.org/officeDocument/2006/relationships/image" Target="../media/image7870.png"/><Relationship Id="rId75" Type="http://schemas.openxmlformats.org/officeDocument/2006/relationships/customXml" Target="../ink/ink1927.xml"/><Relationship Id="rId96" Type="http://schemas.openxmlformats.org/officeDocument/2006/relationships/image" Target="../media/image8080.png"/><Relationship Id="rId140" Type="http://schemas.openxmlformats.org/officeDocument/2006/relationships/customXml" Target="../ink/ink1959.xml"/><Relationship Id="rId161" Type="http://schemas.openxmlformats.org/officeDocument/2006/relationships/image" Target="../media/image8400.png"/><Relationship Id="rId182" Type="http://schemas.openxmlformats.org/officeDocument/2006/relationships/image" Target="../media/image8511.png"/><Relationship Id="rId6" Type="http://schemas.openxmlformats.org/officeDocument/2006/relationships/image" Target="../media/image7630.png"/><Relationship Id="rId23" Type="http://schemas.openxmlformats.org/officeDocument/2006/relationships/customXml" Target="../ink/ink1901.xml"/><Relationship Id="rId119" Type="http://schemas.openxmlformats.org/officeDocument/2006/relationships/image" Target="../media/image8190.png"/><Relationship Id="rId44" Type="http://schemas.openxmlformats.org/officeDocument/2006/relationships/image" Target="../media/image7820.png"/><Relationship Id="rId60" Type="http://schemas.openxmlformats.org/officeDocument/2006/relationships/image" Target="../media/image7900.png"/><Relationship Id="rId65" Type="http://schemas.openxmlformats.org/officeDocument/2006/relationships/customXml" Target="../ink/ink1922.xml"/><Relationship Id="rId81" Type="http://schemas.openxmlformats.org/officeDocument/2006/relationships/customXml" Target="../ink/ink1930.xml"/><Relationship Id="rId86" Type="http://schemas.openxmlformats.org/officeDocument/2006/relationships/image" Target="../media/image8030.png"/><Relationship Id="rId130" Type="http://schemas.openxmlformats.org/officeDocument/2006/relationships/image" Target="../media/image675.emf"/><Relationship Id="rId135" Type="http://schemas.openxmlformats.org/officeDocument/2006/relationships/image" Target="../media/image676.emf"/><Relationship Id="rId151" Type="http://schemas.openxmlformats.org/officeDocument/2006/relationships/image" Target="../media/image8350.png"/><Relationship Id="rId156" Type="http://schemas.openxmlformats.org/officeDocument/2006/relationships/customXml" Target="../ink/ink1967.xml"/><Relationship Id="rId177" Type="http://schemas.openxmlformats.org/officeDocument/2006/relationships/customXml" Target="../ink/ink1977.xml"/><Relationship Id="rId172" Type="http://schemas.openxmlformats.org/officeDocument/2006/relationships/customXml" Target="../ink/ink1975.xml"/><Relationship Id="rId13" Type="http://schemas.openxmlformats.org/officeDocument/2006/relationships/customXml" Target="../ink/ink1896.xml"/><Relationship Id="rId18" Type="http://schemas.openxmlformats.org/officeDocument/2006/relationships/image" Target="../media/image7690.png"/><Relationship Id="rId39" Type="http://schemas.openxmlformats.org/officeDocument/2006/relationships/customXml" Target="../ink/ink1909.xml"/><Relationship Id="rId109" Type="http://schemas.openxmlformats.org/officeDocument/2006/relationships/image" Target="../media/image8140.png"/><Relationship Id="rId34" Type="http://schemas.openxmlformats.org/officeDocument/2006/relationships/image" Target="../media/image7770.png"/><Relationship Id="rId50" Type="http://schemas.openxmlformats.org/officeDocument/2006/relationships/image" Target="../media/image7850.png"/><Relationship Id="rId55" Type="http://schemas.openxmlformats.org/officeDocument/2006/relationships/customXml" Target="../ink/ink1917.xml"/><Relationship Id="rId76" Type="http://schemas.openxmlformats.org/officeDocument/2006/relationships/image" Target="../media/image7980.png"/><Relationship Id="rId97" Type="http://schemas.openxmlformats.org/officeDocument/2006/relationships/customXml" Target="../ink/ink1938.xml"/><Relationship Id="rId104" Type="http://schemas.openxmlformats.org/officeDocument/2006/relationships/image" Target="../media/image8120.png"/><Relationship Id="rId120" Type="http://schemas.openxmlformats.org/officeDocument/2006/relationships/customXml" Target="../ink/ink1950.xml"/><Relationship Id="rId125" Type="http://schemas.openxmlformats.org/officeDocument/2006/relationships/image" Target="../media/image8220.png"/><Relationship Id="rId141" Type="http://schemas.openxmlformats.org/officeDocument/2006/relationships/image" Target="../media/image8300.png"/><Relationship Id="rId146" Type="http://schemas.openxmlformats.org/officeDocument/2006/relationships/customXml" Target="../ink/ink1962.xml"/><Relationship Id="rId167" Type="http://schemas.openxmlformats.org/officeDocument/2006/relationships/image" Target="../media/image8430.png"/><Relationship Id="rId7" Type="http://schemas.openxmlformats.org/officeDocument/2006/relationships/customXml" Target="../ink/ink1893.xml"/><Relationship Id="rId71" Type="http://schemas.openxmlformats.org/officeDocument/2006/relationships/customXml" Target="../ink/ink1925.xml"/><Relationship Id="rId92" Type="http://schemas.openxmlformats.org/officeDocument/2006/relationships/image" Target="../media/image8060.png"/><Relationship Id="rId162" Type="http://schemas.openxmlformats.org/officeDocument/2006/relationships/customXml" Target="../ink/ink1970.xml"/><Relationship Id="rId183" Type="http://schemas.openxmlformats.org/officeDocument/2006/relationships/customXml" Target="../ink/ink1980.xml"/><Relationship Id="rId2" Type="http://schemas.openxmlformats.org/officeDocument/2006/relationships/image" Target="../media/image674.emf"/><Relationship Id="rId29" Type="http://schemas.openxmlformats.org/officeDocument/2006/relationships/customXml" Target="../ink/ink1904.xml"/><Relationship Id="rId24" Type="http://schemas.openxmlformats.org/officeDocument/2006/relationships/image" Target="../media/image7720.png"/><Relationship Id="rId40" Type="http://schemas.openxmlformats.org/officeDocument/2006/relationships/image" Target="../media/image7800.png"/><Relationship Id="rId45" Type="http://schemas.openxmlformats.org/officeDocument/2006/relationships/customXml" Target="../ink/ink1912.xml"/><Relationship Id="rId66" Type="http://schemas.openxmlformats.org/officeDocument/2006/relationships/image" Target="../media/image7930.png"/><Relationship Id="rId87" Type="http://schemas.openxmlformats.org/officeDocument/2006/relationships/customXml" Target="../ink/ink1933.xml"/><Relationship Id="rId110" Type="http://schemas.openxmlformats.org/officeDocument/2006/relationships/customXml" Target="../ink/ink1945.xml"/><Relationship Id="rId115" Type="http://schemas.openxmlformats.org/officeDocument/2006/relationships/image" Target="../media/image8170.png"/><Relationship Id="rId131" Type="http://schemas.openxmlformats.org/officeDocument/2006/relationships/customXml" Target="../ink/ink1955.xml"/><Relationship Id="rId136" Type="http://schemas.openxmlformats.org/officeDocument/2006/relationships/customXml" Target="../ink/ink1957.xml"/><Relationship Id="rId157" Type="http://schemas.openxmlformats.org/officeDocument/2006/relationships/image" Target="../media/image8380.png"/><Relationship Id="rId178" Type="http://schemas.openxmlformats.org/officeDocument/2006/relationships/image" Target="../media/image8490.png"/><Relationship Id="rId61" Type="http://schemas.openxmlformats.org/officeDocument/2006/relationships/customXml" Target="../ink/ink1920.xml"/><Relationship Id="rId82" Type="http://schemas.openxmlformats.org/officeDocument/2006/relationships/image" Target="../media/image8012.png"/><Relationship Id="rId152" Type="http://schemas.openxmlformats.org/officeDocument/2006/relationships/customXml" Target="../ink/ink1965.xml"/><Relationship Id="rId173" Type="http://schemas.openxmlformats.org/officeDocument/2006/relationships/image" Target="../media/image8460.png"/><Relationship Id="rId19" Type="http://schemas.openxmlformats.org/officeDocument/2006/relationships/customXml" Target="../ink/ink1899.xml"/><Relationship Id="rId14" Type="http://schemas.openxmlformats.org/officeDocument/2006/relationships/image" Target="../media/image7670.png"/><Relationship Id="rId30" Type="http://schemas.openxmlformats.org/officeDocument/2006/relationships/image" Target="../media/image7750.png"/><Relationship Id="rId35" Type="http://schemas.openxmlformats.org/officeDocument/2006/relationships/customXml" Target="../ink/ink1907.xml"/><Relationship Id="rId56" Type="http://schemas.openxmlformats.org/officeDocument/2006/relationships/image" Target="../media/image7880.png"/><Relationship Id="rId77" Type="http://schemas.openxmlformats.org/officeDocument/2006/relationships/customXml" Target="../ink/ink1928.xml"/><Relationship Id="rId100" Type="http://schemas.openxmlformats.org/officeDocument/2006/relationships/image" Target="../media/image8101.png"/><Relationship Id="rId105" Type="http://schemas.openxmlformats.org/officeDocument/2006/relationships/customXml" Target="../ink/ink1942.xml"/><Relationship Id="rId126" Type="http://schemas.openxmlformats.org/officeDocument/2006/relationships/customXml" Target="../ink/ink1953.xml"/><Relationship Id="rId147" Type="http://schemas.openxmlformats.org/officeDocument/2006/relationships/image" Target="../media/image8330.png"/><Relationship Id="rId168" Type="http://schemas.openxmlformats.org/officeDocument/2006/relationships/customXml" Target="../ink/ink1973.xml"/><Relationship Id="rId8" Type="http://schemas.openxmlformats.org/officeDocument/2006/relationships/image" Target="../media/image7640.png"/><Relationship Id="rId51" Type="http://schemas.openxmlformats.org/officeDocument/2006/relationships/customXml" Target="../ink/ink1915.xml"/><Relationship Id="rId72" Type="http://schemas.openxmlformats.org/officeDocument/2006/relationships/image" Target="../media/image7960.png"/><Relationship Id="rId93" Type="http://schemas.openxmlformats.org/officeDocument/2006/relationships/customXml" Target="../ink/ink1936.xml"/><Relationship Id="rId98" Type="http://schemas.openxmlformats.org/officeDocument/2006/relationships/image" Target="../media/image8090.png"/><Relationship Id="rId121" Type="http://schemas.openxmlformats.org/officeDocument/2006/relationships/image" Target="../media/image8200.png"/><Relationship Id="rId142" Type="http://schemas.openxmlformats.org/officeDocument/2006/relationships/customXml" Target="../ink/ink1960.xml"/><Relationship Id="rId163" Type="http://schemas.openxmlformats.org/officeDocument/2006/relationships/image" Target="../media/image8411.png"/><Relationship Id="rId184" Type="http://schemas.openxmlformats.org/officeDocument/2006/relationships/image" Target="../media/image8520.png"/><Relationship Id="rId3" Type="http://schemas.openxmlformats.org/officeDocument/2006/relationships/customXml" Target="../ink/ink1891.xml"/><Relationship Id="rId25" Type="http://schemas.openxmlformats.org/officeDocument/2006/relationships/customXml" Target="../ink/ink1902.xml"/><Relationship Id="rId46" Type="http://schemas.openxmlformats.org/officeDocument/2006/relationships/image" Target="../media/image7830.png"/><Relationship Id="rId67" Type="http://schemas.openxmlformats.org/officeDocument/2006/relationships/customXml" Target="../ink/ink1923.xml"/><Relationship Id="rId116" Type="http://schemas.openxmlformats.org/officeDocument/2006/relationships/customXml" Target="../ink/ink1948.xml"/><Relationship Id="rId137" Type="http://schemas.openxmlformats.org/officeDocument/2006/relationships/image" Target="../media/image8280.png"/><Relationship Id="rId158" Type="http://schemas.openxmlformats.org/officeDocument/2006/relationships/customXml" Target="../ink/ink1968.xml"/><Relationship Id="rId20" Type="http://schemas.openxmlformats.org/officeDocument/2006/relationships/image" Target="../media/image7700.png"/><Relationship Id="rId41" Type="http://schemas.openxmlformats.org/officeDocument/2006/relationships/customXml" Target="../ink/ink1910.xml"/><Relationship Id="rId62" Type="http://schemas.openxmlformats.org/officeDocument/2006/relationships/image" Target="../media/image7912.png"/><Relationship Id="rId83" Type="http://schemas.openxmlformats.org/officeDocument/2006/relationships/customXml" Target="../ink/ink1931.xml"/><Relationship Id="rId88" Type="http://schemas.openxmlformats.org/officeDocument/2006/relationships/image" Target="../media/image8040.png"/><Relationship Id="rId111" Type="http://schemas.openxmlformats.org/officeDocument/2006/relationships/image" Target="../media/image8150.png"/><Relationship Id="rId132" Type="http://schemas.openxmlformats.org/officeDocument/2006/relationships/image" Target="../media/image8260.png"/><Relationship Id="rId153" Type="http://schemas.openxmlformats.org/officeDocument/2006/relationships/image" Target="../media/image8360.png"/><Relationship Id="rId174" Type="http://schemas.openxmlformats.org/officeDocument/2006/relationships/image" Target="../media/image677.emf"/><Relationship Id="rId179" Type="http://schemas.openxmlformats.org/officeDocument/2006/relationships/customXml" Target="../ink/ink1978.xml"/><Relationship Id="rId15" Type="http://schemas.openxmlformats.org/officeDocument/2006/relationships/customXml" Target="../ink/ink1897.xml"/><Relationship Id="rId36" Type="http://schemas.openxmlformats.org/officeDocument/2006/relationships/image" Target="../media/image7780.png"/><Relationship Id="rId57" Type="http://schemas.openxmlformats.org/officeDocument/2006/relationships/customXml" Target="../ink/ink1918.xml"/><Relationship Id="rId106" Type="http://schemas.openxmlformats.org/officeDocument/2006/relationships/image" Target="../media/image8130.png"/><Relationship Id="rId127" Type="http://schemas.openxmlformats.org/officeDocument/2006/relationships/image" Target="../media/image8230.png"/><Relationship Id="rId10" Type="http://schemas.openxmlformats.org/officeDocument/2006/relationships/image" Target="../media/image7650.png"/><Relationship Id="rId31" Type="http://schemas.openxmlformats.org/officeDocument/2006/relationships/customXml" Target="../ink/ink1905.xml"/><Relationship Id="rId52" Type="http://schemas.openxmlformats.org/officeDocument/2006/relationships/image" Target="../media/image7860.png"/><Relationship Id="rId73" Type="http://schemas.openxmlformats.org/officeDocument/2006/relationships/customXml" Target="../ink/ink1926.xml"/><Relationship Id="rId78" Type="http://schemas.openxmlformats.org/officeDocument/2006/relationships/image" Target="../media/image7990.png"/><Relationship Id="rId94" Type="http://schemas.openxmlformats.org/officeDocument/2006/relationships/image" Target="../media/image8070.png"/><Relationship Id="rId99" Type="http://schemas.openxmlformats.org/officeDocument/2006/relationships/customXml" Target="../ink/ink1939.xml"/><Relationship Id="rId101" Type="http://schemas.openxmlformats.org/officeDocument/2006/relationships/customXml" Target="../ink/ink1940.xml"/><Relationship Id="rId122" Type="http://schemas.openxmlformats.org/officeDocument/2006/relationships/customXml" Target="../ink/ink1951.xml"/><Relationship Id="rId143" Type="http://schemas.openxmlformats.org/officeDocument/2006/relationships/image" Target="../media/image8312.png"/><Relationship Id="rId148" Type="http://schemas.openxmlformats.org/officeDocument/2006/relationships/customXml" Target="../ink/ink1963.xml"/><Relationship Id="rId164" Type="http://schemas.openxmlformats.org/officeDocument/2006/relationships/customXml" Target="../ink/ink1971.xml"/><Relationship Id="rId169" Type="http://schemas.openxmlformats.org/officeDocument/2006/relationships/image" Target="../media/image8440.png"/><Relationship Id="rId4" Type="http://schemas.openxmlformats.org/officeDocument/2006/relationships/image" Target="../media/image7620.png"/><Relationship Id="rId9" Type="http://schemas.openxmlformats.org/officeDocument/2006/relationships/customXml" Target="../ink/ink1894.xml"/><Relationship Id="rId180" Type="http://schemas.openxmlformats.org/officeDocument/2006/relationships/image" Target="../media/image8500.png"/><Relationship Id="rId26" Type="http://schemas.openxmlformats.org/officeDocument/2006/relationships/image" Target="../media/image7730.png"/><Relationship Id="rId47" Type="http://schemas.openxmlformats.org/officeDocument/2006/relationships/customXml" Target="../ink/ink1913.xml"/><Relationship Id="rId68" Type="http://schemas.openxmlformats.org/officeDocument/2006/relationships/image" Target="../media/image7940.png"/><Relationship Id="rId89" Type="http://schemas.openxmlformats.org/officeDocument/2006/relationships/customXml" Target="../ink/ink1934.xml"/><Relationship Id="rId112" Type="http://schemas.openxmlformats.org/officeDocument/2006/relationships/customXml" Target="../ink/ink1946.xml"/><Relationship Id="rId133" Type="http://schemas.openxmlformats.org/officeDocument/2006/relationships/customXml" Target="../ink/ink1956.xml"/><Relationship Id="rId154" Type="http://schemas.openxmlformats.org/officeDocument/2006/relationships/customXml" Target="../ink/ink1966.xml"/><Relationship Id="rId175" Type="http://schemas.openxmlformats.org/officeDocument/2006/relationships/customXml" Target="../ink/ink1976.xml"/><Relationship Id="rId16" Type="http://schemas.openxmlformats.org/officeDocument/2006/relationships/image" Target="../media/image7680.png"/><Relationship Id="rId37" Type="http://schemas.openxmlformats.org/officeDocument/2006/relationships/customXml" Target="../ink/ink1908.xml"/><Relationship Id="rId58" Type="http://schemas.openxmlformats.org/officeDocument/2006/relationships/image" Target="../media/image7890.png"/><Relationship Id="rId79" Type="http://schemas.openxmlformats.org/officeDocument/2006/relationships/customXml" Target="../ink/ink1929.xml"/><Relationship Id="rId102" Type="http://schemas.openxmlformats.org/officeDocument/2006/relationships/image" Target="../media/image8112.png"/><Relationship Id="rId123" Type="http://schemas.openxmlformats.org/officeDocument/2006/relationships/image" Target="../media/image8211.png"/><Relationship Id="rId144" Type="http://schemas.openxmlformats.org/officeDocument/2006/relationships/customXml" Target="../ink/ink1961.xml"/><Relationship Id="rId90" Type="http://schemas.openxmlformats.org/officeDocument/2006/relationships/image" Target="../media/image8050.png"/><Relationship Id="rId165" Type="http://schemas.openxmlformats.org/officeDocument/2006/relationships/image" Target="../media/image8420.png"/><Relationship Id="rId27" Type="http://schemas.openxmlformats.org/officeDocument/2006/relationships/customXml" Target="../ink/ink1903.xml"/><Relationship Id="rId48" Type="http://schemas.openxmlformats.org/officeDocument/2006/relationships/image" Target="../media/image7840.png"/><Relationship Id="rId69" Type="http://schemas.openxmlformats.org/officeDocument/2006/relationships/customXml" Target="../ink/ink1924.xml"/><Relationship Id="rId113" Type="http://schemas.openxmlformats.org/officeDocument/2006/relationships/image" Target="../media/image8160.png"/><Relationship Id="rId134" Type="http://schemas.openxmlformats.org/officeDocument/2006/relationships/image" Target="../media/image5700.png"/><Relationship Id="rId80" Type="http://schemas.openxmlformats.org/officeDocument/2006/relationships/image" Target="../media/image8000.png"/><Relationship Id="rId155" Type="http://schemas.openxmlformats.org/officeDocument/2006/relationships/image" Target="../media/image8370.png"/><Relationship Id="rId176" Type="http://schemas.openxmlformats.org/officeDocument/2006/relationships/image" Target="../media/image8480.png"/><Relationship Id="rId17" Type="http://schemas.openxmlformats.org/officeDocument/2006/relationships/customXml" Target="../ink/ink1898.xml"/><Relationship Id="rId38" Type="http://schemas.openxmlformats.org/officeDocument/2006/relationships/image" Target="../media/image7790.png"/><Relationship Id="rId59" Type="http://schemas.openxmlformats.org/officeDocument/2006/relationships/customXml" Target="../ink/ink1919.xml"/><Relationship Id="rId103" Type="http://schemas.openxmlformats.org/officeDocument/2006/relationships/customXml" Target="../ink/ink1941.xml"/><Relationship Id="rId124" Type="http://schemas.openxmlformats.org/officeDocument/2006/relationships/customXml" Target="../ink/ink1952.xml"/><Relationship Id="rId70" Type="http://schemas.openxmlformats.org/officeDocument/2006/relationships/image" Target="../media/image7950.png"/><Relationship Id="rId91" Type="http://schemas.openxmlformats.org/officeDocument/2006/relationships/customXml" Target="../ink/ink1935.xml"/><Relationship Id="rId145" Type="http://schemas.openxmlformats.org/officeDocument/2006/relationships/image" Target="../media/image8320.png"/><Relationship Id="rId166" Type="http://schemas.openxmlformats.org/officeDocument/2006/relationships/customXml" Target="../ink/ink1972.xml"/><Relationship Id="rId1" Type="http://schemas.openxmlformats.org/officeDocument/2006/relationships/slideLayout" Target="../slideLayouts/slideLayout7.xml"/><Relationship Id="rId28" Type="http://schemas.openxmlformats.org/officeDocument/2006/relationships/image" Target="../media/image7740.png"/><Relationship Id="rId49" Type="http://schemas.openxmlformats.org/officeDocument/2006/relationships/customXml" Target="../ink/ink1914.xml"/><Relationship Id="rId114" Type="http://schemas.openxmlformats.org/officeDocument/2006/relationships/customXml" Target="../ink/ink1947.xml"/></Relationships>
</file>

<file path=ppt/slides/_rels/slide2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600.png"/><Relationship Id="rId117" Type="http://schemas.openxmlformats.org/officeDocument/2006/relationships/customXml" Target="../ink/ink2038.xml"/><Relationship Id="rId21" Type="http://schemas.openxmlformats.org/officeDocument/2006/relationships/customXml" Target="../ink/ink1990.xml"/><Relationship Id="rId42" Type="http://schemas.openxmlformats.org/officeDocument/2006/relationships/image" Target="../media/image8680.png"/><Relationship Id="rId47" Type="http://schemas.openxmlformats.org/officeDocument/2006/relationships/customXml" Target="../ink/ink2003.xml"/><Relationship Id="rId63" Type="http://schemas.openxmlformats.org/officeDocument/2006/relationships/customXml" Target="../ink/ink2011.xml"/><Relationship Id="rId68" Type="http://schemas.openxmlformats.org/officeDocument/2006/relationships/image" Target="../media/image8811.png"/><Relationship Id="rId84" Type="http://schemas.openxmlformats.org/officeDocument/2006/relationships/image" Target="../media/image889.png"/><Relationship Id="rId89" Type="http://schemas.openxmlformats.org/officeDocument/2006/relationships/customXml" Target="../ink/ink2024.xml"/><Relationship Id="rId112" Type="http://schemas.openxmlformats.org/officeDocument/2006/relationships/image" Target="../media/image903.png"/><Relationship Id="rId16" Type="http://schemas.openxmlformats.org/officeDocument/2006/relationships/image" Target="../media/image8550.png"/><Relationship Id="rId107" Type="http://schemas.openxmlformats.org/officeDocument/2006/relationships/customXml" Target="../ink/ink2033.xml"/><Relationship Id="rId11" Type="http://schemas.openxmlformats.org/officeDocument/2006/relationships/customXml" Target="../ink/ink1985.xml"/><Relationship Id="rId32" Type="http://schemas.openxmlformats.org/officeDocument/2006/relationships/image" Target="../media/image8630.png"/><Relationship Id="rId37" Type="http://schemas.openxmlformats.org/officeDocument/2006/relationships/customXml" Target="../ink/ink1998.xml"/><Relationship Id="rId53" Type="http://schemas.openxmlformats.org/officeDocument/2006/relationships/customXml" Target="../ink/ink2006.xml"/><Relationship Id="rId58" Type="http://schemas.openxmlformats.org/officeDocument/2006/relationships/image" Target="../media/image8760.png"/><Relationship Id="rId74" Type="http://schemas.openxmlformats.org/officeDocument/2006/relationships/image" Target="../media/image8840.png"/><Relationship Id="rId79" Type="http://schemas.openxmlformats.org/officeDocument/2006/relationships/customXml" Target="../ink/ink2019.xml"/><Relationship Id="rId102" Type="http://schemas.openxmlformats.org/officeDocument/2006/relationships/image" Target="../media/image898.png"/><Relationship Id="rId123" Type="http://schemas.openxmlformats.org/officeDocument/2006/relationships/image" Target="../media/image908.png"/><Relationship Id="rId5" Type="http://schemas.openxmlformats.org/officeDocument/2006/relationships/customXml" Target="../ink/ink1982.xml"/><Relationship Id="rId90" Type="http://schemas.openxmlformats.org/officeDocument/2006/relationships/image" Target="../media/image892.png"/><Relationship Id="rId95" Type="http://schemas.openxmlformats.org/officeDocument/2006/relationships/customXml" Target="../ink/ink2027.xml"/><Relationship Id="rId22" Type="http://schemas.openxmlformats.org/officeDocument/2006/relationships/image" Target="../media/image8580.png"/><Relationship Id="rId27" Type="http://schemas.openxmlformats.org/officeDocument/2006/relationships/customXml" Target="../ink/ink1993.xml"/><Relationship Id="rId43" Type="http://schemas.openxmlformats.org/officeDocument/2006/relationships/customXml" Target="../ink/ink2001.xml"/><Relationship Id="rId48" Type="http://schemas.openxmlformats.org/officeDocument/2006/relationships/image" Target="../media/image8711.png"/><Relationship Id="rId64" Type="http://schemas.openxmlformats.org/officeDocument/2006/relationships/image" Target="../media/image8790.png"/><Relationship Id="rId69" Type="http://schemas.openxmlformats.org/officeDocument/2006/relationships/customXml" Target="../ink/ink2014.xml"/><Relationship Id="rId113" Type="http://schemas.openxmlformats.org/officeDocument/2006/relationships/customXml" Target="../ink/ink2036.xml"/><Relationship Id="rId118" Type="http://schemas.openxmlformats.org/officeDocument/2006/relationships/image" Target="../media/image906.png"/><Relationship Id="rId80" Type="http://schemas.openxmlformats.org/officeDocument/2006/relationships/image" Target="../media/image8870.png"/><Relationship Id="rId85" Type="http://schemas.openxmlformats.org/officeDocument/2006/relationships/customXml" Target="../ink/ink2022.xml"/><Relationship Id="rId12" Type="http://schemas.openxmlformats.org/officeDocument/2006/relationships/image" Target="../media/image7580.png"/><Relationship Id="rId17" Type="http://schemas.openxmlformats.org/officeDocument/2006/relationships/customXml" Target="../ink/ink1988.xml"/><Relationship Id="rId33" Type="http://schemas.openxmlformats.org/officeDocument/2006/relationships/customXml" Target="../ink/ink1996.xml"/><Relationship Id="rId38" Type="http://schemas.openxmlformats.org/officeDocument/2006/relationships/image" Target="../media/image8660.png"/><Relationship Id="rId59" Type="http://schemas.openxmlformats.org/officeDocument/2006/relationships/customXml" Target="../ink/ink2009.xml"/><Relationship Id="rId103" Type="http://schemas.openxmlformats.org/officeDocument/2006/relationships/customXml" Target="../ink/ink2031.xml"/><Relationship Id="rId108" Type="http://schemas.openxmlformats.org/officeDocument/2006/relationships/image" Target="../media/image901.png"/><Relationship Id="rId124" Type="http://schemas.openxmlformats.org/officeDocument/2006/relationships/customXml" Target="../ink/ink2041.xml"/><Relationship Id="rId54" Type="http://schemas.openxmlformats.org/officeDocument/2006/relationships/image" Target="../media/image8740.png"/><Relationship Id="rId70" Type="http://schemas.openxmlformats.org/officeDocument/2006/relationships/image" Target="../media/image8820.png"/><Relationship Id="rId75" Type="http://schemas.openxmlformats.org/officeDocument/2006/relationships/customXml" Target="../ink/ink2017.xml"/><Relationship Id="rId91" Type="http://schemas.openxmlformats.org/officeDocument/2006/relationships/customXml" Target="../ink/ink2025.xml"/><Relationship Id="rId96" Type="http://schemas.openxmlformats.org/officeDocument/2006/relationships/image" Target="../media/image8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60.png"/><Relationship Id="rId23" Type="http://schemas.openxmlformats.org/officeDocument/2006/relationships/customXml" Target="../ink/ink1991.xml"/><Relationship Id="rId28" Type="http://schemas.openxmlformats.org/officeDocument/2006/relationships/image" Target="../media/image8612.png"/><Relationship Id="rId49" Type="http://schemas.openxmlformats.org/officeDocument/2006/relationships/customXml" Target="../ink/ink2004.xml"/><Relationship Id="rId114" Type="http://schemas.openxmlformats.org/officeDocument/2006/relationships/image" Target="../media/image904.png"/><Relationship Id="rId119" Type="http://schemas.openxmlformats.org/officeDocument/2006/relationships/customXml" Target="../ink/ink2039.xml"/><Relationship Id="rId44" Type="http://schemas.openxmlformats.org/officeDocument/2006/relationships/image" Target="../media/image8690.png"/><Relationship Id="rId60" Type="http://schemas.openxmlformats.org/officeDocument/2006/relationships/image" Target="../media/image8770.png"/><Relationship Id="rId65" Type="http://schemas.openxmlformats.org/officeDocument/2006/relationships/customXml" Target="../ink/ink2012.xml"/><Relationship Id="rId81" Type="http://schemas.openxmlformats.org/officeDocument/2006/relationships/customXml" Target="../ink/ink2020.xml"/><Relationship Id="rId86" Type="http://schemas.openxmlformats.org/officeDocument/2006/relationships/image" Target="../media/image890.png"/><Relationship Id="rId13" Type="http://schemas.openxmlformats.org/officeDocument/2006/relationships/customXml" Target="../ink/ink1986.xml"/><Relationship Id="rId18" Type="http://schemas.openxmlformats.org/officeDocument/2006/relationships/image" Target="../media/image8560.png"/><Relationship Id="rId39" Type="http://schemas.openxmlformats.org/officeDocument/2006/relationships/customXml" Target="../ink/ink1999.xml"/><Relationship Id="rId109" Type="http://schemas.openxmlformats.org/officeDocument/2006/relationships/customXml" Target="../ink/ink2034.xml"/><Relationship Id="rId34" Type="http://schemas.openxmlformats.org/officeDocument/2006/relationships/image" Target="../media/image8640.png"/><Relationship Id="rId50" Type="http://schemas.openxmlformats.org/officeDocument/2006/relationships/image" Target="../media/image8720.png"/><Relationship Id="rId55" Type="http://schemas.openxmlformats.org/officeDocument/2006/relationships/customXml" Target="../ink/ink2007.xml"/><Relationship Id="rId76" Type="http://schemas.openxmlformats.org/officeDocument/2006/relationships/image" Target="../media/image8850.png"/><Relationship Id="rId97" Type="http://schemas.openxmlformats.org/officeDocument/2006/relationships/customXml" Target="../ink/ink2028.xml"/><Relationship Id="rId104" Type="http://schemas.openxmlformats.org/officeDocument/2006/relationships/image" Target="../media/image899.png"/><Relationship Id="rId120" Type="http://schemas.openxmlformats.org/officeDocument/2006/relationships/image" Target="../media/image907.png"/><Relationship Id="rId125" Type="http://schemas.openxmlformats.org/officeDocument/2006/relationships/image" Target="../media/image909.png"/><Relationship Id="rId7" Type="http://schemas.openxmlformats.org/officeDocument/2006/relationships/customXml" Target="../ink/ink1983.xml"/><Relationship Id="rId71" Type="http://schemas.openxmlformats.org/officeDocument/2006/relationships/customXml" Target="../ink/ink2015.xml"/><Relationship Id="rId92" Type="http://schemas.openxmlformats.org/officeDocument/2006/relationships/image" Target="../media/image893.png"/><Relationship Id="rId2" Type="http://schemas.openxmlformats.org/officeDocument/2006/relationships/image" Target="../media/image678.emf"/><Relationship Id="rId29" Type="http://schemas.openxmlformats.org/officeDocument/2006/relationships/customXml" Target="../ink/ink1994.xml"/><Relationship Id="rId24" Type="http://schemas.openxmlformats.org/officeDocument/2006/relationships/image" Target="../media/image8590.png"/><Relationship Id="rId40" Type="http://schemas.openxmlformats.org/officeDocument/2006/relationships/image" Target="../media/image8670.png"/><Relationship Id="rId45" Type="http://schemas.openxmlformats.org/officeDocument/2006/relationships/customXml" Target="../ink/ink2002.xml"/><Relationship Id="rId66" Type="http://schemas.openxmlformats.org/officeDocument/2006/relationships/image" Target="../media/image8800.png"/><Relationship Id="rId87" Type="http://schemas.openxmlformats.org/officeDocument/2006/relationships/customXml" Target="../ink/ink2023.xml"/><Relationship Id="rId110" Type="http://schemas.openxmlformats.org/officeDocument/2006/relationships/image" Target="../media/image902.png"/><Relationship Id="rId115" Type="http://schemas.openxmlformats.org/officeDocument/2006/relationships/customXml" Target="../ink/ink2037.xml"/><Relationship Id="rId61" Type="http://schemas.openxmlformats.org/officeDocument/2006/relationships/customXml" Target="../ink/ink2010.xml"/><Relationship Id="rId82" Type="http://schemas.openxmlformats.org/officeDocument/2006/relationships/image" Target="../media/image888.png"/><Relationship Id="rId19" Type="http://schemas.openxmlformats.org/officeDocument/2006/relationships/customXml" Target="../ink/ink1989.xml"/><Relationship Id="rId14" Type="http://schemas.openxmlformats.org/officeDocument/2006/relationships/image" Target="../media/image8270.png"/><Relationship Id="rId30" Type="http://schemas.openxmlformats.org/officeDocument/2006/relationships/image" Target="../media/image8620.png"/><Relationship Id="rId35" Type="http://schemas.openxmlformats.org/officeDocument/2006/relationships/customXml" Target="../ink/ink1997.xml"/><Relationship Id="rId56" Type="http://schemas.openxmlformats.org/officeDocument/2006/relationships/image" Target="../media/image8750.png"/><Relationship Id="rId77" Type="http://schemas.openxmlformats.org/officeDocument/2006/relationships/customXml" Target="../ink/ink2018.xml"/><Relationship Id="rId100" Type="http://schemas.openxmlformats.org/officeDocument/2006/relationships/image" Target="../media/image897.png"/><Relationship Id="rId105" Type="http://schemas.openxmlformats.org/officeDocument/2006/relationships/customXml" Target="../ink/ink2032.xml"/><Relationship Id="rId126" Type="http://schemas.openxmlformats.org/officeDocument/2006/relationships/customXml" Target="../ink/ink2042.xml"/><Relationship Id="rId8" Type="http://schemas.openxmlformats.org/officeDocument/2006/relationships/image" Target="../media/image7170.png"/><Relationship Id="rId51" Type="http://schemas.openxmlformats.org/officeDocument/2006/relationships/customXml" Target="../ink/ink2005.xml"/><Relationship Id="rId72" Type="http://schemas.openxmlformats.org/officeDocument/2006/relationships/image" Target="../media/image8830.png"/><Relationship Id="rId93" Type="http://schemas.openxmlformats.org/officeDocument/2006/relationships/customXml" Target="../ink/ink2026.xml"/><Relationship Id="rId98" Type="http://schemas.openxmlformats.org/officeDocument/2006/relationships/image" Target="../media/image896.png"/><Relationship Id="rId121" Type="http://schemas.openxmlformats.org/officeDocument/2006/relationships/image" Target="../media/image9.emf"/><Relationship Id="rId3" Type="http://schemas.openxmlformats.org/officeDocument/2006/relationships/customXml" Target="../ink/ink1981.xml"/><Relationship Id="rId25" Type="http://schemas.openxmlformats.org/officeDocument/2006/relationships/customXml" Target="../ink/ink1992.xml"/><Relationship Id="rId46" Type="http://schemas.openxmlformats.org/officeDocument/2006/relationships/image" Target="../media/image8700.png"/><Relationship Id="rId67" Type="http://schemas.openxmlformats.org/officeDocument/2006/relationships/customXml" Target="../ink/ink2013.xml"/><Relationship Id="rId116" Type="http://schemas.openxmlformats.org/officeDocument/2006/relationships/image" Target="../media/image905.png"/><Relationship Id="rId20" Type="http://schemas.openxmlformats.org/officeDocument/2006/relationships/image" Target="../media/image8570.png"/><Relationship Id="rId41" Type="http://schemas.openxmlformats.org/officeDocument/2006/relationships/customXml" Target="../ink/ink2000.xml"/><Relationship Id="rId62" Type="http://schemas.openxmlformats.org/officeDocument/2006/relationships/image" Target="../media/image8780.png"/><Relationship Id="rId83" Type="http://schemas.openxmlformats.org/officeDocument/2006/relationships/customXml" Target="../ink/ink2021.xml"/><Relationship Id="rId88" Type="http://schemas.openxmlformats.org/officeDocument/2006/relationships/image" Target="../media/image891.png"/><Relationship Id="rId111" Type="http://schemas.openxmlformats.org/officeDocument/2006/relationships/customXml" Target="../ink/ink2035.xml"/><Relationship Id="rId15" Type="http://schemas.openxmlformats.org/officeDocument/2006/relationships/customXml" Target="../ink/ink1987.xml"/><Relationship Id="rId36" Type="http://schemas.openxmlformats.org/officeDocument/2006/relationships/image" Target="../media/image8650.png"/><Relationship Id="rId57" Type="http://schemas.openxmlformats.org/officeDocument/2006/relationships/customXml" Target="../ink/ink2008.xml"/><Relationship Id="rId106" Type="http://schemas.openxmlformats.org/officeDocument/2006/relationships/image" Target="../media/image900.png"/><Relationship Id="rId127" Type="http://schemas.openxmlformats.org/officeDocument/2006/relationships/image" Target="../media/image910.png"/><Relationship Id="rId10" Type="http://schemas.openxmlformats.org/officeDocument/2006/relationships/image" Target="../media/image7230.png"/><Relationship Id="rId31" Type="http://schemas.openxmlformats.org/officeDocument/2006/relationships/customXml" Target="../ink/ink1995.xml"/><Relationship Id="rId52" Type="http://schemas.openxmlformats.org/officeDocument/2006/relationships/image" Target="../media/image8730.png"/><Relationship Id="rId73" Type="http://schemas.openxmlformats.org/officeDocument/2006/relationships/customXml" Target="../ink/ink2016.xml"/><Relationship Id="rId78" Type="http://schemas.openxmlformats.org/officeDocument/2006/relationships/image" Target="../media/image8860.png"/><Relationship Id="rId94" Type="http://schemas.openxmlformats.org/officeDocument/2006/relationships/image" Target="../media/image894.png"/><Relationship Id="rId99" Type="http://schemas.openxmlformats.org/officeDocument/2006/relationships/customXml" Target="../ink/ink2029.xml"/><Relationship Id="rId101" Type="http://schemas.openxmlformats.org/officeDocument/2006/relationships/customXml" Target="../ink/ink2030.xml"/><Relationship Id="rId122" Type="http://schemas.openxmlformats.org/officeDocument/2006/relationships/customXml" Target="../ink/ink2040.xml"/><Relationship Id="rId4" Type="http://schemas.openxmlformats.org/officeDocument/2006/relationships/image" Target="../media/image8540.png"/><Relationship Id="rId9" Type="http://schemas.openxmlformats.org/officeDocument/2006/relationships/customXml" Target="../ink/ink1984.xml"/></Relationships>
</file>

<file path=ppt/slides/_rels/slide2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100.xml"/><Relationship Id="rId21" Type="http://schemas.openxmlformats.org/officeDocument/2006/relationships/customXml" Target="../ink/ink2052.xml"/><Relationship Id="rId63" Type="http://schemas.openxmlformats.org/officeDocument/2006/relationships/customXml" Target="../ink/ink2073.xml"/><Relationship Id="rId159" Type="http://schemas.openxmlformats.org/officeDocument/2006/relationships/customXml" Target="../ink/ink2121.xml"/><Relationship Id="rId170" Type="http://schemas.openxmlformats.org/officeDocument/2006/relationships/image" Target="../media/image1001.png"/><Relationship Id="rId226" Type="http://schemas.openxmlformats.org/officeDocument/2006/relationships/image" Target="../media/image4071.png"/><Relationship Id="rId268" Type="http://schemas.openxmlformats.org/officeDocument/2006/relationships/image" Target="../media/image4281.png"/><Relationship Id="rId32" Type="http://schemas.openxmlformats.org/officeDocument/2006/relationships/image" Target="../media/image928.png"/><Relationship Id="rId74" Type="http://schemas.openxmlformats.org/officeDocument/2006/relationships/image" Target="../media/image952.png"/><Relationship Id="rId128" Type="http://schemas.openxmlformats.org/officeDocument/2006/relationships/image" Target="../media/image980.png"/><Relationship Id="rId5" Type="http://schemas.openxmlformats.org/officeDocument/2006/relationships/customXml" Target="../ink/ink2044.xml"/><Relationship Id="rId181" Type="http://schemas.openxmlformats.org/officeDocument/2006/relationships/customXml" Target="../ink/ink2132.xml"/><Relationship Id="rId237" Type="http://schemas.openxmlformats.org/officeDocument/2006/relationships/customXml" Target="../ink/ink2160.xml"/><Relationship Id="rId279" Type="http://schemas.openxmlformats.org/officeDocument/2006/relationships/customXml" Target="../ink/ink2181.xml"/><Relationship Id="rId43" Type="http://schemas.openxmlformats.org/officeDocument/2006/relationships/customXml" Target="../ink/ink2063.xml"/><Relationship Id="rId139" Type="http://schemas.openxmlformats.org/officeDocument/2006/relationships/customXml" Target="../ink/ink2111.xml"/><Relationship Id="rId290" Type="http://schemas.openxmlformats.org/officeDocument/2006/relationships/image" Target="../media/image1031.png"/><Relationship Id="rId85" Type="http://schemas.openxmlformats.org/officeDocument/2006/relationships/customXml" Target="../ink/ink2084.xml"/><Relationship Id="rId150" Type="http://schemas.openxmlformats.org/officeDocument/2006/relationships/image" Target="../media/image991.png"/><Relationship Id="rId192" Type="http://schemas.openxmlformats.org/officeDocument/2006/relationships/image" Target="../media/image1012.png"/><Relationship Id="rId206" Type="http://schemas.openxmlformats.org/officeDocument/2006/relationships/image" Target="../media/image1019.png"/><Relationship Id="rId248" Type="http://schemas.openxmlformats.org/officeDocument/2006/relationships/image" Target="../media/image4181.png"/><Relationship Id="rId269" Type="http://schemas.openxmlformats.org/officeDocument/2006/relationships/customXml" Target="../ink/ink2176.xml"/><Relationship Id="rId12" Type="http://schemas.openxmlformats.org/officeDocument/2006/relationships/image" Target="../media/image917.png"/><Relationship Id="rId33" Type="http://schemas.openxmlformats.org/officeDocument/2006/relationships/customXml" Target="../ink/ink2058.xml"/><Relationship Id="rId108" Type="http://schemas.openxmlformats.org/officeDocument/2006/relationships/image" Target="../media/image970.png"/><Relationship Id="rId129" Type="http://schemas.openxmlformats.org/officeDocument/2006/relationships/customXml" Target="../ink/ink2106.xml"/><Relationship Id="rId280" Type="http://schemas.openxmlformats.org/officeDocument/2006/relationships/image" Target="../media/image4341.png"/><Relationship Id="rId54" Type="http://schemas.openxmlformats.org/officeDocument/2006/relationships/image" Target="../media/image941.png"/><Relationship Id="rId75" Type="http://schemas.openxmlformats.org/officeDocument/2006/relationships/customXml" Target="../ink/ink2079.xml"/><Relationship Id="rId96" Type="http://schemas.openxmlformats.org/officeDocument/2006/relationships/image" Target="../media/image964.png"/><Relationship Id="rId140" Type="http://schemas.openxmlformats.org/officeDocument/2006/relationships/image" Target="../media/image986.png"/><Relationship Id="rId161" Type="http://schemas.openxmlformats.org/officeDocument/2006/relationships/customXml" Target="../ink/ink2122.xml"/><Relationship Id="rId182" Type="http://schemas.openxmlformats.org/officeDocument/2006/relationships/image" Target="../media/image1007.png"/><Relationship Id="rId217" Type="http://schemas.openxmlformats.org/officeDocument/2006/relationships/customXml" Target="../ink/ink2150.xml"/><Relationship Id="rId6" Type="http://schemas.openxmlformats.org/officeDocument/2006/relationships/image" Target="../media/image914.png"/><Relationship Id="rId238" Type="http://schemas.openxmlformats.org/officeDocument/2006/relationships/image" Target="../media/image4131.png"/><Relationship Id="rId259" Type="http://schemas.openxmlformats.org/officeDocument/2006/relationships/customXml" Target="../ink/ink2171.xml"/><Relationship Id="rId23" Type="http://schemas.openxmlformats.org/officeDocument/2006/relationships/customXml" Target="../ink/ink2053.xml"/><Relationship Id="rId119" Type="http://schemas.openxmlformats.org/officeDocument/2006/relationships/customXml" Target="../ink/ink2101.xml"/><Relationship Id="rId270" Type="http://schemas.openxmlformats.org/officeDocument/2006/relationships/image" Target="../media/image4291.png"/><Relationship Id="rId291" Type="http://schemas.openxmlformats.org/officeDocument/2006/relationships/customXml" Target="../ink/ink2187.xml"/><Relationship Id="rId44" Type="http://schemas.openxmlformats.org/officeDocument/2006/relationships/image" Target="../media/image935.png"/><Relationship Id="rId65" Type="http://schemas.openxmlformats.org/officeDocument/2006/relationships/customXml" Target="../ink/ink2074.xml"/><Relationship Id="rId86" Type="http://schemas.openxmlformats.org/officeDocument/2006/relationships/image" Target="../media/image958.png"/><Relationship Id="rId130" Type="http://schemas.openxmlformats.org/officeDocument/2006/relationships/image" Target="../media/image981.png"/><Relationship Id="rId151" Type="http://schemas.openxmlformats.org/officeDocument/2006/relationships/customXml" Target="../ink/ink2117.xml"/><Relationship Id="rId172" Type="http://schemas.openxmlformats.org/officeDocument/2006/relationships/image" Target="../media/image1002.png"/><Relationship Id="rId193" Type="http://schemas.openxmlformats.org/officeDocument/2006/relationships/customXml" Target="../ink/ink2138.xml"/><Relationship Id="rId207" Type="http://schemas.openxmlformats.org/officeDocument/2006/relationships/customXml" Target="../ink/ink2145.xml"/><Relationship Id="rId228" Type="http://schemas.openxmlformats.org/officeDocument/2006/relationships/image" Target="../media/image4081.png"/><Relationship Id="rId249" Type="http://schemas.openxmlformats.org/officeDocument/2006/relationships/customXml" Target="../ink/ink2166.xml"/><Relationship Id="rId13" Type="http://schemas.openxmlformats.org/officeDocument/2006/relationships/customXml" Target="../ink/ink2048.xml"/><Relationship Id="rId109" Type="http://schemas.openxmlformats.org/officeDocument/2006/relationships/customXml" Target="../ink/ink2096.xml"/><Relationship Id="rId260" Type="http://schemas.openxmlformats.org/officeDocument/2006/relationships/image" Target="../media/image4241.png"/><Relationship Id="rId281" Type="http://schemas.openxmlformats.org/officeDocument/2006/relationships/customXml" Target="../ink/ink2182.xml"/><Relationship Id="rId34" Type="http://schemas.openxmlformats.org/officeDocument/2006/relationships/image" Target="../media/image929.png"/><Relationship Id="rId55" Type="http://schemas.openxmlformats.org/officeDocument/2006/relationships/customXml" Target="../ink/ink2069.xml"/><Relationship Id="rId76" Type="http://schemas.openxmlformats.org/officeDocument/2006/relationships/image" Target="../media/image953.png"/><Relationship Id="rId97" Type="http://schemas.openxmlformats.org/officeDocument/2006/relationships/customXml" Target="../ink/ink2090.xml"/><Relationship Id="rId120" Type="http://schemas.openxmlformats.org/officeDocument/2006/relationships/image" Target="../media/image976.png"/><Relationship Id="rId141" Type="http://schemas.openxmlformats.org/officeDocument/2006/relationships/customXml" Target="../ink/ink2112.xml"/><Relationship Id="rId7" Type="http://schemas.openxmlformats.org/officeDocument/2006/relationships/customXml" Target="../ink/ink2045.xml"/><Relationship Id="rId162" Type="http://schemas.openxmlformats.org/officeDocument/2006/relationships/image" Target="../media/image997.png"/><Relationship Id="rId183" Type="http://schemas.openxmlformats.org/officeDocument/2006/relationships/customXml" Target="../ink/ink2133.xml"/><Relationship Id="rId218" Type="http://schemas.openxmlformats.org/officeDocument/2006/relationships/image" Target="../media/image11511.png"/><Relationship Id="rId239" Type="http://schemas.openxmlformats.org/officeDocument/2006/relationships/customXml" Target="../ink/ink2161.xml"/><Relationship Id="rId250" Type="http://schemas.openxmlformats.org/officeDocument/2006/relationships/image" Target="../media/image4191.png"/><Relationship Id="rId271" Type="http://schemas.openxmlformats.org/officeDocument/2006/relationships/customXml" Target="../ink/ink2177.xml"/><Relationship Id="rId292" Type="http://schemas.openxmlformats.org/officeDocument/2006/relationships/image" Target="../media/image1032.png"/><Relationship Id="rId24" Type="http://schemas.openxmlformats.org/officeDocument/2006/relationships/image" Target="../media/image924.png"/><Relationship Id="rId45" Type="http://schemas.openxmlformats.org/officeDocument/2006/relationships/customXml" Target="../ink/ink2064.xml"/><Relationship Id="rId66" Type="http://schemas.openxmlformats.org/officeDocument/2006/relationships/image" Target="../media/image947.png"/><Relationship Id="rId87" Type="http://schemas.openxmlformats.org/officeDocument/2006/relationships/customXml" Target="../ink/ink2085.xml"/><Relationship Id="rId110" Type="http://schemas.openxmlformats.org/officeDocument/2006/relationships/image" Target="../media/image971.png"/><Relationship Id="rId131" Type="http://schemas.openxmlformats.org/officeDocument/2006/relationships/customXml" Target="../ink/ink2107.xml"/><Relationship Id="rId152" Type="http://schemas.openxmlformats.org/officeDocument/2006/relationships/image" Target="../media/image992.png"/><Relationship Id="rId173" Type="http://schemas.openxmlformats.org/officeDocument/2006/relationships/customXml" Target="../ink/ink2128.xml"/><Relationship Id="rId194" Type="http://schemas.openxmlformats.org/officeDocument/2006/relationships/image" Target="../media/image1013.png"/><Relationship Id="rId208" Type="http://schemas.openxmlformats.org/officeDocument/2006/relationships/image" Target="../media/image1021.png"/><Relationship Id="rId229" Type="http://schemas.openxmlformats.org/officeDocument/2006/relationships/customXml" Target="../ink/ink2156.xml"/><Relationship Id="rId240" Type="http://schemas.openxmlformats.org/officeDocument/2006/relationships/image" Target="../media/image4141.png"/><Relationship Id="rId261" Type="http://schemas.openxmlformats.org/officeDocument/2006/relationships/customXml" Target="../ink/ink2172.xml"/><Relationship Id="rId14" Type="http://schemas.openxmlformats.org/officeDocument/2006/relationships/image" Target="../media/image918.png"/><Relationship Id="rId35" Type="http://schemas.openxmlformats.org/officeDocument/2006/relationships/customXml" Target="../ink/ink2059.xml"/><Relationship Id="rId56" Type="http://schemas.openxmlformats.org/officeDocument/2006/relationships/image" Target="../media/image942.png"/><Relationship Id="rId77" Type="http://schemas.openxmlformats.org/officeDocument/2006/relationships/customXml" Target="../ink/ink2080.xml"/><Relationship Id="rId100" Type="http://schemas.openxmlformats.org/officeDocument/2006/relationships/image" Target="../media/image966.png"/><Relationship Id="rId282" Type="http://schemas.openxmlformats.org/officeDocument/2006/relationships/image" Target="../media/image1026.png"/><Relationship Id="rId8" Type="http://schemas.openxmlformats.org/officeDocument/2006/relationships/image" Target="../media/image915.png"/><Relationship Id="rId98" Type="http://schemas.openxmlformats.org/officeDocument/2006/relationships/image" Target="../media/image965.png"/><Relationship Id="rId121" Type="http://schemas.openxmlformats.org/officeDocument/2006/relationships/customXml" Target="../ink/ink2102.xml"/><Relationship Id="rId142" Type="http://schemas.openxmlformats.org/officeDocument/2006/relationships/image" Target="../media/image987.png"/><Relationship Id="rId163" Type="http://schemas.openxmlformats.org/officeDocument/2006/relationships/customXml" Target="../ink/ink2123.xml"/><Relationship Id="rId184" Type="http://schemas.openxmlformats.org/officeDocument/2006/relationships/image" Target="../media/image1008.png"/><Relationship Id="rId219" Type="http://schemas.openxmlformats.org/officeDocument/2006/relationships/customXml" Target="../ink/ink2151.xml"/><Relationship Id="rId230" Type="http://schemas.openxmlformats.org/officeDocument/2006/relationships/image" Target="../media/image4091.png"/><Relationship Id="rId251" Type="http://schemas.openxmlformats.org/officeDocument/2006/relationships/customXml" Target="../ink/ink2167.xml"/><Relationship Id="rId25" Type="http://schemas.openxmlformats.org/officeDocument/2006/relationships/customXml" Target="../ink/ink2054.xml"/><Relationship Id="rId46" Type="http://schemas.openxmlformats.org/officeDocument/2006/relationships/image" Target="../media/image936.png"/><Relationship Id="rId67" Type="http://schemas.openxmlformats.org/officeDocument/2006/relationships/customXml" Target="../ink/ink2075.xml"/><Relationship Id="rId272" Type="http://schemas.openxmlformats.org/officeDocument/2006/relationships/image" Target="../media/image4301.png"/><Relationship Id="rId88" Type="http://schemas.openxmlformats.org/officeDocument/2006/relationships/image" Target="../media/image959.png"/><Relationship Id="rId111" Type="http://schemas.openxmlformats.org/officeDocument/2006/relationships/customXml" Target="../ink/ink2097.xml"/><Relationship Id="rId132" Type="http://schemas.openxmlformats.org/officeDocument/2006/relationships/image" Target="../media/image982.png"/><Relationship Id="rId153" Type="http://schemas.openxmlformats.org/officeDocument/2006/relationships/customXml" Target="../ink/ink2118.xml"/><Relationship Id="rId174" Type="http://schemas.openxmlformats.org/officeDocument/2006/relationships/image" Target="../media/image1003.png"/><Relationship Id="rId195" Type="http://schemas.openxmlformats.org/officeDocument/2006/relationships/customXml" Target="../ink/ink2139.xml"/><Relationship Id="rId209" Type="http://schemas.openxmlformats.org/officeDocument/2006/relationships/customXml" Target="../ink/ink2146.xml"/><Relationship Id="rId220" Type="http://schemas.openxmlformats.org/officeDocument/2006/relationships/image" Target="../media/image11610.png"/><Relationship Id="rId241" Type="http://schemas.openxmlformats.org/officeDocument/2006/relationships/customXml" Target="../ink/ink2162.xml"/><Relationship Id="rId15" Type="http://schemas.openxmlformats.org/officeDocument/2006/relationships/customXml" Target="../ink/ink2049.xml"/><Relationship Id="rId36" Type="http://schemas.openxmlformats.org/officeDocument/2006/relationships/image" Target="../media/image931.png"/><Relationship Id="rId57" Type="http://schemas.openxmlformats.org/officeDocument/2006/relationships/customXml" Target="../ink/ink2070.xml"/><Relationship Id="rId262" Type="http://schemas.openxmlformats.org/officeDocument/2006/relationships/image" Target="../media/image4251.png"/><Relationship Id="rId283" Type="http://schemas.openxmlformats.org/officeDocument/2006/relationships/customXml" Target="../ink/ink2183.xml"/><Relationship Id="rId78" Type="http://schemas.openxmlformats.org/officeDocument/2006/relationships/image" Target="../media/image954.png"/><Relationship Id="rId99" Type="http://schemas.openxmlformats.org/officeDocument/2006/relationships/customXml" Target="../ink/ink2091.xml"/><Relationship Id="rId101" Type="http://schemas.openxmlformats.org/officeDocument/2006/relationships/customXml" Target="../ink/ink2092.xml"/><Relationship Id="rId122" Type="http://schemas.openxmlformats.org/officeDocument/2006/relationships/image" Target="../media/image977.png"/><Relationship Id="rId143" Type="http://schemas.openxmlformats.org/officeDocument/2006/relationships/customXml" Target="../ink/ink2113.xml"/><Relationship Id="rId164" Type="http://schemas.openxmlformats.org/officeDocument/2006/relationships/image" Target="../media/image998.png"/><Relationship Id="rId185" Type="http://schemas.openxmlformats.org/officeDocument/2006/relationships/customXml" Target="../ink/ink2134.xml"/><Relationship Id="rId9" Type="http://schemas.openxmlformats.org/officeDocument/2006/relationships/customXml" Target="../ink/ink2046.xml"/><Relationship Id="rId210" Type="http://schemas.openxmlformats.org/officeDocument/2006/relationships/image" Target="../media/image1022.png"/><Relationship Id="rId26" Type="http://schemas.openxmlformats.org/officeDocument/2006/relationships/image" Target="../media/image925.png"/><Relationship Id="rId231" Type="http://schemas.openxmlformats.org/officeDocument/2006/relationships/customXml" Target="../ink/ink2157.xml"/><Relationship Id="rId252" Type="http://schemas.openxmlformats.org/officeDocument/2006/relationships/image" Target="../media/image4201.png"/><Relationship Id="rId273" Type="http://schemas.openxmlformats.org/officeDocument/2006/relationships/customXml" Target="../ink/ink2178.xml"/><Relationship Id="rId47" Type="http://schemas.openxmlformats.org/officeDocument/2006/relationships/customXml" Target="../ink/ink2065.xml"/><Relationship Id="rId68" Type="http://schemas.openxmlformats.org/officeDocument/2006/relationships/image" Target="../media/image948.png"/><Relationship Id="rId89" Type="http://schemas.openxmlformats.org/officeDocument/2006/relationships/customXml" Target="../ink/ink2086.xml"/><Relationship Id="rId112" Type="http://schemas.openxmlformats.org/officeDocument/2006/relationships/image" Target="../media/image972.png"/><Relationship Id="rId133" Type="http://schemas.openxmlformats.org/officeDocument/2006/relationships/customXml" Target="../ink/ink2108.xml"/><Relationship Id="rId154" Type="http://schemas.openxmlformats.org/officeDocument/2006/relationships/image" Target="../media/image993.png"/><Relationship Id="rId175" Type="http://schemas.openxmlformats.org/officeDocument/2006/relationships/customXml" Target="../ink/ink2129.xml"/><Relationship Id="rId196" Type="http://schemas.openxmlformats.org/officeDocument/2006/relationships/image" Target="../media/image1014.png"/><Relationship Id="rId200" Type="http://schemas.openxmlformats.org/officeDocument/2006/relationships/image" Target="../media/image1016.png"/><Relationship Id="rId16" Type="http://schemas.openxmlformats.org/officeDocument/2006/relationships/image" Target="../media/image919.png"/><Relationship Id="rId221" Type="http://schemas.openxmlformats.org/officeDocument/2006/relationships/customXml" Target="../ink/ink2152.xml"/><Relationship Id="rId242" Type="http://schemas.openxmlformats.org/officeDocument/2006/relationships/image" Target="../media/image4151.png"/><Relationship Id="rId263" Type="http://schemas.openxmlformats.org/officeDocument/2006/relationships/customXml" Target="../ink/ink2173.xml"/><Relationship Id="rId284" Type="http://schemas.openxmlformats.org/officeDocument/2006/relationships/image" Target="../media/image1027.png"/><Relationship Id="rId37" Type="http://schemas.openxmlformats.org/officeDocument/2006/relationships/customXml" Target="../ink/ink2060.xml"/><Relationship Id="rId58" Type="http://schemas.openxmlformats.org/officeDocument/2006/relationships/image" Target="../media/image943.png"/><Relationship Id="rId79" Type="http://schemas.openxmlformats.org/officeDocument/2006/relationships/customXml" Target="../ink/ink2081.xml"/><Relationship Id="rId102" Type="http://schemas.openxmlformats.org/officeDocument/2006/relationships/image" Target="../media/image967.png"/><Relationship Id="rId123" Type="http://schemas.openxmlformats.org/officeDocument/2006/relationships/customXml" Target="../ink/ink2103.xml"/><Relationship Id="rId144" Type="http://schemas.openxmlformats.org/officeDocument/2006/relationships/image" Target="../media/image988.png"/><Relationship Id="rId90" Type="http://schemas.openxmlformats.org/officeDocument/2006/relationships/image" Target="../media/image961.png"/><Relationship Id="rId165" Type="http://schemas.openxmlformats.org/officeDocument/2006/relationships/customXml" Target="../ink/ink2124.xml"/><Relationship Id="rId186" Type="http://schemas.openxmlformats.org/officeDocument/2006/relationships/image" Target="../media/image1009.png"/><Relationship Id="rId211" Type="http://schemas.openxmlformats.org/officeDocument/2006/relationships/customXml" Target="../ink/ink2147.xml"/><Relationship Id="rId232" Type="http://schemas.openxmlformats.org/officeDocument/2006/relationships/image" Target="../media/image4102.png"/><Relationship Id="rId253" Type="http://schemas.openxmlformats.org/officeDocument/2006/relationships/customXml" Target="../ink/ink2168.xml"/><Relationship Id="rId274" Type="http://schemas.openxmlformats.org/officeDocument/2006/relationships/image" Target="../media/image4313.png"/><Relationship Id="rId27" Type="http://schemas.openxmlformats.org/officeDocument/2006/relationships/customXml" Target="../ink/ink2055.xml"/><Relationship Id="rId48" Type="http://schemas.openxmlformats.org/officeDocument/2006/relationships/image" Target="../media/image937.png"/><Relationship Id="rId69" Type="http://schemas.openxmlformats.org/officeDocument/2006/relationships/customXml" Target="../ink/ink2076.xml"/><Relationship Id="rId113" Type="http://schemas.openxmlformats.org/officeDocument/2006/relationships/customXml" Target="../ink/ink2098.xml"/><Relationship Id="rId134" Type="http://schemas.openxmlformats.org/officeDocument/2006/relationships/image" Target="../media/image983.png"/><Relationship Id="rId80" Type="http://schemas.openxmlformats.org/officeDocument/2006/relationships/image" Target="../media/image955.png"/><Relationship Id="rId155" Type="http://schemas.openxmlformats.org/officeDocument/2006/relationships/customXml" Target="../ink/ink2119.xml"/><Relationship Id="rId176" Type="http://schemas.openxmlformats.org/officeDocument/2006/relationships/image" Target="../media/image1004.png"/><Relationship Id="rId197" Type="http://schemas.openxmlformats.org/officeDocument/2006/relationships/customXml" Target="../ink/ink2140.xml"/><Relationship Id="rId201" Type="http://schemas.openxmlformats.org/officeDocument/2006/relationships/customXml" Target="../ink/ink2142.xml"/><Relationship Id="rId222" Type="http://schemas.openxmlformats.org/officeDocument/2006/relationships/image" Target="../media/image4050.png"/><Relationship Id="rId243" Type="http://schemas.openxmlformats.org/officeDocument/2006/relationships/customXml" Target="../ink/ink2163.xml"/><Relationship Id="rId264" Type="http://schemas.openxmlformats.org/officeDocument/2006/relationships/image" Target="../media/image4261.png"/><Relationship Id="rId285" Type="http://schemas.openxmlformats.org/officeDocument/2006/relationships/customXml" Target="../ink/ink2184.xml"/><Relationship Id="rId17" Type="http://schemas.openxmlformats.org/officeDocument/2006/relationships/customXml" Target="../ink/ink2050.xml"/><Relationship Id="rId38" Type="http://schemas.openxmlformats.org/officeDocument/2006/relationships/image" Target="../media/image932.png"/><Relationship Id="rId59" Type="http://schemas.openxmlformats.org/officeDocument/2006/relationships/customXml" Target="../ink/ink2071.xml"/><Relationship Id="rId103" Type="http://schemas.openxmlformats.org/officeDocument/2006/relationships/customXml" Target="../ink/ink2093.xml"/><Relationship Id="rId124" Type="http://schemas.openxmlformats.org/officeDocument/2006/relationships/image" Target="../media/image978.png"/><Relationship Id="rId70" Type="http://schemas.openxmlformats.org/officeDocument/2006/relationships/image" Target="../media/image949.png"/><Relationship Id="rId91" Type="http://schemas.openxmlformats.org/officeDocument/2006/relationships/customXml" Target="../ink/ink2087.xml"/><Relationship Id="rId145" Type="http://schemas.openxmlformats.org/officeDocument/2006/relationships/customXml" Target="../ink/ink2114.xml"/><Relationship Id="rId166" Type="http://schemas.openxmlformats.org/officeDocument/2006/relationships/image" Target="../media/image999.png"/><Relationship Id="rId187" Type="http://schemas.openxmlformats.org/officeDocument/2006/relationships/customXml" Target="../ink/ink2135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1023.png"/><Relationship Id="rId233" Type="http://schemas.openxmlformats.org/officeDocument/2006/relationships/customXml" Target="../ink/ink2158.xml"/><Relationship Id="rId254" Type="http://schemas.openxmlformats.org/officeDocument/2006/relationships/image" Target="../media/image4212.png"/><Relationship Id="rId28" Type="http://schemas.openxmlformats.org/officeDocument/2006/relationships/image" Target="../media/image926.png"/><Relationship Id="rId49" Type="http://schemas.openxmlformats.org/officeDocument/2006/relationships/customXml" Target="../ink/ink2066.xml"/><Relationship Id="rId114" Type="http://schemas.openxmlformats.org/officeDocument/2006/relationships/image" Target="../media/image973.png"/><Relationship Id="rId275" Type="http://schemas.openxmlformats.org/officeDocument/2006/relationships/customXml" Target="../ink/ink2179.xml"/><Relationship Id="rId60" Type="http://schemas.openxmlformats.org/officeDocument/2006/relationships/image" Target="../media/image944.png"/><Relationship Id="rId81" Type="http://schemas.openxmlformats.org/officeDocument/2006/relationships/customXml" Target="../ink/ink2082.xml"/><Relationship Id="rId135" Type="http://schemas.openxmlformats.org/officeDocument/2006/relationships/customXml" Target="../ink/ink2109.xml"/><Relationship Id="rId156" Type="http://schemas.openxmlformats.org/officeDocument/2006/relationships/image" Target="../media/image994.png"/><Relationship Id="rId177" Type="http://schemas.openxmlformats.org/officeDocument/2006/relationships/customXml" Target="../ink/ink2130.xml"/><Relationship Id="rId198" Type="http://schemas.openxmlformats.org/officeDocument/2006/relationships/image" Target="../media/image1015.png"/><Relationship Id="rId202" Type="http://schemas.openxmlformats.org/officeDocument/2006/relationships/image" Target="../media/image1017.png"/><Relationship Id="rId223" Type="http://schemas.openxmlformats.org/officeDocument/2006/relationships/customXml" Target="../ink/ink2153.xml"/><Relationship Id="rId244" Type="http://schemas.openxmlformats.org/officeDocument/2006/relationships/image" Target="../media/image4161.png"/><Relationship Id="rId18" Type="http://schemas.openxmlformats.org/officeDocument/2006/relationships/image" Target="../media/image921.png"/><Relationship Id="rId39" Type="http://schemas.openxmlformats.org/officeDocument/2006/relationships/customXml" Target="../ink/ink2061.xml"/><Relationship Id="rId265" Type="http://schemas.openxmlformats.org/officeDocument/2006/relationships/customXml" Target="../ink/ink2174.xml"/><Relationship Id="rId286" Type="http://schemas.openxmlformats.org/officeDocument/2006/relationships/image" Target="../media/image1028.png"/><Relationship Id="rId50" Type="http://schemas.openxmlformats.org/officeDocument/2006/relationships/image" Target="../media/image938.png"/><Relationship Id="rId104" Type="http://schemas.openxmlformats.org/officeDocument/2006/relationships/image" Target="../media/image968.png"/><Relationship Id="rId125" Type="http://schemas.openxmlformats.org/officeDocument/2006/relationships/customXml" Target="../ink/ink2104.xml"/><Relationship Id="rId146" Type="http://schemas.openxmlformats.org/officeDocument/2006/relationships/image" Target="../media/image989.png"/><Relationship Id="rId167" Type="http://schemas.openxmlformats.org/officeDocument/2006/relationships/customXml" Target="../ink/ink2125.xml"/><Relationship Id="rId188" Type="http://schemas.openxmlformats.org/officeDocument/2006/relationships/image" Target="../media/image1010.png"/><Relationship Id="rId71" Type="http://schemas.openxmlformats.org/officeDocument/2006/relationships/customXml" Target="../ink/ink2077.xml"/><Relationship Id="rId92" Type="http://schemas.openxmlformats.org/officeDocument/2006/relationships/image" Target="../media/image962.png"/><Relationship Id="rId213" Type="http://schemas.openxmlformats.org/officeDocument/2006/relationships/customXml" Target="../ink/ink2148.xml"/><Relationship Id="rId234" Type="http://schemas.openxmlformats.org/officeDocument/2006/relationships/image" Target="../media/image4113.png"/><Relationship Id="rId2" Type="http://schemas.openxmlformats.org/officeDocument/2006/relationships/image" Target="../media/image679.emf"/><Relationship Id="rId29" Type="http://schemas.openxmlformats.org/officeDocument/2006/relationships/customXml" Target="../ink/ink2056.xml"/><Relationship Id="rId255" Type="http://schemas.openxmlformats.org/officeDocument/2006/relationships/customXml" Target="../ink/ink2169.xml"/><Relationship Id="rId276" Type="http://schemas.openxmlformats.org/officeDocument/2006/relationships/image" Target="../media/image4321.png"/><Relationship Id="rId40" Type="http://schemas.openxmlformats.org/officeDocument/2006/relationships/image" Target="../media/image933.png"/><Relationship Id="rId115" Type="http://schemas.openxmlformats.org/officeDocument/2006/relationships/customXml" Target="../ink/ink2099.xml"/><Relationship Id="rId136" Type="http://schemas.openxmlformats.org/officeDocument/2006/relationships/image" Target="../media/image984.png"/><Relationship Id="rId157" Type="http://schemas.openxmlformats.org/officeDocument/2006/relationships/customXml" Target="../ink/ink2120.xml"/><Relationship Id="rId178" Type="http://schemas.openxmlformats.org/officeDocument/2006/relationships/image" Target="../media/image1005.png"/><Relationship Id="rId61" Type="http://schemas.openxmlformats.org/officeDocument/2006/relationships/customXml" Target="../ink/ink2072.xml"/><Relationship Id="rId82" Type="http://schemas.openxmlformats.org/officeDocument/2006/relationships/image" Target="../media/image956.png"/><Relationship Id="rId199" Type="http://schemas.openxmlformats.org/officeDocument/2006/relationships/customXml" Target="../ink/ink2141.xml"/><Relationship Id="rId203" Type="http://schemas.openxmlformats.org/officeDocument/2006/relationships/customXml" Target="../ink/ink2143.xml"/><Relationship Id="rId19" Type="http://schemas.openxmlformats.org/officeDocument/2006/relationships/customXml" Target="../ink/ink2051.xml"/><Relationship Id="rId224" Type="http://schemas.openxmlformats.org/officeDocument/2006/relationships/image" Target="../media/image4060.png"/><Relationship Id="rId245" Type="http://schemas.openxmlformats.org/officeDocument/2006/relationships/customXml" Target="../ink/ink2164.xml"/><Relationship Id="rId266" Type="http://schemas.openxmlformats.org/officeDocument/2006/relationships/image" Target="../media/image4271.png"/><Relationship Id="rId287" Type="http://schemas.openxmlformats.org/officeDocument/2006/relationships/customXml" Target="../ink/ink2185.xml"/><Relationship Id="rId30" Type="http://schemas.openxmlformats.org/officeDocument/2006/relationships/image" Target="../media/image927.png"/><Relationship Id="rId105" Type="http://schemas.openxmlformats.org/officeDocument/2006/relationships/customXml" Target="../ink/ink2094.xml"/><Relationship Id="rId126" Type="http://schemas.openxmlformats.org/officeDocument/2006/relationships/image" Target="../media/image979.png"/><Relationship Id="rId147" Type="http://schemas.openxmlformats.org/officeDocument/2006/relationships/customXml" Target="../ink/ink2115.xml"/><Relationship Id="rId168" Type="http://schemas.openxmlformats.org/officeDocument/2006/relationships/image" Target="../media/image1000.png"/><Relationship Id="rId51" Type="http://schemas.openxmlformats.org/officeDocument/2006/relationships/customXml" Target="../ink/ink2067.xml"/><Relationship Id="rId72" Type="http://schemas.openxmlformats.org/officeDocument/2006/relationships/image" Target="../media/image951.png"/><Relationship Id="rId93" Type="http://schemas.openxmlformats.org/officeDocument/2006/relationships/customXml" Target="../ink/ink2088.xml"/><Relationship Id="rId189" Type="http://schemas.openxmlformats.org/officeDocument/2006/relationships/customXml" Target="../ink/ink2136.xml"/><Relationship Id="rId3" Type="http://schemas.openxmlformats.org/officeDocument/2006/relationships/customXml" Target="../ink/ink2043.xml"/><Relationship Id="rId214" Type="http://schemas.openxmlformats.org/officeDocument/2006/relationships/image" Target="../media/image1024.png"/><Relationship Id="rId235" Type="http://schemas.openxmlformats.org/officeDocument/2006/relationships/customXml" Target="../ink/ink2159.xml"/><Relationship Id="rId256" Type="http://schemas.openxmlformats.org/officeDocument/2006/relationships/image" Target="../media/image4221.png"/><Relationship Id="rId277" Type="http://schemas.openxmlformats.org/officeDocument/2006/relationships/customXml" Target="../ink/ink2180.xml"/><Relationship Id="rId116" Type="http://schemas.openxmlformats.org/officeDocument/2006/relationships/image" Target="../media/image974.png"/><Relationship Id="rId137" Type="http://schemas.openxmlformats.org/officeDocument/2006/relationships/customXml" Target="../ink/ink2110.xml"/><Relationship Id="rId158" Type="http://schemas.openxmlformats.org/officeDocument/2006/relationships/image" Target="../media/image995.png"/><Relationship Id="rId20" Type="http://schemas.openxmlformats.org/officeDocument/2006/relationships/image" Target="../media/image922.png"/><Relationship Id="rId41" Type="http://schemas.openxmlformats.org/officeDocument/2006/relationships/customXml" Target="../ink/ink2062.xml"/><Relationship Id="rId62" Type="http://schemas.openxmlformats.org/officeDocument/2006/relationships/image" Target="../media/image945.png"/><Relationship Id="rId83" Type="http://schemas.openxmlformats.org/officeDocument/2006/relationships/customXml" Target="../ink/ink2083.xml"/><Relationship Id="rId179" Type="http://schemas.openxmlformats.org/officeDocument/2006/relationships/customXml" Target="../ink/ink2131.xml"/><Relationship Id="rId190" Type="http://schemas.openxmlformats.org/officeDocument/2006/relationships/image" Target="../media/image1011.png"/><Relationship Id="rId204" Type="http://schemas.openxmlformats.org/officeDocument/2006/relationships/image" Target="../media/image1018.png"/><Relationship Id="rId225" Type="http://schemas.openxmlformats.org/officeDocument/2006/relationships/customXml" Target="../ink/ink2154.xml"/><Relationship Id="rId246" Type="http://schemas.openxmlformats.org/officeDocument/2006/relationships/image" Target="../media/image4171.png"/><Relationship Id="rId267" Type="http://schemas.openxmlformats.org/officeDocument/2006/relationships/customXml" Target="../ink/ink2175.xml"/><Relationship Id="rId288" Type="http://schemas.openxmlformats.org/officeDocument/2006/relationships/image" Target="../media/image1029.png"/><Relationship Id="rId106" Type="http://schemas.openxmlformats.org/officeDocument/2006/relationships/image" Target="../media/image969.png"/><Relationship Id="rId127" Type="http://schemas.openxmlformats.org/officeDocument/2006/relationships/customXml" Target="../ink/ink2105.xml"/><Relationship Id="rId10" Type="http://schemas.openxmlformats.org/officeDocument/2006/relationships/image" Target="../media/image916.png"/><Relationship Id="rId31" Type="http://schemas.openxmlformats.org/officeDocument/2006/relationships/customXml" Target="../ink/ink2057.xml"/><Relationship Id="rId52" Type="http://schemas.openxmlformats.org/officeDocument/2006/relationships/image" Target="../media/image939.png"/><Relationship Id="rId73" Type="http://schemas.openxmlformats.org/officeDocument/2006/relationships/customXml" Target="../ink/ink2078.xml"/><Relationship Id="rId94" Type="http://schemas.openxmlformats.org/officeDocument/2006/relationships/image" Target="../media/image963.png"/><Relationship Id="rId148" Type="http://schemas.openxmlformats.org/officeDocument/2006/relationships/image" Target="../media/image990.png"/><Relationship Id="rId169" Type="http://schemas.openxmlformats.org/officeDocument/2006/relationships/customXml" Target="../ink/ink2126.xml"/><Relationship Id="rId4" Type="http://schemas.openxmlformats.org/officeDocument/2006/relationships/image" Target="../media/image913.png"/><Relationship Id="rId180" Type="http://schemas.openxmlformats.org/officeDocument/2006/relationships/image" Target="../media/image1006.png"/><Relationship Id="rId215" Type="http://schemas.openxmlformats.org/officeDocument/2006/relationships/customXml" Target="../ink/ink2149.xml"/><Relationship Id="rId236" Type="http://schemas.openxmlformats.org/officeDocument/2006/relationships/image" Target="../media/image4121.png"/><Relationship Id="rId257" Type="http://schemas.openxmlformats.org/officeDocument/2006/relationships/customXml" Target="../ink/ink2170.xml"/><Relationship Id="rId278" Type="http://schemas.openxmlformats.org/officeDocument/2006/relationships/image" Target="../media/image4331.png"/><Relationship Id="rId42" Type="http://schemas.openxmlformats.org/officeDocument/2006/relationships/image" Target="../media/image934.png"/><Relationship Id="rId84" Type="http://schemas.openxmlformats.org/officeDocument/2006/relationships/image" Target="../media/image957.png"/><Relationship Id="rId138" Type="http://schemas.openxmlformats.org/officeDocument/2006/relationships/image" Target="../media/image985.png"/><Relationship Id="rId191" Type="http://schemas.openxmlformats.org/officeDocument/2006/relationships/customXml" Target="../ink/ink2137.xml"/><Relationship Id="rId205" Type="http://schemas.openxmlformats.org/officeDocument/2006/relationships/customXml" Target="../ink/ink2144.xml"/><Relationship Id="rId247" Type="http://schemas.openxmlformats.org/officeDocument/2006/relationships/customXml" Target="../ink/ink2165.xml"/><Relationship Id="rId107" Type="http://schemas.openxmlformats.org/officeDocument/2006/relationships/customXml" Target="../ink/ink2095.xml"/><Relationship Id="rId289" Type="http://schemas.openxmlformats.org/officeDocument/2006/relationships/customXml" Target="../ink/ink2186.xml"/><Relationship Id="rId11" Type="http://schemas.openxmlformats.org/officeDocument/2006/relationships/customXml" Target="../ink/ink2047.xml"/><Relationship Id="rId53" Type="http://schemas.openxmlformats.org/officeDocument/2006/relationships/customXml" Target="../ink/ink2068.xml"/><Relationship Id="rId149" Type="http://schemas.openxmlformats.org/officeDocument/2006/relationships/customXml" Target="../ink/ink2116.xml"/><Relationship Id="rId95" Type="http://schemas.openxmlformats.org/officeDocument/2006/relationships/customXml" Target="../ink/ink2089.xml"/><Relationship Id="rId160" Type="http://schemas.openxmlformats.org/officeDocument/2006/relationships/image" Target="../media/image996.png"/><Relationship Id="rId216" Type="http://schemas.openxmlformats.org/officeDocument/2006/relationships/image" Target="../media/image1025.png"/><Relationship Id="rId258" Type="http://schemas.openxmlformats.org/officeDocument/2006/relationships/image" Target="../media/image4231.png"/><Relationship Id="rId22" Type="http://schemas.openxmlformats.org/officeDocument/2006/relationships/image" Target="../media/image923.png"/><Relationship Id="rId64" Type="http://schemas.openxmlformats.org/officeDocument/2006/relationships/image" Target="../media/image946.png"/><Relationship Id="rId118" Type="http://schemas.openxmlformats.org/officeDocument/2006/relationships/image" Target="../media/image975.png"/><Relationship Id="rId171" Type="http://schemas.openxmlformats.org/officeDocument/2006/relationships/customXml" Target="../ink/ink2127.xml"/><Relationship Id="rId227" Type="http://schemas.openxmlformats.org/officeDocument/2006/relationships/customXml" Target="../ink/ink2155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096.png"/><Relationship Id="rId21" Type="http://schemas.openxmlformats.org/officeDocument/2006/relationships/image" Target="../media/image1044.png"/><Relationship Id="rId42" Type="http://schemas.openxmlformats.org/officeDocument/2006/relationships/customXml" Target="../ink/ink2207.xml"/><Relationship Id="rId63" Type="http://schemas.openxmlformats.org/officeDocument/2006/relationships/image" Target="../media/image1067.png"/><Relationship Id="rId84" Type="http://schemas.openxmlformats.org/officeDocument/2006/relationships/customXml" Target="../ink/ink2228.xml"/><Relationship Id="rId138" Type="http://schemas.openxmlformats.org/officeDocument/2006/relationships/customXml" Target="../ink/ink2256.xml"/><Relationship Id="rId159" Type="http://schemas.openxmlformats.org/officeDocument/2006/relationships/image" Target="../media/image1119.png"/><Relationship Id="rId170" Type="http://schemas.openxmlformats.org/officeDocument/2006/relationships/customXml" Target="../ink/ink2272.xml"/><Relationship Id="rId191" Type="http://schemas.openxmlformats.org/officeDocument/2006/relationships/image" Target="../media/image1136.png"/><Relationship Id="rId205" Type="http://schemas.openxmlformats.org/officeDocument/2006/relationships/image" Target="../media/image1143.png"/><Relationship Id="rId107" Type="http://schemas.openxmlformats.org/officeDocument/2006/relationships/image" Target="../media/image1092.png"/><Relationship Id="rId11" Type="http://schemas.openxmlformats.org/officeDocument/2006/relationships/image" Target="../media/image1038.png"/><Relationship Id="rId32" Type="http://schemas.openxmlformats.org/officeDocument/2006/relationships/customXml" Target="../ink/ink2202.xml"/><Relationship Id="rId53" Type="http://schemas.openxmlformats.org/officeDocument/2006/relationships/image" Target="../media/image1062.png"/><Relationship Id="rId74" Type="http://schemas.openxmlformats.org/officeDocument/2006/relationships/customXml" Target="../ink/ink2223.xml"/><Relationship Id="rId128" Type="http://schemas.openxmlformats.org/officeDocument/2006/relationships/customXml" Target="../ink/ink2251.xml"/><Relationship Id="rId149" Type="http://schemas.openxmlformats.org/officeDocument/2006/relationships/image" Target="../media/image1114.png"/><Relationship Id="rId5" Type="http://schemas.openxmlformats.org/officeDocument/2006/relationships/image" Target="../media/image1035.png"/><Relationship Id="rId95" Type="http://schemas.openxmlformats.org/officeDocument/2006/relationships/image" Target="../media/image1085.png"/><Relationship Id="rId160" Type="http://schemas.openxmlformats.org/officeDocument/2006/relationships/customXml" Target="../ink/ink2267.xml"/><Relationship Id="rId181" Type="http://schemas.openxmlformats.org/officeDocument/2006/relationships/image" Target="../media/image1131.png"/><Relationship Id="rId216" Type="http://schemas.openxmlformats.org/officeDocument/2006/relationships/image" Target="../media/image1148.png"/><Relationship Id="rId22" Type="http://schemas.openxmlformats.org/officeDocument/2006/relationships/customXml" Target="../ink/ink2197.xml"/><Relationship Id="rId43" Type="http://schemas.openxmlformats.org/officeDocument/2006/relationships/image" Target="../media/image1056.png"/><Relationship Id="rId64" Type="http://schemas.openxmlformats.org/officeDocument/2006/relationships/customXml" Target="../ink/ink2218.xml"/><Relationship Id="rId118" Type="http://schemas.openxmlformats.org/officeDocument/2006/relationships/customXml" Target="../ink/ink2246.xml"/><Relationship Id="rId139" Type="http://schemas.openxmlformats.org/officeDocument/2006/relationships/image" Target="../media/image1108.png"/><Relationship Id="rId85" Type="http://schemas.openxmlformats.org/officeDocument/2006/relationships/image" Target="../media/image1079.png"/><Relationship Id="rId150" Type="http://schemas.openxmlformats.org/officeDocument/2006/relationships/customXml" Target="../ink/ink2262.xml"/><Relationship Id="rId171" Type="http://schemas.openxmlformats.org/officeDocument/2006/relationships/image" Target="../media/image1125.png"/><Relationship Id="rId192" Type="http://schemas.openxmlformats.org/officeDocument/2006/relationships/customXml" Target="../ink/ink2283.xml"/><Relationship Id="rId206" Type="http://schemas.openxmlformats.org/officeDocument/2006/relationships/customXml" Target="../ink/ink2290.xml"/><Relationship Id="rId12" Type="http://schemas.openxmlformats.org/officeDocument/2006/relationships/customXml" Target="../ink/ink2192.xml"/><Relationship Id="rId33" Type="http://schemas.openxmlformats.org/officeDocument/2006/relationships/image" Target="../media/image1051.png"/><Relationship Id="rId108" Type="http://schemas.openxmlformats.org/officeDocument/2006/relationships/customXml" Target="../ink/ink2240.xml"/><Relationship Id="rId129" Type="http://schemas.openxmlformats.org/officeDocument/2006/relationships/image" Target="../media/image1103.png"/><Relationship Id="rId54" Type="http://schemas.openxmlformats.org/officeDocument/2006/relationships/customXml" Target="../ink/ink2213.xml"/><Relationship Id="rId75" Type="http://schemas.openxmlformats.org/officeDocument/2006/relationships/image" Target="../media/image1074.png"/><Relationship Id="rId96" Type="http://schemas.openxmlformats.org/officeDocument/2006/relationships/customXml" Target="../ink/ink2234.xml"/><Relationship Id="rId140" Type="http://schemas.openxmlformats.org/officeDocument/2006/relationships/customXml" Target="../ink/ink2257.xml"/><Relationship Id="rId161" Type="http://schemas.openxmlformats.org/officeDocument/2006/relationships/image" Target="../media/image1120.png"/><Relationship Id="rId182" Type="http://schemas.openxmlformats.org/officeDocument/2006/relationships/customXml" Target="../ink/ink2278.xml"/><Relationship Id="rId217" Type="http://schemas.openxmlformats.org/officeDocument/2006/relationships/customXml" Target="../ink/ink2296.xml"/><Relationship Id="rId6" Type="http://schemas.openxmlformats.org/officeDocument/2006/relationships/customXml" Target="../ink/ink2189.xml"/><Relationship Id="rId23" Type="http://schemas.openxmlformats.org/officeDocument/2006/relationships/image" Target="../media/image1045.png"/><Relationship Id="rId119" Type="http://schemas.openxmlformats.org/officeDocument/2006/relationships/image" Target="../media/image1097.png"/><Relationship Id="rId44" Type="http://schemas.openxmlformats.org/officeDocument/2006/relationships/customXml" Target="../ink/ink2208.xml"/><Relationship Id="rId65" Type="http://schemas.openxmlformats.org/officeDocument/2006/relationships/image" Target="../media/image1068.png"/><Relationship Id="rId86" Type="http://schemas.openxmlformats.org/officeDocument/2006/relationships/customXml" Target="../ink/ink2229.xml"/><Relationship Id="rId130" Type="http://schemas.openxmlformats.org/officeDocument/2006/relationships/customXml" Target="../ink/ink2252.xml"/><Relationship Id="rId151" Type="http://schemas.openxmlformats.org/officeDocument/2006/relationships/image" Target="../media/image1115.png"/><Relationship Id="rId172" Type="http://schemas.openxmlformats.org/officeDocument/2006/relationships/customXml" Target="../ink/ink2273.xml"/><Relationship Id="rId193" Type="http://schemas.openxmlformats.org/officeDocument/2006/relationships/image" Target="../media/image1137.png"/><Relationship Id="rId207" Type="http://schemas.openxmlformats.org/officeDocument/2006/relationships/image" Target="../media/image1144.png"/><Relationship Id="rId13" Type="http://schemas.openxmlformats.org/officeDocument/2006/relationships/image" Target="../media/image1039.png"/><Relationship Id="rId109" Type="http://schemas.openxmlformats.org/officeDocument/2006/relationships/customXml" Target="../ink/ink2241.xml"/><Relationship Id="rId34" Type="http://schemas.openxmlformats.org/officeDocument/2006/relationships/customXml" Target="../ink/ink2203.xml"/><Relationship Id="rId55" Type="http://schemas.openxmlformats.org/officeDocument/2006/relationships/image" Target="../media/image1063.png"/><Relationship Id="rId76" Type="http://schemas.openxmlformats.org/officeDocument/2006/relationships/customXml" Target="../ink/ink2224.xml"/><Relationship Id="rId97" Type="http://schemas.openxmlformats.org/officeDocument/2006/relationships/image" Target="../media/image1086.png"/><Relationship Id="rId120" Type="http://schemas.openxmlformats.org/officeDocument/2006/relationships/customXml" Target="../ink/ink2247.xml"/><Relationship Id="rId141" Type="http://schemas.openxmlformats.org/officeDocument/2006/relationships/image" Target="../media/image1109.png"/><Relationship Id="rId7" Type="http://schemas.openxmlformats.org/officeDocument/2006/relationships/image" Target="../media/image1036.png"/><Relationship Id="rId162" Type="http://schemas.openxmlformats.org/officeDocument/2006/relationships/customXml" Target="../ink/ink2268.xml"/><Relationship Id="rId183" Type="http://schemas.openxmlformats.org/officeDocument/2006/relationships/image" Target="../media/image1132.png"/><Relationship Id="rId218" Type="http://schemas.openxmlformats.org/officeDocument/2006/relationships/image" Target="../media/image1149.png"/><Relationship Id="rId24" Type="http://schemas.openxmlformats.org/officeDocument/2006/relationships/customXml" Target="../ink/ink2198.xml"/><Relationship Id="rId45" Type="http://schemas.openxmlformats.org/officeDocument/2006/relationships/image" Target="../media/image1057.png"/><Relationship Id="rId66" Type="http://schemas.openxmlformats.org/officeDocument/2006/relationships/customXml" Target="../ink/ink2219.xml"/><Relationship Id="rId87" Type="http://schemas.openxmlformats.org/officeDocument/2006/relationships/image" Target="../media/image1081.png"/><Relationship Id="rId110" Type="http://schemas.openxmlformats.org/officeDocument/2006/relationships/customXml" Target="../ink/ink2242.xml"/><Relationship Id="rId131" Type="http://schemas.openxmlformats.org/officeDocument/2006/relationships/image" Target="../media/image1104.png"/><Relationship Id="rId152" Type="http://schemas.openxmlformats.org/officeDocument/2006/relationships/customXml" Target="../ink/ink2263.xml"/><Relationship Id="rId173" Type="http://schemas.openxmlformats.org/officeDocument/2006/relationships/image" Target="../media/image1126.png"/><Relationship Id="rId194" Type="http://schemas.openxmlformats.org/officeDocument/2006/relationships/customXml" Target="../ink/ink2284.xml"/><Relationship Id="rId208" Type="http://schemas.openxmlformats.org/officeDocument/2006/relationships/customXml" Target="../ink/ink2291.xml"/><Relationship Id="rId14" Type="http://schemas.openxmlformats.org/officeDocument/2006/relationships/customXml" Target="../ink/ink2193.xml"/><Relationship Id="rId30" Type="http://schemas.openxmlformats.org/officeDocument/2006/relationships/customXml" Target="../ink/ink2201.xml"/><Relationship Id="rId35" Type="http://schemas.openxmlformats.org/officeDocument/2006/relationships/image" Target="../media/image1052.png"/><Relationship Id="rId56" Type="http://schemas.openxmlformats.org/officeDocument/2006/relationships/customXml" Target="../ink/ink2214.xml"/><Relationship Id="rId77" Type="http://schemas.openxmlformats.org/officeDocument/2006/relationships/image" Target="../media/image1075.png"/><Relationship Id="rId100" Type="http://schemas.openxmlformats.org/officeDocument/2006/relationships/customXml" Target="../ink/ink2236.xml"/><Relationship Id="rId105" Type="http://schemas.openxmlformats.org/officeDocument/2006/relationships/image" Target="../media/image1091.png"/><Relationship Id="rId126" Type="http://schemas.openxmlformats.org/officeDocument/2006/relationships/customXml" Target="../ink/ink2250.xml"/><Relationship Id="rId147" Type="http://schemas.openxmlformats.org/officeDocument/2006/relationships/image" Target="../media/image1113.png"/><Relationship Id="rId168" Type="http://schemas.openxmlformats.org/officeDocument/2006/relationships/customXml" Target="../ink/ink2271.xml"/><Relationship Id="rId8" Type="http://schemas.openxmlformats.org/officeDocument/2006/relationships/customXml" Target="../ink/ink2190.xml"/><Relationship Id="rId51" Type="http://schemas.openxmlformats.org/officeDocument/2006/relationships/image" Target="../media/image1061.png"/><Relationship Id="rId72" Type="http://schemas.openxmlformats.org/officeDocument/2006/relationships/customXml" Target="../ink/ink2222.xml"/><Relationship Id="rId93" Type="http://schemas.openxmlformats.org/officeDocument/2006/relationships/image" Target="../media/image1084.png"/><Relationship Id="rId98" Type="http://schemas.openxmlformats.org/officeDocument/2006/relationships/customXml" Target="../ink/ink2235.xml"/><Relationship Id="rId121" Type="http://schemas.openxmlformats.org/officeDocument/2006/relationships/image" Target="../media/image1098.png"/><Relationship Id="rId142" Type="http://schemas.openxmlformats.org/officeDocument/2006/relationships/customXml" Target="../ink/ink2258.xml"/><Relationship Id="rId163" Type="http://schemas.openxmlformats.org/officeDocument/2006/relationships/image" Target="../media/image1121.png"/><Relationship Id="rId184" Type="http://schemas.openxmlformats.org/officeDocument/2006/relationships/customXml" Target="../ink/ink2279.xml"/><Relationship Id="rId189" Type="http://schemas.openxmlformats.org/officeDocument/2006/relationships/image" Target="../media/image1135.png"/><Relationship Id="rId219" Type="http://schemas.openxmlformats.org/officeDocument/2006/relationships/customXml" Target="../ink/ink2297.xml"/><Relationship Id="rId3" Type="http://schemas.openxmlformats.org/officeDocument/2006/relationships/image" Target="../media/image681.emf"/><Relationship Id="rId214" Type="http://schemas.openxmlformats.org/officeDocument/2006/relationships/customXml" Target="../ink/ink2294.xml"/><Relationship Id="rId25" Type="http://schemas.openxmlformats.org/officeDocument/2006/relationships/image" Target="../media/image1046.png"/><Relationship Id="rId46" Type="http://schemas.openxmlformats.org/officeDocument/2006/relationships/customXml" Target="../ink/ink2209.xml"/><Relationship Id="rId67" Type="http://schemas.openxmlformats.org/officeDocument/2006/relationships/image" Target="../media/image1069.png"/><Relationship Id="rId116" Type="http://schemas.openxmlformats.org/officeDocument/2006/relationships/customXml" Target="../ink/ink2245.xml"/><Relationship Id="rId137" Type="http://schemas.openxmlformats.org/officeDocument/2006/relationships/image" Target="../media/image1107.png"/><Relationship Id="rId158" Type="http://schemas.openxmlformats.org/officeDocument/2006/relationships/customXml" Target="../ink/ink2266.xml"/><Relationship Id="rId20" Type="http://schemas.openxmlformats.org/officeDocument/2006/relationships/customXml" Target="../ink/ink2196.xml"/><Relationship Id="rId41" Type="http://schemas.openxmlformats.org/officeDocument/2006/relationships/image" Target="../media/image1055.png"/><Relationship Id="rId62" Type="http://schemas.openxmlformats.org/officeDocument/2006/relationships/customXml" Target="../ink/ink2217.xml"/><Relationship Id="rId83" Type="http://schemas.openxmlformats.org/officeDocument/2006/relationships/image" Target="../media/image1078.png"/><Relationship Id="rId88" Type="http://schemas.openxmlformats.org/officeDocument/2006/relationships/customXml" Target="../ink/ink2230.xml"/><Relationship Id="rId111" Type="http://schemas.openxmlformats.org/officeDocument/2006/relationships/image" Target="../media/image1093.png"/><Relationship Id="rId132" Type="http://schemas.openxmlformats.org/officeDocument/2006/relationships/customXml" Target="../ink/ink2253.xml"/><Relationship Id="rId153" Type="http://schemas.openxmlformats.org/officeDocument/2006/relationships/image" Target="../media/image1116.png"/><Relationship Id="rId174" Type="http://schemas.openxmlformats.org/officeDocument/2006/relationships/customXml" Target="../ink/ink2274.xml"/><Relationship Id="rId179" Type="http://schemas.openxmlformats.org/officeDocument/2006/relationships/image" Target="../media/image1129.png"/><Relationship Id="rId195" Type="http://schemas.openxmlformats.org/officeDocument/2006/relationships/image" Target="../media/image1138.png"/><Relationship Id="rId209" Type="http://schemas.openxmlformats.org/officeDocument/2006/relationships/image" Target="../media/image1145.png"/><Relationship Id="rId190" Type="http://schemas.openxmlformats.org/officeDocument/2006/relationships/customXml" Target="../ink/ink2282.xml"/><Relationship Id="rId204" Type="http://schemas.openxmlformats.org/officeDocument/2006/relationships/customXml" Target="../ink/ink2289.xml"/><Relationship Id="rId220" Type="http://schemas.openxmlformats.org/officeDocument/2006/relationships/image" Target="../media/image1150.png"/><Relationship Id="rId15" Type="http://schemas.openxmlformats.org/officeDocument/2006/relationships/image" Target="../media/image1041.png"/><Relationship Id="rId36" Type="http://schemas.openxmlformats.org/officeDocument/2006/relationships/customXml" Target="../ink/ink2204.xml"/><Relationship Id="rId57" Type="http://schemas.openxmlformats.org/officeDocument/2006/relationships/image" Target="../media/image1064.png"/><Relationship Id="rId106" Type="http://schemas.openxmlformats.org/officeDocument/2006/relationships/customXml" Target="../ink/ink2239.xml"/><Relationship Id="rId127" Type="http://schemas.openxmlformats.org/officeDocument/2006/relationships/image" Target="../media/image1102.png"/><Relationship Id="rId10" Type="http://schemas.openxmlformats.org/officeDocument/2006/relationships/customXml" Target="../ink/ink2191.xml"/><Relationship Id="rId31" Type="http://schemas.openxmlformats.org/officeDocument/2006/relationships/image" Target="../media/image1049.png"/><Relationship Id="rId52" Type="http://schemas.openxmlformats.org/officeDocument/2006/relationships/customXml" Target="../ink/ink2212.xml"/><Relationship Id="rId73" Type="http://schemas.openxmlformats.org/officeDocument/2006/relationships/image" Target="../media/image1073.png"/><Relationship Id="rId78" Type="http://schemas.openxmlformats.org/officeDocument/2006/relationships/customXml" Target="../ink/ink2225.xml"/><Relationship Id="rId94" Type="http://schemas.openxmlformats.org/officeDocument/2006/relationships/customXml" Target="../ink/ink2233.xml"/><Relationship Id="rId99" Type="http://schemas.openxmlformats.org/officeDocument/2006/relationships/image" Target="../media/image1087.png"/><Relationship Id="rId101" Type="http://schemas.openxmlformats.org/officeDocument/2006/relationships/image" Target="../media/image1088.png"/><Relationship Id="rId122" Type="http://schemas.openxmlformats.org/officeDocument/2006/relationships/customXml" Target="../ink/ink2248.xml"/><Relationship Id="rId143" Type="http://schemas.openxmlformats.org/officeDocument/2006/relationships/image" Target="../media/image1111.png"/><Relationship Id="rId148" Type="http://schemas.openxmlformats.org/officeDocument/2006/relationships/customXml" Target="../ink/ink2261.xml"/><Relationship Id="rId164" Type="http://schemas.openxmlformats.org/officeDocument/2006/relationships/customXml" Target="../ink/ink2269.xml"/><Relationship Id="rId169" Type="http://schemas.openxmlformats.org/officeDocument/2006/relationships/image" Target="../media/image1124.png"/><Relationship Id="rId185" Type="http://schemas.openxmlformats.org/officeDocument/2006/relationships/image" Target="../media/image1133.png"/><Relationship Id="rId4" Type="http://schemas.openxmlformats.org/officeDocument/2006/relationships/customXml" Target="../ink/ink2188.xml"/><Relationship Id="rId9" Type="http://schemas.openxmlformats.org/officeDocument/2006/relationships/image" Target="../media/image1037.png"/><Relationship Id="rId180" Type="http://schemas.openxmlformats.org/officeDocument/2006/relationships/customXml" Target="../ink/ink2277.xml"/><Relationship Id="rId210" Type="http://schemas.openxmlformats.org/officeDocument/2006/relationships/customXml" Target="../ink/ink2292.xml"/><Relationship Id="rId215" Type="http://schemas.openxmlformats.org/officeDocument/2006/relationships/customXml" Target="../ink/ink2295.xml"/><Relationship Id="rId26" Type="http://schemas.openxmlformats.org/officeDocument/2006/relationships/customXml" Target="../ink/ink2199.xml"/><Relationship Id="rId47" Type="http://schemas.openxmlformats.org/officeDocument/2006/relationships/image" Target="../media/image1058.png"/><Relationship Id="rId68" Type="http://schemas.openxmlformats.org/officeDocument/2006/relationships/customXml" Target="../ink/ink2220.xml"/><Relationship Id="rId89" Type="http://schemas.openxmlformats.org/officeDocument/2006/relationships/image" Target="../media/image1082.png"/><Relationship Id="rId112" Type="http://schemas.openxmlformats.org/officeDocument/2006/relationships/customXml" Target="../ink/ink2243.xml"/><Relationship Id="rId133" Type="http://schemas.openxmlformats.org/officeDocument/2006/relationships/image" Target="../media/image1105.png"/><Relationship Id="rId154" Type="http://schemas.openxmlformats.org/officeDocument/2006/relationships/customXml" Target="../ink/ink2264.xml"/><Relationship Id="rId175" Type="http://schemas.openxmlformats.org/officeDocument/2006/relationships/image" Target="../media/image1127.png"/><Relationship Id="rId196" Type="http://schemas.openxmlformats.org/officeDocument/2006/relationships/customXml" Target="../ink/ink2285.xml"/><Relationship Id="rId200" Type="http://schemas.openxmlformats.org/officeDocument/2006/relationships/customXml" Target="../ink/ink2287.xml"/><Relationship Id="rId16" Type="http://schemas.openxmlformats.org/officeDocument/2006/relationships/customXml" Target="../ink/ink2194.xml"/><Relationship Id="rId37" Type="http://schemas.openxmlformats.org/officeDocument/2006/relationships/image" Target="../media/image1053.png"/><Relationship Id="rId58" Type="http://schemas.openxmlformats.org/officeDocument/2006/relationships/customXml" Target="../ink/ink2215.xml"/><Relationship Id="rId79" Type="http://schemas.openxmlformats.org/officeDocument/2006/relationships/image" Target="../media/image1076.png"/><Relationship Id="rId102" Type="http://schemas.openxmlformats.org/officeDocument/2006/relationships/customXml" Target="../ink/ink2237.xml"/><Relationship Id="rId123" Type="http://schemas.openxmlformats.org/officeDocument/2006/relationships/image" Target="../media/image1099.png"/><Relationship Id="rId144" Type="http://schemas.openxmlformats.org/officeDocument/2006/relationships/customXml" Target="../ink/ink2259.xml"/><Relationship Id="rId90" Type="http://schemas.openxmlformats.org/officeDocument/2006/relationships/customXml" Target="../ink/ink2231.xml"/><Relationship Id="rId165" Type="http://schemas.openxmlformats.org/officeDocument/2006/relationships/image" Target="../media/image1122.png"/><Relationship Id="rId186" Type="http://schemas.openxmlformats.org/officeDocument/2006/relationships/customXml" Target="../ink/ink2280.xml"/><Relationship Id="rId211" Type="http://schemas.openxmlformats.org/officeDocument/2006/relationships/image" Target="../media/image1146.png"/><Relationship Id="rId27" Type="http://schemas.openxmlformats.org/officeDocument/2006/relationships/image" Target="../media/image1047.png"/><Relationship Id="rId48" Type="http://schemas.openxmlformats.org/officeDocument/2006/relationships/customXml" Target="../ink/ink2210.xml"/><Relationship Id="rId69" Type="http://schemas.openxmlformats.org/officeDocument/2006/relationships/image" Target="../media/image1071.png"/><Relationship Id="rId113" Type="http://schemas.openxmlformats.org/officeDocument/2006/relationships/image" Target="../media/image1094.png"/><Relationship Id="rId134" Type="http://schemas.openxmlformats.org/officeDocument/2006/relationships/customXml" Target="../ink/ink2254.xml"/><Relationship Id="rId80" Type="http://schemas.openxmlformats.org/officeDocument/2006/relationships/customXml" Target="../ink/ink2226.xml"/><Relationship Id="rId155" Type="http://schemas.openxmlformats.org/officeDocument/2006/relationships/image" Target="../media/image1117.png"/><Relationship Id="rId176" Type="http://schemas.openxmlformats.org/officeDocument/2006/relationships/customXml" Target="../ink/ink2275.xml"/><Relationship Id="rId197" Type="http://schemas.openxmlformats.org/officeDocument/2006/relationships/image" Target="../media/image1139.png"/><Relationship Id="rId201" Type="http://schemas.openxmlformats.org/officeDocument/2006/relationships/image" Target="../media/image1141.png"/><Relationship Id="rId17" Type="http://schemas.openxmlformats.org/officeDocument/2006/relationships/image" Target="../media/image1042.png"/><Relationship Id="rId38" Type="http://schemas.openxmlformats.org/officeDocument/2006/relationships/customXml" Target="../ink/ink2205.xml"/><Relationship Id="rId59" Type="http://schemas.openxmlformats.org/officeDocument/2006/relationships/image" Target="../media/image1065.png"/><Relationship Id="rId103" Type="http://schemas.openxmlformats.org/officeDocument/2006/relationships/image" Target="../media/image1089.png"/><Relationship Id="rId124" Type="http://schemas.openxmlformats.org/officeDocument/2006/relationships/customXml" Target="../ink/ink2249.xml"/><Relationship Id="rId70" Type="http://schemas.openxmlformats.org/officeDocument/2006/relationships/customXml" Target="../ink/ink2221.xml"/><Relationship Id="rId91" Type="http://schemas.openxmlformats.org/officeDocument/2006/relationships/image" Target="../media/image1083.png"/><Relationship Id="rId145" Type="http://schemas.openxmlformats.org/officeDocument/2006/relationships/image" Target="../media/image1112.png"/><Relationship Id="rId166" Type="http://schemas.openxmlformats.org/officeDocument/2006/relationships/customXml" Target="../ink/ink2270.xml"/><Relationship Id="rId187" Type="http://schemas.openxmlformats.org/officeDocument/2006/relationships/image" Target="../media/image1134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2293.xml"/><Relationship Id="rId28" Type="http://schemas.openxmlformats.org/officeDocument/2006/relationships/customXml" Target="../ink/ink2200.xml"/><Relationship Id="rId49" Type="http://schemas.openxmlformats.org/officeDocument/2006/relationships/image" Target="../media/image1059.png"/><Relationship Id="rId114" Type="http://schemas.openxmlformats.org/officeDocument/2006/relationships/customXml" Target="../ink/ink2244.xml"/><Relationship Id="rId60" Type="http://schemas.openxmlformats.org/officeDocument/2006/relationships/customXml" Target="../ink/ink2216.xml"/><Relationship Id="rId81" Type="http://schemas.openxmlformats.org/officeDocument/2006/relationships/image" Target="../media/image1077.png"/><Relationship Id="rId135" Type="http://schemas.openxmlformats.org/officeDocument/2006/relationships/image" Target="../media/image1106.png"/><Relationship Id="rId156" Type="http://schemas.openxmlformats.org/officeDocument/2006/relationships/customXml" Target="../ink/ink2265.xml"/><Relationship Id="rId177" Type="http://schemas.openxmlformats.org/officeDocument/2006/relationships/image" Target="../media/image1128.png"/><Relationship Id="rId198" Type="http://schemas.openxmlformats.org/officeDocument/2006/relationships/customXml" Target="../ink/ink2286.xml"/><Relationship Id="rId202" Type="http://schemas.openxmlformats.org/officeDocument/2006/relationships/customXml" Target="../ink/ink2288.xml"/><Relationship Id="rId18" Type="http://schemas.openxmlformats.org/officeDocument/2006/relationships/customXml" Target="../ink/ink2195.xml"/><Relationship Id="rId39" Type="http://schemas.openxmlformats.org/officeDocument/2006/relationships/image" Target="../media/image1054.png"/><Relationship Id="rId50" Type="http://schemas.openxmlformats.org/officeDocument/2006/relationships/customXml" Target="../ink/ink2211.xml"/><Relationship Id="rId104" Type="http://schemas.openxmlformats.org/officeDocument/2006/relationships/customXml" Target="../ink/ink2238.xml"/><Relationship Id="rId125" Type="http://schemas.openxmlformats.org/officeDocument/2006/relationships/image" Target="../media/image1101.png"/><Relationship Id="rId146" Type="http://schemas.openxmlformats.org/officeDocument/2006/relationships/customXml" Target="../ink/ink2260.xml"/><Relationship Id="rId167" Type="http://schemas.openxmlformats.org/officeDocument/2006/relationships/image" Target="../media/image1123.png"/><Relationship Id="rId188" Type="http://schemas.openxmlformats.org/officeDocument/2006/relationships/customXml" Target="../ink/ink2281.xml"/><Relationship Id="rId71" Type="http://schemas.openxmlformats.org/officeDocument/2006/relationships/image" Target="../media/image1072.png"/><Relationship Id="rId92" Type="http://schemas.openxmlformats.org/officeDocument/2006/relationships/customXml" Target="../ink/ink2232.xml"/><Relationship Id="rId213" Type="http://schemas.openxmlformats.org/officeDocument/2006/relationships/image" Target="../media/image1147.png"/><Relationship Id="rId2" Type="http://schemas.openxmlformats.org/officeDocument/2006/relationships/image" Target="../media/image680.emf"/><Relationship Id="rId29" Type="http://schemas.openxmlformats.org/officeDocument/2006/relationships/image" Target="../media/image1048.png"/><Relationship Id="rId40" Type="http://schemas.openxmlformats.org/officeDocument/2006/relationships/customXml" Target="../ink/ink2206.xml"/><Relationship Id="rId115" Type="http://schemas.openxmlformats.org/officeDocument/2006/relationships/image" Target="../media/image1095.png"/><Relationship Id="rId136" Type="http://schemas.openxmlformats.org/officeDocument/2006/relationships/customXml" Target="../ink/ink2255.xml"/><Relationship Id="rId157" Type="http://schemas.openxmlformats.org/officeDocument/2006/relationships/image" Target="../media/image1118.png"/><Relationship Id="rId178" Type="http://schemas.openxmlformats.org/officeDocument/2006/relationships/customXml" Target="../ink/ink2276.xml"/><Relationship Id="rId61" Type="http://schemas.openxmlformats.org/officeDocument/2006/relationships/image" Target="../media/image1066.png"/><Relationship Id="rId82" Type="http://schemas.openxmlformats.org/officeDocument/2006/relationships/customXml" Target="../ink/ink2227.xml"/><Relationship Id="rId199" Type="http://schemas.openxmlformats.org/officeDocument/2006/relationships/image" Target="../media/image1140.png"/><Relationship Id="rId203" Type="http://schemas.openxmlformats.org/officeDocument/2006/relationships/image" Target="../media/image1142.png"/><Relationship Id="rId19" Type="http://schemas.openxmlformats.org/officeDocument/2006/relationships/image" Target="../media/image1043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356.xml"/><Relationship Id="rId21" Type="http://schemas.openxmlformats.org/officeDocument/2006/relationships/customXml" Target="../ink/ink2306.xml"/><Relationship Id="rId42" Type="http://schemas.openxmlformats.org/officeDocument/2006/relationships/customXml" Target="../ink/ink2317.xml"/><Relationship Id="rId63" Type="http://schemas.openxmlformats.org/officeDocument/2006/relationships/customXml" Target="../ink/ink2328.xml"/><Relationship Id="rId84" Type="http://schemas.openxmlformats.org/officeDocument/2006/relationships/image" Target="../media/image1189.png"/><Relationship Id="rId138" Type="http://schemas.openxmlformats.org/officeDocument/2006/relationships/image" Target="../media/image1216.png"/><Relationship Id="rId107" Type="http://schemas.openxmlformats.org/officeDocument/2006/relationships/customXml" Target="../ink/ink2351.xml"/><Relationship Id="rId11" Type="http://schemas.openxmlformats.org/officeDocument/2006/relationships/customXml" Target="../ink/ink2301.xml"/><Relationship Id="rId32" Type="http://schemas.openxmlformats.org/officeDocument/2006/relationships/image" Target="../media/image1164.png"/><Relationship Id="rId53" Type="http://schemas.openxmlformats.org/officeDocument/2006/relationships/image" Target="../media/image1174.png"/><Relationship Id="rId74" Type="http://schemas.openxmlformats.org/officeDocument/2006/relationships/image" Target="../media/image1184.png"/><Relationship Id="rId128" Type="http://schemas.openxmlformats.org/officeDocument/2006/relationships/image" Target="../media/image1211.png"/><Relationship Id="rId149" Type="http://schemas.openxmlformats.org/officeDocument/2006/relationships/customXml" Target="../ink/ink2374.xml"/><Relationship Id="rId5" Type="http://schemas.openxmlformats.org/officeDocument/2006/relationships/customXml" Target="../ink/ink2298.xml"/><Relationship Id="rId95" Type="http://schemas.openxmlformats.org/officeDocument/2006/relationships/image" Target="../media/image1194.png"/><Relationship Id="rId22" Type="http://schemas.openxmlformats.org/officeDocument/2006/relationships/image" Target="../media/image1159.png"/><Relationship Id="rId27" Type="http://schemas.openxmlformats.org/officeDocument/2006/relationships/customXml" Target="../ink/ink2309.xml"/><Relationship Id="rId43" Type="http://schemas.openxmlformats.org/officeDocument/2006/relationships/image" Target="../media/image1169.png"/><Relationship Id="rId48" Type="http://schemas.openxmlformats.org/officeDocument/2006/relationships/customXml" Target="../ink/ink2320.xml"/><Relationship Id="rId64" Type="http://schemas.openxmlformats.org/officeDocument/2006/relationships/image" Target="../media/image1179.png"/><Relationship Id="rId69" Type="http://schemas.openxmlformats.org/officeDocument/2006/relationships/customXml" Target="../ink/ink2331.xml"/><Relationship Id="rId113" Type="http://schemas.openxmlformats.org/officeDocument/2006/relationships/customXml" Target="../ink/ink2354.xml"/><Relationship Id="rId118" Type="http://schemas.openxmlformats.org/officeDocument/2006/relationships/image" Target="../media/image1205.png"/><Relationship Id="rId134" Type="http://schemas.openxmlformats.org/officeDocument/2006/relationships/image" Target="../media/image1214.png"/><Relationship Id="rId139" Type="http://schemas.openxmlformats.org/officeDocument/2006/relationships/customXml" Target="../ink/ink2367.xml"/><Relationship Id="rId80" Type="http://schemas.openxmlformats.org/officeDocument/2006/relationships/image" Target="../media/image1187.png"/><Relationship Id="rId85" Type="http://schemas.openxmlformats.org/officeDocument/2006/relationships/customXml" Target="../ink/ink2339.xml"/><Relationship Id="rId150" Type="http://schemas.openxmlformats.org/officeDocument/2006/relationships/image" Target="../media/image1221.png"/><Relationship Id="rId155" Type="http://schemas.openxmlformats.org/officeDocument/2006/relationships/customXml" Target="../ink/ink2377.xml"/><Relationship Id="rId12" Type="http://schemas.openxmlformats.org/officeDocument/2006/relationships/image" Target="../media/image1155.png"/><Relationship Id="rId17" Type="http://schemas.openxmlformats.org/officeDocument/2006/relationships/customXml" Target="../ink/ink2304.xml"/><Relationship Id="rId33" Type="http://schemas.openxmlformats.org/officeDocument/2006/relationships/customXml" Target="../ink/ink2312.xml"/><Relationship Id="rId38" Type="http://schemas.openxmlformats.org/officeDocument/2006/relationships/customXml" Target="../ink/ink2315.xml"/><Relationship Id="rId59" Type="http://schemas.openxmlformats.org/officeDocument/2006/relationships/customXml" Target="../ink/ink2326.xml"/><Relationship Id="rId103" Type="http://schemas.openxmlformats.org/officeDocument/2006/relationships/customXml" Target="../ink/ink2349.xml"/><Relationship Id="rId108" Type="http://schemas.openxmlformats.org/officeDocument/2006/relationships/image" Target="../media/image1200.png"/><Relationship Id="rId124" Type="http://schemas.openxmlformats.org/officeDocument/2006/relationships/image" Target="../media/image1208.png"/><Relationship Id="rId129" Type="http://schemas.openxmlformats.org/officeDocument/2006/relationships/customXml" Target="../ink/ink2362.xml"/><Relationship Id="rId54" Type="http://schemas.openxmlformats.org/officeDocument/2006/relationships/customXml" Target="../ink/ink2323.xml"/><Relationship Id="rId70" Type="http://schemas.openxmlformats.org/officeDocument/2006/relationships/image" Target="../media/image1182.png"/><Relationship Id="rId75" Type="http://schemas.openxmlformats.org/officeDocument/2006/relationships/customXml" Target="../ink/ink2334.xml"/><Relationship Id="rId91" Type="http://schemas.openxmlformats.org/officeDocument/2006/relationships/image" Target="../media/image1192.png"/><Relationship Id="rId96" Type="http://schemas.openxmlformats.org/officeDocument/2006/relationships/customXml" Target="../ink/ink2345.xml"/><Relationship Id="rId140" Type="http://schemas.openxmlformats.org/officeDocument/2006/relationships/customXml" Target="../ink/ink2368.xml"/><Relationship Id="rId145" Type="http://schemas.openxmlformats.org/officeDocument/2006/relationships/customXml" Target="../ink/ink237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2.png"/><Relationship Id="rId23" Type="http://schemas.openxmlformats.org/officeDocument/2006/relationships/customXml" Target="../ink/ink2307.xml"/><Relationship Id="rId28" Type="http://schemas.openxmlformats.org/officeDocument/2006/relationships/image" Target="../media/image1162.png"/><Relationship Id="rId49" Type="http://schemas.openxmlformats.org/officeDocument/2006/relationships/image" Target="../media/image1172.png"/><Relationship Id="rId114" Type="http://schemas.openxmlformats.org/officeDocument/2006/relationships/image" Target="../media/image1203.png"/><Relationship Id="rId119" Type="http://schemas.openxmlformats.org/officeDocument/2006/relationships/customXml" Target="../ink/ink2357.xml"/><Relationship Id="rId44" Type="http://schemas.openxmlformats.org/officeDocument/2006/relationships/customXml" Target="../ink/ink2318.xml"/><Relationship Id="rId60" Type="http://schemas.openxmlformats.org/officeDocument/2006/relationships/image" Target="../media/image1177.png"/><Relationship Id="rId65" Type="http://schemas.openxmlformats.org/officeDocument/2006/relationships/customXml" Target="../ink/ink2329.xml"/><Relationship Id="rId81" Type="http://schemas.openxmlformats.org/officeDocument/2006/relationships/customXml" Target="../ink/ink2337.xml"/><Relationship Id="rId86" Type="http://schemas.openxmlformats.org/officeDocument/2006/relationships/customXml" Target="../ink/ink2340.xml"/><Relationship Id="rId130" Type="http://schemas.openxmlformats.org/officeDocument/2006/relationships/image" Target="../media/image1212.png"/><Relationship Id="rId135" Type="http://schemas.openxmlformats.org/officeDocument/2006/relationships/customXml" Target="../ink/ink2365.xml"/><Relationship Id="rId151" Type="http://schemas.openxmlformats.org/officeDocument/2006/relationships/customXml" Target="../ink/ink2375.xml"/><Relationship Id="rId156" Type="http://schemas.openxmlformats.org/officeDocument/2006/relationships/image" Target="../media/image1224.png"/><Relationship Id="rId13" Type="http://schemas.openxmlformats.org/officeDocument/2006/relationships/customXml" Target="../ink/ink2302.xml"/><Relationship Id="rId18" Type="http://schemas.openxmlformats.org/officeDocument/2006/relationships/image" Target="../media/image1158.png"/><Relationship Id="rId39" Type="http://schemas.openxmlformats.org/officeDocument/2006/relationships/image" Target="../media/image1167.png"/><Relationship Id="rId109" Type="http://schemas.openxmlformats.org/officeDocument/2006/relationships/customXml" Target="../ink/ink2352.xml"/><Relationship Id="rId34" Type="http://schemas.openxmlformats.org/officeDocument/2006/relationships/image" Target="../media/image1165.png"/><Relationship Id="rId50" Type="http://schemas.openxmlformats.org/officeDocument/2006/relationships/customXml" Target="../ink/ink2321.xml"/><Relationship Id="rId55" Type="http://schemas.openxmlformats.org/officeDocument/2006/relationships/image" Target="../media/image1175.png"/><Relationship Id="rId76" Type="http://schemas.openxmlformats.org/officeDocument/2006/relationships/image" Target="../media/image1185.png"/><Relationship Id="rId97" Type="http://schemas.openxmlformats.org/officeDocument/2006/relationships/customXml" Target="../ink/ink2346.xml"/><Relationship Id="rId104" Type="http://schemas.openxmlformats.org/officeDocument/2006/relationships/image" Target="../media/image1198.png"/><Relationship Id="rId120" Type="http://schemas.openxmlformats.org/officeDocument/2006/relationships/image" Target="../media/image1206.png"/><Relationship Id="rId125" Type="http://schemas.openxmlformats.org/officeDocument/2006/relationships/customXml" Target="../ink/ink2360.xml"/><Relationship Id="rId141" Type="http://schemas.openxmlformats.org/officeDocument/2006/relationships/customXml" Target="../ink/ink2369.xml"/><Relationship Id="rId146" Type="http://schemas.openxmlformats.org/officeDocument/2006/relationships/image" Target="../media/image1218.png"/><Relationship Id="rId7" Type="http://schemas.openxmlformats.org/officeDocument/2006/relationships/customXml" Target="../ink/ink2299.xml"/><Relationship Id="rId71" Type="http://schemas.openxmlformats.org/officeDocument/2006/relationships/customXml" Target="../ink/ink2332.xml"/><Relationship Id="rId92" Type="http://schemas.openxmlformats.org/officeDocument/2006/relationships/customXml" Target="../ink/ink2343.xml"/><Relationship Id="rId2" Type="http://schemas.openxmlformats.org/officeDocument/2006/relationships/image" Target="../media/image682.emf"/><Relationship Id="rId29" Type="http://schemas.openxmlformats.org/officeDocument/2006/relationships/customXml" Target="../ink/ink2310.xml"/><Relationship Id="rId24" Type="http://schemas.openxmlformats.org/officeDocument/2006/relationships/image" Target="../media/image1160.png"/><Relationship Id="rId40" Type="http://schemas.openxmlformats.org/officeDocument/2006/relationships/customXml" Target="../ink/ink2316.xml"/><Relationship Id="rId45" Type="http://schemas.openxmlformats.org/officeDocument/2006/relationships/image" Target="../media/image1170.png"/><Relationship Id="rId66" Type="http://schemas.openxmlformats.org/officeDocument/2006/relationships/image" Target="../media/image1180.png"/><Relationship Id="rId87" Type="http://schemas.openxmlformats.org/officeDocument/2006/relationships/image" Target="../media/image1190.png"/><Relationship Id="rId110" Type="http://schemas.openxmlformats.org/officeDocument/2006/relationships/image" Target="../media/image1201.png"/><Relationship Id="rId115" Type="http://schemas.openxmlformats.org/officeDocument/2006/relationships/customXml" Target="../ink/ink2355.xml"/><Relationship Id="rId131" Type="http://schemas.openxmlformats.org/officeDocument/2006/relationships/customXml" Target="../ink/ink2363.xml"/><Relationship Id="rId136" Type="http://schemas.openxmlformats.org/officeDocument/2006/relationships/image" Target="../media/image1215.png"/><Relationship Id="rId61" Type="http://schemas.openxmlformats.org/officeDocument/2006/relationships/customXml" Target="../ink/ink2327.xml"/><Relationship Id="rId82" Type="http://schemas.openxmlformats.org/officeDocument/2006/relationships/image" Target="../media/image1188.png"/><Relationship Id="rId152" Type="http://schemas.openxmlformats.org/officeDocument/2006/relationships/image" Target="../media/image1222.png"/><Relationship Id="rId19" Type="http://schemas.openxmlformats.org/officeDocument/2006/relationships/customXml" Target="../ink/ink2305.xml"/><Relationship Id="rId14" Type="http://schemas.openxmlformats.org/officeDocument/2006/relationships/image" Target="../media/image1156.png"/><Relationship Id="rId30" Type="http://schemas.openxmlformats.org/officeDocument/2006/relationships/image" Target="../media/image1163.png"/><Relationship Id="rId35" Type="http://schemas.openxmlformats.org/officeDocument/2006/relationships/customXml" Target="../ink/ink2313.xml"/><Relationship Id="rId56" Type="http://schemas.openxmlformats.org/officeDocument/2006/relationships/customXml" Target="../ink/ink2324.xml"/><Relationship Id="rId77" Type="http://schemas.openxmlformats.org/officeDocument/2006/relationships/customXml" Target="../ink/ink2335.xml"/><Relationship Id="rId100" Type="http://schemas.openxmlformats.org/officeDocument/2006/relationships/image" Target="../media/image1196.png"/><Relationship Id="rId105" Type="http://schemas.openxmlformats.org/officeDocument/2006/relationships/customXml" Target="../ink/ink2350.xml"/><Relationship Id="rId126" Type="http://schemas.openxmlformats.org/officeDocument/2006/relationships/image" Target="../media/image1209.png"/><Relationship Id="rId147" Type="http://schemas.openxmlformats.org/officeDocument/2006/relationships/customXml" Target="../ink/ink2373.xml"/><Relationship Id="rId8" Type="http://schemas.openxmlformats.org/officeDocument/2006/relationships/image" Target="../media/image1153.png"/><Relationship Id="rId51" Type="http://schemas.openxmlformats.org/officeDocument/2006/relationships/image" Target="../media/image1173.png"/><Relationship Id="rId72" Type="http://schemas.openxmlformats.org/officeDocument/2006/relationships/image" Target="../media/image1183.png"/><Relationship Id="rId93" Type="http://schemas.openxmlformats.org/officeDocument/2006/relationships/image" Target="../media/image1193.png"/><Relationship Id="rId98" Type="http://schemas.openxmlformats.org/officeDocument/2006/relationships/image" Target="../media/image1195.png"/><Relationship Id="rId121" Type="http://schemas.openxmlformats.org/officeDocument/2006/relationships/customXml" Target="../ink/ink2358.xml"/><Relationship Id="rId142" Type="http://schemas.openxmlformats.org/officeDocument/2006/relationships/customXml" Target="../ink/ink2370.xml"/><Relationship Id="rId3" Type="http://schemas.openxmlformats.org/officeDocument/2006/relationships/image" Target="../media/image9.emf"/><Relationship Id="rId25" Type="http://schemas.openxmlformats.org/officeDocument/2006/relationships/customXml" Target="../ink/ink2308.xml"/><Relationship Id="rId46" Type="http://schemas.openxmlformats.org/officeDocument/2006/relationships/customXml" Target="../ink/ink2319.xml"/><Relationship Id="rId67" Type="http://schemas.openxmlformats.org/officeDocument/2006/relationships/customXml" Target="../ink/ink2330.xml"/><Relationship Id="rId116" Type="http://schemas.openxmlformats.org/officeDocument/2006/relationships/image" Target="../media/image1204.png"/><Relationship Id="rId137" Type="http://schemas.openxmlformats.org/officeDocument/2006/relationships/customXml" Target="../ink/ink2366.xml"/><Relationship Id="rId20" Type="http://schemas.openxmlformats.org/officeDocument/2006/relationships/image" Target="../media/image1074.png"/><Relationship Id="rId41" Type="http://schemas.openxmlformats.org/officeDocument/2006/relationships/image" Target="../media/image1168.png"/><Relationship Id="rId62" Type="http://schemas.openxmlformats.org/officeDocument/2006/relationships/image" Target="../media/image1178.png"/><Relationship Id="rId83" Type="http://schemas.openxmlformats.org/officeDocument/2006/relationships/customXml" Target="../ink/ink2338.xml"/><Relationship Id="rId88" Type="http://schemas.openxmlformats.org/officeDocument/2006/relationships/customXml" Target="../ink/ink2341.xml"/><Relationship Id="rId111" Type="http://schemas.openxmlformats.org/officeDocument/2006/relationships/customXml" Target="../ink/ink2353.xml"/><Relationship Id="rId132" Type="http://schemas.openxmlformats.org/officeDocument/2006/relationships/image" Target="../media/image1213.png"/><Relationship Id="rId153" Type="http://schemas.openxmlformats.org/officeDocument/2006/relationships/customXml" Target="../ink/ink2376.xml"/><Relationship Id="rId15" Type="http://schemas.openxmlformats.org/officeDocument/2006/relationships/customXml" Target="../ink/ink2303.xml"/><Relationship Id="rId36" Type="http://schemas.openxmlformats.org/officeDocument/2006/relationships/customXml" Target="../ink/ink2314.xml"/><Relationship Id="rId57" Type="http://schemas.openxmlformats.org/officeDocument/2006/relationships/customXml" Target="../ink/ink2325.xml"/><Relationship Id="rId106" Type="http://schemas.openxmlformats.org/officeDocument/2006/relationships/image" Target="../media/image1199.png"/><Relationship Id="rId127" Type="http://schemas.openxmlformats.org/officeDocument/2006/relationships/customXml" Target="../ink/ink2361.xml"/><Relationship Id="rId10" Type="http://schemas.openxmlformats.org/officeDocument/2006/relationships/image" Target="../media/image1154.png"/><Relationship Id="rId31" Type="http://schemas.openxmlformats.org/officeDocument/2006/relationships/customXml" Target="../ink/ink2311.xml"/><Relationship Id="rId52" Type="http://schemas.openxmlformats.org/officeDocument/2006/relationships/customXml" Target="../ink/ink2322.xml"/><Relationship Id="rId73" Type="http://schemas.openxmlformats.org/officeDocument/2006/relationships/customXml" Target="../ink/ink2333.xml"/><Relationship Id="rId78" Type="http://schemas.openxmlformats.org/officeDocument/2006/relationships/image" Target="../media/image1186.png"/><Relationship Id="rId94" Type="http://schemas.openxmlformats.org/officeDocument/2006/relationships/customXml" Target="../ink/ink2344.xml"/><Relationship Id="rId99" Type="http://schemas.openxmlformats.org/officeDocument/2006/relationships/customXml" Target="../ink/ink2347.xml"/><Relationship Id="rId101" Type="http://schemas.openxmlformats.org/officeDocument/2006/relationships/customXml" Target="../ink/ink2348.xml"/><Relationship Id="rId122" Type="http://schemas.openxmlformats.org/officeDocument/2006/relationships/image" Target="../media/image1207.png"/><Relationship Id="rId143" Type="http://schemas.openxmlformats.org/officeDocument/2006/relationships/customXml" Target="../ink/ink2371.xml"/><Relationship Id="rId148" Type="http://schemas.openxmlformats.org/officeDocument/2006/relationships/image" Target="../media/image1219.png"/><Relationship Id="rId4" Type="http://schemas.openxmlformats.org/officeDocument/2006/relationships/image" Target="../media/image680.emf"/><Relationship Id="rId9" Type="http://schemas.openxmlformats.org/officeDocument/2006/relationships/customXml" Target="../ink/ink2300.xml"/><Relationship Id="rId26" Type="http://schemas.openxmlformats.org/officeDocument/2006/relationships/image" Target="../media/image1161.png"/><Relationship Id="rId47" Type="http://schemas.openxmlformats.org/officeDocument/2006/relationships/image" Target="../media/image1171.png"/><Relationship Id="rId68" Type="http://schemas.openxmlformats.org/officeDocument/2006/relationships/image" Target="../media/image1181.png"/><Relationship Id="rId89" Type="http://schemas.openxmlformats.org/officeDocument/2006/relationships/image" Target="../media/image1191.png"/><Relationship Id="rId112" Type="http://schemas.openxmlformats.org/officeDocument/2006/relationships/image" Target="../media/image1202.png"/><Relationship Id="rId133" Type="http://schemas.openxmlformats.org/officeDocument/2006/relationships/customXml" Target="../ink/ink2364.xml"/><Relationship Id="rId154" Type="http://schemas.openxmlformats.org/officeDocument/2006/relationships/image" Target="../media/image1223.png"/><Relationship Id="rId16" Type="http://schemas.openxmlformats.org/officeDocument/2006/relationships/image" Target="../media/image1157.png"/><Relationship Id="rId37" Type="http://schemas.openxmlformats.org/officeDocument/2006/relationships/image" Target="../media/image1166.png"/><Relationship Id="rId58" Type="http://schemas.openxmlformats.org/officeDocument/2006/relationships/image" Target="../media/image1176.png"/><Relationship Id="rId79" Type="http://schemas.openxmlformats.org/officeDocument/2006/relationships/customXml" Target="../ink/ink2336.xml"/><Relationship Id="rId102" Type="http://schemas.openxmlformats.org/officeDocument/2006/relationships/image" Target="../media/image1197.png"/><Relationship Id="rId123" Type="http://schemas.openxmlformats.org/officeDocument/2006/relationships/customXml" Target="../ink/ink2359.xml"/><Relationship Id="rId144" Type="http://schemas.openxmlformats.org/officeDocument/2006/relationships/image" Target="../media/image1217.png"/><Relationship Id="rId90" Type="http://schemas.openxmlformats.org/officeDocument/2006/relationships/customXml" Target="../ink/ink234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8.png"/><Relationship Id="rId13" Type="http://schemas.openxmlformats.org/officeDocument/2006/relationships/image" Target="../media/image1231.png"/><Relationship Id="rId18" Type="http://schemas.openxmlformats.org/officeDocument/2006/relationships/image" Target="../media/image1233.png"/><Relationship Id="rId26" Type="http://schemas.openxmlformats.org/officeDocument/2006/relationships/image" Target="../media/image1237.png"/><Relationship Id="rId3" Type="http://schemas.openxmlformats.org/officeDocument/2006/relationships/customXml" Target="../ink/ink2378.xml"/><Relationship Id="rId21" Type="http://schemas.openxmlformats.org/officeDocument/2006/relationships/customXml" Target="../ink/ink2386.xml"/><Relationship Id="rId7" Type="http://schemas.openxmlformats.org/officeDocument/2006/relationships/customXml" Target="../ink/ink2380.xml"/><Relationship Id="rId12" Type="http://schemas.openxmlformats.org/officeDocument/2006/relationships/customXml" Target="../ink/ink2382.xml"/><Relationship Id="rId17" Type="http://schemas.openxmlformats.org/officeDocument/2006/relationships/customXml" Target="../ink/ink2384.xml"/><Relationship Id="rId25" Type="http://schemas.openxmlformats.org/officeDocument/2006/relationships/customXml" Target="../ink/ink2388.xml"/><Relationship Id="rId2" Type="http://schemas.openxmlformats.org/officeDocument/2006/relationships/image" Target="../media/image683.emf"/><Relationship Id="rId16" Type="http://schemas.openxmlformats.org/officeDocument/2006/relationships/image" Target="../media/image9.emf"/><Relationship Id="rId20" Type="http://schemas.openxmlformats.org/officeDocument/2006/relationships/image" Target="../media/image1234.png"/><Relationship Id="rId29" Type="http://schemas.openxmlformats.org/officeDocument/2006/relationships/customXml" Target="../ink/ink239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7.png"/><Relationship Id="rId11" Type="http://schemas.openxmlformats.org/officeDocument/2006/relationships/image" Target="../media/image684.emf"/><Relationship Id="rId24" Type="http://schemas.openxmlformats.org/officeDocument/2006/relationships/image" Target="../media/image1236.png"/><Relationship Id="rId5" Type="http://schemas.openxmlformats.org/officeDocument/2006/relationships/customXml" Target="../ink/ink2379.xml"/><Relationship Id="rId15" Type="http://schemas.openxmlformats.org/officeDocument/2006/relationships/image" Target="../media/image1232.png"/><Relationship Id="rId23" Type="http://schemas.openxmlformats.org/officeDocument/2006/relationships/customXml" Target="../ink/ink2387.xml"/><Relationship Id="rId28" Type="http://schemas.openxmlformats.org/officeDocument/2006/relationships/image" Target="../media/image1238.png"/><Relationship Id="rId10" Type="http://schemas.openxmlformats.org/officeDocument/2006/relationships/image" Target="../media/image1229.png"/><Relationship Id="rId19" Type="http://schemas.openxmlformats.org/officeDocument/2006/relationships/customXml" Target="../ink/ink2385.xml"/><Relationship Id="rId4" Type="http://schemas.openxmlformats.org/officeDocument/2006/relationships/image" Target="../media/image1226.png"/><Relationship Id="rId9" Type="http://schemas.openxmlformats.org/officeDocument/2006/relationships/customXml" Target="../ink/ink2381.xml"/><Relationship Id="rId14" Type="http://schemas.openxmlformats.org/officeDocument/2006/relationships/customXml" Target="../ink/ink2383.xml"/><Relationship Id="rId22" Type="http://schemas.openxmlformats.org/officeDocument/2006/relationships/image" Target="../media/image1235.png"/><Relationship Id="rId27" Type="http://schemas.openxmlformats.org/officeDocument/2006/relationships/customXml" Target="../ink/ink2389.xml"/><Relationship Id="rId30" Type="http://schemas.openxmlformats.org/officeDocument/2006/relationships/image" Target="../media/image1239.png"/></Relationships>
</file>

<file path=ppt/slides/_rels/slide2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91.png"/><Relationship Id="rId21" Type="http://schemas.openxmlformats.org/officeDocument/2006/relationships/image" Target="../media/image1243.png"/><Relationship Id="rId42" Type="http://schemas.openxmlformats.org/officeDocument/2006/relationships/customXml" Target="../ink/ink2411.xml"/><Relationship Id="rId63" Type="http://schemas.openxmlformats.org/officeDocument/2006/relationships/image" Target="../media/image1264.png"/><Relationship Id="rId84" Type="http://schemas.openxmlformats.org/officeDocument/2006/relationships/customXml" Target="../ink/ink2432.xml"/><Relationship Id="rId16" Type="http://schemas.openxmlformats.org/officeDocument/2006/relationships/customXml" Target="../ink/ink2398.xml"/><Relationship Id="rId107" Type="http://schemas.openxmlformats.org/officeDocument/2006/relationships/image" Target="../media/image1286.png"/><Relationship Id="rId11" Type="http://schemas.openxmlformats.org/officeDocument/2006/relationships/image" Target="../media/image1225.png"/><Relationship Id="rId32" Type="http://schemas.openxmlformats.org/officeDocument/2006/relationships/customXml" Target="../ink/ink2406.xml"/><Relationship Id="rId37" Type="http://schemas.openxmlformats.org/officeDocument/2006/relationships/image" Target="../media/image1251.png"/><Relationship Id="rId53" Type="http://schemas.openxmlformats.org/officeDocument/2006/relationships/image" Target="../media/image1259.png"/><Relationship Id="rId58" Type="http://schemas.openxmlformats.org/officeDocument/2006/relationships/customXml" Target="../ink/ink2419.xml"/><Relationship Id="rId74" Type="http://schemas.openxmlformats.org/officeDocument/2006/relationships/customXml" Target="../ink/ink2427.xml"/><Relationship Id="rId79" Type="http://schemas.openxmlformats.org/officeDocument/2006/relationships/image" Target="../media/image1272.png"/><Relationship Id="rId102" Type="http://schemas.openxmlformats.org/officeDocument/2006/relationships/customXml" Target="../ink/ink2441.xml"/><Relationship Id="rId123" Type="http://schemas.openxmlformats.org/officeDocument/2006/relationships/image" Target="../media/image1294.png"/><Relationship Id="rId128" Type="http://schemas.openxmlformats.org/officeDocument/2006/relationships/customXml" Target="../ink/ink2454.xml"/><Relationship Id="rId5" Type="http://schemas.openxmlformats.org/officeDocument/2006/relationships/image" Target="../media/image1033.png"/><Relationship Id="rId90" Type="http://schemas.openxmlformats.org/officeDocument/2006/relationships/customXml" Target="../ink/ink2435.xml"/><Relationship Id="rId95" Type="http://schemas.openxmlformats.org/officeDocument/2006/relationships/image" Target="../media/image1280.png"/><Relationship Id="rId22" Type="http://schemas.openxmlformats.org/officeDocument/2006/relationships/customXml" Target="../ink/ink2401.xml"/><Relationship Id="rId27" Type="http://schemas.openxmlformats.org/officeDocument/2006/relationships/image" Target="../media/image1246.png"/><Relationship Id="rId43" Type="http://schemas.openxmlformats.org/officeDocument/2006/relationships/image" Target="../media/image1254.png"/><Relationship Id="rId48" Type="http://schemas.openxmlformats.org/officeDocument/2006/relationships/customXml" Target="../ink/ink2414.xml"/><Relationship Id="rId64" Type="http://schemas.openxmlformats.org/officeDocument/2006/relationships/customXml" Target="../ink/ink2422.xml"/><Relationship Id="rId69" Type="http://schemas.openxmlformats.org/officeDocument/2006/relationships/image" Target="../media/image1267.png"/><Relationship Id="rId113" Type="http://schemas.openxmlformats.org/officeDocument/2006/relationships/image" Target="../media/image1289.png"/><Relationship Id="rId118" Type="http://schemas.openxmlformats.org/officeDocument/2006/relationships/customXml" Target="../ink/ink2449.xml"/><Relationship Id="rId134" Type="http://schemas.openxmlformats.org/officeDocument/2006/relationships/customXml" Target="../ink/ink2457.xml"/><Relationship Id="rId80" Type="http://schemas.openxmlformats.org/officeDocument/2006/relationships/customXml" Target="../ink/ink2430.xml"/><Relationship Id="rId85" Type="http://schemas.openxmlformats.org/officeDocument/2006/relationships/image" Target="../media/image1275.png"/><Relationship Id="rId12" Type="http://schemas.openxmlformats.org/officeDocument/2006/relationships/customXml" Target="../ink/ink2396.xml"/><Relationship Id="rId17" Type="http://schemas.openxmlformats.org/officeDocument/2006/relationships/image" Target="../media/image1241.png"/><Relationship Id="rId33" Type="http://schemas.openxmlformats.org/officeDocument/2006/relationships/image" Target="../media/image1249.png"/><Relationship Id="rId38" Type="http://schemas.openxmlformats.org/officeDocument/2006/relationships/customXml" Target="../ink/ink2409.xml"/><Relationship Id="rId59" Type="http://schemas.openxmlformats.org/officeDocument/2006/relationships/image" Target="../media/image1262.png"/><Relationship Id="rId103" Type="http://schemas.openxmlformats.org/officeDocument/2006/relationships/image" Target="../media/image1284.png"/><Relationship Id="rId108" Type="http://schemas.openxmlformats.org/officeDocument/2006/relationships/customXml" Target="../ink/ink2444.xml"/><Relationship Id="rId124" Type="http://schemas.openxmlformats.org/officeDocument/2006/relationships/customXml" Target="../ink/ink2452.xml"/><Relationship Id="rId129" Type="http://schemas.openxmlformats.org/officeDocument/2006/relationships/image" Target="../media/image1297.png"/><Relationship Id="rId54" Type="http://schemas.openxmlformats.org/officeDocument/2006/relationships/customXml" Target="../ink/ink2417.xml"/><Relationship Id="rId70" Type="http://schemas.openxmlformats.org/officeDocument/2006/relationships/customXml" Target="../ink/ink2425.xml"/><Relationship Id="rId75" Type="http://schemas.openxmlformats.org/officeDocument/2006/relationships/image" Target="../media/image1270.png"/><Relationship Id="rId91" Type="http://schemas.openxmlformats.org/officeDocument/2006/relationships/image" Target="../media/image1278.png"/><Relationship Id="rId96" Type="http://schemas.openxmlformats.org/officeDocument/2006/relationships/customXml" Target="../ink/ink2438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393.xml"/><Relationship Id="rId23" Type="http://schemas.openxmlformats.org/officeDocument/2006/relationships/image" Target="../media/image1244.png"/><Relationship Id="rId28" Type="http://schemas.openxmlformats.org/officeDocument/2006/relationships/customXml" Target="../ink/ink2404.xml"/><Relationship Id="rId49" Type="http://schemas.openxmlformats.org/officeDocument/2006/relationships/image" Target="../media/image1257.png"/><Relationship Id="rId114" Type="http://schemas.openxmlformats.org/officeDocument/2006/relationships/customXml" Target="../ink/ink2447.xml"/><Relationship Id="rId119" Type="http://schemas.openxmlformats.org/officeDocument/2006/relationships/image" Target="../media/image1292.png"/><Relationship Id="rId44" Type="http://schemas.openxmlformats.org/officeDocument/2006/relationships/customXml" Target="../ink/ink2412.xml"/><Relationship Id="rId60" Type="http://schemas.openxmlformats.org/officeDocument/2006/relationships/customXml" Target="../ink/ink2420.xml"/><Relationship Id="rId65" Type="http://schemas.openxmlformats.org/officeDocument/2006/relationships/image" Target="../media/image1265.png"/><Relationship Id="rId81" Type="http://schemas.openxmlformats.org/officeDocument/2006/relationships/image" Target="../media/image1273.png"/><Relationship Id="rId86" Type="http://schemas.openxmlformats.org/officeDocument/2006/relationships/customXml" Target="../ink/ink2433.xml"/><Relationship Id="rId130" Type="http://schemas.openxmlformats.org/officeDocument/2006/relationships/customXml" Target="../ink/ink2455.xml"/><Relationship Id="rId135" Type="http://schemas.openxmlformats.org/officeDocument/2006/relationships/image" Target="../media/image1300.png"/><Relationship Id="rId13" Type="http://schemas.openxmlformats.org/officeDocument/2006/relationships/image" Target="../media/image1230.png"/><Relationship Id="rId18" Type="http://schemas.openxmlformats.org/officeDocument/2006/relationships/customXml" Target="../ink/ink2399.xml"/><Relationship Id="rId39" Type="http://schemas.openxmlformats.org/officeDocument/2006/relationships/image" Target="../media/image1252.png"/><Relationship Id="rId109" Type="http://schemas.openxmlformats.org/officeDocument/2006/relationships/image" Target="../media/image1287.png"/><Relationship Id="rId34" Type="http://schemas.openxmlformats.org/officeDocument/2006/relationships/customXml" Target="../ink/ink2407.xml"/><Relationship Id="rId50" Type="http://schemas.openxmlformats.org/officeDocument/2006/relationships/customXml" Target="../ink/ink2415.xml"/><Relationship Id="rId55" Type="http://schemas.openxmlformats.org/officeDocument/2006/relationships/image" Target="../media/image1260.png"/><Relationship Id="rId76" Type="http://schemas.openxmlformats.org/officeDocument/2006/relationships/customXml" Target="../ink/ink2428.xml"/><Relationship Id="rId97" Type="http://schemas.openxmlformats.org/officeDocument/2006/relationships/image" Target="../media/image1281.png"/><Relationship Id="rId104" Type="http://schemas.openxmlformats.org/officeDocument/2006/relationships/customXml" Target="../ink/ink2442.xml"/><Relationship Id="rId120" Type="http://schemas.openxmlformats.org/officeDocument/2006/relationships/customXml" Target="../ink/ink2450.xml"/><Relationship Id="rId125" Type="http://schemas.openxmlformats.org/officeDocument/2006/relationships/image" Target="../media/image1295.png"/><Relationship Id="rId7" Type="http://schemas.openxmlformats.org/officeDocument/2006/relationships/image" Target="../media/image1034.png"/><Relationship Id="rId71" Type="http://schemas.openxmlformats.org/officeDocument/2006/relationships/image" Target="../media/image1268.png"/><Relationship Id="rId92" Type="http://schemas.openxmlformats.org/officeDocument/2006/relationships/customXml" Target="../ink/ink2436.xml"/><Relationship Id="rId2" Type="http://schemas.openxmlformats.org/officeDocument/2006/relationships/customXml" Target="../ink/ink2391.xml"/><Relationship Id="rId29" Type="http://schemas.openxmlformats.org/officeDocument/2006/relationships/image" Target="../media/image1247.png"/><Relationship Id="rId24" Type="http://schemas.openxmlformats.org/officeDocument/2006/relationships/customXml" Target="../ink/ink2402.xml"/><Relationship Id="rId40" Type="http://schemas.openxmlformats.org/officeDocument/2006/relationships/customXml" Target="../ink/ink2410.xml"/><Relationship Id="rId45" Type="http://schemas.openxmlformats.org/officeDocument/2006/relationships/image" Target="../media/image1255.png"/><Relationship Id="rId66" Type="http://schemas.openxmlformats.org/officeDocument/2006/relationships/customXml" Target="../ink/ink2423.xml"/><Relationship Id="rId87" Type="http://schemas.openxmlformats.org/officeDocument/2006/relationships/image" Target="../media/image1276.png"/><Relationship Id="rId110" Type="http://schemas.openxmlformats.org/officeDocument/2006/relationships/customXml" Target="../ink/ink2445.xml"/><Relationship Id="rId115" Type="http://schemas.openxmlformats.org/officeDocument/2006/relationships/image" Target="../media/image1290.png"/><Relationship Id="rId131" Type="http://schemas.openxmlformats.org/officeDocument/2006/relationships/image" Target="../media/image1298.png"/><Relationship Id="rId136" Type="http://schemas.openxmlformats.org/officeDocument/2006/relationships/customXml" Target="../ink/ink2458.xml"/><Relationship Id="rId61" Type="http://schemas.openxmlformats.org/officeDocument/2006/relationships/image" Target="../media/image1263.png"/><Relationship Id="rId82" Type="http://schemas.openxmlformats.org/officeDocument/2006/relationships/customXml" Target="../ink/ink2431.xml"/><Relationship Id="rId19" Type="http://schemas.openxmlformats.org/officeDocument/2006/relationships/image" Target="../media/image1242.png"/><Relationship Id="rId14" Type="http://schemas.openxmlformats.org/officeDocument/2006/relationships/customXml" Target="../ink/ink2397.xml"/><Relationship Id="rId30" Type="http://schemas.openxmlformats.org/officeDocument/2006/relationships/customXml" Target="../ink/ink2405.xml"/><Relationship Id="rId35" Type="http://schemas.openxmlformats.org/officeDocument/2006/relationships/image" Target="../media/image1250.png"/><Relationship Id="rId56" Type="http://schemas.openxmlformats.org/officeDocument/2006/relationships/customXml" Target="../ink/ink2418.xml"/><Relationship Id="rId77" Type="http://schemas.openxmlformats.org/officeDocument/2006/relationships/image" Target="../media/image1271.png"/><Relationship Id="rId100" Type="http://schemas.openxmlformats.org/officeDocument/2006/relationships/customXml" Target="../ink/ink2440.xml"/><Relationship Id="rId105" Type="http://schemas.openxmlformats.org/officeDocument/2006/relationships/image" Target="../media/image1285.png"/><Relationship Id="rId126" Type="http://schemas.openxmlformats.org/officeDocument/2006/relationships/customXml" Target="../ink/ink2453.xml"/><Relationship Id="rId8" Type="http://schemas.openxmlformats.org/officeDocument/2006/relationships/customXml" Target="../ink/ink2394.xml"/><Relationship Id="rId51" Type="http://schemas.openxmlformats.org/officeDocument/2006/relationships/image" Target="../media/image1258.png"/><Relationship Id="rId72" Type="http://schemas.openxmlformats.org/officeDocument/2006/relationships/customXml" Target="../ink/ink2426.xml"/><Relationship Id="rId93" Type="http://schemas.openxmlformats.org/officeDocument/2006/relationships/image" Target="../media/image1279.png"/><Relationship Id="rId98" Type="http://schemas.openxmlformats.org/officeDocument/2006/relationships/customXml" Target="../ink/ink2439.xml"/><Relationship Id="rId121" Type="http://schemas.openxmlformats.org/officeDocument/2006/relationships/image" Target="../media/image1293.png"/><Relationship Id="rId3" Type="http://schemas.openxmlformats.org/officeDocument/2006/relationships/image" Target="../media/image911.png"/><Relationship Id="rId25" Type="http://schemas.openxmlformats.org/officeDocument/2006/relationships/image" Target="../media/image1245.png"/><Relationship Id="rId46" Type="http://schemas.openxmlformats.org/officeDocument/2006/relationships/customXml" Target="../ink/ink2413.xml"/><Relationship Id="rId67" Type="http://schemas.openxmlformats.org/officeDocument/2006/relationships/image" Target="../media/image1266.png"/><Relationship Id="rId116" Type="http://schemas.openxmlformats.org/officeDocument/2006/relationships/customXml" Target="../ink/ink2448.xml"/><Relationship Id="rId137" Type="http://schemas.openxmlformats.org/officeDocument/2006/relationships/image" Target="../media/image1301.png"/><Relationship Id="rId20" Type="http://schemas.openxmlformats.org/officeDocument/2006/relationships/customXml" Target="../ink/ink2400.xml"/><Relationship Id="rId41" Type="http://schemas.openxmlformats.org/officeDocument/2006/relationships/image" Target="../media/image1253.png"/><Relationship Id="rId62" Type="http://schemas.openxmlformats.org/officeDocument/2006/relationships/customXml" Target="../ink/ink2421.xml"/><Relationship Id="rId83" Type="http://schemas.openxmlformats.org/officeDocument/2006/relationships/image" Target="../media/image1274.png"/><Relationship Id="rId88" Type="http://schemas.openxmlformats.org/officeDocument/2006/relationships/customXml" Target="../ink/ink2434.xml"/><Relationship Id="rId111" Type="http://schemas.openxmlformats.org/officeDocument/2006/relationships/image" Target="../media/image1288.png"/><Relationship Id="rId132" Type="http://schemas.openxmlformats.org/officeDocument/2006/relationships/customXml" Target="../ink/ink2456.xml"/><Relationship Id="rId15" Type="http://schemas.openxmlformats.org/officeDocument/2006/relationships/image" Target="../media/image1240.png"/><Relationship Id="rId36" Type="http://schemas.openxmlformats.org/officeDocument/2006/relationships/customXml" Target="../ink/ink2408.xml"/><Relationship Id="rId57" Type="http://schemas.openxmlformats.org/officeDocument/2006/relationships/image" Target="../media/image1261.png"/><Relationship Id="rId106" Type="http://schemas.openxmlformats.org/officeDocument/2006/relationships/customXml" Target="../ink/ink2443.xml"/><Relationship Id="rId127" Type="http://schemas.openxmlformats.org/officeDocument/2006/relationships/image" Target="../media/image1296.png"/><Relationship Id="rId10" Type="http://schemas.openxmlformats.org/officeDocument/2006/relationships/customXml" Target="../ink/ink2395.xml"/><Relationship Id="rId31" Type="http://schemas.openxmlformats.org/officeDocument/2006/relationships/image" Target="../media/image1248.png"/><Relationship Id="rId52" Type="http://schemas.openxmlformats.org/officeDocument/2006/relationships/customXml" Target="../ink/ink2416.xml"/><Relationship Id="rId73" Type="http://schemas.openxmlformats.org/officeDocument/2006/relationships/image" Target="../media/image1269.png"/><Relationship Id="rId78" Type="http://schemas.openxmlformats.org/officeDocument/2006/relationships/customXml" Target="../ink/ink2429.xml"/><Relationship Id="rId94" Type="http://schemas.openxmlformats.org/officeDocument/2006/relationships/customXml" Target="../ink/ink2437.xml"/><Relationship Id="rId99" Type="http://schemas.openxmlformats.org/officeDocument/2006/relationships/image" Target="../media/image1282.png"/><Relationship Id="rId101" Type="http://schemas.openxmlformats.org/officeDocument/2006/relationships/image" Target="../media/image1283.png"/><Relationship Id="rId122" Type="http://schemas.openxmlformats.org/officeDocument/2006/relationships/customXml" Target="../ink/ink2451.xml"/><Relationship Id="rId4" Type="http://schemas.openxmlformats.org/officeDocument/2006/relationships/customXml" Target="../ink/ink2392.xml"/><Relationship Id="rId9" Type="http://schemas.openxmlformats.org/officeDocument/2006/relationships/image" Target="../media/image1151.png"/><Relationship Id="rId26" Type="http://schemas.openxmlformats.org/officeDocument/2006/relationships/customXml" Target="../ink/ink2403.xml"/><Relationship Id="rId47" Type="http://schemas.openxmlformats.org/officeDocument/2006/relationships/image" Target="../media/image1256.png"/><Relationship Id="rId68" Type="http://schemas.openxmlformats.org/officeDocument/2006/relationships/customXml" Target="../ink/ink2424.xml"/><Relationship Id="rId89" Type="http://schemas.openxmlformats.org/officeDocument/2006/relationships/image" Target="../media/image1277.png"/><Relationship Id="rId112" Type="http://schemas.openxmlformats.org/officeDocument/2006/relationships/customXml" Target="../ink/ink2446.xml"/><Relationship Id="rId133" Type="http://schemas.openxmlformats.org/officeDocument/2006/relationships/image" Target="../media/image1299.png"/></Relationships>
</file>

<file path=ppt/slides/_rels/slide2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900.png"/><Relationship Id="rId21" Type="http://schemas.openxmlformats.org/officeDocument/2006/relationships/customXml" Target="../ink/ink2468.xml"/><Relationship Id="rId42" Type="http://schemas.openxmlformats.org/officeDocument/2006/relationships/customXml" Target="../ink/ink2479.xml"/><Relationship Id="rId63" Type="http://schemas.openxmlformats.org/officeDocument/2006/relationships/image" Target="../media/image12630.png"/><Relationship Id="rId84" Type="http://schemas.openxmlformats.org/officeDocument/2006/relationships/customXml" Target="../ink/ink2500.xml"/><Relationship Id="rId138" Type="http://schemas.openxmlformats.org/officeDocument/2006/relationships/customXml" Target="../ink/ink2527.xml"/><Relationship Id="rId159" Type="http://schemas.openxmlformats.org/officeDocument/2006/relationships/image" Target="../media/image1311.png"/><Relationship Id="rId170" Type="http://schemas.openxmlformats.org/officeDocument/2006/relationships/customXml" Target="../ink/ink2543.xml"/><Relationship Id="rId191" Type="http://schemas.openxmlformats.org/officeDocument/2006/relationships/image" Target="../media/image1327.png"/><Relationship Id="rId205" Type="http://schemas.openxmlformats.org/officeDocument/2006/relationships/image" Target="../media/image1335.png"/><Relationship Id="rId226" Type="http://schemas.openxmlformats.org/officeDocument/2006/relationships/customXml" Target="../ink/ink2570.xml"/><Relationship Id="rId247" Type="http://schemas.openxmlformats.org/officeDocument/2006/relationships/image" Target="../media/image1356.png"/><Relationship Id="rId107" Type="http://schemas.openxmlformats.org/officeDocument/2006/relationships/image" Target="../media/image12850.png"/><Relationship Id="rId11" Type="http://schemas.openxmlformats.org/officeDocument/2006/relationships/customXml" Target="../ink/ink2463.xml"/><Relationship Id="rId32" Type="http://schemas.openxmlformats.org/officeDocument/2006/relationships/customXml" Target="../ink/ink2474.xml"/><Relationship Id="rId53" Type="http://schemas.openxmlformats.org/officeDocument/2006/relationships/image" Target="../media/image12580.png"/><Relationship Id="rId74" Type="http://schemas.openxmlformats.org/officeDocument/2006/relationships/customXml" Target="../ink/ink2495.xml"/><Relationship Id="rId128" Type="http://schemas.openxmlformats.org/officeDocument/2006/relationships/customXml" Target="../ink/ink2522.xml"/><Relationship Id="rId149" Type="http://schemas.openxmlformats.org/officeDocument/2006/relationships/image" Target="../media/image1306.png"/><Relationship Id="rId5" Type="http://schemas.openxmlformats.org/officeDocument/2006/relationships/customXml" Target="../ink/ink2460.xml"/><Relationship Id="rId95" Type="http://schemas.openxmlformats.org/officeDocument/2006/relationships/image" Target="../media/image12790.png"/><Relationship Id="rId160" Type="http://schemas.openxmlformats.org/officeDocument/2006/relationships/customXml" Target="../ink/ink2538.xml"/><Relationship Id="rId181" Type="http://schemas.openxmlformats.org/officeDocument/2006/relationships/image" Target="../media/image1322.png"/><Relationship Id="rId216" Type="http://schemas.openxmlformats.org/officeDocument/2006/relationships/customXml" Target="../ink/ink2565.xml"/><Relationship Id="rId237" Type="http://schemas.openxmlformats.org/officeDocument/2006/relationships/image" Target="../media/image1351.png"/><Relationship Id="rId22" Type="http://schemas.openxmlformats.org/officeDocument/2006/relationships/image" Target="../media/image12430.png"/><Relationship Id="rId43" Type="http://schemas.openxmlformats.org/officeDocument/2006/relationships/image" Target="../media/image12530.png"/><Relationship Id="rId64" Type="http://schemas.openxmlformats.org/officeDocument/2006/relationships/customXml" Target="../ink/ink2490.xml"/><Relationship Id="rId118" Type="http://schemas.openxmlformats.org/officeDocument/2006/relationships/customXml" Target="../ink/ink2517.xml"/><Relationship Id="rId139" Type="http://schemas.openxmlformats.org/officeDocument/2006/relationships/image" Target="../media/image13010.png"/><Relationship Id="rId85" Type="http://schemas.openxmlformats.org/officeDocument/2006/relationships/image" Target="../media/image12740.png"/><Relationship Id="rId150" Type="http://schemas.openxmlformats.org/officeDocument/2006/relationships/customXml" Target="../ink/ink2533.xml"/><Relationship Id="rId171" Type="http://schemas.openxmlformats.org/officeDocument/2006/relationships/image" Target="../media/image1317.png"/><Relationship Id="rId192" Type="http://schemas.openxmlformats.org/officeDocument/2006/relationships/customXml" Target="../ink/ink2554.xml"/><Relationship Id="rId206" Type="http://schemas.openxmlformats.org/officeDocument/2006/relationships/customXml" Target="../ink/ink2560.xml"/><Relationship Id="rId227" Type="http://schemas.openxmlformats.org/officeDocument/2006/relationships/image" Target="../media/image1346.png"/><Relationship Id="rId248" Type="http://schemas.openxmlformats.org/officeDocument/2006/relationships/customXml" Target="../ink/ink2581.xml"/><Relationship Id="rId12" Type="http://schemas.openxmlformats.org/officeDocument/2006/relationships/image" Target="../media/image12250.png"/><Relationship Id="rId33" Type="http://schemas.openxmlformats.org/officeDocument/2006/relationships/image" Target="../media/image12480.png"/><Relationship Id="rId108" Type="http://schemas.openxmlformats.org/officeDocument/2006/relationships/customXml" Target="../ink/ink2512.xml"/><Relationship Id="rId129" Type="http://schemas.openxmlformats.org/officeDocument/2006/relationships/image" Target="../media/image12960.png"/><Relationship Id="rId54" Type="http://schemas.openxmlformats.org/officeDocument/2006/relationships/customXml" Target="../ink/ink2485.xml"/><Relationship Id="rId75" Type="http://schemas.openxmlformats.org/officeDocument/2006/relationships/image" Target="../media/image12690.png"/><Relationship Id="rId96" Type="http://schemas.openxmlformats.org/officeDocument/2006/relationships/customXml" Target="../ink/ink2506.xml"/><Relationship Id="rId140" Type="http://schemas.openxmlformats.org/officeDocument/2006/relationships/customXml" Target="../ink/ink2528.xml"/><Relationship Id="rId161" Type="http://schemas.openxmlformats.org/officeDocument/2006/relationships/image" Target="../media/image1312.png"/><Relationship Id="rId182" Type="http://schemas.openxmlformats.org/officeDocument/2006/relationships/customXml" Target="../ink/ink2549.xml"/><Relationship Id="rId217" Type="http://schemas.openxmlformats.org/officeDocument/2006/relationships/image" Target="../media/image1341.png"/><Relationship Id="rId6" Type="http://schemas.openxmlformats.org/officeDocument/2006/relationships/image" Target="../media/image10330.png"/><Relationship Id="rId238" Type="http://schemas.openxmlformats.org/officeDocument/2006/relationships/customXml" Target="../ink/ink2576.xml"/><Relationship Id="rId23" Type="http://schemas.openxmlformats.org/officeDocument/2006/relationships/customXml" Target="../ink/ink2469.xml"/><Relationship Id="rId119" Type="http://schemas.openxmlformats.org/officeDocument/2006/relationships/image" Target="../media/image12910.png"/><Relationship Id="rId44" Type="http://schemas.openxmlformats.org/officeDocument/2006/relationships/customXml" Target="../ink/ink2480.xml"/><Relationship Id="rId65" Type="http://schemas.openxmlformats.org/officeDocument/2006/relationships/image" Target="../media/image12640.png"/><Relationship Id="rId86" Type="http://schemas.openxmlformats.org/officeDocument/2006/relationships/customXml" Target="../ink/ink2501.xml"/><Relationship Id="rId130" Type="http://schemas.openxmlformats.org/officeDocument/2006/relationships/customXml" Target="../ink/ink2523.xml"/><Relationship Id="rId151" Type="http://schemas.openxmlformats.org/officeDocument/2006/relationships/image" Target="../media/image1307.png"/><Relationship Id="rId172" Type="http://schemas.openxmlformats.org/officeDocument/2006/relationships/customXml" Target="../ink/ink2544.xml"/><Relationship Id="rId193" Type="http://schemas.openxmlformats.org/officeDocument/2006/relationships/image" Target="../media/image1328.png"/><Relationship Id="rId207" Type="http://schemas.openxmlformats.org/officeDocument/2006/relationships/image" Target="../media/image1336.png"/><Relationship Id="rId228" Type="http://schemas.openxmlformats.org/officeDocument/2006/relationships/customXml" Target="../ink/ink2571.xml"/><Relationship Id="rId249" Type="http://schemas.openxmlformats.org/officeDocument/2006/relationships/image" Target="../media/image1357.png"/><Relationship Id="rId13" Type="http://schemas.openxmlformats.org/officeDocument/2006/relationships/customXml" Target="../ink/ink2464.xml"/><Relationship Id="rId109" Type="http://schemas.openxmlformats.org/officeDocument/2006/relationships/image" Target="../media/image12860.png"/><Relationship Id="rId34" Type="http://schemas.openxmlformats.org/officeDocument/2006/relationships/customXml" Target="../ink/ink2475.xml"/><Relationship Id="rId55" Type="http://schemas.openxmlformats.org/officeDocument/2006/relationships/image" Target="../media/image12590.png"/><Relationship Id="rId76" Type="http://schemas.openxmlformats.org/officeDocument/2006/relationships/customXml" Target="../ink/ink2496.xml"/><Relationship Id="rId97" Type="http://schemas.openxmlformats.org/officeDocument/2006/relationships/image" Target="../media/image12800.png"/><Relationship Id="rId120" Type="http://schemas.openxmlformats.org/officeDocument/2006/relationships/customXml" Target="../ink/ink2518.xml"/><Relationship Id="rId141" Type="http://schemas.openxmlformats.org/officeDocument/2006/relationships/image" Target="../media/image1302.png"/><Relationship Id="rId7" Type="http://schemas.openxmlformats.org/officeDocument/2006/relationships/customXml" Target="../ink/ink2461.xml"/><Relationship Id="rId162" Type="http://schemas.openxmlformats.org/officeDocument/2006/relationships/customXml" Target="../ink/ink2539.xml"/><Relationship Id="rId183" Type="http://schemas.openxmlformats.org/officeDocument/2006/relationships/image" Target="../media/image1323.png"/><Relationship Id="rId218" Type="http://schemas.openxmlformats.org/officeDocument/2006/relationships/customXml" Target="../ink/ink2566.xml"/><Relationship Id="rId239" Type="http://schemas.openxmlformats.org/officeDocument/2006/relationships/image" Target="../media/image1352.png"/><Relationship Id="rId24" Type="http://schemas.openxmlformats.org/officeDocument/2006/relationships/image" Target="../media/image12440.png"/><Relationship Id="rId45" Type="http://schemas.openxmlformats.org/officeDocument/2006/relationships/image" Target="../media/image12540.png"/><Relationship Id="rId66" Type="http://schemas.openxmlformats.org/officeDocument/2006/relationships/customXml" Target="../ink/ink2491.xml"/><Relationship Id="rId87" Type="http://schemas.openxmlformats.org/officeDocument/2006/relationships/image" Target="../media/image12750.png"/><Relationship Id="rId110" Type="http://schemas.openxmlformats.org/officeDocument/2006/relationships/customXml" Target="../ink/ink2513.xml"/><Relationship Id="rId131" Type="http://schemas.openxmlformats.org/officeDocument/2006/relationships/image" Target="../media/image12970.png"/><Relationship Id="rId152" Type="http://schemas.openxmlformats.org/officeDocument/2006/relationships/customXml" Target="../ink/ink2534.xml"/><Relationship Id="rId173" Type="http://schemas.openxmlformats.org/officeDocument/2006/relationships/image" Target="../media/image1318.png"/><Relationship Id="rId194" Type="http://schemas.openxmlformats.org/officeDocument/2006/relationships/customXml" Target="../ink/ink2555.xml"/><Relationship Id="rId208" Type="http://schemas.openxmlformats.org/officeDocument/2006/relationships/customXml" Target="../ink/ink2561.xml"/><Relationship Id="rId229" Type="http://schemas.openxmlformats.org/officeDocument/2006/relationships/image" Target="../media/image1347.png"/><Relationship Id="rId240" Type="http://schemas.openxmlformats.org/officeDocument/2006/relationships/customXml" Target="../ink/ink2577.xml"/><Relationship Id="rId14" Type="http://schemas.openxmlformats.org/officeDocument/2006/relationships/image" Target="../media/image12300.png"/><Relationship Id="rId35" Type="http://schemas.openxmlformats.org/officeDocument/2006/relationships/image" Target="../media/image12490.png"/><Relationship Id="rId56" Type="http://schemas.openxmlformats.org/officeDocument/2006/relationships/customXml" Target="../ink/ink2486.xml"/><Relationship Id="rId77" Type="http://schemas.openxmlformats.org/officeDocument/2006/relationships/image" Target="../media/image12700.png"/><Relationship Id="rId100" Type="http://schemas.openxmlformats.org/officeDocument/2006/relationships/customXml" Target="../ink/ink2508.xml"/><Relationship Id="rId8" Type="http://schemas.openxmlformats.org/officeDocument/2006/relationships/image" Target="../media/image10340.png"/><Relationship Id="rId98" Type="http://schemas.openxmlformats.org/officeDocument/2006/relationships/customXml" Target="../ink/ink2507.xml"/><Relationship Id="rId121" Type="http://schemas.openxmlformats.org/officeDocument/2006/relationships/image" Target="../media/image12920.png"/><Relationship Id="rId142" Type="http://schemas.openxmlformats.org/officeDocument/2006/relationships/customXml" Target="../ink/ink2529.xml"/><Relationship Id="rId163" Type="http://schemas.openxmlformats.org/officeDocument/2006/relationships/image" Target="../media/image1313.png"/><Relationship Id="rId184" Type="http://schemas.openxmlformats.org/officeDocument/2006/relationships/customXml" Target="../ink/ink2550.xml"/><Relationship Id="rId219" Type="http://schemas.openxmlformats.org/officeDocument/2006/relationships/image" Target="../media/image1342.png"/><Relationship Id="rId230" Type="http://schemas.openxmlformats.org/officeDocument/2006/relationships/customXml" Target="../ink/ink2572.xml"/><Relationship Id="rId25" Type="http://schemas.openxmlformats.org/officeDocument/2006/relationships/customXml" Target="../ink/ink2470.xml"/><Relationship Id="rId46" Type="http://schemas.openxmlformats.org/officeDocument/2006/relationships/customXml" Target="../ink/ink2481.xml"/><Relationship Id="rId67" Type="http://schemas.openxmlformats.org/officeDocument/2006/relationships/image" Target="../media/image12650.png"/><Relationship Id="rId88" Type="http://schemas.openxmlformats.org/officeDocument/2006/relationships/customXml" Target="../ink/ink2502.xml"/><Relationship Id="rId111" Type="http://schemas.openxmlformats.org/officeDocument/2006/relationships/image" Target="../media/image12870.png"/><Relationship Id="rId132" Type="http://schemas.openxmlformats.org/officeDocument/2006/relationships/customXml" Target="../ink/ink2524.xml"/><Relationship Id="rId153" Type="http://schemas.openxmlformats.org/officeDocument/2006/relationships/image" Target="../media/image1308.png"/><Relationship Id="rId174" Type="http://schemas.openxmlformats.org/officeDocument/2006/relationships/customXml" Target="../ink/ink2545.xml"/><Relationship Id="rId195" Type="http://schemas.openxmlformats.org/officeDocument/2006/relationships/image" Target="../media/image1329.png"/><Relationship Id="rId209" Type="http://schemas.openxmlformats.org/officeDocument/2006/relationships/image" Target="../media/image1337.png"/><Relationship Id="rId220" Type="http://schemas.openxmlformats.org/officeDocument/2006/relationships/customXml" Target="../ink/ink2567.xml"/><Relationship Id="rId241" Type="http://schemas.openxmlformats.org/officeDocument/2006/relationships/image" Target="../media/image1353.png"/><Relationship Id="rId15" Type="http://schemas.openxmlformats.org/officeDocument/2006/relationships/customXml" Target="../ink/ink2465.xml"/><Relationship Id="rId36" Type="http://schemas.openxmlformats.org/officeDocument/2006/relationships/customXml" Target="../ink/ink2476.xml"/><Relationship Id="rId57" Type="http://schemas.openxmlformats.org/officeDocument/2006/relationships/image" Target="../media/image12600.png"/><Relationship Id="rId78" Type="http://schemas.openxmlformats.org/officeDocument/2006/relationships/customXml" Target="../ink/ink2497.xml"/><Relationship Id="rId99" Type="http://schemas.openxmlformats.org/officeDocument/2006/relationships/image" Target="../media/image12810.png"/><Relationship Id="rId101" Type="http://schemas.openxmlformats.org/officeDocument/2006/relationships/image" Target="../media/image12820.png"/><Relationship Id="rId122" Type="http://schemas.openxmlformats.org/officeDocument/2006/relationships/customXml" Target="../ink/ink2519.xml"/><Relationship Id="rId143" Type="http://schemas.openxmlformats.org/officeDocument/2006/relationships/image" Target="../media/image1303.png"/><Relationship Id="rId164" Type="http://schemas.openxmlformats.org/officeDocument/2006/relationships/customXml" Target="../ink/ink2540.xml"/><Relationship Id="rId185" Type="http://schemas.openxmlformats.org/officeDocument/2006/relationships/image" Target="../media/image1324.png"/><Relationship Id="rId4" Type="http://schemas.openxmlformats.org/officeDocument/2006/relationships/image" Target="../media/image9110.png"/><Relationship Id="rId9" Type="http://schemas.openxmlformats.org/officeDocument/2006/relationships/customXml" Target="../ink/ink2462.xml"/><Relationship Id="rId180" Type="http://schemas.openxmlformats.org/officeDocument/2006/relationships/customXml" Target="../ink/ink2548.xml"/><Relationship Id="rId210" Type="http://schemas.openxmlformats.org/officeDocument/2006/relationships/customXml" Target="../ink/ink2562.xml"/><Relationship Id="rId215" Type="http://schemas.openxmlformats.org/officeDocument/2006/relationships/image" Target="../media/image1340.png"/><Relationship Id="rId236" Type="http://schemas.openxmlformats.org/officeDocument/2006/relationships/customXml" Target="../ink/ink2575.xml"/><Relationship Id="rId26" Type="http://schemas.openxmlformats.org/officeDocument/2006/relationships/image" Target="../media/image12450.png"/><Relationship Id="rId231" Type="http://schemas.openxmlformats.org/officeDocument/2006/relationships/image" Target="../media/image1348.png"/><Relationship Id="rId47" Type="http://schemas.openxmlformats.org/officeDocument/2006/relationships/image" Target="../media/image12550.png"/><Relationship Id="rId68" Type="http://schemas.openxmlformats.org/officeDocument/2006/relationships/customXml" Target="../ink/ink2492.xml"/><Relationship Id="rId89" Type="http://schemas.openxmlformats.org/officeDocument/2006/relationships/image" Target="../media/image12760.png"/><Relationship Id="rId112" Type="http://schemas.openxmlformats.org/officeDocument/2006/relationships/customXml" Target="../ink/ink2514.xml"/><Relationship Id="rId133" Type="http://schemas.openxmlformats.org/officeDocument/2006/relationships/image" Target="../media/image12980.png"/><Relationship Id="rId154" Type="http://schemas.openxmlformats.org/officeDocument/2006/relationships/customXml" Target="../ink/ink2535.xml"/><Relationship Id="rId175" Type="http://schemas.openxmlformats.org/officeDocument/2006/relationships/image" Target="../media/image1319.png"/><Relationship Id="rId196" Type="http://schemas.openxmlformats.org/officeDocument/2006/relationships/customXml" Target="../ink/ink2556.xml"/><Relationship Id="rId200" Type="http://schemas.openxmlformats.org/officeDocument/2006/relationships/customXml" Target="../ink/ink2558.xml"/><Relationship Id="rId16" Type="http://schemas.openxmlformats.org/officeDocument/2006/relationships/image" Target="../media/image12400.png"/><Relationship Id="rId221" Type="http://schemas.openxmlformats.org/officeDocument/2006/relationships/image" Target="../media/image1343.png"/><Relationship Id="rId242" Type="http://schemas.openxmlformats.org/officeDocument/2006/relationships/customXml" Target="../ink/ink2578.xml"/><Relationship Id="rId37" Type="http://schemas.openxmlformats.org/officeDocument/2006/relationships/image" Target="../media/image12500.png"/><Relationship Id="rId58" Type="http://schemas.openxmlformats.org/officeDocument/2006/relationships/customXml" Target="../ink/ink2487.xml"/><Relationship Id="rId79" Type="http://schemas.openxmlformats.org/officeDocument/2006/relationships/image" Target="../media/image12710.png"/><Relationship Id="rId102" Type="http://schemas.openxmlformats.org/officeDocument/2006/relationships/customXml" Target="../ink/ink2509.xml"/><Relationship Id="rId123" Type="http://schemas.openxmlformats.org/officeDocument/2006/relationships/image" Target="../media/image12930.png"/><Relationship Id="rId144" Type="http://schemas.openxmlformats.org/officeDocument/2006/relationships/customXml" Target="../ink/ink2530.xml"/><Relationship Id="rId90" Type="http://schemas.openxmlformats.org/officeDocument/2006/relationships/customXml" Target="../ink/ink2503.xml"/><Relationship Id="rId165" Type="http://schemas.openxmlformats.org/officeDocument/2006/relationships/image" Target="../media/image1314.png"/><Relationship Id="rId186" Type="http://schemas.openxmlformats.org/officeDocument/2006/relationships/customXml" Target="../ink/ink2551.xml"/><Relationship Id="rId211" Type="http://schemas.openxmlformats.org/officeDocument/2006/relationships/image" Target="../media/image1338.png"/><Relationship Id="rId232" Type="http://schemas.openxmlformats.org/officeDocument/2006/relationships/customXml" Target="../ink/ink2573.xml"/><Relationship Id="rId27" Type="http://schemas.openxmlformats.org/officeDocument/2006/relationships/customXml" Target="../ink/ink2471.xml"/><Relationship Id="rId48" Type="http://schemas.openxmlformats.org/officeDocument/2006/relationships/customXml" Target="../ink/ink2482.xml"/><Relationship Id="rId69" Type="http://schemas.openxmlformats.org/officeDocument/2006/relationships/image" Target="../media/image12660.png"/><Relationship Id="rId113" Type="http://schemas.openxmlformats.org/officeDocument/2006/relationships/image" Target="../media/image12880.png"/><Relationship Id="rId134" Type="http://schemas.openxmlformats.org/officeDocument/2006/relationships/customXml" Target="../ink/ink2525.xml"/><Relationship Id="rId80" Type="http://schemas.openxmlformats.org/officeDocument/2006/relationships/customXml" Target="../ink/ink2498.xml"/><Relationship Id="rId155" Type="http://schemas.openxmlformats.org/officeDocument/2006/relationships/image" Target="../media/image1309.png"/><Relationship Id="rId176" Type="http://schemas.openxmlformats.org/officeDocument/2006/relationships/customXml" Target="../ink/ink2546.xml"/><Relationship Id="rId197" Type="http://schemas.openxmlformats.org/officeDocument/2006/relationships/image" Target="../media/image1330.png"/><Relationship Id="rId201" Type="http://schemas.openxmlformats.org/officeDocument/2006/relationships/image" Target="../media/image1332.png"/><Relationship Id="rId222" Type="http://schemas.openxmlformats.org/officeDocument/2006/relationships/customXml" Target="../ink/ink2568.xml"/><Relationship Id="rId243" Type="http://schemas.openxmlformats.org/officeDocument/2006/relationships/image" Target="../media/image1354.png"/><Relationship Id="rId17" Type="http://schemas.openxmlformats.org/officeDocument/2006/relationships/customXml" Target="../ink/ink2466.xml"/><Relationship Id="rId38" Type="http://schemas.openxmlformats.org/officeDocument/2006/relationships/customXml" Target="../ink/ink2477.xml"/><Relationship Id="rId59" Type="http://schemas.openxmlformats.org/officeDocument/2006/relationships/image" Target="../media/image12610.png"/><Relationship Id="rId103" Type="http://schemas.openxmlformats.org/officeDocument/2006/relationships/image" Target="../media/image12830.png"/><Relationship Id="rId124" Type="http://schemas.openxmlformats.org/officeDocument/2006/relationships/customXml" Target="../ink/ink2520.xml"/><Relationship Id="rId70" Type="http://schemas.openxmlformats.org/officeDocument/2006/relationships/customXml" Target="../ink/ink2493.xml"/><Relationship Id="rId91" Type="http://schemas.openxmlformats.org/officeDocument/2006/relationships/image" Target="../media/image12770.png"/><Relationship Id="rId145" Type="http://schemas.openxmlformats.org/officeDocument/2006/relationships/image" Target="../media/image1304.png"/><Relationship Id="rId166" Type="http://schemas.openxmlformats.org/officeDocument/2006/relationships/customXml" Target="../ink/ink2541.xml"/><Relationship Id="rId187" Type="http://schemas.openxmlformats.org/officeDocument/2006/relationships/image" Target="../media/image1325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2563.xml"/><Relationship Id="rId233" Type="http://schemas.openxmlformats.org/officeDocument/2006/relationships/image" Target="../media/image1349.png"/><Relationship Id="rId28" Type="http://schemas.openxmlformats.org/officeDocument/2006/relationships/image" Target="../media/image12460.png"/><Relationship Id="rId49" Type="http://schemas.openxmlformats.org/officeDocument/2006/relationships/image" Target="../media/image12560.png"/><Relationship Id="rId114" Type="http://schemas.openxmlformats.org/officeDocument/2006/relationships/customXml" Target="../ink/ink2515.xml"/><Relationship Id="rId60" Type="http://schemas.openxmlformats.org/officeDocument/2006/relationships/customXml" Target="../ink/ink2488.xml"/><Relationship Id="rId81" Type="http://schemas.openxmlformats.org/officeDocument/2006/relationships/image" Target="../media/image12720.png"/><Relationship Id="rId135" Type="http://schemas.openxmlformats.org/officeDocument/2006/relationships/image" Target="../media/image12990.png"/><Relationship Id="rId156" Type="http://schemas.openxmlformats.org/officeDocument/2006/relationships/customXml" Target="../ink/ink2536.xml"/><Relationship Id="rId177" Type="http://schemas.openxmlformats.org/officeDocument/2006/relationships/image" Target="../media/image1320.png"/><Relationship Id="rId198" Type="http://schemas.openxmlformats.org/officeDocument/2006/relationships/customXml" Target="../ink/ink2557.xml"/><Relationship Id="rId202" Type="http://schemas.openxmlformats.org/officeDocument/2006/relationships/image" Target="../media/image686.emf"/><Relationship Id="rId223" Type="http://schemas.openxmlformats.org/officeDocument/2006/relationships/image" Target="../media/image1344.png"/><Relationship Id="rId244" Type="http://schemas.openxmlformats.org/officeDocument/2006/relationships/customXml" Target="../ink/ink2579.xml"/><Relationship Id="rId18" Type="http://schemas.openxmlformats.org/officeDocument/2006/relationships/image" Target="../media/image12410.png"/><Relationship Id="rId39" Type="http://schemas.openxmlformats.org/officeDocument/2006/relationships/image" Target="../media/image12510.png"/><Relationship Id="rId50" Type="http://schemas.openxmlformats.org/officeDocument/2006/relationships/customXml" Target="../ink/ink2483.xml"/><Relationship Id="rId104" Type="http://schemas.openxmlformats.org/officeDocument/2006/relationships/customXml" Target="../ink/ink2510.xml"/><Relationship Id="rId125" Type="http://schemas.openxmlformats.org/officeDocument/2006/relationships/image" Target="../media/image12940.png"/><Relationship Id="rId146" Type="http://schemas.openxmlformats.org/officeDocument/2006/relationships/customXml" Target="../ink/ink2531.xml"/><Relationship Id="rId167" Type="http://schemas.openxmlformats.org/officeDocument/2006/relationships/image" Target="../media/image1315.png"/><Relationship Id="rId188" Type="http://schemas.openxmlformats.org/officeDocument/2006/relationships/customXml" Target="../ink/ink2552.xml"/><Relationship Id="rId71" Type="http://schemas.openxmlformats.org/officeDocument/2006/relationships/image" Target="../media/image12670.png"/><Relationship Id="rId92" Type="http://schemas.openxmlformats.org/officeDocument/2006/relationships/customXml" Target="../ink/ink2504.xml"/><Relationship Id="rId213" Type="http://schemas.openxmlformats.org/officeDocument/2006/relationships/image" Target="../media/image1339.png"/><Relationship Id="rId234" Type="http://schemas.openxmlformats.org/officeDocument/2006/relationships/customXml" Target="../ink/ink2574.xml"/><Relationship Id="rId2" Type="http://schemas.openxmlformats.org/officeDocument/2006/relationships/image" Target="../media/image685.emf"/><Relationship Id="rId29" Type="http://schemas.openxmlformats.org/officeDocument/2006/relationships/customXml" Target="../ink/ink2472.xml"/><Relationship Id="rId40" Type="http://schemas.openxmlformats.org/officeDocument/2006/relationships/customXml" Target="../ink/ink2478.xml"/><Relationship Id="rId115" Type="http://schemas.openxmlformats.org/officeDocument/2006/relationships/image" Target="../media/image12890.png"/><Relationship Id="rId136" Type="http://schemas.openxmlformats.org/officeDocument/2006/relationships/customXml" Target="../ink/ink2526.xml"/><Relationship Id="rId157" Type="http://schemas.openxmlformats.org/officeDocument/2006/relationships/image" Target="../media/image1310.png"/><Relationship Id="rId178" Type="http://schemas.openxmlformats.org/officeDocument/2006/relationships/customXml" Target="../ink/ink2547.xml"/><Relationship Id="rId61" Type="http://schemas.openxmlformats.org/officeDocument/2006/relationships/image" Target="../media/image12620.png"/><Relationship Id="rId82" Type="http://schemas.openxmlformats.org/officeDocument/2006/relationships/customXml" Target="../ink/ink2499.xml"/><Relationship Id="rId199" Type="http://schemas.openxmlformats.org/officeDocument/2006/relationships/image" Target="../media/image1331.png"/><Relationship Id="rId203" Type="http://schemas.openxmlformats.org/officeDocument/2006/relationships/image" Target="../media/image687.emf"/><Relationship Id="rId19" Type="http://schemas.openxmlformats.org/officeDocument/2006/relationships/customXml" Target="../ink/ink2467.xml"/><Relationship Id="rId224" Type="http://schemas.openxmlformats.org/officeDocument/2006/relationships/customXml" Target="../ink/ink2569.xml"/><Relationship Id="rId245" Type="http://schemas.openxmlformats.org/officeDocument/2006/relationships/image" Target="../media/image1355.png"/><Relationship Id="rId30" Type="http://schemas.openxmlformats.org/officeDocument/2006/relationships/image" Target="../media/image12470.png"/><Relationship Id="rId105" Type="http://schemas.openxmlformats.org/officeDocument/2006/relationships/image" Target="../media/image12840.png"/><Relationship Id="rId126" Type="http://schemas.openxmlformats.org/officeDocument/2006/relationships/customXml" Target="../ink/ink2521.xml"/><Relationship Id="rId147" Type="http://schemas.openxmlformats.org/officeDocument/2006/relationships/image" Target="../media/image1305.png"/><Relationship Id="rId168" Type="http://schemas.openxmlformats.org/officeDocument/2006/relationships/customXml" Target="../ink/ink2542.xml"/><Relationship Id="rId51" Type="http://schemas.openxmlformats.org/officeDocument/2006/relationships/image" Target="../media/image12570.png"/><Relationship Id="rId72" Type="http://schemas.openxmlformats.org/officeDocument/2006/relationships/customXml" Target="../ink/ink2494.xml"/><Relationship Id="rId93" Type="http://schemas.openxmlformats.org/officeDocument/2006/relationships/image" Target="../media/image12780.png"/><Relationship Id="rId189" Type="http://schemas.openxmlformats.org/officeDocument/2006/relationships/image" Target="../media/image1326.png"/><Relationship Id="rId3" Type="http://schemas.openxmlformats.org/officeDocument/2006/relationships/customXml" Target="../ink/ink2459.xml"/><Relationship Id="rId214" Type="http://schemas.openxmlformats.org/officeDocument/2006/relationships/customXml" Target="../ink/ink2564.xml"/><Relationship Id="rId235" Type="http://schemas.openxmlformats.org/officeDocument/2006/relationships/image" Target="../media/image1350.png"/><Relationship Id="rId116" Type="http://schemas.openxmlformats.org/officeDocument/2006/relationships/customXml" Target="../ink/ink2516.xml"/><Relationship Id="rId137" Type="http://schemas.openxmlformats.org/officeDocument/2006/relationships/image" Target="../media/image13000.png"/><Relationship Id="rId158" Type="http://schemas.openxmlformats.org/officeDocument/2006/relationships/customXml" Target="../ink/ink2537.xml"/><Relationship Id="rId20" Type="http://schemas.openxmlformats.org/officeDocument/2006/relationships/image" Target="../media/image12420.png"/><Relationship Id="rId41" Type="http://schemas.openxmlformats.org/officeDocument/2006/relationships/image" Target="../media/image12520.png"/><Relationship Id="rId62" Type="http://schemas.openxmlformats.org/officeDocument/2006/relationships/customXml" Target="../ink/ink2489.xml"/><Relationship Id="rId83" Type="http://schemas.openxmlformats.org/officeDocument/2006/relationships/image" Target="../media/image12730.png"/><Relationship Id="rId179" Type="http://schemas.openxmlformats.org/officeDocument/2006/relationships/image" Target="../media/image1321.png"/><Relationship Id="rId190" Type="http://schemas.openxmlformats.org/officeDocument/2006/relationships/customXml" Target="../ink/ink2553.xml"/><Relationship Id="rId204" Type="http://schemas.openxmlformats.org/officeDocument/2006/relationships/customXml" Target="../ink/ink2559.xml"/><Relationship Id="rId225" Type="http://schemas.openxmlformats.org/officeDocument/2006/relationships/image" Target="../media/image1345.png"/><Relationship Id="rId246" Type="http://schemas.openxmlformats.org/officeDocument/2006/relationships/customXml" Target="../ink/ink2580.xml"/><Relationship Id="rId106" Type="http://schemas.openxmlformats.org/officeDocument/2006/relationships/customXml" Target="../ink/ink2511.xml"/><Relationship Id="rId127" Type="http://schemas.openxmlformats.org/officeDocument/2006/relationships/image" Target="../media/image12950.png"/><Relationship Id="rId10" Type="http://schemas.openxmlformats.org/officeDocument/2006/relationships/image" Target="../media/image11510.png"/><Relationship Id="rId31" Type="http://schemas.openxmlformats.org/officeDocument/2006/relationships/customXml" Target="../ink/ink2473.xml"/><Relationship Id="rId52" Type="http://schemas.openxmlformats.org/officeDocument/2006/relationships/customXml" Target="../ink/ink2484.xml"/><Relationship Id="rId73" Type="http://schemas.openxmlformats.org/officeDocument/2006/relationships/image" Target="../media/image12680.png"/><Relationship Id="rId94" Type="http://schemas.openxmlformats.org/officeDocument/2006/relationships/customXml" Target="../ink/ink2505.xml"/><Relationship Id="rId148" Type="http://schemas.openxmlformats.org/officeDocument/2006/relationships/customXml" Target="../ink/ink2532.xml"/><Relationship Id="rId169" Type="http://schemas.openxmlformats.org/officeDocument/2006/relationships/image" Target="../media/image1316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587.xml"/><Relationship Id="rId18" Type="http://schemas.openxmlformats.org/officeDocument/2006/relationships/image" Target="../media/image1366.png"/><Relationship Id="rId26" Type="http://schemas.openxmlformats.org/officeDocument/2006/relationships/image" Target="../media/image1371.png"/><Relationship Id="rId39" Type="http://schemas.openxmlformats.org/officeDocument/2006/relationships/image" Target="../media/image691.emf"/><Relationship Id="rId21" Type="http://schemas.openxmlformats.org/officeDocument/2006/relationships/image" Target="../media/image689.emf"/><Relationship Id="rId34" Type="http://schemas.openxmlformats.org/officeDocument/2006/relationships/image" Target="../media/image1375.png"/><Relationship Id="rId42" Type="http://schemas.openxmlformats.org/officeDocument/2006/relationships/image" Target="../media/image1380.png"/><Relationship Id="rId47" Type="http://schemas.openxmlformats.org/officeDocument/2006/relationships/customXml" Target="../ink/ink2602.xml"/><Relationship Id="rId50" Type="http://schemas.openxmlformats.org/officeDocument/2006/relationships/image" Target="../media/image1384.png"/><Relationship Id="rId7" Type="http://schemas.openxmlformats.org/officeDocument/2006/relationships/customXml" Target="../ink/ink2584.xml"/><Relationship Id="rId2" Type="http://schemas.openxmlformats.org/officeDocument/2006/relationships/image" Target="../media/image688.emf"/><Relationship Id="rId16" Type="http://schemas.openxmlformats.org/officeDocument/2006/relationships/image" Target="../media/image1365.png"/><Relationship Id="rId29" Type="http://schemas.openxmlformats.org/officeDocument/2006/relationships/customXml" Target="../ink/ink2594.xml"/><Relationship Id="rId11" Type="http://schemas.openxmlformats.org/officeDocument/2006/relationships/customXml" Target="../ink/ink2586.xml"/><Relationship Id="rId24" Type="http://schemas.openxmlformats.org/officeDocument/2006/relationships/image" Target="../media/image1370.png"/><Relationship Id="rId32" Type="http://schemas.openxmlformats.org/officeDocument/2006/relationships/image" Target="../media/image1374.png"/><Relationship Id="rId37" Type="http://schemas.openxmlformats.org/officeDocument/2006/relationships/customXml" Target="../ink/ink2598.xml"/><Relationship Id="rId40" Type="http://schemas.openxmlformats.org/officeDocument/2006/relationships/image" Target="../media/image692.emf"/><Relationship Id="rId45" Type="http://schemas.openxmlformats.org/officeDocument/2006/relationships/customXml" Target="../ink/ink2601.xml"/><Relationship Id="rId5" Type="http://schemas.openxmlformats.org/officeDocument/2006/relationships/customXml" Target="../ink/ink2583.xml"/><Relationship Id="rId15" Type="http://schemas.openxmlformats.org/officeDocument/2006/relationships/customXml" Target="../ink/ink2588.xml"/><Relationship Id="rId23" Type="http://schemas.openxmlformats.org/officeDocument/2006/relationships/customXml" Target="../ink/ink2591.xml"/><Relationship Id="rId28" Type="http://schemas.openxmlformats.org/officeDocument/2006/relationships/image" Target="../media/image1372.png"/><Relationship Id="rId36" Type="http://schemas.openxmlformats.org/officeDocument/2006/relationships/image" Target="../media/image1376.png"/><Relationship Id="rId49" Type="http://schemas.openxmlformats.org/officeDocument/2006/relationships/customXml" Target="../ink/ink2603.xml"/><Relationship Id="rId10" Type="http://schemas.openxmlformats.org/officeDocument/2006/relationships/image" Target="../media/image1362.png"/><Relationship Id="rId19" Type="http://schemas.openxmlformats.org/officeDocument/2006/relationships/customXml" Target="../ink/ink2590.xml"/><Relationship Id="rId31" Type="http://schemas.openxmlformats.org/officeDocument/2006/relationships/customXml" Target="../ink/ink2595.xml"/><Relationship Id="rId44" Type="http://schemas.openxmlformats.org/officeDocument/2006/relationships/image" Target="../media/image1381.png"/><Relationship Id="rId52" Type="http://schemas.openxmlformats.org/officeDocument/2006/relationships/image" Target="../media/image1385.png"/><Relationship Id="rId4" Type="http://schemas.openxmlformats.org/officeDocument/2006/relationships/image" Target="../media/image1359.png"/><Relationship Id="rId9" Type="http://schemas.openxmlformats.org/officeDocument/2006/relationships/customXml" Target="../ink/ink2585.xml"/><Relationship Id="rId14" Type="http://schemas.openxmlformats.org/officeDocument/2006/relationships/image" Target="../media/image1364.png"/><Relationship Id="rId22" Type="http://schemas.openxmlformats.org/officeDocument/2006/relationships/image" Target="../media/image690.emf"/><Relationship Id="rId27" Type="http://schemas.openxmlformats.org/officeDocument/2006/relationships/customXml" Target="../ink/ink2593.xml"/><Relationship Id="rId30" Type="http://schemas.openxmlformats.org/officeDocument/2006/relationships/image" Target="../media/image1373.png"/><Relationship Id="rId35" Type="http://schemas.openxmlformats.org/officeDocument/2006/relationships/customXml" Target="../ink/ink2597.xml"/><Relationship Id="rId43" Type="http://schemas.openxmlformats.org/officeDocument/2006/relationships/customXml" Target="../ink/ink2600.xml"/><Relationship Id="rId48" Type="http://schemas.openxmlformats.org/officeDocument/2006/relationships/image" Target="../media/image1383.png"/><Relationship Id="rId8" Type="http://schemas.openxmlformats.org/officeDocument/2006/relationships/image" Target="../media/image1361.png"/><Relationship Id="rId51" Type="http://schemas.openxmlformats.org/officeDocument/2006/relationships/customXml" Target="../ink/ink2604.xml"/><Relationship Id="rId3" Type="http://schemas.openxmlformats.org/officeDocument/2006/relationships/customXml" Target="../ink/ink2582.xml"/><Relationship Id="rId12" Type="http://schemas.openxmlformats.org/officeDocument/2006/relationships/image" Target="../media/image1363.png"/><Relationship Id="rId17" Type="http://schemas.openxmlformats.org/officeDocument/2006/relationships/customXml" Target="../ink/ink2589.xml"/><Relationship Id="rId25" Type="http://schemas.openxmlformats.org/officeDocument/2006/relationships/customXml" Target="../ink/ink2592.xml"/><Relationship Id="rId33" Type="http://schemas.openxmlformats.org/officeDocument/2006/relationships/customXml" Target="../ink/ink2596.xml"/><Relationship Id="rId38" Type="http://schemas.openxmlformats.org/officeDocument/2006/relationships/image" Target="../media/image1377.png"/><Relationship Id="rId46" Type="http://schemas.openxmlformats.org/officeDocument/2006/relationships/image" Target="../media/image1382.png"/><Relationship Id="rId20" Type="http://schemas.openxmlformats.org/officeDocument/2006/relationships/image" Target="../media/image1367.png"/><Relationship Id="rId41" Type="http://schemas.openxmlformats.org/officeDocument/2006/relationships/customXml" Target="../ink/ink259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0.png"/></Relationships>
</file>

<file path=ppt/slides/_rels/slide2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46.png"/><Relationship Id="rId21" Type="http://schemas.openxmlformats.org/officeDocument/2006/relationships/customXml" Target="../ink/ink2613.xml"/><Relationship Id="rId42" Type="http://schemas.openxmlformats.org/officeDocument/2006/relationships/image" Target="../media/image1407.png"/><Relationship Id="rId63" Type="http://schemas.openxmlformats.org/officeDocument/2006/relationships/image" Target="../media/image1418.png"/><Relationship Id="rId84" Type="http://schemas.openxmlformats.org/officeDocument/2006/relationships/customXml" Target="../ink/ink2645.xml"/><Relationship Id="rId138" Type="http://schemas.openxmlformats.org/officeDocument/2006/relationships/customXml" Target="../ink/ink2672.xml"/><Relationship Id="rId159" Type="http://schemas.openxmlformats.org/officeDocument/2006/relationships/customXml" Target="../ink/ink2683.xml"/><Relationship Id="rId170" Type="http://schemas.openxmlformats.org/officeDocument/2006/relationships/image" Target="../media/image1472.png"/><Relationship Id="rId191" Type="http://schemas.openxmlformats.org/officeDocument/2006/relationships/image" Target="../media/image1483.png"/><Relationship Id="rId205" Type="http://schemas.openxmlformats.org/officeDocument/2006/relationships/image" Target="../media/image1490.png"/><Relationship Id="rId107" Type="http://schemas.openxmlformats.org/officeDocument/2006/relationships/image" Target="../media/image1441.png"/><Relationship Id="rId11" Type="http://schemas.openxmlformats.org/officeDocument/2006/relationships/customXml" Target="../ink/ink2608.xml"/><Relationship Id="rId32" Type="http://schemas.openxmlformats.org/officeDocument/2006/relationships/image" Target="../media/image1402.png"/><Relationship Id="rId53" Type="http://schemas.openxmlformats.org/officeDocument/2006/relationships/customXml" Target="../ink/ink2629.xml"/><Relationship Id="rId74" Type="http://schemas.openxmlformats.org/officeDocument/2006/relationships/customXml" Target="../ink/ink2640.xml"/><Relationship Id="rId128" Type="http://schemas.openxmlformats.org/officeDocument/2006/relationships/customXml" Target="../ink/ink2667.xml"/><Relationship Id="rId149" Type="http://schemas.openxmlformats.org/officeDocument/2006/relationships/customXml" Target="../ink/ink2678.xml"/><Relationship Id="rId5" Type="http://schemas.openxmlformats.org/officeDocument/2006/relationships/customXml" Target="../ink/ink2605.xml"/><Relationship Id="rId95" Type="http://schemas.openxmlformats.org/officeDocument/2006/relationships/image" Target="../media/image1435.png"/><Relationship Id="rId160" Type="http://schemas.openxmlformats.org/officeDocument/2006/relationships/image" Target="../media/image1467.png"/><Relationship Id="rId181" Type="http://schemas.openxmlformats.org/officeDocument/2006/relationships/image" Target="../media/image1478.png"/><Relationship Id="rId22" Type="http://schemas.openxmlformats.org/officeDocument/2006/relationships/image" Target="../media/image1397.png"/><Relationship Id="rId43" Type="http://schemas.openxmlformats.org/officeDocument/2006/relationships/customXml" Target="../ink/ink2624.xml"/><Relationship Id="rId64" Type="http://schemas.openxmlformats.org/officeDocument/2006/relationships/customXml" Target="../ink/ink2635.xml"/><Relationship Id="rId118" Type="http://schemas.openxmlformats.org/officeDocument/2006/relationships/customXml" Target="../ink/ink2662.xml"/><Relationship Id="rId139" Type="http://schemas.openxmlformats.org/officeDocument/2006/relationships/image" Target="../media/image1457.png"/><Relationship Id="rId85" Type="http://schemas.openxmlformats.org/officeDocument/2006/relationships/image" Target="../media/image1430.png"/><Relationship Id="rId150" Type="http://schemas.openxmlformats.org/officeDocument/2006/relationships/image" Target="../media/image1462.png"/><Relationship Id="rId171" Type="http://schemas.openxmlformats.org/officeDocument/2006/relationships/customXml" Target="../ink/ink2689.xml"/><Relationship Id="rId192" Type="http://schemas.openxmlformats.org/officeDocument/2006/relationships/customXml" Target="../ink/ink2699.xml"/><Relationship Id="rId206" Type="http://schemas.openxmlformats.org/officeDocument/2006/relationships/customXml" Target="../ink/ink2706.xml"/><Relationship Id="rId12" Type="http://schemas.openxmlformats.org/officeDocument/2006/relationships/image" Target="../media/image1392.png"/><Relationship Id="rId33" Type="http://schemas.openxmlformats.org/officeDocument/2006/relationships/customXml" Target="../ink/ink2619.xml"/><Relationship Id="rId108" Type="http://schemas.openxmlformats.org/officeDocument/2006/relationships/customXml" Target="../ink/ink2657.xml"/><Relationship Id="rId129" Type="http://schemas.openxmlformats.org/officeDocument/2006/relationships/image" Target="../media/image1452.png"/><Relationship Id="rId54" Type="http://schemas.openxmlformats.org/officeDocument/2006/relationships/image" Target="../media/image1414.png"/><Relationship Id="rId75" Type="http://schemas.openxmlformats.org/officeDocument/2006/relationships/image" Target="../media/image1425.png"/><Relationship Id="rId96" Type="http://schemas.openxmlformats.org/officeDocument/2006/relationships/customXml" Target="../ink/ink2651.xml"/><Relationship Id="rId140" Type="http://schemas.openxmlformats.org/officeDocument/2006/relationships/customXml" Target="../ink/ink2673.xml"/><Relationship Id="rId161" Type="http://schemas.openxmlformats.org/officeDocument/2006/relationships/customXml" Target="../ink/ink2684.xml"/><Relationship Id="rId182" Type="http://schemas.openxmlformats.org/officeDocument/2006/relationships/customXml" Target="../ink/ink2694.xml"/><Relationship Id="rId6" Type="http://schemas.openxmlformats.org/officeDocument/2006/relationships/image" Target="../media/image1389.png"/><Relationship Id="rId23" Type="http://schemas.openxmlformats.org/officeDocument/2006/relationships/customXml" Target="../ink/ink2614.xml"/><Relationship Id="rId119" Type="http://schemas.openxmlformats.org/officeDocument/2006/relationships/image" Target="../media/image1447.png"/><Relationship Id="rId44" Type="http://schemas.openxmlformats.org/officeDocument/2006/relationships/image" Target="../media/image1408.png"/><Relationship Id="rId65" Type="http://schemas.openxmlformats.org/officeDocument/2006/relationships/image" Target="../media/image1419.png"/><Relationship Id="rId86" Type="http://schemas.openxmlformats.org/officeDocument/2006/relationships/customXml" Target="../ink/ink2646.xml"/><Relationship Id="rId130" Type="http://schemas.openxmlformats.org/officeDocument/2006/relationships/customXml" Target="../ink/ink2668.xml"/><Relationship Id="rId151" Type="http://schemas.openxmlformats.org/officeDocument/2006/relationships/customXml" Target="../ink/ink2679.xml"/><Relationship Id="rId172" Type="http://schemas.openxmlformats.org/officeDocument/2006/relationships/image" Target="../media/image1473.png"/><Relationship Id="rId193" Type="http://schemas.openxmlformats.org/officeDocument/2006/relationships/image" Target="../media/image1484.png"/><Relationship Id="rId207" Type="http://schemas.openxmlformats.org/officeDocument/2006/relationships/image" Target="../media/image1491.png"/><Relationship Id="rId13" Type="http://schemas.openxmlformats.org/officeDocument/2006/relationships/customXml" Target="../ink/ink2609.xml"/><Relationship Id="rId109" Type="http://schemas.openxmlformats.org/officeDocument/2006/relationships/image" Target="../media/image1442.png"/><Relationship Id="rId34" Type="http://schemas.openxmlformats.org/officeDocument/2006/relationships/image" Target="../media/image1403.png"/><Relationship Id="rId55" Type="http://schemas.openxmlformats.org/officeDocument/2006/relationships/customXml" Target="../ink/ink2630.xml"/><Relationship Id="rId76" Type="http://schemas.openxmlformats.org/officeDocument/2006/relationships/customXml" Target="../ink/ink2641.xml"/><Relationship Id="rId97" Type="http://schemas.openxmlformats.org/officeDocument/2006/relationships/image" Target="../media/image1436.png"/><Relationship Id="rId120" Type="http://schemas.openxmlformats.org/officeDocument/2006/relationships/customXml" Target="../ink/ink2663.xml"/><Relationship Id="rId141" Type="http://schemas.openxmlformats.org/officeDocument/2006/relationships/image" Target="../media/image1458.png"/><Relationship Id="rId7" Type="http://schemas.openxmlformats.org/officeDocument/2006/relationships/customXml" Target="../ink/ink2606.xml"/><Relationship Id="rId162" Type="http://schemas.openxmlformats.org/officeDocument/2006/relationships/image" Target="../media/image1468.png"/><Relationship Id="rId183" Type="http://schemas.openxmlformats.org/officeDocument/2006/relationships/image" Target="../media/image1479.png"/><Relationship Id="rId24" Type="http://schemas.openxmlformats.org/officeDocument/2006/relationships/image" Target="../media/image1398.png"/><Relationship Id="rId45" Type="http://schemas.openxmlformats.org/officeDocument/2006/relationships/customXml" Target="../ink/ink2625.xml"/><Relationship Id="rId66" Type="http://schemas.openxmlformats.org/officeDocument/2006/relationships/customXml" Target="../ink/ink2636.xml"/><Relationship Id="rId87" Type="http://schemas.openxmlformats.org/officeDocument/2006/relationships/image" Target="../media/image1431.png"/><Relationship Id="rId110" Type="http://schemas.openxmlformats.org/officeDocument/2006/relationships/customXml" Target="../ink/ink2658.xml"/><Relationship Id="rId131" Type="http://schemas.openxmlformats.org/officeDocument/2006/relationships/image" Target="../media/image1453.png"/><Relationship Id="rId152" Type="http://schemas.openxmlformats.org/officeDocument/2006/relationships/image" Target="../media/image1463.png"/><Relationship Id="rId173" Type="http://schemas.openxmlformats.org/officeDocument/2006/relationships/customXml" Target="../ink/ink2690.xml"/><Relationship Id="rId194" Type="http://schemas.openxmlformats.org/officeDocument/2006/relationships/customXml" Target="../ink/ink2700.xml"/><Relationship Id="rId208" Type="http://schemas.openxmlformats.org/officeDocument/2006/relationships/customXml" Target="../ink/ink2707.xml"/><Relationship Id="rId19" Type="http://schemas.openxmlformats.org/officeDocument/2006/relationships/customXml" Target="../ink/ink2612.xml"/><Relationship Id="rId14" Type="http://schemas.openxmlformats.org/officeDocument/2006/relationships/image" Target="../media/image1393.png"/><Relationship Id="rId30" Type="http://schemas.openxmlformats.org/officeDocument/2006/relationships/image" Target="../media/image1401.png"/><Relationship Id="rId35" Type="http://schemas.openxmlformats.org/officeDocument/2006/relationships/customXml" Target="../ink/ink2620.xml"/><Relationship Id="rId56" Type="http://schemas.openxmlformats.org/officeDocument/2006/relationships/image" Target="../media/image1415.png"/><Relationship Id="rId77" Type="http://schemas.openxmlformats.org/officeDocument/2006/relationships/image" Target="../media/image1426.png"/><Relationship Id="rId100" Type="http://schemas.openxmlformats.org/officeDocument/2006/relationships/customXml" Target="../ink/ink2653.xml"/><Relationship Id="rId105" Type="http://schemas.openxmlformats.org/officeDocument/2006/relationships/image" Target="../media/image1440.png"/><Relationship Id="rId126" Type="http://schemas.openxmlformats.org/officeDocument/2006/relationships/customXml" Target="../ink/ink2666.xml"/><Relationship Id="rId147" Type="http://schemas.openxmlformats.org/officeDocument/2006/relationships/customXml" Target="../ink/ink2677.xml"/><Relationship Id="rId168" Type="http://schemas.openxmlformats.org/officeDocument/2006/relationships/image" Target="../media/image1471.png"/><Relationship Id="rId8" Type="http://schemas.openxmlformats.org/officeDocument/2006/relationships/image" Target="../media/image1390.png"/><Relationship Id="rId51" Type="http://schemas.openxmlformats.org/officeDocument/2006/relationships/customXml" Target="../ink/ink2628.xml"/><Relationship Id="rId72" Type="http://schemas.openxmlformats.org/officeDocument/2006/relationships/customXml" Target="../ink/ink2639.xml"/><Relationship Id="rId93" Type="http://schemas.openxmlformats.org/officeDocument/2006/relationships/image" Target="../media/image1434.png"/><Relationship Id="rId98" Type="http://schemas.openxmlformats.org/officeDocument/2006/relationships/customXml" Target="../ink/ink2652.xml"/><Relationship Id="rId121" Type="http://schemas.openxmlformats.org/officeDocument/2006/relationships/image" Target="../media/image1448.png"/><Relationship Id="rId142" Type="http://schemas.openxmlformats.org/officeDocument/2006/relationships/customXml" Target="../ink/ink2674.xml"/><Relationship Id="rId163" Type="http://schemas.openxmlformats.org/officeDocument/2006/relationships/customXml" Target="../ink/ink2685.xml"/><Relationship Id="rId184" Type="http://schemas.openxmlformats.org/officeDocument/2006/relationships/customXml" Target="../ink/ink2695.xml"/><Relationship Id="rId189" Type="http://schemas.openxmlformats.org/officeDocument/2006/relationships/image" Target="../media/image1482.png"/><Relationship Id="rId3" Type="http://schemas.openxmlformats.org/officeDocument/2006/relationships/image" Target="../media/image694.emf"/><Relationship Id="rId214" Type="http://schemas.openxmlformats.org/officeDocument/2006/relationships/customXml" Target="../ink/ink2710.xml"/><Relationship Id="rId25" Type="http://schemas.openxmlformats.org/officeDocument/2006/relationships/customXml" Target="../ink/ink2615.xml"/><Relationship Id="rId46" Type="http://schemas.openxmlformats.org/officeDocument/2006/relationships/image" Target="../media/image1409.png"/><Relationship Id="rId67" Type="http://schemas.openxmlformats.org/officeDocument/2006/relationships/image" Target="../media/image1421.png"/><Relationship Id="rId116" Type="http://schemas.openxmlformats.org/officeDocument/2006/relationships/customXml" Target="../ink/ink2661.xml"/><Relationship Id="rId137" Type="http://schemas.openxmlformats.org/officeDocument/2006/relationships/image" Target="../media/image1456.png"/><Relationship Id="rId158" Type="http://schemas.openxmlformats.org/officeDocument/2006/relationships/image" Target="../media/image1466.png"/><Relationship Id="rId20" Type="http://schemas.openxmlformats.org/officeDocument/2006/relationships/image" Target="../media/image1396.png"/><Relationship Id="rId41" Type="http://schemas.openxmlformats.org/officeDocument/2006/relationships/customXml" Target="../ink/ink2623.xml"/><Relationship Id="rId62" Type="http://schemas.openxmlformats.org/officeDocument/2006/relationships/customXml" Target="../ink/ink2634.xml"/><Relationship Id="rId83" Type="http://schemas.openxmlformats.org/officeDocument/2006/relationships/image" Target="../media/image1429.png"/><Relationship Id="rId88" Type="http://schemas.openxmlformats.org/officeDocument/2006/relationships/customXml" Target="../ink/ink2647.xml"/><Relationship Id="rId111" Type="http://schemas.openxmlformats.org/officeDocument/2006/relationships/image" Target="../media/image1443.png"/><Relationship Id="rId132" Type="http://schemas.openxmlformats.org/officeDocument/2006/relationships/customXml" Target="../ink/ink2669.xml"/><Relationship Id="rId153" Type="http://schemas.openxmlformats.org/officeDocument/2006/relationships/customXml" Target="../ink/ink2680.xml"/><Relationship Id="rId174" Type="http://schemas.openxmlformats.org/officeDocument/2006/relationships/image" Target="../media/image1474.png"/><Relationship Id="rId179" Type="http://schemas.openxmlformats.org/officeDocument/2006/relationships/image" Target="../media/image1477.png"/><Relationship Id="rId195" Type="http://schemas.openxmlformats.org/officeDocument/2006/relationships/image" Target="../media/image1485.png"/><Relationship Id="rId209" Type="http://schemas.openxmlformats.org/officeDocument/2006/relationships/image" Target="../media/image1492.png"/><Relationship Id="rId190" Type="http://schemas.openxmlformats.org/officeDocument/2006/relationships/customXml" Target="../ink/ink2698.xml"/><Relationship Id="rId204" Type="http://schemas.openxmlformats.org/officeDocument/2006/relationships/customXml" Target="../ink/ink2705.xml"/><Relationship Id="rId15" Type="http://schemas.openxmlformats.org/officeDocument/2006/relationships/customXml" Target="../ink/ink2610.xml"/><Relationship Id="rId36" Type="http://schemas.openxmlformats.org/officeDocument/2006/relationships/image" Target="../media/image1404.png"/><Relationship Id="rId57" Type="http://schemas.openxmlformats.org/officeDocument/2006/relationships/customXml" Target="../ink/ink2631.xml"/><Relationship Id="rId106" Type="http://schemas.openxmlformats.org/officeDocument/2006/relationships/customXml" Target="../ink/ink2656.xml"/><Relationship Id="rId127" Type="http://schemas.openxmlformats.org/officeDocument/2006/relationships/image" Target="../media/image1451.png"/><Relationship Id="rId10" Type="http://schemas.openxmlformats.org/officeDocument/2006/relationships/image" Target="../media/image1391.png"/><Relationship Id="rId31" Type="http://schemas.openxmlformats.org/officeDocument/2006/relationships/customXml" Target="../ink/ink2618.xml"/><Relationship Id="rId52" Type="http://schemas.openxmlformats.org/officeDocument/2006/relationships/image" Target="../media/image1413.png"/><Relationship Id="rId73" Type="http://schemas.openxmlformats.org/officeDocument/2006/relationships/image" Target="../media/image1424.png"/><Relationship Id="rId78" Type="http://schemas.openxmlformats.org/officeDocument/2006/relationships/customXml" Target="../ink/ink2642.xml"/><Relationship Id="rId94" Type="http://schemas.openxmlformats.org/officeDocument/2006/relationships/customXml" Target="../ink/ink2650.xml"/><Relationship Id="rId99" Type="http://schemas.openxmlformats.org/officeDocument/2006/relationships/image" Target="../media/image1437.png"/><Relationship Id="rId101" Type="http://schemas.openxmlformats.org/officeDocument/2006/relationships/image" Target="../media/image1438.png"/><Relationship Id="rId122" Type="http://schemas.openxmlformats.org/officeDocument/2006/relationships/customXml" Target="../ink/ink2664.xml"/><Relationship Id="rId143" Type="http://schemas.openxmlformats.org/officeDocument/2006/relationships/customXml" Target="../ink/ink2675.xml"/><Relationship Id="rId148" Type="http://schemas.openxmlformats.org/officeDocument/2006/relationships/image" Target="../media/image1461.png"/><Relationship Id="rId164" Type="http://schemas.openxmlformats.org/officeDocument/2006/relationships/image" Target="../media/image1469.png"/><Relationship Id="rId169" Type="http://schemas.openxmlformats.org/officeDocument/2006/relationships/customXml" Target="../ink/ink2688.xml"/><Relationship Id="rId185" Type="http://schemas.openxmlformats.org/officeDocument/2006/relationships/image" Target="../media/image1480.png"/><Relationship Id="rId4" Type="http://schemas.openxmlformats.org/officeDocument/2006/relationships/image" Target="../media/image695.emf"/><Relationship Id="rId9" Type="http://schemas.openxmlformats.org/officeDocument/2006/relationships/customXml" Target="../ink/ink2607.xml"/><Relationship Id="rId180" Type="http://schemas.openxmlformats.org/officeDocument/2006/relationships/customXml" Target="../ink/ink2693.xml"/><Relationship Id="rId210" Type="http://schemas.openxmlformats.org/officeDocument/2006/relationships/customXml" Target="../ink/ink2708.xml"/><Relationship Id="rId215" Type="http://schemas.openxmlformats.org/officeDocument/2006/relationships/image" Target="../media/image1495.png"/><Relationship Id="rId26" Type="http://schemas.openxmlformats.org/officeDocument/2006/relationships/image" Target="../media/image1399.png"/><Relationship Id="rId47" Type="http://schemas.openxmlformats.org/officeDocument/2006/relationships/customXml" Target="../ink/ink2626.xml"/><Relationship Id="rId68" Type="http://schemas.openxmlformats.org/officeDocument/2006/relationships/customXml" Target="../ink/ink2637.xml"/><Relationship Id="rId89" Type="http://schemas.openxmlformats.org/officeDocument/2006/relationships/image" Target="../media/image1432.png"/><Relationship Id="rId112" Type="http://schemas.openxmlformats.org/officeDocument/2006/relationships/customXml" Target="../ink/ink2659.xml"/><Relationship Id="rId133" Type="http://schemas.openxmlformats.org/officeDocument/2006/relationships/image" Target="../media/image1454.png"/><Relationship Id="rId154" Type="http://schemas.openxmlformats.org/officeDocument/2006/relationships/image" Target="../media/image1464.png"/><Relationship Id="rId175" Type="http://schemas.openxmlformats.org/officeDocument/2006/relationships/image" Target="../media/image696.emf"/><Relationship Id="rId196" Type="http://schemas.openxmlformats.org/officeDocument/2006/relationships/customXml" Target="../ink/ink2701.xml"/><Relationship Id="rId200" Type="http://schemas.openxmlformats.org/officeDocument/2006/relationships/customXml" Target="../ink/ink2703.xml"/><Relationship Id="rId16" Type="http://schemas.openxmlformats.org/officeDocument/2006/relationships/image" Target="../media/image1394.png"/><Relationship Id="rId37" Type="http://schemas.openxmlformats.org/officeDocument/2006/relationships/customXml" Target="../ink/ink2621.xml"/><Relationship Id="rId58" Type="http://schemas.openxmlformats.org/officeDocument/2006/relationships/image" Target="../media/image1416.png"/><Relationship Id="rId79" Type="http://schemas.openxmlformats.org/officeDocument/2006/relationships/image" Target="../media/image1427.png"/><Relationship Id="rId102" Type="http://schemas.openxmlformats.org/officeDocument/2006/relationships/customXml" Target="../ink/ink2654.xml"/><Relationship Id="rId123" Type="http://schemas.openxmlformats.org/officeDocument/2006/relationships/image" Target="../media/image1449.png"/><Relationship Id="rId144" Type="http://schemas.openxmlformats.org/officeDocument/2006/relationships/image" Target="../media/image1459.png"/><Relationship Id="rId90" Type="http://schemas.openxmlformats.org/officeDocument/2006/relationships/customXml" Target="../ink/ink2648.xml"/><Relationship Id="rId165" Type="http://schemas.openxmlformats.org/officeDocument/2006/relationships/customXml" Target="../ink/ink2686.xml"/><Relationship Id="rId186" Type="http://schemas.openxmlformats.org/officeDocument/2006/relationships/customXml" Target="../ink/ink2696.xml"/><Relationship Id="rId211" Type="http://schemas.openxmlformats.org/officeDocument/2006/relationships/image" Target="../media/image1493.png"/><Relationship Id="rId27" Type="http://schemas.openxmlformats.org/officeDocument/2006/relationships/customXml" Target="../ink/ink2616.xml"/><Relationship Id="rId48" Type="http://schemas.openxmlformats.org/officeDocument/2006/relationships/image" Target="../media/image1411.png"/><Relationship Id="rId69" Type="http://schemas.openxmlformats.org/officeDocument/2006/relationships/image" Target="../media/image1422.png"/><Relationship Id="rId113" Type="http://schemas.openxmlformats.org/officeDocument/2006/relationships/image" Target="../media/image1444.png"/><Relationship Id="rId134" Type="http://schemas.openxmlformats.org/officeDocument/2006/relationships/customXml" Target="../ink/ink2670.xml"/><Relationship Id="rId80" Type="http://schemas.openxmlformats.org/officeDocument/2006/relationships/customXml" Target="../ink/ink2643.xml"/><Relationship Id="rId155" Type="http://schemas.openxmlformats.org/officeDocument/2006/relationships/customXml" Target="../ink/ink2681.xml"/><Relationship Id="rId176" Type="http://schemas.openxmlformats.org/officeDocument/2006/relationships/customXml" Target="../ink/ink2691.xml"/><Relationship Id="rId197" Type="http://schemas.openxmlformats.org/officeDocument/2006/relationships/image" Target="../media/image1486.png"/><Relationship Id="rId201" Type="http://schemas.openxmlformats.org/officeDocument/2006/relationships/image" Target="../media/image1488.png"/><Relationship Id="rId17" Type="http://schemas.openxmlformats.org/officeDocument/2006/relationships/customXml" Target="../ink/ink2611.xml"/><Relationship Id="rId38" Type="http://schemas.openxmlformats.org/officeDocument/2006/relationships/image" Target="../media/image1405.png"/><Relationship Id="rId59" Type="http://schemas.openxmlformats.org/officeDocument/2006/relationships/customXml" Target="../ink/ink2632.xml"/><Relationship Id="rId103" Type="http://schemas.openxmlformats.org/officeDocument/2006/relationships/image" Target="../media/image1439.png"/><Relationship Id="rId124" Type="http://schemas.openxmlformats.org/officeDocument/2006/relationships/customXml" Target="../ink/ink2665.xml"/><Relationship Id="rId70" Type="http://schemas.openxmlformats.org/officeDocument/2006/relationships/customXml" Target="../ink/ink2638.xml"/><Relationship Id="rId91" Type="http://schemas.openxmlformats.org/officeDocument/2006/relationships/image" Target="../media/image1433.png"/><Relationship Id="rId145" Type="http://schemas.openxmlformats.org/officeDocument/2006/relationships/customXml" Target="../ink/ink2676.xml"/><Relationship Id="rId166" Type="http://schemas.openxmlformats.org/officeDocument/2006/relationships/image" Target="../media/image1470.png"/><Relationship Id="rId187" Type="http://schemas.openxmlformats.org/officeDocument/2006/relationships/image" Target="../media/image1481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2709.xml"/><Relationship Id="rId28" Type="http://schemas.openxmlformats.org/officeDocument/2006/relationships/image" Target="../media/image1400.png"/><Relationship Id="rId49" Type="http://schemas.openxmlformats.org/officeDocument/2006/relationships/customXml" Target="../ink/ink2627.xml"/><Relationship Id="rId114" Type="http://schemas.openxmlformats.org/officeDocument/2006/relationships/customXml" Target="../ink/ink2660.xml"/><Relationship Id="rId60" Type="http://schemas.openxmlformats.org/officeDocument/2006/relationships/customXml" Target="../ink/ink2633.xml"/><Relationship Id="rId81" Type="http://schemas.openxmlformats.org/officeDocument/2006/relationships/image" Target="../media/image1428.png"/><Relationship Id="rId135" Type="http://schemas.openxmlformats.org/officeDocument/2006/relationships/image" Target="../media/image1455.png"/><Relationship Id="rId156" Type="http://schemas.openxmlformats.org/officeDocument/2006/relationships/image" Target="../media/image1465.png"/><Relationship Id="rId177" Type="http://schemas.openxmlformats.org/officeDocument/2006/relationships/image" Target="../media/image1476.png"/><Relationship Id="rId198" Type="http://schemas.openxmlformats.org/officeDocument/2006/relationships/customXml" Target="../ink/ink2702.xml"/><Relationship Id="rId202" Type="http://schemas.openxmlformats.org/officeDocument/2006/relationships/customXml" Target="../ink/ink2704.xml"/><Relationship Id="rId18" Type="http://schemas.openxmlformats.org/officeDocument/2006/relationships/image" Target="../media/image1395.png"/><Relationship Id="rId39" Type="http://schemas.openxmlformats.org/officeDocument/2006/relationships/customXml" Target="../ink/ink2622.xml"/><Relationship Id="rId50" Type="http://schemas.openxmlformats.org/officeDocument/2006/relationships/image" Target="../media/image1412.png"/><Relationship Id="rId104" Type="http://schemas.openxmlformats.org/officeDocument/2006/relationships/customXml" Target="../ink/ink2655.xml"/><Relationship Id="rId125" Type="http://schemas.openxmlformats.org/officeDocument/2006/relationships/image" Target="../media/image1450.png"/><Relationship Id="rId146" Type="http://schemas.openxmlformats.org/officeDocument/2006/relationships/image" Target="../media/image1460.png"/><Relationship Id="rId167" Type="http://schemas.openxmlformats.org/officeDocument/2006/relationships/customXml" Target="../ink/ink2687.xml"/><Relationship Id="rId188" Type="http://schemas.openxmlformats.org/officeDocument/2006/relationships/customXml" Target="../ink/ink2697.xml"/><Relationship Id="rId71" Type="http://schemas.openxmlformats.org/officeDocument/2006/relationships/image" Target="../media/image1423.png"/><Relationship Id="rId92" Type="http://schemas.openxmlformats.org/officeDocument/2006/relationships/customXml" Target="../ink/ink2649.xml"/><Relationship Id="rId213" Type="http://schemas.openxmlformats.org/officeDocument/2006/relationships/image" Target="../media/image1494.png"/><Relationship Id="rId2" Type="http://schemas.openxmlformats.org/officeDocument/2006/relationships/image" Target="../media/image693.emf"/><Relationship Id="rId29" Type="http://schemas.openxmlformats.org/officeDocument/2006/relationships/customXml" Target="../ink/ink2617.xml"/><Relationship Id="rId40" Type="http://schemas.openxmlformats.org/officeDocument/2006/relationships/image" Target="../media/image1406.png"/><Relationship Id="rId115" Type="http://schemas.openxmlformats.org/officeDocument/2006/relationships/image" Target="../media/image1445.png"/><Relationship Id="rId136" Type="http://schemas.openxmlformats.org/officeDocument/2006/relationships/customXml" Target="../ink/ink2671.xml"/><Relationship Id="rId157" Type="http://schemas.openxmlformats.org/officeDocument/2006/relationships/customXml" Target="../ink/ink2682.xml"/><Relationship Id="rId178" Type="http://schemas.openxmlformats.org/officeDocument/2006/relationships/customXml" Target="../ink/ink2692.xml"/><Relationship Id="rId61" Type="http://schemas.openxmlformats.org/officeDocument/2006/relationships/image" Target="../media/image1417.png"/><Relationship Id="rId82" Type="http://schemas.openxmlformats.org/officeDocument/2006/relationships/customXml" Target="../ink/ink2644.xml"/><Relationship Id="rId199" Type="http://schemas.openxmlformats.org/officeDocument/2006/relationships/image" Target="../media/image1487.png"/><Relationship Id="rId203" Type="http://schemas.openxmlformats.org/officeDocument/2006/relationships/image" Target="../media/image1489.png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611.png"/><Relationship Id="rId299" Type="http://schemas.openxmlformats.org/officeDocument/2006/relationships/customXml" Target="../ink/ink399.xml"/><Relationship Id="rId21" Type="http://schemas.openxmlformats.org/officeDocument/2006/relationships/customXml" Target="../ink/ink259.xml"/><Relationship Id="rId63" Type="http://schemas.openxmlformats.org/officeDocument/2006/relationships/image" Target="../media/image2912.png"/><Relationship Id="rId159" Type="http://schemas.openxmlformats.org/officeDocument/2006/relationships/image" Target="../media/image263.png"/><Relationship Id="rId170" Type="http://schemas.openxmlformats.org/officeDocument/2006/relationships/customXml" Target="../ink/ink334.xml"/><Relationship Id="rId226" Type="http://schemas.openxmlformats.org/officeDocument/2006/relationships/customXml" Target="../ink/ink362.xml"/><Relationship Id="rId268" Type="http://schemas.openxmlformats.org/officeDocument/2006/relationships/image" Target="../media/image316.png"/><Relationship Id="rId32" Type="http://schemas.openxmlformats.org/officeDocument/2006/relationships/image" Target="../media/image2569.png"/><Relationship Id="rId74" Type="http://schemas.openxmlformats.org/officeDocument/2006/relationships/customXml" Target="../ink/ink286.xml"/><Relationship Id="rId128" Type="http://schemas.openxmlformats.org/officeDocument/2006/relationships/customXml" Target="../ink/ink313.xml"/><Relationship Id="rId181" Type="http://schemas.openxmlformats.org/officeDocument/2006/relationships/image" Target="../media/image274.png"/><Relationship Id="rId237" Type="http://schemas.openxmlformats.org/officeDocument/2006/relationships/image" Target="../media/image301.png"/><Relationship Id="rId279" Type="http://schemas.openxmlformats.org/officeDocument/2006/relationships/customXml" Target="../ink/ink389.xml"/><Relationship Id="rId43" Type="http://schemas.openxmlformats.org/officeDocument/2006/relationships/customXml" Target="../ink/ink270.xml"/><Relationship Id="rId139" Type="http://schemas.openxmlformats.org/officeDocument/2006/relationships/image" Target="../media/image253.png"/><Relationship Id="rId290" Type="http://schemas.openxmlformats.org/officeDocument/2006/relationships/image" Target="../media/image327.png"/><Relationship Id="rId304" Type="http://schemas.openxmlformats.org/officeDocument/2006/relationships/image" Target="../media/image334.png"/><Relationship Id="rId85" Type="http://schemas.openxmlformats.org/officeDocument/2006/relationships/image" Target="../media/image4010.png"/><Relationship Id="rId150" Type="http://schemas.openxmlformats.org/officeDocument/2006/relationships/customXml" Target="../ink/ink324.xml"/><Relationship Id="rId192" Type="http://schemas.openxmlformats.org/officeDocument/2006/relationships/customXml" Target="../ink/ink345.xml"/><Relationship Id="rId206" Type="http://schemas.openxmlformats.org/officeDocument/2006/relationships/customXml" Target="../ink/ink352.xml"/><Relationship Id="rId248" Type="http://schemas.openxmlformats.org/officeDocument/2006/relationships/customXml" Target="../ink/ink373.xml"/><Relationship Id="rId12" Type="http://schemas.openxmlformats.org/officeDocument/2006/relationships/image" Target="../media/image7100.png"/><Relationship Id="rId108" Type="http://schemas.openxmlformats.org/officeDocument/2006/relationships/customXml" Target="../ink/ink303.xml"/><Relationship Id="rId54" Type="http://schemas.openxmlformats.org/officeDocument/2006/relationships/customXml" Target="../ink/ink276.xml"/><Relationship Id="rId96" Type="http://schemas.openxmlformats.org/officeDocument/2006/relationships/customXml" Target="../ink/ink297.xml"/><Relationship Id="rId161" Type="http://schemas.openxmlformats.org/officeDocument/2006/relationships/image" Target="../media/image264.png"/><Relationship Id="rId217" Type="http://schemas.openxmlformats.org/officeDocument/2006/relationships/image" Target="../media/image291.png"/><Relationship Id="rId238" Type="http://schemas.openxmlformats.org/officeDocument/2006/relationships/customXml" Target="../ink/ink368.xml"/><Relationship Id="rId259" Type="http://schemas.openxmlformats.org/officeDocument/2006/relationships/image" Target="../media/image312.png"/><Relationship Id="rId23" Type="http://schemas.openxmlformats.org/officeDocument/2006/relationships/customXml" Target="../ink/ink260.xml"/><Relationship Id="rId119" Type="http://schemas.openxmlformats.org/officeDocument/2006/relationships/image" Target="../media/image24311.png"/><Relationship Id="rId270" Type="http://schemas.openxmlformats.org/officeDocument/2006/relationships/image" Target="../media/image317.png"/><Relationship Id="rId291" Type="http://schemas.openxmlformats.org/officeDocument/2006/relationships/customXml" Target="../ink/ink395.xml"/><Relationship Id="rId305" Type="http://schemas.openxmlformats.org/officeDocument/2006/relationships/customXml" Target="../ink/ink402.xml"/><Relationship Id="rId44" Type="http://schemas.openxmlformats.org/officeDocument/2006/relationships/customXml" Target="../ink/ink271.xml"/><Relationship Id="rId65" Type="http://schemas.openxmlformats.org/officeDocument/2006/relationships/image" Target="../media/image3011.png"/><Relationship Id="rId86" Type="http://schemas.openxmlformats.org/officeDocument/2006/relationships/customXml" Target="../ink/ink292.xml"/><Relationship Id="rId130" Type="http://schemas.openxmlformats.org/officeDocument/2006/relationships/customXml" Target="../ink/ink314.xml"/><Relationship Id="rId151" Type="http://schemas.openxmlformats.org/officeDocument/2006/relationships/image" Target="../media/image259.png"/><Relationship Id="rId172" Type="http://schemas.openxmlformats.org/officeDocument/2006/relationships/customXml" Target="../ink/ink335.xml"/><Relationship Id="rId193" Type="http://schemas.openxmlformats.org/officeDocument/2006/relationships/image" Target="../media/image279.png"/><Relationship Id="rId207" Type="http://schemas.openxmlformats.org/officeDocument/2006/relationships/image" Target="../media/image286.png"/><Relationship Id="rId228" Type="http://schemas.openxmlformats.org/officeDocument/2006/relationships/customXml" Target="../ink/ink363.xml"/><Relationship Id="rId249" Type="http://schemas.openxmlformats.org/officeDocument/2006/relationships/image" Target="../media/image307.png"/><Relationship Id="rId13" Type="http://schemas.openxmlformats.org/officeDocument/2006/relationships/customXml" Target="../ink/ink255.xml"/><Relationship Id="rId109" Type="http://schemas.openxmlformats.org/officeDocument/2006/relationships/image" Target="../media/image5211.png"/><Relationship Id="rId260" Type="http://schemas.openxmlformats.org/officeDocument/2006/relationships/customXml" Target="../ink/ink379.xml"/><Relationship Id="rId281" Type="http://schemas.openxmlformats.org/officeDocument/2006/relationships/customXml" Target="../ink/ink390.xml"/><Relationship Id="rId34" Type="http://schemas.openxmlformats.org/officeDocument/2006/relationships/image" Target="../media/image3100.png"/><Relationship Id="rId55" Type="http://schemas.openxmlformats.org/officeDocument/2006/relationships/image" Target="../media/image2580.png"/><Relationship Id="rId76" Type="http://schemas.openxmlformats.org/officeDocument/2006/relationships/customXml" Target="../ink/ink287.xml"/><Relationship Id="rId97" Type="http://schemas.openxmlformats.org/officeDocument/2006/relationships/image" Target="../media/image4611.png"/><Relationship Id="rId120" Type="http://schemas.openxmlformats.org/officeDocument/2006/relationships/customXml" Target="../ink/ink309.xml"/><Relationship Id="rId141" Type="http://schemas.openxmlformats.org/officeDocument/2006/relationships/image" Target="../media/image254.png"/><Relationship Id="rId162" Type="http://schemas.openxmlformats.org/officeDocument/2006/relationships/customXml" Target="../ink/ink330.xml"/><Relationship Id="rId183" Type="http://schemas.openxmlformats.org/officeDocument/2006/relationships/image" Target="../media/image275.png"/><Relationship Id="rId218" Type="http://schemas.openxmlformats.org/officeDocument/2006/relationships/customXml" Target="../ink/ink358.xml"/><Relationship Id="rId239" Type="http://schemas.openxmlformats.org/officeDocument/2006/relationships/image" Target="../media/image302.png"/><Relationship Id="rId250" Type="http://schemas.openxmlformats.org/officeDocument/2006/relationships/customXml" Target="../ink/ink374.xml"/><Relationship Id="rId271" Type="http://schemas.openxmlformats.org/officeDocument/2006/relationships/customXml" Target="../ink/ink385.xml"/><Relationship Id="rId292" Type="http://schemas.openxmlformats.org/officeDocument/2006/relationships/image" Target="../media/image328.png"/><Relationship Id="rId306" Type="http://schemas.openxmlformats.org/officeDocument/2006/relationships/image" Target="../media/image335.png"/><Relationship Id="rId24" Type="http://schemas.openxmlformats.org/officeDocument/2006/relationships/image" Target="../media/image13100.png"/><Relationship Id="rId45" Type="http://schemas.openxmlformats.org/officeDocument/2006/relationships/image" Target="../media/image20100.png"/><Relationship Id="rId66" Type="http://schemas.openxmlformats.org/officeDocument/2006/relationships/customXml" Target="../ink/ink282.xml"/><Relationship Id="rId87" Type="http://schemas.openxmlformats.org/officeDocument/2006/relationships/image" Target="../media/image4112.png"/><Relationship Id="rId110" Type="http://schemas.openxmlformats.org/officeDocument/2006/relationships/customXml" Target="../ink/ink304.xml"/><Relationship Id="rId131" Type="http://schemas.openxmlformats.org/officeDocument/2006/relationships/image" Target="../media/image249.png"/><Relationship Id="rId152" Type="http://schemas.openxmlformats.org/officeDocument/2006/relationships/customXml" Target="../ink/ink325.xml"/><Relationship Id="rId173" Type="http://schemas.openxmlformats.org/officeDocument/2006/relationships/image" Target="../media/image270.png"/><Relationship Id="rId194" Type="http://schemas.openxmlformats.org/officeDocument/2006/relationships/customXml" Target="../ink/ink346.xml"/><Relationship Id="rId208" Type="http://schemas.openxmlformats.org/officeDocument/2006/relationships/customXml" Target="../ink/ink353.xml"/><Relationship Id="rId229" Type="http://schemas.openxmlformats.org/officeDocument/2006/relationships/image" Target="../media/image297.png"/><Relationship Id="rId240" Type="http://schemas.openxmlformats.org/officeDocument/2006/relationships/customXml" Target="../ink/ink369.xml"/><Relationship Id="rId261" Type="http://schemas.openxmlformats.org/officeDocument/2006/relationships/customXml" Target="../ink/ink380.xml"/><Relationship Id="rId14" Type="http://schemas.openxmlformats.org/officeDocument/2006/relationships/image" Target="../media/image8100.png"/><Relationship Id="rId35" Type="http://schemas.openxmlformats.org/officeDocument/2006/relationships/customXml" Target="../ink/ink266.xml"/><Relationship Id="rId56" Type="http://schemas.openxmlformats.org/officeDocument/2006/relationships/customXml" Target="../ink/ink277.xml"/><Relationship Id="rId77" Type="http://schemas.openxmlformats.org/officeDocument/2006/relationships/image" Target="../media/image3611.png"/><Relationship Id="rId100" Type="http://schemas.openxmlformats.org/officeDocument/2006/relationships/customXml" Target="../ink/ink299.xml"/><Relationship Id="rId282" Type="http://schemas.openxmlformats.org/officeDocument/2006/relationships/image" Target="../media/image323.png"/><Relationship Id="rId8" Type="http://schemas.openxmlformats.org/officeDocument/2006/relationships/image" Target="../media/image5100.png"/><Relationship Id="rId98" Type="http://schemas.openxmlformats.org/officeDocument/2006/relationships/customXml" Target="../ink/ink298.xml"/><Relationship Id="rId121" Type="http://schemas.openxmlformats.org/officeDocument/2006/relationships/image" Target="../media/image244.png"/><Relationship Id="rId142" Type="http://schemas.openxmlformats.org/officeDocument/2006/relationships/customXml" Target="../ink/ink320.xml"/><Relationship Id="rId163" Type="http://schemas.openxmlformats.org/officeDocument/2006/relationships/image" Target="../media/image265.png"/><Relationship Id="rId184" Type="http://schemas.openxmlformats.org/officeDocument/2006/relationships/customXml" Target="../ink/ink341.xml"/><Relationship Id="rId219" Type="http://schemas.openxmlformats.org/officeDocument/2006/relationships/image" Target="../media/image292.png"/><Relationship Id="rId230" Type="http://schemas.openxmlformats.org/officeDocument/2006/relationships/customXml" Target="../ink/ink364.xml"/><Relationship Id="rId251" Type="http://schemas.openxmlformats.org/officeDocument/2006/relationships/image" Target="../media/image308.png"/><Relationship Id="rId25" Type="http://schemas.openxmlformats.org/officeDocument/2006/relationships/customXml" Target="../ink/ink261.xml"/><Relationship Id="rId46" Type="http://schemas.openxmlformats.org/officeDocument/2006/relationships/customXml" Target="../ink/ink272.xml"/><Relationship Id="rId67" Type="http://schemas.openxmlformats.org/officeDocument/2006/relationships/image" Target="../media/image3111.png"/><Relationship Id="rId272" Type="http://schemas.openxmlformats.org/officeDocument/2006/relationships/image" Target="../media/image318.png"/><Relationship Id="rId293" Type="http://schemas.openxmlformats.org/officeDocument/2006/relationships/customXml" Target="../ink/ink396.xml"/><Relationship Id="rId88" Type="http://schemas.openxmlformats.org/officeDocument/2006/relationships/customXml" Target="../ink/ink293.xml"/><Relationship Id="rId111" Type="http://schemas.openxmlformats.org/officeDocument/2006/relationships/image" Target="../media/image5311.png"/><Relationship Id="rId132" Type="http://schemas.openxmlformats.org/officeDocument/2006/relationships/customXml" Target="../ink/ink315.xml"/><Relationship Id="rId153" Type="http://schemas.openxmlformats.org/officeDocument/2006/relationships/image" Target="../media/image260.png"/><Relationship Id="rId174" Type="http://schemas.openxmlformats.org/officeDocument/2006/relationships/customXml" Target="../ink/ink336.xml"/><Relationship Id="rId195" Type="http://schemas.openxmlformats.org/officeDocument/2006/relationships/image" Target="../media/image280.png"/><Relationship Id="rId209" Type="http://schemas.openxmlformats.org/officeDocument/2006/relationships/image" Target="../media/image287.png"/><Relationship Id="rId220" Type="http://schemas.openxmlformats.org/officeDocument/2006/relationships/customXml" Target="../ink/ink359.xml"/><Relationship Id="rId241" Type="http://schemas.openxmlformats.org/officeDocument/2006/relationships/image" Target="../media/image303.png"/><Relationship Id="rId15" Type="http://schemas.openxmlformats.org/officeDocument/2006/relationships/customXml" Target="../ink/ink256.xml"/><Relationship Id="rId36" Type="http://schemas.openxmlformats.org/officeDocument/2006/relationships/image" Target="../media/image4101.png"/><Relationship Id="rId57" Type="http://schemas.openxmlformats.org/officeDocument/2006/relationships/image" Target="../media/image2623.png"/><Relationship Id="rId262" Type="http://schemas.openxmlformats.org/officeDocument/2006/relationships/image" Target="../media/image313.png"/><Relationship Id="rId283" Type="http://schemas.openxmlformats.org/officeDocument/2006/relationships/customXml" Target="../ink/ink391.xml"/><Relationship Id="rId78" Type="http://schemas.openxmlformats.org/officeDocument/2006/relationships/customXml" Target="../ink/ink288.xml"/><Relationship Id="rId99" Type="http://schemas.openxmlformats.org/officeDocument/2006/relationships/image" Target="../media/image4711.png"/><Relationship Id="rId101" Type="http://schemas.openxmlformats.org/officeDocument/2006/relationships/image" Target="../media/image4811.png"/><Relationship Id="rId122" Type="http://schemas.openxmlformats.org/officeDocument/2006/relationships/customXml" Target="../ink/ink310.xml"/><Relationship Id="rId143" Type="http://schemas.openxmlformats.org/officeDocument/2006/relationships/image" Target="../media/image255.png"/><Relationship Id="rId164" Type="http://schemas.openxmlformats.org/officeDocument/2006/relationships/customXml" Target="../ink/ink331.xml"/><Relationship Id="rId185" Type="http://schemas.openxmlformats.org/officeDocument/2006/relationships/image" Target="../media/image276.png"/><Relationship Id="rId9" Type="http://schemas.openxmlformats.org/officeDocument/2006/relationships/customXml" Target="../ink/ink253.xml"/><Relationship Id="rId210" Type="http://schemas.openxmlformats.org/officeDocument/2006/relationships/customXml" Target="../ink/ink354.xml"/><Relationship Id="rId26" Type="http://schemas.openxmlformats.org/officeDocument/2006/relationships/image" Target="../media/image14100.png"/><Relationship Id="rId231" Type="http://schemas.openxmlformats.org/officeDocument/2006/relationships/image" Target="../media/image298.png"/><Relationship Id="rId252" Type="http://schemas.openxmlformats.org/officeDocument/2006/relationships/customXml" Target="../ink/ink375.xml"/><Relationship Id="rId273" Type="http://schemas.openxmlformats.org/officeDocument/2006/relationships/customXml" Target="../ink/ink386.xml"/><Relationship Id="rId294" Type="http://schemas.openxmlformats.org/officeDocument/2006/relationships/image" Target="../media/image329.png"/><Relationship Id="rId47" Type="http://schemas.openxmlformats.org/officeDocument/2006/relationships/image" Target="../media/image21100.png"/><Relationship Id="rId68" Type="http://schemas.openxmlformats.org/officeDocument/2006/relationships/customXml" Target="../ink/ink283.xml"/><Relationship Id="rId89" Type="http://schemas.openxmlformats.org/officeDocument/2006/relationships/image" Target="../media/image4211.png"/><Relationship Id="rId112" Type="http://schemas.openxmlformats.org/officeDocument/2006/relationships/customXml" Target="../ink/ink305.xml"/><Relationship Id="rId133" Type="http://schemas.openxmlformats.org/officeDocument/2006/relationships/image" Target="../media/image250.png"/><Relationship Id="rId154" Type="http://schemas.openxmlformats.org/officeDocument/2006/relationships/customXml" Target="../ink/ink326.xml"/><Relationship Id="rId175" Type="http://schemas.openxmlformats.org/officeDocument/2006/relationships/image" Target="../media/image271.png"/><Relationship Id="rId196" Type="http://schemas.openxmlformats.org/officeDocument/2006/relationships/customXml" Target="../ink/ink347.xml"/><Relationship Id="rId200" Type="http://schemas.openxmlformats.org/officeDocument/2006/relationships/customXml" Target="../ink/ink349.xml"/><Relationship Id="rId16" Type="http://schemas.openxmlformats.org/officeDocument/2006/relationships/image" Target="../media/image912.png"/><Relationship Id="rId221" Type="http://schemas.openxmlformats.org/officeDocument/2006/relationships/image" Target="../media/image293.png"/><Relationship Id="rId242" Type="http://schemas.openxmlformats.org/officeDocument/2006/relationships/customXml" Target="../ink/ink370.xml"/><Relationship Id="rId263" Type="http://schemas.openxmlformats.org/officeDocument/2006/relationships/customXml" Target="../ink/ink381.xml"/><Relationship Id="rId284" Type="http://schemas.openxmlformats.org/officeDocument/2006/relationships/image" Target="../media/image324.png"/><Relationship Id="rId37" Type="http://schemas.openxmlformats.org/officeDocument/2006/relationships/customXml" Target="../ink/ink267.xml"/><Relationship Id="rId58" Type="http://schemas.openxmlformats.org/officeDocument/2006/relationships/customXml" Target="../ink/ink278.xml"/><Relationship Id="rId79" Type="http://schemas.openxmlformats.org/officeDocument/2006/relationships/image" Target="../media/image3711.png"/><Relationship Id="rId102" Type="http://schemas.openxmlformats.org/officeDocument/2006/relationships/customXml" Target="../ink/ink300.xml"/><Relationship Id="rId123" Type="http://schemas.openxmlformats.org/officeDocument/2006/relationships/image" Target="../media/image245.png"/><Relationship Id="rId144" Type="http://schemas.openxmlformats.org/officeDocument/2006/relationships/customXml" Target="../ink/ink321.xml"/><Relationship Id="rId90" Type="http://schemas.openxmlformats.org/officeDocument/2006/relationships/customXml" Target="../ink/ink294.xml"/><Relationship Id="rId165" Type="http://schemas.openxmlformats.org/officeDocument/2006/relationships/image" Target="../media/image266.png"/><Relationship Id="rId186" Type="http://schemas.openxmlformats.org/officeDocument/2006/relationships/customXml" Target="../ink/ink342.xml"/><Relationship Id="rId211" Type="http://schemas.openxmlformats.org/officeDocument/2006/relationships/image" Target="../media/image288.png"/><Relationship Id="rId232" Type="http://schemas.openxmlformats.org/officeDocument/2006/relationships/customXml" Target="../ink/ink365.xml"/><Relationship Id="rId253" Type="http://schemas.openxmlformats.org/officeDocument/2006/relationships/image" Target="../media/image309.png"/><Relationship Id="rId274" Type="http://schemas.openxmlformats.org/officeDocument/2006/relationships/image" Target="../media/image319.png"/><Relationship Id="rId295" Type="http://schemas.openxmlformats.org/officeDocument/2006/relationships/customXml" Target="../ink/ink397.xml"/><Relationship Id="rId27" Type="http://schemas.openxmlformats.org/officeDocument/2006/relationships/customXml" Target="../ink/ink262.xml"/><Relationship Id="rId48" Type="http://schemas.openxmlformats.org/officeDocument/2006/relationships/customXml" Target="../ink/ink273.xml"/><Relationship Id="rId69" Type="http://schemas.openxmlformats.org/officeDocument/2006/relationships/image" Target="../media/image3211.png"/><Relationship Id="rId113" Type="http://schemas.openxmlformats.org/officeDocument/2006/relationships/image" Target="../media/image5411.png"/><Relationship Id="rId134" Type="http://schemas.openxmlformats.org/officeDocument/2006/relationships/customXml" Target="../ink/ink316.xml"/><Relationship Id="rId80" Type="http://schemas.openxmlformats.org/officeDocument/2006/relationships/customXml" Target="../ink/ink289.xml"/><Relationship Id="rId155" Type="http://schemas.openxmlformats.org/officeDocument/2006/relationships/image" Target="../media/image261.png"/><Relationship Id="rId176" Type="http://schemas.openxmlformats.org/officeDocument/2006/relationships/customXml" Target="../ink/ink337.xml"/><Relationship Id="rId197" Type="http://schemas.openxmlformats.org/officeDocument/2006/relationships/image" Target="../media/image281.png"/><Relationship Id="rId201" Type="http://schemas.openxmlformats.org/officeDocument/2006/relationships/image" Target="../media/image283.png"/><Relationship Id="rId222" Type="http://schemas.openxmlformats.org/officeDocument/2006/relationships/customXml" Target="../ink/ink360.xml"/><Relationship Id="rId243" Type="http://schemas.openxmlformats.org/officeDocument/2006/relationships/image" Target="../media/image304.png"/><Relationship Id="rId264" Type="http://schemas.openxmlformats.org/officeDocument/2006/relationships/image" Target="../media/image314.png"/><Relationship Id="rId285" Type="http://schemas.openxmlformats.org/officeDocument/2006/relationships/customXml" Target="../ink/ink392.xml"/><Relationship Id="rId17" Type="http://schemas.openxmlformats.org/officeDocument/2006/relationships/customXml" Target="../ink/ink257.xml"/><Relationship Id="rId38" Type="http://schemas.openxmlformats.org/officeDocument/2006/relationships/image" Target="../media/image17100.png"/><Relationship Id="rId59" Type="http://schemas.openxmlformats.org/officeDocument/2006/relationships/image" Target="../media/image2713.png"/><Relationship Id="rId103" Type="http://schemas.openxmlformats.org/officeDocument/2006/relationships/image" Target="../media/image4911.png"/><Relationship Id="rId124" Type="http://schemas.openxmlformats.org/officeDocument/2006/relationships/customXml" Target="../ink/ink311.xml"/><Relationship Id="rId70" Type="http://schemas.openxmlformats.org/officeDocument/2006/relationships/customXml" Target="../ink/ink284.xml"/><Relationship Id="rId91" Type="http://schemas.openxmlformats.org/officeDocument/2006/relationships/image" Target="../media/image4312.png"/><Relationship Id="rId145" Type="http://schemas.openxmlformats.org/officeDocument/2006/relationships/image" Target="../media/image256.png"/><Relationship Id="rId166" Type="http://schemas.openxmlformats.org/officeDocument/2006/relationships/customXml" Target="../ink/ink332.xml"/><Relationship Id="rId187" Type="http://schemas.openxmlformats.org/officeDocument/2006/relationships/image" Target="../media/image277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355.xml"/><Relationship Id="rId233" Type="http://schemas.openxmlformats.org/officeDocument/2006/relationships/image" Target="../media/image299.png"/><Relationship Id="rId254" Type="http://schemas.openxmlformats.org/officeDocument/2006/relationships/customXml" Target="../ink/ink376.xml"/><Relationship Id="rId28" Type="http://schemas.openxmlformats.org/officeDocument/2006/relationships/image" Target="../media/image15100.png"/><Relationship Id="rId49" Type="http://schemas.openxmlformats.org/officeDocument/2006/relationships/image" Target="../media/image22100.png"/><Relationship Id="rId114" Type="http://schemas.openxmlformats.org/officeDocument/2006/relationships/customXml" Target="../ink/ink306.xml"/><Relationship Id="rId275" Type="http://schemas.openxmlformats.org/officeDocument/2006/relationships/customXml" Target="../ink/ink387.xml"/><Relationship Id="rId296" Type="http://schemas.openxmlformats.org/officeDocument/2006/relationships/image" Target="../media/image330.png"/><Relationship Id="rId300" Type="http://schemas.openxmlformats.org/officeDocument/2006/relationships/image" Target="../media/image332.png"/><Relationship Id="rId60" Type="http://schemas.openxmlformats.org/officeDocument/2006/relationships/customXml" Target="../ink/ink279.xml"/><Relationship Id="rId81" Type="http://schemas.openxmlformats.org/officeDocument/2006/relationships/image" Target="../media/image3811.png"/><Relationship Id="rId135" Type="http://schemas.openxmlformats.org/officeDocument/2006/relationships/image" Target="../media/image251.png"/><Relationship Id="rId156" Type="http://schemas.openxmlformats.org/officeDocument/2006/relationships/customXml" Target="../ink/ink327.xml"/><Relationship Id="rId177" Type="http://schemas.openxmlformats.org/officeDocument/2006/relationships/image" Target="../media/image272.png"/><Relationship Id="rId198" Type="http://schemas.openxmlformats.org/officeDocument/2006/relationships/customXml" Target="../ink/ink348.xml"/><Relationship Id="rId202" Type="http://schemas.openxmlformats.org/officeDocument/2006/relationships/customXml" Target="../ink/ink350.xml"/><Relationship Id="rId223" Type="http://schemas.openxmlformats.org/officeDocument/2006/relationships/image" Target="../media/image294.png"/><Relationship Id="rId244" Type="http://schemas.openxmlformats.org/officeDocument/2006/relationships/customXml" Target="../ink/ink371.xml"/><Relationship Id="rId18" Type="http://schemas.openxmlformats.org/officeDocument/2006/relationships/image" Target="../media/image1020.png"/><Relationship Id="rId39" Type="http://schemas.openxmlformats.org/officeDocument/2006/relationships/customXml" Target="../ink/ink268.xml"/><Relationship Id="rId265" Type="http://schemas.openxmlformats.org/officeDocument/2006/relationships/customXml" Target="../ink/ink382.xml"/><Relationship Id="rId286" Type="http://schemas.openxmlformats.org/officeDocument/2006/relationships/image" Target="../media/image325.png"/><Relationship Id="rId50" Type="http://schemas.openxmlformats.org/officeDocument/2006/relationships/customXml" Target="../ink/ink274.xml"/><Relationship Id="rId104" Type="http://schemas.openxmlformats.org/officeDocument/2006/relationships/customXml" Target="../ink/ink301.xml"/><Relationship Id="rId125" Type="http://schemas.openxmlformats.org/officeDocument/2006/relationships/image" Target="../media/image246.png"/><Relationship Id="rId146" Type="http://schemas.openxmlformats.org/officeDocument/2006/relationships/customXml" Target="../ink/ink322.xml"/><Relationship Id="rId167" Type="http://schemas.openxmlformats.org/officeDocument/2006/relationships/image" Target="../media/image267.png"/><Relationship Id="rId188" Type="http://schemas.openxmlformats.org/officeDocument/2006/relationships/customXml" Target="../ink/ink343.xml"/><Relationship Id="rId71" Type="http://schemas.openxmlformats.org/officeDocument/2006/relationships/image" Target="../media/image3311.png"/><Relationship Id="rId92" Type="http://schemas.openxmlformats.org/officeDocument/2006/relationships/customXml" Target="../ink/ink295.xml"/><Relationship Id="rId213" Type="http://schemas.openxmlformats.org/officeDocument/2006/relationships/image" Target="../media/image289.png"/><Relationship Id="rId234" Type="http://schemas.openxmlformats.org/officeDocument/2006/relationships/customXml" Target="../ink/ink366.xml"/><Relationship Id="rId2" Type="http://schemas.openxmlformats.org/officeDocument/2006/relationships/image" Target="../media/image1.emf"/><Relationship Id="rId29" Type="http://schemas.openxmlformats.org/officeDocument/2006/relationships/customXml" Target="../ink/ink263.xml"/><Relationship Id="rId255" Type="http://schemas.openxmlformats.org/officeDocument/2006/relationships/image" Target="../media/image310.png"/><Relationship Id="rId276" Type="http://schemas.openxmlformats.org/officeDocument/2006/relationships/image" Target="../media/image320.png"/><Relationship Id="rId297" Type="http://schemas.openxmlformats.org/officeDocument/2006/relationships/customXml" Target="../ink/ink398.xml"/><Relationship Id="rId40" Type="http://schemas.openxmlformats.org/officeDocument/2006/relationships/image" Target="../media/image18100.png"/><Relationship Id="rId115" Type="http://schemas.openxmlformats.org/officeDocument/2006/relationships/image" Target="../media/image5511.png"/><Relationship Id="rId136" Type="http://schemas.openxmlformats.org/officeDocument/2006/relationships/customXml" Target="../ink/ink317.xml"/><Relationship Id="rId157" Type="http://schemas.openxmlformats.org/officeDocument/2006/relationships/image" Target="../media/image262.png"/><Relationship Id="rId178" Type="http://schemas.openxmlformats.org/officeDocument/2006/relationships/customXml" Target="../ink/ink338.xml"/><Relationship Id="rId301" Type="http://schemas.openxmlformats.org/officeDocument/2006/relationships/customXml" Target="../ink/ink400.xml"/><Relationship Id="rId61" Type="http://schemas.openxmlformats.org/officeDocument/2006/relationships/image" Target="../media/image2812.png"/><Relationship Id="rId82" Type="http://schemas.openxmlformats.org/officeDocument/2006/relationships/customXml" Target="../ink/ink290.xml"/><Relationship Id="rId199" Type="http://schemas.openxmlformats.org/officeDocument/2006/relationships/image" Target="../media/image282.png"/><Relationship Id="rId203" Type="http://schemas.openxmlformats.org/officeDocument/2006/relationships/image" Target="../media/image284.png"/><Relationship Id="rId19" Type="http://schemas.openxmlformats.org/officeDocument/2006/relationships/customXml" Target="../ink/ink258.xml"/><Relationship Id="rId224" Type="http://schemas.openxmlformats.org/officeDocument/2006/relationships/customXml" Target="../ink/ink361.xml"/><Relationship Id="rId245" Type="http://schemas.openxmlformats.org/officeDocument/2006/relationships/image" Target="../media/image305.png"/><Relationship Id="rId266" Type="http://schemas.openxmlformats.org/officeDocument/2006/relationships/image" Target="../media/image315.png"/><Relationship Id="rId287" Type="http://schemas.openxmlformats.org/officeDocument/2006/relationships/customXml" Target="../ink/ink393.xml"/><Relationship Id="rId30" Type="http://schemas.openxmlformats.org/officeDocument/2006/relationships/image" Target="../media/image16100.png"/><Relationship Id="rId105" Type="http://schemas.openxmlformats.org/officeDocument/2006/relationships/image" Target="../media/image5011.png"/><Relationship Id="rId126" Type="http://schemas.openxmlformats.org/officeDocument/2006/relationships/customXml" Target="../ink/ink312.xml"/><Relationship Id="rId147" Type="http://schemas.openxmlformats.org/officeDocument/2006/relationships/image" Target="../media/image257.png"/><Relationship Id="rId168" Type="http://schemas.openxmlformats.org/officeDocument/2006/relationships/customXml" Target="../ink/ink333.xml"/><Relationship Id="rId51" Type="http://schemas.openxmlformats.org/officeDocument/2006/relationships/image" Target="../media/image23100.png"/><Relationship Id="rId72" Type="http://schemas.openxmlformats.org/officeDocument/2006/relationships/customXml" Target="../ink/ink285.xml"/><Relationship Id="rId93" Type="http://schemas.openxmlformats.org/officeDocument/2006/relationships/image" Target="../media/image4411.png"/><Relationship Id="rId189" Type="http://schemas.openxmlformats.org/officeDocument/2006/relationships/image" Target="../media/image278.png"/><Relationship Id="rId3" Type="http://schemas.openxmlformats.org/officeDocument/2006/relationships/customXml" Target="../ink/ink252.xml"/><Relationship Id="rId214" Type="http://schemas.openxmlformats.org/officeDocument/2006/relationships/customXml" Target="../ink/ink356.xml"/><Relationship Id="rId235" Type="http://schemas.openxmlformats.org/officeDocument/2006/relationships/image" Target="../media/image300.png"/><Relationship Id="rId256" Type="http://schemas.openxmlformats.org/officeDocument/2006/relationships/customXml" Target="../ink/ink377.xml"/><Relationship Id="rId277" Type="http://schemas.openxmlformats.org/officeDocument/2006/relationships/customXml" Target="../ink/ink388.xml"/><Relationship Id="rId298" Type="http://schemas.openxmlformats.org/officeDocument/2006/relationships/image" Target="../media/image331.png"/><Relationship Id="rId116" Type="http://schemas.openxmlformats.org/officeDocument/2006/relationships/customXml" Target="../ink/ink307.xml"/><Relationship Id="rId137" Type="http://schemas.openxmlformats.org/officeDocument/2006/relationships/image" Target="../media/image252.png"/><Relationship Id="rId158" Type="http://schemas.openxmlformats.org/officeDocument/2006/relationships/customXml" Target="../ink/ink328.xml"/><Relationship Id="rId302" Type="http://schemas.openxmlformats.org/officeDocument/2006/relationships/image" Target="../media/image333.png"/><Relationship Id="rId20" Type="http://schemas.openxmlformats.org/officeDocument/2006/relationships/image" Target="../media/image1110.png"/><Relationship Id="rId41" Type="http://schemas.openxmlformats.org/officeDocument/2006/relationships/customXml" Target="../ink/ink269.xml"/><Relationship Id="rId62" Type="http://schemas.openxmlformats.org/officeDocument/2006/relationships/customXml" Target="../ink/ink280.xml"/><Relationship Id="rId83" Type="http://schemas.openxmlformats.org/officeDocument/2006/relationships/image" Target="../media/image3911.png"/><Relationship Id="rId179" Type="http://schemas.openxmlformats.org/officeDocument/2006/relationships/image" Target="../media/image273.png"/><Relationship Id="rId190" Type="http://schemas.openxmlformats.org/officeDocument/2006/relationships/customXml" Target="../ink/ink344.xml"/><Relationship Id="rId204" Type="http://schemas.openxmlformats.org/officeDocument/2006/relationships/customXml" Target="../ink/ink351.xml"/><Relationship Id="rId225" Type="http://schemas.openxmlformats.org/officeDocument/2006/relationships/image" Target="../media/image295.png"/><Relationship Id="rId246" Type="http://schemas.openxmlformats.org/officeDocument/2006/relationships/customXml" Target="../ink/ink372.xml"/><Relationship Id="rId267" Type="http://schemas.openxmlformats.org/officeDocument/2006/relationships/customXml" Target="../ink/ink383.xml"/><Relationship Id="rId288" Type="http://schemas.openxmlformats.org/officeDocument/2006/relationships/image" Target="../media/image326.png"/><Relationship Id="rId106" Type="http://schemas.openxmlformats.org/officeDocument/2006/relationships/customXml" Target="../ink/ink302.xml"/><Relationship Id="rId127" Type="http://schemas.openxmlformats.org/officeDocument/2006/relationships/image" Target="../media/image247.png"/><Relationship Id="rId10" Type="http://schemas.openxmlformats.org/officeDocument/2006/relationships/image" Target="../media/image6100.png"/><Relationship Id="rId31" Type="http://schemas.openxmlformats.org/officeDocument/2006/relationships/customXml" Target="../ink/ink264.xml"/><Relationship Id="rId52" Type="http://schemas.openxmlformats.org/officeDocument/2006/relationships/customXml" Target="../ink/ink275.xml"/><Relationship Id="rId73" Type="http://schemas.openxmlformats.org/officeDocument/2006/relationships/image" Target="../media/image3411.png"/><Relationship Id="rId94" Type="http://schemas.openxmlformats.org/officeDocument/2006/relationships/customXml" Target="../ink/ink296.xml"/><Relationship Id="rId148" Type="http://schemas.openxmlformats.org/officeDocument/2006/relationships/customXml" Target="../ink/ink323.xml"/><Relationship Id="rId169" Type="http://schemas.openxmlformats.org/officeDocument/2006/relationships/image" Target="../media/image268.png"/><Relationship Id="rId180" Type="http://schemas.openxmlformats.org/officeDocument/2006/relationships/customXml" Target="../ink/ink339.xml"/><Relationship Id="rId215" Type="http://schemas.openxmlformats.org/officeDocument/2006/relationships/image" Target="../media/image290.png"/><Relationship Id="rId236" Type="http://schemas.openxmlformats.org/officeDocument/2006/relationships/customXml" Target="../ink/ink367.xml"/><Relationship Id="rId257" Type="http://schemas.openxmlformats.org/officeDocument/2006/relationships/image" Target="../media/image311.png"/><Relationship Id="rId278" Type="http://schemas.openxmlformats.org/officeDocument/2006/relationships/image" Target="../media/image321.png"/><Relationship Id="rId303" Type="http://schemas.openxmlformats.org/officeDocument/2006/relationships/customXml" Target="../ink/ink401.xml"/><Relationship Id="rId42" Type="http://schemas.openxmlformats.org/officeDocument/2006/relationships/image" Target="../media/image19100.png"/><Relationship Id="rId84" Type="http://schemas.openxmlformats.org/officeDocument/2006/relationships/customXml" Target="../ink/ink291.xml"/><Relationship Id="rId138" Type="http://schemas.openxmlformats.org/officeDocument/2006/relationships/customXml" Target="../ink/ink318.xml"/><Relationship Id="rId191" Type="http://schemas.openxmlformats.org/officeDocument/2006/relationships/image" Target="../media/image24211.png"/><Relationship Id="rId205" Type="http://schemas.openxmlformats.org/officeDocument/2006/relationships/image" Target="../media/image285.png"/><Relationship Id="rId247" Type="http://schemas.openxmlformats.org/officeDocument/2006/relationships/image" Target="../media/image306.png"/><Relationship Id="rId107" Type="http://schemas.openxmlformats.org/officeDocument/2006/relationships/image" Target="../media/image5111.png"/><Relationship Id="rId289" Type="http://schemas.openxmlformats.org/officeDocument/2006/relationships/customXml" Target="../ink/ink394.xml"/><Relationship Id="rId11" Type="http://schemas.openxmlformats.org/officeDocument/2006/relationships/customXml" Target="../ink/ink254.xml"/><Relationship Id="rId53" Type="http://schemas.openxmlformats.org/officeDocument/2006/relationships/image" Target="../media/image24100.png"/><Relationship Id="rId149" Type="http://schemas.openxmlformats.org/officeDocument/2006/relationships/image" Target="../media/image258.png"/><Relationship Id="rId95" Type="http://schemas.openxmlformats.org/officeDocument/2006/relationships/image" Target="../media/image4511.png"/><Relationship Id="rId160" Type="http://schemas.openxmlformats.org/officeDocument/2006/relationships/customXml" Target="../ink/ink329.xml"/><Relationship Id="rId216" Type="http://schemas.openxmlformats.org/officeDocument/2006/relationships/customXml" Target="../ink/ink357.xml"/><Relationship Id="rId258" Type="http://schemas.openxmlformats.org/officeDocument/2006/relationships/customXml" Target="../ink/ink378.xml"/><Relationship Id="rId22" Type="http://schemas.openxmlformats.org/officeDocument/2006/relationships/image" Target="../media/image1210.png"/><Relationship Id="rId64" Type="http://schemas.openxmlformats.org/officeDocument/2006/relationships/customXml" Target="../ink/ink281.xml"/><Relationship Id="rId118" Type="http://schemas.openxmlformats.org/officeDocument/2006/relationships/customXml" Target="../ink/ink308.xml"/><Relationship Id="rId171" Type="http://schemas.openxmlformats.org/officeDocument/2006/relationships/image" Target="../media/image269.png"/><Relationship Id="rId227" Type="http://schemas.openxmlformats.org/officeDocument/2006/relationships/image" Target="../media/image296.png"/><Relationship Id="rId269" Type="http://schemas.openxmlformats.org/officeDocument/2006/relationships/customXml" Target="../ink/ink384.xml"/><Relationship Id="rId33" Type="http://schemas.openxmlformats.org/officeDocument/2006/relationships/customXml" Target="../ink/ink265.xml"/><Relationship Id="rId129" Type="http://schemas.openxmlformats.org/officeDocument/2006/relationships/image" Target="../media/image248.png"/><Relationship Id="rId280" Type="http://schemas.openxmlformats.org/officeDocument/2006/relationships/image" Target="../media/image322.png"/><Relationship Id="rId75" Type="http://schemas.openxmlformats.org/officeDocument/2006/relationships/image" Target="../media/image3511.png"/><Relationship Id="rId140" Type="http://schemas.openxmlformats.org/officeDocument/2006/relationships/customXml" Target="../ink/ink319.xml"/><Relationship Id="rId182" Type="http://schemas.openxmlformats.org/officeDocument/2006/relationships/customXml" Target="../ink/ink340.xml"/></Relationships>
</file>

<file path=ppt/slides/_rels/slide3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509.png"/><Relationship Id="rId21" Type="http://schemas.openxmlformats.org/officeDocument/2006/relationships/customXml" Target="../ink/ink2719.xml"/><Relationship Id="rId42" Type="http://schemas.openxmlformats.org/officeDocument/2006/relationships/image" Target="../media/image1518.png"/><Relationship Id="rId47" Type="http://schemas.openxmlformats.org/officeDocument/2006/relationships/customXml" Target="../ink/ink2732.xml"/><Relationship Id="rId63" Type="http://schemas.openxmlformats.org/officeDocument/2006/relationships/image" Target="../media/image1529.png"/><Relationship Id="rId68" Type="http://schemas.openxmlformats.org/officeDocument/2006/relationships/customXml" Target="../ink/ink2743.xml"/><Relationship Id="rId84" Type="http://schemas.openxmlformats.org/officeDocument/2006/relationships/customXml" Target="../ink/ink2751.xml"/><Relationship Id="rId89" Type="http://schemas.openxmlformats.org/officeDocument/2006/relationships/image" Target="../media/image1543.png"/><Relationship Id="rId16" Type="http://schemas.openxmlformats.org/officeDocument/2006/relationships/image" Target="../media/image1504.png"/><Relationship Id="rId11" Type="http://schemas.openxmlformats.org/officeDocument/2006/relationships/customXml" Target="../ink/ink2714.xml"/><Relationship Id="rId32" Type="http://schemas.openxmlformats.org/officeDocument/2006/relationships/image" Target="../media/image1513.png"/><Relationship Id="rId37" Type="http://schemas.openxmlformats.org/officeDocument/2006/relationships/customXml" Target="../ink/ink2727.xml"/><Relationship Id="rId53" Type="http://schemas.openxmlformats.org/officeDocument/2006/relationships/customXml" Target="../ink/ink2735.xml"/><Relationship Id="rId58" Type="http://schemas.openxmlformats.org/officeDocument/2006/relationships/image" Target="../media/image1527.png"/><Relationship Id="rId74" Type="http://schemas.openxmlformats.org/officeDocument/2006/relationships/customXml" Target="../ink/ink2746.xml"/><Relationship Id="rId79" Type="http://schemas.openxmlformats.org/officeDocument/2006/relationships/image" Target="../media/image1537.png"/><Relationship Id="rId5" Type="http://schemas.openxmlformats.org/officeDocument/2006/relationships/customXml" Target="../ink/ink2711.xml"/><Relationship Id="rId90" Type="http://schemas.openxmlformats.org/officeDocument/2006/relationships/customXml" Target="../ink/ink2754.xml"/><Relationship Id="rId95" Type="http://schemas.openxmlformats.org/officeDocument/2006/relationships/image" Target="../media/image1546.png"/><Relationship Id="rId22" Type="http://schemas.openxmlformats.org/officeDocument/2006/relationships/image" Target="../media/image1507.png"/><Relationship Id="rId27" Type="http://schemas.openxmlformats.org/officeDocument/2006/relationships/customXml" Target="../ink/ink2722.xml"/><Relationship Id="rId43" Type="http://schemas.openxmlformats.org/officeDocument/2006/relationships/customXml" Target="../ink/ink2730.xml"/><Relationship Id="rId48" Type="http://schemas.openxmlformats.org/officeDocument/2006/relationships/image" Target="../media/image1522.png"/><Relationship Id="rId64" Type="http://schemas.openxmlformats.org/officeDocument/2006/relationships/customXml" Target="../ink/ink2741.xml"/><Relationship Id="rId69" Type="http://schemas.openxmlformats.org/officeDocument/2006/relationships/image" Target="../media/image1532.png"/><Relationship Id="rId8" Type="http://schemas.openxmlformats.org/officeDocument/2006/relationships/image" Target="../media/image1500.png"/><Relationship Id="rId51" Type="http://schemas.openxmlformats.org/officeDocument/2006/relationships/customXml" Target="../ink/ink2734.xml"/><Relationship Id="rId72" Type="http://schemas.openxmlformats.org/officeDocument/2006/relationships/customXml" Target="../ink/ink2745.xml"/><Relationship Id="rId80" Type="http://schemas.openxmlformats.org/officeDocument/2006/relationships/customXml" Target="../ink/ink2749.xml"/><Relationship Id="rId85" Type="http://schemas.openxmlformats.org/officeDocument/2006/relationships/image" Target="../media/image1541.png"/><Relationship Id="rId93" Type="http://schemas.openxmlformats.org/officeDocument/2006/relationships/image" Target="../media/image1545.png"/><Relationship Id="rId3" Type="http://schemas.openxmlformats.org/officeDocument/2006/relationships/image" Target="../media/image698.emf"/><Relationship Id="rId12" Type="http://schemas.openxmlformats.org/officeDocument/2006/relationships/image" Target="../media/image1502.png"/><Relationship Id="rId17" Type="http://schemas.openxmlformats.org/officeDocument/2006/relationships/customXml" Target="../ink/ink2717.xml"/><Relationship Id="rId25" Type="http://schemas.openxmlformats.org/officeDocument/2006/relationships/customXml" Target="../ink/ink2721.xml"/><Relationship Id="rId33" Type="http://schemas.openxmlformats.org/officeDocument/2006/relationships/customXml" Target="../ink/ink2725.xml"/><Relationship Id="rId38" Type="http://schemas.openxmlformats.org/officeDocument/2006/relationships/image" Target="../media/image1516.png"/><Relationship Id="rId46" Type="http://schemas.openxmlformats.org/officeDocument/2006/relationships/image" Target="../media/image1521.png"/><Relationship Id="rId59" Type="http://schemas.openxmlformats.org/officeDocument/2006/relationships/customXml" Target="../ink/ink2738.xml"/><Relationship Id="rId67" Type="http://schemas.openxmlformats.org/officeDocument/2006/relationships/image" Target="../media/image1531.png"/><Relationship Id="rId20" Type="http://schemas.openxmlformats.org/officeDocument/2006/relationships/image" Target="../media/image1506.png"/><Relationship Id="rId41" Type="http://schemas.openxmlformats.org/officeDocument/2006/relationships/customXml" Target="../ink/ink2729.xml"/><Relationship Id="rId54" Type="http://schemas.openxmlformats.org/officeDocument/2006/relationships/image" Target="../media/image1525.png"/><Relationship Id="rId62" Type="http://schemas.openxmlformats.org/officeDocument/2006/relationships/customXml" Target="../ink/ink2740.xml"/><Relationship Id="rId70" Type="http://schemas.openxmlformats.org/officeDocument/2006/relationships/customXml" Target="../ink/ink2744.xml"/><Relationship Id="rId75" Type="http://schemas.openxmlformats.org/officeDocument/2006/relationships/image" Target="../media/image1535.png"/><Relationship Id="rId83" Type="http://schemas.openxmlformats.org/officeDocument/2006/relationships/image" Target="../media/image1539.png"/><Relationship Id="rId88" Type="http://schemas.openxmlformats.org/officeDocument/2006/relationships/customXml" Target="../ink/ink2753.xml"/><Relationship Id="rId91" Type="http://schemas.openxmlformats.org/officeDocument/2006/relationships/image" Target="../media/image15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9.png"/><Relationship Id="rId15" Type="http://schemas.openxmlformats.org/officeDocument/2006/relationships/customXml" Target="../ink/ink2716.xml"/><Relationship Id="rId23" Type="http://schemas.openxmlformats.org/officeDocument/2006/relationships/customXml" Target="../ink/ink2720.xml"/><Relationship Id="rId28" Type="http://schemas.openxmlformats.org/officeDocument/2006/relationships/image" Target="../media/image1511.png"/><Relationship Id="rId36" Type="http://schemas.openxmlformats.org/officeDocument/2006/relationships/image" Target="../media/image1515.png"/><Relationship Id="rId49" Type="http://schemas.openxmlformats.org/officeDocument/2006/relationships/customXml" Target="../ink/ink2733.xml"/><Relationship Id="rId57" Type="http://schemas.openxmlformats.org/officeDocument/2006/relationships/customXml" Target="../ink/ink2737.xml"/><Relationship Id="rId10" Type="http://schemas.openxmlformats.org/officeDocument/2006/relationships/image" Target="../media/image1501.png"/><Relationship Id="rId31" Type="http://schemas.openxmlformats.org/officeDocument/2006/relationships/customXml" Target="../ink/ink2724.xml"/><Relationship Id="rId44" Type="http://schemas.openxmlformats.org/officeDocument/2006/relationships/image" Target="../media/image1519.png"/><Relationship Id="rId52" Type="http://schemas.openxmlformats.org/officeDocument/2006/relationships/image" Target="../media/image1524.png"/><Relationship Id="rId60" Type="http://schemas.openxmlformats.org/officeDocument/2006/relationships/customXml" Target="../ink/ink2739.xml"/><Relationship Id="rId65" Type="http://schemas.openxmlformats.org/officeDocument/2006/relationships/image" Target="../media/image1530.png"/><Relationship Id="rId73" Type="http://schemas.openxmlformats.org/officeDocument/2006/relationships/image" Target="../media/image1534.png"/><Relationship Id="rId78" Type="http://schemas.openxmlformats.org/officeDocument/2006/relationships/customXml" Target="../ink/ink2748.xml"/><Relationship Id="rId81" Type="http://schemas.openxmlformats.org/officeDocument/2006/relationships/image" Target="../media/image1538.png"/><Relationship Id="rId86" Type="http://schemas.openxmlformats.org/officeDocument/2006/relationships/customXml" Target="../ink/ink2752.xml"/><Relationship Id="rId94" Type="http://schemas.openxmlformats.org/officeDocument/2006/relationships/customXml" Target="../ink/ink2756.xml"/><Relationship Id="rId4" Type="http://schemas.openxmlformats.org/officeDocument/2006/relationships/image" Target="../media/image699.emf"/><Relationship Id="rId9" Type="http://schemas.openxmlformats.org/officeDocument/2006/relationships/customXml" Target="../ink/ink2713.xml"/><Relationship Id="rId13" Type="http://schemas.openxmlformats.org/officeDocument/2006/relationships/customXml" Target="../ink/ink2715.xml"/><Relationship Id="rId18" Type="http://schemas.openxmlformats.org/officeDocument/2006/relationships/image" Target="../media/image1505.png"/><Relationship Id="rId39" Type="http://schemas.openxmlformats.org/officeDocument/2006/relationships/customXml" Target="../ink/ink2728.xml"/><Relationship Id="rId34" Type="http://schemas.openxmlformats.org/officeDocument/2006/relationships/image" Target="../media/image1514.png"/><Relationship Id="rId50" Type="http://schemas.openxmlformats.org/officeDocument/2006/relationships/image" Target="../media/image1523.png"/><Relationship Id="rId55" Type="http://schemas.openxmlformats.org/officeDocument/2006/relationships/customXml" Target="../ink/ink2736.xml"/><Relationship Id="rId76" Type="http://schemas.openxmlformats.org/officeDocument/2006/relationships/customXml" Target="../ink/ink2747.xml"/><Relationship Id="rId7" Type="http://schemas.openxmlformats.org/officeDocument/2006/relationships/customXml" Target="../ink/ink2712.xml"/><Relationship Id="rId71" Type="http://schemas.openxmlformats.org/officeDocument/2006/relationships/image" Target="../media/image1533.png"/><Relationship Id="rId92" Type="http://schemas.openxmlformats.org/officeDocument/2006/relationships/customXml" Target="../ink/ink2755.xml"/><Relationship Id="rId2" Type="http://schemas.openxmlformats.org/officeDocument/2006/relationships/image" Target="../media/image697.emf"/><Relationship Id="rId29" Type="http://schemas.openxmlformats.org/officeDocument/2006/relationships/customXml" Target="../ink/ink2723.xml"/><Relationship Id="rId24" Type="http://schemas.openxmlformats.org/officeDocument/2006/relationships/image" Target="../media/image1508.png"/><Relationship Id="rId40" Type="http://schemas.openxmlformats.org/officeDocument/2006/relationships/image" Target="../media/image1517.png"/><Relationship Id="rId45" Type="http://schemas.openxmlformats.org/officeDocument/2006/relationships/customXml" Target="../ink/ink2731.xml"/><Relationship Id="rId66" Type="http://schemas.openxmlformats.org/officeDocument/2006/relationships/customXml" Target="../ink/ink2742.xml"/><Relationship Id="rId87" Type="http://schemas.openxmlformats.org/officeDocument/2006/relationships/image" Target="../media/image1542.png"/><Relationship Id="rId61" Type="http://schemas.openxmlformats.org/officeDocument/2006/relationships/image" Target="../media/image1528.png"/><Relationship Id="rId82" Type="http://schemas.openxmlformats.org/officeDocument/2006/relationships/customXml" Target="../ink/ink2750.xml"/><Relationship Id="rId19" Type="http://schemas.openxmlformats.org/officeDocument/2006/relationships/customXml" Target="../ink/ink2718.xml"/><Relationship Id="rId14" Type="http://schemas.openxmlformats.org/officeDocument/2006/relationships/image" Target="../media/image1503.png"/><Relationship Id="rId30" Type="http://schemas.openxmlformats.org/officeDocument/2006/relationships/image" Target="../media/image1512.png"/><Relationship Id="rId35" Type="http://schemas.openxmlformats.org/officeDocument/2006/relationships/customXml" Target="../ink/ink2726.xml"/><Relationship Id="rId56" Type="http://schemas.openxmlformats.org/officeDocument/2006/relationships/image" Target="../media/image1526.png"/><Relationship Id="rId77" Type="http://schemas.openxmlformats.org/officeDocument/2006/relationships/image" Target="../media/image1536.png"/></Relationships>
</file>

<file path=ppt/slides/_rels/slide3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814.xml"/><Relationship Id="rId21" Type="http://schemas.openxmlformats.org/officeDocument/2006/relationships/customXml" Target="../ink/ink2766.xml"/><Relationship Id="rId42" Type="http://schemas.openxmlformats.org/officeDocument/2006/relationships/image" Target="../media/image1569.png"/><Relationship Id="rId63" Type="http://schemas.openxmlformats.org/officeDocument/2006/relationships/customXml" Target="../ink/ink2787.xml"/><Relationship Id="rId84" Type="http://schemas.openxmlformats.org/officeDocument/2006/relationships/image" Target="../media/image1590.png"/><Relationship Id="rId138" Type="http://schemas.openxmlformats.org/officeDocument/2006/relationships/image" Target="../media/image1617.png"/><Relationship Id="rId159" Type="http://schemas.openxmlformats.org/officeDocument/2006/relationships/customXml" Target="../ink/ink2835.xml"/><Relationship Id="rId170" Type="http://schemas.openxmlformats.org/officeDocument/2006/relationships/image" Target="../media/image1633.png"/><Relationship Id="rId107" Type="http://schemas.openxmlformats.org/officeDocument/2006/relationships/customXml" Target="../ink/ink2809.xml"/><Relationship Id="rId11" Type="http://schemas.openxmlformats.org/officeDocument/2006/relationships/customXml" Target="../ink/ink2761.xml"/><Relationship Id="rId32" Type="http://schemas.openxmlformats.org/officeDocument/2006/relationships/image" Target="../media/image1564.png"/><Relationship Id="rId53" Type="http://schemas.openxmlformats.org/officeDocument/2006/relationships/customXml" Target="../ink/ink2782.xml"/><Relationship Id="rId74" Type="http://schemas.openxmlformats.org/officeDocument/2006/relationships/image" Target="../media/image1585.png"/><Relationship Id="rId128" Type="http://schemas.openxmlformats.org/officeDocument/2006/relationships/image" Target="../media/image1612.png"/><Relationship Id="rId149" Type="http://schemas.openxmlformats.org/officeDocument/2006/relationships/customXml" Target="../ink/ink2830.xml"/><Relationship Id="rId5" Type="http://schemas.openxmlformats.org/officeDocument/2006/relationships/customXml" Target="../ink/ink2758.xml"/><Relationship Id="rId95" Type="http://schemas.openxmlformats.org/officeDocument/2006/relationships/customXml" Target="../ink/ink2803.xml"/><Relationship Id="rId160" Type="http://schemas.openxmlformats.org/officeDocument/2006/relationships/image" Target="../media/image1628.png"/><Relationship Id="rId22" Type="http://schemas.openxmlformats.org/officeDocument/2006/relationships/image" Target="../media/image1558.png"/><Relationship Id="rId43" Type="http://schemas.openxmlformats.org/officeDocument/2006/relationships/customXml" Target="../ink/ink2777.xml"/><Relationship Id="rId64" Type="http://schemas.openxmlformats.org/officeDocument/2006/relationships/image" Target="../media/image1580.png"/><Relationship Id="rId118" Type="http://schemas.openxmlformats.org/officeDocument/2006/relationships/image" Target="../media/image1607.png"/><Relationship Id="rId139" Type="http://schemas.openxmlformats.org/officeDocument/2006/relationships/customXml" Target="../ink/ink2825.xml"/><Relationship Id="rId85" Type="http://schemas.openxmlformats.org/officeDocument/2006/relationships/customXml" Target="../ink/ink2798.xml"/><Relationship Id="rId150" Type="http://schemas.openxmlformats.org/officeDocument/2006/relationships/image" Target="../media/image1623.png"/><Relationship Id="rId171" Type="http://schemas.openxmlformats.org/officeDocument/2006/relationships/customXml" Target="../ink/ink2841.xml"/><Relationship Id="rId12" Type="http://schemas.openxmlformats.org/officeDocument/2006/relationships/image" Target="../media/image1553.png"/><Relationship Id="rId33" Type="http://schemas.openxmlformats.org/officeDocument/2006/relationships/customXml" Target="../ink/ink2772.xml"/><Relationship Id="rId108" Type="http://schemas.openxmlformats.org/officeDocument/2006/relationships/image" Target="../media/image1602.png"/><Relationship Id="rId129" Type="http://schemas.openxmlformats.org/officeDocument/2006/relationships/customXml" Target="../ink/ink2820.xml"/><Relationship Id="rId54" Type="http://schemas.openxmlformats.org/officeDocument/2006/relationships/image" Target="../media/image1575.png"/><Relationship Id="rId75" Type="http://schemas.openxmlformats.org/officeDocument/2006/relationships/customXml" Target="../ink/ink2793.xml"/><Relationship Id="rId96" Type="http://schemas.openxmlformats.org/officeDocument/2006/relationships/image" Target="../media/image1596.png"/><Relationship Id="rId140" Type="http://schemas.openxmlformats.org/officeDocument/2006/relationships/image" Target="../media/image1618.png"/><Relationship Id="rId161" Type="http://schemas.openxmlformats.org/officeDocument/2006/relationships/customXml" Target="../ink/ink28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9.png"/><Relationship Id="rId23" Type="http://schemas.openxmlformats.org/officeDocument/2006/relationships/customXml" Target="../ink/ink2767.xml"/><Relationship Id="rId28" Type="http://schemas.openxmlformats.org/officeDocument/2006/relationships/image" Target="../media/image1562.png"/><Relationship Id="rId49" Type="http://schemas.openxmlformats.org/officeDocument/2006/relationships/customXml" Target="../ink/ink2780.xml"/><Relationship Id="rId114" Type="http://schemas.openxmlformats.org/officeDocument/2006/relationships/image" Target="../media/image1605.png"/><Relationship Id="rId119" Type="http://schemas.openxmlformats.org/officeDocument/2006/relationships/customXml" Target="../ink/ink2815.xml"/><Relationship Id="rId44" Type="http://schemas.openxmlformats.org/officeDocument/2006/relationships/image" Target="../media/image1570.png"/><Relationship Id="rId60" Type="http://schemas.openxmlformats.org/officeDocument/2006/relationships/image" Target="../media/image1578.png"/><Relationship Id="rId65" Type="http://schemas.openxmlformats.org/officeDocument/2006/relationships/customXml" Target="../ink/ink2788.xml"/><Relationship Id="rId81" Type="http://schemas.openxmlformats.org/officeDocument/2006/relationships/customXml" Target="../ink/ink2796.xml"/><Relationship Id="rId86" Type="http://schemas.openxmlformats.org/officeDocument/2006/relationships/image" Target="../media/image1591.png"/><Relationship Id="rId130" Type="http://schemas.openxmlformats.org/officeDocument/2006/relationships/image" Target="../media/image1613.png"/><Relationship Id="rId135" Type="http://schemas.openxmlformats.org/officeDocument/2006/relationships/customXml" Target="../ink/ink2823.xml"/><Relationship Id="rId151" Type="http://schemas.openxmlformats.org/officeDocument/2006/relationships/customXml" Target="../ink/ink2831.xml"/><Relationship Id="rId156" Type="http://schemas.openxmlformats.org/officeDocument/2006/relationships/image" Target="../media/image1626.png"/><Relationship Id="rId172" Type="http://schemas.openxmlformats.org/officeDocument/2006/relationships/image" Target="../media/image1634.png"/><Relationship Id="rId13" Type="http://schemas.openxmlformats.org/officeDocument/2006/relationships/customXml" Target="../ink/ink2762.xml"/><Relationship Id="rId18" Type="http://schemas.openxmlformats.org/officeDocument/2006/relationships/image" Target="../media/image1556.png"/><Relationship Id="rId39" Type="http://schemas.openxmlformats.org/officeDocument/2006/relationships/customXml" Target="../ink/ink2775.xml"/><Relationship Id="rId109" Type="http://schemas.openxmlformats.org/officeDocument/2006/relationships/customXml" Target="../ink/ink2810.xml"/><Relationship Id="rId34" Type="http://schemas.openxmlformats.org/officeDocument/2006/relationships/image" Target="../media/image1565.png"/><Relationship Id="rId50" Type="http://schemas.openxmlformats.org/officeDocument/2006/relationships/image" Target="../media/image1573.png"/><Relationship Id="rId55" Type="http://schemas.openxmlformats.org/officeDocument/2006/relationships/customXml" Target="../ink/ink2783.xml"/><Relationship Id="rId76" Type="http://schemas.openxmlformats.org/officeDocument/2006/relationships/image" Target="../media/image1586.png"/><Relationship Id="rId97" Type="http://schemas.openxmlformats.org/officeDocument/2006/relationships/customXml" Target="../ink/ink2804.xml"/><Relationship Id="rId104" Type="http://schemas.openxmlformats.org/officeDocument/2006/relationships/image" Target="../media/image1600.png"/><Relationship Id="rId120" Type="http://schemas.openxmlformats.org/officeDocument/2006/relationships/image" Target="../media/image1608.png"/><Relationship Id="rId125" Type="http://schemas.openxmlformats.org/officeDocument/2006/relationships/customXml" Target="../ink/ink2818.xml"/><Relationship Id="rId141" Type="http://schemas.openxmlformats.org/officeDocument/2006/relationships/customXml" Target="../ink/ink2826.xml"/><Relationship Id="rId146" Type="http://schemas.openxmlformats.org/officeDocument/2006/relationships/image" Target="../media/image1621.png"/><Relationship Id="rId167" Type="http://schemas.openxmlformats.org/officeDocument/2006/relationships/customXml" Target="../ink/ink2839.xml"/><Relationship Id="rId7" Type="http://schemas.openxmlformats.org/officeDocument/2006/relationships/customXml" Target="../ink/ink2759.xml"/><Relationship Id="rId71" Type="http://schemas.openxmlformats.org/officeDocument/2006/relationships/customXml" Target="../ink/ink2791.xml"/><Relationship Id="rId92" Type="http://schemas.openxmlformats.org/officeDocument/2006/relationships/image" Target="../media/image1594.png"/><Relationship Id="rId162" Type="http://schemas.openxmlformats.org/officeDocument/2006/relationships/image" Target="../media/image1629.png"/><Relationship Id="rId2" Type="http://schemas.openxmlformats.org/officeDocument/2006/relationships/image" Target="../media/image700.emf"/><Relationship Id="rId29" Type="http://schemas.openxmlformats.org/officeDocument/2006/relationships/customXml" Target="../ink/ink2770.xml"/><Relationship Id="rId24" Type="http://schemas.openxmlformats.org/officeDocument/2006/relationships/image" Target="../media/image1559.png"/><Relationship Id="rId40" Type="http://schemas.openxmlformats.org/officeDocument/2006/relationships/image" Target="../media/image1568.png"/><Relationship Id="rId45" Type="http://schemas.openxmlformats.org/officeDocument/2006/relationships/customXml" Target="../ink/ink2778.xml"/><Relationship Id="rId66" Type="http://schemas.openxmlformats.org/officeDocument/2006/relationships/image" Target="../media/image1581.png"/><Relationship Id="rId87" Type="http://schemas.openxmlformats.org/officeDocument/2006/relationships/customXml" Target="../ink/ink2799.xml"/><Relationship Id="rId110" Type="http://schemas.openxmlformats.org/officeDocument/2006/relationships/image" Target="../media/image1603.png"/><Relationship Id="rId115" Type="http://schemas.openxmlformats.org/officeDocument/2006/relationships/customXml" Target="../ink/ink2813.xml"/><Relationship Id="rId131" Type="http://schemas.openxmlformats.org/officeDocument/2006/relationships/customXml" Target="../ink/ink2821.xml"/><Relationship Id="rId136" Type="http://schemas.openxmlformats.org/officeDocument/2006/relationships/image" Target="../media/image1616.png"/><Relationship Id="rId157" Type="http://schemas.openxmlformats.org/officeDocument/2006/relationships/customXml" Target="../ink/ink2834.xml"/><Relationship Id="rId61" Type="http://schemas.openxmlformats.org/officeDocument/2006/relationships/customXml" Target="../ink/ink2786.xml"/><Relationship Id="rId82" Type="http://schemas.openxmlformats.org/officeDocument/2006/relationships/image" Target="../media/image1589.png"/><Relationship Id="rId152" Type="http://schemas.openxmlformats.org/officeDocument/2006/relationships/image" Target="../media/image1624.png"/><Relationship Id="rId173" Type="http://schemas.openxmlformats.org/officeDocument/2006/relationships/customXml" Target="../ink/ink2842.xml"/><Relationship Id="rId19" Type="http://schemas.openxmlformats.org/officeDocument/2006/relationships/customXml" Target="../ink/ink2765.xml"/><Relationship Id="rId14" Type="http://schemas.openxmlformats.org/officeDocument/2006/relationships/image" Target="../media/image1554.png"/><Relationship Id="rId30" Type="http://schemas.openxmlformats.org/officeDocument/2006/relationships/image" Target="../media/image1563.png"/><Relationship Id="rId35" Type="http://schemas.openxmlformats.org/officeDocument/2006/relationships/customXml" Target="../ink/ink2773.xml"/><Relationship Id="rId56" Type="http://schemas.openxmlformats.org/officeDocument/2006/relationships/image" Target="../media/image1576.png"/><Relationship Id="rId77" Type="http://schemas.openxmlformats.org/officeDocument/2006/relationships/customXml" Target="../ink/ink2794.xml"/><Relationship Id="rId100" Type="http://schemas.openxmlformats.org/officeDocument/2006/relationships/image" Target="../media/image1598.png"/><Relationship Id="rId105" Type="http://schemas.openxmlformats.org/officeDocument/2006/relationships/customXml" Target="../ink/ink2808.xml"/><Relationship Id="rId126" Type="http://schemas.openxmlformats.org/officeDocument/2006/relationships/image" Target="../media/image1611.png"/><Relationship Id="rId147" Type="http://schemas.openxmlformats.org/officeDocument/2006/relationships/customXml" Target="../ink/ink2829.xml"/><Relationship Id="rId168" Type="http://schemas.openxmlformats.org/officeDocument/2006/relationships/image" Target="../media/image1632.png"/><Relationship Id="rId8" Type="http://schemas.openxmlformats.org/officeDocument/2006/relationships/image" Target="../media/image1551.png"/><Relationship Id="rId51" Type="http://schemas.openxmlformats.org/officeDocument/2006/relationships/customXml" Target="../ink/ink2781.xml"/><Relationship Id="rId72" Type="http://schemas.openxmlformats.org/officeDocument/2006/relationships/image" Target="../media/image1584.png"/><Relationship Id="rId93" Type="http://schemas.openxmlformats.org/officeDocument/2006/relationships/customXml" Target="../ink/ink2802.xml"/><Relationship Id="rId98" Type="http://schemas.openxmlformats.org/officeDocument/2006/relationships/image" Target="../media/image1597.png"/><Relationship Id="rId121" Type="http://schemas.openxmlformats.org/officeDocument/2006/relationships/customXml" Target="../ink/ink2816.xml"/><Relationship Id="rId142" Type="http://schemas.openxmlformats.org/officeDocument/2006/relationships/image" Target="../media/image1619.png"/><Relationship Id="rId163" Type="http://schemas.openxmlformats.org/officeDocument/2006/relationships/customXml" Target="../ink/ink2837.xml"/><Relationship Id="rId3" Type="http://schemas.openxmlformats.org/officeDocument/2006/relationships/customXml" Target="../ink/ink2757.xml"/><Relationship Id="rId25" Type="http://schemas.openxmlformats.org/officeDocument/2006/relationships/customXml" Target="../ink/ink2768.xml"/><Relationship Id="rId46" Type="http://schemas.openxmlformats.org/officeDocument/2006/relationships/image" Target="../media/image1571.png"/><Relationship Id="rId67" Type="http://schemas.openxmlformats.org/officeDocument/2006/relationships/customXml" Target="../ink/ink2789.xml"/><Relationship Id="rId116" Type="http://schemas.openxmlformats.org/officeDocument/2006/relationships/image" Target="../media/image1606.png"/><Relationship Id="rId137" Type="http://schemas.openxmlformats.org/officeDocument/2006/relationships/customXml" Target="../ink/ink2824.xml"/><Relationship Id="rId158" Type="http://schemas.openxmlformats.org/officeDocument/2006/relationships/image" Target="../media/image1627.png"/><Relationship Id="rId20" Type="http://schemas.openxmlformats.org/officeDocument/2006/relationships/image" Target="../media/image1557.png"/><Relationship Id="rId41" Type="http://schemas.openxmlformats.org/officeDocument/2006/relationships/customXml" Target="../ink/ink2776.xml"/><Relationship Id="rId62" Type="http://schemas.openxmlformats.org/officeDocument/2006/relationships/image" Target="../media/image1579.png"/><Relationship Id="rId83" Type="http://schemas.openxmlformats.org/officeDocument/2006/relationships/customXml" Target="../ink/ink2797.xml"/><Relationship Id="rId88" Type="http://schemas.openxmlformats.org/officeDocument/2006/relationships/image" Target="../media/image1592.png"/><Relationship Id="rId111" Type="http://schemas.openxmlformats.org/officeDocument/2006/relationships/customXml" Target="../ink/ink2811.xml"/><Relationship Id="rId132" Type="http://schemas.openxmlformats.org/officeDocument/2006/relationships/image" Target="../media/image1614.png"/><Relationship Id="rId153" Type="http://schemas.openxmlformats.org/officeDocument/2006/relationships/customXml" Target="../ink/ink2832.xml"/><Relationship Id="rId174" Type="http://schemas.openxmlformats.org/officeDocument/2006/relationships/image" Target="../media/image1635.png"/><Relationship Id="rId15" Type="http://schemas.openxmlformats.org/officeDocument/2006/relationships/customXml" Target="../ink/ink2763.xml"/><Relationship Id="rId36" Type="http://schemas.openxmlformats.org/officeDocument/2006/relationships/image" Target="../media/image1566.png"/><Relationship Id="rId57" Type="http://schemas.openxmlformats.org/officeDocument/2006/relationships/customXml" Target="../ink/ink2784.xml"/><Relationship Id="rId106" Type="http://schemas.openxmlformats.org/officeDocument/2006/relationships/image" Target="../media/image1601.png"/><Relationship Id="rId127" Type="http://schemas.openxmlformats.org/officeDocument/2006/relationships/customXml" Target="../ink/ink2819.xml"/><Relationship Id="rId10" Type="http://schemas.openxmlformats.org/officeDocument/2006/relationships/image" Target="../media/image1552.png"/><Relationship Id="rId31" Type="http://schemas.openxmlformats.org/officeDocument/2006/relationships/customXml" Target="../ink/ink2771.xml"/><Relationship Id="rId52" Type="http://schemas.openxmlformats.org/officeDocument/2006/relationships/image" Target="../media/image1574.png"/><Relationship Id="rId73" Type="http://schemas.openxmlformats.org/officeDocument/2006/relationships/customXml" Target="../ink/ink2792.xml"/><Relationship Id="rId78" Type="http://schemas.openxmlformats.org/officeDocument/2006/relationships/image" Target="../media/image1587.png"/><Relationship Id="rId94" Type="http://schemas.openxmlformats.org/officeDocument/2006/relationships/image" Target="../media/image1595.png"/><Relationship Id="rId99" Type="http://schemas.openxmlformats.org/officeDocument/2006/relationships/customXml" Target="../ink/ink2805.xml"/><Relationship Id="rId101" Type="http://schemas.openxmlformats.org/officeDocument/2006/relationships/customXml" Target="../ink/ink2806.xml"/><Relationship Id="rId122" Type="http://schemas.openxmlformats.org/officeDocument/2006/relationships/image" Target="../media/image1609.png"/><Relationship Id="rId143" Type="http://schemas.openxmlformats.org/officeDocument/2006/relationships/customXml" Target="../ink/ink2827.xml"/><Relationship Id="rId148" Type="http://schemas.openxmlformats.org/officeDocument/2006/relationships/image" Target="../media/image1622.png"/><Relationship Id="rId164" Type="http://schemas.openxmlformats.org/officeDocument/2006/relationships/image" Target="../media/image1630.png"/><Relationship Id="rId169" Type="http://schemas.openxmlformats.org/officeDocument/2006/relationships/customXml" Target="../ink/ink2840.xml"/><Relationship Id="rId4" Type="http://schemas.openxmlformats.org/officeDocument/2006/relationships/image" Target="../media/image1548.png"/><Relationship Id="rId9" Type="http://schemas.openxmlformats.org/officeDocument/2006/relationships/customXml" Target="../ink/ink2760.xml"/><Relationship Id="rId26" Type="http://schemas.openxmlformats.org/officeDocument/2006/relationships/image" Target="../media/image1561.png"/><Relationship Id="rId47" Type="http://schemas.openxmlformats.org/officeDocument/2006/relationships/customXml" Target="../ink/ink2779.xml"/><Relationship Id="rId68" Type="http://schemas.openxmlformats.org/officeDocument/2006/relationships/image" Target="../media/image1582.png"/><Relationship Id="rId89" Type="http://schemas.openxmlformats.org/officeDocument/2006/relationships/customXml" Target="../ink/ink2800.xml"/><Relationship Id="rId112" Type="http://schemas.openxmlformats.org/officeDocument/2006/relationships/image" Target="../media/image1604.png"/><Relationship Id="rId133" Type="http://schemas.openxmlformats.org/officeDocument/2006/relationships/customXml" Target="../ink/ink2822.xml"/><Relationship Id="rId154" Type="http://schemas.openxmlformats.org/officeDocument/2006/relationships/image" Target="../media/image1625.png"/><Relationship Id="rId16" Type="http://schemas.openxmlformats.org/officeDocument/2006/relationships/image" Target="../media/image1555.png"/><Relationship Id="rId37" Type="http://schemas.openxmlformats.org/officeDocument/2006/relationships/customXml" Target="../ink/ink2774.xml"/><Relationship Id="rId58" Type="http://schemas.openxmlformats.org/officeDocument/2006/relationships/image" Target="../media/image1577.png"/><Relationship Id="rId79" Type="http://schemas.openxmlformats.org/officeDocument/2006/relationships/customXml" Target="../ink/ink2795.xml"/><Relationship Id="rId102" Type="http://schemas.openxmlformats.org/officeDocument/2006/relationships/image" Target="../media/image1599.png"/><Relationship Id="rId123" Type="http://schemas.openxmlformats.org/officeDocument/2006/relationships/customXml" Target="../ink/ink2817.xml"/><Relationship Id="rId144" Type="http://schemas.openxmlformats.org/officeDocument/2006/relationships/image" Target="../media/image1620.png"/><Relationship Id="rId90" Type="http://schemas.openxmlformats.org/officeDocument/2006/relationships/image" Target="../media/image1593.png"/><Relationship Id="rId165" Type="http://schemas.openxmlformats.org/officeDocument/2006/relationships/customXml" Target="../ink/ink2838.xml"/><Relationship Id="rId27" Type="http://schemas.openxmlformats.org/officeDocument/2006/relationships/customXml" Target="../ink/ink2769.xml"/><Relationship Id="rId48" Type="http://schemas.openxmlformats.org/officeDocument/2006/relationships/image" Target="../media/image1572.png"/><Relationship Id="rId69" Type="http://schemas.openxmlformats.org/officeDocument/2006/relationships/customXml" Target="../ink/ink2790.xml"/><Relationship Id="rId113" Type="http://schemas.openxmlformats.org/officeDocument/2006/relationships/customXml" Target="../ink/ink2812.xml"/><Relationship Id="rId134" Type="http://schemas.openxmlformats.org/officeDocument/2006/relationships/image" Target="../media/image1615.png"/><Relationship Id="rId80" Type="http://schemas.openxmlformats.org/officeDocument/2006/relationships/image" Target="../media/image1588.png"/><Relationship Id="rId155" Type="http://schemas.openxmlformats.org/officeDocument/2006/relationships/customXml" Target="../ink/ink2833.xml"/><Relationship Id="rId17" Type="http://schemas.openxmlformats.org/officeDocument/2006/relationships/customXml" Target="../ink/ink2764.xml"/><Relationship Id="rId38" Type="http://schemas.openxmlformats.org/officeDocument/2006/relationships/image" Target="../media/image1567.png"/><Relationship Id="rId59" Type="http://schemas.openxmlformats.org/officeDocument/2006/relationships/customXml" Target="../ink/ink2785.xml"/><Relationship Id="rId103" Type="http://schemas.openxmlformats.org/officeDocument/2006/relationships/customXml" Target="../ink/ink2807.xml"/><Relationship Id="rId124" Type="http://schemas.openxmlformats.org/officeDocument/2006/relationships/image" Target="../media/image1610.png"/><Relationship Id="rId70" Type="http://schemas.openxmlformats.org/officeDocument/2006/relationships/image" Target="../media/image1583.png"/><Relationship Id="rId91" Type="http://schemas.openxmlformats.org/officeDocument/2006/relationships/customXml" Target="../ink/ink2801.xml"/><Relationship Id="rId145" Type="http://schemas.openxmlformats.org/officeDocument/2006/relationships/customXml" Target="../ink/ink2828.xml"/><Relationship Id="rId166" Type="http://schemas.openxmlformats.org/officeDocument/2006/relationships/image" Target="../media/image1631.png"/></Relationships>
</file>

<file path=ppt/slides/_rels/slide3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93.png"/><Relationship Id="rId21" Type="http://schemas.openxmlformats.org/officeDocument/2006/relationships/customXml" Target="../ink/ink2851.xml"/><Relationship Id="rId63" Type="http://schemas.openxmlformats.org/officeDocument/2006/relationships/image" Target="../media/image1666.png"/><Relationship Id="rId159" Type="http://schemas.openxmlformats.org/officeDocument/2006/relationships/image" Target="../media/image1714.png"/><Relationship Id="rId170" Type="http://schemas.openxmlformats.org/officeDocument/2006/relationships/customXml" Target="../ink/ink2925.xml"/><Relationship Id="rId226" Type="http://schemas.openxmlformats.org/officeDocument/2006/relationships/customXml" Target="../ink/ink2953.xml"/><Relationship Id="rId268" Type="http://schemas.openxmlformats.org/officeDocument/2006/relationships/customXml" Target="../ink/ink2974.xml"/><Relationship Id="rId11" Type="http://schemas.openxmlformats.org/officeDocument/2006/relationships/customXml" Target="../ink/ink2846.xml"/><Relationship Id="rId32" Type="http://schemas.openxmlformats.org/officeDocument/2006/relationships/image" Target="../media/image1650.png"/><Relationship Id="rId53" Type="http://schemas.openxmlformats.org/officeDocument/2006/relationships/image" Target="../media/image1661.png"/><Relationship Id="rId74" Type="http://schemas.openxmlformats.org/officeDocument/2006/relationships/customXml" Target="../ink/ink2877.xml"/><Relationship Id="rId128" Type="http://schemas.openxmlformats.org/officeDocument/2006/relationships/customXml" Target="../ink/ink2904.xml"/><Relationship Id="rId149" Type="http://schemas.openxmlformats.org/officeDocument/2006/relationships/image" Target="../media/image1709.png"/><Relationship Id="rId5" Type="http://schemas.openxmlformats.org/officeDocument/2006/relationships/image" Target="../media/image1638.png"/><Relationship Id="rId95" Type="http://schemas.openxmlformats.org/officeDocument/2006/relationships/image" Target="../media/image1682.png"/><Relationship Id="rId160" Type="http://schemas.openxmlformats.org/officeDocument/2006/relationships/customXml" Target="../ink/ink2920.xml"/><Relationship Id="rId181" Type="http://schemas.openxmlformats.org/officeDocument/2006/relationships/image" Target="../media/image1725.png"/><Relationship Id="rId216" Type="http://schemas.openxmlformats.org/officeDocument/2006/relationships/customXml" Target="../ink/ink2948.xml"/><Relationship Id="rId237" Type="http://schemas.openxmlformats.org/officeDocument/2006/relationships/image" Target="../media/image1753.png"/><Relationship Id="rId258" Type="http://schemas.openxmlformats.org/officeDocument/2006/relationships/customXml" Target="../ink/ink2969.xml"/><Relationship Id="rId22" Type="http://schemas.openxmlformats.org/officeDocument/2006/relationships/image" Target="../media/image1518.png"/><Relationship Id="rId43" Type="http://schemas.openxmlformats.org/officeDocument/2006/relationships/customXml" Target="../ink/ink2862.xml"/><Relationship Id="rId64" Type="http://schemas.openxmlformats.org/officeDocument/2006/relationships/customXml" Target="../ink/ink2872.xml"/><Relationship Id="rId118" Type="http://schemas.openxmlformats.org/officeDocument/2006/relationships/customXml" Target="../ink/ink2899.xml"/><Relationship Id="rId139" Type="http://schemas.openxmlformats.org/officeDocument/2006/relationships/image" Target="../media/image1704.png"/><Relationship Id="rId85" Type="http://schemas.openxmlformats.org/officeDocument/2006/relationships/image" Target="../media/image1677.png"/><Relationship Id="rId150" Type="http://schemas.openxmlformats.org/officeDocument/2006/relationships/customXml" Target="../ink/ink2915.xml"/><Relationship Id="rId171" Type="http://schemas.openxmlformats.org/officeDocument/2006/relationships/image" Target="../media/image1720.png"/><Relationship Id="rId192" Type="http://schemas.openxmlformats.org/officeDocument/2006/relationships/customXml" Target="../ink/ink2936.xml"/><Relationship Id="rId206" Type="http://schemas.openxmlformats.org/officeDocument/2006/relationships/customXml" Target="../ink/ink2943.xml"/><Relationship Id="rId227" Type="http://schemas.openxmlformats.org/officeDocument/2006/relationships/image" Target="../media/image1748.png"/><Relationship Id="rId248" Type="http://schemas.openxmlformats.org/officeDocument/2006/relationships/customXml" Target="../ink/ink2964.xml"/><Relationship Id="rId269" Type="http://schemas.openxmlformats.org/officeDocument/2006/relationships/image" Target="../media/image1769.png"/><Relationship Id="rId12" Type="http://schemas.openxmlformats.org/officeDocument/2006/relationships/image" Target="../media/image1641.png"/><Relationship Id="rId33" Type="http://schemas.openxmlformats.org/officeDocument/2006/relationships/customXml" Target="../ink/ink2857.xml"/><Relationship Id="rId108" Type="http://schemas.openxmlformats.org/officeDocument/2006/relationships/customXml" Target="../ink/ink2894.xml"/><Relationship Id="rId129" Type="http://schemas.openxmlformats.org/officeDocument/2006/relationships/image" Target="../media/image1699.png"/><Relationship Id="rId54" Type="http://schemas.openxmlformats.org/officeDocument/2006/relationships/customXml" Target="../ink/ink2867.xml"/><Relationship Id="rId75" Type="http://schemas.openxmlformats.org/officeDocument/2006/relationships/image" Target="../media/image1672.png"/><Relationship Id="rId96" Type="http://schemas.openxmlformats.org/officeDocument/2006/relationships/customXml" Target="../ink/ink2888.xml"/><Relationship Id="rId140" Type="http://schemas.openxmlformats.org/officeDocument/2006/relationships/customXml" Target="../ink/ink2910.xml"/><Relationship Id="rId161" Type="http://schemas.openxmlformats.org/officeDocument/2006/relationships/image" Target="../media/image1715.png"/><Relationship Id="rId182" Type="http://schemas.openxmlformats.org/officeDocument/2006/relationships/customXml" Target="../ink/ink2931.xml"/><Relationship Id="rId217" Type="http://schemas.openxmlformats.org/officeDocument/2006/relationships/image" Target="../media/image1743.png"/><Relationship Id="rId6" Type="http://schemas.openxmlformats.org/officeDocument/2006/relationships/customXml" Target="../ink/ink2844.xml"/><Relationship Id="rId238" Type="http://schemas.openxmlformats.org/officeDocument/2006/relationships/customXml" Target="../ink/ink2959.xml"/><Relationship Id="rId259" Type="http://schemas.openxmlformats.org/officeDocument/2006/relationships/image" Target="../media/image1764.png"/><Relationship Id="rId23" Type="http://schemas.openxmlformats.org/officeDocument/2006/relationships/customXml" Target="../ink/ink2852.xml"/><Relationship Id="rId119" Type="http://schemas.openxmlformats.org/officeDocument/2006/relationships/image" Target="../media/image1694.png"/><Relationship Id="rId270" Type="http://schemas.openxmlformats.org/officeDocument/2006/relationships/customXml" Target="../ink/ink2975.xml"/><Relationship Id="rId44" Type="http://schemas.openxmlformats.org/officeDocument/2006/relationships/image" Target="../media/image1656.png"/><Relationship Id="rId65" Type="http://schemas.openxmlformats.org/officeDocument/2006/relationships/image" Target="../media/image1667.png"/><Relationship Id="rId86" Type="http://schemas.openxmlformats.org/officeDocument/2006/relationships/customXml" Target="../ink/ink2883.xml"/><Relationship Id="rId130" Type="http://schemas.openxmlformats.org/officeDocument/2006/relationships/customXml" Target="../ink/ink2905.xml"/><Relationship Id="rId151" Type="http://schemas.openxmlformats.org/officeDocument/2006/relationships/image" Target="../media/image1710.png"/><Relationship Id="rId172" Type="http://schemas.openxmlformats.org/officeDocument/2006/relationships/customXml" Target="../ink/ink2926.xml"/><Relationship Id="rId193" Type="http://schemas.openxmlformats.org/officeDocument/2006/relationships/image" Target="../media/image1731.png"/><Relationship Id="rId207" Type="http://schemas.openxmlformats.org/officeDocument/2006/relationships/image" Target="../media/image1738.png"/><Relationship Id="rId228" Type="http://schemas.openxmlformats.org/officeDocument/2006/relationships/customXml" Target="../ink/ink2954.xml"/><Relationship Id="rId249" Type="http://schemas.openxmlformats.org/officeDocument/2006/relationships/image" Target="../media/image1759.png"/><Relationship Id="rId13" Type="http://schemas.openxmlformats.org/officeDocument/2006/relationships/customXml" Target="../ink/ink2847.xml"/><Relationship Id="rId109" Type="http://schemas.openxmlformats.org/officeDocument/2006/relationships/image" Target="../media/image1689.png"/><Relationship Id="rId260" Type="http://schemas.openxmlformats.org/officeDocument/2006/relationships/customXml" Target="../ink/ink2970.xml"/><Relationship Id="rId34" Type="http://schemas.openxmlformats.org/officeDocument/2006/relationships/image" Target="../media/image1651.png"/><Relationship Id="rId55" Type="http://schemas.openxmlformats.org/officeDocument/2006/relationships/image" Target="../media/image1662.png"/><Relationship Id="rId76" Type="http://schemas.openxmlformats.org/officeDocument/2006/relationships/customXml" Target="../ink/ink2878.xml"/><Relationship Id="rId97" Type="http://schemas.openxmlformats.org/officeDocument/2006/relationships/image" Target="../media/image1683.png"/><Relationship Id="rId120" Type="http://schemas.openxmlformats.org/officeDocument/2006/relationships/customXml" Target="../ink/ink2900.xml"/><Relationship Id="rId141" Type="http://schemas.openxmlformats.org/officeDocument/2006/relationships/image" Target="../media/image1705.png"/><Relationship Id="rId7" Type="http://schemas.openxmlformats.org/officeDocument/2006/relationships/image" Target="../media/image1639.png"/><Relationship Id="rId162" Type="http://schemas.openxmlformats.org/officeDocument/2006/relationships/customXml" Target="../ink/ink2921.xml"/><Relationship Id="rId183" Type="http://schemas.openxmlformats.org/officeDocument/2006/relationships/image" Target="../media/image1726.png"/><Relationship Id="rId218" Type="http://schemas.openxmlformats.org/officeDocument/2006/relationships/customXml" Target="../ink/ink2949.xml"/><Relationship Id="rId239" Type="http://schemas.openxmlformats.org/officeDocument/2006/relationships/image" Target="../media/image1754.png"/><Relationship Id="rId250" Type="http://schemas.openxmlformats.org/officeDocument/2006/relationships/customXml" Target="../ink/ink2965.xml"/><Relationship Id="rId271" Type="http://schemas.openxmlformats.org/officeDocument/2006/relationships/image" Target="../media/image1770.png"/><Relationship Id="rId24" Type="http://schemas.openxmlformats.org/officeDocument/2006/relationships/image" Target="../media/image1646.png"/><Relationship Id="rId45" Type="http://schemas.openxmlformats.org/officeDocument/2006/relationships/image" Target="../media/image703.emf"/><Relationship Id="rId66" Type="http://schemas.openxmlformats.org/officeDocument/2006/relationships/customXml" Target="../ink/ink2873.xml"/><Relationship Id="rId87" Type="http://schemas.openxmlformats.org/officeDocument/2006/relationships/image" Target="../media/image1678.png"/><Relationship Id="rId110" Type="http://schemas.openxmlformats.org/officeDocument/2006/relationships/customXml" Target="../ink/ink2895.xml"/><Relationship Id="rId131" Type="http://schemas.openxmlformats.org/officeDocument/2006/relationships/image" Target="../media/image1700.png"/><Relationship Id="rId152" Type="http://schemas.openxmlformats.org/officeDocument/2006/relationships/customXml" Target="../ink/ink2916.xml"/><Relationship Id="rId173" Type="http://schemas.openxmlformats.org/officeDocument/2006/relationships/image" Target="../media/image1721.png"/><Relationship Id="rId194" Type="http://schemas.openxmlformats.org/officeDocument/2006/relationships/customXml" Target="../ink/ink2937.xml"/><Relationship Id="rId208" Type="http://schemas.openxmlformats.org/officeDocument/2006/relationships/customXml" Target="../ink/ink2944.xml"/><Relationship Id="rId229" Type="http://schemas.openxmlformats.org/officeDocument/2006/relationships/image" Target="../media/image1749.png"/><Relationship Id="rId240" Type="http://schemas.openxmlformats.org/officeDocument/2006/relationships/customXml" Target="../ink/ink2960.xml"/><Relationship Id="rId261" Type="http://schemas.openxmlformats.org/officeDocument/2006/relationships/image" Target="../media/image1765.png"/><Relationship Id="rId14" Type="http://schemas.openxmlformats.org/officeDocument/2006/relationships/image" Target="../media/image1642.png"/><Relationship Id="rId35" Type="http://schemas.openxmlformats.org/officeDocument/2006/relationships/customXml" Target="../ink/ink2858.xml"/><Relationship Id="rId56" Type="http://schemas.openxmlformats.org/officeDocument/2006/relationships/customXml" Target="../ink/ink2868.xml"/><Relationship Id="rId77" Type="http://schemas.openxmlformats.org/officeDocument/2006/relationships/image" Target="../media/image1673.png"/><Relationship Id="rId100" Type="http://schemas.openxmlformats.org/officeDocument/2006/relationships/customXml" Target="../ink/ink2890.xml"/><Relationship Id="rId8" Type="http://schemas.openxmlformats.org/officeDocument/2006/relationships/image" Target="../media/image698.emf"/><Relationship Id="rId98" Type="http://schemas.openxmlformats.org/officeDocument/2006/relationships/customXml" Target="../ink/ink2889.xml"/><Relationship Id="rId121" Type="http://schemas.openxmlformats.org/officeDocument/2006/relationships/image" Target="../media/image1695.png"/><Relationship Id="rId142" Type="http://schemas.openxmlformats.org/officeDocument/2006/relationships/customXml" Target="../ink/ink2911.xml"/><Relationship Id="rId163" Type="http://schemas.openxmlformats.org/officeDocument/2006/relationships/image" Target="../media/image1716.png"/><Relationship Id="rId184" Type="http://schemas.openxmlformats.org/officeDocument/2006/relationships/customXml" Target="../ink/ink2932.xml"/><Relationship Id="rId219" Type="http://schemas.openxmlformats.org/officeDocument/2006/relationships/image" Target="../media/image1744.png"/><Relationship Id="rId230" Type="http://schemas.openxmlformats.org/officeDocument/2006/relationships/customXml" Target="../ink/ink2955.xml"/><Relationship Id="rId251" Type="http://schemas.openxmlformats.org/officeDocument/2006/relationships/image" Target="../media/image1760.png"/><Relationship Id="rId25" Type="http://schemas.openxmlformats.org/officeDocument/2006/relationships/customXml" Target="../ink/ink2853.xml"/><Relationship Id="rId46" Type="http://schemas.openxmlformats.org/officeDocument/2006/relationships/customXml" Target="../ink/ink2863.xml"/><Relationship Id="rId67" Type="http://schemas.openxmlformats.org/officeDocument/2006/relationships/image" Target="../media/image1668.png"/><Relationship Id="rId88" Type="http://schemas.openxmlformats.org/officeDocument/2006/relationships/customXml" Target="../ink/ink2884.xml"/><Relationship Id="rId111" Type="http://schemas.openxmlformats.org/officeDocument/2006/relationships/image" Target="../media/image1690.png"/><Relationship Id="rId132" Type="http://schemas.openxmlformats.org/officeDocument/2006/relationships/customXml" Target="../ink/ink2906.xml"/><Relationship Id="rId153" Type="http://schemas.openxmlformats.org/officeDocument/2006/relationships/image" Target="../media/image1711.png"/><Relationship Id="rId174" Type="http://schemas.openxmlformats.org/officeDocument/2006/relationships/customXml" Target="../ink/ink2927.xml"/><Relationship Id="rId195" Type="http://schemas.openxmlformats.org/officeDocument/2006/relationships/image" Target="../media/image1732.png"/><Relationship Id="rId209" Type="http://schemas.openxmlformats.org/officeDocument/2006/relationships/image" Target="../media/image1739.png"/><Relationship Id="rId220" Type="http://schemas.openxmlformats.org/officeDocument/2006/relationships/customXml" Target="../ink/ink2950.xml"/><Relationship Id="rId241" Type="http://schemas.openxmlformats.org/officeDocument/2006/relationships/image" Target="../media/image1755.png"/><Relationship Id="rId15" Type="http://schemas.openxmlformats.org/officeDocument/2006/relationships/customXml" Target="../ink/ink2848.xml"/><Relationship Id="rId36" Type="http://schemas.openxmlformats.org/officeDocument/2006/relationships/image" Target="../media/image1652.png"/><Relationship Id="rId57" Type="http://schemas.openxmlformats.org/officeDocument/2006/relationships/image" Target="../media/image1663.png"/><Relationship Id="rId262" Type="http://schemas.openxmlformats.org/officeDocument/2006/relationships/customXml" Target="../ink/ink2971.xml"/><Relationship Id="rId78" Type="http://schemas.openxmlformats.org/officeDocument/2006/relationships/customXml" Target="../ink/ink2879.xml"/><Relationship Id="rId99" Type="http://schemas.openxmlformats.org/officeDocument/2006/relationships/image" Target="../media/image1684.png"/><Relationship Id="rId101" Type="http://schemas.openxmlformats.org/officeDocument/2006/relationships/image" Target="../media/image1685.png"/><Relationship Id="rId122" Type="http://schemas.openxmlformats.org/officeDocument/2006/relationships/customXml" Target="../ink/ink2901.xml"/><Relationship Id="rId143" Type="http://schemas.openxmlformats.org/officeDocument/2006/relationships/image" Target="../media/image1706.png"/><Relationship Id="rId164" Type="http://schemas.openxmlformats.org/officeDocument/2006/relationships/customXml" Target="../ink/ink2922.xml"/><Relationship Id="rId185" Type="http://schemas.openxmlformats.org/officeDocument/2006/relationships/image" Target="../media/image1727.png"/><Relationship Id="rId9" Type="http://schemas.openxmlformats.org/officeDocument/2006/relationships/customXml" Target="../ink/ink2845.xml"/><Relationship Id="rId210" Type="http://schemas.openxmlformats.org/officeDocument/2006/relationships/customXml" Target="../ink/ink2945.xml"/><Relationship Id="rId26" Type="http://schemas.openxmlformats.org/officeDocument/2006/relationships/image" Target="../media/image1647.png"/><Relationship Id="rId231" Type="http://schemas.openxmlformats.org/officeDocument/2006/relationships/image" Target="../media/image1750.png"/><Relationship Id="rId252" Type="http://schemas.openxmlformats.org/officeDocument/2006/relationships/customXml" Target="../ink/ink2966.xml"/><Relationship Id="rId47" Type="http://schemas.openxmlformats.org/officeDocument/2006/relationships/image" Target="../media/image1658.png"/><Relationship Id="rId68" Type="http://schemas.openxmlformats.org/officeDocument/2006/relationships/customXml" Target="../ink/ink2874.xml"/><Relationship Id="rId89" Type="http://schemas.openxmlformats.org/officeDocument/2006/relationships/image" Target="../media/image1679.png"/><Relationship Id="rId112" Type="http://schemas.openxmlformats.org/officeDocument/2006/relationships/customXml" Target="../ink/ink2896.xml"/><Relationship Id="rId133" Type="http://schemas.openxmlformats.org/officeDocument/2006/relationships/image" Target="../media/image1701.png"/><Relationship Id="rId154" Type="http://schemas.openxmlformats.org/officeDocument/2006/relationships/customXml" Target="../ink/ink2917.xml"/><Relationship Id="rId175" Type="http://schemas.openxmlformats.org/officeDocument/2006/relationships/image" Target="../media/image1722.png"/><Relationship Id="rId196" Type="http://schemas.openxmlformats.org/officeDocument/2006/relationships/customXml" Target="../ink/ink2938.xml"/><Relationship Id="rId200" Type="http://schemas.openxmlformats.org/officeDocument/2006/relationships/customXml" Target="../ink/ink2940.xml"/><Relationship Id="rId16" Type="http://schemas.openxmlformats.org/officeDocument/2006/relationships/image" Target="../media/image1643.png"/><Relationship Id="rId221" Type="http://schemas.openxmlformats.org/officeDocument/2006/relationships/image" Target="../media/image1745.png"/><Relationship Id="rId242" Type="http://schemas.openxmlformats.org/officeDocument/2006/relationships/customXml" Target="../ink/ink2961.xml"/><Relationship Id="rId263" Type="http://schemas.openxmlformats.org/officeDocument/2006/relationships/image" Target="../media/image1766.png"/><Relationship Id="rId37" Type="http://schemas.openxmlformats.org/officeDocument/2006/relationships/customXml" Target="../ink/ink2859.xml"/><Relationship Id="rId58" Type="http://schemas.openxmlformats.org/officeDocument/2006/relationships/customXml" Target="../ink/ink2869.xml"/><Relationship Id="rId79" Type="http://schemas.openxmlformats.org/officeDocument/2006/relationships/image" Target="../media/image1674.png"/><Relationship Id="rId102" Type="http://schemas.openxmlformats.org/officeDocument/2006/relationships/customXml" Target="../ink/ink2891.xml"/><Relationship Id="rId123" Type="http://schemas.openxmlformats.org/officeDocument/2006/relationships/image" Target="../media/image1696.png"/><Relationship Id="rId144" Type="http://schemas.openxmlformats.org/officeDocument/2006/relationships/customXml" Target="../ink/ink2912.xml"/><Relationship Id="rId90" Type="http://schemas.openxmlformats.org/officeDocument/2006/relationships/customXml" Target="../ink/ink2885.xml"/><Relationship Id="rId165" Type="http://schemas.openxmlformats.org/officeDocument/2006/relationships/image" Target="../media/image1717.png"/><Relationship Id="rId186" Type="http://schemas.openxmlformats.org/officeDocument/2006/relationships/customXml" Target="../ink/ink2933.xml"/><Relationship Id="rId211" Type="http://schemas.openxmlformats.org/officeDocument/2006/relationships/image" Target="../media/image1740.png"/><Relationship Id="rId232" Type="http://schemas.openxmlformats.org/officeDocument/2006/relationships/customXml" Target="../ink/ink2956.xml"/><Relationship Id="rId253" Type="http://schemas.openxmlformats.org/officeDocument/2006/relationships/image" Target="../media/image1761.png"/><Relationship Id="rId27" Type="http://schemas.openxmlformats.org/officeDocument/2006/relationships/customXml" Target="../ink/ink2854.xml"/><Relationship Id="rId48" Type="http://schemas.openxmlformats.org/officeDocument/2006/relationships/customXml" Target="../ink/ink2864.xml"/><Relationship Id="rId69" Type="http://schemas.openxmlformats.org/officeDocument/2006/relationships/image" Target="../media/image1669.png"/><Relationship Id="rId113" Type="http://schemas.openxmlformats.org/officeDocument/2006/relationships/image" Target="../media/image1691.png"/><Relationship Id="rId134" Type="http://schemas.openxmlformats.org/officeDocument/2006/relationships/customXml" Target="../ink/ink2907.xml"/><Relationship Id="rId80" Type="http://schemas.openxmlformats.org/officeDocument/2006/relationships/customXml" Target="../ink/ink2880.xml"/><Relationship Id="rId155" Type="http://schemas.openxmlformats.org/officeDocument/2006/relationships/image" Target="../media/image1712.png"/><Relationship Id="rId176" Type="http://schemas.openxmlformats.org/officeDocument/2006/relationships/customXml" Target="../ink/ink2928.xml"/><Relationship Id="rId197" Type="http://schemas.openxmlformats.org/officeDocument/2006/relationships/image" Target="../media/image1733.png"/><Relationship Id="rId201" Type="http://schemas.openxmlformats.org/officeDocument/2006/relationships/image" Target="../media/image1735.png"/><Relationship Id="rId222" Type="http://schemas.openxmlformats.org/officeDocument/2006/relationships/customXml" Target="../ink/ink2951.xml"/><Relationship Id="rId243" Type="http://schemas.openxmlformats.org/officeDocument/2006/relationships/image" Target="../media/image1756.png"/><Relationship Id="rId264" Type="http://schemas.openxmlformats.org/officeDocument/2006/relationships/customXml" Target="../ink/ink2972.xml"/><Relationship Id="rId17" Type="http://schemas.openxmlformats.org/officeDocument/2006/relationships/customXml" Target="../ink/ink2849.xml"/><Relationship Id="rId38" Type="http://schemas.openxmlformats.org/officeDocument/2006/relationships/image" Target="../media/image1653.png"/><Relationship Id="rId59" Type="http://schemas.openxmlformats.org/officeDocument/2006/relationships/image" Target="../media/image1664.png"/><Relationship Id="rId103" Type="http://schemas.openxmlformats.org/officeDocument/2006/relationships/image" Target="../media/image1686.png"/><Relationship Id="rId124" Type="http://schemas.openxmlformats.org/officeDocument/2006/relationships/customXml" Target="../ink/ink2902.xml"/><Relationship Id="rId70" Type="http://schemas.openxmlformats.org/officeDocument/2006/relationships/customXml" Target="../ink/ink2875.xml"/><Relationship Id="rId91" Type="http://schemas.openxmlformats.org/officeDocument/2006/relationships/image" Target="../media/image1680.png"/><Relationship Id="rId145" Type="http://schemas.openxmlformats.org/officeDocument/2006/relationships/image" Target="../media/image1707.png"/><Relationship Id="rId166" Type="http://schemas.openxmlformats.org/officeDocument/2006/relationships/customXml" Target="../ink/ink2923.xml"/><Relationship Id="rId187" Type="http://schemas.openxmlformats.org/officeDocument/2006/relationships/image" Target="../media/image1728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2946.xml"/><Relationship Id="rId233" Type="http://schemas.openxmlformats.org/officeDocument/2006/relationships/image" Target="../media/image1751.png"/><Relationship Id="rId254" Type="http://schemas.openxmlformats.org/officeDocument/2006/relationships/customXml" Target="../ink/ink2967.xml"/><Relationship Id="rId28" Type="http://schemas.openxmlformats.org/officeDocument/2006/relationships/image" Target="../media/image1648.png"/><Relationship Id="rId49" Type="http://schemas.openxmlformats.org/officeDocument/2006/relationships/image" Target="../media/image1659.png"/><Relationship Id="rId114" Type="http://schemas.openxmlformats.org/officeDocument/2006/relationships/customXml" Target="../ink/ink2897.xml"/><Relationship Id="rId60" Type="http://schemas.openxmlformats.org/officeDocument/2006/relationships/customXml" Target="../ink/ink2870.xml"/><Relationship Id="rId81" Type="http://schemas.openxmlformats.org/officeDocument/2006/relationships/image" Target="../media/image1675.png"/><Relationship Id="rId135" Type="http://schemas.openxmlformats.org/officeDocument/2006/relationships/image" Target="../media/image1702.png"/><Relationship Id="rId156" Type="http://schemas.openxmlformats.org/officeDocument/2006/relationships/customXml" Target="../ink/ink2918.xml"/><Relationship Id="rId177" Type="http://schemas.openxmlformats.org/officeDocument/2006/relationships/image" Target="../media/image1723.png"/><Relationship Id="rId198" Type="http://schemas.openxmlformats.org/officeDocument/2006/relationships/customXml" Target="../ink/ink2939.xml"/><Relationship Id="rId202" Type="http://schemas.openxmlformats.org/officeDocument/2006/relationships/customXml" Target="../ink/ink2941.xml"/><Relationship Id="rId223" Type="http://schemas.openxmlformats.org/officeDocument/2006/relationships/image" Target="../media/image1746.png"/><Relationship Id="rId244" Type="http://schemas.openxmlformats.org/officeDocument/2006/relationships/customXml" Target="../ink/ink2962.xml"/><Relationship Id="rId18" Type="http://schemas.openxmlformats.org/officeDocument/2006/relationships/image" Target="../media/image1644.png"/><Relationship Id="rId39" Type="http://schemas.openxmlformats.org/officeDocument/2006/relationships/customXml" Target="../ink/ink2860.xml"/><Relationship Id="rId265" Type="http://schemas.openxmlformats.org/officeDocument/2006/relationships/image" Target="../media/image1767.png"/><Relationship Id="rId50" Type="http://schemas.openxmlformats.org/officeDocument/2006/relationships/customXml" Target="../ink/ink2865.xml"/><Relationship Id="rId104" Type="http://schemas.openxmlformats.org/officeDocument/2006/relationships/customXml" Target="../ink/ink2892.xml"/><Relationship Id="rId125" Type="http://schemas.openxmlformats.org/officeDocument/2006/relationships/image" Target="../media/image1697.png"/><Relationship Id="rId146" Type="http://schemas.openxmlformats.org/officeDocument/2006/relationships/customXml" Target="../ink/ink2913.xml"/><Relationship Id="rId167" Type="http://schemas.openxmlformats.org/officeDocument/2006/relationships/image" Target="../media/image1718.png"/><Relationship Id="rId188" Type="http://schemas.openxmlformats.org/officeDocument/2006/relationships/customXml" Target="../ink/ink2934.xml"/><Relationship Id="rId71" Type="http://schemas.openxmlformats.org/officeDocument/2006/relationships/image" Target="../media/image1670.png"/><Relationship Id="rId92" Type="http://schemas.openxmlformats.org/officeDocument/2006/relationships/customXml" Target="../ink/ink2886.xml"/><Relationship Id="rId213" Type="http://schemas.openxmlformats.org/officeDocument/2006/relationships/image" Target="../media/image1741.png"/><Relationship Id="rId234" Type="http://schemas.openxmlformats.org/officeDocument/2006/relationships/customXml" Target="../ink/ink2957.xml"/><Relationship Id="rId2" Type="http://schemas.openxmlformats.org/officeDocument/2006/relationships/image" Target="../media/image701.emf"/><Relationship Id="rId29" Type="http://schemas.openxmlformats.org/officeDocument/2006/relationships/customXml" Target="../ink/ink2855.xml"/><Relationship Id="rId255" Type="http://schemas.openxmlformats.org/officeDocument/2006/relationships/image" Target="../media/image1762.png"/><Relationship Id="rId40" Type="http://schemas.openxmlformats.org/officeDocument/2006/relationships/image" Target="../media/image1654.png"/><Relationship Id="rId115" Type="http://schemas.openxmlformats.org/officeDocument/2006/relationships/image" Target="../media/image1692.png"/><Relationship Id="rId136" Type="http://schemas.openxmlformats.org/officeDocument/2006/relationships/customXml" Target="../ink/ink2908.xml"/><Relationship Id="rId157" Type="http://schemas.openxmlformats.org/officeDocument/2006/relationships/image" Target="../media/image1713.png"/><Relationship Id="rId178" Type="http://schemas.openxmlformats.org/officeDocument/2006/relationships/customXml" Target="../ink/ink2929.xml"/><Relationship Id="rId61" Type="http://schemas.openxmlformats.org/officeDocument/2006/relationships/image" Target="../media/image1665.png"/><Relationship Id="rId82" Type="http://schemas.openxmlformats.org/officeDocument/2006/relationships/customXml" Target="../ink/ink2881.xml"/><Relationship Id="rId199" Type="http://schemas.openxmlformats.org/officeDocument/2006/relationships/image" Target="../media/image1734.png"/><Relationship Id="rId203" Type="http://schemas.openxmlformats.org/officeDocument/2006/relationships/image" Target="../media/image1736.png"/><Relationship Id="rId19" Type="http://schemas.openxmlformats.org/officeDocument/2006/relationships/customXml" Target="../ink/ink2850.xml"/><Relationship Id="rId224" Type="http://schemas.openxmlformats.org/officeDocument/2006/relationships/customXml" Target="../ink/ink2952.xml"/><Relationship Id="rId245" Type="http://schemas.openxmlformats.org/officeDocument/2006/relationships/image" Target="../media/image1757.png"/><Relationship Id="rId266" Type="http://schemas.openxmlformats.org/officeDocument/2006/relationships/customXml" Target="../ink/ink2973.xml"/><Relationship Id="rId30" Type="http://schemas.openxmlformats.org/officeDocument/2006/relationships/image" Target="../media/image1649.png"/><Relationship Id="rId105" Type="http://schemas.openxmlformats.org/officeDocument/2006/relationships/image" Target="../media/image1687.png"/><Relationship Id="rId126" Type="http://schemas.openxmlformats.org/officeDocument/2006/relationships/customXml" Target="../ink/ink2903.xml"/><Relationship Id="rId147" Type="http://schemas.openxmlformats.org/officeDocument/2006/relationships/image" Target="../media/image1708.png"/><Relationship Id="rId168" Type="http://schemas.openxmlformats.org/officeDocument/2006/relationships/customXml" Target="../ink/ink2924.xml"/><Relationship Id="rId51" Type="http://schemas.openxmlformats.org/officeDocument/2006/relationships/image" Target="../media/image1660.png"/><Relationship Id="rId72" Type="http://schemas.openxmlformats.org/officeDocument/2006/relationships/customXml" Target="../ink/ink2876.xml"/><Relationship Id="rId93" Type="http://schemas.openxmlformats.org/officeDocument/2006/relationships/image" Target="../media/image1681.png"/><Relationship Id="rId189" Type="http://schemas.openxmlformats.org/officeDocument/2006/relationships/image" Target="../media/image1729.png"/><Relationship Id="rId3" Type="http://schemas.openxmlformats.org/officeDocument/2006/relationships/image" Target="../media/image702.emf"/><Relationship Id="rId214" Type="http://schemas.openxmlformats.org/officeDocument/2006/relationships/customXml" Target="../ink/ink2947.xml"/><Relationship Id="rId235" Type="http://schemas.openxmlformats.org/officeDocument/2006/relationships/image" Target="../media/image1752.png"/><Relationship Id="rId256" Type="http://schemas.openxmlformats.org/officeDocument/2006/relationships/customXml" Target="../ink/ink2968.xml"/><Relationship Id="rId116" Type="http://schemas.openxmlformats.org/officeDocument/2006/relationships/customXml" Target="../ink/ink2898.xml"/><Relationship Id="rId137" Type="http://schemas.openxmlformats.org/officeDocument/2006/relationships/image" Target="../media/image1703.png"/><Relationship Id="rId158" Type="http://schemas.openxmlformats.org/officeDocument/2006/relationships/customXml" Target="../ink/ink2919.xml"/><Relationship Id="rId20" Type="http://schemas.openxmlformats.org/officeDocument/2006/relationships/image" Target="../media/image1645.png"/><Relationship Id="rId41" Type="http://schemas.openxmlformats.org/officeDocument/2006/relationships/customXml" Target="../ink/ink2861.xml"/><Relationship Id="rId62" Type="http://schemas.openxmlformats.org/officeDocument/2006/relationships/customXml" Target="../ink/ink2871.xml"/><Relationship Id="rId83" Type="http://schemas.openxmlformats.org/officeDocument/2006/relationships/image" Target="../media/image1676.png"/><Relationship Id="rId179" Type="http://schemas.openxmlformats.org/officeDocument/2006/relationships/image" Target="../media/image1724.png"/><Relationship Id="rId190" Type="http://schemas.openxmlformats.org/officeDocument/2006/relationships/customXml" Target="../ink/ink2935.xml"/><Relationship Id="rId204" Type="http://schemas.openxmlformats.org/officeDocument/2006/relationships/customXml" Target="../ink/ink2942.xml"/><Relationship Id="rId225" Type="http://schemas.openxmlformats.org/officeDocument/2006/relationships/image" Target="../media/image1747.png"/><Relationship Id="rId246" Type="http://schemas.openxmlformats.org/officeDocument/2006/relationships/customXml" Target="../ink/ink2963.xml"/><Relationship Id="rId267" Type="http://schemas.openxmlformats.org/officeDocument/2006/relationships/image" Target="../media/image1768.png"/><Relationship Id="rId106" Type="http://schemas.openxmlformats.org/officeDocument/2006/relationships/customXml" Target="../ink/ink2893.xml"/><Relationship Id="rId127" Type="http://schemas.openxmlformats.org/officeDocument/2006/relationships/image" Target="../media/image1698.png"/><Relationship Id="rId10" Type="http://schemas.openxmlformats.org/officeDocument/2006/relationships/image" Target="../media/image1640.png"/><Relationship Id="rId31" Type="http://schemas.openxmlformats.org/officeDocument/2006/relationships/customXml" Target="../ink/ink2856.xml"/><Relationship Id="rId52" Type="http://schemas.openxmlformats.org/officeDocument/2006/relationships/customXml" Target="../ink/ink2866.xml"/><Relationship Id="rId73" Type="http://schemas.openxmlformats.org/officeDocument/2006/relationships/image" Target="../media/image1671.png"/><Relationship Id="rId94" Type="http://schemas.openxmlformats.org/officeDocument/2006/relationships/customXml" Target="../ink/ink2887.xml"/><Relationship Id="rId148" Type="http://schemas.openxmlformats.org/officeDocument/2006/relationships/customXml" Target="../ink/ink2914.xml"/><Relationship Id="rId169" Type="http://schemas.openxmlformats.org/officeDocument/2006/relationships/image" Target="../media/image1719.png"/><Relationship Id="rId4" Type="http://schemas.openxmlformats.org/officeDocument/2006/relationships/customXml" Target="../ink/ink2843.xml"/><Relationship Id="rId180" Type="http://schemas.openxmlformats.org/officeDocument/2006/relationships/customXml" Target="../ink/ink2930.xml"/><Relationship Id="rId215" Type="http://schemas.openxmlformats.org/officeDocument/2006/relationships/image" Target="../media/image1742.png"/><Relationship Id="rId236" Type="http://schemas.openxmlformats.org/officeDocument/2006/relationships/customXml" Target="../ink/ink2958.xml"/><Relationship Id="rId257" Type="http://schemas.openxmlformats.org/officeDocument/2006/relationships/image" Target="../media/image1763.png"/><Relationship Id="rId42" Type="http://schemas.openxmlformats.org/officeDocument/2006/relationships/image" Target="../media/image1655.png"/><Relationship Id="rId84" Type="http://schemas.openxmlformats.org/officeDocument/2006/relationships/customXml" Target="../ink/ink2882.xml"/><Relationship Id="rId138" Type="http://schemas.openxmlformats.org/officeDocument/2006/relationships/customXml" Target="../ink/ink2909.xml"/><Relationship Id="rId191" Type="http://schemas.openxmlformats.org/officeDocument/2006/relationships/image" Target="../media/image1730.png"/><Relationship Id="rId205" Type="http://schemas.openxmlformats.org/officeDocument/2006/relationships/image" Target="../media/image1737.png"/><Relationship Id="rId247" Type="http://schemas.openxmlformats.org/officeDocument/2006/relationships/image" Target="../media/image1758.png"/><Relationship Id="rId107" Type="http://schemas.openxmlformats.org/officeDocument/2006/relationships/image" Target="../media/image1688.png"/></Relationships>
</file>

<file path=ppt/slides/_rels/slide3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829.png"/><Relationship Id="rId21" Type="http://schemas.openxmlformats.org/officeDocument/2006/relationships/customXml" Target="../ink/ink2985.xml"/><Relationship Id="rId42" Type="http://schemas.openxmlformats.org/officeDocument/2006/relationships/image" Target="../media/image1791.png"/><Relationship Id="rId63" Type="http://schemas.openxmlformats.org/officeDocument/2006/relationships/customXml" Target="../ink/ink3006.xml"/><Relationship Id="rId84" Type="http://schemas.openxmlformats.org/officeDocument/2006/relationships/image" Target="../media/image1812.png"/><Relationship Id="rId138" Type="http://schemas.openxmlformats.org/officeDocument/2006/relationships/customXml" Target="../ink/ink3043.xml"/><Relationship Id="rId159" Type="http://schemas.openxmlformats.org/officeDocument/2006/relationships/image" Target="../media/image1850.png"/><Relationship Id="rId170" Type="http://schemas.openxmlformats.org/officeDocument/2006/relationships/customXml" Target="../ink/ink3059.xml"/><Relationship Id="rId107" Type="http://schemas.openxmlformats.org/officeDocument/2006/relationships/image" Target="../media/image705.emf"/><Relationship Id="rId11" Type="http://schemas.openxmlformats.org/officeDocument/2006/relationships/customXml" Target="../ink/ink2980.xml"/><Relationship Id="rId32" Type="http://schemas.openxmlformats.org/officeDocument/2006/relationships/image" Target="../media/image1786.png"/><Relationship Id="rId53" Type="http://schemas.openxmlformats.org/officeDocument/2006/relationships/customXml" Target="../ink/ink3001.xml"/><Relationship Id="rId74" Type="http://schemas.openxmlformats.org/officeDocument/2006/relationships/image" Target="../media/image1807.png"/><Relationship Id="rId128" Type="http://schemas.openxmlformats.org/officeDocument/2006/relationships/customXml" Target="../ink/ink3038.xml"/><Relationship Id="rId149" Type="http://schemas.openxmlformats.org/officeDocument/2006/relationships/image" Target="../media/image1845.png"/><Relationship Id="rId5" Type="http://schemas.openxmlformats.org/officeDocument/2006/relationships/customXml" Target="../ink/ink2977.xml"/><Relationship Id="rId95" Type="http://schemas.openxmlformats.org/officeDocument/2006/relationships/customXml" Target="../ink/ink3022.xml"/><Relationship Id="rId160" Type="http://schemas.openxmlformats.org/officeDocument/2006/relationships/customXml" Target="../ink/ink3054.xml"/><Relationship Id="rId181" Type="http://schemas.openxmlformats.org/officeDocument/2006/relationships/image" Target="../media/image1861.png"/><Relationship Id="rId22" Type="http://schemas.openxmlformats.org/officeDocument/2006/relationships/image" Target="../media/image1781.png"/><Relationship Id="rId43" Type="http://schemas.openxmlformats.org/officeDocument/2006/relationships/customXml" Target="../ink/ink2996.xml"/><Relationship Id="rId64" Type="http://schemas.openxmlformats.org/officeDocument/2006/relationships/image" Target="../media/image1802.png"/><Relationship Id="rId118" Type="http://schemas.openxmlformats.org/officeDocument/2006/relationships/customXml" Target="../ink/ink3033.xml"/><Relationship Id="rId139" Type="http://schemas.openxmlformats.org/officeDocument/2006/relationships/image" Target="../media/image1840.png"/><Relationship Id="rId85" Type="http://schemas.openxmlformats.org/officeDocument/2006/relationships/customXml" Target="../ink/ink3017.xml"/><Relationship Id="rId150" Type="http://schemas.openxmlformats.org/officeDocument/2006/relationships/customXml" Target="../ink/ink3049.xml"/><Relationship Id="rId171" Type="http://schemas.openxmlformats.org/officeDocument/2006/relationships/image" Target="../media/image1856.png"/><Relationship Id="rId12" Type="http://schemas.openxmlformats.org/officeDocument/2006/relationships/image" Target="../media/image1776.png"/><Relationship Id="rId33" Type="http://schemas.openxmlformats.org/officeDocument/2006/relationships/customXml" Target="../ink/ink2991.xml"/><Relationship Id="rId108" Type="http://schemas.openxmlformats.org/officeDocument/2006/relationships/customXml" Target="../ink/ink3028.xml"/><Relationship Id="rId129" Type="http://schemas.openxmlformats.org/officeDocument/2006/relationships/image" Target="../media/image1835.png"/><Relationship Id="rId54" Type="http://schemas.openxmlformats.org/officeDocument/2006/relationships/image" Target="../media/image1797.png"/><Relationship Id="rId75" Type="http://schemas.openxmlformats.org/officeDocument/2006/relationships/customXml" Target="../ink/ink3012.xml"/><Relationship Id="rId96" Type="http://schemas.openxmlformats.org/officeDocument/2006/relationships/image" Target="../media/image1818.png"/><Relationship Id="rId140" Type="http://schemas.openxmlformats.org/officeDocument/2006/relationships/customXml" Target="../ink/ink3044.xml"/><Relationship Id="rId161" Type="http://schemas.openxmlformats.org/officeDocument/2006/relationships/image" Target="../media/image1851.png"/><Relationship Id="rId182" Type="http://schemas.openxmlformats.org/officeDocument/2006/relationships/customXml" Target="../ink/ink3065.xml"/><Relationship Id="rId6" Type="http://schemas.openxmlformats.org/officeDocument/2006/relationships/image" Target="../media/image1773.png"/><Relationship Id="rId23" Type="http://schemas.openxmlformats.org/officeDocument/2006/relationships/customXml" Target="../ink/ink2986.xml"/><Relationship Id="rId119" Type="http://schemas.openxmlformats.org/officeDocument/2006/relationships/image" Target="../media/image1830.png"/><Relationship Id="rId44" Type="http://schemas.openxmlformats.org/officeDocument/2006/relationships/image" Target="../media/image1792.png"/><Relationship Id="rId60" Type="http://schemas.openxmlformats.org/officeDocument/2006/relationships/image" Target="../media/image1800.png"/><Relationship Id="rId65" Type="http://schemas.openxmlformats.org/officeDocument/2006/relationships/customXml" Target="../ink/ink3007.xml"/><Relationship Id="rId81" Type="http://schemas.openxmlformats.org/officeDocument/2006/relationships/customXml" Target="../ink/ink3015.xml"/><Relationship Id="rId86" Type="http://schemas.openxmlformats.org/officeDocument/2006/relationships/image" Target="../media/image1813.png"/><Relationship Id="rId130" Type="http://schemas.openxmlformats.org/officeDocument/2006/relationships/customXml" Target="../ink/ink3039.xml"/><Relationship Id="rId135" Type="http://schemas.openxmlformats.org/officeDocument/2006/relationships/image" Target="../media/image1838.png"/><Relationship Id="rId151" Type="http://schemas.openxmlformats.org/officeDocument/2006/relationships/image" Target="../media/image1846.png"/><Relationship Id="rId156" Type="http://schemas.openxmlformats.org/officeDocument/2006/relationships/customXml" Target="../ink/ink3052.xml"/><Relationship Id="rId177" Type="http://schemas.openxmlformats.org/officeDocument/2006/relationships/image" Target="../media/image1859.png"/><Relationship Id="rId172" Type="http://schemas.openxmlformats.org/officeDocument/2006/relationships/customXml" Target="../ink/ink3060.xml"/><Relationship Id="rId13" Type="http://schemas.openxmlformats.org/officeDocument/2006/relationships/customXml" Target="../ink/ink2981.xml"/><Relationship Id="rId18" Type="http://schemas.openxmlformats.org/officeDocument/2006/relationships/image" Target="../media/image1779.png"/><Relationship Id="rId39" Type="http://schemas.openxmlformats.org/officeDocument/2006/relationships/customXml" Target="../ink/ink2994.xml"/><Relationship Id="rId109" Type="http://schemas.openxmlformats.org/officeDocument/2006/relationships/image" Target="../media/image1825.png"/><Relationship Id="rId34" Type="http://schemas.openxmlformats.org/officeDocument/2006/relationships/image" Target="../media/image1787.png"/><Relationship Id="rId50" Type="http://schemas.openxmlformats.org/officeDocument/2006/relationships/image" Target="../media/image1795.png"/><Relationship Id="rId55" Type="http://schemas.openxmlformats.org/officeDocument/2006/relationships/customXml" Target="../ink/ink3002.xml"/><Relationship Id="rId76" Type="http://schemas.openxmlformats.org/officeDocument/2006/relationships/image" Target="../media/image1808.png"/><Relationship Id="rId97" Type="http://schemas.openxmlformats.org/officeDocument/2006/relationships/customXml" Target="../ink/ink3023.xml"/><Relationship Id="rId104" Type="http://schemas.openxmlformats.org/officeDocument/2006/relationships/image" Target="../media/image1822.png"/><Relationship Id="rId120" Type="http://schemas.openxmlformats.org/officeDocument/2006/relationships/customXml" Target="../ink/ink3034.xml"/><Relationship Id="rId125" Type="http://schemas.openxmlformats.org/officeDocument/2006/relationships/image" Target="../media/image1833.png"/><Relationship Id="rId141" Type="http://schemas.openxmlformats.org/officeDocument/2006/relationships/image" Target="../media/image1841.png"/><Relationship Id="rId146" Type="http://schemas.openxmlformats.org/officeDocument/2006/relationships/customXml" Target="../ink/ink3047.xml"/><Relationship Id="rId167" Type="http://schemas.openxmlformats.org/officeDocument/2006/relationships/image" Target="../media/image1854.png"/><Relationship Id="rId7" Type="http://schemas.openxmlformats.org/officeDocument/2006/relationships/customXml" Target="../ink/ink2978.xml"/><Relationship Id="rId71" Type="http://schemas.openxmlformats.org/officeDocument/2006/relationships/customXml" Target="../ink/ink3010.xml"/><Relationship Id="rId92" Type="http://schemas.openxmlformats.org/officeDocument/2006/relationships/image" Target="../media/image1816.png"/><Relationship Id="rId162" Type="http://schemas.openxmlformats.org/officeDocument/2006/relationships/customXml" Target="../ink/ink3055.xml"/><Relationship Id="rId183" Type="http://schemas.openxmlformats.org/officeDocument/2006/relationships/image" Target="../media/image1862.png"/><Relationship Id="rId2" Type="http://schemas.openxmlformats.org/officeDocument/2006/relationships/image" Target="../media/image704.emf"/><Relationship Id="rId29" Type="http://schemas.openxmlformats.org/officeDocument/2006/relationships/customXml" Target="../ink/ink2989.xml"/><Relationship Id="rId24" Type="http://schemas.openxmlformats.org/officeDocument/2006/relationships/image" Target="../media/image1782.png"/><Relationship Id="rId40" Type="http://schemas.openxmlformats.org/officeDocument/2006/relationships/image" Target="../media/image1790.png"/><Relationship Id="rId45" Type="http://schemas.openxmlformats.org/officeDocument/2006/relationships/customXml" Target="../ink/ink2997.xml"/><Relationship Id="rId66" Type="http://schemas.openxmlformats.org/officeDocument/2006/relationships/image" Target="../media/image1803.png"/><Relationship Id="rId87" Type="http://schemas.openxmlformats.org/officeDocument/2006/relationships/customXml" Target="../ink/ink3018.xml"/><Relationship Id="rId110" Type="http://schemas.openxmlformats.org/officeDocument/2006/relationships/customXml" Target="../ink/ink3029.xml"/><Relationship Id="rId115" Type="http://schemas.openxmlformats.org/officeDocument/2006/relationships/image" Target="../media/image1828.png"/><Relationship Id="rId131" Type="http://schemas.openxmlformats.org/officeDocument/2006/relationships/image" Target="../media/image1836.png"/><Relationship Id="rId136" Type="http://schemas.openxmlformats.org/officeDocument/2006/relationships/customXml" Target="../ink/ink3042.xml"/><Relationship Id="rId157" Type="http://schemas.openxmlformats.org/officeDocument/2006/relationships/image" Target="../media/image1849.png"/><Relationship Id="rId178" Type="http://schemas.openxmlformats.org/officeDocument/2006/relationships/customXml" Target="../ink/ink3063.xml"/><Relationship Id="rId61" Type="http://schemas.openxmlformats.org/officeDocument/2006/relationships/customXml" Target="../ink/ink3005.xml"/><Relationship Id="rId82" Type="http://schemas.openxmlformats.org/officeDocument/2006/relationships/image" Target="../media/image1811.png"/><Relationship Id="rId152" Type="http://schemas.openxmlformats.org/officeDocument/2006/relationships/customXml" Target="../ink/ink3050.xml"/><Relationship Id="rId173" Type="http://schemas.openxmlformats.org/officeDocument/2006/relationships/image" Target="../media/image1857.png"/><Relationship Id="rId19" Type="http://schemas.openxmlformats.org/officeDocument/2006/relationships/customXml" Target="../ink/ink2984.xml"/><Relationship Id="rId14" Type="http://schemas.openxmlformats.org/officeDocument/2006/relationships/image" Target="../media/image1777.png"/><Relationship Id="rId30" Type="http://schemas.openxmlformats.org/officeDocument/2006/relationships/image" Target="../media/image1785.png"/><Relationship Id="rId35" Type="http://schemas.openxmlformats.org/officeDocument/2006/relationships/customXml" Target="../ink/ink2992.xml"/><Relationship Id="rId56" Type="http://schemas.openxmlformats.org/officeDocument/2006/relationships/image" Target="../media/image1798.png"/><Relationship Id="rId77" Type="http://schemas.openxmlformats.org/officeDocument/2006/relationships/customXml" Target="../ink/ink3013.xml"/><Relationship Id="rId100" Type="http://schemas.openxmlformats.org/officeDocument/2006/relationships/image" Target="../media/image1820.png"/><Relationship Id="rId105" Type="http://schemas.openxmlformats.org/officeDocument/2006/relationships/customXml" Target="../ink/ink3027.xml"/><Relationship Id="rId126" Type="http://schemas.openxmlformats.org/officeDocument/2006/relationships/customXml" Target="../ink/ink3037.xml"/><Relationship Id="rId147" Type="http://schemas.openxmlformats.org/officeDocument/2006/relationships/image" Target="../media/image1844.png"/><Relationship Id="rId168" Type="http://schemas.openxmlformats.org/officeDocument/2006/relationships/customXml" Target="../ink/ink3058.xml"/><Relationship Id="rId8" Type="http://schemas.openxmlformats.org/officeDocument/2006/relationships/image" Target="../media/image1774.png"/><Relationship Id="rId51" Type="http://schemas.openxmlformats.org/officeDocument/2006/relationships/customXml" Target="../ink/ink3000.xml"/><Relationship Id="rId72" Type="http://schemas.openxmlformats.org/officeDocument/2006/relationships/image" Target="../media/image1806.png"/><Relationship Id="rId93" Type="http://schemas.openxmlformats.org/officeDocument/2006/relationships/customXml" Target="../ink/ink3021.xml"/><Relationship Id="rId98" Type="http://schemas.openxmlformats.org/officeDocument/2006/relationships/image" Target="../media/image1819.png"/><Relationship Id="rId121" Type="http://schemas.openxmlformats.org/officeDocument/2006/relationships/image" Target="../media/image1831.png"/><Relationship Id="rId142" Type="http://schemas.openxmlformats.org/officeDocument/2006/relationships/customXml" Target="../ink/ink3045.xml"/><Relationship Id="rId163" Type="http://schemas.openxmlformats.org/officeDocument/2006/relationships/image" Target="../media/image1852.png"/><Relationship Id="rId3" Type="http://schemas.openxmlformats.org/officeDocument/2006/relationships/customXml" Target="../ink/ink2976.xml"/><Relationship Id="rId25" Type="http://schemas.openxmlformats.org/officeDocument/2006/relationships/customXml" Target="../ink/ink2987.xml"/><Relationship Id="rId46" Type="http://schemas.openxmlformats.org/officeDocument/2006/relationships/image" Target="../media/image1793.png"/><Relationship Id="rId67" Type="http://schemas.openxmlformats.org/officeDocument/2006/relationships/customXml" Target="../ink/ink3008.xml"/><Relationship Id="rId116" Type="http://schemas.openxmlformats.org/officeDocument/2006/relationships/customXml" Target="../ink/ink3032.xml"/><Relationship Id="rId137" Type="http://schemas.openxmlformats.org/officeDocument/2006/relationships/image" Target="../media/image1839.png"/><Relationship Id="rId158" Type="http://schemas.openxmlformats.org/officeDocument/2006/relationships/customXml" Target="../ink/ink3053.xml"/><Relationship Id="rId20" Type="http://schemas.openxmlformats.org/officeDocument/2006/relationships/image" Target="../media/image1780.png"/><Relationship Id="rId41" Type="http://schemas.openxmlformats.org/officeDocument/2006/relationships/customXml" Target="../ink/ink2995.xml"/><Relationship Id="rId62" Type="http://schemas.openxmlformats.org/officeDocument/2006/relationships/image" Target="../media/image1801.png"/><Relationship Id="rId83" Type="http://schemas.openxmlformats.org/officeDocument/2006/relationships/customXml" Target="../ink/ink3016.xml"/><Relationship Id="rId88" Type="http://schemas.openxmlformats.org/officeDocument/2006/relationships/image" Target="../media/image1814.png"/><Relationship Id="rId111" Type="http://schemas.openxmlformats.org/officeDocument/2006/relationships/image" Target="../media/image1826.png"/><Relationship Id="rId132" Type="http://schemas.openxmlformats.org/officeDocument/2006/relationships/customXml" Target="../ink/ink3040.xml"/><Relationship Id="rId153" Type="http://schemas.openxmlformats.org/officeDocument/2006/relationships/image" Target="../media/image1847.png"/><Relationship Id="rId174" Type="http://schemas.openxmlformats.org/officeDocument/2006/relationships/customXml" Target="../ink/ink3061.xml"/><Relationship Id="rId179" Type="http://schemas.openxmlformats.org/officeDocument/2006/relationships/image" Target="../media/image1860.png"/><Relationship Id="rId15" Type="http://schemas.openxmlformats.org/officeDocument/2006/relationships/customXml" Target="../ink/ink2982.xml"/><Relationship Id="rId36" Type="http://schemas.openxmlformats.org/officeDocument/2006/relationships/image" Target="../media/image1788.png"/><Relationship Id="rId57" Type="http://schemas.openxmlformats.org/officeDocument/2006/relationships/customXml" Target="../ink/ink3003.xml"/><Relationship Id="rId106" Type="http://schemas.openxmlformats.org/officeDocument/2006/relationships/image" Target="../media/image1823.png"/><Relationship Id="rId127" Type="http://schemas.openxmlformats.org/officeDocument/2006/relationships/image" Target="../media/image1834.png"/><Relationship Id="rId10" Type="http://schemas.openxmlformats.org/officeDocument/2006/relationships/image" Target="../media/image1775.png"/><Relationship Id="rId31" Type="http://schemas.openxmlformats.org/officeDocument/2006/relationships/customXml" Target="../ink/ink2990.xml"/><Relationship Id="rId52" Type="http://schemas.openxmlformats.org/officeDocument/2006/relationships/image" Target="../media/image1796.png"/><Relationship Id="rId73" Type="http://schemas.openxmlformats.org/officeDocument/2006/relationships/customXml" Target="../ink/ink3011.xml"/><Relationship Id="rId78" Type="http://schemas.openxmlformats.org/officeDocument/2006/relationships/image" Target="../media/image1809.png"/><Relationship Id="rId94" Type="http://schemas.openxmlformats.org/officeDocument/2006/relationships/image" Target="../media/image1817.png"/><Relationship Id="rId99" Type="http://schemas.openxmlformats.org/officeDocument/2006/relationships/customXml" Target="../ink/ink3024.xml"/><Relationship Id="rId101" Type="http://schemas.openxmlformats.org/officeDocument/2006/relationships/customXml" Target="../ink/ink3025.xml"/><Relationship Id="rId122" Type="http://schemas.openxmlformats.org/officeDocument/2006/relationships/customXml" Target="../ink/ink3035.xml"/><Relationship Id="rId143" Type="http://schemas.openxmlformats.org/officeDocument/2006/relationships/image" Target="../media/image1842.png"/><Relationship Id="rId148" Type="http://schemas.openxmlformats.org/officeDocument/2006/relationships/customXml" Target="../ink/ink3048.xml"/><Relationship Id="rId164" Type="http://schemas.openxmlformats.org/officeDocument/2006/relationships/customXml" Target="../ink/ink3056.xml"/><Relationship Id="rId169" Type="http://schemas.openxmlformats.org/officeDocument/2006/relationships/image" Target="../media/image1855.png"/><Relationship Id="rId4" Type="http://schemas.openxmlformats.org/officeDocument/2006/relationships/image" Target="../media/image1772.png"/><Relationship Id="rId9" Type="http://schemas.openxmlformats.org/officeDocument/2006/relationships/customXml" Target="../ink/ink2979.xml"/><Relationship Id="rId180" Type="http://schemas.openxmlformats.org/officeDocument/2006/relationships/customXml" Target="../ink/ink3064.xml"/><Relationship Id="rId26" Type="http://schemas.openxmlformats.org/officeDocument/2006/relationships/image" Target="../media/image1783.png"/><Relationship Id="rId47" Type="http://schemas.openxmlformats.org/officeDocument/2006/relationships/customXml" Target="../ink/ink2998.xml"/><Relationship Id="rId68" Type="http://schemas.openxmlformats.org/officeDocument/2006/relationships/image" Target="../media/image1804.png"/><Relationship Id="rId89" Type="http://schemas.openxmlformats.org/officeDocument/2006/relationships/customXml" Target="../ink/ink3019.xml"/><Relationship Id="rId112" Type="http://schemas.openxmlformats.org/officeDocument/2006/relationships/customXml" Target="../ink/ink3030.xml"/><Relationship Id="rId133" Type="http://schemas.openxmlformats.org/officeDocument/2006/relationships/image" Target="../media/image1837.png"/><Relationship Id="rId154" Type="http://schemas.openxmlformats.org/officeDocument/2006/relationships/customXml" Target="../ink/ink3051.xml"/><Relationship Id="rId175" Type="http://schemas.openxmlformats.org/officeDocument/2006/relationships/image" Target="../media/image1858.png"/><Relationship Id="rId16" Type="http://schemas.openxmlformats.org/officeDocument/2006/relationships/image" Target="../media/image1778.png"/><Relationship Id="rId37" Type="http://schemas.openxmlformats.org/officeDocument/2006/relationships/customXml" Target="../ink/ink2993.xml"/><Relationship Id="rId58" Type="http://schemas.openxmlformats.org/officeDocument/2006/relationships/image" Target="../media/image1799.png"/><Relationship Id="rId79" Type="http://schemas.openxmlformats.org/officeDocument/2006/relationships/customXml" Target="../ink/ink3014.xml"/><Relationship Id="rId102" Type="http://schemas.openxmlformats.org/officeDocument/2006/relationships/image" Target="../media/image1821.png"/><Relationship Id="rId123" Type="http://schemas.openxmlformats.org/officeDocument/2006/relationships/image" Target="../media/image1832.png"/><Relationship Id="rId144" Type="http://schemas.openxmlformats.org/officeDocument/2006/relationships/customXml" Target="../ink/ink3046.xml"/><Relationship Id="rId90" Type="http://schemas.openxmlformats.org/officeDocument/2006/relationships/image" Target="../media/image1815.png"/><Relationship Id="rId165" Type="http://schemas.openxmlformats.org/officeDocument/2006/relationships/image" Target="../media/image1853.png"/><Relationship Id="rId27" Type="http://schemas.openxmlformats.org/officeDocument/2006/relationships/customXml" Target="../ink/ink2988.xml"/><Relationship Id="rId48" Type="http://schemas.openxmlformats.org/officeDocument/2006/relationships/image" Target="../media/image1794.png"/><Relationship Id="rId69" Type="http://schemas.openxmlformats.org/officeDocument/2006/relationships/customXml" Target="../ink/ink3009.xml"/><Relationship Id="rId113" Type="http://schemas.openxmlformats.org/officeDocument/2006/relationships/image" Target="../media/image1827.png"/><Relationship Id="rId134" Type="http://schemas.openxmlformats.org/officeDocument/2006/relationships/customXml" Target="../ink/ink3041.xml"/><Relationship Id="rId80" Type="http://schemas.openxmlformats.org/officeDocument/2006/relationships/image" Target="../media/image1810.png"/><Relationship Id="rId155" Type="http://schemas.openxmlformats.org/officeDocument/2006/relationships/image" Target="../media/image1848.png"/><Relationship Id="rId176" Type="http://schemas.openxmlformats.org/officeDocument/2006/relationships/customXml" Target="../ink/ink3062.xml"/><Relationship Id="rId17" Type="http://schemas.openxmlformats.org/officeDocument/2006/relationships/customXml" Target="../ink/ink2983.xml"/><Relationship Id="rId38" Type="http://schemas.openxmlformats.org/officeDocument/2006/relationships/image" Target="../media/image1789.png"/><Relationship Id="rId59" Type="http://schemas.openxmlformats.org/officeDocument/2006/relationships/customXml" Target="../ink/ink3004.xml"/><Relationship Id="rId103" Type="http://schemas.openxmlformats.org/officeDocument/2006/relationships/customXml" Target="../ink/ink3026.xml"/><Relationship Id="rId124" Type="http://schemas.openxmlformats.org/officeDocument/2006/relationships/customXml" Target="../ink/ink3036.xml"/><Relationship Id="rId70" Type="http://schemas.openxmlformats.org/officeDocument/2006/relationships/image" Target="../media/image1805.png"/><Relationship Id="rId91" Type="http://schemas.openxmlformats.org/officeDocument/2006/relationships/customXml" Target="../ink/ink3020.xml"/><Relationship Id="rId145" Type="http://schemas.openxmlformats.org/officeDocument/2006/relationships/image" Target="../media/image1843.png"/><Relationship Id="rId166" Type="http://schemas.openxmlformats.org/officeDocument/2006/relationships/customXml" Target="../ink/ink3057.xml"/><Relationship Id="rId1" Type="http://schemas.openxmlformats.org/officeDocument/2006/relationships/slideLayout" Target="../slideLayouts/slideLayout7.xml"/><Relationship Id="rId28" Type="http://schemas.openxmlformats.org/officeDocument/2006/relationships/image" Target="../media/image1784.png"/><Relationship Id="rId49" Type="http://schemas.openxmlformats.org/officeDocument/2006/relationships/customXml" Target="../ink/ink2999.xml"/><Relationship Id="rId114" Type="http://schemas.openxmlformats.org/officeDocument/2006/relationships/customXml" Target="../ink/ink30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7.emf"/><Relationship Id="rId2" Type="http://schemas.openxmlformats.org/officeDocument/2006/relationships/image" Target="../media/image70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8.emf"/></Relationships>
</file>

<file path=ppt/slides/_rels/slide3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899.png"/><Relationship Id="rId21" Type="http://schemas.openxmlformats.org/officeDocument/2006/relationships/image" Target="../media/image1387.png"/><Relationship Id="rId42" Type="http://schemas.openxmlformats.org/officeDocument/2006/relationships/customXml" Target="../ink/ink3085.xml"/><Relationship Id="rId63" Type="http://schemas.openxmlformats.org/officeDocument/2006/relationships/image" Target="../media/image1872.png"/><Relationship Id="rId84" Type="http://schemas.openxmlformats.org/officeDocument/2006/relationships/customXml" Target="../ink/ink3106.xml"/><Relationship Id="rId138" Type="http://schemas.openxmlformats.org/officeDocument/2006/relationships/customXml" Target="../ink/ink3133.xml"/><Relationship Id="rId159" Type="http://schemas.openxmlformats.org/officeDocument/2006/relationships/customXml" Target="../ink/ink3144.xml"/><Relationship Id="rId170" Type="http://schemas.openxmlformats.org/officeDocument/2006/relationships/image" Target="../media/image1925.png"/><Relationship Id="rId191" Type="http://schemas.openxmlformats.org/officeDocument/2006/relationships/customXml" Target="../ink/ink3160.xml"/><Relationship Id="rId205" Type="http://schemas.openxmlformats.org/officeDocument/2006/relationships/customXml" Target="../ink/ink3167.xml"/><Relationship Id="rId107" Type="http://schemas.openxmlformats.org/officeDocument/2006/relationships/image" Target="../media/image1894.png"/><Relationship Id="rId11" Type="http://schemas.openxmlformats.org/officeDocument/2006/relationships/image" Target="../media/image1368.png"/><Relationship Id="rId32" Type="http://schemas.openxmlformats.org/officeDocument/2006/relationships/customXml" Target="../ink/ink3080.xml"/><Relationship Id="rId53" Type="http://schemas.openxmlformats.org/officeDocument/2006/relationships/image" Target="../media/image1867.png"/><Relationship Id="rId74" Type="http://schemas.openxmlformats.org/officeDocument/2006/relationships/customXml" Target="../ink/ink3101.xml"/><Relationship Id="rId128" Type="http://schemas.openxmlformats.org/officeDocument/2006/relationships/customXml" Target="../ink/ink3128.xml"/><Relationship Id="rId149" Type="http://schemas.openxmlformats.org/officeDocument/2006/relationships/customXml" Target="../ink/ink3139.xml"/><Relationship Id="rId5" Type="http://schemas.openxmlformats.org/officeDocument/2006/relationships/image" Target="../media/image1333.png"/><Relationship Id="rId95" Type="http://schemas.openxmlformats.org/officeDocument/2006/relationships/image" Target="../media/image1888.png"/><Relationship Id="rId160" Type="http://schemas.openxmlformats.org/officeDocument/2006/relationships/image" Target="../media/image1920.png"/><Relationship Id="rId181" Type="http://schemas.openxmlformats.org/officeDocument/2006/relationships/customXml" Target="../ink/ink3155.xml"/><Relationship Id="rId22" Type="http://schemas.openxmlformats.org/officeDocument/2006/relationships/customXml" Target="../ink/ink3075.xml"/><Relationship Id="rId43" Type="http://schemas.openxmlformats.org/officeDocument/2006/relationships/image" Target="../media/image1824.png"/><Relationship Id="rId64" Type="http://schemas.openxmlformats.org/officeDocument/2006/relationships/customXml" Target="../ink/ink3096.xml"/><Relationship Id="rId118" Type="http://schemas.openxmlformats.org/officeDocument/2006/relationships/customXml" Target="../ink/ink3123.xml"/><Relationship Id="rId139" Type="http://schemas.openxmlformats.org/officeDocument/2006/relationships/image" Target="../media/image1910.png"/><Relationship Id="rId85" Type="http://schemas.openxmlformats.org/officeDocument/2006/relationships/image" Target="../media/image1883.png"/><Relationship Id="rId150" Type="http://schemas.openxmlformats.org/officeDocument/2006/relationships/image" Target="../media/image1915.png"/><Relationship Id="rId171" Type="http://schemas.openxmlformats.org/officeDocument/2006/relationships/customXml" Target="../ink/ink3150.xml"/><Relationship Id="rId192" Type="http://schemas.openxmlformats.org/officeDocument/2006/relationships/image" Target="../media/image1936.png"/><Relationship Id="rId206" Type="http://schemas.openxmlformats.org/officeDocument/2006/relationships/image" Target="../media/image1943.png"/><Relationship Id="rId12" Type="http://schemas.openxmlformats.org/officeDocument/2006/relationships/customXml" Target="../ink/ink3070.xml"/><Relationship Id="rId33" Type="http://schemas.openxmlformats.org/officeDocument/2006/relationships/image" Target="../media/image1547.png"/><Relationship Id="rId108" Type="http://schemas.openxmlformats.org/officeDocument/2006/relationships/customXml" Target="../ink/ink3118.xml"/><Relationship Id="rId129" Type="http://schemas.openxmlformats.org/officeDocument/2006/relationships/image" Target="../media/image1905.png"/><Relationship Id="rId54" Type="http://schemas.openxmlformats.org/officeDocument/2006/relationships/customXml" Target="../ink/ink3091.xml"/><Relationship Id="rId75" Type="http://schemas.openxmlformats.org/officeDocument/2006/relationships/image" Target="../media/image1878.png"/><Relationship Id="rId96" Type="http://schemas.openxmlformats.org/officeDocument/2006/relationships/customXml" Target="../ink/ink3112.xml"/><Relationship Id="rId140" Type="http://schemas.openxmlformats.org/officeDocument/2006/relationships/customXml" Target="../ink/ink3134.xml"/><Relationship Id="rId161" Type="http://schemas.openxmlformats.org/officeDocument/2006/relationships/customXml" Target="../ink/ink3145.xml"/><Relationship Id="rId182" Type="http://schemas.openxmlformats.org/officeDocument/2006/relationships/image" Target="../media/image1931.png"/><Relationship Id="rId6" Type="http://schemas.openxmlformats.org/officeDocument/2006/relationships/customXml" Target="../ink/ink3067.xml"/><Relationship Id="rId23" Type="http://schemas.openxmlformats.org/officeDocument/2006/relationships/image" Target="../media/image1388.png"/><Relationship Id="rId119" Type="http://schemas.openxmlformats.org/officeDocument/2006/relationships/image" Target="../media/image1900.png"/><Relationship Id="rId44" Type="http://schemas.openxmlformats.org/officeDocument/2006/relationships/customXml" Target="../ink/ink3086.xml"/><Relationship Id="rId65" Type="http://schemas.openxmlformats.org/officeDocument/2006/relationships/image" Target="../media/image1873.png"/><Relationship Id="rId86" Type="http://schemas.openxmlformats.org/officeDocument/2006/relationships/customXml" Target="../ink/ink3107.xml"/><Relationship Id="rId130" Type="http://schemas.openxmlformats.org/officeDocument/2006/relationships/customXml" Target="../ink/ink3129.xml"/><Relationship Id="rId151" Type="http://schemas.openxmlformats.org/officeDocument/2006/relationships/customXml" Target="../ink/ink3140.xml"/><Relationship Id="rId172" Type="http://schemas.openxmlformats.org/officeDocument/2006/relationships/image" Target="../media/image1926.png"/><Relationship Id="rId193" Type="http://schemas.openxmlformats.org/officeDocument/2006/relationships/customXml" Target="../ink/ink3161.xml"/><Relationship Id="rId207" Type="http://schemas.openxmlformats.org/officeDocument/2006/relationships/customXml" Target="../ink/ink3168.xml"/><Relationship Id="rId13" Type="http://schemas.openxmlformats.org/officeDocument/2006/relationships/image" Target="../media/image1369.png"/><Relationship Id="rId109" Type="http://schemas.openxmlformats.org/officeDocument/2006/relationships/image" Target="../media/image1895.png"/><Relationship Id="rId34" Type="http://schemas.openxmlformats.org/officeDocument/2006/relationships/customXml" Target="../ink/ink3081.xml"/><Relationship Id="rId55" Type="http://schemas.openxmlformats.org/officeDocument/2006/relationships/image" Target="../media/image1868.png"/><Relationship Id="rId76" Type="http://schemas.openxmlformats.org/officeDocument/2006/relationships/customXml" Target="../ink/ink3102.xml"/><Relationship Id="rId97" Type="http://schemas.openxmlformats.org/officeDocument/2006/relationships/image" Target="../media/image1889.png"/><Relationship Id="rId120" Type="http://schemas.openxmlformats.org/officeDocument/2006/relationships/customXml" Target="../ink/ink3124.xml"/><Relationship Id="rId141" Type="http://schemas.openxmlformats.org/officeDocument/2006/relationships/image" Target="../media/image1911.png"/><Relationship Id="rId7" Type="http://schemas.openxmlformats.org/officeDocument/2006/relationships/image" Target="../media/image1334.png"/><Relationship Id="rId162" Type="http://schemas.openxmlformats.org/officeDocument/2006/relationships/image" Target="../media/image1921.png"/><Relationship Id="rId183" Type="http://schemas.openxmlformats.org/officeDocument/2006/relationships/customXml" Target="../ink/ink3156.xml"/><Relationship Id="rId24" Type="http://schemas.openxmlformats.org/officeDocument/2006/relationships/customXml" Target="../ink/ink3076.xml"/><Relationship Id="rId45" Type="http://schemas.openxmlformats.org/officeDocument/2006/relationships/image" Target="../media/image1863.png"/><Relationship Id="rId66" Type="http://schemas.openxmlformats.org/officeDocument/2006/relationships/customXml" Target="../ink/ink3097.xml"/><Relationship Id="rId87" Type="http://schemas.openxmlformats.org/officeDocument/2006/relationships/image" Target="../media/image1884.png"/><Relationship Id="rId110" Type="http://schemas.openxmlformats.org/officeDocument/2006/relationships/customXml" Target="../ink/ink3119.xml"/><Relationship Id="rId131" Type="http://schemas.openxmlformats.org/officeDocument/2006/relationships/image" Target="../media/image1906.png"/><Relationship Id="rId152" Type="http://schemas.openxmlformats.org/officeDocument/2006/relationships/image" Target="../media/image1916.png"/><Relationship Id="rId173" Type="http://schemas.openxmlformats.org/officeDocument/2006/relationships/customXml" Target="../ink/ink3151.xml"/><Relationship Id="rId194" Type="http://schemas.openxmlformats.org/officeDocument/2006/relationships/image" Target="../media/image1937.png"/><Relationship Id="rId208" Type="http://schemas.openxmlformats.org/officeDocument/2006/relationships/image" Target="../media/image1944.png"/><Relationship Id="rId19" Type="http://schemas.openxmlformats.org/officeDocument/2006/relationships/image" Target="../media/image1386.png"/><Relationship Id="rId14" Type="http://schemas.openxmlformats.org/officeDocument/2006/relationships/customXml" Target="../ink/ink3071.xml"/><Relationship Id="rId30" Type="http://schemas.openxmlformats.org/officeDocument/2006/relationships/customXml" Target="../ink/ink3079.xml"/><Relationship Id="rId35" Type="http://schemas.openxmlformats.org/officeDocument/2006/relationships/image" Target="../media/image1636.png"/><Relationship Id="rId56" Type="http://schemas.openxmlformats.org/officeDocument/2006/relationships/customXml" Target="../ink/ink3092.xml"/><Relationship Id="rId77" Type="http://schemas.openxmlformats.org/officeDocument/2006/relationships/image" Target="../media/image1879.png"/><Relationship Id="rId100" Type="http://schemas.openxmlformats.org/officeDocument/2006/relationships/customXml" Target="../ink/ink3114.xml"/><Relationship Id="rId105" Type="http://schemas.openxmlformats.org/officeDocument/2006/relationships/image" Target="../media/image1893.png"/><Relationship Id="rId126" Type="http://schemas.openxmlformats.org/officeDocument/2006/relationships/customXml" Target="../ink/ink3127.xml"/><Relationship Id="rId147" Type="http://schemas.openxmlformats.org/officeDocument/2006/relationships/customXml" Target="../ink/ink3138.xml"/><Relationship Id="rId168" Type="http://schemas.openxmlformats.org/officeDocument/2006/relationships/image" Target="../media/image1924.png"/><Relationship Id="rId8" Type="http://schemas.openxmlformats.org/officeDocument/2006/relationships/customXml" Target="../ink/ink3068.xml"/><Relationship Id="rId51" Type="http://schemas.openxmlformats.org/officeDocument/2006/relationships/image" Target="../media/image1866.png"/><Relationship Id="rId72" Type="http://schemas.openxmlformats.org/officeDocument/2006/relationships/customXml" Target="../ink/ink3100.xml"/><Relationship Id="rId93" Type="http://schemas.openxmlformats.org/officeDocument/2006/relationships/image" Target="../media/image1887.png"/><Relationship Id="rId98" Type="http://schemas.openxmlformats.org/officeDocument/2006/relationships/customXml" Target="../ink/ink3113.xml"/><Relationship Id="rId121" Type="http://schemas.openxmlformats.org/officeDocument/2006/relationships/image" Target="../media/image1901.png"/><Relationship Id="rId142" Type="http://schemas.openxmlformats.org/officeDocument/2006/relationships/customXml" Target="../ink/ink3135.xml"/><Relationship Id="rId163" Type="http://schemas.openxmlformats.org/officeDocument/2006/relationships/customXml" Target="../ink/ink3146.xml"/><Relationship Id="rId184" Type="http://schemas.openxmlformats.org/officeDocument/2006/relationships/image" Target="../media/image1932.png"/><Relationship Id="rId189" Type="http://schemas.openxmlformats.org/officeDocument/2006/relationships/customXml" Target="../ink/ink3159.xml"/><Relationship Id="rId3" Type="http://schemas.openxmlformats.org/officeDocument/2006/relationships/image" Target="../media/image710.emf"/><Relationship Id="rId214" Type="http://schemas.openxmlformats.org/officeDocument/2006/relationships/image" Target="../media/image1947.png"/><Relationship Id="rId25" Type="http://schemas.openxmlformats.org/officeDocument/2006/relationships/image" Target="../media/image1475.png"/><Relationship Id="rId46" Type="http://schemas.openxmlformats.org/officeDocument/2006/relationships/customXml" Target="../ink/ink3087.xml"/><Relationship Id="rId67" Type="http://schemas.openxmlformats.org/officeDocument/2006/relationships/image" Target="../media/image1874.png"/><Relationship Id="rId116" Type="http://schemas.openxmlformats.org/officeDocument/2006/relationships/customXml" Target="../ink/ink3122.xml"/><Relationship Id="rId137" Type="http://schemas.openxmlformats.org/officeDocument/2006/relationships/image" Target="../media/image1909.png"/><Relationship Id="rId158" Type="http://schemas.openxmlformats.org/officeDocument/2006/relationships/image" Target="../media/image1919.png"/><Relationship Id="rId20" Type="http://schemas.openxmlformats.org/officeDocument/2006/relationships/customXml" Target="../ink/ink3074.xml"/><Relationship Id="rId41" Type="http://schemas.openxmlformats.org/officeDocument/2006/relationships/image" Target="../media/image1771.png"/><Relationship Id="rId62" Type="http://schemas.openxmlformats.org/officeDocument/2006/relationships/customXml" Target="../ink/ink3095.xml"/><Relationship Id="rId83" Type="http://schemas.openxmlformats.org/officeDocument/2006/relationships/image" Target="../media/image1882.png"/><Relationship Id="rId88" Type="http://schemas.openxmlformats.org/officeDocument/2006/relationships/customXml" Target="../ink/ink3108.xml"/><Relationship Id="rId111" Type="http://schemas.openxmlformats.org/officeDocument/2006/relationships/image" Target="../media/image1896.png"/><Relationship Id="rId132" Type="http://schemas.openxmlformats.org/officeDocument/2006/relationships/customXml" Target="../ink/ink3130.xml"/><Relationship Id="rId153" Type="http://schemas.openxmlformats.org/officeDocument/2006/relationships/customXml" Target="../ink/ink3141.xml"/><Relationship Id="rId174" Type="http://schemas.openxmlformats.org/officeDocument/2006/relationships/image" Target="../media/image1927.png"/><Relationship Id="rId179" Type="http://schemas.openxmlformats.org/officeDocument/2006/relationships/customXml" Target="../ink/ink3154.xml"/><Relationship Id="rId195" Type="http://schemas.openxmlformats.org/officeDocument/2006/relationships/customXml" Target="../ink/ink3162.xml"/><Relationship Id="rId209" Type="http://schemas.openxmlformats.org/officeDocument/2006/relationships/customXml" Target="../ink/ink3169.xml"/><Relationship Id="rId190" Type="http://schemas.openxmlformats.org/officeDocument/2006/relationships/image" Target="../media/image1935.png"/><Relationship Id="rId204" Type="http://schemas.openxmlformats.org/officeDocument/2006/relationships/image" Target="../media/image1942.png"/><Relationship Id="rId15" Type="http://schemas.openxmlformats.org/officeDocument/2006/relationships/image" Target="../media/image1378.png"/><Relationship Id="rId36" Type="http://schemas.openxmlformats.org/officeDocument/2006/relationships/customXml" Target="../ink/ink3082.xml"/><Relationship Id="rId57" Type="http://schemas.openxmlformats.org/officeDocument/2006/relationships/image" Target="../media/image1869.png"/><Relationship Id="rId106" Type="http://schemas.openxmlformats.org/officeDocument/2006/relationships/customXml" Target="../ink/ink3117.xml"/><Relationship Id="rId127" Type="http://schemas.openxmlformats.org/officeDocument/2006/relationships/image" Target="../media/image1904.png"/><Relationship Id="rId10" Type="http://schemas.openxmlformats.org/officeDocument/2006/relationships/customXml" Target="../ink/ink3069.xml"/><Relationship Id="rId31" Type="http://schemas.openxmlformats.org/officeDocument/2006/relationships/image" Target="../media/image1498.png"/><Relationship Id="rId52" Type="http://schemas.openxmlformats.org/officeDocument/2006/relationships/customXml" Target="../ink/ink3090.xml"/><Relationship Id="rId73" Type="http://schemas.openxmlformats.org/officeDocument/2006/relationships/image" Target="../media/image1877.png"/><Relationship Id="rId78" Type="http://schemas.openxmlformats.org/officeDocument/2006/relationships/customXml" Target="../ink/ink3103.xml"/><Relationship Id="rId94" Type="http://schemas.openxmlformats.org/officeDocument/2006/relationships/customXml" Target="../ink/ink3111.xml"/><Relationship Id="rId99" Type="http://schemas.openxmlformats.org/officeDocument/2006/relationships/image" Target="../media/image1890.png"/><Relationship Id="rId101" Type="http://schemas.openxmlformats.org/officeDocument/2006/relationships/image" Target="../media/image1891.png"/><Relationship Id="rId122" Type="http://schemas.openxmlformats.org/officeDocument/2006/relationships/customXml" Target="../ink/ink3125.xml"/><Relationship Id="rId143" Type="http://schemas.openxmlformats.org/officeDocument/2006/relationships/image" Target="../media/image1912.png"/><Relationship Id="rId148" Type="http://schemas.openxmlformats.org/officeDocument/2006/relationships/image" Target="../media/image1914.png"/><Relationship Id="rId164" Type="http://schemas.openxmlformats.org/officeDocument/2006/relationships/image" Target="../media/image1922.png"/><Relationship Id="rId169" Type="http://schemas.openxmlformats.org/officeDocument/2006/relationships/customXml" Target="../ink/ink3149.xml"/><Relationship Id="rId185" Type="http://schemas.openxmlformats.org/officeDocument/2006/relationships/customXml" Target="../ink/ink3157.xml"/><Relationship Id="rId4" Type="http://schemas.openxmlformats.org/officeDocument/2006/relationships/customXml" Target="../ink/ink3066.xml"/><Relationship Id="rId9" Type="http://schemas.openxmlformats.org/officeDocument/2006/relationships/image" Target="../media/image1358.png"/><Relationship Id="rId180" Type="http://schemas.openxmlformats.org/officeDocument/2006/relationships/image" Target="../media/image1930.png"/><Relationship Id="rId210" Type="http://schemas.openxmlformats.org/officeDocument/2006/relationships/image" Target="../media/image1945.png"/><Relationship Id="rId26" Type="http://schemas.openxmlformats.org/officeDocument/2006/relationships/customXml" Target="../ink/ink3077.xml"/><Relationship Id="rId47" Type="http://schemas.openxmlformats.org/officeDocument/2006/relationships/image" Target="../media/image1864.png"/><Relationship Id="rId68" Type="http://schemas.openxmlformats.org/officeDocument/2006/relationships/customXml" Target="../ink/ink3098.xml"/><Relationship Id="rId89" Type="http://schemas.openxmlformats.org/officeDocument/2006/relationships/image" Target="../media/image1885.png"/><Relationship Id="rId112" Type="http://schemas.openxmlformats.org/officeDocument/2006/relationships/customXml" Target="../ink/ink3120.xml"/><Relationship Id="rId133" Type="http://schemas.openxmlformats.org/officeDocument/2006/relationships/image" Target="../media/image1907.png"/><Relationship Id="rId154" Type="http://schemas.openxmlformats.org/officeDocument/2006/relationships/image" Target="../media/image1917.png"/><Relationship Id="rId175" Type="http://schemas.openxmlformats.org/officeDocument/2006/relationships/customXml" Target="../ink/ink3152.xml"/><Relationship Id="rId196" Type="http://schemas.openxmlformats.org/officeDocument/2006/relationships/image" Target="../media/image1938.png"/><Relationship Id="rId200" Type="http://schemas.openxmlformats.org/officeDocument/2006/relationships/image" Target="../media/image1940.png"/><Relationship Id="rId16" Type="http://schemas.openxmlformats.org/officeDocument/2006/relationships/customXml" Target="../ink/ink3072.xml"/><Relationship Id="rId37" Type="http://schemas.openxmlformats.org/officeDocument/2006/relationships/image" Target="../media/image1637.png"/><Relationship Id="rId58" Type="http://schemas.openxmlformats.org/officeDocument/2006/relationships/customXml" Target="../ink/ink3093.xml"/><Relationship Id="rId79" Type="http://schemas.openxmlformats.org/officeDocument/2006/relationships/image" Target="../media/image1880.png"/><Relationship Id="rId102" Type="http://schemas.openxmlformats.org/officeDocument/2006/relationships/customXml" Target="../ink/ink3115.xml"/><Relationship Id="rId123" Type="http://schemas.openxmlformats.org/officeDocument/2006/relationships/image" Target="../media/image1902.png"/><Relationship Id="rId144" Type="http://schemas.openxmlformats.org/officeDocument/2006/relationships/customXml" Target="../ink/ink3136.xml"/><Relationship Id="rId90" Type="http://schemas.openxmlformats.org/officeDocument/2006/relationships/customXml" Target="../ink/ink3109.xml"/><Relationship Id="rId165" Type="http://schemas.openxmlformats.org/officeDocument/2006/relationships/customXml" Target="../ink/ink3147.xml"/><Relationship Id="rId186" Type="http://schemas.openxmlformats.org/officeDocument/2006/relationships/image" Target="../media/image1933.png"/><Relationship Id="rId211" Type="http://schemas.openxmlformats.org/officeDocument/2006/relationships/customXml" Target="../ink/ink3170.xml"/><Relationship Id="rId27" Type="http://schemas.openxmlformats.org/officeDocument/2006/relationships/image" Target="../media/image1496.png"/><Relationship Id="rId48" Type="http://schemas.openxmlformats.org/officeDocument/2006/relationships/customXml" Target="../ink/ink3088.xml"/><Relationship Id="rId69" Type="http://schemas.openxmlformats.org/officeDocument/2006/relationships/image" Target="../media/image1875.png"/><Relationship Id="rId113" Type="http://schemas.openxmlformats.org/officeDocument/2006/relationships/image" Target="../media/image1897.png"/><Relationship Id="rId134" Type="http://schemas.openxmlformats.org/officeDocument/2006/relationships/customXml" Target="../ink/ink3131.xml"/><Relationship Id="rId80" Type="http://schemas.openxmlformats.org/officeDocument/2006/relationships/customXml" Target="../ink/ink3104.xml"/><Relationship Id="rId155" Type="http://schemas.openxmlformats.org/officeDocument/2006/relationships/customXml" Target="../ink/ink3142.xml"/><Relationship Id="rId176" Type="http://schemas.openxmlformats.org/officeDocument/2006/relationships/image" Target="../media/image1928.png"/><Relationship Id="rId197" Type="http://schemas.openxmlformats.org/officeDocument/2006/relationships/customXml" Target="../ink/ink3163.xml"/><Relationship Id="rId201" Type="http://schemas.openxmlformats.org/officeDocument/2006/relationships/customXml" Target="../ink/ink3165.xml"/><Relationship Id="rId17" Type="http://schemas.openxmlformats.org/officeDocument/2006/relationships/image" Target="../media/image1379.png"/><Relationship Id="rId38" Type="http://schemas.openxmlformats.org/officeDocument/2006/relationships/customXml" Target="../ink/ink3083.xml"/><Relationship Id="rId59" Type="http://schemas.openxmlformats.org/officeDocument/2006/relationships/image" Target="../media/image1870.png"/><Relationship Id="rId103" Type="http://schemas.openxmlformats.org/officeDocument/2006/relationships/image" Target="../media/image1892.png"/><Relationship Id="rId124" Type="http://schemas.openxmlformats.org/officeDocument/2006/relationships/customXml" Target="../ink/ink3126.xml"/><Relationship Id="rId70" Type="http://schemas.openxmlformats.org/officeDocument/2006/relationships/customXml" Target="../ink/ink3099.xml"/><Relationship Id="rId91" Type="http://schemas.openxmlformats.org/officeDocument/2006/relationships/image" Target="../media/image1886.png"/><Relationship Id="rId145" Type="http://schemas.openxmlformats.org/officeDocument/2006/relationships/image" Target="../media/image1913.png"/><Relationship Id="rId166" Type="http://schemas.openxmlformats.org/officeDocument/2006/relationships/image" Target="../media/image1923.png"/><Relationship Id="rId187" Type="http://schemas.openxmlformats.org/officeDocument/2006/relationships/customXml" Target="../ink/ink3158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1946.png"/><Relationship Id="rId28" Type="http://schemas.openxmlformats.org/officeDocument/2006/relationships/customXml" Target="../ink/ink3078.xml"/><Relationship Id="rId49" Type="http://schemas.openxmlformats.org/officeDocument/2006/relationships/image" Target="../media/image1865.png"/><Relationship Id="rId114" Type="http://schemas.openxmlformats.org/officeDocument/2006/relationships/customXml" Target="../ink/ink3121.xml"/><Relationship Id="rId60" Type="http://schemas.openxmlformats.org/officeDocument/2006/relationships/customXml" Target="../ink/ink3094.xml"/><Relationship Id="rId81" Type="http://schemas.openxmlformats.org/officeDocument/2006/relationships/image" Target="../media/image1881.png"/><Relationship Id="rId135" Type="http://schemas.openxmlformats.org/officeDocument/2006/relationships/image" Target="../media/image1908.png"/><Relationship Id="rId156" Type="http://schemas.openxmlformats.org/officeDocument/2006/relationships/image" Target="../media/image1918.png"/><Relationship Id="rId177" Type="http://schemas.openxmlformats.org/officeDocument/2006/relationships/customXml" Target="../ink/ink3153.xml"/><Relationship Id="rId198" Type="http://schemas.openxmlformats.org/officeDocument/2006/relationships/image" Target="../media/image1939.png"/><Relationship Id="rId202" Type="http://schemas.openxmlformats.org/officeDocument/2006/relationships/image" Target="../media/image1941.png"/><Relationship Id="rId18" Type="http://schemas.openxmlformats.org/officeDocument/2006/relationships/customXml" Target="../ink/ink3073.xml"/><Relationship Id="rId39" Type="http://schemas.openxmlformats.org/officeDocument/2006/relationships/image" Target="../media/image1657.png"/><Relationship Id="rId50" Type="http://schemas.openxmlformats.org/officeDocument/2006/relationships/customXml" Target="../ink/ink3089.xml"/><Relationship Id="rId104" Type="http://schemas.openxmlformats.org/officeDocument/2006/relationships/customXml" Target="../ink/ink3116.xml"/><Relationship Id="rId125" Type="http://schemas.openxmlformats.org/officeDocument/2006/relationships/image" Target="../media/image1903.png"/><Relationship Id="rId146" Type="http://schemas.openxmlformats.org/officeDocument/2006/relationships/customXml" Target="../ink/ink3137.xml"/><Relationship Id="rId167" Type="http://schemas.openxmlformats.org/officeDocument/2006/relationships/customXml" Target="../ink/ink3148.xml"/><Relationship Id="rId188" Type="http://schemas.openxmlformats.org/officeDocument/2006/relationships/image" Target="../media/image1934.png"/><Relationship Id="rId71" Type="http://schemas.openxmlformats.org/officeDocument/2006/relationships/image" Target="../media/image1876.png"/><Relationship Id="rId92" Type="http://schemas.openxmlformats.org/officeDocument/2006/relationships/customXml" Target="../ink/ink3110.xml"/><Relationship Id="rId213" Type="http://schemas.openxmlformats.org/officeDocument/2006/relationships/customXml" Target="../ink/ink3171.xml"/><Relationship Id="rId2" Type="http://schemas.openxmlformats.org/officeDocument/2006/relationships/image" Target="../media/image709.emf"/><Relationship Id="rId29" Type="http://schemas.openxmlformats.org/officeDocument/2006/relationships/image" Target="../media/image1497.png"/><Relationship Id="rId40" Type="http://schemas.openxmlformats.org/officeDocument/2006/relationships/customXml" Target="../ink/ink3084.xml"/><Relationship Id="rId115" Type="http://schemas.openxmlformats.org/officeDocument/2006/relationships/image" Target="../media/image1898.png"/><Relationship Id="rId136" Type="http://schemas.openxmlformats.org/officeDocument/2006/relationships/customXml" Target="../ink/ink3132.xml"/><Relationship Id="rId157" Type="http://schemas.openxmlformats.org/officeDocument/2006/relationships/customXml" Target="../ink/ink3143.xml"/><Relationship Id="rId178" Type="http://schemas.openxmlformats.org/officeDocument/2006/relationships/image" Target="../media/image1929.png"/><Relationship Id="rId61" Type="http://schemas.openxmlformats.org/officeDocument/2006/relationships/image" Target="../media/image1871.png"/><Relationship Id="rId82" Type="http://schemas.openxmlformats.org/officeDocument/2006/relationships/customXml" Target="../ink/ink3105.xml"/><Relationship Id="rId199" Type="http://schemas.openxmlformats.org/officeDocument/2006/relationships/customXml" Target="../ink/ink3164.xml"/><Relationship Id="rId203" Type="http://schemas.openxmlformats.org/officeDocument/2006/relationships/customXml" Target="../ink/ink3166.xml"/></Relationships>
</file>

<file path=ppt/slides/_rels/slide3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229.xml"/><Relationship Id="rId21" Type="http://schemas.openxmlformats.org/officeDocument/2006/relationships/customXml" Target="../ink/ink3181.xml"/><Relationship Id="rId42" Type="http://schemas.openxmlformats.org/officeDocument/2006/relationships/image" Target="../media/image1967.png"/><Relationship Id="rId63" Type="http://schemas.openxmlformats.org/officeDocument/2006/relationships/customXml" Target="../ink/ink3202.xml"/><Relationship Id="rId84" Type="http://schemas.openxmlformats.org/officeDocument/2006/relationships/image" Target="../media/image1988.png"/><Relationship Id="rId16" Type="http://schemas.openxmlformats.org/officeDocument/2006/relationships/image" Target="../media/image1954.png"/><Relationship Id="rId107" Type="http://schemas.openxmlformats.org/officeDocument/2006/relationships/customXml" Target="../ink/ink3224.xml"/><Relationship Id="rId11" Type="http://schemas.openxmlformats.org/officeDocument/2006/relationships/customXml" Target="../ink/ink3176.xml"/><Relationship Id="rId32" Type="http://schemas.openxmlformats.org/officeDocument/2006/relationships/image" Target="../media/image1962.png"/><Relationship Id="rId37" Type="http://schemas.openxmlformats.org/officeDocument/2006/relationships/customXml" Target="../ink/ink3189.xml"/><Relationship Id="rId53" Type="http://schemas.openxmlformats.org/officeDocument/2006/relationships/customXml" Target="../ink/ink3197.xml"/><Relationship Id="rId58" Type="http://schemas.openxmlformats.org/officeDocument/2006/relationships/image" Target="../media/image1975.png"/><Relationship Id="rId74" Type="http://schemas.openxmlformats.org/officeDocument/2006/relationships/image" Target="../media/image1983.png"/><Relationship Id="rId79" Type="http://schemas.openxmlformats.org/officeDocument/2006/relationships/customXml" Target="../ink/ink3210.xml"/><Relationship Id="rId102" Type="http://schemas.openxmlformats.org/officeDocument/2006/relationships/image" Target="../media/image1997.png"/><Relationship Id="rId123" Type="http://schemas.openxmlformats.org/officeDocument/2006/relationships/customXml" Target="../ink/ink3232.xml"/><Relationship Id="rId128" Type="http://schemas.openxmlformats.org/officeDocument/2006/relationships/image" Target="../media/image2011.png"/><Relationship Id="rId5" Type="http://schemas.openxmlformats.org/officeDocument/2006/relationships/customXml" Target="../ink/ink3173.xml"/><Relationship Id="rId90" Type="http://schemas.openxmlformats.org/officeDocument/2006/relationships/image" Target="../media/image1991.png"/><Relationship Id="rId95" Type="http://schemas.openxmlformats.org/officeDocument/2006/relationships/customXml" Target="../ink/ink3218.xml"/><Relationship Id="rId22" Type="http://schemas.openxmlformats.org/officeDocument/2006/relationships/image" Target="../media/image1957.png"/><Relationship Id="rId27" Type="http://schemas.openxmlformats.org/officeDocument/2006/relationships/customXml" Target="../ink/ink3184.xml"/><Relationship Id="rId43" Type="http://schemas.openxmlformats.org/officeDocument/2006/relationships/customXml" Target="../ink/ink3192.xml"/><Relationship Id="rId48" Type="http://schemas.openxmlformats.org/officeDocument/2006/relationships/image" Target="../media/image1970.png"/><Relationship Id="rId64" Type="http://schemas.openxmlformats.org/officeDocument/2006/relationships/image" Target="../media/image1978.png"/><Relationship Id="rId69" Type="http://schemas.openxmlformats.org/officeDocument/2006/relationships/customXml" Target="../ink/ink3205.xml"/><Relationship Id="rId113" Type="http://schemas.openxmlformats.org/officeDocument/2006/relationships/customXml" Target="../ink/ink3227.xml"/><Relationship Id="rId118" Type="http://schemas.openxmlformats.org/officeDocument/2006/relationships/image" Target="../media/image2005.png"/><Relationship Id="rId134" Type="http://schemas.openxmlformats.org/officeDocument/2006/relationships/image" Target="../media/image2014.png"/><Relationship Id="rId80" Type="http://schemas.openxmlformats.org/officeDocument/2006/relationships/image" Target="../media/image1986.png"/><Relationship Id="rId85" Type="http://schemas.openxmlformats.org/officeDocument/2006/relationships/customXml" Target="../ink/ink3213.xml"/><Relationship Id="rId12" Type="http://schemas.openxmlformats.org/officeDocument/2006/relationships/image" Target="../media/image1952.png"/><Relationship Id="rId17" Type="http://schemas.openxmlformats.org/officeDocument/2006/relationships/customXml" Target="../ink/ink3179.xml"/><Relationship Id="rId33" Type="http://schemas.openxmlformats.org/officeDocument/2006/relationships/customXml" Target="../ink/ink3187.xml"/><Relationship Id="rId38" Type="http://schemas.openxmlformats.org/officeDocument/2006/relationships/image" Target="../media/image1965.png"/><Relationship Id="rId59" Type="http://schemas.openxmlformats.org/officeDocument/2006/relationships/customXml" Target="../ink/ink3200.xml"/><Relationship Id="rId103" Type="http://schemas.openxmlformats.org/officeDocument/2006/relationships/customXml" Target="../ink/ink3222.xml"/><Relationship Id="rId108" Type="http://schemas.openxmlformats.org/officeDocument/2006/relationships/image" Target="../media/image2000.png"/><Relationship Id="rId124" Type="http://schemas.openxmlformats.org/officeDocument/2006/relationships/image" Target="../media/image2008.png"/><Relationship Id="rId129" Type="http://schemas.openxmlformats.org/officeDocument/2006/relationships/customXml" Target="../ink/ink3235.xml"/><Relationship Id="rId54" Type="http://schemas.openxmlformats.org/officeDocument/2006/relationships/image" Target="../media/image1973.png"/><Relationship Id="rId70" Type="http://schemas.openxmlformats.org/officeDocument/2006/relationships/image" Target="../media/image1981.png"/><Relationship Id="rId75" Type="http://schemas.openxmlformats.org/officeDocument/2006/relationships/customXml" Target="../ink/ink3208.xml"/><Relationship Id="rId91" Type="http://schemas.openxmlformats.org/officeDocument/2006/relationships/customXml" Target="../ink/ink3216.xml"/><Relationship Id="rId96" Type="http://schemas.openxmlformats.org/officeDocument/2006/relationships/image" Target="../media/image19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9.png"/><Relationship Id="rId23" Type="http://schemas.openxmlformats.org/officeDocument/2006/relationships/customXml" Target="../ink/ink3182.xml"/><Relationship Id="rId28" Type="http://schemas.openxmlformats.org/officeDocument/2006/relationships/image" Target="../media/image1960.png"/><Relationship Id="rId49" Type="http://schemas.openxmlformats.org/officeDocument/2006/relationships/customXml" Target="../ink/ink3195.xml"/><Relationship Id="rId114" Type="http://schemas.openxmlformats.org/officeDocument/2006/relationships/image" Target="../media/image2003.png"/><Relationship Id="rId119" Type="http://schemas.openxmlformats.org/officeDocument/2006/relationships/customXml" Target="../ink/ink3230.xml"/><Relationship Id="rId44" Type="http://schemas.openxmlformats.org/officeDocument/2006/relationships/image" Target="../media/image1968.png"/><Relationship Id="rId60" Type="http://schemas.openxmlformats.org/officeDocument/2006/relationships/image" Target="../media/image1976.png"/><Relationship Id="rId65" Type="http://schemas.openxmlformats.org/officeDocument/2006/relationships/customXml" Target="../ink/ink3203.xml"/><Relationship Id="rId81" Type="http://schemas.openxmlformats.org/officeDocument/2006/relationships/customXml" Target="../ink/ink3211.xml"/><Relationship Id="rId86" Type="http://schemas.openxmlformats.org/officeDocument/2006/relationships/image" Target="../media/image1989.png"/><Relationship Id="rId130" Type="http://schemas.openxmlformats.org/officeDocument/2006/relationships/image" Target="../media/image2012.png"/><Relationship Id="rId13" Type="http://schemas.openxmlformats.org/officeDocument/2006/relationships/customXml" Target="../ink/ink3177.xml"/><Relationship Id="rId18" Type="http://schemas.openxmlformats.org/officeDocument/2006/relationships/image" Target="../media/image1955.png"/><Relationship Id="rId39" Type="http://schemas.openxmlformats.org/officeDocument/2006/relationships/customXml" Target="../ink/ink3190.xml"/><Relationship Id="rId109" Type="http://schemas.openxmlformats.org/officeDocument/2006/relationships/customXml" Target="../ink/ink3225.xml"/><Relationship Id="rId34" Type="http://schemas.openxmlformats.org/officeDocument/2006/relationships/image" Target="../media/image1963.png"/><Relationship Id="rId50" Type="http://schemas.openxmlformats.org/officeDocument/2006/relationships/image" Target="../media/image1971.png"/><Relationship Id="rId55" Type="http://schemas.openxmlformats.org/officeDocument/2006/relationships/customXml" Target="../ink/ink3198.xml"/><Relationship Id="rId76" Type="http://schemas.openxmlformats.org/officeDocument/2006/relationships/image" Target="../media/image1984.png"/><Relationship Id="rId97" Type="http://schemas.openxmlformats.org/officeDocument/2006/relationships/customXml" Target="../ink/ink3219.xml"/><Relationship Id="rId104" Type="http://schemas.openxmlformats.org/officeDocument/2006/relationships/image" Target="../media/image1998.png"/><Relationship Id="rId120" Type="http://schemas.openxmlformats.org/officeDocument/2006/relationships/image" Target="../media/image2006.png"/><Relationship Id="rId125" Type="http://schemas.openxmlformats.org/officeDocument/2006/relationships/customXml" Target="../ink/ink3233.xml"/><Relationship Id="rId7" Type="http://schemas.openxmlformats.org/officeDocument/2006/relationships/customXml" Target="../ink/ink3174.xml"/><Relationship Id="rId71" Type="http://schemas.openxmlformats.org/officeDocument/2006/relationships/customXml" Target="../ink/ink3206.xml"/><Relationship Id="rId92" Type="http://schemas.openxmlformats.org/officeDocument/2006/relationships/image" Target="../media/image1992.png"/><Relationship Id="rId2" Type="http://schemas.openxmlformats.org/officeDocument/2006/relationships/image" Target="../media/image711.emf"/><Relationship Id="rId29" Type="http://schemas.openxmlformats.org/officeDocument/2006/relationships/customXml" Target="../ink/ink3185.xml"/><Relationship Id="rId24" Type="http://schemas.openxmlformats.org/officeDocument/2006/relationships/image" Target="../media/image1958.png"/><Relationship Id="rId40" Type="http://schemas.openxmlformats.org/officeDocument/2006/relationships/image" Target="../media/image1966.png"/><Relationship Id="rId45" Type="http://schemas.openxmlformats.org/officeDocument/2006/relationships/customXml" Target="../ink/ink3193.xml"/><Relationship Id="rId66" Type="http://schemas.openxmlformats.org/officeDocument/2006/relationships/image" Target="../media/image1979.png"/><Relationship Id="rId87" Type="http://schemas.openxmlformats.org/officeDocument/2006/relationships/customXml" Target="../ink/ink3214.xml"/><Relationship Id="rId110" Type="http://schemas.openxmlformats.org/officeDocument/2006/relationships/image" Target="../media/image2001.png"/><Relationship Id="rId115" Type="http://schemas.openxmlformats.org/officeDocument/2006/relationships/customXml" Target="../ink/ink3228.xml"/><Relationship Id="rId131" Type="http://schemas.openxmlformats.org/officeDocument/2006/relationships/customXml" Target="../ink/ink3236.xml"/><Relationship Id="rId61" Type="http://schemas.openxmlformats.org/officeDocument/2006/relationships/customXml" Target="../ink/ink3201.xml"/><Relationship Id="rId82" Type="http://schemas.openxmlformats.org/officeDocument/2006/relationships/image" Target="../media/image1987.png"/><Relationship Id="rId19" Type="http://schemas.openxmlformats.org/officeDocument/2006/relationships/customXml" Target="../ink/ink3180.xml"/><Relationship Id="rId14" Type="http://schemas.openxmlformats.org/officeDocument/2006/relationships/image" Target="../media/image1953.png"/><Relationship Id="rId30" Type="http://schemas.openxmlformats.org/officeDocument/2006/relationships/image" Target="../media/image1961.png"/><Relationship Id="rId35" Type="http://schemas.openxmlformats.org/officeDocument/2006/relationships/customXml" Target="../ink/ink3188.xml"/><Relationship Id="rId56" Type="http://schemas.openxmlformats.org/officeDocument/2006/relationships/image" Target="../media/image1974.png"/><Relationship Id="rId77" Type="http://schemas.openxmlformats.org/officeDocument/2006/relationships/customXml" Target="../ink/ink3209.xml"/><Relationship Id="rId100" Type="http://schemas.openxmlformats.org/officeDocument/2006/relationships/image" Target="../media/image1996.png"/><Relationship Id="rId105" Type="http://schemas.openxmlformats.org/officeDocument/2006/relationships/customXml" Target="../ink/ink3223.xml"/><Relationship Id="rId126" Type="http://schemas.openxmlformats.org/officeDocument/2006/relationships/image" Target="../media/image2009.png"/><Relationship Id="rId8" Type="http://schemas.openxmlformats.org/officeDocument/2006/relationships/image" Target="../media/image1950.png"/><Relationship Id="rId51" Type="http://schemas.openxmlformats.org/officeDocument/2006/relationships/customXml" Target="../ink/ink3196.xml"/><Relationship Id="rId72" Type="http://schemas.openxmlformats.org/officeDocument/2006/relationships/image" Target="../media/image1982.png"/><Relationship Id="rId93" Type="http://schemas.openxmlformats.org/officeDocument/2006/relationships/customXml" Target="../ink/ink3217.xml"/><Relationship Id="rId98" Type="http://schemas.openxmlformats.org/officeDocument/2006/relationships/image" Target="../media/image1995.png"/><Relationship Id="rId121" Type="http://schemas.openxmlformats.org/officeDocument/2006/relationships/customXml" Target="../ink/ink3231.xml"/><Relationship Id="rId3" Type="http://schemas.openxmlformats.org/officeDocument/2006/relationships/customXml" Target="../ink/ink3172.xml"/><Relationship Id="rId25" Type="http://schemas.openxmlformats.org/officeDocument/2006/relationships/customXml" Target="../ink/ink3183.xml"/><Relationship Id="rId46" Type="http://schemas.openxmlformats.org/officeDocument/2006/relationships/image" Target="../media/image1969.png"/><Relationship Id="rId67" Type="http://schemas.openxmlformats.org/officeDocument/2006/relationships/customXml" Target="../ink/ink3204.xml"/><Relationship Id="rId116" Type="http://schemas.openxmlformats.org/officeDocument/2006/relationships/image" Target="../media/image2004.png"/><Relationship Id="rId20" Type="http://schemas.openxmlformats.org/officeDocument/2006/relationships/image" Target="../media/image1956.png"/><Relationship Id="rId41" Type="http://schemas.openxmlformats.org/officeDocument/2006/relationships/customXml" Target="../ink/ink3191.xml"/><Relationship Id="rId62" Type="http://schemas.openxmlformats.org/officeDocument/2006/relationships/image" Target="../media/image1977.png"/><Relationship Id="rId83" Type="http://schemas.openxmlformats.org/officeDocument/2006/relationships/customXml" Target="../ink/ink3212.xml"/><Relationship Id="rId88" Type="http://schemas.openxmlformats.org/officeDocument/2006/relationships/image" Target="../media/image1990.png"/><Relationship Id="rId111" Type="http://schemas.openxmlformats.org/officeDocument/2006/relationships/customXml" Target="../ink/ink3226.xml"/><Relationship Id="rId132" Type="http://schemas.openxmlformats.org/officeDocument/2006/relationships/image" Target="../media/image2013.png"/><Relationship Id="rId15" Type="http://schemas.openxmlformats.org/officeDocument/2006/relationships/customXml" Target="../ink/ink3178.xml"/><Relationship Id="rId36" Type="http://schemas.openxmlformats.org/officeDocument/2006/relationships/image" Target="../media/image1964.png"/><Relationship Id="rId57" Type="http://schemas.openxmlformats.org/officeDocument/2006/relationships/customXml" Target="../ink/ink3199.xml"/><Relationship Id="rId106" Type="http://schemas.openxmlformats.org/officeDocument/2006/relationships/image" Target="../media/image1999.png"/><Relationship Id="rId127" Type="http://schemas.openxmlformats.org/officeDocument/2006/relationships/customXml" Target="../ink/ink3234.xml"/><Relationship Id="rId10" Type="http://schemas.openxmlformats.org/officeDocument/2006/relationships/image" Target="../media/image1951.png"/><Relationship Id="rId31" Type="http://schemas.openxmlformats.org/officeDocument/2006/relationships/customXml" Target="../ink/ink3186.xml"/><Relationship Id="rId52" Type="http://schemas.openxmlformats.org/officeDocument/2006/relationships/image" Target="../media/image1972.png"/><Relationship Id="rId73" Type="http://schemas.openxmlformats.org/officeDocument/2006/relationships/customXml" Target="../ink/ink3207.xml"/><Relationship Id="rId78" Type="http://schemas.openxmlformats.org/officeDocument/2006/relationships/image" Target="../media/image1985.png"/><Relationship Id="rId94" Type="http://schemas.openxmlformats.org/officeDocument/2006/relationships/image" Target="../media/image1993.png"/><Relationship Id="rId99" Type="http://schemas.openxmlformats.org/officeDocument/2006/relationships/customXml" Target="../ink/ink3220.xml"/><Relationship Id="rId101" Type="http://schemas.openxmlformats.org/officeDocument/2006/relationships/customXml" Target="../ink/ink3221.xml"/><Relationship Id="rId122" Type="http://schemas.openxmlformats.org/officeDocument/2006/relationships/image" Target="../media/image2007.png"/><Relationship Id="rId4" Type="http://schemas.openxmlformats.org/officeDocument/2006/relationships/image" Target="../media/image1948.png"/><Relationship Id="rId9" Type="http://schemas.openxmlformats.org/officeDocument/2006/relationships/customXml" Target="../ink/ink3175.xml"/><Relationship Id="rId26" Type="http://schemas.openxmlformats.org/officeDocument/2006/relationships/image" Target="../media/image1959.png"/><Relationship Id="rId47" Type="http://schemas.openxmlformats.org/officeDocument/2006/relationships/customXml" Target="../ink/ink3194.xml"/><Relationship Id="rId68" Type="http://schemas.openxmlformats.org/officeDocument/2006/relationships/image" Target="../media/image1980.png"/><Relationship Id="rId89" Type="http://schemas.openxmlformats.org/officeDocument/2006/relationships/customXml" Target="../ink/ink3215.xml"/><Relationship Id="rId112" Type="http://schemas.openxmlformats.org/officeDocument/2006/relationships/image" Target="../media/image2002.png"/><Relationship Id="rId133" Type="http://schemas.openxmlformats.org/officeDocument/2006/relationships/customXml" Target="../ink/ink32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296.xml"/><Relationship Id="rId21" Type="http://schemas.openxmlformats.org/officeDocument/2006/relationships/image" Target="../media/image2024.png"/><Relationship Id="rId63" Type="http://schemas.openxmlformats.org/officeDocument/2006/relationships/customXml" Target="../ink/ink3269.xml"/><Relationship Id="rId159" Type="http://schemas.openxmlformats.org/officeDocument/2006/relationships/customXml" Target="../ink/ink3317.xml"/><Relationship Id="rId324" Type="http://schemas.openxmlformats.org/officeDocument/2006/relationships/image" Target="../media/image2175.png"/><Relationship Id="rId366" Type="http://schemas.openxmlformats.org/officeDocument/2006/relationships/image" Target="../media/image2196.png"/><Relationship Id="rId170" Type="http://schemas.openxmlformats.org/officeDocument/2006/relationships/image" Target="../media/image2098.png"/><Relationship Id="rId226" Type="http://schemas.openxmlformats.org/officeDocument/2006/relationships/image" Target="../media/image2126.png"/><Relationship Id="rId433" Type="http://schemas.openxmlformats.org/officeDocument/2006/relationships/image" Target="../media/image2229.png"/><Relationship Id="rId268" Type="http://schemas.openxmlformats.org/officeDocument/2006/relationships/image" Target="../media/image2147.png"/><Relationship Id="rId475" Type="http://schemas.openxmlformats.org/officeDocument/2006/relationships/image" Target="../media/image2250.png"/><Relationship Id="rId32" Type="http://schemas.openxmlformats.org/officeDocument/2006/relationships/customXml" Target="../ink/ink3253.xml"/><Relationship Id="rId74" Type="http://schemas.openxmlformats.org/officeDocument/2006/relationships/image" Target="../media/image2050.png"/><Relationship Id="rId128" Type="http://schemas.openxmlformats.org/officeDocument/2006/relationships/image" Target="../media/image2077.png"/><Relationship Id="rId335" Type="http://schemas.openxmlformats.org/officeDocument/2006/relationships/customXml" Target="../ink/ink3405.xml"/><Relationship Id="rId377" Type="http://schemas.openxmlformats.org/officeDocument/2006/relationships/customXml" Target="../ink/ink3426.xml"/><Relationship Id="rId500" Type="http://schemas.openxmlformats.org/officeDocument/2006/relationships/image" Target="../media/image2262.png"/><Relationship Id="rId5" Type="http://schemas.openxmlformats.org/officeDocument/2006/relationships/image" Target="../media/image2016.png"/><Relationship Id="rId181" Type="http://schemas.openxmlformats.org/officeDocument/2006/relationships/customXml" Target="../ink/ink3328.xml"/><Relationship Id="rId237" Type="http://schemas.openxmlformats.org/officeDocument/2006/relationships/customXml" Target="../ink/ink3356.xml"/><Relationship Id="rId402" Type="http://schemas.openxmlformats.org/officeDocument/2006/relationships/customXml" Target="../ink/ink3439.xml"/><Relationship Id="rId279" Type="http://schemas.openxmlformats.org/officeDocument/2006/relationships/customXml" Target="../ink/ink3377.xml"/><Relationship Id="rId444" Type="http://schemas.openxmlformats.org/officeDocument/2006/relationships/customXml" Target="../ink/ink3460.xml"/><Relationship Id="rId486" Type="http://schemas.openxmlformats.org/officeDocument/2006/relationships/image" Target="../media/image2255.png"/><Relationship Id="rId43" Type="http://schemas.openxmlformats.org/officeDocument/2006/relationships/image" Target="../media/image2035.png"/><Relationship Id="rId139" Type="http://schemas.openxmlformats.org/officeDocument/2006/relationships/customXml" Target="../ink/ink3307.xml"/><Relationship Id="rId290" Type="http://schemas.openxmlformats.org/officeDocument/2006/relationships/image" Target="../media/image2158.png"/><Relationship Id="rId304" Type="http://schemas.openxmlformats.org/officeDocument/2006/relationships/image" Target="../media/image2165.png"/><Relationship Id="rId346" Type="http://schemas.openxmlformats.org/officeDocument/2006/relationships/image" Target="../media/image2186.png"/><Relationship Id="rId388" Type="http://schemas.openxmlformats.org/officeDocument/2006/relationships/customXml" Target="../ink/ink3432.xml"/><Relationship Id="rId511" Type="http://schemas.openxmlformats.org/officeDocument/2006/relationships/customXml" Target="../ink/ink3494.xml"/><Relationship Id="rId85" Type="http://schemas.openxmlformats.org/officeDocument/2006/relationships/customXml" Target="../ink/ink3280.xml"/><Relationship Id="rId150" Type="http://schemas.openxmlformats.org/officeDocument/2006/relationships/image" Target="../media/image2088.png"/><Relationship Id="rId192" Type="http://schemas.openxmlformats.org/officeDocument/2006/relationships/image" Target="../media/image2109.png"/><Relationship Id="rId206" Type="http://schemas.openxmlformats.org/officeDocument/2006/relationships/image" Target="../media/image2116.png"/><Relationship Id="rId413" Type="http://schemas.openxmlformats.org/officeDocument/2006/relationships/image" Target="../media/image2219.png"/><Relationship Id="rId248" Type="http://schemas.openxmlformats.org/officeDocument/2006/relationships/image" Target="../media/image2137.png"/><Relationship Id="rId455" Type="http://schemas.openxmlformats.org/officeDocument/2006/relationships/image" Target="../media/image2240.png"/><Relationship Id="rId497" Type="http://schemas.openxmlformats.org/officeDocument/2006/relationships/customXml" Target="../ink/ink3487.xml"/><Relationship Id="rId12" Type="http://schemas.openxmlformats.org/officeDocument/2006/relationships/customXml" Target="../ink/ink3243.xml"/><Relationship Id="rId108" Type="http://schemas.openxmlformats.org/officeDocument/2006/relationships/image" Target="../media/image2067.png"/><Relationship Id="rId315" Type="http://schemas.openxmlformats.org/officeDocument/2006/relationships/customXml" Target="../ink/ink3395.xml"/><Relationship Id="rId357" Type="http://schemas.openxmlformats.org/officeDocument/2006/relationships/customXml" Target="../ink/ink3416.xml"/><Relationship Id="rId54" Type="http://schemas.openxmlformats.org/officeDocument/2006/relationships/customXml" Target="../ink/ink3264.xml"/><Relationship Id="rId96" Type="http://schemas.openxmlformats.org/officeDocument/2006/relationships/image" Target="../media/image2061.png"/><Relationship Id="rId161" Type="http://schemas.openxmlformats.org/officeDocument/2006/relationships/customXml" Target="../ink/ink3318.xml"/><Relationship Id="rId217" Type="http://schemas.openxmlformats.org/officeDocument/2006/relationships/customXml" Target="../ink/ink3346.xml"/><Relationship Id="rId399" Type="http://schemas.openxmlformats.org/officeDocument/2006/relationships/image" Target="../media/image2212.png"/><Relationship Id="rId259" Type="http://schemas.openxmlformats.org/officeDocument/2006/relationships/customXml" Target="../ink/ink3367.xml"/><Relationship Id="rId424" Type="http://schemas.openxmlformats.org/officeDocument/2006/relationships/customXml" Target="../ink/ink3450.xml"/><Relationship Id="rId466" Type="http://schemas.openxmlformats.org/officeDocument/2006/relationships/customXml" Target="../ink/ink3471.xml"/><Relationship Id="rId23" Type="http://schemas.openxmlformats.org/officeDocument/2006/relationships/image" Target="../media/image2025.png"/><Relationship Id="rId119" Type="http://schemas.openxmlformats.org/officeDocument/2006/relationships/customXml" Target="../ink/ink3297.xml"/><Relationship Id="rId270" Type="http://schemas.openxmlformats.org/officeDocument/2006/relationships/image" Target="../media/image2148.png"/><Relationship Id="rId326" Type="http://schemas.openxmlformats.org/officeDocument/2006/relationships/image" Target="../media/image2176.png"/><Relationship Id="rId65" Type="http://schemas.openxmlformats.org/officeDocument/2006/relationships/customXml" Target="../ink/ink3270.xml"/><Relationship Id="rId130" Type="http://schemas.openxmlformats.org/officeDocument/2006/relationships/image" Target="../media/image2078.png"/><Relationship Id="rId368" Type="http://schemas.openxmlformats.org/officeDocument/2006/relationships/image" Target="../media/image2197.png"/><Relationship Id="rId172" Type="http://schemas.openxmlformats.org/officeDocument/2006/relationships/image" Target="../media/image2099.png"/><Relationship Id="rId228" Type="http://schemas.openxmlformats.org/officeDocument/2006/relationships/image" Target="../media/image2127.png"/><Relationship Id="rId435" Type="http://schemas.openxmlformats.org/officeDocument/2006/relationships/image" Target="../media/image2230.png"/><Relationship Id="rId477" Type="http://schemas.openxmlformats.org/officeDocument/2006/relationships/image" Target="../media/image2251.png"/><Relationship Id="rId281" Type="http://schemas.openxmlformats.org/officeDocument/2006/relationships/customXml" Target="../ink/ink3378.xml"/><Relationship Id="rId337" Type="http://schemas.openxmlformats.org/officeDocument/2006/relationships/customXml" Target="../ink/ink3406.xml"/><Relationship Id="rId502" Type="http://schemas.openxmlformats.org/officeDocument/2006/relationships/image" Target="../media/image2263.png"/><Relationship Id="rId34" Type="http://schemas.openxmlformats.org/officeDocument/2006/relationships/customXml" Target="../ink/ink3254.xml"/><Relationship Id="rId76" Type="http://schemas.openxmlformats.org/officeDocument/2006/relationships/image" Target="../media/image2051.png"/><Relationship Id="rId141" Type="http://schemas.openxmlformats.org/officeDocument/2006/relationships/customXml" Target="../ink/ink3308.xml"/><Relationship Id="rId379" Type="http://schemas.openxmlformats.org/officeDocument/2006/relationships/customXml" Target="../ink/ink3427.xml"/><Relationship Id="rId7" Type="http://schemas.openxmlformats.org/officeDocument/2006/relationships/image" Target="../media/image2017.png"/><Relationship Id="rId183" Type="http://schemas.openxmlformats.org/officeDocument/2006/relationships/customXml" Target="../ink/ink3329.xml"/><Relationship Id="rId239" Type="http://schemas.openxmlformats.org/officeDocument/2006/relationships/customXml" Target="../ink/ink3357.xml"/><Relationship Id="rId390" Type="http://schemas.openxmlformats.org/officeDocument/2006/relationships/customXml" Target="../ink/ink3433.xml"/><Relationship Id="rId404" Type="http://schemas.openxmlformats.org/officeDocument/2006/relationships/customXml" Target="../ink/ink3440.xml"/><Relationship Id="rId446" Type="http://schemas.openxmlformats.org/officeDocument/2006/relationships/customXml" Target="../ink/ink3461.xml"/><Relationship Id="rId250" Type="http://schemas.openxmlformats.org/officeDocument/2006/relationships/image" Target="../media/image2138.png"/><Relationship Id="rId292" Type="http://schemas.openxmlformats.org/officeDocument/2006/relationships/image" Target="../media/image2159.png"/><Relationship Id="rId306" Type="http://schemas.openxmlformats.org/officeDocument/2006/relationships/image" Target="../media/image2166.png"/><Relationship Id="rId488" Type="http://schemas.openxmlformats.org/officeDocument/2006/relationships/image" Target="../media/image2256.png"/><Relationship Id="rId45" Type="http://schemas.openxmlformats.org/officeDocument/2006/relationships/image" Target="../media/image2036.png"/><Relationship Id="rId87" Type="http://schemas.openxmlformats.org/officeDocument/2006/relationships/customXml" Target="../ink/ink3281.xml"/><Relationship Id="rId110" Type="http://schemas.openxmlformats.org/officeDocument/2006/relationships/image" Target="../media/image2068.png"/><Relationship Id="rId348" Type="http://schemas.openxmlformats.org/officeDocument/2006/relationships/image" Target="../media/image2187.png"/><Relationship Id="rId513" Type="http://schemas.openxmlformats.org/officeDocument/2006/relationships/customXml" Target="../ink/ink3495.xml"/><Relationship Id="rId152" Type="http://schemas.openxmlformats.org/officeDocument/2006/relationships/image" Target="../media/image2089.png"/><Relationship Id="rId194" Type="http://schemas.openxmlformats.org/officeDocument/2006/relationships/image" Target="../media/image2110.png"/><Relationship Id="rId208" Type="http://schemas.openxmlformats.org/officeDocument/2006/relationships/image" Target="../media/image2117.png"/><Relationship Id="rId415" Type="http://schemas.openxmlformats.org/officeDocument/2006/relationships/image" Target="../media/image2220.png"/><Relationship Id="rId457" Type="http://schemas.openxmlformats.org/officeDocument/2006/relationships/image" Target="../media/image2241.png"/><Relationship Id="rId261" Type="http://schemas.openxmlformats.org/officeDocument/2006/relationships/customXml" Target="../ink/ink3368.xml"/><Relationship Id="rId499" Type="http://schemas.openxmlformats.org/officeDocument/2006/relationships/customXml" Target="../ink/ink3488.xml"/><Relationship Id="rId14" Type="http://schemas.openxmlformats.org/officeDocument/2006/relationships/customXml" Target="../ink/ink3244.xml"/><Relationship Id="rId56" Type="http://schemas.openxmlformats.org/officeDocument/2006/relationships/customXml" Target="../ink/ink3265.xml"/><Relationship Id="rId317" Type="http://schemas.openxmlformats.org/officeDocument/2006/relationships/customXml" Target="../ink/ink3396.xml"/><Relationship Id="rId359" Type="http://schemas.openxmlformats.org/officeDocument/2006/relationships/customXml" Target="../ink/ink3417.xml"/><Relationship Id="rId98" Type="http://schemas.openxmlformats.org/officeDocument/2006/relationships/image" Target="../media/image2062.png"/><Relationship Id="rId121" Type="http://schemas.openxmlformats.org/officeDocument/2006/relationships/customXml" Target="../ink/ink3298.xml"/><Relationship Id="rId163" Type="http://schemas.openxmlformats.org/officeDocument/2006/relationships/customXml" Target="../ink/ink3319.xml"/><Relationship Id="rId219" Type="http://schemas.openxmlformats.org/officeDocument/2006/relationships/customXml" Target="../ink/ink3347.xml"/><Relationship Id="rId370" Type="http://schemas.openxmlformats.org/officeDocument/2006/relationships/image" Target="../media/image2198.png"/><Relationship Id="rId426" Type="http://schemas.openxmlformats.org/officeDocument/2006/relationships/customXml" Target="../ink/ink3451.xml"/><Relationship Id="rId230" Type="http://schemas.openxmlformats.org/officeDocument/2006/relationships/image" Target="../media/image2128.png"/><Relationship Id="rId468" Type="http://schemas.openxmlformats.org/officeDocument/2006/relationships/customXml" Target="../ink/ink3472.xml"/><Relationship Id="rId25" Type="http://schemas.openxmlformats.org/officeDocument/2006/relationships/image" Target="../media/image2026.png"/><Relationship Id="rId67" Type="http://schemas.openxmlformats.org/officeDocument/2006/relationships/customXml" Target="../ink/ink3271.xml"/><Relationship Id="rId272" Type="http://schemas.openxmlformats.org/officeDocument/2006/relationships/image" Target="../media/image2149.png"/><Relationship Id="rId328" Type="http://schemas.openxmlformats.org/officeDocument/2006/relationships/image" Target="../media/image2177.png"/><Relationship Id="rId132" Type="http://schemas.openxmlformats.org/officeDocument/2006/relationships/image" Target="../media/image2079.png"/><Relationship Id="rId174" Type="http://schemas.openxmlformats.org/officeDocument/2006/relationships/image" Target="../media/image2100.png"/><Relationship Id="rId381" Type="http://schemas.openxmlformats.org/officeDocument/2006/relationships/customXml" Target="../ink/ink3428.xml"/><Relationship Id="rId241" Type="http://schemas.openxmlformats.org/officeDocument/2006/relationships/customXml" Target="../ink/ink3358.xml"/><Relationship Id="rId437" Type="http://schemas.openxmlformats.org/officeDocument/2006/relationships/image" Target="../media/image2231.png"/><Relationship Id="rId479" Type="http://schemas.openxmlformats.org/officeDocument/2006/relationships/customXml" Target="../ink/ink3478.xml"/><Relationship Id="rId36" Type="http://schemas.openxmlformats.org/officeDocument/2006/relationships/customXml" Target="../ink/ink3255.xml"/><Relationship Id="rId283" Type="http://schemas.openxmlformats.org/officeDocument/2006/relationships/customXml" Target="../ink/ink3379.xml"/><Relationship Id="rId339" Type="http://schemas.openxmlformats.org/officeDocument/2006/relationships/customXml" Target="../ink/ink3407.xml"/><Relationship Id="rId490" Type="http://schemas.openxmlformats.org/officeDocument/2006/relationships/image" Target="../media/image2257.png"/><Relationship Id="rId504" Type="http://schemas.openxmlformats.org/officeDocument/2006/relationships/image" Target="../media/image2264.png"/><Relationship Id="rId78" Type="http://schemas.openxmlformats.org/officeDocument/2006/relationships/image" Target="../media/image2052.png"/><Relationship Id="rId101" Type="http://schemas.openxmlformats.org/officeDocument/2006/relationships/customXml" Target="../ink/ink3288.xml"/><Relationship Id="rId143" Type="http://schemas.openxmlformats.org/officeDocument/2006/relationships/customXml" Target="../ink/ink3309.xml"/><Relationship Id="rId185" Type="http://schemas.openxmlformats.org/officeDocument/2006/relationships/customXml" Target="../ink/ink3330.xml"/><Relationship Id="rId350" Type="http://schemas.openxmlformats.org/officeDocument/2006/relationships/image" Target="../media/image2188.png"/><Relationship Id="rId406" Type="http://schemas.openxmlformats.org/officeDocument/2006/relationships/customXml" Target="../ink/ink3441.xml"/><Relationship Id="rId9" Type="http://schemas.openxmlformats.org/officeDocument/2006/relationships/image" Target="../media/image2018.png"/><Relationship Id="rId210" Type="http://schemas.openxmlformats.org/officeDocument/2006/relationships/image" Target="../media/image2118.png"/><Relationship Id="rId392" Type="http://schemas.openxmlformats.org/officeDocument/2006/relationships/customXml" Target="../ink/ink3434.xml"/><Relationship Id="rId448" Type="http://schemas.openxmlformats.org/officeDocument/2006/relationships/customXml" Target="../ink/ink3462.xml"/><Relationship Id="rId252" Type="http://schemas.openxmlformats.org/officeDocument/2006/relationships/image" Target="../media/image2139.png"/><Relationship Id="rId294" Type="http://schemas.openxmlformats.org/officeDocument/2006/relationships/image" Target="../media/image2160.png"/><Relationship Id="rId308" Type="http://schemas.openxmlformats.org/officeDocument/2006/relationships/image" Target="../media/image2167.png"/><Relationship Id="rId47" Type="http://schemas.openxmlformats.org/officeDocument/2006/relationships/image" Target="../media/image2037.png"/><Relationship Id="rId89" Type="http://schemas.openxmlformats.org/officeDocument/2006/relationships/customXml" Target="../ink/ink3282.xml"/><Relationship Id="rId112" Type="http://schemas.openxmlformats.org/officeDocument/2006/relationships/image" Target="../media/image2069.png"/><Relationship Id="rId154" Type="http://schemas.openxmlformats.org/officeDocument/2006/relationships/image" Target="../media/image2090.png"/><Relationship Id="rId361" Type="http://schemas.openxmlformats.org/officeDocument/2006/relationships/customXml" Target="../ink/ink3418.xml"/><Relationship Id="rId196" Type="http://schemas.openxmlformats.org/officeDocument/2006/relationships/image" Target="../media/image2111.png"/><Relationship Id="rId417" Type="http://schemas.openxmlformats.org/officeDocument/2006/relationships/image" Target="../media/image2221.png"/><Relationship Id="rId459" Type="http://schemas.openxmlformats.org/officeDocument/2006/relationships/image" Target="../media/image2242.png"/><Relationship Id="rId16" Type="http://schemas.openxmlformats.org/officeDocument/2006/relationships/customXml" Target="../ink/ink3245.xml"/><Relationship Id="rId221" Type="http://schemas.openxmlformats.org/officeDocument/2006/relationships/customXml" Target="../ink/ink3348.xml"/><Relationship Id="rId263" Type="http://schemas.openxmlformats.org/officeDocument/2006/relationships/customXml" Target="../ink/ink3369.xml"/><Relationship Id="rId319" Type="http://schemas.openxmlformats.org/officeDocument/2006/relationships/customXml" Target="../ink/ink3397.xml"/><Relationship Id="rId470" Type="http://schemas.openxmlformats.org/officeDocument/2006/relationships/customXml" Target="../ink/ink3473.xml"/><Relationship Id="rId58" Type="http://schemas.openxmlformats.org/officeDocument/2006/relationships/customXml" Target="../ink/ink3266.xml"/><Relationship Id="rId123" Type="http://schemas.openxmlformats.org/officeDocument/2006/relationships/customXml" Target="../ink/ink3299.xml"/><Relationship Id="rId330" Type="http://schemas.openxmlformats.org/officeDocument/2006/relationships/image" Target="../media/image2178.png"/><Relationship Id="rId165" Type="http://schemas.openxmlformats.org/officeDocument/2006/relationships/customXml" Target="../ink/ink3320.xml"/><Relationship Id="rId372" Type="http://schemas.openxmlformats.org/officeDocument/2006/relationships/image" Target="../media/image2199.png"/><Relationship Id="rId428" Type="http://schemas.openxmlformats.org/officeDocument/2006/relationships/customXml" Target="../ink/ink3452.xml"/><Relationship Id="rId232" Type="http://schemas.openxmlformats.org/officeDocument/2006/relationships/image" Target="../media/image2129.png"/><Relationship Id="rId274" Type="http://schemas.openxmlformats.org/officeDocument/2006/relationships/image" Target="../media/image2150.png"/><Relationship Id="rId481" Type="http://schemas.openxmlformats.org/officeDocument/2006/relationships/customXml" Target="../ink/ink3479.xml"/><Relationship Id="rId27" Type="http://schemas.openxmlformats.org/officeDocument/2006/relationships/image" Target="../media/image2027.png"/><Relationship Id="rId69" Type="http://schemas.openxmlformats.org/officeDocument/2006/relationships/customXml" Target="../ink/ink3272.xml"/><Relationship Id="rId134" Type="http://schemas.openxmlformats.org/officeDocument/2006/relationships/image" Target="../media/image2080.png"/><Relationship Id="rId80" Type="http://schemas.openxmlformats.org/officeDocument/2006/relationships/image" Target="../media/image2053.png"/><Relationship Id="rId176" Type="http://schemas.openxmlformats.org/officeDocument/2006/relationships/image" Target="../media/image2101.png"/><Relationship Id="rId341" Type="http://schemas.openxmlformats.org/officeDocument/2006/relationships/customXml" Target="../ink/ink3408.xml"/><Relationship Id="rId383" Type="http://schemas.openxmlformats.org/officeDocument/2006/relationships/customXml" Target="../ink/ink3429.xml"/><Relationship Id="rId439" Type="http://schemas.openxmlformats.org/officeDocument/2006/relationships/image" Target="../media/image2232.png"/><Relationship Id="rId201" Type="http://schemas.openxmlformats.org/officeDocument/2006/relationships/customXml" Target="../ink/ink3338.xml"/><Relationship Id="rId243" Type="http://schemas.openxmlformats.org/officeDocument/2006/relationships/customXml" Target="../ink/ink3359.xml"/><Relationship Id="rId285" Type="http://schemas.openxmlformats.org/officeDocument/2006/relationships/customXml" Target="../ink/ink3380.xml"/><Relationship Id="rId450" Type="http://schemas.openxmlformats.org/officeDocument/2006/relationships/customXml" Target="../ink/ink3463.xml"/><Relationship Id="rId506" Type="http://schemas.openxmlformats.org/officeDocument/2006/relationships/image" Target="../media/image2265.png"/><Relationship Id="rId38" Type="http://schemas.openxmlformats.org/officeDocument/2006/relationships/customXml" Target="../ink/ink3256.xml"/><Relationship Id="rId103" Type="http://schemas.openxmlformats.org/officeDocument/2006/relationships/customXml" Target="../ink/ink3289.xml"/><Relationship Id="rId310" Type="http://schemas.openxmlformats.org/officeDocument/2006/relationships/image" Target="../media/image2168.png"/><Relationship Id="rId492" Type="http://schemas.openxmlformats.org/officeDocument/2006/relationships/image" Target="../media/image2258.png"/><Relationship Id="rId91" Type="http://schemas.openxmlformats.org/officeDocument/2006/relationships/customXml" Target="../ink/ink3283.xml"/><Relationship Id="rId145" Type="http://schemas.openxmlformats.org/officeDocument/2006/relationships/customXml" Target="../ink/ink3310.xml"/><Relationship Id="rId187" Type="http://schemas.openxmlformats.org/officeDocument/2006/relationships/customXml" Target="../ink/ink3331.xml"/><Relationship Id="rId352" Type="http://schemas.openxmlformats.org/officeDocument/2006/relationships/image" Target="../media/image2189.png"/><Relationship Id="rId394" Type="http://schemas.openxmlformats.org/officeDocument/2006/relationships/customXml" Target="../ink/ink3435.xml"/><Relationship Id="rId408" Type="http://schemas.openxmlformats.org/officeDocument/2006/relationships/customXml" Target="../ink/ink3442.xml"/><Relationship Id="rId212" Type="http://schemas.openxmlformats.org/officeDocument/2006/relationships/image" Target="../media/image2119.png"/><Relationship Id="rId254" Type="http://schemas.openxmlformats.org/officeDocument/2006/relationships/image" Target="../media/image2140.png"/><Relationship Id="rId49" Type="http://schemas.openxmlformats.org/officeDocument/2006/relationships/image" Target="../media/image2038.png"/><Relationship Id="rId114" Type="http://schemas.openxmlformats.org/officeDocument/2006/relationships/image" Target="../media/image2070.png"/><Relationship Id="rId296" Type="http://schemas.openxmlformats.org/officeDocument/2006/relationships/image" Target="../media/image2161.png"/><Relationship Id="rId461" Type="http://schemas.openxmlformats.org/officeDocument/2006/relationships/image" Target="../media/image2243.png"/><Relationship Id="rId60" Type="http://schemas.openxmlformats.org/officeDocument/2006/relationships/image" Target="../media/image2043.png"/><Relationship Id="rId156" Type="http://schemas.openxmlformats.org/officeDocument/2006/relationships/image" Target="../media/image2091.png"/><Relationship Id="rId198" Type="http://schemas.openxmlformats.org/officeDocument/2006/relationships/image" Target="../media/image2112.png"/><Relationship Id="rId321" Type="http://schemas.openxmlformats.org/officeDocument/2006/relationships/customXml" Target="../ink/ink3398.xml"/><Relationship Id="rId363" Type="http://schemas.openxmlformats.org/officeDocument/2006/relationships/customXml" Target="../ink/ink3419.xml"/><Relationship Id="rId419" Type="http://schemas.openxmlformats.org/officeDocument/2006/relationships/image" Target="../media/image2222.png"/><Relationship Id="rId223" Type="http://schemas.openxmlformats.org/officeDocument/2006/relationships/customXml" Target="../ink/ink3349.xml"/><Relationship Id="rId430" Type="http://schemas.openxmlformats.org/officeDocument/2006/relationships/customXml" Target="../ink/ink3453.xml"/><Relationship Id="rId18" Type="http://schemas.openxmlformats.org/officeDocument/2006/relationships/customXml" Target="../ink/ink3246.xml"/><Relationship Id="rId265" Type="http://schemas.openxmlformats.org/officeDocument/2006/relationships/customXml" Target="../ink/ink3370.xml"/><Relationship Id="rId472" Type="http://schemas.openxmlformats.org/officeDocument/2006/relationships/customXml" Target="../ink/ink3474.xml"/><Relationship Id="rId125" Type="http://schemas.openxmlformats.org/officeDocument/2006/relationships/customXml" Target="../ink/ink3300.xml"/><Relationship Id="rId167" Type="http://schemas.openxmlformats.org/officeDocument/2006/relationships/customXml" Target="../ink/ink3321.xml"/><Relationship Id="rId332" Type="http://schemas.openxmlformats.org/officeDocument/2006/relationships/image" Target="../media/image2179.png"/><Relationship Id="rId374" Type="http://schemas.openxmlformats.org/officeDocument/2006/relationships/image" Target="../media/image2200.png"/><Relationship Id="rId71" Type="http://schemas.openxmlformats.org/officeDocument/2006/relationships/customXml" Target="../ink/ink3273.xml"/><Relationship Id="rId234" Type="http://schemas.openxmlformats.org/officeDocument/2006/relationships/image" Target="../media/image2130.png"/><Relationship Id="rId2" Type="http://schemas.openxmlformats.org/officeDocument/2006/relationships/customXml" Target="../ink/ink3238.xml"/><Relationship Id="rId29" Type="http://schemas.openxmlformats.org/officeDocument/2006/relationships/image" Target="../media/image2028.png"/><Relationship Id="rId276" Type="http://schemas.openxmlformats.org/officeDocument/2006/relationships/image" Target="../media/image2151.png"/><Relationship Id="rId441" Type="http://schemas.openxmlformats.org/officeDocument/2006/relationships/image" Target="../media/image2233.png"/><Relationship Id="rId483" Type="http://schemas.openxmlformats.org/officeDocument/2006/relationships/customXml" Target="../ink/ink3480.xml"/><Relationship Id="rId40" Type="http://schemas.openxmlformats.org/officeDocument/2006/relationships/customXml" Target="../ink/ink3257.xml"/><Relationship Id="rId136" Type="http://schemas.openxmlformats.org/officeDocument/2006/relationships/image" Target="../media/image2081.png"/><Relationship Id="rId178" Type="http://schemas.openxmlformats.org/officeDocument/2006/relationships/image" Target="../media/image2102.png"/><Relationship Id="rId301" Type="http://schemas.openxmlformats.org/officeDocument/2006/relationships/customXml" Target="../ink/ink3388.xml"/><Relationship Id="rId343" Type="http://schemas.openxmlformats.org/officeDocument/2006/relationships/customXml" Target="../ink/ink3409.xml"/><Relationship Id="rId82" Type="http://schemas.openxmlformats.org/officeDocument/2006/relationships/image" Target="../media/image2054.png"/><Relationship Id="rId203" Type="http://schemas.openxmlformats.org/officeDocument/2006/relationships/customXml" Target="../ink/ink3339.xml"/><Relationship Id="rId385" Type="http://schemas.openxmlformats.org/officeDocument/2006/relationships/customXml" Target="../ink/ink3430.xml"/><Relationship Id="rId245" Type="http://schemas.openxmlformats.org/officeDocument/2006/relationships/customXml" Target="../ink/ink3360.xml"/><Relationship Id="rId287" Type="http://schemas.openxmlformats.org/officeDocument/2006/relationships/customXml" Target="../ink/ink3381.xml"/><Relationship Id="rId410" Type="http://schemas.openxmlformats.org/officeDocument/2006/relationships/customXml" Target="../ink/ink3443.xml"/><Relationship Id="rId452" Type="http://schemas.openxmlformats.org/officeDocument/2006/relationships/customXml" Target="../ink/ink3464.xml"/><Relationship Id="rId494" Type="http://schemas.openxmlformats.org/officeDocument/2006/relationships/image" Target="../media/image2259.png"/><Relationship Id="rId508" Type="http://schemas.openxmlformats.org/officeDocument/2006/relationships/image" Target="../media/image2266.png"/><Relationship Id="rId105" Type="http://schemas.openxmlformats.org/officeDocument/2006/relationships/customXml" Target="../ink/ink3290.xml"/><Relationship Id="rId147" Type="http://schemas.openxmlformats.org/officeDocument/2006/relationships/customXml" Target="../ink/ink3311.xml"/><Relationship Id="rId312" Type="http://schemas.openxmlformats.org/officeDocument/2006/relationships/image" Target="../media/image2169.png"/><Relationship Id="rId354" Type="http://schemas.openxmlformats.org/officeDocument/2006/relationships/image" Target="../media/image2190.png"/><Relationship Id="rId51" Type="http://schemas.openxmlformats.org/officeDocument/2006/relationships/image" Target="../media/image2039.png"/><Relationship Id="rId93" Type="http://schemas.openxmlformats.org/officeDocument/2006/relationships/customXml" Target="../ink/ink3284.xml"/><Relationship Id="rId189" Type="http://schemas.openxmlformats.org/officeDocument/2006/relationships/customXml" Target="../ink/ink3332.xml"/><Relationship Id="rId396" Type="http://schemas.openxmlformats.org/officeDocument/2006/relationships/customXml" Target="../ink/ink3436.xml"/><Relationship Id="rId214" Type="http://schemas.openxmlformats.org/officeDocument/2006/relationships/image" Target="../media/image2120.png"/><Relationship Id="rId256" Type="http://schemas.openxmlformats.org/officeDocument/2006/relationships/image" Target="../media/image2141.png"/><Relationship Id="rId298" Type="http://schemas.openxmlformats.org/officeDocument/2006/relationships/image" Target="../media/image2162.png"/><Relationship Id="rId421" Type="http://schemas.openxmlformats.org/officeDocument/2006/relationships/image" Target="../media/image2223.png"/><Relationship Id="rId463" Type="http://schemas.openxmlformats.org/officeDocument/2006/relationships/image" Target="../media/image2244.png"/><Relationship Id="rId116" Type="http://schemas.openxmlformats.org/officeDocument/2006/relationships/image" Target="../media/image2071.png"/><Relationship Id="rId158" Type="http://schemas.openxmlformats.org/officeDocument/2006/relationships/image" Target="../media/image2092.png"/><Relationship Id="rId323" Type="http://schemas.openxmlformats.org/officeDocument/2006/relationships/customXml" Target="../ink/ink3399.xml"/><Relationship Id="rId20" Type="http://schemas.openxmlformats.org/officeDocument/2006/relationships/customXml" Target="../ink/ink3247.xml"/><Relationship Id="rId62" Type="http://schemas.openxmlformats.org/officeDocument/2006/relationships/image" Target="../media/image2044.png"/><Relationship Id="rId365" Type="http://schemas.openxmlformats.org/officeDocument/2006/relationships/customXml" Target="../ink/ink3420.xml"/><Relationship Id="rId225" Type="http://schemas.openxmlformats.org/officeDocument/2006/relationships/customXml" Target="../ink/ink3350.xml"/><Relationship Id="rId267" Type="http://schemas.openxmlformats.org/officeDocument/2006/relationships/customXml" Target="../ink/ink3371.xml"/><Relationship Id="rId432" Type="http://schemas.openxmlformats.org/officeDocument/2006/relationships/customXml" Target="../ink/ink3454.xml"/><Relationship Id="rId474" Type="http://schemas.openxmlformats.org/officeDocument/2006/relationships/customXml" Target="../ink/ink3475.xml"/><Relationship Id="rId127" Type="http://schemas.openxmlformats.org/officeDocument/2006/relationships/customXml" Target="../ink/ink3301.xml"/><Relationship Id="rId31" Type="http://schemas.openxmlformats.org/officeDocument/2006/relationships/image" Target="../media/image2029.png"/><Relationship Id="rId73" Type="http://schemas.openxmlformats.org/officeDocument/2006/relationships/customXml" Target="../ink/ink3274.xml"/><Relationship Id="rId169" Type="http://schemas.openxmlformats.org/officeDocument/2006/relationships/customXml" Target="../ink/ink3322.xml"/><Relationship Id="rId334" Type="http://schemas.openxmlformats.org/officeDocument/2006/relationships/image" Target="../media/image2180.png"/><Relationship Id="rId376" Type="http://schemas.openxmlformats.org/officeDocument/2006/relationships/image" Target="../media/image2201.png"/><Relationship Id="rId4" Type="http://schemas.openxmlformats.org/officeDocument/2006/relationships/customXml" Target="../ink/ink3239.xml"/><Relationship Id="rId180" Type="http://schemas.openxmlformats.org/officeDocument/2006/relationships/image" Target="../media/image2103.png"/><Relationship Id="rId236" Type="http://schemas.openxmlformats.org/officeDocument/2006/relationships/image" Target="../media/image2131.png"/><Relationship Id="rId278" Type="http://schemas.openxmlformats.org/officeDocument/2006/relationships/image" Target="../media/image2152.png"/><Relationship Id="rId401" Type="http://schemas.openxmlformats.org/officeDocument/2006/relationships/image" Target="../media/image2213.png"/><Relationship Id="rId443" Type="http://schemas.openxmlformats.org/officeDocument/2006/relationships/image" Target="../media/image2234.png"/><Relationship Id="rId303" Type="http://schemas.openxmlformats.org/officeDocument/2006/relationships/customXml" Target="../ink/ink3389.xml"/><Relationship Id="rId485" Type="http://schemas.openxmlformats.org/officeDocument/2006/relationships/customXml" Target="../ink/ink3481.xml"/><Relationship Id="rId42" Type="http://schemas.openxmlformats.org/officeDocument/2006/relationships/customXml" Target="../ink/ink3258.xml"/><Relationship Id="rId84" Type="http://schemas.openxmlformats.org/officeDocument/2006/relationships/image" Target="../media/image2055.png"/><Relationship Id="rId138" Type="http://schemas.openxmlformats.org/officeDocument/2006/relationships/image" Target="../media/image2082.png"/><Relationship Id="rId345" Type="http://schemas.openxmlformats.org/officeDocument/2006/relationships/customXml" Target="../ink/ink3410.xml"/><Relationship Id="rId387" Type="http://schemas.openxmlformats.org/officeDocument/2006/relationships/image" Target="../media/image2206.png"/><Relationship Id="rId510" Type="http://schemas.openxmlformats.org/officeDocument/2006/relationships/image" Target="../media/image2267.png"/><Relationship Id="rId191" Type="http://schemas.openxmlformats.org/officeDocument/2006/relationships/customXml" Target="../ink/ink3333.xml"/><Relationship Id="rId205" Type="http://schemas.openxmlformats.org/officeDocument/2006/relationships/customXml" Target="../ink/ink3340.xml"/><Relationship Id="rId247" Type="http://schemas.openxmlformats.org/officeDocument/2006/relationships/customXml" Target="../ink/ink3361.xml"/><Relationship Id="rId412" Type="http://schemas.openxmlformats.org/officeDocument/2006/relationships/customXml" Target="../ink/ink3444.xml"/><Relationship Id="rId107" Type="http://schemas.openxmlformats.org/officeDocument/2006/relationships/customXml" Target="../ink/ink3291.xml"/><Relationship Id="rId289" Type="http://schemas.openxmlformats.org/officeDocument/2006/relationships/customXml" Target="../ink/ink3382.xml"/><Relationship Id="rId454" Type="http://schemas.openxmlformats.org/officeDocument/2006/relationships/customXml" Target="../ink/ink3465.xml"/><Relationship Id="rId496" Type="http://schemas.openxmlformats.org/officeDocument/2006/relationships/image" Target="../media/image2260.png"/><Relationship Id="rId11" Type="http://schemas.openxmlformats.org/officeDocument/2006/relationships/image" Target="../media/image2019.png"/><Relationship Id="rId53" Type="http://schemas.openxmlformats.org/officeDocument/2006/relationships/image" Target="../media/image2040.png"/><Relationship Id="rId149" Type="http://schemas.openxmlformats.org/officeDocument/2006/relationships/customXml" Target="../ink/ink3312.xml"/><Relationship Id="rId314" Type="http://schemas.openxmlformats.org/officeDocument/2006/relationships/image" Target="../media/image2170.png"/><Relationship Id="rId356" Type="http://schemas.openxmlformats.org/officeDocument/2006/relationships/image" Target="../media/image2191.png"/><Relationship Id="rId398" Type="http://schemas.openxmlformats.org/officeDocument/2006/relationships/customXml" Target="../ink/ink3437.xml"/><Relationship Id="rId95" Type="http://schemas.openxmlformats.org/officeDocument/2006/relationships/customXml" Target="../ink/ink3285.xml"/><Relationship Id="rId160" Type="http://schemas.openxmlformats.org/officeDocument/2006/relationships/image" Target="../media/image2093.png"/><Relationship Id="rId216" Type="http://schemas.openxmlformats.org/officeDocument/2006/relationships/image" Target="../media/image2121.png"/><Relationship Id="rId423" Type="http://schemas.openxmlformats.org/officeDocument/2006/relationships/image" Target="../media/image2224.png"/><Relationship Id="rId258" Type="http://schemas.openxmlformats.org/officeDocument/2006/relationships/image" Target="../media/image2142.png"/><Relationship Id="rId465" Type="http://schemas.openxmlformats.org/officeDocument/2006/relationships/image" Target="../media/image2245.png"/><Relationship Id="rId22" Type="http://schemas.openxmlformats.org/officeDocument/2006/relationships/customXml" Target="../ink/ink3248.xml"/><Relationship Id="rId64" Type="http://schemas.openxmlformats.org/officeDocument/2006/relationships/image" Target="../media/image2045.png"/><Relationship Id="rId118" Type="http://schemas.openxmlformats.org/officeDocument/2006/relationships/image" Target="../media/image2072.png"/><Relationship Id="rId325" Type="http://schemas.openxmlformats.org/officeDocument/2006/relationships/customXml" Target="../ink/ink3400.xml"/><Relationship Id="rId367" Type="http://schemas.openxmlformats.org/officeDocument/2006/relationships/customXml" Target="../ink/ink3421.xml"/><Relationship Id="rId171" Type="http://schemas.openxmlformats.org/officeDocument/2006/relationships/customXml" Target="../ink/ink3323.xml"/><Relationship Id="rId227" Type="http://schemas.openxmlformats.org/officeDocument/2006/relationships/customXml" Target="../ink/ink3351.xml"/><Relationship Id="rId269" Type="http://schemas.openxmlformats.org/officeDocument/2006/relationships/customXml" Target="../ink/ink3372.xml"/><Relationship Id="rId434" Type="http://schemas.openxmlformats.org/officeDocument/2006/relationships/customXml" Target="../ink/ink3455.xml"/><Relationship Id="rId476" Type="http://schemas.openxmlformats.org/officeDocument/2006/relationships/customXml" Target="../ink/ink3476.xml"/><Relationship Id="rId33" Type="http://schemas.openxmlformats.org/officeDocument/2006/relationships/image" Target="../media/image2030.png"/><Relationship Id="rId129" Type="http://schemas.openxmlformats.org/officeDocument/2006/relationships/customXml" Target="../ink/ink3302.xml"/><Relationship Id="rId280" Type="http://schemas.openxmlformats.org/officeDocument/2006/relationships/image" Target="../media/image2153.png"/><Relationship Id="rId336" Type="http://schemas.openxmlformats.org/officeDocument/2006/relationships/image" Target="../media/image2181.png"/><Relationship Id="rId501" Type="http://schemas.openxmlformats.org/officeDocument/2006/relationships/customXml" Target="../ink/ink3489.xml"/><Relationship Id="rId75" Type="http://schemas.openxmlformats.org/officeDocument/2006/relationships/customXml" Target="../ink/ink3275.xml"/><Relationship Id="rId140" Type="http://schemas.openxmlformats.org/officeDocument/2006/relationships/image" Target="../media/image2083.png"/><Relationship Id="rId182" Type="http://schemas.openxmlformats.org/officeDocument/2006/relationships/image" Target="../media/image2104.png"/><Relationship Id="rId378" Type="http://schemas.openxmlformats.org/officeDocument/2006/relationships/image" Target="../media/image2202.png"/><Relationship Id="rId403" Type="http://schemas.openxmlformats.org/officeDocument/2006/relationships/image" Target="../media/image2214.png"/><Relationship Id="rId6" Type="http://schemas.openxmlformats.org/officeDocument/2006/relationships/customXml" Target="../ink/ink3240.xml"/><Relationship Id="rId238" Type="http://schemas.openxmlformats.org/officeDocument/2006/relationships/image" Target="../media/image2132.png"/><Relationship Id="rId445" Type="http://schemas.openxmlformats.org/officeDocument/2006/relationships/image" Target="../media/image2235.png"/><Relationship Id="rId487" Type="http://schemas.openxmlformats.org/officeDocument/2006/relationships/customXml" Target="../ink/ink3482.xml"/><Relationship Id="rId291" Type="http://schemas.openxmlformats.org/officeDocument/2006/relationships/customXml" Target="../ink/ink3383.xml"/><Relationship Id="rId305" Type="http://schemas.openxmlformats.org/officeDocument/2006/relationships/customXml" Target="../ink/ink3390.xml"/><Relationship Id="rId347" Type="http://schemas.openxmlformats.org/officeDocument/2006/relationships/customXml" Target="../ink/ink3411.xml"/><Relationship Id="rId512" Type="http://schemas.openxmlformats.org/officeDocument/2006/relationships/image" Target="../media/image2268.png"/><Relationship Id="rId44" Type="http://schemas.openxmlformats.org/officeDocument/2006/relationships/customXml" Target="../ink/ink3259.xml"/><Relationship Id="rId86" Type="http://schemas.openxmlformats.org/officeDocument/2006/relationships/image" Target="../media/image2056.png"/><Relationship Id="rId151" Type="http://schemas.openxmlformats.org/officeDocument/2006/relationships/customXml" Target="../ink/ink3313.xml"/><Relationship Id="rId389" Type="http://schemas.openxmlformats.org/officeDocument/2006/relationships/image" Target="../media/image2207.png"/><Relationship Id="rId193" Type="http://schemas.openxmlformats.org/officeDocument/2006/relationships/customXml" Target="../ink/ink3334.xml"/><Relationship Id="rId207" Type="http://schemas.openxmlformats.org/officeDocument/2006/relationships/customXml" Target="../ink/ink3341.xml"/><Relationship Id="rId249" Type="http://schemas.openxmlformats.org/officeDocument/2006/relationships/customXml" Target="../ink/ink3362.xml"/><Relationship Id="rId414" Type="http://schemas.openxmlformats.org/officeDocument/2006/relationships/customXml" Target="../ink/ink3445.xml"/><Relationship Id="rId456" Type="http://schemas.openxmlformats.org/officeDocument/2006/relationships/customXml" Target="../ink/ink3466.xml"/><Relationship Id="rId498" Type="http://schemas.openxmlformats.org/officeDocument/2006/relationships/image" Target="../media/image2261.png"/><Relationship Id="rId13" Type="http://schemas.openxmlformats.org/officeDocument/2006/relationships/image" Target="../media/image2020.png"/><Relationship Id="rId109" Type="http://schemas.openxmlformats.org/officeDocument/2006/relationships/customXml" Target="../ink/ink3292.xml"/><Relationship Id="rId260" Type="http://schemas.openxmlformats.org/officeDocument/2006/relationships/image" Target="../media/image2143.png"/><Relationship Id="rId316" Type="http://schemas.openxmlformats.org/officeDocument/2006/relationships/image" Target="../media/image2171.png"/><Relationship Id="rId55" Type="http://schemas.openxmlformats.org/officeDocument/2006/relationships/image" Target="../media/image2041.png"/><Relationship Id="rId97" Type="http://schemas.openxmlformats.org/officeDocument/2006/relationships/customXml" Target="../ink/ink3286.xml"/><Relationship Id="rId120" Type="http://schemas.openxmlformats.org/officeDocument/2006/relationships/image" Target="../media/image2073.png"/><Relationship Id="rId358" Type="http://schemas.openxmlformats.org/officeDocument/2006/relationships/image" Target="../media/image2192.png"/><Relationship Id="rId162" Type="http://schemas.openxmlformats.org/officeDocument/2006/relationships/image" Target="../media/image2094.png"/><Relationship Id="rId218" Type="http://schemas.openxmlformats.org/officeDocument/2006/relationships/image" Target="../media/image2122.png"/><Relationship Id="rId425" Type="http://schemas.openxmlformats.org/officeDocument/2006/relationships/image" Target="../media/image2225.png"/><Relationship Id="rId467" Type="http://schemas.openxmlformats.org/officeDocument/2006/relationships/image" Target="../media/image2246.png"/><Relationship Id="rId271" Type="http://schemas.openxmlformats.org/officeDocument/2006/relationships/customXml" Target="../ink/ink3373.xml"/><Relationship Id="rId24" Type="http://schemas.openxmlformats.org/officeDocument/2006/relationships/customXml" Target="../ink/ink3249.xml"/><Relationship Id="rId66" Type="http://schemas.openxmlformats.org/officeDocument/2006/relationships/image" Target="../media/image2046.png"/><Relationship Id="rId131" Type="http://schemas.openxmlformats.org/officeDocument/2006/relationships/customXml" Target="../ink/ink3303.xml"/><Relationship Id="rId327" Type="http://schemas.openxmlformats.org/officeDocument/2006/relationships/customXml" Target="../ink/ink3401.xml"/><Relationship Id="rId369" Type="http://schemas.openxmlformats.org/officeDocument/2006/relationships/customXml" Target="../ink/ink3422.xml"/><Relationship Id="rId173" Type="http://schemas.openxmlformats.org/officeDocument/2006/relationships/customXml" Target="../ink/ink3324.xml"/><Relationship Id="rId229" Type="http://schemas.openxmlformats.org/officeDocument/2006/relationships/customXml" Target="../ink/ink3352.xml"/><Relationship Id="rId380" Type="http://schemas.openxmlformats.org/officeDocument/2006/relationships/image" Target="../media/image2203.png"/><Relationship Id="rId436" Type="http://schemas.openxmlformats.org/officeDocument/2006/relationships/customXml" Target="../ink/ink3456.xml"/><Relationship Id="rId240" Type="http://schemas.openxmlformats.org/officeDocument/2006/relationships/image" Target="../media/image2133.png"/><Relationship Id="rId478" Type="http://schemas.openxmlformats.org/officeDocument/2006/relationships/customXml" Target="../ink/ink3477.xml"/><Relationship Id="rId35" Type="http://schemas.openxmlformats.org/officeDocument/2006/relationships/image" Target="../media/image2031.png"/><Relationship Id="rId77" Type="http://schemas.openxmlformats.org/officeDocument/2006/relationships/customXml" Target="../ink/ink3276.xml"/><Relationship Id="rId100" Type="http://schemas.openxmlformats.org/officeDocument/2006/relationships/image" Target="../media/image2063.png"/><Relationship Id="rId282" Type="http://schemas.openxmlformats.org/officeDocument/2006/relationships/image" Target="../media/image2154.png"/><Relationship Id="rId338" Type="http://schemas.openxmlformats.org/officeDocument/2006/relationships/image" Target="../media/image2182.png"/><Relationship Id="rId503" Type="http://schemas.openxmlformats.org/officeDocument/2006/relationships/customXml" Target="../ink/ink3490.xml"/><Relationship Id="rId8" Type="http://schemas.openxmlformats.org/officeDocument/2006/relationships/customXml" Target="../ink/ink3241.xml"/><Relationship Id="rId142" Type="http://schemas.openxmlformats.org/officeDocument/2006/relationships/image" Target="../media/image2084.png"/><Relationship Id="rId184" Type="http://schemas.openxmlformats.org/officeDocument/2006/relationships/image" Target="../media/image2105.png"/><Relationship Id="rId391" Type="http://schemas.openxmlformats.org/officeDocument/2006/relationships/image" Target="../media/image2208.png"/><Relationship Id="rId405" Type="http://schemas.openxmlformats.org/officeDocument/2006/relationships/image" Target="../media/image2215.png"/><Relationship Id="rId447" Type="http://schemas.openxmlformats.org/officeDocument/2006/relationships/image" Target="../media/image2236.png"/><Relationship Id="rId251" Type="http://schemas.openxmlformats.org/officeDocument/2006/relationships/customXml" Target="../ink/ink3363.xml"/><Relationship Id="rId489" Type="http://schemas.openxmlformats.org/officeDocument/2006/relationships/customXml" Target="../ink/ink3483.xml"/><Relationship Id="rId46" Type="http://schemas.openxmlformats.org/officeDocument/2006/relationships/customXml" Target="../ink/ink3260.xml"/><Relationship Id="rId293" Type="http://schemas.openxmlformats.org/officeDocument/2006/relationships/customXml" Target="../ink/ink3384.xml"/><Relationship Id="rId307" Type="http://schemas.openxmlformats.org/officeDocument/2006/relationships/customXml" Target="../ink/ink3391.xml"/><Relationship Id="rId349" Type="http://schemas.openxmlformats.org/officeDocument/2006/relationships/customXml" Target="../ink/ink3412.xml"/><Relationship Id="rId514" Type="http://schemas.openxmlformats.org/officeDocument/2006/relationships/image" Target="../media/image2269.png"/><Relationship Id="rId88" Type="http://schemas.openxmlformats.org/officeDocument/2006/relationships/image" Target="../media/image2057.png"/><Relationship Id="rId111" Type="http://schemas.openxmlformats.org/officeDocument/2006/relationships/customXml" Target="../ink/ink3293.xml"/><Relationship Id="rId153" Type="http://schemas.openxmlformats.org/officeDocument/2006/relationships/customXml" Target="../ink/ink3314.xml"/><Relationship Id="rId195" Type="http://schemas.openxmlformats.org/officeDocument/2006/relationships/customXml" Target="../ink/ink3335.xml"/><Relationship Id="rId209" Type="http://schemas.openxmlformats.org/officeDocument/2006/relationships/customXml" Target="../ink/ink3342.xml"/><Relationship Id="rId360" Type="http://schemas.openxmlformats.org/officeDocument/2006/relationships/image" Target="../media/image2193.png"/><Relationship Id="rId416" Type="http://schemas.openxmlformats.org/officeDocument/2006/relationships/customXml" Target="../ink/ink3446.xml"/><Relationship Id="rId220" Type="http://schemas.openxmlformats.org/officeDocument/2006/relationships/image" Target="../media/image2123.png"/><Relationship Id="rId458" Type="http://schemas.openxmlformats.org/officeDocument/2006/relationships/customXml" Target="../ink/ink3467.xml"/><Relationship Id="rId15" Type="http://schemas.openxmlformats.org/officeDocument/2006/relationships/image" Target="../media/image2021.png"/><Relationship Id="rId57" Type="http://schemas.openxmlformats.org/officeDocument/2006/relationships/image" Target="../media/image2042.png"/><Relationship Id="rId262" Type="http://schemas.openxmlformats.org/officeDocument/2006/relationships/image" Target="../media/image2144.png"/><Relationship Id="rId318" Type="http://schemas.openxmlformats.org/officeDocument/2006/relationships/image" Target="../media/image2172.png"/><Relationship Id="rId99" Type="http://schemas.openxmlformats.org/officeDocument/2006/relationships/customXml" Target="../ink/ink3287.xml"/><Relationship Id="rId122" Type="http://schemas.openxmlformats.org/officeDocument/2006/relationships/image" Target="../media/image2074.png"/><Relationship Id="rId164" Type="http://schemas.openxmlformats.org/officeDocument/2006/relationships/image" Target="../media/image2095.png"/><Relationship Id="rId371" Type="http://schemas.openxmlformats.org/officeDocument/2006/relationships/customXml" Target="../ink/ink3423.xml"/><Relationship Id="rId427" Type="http://schemas.openxmlformats.org/officeDocument/2006/relationships/image" Target="../media/image2226.png"/><Relationship Id="rId469" Type="http://schemas.openxmlformats.org/officeDocument/2006/relationships/image" Target="../media/image2247.png"/><Relationship Id="rId26" Type="http://schemas.openxmlformats.org/officeDocument/2006/relationships/customXml" Target="../ink/ink3250.xml"/><Relationship Id="rId231" Type="http://schemas.openxmlformats.org/officeDocument/2006/relationships/customXml" Target="../ink/ink3353.xml"/><Relationship Id="rId273" Type="http://schemas.openxmlformats.org/officeDocument/2006/relationships/customXml" Target="../ink/ink3374.xml"/><Relationship Id="rId329" Type="http://schemas.openxmlformats.org/officeDocument/2006/relationships/customXml" Target="../ink/ink3402.xml"/><Relationship Id="rId480" Type="http://schemas.openxmlformats.org/officeDocument/2006/relationships/image" Target="../media/image2252.png"/><Relationship Id="rId68" Type="http://schemas.openxmlformats.org/officeDocument/2006/relationships/image" Target="../media/image2047.png"/><Relationship Id="rId133" Type="http://schemas.openxmlformats.org/officeDocument/2006/relationships/customXml" Target="../ink/ink3304.xml"/><Relationship Id="rId175" Type="http://schemas.openxmlformats.org/officeDocument/2006/relationships/customXml" Target="../ink/ink3325.xml"/><Relationship Id="rId340" Type="http://schemas.openxmlformats.org/officeDocument/2006/relationships/image" Target="../media/image2183.png"/><Relationship Id="rId200" Type="http://schemas.openxmlformats.org/officeDocument/2006/relationships/image" Target="../media/image2113.png"/><Relationship Id="rId382" Type="http://schemas.openxmlformats.org/officeDocument/2006/relationships/image" Target="../media/image2204.png"/><Relationship Id="rId438" Type="http://schemas.openxmlformats.org/officeDocument/2006/relationships/customXml" Target="../ink/ink3457.xml"/><Relationship Id="rId242" Type="http://schemas.openxmlformats.org/officeDocument/2006/relationships/image" Target="../media/image2134.png"/><Relationship Id="rId284" Type="http://schemas.openxmlformats.org/officeDocument/2006/relationships/image" Target="../media/image2155.png"/><Relationship Id="rId491" Type="http://schemas.openxmlformats.org/officeDocument/2006/relationships/customXml" Target="../ink/ink3484.xml"/><Relationship Id="rId505" Type="http://schemas.openxmlformats.org/officeDocument/2006/relationships/customXml" Target="../ink/ink3491.xml"/><Relationship Id="rId37" Type="http://schemas.openxmlformats.org/officeDocument/2006/relationships/image" Target="../media/image2032.png"/><Relationship Id="rId79" Type="http://schemas.openxmlformats.org/officeDocument/2006/relationships/customXml" Target="../ink/ink3277.xml"/><Relationship Id="rId102" Type="http://schemas.openxmlformats.org/officeDocument/2006/relationships/image" Target="../media/image2064.png"/><Relationship Id="rId144" Type="http://schemas.openxmlformats.org/officeDocument/2006/relationships/image" Target="../media/image2085.png"/><Relationship Id="rId90" Type="http://schemas.openxmlformats.org/officeDocument/2006/relationships/image" Target="../media/image2058.png"/><Relationship Id="rId186" Type="http://schemas.openxmlformats.org/officeDocument/2006/relationships/image" Target="../media/image2106.png"/><Relationship Id="rId351" Type="http://schemas.openxmlformats.org/officeDocument/2006/relationships/customXml" Target="../ink/ink3413.xml"/><Relationship Id="rId393" Type="http://schemas.openxmlformats.org/officeDocument/2006/relationships/image" Target="../media/image2209.png"/><Relationship Id="rId407" Type="http://schemas.openxmlformats.org/officeDocument/2006/relationships/image" Target="../media/image2216.png"/><Relationship Id="rId449" Type="http://schemas.openxmlformats.org/officeDocument/2006/relationships/image" Target="../media/image2237.png"/><Relationship Id="rId211" Type="http://schemas.openxmlformats.org/officeDocument/2006/relationships/customXml" Target="../ink/ink3343.xml"/><Relationship Id="rId253" Type="http://schemas.openxmlformats.org/officeDocument/2006/relationships/customXml" Target="../ink/ink3364.xml"/><Relationship Id="rId295" Type="http://schemas.openxmlformats.org/officeDocument/2006/relationships/customXml" Target="../ink/ink3385.xml"/><Relationship Id="rId309" Type="http://schemas.openxmlformats.org/officeDocument/2006/relationships/customXml" Target="../ink/ink3392.xml"/><Relationship Id="rId460" Type="http://schemas.openxmlformats.org/officeDocument/2006/relationships/customXml" Target="../ink/ink3468.xml"/><Relationship Id="rId48" Type="http://schemas.openxmlformats.org/officeDocument/2006/relationships/customXml" Target="../ink/ink3261.xml"/><Relationship Id="rId113" Type="http://schemas.openxmlformats.org/officeDocument/2006/relationships/customXml" Target="../ink/ink3294.xml"/><Relationship Id="rId320" Type="http://schemas.openxmlformats.org/officeDocument/2006/relationships/image" Target="../media/image2173.png"/><Relationship Id="rId155" Type="http://schemas.openxmlformats.org/officeDocument/2006/relationships/customXml" Target="../ink/ink3315.xml"/><Relationship Id="rId197" Type="http://schemas.openxmlformats.org/officeDocument/2006/relationships/customXml" Target="../ink/ink3336.xml"/><Relationship Id="rId362" Type="http://schemas.openxmlformats.org/officeDocument/2006/relationships/image" Target="../media/image2194.png"/><Relationship Id="rId418" Type="http://schemas.openxmlformats.org/officeDocument/2006/relationships/customXml" Target="../ink/ink3447.xml"/><Relationship Id="rId222" Type="http://schemas.openxmlformats.org/officeDocument/2006/relationships/image" Target="../media/image2124.png"/><Relationship Id="rId264" Type="http://schemas.openxmlformats.org/officeDocument/2006/relationships/image" Target="../media/image2145.png"/><Relationship Id="rId471" Type="http://schemas.openxmlformats.org/officeDocument/2006/relationships/image" Target="../media/image2248.png"/><Relationship Id="rId17" Type="http://schemas.openxmlformats.org/officeDocument/2006/relationships/image" Target="../media/image2022.png"/><Relationship Id="rId59" Type="http://schemas.openxmlformats.org/officeDocument/2006/relationships/customXml" Target="../ink/ink3267.xml"/><Relationship Id="rId124" Type="http://schemas.openxmlformats.org/officeDocument/2006/relationships/image" Target="../media/image2075.png"/><Relationship Id="rId70" Type="http://schemas.openxmlformats.org/officeDocument/2006/relationships/image" Target="../media/image2048.png"/><Relationship Id="rId166" Type="http://schemas.openxmlformats.org/officeDocument/2006/relationships/image" Target="../media/image2096.png"/><Relationship Id="rId331" Type="http://schemas.openxmlformats.org/officeDocument/2006/relationships/customXml" Target="../ink/ink3403.xml"/><Relationship Id="rId373" Type="http://schemas.openxmlformats.org/officeDocument/2006/relationships/customXml" Target="../ink/ink3424.xml"/><Relationship Id="rId429" Type="http://schemas.openxmlformats.org/officeDocument/2006/relationships/image" Target="../media/image2227.png"/><Relationship Id="rId1" Type="http://schemas.openxmlformats.org/officeDocument/2006/relationships/slideLayout" Target="../slideLayouts/slideLayout7.xml"/><Relationship Id="rId233" Type="http://schemas.openxmlformats.org/officeDocument/2006/relationships/customXml" Target="../ink/ink3354.xml"/><Relationship Id="rId440" Type="http://schemas.openxmlformats.org/officeDocument/2006/relationships/customXml" Target="../ink/ink3458.xml"/><Relationship Id="rId28" Type="http://schemas.openxmlformats.org/officeDocument/2006/relationships/customXml" Target="../ink/ink3251.xml"/><Relationship Id="rId275" Type="http://schemas.openxmlformats.org/officeDocument/2006/relationships/customXml" Target="../ink/ink3375.xml"/><Relationship Id="rId300" Type="http://schemas.openxmlformats.org/officeDocument/2006/relationships/image" Target="../media/image2163.png"/><Relationship Id="rId482" Type="http://schemas.openxmlformats.org/officeDocument/2006/relationships/image" Target="../media/image2253.png"/><Relationship Id="rId81" Type="http://schemas.openxmlformats.org/officeDocument/2006/relationships/customXml" Target="../ink/ink3278.xml"/><Relationship Id="rId135" Type="http://schemas.openxmlformats.org/officeDocument/2006/relationships/customXml" Target="../ink/ink3305.xml"/><Relationship Id="rId177" Type="http://schemas.openxmlformats.org/officeDocument/2006/relationships/customXml" Target="../ink/ink3326.xml"/><Relationship Id="rId342" Type="http://schemas.openxmlformats.org/officeDocument/2006/relationships/image" Target="../media/image2184.png"/><Relationship Id="rId384" Type="http://schemas.openxmlformats.org/officeDocument/2006/relationships/image" Target="../media/image2205.png"/><Relationship Id="rId202" Type="http://schemas.openxmlformats.org/officeDocument/2006/relationships/image" Target="../media/image2114.png"/><Relationship Id="rId244" Type="http://schemas.openxmlformats.org/officeDocument/2006/relationships/image" Target="../media/image2135.png"/><Relationship Id="rId39" Type="http://schemas.openxmlformats.org/officeDocument/2006/relationships/image" Target="../media/image2033.png"/><Relationship Id="rId286" Type="http://schemas.openxmlformats.org/officeDocument/2006/relationships/image" Target="../media/image2156.png"/><Relationship Id="rId451" Type="http://schemas.openxmlformats.org/officeDocument/2006/relationships/image" Target="../media/image2238.png"/><Relationship Id="rId493" Type="http://schemas.openxmlformats.org/officeDocument/2006/relationships/customXml" Target="../ink/ink3485.xml"/><Relationship Id="rId507" Type="http://schemas.openxmlformats.org/officeDocument/2006/relationships/customXml" Target="../ink/ink3492.xml"/><Relationship Id="rId50" Type="http://schemas.openxmlformats.org/officeDocument/2006/relationships/customXml" Target="../ink/ink3262.xml"/><Relationship Id="rId104" Type="http://schemas.openxmlformats.org/officeDocument/2006/relationships/image" Target="../media/image2065.png"/><Relationship Id="rId146" Type="http://schemas.openxmlformats.org/officeDocument/2006/relationships/image" Target="../media/image2086.png"/><Relationship Id="rId188" Type="http://schemas.openxmlformats.org/officeDocument/2006/relationships/image" Target="../media/image2107.png"/><Relationship Id="rId311" Type="http://schemas.openxmlformats.org/officeDocument/2006/relationships/customXml" Target="../ink/ink3393.xml"/><Relationship Id="rId353" Type="http://schemas.openxmlformats.org/officeDocument/2006/relationships/customXml" Target="../ink/ink3414.xml"/><Relationship Id="rId395" Type="http://schemas.openxmlformats.org/officeDocument/2006/relationships/image" Target="../media/image2210.png"/><Relationship Id="rId409" Type="http://schemas.openxmlformats.org/officeDocument/2006/relationships/image" Target="../media/image2217.png"/><Relationship Id="rId92" Type="http://schemas.openxmlformats.org/officeDocument/2006/relationships/image" Target="../media/image2059.png"/><Relationship Id="rId213" Type="http://schemas.openxmlformats.org/officeDocument/2006/relationships/customXml" Target="../ink/ink3344.xml"/><Relationship Id="rId420" Type="http://schemas.openxmlformats.org/officeDocument/2006/relationships/customXml" Target="../ink/ink3448.xml"/><Relationship Id="rId255" Type="http://schemas.openxmlformats.org/officeDocument/2006/relationships/customXml" Target="../ink/ink3365.xml"/><Relationship Id="rId297" Type="http://schemas.openxmlformats.org/officeDocument/2006/relationships/customXml" Target="../ink/ink3386.xml"/><Relationship Id="rId462" Type="http://schemas.openxmlformats.org/officeDocument/2006/relationships/customXml" Target="../ink/ink3469.xml"/><Relationship Id="rId115" Type="http://schemas.openxmlformats.org/officeDocument/2006/relationships/customXml" Target="../ink/ink3295.xml"/><Relationship Id="rId157" Type="http://schemas.openxmlformats.org/officeDocument/2006/relationships/customXml" Target="../ink/ink3316.xml"/><Relationship Id="rId322" Type="http://schemas.openxmlformats.org/officeDocument/2006/relationships/image" Target="../media/image2174.png"/><Relationship Id="rId364" Type="http://schemas.openxmlformats.org/officeDocument/2006/relationships/image" Target="../media/image2195.png"/><Relationship Id="rId61" Type="http://schemas.openxmlformats.org/officeDocument/2006/relationships/customXml" Target="../ink/ink3268.xml"/><Relationship Id="rId199" Type="http://schemas.openxmlformats.org/officeDocument/2006/relationships/customXml" Target="../ink/ink3337.xml"/><Relationship Id="rId19" Type="http://schemas.openxmlformats.org/officeDocument/2006/relationships/image" Target="../media/image2023.png"/><Relationship Id="rId224" Type="http://schemas.openxmlformats.org/officeDocument/2006/relationships/image" Target="../media/image2125.png"/><Relationship Id="rId266" Type="http://schemas.openxmlformats.org/officeDocument/2006/relationships/image" Target="../media/image2146.png"/><Relationship Id="rId431" Type="http://schemas.openxmlformats.org/officeDocument/2006/relationships/image" Target="../media/image2228.png"/><Relationship Id="rId473" Type="http://schemas.openxmlformats.org/officeDocument/2006/relationships/image" Target="../media/image2249.png"/><Relationship Id="rId30" Type="http://schemas.openxmlformats.org/officeDocument/2006/relationships/customXml" Target="../ink/ink3252.xml"/><Relationship Id="rId126" Type="http://schemas.openxmlformats.org/officeDocument/2006/relationships/image" Target="../media/image2076.png"/><Relationship Id="rId168" Type="http://schemas.openxmlformats.org/officeDocument/2006/relationships/image" Target="../media/image2097.png"/><Relationship Id="rId333" Type="http://schemas.openxmlformats.org/officeDocument/2006/relationships/customXml" Target="../ink/ink3404.xml"/><Relationship Id="rId72" Type="http://schemas.openxmlformats.org/officeDocument/2006/relationships/image" Target="../media/image2049.png"/><Relationship Id="rId375" Type="http://schemas.openxmlformats.org/officeDocument/2006/relationships/customXml" Target="../ink/ink3425.xml"/><Relationship Id="rId3" Type="http://schemas.openxmlformats.org/officeDocument/2006/relationships/image" Target="../media/image2015.png"/><Relationship Id="rId235" Type="http://schemas.openxmlformats.org/officeDocument/2006/relationships/customXml" Target="../ink/ink3355.xml"/><Relationship Id="rId277" Type="http://schemas.openxmlformats.org/officeDocument/2006/relationships/customXml" Target="../ink/ink3376.xml"/><Relationship Id="rId400" Type="http://schemas.openxmlformats.org/officeDocument/2006/relationships/customXml" Target="../ink/ink3438.xml"/><Relationship Id="rId442" Type="http://schemas.openxmlformats.org/officeDocument/2006/relationships/customXml" Target="../ink/ink3459.xml"/><Relationship Id="rId484" Type="http://schemas.openxmlformats.org/officeDocument/2006/relationships/image" Target="../media/image2254.png"/><Relationship Id="rId137" Type="http://schemas.openxmlformats.org/officeDocument/2006/relationships/customXml" Target="../ink/ink3306.xml"/><Relationship Id="rId302" Type="http://schemas.openxmlformats.org/officeDocument/2006/relationships/image" Target="../media/image2164.png"/><Relationship Id="rId344" Type="http://schemas.openxmlformats.org/officeDocument/2006/relationships/image" Target="../media/image2185.png"/><Relationship Id="rId41" Type="http://schemas.openxmlformats.org/officeDocument/2006/relationships/image" Target="../media/image2034.png"/><Relationship Id="rId83" Type="http://schemas.openxmlformats.org/officeDocument/2006/relationships/customXml" Target="../ink/ink3279.xml"/><Relationship Id="rId179" Type="http://schemas.openxmlformats.org/officeDocument/2006/relationships/customXml" Target="../ink/ink3327.xml"/><Relationship Id="rId386" Type="http://schemas.openxmlformats.org/officeDocument/2006/relationships/customXml" Target="../ink/ink3431.xml"/><Relationship Id="rId190" Type="http://schemas.openxmlformats.org/officeDocument/2006/relationships/image" Target="../media/image2108.png"/><Relationship Id="rId204" Type="http://schemas.openxmlformats.org/officeDocument/2006/relationships/image" Target="../media/image2115.png"/><Relationship Id="rId246" Type="http://schemas.openxmlformats.org/officeDocument/2006/relationships/image" Target="../media/image2136.png"/><Relationship Id="rId288" Type="http://schemas.openxmlformats.org/officeDocument/2006/relationships/image" Target="../media/image2157.png"/><Relationship Id="rId411" Type="http://schemas.openxmlformats.org/officeDocument/2006/relationships/image" Target="../media/image2218.png"/><Relationship Id="rId453" Type="http://schemas.openxmlformats.org/officeDocument/2006/relationships/image" Target="../media/image2239.png"/><Relationship Id="rId509" Type="http://schemas.openxmlformats.org/officeDocument/2006/relationships/customXml" Target="../ink/ink3493.xml"/><Relationship Id="rId106" Type="http://schemas.openxmlformats.org/officeDocument/2006/relationships/image" Target="../media/image2066.png"/><Relationship Id="rId313" Type="http://schemas.openxmlformats.org/officeDocument/2006/relationships/customXml" Target="../ink/ink3394.xml"/><Relationship Id="rId495" Type="http://schemas.openxmlformats.org/officeDocument/2006/relationships/customXml" Target="../ink/ink3486.xml"/><Relationship Id="rId10" Type="http://schemas.openxmlformats.org/officeDocument/2006/relationships/customXml" Target="../ink/ink3242.xml"/><Relationship Id="rId52" Type="http://schemas.openxmlformats.org/officeDocument/2006/relationships/customXml" Target="../ink/ink3263.xml"/><Relationship Id="rId94" Type="http://schemas.openxmlformats.org/officeDocument/2006/relationships/image" Target="../media/image2060.png"/><Relationship Id="rId148" Type="http://schemas.openxmlformats.org/officeDocument/2006/relationships/image" Target="../media/image2087.png"/><Relationship Id="rId355" Type="http://schemas.openxmlformats.org/officeDocument/2006/relationships/customXml" Target="../ink/ink3415.xml"/><Relationship Id="rId397" Type="http://schemas.openxmlformats.org/officeDocument/2006/relationships/image" Target="../media/image2211.png"/><Relationship Id="rId215" Type="http://schemas.openxmlformats.org/officeDocument/2006/relationships/customXml" Target="../ink/ink3345.xml"/><Relationship Id="rId257" Type="http://schemas.openxmlformats.org/officeDocument/2006/relationships/customXml" Target="../ink/ink3366.xml"/><Relationship Id="rId422" Type="http://schemas.openxmlformats.org/officeDocument/2006/relationships/customXml" Target="../ink/ink3449.xml"/><Relationship Id="rId464" Type="http://schemas.openxmlformats.org/officeDocument/2006/relationships/customXml" Target="../ink/ink3470.xml"/><Relationship Id="rId299" Type="http://schemas.openxmlformats.org/officeDocument/2006/relationships/customXml" Target="../ink/ink3387.xml"/></Relationships>
</file>

<file path=ppt/slides/_rels/slide3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327.png"/><Relationship Id="rId21" Type="http://schemas.openxmlformats.org/officeDocument/2006/relationships/image" Target="../media/image2279.png"/><Relationship Id="rId324" Type="http://schemas.openxmlformats.org/officeDocument/2006/relationships/customXml" Target="../ink/ink3657.xml"/><Relationship Id="rId531" Type="http://schemas.openxmlformats.org/officeDocument/2006/relationships/customXml" Target="../ink/ink3762.xml"/><Relationship Id="rId170" Type="http://schemas.openxmlformats.org/officeDocument/2006/relationships/customXml" Target="../ink/ink3580.xml"/><Relationship Id="rId268" Type="http://schemas.openxmlformats.org/officeDocument/2006/relationships/customXml" Target="../ink/ink3629.xml"/><Relationship Id="rId475" Type="http://schemas.openxmlformats.org/officeDocument/2006/relationships/image" Target="../media/image2505.png"/><Relationship Id="rId32" Type="http://schemas.openxmlformats.org/officeDocument/2006/relationships/customXml" Target="../ink/ink3511.xml"/><Relationship Id="rId128" Type="http://schemas.openxmlformats.org/officeDocument/2006/relationships/customXml" Target="../ink/ink3559.xml"/><Relationship Id="rId335" Type="http://schemas.openxmlformats.org/officeDocument/2006/relationships/image" Target="../media/image2435.png"/><Relationship Id="rId542" Type="http://schemas.openxmlformats.org/officeDocument/2006/relationships/image" Target="../media/image2538.png"/><Relationship Id="rId181" Type="http://schemas.openxmlformats.org/officeDocument/2006/relationships/image" Target="../media/image2359.png"/><Relationship Id="rId402" Type="http://schemas.openxmlformats.org/officeDocument/2006/relationships/customXml" Target="../ink/ink3696.xml"/><Relationship Id="rId279" Type="http://schemas.openxmlformats.org/officeDocument/2006/relationships/image" Target="../media/image2407.png"/><Relationship Id="rId486" Type="http://schemas.openxmlformats.org/officeDocument/2006/relationships/image" Target="../media/image2511.png"/><Relationship Id="rId43" Type="http://schemas.openxmlformats.org/officeDocument/2006/relationships/image" Target="../media/image2290.png"/><Relationship Id="rId139" Type="http://schemas.openxmlformats.org/officeDocument/2006/relationships/image" Target="../media/image2338.png"/><Relationship Id="rId346" Type="http://schemas.openxmlformats.org/officeDocument/2006/relationships/customXml" Target="../ink/ink3668.xml"/><Relationship Id="rId553" Type="http://schemas.openxmlformats.org/officeDocument/2006/relationships/customXml" Target="../ink/ink3773.xml"/><Relationship Id="rId192" Type="http://schemas.openxmlformats.org/officeDocument/2006/relationships/customXml" Target="../ink/ink3591.xml"/><Relationship Id="rId206" Type="http://schemas.openxmlformats.org/officeDocument/2006/relationships/customXml" Target="../ink/ink3598.xml"/><Relationship Id="rId413" Type="http://schemas.openxmlformats.org/officeDocument/2006/relationships/image" Target="../media/image2474.png"/><Relationship Id="rId497" Type="http://schemas.openxmlformats.org/officeDocument/2006/relationships/image" Target="../media/image2516.png"/><Relationship Id="rId357" Type="http://schemas.openxmlformats.org/officeDocument/2006/relationships/image" Target="../media/image2446.png"/><Relationship Id="rId54" Type="http://schemas.openxmlformats.org/officeDocument/2006/relationships/customXml" Target="../ink/ink3522.xml"/><Relationship Id="rId217" Type="http://schemas.openxmlformats.org/officeDocument/2006/relationships/image" Target="../media/image2377.png"/><Relationship Id="rId564" Type="http://schemas.openxmlformats.org/officeDocument/2006/relationships/image" Target="../media/image2549.png"/><Relationship Id="rId424" Type="http://schemas.openxmlformats.org/officeDocument/2006/relationships/customXml" Target="../ink/ink3707.xml"/><Relationship Id="rId270" Type="http://schemas.openxmlformats.org/officeDocument/2006/relationships/customXml" Target="../ink/ink3630.xml"/><Relationship Id="rId65" Type="http://schemas.openxmlformats.org/officeDocument/2006/relationships/image" Target="../media/image2301.png"/><Relationship Id="rId130" Type="http://schemas.openxmlformats.org/officeDocument/2006/relationships/customXml" Target="../ink/ink3560.xml"/><Relationship Id="rId368" Type="http://schemas.openxmlformats.org/officeDocument/2006/relationships/customXml" Target="../ink/ink3679.xml"/><Relationship Id="rId575" Type="http://schemas.openxmlformats.org/officeDocument/2006/relationships/customXml" Target="../ink/ink3784.xml"/><Relationship Id="rId228" Type="http://schemas.openxmlformats.org/officeDocument/2006/relationships/customXml" Target="../ink/ink3609.xml"/><Relationship Id="rId435" Type="http://schemas.openxmlformats.org/officeDocument/2006/relationships/image" Target="../media/image2485.png"/><Relationship Id="rId281" Type="http://schemas.openxmlformats.org/officeDocument/2006/relationships/image" Target="../media/image2408.png"/><Relationship Id="rId502" Type="http://schemas.openxmlformats.org/officeDocument/2006/relationships/customXml" Target="../ink/ink3747.xml"/><Relationship Id="rId76" Type="http://schemas.openxmlformats.org/officeDocument/2006/relationships/customXml" Target="../ink/ink3533.xml"/><Relationship Id="rId141" Type="http://schemas.openxmlformats.org/officeDocument/2006/relationships/image" Target="../media/image2339.png"/><Relationship Id="rId379" Type="http://schemas.openxmlformats.org/officeDocument/2006/relationships/image" Target="../media/image2457.png"/><Relationship Id="rId586" Type="http://schemas.openxmlformats.org/officeDocument/2006/relationships/image" Target="../media/image2560.png"/><Relationship Id="rId7" Type="http://schemas.openxmlformats.org/officeDocument/2006/relationships/image" Target="../media/image2272.png"/><Relationship Id="rId239" Type="http://schemas.openxmlformats.org/officeDocument/2006/relationships/image" Target="../media/image2388.png"/><Relationship Id="rId446" Type="http://schemas.openxmlformats.org/officeDocument/2006/relationships/customXml" Target="../ink/ink3718.xml"/><Relationship Id="rId292" Type="http://schemas.openxmlformats.org/officeDocument/2006/relationships/customXml" Target="../ink/ink3641.xml"/><Relationship Id="rId306" Type="http://schemas.openxmlformats.org/officeDocument/2006/relationships/customXml" Target="../ink/ink3648.xml"/><Relationship Id="rId87" Type="http://schemas.openxmlformats.org/officeDocument/2006/relationships/image" Target="../media/image2312.png"/><Relationship Id="rId513" Type="http://schemas.openxmlformats.org/officeDocument/2006/relationships/customXml" Target="../ink/ink3753.xml"/><Relationship Id="rId597" Type="http://schemas.openxmlformats.org/officeDocument/2006/relationships/customXml" Target="../ink/ink3795.xml"/><Relationship Id="rId152" Type="http://schemas.openxmlformats.org/officeDocument/2006/relationships/customXml" Target="../ink/ink3571.xml"/><Relationship Id="rId457" Type="http://schemas.openxmlformats.org/officeDocument/2006/relationships/image" Target="../media/image2496.png"/><Relationship Id="rId14" Type="http://schemas.openxmlformats.org/officeDocument/2006/relationships/customXml" Target="../ink/ink3502.xml"/><Relationship Id="rId56" Type="http://schemas.openxmlformats.org/officeDocument/2006/relationships/customXml" Target="../ink/ink3523.xml"/><Relationship Id="rId317" Type="http://schemas.openxmlformats.org/officeDocument/2006/relationships/image" Target="../media/image2426.png"/><Relationship Id="rId359" Type="http://schemas.openxmlformats.org/officeDocument/2006/relationships/image" Target="../media/image2447.png"/><Relationship Id="rId524" Type="http://schemas.openxmlformats.org/officeDocument/2006/relationships/image" Target="../media/image2529.png"/><Relationship Id="rId566" Type="http://schemas.openxmlformats.org/officeDocument/2006/relationships/image" Target="../media/image2550.png"/><Relationship Id="rId98" Type="http://schemas.openxmlformats.org/officeDocument/2006/relationships/customXml" Target="../ink/ink3544.xml"/><Relationship Id="rId121" Type="http://schemas.openxmlformats.org/officeDocument/2006/relationships/image" Target="../media/image2329.png"/><Relationship Id="rId163" Type="http://schemas.openxmlformats.org/officeDocument/2006/relationships/image" Target="../media/image2350.png"/><Relationship Id="rId219" Type="http://schemas.openxmlformats.org/officeDocument/2006/relationships/image" Target="../media/image2378.png"/><Relationship Id="rId370" Type="http://schemas.openxmlformats.org/officeDocument/2006/relationships/customXml" Target="../ink/ink3680.xml"/><Relationship Id="rId426" Type="http://schemas.openxmlformats.org/officeDocument/2006/relationships/customXml" Target="../ink/ink3708.xml"/><Relationship Id="rId230" Type="http://schemas.openxmlformats.org/officeDocument/2006/relationships/customXml" Target="../ink/ink3610.xml"/><Relationship Id="rId468" Type="http://schemas.openxmlformats.org/officeDocument/2006/relationships/customXml" Target="../ink/ink3729.xml"/><Relationship Id="rId25" Type="http://schemas.openxmlformats.org/officeDocument/2006/relationships/image" Target="../media/image2281.png"/><Relationship Id="rId67" Type="http://schemas.openxmlformats.org/officeDocument/2006/relationships/image" Target="../media/image2302.png"/><Relationship Id="rId272" Type="http://schemas.openxmlformats.org/officeDocument/2006/relationships/customXml" Target="../ink/ink3631.xml"/><Relationship Id="rId328" Type="http://schemas.openxmlformats.org/officeDocument/2006/relationships/customXml" Target="../ink/ink3659.xml"/><Relationship Id="rId535" Type="http://schemas.openxmlformats.org/officeDocument/2006/relationships/customXml" Target="../ink/ink3764.xml"/><Relationship Id="rId577" Type="http://schemas.openxmlformats.org/officeDocument/2006/relationships/customXml" Target="../ink/ink3785.xml"/><Relationship Id="rId132" Type="http://schemas.openxmlformats.org/officeDocument/2006/relationships/customXml" Target="../ink/ink3561.xml"/><Relationship Id="rId174" Type="http://schemas.openxmlformats.org/officeDocument/2006/relationships/customXml" Target="../ink/ink3582.xml"/><Relationship Id="rId381" Type="http://schemas.openxmlformats.org/officeDocument/2006/relationships/image" Target="../media/image2458.png"/><Relationship Id="rId602" Type="http://schemas.openxmlformats.org/officeDocument/2006/relationships/image" Target="../media/image2568.png"/><Relationship Id="rId241" Type="http://schemas.openxmlformats.org/officeDocument/2006/relationships/image" Target="../media/image2389.png"/><Relationship Id="rId437" Type="http://schemas.openxmlformats.org/officeDocument/2006/relationships/image" Target="../media/image2486.png"/><Relationship Id="rId479" Type="http://schemas.openxmlformats.org/officeDocument/2006/relationships/image" Target="../media/image2507.png"/><Relationship Id="rId36" Type="http://schemas.openxmlformats.org/officeDocument/2006/relationships/customXml" Target="../ink/ink3513.xml"/><Relationship Id="rId283" Type="http://schemas.openxmlformats.org/officeDocument/2006/relationships/image" Target="../media/image2409.png"/><Relationship Id="rId339" Type="http://schemas.openxmlformats.org/officeDocument/2006/relationships/image" Target="../media/image2437.png"/><Relationship Id="rId490" Type="http://schemas.openxmlformats.org/officeDocument/2006/relationships/image" Target="../media/image2513.png"/><Relationship Id="rId504" Type="http://schemas.openxmlformats.org/officeDocument/2006/relationships/image" Target="../media/image2519.png"/><Relationship Id="rId546" Type="http://schemas.openxmlformats.org/officeDocument/2006/relationships/image" Target="../media/image2540.png"/><Relationship Id="rId78" Type="http://schemas.openxmlformats.org/officeDocument/2006/relationships/customXml" Target="../ink/ink3534.xml"/><Relationship Id="rId101" Type="http://schemas.openxmlformats.org/officeDocument/2006/relationships/image" Target="../media/image2319.png"/><Relationship Id="rId143" Type="http://schemas.openxmlformats.org/officeDocument/2006/relationships/image" Target="../media/image2340.png"/><Relationship Id="rId185" Type="http://schemas.openxmlformats.org/officeDocument/2006/relationships/image" Target="../media/image2361.png"/><Relationship Id="rId350" Type="http://schemas.openxmlformats.org/officeDocument/2006/relationships/customXml" Target="../ink/ink3670.xml"/><Relationship Id="rId406" Type="http://schemas.openxmlformats.org/officeDocument/2006/relationships/customXml" Target="../ink/ink3698.xml"/><Relationship Id="rId588" Type="http://schemas.openxmlformats.org/officeDocument/2006/relationships/image" Target="../media/image2561.png"/><Relationship Id="rId9" Type="http://schemas.openxmlformats.org/officeDocument/2006/relationships/image" Target="../media/image2273.png"/><Relationship Id="rId210" Type="http://schemas.openxmlformats.org/officeDocument/2006/relationships/customXml" Target="../ink/ink3600.xml"/><Relationship Id="rId392" Type="http://schemas.openxmlformats.org/officeDocument/2006/relationships/customXml" Target="../ink/ink3691.xml"/><Relationship Id="rId448" Type="http://schemas.openxmlformats.org/officeDocument/2006/relationships/customXml" Target="../ink/ink3719.xml"/><Relationship Id="rId252" Type="http://schemas.openxmlformats.org/officeDocument/2006/relationships/customXml" Target="../ink/ink3621.xml"/><Relationship Id="rId294" Type="http://schemas.openxmlformats.org/officeDocument/2006/relationships/customXml" Target="../ink/ink3642.xml"/><Relationship Id="rId308" Type="http://schemas.openxmlformats.org/officeDocument/2006/relationships/customXml" Target="../ink/ink3649.xml"/><Relationship Id="rId515" Type="http://schemas.openxmlformats.org/officeDocument/2006/relationships/customXml" Target="../ink/ink3754.xml"/><Relationship Id="rId47" Type="http://schemas.openxmlformats.org/officeDocument/2006/relationships/image" Target="../media/image2292.png"/><Relationship Id="rId89" Type="http://schemas.openxmlformats.org/officeDocument/2006/relationships/image" Target="../media/image2313.png"/><Relationship Id="rId112" Type="http://schemas.openxmlformats.org/officeDocument/2006/relationships/customXml" Target="../ink/ink3551.xml"/><Relationship Id="rId154" Type="http://schemas.openxmlformats.org/officeDocument/2006/relationships/customXml" Target="../ink/ink3572.xml"/><Relationship Id="rId361" Type="http://schemas.openxmlformats.org/officeDocument/2006/relationships/image" Target="../media/image2448.png"/><Relationship Id="rId557" Type="http://schemas.openxmlformats.org/officeDocument/2006/relationships/customXml" Target="../ink/ink3775.xml"/><Relationship Id="rId599" Type="http://schemas.openxmlformats.org/officeDocument/2006/relationships/customXml" Target="../ink/ink3796.xml"/><Relationship Id="rId196" Type="http://schemas.openxmlformats.org/officeDocument/2006/relationships/customXml" Target="../ink/ink3593.xml"/><Relationship Id="rId417" Type="http://schemas.openxmlformats.org/officeDocument/2006/relationships/image" Target="../media/image2476.png"/><Relationship Id="rId459" Type="http://schemas.openxmlformats.org/officeDocument/2006/relationships/image" Target="../media/image2497.png"/><Relationship Id="rId16" Type="http://schemas.openxmlformats.org/officeDocument/2006/relationships/customXml" Target="../ink/ink3503.xml"/><Relationship Id="rId221" Type="http://schemas.openxmlformats.org/officeDocument/2006/relationships/image" Target="../media/image2379.png"/><Relationship Id="rId263" Type="http://schemas.openxmlformats.org/officeDocument/2006/relationships/image" Target="../media/image2399.png"/><Relationship Id="rId319" Type="http://schemas.openxmlformats.org/officeDocument/2006/relationships/image" Target="../media/image2427.png"/><Relationship Id="rId470" Type="http://schemas.openxmlformats.org/officeDocument/2006/relationships/customXml" Target="../ink/ink3730.xml"/><Relationship Id="rId526" Type="http://schemas.openxmlformats.org/officeDocument/2006/relationships/image" Target="../media/image2530.png"/><Relationship Id="rId58" Type="http://schemas.openxmlformats.org/officeDocument/2006/relationships/customXml" Target="../ink/ink3524.xml"/><Relationship Id="rId123" Type="http://schemas.openxmlformats.org/officeDocument/2006/relationships/image" Target="../media/image2330.png"/><Relationship Id="rId330" Type="http://schemas.openxmlformats.org/officeDocument/2006/relationships/customXml" Target="../ink/ink3660.xml"/><Relationship Id="rId568" Type="http://schemas.openxmlformats.org/officeDocument/2006/relationships/image" Target="../media/image2551.png"/><Relationship Id="rId165" Type="http://schemas.openxmlformats.org/officeDocument/2006/relationships/image" Target="../media/image2351.png"/><Relationship Id="rId372" Type="http://schemas.openxmlformats.org/officeDocument/2006/relationships/customXml" Target="../ink/ink3681.xml"/><Relationship Id="rId428" Type="http://schemas.openxmlformats.org/officeDocument/2006/relationships/customXml" Target="../ink/ink3709.xml"/><Relationship Id="rId232" Type="http://schemas.openxmlformats.org/officeDocument/2006/relationships/customXml" Target="../ink/ink3611.xml"/><Relationship Id="rId274" Type="http://schemas.openxmlformats.org/officeDocument/2006/relationships/customXml" Target="../ink/ink3632.xml"/><Relationship Id="rId481" Type="http://schemas.openxmlformats.org/officeDocument/2006/relationships/customXml" Target="../ink/ink3736.xml"/><Relationship Id="rId27" Type="http://schemas.openxmlformats.org/officeDocument/2006/relationships/image" Target="../media/image2282.png"/><Relationship Id="rId69" Type="http://schemas.openxmlformats.org/officeDocument/2006/relationships/image" Target="../media/image2303.png"/><Relationship Id="rId134" Type="http://schemas.openxmlformats.org/officeDocument/2006/relationships/customXml" Target="../ink/ink3562.xml"/><Relationship Id="rId537" Type="http://schemas.openxmlformats.org/officeDocument/2006/relationships/customXml" Target="../ink/ink3765.xml"/><Relationship Id="rId579" Type="http://schemas.openxmlformats.org/officeDocument/2006/relationships/customXml" Target="../ink/ink3786.xml"/><Relationship Id="rId80" Type="http://schemas.openxmlformats.org/officeDocument/2006/relationships/customXml" Target="../ink/ink3535.xml"/><Relationship Id="rId176" Type="http://schemas.openxmlformats.org/officeDocument/2006/relationships/customXml" Target="../ink/ink3583.xml"/><Relationship Id="rId341" Type="http://schemas.openxmlformats.org/officeDocument/2006/relationships/image" Target="../media/image2438.png"/><Relationship Id="rId383" Type="http://schemas.openxmlformats.org/officeDocument/2006/relationships/image" Target="../media/image2459.png"/><Relationship Id="rId439" Type="http://schemas.openxmlformats.org/officeDocument/2006/relationships/image" Target="../media/image2487.png"/><Relationship Id="rId590" Type="http://schemas.openxmlformats.org/officeDocument/2006/relationships/image" Target="../media/image2562.png"/><Relationship Id="rId201" Type="http://schemas.openxmlformats.org/officeDocument/2006/relationships/image" Target="../media/image2369.png"/><Relationship Id="rId243" Type="http://schemas.openxmlformats.org/officeDocument/2006/relationships/image" Target="../media/image2390.png"/><Relationship Id="rId285" Type="http://schemas.openxmlformats.org/officeDocument/2006/relationships/image" Target="../media/image2410.png"/><Relationship Id="rId450" Type="http://schemas.openxmlformats.org/officeDocument/2006/relationships/customXml" Target="../ink/ink3720.xml"/><Relationship Id="rId506" Type="http://schemas.openxmlformats.org/officeDocument/2006/relationships/image" Target="../media/image2520.png"/><Relationship Id="rId38" Type="http://schemas.openxmlformats.org/officeDocument/2006/relationships/customXml" Target="../ink/ink3514.xml"/><Relationship Id="rId103" Type="http://schemas.openxmlformats.org/officeDocument/2006/relationships/image" Target="../media/image2320.png"/><Relationship Id="rId310" Type="http://schemas.openxmlformats.org/officeDocument/2006/relationships/customXml" Target="../ink/ink3650.xml"/><Relationship Id="rId492" Type="http://schemas.openxmlformats.org/officeDocument/2006/relationships/image" Target="../media/image2514.png"/><Relationship Id="rId548" Type="http://schemas.openxmlformats.org/officeDocument/2006/relationships/image" Target="../media/image2541.png"/><Relationship Id="rId91" Type="http://schemas.openxmlformats.org/officeDocument/2006/relationships/image" Target="../media/image2314.png"/><Relationship Id="rId145" Type="http://schemas.openxmlformats.org/officeDocument/2006/relationships/image" Target="../media/image2341.png"/><Relationship Id="rId187" Type="http://schemas.openxmlformats.org/officeDocument/2006/relationships/image" Target="../media/image2362.png"/><Relationship Id="rId352" Type="http://schemas.openxmlformats.org/officeDocument/2006/relationships/customXml" Target="../ink/ink3671.xml"/><Relationship Id="rId394" Type="http://schemas.openxmlformats.org/officeDocument/2006/relationships/customXml" Target="../ink/ink3692.xml"/><Relationship Id="rId408" Type="http://schemas.openxmlformats.org/officeDocument/2006/relationships/customXml" Target="../ink/ink3699.xml"/><Relationship Id="rId212" Type="http://schemas.openxmlformats.org/officeDocument/2006/relationships/customXml" Target="../ink/ink3601.xml"/><Relationship Id="rId254" Type="http://schemas.openxmlformats.org/officeDocument/2006/relationships/customXml" Target="../ink/ink3622.xml"/><Relationship Id="rId49" Type="http://schemas.openxmlformats.org/officeDocument/2006/relationships/image" Target="../media/image2293.png"/><Relationship Id="rId114" Type="http://schemas.openxmlformats.org/officeDocument/2006/relationships/customXml" Target="../ink/ink3552.xml"/><Relationship Id="rId296" Type="http://schemas.openxmlformats.org/officeDocument/2006/relationships/customXml" Target="../ink/ink3643.xml"/><Relationship Id="rId461" Type="http://schemas.openxmlformats.org/officeDocument/2006/relationships/image" Target="../media/image2498.png"/><Relationship Id="rId517" Type="http://schemas.openxmlformats.org/officeDocument/2006/relationships/customXml" Target="../ink/ink3755.xml"/><Relationship Id="rId559" Type="http://schemas.openxmlformats.org/officeDocument/2006/relationships/customXml" Target="../ink/ink3776.xml"/><Relationship Id="rId60" Type="http://schemas.openxmlformats.org/officeDocument/2006/relationships/customXml" Target="../ink/ink3525.xml"/><Relationship Id="rId156" Type="http://schemas.openxmlformats.org/officeDocument/2006/relationships/customXml" Target="../ink/ink3573.xml"/><Relationship Id="rId198" Type="http://schemas.openxmlformats.org/officeDocument/2006/relationships/customXml" Target="../ink/ink3594.xml"/><Relationship Id="rId321" Type="http://schemas.openxmlformats.org/officeDocument/2006/relationships/image" Target="../media/image2428.png"/><Relationship Id="rId363" Type="http://schemas.openxmlformats.org/officeDocument/2006/relationships/image" Target="../media/image2449.png"/><Relationship Id="rId419" Type="http://schemas.openxmlformats.org/officeDocument/2006/relationships/image" Target="../media/image2477.png"/><Relationship Id="rId570" Type="http://schemas.openxmlformats.org/officeDocument/2006/relationships/image" Target="../media/image2552.png"/><Relationship Id="rId223" Type="http://schemas.openxmlformats.org/officeDocument/2006/relationships/image" Target="../media/image2380.png"/><Relationship Id="rId430" Type="http://schemas.openxmlformats.org/officeDocument/2006/relationships/customXml" Target="../ink/ink3710.xml"/><Relationship Id="rId18" Type="http://schemas.openxmlformats.org/officeDocument/2006/relationships/customXml" Target="../ink/ink3504.xml"/><Relationship Id="rId265" Type="http://schemas.openxmlformats.org/officeDocument/2006/relationships/image" Target="../media/image2400.png"/><Relationship Id="rId472" Type="http://schemas.openxmlformats.org/officeDocument/2006/relationships/customXml" Target="../ink/ink3731.xml"/><Relationship Id="rId528" Type="http://schemas.openxmlformats.org/officeDocument/2006/relationships/image" Target="../media/image2531.png"/><Relationship Id="rId125" Type="http://schemas.openxmlformats.org/officeDocument/2006/relationships/image" Target="../media/image2331.png"/><Relationship Id="rId167" Type="http://schemas.openxmlformats.org/officeDocument/2006/relationships/image" Target="../media/image2352.png"/><Relationship Id="rId332" Type="http://schemas.openxmlformats.org/officeDocument/2006/relationships/customXml" Target="../ink/ink3661.xml"/><Relationship Id="rId374" Type="http://schemas.openxmlformats.org/officeDocument/2006/relationships/customXml" Target="../ink/ink3682.xml"/><Relationship Id="rId581" Type="http://schemas.openxmlformats.org/officeDocument/2006/relationships/customXml" Target="../ink/ink3787.xml"/><Relationship Id="rId71" Type="http://schemas.openxmlformats.org/officeDocument/2006/relationships/image" Target="../media/image2304.png"/><Relationship Id="rId234" Type="http://schemas.openxmlformats.org/officeDocument/2006/relationships/customXml" Target="../ink/ink3612.xml"/><Relationship Id="rId2" Type="http://schemas.openxmlformats.org/officeDocument/2006/relationships/customXml" Target="../ink/ink3496.xml"/><Relationship Id="rId29" Type="http://schemas.openxmlformats.org/officeDocument/2006/relationships/image" Target="../media/image2283.png"/><Relationship Id="rId276" Type="http://schemas.openxmlformats.org/officeDocument/2006/relationships/customXml" Target="../ink/ink3633.xml"/><Relationship Id="rId441" Type="http://schemas.openxmlformats.org/officeDocument/2006/relationships/image" Target="../media/image2488.png"/><Relationship Id="rId483" Type="http://schemas.openxmlformats.org/officeDocument/2006/relationships/customXml" Target="../ink/ink3737.xml"/><Relationship Id="rId539" Type="http://schemas.openxmlformats.org/officeDocument/2006/relationships/customXml" Target="../ink/ink3766.xml"/><Relationship Id="rId40" Type="http://schemas.openxmlformats.org/officeDocument/2006/relationships/customXml" Target="../ink/ink3515.xml"/><Relationship Id="rId136" Type="http://schemas.openxmlformats.org/officeDocument/2006/relationships/customXml" Target="../ink/ink3563.xml"/><Relationship Id="rId178" Type="http://schemas.openxmlformats.org/officeDocument/2006/relationships/customXml" Target="../ink/ink3584.xml"/><Relationship Id="rId301" Type="http://schemas.openxmlformats.org/officeDocument/2006/relationships/image" Target="../media/image2418.png"/><Relationship Id="rId343" Type="http://schemas.openxmlformats.org/officeDocument/2006/relationships/image" Target="../media/image2439.png"/><Relationship Id="rId550" Type="http://schemas.openxmlformats.org/officeDocument/2006/relationships/image" Target="../media/image2542.png"/><Relationship Id="rId82" Type="http://schemas.openxmlformats.org/officeDocument/2006/relationships/customXml" Target="../ink/ink3536.xml"/><Relationship Id="rId203" Type="http://schemas.openxmlformats.org/officeDocument/2006/relationships/image" Target="../media/image2370.png"/><Relationship Id="rId385" Type="http://schemas.openxmlformats.org/officeDocument/2006/relationships/image" Target="../media/image2460.png"/><Relationship Id="rId592" Type="http://schemas.openxmlformats.org/officeDocument/2006/relationships/image" Target="../media/image2563.png"/><Relationship Id="rId245" Type="http://schemas.openxmlformats.org/officeDocument/2006/relationships/image" Target="../media/image2391.png"/><Relationship Id="rId287" Type="http://schemas.openxmlformats.org/officeDocument/2006/relationships/image" Target="../media/image2411.png"/><Relationship Id="rId410" Type="http://schemas.openxmlformats.org/officeDocument/2006/relationships/customXml" Target="../ink/ink3700.xml"/><Relationship Id="rId452" Type="http://schemas.openxmlformats.org/officeDocument/2006/relationships/customXml" Target="../ink/ink3721.xml"/><Relationship Id="rId494" Type="http://schemas.openxmlformats.org/officeDocument/2006/relationships/image" Target="../media/image2515.png"/><Relationship Id="rId508" Type="http://schemas.openxmlformats.org/officeDocument/2006/relationships/image" Target="../media/image2521.png"/><Relationship Id="rId105" Type="http://schemas.openxmlformats.org/officeDocument/2006/relationships/image" Target="../media/image2321.png"/><Relationship Id="rId147" Type="http://schemas.openxmlformats.org/officeDocument/2006/relationships/image" Target="../media/image2342.png"/><Relationship Id="rId312" Type="http://schemas.openxmlformats.org/officeDocument/2006/relationships/customXml" Target="../ink/ink3651.xml"/><Relationship Id="rId354" Type="http://schemas.openxmlformats.org/officeDocument/2006/relationships/customXml" Target="../ink/ink3672.xml"/><Relationship Id="rId51" Type="http://schemas.openxmlformats.org/officeDocument/2006/relationships/image" Target="../media/image2294.png"/><Relationship Id="rId93" Type="http://schemas.openxmlformats.org/officeDocument/2006/relationships/image" Target="../media/image2315.png"/><Relationship Id="rId189" Type="http://schemas.openxmlformats.org/officeDocument/2006/relationships/image" Target="../media/image2363.png"/><Relationship Id="rId396" Type="http://schemas.openxmlformats.org/officeDocument/2006/relationships/customXml" Target="../ink/ink3693.xml"/><Relationship Id="rId561" Type="http://schemas.openxmlformats.org/officeDocument/2006/relationships/customXml" Target="../ink/ink3777.xml"/><Relationship Id="rId214" Type="http://schemas.openxmlformats.org/officeDocument/2006/relationships/customXml" Target="../ink/ink3602.xml"/><Relationship Id="rId256" Type="http://schemas.openxmlformats.org/officeDocument/2006/relationships/customXml" Target="../ink/ink3623.xml"/><Relationship Id="rId298" Type="http://schemas.openxmlformats.org/officeDocument/2006/relationships/customXml" Target="../ink/ink3644.xml"/><Relationship Id="rId421" Type="http://schemas.openxmlformats.org/officeDocument/2006/relationships/image" Target="../media/image2478.png"/><Relationship Id="rId463" Type="http://schemas.openxmlformats.org/officeDocument/2006/relationships/image" Target="../media/image2499.png"/><Relationship Id="rId519" Type="http://schemas.openxmlformats.org/officeDocument/2006/relationships/customXml" Target="../ink/ink3756.xml"/><Relationship Id="rId116" Type="http://schemas.openxmlformats.org/officeDocument/2006/relationships/customXml" Target="../ink/ink3553.xml"/><Relationship Id="rId158" Type="http://schemas.openxmlformats.org/officeDocument/2006/relationships/customXml" Target="../ink/ink3574.xml"/><Relationship Id="rId323" Type="http://schemas.openxmlformats.org/officeDocument/2006/relationships/image" Target="../media/image2429.png"/><Relationship Id="rId530" Type="http://schemas.openxmlformats.org/officeDocument/2006/relationships/image" Target="../media/image2532.png"/><Relationship Id="rId20" Type="http://schemas.openxmlformats.org/officeDocument/2006/relationships/customXml" Target="../ink/ink3505.xml"/><Relationship Id="rId62" Type="http://schemas.openxmlformats.org/officeDocument/2006/relationships/customXml" Target="../ink/ink3526.xml"/><Relationship Id="rId365" Type="http://schemas.openxmlformats.org/officeDocument/2006/relationships/image" Target="../media/image2450.png"/><Relationship Id="rId572" Type="http://schemas.openxmlformats.org/officeDocument/2006/relationships/image" Target="../media/image2553.png"/><Relationship Id="rId225" Type="http://schemas.openxmlformats.org/officeDocument/2006/relationships/image" Target="../media/image2381.png"/><Relationship Id="rId267" Type="http://schemas.openxmlformats.org/officeDocument/2006/relationships/image" Target="../media/image2401.png"/><Relationship Id="rId432" Type="http://schemas.openxmlformats.org/officeDocument/2006/relationships/customXml" Target="../ink/ink3711.xml"/><Relationship Id="rId474" Type="http://schemas.openxmlformats.org/officeDocument/2006/relationships/customXml" Target="../ink/ink3732.xml"/><Relationship Id="rId127" Type="http://schemas.openxmlformats.org/officeDocument/2006/relationships/image" Target="../media/image2332.png"/><Relationship Id="rId31" Type="http://schemas.openxmlformats.org/officeDocument/2006/relationships/image" Target="../media/image2284.png"/><Relationship Id="rId73" Type="http://schemas.openxmlformats.org/officeDocument/2006/relationships/image" Target="../media/image2305.png"/><Relationship Id="rId169" Type="http://schemas.openxmlformats.org/officeDocument/2006/relationships/image" Target="../media/image2353.png"/><Relationship Id="rId334" Type="http://schemas.openxmlformats.org/officeDocument/2006/relationships/customXml" Target="../ink/ink3662.xml"/><Relationship Id="rId376" Type="http://schemas.openxmlformats.org/officeDocument/2006/relationships/customXml" Target="../ink/ink3683.xml"/><Relationship Id="rId541" Type="http://schemas.openxmlformats.org/officeDocument/2006/relationships/customXml" Target="../ink/ink3767.xml"/><Relationship Id="rId583" Type="http://schemas.openxmlformats.org/officeDocument/2006/relationships/customXml" Target="../ink/ink3788.xml"/><Relationship Id="rId4" Type="http://schemas.openxmlformats.org/officeDocument/2006/relationships/customXml" Target="../ink/ink3497.xml"/><Relationship Id="rId180" Type="http://schemas.openxmlformats.org/officeDocument/2006/relationships/customXml" Target="../ink/ink3585.xml"/><Relationship Id="rId236" Type="http://schemas.openxmlformats.org/officeDocument/2006/relationships/customXml" Target="../ink/ink3613.xml"/><Relationship Id="rId278" Type="http://schemas.openxmlformats.org/officeDocument/2006/relationships/customXml" Target="../ink/ink3634.xml"/><Relationship Id="rId401" Type="http://schemas.openxmlformats.org/officeDocument/2006/relationships/image" Target="../media/image2468.png"/><Relationship Id="rId443" Type="http://schemas.openxmlformats.org/officeDocument/2006/relationships/image" Target="../media/image2489.png"/><Relationship Id="rId303" Type="http://schemas.openxmlformats.org/officeDocument/2006/relationships/image" Target="../media/image2419.png"/><Relationship Id="rId485" Type="http://schemas.openxmlformats.org/officeDocument/2006/relationships/customXml" Target="../ink/ink3738.xml"/><Relationship Id="rId42" Type="http://schemas.openxmlformats.org/officeDocument/2006/relationships/customXml" Target="../ink/ink3516.xml"/><Relationship Id="rId84" Type="http://schemas.openxmlformats.org/officeDocument/2006/relationships/customXml" Target="../ink/ink3537.xml"/><Relationship Id="rId138" Type="http://schemas.openxmlformats.org/officeDocument/2006/relationships/customXml" Target="../ink/ink3564.xml"/><Relationship Id="rId345" Type="http://schemas.openxmlformats.org/officeDocument/2006/relationships/image" Target="../media/image2440.png"/><Relationship Id="rId387" Type="http://schemas.openxmlformats.org/officeDocument/2006/relationships/image" Target="../media/image2461.png"/><Relationship Id="rId510" Type="http://schemas.openxmlformats.org/officeDocument/2006/relationships/image" Target="../media/image2522.png"/><Relationship Id="rId552" Type="http://schemas.openxmlformats.org/officeDocument/2006/relationships/image" Target="../media/image2543.png"/><Relationship Id="rId594" Type="http://schemas.openxmlformats.org/officeDocument/2006/relationships/image" Target="../media/image2564.png"/><Relationship Id="rId191" Type="http://schemas.openxmlformats.org/officeDocument/2006/relationships/image" Target="../media/image2364.png"/><Relationship Id="rId205" Type="http://schemas.openxmlformats.org/officeDocument/2006/relationships/image" Target="../media/image2371.png"/><Relationship Id="rId247" Type="http://schemas.openxmlformats.org/officeDocument/2006/relationships/image" Target="../media/image2116.png"/><Relationship Id="rId412" Type="http://schemas.openxmlformats.org/officeDocument/2006/relationships/customXml" Target="../ink/ink3701.xml"/><Relationship Id="rId107" Type="http://schemas.openxmlformats.org/officeDocument/2006/relationships/image" Target="../media/image2322.png"/><Relationship Id="rId289" Type="http://schemas.openxmlformats.org/officeDocument/2006/relationships/image" Target="../media/image2412.png"/><Relationship Id="rId454" Type="http://schemas.openxmlformats.org/officeDocument/2006/relationships/customXml" Target="../ink/ink3722.xml"/><Relationship Id="rId496" Type="http://schemas.openxmlformats.org/officeDocument/2006/relationships/customXml" Target="../ink/ink3744.xml"/><Relationship Id="rId11" Type="http://schemas.openxmlformats.org/officeDocument/2006/relationships/image" Target="../media/image2274.png"/><Relationship Id="rId53" Type="http://schemas.openxmlformats.org/officeDocument/2006/relationships/image" Target="../media/image2295.png"/><Relationship Id="rId149" Type="http://schemas.openxmlformats.org/officeDocument/2006/relationships/image" Target="../media/image2343.png"/><Relationship Id="rId314" Type="http://schemas.openxmlformats.org/officeDocument/2006/relationships/customXml" Target="../ink/ink3652.xml"/><Relationship Id="rId356" Type="http://schemas.openxmlformats.org/officeDocument/2006/relationships/customXml" Target="../ink/ink3673.xml"/><Relationship Id="rId398" Type="http://schemas.openxmlformats.org/officeDocument/2006/relationships/customXml" Target="../ink/ink3694.xml"/><Relationship Id="rId521" Type="http://schemas.openxmlformats.org/officeDocument/2006/relationships/customXml" Target="../ink/ink3757.xml"/><Relationship Id="rId563" Type="http://schemas.openxmlformats.org/officeDocument/2006/relationships/customXml" Target="../ink/ink3778.xml"/><Relationship Id="rId95" Type="http://schemas.openxmlformats.org/officeDocument/2006/relationships/image" Target="../media/image2316.png"/><Relationship Id="rId160" Type="http://schemas.openxmlformats.org/officeDocument/2006/relationships/customXml" Target="../ink/ink3575.xml"/><Relationship Id="rId216" Type="http://schemas.openxmlformats.org/officeDocument/2006/relationships/customXml" Target="../ink/ink3603.xml"/><Relationship Id="rId423" Type="http://schemas.openxmlformats.org/officeDocument/2006/relationships/image" Target="../media/image2479.png"/><Relationship Id="rId258" Type="http://schemas.openxmlformats.org/officeDocument/2006/relationships/customXml" Target="../ink/ink3624.xml"/><Relationship Id="rId465" Type="http://schemas.openxmlformats.org/officeDocument/2006/relationships/image" Target="../media/image2500.png"/><Relationship Id="rId22" Type="http://schemas.openxmlformats.org/officeDocument/2006/relationships/customXml" Target="../ink/ink3506.xml"/><Relationship Id="rId64" Type="http://schemas.openxmlformats.org/officeDocument/2006/relationships/customXml" Target="../ink/ink3527.xml"/><Relationship Id="rId118" Type="http://schemas.openxmlformats.org/officeDocument/2006/relationships/customXml" Target="../ink/ink3554.xml"/><Relationship Id="rId325" Type="http://schemas.openxmlformats.org/officeDocument/2006/relationships/image" Target="../media/image2430.png"/><Relationship Id="rId367" Type="http://schemas.openxmlformats.org/officeDocument/2006/relationships/image" Target="../media/image2451.png"/><Relationship Id="rId532" Type="http://schemas.openxmlformats.org/officeDocument/2006/relationships/image" Target="../media/image2533.png"/><Relationship Id="rId574" Type="http://schemas.openxmlformats.org/officeDocument/2006/relationships/image" Target="../media/image2554.png"/><Relationship Id="rId171" Type="http://schemas.openxmlformats.org/officeDocument/2006/relationships/image" Target="../media/image2354.png"/><Relationship Id="rId227" Type="http://schemas.openxmlformats.org/officeDocument/2006/relationships/image" Target="../media/image2382.png"/><Relationship Id="rId269" Type="http://schemas.openxmlformats.org/officeDocument/2006/relationships/image" Target="../media/image2402.png"/><Relationship Id="rId434" Type="http://schemas.openxmlformats.org/officeDocument/2006/relationships/customXml" Target="../ink/ink3712.xml"/><Relationship Id="rId476" Type="http://schemas.openxmlformats.org/officeDocument/2006/relationships/customXml" Target="../ink/ink3733.xml"/><Relationship Id="rId33" Type="http://schemas.openxmlformats.org/officeDocument/2006/relationships/image" Target="../media/image2285.png"/><Relationship Id="rId129" Type="http://schemas.openxmlformats.org/officeDocument/2006/relationships/image" Target="../media/image2333.png"/><Relationship Id="rId280" Type="http://schemas.openxmlformats.org/officeDocument/2006/relationships/customXml" Target="../ink/ink3635.xml"/><Relationship Id="rId336" Type="http://schemas.openxmlformats.org/officeDocument/2006/relationships/customXml" Target="../ink/ink3663.xml"/><Relationship Id="rId501" Type="http://schemas.openxmlformats.org/officeDocument/2006/relationships/image" Target="../media/image2518.png"/><Relationship Id="rId543" Type="http://schemas.openxmlformats.org/officeDocument/2006/relationships/customXml" Target="../ink/ink3768.xml"/><Relationship Id="rId75" Type="http://schemas.openxmlformats.org/officeDocument/2006/relationships/image" Target="../media/image2306.png"/><Relationship Id="rId140" Type="http://schemas.openxmlformats.org/officeDocument/2006/relationships/customXml" Target="../ink/ink3565.xml"/><Relationship Id="rId182" Type="http://schemas.openxmlformats.org/officeDocument/2006/relationships/customXml" Target="../ink/ink3586.xml"/><Relationship Id="rId378" Type="http://schemas.openxmlformats.org/officeDocument/2006/relationships/customXml" Target="../ink/ink3684.xml"/><Relationship Id="rId403" Type="http://schemas.openxmlformats.org/officeDocument/2006/relationships/image" Target="../media/image2469.png"/><Relationship Id="rId585" Type="http://schemas.openxmlformats.org/officeDocument/2006/relationships/customXml" Target="../ink/ink3789.xml"/><Relationship Id="rId6" Type="http://schemas.openxmlformats.org/officeDocument/2006/relationships/customXml" Target="../ink/ink3498.xml"/><Relationship Id="rId238" Type="http://schemas.openxmlformats.org/officeDocument/2006/relationships/customXml" Target="../ink/ink3614.xml"/><Relationship Id="rId445" Type="http://schemas.openxmlformats.org/officeDocument/2006/relationships/image" Target="../media/image2490.png"/><Relationship Id="rId487" Type="http://schemas.openxmlformats.org/officeDocument/2006/relationships/customXml" Target="../ink/ink3739.xml"/><Relationship Id="rId291" Type="http://schemas.openxmlformats.org/officeDocument/2006/relationships/image" Target="../media/image2413.png"/><Relationship Id="rId305" Type="http://schemas.openxmlformats.org/officeDocument/2006/relationships/image" Target="../media/image2420.png"/><Relationship Id="rId347" Type="http://schemas.openxmlformats.org/officeDocument/2006/relationships/image" Target="../media/image2441.png"/><Relationship Id="rId512" Type="http://schemas.openxmlformats.org/officeDocument/2006/relationships/image" Target="../media/image2523.png"/><Relationship Id="rId44" Type="http://schemas.openxmlformats.org/officeDocument/2006/relationships/customXml" Target="../ink/ink3517.xml"/><Relationship Id="rId86" Type="http://schemas.openxmlformats.org/officeDocument/2006/relationships/customXml" Target="../ink/ink3538.xml"/><Relationship Id="rId151" Type="http://schemas.openxmlformats.org/officeDocument/2006/relationships/image" Target="../media/image2344.png"/><Relationship Id="rId389" Type="http://schemas.openxmlformats.org/officeDocument/2006/relationships/image" Target="../media/image2462.png"/><Relationship Id="rId554" Type="http://schemas.openxmlformats.org/officeDocument/2006/relationships/image" Target="../media/image2544.png"/><Relationship Id="rId596" Type="http://schemas.openxmlformats.org/officeDocument/2006/relationships/image" Target="../media/image2565.png"/><Relationship Id="rId193" Type="http://schemas.openxmlformats.org/officeDocument/2006/relationships/image" Target="../media/image2365.png"/><Relationship Id="rId207" Type="http://schemas.openxmlformats.org/officeDocument/2006/relationships/image" Target="../media/image2372.png"/><Relationship Id="rId249" Type="http://schemas.openxmlformats.org/officeDocument/2006/relationships/image" Target="../media/image2392.png"/><Relationship Id="rId414" Type="http://schemas.openxmlformats.org/officeDocument/2006/relationships/customXml" Target="../ink/ink3702.xml"/><Relationship Id="rId456" Type="http://schemas.openxmlformats.org/officeDocument/2006/relationships/customXml" Target="../ink/ink3723.xml"/><Relationship Id="rId498" Type="http://schemas.openxmlformats.org/officeDocument/2006/relationships/customXml" Target="../ink/ink3745.xml"/><Relationship Id="rId13" Type="http://schemas.openxmlformats.org/officeDocument/2006/relationships/image" Target="../media/image2275.png"/><Relationship Id="rId109" Type="http://schemas.openxmlformats.org/officeDocument/2006/relationships/image" Target="../media/image2323.png"/><Relationship Id="rId260" Type="http://schemas.openxmlformats.org/officeDocument/2006/relationships/customXml" Target="../ink/ink3625.xml"/><Relationship Id="rId316" Type="http://schemas.openxmlformats.org/officeDocument/2006/relationships/customXml" Target="../ink/ink3653.xml"/><Relationship Id="rId523" Type="http://schemas.openxmlformats.org/officeDocument/2006/relationships/customXml" Target="../ink/ink3758.xml"/><Relationship Id="rId55" Type="http://schemas.openxmlformats.org/officeDocument/2006/relationships/image" Target="../media/image2296.png"/><Relationship Id="rId97" Type="http://schemas.openxmlformats.org/officeDocument/2006/relationships/image" Target="../media/image2317.png"/><Relationship Id="rId120" Type="http://schemas.openxmlformats.org/officeDocument/2006/relationships/customXml" Target="../ink/ink3555.xml"/><Relationship Id="rId358" Type="http://schemas.openxmlformats.org/officeDocument/2006/relationships/customXml" Target="../ink/ink3674.xml"/><Relationship Id="rId565" Type="http://schemas.openxmlformats.org/officeDocument/2006/relationships/customXml" Target="../ink/ink3779.xml"/><Relationship Id="rId162" Type="http://schemas.openxmlformats.org/officeDocument/2006/relationships/customXml" Target="../ink/ink3576.xml"/><Relationship Id="rId218" Type="http://schemas.openxmlformats.org/officeDocument/2006/relationships/customXml" Target="../ink/ink3604.xml"/><Relationship Id="rId425" Type="http://schemas.openxmlformats.org/officeDocument/2006/relationships/image" Target="../media/image2480.png"/><Relationship Id="rId467" Type="http://schemas.openxmlformats.org/officeDocument/2006/relationships/image" Target="../media/image2501.png"/><Relationship Id="rId271" Type="http://schemas.openxmlformats.org/officeDocument/2006/relationships/image" Target="../media/image2403.png"/><Relationship Id="rId24" Type="http://schemas.openxmlformats.org/officeDocument/2006/relationships/customXml" Target="../ink/ink3507.xml"/><Relationship Id="rId66" Type="http://schemas.openxmlformats.org/officeDocument/2006/relationships/customXml" Target="../ink/ink3528.xml"/><Relationship Id="rId131" Type="http://schemas.openxmlformats.org/officeDocument/2006/relationships/image" Target="../media/image2334.png"/><Relationship Id="rId327" Type="http://schemas.openxmlformats.org/officeDocument/2006/relationships/image" Target="../media/image2431.png"/><Relationship Id="rId369" Type="http://schemas.openxmlformats.org/officeDocument/2006/relationships/image" Target="../media/image2452.png"/><Relationship Id="rId534" Type="http://schemas.openxmlformats.org/officeDocument/2006/relationships/image" Target="../media/image2534.png"/><Relationship Id="rId576" Type="http://schemas.openxmlformats.org/officeDocument/2006/relationships/image" Target="../media/image2555.png"/><Relationship Id="rId173" Type="http://schemas.openxmlformats.org/officeDocument/2006/relationships/image" Target="../media/image2355.png"/><Relationship Id="rId229" Type="http://schemas.openxmlformats.org/officeDocument/2006/relationships/image" Target="../media/image2383.png"/><Relationship Id="rId380" Type="http://schemas.openxmlformats.org/officeDocument/2006/relationships/customXml" Target="../ink/ink3685.xml"/><Relationship Id="rId436" Type="http://schemas.openxmlformats.org/officeDocument/2006/relationships/customXml" Target="../ink/ink3713.xml"/><Relationship Id="rId601" Type="http://schemas.openxmlformats.org/officeDocument/2006/relationships/customXml" Target="../ink/ink3797.xml"/><Relationship Id="rId240" Type="http://schemas.openxmlformats.org/officeDocument/2006/relationships/customXml" Target="../ink/ink3615.xml"/><Relationship Id="rId478" Type="http://schemas.openxmlformats.org/officeDocument/2006/relationships/customXml" Target="../ink/ink3734.xml"/><Relationship Id="rId35" Type="http://schemas.openxmlformats.org/officeDocument/2006/relationships/image" Target="../media/image2286.png"/><Relationship Id="rId77" Type="http://schemas.openxmlformats.org/officeDocument/2006/relationships/image" Target="../media/image2307.png"/><Relationship Id="rId100" Type="http://schemas.openxmlformats.org/officeDocument/2006/relationships/customXml" Target="../ink/ink3545.xml"/><Relationship Id="rId282" Type="http://schemas.openxmlformats.org/officeDocument/2006/relationships/customXml" Target="../ink/ink3636.xml"/><Relationship Id="rId338" Type="http://schemas.openxmlformats.org/officeDocument/2006/relationships/customXml" Target="../ink/ink3664.xml"/><Relationship Id="rId503" Type="http://schemas.openxmlformats.org/officeDocument/2006/relationships/customXml" Target="../ink/ink3748.xml"/><Relationship Id="rId545" Type="http://schemas.openxmlformats.org/officeDocument/2006/relationships/customXml" Target="../ink/ink3769.xml"/><Relationship Id="rId587" Type="http://schemas.openxmlformats.org/officeDocument/2006/relationships/customXml" Target="../ink/ink3790.xml"/><Relationship Id="rId8" Type="http://schemas.openxmlformats.org/officeDocument/2006/relationships/customXml" Target="../ink/ink3499.xml"/><Relationship Id="rId142" Type="http://schemas.openxmlformats.org/officeDocument/2006/relationships/customXml" Target="../ink/ink3566.xml"/><Relationship Id="rId184" Type="http://schemas.openxmlformats.org/officeDocument/2006/relationships/customXml" Target="../ink/ink3587.xml"/><Relationship Id="rId391" Type="http://schemas.openxmlformats.org/officeDocument/2006/relationships/image" Target="../media/image2463.png"/><Relationship Id="rId405" Type="http://schemas.openxmlformats.org/officeDocument/2006/relationships/image" Target="../media/image2470.png"/><Relationship Id="rId447" Type="http://schemas.openxmlformats.org/officeDocument/2006/relationships/image" Target="../media/image2491.png"/><Relationship Id="rId251" Type="http://schemas.openxmlformats.org/officeDocument/2006/relationships/image" Target="../media/image2393.png"/><Relationship Id="rId489" Type="http://schemas.openxmlformats.org/officeDocument/2006/relationships/customXml" Target="../ink/ink3740.xml"/><Relationship Id="rId46" Type="http://schemas.openxmlformats.org/officeDocument/2006/relationships/customXml" Target="../ink/ink3518.xml"/><Relationship Id="rId293" Type="http://schemas.openxmlformats.org/officeDocument/2006/relationships/image" Target="../media/image2414.png"/><Relationship Id="rId307" Type="http://schemas.openxmlformats.org/officeDocument/2006/relationships/image" Target="../media/image2421.png"/><Relationship Id="rId349" Type="http://schemas.openxmlformats.org/officeDocument/2006/relationships/image" Target="../media/image2442.png"/><Relationship Id="rId514" Type="http://schemas.openxmlformats.org/officeDocument/2006/relationships/image" Target="../media/image2524.png"/><Relationship Id="rId556" Type="http://schemas.openxmlformats.org/officeDocument/2006/relationships/image" Target="../media/image2545.png"/><Relationship Id="rId88" Type="http://schemas.openxmlformats.org/officeDocument/2006/relationships/customXml" Target="../ink/ink3539.xml"/><Relationship Id="rId111" Type="http://schemas.openxmlformats.org/officeDocument/2006/relationships/image" Target="../media/image2324.png"/><Relationship Id="rId153" Type="http://schemas.openxmlformats.org/officeDocument/2006/relationships/image" Target="../media/image2345.png"/><Relationship Id="rId195" Type="http://schemas.openxmlformats.org/officeDocument/2006/relationships/image" Target="../media/image2366.png"/><Relationship Id="rId209" Type="http://schemas.openxmlformats.org/officeDocument/2006/relationships/image" Target="../media/image2373.png"/><Relationship Id="rId360" Type="http://schemas.openxmlformats.org/officeDocument/2006/relationships/customXml" Target="../ink/ink3675.xml"/><Relationship Id="rId416" Type="http://schemas.openxmlformats.org/officeDocument/2006/relationships/customXml" Target="../ink/ink3703.xml"/><Relationship Id="rId598" Type="http://schemas.openxmlformats.org/officeDocument/2006/relationships/image" Target="../media/image2566.png"/><Relationship Id="rId220" Type="http://schemas.openxmlformats.org/officeDocument/2006/relationships/customXml" Target="../ink/ink3605.xml"/><Relationship Id="rId458" Type="http://schemas.openxmlformats.org/officeDocument/2006/relationships/customXml" Target="../ink/ink3724.xml"/><Relationship Id="rId15" Type="http://schemas.openxmlformats.org/officeDocument/2006/relationships/image" Target="../media/image2276.png"/><Relationship Id="rId57" Type="http://schemas.openxmlformats.org/officeDocument/2006/relationships/image" Target="../media/image2297.png"/><Relationship Id="rId262" Type="http://schemas.openxmlformats.org/officeDocument/2006/relationships/customXml" Target="../ink/ink3626.xml"/><Relationship Id="rId318" Type="http://schemas.openxmlformats.org/officeDocument/2006/relationships/customXml" Target="../ink/ink3654.xml"/><Relationship Id="rId525" Type="http://schemas.openxmlformats.org/officeDocument/2006/relationships/customXml" Target="../ink/ink3759.xml"/><Relationship Id="rId567" Type="http://schemas.openxmlformats.org/officeDocument/2006/relationships/customXml" Target="../ink/ink3780.xml"/><Relationship Id="rId99" Type="http://schemas.openxmlformats.org/officeDocument/2006/relationships/image" Target="../media/image2318.png"/><Relationship Id="rId122" Type="http://schemas.openxmlformats.org/officeDocument/2006/relationships/customXml" Target="../ink/ink3556.xml"/><Relationship Id="rId164" Type="http://schemas.openxmlformats.org/officeDocument/2006/relationships/customXml" Target="../ink/ink3577.xml"/><Relationship Id="rId371" Type="http://schemas.openxmlformats.org/officeDocument/2006/relationships/image" Target="../media/image2453.png"/><Relationship Id="rId427" Type="http://schemas.openxmlformats.org/officeDocument/2006/relationships/image" Target="../media/image2481.png"/><Relationship Id="rId469" Type="http://schemas.openxmlformats.org/officeDocument/2006/relationships/image" Target="../media/image2502.png"/><Relationship Id="rId26" Type="http://schemas.openxmlformats.org/officeDocument/2006/relationships/customXml" Target="../ink/ink3508.xml"/><Relationship Id="rId231" Type="http://schemas.openxmlformats.org/officeDocument/2006/relationships/image" Target="../media/image2384.png"/><Relationship Id="rId273" Type="http://schemas.openxmlformats.org/officeDocument/2006/relationships/image" Target="../media/image2404.png"/><Relationship Id="rId329" Type="http://schemas.openxmlformats.org/officeDocument/2006/relationships/image" Target="../media/image2432.png"/><Relationship Id="rId480" Type="http://schemas.openxmlformats.org/officeDocument/2006/relationships/customXml" Target="../ink/ink3735.xml"/><Relationship Id="rId536" Type="http://schemas.openxmlformats.org/officeDocument/2006/relationships/image" Target="../media/image2535.png"/><Relationship Id="rId68" Type="http://schemas.openxmlformats.org/officeDocument/2006/relationships/customXml" Target="../ink/ink3529.xml"/><Relationship Id="rId133" Type="http://schemas.openxmlformats.org/officeDocument/2006/relationships/image" Target="../media/image2335.png"/><Relationship Id="rId175" Type="http://schemas.openxmlformats.org/officeDocument/2006/relationships/image" Target="../media/image2356.png"/><Relationship Id="rId340" Type="http://schemas.openxmlformats.org/officeDocument/2006/relationships/customXml" Target="../ink/ink3665.xml"/><Relationship Id="rId578" Type="http://schemas.openxmlformats.org/officeDocument/2006/relationships/image" Target="../media/image2556.png"/><Relationship Id="rId200" Type="http://schemas.openxmlformats.org/officeDocument/2006/relationships/customXml" Target="../ink/ink3595.xml"/><Relationship Id="rId382" Type="http://schemas.openxmlformats.org/officeDocument/2006/relationships/customXml" Target="../ink/ink3686.xml"/><Relationship Id="rId438" Type="http://schemas.openxmlformats.org/officeDocument/2006/relationships/customXml" Target="../ink/ink3714.xml"/><Relationship Id="rId242" Type="http://schemas.openxmlformats.org/officeDocument/2006/relationships/customXml" Target="../ink/ink3616.xml"/><Relationship Id="rId284" Type="http://schemas.openxmlformats.org/officeDocument/2006/relationships/customXml" Target="../ink/ink3637.xml"/><Relationship Id="rId491" Type="http://schemas.openxmlformats.org/officeDocument/2006/relationships/customXml" Target="../ink/ink3741.xml"/><Relationship Id="rId505" Type="http://schemas.openxmlformats.org/officeDocument/2006/relationships/customXml" Target="../ink/ink3749.xml"/><Relationship Id="rId37" Type="http://schemas.openxmlformats.org/officeDocument/2006/relationships/image" Target="../media/image2287.png"/><Relationship Id="rId79" Type="http://schemas.openxmlformats.org/officeDocument/2006/relationships/image" Target="../media/image2308.png"/><Relationship Id="rId102" Type="http://schemas.openxmlformats.org/officeDocument/2006/relationships/customXml" Target="../ink/ink3546.xml"/><Relationship Id="rId144" Type="http://schemas.openxmlformats.org/officeDocument/2006/relationships/customXml" Target="../ink/ink3567.xml"/><Relationship Id="rId547" Type="http://schemas.openxmlformats.org/officeDocument/2006/relationships/customXml" Target="../ink/ink3770.xml"/><Relationship Id="rId589" Type="http://schemas.openxmlformats.org/officeDocument/2006/relationships/customXml" Target="../ink/ink3791.xml"/><Relationship Id="rId90" Type="http://schemas.openxmlformats.org/officeDocument/2006/relationships/customXml" Target="../ink/ink3540.xml"/><Relationship Id="rId186" Type="http://schemas.openxmlformats.org/officeDocument/2006/relationships/customXml" Target="../ink/ink3588.xml"/><Relationship Id="rId351" Type="http://schemas.openxmlformats.org/officeDocument/2006/relationships/image" Target="../media/image2443.png"/><Relationship Id="rId393" Type="http://schemas.openxmlformats.org/officeDocument/2006/relationships/image" Target="../media/image2464.png"/><Relationship Id="rId407" Type="http://schemas.openxmlformats.org/officeDocument/2006/relationships/image" Target="../media/image2471.png"/><Relationship Id="rId449" Type="http://schemas.openxmlformats.org/officeDocument/2006/relationships/image" Target="../media/image2492.png"/><Relationship Id="rId211" Type="http://schemas.openxmlformats.org/officeDocument/2006/relationships/image" Target="../media/image2374.png"/><Relationship Id="rId253" Type="http://schemas.openxmlformats.org/officeDocument/2006/relationships/image" Target="../media/image2394.png"/><Relationship Id="rId295" Type="http://schemas.openxmlformats.org/officeDocument/2006/relationships/image" Target="../media/image2415.png"/><Relationship Id="rId309" Type="http://schemas.openxmlformats.org/officeDocument/2006/relationships/image" Target="../media/image2422.png"/><Relationship Id="rId460" Type="http://schemas.openxmlformats.org/officeDocument/2006/relationships/customXml" Target="../ink/ink3725.xml"/><Relationship Id="rId516" Type="http://schemas.openxmlformats.org/officeDocument/2006/relationships/image" Target="../media/image2525.png"/><Relationship Id="rId48" Type="http://schemas.openxmlformats.org/officeDocument/2006/relationships/customXml" Target="../ink/ink3519.xml"/><Relationship Id="rId113" Type="http://schemas.openxmlformats.org/officeDocument/2006/relationships/image" Target="../media/image2325.png"/><Relationship Id="rId320" Type="http://schemas.openxmlformats.org/officeDocument/2006/relationships/customXml" Target="../ink/ink3655.xml"/><Relationship Id="rId558" Type="http://schemas.openxmlformats.org/officeDocument/2006/relationships/image" Target="../media/image2546.png"/><Relationship Id="rId155" Type="http://schemas.openxmlformats.org/officeDocument/2006/relationships/image" Target="../media/image2346.png"/><Relationship Id="rId197" Type="http://schemas.openxmlformats.org/officeDocument/2006/relationships/image" Target="../media/image2367.png"/><Relationship Id="rId362" Type="http://schemas.openxmlformats.org/officeDocument/2006/relationships/customXml" Target="../ink/ink3676.xml"/><Relationship Id="rId418" Type="http://schemas.openxmlformats.org/officeDocument/2006/relationships/customXml" Target="../ink/ink3704.xml"/><Relationship Id="rId222" Type="http://schemas.openxmlformats.org/officeDocument/2006/relationships/customXml" Target="../ink/ink3606.xml"/><Relationship Id="rId264" Type="http://schemas.openxmlformats.org/officeDocument/2006/relationships/customXml" Target="../ink/ink3627.xml"/><Relationship Id="rId471" Type="http://schemas.openxmlformats.org/officeDocument/2006/relationships/image" Target="../media/image2503.png"/><Relationship Id="rId17" Type="http://schemas.openxmlformats.org/officeDocument/2006/relationships/image" Target="../media/image2277.png"/><Relationship Id="rId59" Type="http://schemas.openxmlformats.org/officeDocument/2006/relationships/image" Target="../media/image2298.png"/><Relationship Id="rId124" Type="http://schemas.openxmlformats.org/officeDocument/2006/relationships/customXml" Target="../ink/ink3557.xml"/><Relationship Id="rId527" Type="http://schemas.openxmlformats.org/officeDocument/2006/relationships/customXml" Target="../ink/ink3760.xml"/><Relationship Id="rId569" Type="http://schemas.openxmlformats.org/officeDocument/2006/relationships/customXml" Target="../ink/ink3781.xml"/><Relationship Id="rId70" Type="http://schemas.openxmlformats.org/officeDocument/2006/relationships/customXml" Target="../ink/ink3530.xml"/><Relationship Id="rId166" Type="http://schemas.openxmlformats.org/officeDocument/2006/relationships/customXml" Target="../ink/ink3578.xml"/><Relationship Id="rId331" Type="http://schemas.openxmlformats.org/officeDocument/2006/relationships/image" Target="../media/image2433.png"/><Relationship Id="rId373" Type="http://schemas.openxmlformats.org/officeDocument/2006/relationships/image" Target="../media/image2454.png"/><Relationship Id="rId429" Type="http://schemas.openxmlformats.org/officeDocument/2006/relationships/image" Target="../media/image2482.png"/><Relationship Id="rId580" Type="http://schemas.openxmlformats.org/officeDocument/2006/relationships/image" Target="../media/image2557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2385.png"/><Relationship Id="rId440" Type="http://schemas.openxmlformats.org/officeDocument/2006/relationships/customXml" Target="../ink/ink3715.xml"/><Relationship Id="rId28" Type="http://schemas.openxmlformats.org/officeDocument/2006/relationships/customXml" Target="../ink/ink3509.xml"/><Relationship Id="rId275" Type="http://schemas.openxmlformats.org/officeDocument/2006/relationships/image" Target="../media/image2405.png"/><Relationship Id="rId300" Type="http://schemas.openxmlformats.org/officeDocument/2006/relationships/customXml" Target="../ink/ink3645.xml"/><Relationship Id="rId482" Type="http://schemas.openxmlformats.org/officeDocument/2006/relationships/image" Target="../media/image2508.png"/><Relationship Id="rId538" Type="http://schemas.openxmlformats.org/officeDocument/2006/relationships/image" Target="../media/image2536.png"/><Relationship Id="rId81" Type="http://schemas.openxmlformats.org/officeDocument/2006/relationships/image" Target="../media/image2309.png"/><Relationship Id="rId135" Type="http://schemas.openxmlformats.org/officeDocument/2006/relationships/image" Target="../media/image2336.png"/><Relationship Id="rId177" Type="http://schemas.openxmlformats.org/officeDocument/2006/relationships/image" Target="../media/image2357.png"/><Relationship Id="rId342" Type="http://schemas.openxmlformats.org/officeDocument/2006/relationships/customXml" Target="../ink/ink3666.xml"/><Relationship Id="rId384" Type="http://schemas.openxmlformats.org/officeDocument/2006/relationships/customXml" Target="../ink/ink3687.xml"/><Relationship Id="rId591" Type="http://schemas.openxmlformats.org/officeDocument/2006/relationships/customXml" Target="../ink/ink3792.xml"/><Relationship Id="rId202" Type="http://schemas.openxmlformats.org/officeDocument/2006/relationships/customXml" Target="../ink/ink3596.xml"/><Relationship Id="rId244" Type="http://schemas.openxmlformats.org/officeDocument/2006/relationships/customXml" Target="../ink/ink3617.xml"/><Relationship Id="rId39" Type="http://schemas.openxmlformats.org/officeDocument/2006/relationships/image" Target="../media/image2288.png"/><Relationship Id="rId286" Type="http://schemas.openxmlformats.org/officeDocument/2006/relationships/customXml" Target="../ink/ink3638.xml"/><Relationship Id="rId451" Type="http://schemas.openxmlformats.org/officeDocument/2006/relationships/image" Target="../media/image2493.png"/><Relationship Id="rId493" Type="http://schemas.openxmlformats.org/officeDocument/2006/relationships/customXml" Target="../ink/ink3742.xml"/><Relationship Id="rId507" Type="http://schemas.openxmlformats.org/officeDocument/2006/relationships/customXml" Target="../ink/ink3750.xml"/><Relationship Id="rId549" Type="http://schemas.openxmlformats.org/officeDocument/2006/relationships/customXml" Target="../ink/ink3771.xml"/><Relationship Id="rId50" Type="http://schemas.openxmlformats.org/officeDocument/2006/relationships/customXml" Target="../ink/ink3520.xml"/><Relationship Id="rId104" Type="http://schemas.openxmlformats.org/officeDocument/2006/relationships/customXml" Target="../ink/ink3547.xml"/><Relationship Id="rId146" Type="http://schemas.openxmlformats.org/officeDocument/2006/relationships/customXml" Target="../ink/ink3568.xml"/><Relationship Id="rId188" Type="http://schemas.openxmlformats.org/officeDocument/2006/relationships/customXml" Target="../ink/ink3589.xml"/><Relationship Id="rId311" Type="http://schemas.openxmlformats.org/officeDocument/2006/relationships/image" Target="../media/image2423.png"/><Relationship Id="rId353" Type="http://schemas.openxmlformats.org/officeDocument/2006/relationships/image" Target="../media/image2444.png"/><Relationship Id="rId395" Type="http://schemas.openxmlformats.org/officeDocument/2006/relationships/image" Target="../media/image2465.png"/><Relationship Id="rId409" Type="http://schemas.openxmlformats.org/officeDocument/2006/relationships/image" Target="../media/image2472.png"/><Relationship Id="rId560" Type="http://schemas.openxmlformats.org/officeDocument/2006/relationships/image" Target="../media/image2547.png"/><Relationship Id="rId92" Type="http://schemas.openxmlformats.org/officeDocument/2006/relationships/customXml" Target="../ink/ink3541.xml"/><Relationship Id="rId213" Type="http://schemas.openxmlformats.org/officeDocument/2006/relationships/image" Target="../media/image2375.png"/><Relationship Id="rId420" Type="http://schemas.openxmlformats.org/officeDocument/2006/relationships/customXml" Target="../ink/ink3705.xml"/><Relationship Id="rId255" Type="http://schemas.openxmlformats.org/officeDocument/2006/relationships/image" Target="../media/image2395.png"/><Relationship Id="rId297" Type="http://schemas.openxmlformats.org/officeDocument/2006/relationships/image" Target="../media/image2416.png"/><Relationship Id="rId462" Type="http://schemas.openxmlformats.org/officeDocument/2006/relationships/customXml" Target="../ink/ink3726.xml"/><Relationship Id="rId518" Type="http://schemas.openxmlformats.org/officeDocument/2006/relationships/image" Target="../media/image2526.png"/><Relationship Id="rId115" Type="http://schemas.openxmlformats.org/officeDocument/2006/relationships/image" Target="../media/image2326.png"/><Relationship Id="rId157" Type="http://schemas.openxmlformats.org/officeDocument/2006/relationships/image" Target="../media/image2347.png"/><Relationship Id="rId322" Type="http://schemas.openxmlformats.org/officeDocument/2006/relationships/customXml" Target="../ink/ink3656.xml"/><Relationship Id="rId364" Type="http://schemas.openxmlformats.org/officeDocument/2006/relationships/customXml" Target="../ink/ink3677.xml"/><Relationship Id="rId61" Type="http://schemas.openxmlformats.org/officeDocument/2006/relationships/image" Target="../media/image2299.png"/><Relationship Id="rId199" Type="http://schemas.openxmlformats.org/officeDocument/2006/relationships/image" Target="../media/image2368.png"/><Relationship Id="rId571" Type="http://schemas.openxmlformats.org/officeDocument/2006/relationships/customXml" Target="../ink/ink3782.xml"/><Relationship Id="rId19" Type="http://schemas.openxmlformats.org/officeDocument/2006/relationships/image" Target="../media/image2278.png"/><Relationship Id="rId224" Type="http://schemas.openxmlformats.org/officeDocument/2006/relationships/customXml" Target="../ink/ink3607.xml"/><Relationship Id="rId266" Type="http://schemas.openxmlformats.org/officeDocument/2006/relationships/customXml" Target="../ink/ink3628.xml"/><Relationship Id="rId431" Type="http://schemas.openxmlformats.org/officeDocument/2006/relationships/image" Target="../media/image2483.png"/><Relationship Id="rId473" Type="http://schemas.openxmlformats.org/officeDocument/2006/relationships/image" Target="../media/image2504.png"/><Relationship Id="rId529" Type="http://schemas.openxmlformats.org/officeDocument/2006/relationships/customXml" Target="../ink/ink3761.xml"/><Relationship Id="rId30" Type="http://schemas.openxmlformats.org/officeDocument/2006/relationships/customXml" Target="../ink/ink3510.xml"/><Relationship Id="rId126" Type="http://schemas.openxmlformats.org/officeDocument/2006/relationships/customXml" Target="../ink/ink3558.xml"/><Relationship Id="rId168" Type="http://schemas.openxmlformats.org/officeDocument/2006/relationships/customXml" Target="../ink/ink3579.xml"/><Relationship Id="rId333" Type="http://schemas.openxmlformats.org/officeDocument/2006/relationships/image" Target="../media/image2434.png"/><Relationship Id="rId540" Type="http://schemas.openxmlformats.org/officeDocument/2006/relationships/image" Target="../media/image2537.png"/><Relationship Id="rId72" Type="http://schemas.openxmlformats.org/officeDocument/2006/relationships/customXml" Target="../ink/ink3531.xml"/><Relationship Id="rId375" Type="http://schemas.openxmlformats.org/officeDocument/2006/relationships/image" Target="../media/image2455.png"/><Relationship Id="rId582" Type="http://schemas.openxmlformats.org/officeDocument/2006/relationships/image" Target="../media/image2558.png"/><Relationship Id="rId3" Type="http://schemas.openxmlformats.org/officeDocument/2006/relationships/image" Target="../media/image2270.png"/><Relationship Id="rId235" Type="http://schemas.openxmlformats.org/officeDocument/2006/relationships/image" Target="../media/image2386.png"/><Relationship Id="rId277" Type="http://schemas.openxmlformats.org/officeDocument/2006/relationships/image" Target="../media/image2406.png"/><Relationship Id="rId400" Type="http://schemas.openxmlformats.org/officeDocument/2006/relationships/customXml" Target="../ink/ink3695.xml"/><Relationship Id="rId442" Type="http://schemas.openxmlformats.org/officeDocument/2006/relationships/customXml" Target="../ink/ink3716.xml"/><Relationship Id="rId484" Type="http://schemas.openxmlformats.org/officeDocument/2006/relationships/image" Target="../media/image2509.png"/><Relationship Id="rId137" Type="http://schemas.openxmlformats.org/officeDocument/2006/relationships/image" Target="../media/image2337.png"/><Relationship Id="rId302" Type="http://schemas.openxmlformats.org/officeDocument/2006/relationships/customXml" Target="../ink/ink3646.xml"/><Relationship Id="rId344" Type="http://schemas.openxmlformats.org/officeDocument/2006/relationships/customXml" Target="../ink/ink3667.xml"/><Relationship Id="rId41" Type="http://schemas.openxmlformats.org/officeDocument/2006/relationships/image" Target="../media/image2289.png"/><Relationship Id="rId83" Type="http://schemas.openxmlformats.org/officeDocument/2006/relationships/image" Target="../media/image2310.png"/><Relationship Id="rId179" Type="http://schemas.openxmlformats.org/officeDocument/2006/relationships/image" Target="../media/image2358.png"/><Relationship Id="rId386" Type="http://schemas.openxmlformats.org/officeDocument/2006/relationships/customXml" Target="../ink/ink3688.xml"/><Relationship Id="rId551" Type="http://schemas.openxmlformats.org/officeDocument/2006/relationships/customXml" Target="../ink/ink3772.xml"/><Relationship Id="rId593" Type="http://schemas.openxmlformats.org/officeDocument/2006/relationships/customXml" Target="../ink/ink3793.xml"/><Relationship Id="rId190" Type="http://schemas.openxmlformats.org/officeDocument/2006/relationships/customXml" Target="../ink/ink3590.xml"/><Relationship Id="rId204" Type="http://schemas.openxmlformats.org/officeDocument/2006/relationships/customXml" Target="../ink/ink3597.xml"/><Relationship Id="rId246" Type="http://schemas.openxmlformats.org/officeDocument/2006/relationships/customXml" Target="../ink/ink3618.xml"/><Relationship Id="rId288" Type="http://schemas.openxmlformats.org/officeDocument/2006/relationships/customXml" Target="../ink/ink3639.xml"/><Relationship Id="rId411" Type="http://schemas.openxmlformats.org/officeDocument/2006/relationships/image" Target="../media/image2473.png"/><Relationship Id="rId453" Type="http://schemas.openxmlformats.org/officeDocument/2006/relationships/image" Target="../media/image2494.png"/><Relationship Id="rId509" Type="http://schemas.openxmlformats.org/officeDocument/2006/relationships/customXml" Target="../ink/ink3751.xml"/><Relationship Id="rId106" Type="http://schemas.openxmlformats.org/officeDocument/2006/relationships/customXml" Target="../ink/ink3548.xml"/><Relationship Id="rId313" Type="http://schemas.openxmlformats.org/officeDocument/2006/relationships/image" Target="../media/image2424.png"/><Relationship Id="rId495" Type="http://schemas.openxmlformats.org/officeDocument/2006/relationships/customXml" Target="../ink/ink3743.xml"/><Relationship Id="rId10" Type="http://schemas.openxmlformats.org/officeDocument/2006/relationships/customXml" Target="../ink/ink3500.xml"/><Relationship Id="rId52" Type="http://schemas.openxmlformats.org/officeDocument/2006/relationships/customXml" Target="../ink/ink3521.xml"/><Relationship Id="rId94" Type="http://schemas.openxmlformats.org/officeDocument/2006/relationships/customXml" Target="../ink/ink3542.xml"/><Relationship Id="rId148" Type="http://schemas.openxmlformats.org/officeDocument/2006/relationships/customXml" Target="../ink/ink3569.xml"/><Relationship Id="rId355" Type="http://schemas.openxmlformats.org/officeDocument/2006/relationships/image" Target="../media/image2445.png"/><Relationship Id="rId397" Type="http://schemas.openxmlformats.org/officeDocument/2006/relationships/image" Target="../media/image2466.png"/><Relationship Id="rId520" Type="http://schemas.openxmlformats.org/officeDocument/2006/relationships/image" Target="../media/image2527.png"/><Relationship Id="rId562" Type="http://schemas.openxmlformats.org/officeDocument/2006/relationships/image" Target="../media/image2548.png"/><Relationship Id="rId215" Type="http://schemas.openxmlformats.org/officeDocument/2006/relationships/image" Target="../media/image2376.png"/><Relationship Id="rId257" Type="http://schemas.openxmlformats.org/officeDocument/2006/relationships/image" Target="../media/image2396.png"/><Relationship Id="rId422" Type="http://schemas.openxmlformats.org/officeDocument/2006/relationships/customXml" Target="../ink/ink3706.xml"/><Relationship Id="rId464" Type="http://schemas.openxmlformats.org/officeDocument/2006/relationships/customXml" Target="../ink/ink3727.xml"/><Relationship Id="rId299" Type="http://schemas.openxmlformats.org/officeDocument/2006/relationships/image" Target="../media/image2417.png"/><Relationship Id="rId63" Type="http://schemas.openxmlformats.org/officeDocument/2006/relationships/image" Target="../media/image2300.png"/><Relationship Id="rId159" Type="http://schemas.openxmlformats.org/officeDocument/2006/relationships/image" Target="../media/image2348.png"/><Relationship Id="rId366" Type="http://schemas.openxmlformats.org/officeDocument/2006/relationships/customXml" Target="../ink/ink3678.xml"/><Relationship Id="rId573" Type="http://schemas.openxmlformats.org/officeDocument/2006/relationships/customXml" Target="../ink/ink3783.xml"/><Relationship Id="rId226" Type="http://schemas.openxmlformats.org/officeDocument/2006/relationships/customXml" Target="../ink/ink3608.xml"/><Relationship Id="rId433" Type="http://schemas.openxmlformats.org/officeDocument/2006/relationships/image" Target="../media/image2484.png"/><Relationship Id="rId74" Type="http://schemas.openxmlformats.org/officeDocument/2006/relationships/customXml" Target="../ink/ink3532.xml"/><Relationship Id="rId377" Type="http://schemas.openxmlformats.org/officeDocument/2006/relationships/image" Target="../media/image2456.png"/><Relationship Id="rId500" Type="http://schemas.openxmlformats.org/officeDocument/2006/relationships/customXml" Target="../ink/ink3746.xml"/><Relationship Id="rId584" Type="http://schemas.openxmlformats.org/officeDocument/2006/relationships/image" Target="../media/image2559.png"/><Relationship Id="rId5" Type="http://schemas.openxmlformats.org/officeDocument/2006/relationships/image" Target="../media/image2271.png"/><Relationship Id="rId237" Type="http://schemas.openxmlformats.org/officeDocument/2006/relationships/image" Target="../media/image2387.png"/><Relationship Id="rId444" Type="http://schemas.openxmlformats.org/officeDocument/2006/relationships/customXml" Target="../ink/ink3717.xml"/><Relationship Id="rId290" Type="http://schemas.openxmlformats.org/officeDocument/2006/relationships/customXml" Target="../ink/ink3640.xml"/><Relationship Id="rId304" Type="http://schemas.openxmlformats.org/officeDocument/2006/relationships/customXml" Target="../ink/ink3647.xml"/><Relationship Id="rId388" Type="http://schemas.openxmlformats.org/officeDocument/2006/relationships/customXml" Target="../ink/ink3689.xml"/><Relationship Id="rId511" Type="http://schemas.openxmlformats.org/officeDocument/2006/relationships/customXml" Target="../ink/ink3752.xml"/><Relationship Id="rId85" Type="http://schemas.openxmlformats.org/officeDocument/2006/relationships/image" Target="../media/image2311.png"/><Relationship Id="rId150" Type="http://schemas.openxmlformats.org/officeDocument/2006/relationships/customXml" Target="../ink/ink3570.xml"/><Relationship Id="rId595" Type="http://schemas.openxmlformats.org/officeDocument/2006/relationships/customXml" Target="../ink/ink3794.xml"/><Relationship Id="rId248" Type="http://schemas.openxmlformats.org/officeDocument/2006/relationships/customXml" Target="../ink/ink3619.xml"/><Relationship Id="rId455" Type="http://schemas.openxmlformats.org/officeDocument/2006/relationships/image" Target="../media/image2495.png"/><Relationship Id="rId12" Type="http://schemas.openxmlformats.org/officeDocument/2006/relationships/customXml" Target="../ink/ink3501.xml"/><Relationship Id="rId108" Type="http://schemas.openxmlformats.org/officeDocument/2006/relationships/customXml" Target="../ink/ink3549.xml"/><Relationship Id="rId315" Type="http://schemas.openxmlformats.org/officeDocument/2006/relationships/image" Target="../media/image2425.png"/><Relationship Id="rId522" Type="http://schemas.openxmlformats.org/officeDocument/2006/relationships/image" Target="../media/image2528.png"/><Relationship Id="rId96" Type="http://schemas.openxmlformats.org/officeDocument/2006/relationships/customXml" Target="../ink/ink3543.xml"/><Relationship Id="rId161" Type="http://schemas.openxmlformats.org/officeDocument/2006/relationships/image" Target="../media/image2349.png"/><Relationship Id="rId399" Type="http://schemas.openxmlformats.org/officeDocument/2006/relationships/image" Target="../media/image2467.png"/><Relationship Id="rId259" Type="http://schemas.openxmlformats.org/officeDocument/2006/relationships/image" Target="../media/image2397.png"/><Relationship Id="rId466" Type="http://schemas.openxmlformats.org/officeDocument/2006/relationships/customXml" Target="../ink/ink3728.xml"/><Relationship Id="rId23" Type="http://schemas.openxmlformats.org/officeDocument/2006/relationships/image" Target="../media/image2280.png"/><Relationship Id="rId119" Type="http://schemas.openxmlformats.org/officeDocument/2006/relationships/image" Target="../media/image2328.png"/><Relationship Id="rId326" Type="http://schemas.openxmlformats.org/officeDocument/2006/relationships/customXml" Target="../ink/ink3658.xml"/><Relationship Id="rId533" Type="http://schemas.openxmlformats.org/officeDocument/2006/relationships/customXml" Target="../ink/ink3763.xml"/><Relationship Id="rId172" Type="http://schemas.openxmlformats.org/officeDocument/2006/relationships/customXml" Target="../ink/ink3581.xml"/><Relationship Id="rId477" Type="http://schemas.openxmlformats.org/officeDocument/2006/relationships/image" Target="../media/image2506.png"/><Relationship Id="rId600" Type="http://schemas.openxmlformats.org/officeDocument/2006/relationships/image" Target="../media/image2567.png"/><Relationship Id="rId337" Type="http://schemas.openxmlformats.org/officeDocument/2006/relationships/image" Target="../media/image2436.png"/><Relationship Id="rId34" Type="http://schemas.openxmlformats.org/officeDocument/2006/relationships/customXml" Target="../ink/ink3512.xml"/><Relationship Id="rId544" Type="http://schemas.openxmlformats.org/officeDocument/2006/relationships/image" Target="../media/image2539.png"/><Relationship Id="rId183" Type="http://schemas.openxmlformats.org/officeDocument/2006/relationships/image" Target="../media/image2360.png"/><Relationship Id="rId390" Type="http://schemas.openxmlformats.org/officeDocument/2006/relationships/customXml" Target="../ink/ink3690.xml"/><Relationship Id="rId404" Type="http://schemas.openxmlformats.org/officeDocument/2006/relationships/customXml" Target="../ink/ink3697.xml"/><Relationship Id="rId250" Type="http://schemas.openxmlformats.org/officeDocument/2006/relationships/customXml" Target="../ink/ink3620.xml"/><Relationship Id="rId488" Type="http://schemas.openxmlformats.org/officeDocument/2006/relationships/image" Target="../media/image2512.png"/><Relationship Id="rId45" Type="http://schemas.openxmlformats.org/officeDocument/2006/relationships/image" Target="../media/image2291.png"/><Relationship Id="rId110" Type="http://schemas.openxmlformats.org/officeDocument/2006/relationships/customXml" Target="../ink/ink3550.xml"/><Relationship Id="rId348" Type="http://schemas.openxmlformats.org/officeDocument/2006/relationships/customXml" Target="../ink/ink3669.xml"/><Relationship Id="rId555" Type="http://schemas.openxmlformats.org/officeDocument/2006/relationships/customXml" Target="../ink/ink3774.xml"/><Relationship Id="rId194" Type="http://schemas.openxmlformats.org/officeDocument/2006/relationships/customXml" Target="../ink/ink3592.xml"/><Relationship Id="rId208" Type="http://schemas.openxmlformats.org/officeDocument/2006/relationships/customXml" Target="../ink/ink3599.xml"/><Relationship Id="rId415" Type="http://schemas.openxmlformats.org/officeDocument/2006/relationships/image" Target="../media/image2475.png"/><Relationship Id="rId261" Type="http://schemas.openxmlformats.org/officeDocument/2006/relationships/image" Target="../media/image2398.png"/><Relationship Id="rId499" Type="http://schemas.openxmlformats.org/officeDocument/2006/relationships/image" Target="../media/image2517.pn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customXml" Target="../ink/ink414.xml"/><Relationship Id="rId21" Type="http://schemas.openxmlformats.org/officeDocument/2006/relationships/image" Target="../media/image3510.png"/><Relationship Id="rId42" Type="http://schemas.openxmlformats.org/officeDocument/2006/relationships/customXml" Target="../ink/ink422.xml"/><Relationship Id="rId47" Type="http://schemas.openxmlformats.org/officeDocument/2006/relationships/image" Target="../media/image338.png"/><Relationship Id="rId63" Type="http://schemas.openxmlformats.org/officeDocument/2006/relationships/image" Target="../media/image346.png"/><Relationship Id="rId68" Type="http://schemas.openxmlformats.org/officeDocument/2006/relationships/customXml" Target="../ink/ink435.xml"/><Relationship Id="rId16" Type="http://schemas.openxmlformats.org/officeDocument/2006/relationships/customXml" Target="../ink/ink409.xml"/><Relationship Id="rId11" Type="http://schemas.openxmlformats.org/officeDocument/2006/relationships/image" Target="../media/image3010.png"/><Relationship Id="rId32" Type="http://schemas.openxmlformats.org/officeDocument/2006/relationships/customXml" Target="../ink/ink417.xml"/><Relationship Id="rId37" Type="http://schemas.openxmlformats.org/officeDocument/2006/relationships/image" Target="../media/image28310.png"/><Relationship Id="rId53" Type="http://schemas.openxmlformats.org/officeDocument/2006/relationships/image" Target="../media/image341.png"/><Relationship Id="rId58" Type="http://schemas.openxmlformats.org/officeDocument/2006/relationships/customXml" Target="../ink/ink430.xml"/><Relationship Id="rId74" Type="http://schemas.openxmlformats.org/officeDocument/2006/relationships/customXml" Target="../ink/ink438.xml"/><Relationship Id="rId79" Type="http://schemas.openxmlformats.org/officeDocument/2006/relationships/image" Target="../media/image353.png"/><Relationship Id="rId5" Type="http://schemas.openxmlformats.org/officeDocument/2006/relationships/image" Target="../media/image2711.png"/><Relationship Id="rId61" Type="http://schemas.openxmlformats.org/officeDocument/2006/relationships/image" Target="../media/image345.png"/><Relationship Id="rId82" Type="http://schemas.openxmlformats.org/officeDocument/2006/relationships/customXml" Target="../ink/ink442.xml"/><Relationship Id="rId19" Type="http://schemas.openxmlformats.org/officeDocument/2006/relationships/image" Target="../media/image3410.png"/><Relationship Id="rId14" Type="http://schemas.openxmlformats.org/officeDocument/2006/relationships/customXml" Target="../ink/ink408.xml"/><Relationship Id="rId22" Type="http://schemas.openxmlformats.org/officeDocument/2006/relationships/customXml" Target="../ink/ink412.xml"/><Relationship Id="rId27" Type="http://schemas.openxmlformats.org/officeDocument/2006/relationships/image" Target="../media/image3810.png"/><Relationship Id="rId30" Type="http://schemas.openxmlformats.org/officeDocument/2006/relationships/customXml" Target="../ink/ink416.xml"/><Relationship Id="rId35" Type="http://schemas.openxmlformats.org/officeDocument/2006/relationships/image" Target="../media/image28210.png"/><Relationship Id="rId43" Type="http://schemas.openxmlformats.org/officeDocument/2006/relationships/image" Target="../media/image28610.png"/><Relationship Id="rId48" Type="http://schemas.openxmlformats.org/officeDocument/2006/relationships/customXml" Target="../ink/ink425.xml"/><Relationship Id="rId56" Type="http://schemas.openxmlformats.org/officeDocument/2006/relationships/customXml" Target="../ink/ink429.xml"/><Relationship Id="rId64" Type="http://schemas.openxmlformats.org/officeDocument/2006/relationships/customXml" Target="../ink/ink433.xml"/><Relationship Id="rId69" Type="http://schemas.openxmlformats.org/officeDocument/2006/relationships/image" Target="../media/image348.png"/><Relationship Id="rId77" Type="http://schemas.openxmlformats.org/officeDocument/2006/relationships/image" Target="../media/image352.png"/><Relationship Id="rId8" Type="http://schemas.openxmlformats.org/officeDocument/2006/relationships/customXml" Target="../ink/ink405.xml"/><Relationship Id="rId51" Type="http://schemas.openxmlformats.org/officeDocument/2006/relationships/image" Target="../media/image340.png"/><Relationship Id="rId72" Type="http://schemas.openxmlformats.org/officeDocument/2006/relationships/customXml" Target="../ink/ink437.xml"/><Relationship Id="rId80" Type="http://schemas.openxmlformats.org/officeDocument/2006/relationships/customXml" Target="../ink/ink441.xml"/><Relationship Id="rId3" Type="http://schemas.openxmlformats.org/officeDocument/2006/relationships/image" Target="../media/image3.emf"/><Relationship Id="rId12" Type="http://schemas.openxmlformats.org/officeDocument/2006/relationships/customXml" Target="../ink/ink407.xml"/><Relationship Id="rId17" Type="http://schemas.openxmlformats.org/officeDocument/2006/relationships/image" Target="../media/image3310.png"/><Relationship Id="rId25" Type="http://schemas.openxmlformats.org/officeDocument/2006/relationships/image" Target="../media/image3710.png"/><Relationship Id="rId33" Type="http://schemas.openxmlformats.org/officeDocument/2006/relationships/image" Target="../media/image28110.png"/><Relationship Id="rId38" Type="http://schemas.openxmlformats.org/officeDocument/2006/relationships/customXml" Target="../ink/ink420.xml"/><Relationship Id="rId46" Type="http://schemas.openxmlformats.org/officeDocument/2006/relationships/customXml" Target="../ink/ink424.xml"/><Relationship Id="rId59" Type="http://schemas.openxmlformats.org/officeDocument/2006/relationships/image" Target="../media/image344.png"/><Relationship Id="rId67" Type="http://schemas.openxmlformats.org/officeDocument/2006/relationships/image" Target="../media/image307.png"/><Relationship Id="rId20" Type="http://schemas.openxmlformats.org/officeDocument/2006/relationships/customXml" Target="../ink/ink411.xml"/><Relationship Id="rId41" Type="http://schemas.openxmlformats.org/officeDocument/2006/relationships/image" Target="../media/image28510.png"/><Relationship Id="rId54" Type="http://schemas.openxmlformats.org/officeDocument/2006/relationships/customXml" Target="../ink/ink428.xml"/><Relationship Id="rId62" Type="http://schemas.openxmlformats.org/officeDocument/2006/relationships/customXml" Target="../ink/ink432.xml"/><Relationship Id="rId70" Type="http://schemas.openxmlformats.org/officeDocument/2006/relationships/customXml" Target="../ink/ink436.xml"/><Relationship Id="rId75" Type="http://schemas.openxmlformats.org/officeDocument/2006/relationships/image" Target="../media/image351.png"/><Relationship Id="rId83" Type="http://schemas.openxmlformats.org/officeDocument/2006/relationships/image" Target="../media/image355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04.xml"/><Relationship Id="rId15" Type="http://schemas.openxmlformats.org/officeDocument/2006/relationships/image" Target="../media/image3210.png"/><Relationship Id="rId23" Type="http://schemas.openxmlformats.org/officeDocument/2006/relationships/image" Target="../media/image3610.png"/><Relationship Id="rId28" Type="http://schemas.openxmlformats.org/officeDocument/2006/relationships/customXml" Target="../ink/ink415.xml"/><Relationship Id="rId36" Type="http://schemas.openxmlformats.org/officeDocument/2006/relationships/customXml" Target="../ink/ink419.xml"/><Relationship Id="rId49" Type="http://schemas.openxmlformats.org/officeDocument/2006/relationships/image" Target="../media/image339.png"/><Relationship Id="rId57" Type="http://schemas.openxmlformats.org/officeDocument/2006/relationships/image" Target="../media/image343.png"/><Relationship Id="rId10" Type="http://schemas.openxmlformats.org/officeDocument/2006/relationships/customXml" Target="../ink/ink406.xml"/><Relationship Id="rId31" Type="http://schemas.openxmlformats.org/officeDocument/2006/relationships/image" Target="../media/image404.png"/><Relationship Id="rId44" Type="http://schemas.openxmlformats.org/officeDocument/2006/relationships/customXml" Target="../ink/ink423.xml"/><Relationship Id="rId52" Type="http://schemas.openxmlformats.org/officeDocument/2006/relationships/customXml" Target="../ink/ink427.xml"/><Relationship Id="rId60" Type="http://schemas.openxmlformats.org/officeDocument/2006/relationships/customXml" Target="../ink/ink431.xml"/><Relationship Id="rId65" Type="http://schemas.openxmlformats.org/officeDocument/2006/relationships/image" Target="../media/image347.png"/><Relationship Id="rId73" Type="http://schemas.openxmlformats.org/officeDocument/2006/relationships/image" Target="../media/image350.png"/><Relationship Id="rId78" Type="http://schemas.openxmlformats.org/officeDocument/2006/relationships/customXml" Target="../ink/ink440.xml"/><Relationship Id="rId81" Type="http://schemas.openxmlformats.org/officeDocument/2006/relationships/image" Target="../media/image354.png"/><Relationship Id="rId4" Type="http://schemas.openxmlformats.org/officeDocument/2006/relationships/customXml" Target="../ink/ink403.xml"/><Relationship Id="rId9" Type="http://schemas.openxmlformats.org/officeDocument/2006/relationships/image" Target="../media/image2910.png"/><Relationship Id="rId13" Type="http://schemas.openxmlformats.org/officeDocument/2006/relationships/image" Target="../media/image3110.png"/><Relationship Id="rId18" Type="http://schemas.openxmlformats.org/officeDocument/2006/relationships/customXml" Target="../ink/ink410.xml"/><Relationship Id="rId39" Type="http://schemas.openxmlformats.org/officeDocument/2006/relationships/image" Target="../media/image2842.png"/><Relationship Id="rId34" Type="http://schemas.openxmlformats.org/officeDocument/2006/relationships/customXml" Target="../ink/ink418.xml"/><Relationship Id="rId50" Type="http://schemas.openxmlformats.org/officeDocument/2006/relationships/customXml" Target="../ink/ink426.xml"/><Relationship Id="rId55" Type="http://schemas.openxmlformats.org/officeDocument/2006/relationships/image" Target="../media/image342.png"/><Relationship Id="rId76" Type="http://schemas.openxmlformats.org/officeDocument/2006/relationships/customXml" Target="../ink/ink439.xml"/><Relationship Id="rId7" Type="http://schemas.openxmlformats.org/officeDocument/2006/relationships/image" Target="../media/image2811.png"/><Relationship Id="rId71" Type="http://schemas.openxmlformats.org/officeDocument/2006/relationships/image" Target="../media/image349.png"/><Relationship Id="rId2" Type="http://schemas.openxmlformats.org/officeDocument/2006/relationships/image" Target="../media/image2.emf"/><Relationship Id="rId29" Type="http://schemas.openxmlformats.org/officeDocument/2006/relationships/image" Target="../media/image3910.png"/><Relationship Id="rId24" Type="http://schemas.openxmlformats.org/officeDocument/2006/relationships/customXml" Target="../ink/ink413.xml"/><Relationship Id="rId40" Type="http://schemas.openxmlformats.org/officeDocument/2006/relationships/customXml" Target="../ink/ink421.xml"/><Relationship Id="rId45" Type="http://schemas.openxmlformats.org/officeDocument/2006/relationships/image" Target="../media/image28710.png"/><Relationship Id="rId66" Type="http://schemas.openxmlformats.org/officeDocument/2006/relationships/customXml" Target="../ink/ink43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803.xml"/><Relationship Id="rId18" Type="http://schemas.openxmlformats.org/officeDocument/2006/relationships/image" Target="../media/image2577.png"/><Relationship Id="rId26" Type="http://schemas.openxmlformats.org/officeDocument/2006/relationships/customXml" Target="../ink/ink3809.xml"/><Relationship Id="rId39" Type="http://schemas.openxmlformats.org/officeDocument/2006/relationships/image" Target="../media/image2588.png"/><Relationship Id="rId21" Type="http://schemas.openxmlformats.org/officeDocument/2006/relationships/customXml" Target="../ink/ink3807.xml"/><Relationship Id="rId34" Type="http://schemas.openxmlformats.org/officeDocument/2006/relationships/customXml" Target="../ink/ink3813.xml"/><Relationship Id="rId42" Type="http://schemas.openxmlformats.org/officeDocument/2006/relationships/customXml" Target="../ink/ink3817.xml"/><Relationship Id="rId47" Type="http://schemas.openxmlformats.org/officeDocument/2006/relationships/image" Target="../media/image2592.png"/><Relationship Id="rId7" Type="http://schemas.openxmlformats.org/officeDocument/2006/relationships/customXml" Target="../ink/ink3800.xml"/><Relationship Id="rId2" Type="http://schemas.openxmlformats.org/officeDocument/2006/relationships/image" Target="../media/image712.emf"/><Relationship Id="rId16" Type="http://schemas.openxmlformats.org/officeDocument/2006/relationships/image" Target="../media/image2576.png"/><Relationship Id="rId29" Type="http://schemas.openxmlformats.org/officeDocument/2006/relationships/image" Target="../media/image25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71.png"/><Relationship Id="rId11" Type="http://schemas.openxmlformats.org/officeDocument/2006/relationships/customXml" Target="../ink/ink3802.xml"/><Relationship Id="rId24" Type="http://schemas.openxmlformats.org/officeDocument/2006/relationships/customXml" Target="../ink/ink3808.xml"/><Relationship Id="rId32" Type="http://schemas.openxmlformats.org/officeDocument/2006/relationships/customXml" Target="../ink/ink3812.xml"/><Relationship Id="rId37" Type="http://schemas.openxmlformats.org/officeDocument/2006/relationships/image" Target="../media/image2587.png"/><Relationship Id="rId40" Type="http://schemas.openxmlformats.org/officeDocument/2006/relationships/customXml" Target="../ink/ink3816.xml"/><Relationship Id="rId45" Type="http://schemas.openxmlformats.org/officeDocument/2006/relationships/image" Target="../media/image2591.png"/><Relationship Id="rId5" Type="http://schemas.openxmlformats.org/officeDocument/2006/relationships/customXml" Target="../ink/ink3799.xml"/><Relationship Id="rId15" Type="http://schemas.openxmlformats.org/officeDocument/2006/relationships/customXml" Target="../ink/ink3804.xml"/><Relationship Id="rId23" Type="http://schemas.openxmlformats.org/officeDocument/2006/relationships/image" Target="../media/image713.emf"/><Relationship Id="rId28" Type="http://schemas.openxmlformats.org/officeDocument/2006/relationships/customXml" Target="../ink/ink3810.xml"/><Relationship Id="rId36" Type="http://schemas.openxmlformats.org/officeDocument/2006/relationships/customXml" Target="../ink/ink3814.xml"/><Relationship Id="rId10" Type="http://schemas.openxmlformats.org/officeDocument/2006/relationships/image" Target="../media/image2573.png"/><Relationship Id="rId19" Type="http://schemas.openxmlformats.org/officeDocument/2006/relationships/customXml" Target="../ink/ink3806.xml"/><Relationship Id="rId31" Type="http://schemas.openxmlformats.org/officeDocument/2006/relationships/image" Target="../media/image2584.png"/><Relationship Id="rId44" Type="http://schemas.openxmlformats.org/officeDocument/2006/relationships/customXml" Target="../ink/ink3818.xml"/><Relationship Id="rId4" Type="http://schemas.openxmlformats.org/officeDocument/2006/relationships/image" Target="../media/image2570.png"/><Relationship Id="rId9" Type="http://schemas.openxmlformats.org/officeDocument/2006/relationships/customXml" Target="../ink/ink3801.xml"/><Relationship Id="rId14" Type="http://schemas.openxmlformats.org/officeDocument/2006/relationships/image" Target="../media/image2575.png"/><Relationship Id="rId22" Type="http://schemas.openxmlformats.org/officeDocument/2006/relationships/image" Target="../media/image2579.png"/><Relationship Id="rId27" Type="http://schemas.openxmlformats.org/officeDocument/2006/relationships/image" Target="../media/image2582.png"/><Relationship Id="rId30" Type="http://schemas.openxmlformats.org/officeDocument/2006/relationships/customXml" Target="../ink/ink3811.xml"/><Relationship Id="rId35" Type="http://schemas.openxmlformats.org/officeDocument/2006/relationships/image" Target="../media/image2586.png"/><Relationship Id="rId43" Type="http://schemas.openxmlformats.org/officeDocument/2006/relationships/image" Target="../media/image2590.png"/><Relationship Id="rId48" Type="http://schemas.openxmlformats.org/officeDocument/2006/relationships/image" Target="../media/image714.emf"/><Relationship Id="rId8" Type="http://schemas.openxmlformats.org/officeDocument/2006/relationships/image" Target="../media/image2572.png"/><Relationship Id="rId3" Type="http://schemas.openxmlformats.org/officeDocument/2006/relationships/customXml" Target="../ink/ink3798.xml"/><Relationship Id="rId12" Type="http://schemas.openxmlformats.org/officeDocument/2006/relationships/image" Target="../media/image2574.png"/><Relationship Id="rId17" Type="http://schemas.openxmlformats.org/officeDocument/2006/relationships/customXml" Target="../ink/ink3805.xml"/><Relationship Id="rId25" Type="http://schemas.openxmlformats.org/officeDocument/2006/relationships/image" Target="../media/image2581.png"/><Relationship Id="rId33" Type="http://schemas.openxmlformats.org/officeDocument/2006/relationships/image" Target="../media/image2585.png"/><Relationship Id="rId38" Type="http://schemas.openxmlformats.org/officeDocument/2006/relationships/customXml" Target="../ink/ink3815.xml"/><Relationship Id="rId46" Type="http://schemas.openxmlformats.org/officeDocument/2006/relationships/customXml" Target="../ink/ink3819.xml"/><Relationship Id="rId20" Type="http://schemas.openxmlformats.org/officeDocument/2006/relationships/image" Target="../media/image2578.png"/><Relationship Id="rId41" Type="http://schemas.openxmlformats.org/officeDocument/2006/relationships/image" Target="../media/image258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7.png"/><Relationship Id="rId3" Type="http://schemas.openxmlformats.org/officeDocument/2006/relationships/customXml" Target="../ink/ink3820.xml"/><Relationship Id="rId7" Type="http://schemas.openxmlformats.org/officeDocument/2006/relationships/customXml" Target="../ink/ink3822.xml"/><Relationship Id="rId2" Type="http://schemas.openxmlformats.org/officeDocument/2006/relationships/image" Target="../media/image71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96.png"/><Relationship Id="rId5" Type="http://schemas.openxmlformats.org/officeDocument/2006/relationships/customXml" Target="../ink/ink3821.xml"/><Relationship Id="rId10" Type="http://schemas.openxmlformats.org/officeDocument/2006/relationships/image" Target="../media/image2598.png"/><Relationship Id="rId4" Type="http://schemas.openxmlformats.org/officeDocument/2006/relationships/image" Target="../media/image2595.png"/><Relationship Id="rId9" Type="http://schemas.openxmlformats.org/officeDocument/2006/relationships/customXml" Target="../ink/ink3823.xml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828.xml"/><Relationship Id="rId18" Type="http://schemas.openxmlformats.org/officeDocument/2006/relationships/image" Target="../media/image2608.png"/><Relationship Id="rId26" Type="http://schemas.openxmlformats.org/officeDocument/2006/relationships/image" Target="../media/image2613.png"/><Relationship Id="rId39" Type="http://schemas.openxmlformats.org/officeDocument/2006/relationships/customXml" Target="../ink/ink3841.xml"/><Relationship Id="rId21" Type="http://schemas.openxmlformats.org/officeDocument/2006/relationships/customXml" Target="../ink/ink3832.xml"/><Relationship Id="rId34" Type="http://schemas.openxmlformats.org/officeDocument/2006/relationships/image" Target="../media/image2617.png"/><Relationship Id="rId42" Type="http://schemas.openxmlformats.org/officeDocument/2006/relationships/image" Target="../media/image2622.png"/><Relationship Id="rId7" Type="http://schemas.openxmlformats.org/officeDocument/2006/relationships/customXml" Target="../ink/ink3825.xml"/><Relationship Id="rId2" Type="http://schemas.openxmlformats.org/officeDocument/2006/relationships/image" Target="../media/image716.emf"/><Relationship Id="rId16" Type="http://schemas.openxmlformats.org/officeDocument/2006/relationships/image" Target="../media/image2607.png"/><Relationship Id="rId20" Type="http://schemas.openxmlformats.org/officeDocument/2006/relationships/image" Target="../media/image2609.png"/><Relationship Id="rId29" Type="http://schemas.openxmlformats.org/officeDocument/2006/relationships/customXml" Target="../ink/ink3836.xml"/><Relationship Id="rId41" Type="http://schemas.openxmlformats.org/officeDocument/2006/relationships/customXml" Target="../ink/ink38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2.png"/><Relationship Id="rId11" Type="http://schemas.openxmlformats.org/officeDocument/2006/relationships/customXml" Target="../ink/ink3827.xml"/><Relationship Id="rId24" Type="http://schemas.openxmlformats.org/officeDocument/2006/relationships/image" Target="../media/image2612.png"/><Relationship Id="rId32" Type="http://schemas.openxmlformats.org/officeDocument/2006/relationships/image" Target="../media/image2616.png"/><Relationship Id="rId37" Type="http://schemas.openxmlformats.org/officeDocument/2006/relationships/customXml" Target="../ink/ink3840.xml"/><Relationship Id="rId40" Type="http://schemas.openxmlformats.org/officeDocument/2006/relationships/image" Target="../media/image2621.png"/><Relationship Id="rId5" Type="http://schemas.openxmlformats.org/officeDocument/2006/relationships/customXml" Target="../ink/ink3824.xml"/><Relationship Id="rId15" Type="http://schemas.openxmlformats.org/officeDocument/2006/relationships/customXml" Target="../ink/ink3829.xml"/><Relationship Id="rId23" Type="http://schemas.openxmlformats.org/officeDocument/2006/relationships/customXml" Target="../ink/ink3833.xml"/><Relationship Id="rId28" Type="http://schemas.openxmlformats.org/officeDocument/2006/relationships/image" Target="../media/image2614.png"/><Relationship Id="rId36" Type="http://schemas.openxmlformats.org/officeDocument/2006/relationships/image" Target="../media/image2618.png"/><Relationship Id="rId10" Type="http://schemas.openxmlformats.org/officeDocument/2006/relationships/image" Target="../media/image2604.png"/><Relationship Id="rId19" Type="http://schemas.openxmlformats.org/officeDocument/2006/relationships/customXml" Target="../ink/ink3831.xml"/><Relationship Id="rId31" Type="http://schemas.openxmlformats.org/officeDocument/2006/relationships/customXml" Target="../ink/ink3837.xml"/><Relationship Id="rId4" Type="http://schemas.openxmlformats.org/officeDocument/2006/relationships/image" Target="../media/image718.emf"/><Relationship Id="rId9" Type="http://schemas.openxmlformats.org/officeDocument/2006/relationships/customXml" Target="../ink/ink3826.xml"/><Relationship Id="rId14" Type="http://schemas.openxmlformats.org/officeDocument/2006/relationships/image" Target="../media/image2606.png"/><Relationship Id="rId22" Type="http://schemas.openxmlformats.org/officeDocument/2006/relationships/image" Target="../media/image2611.png"/><Relationship Id="rId27" Type="http://schemas.openxmlformats.org/officeDocument/2006/relationships/customXml" Target="../ink/ink3835.xml"/><Relationship Id="rId30" Type="http://schemas.openxmlformats.org/officeDocument/2006/relationships/image" Target="../media/image2615.png"/><Relationship Id="rId35" Type="http://schemas.openxmlformats.org/officeDocument/2006/relationships/customXml" Target="../ink/ink3839.xml"/><Relationship Id="rId43" Type="http://schemas.openxmlformats.org/officeDocument/2006/relationships/image" Target="../media/image719.emf"/><Relationship Id="rId8" Type="http://schemas.openxmlformats.org/officeDocument/2006/relationships/image" Target="../media/image2603.png"/><Relationship Id="rId3" Type="http://schemas.openxmlformats.org/officeDocument/2006/relationships/image" Target="../media/image717.emf"/><Relationship Id="rId12" Type="http://schemas.openxmlformats.org/officeDocument/2006/relationships/image" Target="../media/image2605.png"/><Relationship Id="rId17" Type="http://schemas.openxmlformats.org/officeDocument/2006/relationships/customXml" Target="../ink/ink3830.xml"/><Relationship Id="rId25" Type="http://schemas.openxmlformats.org/officeDocument/2006/relationships/customXml" Target="../ink/ink3834.xml"/><Relationship Id="rId33" Type="http://schemas.openxmlformats.org/officeDocument/2006/relationships/customXml" Target="../ink/ink3838.xml"/><Relationship Id="rId38" Type="http://schemas.openxmlformats.org/officeDocument/2006/relationships/image" Target="../media/image2619.png"/></Relationships>
</file>

<file path=ppt/slides/_rels/slide4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848.xml"/><Relationship Id="rId18" Type="http://schemas.openxmlformats.org/officeDocument/2006/relationships/image" Target="../media/image2633.png"/><Relationship Id="rId26" Type="http://schemas.openxmlformats.org/officeDocument/2006/relationships/image" Target="../media/image2637.png"/><Relationship Id="rId39" Type="http://schemas.openxmlformats.org/officeDocument/2006/relationships/customXml" Target="../ink/ink3861.xml"/><Relationship Id="rId21" Type="http://schemas.openxmlformats.org/officeDocument/2006/relationships/customXml" Target="../ink/ink3852.xml"/><Relationship Id="rId34" Type="http://schemas.openxmlformats.org/officeDocument/2006/relationships/image" Target="../media/image2642.png"/><Relationship Id="rId42" Type="http://schemas.openxmlformats.org/officeDocument/2006/relationships/image" Target="../media/image2646.png"/><Relationship Id="rId47" Type="http://schemas.openxmlformats.org/officeDocument/2006/relationships/customXml" Target="../ink/ink3865.xml"/><Relationship Id="rId50" Type="http://schemas.openxmlformats.org/officeDocument/2006/relationships/image" Target="../media/image2651.png"/><Relationship Id="rId55" Type="http://schemas.openxmlformats.org/officeDocument/2006/relationships/customXml" Target="../ink/ink3869.xml"/><Relationship Id="rId7" Type="http://schemas.openxmlformats.org/officeDocument/2006/relationships/customXml" Target="../ink/ink3845.xml"/><Relationship Id="rId2" Type="http://schemas.openxmlformats.org/officeDocument/2006/relationships/image" Target="../media/image720.emf"/><Relationship Id="rId16" Type="http://schemas.openxmlformats.org/officeDocument/2006/relationships/image" Target="../media/image2632.png"/><Relationship Id="rId29" Type="http://schemas.openxmlformats.org/officeDocument/2006/relationships/customXml" Target="../ink/ink3856.xml"/><Relationship Id="rId11" Type="http://schemas.openxmlformats.org/officeDocument/2006/relationships/customXml" Target="../ink/ink3847.xml"/><Relationship Id="rId24" Type="http://schemas.openxmlformats.org/officeDocument/2006/relationships/image" Target="../media/image2636.png"/><Relationship Id="rId32" Type="http://schemas.openxmlformats.org/officeDocument/2006/relationships/image" Target="../media/image2641.png"/><Relationship Id="rId37" Type="http://schemas.openxmlformats.org/officeDocument/2006/relationships/customXml" Target="../ink/ink3860.xml"/><Relationship Id="rId40" Type="http://schemas.openxmlformats.org/officeDocument/2006/relationships/image" Target="../media/image2645.png"/><Relationship Id="rId45" Type="http://schemas.openxmlformats.org/officeDocument/2006/relationships/customXml" Target="../ink/ink3864.xml"/><Relationship Id="rId53" Type="http://schemas.openxmlformats.org/officeDocument/2006/relationships/customXml" Target="../ink/ink3868.xml"/><Relationship Id="rId58" Type="http://schemas.openxmlformats.org/officeDocument/2006/relationships/image" Target="../media/image2655.png"/><Relationship Id="rId5" Type="http://schemas.openxmlformats.org/officeDocument/2006/relationships/customXml" Target="../ink/ink3844.xml"/><Relationship Id="rId19" Type="http://schemas.openxmlformats.org/officeDocument/2006/relationships/customXml" Target="../ink/ink3851.xml"/><Relationship Id="rId4" Type="http://schemas.openxmlformats.org/officeDocument/2006/relationships/image" Target="../media/image2625.png"/><Relationship Id="rId9" Type="http://schemas.openxmlformats.org/officeDocument/2006/relationships/customXml" Target="../ink/ink3846.xml"/><Relationship Id="rId14" Type="http://schemas.openxmlformats.org/officeDocument/2006/relationships/image" Target="../media/image2631.png"/><Relationship Id="rId22" Type="http://schemas.openxmlformats.org/officeDocument/2006/relationships/image" Target="../media/image2635.png"/><Relationship Id="rId27" Type="http://schemas.openxmlformats.org/officeDocument/2006/relationships/customXml" Target="../ink/ink3855.xml"/><Relationship Id="rId30" Type="http://schemas.openxmlformats.org/officeDocument/2006/relationships/image" Target="../media/image2639.png"/><Relationship Id="rId35" Type="http://schemas.openxmlformats.org/officeDocument/2006/relationships/customXml" Target="../ink/ink3859.xml"/><Relationship Id="rId43" Type="http://schemas.openxmlformats.org/officeDocument/2006/relationships/customXml" Target="../ink/ink3863.xml"/><Relationship Id="rId48" Type="http://schemas.openxmlformats.org/officeDocument/2006/relationships/image" Target="../media/image2649.png"/><Relationship Id="rId56" Type="http://schemas.openxmlformats.org/officeDocument/2006/relationships/image" Target="../media/image2654.png"/><Relationship Id="rId8" Type="http://schemas.openxmlformats.org/officeDocument/2006/relationships/image" Target="../media/image2627.png"/><Relationship Id="rId51" Type="http://schemas.openxmlformats.org/officeDocument/2006/relationships/customXml" Target="../ink/ink3867.xml"/><Relationship Id="rId3" Type="http://schemas.openxmlformats.org/officeDocument/2006/relationships/customXml" Target="../ink/ink3843.xml"/><Relationship Id="rId12" Type="http://schemas.openxmlformats.org/officeDocument/2006/relationships/image" Target="../media/image2629.png"/><Relationship Id="rId17" Type="http://schemas.openxmlformats.org/officeDocument/2006/relationships/customXml" Target="../ink/ink3850.xml"/><Relationship Id="rId25" Type="http://schemas.openxmlformats.org/officeDocument/2006/relationships/customXml" Target="../ink/ink3854.xml"/><Relationship Id="rId33" Type="http://schemas.openxmlformats.org/officeDocument/2006/relationships/customXml" Target="../ink/ink3858.xml"/><Relationship Id="rId38" Type="http://schemas.openxmlformats.org/officeDocument/2006/relationships/image" Target="../media/image2644.png"/><Relationship Id="rId46" Type="http://schemas.openxmlformats.org/officeDocument/2006/relationships/image" Target="../media/image2648.png"/><Relationship Id="rId59" Type="http://schemas.openxmlformats.org/officeDocument/2006/relationships/customXml" Target="../ink/ink3871.xml"/><Relationship Id="rId20" Type="http://schemas.openxmlformats.org/officeDocument/2006/relationships/image" Target="../media/image2634.png"/><Relationship Id="rId41" Type="http://schemas.openxmlformats.org/officeDocument/2006/relationships/customXml" Target="../ink/ink3862.xml"/><Relationship Id="rId54" Type="http://schemas.openxmlformats.org/officeDocument/2006/relationships/image" Target="../media/image26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26.png"/><Relationship Id="rId15" Type="http://schemas.openxmlformats.org/officeDocument/2006/relationships/customXml" Target="../ink/ink3849.xml"/><Relationship Id="rId23" Type="http://schemas.openxmlformats.org/officeDocument/2006/relationships/customXml" Target="../ink/ink3853.xml"/><Relationship Id="rId28" Type="http://schemas.openxmlformats.org/officeDocument/2006/relationships/image" Target="../media/image2638.png"/><Relationship Id="rId36" Type="http://schemas.openxmlformats.org/officeDocument/2006/relationships/image" Target="../media/image2643.png"/><Relationship Id="rId49" Type="http://schemas.openxmlformats.org/officeDocument/2006/relationships/customXml" Target="../ink/ink3866.xml"/><Relationship Id="rId57" Type="http://schemas.openxmlformats.org/officeDocument/2006/relationships/customXml" Target="../ink/ink3870.xml"/><Relationship Id="rId10" Type="http://schemas.openxmlformats.org/officeDocument/2006/relationships/image" Target="../media/image2628.png"/><Relationship Id="rId31" Type="http://schemas.openxmlformats.org/officeDocument/2006/relationships/customXml" Target="../ink/ink3857.xml"/><Relationship Id="rId44" Type="http://schemas.openxmlformats.org/officeDocument/2006/relationships/image" Target="../media/image2647.png"/><Relationship Id="rId52" Type="http://schemas.openxmlformats.org/officeDocument/2006/relationships/image" Target="../media/image2652.png"/><Relationship Id="rId60" Type="http://schemas.openxmlformats.org/officeDocument/2006/relationships/image" Target="../media/image2656.png"/></Relationships>
</file>

<file path=ppt/slides/_rels/slide4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929.xml"/><Relationship Id="rId21" Type="http://schemas.openxmlformats.org/officeDocument/2006/relationships/image" Target="../media/image2665.png"/><Relationship Id="rId42" Type="http://schemas.openxmlformats.org/officeDocument/2006/relationships/image" Target="../media/image2676.png"/><Relationship Id="rId63" Type="http://schemas.openxmlformats.org/officeDocument/2006/relationships/customXml" Target="../ink/ink3902.xml"/><Relationship Id="rId84" Type="http://schemas.openxmlformats.org/officeDocument/2006/relationships/image" Target="../media/image2699.png"/><Relationship Id="rId138" Type="http://schemas.openxmlformats.org/officeDocument/2006/relationships/image" Target="../media/image2737.png"/><Relationship Id="rId159" Type="http://schemas.openxmlformats.org/officeDocument/2006/relationships/customXml" Target="../ink/ink3950.xml"/><Relationship Id="rId170" Type="http://schemas.openxmlformats.org/officeDocument/2006/relationships/image" Target="../media/image2755.png"/><Relationship Id="rId107" Type="http://schemas.openxmlformats.org/officeDocument/2006/relationships/customXml" Target="../ink/ink3924.xml"/><Relationship Id="rId11" Type="http://schemas.openxmlformats.org/officeDocument/2006/relationships/image" Target="../media/image2659.png"/><Relationship Id="rId32" Type="http://schemas.openxmlformats.org/officeDocument/2006/relationships/image" Target="../media/image2671.png"/><Relationship Id="rId53" Type="http://schemas.openxmlformats.org/officeDocument/2006/relationships/customXml" Target="../ink/ink3897.xml"/><Relationship Id="rId74" Type="http://schemas.openxmlformats.org/officeDocument/2006/relationships/image" Target="../media/image2694.png"/><Relationship Id="rId128" Type="http://schemas.openxmlformats.org/officeDocument/2006/relationships/image" Target="../media/image2732.png"/><Relationship Id="rId149" Type="http://schemas.openxmlformats.org/officeDocument/2006/relationships/customXml" Target="../ink/ink3945.xml"/><Relationship Id="rId5" Type="http://schemas.openxmlformats.org/officeDocument/2006/relationships/image" Target="../media/image2599.png"/><Relationship Id="rId95" Type="http://schemas.openxmlformats.org/officeDocument/2006/relationships/customXml" Target="../ink/ink3918.xml"/><Relationship Id="rId160" Type="http://schemas.openxmlformats.org/officeDocument/2006/relationships/image" Target="../media/image2749.png"/><Relationship Id="rId181" Type="http://schemas.openxmlformats.org/officeDocument/2006/relationships/customXml" Target="../ink/ink3961.xml"/><Relationship Id="rId22" Type="http://schemas.openxmlformats.org/officeDocument/2006/relationships/customXml" Target="../ink/ink3882.xml"/><Relationship Id="rId43" Type="http://schemas.openxmlformats.org/officeDocument/2006/relationships/customXml" Target="../ink/ink3892.xml"/><Relationship Id="rId64" Type="http://schemas.openxmlformats.org/officeDocument/2006/relationships/image" Target="../media/image2688.png"/><Relationship Id="rId118" Type="http://schemas.openxmlformats.org/officeDocument/2006/relationships/image" Target="../media/image2725.png"/><Relationship Id="rId139" Type="http://schemas.openxmlformats.org/officeDocument/2006/relationships/customXml" Target="../ink/ink3940.xml"/><Relationship Id="rId85" Type="http://schemas.openxmlformats.org/officeDocument/2006/relationships/customXml" Target="../ink/ink3913.xml"/><Relationship Id="rId150" Type="http://schemas.openxmlformats.org/officeDocument/2006/relationships/image" Target="../media/image2744.png"/><Relationship Id="rId171" Type="http://schemas.openxmlformats.org/officeDocument/2006/relationships/customXml" Target="../ink/ink3956.xml"/><Relationship Id="rId12" Type="http://schemas.openxmlformats.org/officeDocument/2006/relationships/customXml" Target="../ink/ink3877.xml"/><Relationship Id="rId33" Type="http://schemas.openxmlformats.org/officeDocument/2006/relationships/customXml" Target="../ink/ink3887.xml"/><Relationship Id="rId108" Type="http://schemas.openxmlformats.org/officeDocument/2006/relationships/image" Target="../media/image2718.png"/><Relationship Id="rId129" Type="http://schemas.openxmlformats.org/officeDocument/2006/relationships/customXml" Target="../ink/ink3935.xml"/><Relationship Id="rId54" Type="http://schemas.openxmlformats.org/officeDocument/2006/relationships/image" Target="../media/image2683.png"/><Relationship Id="rId75" Type="http://schemas.openxmlformats.org/officeDocument/2006/relationships/customXml" Target="../ink/ink3908.xml"/><Relationship Id="rId96" Type="http://schemas.openxmlformats.org/officeDocument/2006/relationships/image" Target="../media/image2707.png"/><Relationship Id="rId140" Type="http://schemas.openxmlformats.org/officeDocument/2006/relationships/image" Target="../media/image2738.png"/><Relationship Id="rId161" Type="http://schemas.openxmlformats.org/officeDocument/2006/relationships/customXml" Target="../ink/ink3951.xml"/><Relationship Id="rId182" Type="http://schemas.openxmlformats.org/officeDocument/2006/relationships/image" Target="../media/image2762.png"/><Relationship Id="rId6" Type="http://schemas.openxmlformats.org/officeDocument/2006/relationships/customXml" Target="../ink/ink3874.xml"/><Relationship Id="rId23" Type="http://schemas.openxmlformats.org/officeDocument/2006/relationships/image" Target="../media/image2666.png"/><Relationship Id="rId119" Type="http://schemas.openxmlformats.org/officeDocument/2006/relationships/customXml" Target="../ink/ink3930.xml"/><Relationship Id="rId44" Type="http://schemas.openxmlformats.org/officeDocument/2006/relationships/image" Target="../media/image2677.png"/><Relationship Id="rId65" Type="http://schemas.openxmlformats.org/officeDocument/2006/relationships/customXml" Target="../ink/ink3903.xml"/><Relationship Id="rId86" Type="http://schemas.openxmlformats.org/officeDocument/2006/relationships/image" Target="../media/image2702.png"/><Relationship Id="rId130" Type="http://schemas.openxmlformats.org/officeDocument/2006/relationships/image" Target="../media/image2733.png"/><Relationship Id="rId151" Type="http://schemas.openxmlformats.org/officeDocument/2006/relationships/customXml" Target="../ink/ink3946.xml"/><Relationship Id="rId172" Type="http://schemas.openxmlformats.org/officeDocument/2006/relationships/image" Target="../media/image2756.png"/><Relationship Id="rId13" Type="http://schemas.openxmlformats.org/officeDocument/2006/relationships/image" Target="../media/image2661.png"/><Relationship Id="rId18" Type="http://schemas.openxmlformats.org/officeDocument/2006/relationships/customXml" Target="../ink/ink3880.xml"/><Relationship Id="rId39" Type="http://schemas.openxmlformats.org/officeDocument/2006/relationships/customXml" Target="../ink/ink3890.xml"/><Relationship Id="rId109" Type="http://schemas.openxmlformats.org/officeDocument/2006/relationships/customXml" Target="../ink/ink3925.xml"/><Relationship Id="rId34" Type="http://schemas.openxmlformats.org/officeDocument/2006/relationships/image" Target="../media/image2672.png"/><Relationship Id="rId50" Type="http://schemas.openxmlformats.org/officeDocument/2006/relationships/image" Target="../media/image2681.png"/><Relationship Id="rId55" Type="http://schemas.openxmlformats.org/officeDocument/2006/relationships/customXml" Target="../ink/ink3898.xml"/><Relationship Id="rId76" Type="http://schemas.openxmlformats.org/officeDocument/2006/relationships/image" Target="../media/image2695.png"/><Relationship Id="rId97" Type="http://schemas.openxmlformats.org/officeDocument/2006/relationships/customXml" Target="../ink/ink3919.xml"/><Relationship Id="rId104" Type="http://schemas.openxmlformats.org/officeDocument/2006/relationships/image" Target="../media/image2716.png"/><Relationship Id="rId120" Type="http://schemas.openxmlformats.org/officeDocument/2006/relationships/image" Target="../media/image2726.png"/><Relationship Id="rId125" Type="http://schemas.openxmlformats.org/officeDocument/2006/relationships/customXml" Target="../ink/ink3933.xml"/><Relationship Id="rId141" Type="http://schemas.openxmlformats.org/officeDocument/2006/relationships/customXml" Target="../ink/ink3941.xml"/><Relationship Id="rId146" Type="http://schemas.openxmlformats.org/officeDocument/2006/relationships/image" Target="../media/image2742.png"/><Relationship Id="rId167" Type="http://schemas.openxmlformats.org/officeDocument/2006/relationships/customXml" Target="../ink/ink3954.xml"/><Relationship Id="rId188" Type="http://schemas.openxmlformats.org/officeDocument/2006/relationships/image" Target="../media/image2765.png"/><Relationship Id="rId7" Type="http://schemas.openxmlformats.org/officeDocument/2006/relationships/image" Target="../media/image2601.png"/><Relationship Id="rId71" Type="http://schemas.openxmlformats.org/officeDocument/2006/relationships/customXml" Target="../ink/ink3906.xml"/><Relationship Id="rId92" Type="http://schemas.openxmlformats.org/officeDocument/2006/relationships/image" Target="../media/image2705.png"/><Relationship Id="rId162" Type="http://schemas.openxmlformats.org/officeDocument/2006/relationships/image" Target="../media/image2751.png"/><Relationship Id="rId183" Type="http://schemas.openxmlformats.org/officeDocument/2006/relationships/customXml" Target="../ink/ink3962.xml"/><Relationship Id="rId2" Type="http://schemas.openxmlformats.org/officeDocument/2006/relationships/customXml" Target="../ink/ink3872.xml"/><Relationship Id="rId29" Type="http://schemas.openxmlformats.org/officeDocument/2006/relationships/image" Target="../media/image2669.png"/><Relationship Id="rId24" Type="http://schemas.openxmlformats.org/officeDocument/2006/relationships/customXml" Target="../ink/ink3883.xml"/><Relationship Id="rId40" Type="http://schemas.openxmlformats.org/officeDocument/2006/relationships/image" Target="../media/image2675.png"/><Relationship Id="rId45" Type="http://schemas.openxmlformats.org/officeDocument/2006/relationships/customXml" Target="../ink/ink3893.xml"/><Relationship Id="rId66" Type="http://schemas.openxmlformats.org/officeDocument/2006/relationships/image" Target="../media/image2689.png"/><Relationship Id="rId87" Type="http://schemas.openxmlformats.org/officeDocument/2006/relationships/customXml" Target="../ink/ink3914.xml"/><Relationship Id="rId110" Type="http://schemas.openxmlformats.org/officeDocument/2006/relationships/image" Target="../media/image2719.png"/><Relationship Id="rId115" Type="http://schemas.openxmlformats.org/officeDocument/2006/relationships/customXml" Target="../ink/ink3928.xml"/><Relationship Id="rId131" Type="http://schemas.openxmlformats.org/officeDocument/2006/relationships/customXml" Target="../ink/ink3936.xml"/><Relationship Id="rId136" Type="http://schemas.openxmlformats.org/officeDocument/2006/relationships/image" Target="../media/image2736.png"/><Relationship Id="rId157" Type="http://schemas.openxmlformats.org/officeDocument/2006/relationships/customXml" Target="../ink/ink3949.xml"/><Relationship Id="rId178" Type="http://schemas.openxmlformats.org/officeDocument/2006/relationships/image" Target="../media/image2759.png"/><Relationship Id="rId61" Type="http://schemas.openxmlformats.org/officeDocument/2006/relationships/customXml" Target="../ink/ink3901.xml"/><Relationship Id="rId82" Type="http://schemas.openxmlformats.org/officeDocument/2006/relationships/image" Target="../media/image2698.png"/><Relationship Id="rId152" Type="http://schemas.openxmlformats.org/officeDocument/2006/relationships/image" Target="../media/image2745.png"/><Relationship Id="rId173" Type="http://schemas.openxmlformats.org/officeDocument/2006/relationships/customXml" Target="../ink/ink3957.xml"/><Relationship Id="rId19" Type="http://schemas.openxmlformats.org/officeDocument/2006/relationships/image" Target="../media/image2664.png"/><Relationship Id="rId14" Type="http://schemas.openxmlformats.org/officeDocument/2006/relationships/customXml" Target="../ink/ink3878.xml"/><Relationship Id="rId30" Type="http://schemas.openxmlformats.org/officeDocument/2006/relationships/image" Target="../media/image721.emf"/><Relationship Id="rId35" Type="http://schemas.openxmlformats.org/officeDocument/2006/relationships/customXml" Target="../ink/ink3888.xml"/><Relationship Id="rId56" Type="http://schemas.openxmlformats.org/officeDocument/2006/relationships/image" Target="../media/image2684.png"/><Relationship Id="rId77" Type="http://schemas.openxmlformats.org/officeDocument/2006/relationships/customXml" Target="../ink/ink3909.xml"/><Relationship Id="rId100" Type="http://schemas.openxmlformats.org/officeDocument/2006/relationships/image" Target="../media/image2709.png"/><Relationship Id="rId105" Type="http://schemas.openxmlformats.org/officeDocument/2006/relationships/customXml" Target="../ink/ink3923.xml"/><Relationship Id="rId126" Type="http://schemas.openxmlformats.org/officeDocument/2006/relationships/image" Target="../media/image2729.png"/><Relationship Id="rId147" Type="http://schemas.openxmlformats.org/officeDocument/2006/relationships/customXml" Target="../ink/ink3944.xml"/><Relationship Id="rId168" Type="http://schemas.openxmlformats.org/officeDocument/2006/relationships/image" Target="../media/image2754.png"/><Relationship Id="rId8" Type="http://schemas.openxmlformats.org/officeDocument/2006/relationships/customXml" Target="../ink/ink3875.xml"/><Relationship Id="rId51" Type="http://schemas.openxmlformats.org/officeDocument/2006/relationships/customXml" Target="../ink/ink3896.xml"/><Relationship Id="rId72" Type="http://schemas.openxmlformats.org/officeDocument/2006/relationships/image" Target="../media/image2693.png"/><Relationship Id="rId93" Type="http://schemas.openxmlformats.org/officeDocument/2006/relationships/customXml" Target="../ink/ink3917.xml"/><Relationship Id="rId98" Type="http://schemas.openxmlformats.org/officeDocument/2006/relationships/image" Target="../media/image2708.png"/><Relationship Id="rId121" Type="http://schemas.openxmlformats.org/officeDocument/2006/relationships/customXml" Target="../ink/ink3931.xml"/><Relationship Id="rId142" Type="http://schemas.openxmlformats.org/officeDocument/2006/relationships/image" Target="../media/image2739.png"/><Relationship Id="rId163" Type="http://schemas.openxmlformats.org/officeDocument/2006/relationships/customXml" Target="../ink/ink3952.xml"/><Relationship Id="rId184" Type="http://schemas.openxmlformats.org/officeDocument/2006/relationships/image" Target="../media/image2763.png"/><Relationship Id="rId3" Type="http://schemas.openxmlformats.org/officeDocument/2006/relationships/image" Target="../media/image2594.png"/><Relationship Id="rId25" Type="http://schemas.openxmlformats.org/officeDocument/2006/relationships/image" Target="../media/image2667.png"/><Relationship Id="rId46" Type="http://schemas.openxmlformats.org/officeDocument/2006/relationships/image" Target="../media/image2678.png"/><Relationship Id="rId67" Type="http://schemas.openxmlformats.org/officeDocument/2006/relationships/customXml" Target="../ink/ink3904.xml"/><Relationship Id="rId116" Type="http://schemas.openxmlformats.org/officeDocument/2006/relationships/image" Target="../media/image2724.png"/><Relationship Id="rId137" Type="http://schemas.openxmlformats.org/officeDocument/2006/relationships/customXml" Target="../ink/ink3939.xml"/><Relationship Id="rId158" Type="http://schemas.openxmlformats.org/officeDocument/2006/relationships/image" Target="../media/image2748.png"/><Relationship Id="rId20" Type="http://schemas.openxmlformats.org/officeDocument/2006/relationships/customXml" Target="../ink/ink3881.xml"/><Relationship Id="rId41" Type="http://schemas.openxmlformats.org/officeDocument/2006/relationships/customXml" Target="../ink/ink3891.xml"/><Relationship Id="rId62" Type="http://schemas.openxmlformats.org/officeDocument/2006/relationships/image" Target="../media/image2687.png"/><Relationship Id="rId83" Type="http://schemas.openxmlformats.org/officeDocument/2006/relationships/customXml" Target="../ink/ink3912.xml"/><Relationship Id="rId88" Type="http://schemas.openxmlformats.org/officeDocument/2006/relationships/image" Target="../media/image2703.png"/><Relationship Id="rId111" Type="http://schemas.openxmlformats.org/officeDocument/2006/relationships/customXml" Target="../ink/ink3926.xml"/><Relationship Id="rId132" Type="http://schemas.openxmlformats.org/officeDocument/2006/relationships/image" Target="../media/image2734.png"/><Relationship Id="rId153" Type="http://schemas.openxmlformats.org/officeDocument/2006/relationships/customXml" Target="../ink/ink3947.xml"/><Relationship Id="rId174" Type="http://schemas.openxmlformats.org/officeDocument/2006/relationships/image" Target="../media/image2757.png"/><Relationship Id="rId179" Type="http://schemas.openxmlformats.org/officeDocument/2006/relationships/customXml" Target="../ink/ink3960.xml"/><Relationship Id="rId15" Type="http://schemas.openxmlformats.org/officeDocument/2006/relationships/image" Target="../media/image2662.png"/><Relationship Id="rId36" Type="http://schemas.openxmlformats.org/officeDocument/2006/relationships/image" Target="../media/image2673.png"/><Relationship Id="rId57" Type="http://schemas.openxmlformats.org/officeDocument/2006/relationships/customXml" Target="../ink/ink3899.xml"/><Relationship Id="rId106" Type="http://schemas.openxmlformats.org/officeDocument/2006/relationships/image" Target="../media/image2717.png"/><Relationship Id="rId127" Type="http://schemas.openxmlformats.org/officeDocument/2006/relationships/customXml" Target="../ink/ink3934.xml"/><Relationship Id="rId10" Type="http://schemas.openxmlformats.org/officeDocument/2006/relationships/customXml" Target="../ink/ink3876.xml"/><Relationship Id="rId31" Type="http://schemas.openxmlformats.org/officeDocument/2006/relationships/customXml" Target="../ink/ink3886.xml"/><Relationship Id="rId52" Type="http://schemas.openxmlformats.org/officeDocument/2006/relationships/image" Target="../media/image2682.png"/><Relationship Id="rId73" Type="http://schemas.openxmlformats.org/officeDocument/2006/relationships/customXml" Target="../ink/ink3907.xml"/><Relationship Id="rId78" Type="http://schemas.openxmlformats.org/officeDocument/2006/relationships/image" Target="../media/image2696.png"/><Relationship Id="rId94" Type="http://schemas.openxmlformats.org/officeDocument/2006/relationships/image" Target="../media/image2706.png"/><Relationship Id="rId99" Type="http://schemas.openxmlformats.org/officeDocument/2006/relationships/customXml" Target="../ink/ink3920.xml"/><Relationship Id="rId101" Type="http://schemas.openxmlformats.org/officeDocument/2006/relationships/customXml" Target="../ink/ink3921.xml"/><Relationship Id="rId122" Type="http://schemas.openxmlformats.org/officeDocument/2006/relationships/image" Target="../media/image2727.png"/><Relationship Id="rId143" Type="http://schemas.openxmlformats.org/officeDocument/2006/relationships/customXml" Target="../ink/ink3942.xml"/><Relationship Id="rId148" Type="http://schemas.openxmlformats.org/officeDocument/2006/relationships/image" Target="../media/image2743.png"/><Relationship Id="rId164" Type="http://schemas.openxmlformats.org/officeDocument/2006/relationships/image" Target="../media/image2752.png"/><Relationship Id="rId169" Type="http://schemas.openxmlformats.org/officeDocument/2006/relationships/customXml" Target="../ink/ink3955.xml"/><Relationship Id="rId185" Type="http://schemas.openxmlformats.org/officeDocument/2006/relationships/customXml" Target="../ink/ink3963.xml"/><Relationship Id="rId4" Type="http://schemas.openxmlformats.org/officeDocument/2006/relationships/customXml" Target="../ink/ink3873.xml"/><Relationship Id="rId9" Type="http://schemas.openxmlformats.org/officeDocument/2006/relationships/image" Target="../media/image2658.png"/><Relationship Id="rId180" Type="http://schemas.openxmlformats.org/officeDocument/2006/relationships/image" Target="../media/image2761.png"/><Relationship Id="rId26" Type="http://schemas.openxmlformats.org/officeDocument/2006/relationships/customXml" Target="../ink/ink3884.xml"/><Relationship Id="rId47" Type="http://schemas.openxmlformats.org/officeDocument/2006/relationships/customXml" Target="../ink/ink3894.xml"/><Relationship Id="rId68" Type="http://schemas.openxmlformats.org/officeDocument/2006/relationships/image" Target="../media/image2691.png"/><Relationship Id="rId89" Type="http://schemas.openxmlformats.org/officeDocument/2006/relationships/customXml" Target="../ink/ink3915.xml"/><Relationship Id="rId112" Type="http://schemas.openxmlformats.org/officeDocument/2006/relationships/image" Target="../media/image2722.png"/><Relationship Id="rId133" Type="http://schemas.openxmlformats.org/officeDocument/2006/relationships/customXml" Target="../ink/ink3937.xml"/><Relationship Id="rId154" Type="http://schemas.openxmlformats.org/officeDocument/2006/relationships/image" Target="../media/image2746.png"/><Relationship Id="rId175" Type="http://schemas.openxmlformats.org/officeDocument/2006/relationships/customXml" Target="../ink/ink3958.xml"/><Relationship Id="rId16" Type="http://schemas.openxmlformats.org/officeDocument/2006/relationships/customXml" Target="../ink/ink3879.xml"/><Relationship Id="rId37" Type="http://schemas.openxmlformats.org/officeDocument/2006/relationships/customXml" Target="../ink/ink3889.xml"/><Relationship Id="rId58" Type="http://schemas.openxmlformats.org/officeDocument/2006/relationships/image" Target="../media/image2685.png"/><Relationship Id="rId79" Type="http://schemas.openxmlformats.org/officeDocument/2006/relationships/customXml" Target="../ink/ink3910.xml"/><Relationship Id="rId102" Type="http://schemas.openxmlformats.org/officeDocument/2006/relationships/image" Target="../media/image2715.png"/><Relationship Id="rId123" Type="http://schemas.openxmlformats.org/officeDocument/2006/relationships/customXml" Target="../ink/ink3932.xml"/><Relationship Id="rId144" Type="http://schemas.openxmlformats.org/officeDocument/2006/relationships/image" Target="../media/image2741.png"/><Relationship Id="rId90" Type="http://schemas.openxmlformats.org/officeDocument/2006/relationships/image" Target="../media/image2704.png"/><Relationship Id="rId165" Type="http://schemas.openxmlformats.org/officeDocument/2006/relationships/customXml" Target="../ink/ink3953.xml"/><Relationship Id="rId186" Type="http://schemas.openxmlformats.org/officeDocument/2006/relationships/image" Target="../media/image2764.png"/><Relationship Id="rId27" Type="http://schemas.openxmlformats.org/officeDocument/2006/relationships/image" Target="../media/image2668.png"/><Relationship Id="rId48" Type="http://schemas.openxmlformats.org/officeDocument/2006/relationships/image" Target="../media/image2679.png"/><Relationship Id="rId69" Type="http://schemas.openxmlformats.org/officeDocument/2006/relationships/customXml" Target="../ink/ink3905.xml"/><Relationship Id="rId113" Type="http://schemas.openxmlformats.org/officeDocument/2006/relationships/customXml" Target="../ink/ink3927.xml"/><Relationship Id="rId134" Type="http://schemas.openxmlformats.org/officeDocument/2006/relationships/image" Target="../media/image2735.png"/><Relationship Id="rId80" Type="http://schemas.openxmlformats.org/officeDocument/2006/relationships/image" Target="../media/image2697.png"/><Relationship Id="rId155" Type="http://schemas.openxmlformats.org/officeDocument/2006/relationships/customXml" Target="../ink/ink3948.xml"/><Relationship Id="rId176" Type="http://schemas.openxmlformats.org/officeDocument/2006/relationships/image" Target="../media/image2758.png"/><Relationship Id="rId17" Type="http://schemas.openxmlformats.org/officeDocument/2006/relationships/image" Target="../media/image2663.png"/><Relationship Id="rId38" Type="http://schemas.openxmlformats.org/officeDocument/2006/relationships/image" Target="../media/image2674.png"/><Relationship Id="rId59" Type="http://schemas.openxmlformats.org/officeDocument/2006/relationships/customXml" Target="../ink/ink3900.xml"/><Relationship Id="rId103" Type="http://schemas.openxmlformats.org/officeDocument/2006/relationships/customXml" Target="../ink/ink3922.xml"/><Relationship Id="rId124" Type="http://schemas.openxmlformats.org/officeDocument/2006/relationships/image" Target="../media/image2728.png"/><Relationship Id="rId70" Type="http://schemas.openxmlformats.org/officeDocument/2006/relationships/image" Target="../media/image2692.png"/><Relationship Id="rId91" Type="http://schemas.openxmlformats.org/officeDocument/2006/relationships/customXml" Target="../ink/ink3916.xml"/><Relationship Id="rId145" Type="http://schemas.openxmlformats.org/officeDocument/2006/relationships/customXml" Target="../ink/ink3943.xml"/><Relationship Id="rId166" Type="http://schemas.openxmlformats.org/officeDocument/2006/relationships/image" Target="../media/image2753.png"/><Relationship Id="rId187" Type="http://schemas.openxmlformats.org/officeDocument/2006/relationships/customXml" Target="../ink/ink3964.xml"/><Relationship Id="rId1" Type="http://schemas.openxmlformats.org/officeDocument/2006/relationships/slideLayout" Target="../slideLayouts/slideLayout7.xml"/><Relationship Id="rId28" Type="http://schemas.openxmlformats.org/officeDocument/2006/relationships/customXml" Target="../ink/ink3885.xml"/><Relationship Id="rId49" Type="http://schemas.openxmlformats.org/officeDocument/2006/relationships/customXml" Target="../ink/ink3895.xml"/><Relationship Id="rId114" Type="http://schemas.openxmlformats.org/officeDocument/2006/relationships/image" Target="../media/image2723.png"/><Relationship Id="rId60" Type="http://schemas.openxmlformats.org/officeDocument/2006/relationships/image" Target="../media/image2686.png"/><Relationship Id="rId81" Type="http://schemas.openxmlformats.org/officeDocument/2006/relationships/customXml" Target="../ink/ink3911.xml"/><Relationship Id="rId135" Type="http://schemas.openxmlformats.org/officeDocument/2006/relationships/customXml" Target="../ink/ink3938.xml"/><Relationship Id="rId156" Type="http://schemas.openxmlformats.org/officeDocument/2006/relationships/image" Target="../media/image2747.png"/><Relationship Id="rId177" Type="http://schemas.openxmlformats.org/officeDocument/2006/relationships/customXml" Target="../ink/ink3959.xml"/></Relationships>
</file>

<file path=ppt/slides/_rels/slide46.xml.rels><?xml version="1.0" encoding="UTF-8" standalone="yes"?>
<Relationships xmlns="http://schemas.openxmlformats.org/package/2006/relationships"><Relationship Id="rId26" Type="http://schemas.openxmlformats.org/officeDocument/2006/relationships/customXml" Target="../ink/ink3976.xml"/><Relationship Id="rId21" Type="http://schemas.openxmlformats.org/officeDocument/2006/relationships/image" Target="../media/image723.emf"/><Relationship Id="rId42" Type="http://schemas.openxmlformats.org/officeDocument/2006/relationships/customXml" Target="../ink/ink3984.xml"/><Relationship Id="rId47" Type="http://schemas.openxmlformats.org/officeDocument/2006/relationships/image" Target="../media/image2790.png"/><Relationship Id="rId63" Type="http://schemas.openxmlformats.org/officeDocument/2006/relationships/image" Target="../media/image2798.png"/><Relationship Id="rId68" Type="http://schemas.openxmlformats.org/officeDocument/2006/relationships/customXml" Target="../ink/ink3997.xml"/><Relationship Id="rId16" Type="http://schemas.openxmlformats.org/officeDocument/2006/relationships/image" Target="../media/image2774.png"/><Relationship Id="rId11" Type="http://schemas.openxmlformats.org/officeDocument/2006/relationships/customXml" Target="../ink/ink3969.xml"/><Relationship Id="rId24" Type="http://schemas.openxmlformats.org/officeDocument/2006/relationships/customXml" Target="../ink/ink3975.xml"/><Relationship Id="rId32" Type="http://schemas.openxmlformats.org/officeDocument/2006/relationships/customXml" Target="../ink/ink3979.xml"/><Relationship Id="rId37" Type="http://schemas.openxmlformats.org/officeDocument/2006/relationships/image" Target="../media/image2785.png"/><Relationship Id="rId40" Type="http://schemas.openxmlformats.org/officeDocument/2006/relationships/customXml" Target="../ink/ink3983.xml"/><Relationship Id="rId45" Type="http://schemas.openxmlformats.org/officeDocument/2006/relationships/image" Target="../media/image2789.png"/><Relationship Id="rId53" Type="http://schemas.openxmlformats.org/officeDocument/2006/relationships/image" Target="../media/image724.emf"/><Relationship Id="rId58" Type="http://schemas.openxmlformats.org/officeDocument/2006/relationships/customXml" Target="../ink/ink3992.xml"/><Relationship Id="rId66" Type="http://schemas.openxmlformats.org/officeDocument/2006/relationships/customXml" Target="../ink/ink3996.xml"/><Relationship Id="rId74" Type="http://schemas.openxmlformats.org/officeDocument/2006/relationships/customXml" Target="../ink/ink4000.xml"/><Relationship Id="rId5" Type="http://schemas.openxmlformats.org/officeDocument/2006/relationships/customXml" Target="../ink/ink3966.xml"/><Relationship Id="rId61" Type="http://schemas.openxmlformats.org/officeDocument/2006/relationships/image" Target="../media/image2797.png"/><Relationship Id="rId19" Type="http://schemas.openxmlformats.org/officeDocument/2006/relationships/customXml" Target="../ink/ink3973.xml"/><Relationship Id="rId14" Type="http://schemas.openxmlformats.org/officeDocument/2006/relationships/image" Target="../media/image2773.png"/><Relationship Id="rId22" Type="http://schemas.openxmlformats.org/officeDocument/2006/relationships/customXml" Target="../ink/ink3974.xml"/><Relationship Id="rId27" Type="http://schemas.openxmlformats.org/officeDocument/2006/relationships/image" Target="../media/image2779.png"/><Relationship Id="rId30" Type="http://schemas.openxmlformats.org/officeDocument/2006/relationships/customXml" Target="../ink/ink3978.xml"/><Relationship Id="rId35" Type="http://schemas.openxmlformats.org/officeDocument/2006/relationships/image" Target="../media/image2784.png"/><Relationship Id="rId43" Type="http://schemas.openxmlformats.org/officeDocument/2006/relationships/image" Target="../media/image2788.png"/><Relationship Id="rId48" Type="http://schemas.openxmlformats.org/officeDocument/2006/relationships/customXml" Target="../ink/ink3987.xml"/><Relationship Id="rId56" Type="http://schemas.openxmlformats.org/officeDocument/2006/relationships/customXml" Target="../ink/ink3991.xml"/><Relationship Id="rId64" Type="http://schemas.openxmlformats.org/officeDocument/2006/relationships/customXml" Target="../ink/ink3995.xml"/><Relationship Id="rId69" Type="http://schemas.openxmlformats.org/officeDocument/2006/relationships/image" Target="../media/image2801.png"/><Relationship Id="rId77" Type="http://schemas.openxmlformats.org/officeDocument/2006/relationships/image" Target="../media/image2805.png"/><Relationship Id="rId8" Type="http://schemas.openxmlformats.org/officeDocument/2006/relationships/image" Target="../media/image2769.png"/><Relationship Id="rId51" Type="http://schemas.openxmlformats.org/officeDocument/2006/relationships/image" Target="../media/image2792.png"/><Relationship Id="rId72" Type="http://schemas.openxmlformats.org/officeDocument/2006/relationships/customXml" Target="../ink/ink3999.xml"/><Relationship Id="rId3" Type="http://schemas.openxmlformats.org/officeDocument/2006/relationships/customXml" Target="../ink/ink3965.xml"/><Relationship Id="rId12" Type="http://schemas.openxmlformats.org/officeDocument/2006/relationships/image" Target="../media/image2772.png"/><Relationship Id="rId17" Type="http://schemas.openxmlformats.org/officeDocument/2006/relationships/customXml" Target="../ink/ink3972.xml"/><Relationship Id="rId25" Type="http://schemas.openxmlformats.org/officeDocument/2006/relationships/image" Target="../media/image282.png"/><Relationship Id="rId33" Type="http://schemas.openxmlformats.org/officeDocument/2006/relationships/image" Target="../media/image2783.png"/><Relationship Id="rId38" Type="http://schemas.openxmlformats.org/officeDocument/2006/relationships/customXml" Target="../ink/ink3982.xml"/><Relationship Id="rId46" Type="http://schemas.openxmlformats.org/officeDocument/2006/relationships/customXml" Target="../ink/ink3986.xml"/><Relationship Id="rId59" Type="http://schemas.openxmlformats.org/officeDocument/2006/relationships/image" Target="../media/image2796.png"/><Relationship Id="rId67" Type="http://schemas.openxmlformats.org/officeDocument/2006/relationships/image" Target="../media/image2800.png"/><Relationship Id="rId20" Type="http://schemas.openxmlformats.org/officeDocument/2006/relationships/image" Target="../media/image2776.png"/><Relationship Id="rId41" Type="http://schemas.openxmlformats.org/officeDocument/2006/relationships/image" Target="../media/image2787.png"/><Relationship Id="rId54" Type="http://schemas.openxmlformats.org/officeDocument/2006/relationships/customXml" Target="../ink/ink3990.xml"/><Relationship Id="rId62" Type="http://schemas.openxmlformats.org/officeDocument/2006/relationships/customXml" Target="../ink/ink3994.xml"/><Relationship Id="rId70" Type="http://schemas.openxmlformats.org/officeDocument/2006/relationships/customXml" Target="../ink/ink3998.xml"/><Relationship Id="rId75" Type="http://schemas.openxmlformats.org/officeDocument/2006/relationships/image" Target="../media/image28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68.png"/><Relationship Id="rId15" Type="http://schemas.openxmlformats.org/officeDocument/2006/relationships/customXml" Target="../ink/ink3971.xml"/><Relationship Id="rId23" Type="http://schemas.openxmlformats.org/officeDocument/2006/relationships/image" Target="../media/image2778.png"/><Relationship Id="rId28" Type="http://schemas.openxmlformats.org/officeDocument/2006/relationships/customXml" Target="../ink/ink3977.xml"/><Relationship Id="rId36" Type="http://schemas.openxmlformats.org/officeDocument/2006/relationships/customXml" Target="../ink/ink3981.xml"/><Relationship Id="rId49" Type="http://schemas.openxmlformats.org/officeDocument/2006/relationships/image" Target="../media/image2791.png"/><Relationship Id="rId57" Type="http://schemas.openxmlformats.org/officeDocument/2006/relationships/image" Target="../media/image2795.png"/><Relationship Id="rId10" Type="http://schemas.openxmlformats.org/officeDocument/2006/relationships/image" Target="../media/image2771.png"/><Relationship Id="rId31" Type="http://schemas.openxmlformats.org/officeDocument/2006/relationships/image" Target="../media/image2782.png"/><Relationship Id="rId44" Type="http://schemas.openxmlformats.org/officeDocument/2006/relationships/customXml" Target="../ink/ink3985.xml"/><Relationship Id="rId52" Type="http://schemas.openxmlformats.org/officeDocument/2006/relationships/customXml" Target="../ink/ink3989.xml"/><Relationship Id="rId60" Type="http://schemas.openxmlformats.org/officeDocument/2006/relationships/customXml" Target="../ink/ink3993.xml"/><Relationship Id="rId65" Type="http://schemas.openxmlformats.org/officeDocument/2006/relationships/image" Target="../media/image2799.png"/><Relationship Id="rId73" Type="http://schemas.openxmlformats.org/officeDocument/2006/relationships/image" Target="../media/image2803.png"/><Relationship Id="rId4" Type="http://schemas.openxmlformats.org/officeDocument/2006/relationships/image" Target="../media/image2767.png"/><Relationship Id="rId9" Type="http://schemas.openxmlformats.org/officeDocument/2006/relationships/customXml" Target="../ink/ink3968.xml"/><Relationship Id="rId13" Type="http://schemas.openxmlformats.org/officeDocument/2006/relationships/customXml" Target="../ink/ink3970.xml"/><Relationship Id="rId18" Type="http://schemas.openxmlformats.org/officeDocument/2006/relationships/image" Target="../media/image2775.png"/><Relationship Id="rId39" Type="http://schemas.openxmlformats.org/officeDocument/2006/relationships/image" Target="../media/image2786.png"/><Relationship Id="rId34" Type="http://schemas.openxmlformats.org/officeDocument/2006/relationships/customXml" Target="../ink/ink3980.xml"/><Relationship Id="rId50" Type="http://schemas.openxmlformats.org/officeDocument/2006/relationships/customXml" Target="../ink/ink3988.xml"/><Relationship Id="rId55" Type="http://schemas.openxmlformats.org/officeDocument/2006/relationships/image" Target="../media/image2794.png"/><Relationship Id="rId76" Type="http://schemas.openxmlformats.org/officeDocument/2006/relationships/customXml" Target="../ink/ink4001.xml"/><Relationship Id="rId7" Type="http://schemas.openxmlformats.org/officeDocument/2006/relationships/customXml" Target="../ink/ink3967.xml"/><Relationship Id="rId71" Type="http://schemas.openxmlformats.org/officeDocument/2006/relationships/image" Target="../media/image2802.png"/><Relationship Id="rId2" Type="http://schemas.openxmlformats.org/officeDocument/2006/relationships/image" Target="../media/image722.emf"/><Relationship Id="rId29" Type="http://schemas.openxmlformats.org/officeDocument/2006/relationships/image" Target="../media/image2781.png"/></Relationships>
</file>

<file path=ppt/slides/_rels/slide4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823.png"/><Relationship Id="rId117" Type="http://schemas.openxmlformats.org/officeDocument/2006/relationships/customXml" Target="../ink/ink4060.xml"/><Relationship Id="rId21" Type="http://schemas.openxmlformats.org/officeDocument/2006/relationships/customXml" Target="../ink/ink4011.xml"/><Relationship Id="rId42" Type="http://schemas.openxmlformats.org/officeDocument/2006/relationships/image" Target="../media/image2832.png"/><Relationship Id="rId47" Type="http://schemas.openxmlformats.org/officeDocument/2006/relationships/customXml" Target="../ink/ink4024.xml"/><Relationship Id="rId63" Type="http://schemas.openxmlformats.org/officeDocument/2006/relationships/image" Target="../media/image2844.png"/><Relationship Id="rId68" Type="http://schemas.openxmlformats.org/officeDocument/2006/relationships/customXml" Target="../ink/ink4034.xml"/><Relationship Id="rId84" Type="http://schemas.openxmlformats.org/officeDocument/2006/relationships/image" Target="../media/image2855.png"/><Relationship Id="rId89" Type="http://schemas.openxmlformats.org/officeDocument/2006/relationships/customXml" Target="../ink/ink4045.xml"/><Relationship Id="rId112" Type="http://schemas.openxmlformats.org/officeDocument/2006/relationships/image" Target="../media/image2869.png"/><Relationship Id="rId16" Type="http://schemas.openxmlformats.org/officeDocument/2006/relationships/image" Target="../media/image2817.png"/><Relationship Id="rId107" Type="http://schemas.openxmlformats.org/officeDocument/2006/relationships/customXml" Target="../ink/ink4055.xml"/><Relationship Id="rId11" Type="http://schemas.openxmlformats.org/officeDocument/2006/relationships/customXml" Target="../ink/ink4006.xml"/><Relationship Id="rId32" Type="http://schemas.openxmlformats.org/officeDocument/2006/relationships/image" Target="../media/image2826.png"/><Relationship Id="rId37" Type="http://schemas.openxmlformats.org/officeDocument/2006/relationships/customXml" Target="../ink/ink4019.xml"/><Relationship Id="rId53" Type="http://schemas.openxmlformats.org/officeDocument/2006/relationships/customXml" Target="../ink/ink4027.xml"/><Relationship Id="rId58" Type="http://schemas.openxmlformats.org/officeDocument/2006/relationships/image" Target="../media/image2841.png"/><Relationship Id="rId74" Type="http://schemas.openxmlformats.org/officeDocument/2006/relationships/customXml" Target="../ink/ink4037.xml"/><Relationship Id="rId79" Type="http://schemas.openxmlformats.org/officeDocument/2006/relationships/image" Target="../media/image2853.png"/><Relationship Id="rId102" Type="http://schemas.openxmlformats.org/officeDocument/2006/relationships/image" Target="../media/image2864.png"/><Relationship Id="rId123" Type="http://schemas.openxmlformats.org/officeDocument/2006/relationships/customXml" Target="../ink/ink4063.xml"/><Relationship Id="rId128" Type="http://schemas.openxmlformats.org/officeDocument/2006/relationships/image" Target="../media/image2766.png"/><Relationship Id="rId5" Type="http://schemas.openxmlformats.org/officeDocument/2006/relationships/customXml" Target="../ink/ink4003.xml"/><Relationship Id="rId90" Type="http://schemas.openxmlformats.org/officeDocument/2006/relationships/customXml" Target="../ink/ink4046.xml"/><Relationship Id="rId95" Type="http://schemas.openxmlformats.org/officeDocument/2006/relationships/image" Target="../media/image2861.png"/><Relationship Id="rId22" Type="http://schemas.openxmlformats.org/officeDocument/2006/relationships/image" Target="../media/image2821.png"/><Relationship Id="rId27" Type="http://schemas.openxmlformats.org/officeDocument/2006/relationships/customXml" Target="../ink/ink4014.xml"/><Relationship Id="rId43" Type="http://schemas.openxmlformats.org/officeDocument/2006/relationships/customXml" Target="../ink/ink4022.xml"/><Relationship Id="rId48" Type="http://schemas.openxmlformats.org/officeDocument/2006/relationships/image" Target="../media/image2835.png"/><Relationship Id="rId64" Type="http://schemas.openxmlformats.org/officeDocument/2006/relationships/customXml" Target="../ink/ink4032.xml"/><Relationship Id="rId69" Type="http://schemas.openxmlformats.org/officeDocument/2006/relationships/image" Target="../media/image2847.png"/><Relationship Id="rId113" Type="http://schemas.openxmlformats.org/officeDocument/2006/relationships/customXml" Target="../ink/ink4058.xml"/><Relationship Id="rId118" Type="http://schemas.openxmlformats.org/officeDocument/2006/relationships/image" Target="../media/image2873.png"/><Relationship Id="rId80" Type="http://schemas.openxmlformats.org/officeDocument/2006/relationships/customXml" Target="../ink/ink4040.xml"/><Relationship Id="rId85" Type="http://schemas.openxmlformats.org/officeDocument/2006/relationships/customXml" Target="../ink/ink4043.xml"/><Relationship Id="rId12" Type="http://schemas.openxmlformats.org/officeDocument/2006/relationships/image" Target="../media/image2815.png"/><Relationship Id="rId17" Type="http://schemas.openxmlformats.org/officeDocument/2006/relationships/customXml" Target="../ink/ink4009.xml"/><Relationship Id="rId33" Type="http://schemas.openxmlformats.org/officeDocument/2006/relationships/customXml" Target="../ink/ink4017.xml"/><Relationship Id="rId38" Type="http://schemas.openxmlformats.org/officeDocument/2006/relationships/image" Target="../media/image2829.png"/><Relationship Id="rId59" Type="http://schemas.openxmlformats.org/officeDocument/2006/relationships/image" Target="../media/image726.emf"/><Relationship Id="rId103" Type="http://schemas.openxmlformats.org/officeDocument/2006/relationships/customXml" Target="../ink/ink4053.xml"/><Relationship Id="rId108" Type="http://schemas.openxmlformats.org/officeDocument/2006/relationships/image" Target="../media/image2867.png"/><Relationship Id="rId124" Type="http://schemas.openxmlformats.org/officeDocument/2006/relationships/image" Target="../media/image2876.png"/><Relationship Id="rId54" Type="http://schemas.openxmlformats.org/officeDocument/2006/relationships/image" Target="../media/image2838.png"/><Relationship Id="rId70" Type="http://schemas.openxmlformats.org/officeDocument/2006/relationships/customXml" Target="../ink/ink4035.xml"/><Relationship Id="rId75" Type="http://schemas.openxmlformats.org/officeDocument/2006/relationships/image" Target="../media/image2851.png"/><Relationship Id="rId91" Type="http://schemas.openxmlformats.org/officeDocument/2006/relationships/image" Target="../media/image2858.png"/><Relationship Id="rId96" Type="http://schemas.openxmlformats.org/officeDocument/2006/relationships/customXml" Target="../ink/ink40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08.png"/><Relationship Id="rId23" Type="http://schemas.openxmlformats.org/officeDocument/2006/relationships/customXml" Target="../ink/ink4012.xml"/><Relationship Id="rId28" Type="http://schemas.openxmlformats.org/officeDocument/2006/relationships/image" Target="../media/image2824.png"/><Relationship Id="rId49" Type="http://schemas.openxmlformats.org/officeDocument/2006/relationships/customXml" Target="../ink/ink4025.xml"/><Relationship Id="rId114" Type="http://schemas.openxmlformats.org/officeDocument/2006/relationships/image" Target="../media/image2871.png"/><Relationship Id="rId119" Type="http://schemas.openxmlformats.org/officeDocument/2006/relationships/customXml" Target="../ink/ink4061.xml"/><Relationship Id="rId44" Type="http://schemas.openxmlformats.org/officeDocument/2006/relationships/image" Target="../media/image2833.png"/><Relationship Id="rId60" Type="http://schemas.openxmlformats.org/officeDocument/2006/relationships/customXml" Target="../ink/ink4030.xml"/><Relationship Id="rId65" Type="http://schemas.openxmlformats.org/officeDocument/2006/relationships/image" Target="../media/image2845.png"/><Relationship Id="rId81" Type="http://schemas.openxmlformats.org/officeDocument/2006/relationships/customXml" Target="../ink/ink4041.xml"/><Relationship Id="rId86" Type="http://schemas.openxmlformats.org/officeDocument/2006/relationships/image" Target="../media/image2856.png"/><Relationship Id="rId13" Type="http://schemas.openxmlformats.org/officeDocument/2006/relationships/customXml" Target="../ink/ink4007.xml"/><Relationship Id="rId18" Type="http://schemas.openxmlformats.org/officeDocument/2006/relationships/image" Target="../media/image2818.png"/><Relationship Id="rId39" Type="http://schemas.openxmlformats.org/officeDocument/2006/relationships/customXml" Target="../ink/ink4020.xml"/><Relationship Id="rId109" Type="http://schemas.openxmlformats.org/officeDocument/2006/relationships/customXml" Target="../ink/ink4056.xml"/><Relationship Id="rId34" Type="http://schemas.openxmlformats.org/officeDocument/2006/relationships/image" Target="../media/image2827.png"/><Relationship Id="rId50" Type="http://schemas.openxmlformats.org/officeDocument/2006/relationships/image" Target="../media/image2836.png"/><Relationship Id="rId55" Type="http://schemas.openxmlformats.org/officeDocument/2006/relationships/customXml" Target="../ink/ink4028.xml"/><Relationship Id="rId76" Type="http://schemas.openxmlformats.org/officeDocument/2006/relationships/customXml" Target="../ink/ink4038.xml"/><Relationship Id="rId97" Type="http://schemas.openxmlformats.org/officeDocument/2006/relationships/image" Target="../media/image2862.png"/><Relationship Id="rId104" Type="http://schemas.openxmlformats.org/officeDocument/2006/relationships/image" Target="../media/image2865.png"/><Relationship Id="rId120" Type="http://schemas.openxmlformats.org/officeDocument/2006/relationships/image" Target="../media/image2874.png"/><Relationship Id="rId125" Type="http://schemas.openxmlformats.org/officeDocument/2006/relationships/customXml" Target="../ink/ink4064.xml"/><Relationship Id="rId7" Type="http://schemas.openxmlformats.org/officeDocument/2006/relationships/customXml" Target="../ink/ink4004.xml"/><Relationship Id="rId71" Type="http://schemas.openxmlformats.org/officeDocument/2006/relationships/image" Target="../media/image2848.png"/><Relationship Id="rId92" Type="http://schemas.openxmlformats.org/officeDocument/2006/relationships/customXml" Target="../ink/ink4047.xml"/><Relationship Id="rId2" Type="http://schemas.openxmlformats.org/officeDocument/2006/relationships/image" Target="../media/image725.emf"/><Relationship Id="rId29" Type="http://schemas.openxmlformats.org/officeDocument/2006/relationships/customXml" Target="../ink/ink4015.xml"/><Relationship Id="rId24" Type="http://schemas.openxmlformats.org/officeDocument/2006/relationships/image" Target="../media/image2822.png"/><Relationship Id="rId40" Type="http://schemas.openxmlformats.org/officeDocument/2006/relationships/image" Target="../media/image2831.png"/><Relationship Id="rId45" Type="http://schemas.openxmlformats.org/officeDocument/2006/relationships/customXml" Target="../ink/ink4023.xml"/><Relationship Id="rId66" Type="http://schemas.openxmlformats.org/officeDocument/2006/relationships/customXml" Target="../ink/ink4033.xml"/><Relationship Id="rId87" Type="http://schemas.openxmlformats.org/officeDocument/2006/relationships/customXml" Target="../ink/ink4044.xml"/><Relationship Id="rId110" Type="http://schemas.openxmlformats.org/officeDocument/2006/relationships/image" Target="../media/image2868.png"/><Relationship Id="rId115" Type="http://schemas.openxmlformats.org/officeDocument/2006/relationships/customXml" Target="../ink/ink4059.xml"/><Relationship Id="rId61" Type="http://schemas.openxmlformats.org/officeDocument/2006/relationships/image" Target="../media/image2843.png"/><Relationship Id="rId82" Type="http://schemas.openxmlformats.org/officeDocument/2006/relationships/image" Target="../media/image2854.png"/><Relationship Id="rId19" Type="http://schemas.openxmlformats.org/officeDocument/2006/relationships/customXml" Target="../ink/ink4010.xml"/><Relationship Id="rId14" Type="http://schemas.openxmlformats.org/officeDocument/2006/relationships/image" Target="../media/image2816.png"/><Relationship Id="rId30" Type="http://schemas.openxmlformats.org/officeDocument/2006/relationships/image" Target="../media/image2825.png"/><Relationship Id="rId35" Type="http://schemas.openxmlformats.org/officeDocument/2006/relationships/customXml" Target="../ink/ink4018.xml"/><Relationship Id="rId56" Type="http://schemas.openxmlformats.org/officeDocument/2006/relationships/image" Target="../media/image2839.png"/><Relationship Id="rId77" Type="http://schemas.openxmlformats.org/officeDocument/2006/relationships/image" Target="../media/image2852.png"/><Relationship Id="rId100" Type="http://schemas.openxmlformats.org/officeDocument/2006/relationships/image" Target="../media/image2863.png"/><Relationship Id="rId105" Type="http://schemas.openxmlformats.org/officeDocument/2006/relationships/customXml" Target="../ink/ink4054.xml"/><Relationship Id="rId126" Type="http://schemas.openxmlformats.org/officeDocument/2006/relationships/image" Target="../media/image2877.png"/><Relationship Id="rId8" Type="http://schemas.openxmlformats.org/officeDocument/2006/relationships/image" Target="../media/image2809.png"/><Relationship Id="rId51" Type="http://schemas.openxmlformats.org/officeDocument/2006/relationships/customXml" Target="../ink/ink4026.xml"/><Relationship Id="rId72" Type="http://schemas.openxmlformats.org/officeDocument/2006/relationships/customXml" Target="../ink/ink4036.xml"/><Relationship Id="rId93" Type="http://schemas.openxmlformats.org/officeDocument/2006/relationships/image" Target="../media/image2859.png"/><Relationship Id="rId98" Type="http://schemas.openxmlformats.org/officeDocument/2006/relationships/customXml" Target="../ink/ink4050.xml"/><Relationship Id="rId121" Type="http://schemas.openxmlformats.org/officeDocument/2006/relationships/customXml" Target="../ink/ink4062.xml"/><Relationship Id="rId3" Type="http://schemas.openxmlformats.org/officeDocument/2006/relationships/customXml" Target="../ink/ink4002.xml"/><Relationship Id="rId25" Type="http://schemas.openxmlformats.org/officeDocument/2006/relationships/customXml" Target="../ink/ink4013.xml"/><Relationship Id="rId46" Type="http://schemas.openxmlformats.org/officeDocument/2006/relationships/image" Target="../media/image2834.png"/><Relationship Id="rId67" Type="http://schemas.openxmlformats.org/officeDocument/2006/relationships/image" Target="../media/image2846.png"/><Relationship Id="rId116" Type="http://schemas.openxmlformats.org/officeDocument/2006/relationships/image" Target="../media/image2872.png"/><Relationship Id="rId20" Type="http://schemas.openxmlformats.org/officeDocument/2006/relationships/image" Target="../media/image2819.png"/><Relationship Id="rId41" Type="http://schemas.openxmlformats.org/officeDocument/2006/relationships/customXml" Target="../ink/ink4021.xml"/><Relationship Id="rId62" Type="http://schemas.openxmlformats.org/officeDocument/2006/relationships/customXml" Target="../ink/ink4031.xml"/><Relationship Id="rId83" Type="http://schemas.openxmlformats.org/officeDocument/2006/relationships/customXml" Target="../ink/ink4042.xml"/><Relationship Id="rId88" Type="http://schemas.openxmlformats.org/officeDocument/2006/relationships/image" Target="../media/image2857.png"/><Relationship Id="rId111" Type="http://schemas.openxmlformats.org/officeDocument/2006/relationships/customXml" Target="../ink/ink4057.xml"/><Relationship Id="rId15" Type="http://schemas.openxmlformats.org/officeDocument/2006/relationships/customXml" Target="../ink/ink4008.xml"/><Relationship Id="rId36" Type="http://schemas.openxmlformats.org/officeDocument/2006/relationships/image" Target="../media/image2828.png"/><Relationship Id="rId57" Type="http://schemas.openxmlformats.org/officeDocument/2006/relationships/customXml" Target="../ink/ink4029.xml"/><Relationship Id="rId106" Type="http://schemas.openxmlformats.org/officeDocument/2006/relationships/image" Target="../media/image2866.png"/><Relationship Id="rId127" Type="http://schemas.openxmlformats.org/officeDocument/2006/relationships/customXml" Target="../ink/ink4065.xml"/><Relationship Id="rId10" Type="http://schemas.openxmlformats.org/officeDocument/2006/relationships/image" Target="../media/image2814.png"/><Relationship Id="rId31" Type="http://schemas.openxmlformats.org/officeDocument/2006/relationships/customXml" Target="../ink/ink4016.xml"/><Relationship Id="rId52" Type="http://schemas.openxmlformats.org/officeDocument/2006/relationships/image" Target="../media/image2837.png"/><Relationship Id="rId73" Type="http://schemas.openxmlformats.org/officeDocument/2006/relationships/image" Target="../media/image2849.png"/><Relationship Id="rId78" Type="http://schemas.openxmlformats.org/officeDocument/2006/relationships/customXml" Target="../ink/ink4039.xml"/><Relationship Id="rId94" Type="http://schemas.openxmlformats.org/officeDocument/2006/relationships/customXml" Target="../ink/ink4048.xml"/><Relationship Id="rId99" Type="http://schemas.openxmlformats.org/officeDocument/2006/relationships/customXml" Target="../ink/ink4051.xml"/><Relationship Id="rId101" Type="http://schemas.openxmlformats.org/officeDocument/2006/relationships/customXml" Target="../ink/ink4052.xml"/><Relationship Id="rId122" Type="http://schemas.openxmlformats.org/officeDocument/2006/relationships/image" Target="../media/image2875.png"/><Relationship Id="rId4" Type="http://schemas.openxmlformats.org/officeDocument/2006/relationships/image" Target="../media/image2807.png"/><Relationship Id="rId9" Type="http://schemas.openxmlformats.org/officeDocument/2006/relationships/customXml" Target="../ink/ink4005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79.png"/><Relationship Id="rId3" Type="http://schemas.openxmlformats.org/officeDocument/2006/relationships/customXml" Target="../ink/ink4066.xml"/><Relationship Id="rId7" Type="http://schemas.openxmlformats.org/officeDocument/2006/relationships/customXml" Target="../ink/ink4068.xml"/><Relationship Id="rId12" Type="http://schemas.openxmlformats.org/officeDocument/2006/relationships/image" Target="../media/image2881.png"/><Relationship Id="rId2" Type="http://schemas.openxmlformats.org/officeDocument/2006/relationships/image" Target="../media/image72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78.png"/><Relationship Id="rId11" Type="http://schemas.openxmlformats.org/officeDocument/2006/relationships/customXml" Target="../ink/ink4070.xml"/><Relationship Id="rId5" Type="http://schemas.openxmlformats.org/officeDocument/2006/relationships/customXml" Target="../ink/ink4067.xml"/><Relationship Id="rId10" Type="http://schemas.openxmlformats.org/officeDocument/2006/relationships/image" Target="../media/image2880.png"/><Relationship Id="rId4" Type="http://schemas.openxmlformats.org/officeDocument/2006/relationships/image" Target="../media/image2777.png"/><Relationship Id="rId9" Type="http://schemas.openxmlformats.org/officeDocument/2006/relationships/customXml" Target="../ink/ink406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customXml" Target="../ink/ink4073.xml"/><Relationship Id="rId13" Type="http://schemas.openxmlformats.org/officeDocument/2006/relationships/image" Target="../media/image2889.png"/><Relationship Id="rId18" Type="http://schemas.openxmlformats.org/officeDocument/2006/relationships/customXml" Target="../ink/ink4079.xml"/><Relationship Id="rId26" Type="http://schemas.openxmlformats.org/officeDocument/2006/relationships/customXml" Target="../ink/ink4083.xml"/><Relationship Id="rId3" Type="http://schemas.openxmlformats.org/officeDocument/2006/relationships/image" Target="../media/image729.emf"/><Relationship Id="rId21" Type="http://schemas.openxmlformats.org/officeDocument/2006/relationships/image" Target="../media/image2893.png"/><Relationship Id="rId7" Type="http://schemas.openxmlformats.org/officeDocument/2006/relationships/image" Target="../media/image2885.png"/><Relationship Id="rId12" Type="http://schemas.openxmlformats.org/officeDocument/2006/relationships/customXml" Target="../ink/ink4075.xml"/><Relationship Id="rId17" Type="http://schemas.openxmlformats.org/officeDocument/2006/relationships/image" Target="../media/image2891.png"/><Relationship Id="rId25" Type="http://schemas.openxmlformats.org/officeDocument/2006/relationships/image" Target="../media/image2895.png"/><Relationship Id="rId2" Type="http://schemas.openxmlformats.org/officeDocument/2006/relationships/image" Target="../media/image728.emf"/><Relationship Id="rId16" Type="http://schemas.openxmlformats.org/officeDocument/2006/relationships/customXml" Target="../ink/ink4078.xml"/><Relationship Id="rId20" Type="http://schemas.openxmlformats.org/officeDocument/2006/relationships/customXml" Target="../ink/ink4080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072.xml"/><Relationship Id="rId11" Type="http://schemas.openxmlformats.org/officeDocument/2006/relationships/image" Target="../media/image2888.png"/><Relationship Id="rId24" Type="http://schemas.openxmlformats.org/officeDocument/2006/relationships/customXml" Target="../ink/ink4082.xml"/><Relationship Id="rId5" Type="http://schemas.openxmlformats.org/officeDocument/2006/relationships/image" Target="../media/image2884.png"/><Relationship Id="rId15" Type="http://schemas.openxmlformats.org/officeDocument/2006/relationships/customXml" Target="../ink/ink4077.xml"/><Relationship Id="rId23" Type="http://schemas.openxmlformats.org/officeDocument/2006/relationships/image" Target="../media/image2894.png"/><Relationship Id="rId10" Type="http://schemas.openxmlformats.org/officeDocument/2006/relationships/customXml" Target="../ink/ink4074.xml"/><Relationship Id="rId19" Type="http://schemas.openxmlformats.org/officeDocument/2006/relationships/image" Target="../media/image2892.png"/><Relationship Id="rId4" Type="http://schemas.openxmlformats.org/officeDocument/2006/relationships/customXml" Target="../ink/ink4071.xml"/><Relationship Id="rId9" Type="http://schemas.openxmlformats.org/officeDocument/2006/relationships/image" Target="../media/image2887.png"/><Relationship Id="rId14" Type="http://schemas.openxmlformats.org/officeDocument/2006/relationships/customXml" Target="../ink/ink4076.xml"/><Relationship Id="rId22" Type="http://schemas.openxmlformats.org/officeDocument/2006/relationships/customXml" Target="../ink/ink4081.xml"/><Relationship Id="rId27" Type="http://schemas.openxmlformats.org/officeDocument/2006/relationships/image" Target="../media/image2896.pn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81.png"/><Relationship Id="rId21" Type="http://schemas.openxmlformats.org/officeDocument/2006/relationships/image" Target="../media/image6811.png"/><Relationship Id="rId42" Type="http://schemas.openxmlformats.org/officeDocument/2006/relationships/customXml" Target="../ink/ink462.xml"/><Relationship Id="rId63" Type="http://schemas.openxmlformats.org/officeDocument/2006/relationships/image" Target="../media/image8911.png"/><Relationship Id="rId84" Type="http://schemas.openxmlformats.org/officeDocument/2006/relationships/customXml" Target="../ink/ink483.xml"/><Relationship Id="rId138" Type="http://schemas.openxmlformats.org/officeDocument/2006/relationships/customXml" Target="../ink/ink511.xml"/><Relationship Id="rId159" Type="http://schemas.openxmlformats.org/officeDocument/2006/relationships/image" Target="../media/image3291.png"/><Relationship Id="rId170" Type="http://schemas.openxmlformats.org/officeDocument/2006/relationships/customXml" Target="../ink/ink527.xml"/><Relationship Id="rId107" Type="http://schemas.openxmlformats.org/officeDocument/2006/relationships/image" Target="../media/image3031.png"/><Relationship Id="rId11" Type="http://schemas.openxmlformats.org/officeDocument/2006/relationships/image" Target="../media/image6311.png"/><Relationship Id="rId32" Type="http://schemas.openxmlformats.org/officeDocument/2006/relationships/customXml" Target="../ink/ink457.xml"/><Relationship Id="rId53" Type="http://schemas.openxmlformats.org/officeDocument/2006/relationships/image" Target="../media/image8410.png"/><Relationship Id="rId74" Type="http://schemas.openxmlformats.org/officeDocument/2006/relationships/customXml" Target="../ink/ink478.xml"/><Relationship Id="rId128" Type="http://schemas.openxmlformats.org/officeDocument/2006/relationships/customXml" Target="../ink/ink506.xml"/><Relationship Id="rId149" Type="http://schemas.openxmlformats.org/officeDocument/2006/relationships/image" Target="../media/image3241.png"/><Relationship Id="rId5" Type="http://schemas.openxmlformats.org/officeDocument/2006/relationships/image" Target="../media/image4310.png"/><Relationship Id="rId95" Type="http://schemas.openxmlformats.org/officeDocument/2006/relationships/image" Target="../media/image2971.png"/><Relationship Id="rId160" Type="http://schemas.openxmlformats.org/officeDocument/2006/relationships/customXml" Target="../ink/ink522.xml"/><Relationship Id="rId22" Type="http://schemas.openxmlformats.org/officeDocument/2006/relationships/customXml" Target="../ink/ink452.xml"/><Relationship Id="rId43" Type="http://schemas.openxmlformats.org/officeDocument/2006/relationships/image" Target="../media/image7911.png"/><Relationship Id="rId64" Type="http://schemas.openxmlformats.org/officeDocument/2006/relationships/customXml" Target="../ink/ink473.xml"/><Relationship Id="rId118" Type="http://schemas.openxmlformats.org/officeDocument/2006/relationships/customXml" Target="../ink/ink501.xml"/><Relationship Id="rId139" Type="http://schemas.openxmlformats.org/officeDocument/2006/relationships/image" Target="../media/image3191.png"/><Relationship Id="rId85" Type="http://schemas.openxmlformats.org/officeDocument/2006/relationships/customXml" Target="../ink/ink484.xml"/><Relationship Id="rId150" Type="http://schemas.openxmlformats.org/officeDocument/2006/relationships/customXml" Target="../ink/ink517.xml"/><Relationship Id="rId171" Type="http://schemas.openxmlformats.org/officeDocument/2006/relationships/image" Target="../media/image3351.png"/><Relationship Id="rId12" Type="http://schemas.openxmlformats.org/officeDocument/2006/relationships/customXml" Target="../ink/ink447.xml"/><Relationship Id="rId33" Type="http://schemas.openxmlformats.org/officeDocument/2006/relationships/image" Target="../media/image7411.png"/><Relationship Id="rId108" Type="http://schemas.openxmlformats.org/officeDocument/2006/relationships/customXml" Target="../ink/ink496.xml"/><Relationship Id="rId129" Type="http://schemas.openxmlformats.org/officeDocument/2006/relationships/image" Target="../media/image3141.png"/><Relationship Id="rId54" Type="http://schemas.openxmlformats.org/officeDocument/2006/relationships/customXml" Target="../ink/ink468.xml"/><Relationship Id="rId75" Type="http://schemas.openxmlformats.org/officeDocument/2006/relationships/image" Target="../media/image950.png"/><Relationship Id="rId96" Type="http://schemas.openxmlformats.org/officeDocument/2006/relationships/customXml" Target="../ink/ink490.xml"/><Relationship Id="rId140" Type="http://schemas.openxmlformats.org/officeDocument/2006/relationships/customXml" Target="../ink/ink512.xml"/><Relationship Id="rId161" Type="http://schemas.openxmlformats.org/officeDocument/2006/relationships/image" Target="../media/image3301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44.xml"/><Relationship Id="rId23" Type="http://schemas.openxmlformats.org/officeDocument/2006/relationships/image" Target="../media/image6911.png"/><Relationship Id="rId28" Type="http://schemas.openxmlformats.org/officeDocument/2006/relationships/customXml" Target="../ink/ink455.xml"/><Relationship Id="rId49" Type="http://schemas.openxmlformats.org/officeDocument/2006/relationships/image" Target="../media/image8210.png"/><Relationship Id="rId114" Type="http://schemas.openxmlformats.org/officeDocument/2006/relationships/customXml" Target="../ink/ink499.xml"/><Relationship Id="rId119" Type="http://schemas.openxmlformats.org/officeDocument/2006/relationships/image" Target="../media/image3091.png"/><Relationship Id="rId44" Type="http://schemas.openxmlformats.org/officeDocument/2006/relationships/customXml" Target="../ink/ink463.xml"/><Relationship Id="rId60" Type="http://schemas.openxmlformats.org/officeDocument/2006/relationships/customXml" Target="../ink/ink471.xml"/><Relationship Id="rId65" Type="http://schemas.openxmlformats.org/officeDocument/2006/relationships/image" Target="../media/image9010.png"/><Relationship Id="rId81" Type="http://schemas.openxmlformats.org/officeDocument/2006/relationships/image" Target="../media/image2914.png"/><Relationship Id="rId86" Type="http://schemas.openxmlformats.org/officeDocument/2006/relationships/image" Target="../media/image2931.png"/><Relationship Id="rId130" Type="http://schemas.openxmlformats.org/officeDocument/2006/relationships/customXml" Target="../ink/ink507.xml"/><Relationship Id="rId135" Type="http://schemas.openxmlformats.org/officeDocument/2006/relationships/image" Target="../media/image3171.png"/><Relationship Id="rId151" Type="http://schemas.openxmlformats.org/officeDocument/2006/relationships/image" Target="../media/image3251.png"/><Relationship Id="rId156" Type="http://schemas.openxmlformats.org/officeDocument/2006/relationships/customXml" Target="../ink/ink520.xml"/><Relationship Id="rId172" Type="http://schemas.openxmlformats.org/officeDocument/2006/relationships/customXml" Target="../ink/ink528.xml"/><Relationship Id="rId13" Type="http://schemas.openxmlformats.org/officeDocument/2006/relationships/image" Target="../media/image6411.png"/><Relationship Id="rId18" Type="http://schemas.openxmlformats.org/officeDocument/2006/relationships/customXml" Target="../ink/ink450.xml"/><Relationship Id="rId39" Type="http://schemas.openxmlformats.org/officeDocument/2006/relationships/image" Target="../media/image7711.png"/><Relationship Id="rId109" Type="http://schemas.openxmlformats.org/officeDocument/2006/relationships/image" Target="../media/image3041.png"/><Relationship Id="rId34" Type="http://schemas.openxmlformats.org/officeDocument/2006/relationships/customXml" Target="../ink/ink458.xml"/><Relationship Id="rId50" Type="http://schemas.openxmlformats.org/officeDocument/2006/relationships/customXml" Target="../ink/ink466.xml"/><Relationship Id="rId55" Type="http://schemas.openxmlformats.org/officeDocument/2006/relationships/image" Target="../media/image8510.png"/><Relationship Id="rId76" Type="http://schemas.openxmlformats.org/officeDocument/2006/relationships/customXml" Target="../ink/ink479.xml"/><Relationship Id="rId97" Type="http://schemas.openxmlformats.org/officeDocument/2006/relationships/image" Target="../media/image2981.png"/><Relationship Id="rId104" Type="http://schemas.openxmlformats.org/officeDocument/2006/relationships/customXml" Target="../ink/ink494.xml"/><Relationship Id="rId120" Type="http://schemas.openxmlformats.org/officeDocument/2006/relationships/customXml" Target="../ink/ink502.xml"/><Relationship Id="rId125" Type="http://schemas.openxmlformats.org/officeDocument/2006/relationships/image" Target="../media/image3121.png"/><Relationship Id="rId141" Type="http://schemas.openxmlformats.org/officeDocument/2006/relationships/image" Target="../media/image3201.png"/><Relationship Id="rId146" Type="http://schemas.openxmlformats.org/officeDocument/2006/relationships/customXml" Target="../ink/ink515.xml"/><Relationship Id="rId167" Type="http://schemas.openxmlformats.org/officeDocument/2006/relationships/image" Target="../media/image3331.png"/><Relationship Id="rId7" Type="http://schemas.openxmlformats.org/officeDocument/2006/relationships/image" Target="../media/image6110.png"/><Relationship Id="rId71" Type="http://schemas.openxmlformats.org/officeDocument/2006/relationships/image" Target="../media/image930.png"/><Relationship Id="rId92" Type="http://schemas.openxmlformats.org/officeDocument/2006/relationships/image" Target="../media/image2961.png"/><Relationship Id="rId162" Type="http://schemas.openxmlformats.org/officeDocument/2006/relationships/customXml" Target="../ink/ink523.xml"/><Relationship Id="rId2" Type="http://schemas.openxmlformats.org/officeDocument/2006/relationships/image" Target="../media/image4.emf"/><Relationship Id="rId29" Type="http://schemas.openxmlformats.org/officeDocument/2006/relationships/image" Target="../media/image7210.png"/><Relationship Id="rId24" Type="http://schemas.openxmlformats.org/officeDocument/2006/relationships/customXml" Target="../ink/ink453.xml"/><Relationship Id="rId40" Type="http://schemas.openxmlformats.org/officeDocument/2006/relationships/customXml" Target="../ink/ink461.xml"/><Relationship Id="rId45" Type="http://schemas.openxmlformats.org/officeDocument/2006/relationships/image" Target="../media/image8011.png"/><Relationship Id="rId66" Type="http://schemas.openxmlformats.org/officeDocument/2006/relationships/customXml" Target="../ink/ink474.xml"/><Relationship Id="rId87" Type="http://schemas.openxmlformats.org/officeDocument/2006/relationships/customXml" Target="../ink/ink485.xml"/><Relationship Id="rId110" Type="http://schemas.openxmlformats.org/officeDocument/2006/relationships/customXml" Target="../ink/ink497.xml"/><Relationship Id="rId115" Type="http://schemas.openxmlformats.org/officeDocument/2006/relationships/image" Target="../media/image3071.png"/><Relationship Id="rId131" Type="http://schemas.openxmlformats.org/officeDocument/2006/relationships/image" Target="../media/image3151.png"/><Relationship Id="rId136" Type="http://schemas.openxmlformats.org/officeDocument/2006/relationships/customXml" Target="../ink/ink510.xml"/><Relationship Id="rId157" Type="http://schemas.openxmlformats.org/officeDocument/2006/relationships/image" Target="../media/image3281.png"/><Relationship Id="rId61" Type="http://schemas.openxmlformats.org/officeDocument/2006/relationships/image" Target="../media/image8810.png"/><Relationship Id="rId82" Type="http://schemas.openxmlformats.org/officeDocument/2006/relationships/customXml" Target="../ink/ink482.xml"/><Relationship Id="rId152" Type="http://schemas.openxmlformats.org/officeDocument/2006/relationships/customXml" Target="../ink/ink518.xml"/><Relationship Id="rId173" Type="http://schemas.openxmlformats.org/officeDocument/2006/relationships/image" Target="../media/image336.png"/><Relationship Id="rId19" Type="http://schemas.openxmlformats.org/officeDocument/2006/relationships/image" Target="../media/image6711.png"/><Relationship Id="rId14" Type="http://schemas.openxmlformats.org/officeDocument/2006/relationships/customXml" Target="../ink/ink448.xml"/><Relationship Id="rId30" Type="http://schemas.openxmlformats.org/officeDocument/2006/relationships/customXml" Target="../ink/ink456.xml"/><Relationship Id="rId35" Type="http://schemas.openxmlformats.org/officeDocument/2006/relationships/image" Target="../media/image7510.png"/><Relationship Id="rId56" Type="http://schemas.openxmlformats.org/officeDocument/2006/relationships/customXml" Target="../ink/ink469.xml"/><Relationship Id="rId77" Type="http://schemas.openxmlformats.org/officeDocument/2006/relationships/image" Target="../media/image960.png"/><Relationship Id="rId100" Type="http://schemas.openxmlformats.org/officeDocument/2006/relationships/customXml" Target="../ink/ink492.xml"/><Relationship Id="rId105" Type="http://schemas.openxmlformats.org/officeDocument/2006/relationships/image" Target="../media/image3021.png"/><Relationship Id="rId126" Type="http://schemas.openxmlformats.org/officeDocument/2006/relationships/customXml" Target="../ink/ink505.xml"/><Relationship Id="rId147" Type="http://schemas.openxmlformats.org/officeDocument/2006/relationships/image" Target="../media/image3231.png"/><Relationship Id="rId168" Type="http://schemas.openxmlformats.org/officeDocument/2006/relationships/customXml" Target="../ink/ink526.xml"/><Relationship Id="rId8" Type="http://schemas.openxmlformats.org/officeDocument/2006/relationships/customXml" Target="../ink/ink445.xml"/><Relationship Id="rId51" Type="http://schemas.openxmlformats.org/officeDocument/2006/relationships/image" Target="../media/image8311.png"/><Relationship Id="rId72" Type="http://schemas.openxmlformats.org/officeDocument/2006/relationships/customXml" Target="../ink/ink477.xml"/><Relationship Id="rId93" Type="http://schemas.openxmlformats.org/officeDocument/2006/relationships/customXml" Target="../ink/ink488.xml"/><Relationship Id="rId98" Type="http://schemas.openxmlformats.org/officeDocument/2006/relationships/customXml" Target="../ink/ink491.xml"/><Relationship Id="rId121" Type="http://schemas.openxmlformats.org/officeDocument/2006/relationships/image" Target="../media/image3102.png"/><Relationship Id="rId142" Type="http://schemas.openxmlformats.org/officeDocument/2006/relationships/customXml" Target="../ink/ink513.xml"/><Relationship Id="rId163" Type="http://schemas.openxmlformats.org/officeDocument/2006/relationships/image" Target="../media/image3313.png"/><Relationship Id="rId3" Type="http://schemas.openxmlformats.org/officeDocument/2006/relationships/image" Target="../media/image5.emf"/><Relationship Id="rId25" Type="http://schemas.openxmlformats.org/officeDocument/2006/relationships/image" Target="../media/image7010.png"/><Relationship Id="rId46" Type="http://schemas.openxmlformats.org/officeDocument/2006/relationships/customXml" Target="../ink/ink464.xml"/><Relationship Id="rId67" Type="http://schemas.openxmlformats.org/officeDocument/2006/relationships/image" Target="../media/image9111.png"/><Relationship Id="rId116" Type="http://schemas.openxmlformats.org/officeDocument/2006/relationships/customXml" Target="../ink/ink500.xml"/><Relationship Id="rId137" Type="http://schemas.openxmlformats.org/officeDocument/2006/relationships/image" Target="../media/image3181.png"/><Relationship Id="rId158" Type="http://schemas.openxmlformats.org/officeDocument/2006/relationships/customXml" Target="../ink/ink521.xml"/><Relationship Id="rId20" Type="http://schemas.openxmlformats.org/officeDocument/2006/relationships/customXml" Target="../ink/ink451.xml"/><Relationship Id="rId41" Type="http://schemas.openxmlformats.org/officeDocument/2006/relationships/image" Target="../media/image7811.png"/><Relationship Id="rId62" Type="http://schemas.openxmlformats.org/officeDocument/2006/relationships/customXml" Target="../ink/ink472.xml"/><Relationship Id="rId83" Type="http://schemas.openxmlformats.org/officeDocument/2006/relationships/image" Target="../media/image2921.png"/><Relationship Id="rId88" Type="http://schemas.openxmlformats.org/officeDocument/2006/relationships/image" Target="../media/image2941.png"/><Relationship Id="rId111" Type="http://schemas.openxmlformats.org/officeDocument/2006/relationships/image" Target="../media/image3051.png"/><Relationship Id="rId132" Type="http://schemas.openxmlformats.org/officeDocument/2006/relationships/customXml" Target="../ink/ink508.xml"/><Relationship Id="rId153" Type="http://schemas.openxmlformats.org/officeDocument/2006/relationships/image" Target="../media/image3261.png"/><Relationship Id="rId15" Type="http://schemas.openxmlformats.org/officeDocument/2006/relationships/image" Target="../media/image6511.png"/><Relationship Id="rId36" Type="http://schemas.openxmlformats.org/officeDocument/2006/relationships/customXml" Target="../ink/ink459.xml"/><Relationship Id="rId57" Type="http://schemas.openxmlformats.org/officeDocument/2006/relationships/image" Target="../media/image8611.png"/><Relationship Id="rId106" Type="http://schemas.openxmlformats.org/officeDocument/2006/relationships/customXml" Target="../ink/ink495.xml"/><Relationship Id="rId127" Type="http://schemas.openxmlformats.org/officeDocument/2006/relationships/image" Target="../media/image3131.png"/><Relationship Id="rId10" Type="http://schemas.openxmlformats.org/officeDocument/2006/relationships/customXml" Target="../ink/ink446.xml"/><Relationship Id="rId31" Type="http://schemas.openxmlformats.org/officeDocument/2006/relationships/image" Target="../media/image7311.png"/><Relationship Id="rId52" Type="http://schemas.openxmlformats.org/officeDocument/2006/relationships/customXml" Target="../ink/ink467.xml"/><Relationship Id="rId73" Type="http://schemas.openxmlformats.org/officeDocument/2006/relationships/image" Target="../media/image940.png"/><Relationship Id="rId78" Type="http://schemas.openxmlformats.org/officeDocument/2006/relationships/customXml" Target="../ink/ink480.xml"/><Relationship Id="rId94" Type="http://schemas.openxmlformats.org/officeDocument/2006/relationships/customXml" Target="../ink/ink489.xml"/><Relationship Id="rId99" Type="http://schemas.openxmlformats.org/officeDocument/2006/relationships/image" Target="../media/image2991.png"/><Relationship Id="rId101" Type="http://schemas.openxmlformats.org/officeDocument/2006/relationships/image" Target="../media/image3001.png"/><Relationship Id="rId122" Type="http://schemas.openxmlformats.org/officeDocument/2006/relationships/customXml" Target="../ink/ink503.xml"/><Relationship Id="rId143" Type="http://schemas.openxmlformats.org/officeDocument/2006/relationships/image" Target="../media/image3213.png"/><Relationship Id="rId148" Type="http://schemas.openxmlformats.org/officeDocument/2006/relationships/customXml" Target="../ink/ink516.xml"/><Relationship Id="rId164" Type="http://schemas.openxmlformats.org/officeDocument/2006/relationships/customXml" Target="../ink/ink524.xml"/><Relationship Id="rId169" Type="http://schemas.openxmlformats.org/officeDocument/2006/relationships/image" Target="../media/image3341.png"/><Relationship Id="rId4" Type="http://schemas.openxmlformats.org/officeDocument/2006/relationships/customXml" Target="../ink/ink443.xml"/><Relationship Id="rId9" Type="http://schemas.openxmlformats.org/officeDocument/2006/relationships/image" Target="../media/image6211.png"/><Relationship Id="rId26" Type="http://schemas.openxmlformats.org/officeDocument/2006/relationships/customXml" Target="../ink/ink454.xml"/><Relationship Id="rId47" Type="http://schemas.openxmlformats.org/officeDocument/2006/relationships/image" Target="../media/image8111.png"/><Relationship Id="rId68" Type="http://schemas.openxmlformats.org/officeDocument/2006/relationships/customXml" Target="../ink/ink475.xml"/><Relationship Id="rId89" Type="http://schemas.openxmlformats.org/officeDocument/2006/relationships/customXml" Target="../ink/ink486.xml"/><Relationship Id="rId112" Type="http://schemas.openxmlformats.org/officeDocument/2006/relationships/customXml" Target="../ink/ink498.xml"/><Relationship Id="rId133" Type="http://schemas.openxmlformats.org/officeDocument/2006/relationships/image" Target="../media/image3161.png"/><Relationship Id="rId154" Type="http://schemas.openxmlformats.org/officeDocument/2006/relationships/customXml" Target="../ink/ink519.xml"/><Relationship Id="rId16" Type="http://schemas.openxmlformats.org/officeDocument/2006/relationships/customXml" Target="../ink/ink449.xml"/><Relationship Id="rId37" Type="http://schemas.openxmlformats.org/officeDocument/2006/relationships/image" Target="../media/image7610.png"/><Relationship Id="rId58" Type="http://schemas.openxmlformats.org/officeDocument/2006/relationships/customXml" Target="../ink/ink470.xml"/><Relationship Id="rId79" Type="http://schemas.openxmlformats.org/officeDocument/2006/relationships/image" Target="../media/image2901.png"/><Relationship Id="rId102" Type="http://schemas.openxmlformats.org/officeDocument/2006/relationships/customXml" Target="../ink/ink493.xml"/><Relationship Id="rId123" Type="http://schemas.openxmlformats.org/officeDocument/2006/relationships/image" Target="../media/image3113.png"/><Relationship Id="rId144" Type="http://schemas.openxmlformats.org/officeDocument/2006/relationships/customXml" Target="../ink/ink514.xml"/><Relationship Id="rId90" Type="http://schemas.openxmlformats.org/officeDocument/2006/relationships/image" Target="../media/image2951.png"/><Relationship Id="rId165" Type="http://schemas.openxmlformats.org/officeDocument/2006/relationships/image" Target="../media/image3321.png"/><Relationship Id="rId27" Type="http://schemas.openxmlformats.org/officeDocument/2006/relationships/image" Target="../media/image7110.png"/><Relationship Id="rId48" Type="http://schemas.openxmlformats.org/officeDocument/2006/relationships/customXml" Target="../ink/ink465.xml"/><Relationship Id="rId69" Type="http://schemas.openxmlformats.org/officeDocument/2006/relationships/image" Target="../media/image920.png"/><Relationship Id="rId113" Type="http://schemas.openxmlformats.org/officeDocument/2006/relationships/image" Target="../media/image3061.png"/><Relationship Id="rId134" Type="http://schemas.openxmlformats.org/officeDocument/2006/relationships/customXml" Target="../ink/ink509.xml"/><Relationship Id="rId80" Type="http://schemas.openxmlformats.org/officeDocument/2006/relationships/customXml" Target="../ink/ink481.xml"/><Relationship Id="rId155" Type="http://schemas.openxmlformats.org/officeDocument/2006/relationships/image" Target="../media/image3271.png"/><Relationship Id="rId17" Type="http://schemas.openxmlformats.org/officeDocument/2006/relationships/image" Target="../media/image6611.png"/><Relationship Id="rId38" Type="http://schemas.openxmlformats.org/officeDocument/2006/relationships/customXml" Target="../ink/ink460.xml"/><Relationship Id="rId59" Type="http://schemas.openxmlformats.org/officeDocument/2006/relationships/image" Target="../media/image8710.png"/><Relationship Id="rId103" Type="http://schemas.openxmlformats.org/officeDocument/2006/relationships/image" Target="../media/image3013.png"/><Relationship Id="rId124" Type="http://schemas.openxmlformats.org/officeDocument/2006/relationships/customXml" Target="../ink/ink504.xml"/><Relationship Id="rId70" Type="http://schemas.openxmlformats.org/officeDocument/2006/relationships/customXml" Target="../ink/ink476.xml"/><Relationship Id="rId91" Type="http://schemas.openxmlformats.org/officeDocument/2006/relationships/customXml" Target="../ink/ink487.xml"/><Relationship Id="rId145" Type="http://schemas.openxmlformats.org/officeDocument/2006/relationships/image" Target="../media/image3221.png"/><Relationship Id="rId166" Type="http://schemas.openxmlformats.org/officeDocument/2006/relationships/customXml" Target="../ink/ink52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2.png"/><Relationship Id="rId13" Type="http://schemas.openxmlformats.org/officeDocument/2006/relationships/customXml" Target="../ink/ink4088.xml"/><Relationship Id="rId18" Type="http://schemas.openxmlformats.org/officeDocument/2006/relationships/customXml" Target="../ink/ink4091.xml"/><Relationship Id="rId26" Type="http://schemas.openxmlformats.org/officeDocument/2006/relationships/customXml" Target="../ink/ink4095.xml"/><Relationship Id="rId3" Type="http://schemas.openxmlformats.org/officeDocument/2006/relationships/image" Target="../media/image731.emf"/><Relationship Id="rId21" Type="http://schemas.openxmlformats.org/officeDocument/2006/relationships/image" Target="../media/image2908.png"/><Relationship Id="rId7" Type="http://schemas.openxmlformats.org/officeDocument/2006/relationships/customXml" Target="../ink/ink4085.xml"/><Relationship Id="rId12" Type="http://schemas.openxmlformats.org/officeDocument/2006/relationships/image" Target="../media/image2904.png"/><Relationship Id="rId17" Type="http://schemas.openxmlformats.org/officeDocument/2006/relationships/image" Target="../media/image2906.png"/><Relationship Id="rId25" Type="http://schemas.openxmlformats.org/officeDocument/2006/relationships/image" Target="../media/image2915.png"/><Relationship Id="rId2" Type="http://schemas.openxmlformats.org/officeDocument/2006/relationships/image" Target="../media/image730.emf"/><Relationship Id="rId16" Type="http://schemas.openxmlformats.org/officeDocument/2006/relationships/customXml" Target="../ink/ink4090.xml"/><Relationship Id="rId20" Type="http://schemas.openxmlformats.org/officeDocument/2006/relationships/customXml" Target="../ink/ink4092.xml"/><Relationship Id="rId29" Type="http://schemas.openxmlformats.org/officeDocument/2006/relationships/image" Target="../media/image29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2.emf"/><Relationship Id="rId11" Type="http://schemas.openxmlformats.org/officeDocument/2006/relationships/customXml" Target="../ink/ink4087.xml"/><Relationship Id="rId24" Type="http://schemas.openxmlformats.org/officeDocument/2006/relationships/customXml" Target="../ink/ink4094.xml"/><Relationship Id="rId5" Type="http://schemas.openxmlformats.org/officeDocument/2006/relationships/image" Target="../media/image2899.png"/><Relationship Id="rId15" Type="http://schemas.openxmlformats.org/officeDocument/2006/relationships/customXml" Target="../ink/ink4089.xml"/><Relationship Id="rId23" Type="http://schemas.openxmlformats.org/officeDocument/2006/relationships/image" Target="../media/image2909.png"/><Relationship Id="rId28" Type="http://schemas.openxmlformats.org/officeDocument/2006/relationships/customXml" Target="../ink/ink4096.xml"/><Relationship Id="rId10" Type="http://schemas.openxmlformats.org/officeDocument/2006/relationships/image" Target="../media/image2903.png"/><Relationship Id="rId19" Type="http://schemas.openxmlformats.org/officeDocument/2006/relationships/image" Target="../media/image2907.png"/><Relationship Id="rId4" Type="http://schemas.openxmlformats.org/officeDocument/2006/relationships/customXml" Target="../ink/ink4084.xml"/><Relationship Id="rId9" Type="http://schemas.openxmlformats.org/officeDocument/2006/relationships/customXml" Target="../ink/ink4086.xml"/><Relationship Id="rId14" Type="http://schemas.openxmlformats.org/officeDocument/2006/relationships/image" Target="../media/image2905.png"/><Relationship Id="rId22" Type="http://schemas.openxmlformats.org/officeDocument/2006/relationships/customXml" Target="../ink/ink4093.xml"/><Relationship Id="rId27" Type="http://schemas.openxmlformats.org/officeDocument/2006/relationships/image" Target="../media/image2916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emf"/><Relationship Id="rId18" Type="http://schemas.openxmlformats.org/officeDocument/2006/relationships/customXml" Target="../ink/ink535.xml"/><Relationship Id="rId26" Type="http://schemas.openxmlformats.org/officeDocument/2006/relationships/customXml" Target="../ink/ink539.xml"/><Relationship Id="rId39" Type="http://schemas.openxmlformats.org/officeDocument/2006/relationships/image" Target="../media/image5911.png"/><Relationship Id="rId21" Type="http://schemas.openxmlformats.org/officeDocument/2006/relationships/image" Target="../media/image3300.png"/><Relationship Id="rId34" Type="http://schemas.openxmlformats.org/officeDocument/2006/relationships/customXml" Target="../ink/ink543.xml"/><Relationship Id="rId42" Type="http://schemas.openxmlformats.org/officeDocument/2006/relationships/customXml" Target="../ink/ink547.xml"/><Relationship Id="rId47" Type="http://schemas.openxmlformats.org/officeDocument/2006/relationships/image" Target="../media/image9910.png"/><Relationship Id="rId50" Type="http://schemas.openxmlformats.org/officeDocument/2006/relationships/customXml" Target="../ink/ink551.xml"/><Relationship Id="rId55" Type="http://schemas.openxmlformats.org/officeDocument/2006/relationships/image" Target="../media/image10211.png"/><Relationship Id="rId7" Type="http://schemas.openxmlformats.org/officeDocument/2006/relationships/customXml" Target="../ink/ink530.xml"/><Relationship Id="rId2" Type="http://schemas.openxmlformats.org/officeDocument/2006/relationships/image" Target="../media/image6.emf"/><Relationship Id="rId16" Type="http://schemas.openxmlformats.org/officeDocument/2006/relationships/customXml" Target="../ink/ink534.xml"/><Relationship Id="rId29" Type="http://schemas.openxmlformats.org/officeDocument/2006/relationships/image" Target="../media/image370.png"/><Relationship Id="rId11" Type="http://schemas.openxmlformats.org/officeDocument/2006/relationships/customXml" Target="../ink/ink532.xml"/><Relationship Id="rId24" Type="http://schemas.openxmlformats.org/officeDocument/2006/relationships/customXml" Target="../ink/ink538.xml"/><Relationship Id="rId32" Type="http://schemas.openxmlformats.org/officeDocument/2006/relationships/customXml" Target="../ink/ink542.xml"/><Relationship Id="rId37" Type="http://schemas.openxmlformats.org/officeDocument/2006/relationships/image" Target="../media/image5811.png"/><Relationship Id="rId40" Type="http://schemas.openxmlformats.org/officeDocument/2006/relationships/customXml" Target="../ink/ink546.xml"/><Relationship Id="rId45" Type="http://schemas.openxmlformats.org/officeDocument/2006/relationships/image" Target="../media/image9810.png"/><Relationship Id="rId53" Type="http://schemas.openxmlformats.org/officeDocument/2006/relationships/customXml" Target="../ink/ink553.xml"/><Relationship Id="rId58" Type="http://schemas.openxmlformats.org/officeDocument/2006/relationships/customXml" Target="../ink/ink556.xml"/><Relationship Id="rId5" Type="http://schemas.openxmlformats.org/officeDocument/2006/relationships/customXml" Target="../ink/ink529.xml"/><Relationship Id="rId61" Type="http://schemas.openxmlformats.org/officeDocument/2006/relationships/image" Target="../media/image1050.png"/><Relationship Id="rId19" Type="http://schemas.openxmlformats.org/officeDocument/2006/relationships/image" Target="../media/image3200.png"/><Relationship Id="rId14" Type="http://schemas.openxmlformats.org/officeDocument/2006/relationships/customXml" Target="../ink/ink533.xml"/><Relationship Id="rId22" Type="http://schemas.openxmlformats.org/officeDocument/2006/relationships/customXml" Target="../ink/ink537.xml"/><Relationship Id="rId27" Type="http://schemas.openxmlformats.org/officeDocument/2006/relationships/image" Target="../media/image360.png"/><Relationship Id="rId30" Type="http://schemas.openxmlformats.org/officeDocument/2006/relationships/customXml" Target="../ink/ink541.xml"/><Relationship Id="rId35" Type="http://schemas.openxmlformats.org/officeDocument/2006/relationships/image" Target="../media/image5711.png"/><Relationship Id="rId43" Type="http://schemas.openxmlformats.org/officeDocument/2006/relationships/image" Target="../media/image9710.png"/><Relationship Id="rId48" Type="http://schemas.openxmlformats.org/officeDocument/2006/relationships/customXml" Target="../ink/ink550.xml"/><Relationship Id="rId56" Type="http://schemas.openxmlformats.org/officeDocument/2006/relationships/customXml" Target="../ink/ink555.xml"/><Relationship Id="rId8" Type="http://schemas.openxmlformats.org/officeDocument/2006/relationships/image" Target="../media/image2610.png"/><Relationship Id="rId51" Type="http://schemas.openxmlformats.org/officeDocument/2006/relationships/customXml" Target="../ink/ink552.xml"/><Relationship Id="rId3" Type="http://schemas.openxmlformats.org/officeDocument/2006/relationships/image" Target="../media/image7.emf"/><Relationship Id="rId12" Type="http://schemas.openxmlformats.org/officeDocument/2006/relationships/image" Target="../media/image2810.png"/><Relationship Id="rId17" Type="http://schemas.openxmlformats.org/officeDocument/2006/relationships/image" Target="../media/image3101.png"/><Relationship Id="rId25" Type="http://schemas.openxmlformats.org/officeDocument/2006/relationships/image" Target="../media/image3500.png"/><Relationship Id="rId33" Type="http://schemas.openxmlformats.org/officeDocument/2006/relationships/image" Target="../media/image390.png"/><Relationship Id="rId38" Type="http://schemas.openxmlformats.org/officeDocument/2006/relationships/customXml" Target="../ink/ink545.xml"/><Relationship Id="rId46" Type="http://schemas.openxmlformats.org/officeDocument/2006/relationships/customXml" Target="../ink/ink549.xml"/><Relationship Id="rId59" Type="http://schemas.openxmlformats.org/officeDocument/2006/relationships/image" Target="../media/image1040.png"/><Relationship Id="rId20" Type="http://schemas.openxmlformats.org/officeDocument/2006/relationships/customXml" Target="../ink/ink536.xml"/><Relationship Id="rId41" Type="http://schemas.openxmlformats.org/officeDocument/2006/relationships/image" Target="../media/image6011.png"/><Relationship Id="rId54" Type="http://schemas.openxmlformats.org/officeDocument/2006/relationships/customXml" Target="../ink/ink5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10.png"/><Relationship Id="rId15" Type="http://schemas.openxmlformats.org/officeDocument/2006/relationships/image" Target="../media/image3000.png"/><Relationship Id="rId23" Type="http://schemas.openxmlformats.org/officeDocument/2006/relationships/image" Target="../media/image3400.png"/><Relationship Id="rId28" Type="http://schemas.openxmlformats.org/officeDocument/2006/relationships/customXml" Target="../ink/ink540.xml"/><Relationship Id="rId36" Type="http://schemas.openxmlformats.org/officeDocument/2006/relationships/customXml" Target="../ink/ink544.xml"/><Relationship Id="rId49" Type="http://schemas.openxmlformats.org/officeDocument/2006/relationships/image" Target="../media/image10010.png"/><Relationship Id="rId57" Type="http://schemas.openxmlformats.org/officeDocument/2006/relationships/image" Target="../media/image1030.png"/><Relationship Id="rId10" Type="http://schemas.openxmlformats.org/officeDocument/2006/relationships/image" Target="../media/image2710.png"/><Relationship Id="rId31" Type="http://schemas.openxmlformats.org/officeDocument/2006/relationships/image" Target="../media/image380.png"/><Relationship Id="rId44" Type="http://schemas.openxmlformats.org/officeDocument/2006/relationships/customXml" Target="../ink/ink548.xml"/><Relationship Id="rId52" Type="http://schemas.openxmlformats.org/officeDocument/2006/relationships/image" Target="../media/image10110.png"/><Relationship Id="rId60" Type="http://schemas.openxmlformats.org/officeDocument/2006/relationships/customXml" Target="../ink/ink557.xml"/><Relationship Id="rId4" Type="http://schemas.openxmlformats.org/officeDocument/2006/relationships/image" Target="../media/image8.emf"/><Relationship Id="rId9" Type="http://schemas.openxmlformats.org/officeDocument/2006/relationships/customXml" Target="../ink/ink531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63.xml"/><Relationship Id="rId18" Type="http://schemas.openxmlformats.org/officeDocument/2006/relationships/image" Target="../media/image10510.png"/><Relationship Id="rId26" Type="http://schemas.openxmlformats.org/officeDocument/2006/relationships/image" Target="../media/image1090.png"/><Relationship Id="rId39" Type="http://schemas.openxmlformats.org/officeDocument/2006/relationships/customXml" Target="../ink/ink576.xml"/><Relationship Id="rId21" Type="http://schemas.openxmlformats.org/officeDocument/2006/relationships/customXml" Target="../ink/ink567.xml"/><Relationship Id="rId34" Type="http://schemas.openxmlformats.org/officeDocument/2006/relationships/image" Target="../media/image3431.png"/><Relationship Id="rId42" Type="http://schemas.openxmlformats.org/officeDocument/2006/relationships/image" Target="../media/image3471.png"/><Relationship Id="rId7" Type="http://schemas.openxmlformats.org/officeDocument/2006/relationships/customXml" Target="../ink/ink560.xml"/><Relationship Id="rId2" Type="http://schemas.openxmlformats.org/officeDocument/2006/relationships/image" Target="../media/image10.emf"/><Relationship Id="rId16" Type="http://schemas.openxmlformats.org/officeDocument/2006/relationships/image" Target="../media/image10410.png"/><Relationship Id="rId29" Type="http://schemas.openxmlformats.org/officeDocument/2006/relationships/customXml" Target="../ink/ink5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10.png"/><Relationship Id="rId11" Type="http://schemas.openxmlformats.org/officeDocument/2006/relationships/customXml" Target="../ink/ink562.xml"/><Relationship Id="rId24" Type="http://schemas.openxmlformats.org/officeDocument/2006/relationships/image" Target="../media/image1080.png"/><Relationship Id="rId32" Type="http://schemas.openxmlformats.org/officeDocument/2006/relationships/image" Target="../media/image3421.png"/><Relationship Id="rId37" Type="http://schemas.openxmlformats.org/officeDocument/2006/relationships/customXml" Target="../ink/ink575.xml"/><Relationship Id="rId40" Type="http://schemas.openxmlformats.org/officeDocument/2006/relationships/image" Target="../media/image3461.png"/><Relationship Id="rId45" Type="http://schemas.openxmlformats.org/officeDocument/2006/relationships/customXml" Target="../ink/ink579.xml"/><Relationship Id="rId5" Type="http://schemas.openxmlformats.org/officeDocument/2006/relationships/customXml" Target="../ink/ink559.xml"/><Relationship Id="rId15" Type="http://schemas.openxmlformats.org/officeDocument/2006/relationships/customXml" Target="../ink/ink564.xml"/><Relationship Id="rId23" Type="http://schemas.openxmlformats.org/officeDocument/2006/relationships/customXml" Target="../ink/ink568.xml"/><Relationship Id="rId28" Type="http://schemas.openxmlformats.org/officeDocument/2006/relationships/image" Target="../media/image1100.png"/><Relationship Id="rId36" Type="http://schemas.openxmlformats.org/officeDocument/2006/relationships/image" Target="../media/image3441.png"/><Relationship Id="rId10" Type="http://schemas.openxmlformats.org/officeDocument/2006/relationships/image" Target="../media/image5110.png"/><Relationship Id="rId19" Type="http://schemas.openxmlformats.org/officeDocument/2006/relationships/customXml" Target="../ink/ink566.xml"/><Relationship Id="rId31" Type="http://schemas.openxmlformats.org/officeDocument/2006/relationships/customXml" Target="../ink/ink572.xml"/><Relationship Id="rId44" Type="http://schemas.openxmlformats.org/officeDocument/2006/relationships/image" Target="../media/image3481.png"/><Relationship Id="rId4" Type="http://schemas.openxmlformats.org/officeDocument/2006/relationships/image" Target="../media/image4110.png"/><Relationship Id="rId9" Type="http://schemas.openxmlformats.org/officeDocument/2006/relationships/customXml" Target="../ink/ink561.xml"/><Relationship Id="rId14" Type="http://schemas.openxmlformats.org/officeDocument/2006/relationships/image" Target="../media/image10310.png"/><Relationship Id="rId22" Type="http://schemas.openxmlformats.org/officeDocument/2006/relationships/image" Target="../media/image1070.png"/><Relationship Id="rId27" Type="http://schemas.openxmlformats.org/officeDocument/2006/relationships/customXml" Target="../ink/ink570.xml"/><Relationship Id="rId30" Type="http://schemas.openxmlformats.org/officeDocument/2006/relationships/image" Target="../media/image11110.png"/><Relationship Id="rId35" Type="http://schemas.openxmlformats.org/officeDocument/2006/relationships/customXml" Target="../ink/ink574.xml"/><Relationship Id="rId43" Type="http://schemas.openxmlformats.org/officeDocument/2006/relationships/customXml" Target="../ink/ink578.xml"/><Relationship Id="rId8" Type="http://schemas.openxmlformats.org/officeDocument/2006/relationships/image" Target="../media/image5010.png"/><Relationship Id="rId3" Type="http://schemas.openxmlformats.org/officeDocument/2006/relationships/customXml" Target="../ink/ink558.xml"/><Relationship Id="rId12" Type="http://schemas.openxmlformats.org/officeDocument/2006/relationships/image" Target="../media/image10210.png"/><Relationship Id="rId17" Type="http://schemas.openxmlformats.org/officeDocument/2006/relationships/customXml" Target="../ink/ink565.xml"/><Relationship Id="rId25" Type="http://schemas.openxmlformats.org/officeDocument/2006/relationships/customXml" Target="../ink/ink569.xml"/><Relationship Id="rId33" Type="http://schemas.openxmlformats.org/officeDocument/2006/relationships/customXml" Target="../ink/ink573.xml"/><Relationship Id="rId38" Type="http://schemas.openxmlformats.org/officeDocument/2006/relationships/image" Target="../media/image3451.png"/><Relationship Id="rId46" Type="http://schemas.openxmlformats.org/officeDocument/2006/relationships/image" Target="../media/image3491.png"/><Relationship Id="rId20" Type="http://schemas.openxmlformats.org/officeDocument/2006/relationships/image" Target="../media/image1060.png"/><Relationship Id="rId41" Type="http://schemas.openxmlformats.org/officeDocument/2006/relationships/customXml" Target="../ink/ink577.xml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customXml" Target="../ink/ink591.xml"/><Relationship Id="rId21" Type="http://schemas.openxmlformats.org/officeDocument/2006/relationships/image" Target="../media/image5210.png"/><Relationship Id="rId42" Type="http://schemas.openxmlformats.org/officeDocument/2006/relationships/customXml" Target="../ink/ink599.xml"/><Relationship Id="rId47" Type="http://schemas.openxmlformats.org/officeDocument/2006/relationships/image" Target="../media/image6510.png"/><Relationship Id="rId63" Type="http://schemas.openxmlformats.org/officeDocument/2006/relationships/image" Target="../media/image7310.png"/><Relationship Id="rId68" Type="http://schemas.openxmlformats.org/officeDocument/2006/relationships/customXml" Target="../ink/ink612.xml"/><Relationship Id="rId84" Type="http://schemas.openxmlformats.org/officeDocument/2006/relationships/customXml" Target="../ink/ink620.xml"/><Relationship Id="rId89" Type="http://schemas.openxmlformats.org/officeDocument/2006/relationships/image" Target="../media/image8610.png"/><Relationship Id="rId16" Type="http://schemas.openxmlformats.org/officeDocument/2006/relationships/customXml" Target="../ink/ink586.xml"/><Relationship Id="rId11" Type="http://schemas.openxmlformats.org/officeDocument/2006/relationships/image" Target="../media/image4710.png"/><Relationship Id="rId32" Type="http://schemas.openxmlformats.org/officeDocument/2006/relationships/customXml" Target="../ink/ink594.xml"/><Relationship Id="rId37" Type="http://schemas.openxmlformats.org/officeDocument/2006/relationships/image" Target="../media/image6010.png"/><Relationship Id="rId53" Type="http://schemas.openxmlformats.org/officeDocument/2006/relationships/image" Target="../media/image6810.png"/><Relationship Id="rId58" Type="http://schemas.openxmlformats.org/officeDocument/2006/relationships/customXml" Target="../ink/ink607.xml"/><Relationship Id="rId74" Type="http://schemas.openxmlformats.org/officeDocument/2006/relationships/customXml" Target="../ink/ink615.xml"/><Relationship Id="rId79" Type="http://schemas.openxmlformats.org/officeDocument/2006/relationships/image" Target="../media/image8110.png"/><Relationship Id="rId5" Type="http://schemas.openxmlformats.org/officeDocument/2006/relationships/image" Target="../media/image4410.png"/><Relationship Id="rId90" Type="http://schemas.openxmlformats.org/officeDocument/2006/relationships/customXml" Target="../ink/ink623.xml"/><Relationship Id="rId22" Type="http://schemas.openxmlformats.org/officeDocument/2006/relationships/customXml" Target="../ink/ink589.xml"/><Relationship Id="rId27" Type="http://schemas.openxmlformats.org/officeDocument/2006/relationships/image" Target="../media/image5510.png"/><Relationship Id="rId43" Type="http://schemas.openxmlformats.org/officeDocument/2006/relationships/image" Target="../media/image6310.png"/><Relationship Id="rId48" Type="http://schemas.openxmlformats.org/officeDocument/2006/relationships/customXml" Target="../ink/ink602.xml"/><Relationship Id="rId64" Type="http://schemas.openxmlformats.org/officeDocument/2006/relationships/customXml" Target="../ink/ink610.xml"/><Relationship Id="rId69" Type="http://schemas.openxmlformats.org/officeDocument/2006/relationships/image" Target="../media/image761.png"/><Relationship Id="rId8" Type="http://schemas.openxmlformats.org/officeDocument/2006/relationships/customXml" Target="../ink/ink582.xml"/><Relationship Id="rId51" Type="http://schemas.openxmlformats.org/officeDocument/2006/relationships/image" Target="../media/image6710.png"/><Relationship Id="rId72" Type="http://schemas.openxmlformats.org/officeDocument/2006/relationships/customXml" Target="../ink/ink614.xml"/><Relationship Id="rId80" Type="http://schemas.openxmlformats.org/officeDocument/2006/relationships/customXml" Target="../ink/ink618.xml"/><Relationship Id="rId85" Type="http://schemas.openxmlformats.org/officeDocument/2006/relationships/image" Target="../media/image847.png"/><Relationship Id="rId93" Type="http://schemas.openxmlformats.org/officeDocument/2006/relationships/image" Target="../media/image11410.png"/><Relationship Id="rId3" Type="http://schemas.openxmlformats.org/officeDocument/2006/relationships/image" Target="../media/image9.emf"/><Relationship Id="rId12" Type="http://schemas.openxmlformats.org/officeDocument/2006/relationships/customXml" Target="../ink/ink584.xml"/><Relationship Id="rId17" Type="http://schemas.openxmlformats.org/officeDocument/2006/relationships/image" Target="../media/image500.png"/><Relationship Id="rId25" Type="http://schemas.openxmlformats.org/officeDocument/2006/relationships/image" Target="../media/image5410.png"/><Relationship Id="rId33" Type="http://schemas.openxmlformats.org/officeDocument/2006/relationships/image" Target="../media/image5810.png"/><Relationship Id="rId38" Type="http://schemas.openxmlformats.org/officeDocument/2006/relationships/customXml" Target="../ink/ink597.xml"/><Relationship Id="rId46" Type="http://schemas.openxmlformats.org/officeDocument/2006/relationships/customXml" Target="../ink/ink601.xml"/><Relationship Id="rId59" Type="http://schemas.openxmlformats.org/officeDocument/2006/relationships/image" Target="../media/image715.png"/><Relationship Id="rId67" Type="http://schemas.openxmlformats.org/officeDocument/2006/relationships/image" Target="../media/image756.png"/><Relationship Id="rId20" Type="http://schemas.openxmlformats.org/officeDocument/2006/relationships/customXml" Target="../ink/ink588.xml"/><Relationship Id="rId41" Type="http://schemas.openxmlformats.org/officeDocument/2006/relationships/image" Target="../media/image6210.png"/><Relationship Id="rId54" Type="http://schemas.openxmlformats.org/officeDocument/2006/relationships/customXml" Target="../ink/ink605.xml"/><Relationship Id="rId62" Type="http://schemas.openxmlformats.org/officeDocument/2006/relationships/customXml" Target="../ink/ink609.xml"/><Relationship Id="rId70" Type="http://schemas.openxmlformats.org/officeDocument/2006/relationships/customXml" Target="../ink/ink613.xml"/><Relationship Id="rId75" Type="http://schemas.openxmlformats.org/officeDocument/2006/relationships/image" Target="../media/image7910.png"/><Relationship Id="rId83" Type="http://schemas.openxmlformats.org/officeDocument/2006/relationships/image" Target="../media/image8310.png"/><Relationship Id="rId88" Type="http://schemas.openxmlformats.org/officeDocument/2006/relationships/customXml" Target="../ink/ink622.xml"/><Relationship Id="rId91" Type="http://schemas.openxmlformats.org/officeDocument/2006/relationships/image" Target="../media/image11310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581.xml"/><Relationship Id="rId15" Type="http://schemas.openxmlformats.org/officeDocument/2006/relationships/image" Target="../media/image490.png"/><Relationship Id="rId23" Type="http://schemas.openxmlformats.org/officeDocument/2006/relationships/image" Target="../media/image5310.png"/><Relationship Id="rId28" Type="http://schemas.openxmlformats.org/officeDocument/2006/relationships/customXml" Target="../ink/ink592.xml"/><Relationship Id="rId36" Type="http://schemas.openxmlformats.org/officeDocument/2006/relationships/customXml" Target="../ink/ink596.xml"/><Relationship Id="rId49" Type="http://schemas.openxmlformats.org/officeDocument/2006/relationships/image" Target="../media/image6610.png"/><Relationship Id="rId57" Type="http://schemas.openxmlformats.org/officeDocument/2006/relationships/image" Target="../media/image700.png"/><Relationship Id="rId10" Type="http://schemas.openxmlformats.org/officeDocument/2006/relationships/customXml" Target="../ink/ink583.xml"/><Relationship Id="rId31" Type="http://schemas.openxmlformats.org/officeDocument/2006/relationships/image" Target="../media/image5710.png"/><Relationship Id="rId44" Type="http://schemas.openxmlformats.org/officeDocument/2006/relationships/customXml" Target="../ink/ink600.xml"/><Relationship Id="rId52" Type="http://schemas.openxmlformats.org/officeDocument/2006/relationships/customXml" Target="../ink/ink604.xml"/><Relationship Id="rId60" Type="http://schemas.openxmlformats.org/officeDocument/2006/relationships/customXml" Target="../ink/ink608.xml"/><Relationship Id="rId65" Type="http://schemas.openxmlformats.org/officeDocument/2006/relationships/image" Target="../media/image7410.png"/><Relationship Id="rId73" Type="http://schemas.openxmlformats.org/officeDocument/2006/relationships/image" Target="../media/image7810.png"/><Relationship Id="rId78" Type="http://schemas.openxmlformats.org/officeDocument/2006/relationships/customXml" Target="../ink/ink617.xml"/><Relationship Id="rId81" Type="http://schemas.openxmlformats.org/officeDocument/2006/relationships/image" Target="../media/image825.png"/><Relationship Id="rId86" Type="http://schemas.openxmlformats.org/officeDocument/2006/relationships/customXml" Target="../ink/ink621.xml"/><Relationship Id="rId4" Type="http://schemas.openxmlformats.org/officeDocument/2006/relationships/customXml" Target="../ink/ink580.xml"/><Relationship Id="rId9" Type="http://schemas.openxmlformats.org/officeDocument/2006/relationships/image" Target="../media/image4610.png"/><Relationship Id="rId13" Type="http://schemas.openxmlformats.org/officeDocument/2006/relationships/image" Target="../media/image4810.png"/><Relationship Id="rId18" Type="http://schemas.openxmlformats.org/officeDocument/2006/relationships/customXml" Target="../ink/ink587.xml"/><Relationship Id="rId39" Type="http://schemas.openxmlformats.org/officeDocument/2006/relationships/image" Target="../media/image614.png"/><Relationship Id="rId34" Type="http://schemas.openxmlformats.org/officeDocument/2006/relationships/customXml" Target="../ink/ink595.xml"/><Relationship Id="rId50" Type="http://schemas.openxmlformats.org/officeDocument/2006/relationships/customXml" Target="../ink/ink603.xml"/><Relationship Id="rId55" Type="http://schemas.openxmlformats.org/officeDocument/2006/relationships/image" Target="../media/image6910.png"/><Relationship Id="rId76" Type="http://schemas.openxmlformats.org/officeDocument/2006/relationships/customXml" Target="../ink/ink616.xml"/><Relationship Id="rId7" Type="http://schemas.openxmlformats.org/officeDocument/2006/relationships/image" Target="../media/image4510.png"/><Relationship Id="rId71" Type="http://schemas.openxmlformats.org/officeDocument/2006/relationships/image" Target="../media/image7710.png"/><Relationship Id="rId92" Type="http://schemas.openxmlformats.org/officeDocument/2006/relationships/customXml" Target="../ink/ink624.xml"/><Relationship Id="rId2" Type="http://schemas.openxmlformats.org/officeDocument/2006/relationships/image" Target="../media/image11.emf"/><Relationship Id="rId29" Type="http://schemas.openxmlformats.org/officeDocument/2006/relationships/image" Target="../media/image5610.png"/><Relationship Id="rId24" Type="http://schemas.openxmlformats.org/officeDocument/2006/relationships/customXml" Target="../ink/ink590.xml"/><Relationship Id="rId40" Type="http://schemas.openxmlformats.org/officeDocument/2006/relationships/customXml" Target="../ink/ink598.xml"/><Relationship Id="rId45" Type="http://schemas.openxmlformats.org/officeDocument/2006/relationships/image" Target="../media/image6410.png"/><Relationship Id="rId66" Type="http://schemas.openxmlformats.org/officeDocument/2006/relationships/customXml" Target="../ink/ink611.xml"/><Relationship Id="rId87" Type="http://schemas.openxmlformats.org/officeDocument/2006/relationships/image" Target="../media/image853.png"/><Relationship Id="rId61" Type="http://schemas.openxmlformats.org/officeDocument/2006/relationships/image" Target="../media/image722.png"/><Relationship Id="rId82" Type="http://schemas.openxmlformats.org/officeDocument/2006/relationships/customXml" Target="../ink/ink619.xml"/><Relationship Id="rId19" Type="http://schemas.openxmlformats.org/officeDocument/2006/relationships/image" Target="../media/image510.png"/><Relationship Id="rId14" Type="http://schemas.openxmlformats.org/officeDocument/2006/relationships/customXml" Target="../ink/ink585.xml"/><Relationship Id="rId30" Type="http://schemas.openxmlformats.org/officeDocument/2006/relationships/customXml" Target="../ink/ink593.xml"/><Relationship Id="rId35" Type="http://schemas.openxmlformats.org/officeDocument/2006/relationships/image" Target="../media/image5910.png"/><Relationship Id="rId56" Type="http://schemas.openxmlformats.org/officeDocument/2006/relationships/customXml" Target="../ink/ink606.xml"/><Relationship Id="rId77" Type="http://schemas.openxmlformats.org/officeDocument/2006/relationships/image" Target="../media/image8010.png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659.xml"/><Relationship Id="rId63" Type="http://schemas.openxmlformats.org/officeDocument/2006/relationships/image" Target="../media/image356.png"/><Relationship Id="rId84" Type="http://schemas.openxmlformats.org/officeDocument/2006/relationships/customXml" Target="../ink/ink642.xml"/><Relationship Id="rId138" Type="http://schemas.openxmlformats.org/officeDocument/2006/relationships/customXml" Target="../ink/ink670.xml"/><Relationship Id="rId159" Type="http://schemas.openxmlformats.org/officeDocument/2006/relationships/image" Target="../media/image408.png"/><Relationship Id="rId170" Type="http://schemas.openxmlformats.org/officeDocument/2006/relationships/customXml" Target="../ink/ink686.xml"/><Relationship Id="rId191" Type="http://schemas.openxmlformats.org/officeDocument/2006/relationships/image" Target="../media/image424.png"/><Relationship Id="rId205" Type="http://schemas.openxmlformats.org/officeDocument/2006/relationships/image" Target="../media/image429.png"/><Relationship Id="rId226" Type="http://schemas.openxmlformats.org/officeDocument/2006/relationships/customXml" Target="../ink/ink716.xml"/><Relationship Id="rId247" Type="http://schemas.openxmlformats.org/officeDocument/2006/relationships/image" Target="../media/image449.png"/><Relationship Id="rId107" Type="http://schemas.openxmlformats.org/officeDocument/2006/relationships/customXml" Target="../ink/ink654.xml"/><Relationship Id="rId268" Type="http://schemas.openxmlformats.org/officeDocument/2006/relationships/customXml" Target="../ink/ink737.xml"/><Relationship Id="rId289" Type="http://schemas.openxmlformats.org/officeDocument/2006/relationships/image" Target="../media/image470.png"/><Relationship Id="rId74" Type="http://schemas.openxmlformats.org/officeDocument/2006/relationships/customXml" Target="../ink/ink637.xml"/><Relationship Id="rId128" Type="http://schemas.openxmlformats.org/officeDocument/2006/relationships/customXml" Target="../ink/ink665.xml"/><Relationship Id="rId149" Type="http://schemas.openxmlformats.org/officeDocument/2006/relationships/image" Target="../media/image402.png"/><Relationship Id="rId5" Type="http://schemas.openxmlformats.org/officeDocument/2006/relationships/customXml" Target="../ink/ink626.xml"/><Relationship Id="rId95" Type="http://schemas.openxmlformats.org/officeDocument/2006/relationships/image" Target="../media/image374.png"/><Relationship Id="rId160" Type="http://schemas.openxmlformats.org/officeDocument/2006/relationships/customXml" Target="../ink/ink681.xml"/><Relationship Id="rId181" Type="http://schemas.openxmlformats.org/officeDocument/2006/relationships/image" Target="../media/image419.png"/><Relationship Id="rId216" Type="http://schemas.openxmlformats.org/officeDocument/2006/relationships/customXml" Target="../ink/ink711.xml"/><Relationship Id="rId237" Type="http://schemas.openxmlformats.org/officeDocument/2006/relationships/image" Target="../media/image444.png"/><Relationship Id="rId258" Type="http://schemas.openxmlformats.org/officeDocument/2006/relationships/customXml" Target="../ink/ink732.xml"/><Relationship Id="rId279" Type="http://schemas.openxmlformats.org/officeDocument/2006/relationships/image" Target="../media/image465.png"/><Relationship Id="rId64" Type="http://schemas.openxmlformats.org/officeDocument/2006/relationships/customXml" Target="../ink/ink632.xml"/><Relationship Id="rId118" Type="http://schemas.openxmlformats.org/officeDocument/2006/relationships/image" Target="../media/image386.png"/><Relationship Id="rId139" Type="http://schemas.openxmlformats.org/officeDocument/2006/relationships/image" Target="../media/image397.png"/><Relationship Id="rId290" Type="http://schemas.openxmlformats.org/officeDocument/2006/relationships/customXml" Target="../ink/ink748.xml"/><Relationship Id="rId85" Type="http://schemas.openxmlformats.org/officeDocument/2006/relationships/image" Target="../media/image368.png"/><Relationship Id="rId150" Type="http://schemas.openxmlformats.org/officeDocument/2006/relationships/customXml" Target="../ink/ink676.xml"/><Relationship Id="rId171" Type="http://schemas.openxmlformats.org/officeDocument/2006/relationships/image" Target="../media/image414.png"/><Relationship Id="rId192" Type="http://schemas.openxmlformats.org/officeDocument/2006/relationships/customXml" Target="../ink/ink697.xml"/><Relationship Id="rId206" Type="http://schemas.openxmlformats.org/officeDocument/2006/relationships/customXml" Target="../ink/ink705.xml"/><Relationship Id="rId227" Type="http://schemas.openxmlformats.org/officeDocument/2006/relationships/image" Target="../media/image439.png"/><Relationship Id="rId248" Type="http://schemas.openxmlformats.org/officeDocument/2006/relationships/customXml" Target="../ink/ink727.xml"/><Relationship Id="rId269" Type="http://schemas.openxmlformats.org/officeDocument/2006/relationships/image" Target="../media/image460.png"/><Relationship Id="rId108" Type="http://schemas.openxmlformats.org/officeDocument/2006/relationships/image" Target="../media/image381.png"/><Relationship Id="rId129" Type="http://schemas.openxmlformats.org/officeDocument/2006/relationships/image" Target="../media/image392.png"/><Relationship Id="rId280" Type="http://schemas.openxmlformats.org/officeDocument/2006/relationships/customXml" Target="../ink/ink743.xml"/><Relationship Id="rId75" Type="http://schemas.openxmlformats.org/officeDocument/2006/relationships/image" Target="../media/image363.png"/><Relationship Id="rId96" Type="http://schemas.openxmlformats.org/officeDocument/2006/relationships/customXml" Target="../ink/ink648.xml"/><Relationship Id="rId140" Type="http://schemas.openxmlformats.org/officeDocument/2006/relationships/customXml" Target="../ink/ink671.xml"/><Relationship Id="rId161" Type="http://schemas.openxmlformats.org/officeDocument/2006/relationships/image" Target="../media/image409.png"/><Relationship Id="rId182" Type="http://schemas.openxmlformats.org/officeDocument/2006/relationships/customXml" Target="../ink/ink692.xml"/><Relationship Id="rId217" Type="http://schemas.openxmlformats.org/officeDocument/2006/relationships/image" Target="../media/image434.png"/><Relationship Id="rId6" Type="http://schemas.openxmlformats.org/officeDocument/2006/relationships/image" Target="../media/image3531.png"/><Relationship Id="rId238" Type="http://schemas.openxmlformats.org/officeDocument/2006/relationships/customXml" Target="../ink/ink722.xml"/><Relationship Id="rId259" Type="http://schemas.openxmlformats.org/officeDocument/2006/relationships/image" Target="../media/image455.png"/><Relationship Id="rId119" Type="http://schemas.openxmlformats.org/officeDocument/2006/relationships/customXml" Target="../ink/ink660.xml"/><Relationship Id="rId270" Type="http://schemas.openxmlformats.org/officeDocument/2006/relationships/customXml" Target="../ink/ink738.xml"/><Relationship Id="rId291" Type="http://schemas.openxmlformats.org/officeDocument/2006/relationships/image" Target="../media/image471.png"/><Relationship Id="rId65" Type="http://schemas.openxmlformats.org/officeDocument/2006/relationships/image" Target="../media/image357.png"/><Relationship Id="rId86" Type="http://schemas.openxmlformats.org/officeDocument/2006/relationships/customXml" Target="../ink/ink643.xml"/><Relationship Id="rId130" Type="http://schemas.openxmlformats.org/officeDocument/2006/relationships/customXml" Target="../ink/ink666.xml"/><Relationship Id="rId151" Type="http://schemas.openxmlformats.org/officeDocument/2006/relationships/image" Target="../media/image403.png"/><Relationship Id="rId172" Type="http://schemas.openxmlformats.org/officeDocument/2006/relationships/customXml" Target="../ink/ink687.xml"/><Relationship Id="rId193" Type="http://schemas.openxmlformats.org/officeDocument/2006/relationships/image" Target="../media/image307.png"/><Relationship Id="rId207" Type="http://schemas.openxmlformats.org/officeDocument/2006/relationships/customXml" Target="../ink/ink706.xml"/><Relationship Id="rId228" Type="http://schemas.openxmlformats.org/officeDocument/2006/relationships/customXml" Target="../ink/ink717.xml"/><Relationship Id="rId249" Type="http://schemas.openxmlformats.org/officeDocument/2006/relationships/image" Target="../media/image450.png"/><Relationship Id="rId109" Type="http://schemas.openxmlformats.org/officeDocument/2006/relationships/customXml" Target="../ink/ink655.xml"/><Relationship Id="rId260" Type="http://schemas.openxmlformats.org/officeDocument/2006/relationships/customXml" Target="../ink/ink733.xml"/><Relationship Id="rId281" Type="http://schemas.openxmlformats.org/officeDocument/2006/relationships/image" Target="../media/image466.png"/><Relationship Id="rId55" Type="http://schemas.openxmlformats.org/officeDocument/2006/relationships/image" Target="../media/image11210.png"/><Relationship Id="rId76" Type="http://schemas.openxmlformats.org/officeDocument/2006/relationships/customXml" Target="../ink/ink638.xml"/><Relationship Id="rId97" Type="http://schemas.openxmlformats.org/officeDocument/2006/relationships/image" Target="../media/image375.png"/><Relationship Id="rId120" Type="http://schemas.openxmlformats.org/officeDocument/2006/relationships/image" Target="../media/image387.png"/><Relationship Id="rId141" Type="http://schemas.openxmlformats.org/officeDocument/2006/relationships/image" Target="../media/image398.png"/><Relationship Id="rId7" Type="http://schemas.openxmlformats.org/officeDocument/2006/relationships/customXml" Target="../ink/ink627.xml"/><Relationship Id="rId162" Type="http://schemas.openxmlformats.org/officeDocument/2006/relationships/customXml" Target="../ink/ink682.xml"/><Relationship Id="rId183" Type="http://schemas.openxmlformats.org/officeDocument/2006/relationships/image" Target="../media/image420.png"/><Relationship Id="rId218" Type="http://schemas.openxmlformats.org/officeDocument/2006/relationships/customXml" Target="../ink/ink712.xml"/><Relationship Id="rId239" Type="http://schemas.openxmlformats.org/officeDocument/2006/relationships/image" Target="../media/image445.png"/><Relationship Id="rId250" Type="http://schemas.openxmlformats.org/officeDocument/2006/relationships/customXml" Target="../ink/ink728.xml"/><Relationship Id="rId271" Type="http://schemas.openxmlformats.org/officeDocument/2006/relationships/image" Target="../media/image461.png"/><Relationship Id="rId66" Type="http://schemas.openxmlformats.org/officeDocument/2006/relationships/customXml" Target="../ink/ink633.xml"/><Relationship Id="rId87" Type="http://schemas.openxmlformats.org/officeDocument/2006/relationships/image" Target="../media/image369.png"/><Relationship Id="rId110" Type="http://schemas.openxmlformats.org/officeDocument/2006/relationships/image" Target="../media/image382.png"/><Relationship Id="rId131" Type="http://schemas.openxmlformats.org/officeDocument/2006/relationships/image" Target="../media/image393.png"/><Relationship Id="rId152" Type="http://schemas.openxmlformats.org/officeDocument/2006/relationships/customXml" Target="../ink/ink677.xml"/><Relationship Id="rId173" Type="http://schemas.openxmlformats.org/officeDocument/2006/relationships/image" Target="../media/image415.png"/><Relationship Id="rId194" Type="http://schemas.openxmlformats.org/officeDocument/2006/relationships/customXml" Target="../ink/ink698.xml"/><Relationship Id="rId208" Type="http://schemas.openxmlformats.org/officeDocument/2006/relationships/image" Target="../media/image430.png"/><Relationship Id="rId229" Type="http://schemas.openxmlformats.org/officeDocument/2006/relationships/image" Target="../media/image440.png"/><Relationship Id="rId240" Type="http://schemas.openxmlformats.org/officeDocument/2006/relationships/customXml" Target="../ink/ink723.xml"/><Relationship Id="rId261" Type="http://schemas.openxmlformats.org/officeDocument/2006/relationships/image" Target="../media/image456.png"/><Relationship Id="rId56" Type="http://schemas.openxmlformats.org/officeDocument/2006/relationships/customXml" Target="../ink/ink628.xml"/><Relationship Id="rId77" Type="http://schemas.openxmlformats.org/officeDocument/2006/relationships/image" Target="../media/image364.png"/><Relationship Id="rId100" Type="http://schemas.openxmlformats.org/officeDocument/2006/relationships/customXml" Target="../ink/ink650.xml"/><Relationship Id="rId282" Type="http://schemas.openxmlformats.org/officeDocument/2006/relationships/customXml" Target="../ink/ink744.xml"/><Relationship Id="rId98" Type="http://schemas.openxmlformats.org/officeDocument/2006/relationships/customXml" Target="../ink/ink649.xml"/><Relationship Id="rId121" Type="http://schemas.openxmlformats.org/officeDocument/2006/relationships/customXml" Target="../ink/ink661.xml"/><Relationship Id="rId142" Type="http://schemas.openxmlformats.org/officeDocument/2006/relationships/customXml" Target="../ink/ink672.xml"/><Relationship Id="rId163" Type="http://schemas.openxmlformats.org/officeDocument/2006/relationships/image" Target="../media/image410.png"/><Relationship Id="rId184" Type="http://schemas.openxmlformats.org/officeDocument/2006/relationships/customXml" Target="../ink/ink693.xml"/><Relationship Id="rId219" Type="http://schemas.openxmlformats.org/officeDocument/2006/relationships/image" Target="../media/image435.png"/><Relationship Id="rId230" Type="http://schemas.openxmlformats.org/officeDocument/2006/relationships/customXml" Target="../ink/ink718.xml"/><Relationship Id="rId251" Type="http://schemas.openxmlformats.org/officeDocument/2006/relationships/image" Target="../media/image451.png"/><Relationship Id="rId67" Type="http://schemas.openxmlformats.org/officeDocument/2006/relationships/image" Target="../media/image358.png"/><Relationship Id="rId272" Type="http://schemas.openxmlformats.org/officeDocument/2006/relationships/customXml" Target="../ink/ink739.xml"/><Relationship Id="rId88" Type="http://schemas.openxmlformats.org/officeDocument/2006/relationships/customXml" Target="../ink/ink644.xml"/><Relationship Id="rId111" Type="http://schemas.openxmlformats.org/officeDocument/2006/relationships/customXml" Target="../ink/ink656.xml"/><Relationship Id="rId132" Type="http://schemas.openxmlformats.org/officeDocument/2006/relationships/customXml" Target="../ink/ink667.xml"/><Relationship Id="rId153" Type="http://schemas.openxmlformats.org/officeDocument/2006/relationships/image" Target="../media/image405.png"/><Relationship Id="rId174" Type="http://schemas.openxmlformats.org/officeDocument/2006/relationships/customXml" Target="../ink/ink688.xml"/><Relationship Id="rId195" Type="http://schemas.openxmlformats.org/officeDocument/2006/relationships/image" Target="../media/image425.png"/><Relationship Id="rId209" Type="http://schemas.openxmlformats.org/officeDocument/2006/relationships/customXml" Target="../ink/ink707.xml"/><Relationship Id="rId220" Type="http://schemas.openxmlformats.org/officeDocument/2006/relationships/customXml" Target="../ink/ink713.xml"/><Relationship Id="rId241" Type="http://schemas.openxmlformats.org/officeDocument/2006/relationships/image" Target="../media/image446.png"/><Relationship Id="rId57" Type="http://schemas.openxmlformats.org/officeDocument/2006/relationships/image" Target="../media/image1130.png"/><Relationship Id="rId106" Type="http://schemas.openxmlformats.org/officeDocument/2006/relationships/image" Target="../media/image379.png"/><Relationship Id="rId127" Type="http://schemas.openxmlformats.org/officeDocument/2006/relationships/image" Target="../media/image391.png"/><Relationship Id="rId262" Type="http://schemas.openxmlformats.org/officeDocument/2006/relationships/customXml" Target="../ink/ink734.xml"/><Relationship Id="rId283" Type="http://schemas.openxmlformats.org/officeDocument/2006/relationships/image" Target="../media/image467.png"/><Relationship Id="rId73" Type="http://schemas.openxmlformats.org/officeDocument/2006/relationships/image" Target="../media/image362.png"/><Relationship Id="rId78" Type="http://schemas.openxmlformats.org/officeDocument/2006/relationships/customXml" Target="../ink/ink639.xml"/><Relationship Id="rId94" Type="http://schemas.openxmlformats.org/officeDocument/2006/relationships/customXml" Target="../ink/ink647.xml"/><Relationship Id="rId99" Type="http://schemas.openxmlformats.org/officeDocument/2006/relationships/image" Target="../media/image376.png"/><Relationship Id="rId101" Type="http://schemas.openxmlformats.org/officeDocument/2006/relationships/customXml" Target="../ink/ink651.xml"/><Relationship Id="rId122" Type="http://schemas.openxmlformats.org/officeDocument/2006/relationships/image" Target="../media/image388.png"/><Relationship Id="rId143" Type="http://schemas.openxmlformats.org/officeDocument/2006/relationships/image" Target="../media/image399.png"/><Relationship Id="rId148" Type="http://schemas.openxmlformats.org/officeDocument/2006/relationships/customXml" Target="../ink/ink675.xml"/><Relationship Id="rId164" Type="http://schemas.openxmlformats.org/officeDocument/2006/relationships/customXml" Target="../ink/ink683.xml"/><Relationship Id="rId169" Type="http://schemas.openxmlformats.org/officeDocument/2006/relationships/image" Target="../media/image413.png"/><Relationship Id="rId185" Type="http://schemas.openxmlformats.org/officeDocument/2006/relationships/image" Target="../media/image421.png"/><Relationship Id="rId4" Type="http://schemas.openxmlformats.org/officeDocument/2006/relationships/image" Target="../media/image3521.png"/><Relationship Id="rId180" Type="http://schemas.openxmlformats.org/officeDocument/2006/relationships/customXml" Target="../ink/ink691.xml"/><Relationship Id="rId210" Type="http://schemas.openxmlformats.org/officeDocument/2006/relationships/customXml" Target="../ink/ink708.xml"/><Relationship Id="rId215" Type="http://schemas.openxmlformats.org/officeDocument/2006/relationships/image" Target="../media/image433.png"/><Relationship Id="rId236" Type="http://schemas.openxmlformats.org/officeDocument/2006/relationships/customXml" Target="../ink/ink721.xml"/><Relationship Id="rId257" Type="http://schemas.openxmlformats.org/officeDocument/2006/relationships/image" Target="../media/image454.png"/><Relationship Id="rId278" Type="http://schemas.openxmlformats.org/officeDocument/2006/relationships/customXml" Target="../ink/ink742.xml"/><Relationship Id="rId231" Type="http://schemas.openxmlformats.org/officeDocument/2006/relationships/image" Target="../media/image441.png"/><Relationship Id="rId252" Type="http://schemas.openxmlformats.org/officeDocument/2006/relationships/customXml" Target="../ink/ink729.xml"/><Relationship Id="rId273" Type="http://schemas.openxmlformats.org/officeDocument/2006/relationships/image" Target="../media/image462.png"/><Relationship Id="rId68" Type="http://schemas.openxmlformats.org/officeDocument/2006/relationships/customXml" Target="../ink/ink634.xml"/><Relationship Id="rId89" Type="http://schemas.openxmlformats.org/officeDocument/2006/relationships/image" Target="../media/image371.png"/><Relationship Id="rId112" Type="http://schemas.openxmlformats.org/officeDocument/2006/relationships/image" Target="../media/image383.png"/><Relationship Id="rId133" Type="http://schemas.openxmlformats.org/officeDocument/2006/relationships/image" Target="../media/image394.png"/><Relationship Id="rId154" Type="http://schemas.openxmlformats.org/officeDocument/2006/relationships/customXml" Target="../ink/ink678.xml"/><Relationship Id="rId175" Type="http://schemas.openxmlformats.org/officeDocument/2006/relationships/image" Target="../media/image416.png"/><Relationship Id="rId196" Type="http://schemas.openxmlformats.org/officeDocument/2006/relationships/customXml" Target="../ink/ink699.xml"/><Relationship Id="rId200" Type="http://schemas.openxmlformats.org/officeDocument/2006/relationships/image" Target="../media/image427.png"/><Relationship Id="rId221" Type="http://schemas.openxmlformats.org/officeDocument/2006/relationships/image" Target="../media/image436.png"/><Relationship Id="rId242" Type="http://schemas.openxmlformats.org/officeDocument/2006/relationships/customXml" Target="../ink/ink724.xml"/><Relationship Id="rId263" Type="http://schemas.openxmlformats.org/officeDocument/2006/relationships/image" Target="../media/image457.png"/><Relationship Id="rId284" Type="http://schemas.openxmlformats.org/officeDocument/2006/relationships/customXml" Target="../ink/ink745.xml"/><Relationship Id="rId58" Type="http://schemas.openxmlformats.org/officeDocument/2006/relationships/customXml" Target="../ink/ink629.xml"/><Relationship Id="rId79" Type="http://schemas.openxmlformats.org/officeDocument/2006/relationships/image" Target="../media/image365.png"/><Relationship Id="rId102" Type="http://schemas.openxmlformats.org/officeDocument/2006/relationships/image" Target="../media/image377.png"/><Relationship Id="rId123" Type="http://schemas.openxmlformats.org/officeDocument/2006/relationships/customXml" Target="../ink/ink662.xml"/><Relationship Id="rId144" Type="http://schemas.openxmlformats.org/officeDocument/2006/relationships/customXml" Target="../ink/ink673.xml"/><Relationship Id="rId90" Type="http://schemas.openxmlformats.org/officeDocument/2006/relationships/customXml" Target="../ink/ink645.xml"/><Relationship Id="rId165" Type="http://schemas.openxmlformats.org/officeDocument/2006/relationships/image" Target="../media/image411.png"/><Relationship Id="rId186" Type="http://schemas.openxmlformats.org/officeDocument/2006/relationships/customXml" Target="../ink/ink694.xml"/><Relationship Id="rId211" Type="http://schemas.openxmlformats.org/officeDocument/2006/relationships/image" Target="../media/image431.png"/><Relationship Id="rId232" Type="http://schemas.openxmlformats.org/officeDocument/2006/relationships/customXml" Target="../ink/ink719.xml"/><Relationship Id="rId253" Type="http://schemas.openxmlformats.org/officeDocument/2006/relationships/image" Target="../media/image452.png"/><Relationship Id="rId274" Type="http://schemas.openxmlformats.org/officeDocument/2006/relationships/customXml" Target="../ink/ink740.xml"/><Relationship Id="rId69" Type="http://schemas.openxmlformats.org/officeDocument/2006/relationships/image" Target="../media/image359.png"/><Relationship Id="rId113" Type="http://schemas.openxmlformats.org/officeDocument/2006/relationships/customXml" Target="../ink/ink657.xml"/><Relationship Id="rId134" Type="http://schemas.openxmlformats.org/officeDocument/2006/relationships/customXml" Target="../ink/ink668.xml"/><Relationship Id="rId80" Type="http://schemas.openxmlformats.org/officeDocument/2006/relationships/customXml" Target="../ink/ink640.xml"/><Relationship Id="rId155" Type="http://schemas.openxmlformats.org/officeDocument/2006/relationships/image" Target="../media/image406.png"/><Relationship Id="rId176" Type="http://schemas.openxmlformats.org/officeDocument/2006/relationships/customXml" Target="../ink/ink689.xml"/><Relationship Id="rId197" Type="http://schemas.openxmlformats.org/officeDocument/2006/relationships/customXml" Target="../ink/ink700.xml"/><Relationship Id="rId201" Type="http://schemas.openxmlformats.org/officeDocument/2006/relationships/customXml" Target="../ink/ink702.xml"/><Relationship Id="rId222" Type="http://schemas.openxmlformats.org/officeDocument/2006/relationships/customXml" Target="../ink/ink714.xml"/><Relationship Id="rId243" Type="http://schemas.openxmlformats.org/officeDocument/2006/relationships/image" Target="../media/image447.png"/><Relationship Id="rId264" Type="http://schemas.openxmlformats.org/officeDocument/2006/relationships/customXml" Target="../ink/ink735.xml"/><Relationship Id="rId285" Type="http://schemas.openxmlformats.org/officeDocument/2006/relationships/image" Target="../media/image468.png"/><Relationship Id="rId59" Type="http://schemas.openxmlformats.org/officeDocument/2006/relationships/image" Target="../media/image3541.png"/><Relationship Id="rId103" Type="http://schemas.openxmlformats.org/officeDocument/2006/relationships/customXml" Target="../ink/ink652.xml"/><Relationship Id="rId124" Type="http://schemas.openxmlformats.org/officeDocument/2006/relationships/image" Target="../media/image389.png"/><Relationship Id="rId70" Type="http://schemas.openxmlformats.org/officeDocument/2006/relationships/customXml" Target="../ink/ink635.xml"/><Relationship Id="rId91" Type="http://schemas.openxmlformats.org/officeDocument/2006/relationships/image" Target="../media/image372.png"/><Relationship Id="rId145" Type="http://schemas.openxmlformats.org/officeDocument/2006/relationships/image" Target="../media/image400.png"/><Relationship Id="rId166" Type="http://schemas.openxmlformats.org/officeDocument/2006/relationships/customXml" Target="../ink/ink684.xml"/><Relationship Id="rId187" Type="http://schemas.openxmlformats.org/officeDocument/2006/relationships/image" Target="../media/image422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709.xml"/><Relationship Id="rId233" Type="http://schemas.openxmlformats.org/officeDocument/2006/relationships/image" Target="../media/image442.png"/><Relationship Id="rId254" Type="http://schemas.openxmlformats.org/officeDocument/2006/relationships/customXml" Target="../ink/ink730.xml"/><Relationship Id="rId114" Type="http://schemas.openxmlformats.org/officeDocument/2006/relationships/image" Target="../media/image384.png"/><Relationship Id="rId275" Type="http://schemas.openxmlformats.org/officeDocument/2006/relationships/image" Target="../media/image463.png"/><Relationship Id="rId60" Type="http://schemas.openxmlformats.org/officeDocument/2006/relationships/customXml" Target="../ink/ink630.xml"/><Relationship Id="rId81" Type="http://schemas.openxmlformats.org/officeDocument/2006/relationships/image" Target="../media/image366.png"/><Relationship Id="rId135" Type="http://schemas.openxmlformats.org/officeDocument/2006/relationships/image" Target="../media/image395.png"/><Relationship Id="rId156" Type="http://schemas.openxmlformats.org/officeDocument/2006/relationships/customXml" Target="../ink/ink679.xml"/><Relationship Id="rId177" Type="http://schemas.openxmlformats.org/officeDocument/2006/relationships/image" Target="../media/image417.png"/><Relationship Id="rId198" Type="http://schemas.openxmlformats.org/officeDocument/2006/relationships/image" Target="../media/image426.png"/><Relationship Id="rId202" Type="http://schemas.openxmlformats.org/officeDocument/2006/relationships/image" Target="../media/image428.png"/><Relationship Id="rId223" Type="http://schemas.openxmlformats.org/officeDocument/2006/relationships/image" Target="../media/image437.png"/><Relationship Id="rId244" Type="http://schemas.openxmlformats.org/officeDocument/2006/relationships/customXml" Target="../ink/ink725.xml"/><Relationship Id="rId265" Type="http://schemas.openxmlformats.org/officeDocument/2006/relationships/image" Target="../media/image458.png"/><Relationship Id="rId286" Type="http://schemas.openxmlformats.org/officeDocument/2006/relationships/customXml" Target="../ink/ink746.xml"/><Relationship Id="rId104" Type="http://schemas.openxmlformats.org/officeDocument/2006/relationships/image" Target="../media/image378.png"/><Relationship Id="rId125" Type="http://schemas.openxmlformats.org/officeDocument/2006/relationships/customXml" Target="../ink/ink663.xml"/><Relationship Id="rId146" Type="http://schemas.openxmlformats.org/officeDocument/2006/relationships/customXml" Target="../ink/ink674.xml"/><Relationship Id="rId167" Type="http://schemas.openxmlformats.org/officeDocument/2006/relationships/image" Target="../media/image412.png"/><Relationship Id="rId188" Type="http://schemas.openxmlformats.org/officeDocument/2006/relationships/customXml" Target="../ink/ink695.xml"/><Relationship Id="rId71" Type="http://schemas.openxmlformats.org/officeDocument/2006/relationships/image" Target="../media/image361.png"/><Relationship Id="rId92" Type="http://schemas.openxmlformats.org/officeDocument/2006/relationships/customXml" Target="../ink/ink646.xml"/><Relationship Id="rId213" Type="http://schemas.openxmlformats.org/officeDocument/2006/relationships/image" Target="../media/image432.png"/><Relationship Id="rId234" Type="http://schemas.openxmlformats.org/officeDocument/2006/relationships/customXml" Target="../ink/ink720.xml"/><Relationship Id="rId2" Type="http://schemas.openxmlformats.org/officeDocument/2006/relationships/image" Target="../media/image12.emf"/><Relationship Id="rId255" Type="http://schemas.openxmlformats.org/officeDocument/2006/relationships/image" Target="../media/image453.png"/><Relationship Id="rId276" Type="http://schemas.openxmlformats.org/officeDocument/2006/relationships/customXml" Target="../ink/ink741.xml"/><Relationship Id="rId115" Type="http://schemas.openxmlformats.org/officeDocument/2006/relationships/customXml" Target="../ink/ink658.xml"/><Relationship Id="rId136" Type="http://schemas.openxmlformats.org/officeDocument/2006/relationships/customXml" Target="../ink/ink669.xml"/><Relationship Id="rId157" Type="http://schemas.openxmlformats.org/officeDocument/2006/relationships/image" Target="../media/image407.png"/><Relationship Id="rId178" Type="http://schemas.openxmlformats.org/officeDocument/2006/relationships/customXml" Target="../ink/ink690.xml"/><Relationship Id="rId61" Type="http://schemas.openxmlformats.org/officeDocument/2006/relationships/image" Target="../media/image3551.png"/><Relationship Id="rId82" Type="http://schemas.openxmlformats.org/officeDocument/2006/relationships/customXml" Target="../ink/ink641.xml"/><Relationship Id="rId199" Type="http://schemas.openxmlformats.org/officeDocument/2006/relationships/customXml" Target="../ink/ink701.xml"/><Relationship Id="rId203" Type="http://schemas.openxmlformats.org/officeDocument/2006/relationships/customXml" Target="../ink/ink703.xml"/><Relationship Id="rId224" Type="http://schemas.openxmlformats.org/officeDocument/2006/relationships/customXml" Target="../ink/ink715.xml"/><Relationship Id="rId245" Type="http://schemas.openxmlformats.org/officeDocument/2006/relationships/image" Target="../media/image448.png"/><Relationship Id="rId266" Type="http://schemas.openxmlformats.org/officeDocument/2006/relationships/customXml" Target="../ink/ink736.xml"/><Relationship Id="rId287" Type="http://schemas.openxmlformats.org/officeDocument/2006/relationships/image" Target="../media/image469.png"/><Relationship Id="rId105" Type="http://schemas.openxmlformats.org/officeDocument/2006/relationships/customXml" Target="../ink/ink653.xml"/><Relationship Id="rId126" Type="http://schemas.openxmlformats.org/officeDocument/2006/relationships/customXml" Target="../ink/ink664.xml"/><Relationship Id="rId147" Type="http://schemas.openxmlformats.org/officeDocument/2006/relationships/image" Target="../media/image401.png"/><Relationship Id="rId168" Type="http://schemas.openxmlformats.org/officeDocument/2006/relationships/customXml" Target="../ink/ink685.xml"/><Relationship Id="rId72" Type="http://schemas.openxmlformats.org/officeDocument/2006/relationships/customXml" Target="../ink/ink636.xml"/><Relationship Id="rId93" Type="http://schemas.openxmlformats.org/officeDocument/2006/relationships/image" Target="../media/image373.png"/><Relationship Id="rId189" Type="http://schemas.openxmlformats.org/officeDocument/2006/relationships/image" Target="../media/image423.png"/><Relationship Id="rId3" Type="http://schemas.openxmlformats.org/officeDocument/2006/relationships/customXml" Target="../ink/ink625.xml"/><Relationship Id="rId214" Type="http://schemas.openxmlformats.org/officeDocument/2006/relationships/customXml" Target="../ink/ink710.xml"/><Relationship Id="rId235" Type="http://schemas.openxmlformats.org/officeDocument/2006/relationships/image" Target="../media/image443.png"/><Relationship Id="rId256" Type="http://schemas.openxmlformats.org/officeDocument/2006/relationships/customXml" Target="../ink/ink731.xml"/><Relationship Id="rId277" Type="http://schemas.openxmlformats.org/officeDocument/2006/relationships/image" Target="../media/image464.png"/><Relationship Id="rId116" Type="http://schemas.openxmlformats.org/officeDocument/2006/relationships/image" Target="../media/image385.png"/><Relationship Id="rId137" Type="http://schemas.openxmlformats.org/officeDocument/2006/relationships/image" Target="../media/image396.png"/><Relationship Id="rId158" Type="http://schemas.openxmlformats.org/officeDocument/2006/relationships/customXml" Target="../ink/ink680.xml"/><Relationship Id="rId62" Type="http://schemas.openxmlformats.org/officeDocument/2006/relationships/customXml" Target="../ink/ink631.xml"/><Relationship Id="rId83" Type="http://schemas.openxmlformats.org/officeDocument/2006/relationships/image" Target="../media/image367.png"/><Relationship Id="rId179" Type="http://schemas.openxmlformats.org/officeDocument/2006/relationships/image" Target="../media/image418.png"/><Relationship Id="rId190" Type="http://schemas.openxmlformats.org/officeDocument/2006/relationships/customXml" Target="../ink/ink696.xml"/><Relationship Id="rId204" Type="http://schemas.openxmlformats.org/officeDocument/2006/relationships/customXml" Target="../ink/ink704.xml"/><Relationship Id="rId225" Type="http://schemas.openxmlformats.org/officeDocument/2006/relationships/image" Target="../media/image438.png"/><Relationship Id="rId246" Type="http://schemas.openxmlformats.org/officeDocument/2006/relationships/customXml" Target="../ink/ink726.xml"/><Relationship Id="rId267" Type="http://schemas.openxmlformats.org/officeDocument/2006/relationships/image" Target="../media/image459.png"/><Relationship Id="rId288" Type="http://schemas.openxmlformats.org/officeDocument/2006/relationships/customXml" Target="../ink/ink7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6DC0A-7E81-4A49-86C2-763765A1B9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critical field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6109D-790B-44AF-AFF0-ABEDDFD9D4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LL8 Section 55</a:t>
            </a:r>
          </a:p>
        </p:txBody>
      </p:sp>
    </p:spTree>
    <p:extLst>
      <p:ext uri="{BB962C8B-B14F-4D97-AF65-F5344CB8AC3E}">
        <p14:creationId xmlns:p14="http://schemas.microsoft.com/office/powerpoint/2010/main" val="3472543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E223EC1-A2B0-1A3A-16AA-196850840B83}"/>
              </a:ext>
            </a:extLst>
          </p:cNvPr>
          <p:cNvGrpSpPr/>
          <p:nvPr/>
        </p:nvGrpSpPr>
        <p:grpSpPr>
          <a:xfrm>
            <a:off x="371491" y="91271"/>
            <a:ext cx="1513080" cy="529200"/>
            <a:chOff x="371491" y="91271"/>
            <a:chExt cx="1513080" cy="529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68812C80-62AD-268A-412E-FDEF606626EC}"/>
                    </a:ext>
                  </a:extLst>
                </p14:cNvPr>
                <p14:cNvContentPartPr/>
                <p14:nvPr/>
              </p14:nvContentPartPr>
              <p14:xfrm>
                <a:off x="543571" y="238871"/>
                <a:ext cx="164880" cy="243360"/>
              </p14:xfrm>
            </p:contentPart>
          </mc:Choice>
          <mc:Fallback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68812C80-62AD-268A-412E-FDEF606626EC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34931" y="229871"/>
                  <a:ext cx="18252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1036E27E-B255-76B4-5226-C56B64DFD003}"/>
                    </a:ext>
                  </a:extLst>
                </p14:cNvPr>
                <p14:cNvContentPartPr/>
                <p14:nvPr/>
              </p14:nvContentPartPr>
              <p14:xfrm>
                <a:off x="790171" y="173351"/>
                <a:ext cx="1094400" cy="44712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1036E27E-B255-76B4-5226-C56B64DFD00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81531" y="164351"/>
                  <a:ext cx="1112040" cy="46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7EF4E628-0C93-C57B-ADB9-627D34808423}"/>
                    </a:ext>
                  </a:extLst>
                </p14:cNvPr>
                <p14:cNvContentPartPr/>
                <p14:nvPr/>
              </p14:nvContentPartPr>
              <p14:xfrm>
                <a:off x="1571731" y="301871"/>
                <a:ext cx="360" cy="3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7EF4E628-0C93-C57B-ADB9-627D3480842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563091" y="2932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35D6E5E2-9787-AB42-4EF2-F64DD549D932}"/>
                    </a:ext>
                  </a:extLst>
                </p14:cNvPr>
                <p14:cNvContentPartPr/>
                <p14:nvPr/>
              </p14:nvContentPartPr>
              <p14:xfrm>
                <a:off x="1303891" y="253271"/>
                <a:ext cx="277920" cy="3312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35D6E5E2-9787-AB42-4EF2-F64DD549D93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294891" y="244631"/>
                  <a:ext cx="29556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ABF1E55C-A6C7-A101-DB8E-F55F600D629D}"/>
                    </a:ext>
                  </a:extLst>
                </p14:cNvPr>
                <p14:cNvContentPartPr/>
                <p14:nvPr/>
              </p14:nvContentPartPr>
              <p14:xfrm>
                <a:off x="371491" y="112511"/>
                <a:ext cx="36360" cy="698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ABF1E55C-A6C7-A101-DB8E-F55F600D629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62491" y="103511"/>
                  <a:ext cx="540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04061D9-0CB1-7215-FEE5-34CBD3B2F8BD}"/>
                    </a:ext>
                  </a:extLst>
                </p14:cNvPr>
                <p14:cNvContentPartPr/>
                <p14:nvPr/>
              </p14:nvContentPartPr>
              <p14:xfrm>
                <a:off x="462931" y="91271"/>
                <a:ext cx="31320" cy="1137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04061D9-0CB1-7215-FEE5-34CBD3B2F8B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54291" y="82631"/>
                  <a:ext cx="48960" cy="13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C6C2F8-53B2-5691-416A-8C4AD049960A}"/>
              </a:ext>
            </a:extLst>
          </p:cNvPr>
          <p:cNvGrpSpPr/>
          <p:nvPr/>
        </p:nvGrpSpPr>
        <p:grpSpPr>
          <a:xfrm>
            <a:off x="1906171" y="85151"/>
            <a:ext cx="113040" cy="143640"/>
            <a:chOff x="1906171" y="85151"/>
            <a:chExt cx="113040" cy="14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63B1CEC-0C24-2B28-42EB-186C96299B4B}"/>
                    </a:ext>
                  </a:extLst>
                </p14:cNvPr>
                <p14:cNvContentPartPr/>
                <p14:nvPr/>
              </p14:nvContentPartPr>
              <p14:xfrm>
                <a:off x="1906171" y="134111"/>
                <a:ext cx="35640" cy="7524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63B1CEC-0C24-2B28-42EB-186C96299B4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897531" y="125111"/>
                  <a:ext cx="5328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F2B9B70-6B8B-CC61-6319-654C63A9582F}"/>
                    </a:ext>
                  </a:extLst>
                </p14:cNvPr>
                <p14:cNvContentPartPr/>
                <p14:nvPr/>
              </p14:nvContentPartPr>
              <p14:xfrm>
                <a:off x="1992931" y="85151"/>
                <a:ext cx="26280" cy="1436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F2B9B70-6B8B-CC61-6319-654C63A9582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984291" y="76151"/>
                  <a:ext cx="43920" cy="16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DD9204B-1E48-1411-0C73-A11FB722BF88}"/>
              </a:ext>
            </a:extLst>
          </p:cNvPr>
          <p:cNvGrpSpPr/>
          <p:nvPr/>
        </p:nvGrpSpPr>
        <p:grpSpPr>
          <a:xfrm>
            <a:off x="2396851" y="181271"/>
            <a:ext cx="1470600" cy="396000"/>
            <a:chOff x="2396851" y="181271"/>
            <a:chExt cx="1470600" cy="39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2BB449E-909F-FCF1-2F4D-757411F421D9}"/>
                    </a:ext>
                  </a:extLst>
                </p14:cNvPr>
                <p14:cNvContentPartPr/>
                <p14:nvPr/>
              </p14:nvContentPartPr>
              <p14:xfrm>
                <a:off x="2396851" y="244271"/>
                <a:ext cx="267120" cy="33300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2BB449E-909F-FCF1-2F4D-757411F421D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388211" y="235631"/>
                  <a:ext cx="28476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269698A-6D3C-A8E9-0123-57AFD317CAFB}"/>
                    </a:ext>
                  </a:extLst>
                </p14:cNvPr>
                <p14:cNvContentPartPr/>
                <p14:nvPr/>
              </p14:nvContentPartPr>
              <p14:xfrm>
                <a:off x="2857291" y="181271"/>
                <a:ext cx="337320" cy="3441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269698A-6D3C-A8E9-0123-57AFD317CAF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848651" y="172631"/>
                  <a:ext cx="35496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4C4229A-81B2-8D40-898F-4682465EFBC0}"/>
                    </a:ext>
                  </a:extLst>
                </p14:cNvPr>
                <p14:cNvContentPartPr/>
                <p14:nvPr/>
              </p14:nvContentPartPr>
              <p14:xfrm>
                <a:off x="3063931" y="312671"/>
                <a:ext cx="163800" cy="2808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4C4229A-81B2-8D40-898F-4682465EFBC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054931" y="303671"/>
                  <a:ext cx="1814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5E9767C-2BDF-10B5-8B98-271DDDE51F97}"/>
                    </a:ext>
                  </a:extLst>
                </p14:cNvPr>
                <p14:cNvContentPartPr/>
                <p14:nvPr/>
              </p14:nvContentPartPr>
              <p14:xfrm>
                <a:off x="3287851" y="240671"/>
                <a:ext cx="320400" cy="25560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5E9767C-2BDF-10B5-8B98-271DDDE51F9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278851" y="232031"/>
                  <a:ext cx="33804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E18EBD1-977C-74B4-B3D0-95EDA3AD7B31}"/>
                    </a:ext>
                  </a:extLst>
                </p14:cNvPr>
                <p14:cNvContentPartPr/>
                <p14:nvPr/>
              </p14:nvContentPartPr>
              <p14:xfrm>
                <a:off x="3470371" y="292511"/>
                <a:ext cx="172440" cy="1512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E18EBD1-977C-74B4-B3D0-95EDA3AD7B3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461731" y="283871"/>
                  <a:ext cx="1900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5AECA3D-35D7-AFE6-F59F-455E5C1CD067}"/>
                    </a:ext>
                  </a:extLst>
                </p14:cNvPr>
                <p14:cNvContentPartPr/>
                <p14:nvPr/>
              </p14:nvContentPartPr>
              <p14:xfrm>
                <a:off x="3636691" y="350111"/>
                <a:ext cx="230760" cy="14400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5AECA3D-35D7-AFE6-F59F-455E5C1CD06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628051" y="341471"/>
                  <a:ext cx="248400" cy="161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5D8A38E3-64AB-1360-5AE7-B9FA1AE4583F}"/>
                  </a:ext>
                </a:extLst>
              </p14:cNvPr>
              <p14:cNvContentPartPr/>
              <p14:nvPr/>
            </p14:nvContentPartPr>
            <p14:xfrm>
              <a:off x="4103611" y="311951"/>
              <a:ext cx="297720" cy="15840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5D8A38E3-64AB-1360-5AE7-B9FA1AE4583F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094971" y="302951"/>
                <a:ext cx="315360" cy="17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E610B7A1-1495-0115-56E3-ADA9D05A2175}"/>
                  </a:ext>
                </a:extLst>
              </p14:cNvPr>
              <p14:cNvContentPartPr/>
              <p14:nvPr/>
            </p14:nvContentPartPr>
            <p14:xfrm>
              <a:off x="4245811" y="256511"/>
              <a:ext cx="25560" cy="108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E610B7A1-1495-0115-56E3-ADA9D05A2175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236811" y="247871"/>
                <a:ext cx="43200" cy="1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7E9B9385-A850-001D-F46D-241DD8D22DD4}"/>
                  </a:ext>
                </a:extLst>
              </p14:cNvPr>
              <p14:cNvContentPartPr/>
              <p14:nvPr/>
            </p14:nvContentPartPr>
            <p14:xfrm>
              <a:off x="4597891" y="205751"/>
              <a:ext cx="598320" cy="35424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7E9B9385-A850-001D-F46D-241DD8D22DD4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589251" y="196751"/>
                <a:ext cx="615960" cy="37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6E226986-3B33-8C65-E93B-E60D377EC238}"/>
                  </a:ext>
                </a:extLst>
              </p14:cNvPr>
              <p14:cNvContentPartPr/>
              <p14:nvPr/>
            </p14:nvContentPartPr>
            <p14:xfrm>
              <a:off x="4811371" y="257231"/>
              <a:ext cx="224280" cy="1980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6E226986-3B33-8C65-E93B-E60D377EC238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802371" y="248591"/>
                <a:ext cx="24192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ECC5D32D-1B1F-F701-DFEB-FAB54C04F4D3}"/>
                  </a:ext>
                </a:extLst>
              </p14:cNvPr>
              <p14:cNvContentPartPr/>
              <p14:nvPr/>
            </p14:nvContentPartPr>
            <p14:xfrm>
              <a:off x="5455411" y="328511"/>
              <a:ext cx="198360" cy="12024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ECC5D32D-1B1F-F701-DFEB-FAB54C04F4D3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446411" y="319511"/>
                <a:ext cx="216000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2FD790A1-FE5C-8470-9EFF-44E1C4EEE73C}"/>
                  </a:ext>
                </a:extLst>
              </p14:cNvPr>
              <p14:cNvContentPartPr/>
              <p14:nvPr/>
            </p14:nvContentPartPr>
            <p14:xfrm>
              <a:off x="5883811" y="208271"/>
              <a:ext cx="946080" cy="38484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2FD790A1-FE5C-8470-9EFF-44E1C4EEE73C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875171" y="199631"/>
                <a:ext cx="963720" cy="40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BD6D7D3F-C50C-DB66-BAE7-577DCC539D96}"/>
                  </a:ext>
                </a:extLst>
              </p14:cNvPr>
              <p14:cNvContentPartPr/>
              <p14:nvPr/>
            </p14:nvContentPartPr>
            <p14:xfrm>
              <a:off x="959371" y="5165831"/>
              <a:ext cx="32400" cy="383400"/>
            </p14:xfrm>
          </p:contentPart>
        </mc:Choice>
        <mc:Fallback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BD6D7D3F-C50C-DB66-BAE7-577DCC539D96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50731" y="5156831"/>
                <a:ext cx="50040" cy="40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FB7762F5-EFE1-56FF-72DC-4032E6BA133F}"/>
                  </a:ext>
                </a:extLst>
              </p14:cNvPr>
              <p14:cNvContentPartPr/>
              <p14:nvPr/>
            </p14:nvContentPartPr>
            <p14:xfrm>
              <a:off x="797011" y="5206151"/>
              <a:ext cx="358200" cy="47520"/>
            </p14:xfrm>
          </p:contentPart>
        </mc:Choice>
        <mc:Fallback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FB7762F5-EFE1-56FF-72DC-4032E6BA133F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788371" y="5197151"/>
                <a:ext cx="375840" cy="6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96E7F9C3-AE7D-3935-5DA8-CDDD8004154C}"/>
                  </a:ext>
                </a:extLst>
              </p14:cNvPr>
              <p14:cNvContentPartPr/>
              <p14:nvPr/>
            </p14:nvContentPartPr>
            <p14:xfrm>
              <a:off x="3443011" y="1913951"/>
              <a:ext cx="2855520" cy="1382040"/>
            </p14:xfrm>
          </p:contentPart>
        </mc:Choice>
        <mc:Fallback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96E7F9C3-AE7D-3935-5DA8-CDDD8004154C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425371" y="1896311"/>
                <a:ext cx="2891160" cy="141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E9C2650F-9C67-1F46-CBA0-0007328E31DD}"/>
                  </a:ext>
                </a:extLst>
              </p14:cNvPr>
              <p14:cNvContentPartPr/>
              <p14:nvPr/>
            </p14:nvContentPartPr>
            <p14:xfrm>
              <a:off x="3660811" y="2405351"/>
              <a:ext cx="2987640" cy="1218960"/>
            </p14:xfrm>
          </p:contentPart>
        </mc:Choice>
        <mc:Fallback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E9C2650F-9C67-1F46-CBA0-0007328E31DD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3642811" y="2387351"/>
                <a:ext cx="3023280" cy="125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AE213329-F024-EDA0-3A16-5BDFC2DEB472}"/>
                  </a:ext>
                </a:extLst>
              </p14:cNvPr>
              <p14:cNvContentPartPr/>
              <p14:nvPr/>
            </p14:nvContentPartPr>
            <p14:xfrm>
              <a:off x="4623811" y="2957231"/>
              <a:ext cx="133560" cy="111240"/>
            </p14:xfrm>
          </p:contentPart>
        </mc:Choice>
        <mc:Fallback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AE213329-F024-EDA0-3A16-5BDFC2DEB472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606171" y="2939591"/>
                <a:ext cx="16920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591B81BA-1A4E-65BA-9F8C-8B4D3EA32A4E}"/>
                  </a:ext>
                </a:extLst>
              </p14:cNvPr>
              <p14:cNvContentPartPr/>
              <p14:nvPr/>
            </p14:nvContentPartPr>
            <p14:xfrm>
              <a:off x="4621651" y="2460071"/>
              <a:ext cx="144360" cy="130680"/>
            </p14:xfrm>
          </p:contentPart>
        </mc:Choice>
        <mc:Fallback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591B81BA-1A4E-65BA-9F8C-8B4D3EA32A4E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4604011" y="2442071"/>
                <a:ext cx="18000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3F9F406D-0C80-5436-9CF1-AE75FB7E7EA9}"/>
                  </a:ext>
                </a:extLst>
              </p14:cNvPr>
              <p14:cNvContentPartPr/>
              <p14:nvPr/>
            </p14:nvContentPartPr>
            <p14:xfrm>
              <a:off x="1445731" y="3927071"/>
              <a:ext cx="1466280" cy="1222920"/>
            </p14:xfrm>
          </p:contentPart>
        </mc:Choice>
        <mc:Fallback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3F9F406D-0C80-5436-9CF1-AE75FB7E7EA9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437091" y="3918071"/>
                <a:ext cx="1483920" cy="124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DA950B2D-FDAA-3EC6-C90F-9BB96AFB65D2}"/>
                  </a:ext>
                </a:extLst>
              </p14:cNvPr>
              <p14:cNvContentPartPr/>
              <p14:nvPr/>
            </p14:nvContentPartPr>
            <p14:xfrm>
              <a:off x="2466691" y="1205111"/>
              <a:ext cx="192960" cy="20340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DA950B2D-FDAA-3EC6-C90F-9BB96AFB65D2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2458051" y="1196471"/>
                <a:ext cx="21060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B7535F27-60A0-15EB-D288-15514A6CD577}"/>
                  </a:ext>
                </a:extLst>
              </p14:cNvPr>
              <p14:cNvContentPartPr/>
              <p14:nvPr/>
            </p14:nvContentPartPr>
            <p14:xfrm>
              <a:off x="2046931" y="1113311"/>
              <a:ext cx="219240" cy="396720"/>
            </p14:xfrm>
          </p:contentPart>
        </mc:Choice>
        <mc:Fallback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B7535F27-60A0-15EB-D288-15514A6CD577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2037931" y="1104311"/>
                <a:ext cx="236880" cy="41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2C87B9D2-B191-862E-CF7A-8C6149CA2885}"/>
                  </a:ext>
                </a:extLst>
              </p14:cNvPr>
              <p14:cNvContentPartPr/>
              <p14:nvPr/>
            </p14:nvContentPartPr>
            <p14:xfrm>
              <a:off x="5675371" y="1242371"/>
              <a:ext cx="208440" cy="131400"/>
            </p14:xfrm>
          </p:contentPart>
        </mc:Choice>
        <mc:Fallback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2C87B9D2-B191-862E-CF7A-8C6149CA2885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5666371" y="1233371"/>
                <a:ext cx="226080" cy="149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5" name="Group 124">
            <a:extLst>
              <a:ext uri="{FF2B5EF4-FFF2-40B4-BE49-F238E27FC236}">
                <a16:creationId xmlns:a16="http://schemas.microsoft.com/office/drawing/2014/main" id="{23DABE27-C615-9A4C-D35B-85EC015AA5F6}"/>
              </a:ext>
            </a:extLst>
          </p:cNvPr>
          <p:cNvGrpSpPr/>
          <p:nvPr/>
        </p:nvGrpSpPr>
        <p:grpSpPr>
          <a:xfrm>
            <a:off x="6068131" y="1068491"/>
            <a:ext cx="690840" cy="299160"/>
            <a:chOff x="6068131" y="1068491"/>
            <a:chExt cx="690840" cy="29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69FAE982-2FFC-FB04-9136-C98F5515B626}"/>
                    </a:ext>
                  </a:extLst>
                </p14:cNvPr>
                <p14:cNvContentPartPr/>
                <p14:nvPr/>
              </p14:nvContentPartPr>
              <p14:xfrm>
                <a:off x="6068131" y="1068491"/>
                <a:ext cx="690840" cy="29916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69FAE982-2FFC-FB04-9136-C98F5515B626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059491" y="1059491"/>
                  <a:ext cx="70848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04F343D5-8C96-B808-BE80-0166050C147A}"/>
                    </a:ext>
                  </a:extLst>
                </p14:cNvPr>
                <p14:cNvContentPartPr/>
                <p14:nvPr/>
              </p14:nvContentPartPr>
              <p14:xfrm>
                <a:off x="6473491" y="1150211"/>
                <a:ext cx="360" cy="36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04F343D5-8C96-B808-BE80-0166050C147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464491" y="11412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136" name="Ink 135">
                <a:extLst>
                  <a:ext uri="{FF2B5EF4-FFF2-40B4-BE49-F238E27FC236}">
                    <a16:creationId xmlns:a16="http://schemas.microsoft.com/office/drawing/2014/main" id="{C1545BD9-B989-0C83-9A38-B70078CB977B}"/>
                  </a:ext>
                </a:extLst>
              </p14:cNvPr>
              <p14:cNvContentPartPr/>
              <p14:nvPr/>
            </p14:nvContentPartPr>
            <p14:xfrm>
              <a:off x="9270871" y="1076368"/>
              <a:ext cx="208800" cy="367560"/>
            </p14:xfrm>
          </p:contentPart>
        </mc:Choice>
        <mc:Fallback>
          <p:pic>
            <p:nvPicPr>
              <p:cNvPr id="136" name="Ink 135">
                <a:extLst>
                  <a:ext uri="{FF2B5EF4-FFF2-40B4-BE49-F238E27FC236}">
                    <a16:creationId xmlns:a16="http://schemas.microsoft.com/office/drawing/2014/main" id="{C1545BD9-B989-0C83-9A38-B70078CB977B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9262231" y="1067368"/>
                <a:ext cx="226440" cy="38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137" name="Ink 136">
                <a:extLst>
                  <a:ext uri="{FF2B5EF4-FFF2-40B4-BE49-F238E27FC236}">
                    <a16:creationId xmlns:a16="http://schemas.microsoft.com/office/drawing/2014/main" id="{1D00C139-A34F-7283-01B0-940CC8494A1D}"/>
                  </a:ext>
                </a:extLst>
              </p14:cNvPr>
              <p14:cNvContentPartPr/>
              <p14:nvPr/>
            </p14:nvContentPartPr>
            <p14:xfrm>
              <a:off x="9643471" y="1055848"/>
              <a:ext cx="1083600" cy="367200"/>
            </p14:xfrm>
          </p:contentPart>
        </mc:Choice>
        <mc:Fallback>
          <p:pic>
            <p:nvPicPr>
              <p:cNvPr id="137" name="Ink 136">
                <a:extLst>
                  <a:ext uri="{FF2B5EF4-FFF2-40B4-BE49-F238E27FC236}">
                    <a16:creationId xmlns:a16="http://schemas.microsoft.com/office/drawing/2014/main" id="{1D00C139-A34F-7283-01B0-940CC8494A1D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9634471" y="1047208"/>
                <a:ext cx="1101240" cy="38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17282596-BD0C-7DB5-CFA0-32484FA3F1C2}"/>
                  </a:ext>
                </a:extLst>
              </p14:cNvPr>
              <p14:cNvContentPartPr/>
              <p14:nvPr/>
            </p14:nvContentPartPr>
            <p14:xfrm>
              <a:off x="6448291" y="1560431"/>
              <a:ext cx="635400" cy="358560"/>
            </p14:xfrm>
          </p:contentPart>
        </mc:Choice>
        <mc:Fallback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17282596-BD0C-7DB5-CFA0-32484FA3F1C2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6439291" y="1551791"/>
                <a:ext cx="653040" cy="37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9B9757BD-C9F8-4D4A-F888-A41E83A5DDDB}"/>
                  </a:ext>
                </a:extLst>
              </p14:cNvPr>
              <p14:cNvContentPartPr/>
              <p14:nvPr/>
            </p14:nvContentPartPr>
            <p14:xfrm>
              <a:off x="6928531" y="2255231"/>
              <a:ext cx="137520" cy="127080"/>
            </p14:xfrm>
          </p:contentPart>
        </mc:Choice>
        <mc:Fallback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9B9757BD-C9F8-4D4A-F888-A41E83A5DDDB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6919891" y="2246591"/>
                <a:ext cx="15516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179" name="Ink 178">
                <a:extLst>
                  <a:ext uri="{FF2B5EF4-FFF2-40B4-BE49-F238E27FC236}">
                    <a16:creationId xmlns:a16="http://schemas.microsoft.com/office/drawing/2014/main" id="{6CE7E5F4-A0E1-5732-7205-A270958FF9E2}"/>
                  </a:ext>
                </a:extLst>
              </p14:cNvPr>
              <p14:cNvContentPartPr/>
              <p14:nvPr/>
            </p14:nvContentPartPr>
            <p14:xfrm>
              <a:off x="7544561" y="2652671"/>
              <a:ext cx="279720" cy="378720"/>
            </p14:xfrm>
          </p:contentPart>
        </mc:Choice>
        <mc:Fallback>
          <p:pic>
            <p:nvPicPr>
              <p:cNvPr id="179" name="Ink 178">
                <a:extLst>
                  <a:ext uri="{FF2B5EF4-FFF2-40B4-BE49-F238E27FC236}">
                    <a16:creationId xmlns:a16="http://schemas.microsoft.com/office/drawing/2014/main" id="{6CE7E5F4-A0E1-5732-7205-A270958FF9E2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7535921" y="2643671"/>
                <a:ext cx="297360" cy="396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89" name="Group 188">
            <a:extLst>
              <a:ext uri="{FF2B5EF4-FFF2-40B4-BE49-F238E27FC236}">
                <a16:creationId xmlns:a16="http://schemas.microsoft.com/office/drawing/2014/main" id="{0CA76736-6F21-E6E1-98EE-BC6813E9D607}"/>
              </a:ext>
            </a:extLst>
          </p:cNvPr>
          <p:cNvGrpSpPr/>
          <p:nvPr/>
        </p:nvGrpSpPr>
        <p:grpSpPr>
          <a:xfrm>
            <a:off x="7221571" y="2023751"/>
            <a:ext cx="3786550" cy="978120"/>
            <a:chOff x="7221571" y="2023751"/>
            <a:chExt cx="3786550" cy="978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81D85FCC-29AC-C8AB-CF74-B544A54102F8}"/>
                    </a:ext>
                  </a:extLst>
                </p14:cNvPr>
                <p14:cNvContentPartPr/>
                <p14:nvPr/>
              </p14:nvContentPartPr>
              <p14:xfrm>
                <a:off x="7221571" y="2023751"/>
                <a:ext cx="661680" cy="37332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81D85FCC-29AC-C8AB-CF74-B544A54102F8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212571" y="2014751"/>
                  <a:ext cx="679320" cy="39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2EEAAFBD-4141-5958-2DC3-A3A8899F30F0}"/>
                    </a:ext>
                  </a:extLst>
                </p14:cNvPr>
                <p14:cNvContentPartPr/>
                <p14:nvPr/>
              </p14:nvContentPartPr>
              <p14:xfrm>
                <a:off x="8071891" y="2090711"/>
                <a:ext cx="290520" cy="29772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2EEAAFBD-4141-5958-2DC3-A3A8899F30F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062891" y="2082071"/>
                  <a:ext cx="30816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58105354-CB24-CBDA-6550-F4581B7FCFED}"/>
                    </a:ext>
                  </a:extLst>
                </p14:cNvPr>
                <p14:cNvContentPartPr/>
                <p14:nvPr/>
              </p14:nvContentPartPr>
              <p14:xfrm>
                <a:off x="8207611" y="2188991"/>
                <a:ext cx="218160" cy="1908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58105354-CB24-CBDA-6550-F4581B7FCFE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198611" y="2179991"/>
                  <a:ext cx="2358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22FB2E60-8887-C261-3316-E539E5602949}"/>
                    </a:ext>
                  </a:extLst>
                </p14:cNvPr>
                <p14:cNvContentPartPr/>
                <p14:nvPr/>
              </p14:nvContentPartPr>
              <p14:xfrm>
                <a:off x="8497051" y="2164511"/>
                <a:ext cx="870840" cy="21636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22FB2E60-8887-C261-3316-E539E5602949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488411" y="2155871"/>
                  <a:ext cx="88848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4550AA0E-57A2-7B9A-545B-C639A2C103B5}"/>
                    </a:ext>
                  </a:extLst>
                </p14:cNvPr>
                <p14:cNvContentPartPr/>
                <p14:nvPr/>
              </p14:nvContentPartPr>
              <p14:xfrm>
                <a:off x="9486691" y="2037791"/>
                <a:ext cx="477000" cy="37764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4550AA0E-57A2-7B9A-545B-C639A2C103B5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478051" y="2028791"/>
                  <a:ext cx="49464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E4CA1016-DE8A-8F24-0BAB-C0FFBCB6F043}"/>
                    </a:ext>
                  </a:extLst>
                </p14:cNvPr>
                <p14:cNvContentPartPr/>
                <p14:nvPr/>
              </p14:nvContentPartPr>
              <p14:xfrm>
                <a:off x="9838051" y="2156591"/>
                <a:ext cx="158400" cy="18324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E4CA1016-DE8A-8F24-0BAB-C0FFBCB6F043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829411" y="2147591"/>
                  <a:ext cx="17604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485093EB-50D7-4164-5C13-D7A5990B9B9A}"/>
                    </a:ext>
                  </a:extLst>
                </p14:cNvPr>
                <p14:cNvContentPartPr/>
                <p14:nvPr/>
              </p14:nvContentPartPr>
              <p14:xfrm>
                <a:off x="9995371" y="2047511"/>
                <a:ext cx="268200" cy="29052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485093EB-50D7-4164-5C13-D7A5990B9B9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986731" y="2038871"/>
                  <a:ext cx="28584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D8FAC659-0B2F-0826-F338-1141B8FF7946}"/>
                    </a:ext>
                  </a:extLst>
                </p14:cNvPr>
                <p14:cNvContentPartPr/>
                <p14:nvPr/>
              </p14:nvContentPartPr>
              <p14:xfrm>
                <a:off x="9811411" y="2115551"/>
                <a:ext cx="62640" cy="2736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D8FAC659-0B2F-0826-F338-1141B8FF7946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802411" y="2106551"/>
                  <a:ext cx="802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89177D2C-7739-4165-38FC-A8467F518415}"/>
                    </a:ext>
                  </a:extLst>
                </p14:cNvPr>
                <p14:cNvContentPartPr/>
                <p14:nvPr/>
              </p14:nvContentPartPr>
              <p14:xfrm>
                <a:off x="10489651" y="2062631"/>
                <a:ext cx="36360" cy="25488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89177D2C-7739-4165-38FC-A8467F518415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0481011" y="2053991"/>
                  <a:ext cx="5400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B35D0290-D630-7BBA-707B-312CE6527761}"/>
                    </a:ext>
                  </a:extLst>
                </p14:cNvPr>
                <p14:cNvContentPartPr/>
                <p14:nvPr/>
              </p14:nvContentPartPr>
              <p14:xfrm>
                <a:off x="10388851" y="2058311"/>
                <a:ext cx="327600" cy="3348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B35D0290-D630-7BBA-707B-312CE6527761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379851" y="2049311"/>
                  <a:ext cx="34524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175C457D-3335-C153-7B09-DC61CC4ED44C}"/>
                    </a:ext>
                  </a:extLst>
                </p14:cNvPr>
                <p14:cNvContentPartPr/>
                <p14:nvPr/>
              </p14:nvContentPartPr>
              <p14:xfrm>
                <a:off x="8036681" y="2593271"/>
                <a:ext cx="1365480" cy="36108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175C457D-3335-C153-7B09-DC61CC4ED44C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027681" y="2584271"/>
                  <a:ext cx="138312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C4339849-5E07-4C94-B22F-76E7D97309B8}"/>
                    </a:ext>
                  </a:extLst>
                </p14:cNvPr>
                <p14:cNvContentPartPr/>
                <p14:nvPr/>
              </p14:nvContentPartPr>
              <p14:xfrm>
                <a:off x="9658481" y="2581391"/>
                <a:ext cx="218160" cy="29052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C4339849-5E07-4C94-B22F-76E7D97309B8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649841" y="2572751"/>
                  <a:ext cx="23580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41676E09-9A63-36F4-80E1-1F34B4502271}"/>
                    </a:ext>
                  </a:extLst>
                </p14:cNvPr>
                <p14:cNvContentPartPr/>
                <p14:nvPr/>
              </p14:nvContentPartPr>
              <p14:xfrm>
                <a:off x="9980321" y="2547911"/>
                <a:ext cx="117360" cy="34632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41676E09-9A63-36F4-80E1-1F34B4502271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971681" y="2539271"/>
                  <a:ext cx="135000" cy="36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0ADB8DFA-243B-B2CA-0E4C-B921CE7288ED}"/>
                    </a:ext>
                  </a:extLst>
                </p14:cNvPr>
                <p14:cNvContentPartPr/>
                <p14:nvPr/>
              </p14:nvContentPartPr>
              <p14:xfrm>
                <a:off x="10166801" y="2634311"/>
                <a:ext cx="218160" cy="25956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0ADB8DFA-243B-B2CA-0E4C-B921CE7288ED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0157801" y="2625311"/>
                  <a:ext cx="23580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B0AACF18-B2C0-E8CF-FD00-32213BDC5A1A}"/>
                    </a:ext>
                  </a:extLst>
                </p14:cNvPr>
                <p14:cNvContentPartPr/>
                <p14:nvPr/>
              </p14:nvContentPartPr>
              <p14:xfrm>
                <a:off x="10312241" y="2908631"/>
                <a:ext cx="89280" cy="9324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B0AACF18-B2C0-E8CF-FD00-32213BDC5A1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0303601" y="2899991"/>
                  <a:ext cx="10692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C7D42A6F-7398-053C-2FA3-BAAF27F72A5C}"/>
                    </a:ext>
                  </a:extLst>
                </p14:cNvPr>
                <p14:cNvContentPartPr/>
                <p14:nvPr/>
              </p14:nvContentPartPr>
              <p14:xfrm>
                <a:off x="10621481" y="2628191"/>
                <a:ext cx="21240" cy="25236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C7D42A6F-7398-053C-2FA3-BAAF27F72A5C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612841" y="2619191"/>
                  <a:ext cx="3888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1443F337-35FA-E320-C0AF-27ECD258395B}"/>
                    </a:ext>
                  </a:extLst>
                </p14:cNvPr>
                <p14:cNvContentPartPr/>
                <p14:nvPr/>
              </p14:nvContentPartPr>
              <p14:xfrm>
                <a:off x="10477481" y="2610551"/>
                <a:ext cx="308520" cy="1944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1443F337-35FA-E320-C0AF-27ECD258395B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468841" y="2601911"/>
                  <a:ext cx="3261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74ED7073-6C81-DDC4-4226-DA8784A05197}"/>
                    </a:ext>
                  </a:extLst>
                </p14:cNvPr>
                <p14:cNvContentPartPr/>
                <p14:nvPr/>
              </p14:nvContentPartPr>
              <p14:xfrm>
                <a:off x="10834241" y="2488871"/>
                <a:ext cx="173880" cy="47664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74ED7073-6C81-DDC4-4226-DA8784A05197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825601" y="2479871"/>
                  <a:ext cx="191520" cy="49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CC372DA6-06CB-BD11-25C4-88CA3D8A88A8}"/>
              </a:ext>
            </a:extLst>
          </p:cNvPr>
          <p:cNvGrpSpPr/>
          <p:nvPr/>
        </p:nvGrpSpPr>
        <p:grpSpPr>
          <a:xfrm>
            <a:off x="9282931" y="89471"/>
            <a:ext cx="777240" cy="327600"/>
            <a:chOff x="9282931" y="89471"/>
            <a:chExt cx="777240" cy="327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11B68803-E165-9393-6C2C-E6D66C11001B}"/>
                    </a:ext>
                  </a:extLst>
                </p14:cNvPr>
                <p14:cNvContentPartPr/>
                <p14:nvPr/>
              </p14:nvContentPartPr>
              <p14:xfrm>
                <a:off x="9282931" y="89471"/>
                <a:ext cx="777240" cy="32760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11B68803-E165-9393-6C2C-E6D66C11001B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274291" y="80831"/>
                  <a:ext cx="79488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B5037F95-5E3F-BC78-BE06-8596C79B1D47}"/>
                    </a:ext>
                  </a:extLst>
                </p14:cNvPr>
                <p14:cNvContentPartPr/>
                <p14:nvPr/>
              </p14:nvContentPartPr>
              <p14:xfrm>
                <a:off x="9694051" y="211871"/>
                <a:ext cx="231840" cy="1512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B5037F95-5E3F-BC78-BE06-8596C79B1D47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685051" y="202871"/>
                  <a:ext cx="249480" cy="3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C769DD99-32AC-CE53-C5F3-2F9B56D93B19}"/>
              </a:ext>
            </a:extLst>
          </p:cNvPr>
          <p:cNvGrpSpPr/>
          <p:nvPr/>
        </p:nvGrpSpPr>
        <p:grpSpPr>
          <a:xfrm>
            <a:off x="5963011" y="114671"/>
            <a:ext cx="3094560" cy="517680"/>
            <a:chOff x="5963011" y="114671"/>
            <a:chExt cx="3094560" cy="517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0EDCBF8C-5D8E-4927-259A-55E4FBD094A8}"/>
                    </a:ext>
                  </a:extLst>
                </p14:cNvPr>
                <p14:cNvContentPartPr/>
                <p14:nvPr/>
              </p14:nvContentPartPr>
              <p14:xfrm>
                <a:off x="6854731" y="114671"/>
                <a:ext cx="540720" cy="30960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0EDCBF8C-5D8E-4927-259A-55E4FBD094A8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845731" y="105671"/>
                  <a:ext cx="55836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1BFEB386-E298-D433-9868-B01FC19E42CB}"/>
                    </a:ext>
                  </a:extLst>
                </p14:cNvPr>
                <p14:cNvContentPartPr/>
                <p14:nvPr/>
              </p14:nvContentPartPr>
              <p14:xfrm>
                <a:off x="6994771" y="192071"/>
                <a:ext cx="360" cy="36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1BFEB386-E298-D433-9868-B01FC19E42C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985771" y="1834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45B34E72-090A-29F9-F42B-A8E136DD4E32}"/>
                    </a:ext>
                  </a:extLst>
                </p14:cNvPr>
                <p14:cNvContentPartPr/>
                <p14:nvPr/>
              </p14:nvContentPartPr>
              <p14:xfrm>
                <a:off x="7533691" y="158591"/>
                <a:ext cx="1012680" cy="36936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45B34E72-090A-29F9-F42B-A8E136DD4E32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7524691" y="149951"/>
                  <a:ext cx="103032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53ADF3DA-3508-3DB5-9584-0074C5C8EF68}"/>
                    </a:ext>
                  </a:extLst>
                </p14:cNvPr>
                <p14:cNvContentPartPr/>
                <p14:nvPr/>
              </p14:nvContentPartPr>
              <p14:xfrm>
                <a:off x="8777491" y="152831"/>
                <a:ext cx="280080" cy="38160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53ADF3DA-3508-3DB5-9584-0074C5C8EF68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768851" y="144191"/>
                  <a:ext cx="297720" cy="39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CA4F494A-0236-0CA8-D42F-A749FB2E1F71}"/>
                    </a:ext>
                  </a:extLst>
                </p14:cNvPr>
                <p14:cNvContentPartPr/>
                <p14:nvPr/>
              </p14:nvContentPartPr>
              <p14:xfrm>
                <a:off x="5963011" y="509951"/>
                <a:ext cx="2432160" cy="12240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CA4F494A-0236-0CA8-D42F-A749FB2E1F71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954371" y="500951"/>
                  <a:ext cx="2449800" cy="140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5">
            <p14:nvContentPartPr>
              <p14:cNvPr id="201" name="Ink 200">
                <a:extLst>
                  <a:ext uri="{FF2B5EF4-FFF2-40B4-BE49-F238E27FC236}">
                    <a16:creationId xmlns:a16="http://schemas.microsoft.com/office/drawing/2014/main" id="{829F51A0-893D-A5BF-AB5D-FF007DBD28DA}"/>
                  </a:ext>
                </a:extLst>
              </p14:cNvPr>
              <p14:cNvContentPartPr/>
              <p14:nvPr/>
            </p14:nvContentPartPr>
            <p14:xfrm>
              <a:off x="9162691" y="516791"/>
              <a:ext cx="890640" cy="29160"/>
            </p14:xfrm>
          </p:contentPart>
        </mc:Choice>
        <mc:Fallback>
          <p:pic>
            <p:nvPicPr>
              <p:cNvPr id="201" name="Ink 200">
                <a:extLst>
                  <a:ext uri="{FF2B5EF4-FFF2-40B4-BE49-F238E27FC236}">
                    <a16:creationId xmlns:a16="http://schemas.microsoft.com/office/drawing/2014/main" id="{829F51A0-893D-A5BF-AB5D-FF007DBD28DA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9154051" y="507791"/>
                <a:ext cx="908280" cy="468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1" name="Group 210">
            <a:extLst>
              <a:ext uri="{FF2B5EF4-FFF2-40B4-BE49-F238E27FC236}">
                <a16:creationId xmlns:a16="http://schemas.microsoft.com/office/drawing/2014/main" id="{2910891D-27A2-E55F-39A5-4ADD6E01B3B1}"/>
              </a:ext>
            </a:extLst>
          </p:cNvPr>
          <p:cNvGrpSpPr/>
          <p:nvPr/>
        </p:nvGrpSpPr>
        <p:grpSpPr>
          <a:xfrm>
            <a:off x="10882771" y="1019351"/>
            <a:ext cx="1222560" cy="525960"/>
            <a:chOff x="10882771" y="1019351"/>
            <a:chExt cx="1222560" cy="525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D21015A3-36EF-557C-5F61-B77A30B67096}"/>
                    </a:ext>
                  </a:extLst>
                </p14:cNvPr>
                <p14:cNvContentPartPr/>
                <p14:nvPr/>
              </p14:nvContentPartPr>
              <p14:xfrm>
                <a:off x="10882771" y="1061471"/>
                <a:ext cx="180000" cy="31320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D21015A3-36EF-557C-5F61-B77A30B67096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0874131" y="1052471"/>
                  <a:ext cx="19764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96280B6B-AE54-C6B4-CFC2-F6FCA0C3EABA}"/>
                    </a:ext>
                  </a:extLst>
                </p14:cNvPr>
                <p14:cNvContentPartPr/>
                <p14:nvPr/>
              </p14:nvContentPartPr>
              <p14:xfrm>
                <a:off x="10987891" y="1434791"/>
                <a:ext cx="113400" cy="8676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96280B6B-AE54-C6B4-CFC2-F6FCA0C3EABA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0978891" y="1425791"/>
                  <a:ext cx="13104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8A0DD1D5-EFD8-E688-D8D7-49FAA878AE89}"/>
                    </a:ext>
                  </a:extLst>
                </p14:cNvPr>
                <p14:cNvContentPartPr/>
                <p14:nvPr/>
              </p14:nvContentPartPr>
              <p14:xfrm>
                <a:off x="11239891" y="1102511"/>
                <a:ext cx="95400" cy="37116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8A0DD1D5-EFD8-E688-D8D7-49FAA878AE89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231251" y="1093871"/>
                  <a:ext cx="113040" cy="38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25267A53-24C4-E81A-8D3D-8B2E5958BAB5}"/>
                    </a:ext>
                  </a:extLst>
                </p14:cNvPr>
                <p14:cNvContentPartPr/>
                <p14:nvPr/>
              </p14:nvContentPartPr>
              <p14:xfrm>
                <a:off x="11415571" y="1150391"/>
                <a:ext cx="209160" cy="31392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25267A53-24C4-E81A-8D3D-8B2E5958BAB5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1406571" y="1141751"/>
                  <a:ext cx="22680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F7E2532A-1A52-203D-EB10-FBA7E071633F}"/>
                    </a:ext>
                  </a:extLst>
                </p14:cNvPr>
                <p14:cNvContentPartPr/>
                <p14:nvPr/>
              </p14:nvContentPartPr>
              <p14:xfrm>
                <a:off x="11576131" y="1390871"/>
                <a:ext cx="91080" cy="12960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F7E2532A-1A52-203D-EB10-FBA7E071633F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1567491" y="1382231"/>
                  <a:ext cx="1087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6B5822B4-C321-364C-D934-BE9210836643}"/>
                    </a:ext>
                  </a:extLst>
                </p14:cNvPr>
                <p14:cNvContentPartPr/>
                <p14:nvPr/>
              </p14:nvContentPartPr>
              <p14:xfrm>
                <a:off x="11864131" y="1186031"/>
                <a:ext cx="48600" cy="22500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6B5822B4-C321-364C-D934-BE9210836643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1855131" y="1177031"/>
                  <a:ext cx="662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31B26B81-FBF8-ECA8-4A12-9A7C4FEF3200}"/>
                    </a:ext>
                  </a:extLst>
                </p14:cNvPr>
                <p14:cNvContentPartPr/>
                <p14:nvPr/>
              </p14:nvContentPartPr>
              <p14:xfrm>
                <a:off x="11770891" y="1146791"/>
                <a:ext cx="244080" cy="1476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31B26B81-FBF8-ECA8-4A12-9A7C4FEF3200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1762251" y="1137791"/>
                  <a:ext cx="2617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33603EDD-69DB-F482-06AB-613090377FA6}"/>
                    </a:ext>
                  </a:extLst>
                </p14:cNvPr>
                <p14:cNvContentPartPr/>
                <p14:nvPr/>
              </p14:nvContentPartPr>
              <p14:xfrm>
                <a:off x="11995531" y="1019351"/>
                <a:ext cx="109800" cy="52596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33603EDD-69DB-F482-06AB-613090377FA6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1986531" y="1010351"/>
                  <a:ext cx="127440" cy="543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BE4C63A-9B67-5725-28D8-E87B3A990F22}"/>
              </a:ext>
            </a:extLst>
          </p:cNvPr>
          <p:cNvGrpSpPr/>
          <p:nvPr/>
        </p:nvGrpSpPr>
        <p:grpSpPr>
          <a:xfrm>
            <a:off x="4357411" y="1991711"/>
            <a:ext cx="273600" cy="384840"/>
            <a:chOff x="4357411" y="1991711"/>
            <a:chExt cx="273600" cy="38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FBF722E2-B3F1-E709-0703-1D5C5C7C6A27}"/>
                    </a:ext>
                  </a:extLst>
                </p14:cNvPr>
                <p14:cNvContentPartPr/>
                <p14:nvPr/>
              </p14:nvContentPartPr>
              <p14:xfrm>
                <a:off x="4357411" y="1991711"/>
                <a:ext cx="220320" cy="32184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FBF722E2-B3F1-E709-0703-1D5C5C7C6A27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4348411" y="1983071"/>
                  <a:ext cx="23796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C810BE43-75F0-EF0B-28B6-AB4FB1A856CB}"/>
                    </a:ext>
                  </a:extLst>
                </p14:cNvPr>
                <p14:cNvContentPartPr/>
                <p14:nvPr/>
              </p14:nvContentPartPr>
              <p14:xfrm>
                <a:off x="4455331" y="2187551"/>
                <a:ext cx="175680" cy="18900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C810BE43-75F0-EF0B-28B6-AB4FB1A856CB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4446331" y="2178911"/>
                  <a:ext cx="193320" cy="20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B246F194-D624-04AE-417C-47811E944224}"/>
              </a:ext>
            </a:extLst>
          </p:cNvPr>
          <p:cNvGrpSpPr/>
          <p:nvPr/>
        </p:nvGrpSpPr>
        <p:grpSpPr>
          <a:xfrm>
            <a:off x="4813531" y="3180791"/>
            <a:ext cx="1941840" cy="504360"/>
            <a:chOff x="4813531" y="3180791"/>
            <a:chExt cx="1941840" cy="504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540F3C0A-7654-44D5-E2CD-ACCDB54D2F78}"/>
                    </a:ext>
                  </a:extLst>
                </p14:cNvPr>
                <p14:cNvContentPartPr/>
                <p14:nvPr/>
              </p14:nvContentPartPr>
              <p14:xfrm>
                <a:off x="4824691" y="3210311"/>
                <a:ext cx="345240" cy="24696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540F3C0A-7654-44D5-E2CD-ACCDB54D2F78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815691" y="3201671"/>
                  <a:ext cx="36288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31C5F19E-D962-F114-3DF7-A1CD87A9B830}"/>
                    </a:ext>
                  </a:extLst>
                </p14:cNvPr>
                <p14:cNvContentPartPr/>
                <p14:nvPr/>
              </p14:nvContentPartPr>
              <p14:xfrm>
                <a:off x="4813531" y="3180791"/>
                <a:ext cx="180000" cy="14652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31C5F19E-D962-F114-3DF7-A1CD87A9B830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804531" y="3172151"/>
                  <a:ext cx="19764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12389022-8DF3-D790-9148-480353D0E531}"/>
                    </a:ext>
                  </a:extLst>
                </p14:cNvPr>
                <p14:cNvContentPartPr/>
                <p14:nvPr/>
              </p14:nvContentPartPr>
              <p14:xfrm>
                <a:off x="5310331" y="3304271"/>
                <a:ext cx="360" cy="36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12389022-8DF3-D790-9148-480353D0E531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5301331" y="32952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EB3659EA-01BD-5288-6FC8-20233A627379}"/>
                    </a:ext>
                  </a:extLst>
                </p14:cNvPr>
                <p14:cNvContentPartPr/>
                <p14:nvPr/>
              </p14:nvContentPartPr>
              <p14:xfrm>
                <a:off x="5268931" y="3228671"/>
                <a:ext cx="232200" cy="39096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EB3659EA-01BD-5288-6FC8-20233A627379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5259931" y="3219671"/>
                  <a:ext cx="249840" cy="40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A0359B47-0943-AD9A-1DB0-471B252E2700}"/>
                    </a:ext>
                  </a:extLst>
                </p14:cNvPr>
                <p14:cNvContentPartPr/>
                <p14:nvPr/>
              </p14:nvContentPartPr>
              <p14:xfrm>
                <a:off x="5555851" y="3185831"/>
                <a:ext cx="84960" cy="44640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A0359B47-0943-AD9A-1DB0-471B252E270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5546851" y="3177191"/>
                  <a:ext cx="102600" cy="46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27F89336-217A-C2BC-4672-F4941EF3CD34}"/>
                    </a:ext>
                  </a:extLst>
                </p14:cNvPr>
                <p14:cNvContentPartPr/>
                <p14:nvPr/>
              </p14:nvContentPartPr>
              <p14:xfrm>
                <a:off x="5703451" y="3279791"/>
                <a:ext cx="205200" cy="26136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27F89336-217A-C2BC-4672-F4941EF3CD34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5694811" y="3271151"/>
                  <a:ext cx="22284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60AFC38D-3E94-FA86-807E-5AB05F05B44C}"/>
                    </a:ext>
                  </a:extLst>
                </p14:cNvPr>
                <p14:cNvContentPartPr/>
                <p14:nvPr/>
              </p14:nvContentPartPr>
              <p14:xfrm>
                <a:off x="5912251" y="3518471"/>
                <a:ext cx="11880" cy="13032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60AFC38D-3E94-FA86-807E-5AB05F05B44C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5903611" y="3509831"/>
                  <a:ext cx="295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68254657-43AD-3B6E-463B-FA5EF18B9989}"/>
                    </a:ext>
                  </a:extLst>
                </p14:cNvPr>
                <p14:cNvContentPartPr/>
                <p14:nvPr/>
              </p14:nvContentPartPr>
              <p14:xfrm>
                <a:off x="6100171" y="3501191"/>
                <a:ext cx="75240" cy="10872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68254657-43AD-3B6E-463B-FA5EF18B9989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6091531" y="3492191"/>
                  <a:ext cx="928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4A3B510E-CCE6-BF46-9333-C5CA5C4C63EB}"/>
                    </a:ext>
                  </a:extLst>
                </p14:cNvPr>
                <p14:cNvContentPartPr/>
                <p14:nvPr/>
              </p14:nvContentPartPr>
              <p14:xfrm>
                <a:off x="6264331" y="3291311"/>
                <a:ext cx="246240" cy="27396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4A3B510E-CCE6-BF46-9333-C5CA5C4C63E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255691" y="3282671"/>
                  <a:ext cx="26388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B660921A-973B-104A-2376-881A909D10D7}"/>
                    </a:ext>
                  </a:extLst>
                </p14:cNvPr>
                <p14:cNvContentPartPr/>
                <p14:nvPr/>
              </p14:nvContentPartPr>
              <p14:xfrm>
                <a:off x="6525691" y="3532511"/>
                <a:ext cx="9720" cy="13716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B660921A-973B-104A-2376-881A909D10D7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6517051" y="3523511"/>
                  <a:ext cx="273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69A204AC-11F8-C17F-AF6E-5E30AFD8C649}"/>
                    </a:ext>
                  </a:extLst>
                </p14:cNvPr>
                <p14:cNvContentPartPr/>
                <p14:nvPr/>
              </p14:nvContentPartPr>
              <p14:xfrm>
                <a:off x="6588691" y="3199871"/>
                <a:ext cx="166680" cy="48528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69A204AC-11F8-C17F-AF6E-5E30AFD8C649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580051" y="3191231"/>
                  <a:ext cx="184320" cy="502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69">
            <p14:nvContentPartPr>
              <p14:cNvPr id="252" name="Ink 251">
                <a:extLst>
                  <a:ext uri="{FF2B5EF4-FFF2-40B4-BE49-F238E27FC236}">
                    <a16:creationId xmlns:a16="http://schemas.microsoft.com/office/drawing/2014/main" id="{1AA16F76-2BB0-D1E9-6F5B-B438317FB6BD}"/>
                  </a:ext>
                </a:extLst>
              </p14:cNvPr>
              <p14:cNvContentPartPr/>
              <p14:nvPr/>
            </p14:nvContentPartPr>
            <p14:xfrm>
              <a:off x="4736491" y="4708631"/>
              <a:ext cx="18720" cy="108000"/>
            </p14:xfrm>
          </p:contentPart>
        </mc:Choice>
        <mc:Fallback>
          <p:pic>
            <p:nvPicPr>
              <p:cNvPr id="252" name="Ink 251">
                <a:extLst>
                  <a:ext uri="{FF2B5EF4-FFF2-40B4-BE49-F238E27FC236}">
                    <a16:creationId xmlns:a16="http://schemas.microsoft.com/office/drawing/2014/main" id="{1AA16F76-2BB0-D1E9-6F5B-B438317FB6BD}"/>
                  </a:ext>
                </a:extLst>
              </p:cNvPr>
              <p:cNvPicPr/>
              <p:nvPr/>
            </p:nvPicPr>
            <p:blipFill>
              <a:blip r:embed="rId170"/>
              <a:stretch>
                <a:fillRect/>
              </a:stretch>
            </p:blipFill>
            <p:spPr>
              <a:xfrm>
                <a:off x="4727491" y="4699991"/>
                <a:ext cx="36360" cy="125640"/>
              </a:xfrm>
              <a:prstGeom prst="rect">
                <a:avLst/>
              </a:prstGeom>
            </p:spPr>
          </p:pic>
        </mc:Fallback>
      </mc:AlternateContent>
      <p:grpSp>
        <p:nvGrpSpPr>
          <p:cNvPr id="254" name="Group 253">
            <a:extLst>
              <a:ext uri="{FF2B5EF4-FFF2-40B4-BE49-F238E27FC236}">
                <a16:creationId xmlns:a16="http://schemas.microsoft.com/office/drawing/2014/main" id="{F8B3411F-645D-2CA8-2C24-EE98C6CB22DD}"/>
              </a:ext>
            </a:extLst>
          </p:cNvPr>
          <p:cNvGrpSpPr/>
          <p:nvPr/>
        </p:nvGrpSpPr>
        <p:grpSpPr>
          <a:xfrm>
            <a:off x="2409451" y="1257311"/>
            <a:ext cx="4246200" cy="3453120"/>
            <a:chOff x="2409451" y="1257311"/>
            <a:chExt cx="4246200" cy="3453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EB8D518-82CA-181F-F0AA-195B763E3824}"/>
                    </a:ext>
                  </a:extLst>
                </p14:cNvPr>
                <p14:cNvContentPartPr/>
                <p14:nvPr/>
              </p14:nvContentPartPr>
              <p14:xfrm>
                <a:off x="2547331" y="1257311"/>
                <a:ext cx="50760" cy="288720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EB8D518-82CA-181F-F0AA-195B763E3824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538691" y="1248311"/>
                  <a:ext cx="68400" cy="29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D999C79-F93B-6B51-1970-AF747998DB73}"/>
                    </a:ext>
                  </a:extLst>
                </p14:cNvPr>
                <p14:cNvContentPartPr/>
                <p14:nvPr/>
              </p14:nvContentPartPr>
              <p14:xfrm>
                <a:off x="2637691" y="4043711"/>
                <a:ext cx="3573720" cy="19512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D999C79-F93B-6B51-1970-AF747998DB73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628691" y="4034711"/>
                  <a:ext cx="359136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156091DD-4375-AC77-0188-A8C3B7F66B73}"/>
                    </a:ext>
                  </a:extLst>
                </p14:cNvPr>
                <p14:cNvContentPartPr/>
                <p14:nvPr/>
              </p14:nvContentPartPr>
              <p14:xfrm>
                <a:off x="6355051" y="3919511"/>
                <a:ext cx="300600" cy="36792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156091DD-4375-AC77-0188-A8C3B7F66B7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6346411" y="3910511"/>
                  <a:ext cx="318240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C4915561-3F5E-8C1C-4F3F-05FFC9FC3244}"/>
                    </a:ext>
                  </a:extLst>
                </p14:cNvPr>
                <p14:cNvContentPartPr/>
                <p14:nvPr/>
              </p14:nvContentPartPr>
              <p14:xfrm>
                <a:off x="4617331" y="4041191"/>
                <a:ext cx="53640" cy="28152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C4915561-3F5E-8C1C-4F3F-05FFC9FC3244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4608691" y="4032551"/>
                  <a:ext cx="7128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1F555AE6-5136-7FF6-0B13-D402565B590A}"/>
                    </a:ext>
                  </a:extLst>
                </p14:cNvPr>
                <p14:cNvContentPartPr/>
                <p14:nvPr/>
              </p14:nvContentPartPr>
              <p14:xfrm>
                <a:off x="4439491" y="4405511"/>
                <a:ext cx="298800" cy="30492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1F555AE6-5136-7FF6-0B13-D402565B590A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4430851" y="4396871"/>
                  <a:ext cx="31644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D15C2BF9-BCFF-E87C-4492-EB50CCF015F1}"/>
                    </a:ext>
                  </a:extLst>
                </p14:cNvPr>
                <p14:cNvContentPartPr/>
                <p14:nvPr/>
              </p14:nvContentPartPr>
              <p14:xfrm>
                <a:off x="4621651" y="3908711"/>
                <a:ext cx="360" cy="36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D15C2BF9-BCFF-E87C-4492-EB50CCF015F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12651" y="39000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B0F8A2F-A219-6E2A-C2A2-0ACA8A5953B8}"/>
                    </a:ext>
                  </a:extLst>
                </p14:cNvPr>
                <p14:cNvContentPartPr/>
                <p14:nvPr/>
              </p14:nvContentPartPr>
              <p14:xfrm>
                <a:off x="4665571" y="3159191"/>
                <a:ext cx="360" cy="36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B0F8A2F-A219-6E2A-C2A2-0ACA8A5953B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56931" y="31505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ABAEEBE0-7AEA-7ABD-66C4-4D33DA14A50D}"/>
                    </a:ext>
                  </a:extLst>
                </p14:cNvPr>
                <p14:cNvContentPartPr/>
                <p14:nvPr/>
              </p14:nvContentPartPr>
              <p14:xfrm>
                <a:off x="4615171" y="3804671"/>
                <a:ext cx="19080" cy="11988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ABAEEBE0-7AEA-7ABD-66C4-4D33DA14A50D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606531" y="3795671"/>
                  <a:ext cx="3672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35130A8C-D822-666F-ADAA-9C0839A2FCC1}"/>
                    </a:ext>
                  </a:extLst>
                </p14:cNvPr>
                <p14:cNvContentPartPr/>
                <p14:nvPr/>
              </p14:nvContentPartPr>
              <p14:xfrm>
                <a:off x="4645411" y="3598391"/>
                <a:ext cx="20520" cy="13068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35130A8C-D822-666F-ADAA-9C0839A2FCC1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636411" y="3589751"/>
                  <a:ext cx="3816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A25710A6-AE68-116A-A544-C8DEAF0A2F05}"/>
                    </a:ext>
                  </a:extLst>
                </p14:cNvPr>
                <p14:cNvContentPartPr/>
                <p14:nvPr/>
              </p14:nvContentPartPr>
              <p14:xfrm>
                <a:off x="4662331" y="3361871"/>
                <a:ext cx="14400" cy="10584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A25710A6-AE68-116A-A544-C8DEAF0A2F05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4653331" y="3352871"/>
                  <a:ext cx="320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14623BC-1B99-A553-0394-E0CCF5326B04}"/>
                    </a:ext>
                  </a:extLst>
                </p14:cNvPr>
                <p14:cNvContentPartPr/>
                <p14:nvPr/>
              </p14:nvContentPartPr>
              <p14:xfrm>
                <a:off x="4685011" y="3115271"/>
                <a:ext cx="3960" cy="8100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14623BC-1B99-A553-0394-E0CCF5326B04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4676371" y="3106271"/>
                  <a:ext cx="216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726A527-F439-F32A-5451-832754EF8A8A}"/>
                    </a:ext>
                  </a:extLst>
                </p14:cNvPr>
                <p14:cNvContentPartPr/>
                <p14:nvPr/>
              </p14:nvContentPartPr>
              <p14:xfrm>
                <a:off x="4672771" y="2821511"/>
                <a:ext cx="53280" cy="11304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726A527-F439-F32A-5451-832754EF8A8A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4663771" y="2812511"/>
                  <a:ext cx="709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120A1811-4C00-F921-0F31-0F9F0D500532}"/>
                    </a:ext>
                  </a:extLst>
                </p14:cNvPr>
                <p14:cNvContentPartPr/>
                <p14:nvPr/>
              </p14:nvContentPartPr>
              <p14:xfrm>
                <a:off x="4686811" y="2601551"/>
                <a:ext cx="29880" cy="9612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120A1811-4C00-F921-0F31-0F9F0D500532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677811" y="2592911"/>
                  <a:ext cx="475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80ADE634-6DF7-879D-A61F-81500FA3C517}"/>
                    </a:ext>
                  </a:extLst>
                </p14:cNvPr>
                <p14:cNvContentPartPr/>
                <p14:nvPr/>
              </p14:nvContentPartPr>
              <p14:xfrm>
                <a:off x="2777011" y="3915191"/>
                <a:ext cx="209880" cy="1728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80ADE634-6DF7-879D-A61F-81500FA3C517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768011" y="3906191"/>
                  <a:ext cx="2275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F90C5E3-87DA-4A10-CE7A-7EBB2403F51B}"/>
                    </a:ext>
                  </a:extLst>
                </p14:cNvPr>
                <p14:cNvContentPartPr/>
                <p14:nvPr/>
              </p14:nvContentPartPr>
              <p14:xfrm>
                <a:off x="2676211" y="3808631"/>
                <a:ext cx="70560" cy="14184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F90C5E3-87DA-4A10-CE7A-7EBB2403F51B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667211" y="3799991"/>
                  <a:ext cx="8820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13D66C6D-BE14-D306-5F24-0AD3CC3C19C2}"/>
                    </a:ext>
                  </a:extLst>
                </p14:cNvPr>
                <p14:cNvContentPartPr/>
                <p14:nvPr/>
              </p14:nvContentPartPr>
              <p14:xfrm>
                <a:off x="2409451" y="4142711"/>
                <a:ext cx="184680" cy="3384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13D66C6D-BE14-D306-5F24-0AD3CC3C19C2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2400451" y="4133711"/>
                  <a:ext cx="202320" cy="5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83817141-D55B-4BDD-FC75-B9D1FDDC542A}"/>
              </a:ext>
            </a:extLst>
          </p:cNvPr>
          <p:cNvGrpSpPr/>
          <p:nvPr/>
        </p:nvGrpSpPr>
        <p:grpSpPr>
          <a:xfrm>
            <a:off x="1892131" y="4033991"/>
            <a:ext cx="206280" cy="311760"/>
            <a:chOff x="1892131" y="4033991"/>
            <a:chExt cx="206280" cy="31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E6FBDE53-6029-D4B2-5BD3-6B75D658DCC4}"/>
                    </a:ext>
                  </a:extLst>
                </p14:cNvPr>
                <p14:cNvContentPartPr/>
                <p14:nvPr/>
              </p14:nvContentPartPr>
              <p14:xfrm>
                <a:off x="1892131" y="4033991"/>
                <a:ext cx="192240" cy="23760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E6FBDE53-6029-D4B2-5BD3-6B75D658DCC4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883491" y="4024991"/>
                  <a:ext cx="20988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1A3678D3-F198-164C-A3EB-5E56199FA9B1}"/>
                    </a:ext>
                  </a:extLst>
                </p14:cNvPr>
                <p14:cNvContentPartPr/>
                <p14:nvPr/>
              </p14:nvContentPartPr>
              <p14:xfrm>
                <a:off x="2081851" y="4239191"/>
                <a:ext cx="16560" cy="10656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1A3678D3-F198-164C-A3EB-5E56199FA9B1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072851" y="4230551"/>
                  <a:ext cx="34200" cy="12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E201374E-048C-6CB3-66E0-DBFAC5EF63C4}"/>
              </a:ext>
            </a:extLst>
          </p:cNvPr>
          <p:cNvGrpSpPr/>
          <p:nvPr/>
        </p:nvGrpSpPr>
        <p:grpSpPr>
          <a:xfrm>
            <a:off x="3639931" y="1437671"/>
            <a:ext cx="1344240" cy="559440"/>
            <a:chOff x="3639931" y="1437671"/>
            <a:chExt cx="1344240" cy="559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C53ED26A-65F9-D955-FC5B-99BC32957C01}"/>
                    </a:ext>
                  </a:extLst>
                </p14:cNvPr>
                <p14:cNvContentPartPr/>
                <p14:nvPr/>
              </p14:nvContentPartPr>
              <p14:xfrm>
                <a:off x="3639931" y="1490591"/>
                <a:ext cx="150480" cy="31104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C53ED26A-65F9-D955-FC5B-99BC32957C01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3630931" y="1481591"/>
                  <a:ext cx="16812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3153E834-EAEE-2330-4C9E-F077BF1CBF2A}"/>
                    </a:ext>
                  </a:extLst>
                </p14:cNvPr>
                <p14:cNvContentPartPr/>
                <p14:nvPr/>
              </p14:nvContentPartPr>
              <p14:xfrm>
                <a:off x="3761611" y="1835111"/>
                <a:ext cx="83520" cy="9540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3153E834-EAEE-2330-4C9E-F077BF1CBF2A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3752611" y="1826111"/>
                  <a:ext cx="10116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EF477798-1574-E0F1-5FA2-EB4C63CB5122}"/>
                    </a:ext>
                  </a:extLst>
                </p14:cNvPr>
                <p14:cNvContentPartPr/>
                <p14:nvPr/>
              </p14:nvContentPartPr>
              <p14:xfrm>
                <a:off x="3938731" y="1439831"/>
                <a:ext cx="69840" cy="45756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EF477798-1574-E0F1-5FA2-EB4C63CB5122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929731" y="1431191"/>
                  <a:ext cx="87480" cy="47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9FC51517-A5C9-5645-F016-7B573CA83045}"/>
                    </a:ext>
                  </a:extLst>
                </p14:cNvPr>
                <p14:cNvContentPartPr/>
                <p14:nvPr/>
              </p14:nvContentPartPr>
              <p14:xfrm>
                <a:off x="4052491" y="1530911"/>
                <a:ext cx="187200" cy="33552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9FC51517-A5C9-5645-F016-7B573CA83045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4043851" y="1521911"/>
                  <a:ext cx="204840" cy="35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A6DEE182-0EC1-1793-95E4-3B0BCCA65C4A}"/>
                    </a:ext>
                  </a:extLst>
                </p14:cNvPr>
                <p14:cNvContentPartPr/>
                <p14:nvPr/>
              </p14:nvContentPartPr>
              <p14:xfrm>
                <a:off x="4253371" y="1762391"/>
                <a:ext cx="8640" cy="77400"/>
              </p14:xfrm>
            </p:contentPart>
          </mc:Choice>
          <mc:Fallback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A6DEE182-0EC1-1793-95E4-3B0BCCA65C4A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4244731" y="1753751"/>
                  <a:ext cx="2628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25E5402F-16EF-D388-9DC6-171302C64635}"/>
                    </a:ext>
                  </a:extLst>
                </p14:cNvPr>
                <p14:cNvContentPartPr/>
                <p14:nvPr/>
              </p14:nvContentPartPr>
              <p14:xfrm>
                <a:off x="4368571" y="1780031"/>
                <a:ext cx="79920" cy="9396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25E5402F-16EF-D388-9DC6-171302C64635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4359931" y="1771391"/>
                  <a:ext cx="9756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E125DE17-8545-3B6F-A9F2-ABC3E6D324BE}"/>
                    </a:ext>
                  </a:extLst>
                </p14:cNvPr>
                <p14:cNvContentPartPr/>
                <p14:nvPr/>
              </p14:nvContentPartPr>
              <p14:xfrm>
                <a:off x="4624531" y="1582751"/>
                <a:ext cx="4680" cy="26712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E125DE17-8545-3B6F-A9F2-ABC3E6D324BE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615531" y="1573751"/>
                  <a:ext cx="2232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CCF06BEE-9081-139B-A83C-C5A48DA87E97}"/>
                    </a:ext>
                  </a:extLst>
                </p14:cNvPr>
                <p14:cNvContentPartPr/>
                <p14:nvPr/>
              </p14:nvContentPartPr>
              <p14:xfrm>
                <a:off x="4520131" y="1566551"/>
                <a:ext cx="242280" cy="2196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CCF06BEE-9081-139B-A83C-C5A48DA87E97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511131" y="1557911"/>
                  <a:ext cx="2599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E1E16D8D-7302-16E3-3E75-C9D5A0B3D141}"/>
                    </a:ext>
                  </a:extLst>
                </p14:cNvPr>
                <p14:cNvContentPartPr/>
                <p14:nvPr/>
              </p14:nvContentPartPr>
              <p14:xfrm>
                <a:off x="4752691" y="1824671"/>
                <a:ext cx="17640" cy="13536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E1E16D8D-7302-16E3-3E75-C9D5A0B3D14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744051" y="1816031"/>
                  <a:ext cx="3528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56CF9740-BE0A-2032-4545-95E436EB9DC3}"/>
                    </a:ext>
                  </a:extLst>
                </p14:cNvPr>
                <p14:cNvContentPartPr/>
                <p14:nvPr/>
              </p14:nvContentPartPr>
              <p14:xfrm>
                <a:off x="4830811" y="1437671"/>
                <a:ext cx="153360" cy="55944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56CF9740-BE0A-2032-4545-95E436EB9DC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4822171" y="1429031"/>
                  <a:ext cx="171000" cy="57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F1FEAC2A-6E93-BF23-05A2-BC17B3BFF0B3}"/>
              </a:ext>
            </a:extLst>
          </p:cNvPr>
          <p:cNvGrpSpPr/>
          <p:nvPr/>
        </p:nvGrpSpPr>
        <p:grpSpPr>
          <a:xfrm>
            <a:off x="2171851" y="5591560"/>
            <a:ext cx="1193591" cy="505625"/>
            <a:chOff x="2171851" y="5591560"/>
            <a:chExt cx="1193591" cy="505625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5F098ECC-4CA0-8E92-4EFE-90AB37325A44}"/>
                    </a:ext>
                  </a:extLst>
                </p14:cNvPr>
                <p14:cNvContentPartPr/>
                <p14:nvPr/>
              </p14:nvContentPartPr>
              <p14:xfrm>
                <a:off x="2171851" y="5591560"/>
                <a:ext cx="151659" cy="301002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5F098ECC-4CA0-8E92-4EFE-90AB37325A44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2162845" y="5582569"/>
                  <a:ext cx="169311" cy="3186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F73C003D-E26D-5460-EE13-210E680FA925}"/>
                    </a:ext>
                  </a:extLst>
                </p14:cNvPr>
                <p14:cNvContentPartPr/>
                <p14:nvPr/>
              </p14:nvContentPartPr>
              <p14:xfrm>
                <a:off x="2390946" y="5606031"/>
                <a:ext cx="79592" cy="33226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F73C003D-E26D-5460-EE13-210E680FA925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2381942" y="5597392"/>
                  <a:ext cx="97239" cy="3498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A8E6DA9D-EBE5-1A44-2312-B6A2E0850E3B}"/>
                    </a:ext>
                  </a:extLst>
                </p14:cNvPr>
                <p14:cNvContentPartPr/>
                <p14:nvPr/>
              </p14:nvContentPartPr>
              <p14:xfrm>
                <a:off x="2526976" y="5688806"/>
                <a:ext cx="137477" cy="209254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A8E6DA9D-EBE5-1A44-2312-B6A2E0850E3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2517979" y="5680177"/>
                  <a:ext cx="155111" cy="2268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E0D94D7E-30DE-4847-E50D-19236480F5B6}"/>
                    </a:ext>
                  </a:extLst>
                </p14:cNvPr>
                <p14:cNvContentPartPr/>
                <p14:nvPr/>
              </p14:nvContentPartPr>
              <p14:xfrm>
                <a:off x="2729863" y="5896903"/>
                <a:ext cx="18523" cy="80171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E0D94D7E-30DE-4847-E50D-19236480F5B6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2721146" y="5888275"/>
                  <a:ext cx="36320" cy="977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DF329463-C376-DDA8-8C9F-23F7C20C8ED3}"/>
                    </a:ext>
                  </a:extLst>
                </p14:cNvPr>
                <p14:cNvContentPartPr/>
                <p14:nvPr/>
              </p14:nvContentPartPr>
              <p14:xfrm>
                <a:off x="2802220" y="5909927"/>
                <a:ext cx="103904" cy="116638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DF329463-C376-DDA8-8C9F-23F7C20C8ED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2793232" y="5900955"/>
                  <a:ext cx="121521" cy="1342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681AA1C5-48F1-2786-E6A7-2F983C9E650C}"/>
                    </a:ext>
                  </a:extLst>
                </p14:cNvPr>
                <p14:cNvContentPartPr/>
                <p14:nvPr/>
              </p14:nvContentPartPr>
              <p14:xfrm>
                <a:off x="3028261" y="5707908"/>
                <a:ext cx="14471" cy="203466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681AA1C5-48F1-2786-E6A7-2F983C9E650C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3019437" y="5699265"/>
                  <a:ext cx="31766" cy="2211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8B05CAFA-2318-8FA1-9DE6-C730BB596048}"/>
                    </a:ext>
                  </a:extLst>
                </p14:cNvPr>
                <p14:cNvContentPartPr/>
                <p14:nvPr/>
              </p14:nvContentPartPr>
              <p14:xfrm>
                <a:off x="2942591" y="5670862"/>
                <a:ext cx="243407" cy="14761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8B05CAFA-2318-8FA1-9DE6-C730BB596048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2933949" y="5662221"/>
                  <a:ext cx="261050" cy="324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2A12DAA0-6392-8DBC-0451-BDBC77D4AB4D}"/>
                    </a:ext>
                  </a:extLst>
                </p14:cNvPr>
                <p14:cNvContentPartPr/>
                <p14:nvPr/>
              </p14:nvContentPartPr>
              <p14:xfrm>
                <a:off x="3124061" y="5921794"/>
                <a:ext cx="13892" cy="93774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2A12DAA0-6392-8DBC-0451-BDBC77D4AB4D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3115287" y="5912777"/>
                  <a:ext cx="31805" cy="1114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F8E7A640-6931-2F85-373F-C28B761E971D}"/>
                    </a:ext>
                  </a:extLst>
                </p14:cNvPr>
                <p14:cNvContentPartPr/>
                <p14:nvPr/>
              </p14:nvContentPartPr>
              <p14:xfrm>
                <a:off x="3236358" y="5617029"/>
                <a:ext cx="129084" cy="480156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F8E7A640-6931-2F85-373F-C28B761E971D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3227369" y="5608031"/>
                  <a:ext cx="146703" cy="49779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43">
            <p14:nvContentPartPr>
              <p14:cNvPr id="292" name="Ink 291">
                <a:extLst>
                  <a:ext uri="{FF2B5EF4-FFF2-40B4-BE49-F238E27FC236}">
                    <a16:creationId xmlns:a16="http://schemas.microsoft.com/office/drawing/2014/main" id="{1ACE9FE0-1724-5E8E-9B41-0CB1EA936676}"/>
                  </a:ext>
                </a:extLst>
              </p14:cNvPr>
              <p14:cNvContentPartPr/>
              <p14:nvPr/>
            </p14:nvContentPartPr>
            <p14:xfrm>
              <a:off x="3666154" y="5766951"/>
              <a:ext cx="193336" cy="32994"/>
            </p14:xfrm>
          </p:contentPart>
        </mc:Choice>
        <mc:Fallback>
          <p:pic>
            <p:nvPicPr>
              <p:cNvPr id="292" name="Ink 291">
                <a:extLst>
                  <a:ext uri="{FF2B5EF4-FFF2-40B4-BE49-F238E27FC236}">
                    <a16:creationId xmlns:a16="http://schemas.microsoft.com/office/drawing/2014/main" id="{1ACE9FE0-1724-5E8E-9B41-0CB1EA936676}"/>
                  </a:ext>
                </a:extLst>
              </p:cNvPr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3657170" y="5757985"/>
                <a:ext cx="210945" cy="505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5">
            <p14:nvContentPartPr>
              <p14:cNvPr id="293" name="Ink 292">
                <a:extLst>
                  <a:ext uri="{FF2B5EF4-FFF2-40B4-BE49-F238E27FC236}">
                    <a16:creationId xmlns:a16="http://schemas.microsoft.com/office/drawing/2014/main" id="{F276C1E7-6CC0-E3C5-7B5F-506D4BC5C6F7}"/>
                  </a:ext>
                </a:extLst>
              </p14:cNvPr>
              <p14:cNvContentPartPr/>
              <p14:nvPr/>
            </p14:nvContentPartPr>
            <p14:xfrm>
              <a:off x="3652551" y="5829467"/>
              <a:ext cx="236171" cy="49781"/>
            </p14:xfrm>
          </p:contentPart>
        </mc:Choice>
        <mc:Fallback>
          <p:pic>
            <p:nvPicPr>
              <p:cNvPr id="293" name="Ink 292">
                <a:extLst>
                  <a:ext uri="{FF2B5EF4-FFF2-40B4-BE49-F238E27FC236}">
                    <a16:creationId xmlns:a16="http://schemas.microsoft.com/office/drawing/2014/main" id="{F276C1E7-6CC0-E3C5-7B5F-506D4BC5C6F7}"/>
                  </a:ext>
                </a:extLst>
              </p:cNvPr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3643911" y="5820809"/>
                <a:ext cx="253812" cy="67457"/>
              </a:xfrm>
              <a:prstGeom prst="rect">
                <a:avLst/>
              </a:prstGeom>
            </p:spPr>
          </p:pic>
        </mc:Fallback>
      </mc:AlternateContent>
      <p:grpSp>
        <p:nvGrpSpPr>
          <p:cNvPr id="333" name="Group 332">
            <a:extLst>
              <a:ext uri="{FF2B5EF4-FFF2-40B4-BE49-F238E27FC236}">
                <a16:creationId xmlns:a16="http://schemas.microsoft.com/office/drawing/2014/main" id="{7CA24F83-9776-DA79-E6F7-35AAABBE6509}"/>
              </a:ext>
            </a:extLst>
          </p:cNvPr>
          <p:cNvGrpSpPr/>
          <p:nvPr/>
        </p:nvGrpSpPr>
        <p:grpSpPr>
          <a:xfrm>
            <a:off x="4110712" y="5553934"/>
            <a:ext cx="1421078" cy="523570"/>
            <a:chOff x="4110712" y="5553934"/>
            <a:chExt cx="1421078" cy="52357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7A4C7ED5-216A-A54E-03BB-587DD085A150}"/>
                    </a:ext>
                  </a:extLst>
                </p14:cNvPr>
                <p14:cNvContentPartPr/>
                <p14:nvPr/>
              </p14:nvContentPartPr>
              <p14:xfrm>
                <a:off x="4110712" y="5567827"/>
                <a:ext cx="194204" cy="276691"/>
              </p14:xfrm>
            </p:contentPart>
          </mc:Choice>
          <mc:Fallback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7A4C7ED5-216A-A54E-03BB-587DD085A150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4102065" y="5558832"/>
                  <a:ext cx="211859" cy="2943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33DB67B7-22BF-AC1B-CAA5-46AFA85CEE34}"/>
                    </a:ext>
                  </a:extLst>
                </p14:cNvPr>
                <p14:cNvContentPartPr/>
                <p14:nvPr/>
              </p14:nvContentPartPr>
              <p14:xfrm>
                <a:off x="4275684" y="5892851"/>
                <a:ext cx="92906" cy="113165"/>
              </p14:xfrm>
            </p:contentPart>
          </mc:Choice>
          <mc:Fallback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33DB67B7-22BF-AC1B-CAA5-46AFA85CEE34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4266681" y="5883841"/>
                  <a:ext cx="110551" cy="1308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A111D6AC-BA0C-A1DC-6194-1A14EBEAEAE1}"/>
                    </a:ext>
                  </a:extLst>
                </p14:cNvPr>
                <p14:cNvContentPartPr/>
                <p14:nvPr/>
              </p14:nvContentPartPr>
              <p14:xfrm>
                <a:off x="4497674" y="5553934"/>
                <a:ext cx="92906" cy="443110"/>
              </p14:xfrm>
            </p:contentPart>
          </mc:Choice>
          <mc:Fallback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A111D6AC-BA0C-A1DC-6194-1A14EBEAEAE1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4489065" y="5544935"/>
                  <a:ext cx="110483" cy="4607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9E07FB9C-9182-4FDE-DA63-20896263324D}"/>
                    </a:ext>
                  </a:extLst>
                </p14:cNvPr>
                <p14:cNvContentPartPr/>
                <p14:nvPr/>
              </p14:nvContentPartPr>
              <p14:xfrm>
                <a:off x="4596078" y="5673756"/>
                <a:ext cx="163236" cy="242249"/>
              </p14:xfrm>
            </p:contentPart>
          </mc:Choice>
          <mc:Fallback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9E07FB9C-9182-4FDE-DA63-20896263324D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4587449" y="5664757"/>
                  <a:ext cx="180854" cy="2598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CDB84675-EB79-80D4-0314-1A68A2DDDEE5}"/>
                    </a:ext>
                  </a:extLst>
                </p14:cNvPr>
                <p14:cNvContentPartPr/>
                <p14:nvPr/>
              </p14:nvContentPartPr>
              <p14:xfrm>
                <a:off x="4802149" y="5908191"/>
                <a:ext cx="6367" cy="93774"/>
              </p14:xfrm>
            </p:contentPart>
          </mc:Choice>
          <mc:Fallback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CDB84675-EB79-80D4-0314-1A68A2DDDEE5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4793660" y="5899568"/>
                  <a:ext cx="23699" cy="1113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6C59D70D-B7FE-6746-E397-E33F52A076DC}"/>
                    </a:ext>
                  </a:extLst>
                </p14:cNvPr>
                <p14:cNvContentPartPr/>
                <p14:nvPr/>
              </p14:nvContentPartPr>
              <p14:xfrm>
                <a:off x="4882031" y="5912243"/>
                <a:ext cx="82776" cy="115191"/>
              </p14:xfrm>
            </p:contentPart>
          </mc:Choice>
          <mc:Fallback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6C59D70D-B7FE-6746-E397-E33F52A076DC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4873034" y="5903244"/>
                  <a:ext cx="100411" cy="1328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6264A5E9-7DB8-755C-794B-47428BB129F1}"/>
                    </a:ext>
                  </a:extLst>
                </p14:cNvPr>
                <p14:cNvContentPartPr/>
                <p14:nvPr/>
              </p14:nvContentPartPr>
              <p14:xfrm>
                <a:off x="5120517" y="5677808"/>
                <a:ext cx="20549" cy="245143"/>
              </p14:xfrm>
            </p:contentPart>
          </mc:Choice>
          <mc:Fallback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6264A5E9-7DB8-755C-794B-47428BB129F1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5111504" y="5668809"/>
                  <a:ext cx="38214" cy="2627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D7FE0B14-4A77-67B6-85EF-F5E7A3D35333}"/>
                    </a:ext>
                  </a:extLst>
                </p14:cNvPr>
                <p14:cNvContentPartPr/>
                <p14:nvPr/>
              </p14:nvContentPartPr>
              <p14:xfrm>
                <a:off x="5036294" y="5666810"/>
                <a:ext cx="215043" cy="28653"/>
              </p14:xfrm>
            </p:contentPart>
          </mc:Choice>
          <mc:Fallback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D7FE0B14-4A77-67B6-85EF-F5E7A3D35333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5027289" y="5657856"/>
                  <a:ext cx="232693" cy="462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29188800-2100-935F-7EC5-EDB1B1692E45}"/>
                    </a:ext>
                  </a:extLst>
                </p14:cNvPr>
                <p14:cNvContentPartPr/>
                <p14:nvPr/>
              </p14:nvContentPartPr>
              <p14:xfrm>
                <a:off x="5300829" y="5931924"/>
                <a:ext cx="14182" cy="83933"/>
              </p14:xfrm>
            </p:contentPart>
          </mc:Choice>
          <mc:Fallback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29188800-2100-935F-7EC5-EDB1B1692E45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5291965" y="5922918"/>
                  <a:ext cx="31555" cy="1015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1E85DB19-2810-F6EE-660B-D45C9FC1B48E}"/>
                    </a:ext>
                  </a:extLst>
                </p14:cNvPr>
                <p14:cNvContentPartPr/>
                <p14:nvPr/>
              </p14:nvContentPartPr>
              <p14:xfrm>
                <a:off x="5341638" y="5597637"/>
                <a:ext cx="190152" cy="479867"/>
              </p14:xfrm>
            </p:contentPart>
          </mc:Choice>
          <mc:Fallback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1E85DB19-2810-F6EE-660B-D45C9FC1B48E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5332995" y="5589004"/>
                  <a:ext cx="207799" cy="49749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45B178ED-3DC5-1FBA-F979-279BA245F36C}"/>
              </a:ext>
            </a:extLst>
          </p:cNvPr>
          <p:cNvGrpSpPr/>
          <p:nvPr/>
        </p:nvGrpSpPr>
        <p:grpSpPr>
          <a:xfrm>
            <a:off x="5720207" y="5340049"/>
            <a:ext cx="793604" cy="795630"/>
            <a:chOff x="5720207" y="5340049"/>
            <a:chExt cx="793604" cy="79563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966CAA3E-D260-EBA1-65AE-941E58B8A6CD}"/>
                    </a:ext>
                  </a:extLst>
                </p14:cNvPr>
                <p14:cNvContentPartPr/>
                <p14:nvPr/>
              </p14:nvContentPartPr>
              <p14:xfrm>
                <a:off x="5720207" y="5758268"/>
                <a:ext cx="219384" cy="32705"/>
              </p14:xfrm>
            </p:contentPart>
          </mc:Choice>
          <mc:Fallback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966CAA3E-D260-EBA1-65AE-941E58B8A6CD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5711561" y="5749643"/>
                  <a:ext cx="237036" cy="503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231E6A33-D322-6BAA-64DC-F0E4061E34CD}"/>
                    </a:ext>
                  </a:extLst>
                </p14:cNvPr>
                <p14:cNvContentPartPr/>
                <p14:nvPr/>
              </p14:nvContentPartPr>
              <p14:xfrm>
                <a:off x="6064044" y="5462186"/>
                <a:ext cx="15629" cy="277848"/>
              </p14:xfrm>
            </p:contentPart>
          </mc:Choice>
          <mc:Fallback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231E6A33-D322-6BAA-64DC-F0E4061E34CD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6054957" y="5453188"/>
                  <a:ext cx="33439" cy="2954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AEA9448A-8211-942F-B855-47C6450A93C1}"/>
                    </a:ext>
                  </a:extLst>
                </p14:cNvPr>
                <p14:cNvContentPartPr/>
                <p14:nvPr/>
              </p14:nvContentPartPr>
              <p14:xfrm>
                <a:off x="6135532" y="5454661"/>
                <a:ext cx="19970" cy="285952"/>
              </p14:xfrm>
            </p:contentPart>
          </mc:Choice>
          <mc:Fallback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AEA9448A-8211-942F-B855-47C6450A93C1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6126818" y="5446018"/>
                  <a:ext cx="37761" cy="3035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B7ADF7AE-2A9C-E1A1-8BD8-A9BCC1C27904}"/>
                    </a:ext>
                  </a:extLst>
                </p14:cNvPr>
                <p14:cNvContentPartPr/>
                <p14:nvPr/>
              </p14:nvContentPartPr>
              <p14:xfrm>
                <a:off x="6155792" y="5597927"/>
                <a:ext cx="153395" cy="28074"/>
              </p14:xfrm>
            </p:contentPart>
          </mc:Choice>
          <mc:Fallback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B7ADF7AE-2A9C-E1A1-8BD8-A9BCC1C27904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6146790" y="5589289"/>
                  <a:ext cx="171039" cy="457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51D52134-6620-5A52-026D-10BC601E2684}"/>
                    </a:ext>
                  </a:extLst>
                </p14:cNvPr>
                <p14:cNvContentPartPr/>
                <p14:nvPr/>
              </p14:nvContentPartPr>
              <p14:xfrm>
                <a:off x="6294716" y="5454951"/>
                <a:ext cx="20549" cy="303897"/>
              </p14:xfrm>
            </p:contentPart>
          </mc:Choice>
          <mc:Fallback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51D52134-6620-5A52-026D-10BC601E2684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6286064" y="5445949"/>
                  <a:ext cx="38214" cy="3215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F305BF70-54F1-8B5A-995A-203B09DA0A60}"/>
                    </a:ext>
                  </a:extLst>
                </p14:cNvPr>
                <p14:cNvContentPartPr/>
                <p14:nvPr/>
              </p14:nvContentPartPr>
              <p14:xfrm>
                <a:off x="6372282" y="5340049"/>
                <a:ext cx="88854" cy="140950"/>
              </p14:xfrm>
            </p:contentPart>
          </mc:Choice>
          <mc:Fallback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F305BF70-54F1-8B5A-995A-203B09DA0A60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6363648" y="5331060"/>
                  <a:ext cx="106481" cy="1585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6F3223A2-C44A-279F-208E-D3B97FAF6798}"/>
                    </a:ext>
                  </a:extLst>
                </p14:cNvPr>
                <p14:cNvContentPartPr/>
                <p14:nvPr/>
              </p14:nvContentPartPr>
              <p14:xfrm>
                <a:off x="5987636" y="5830335"/>
                <a:ext cx="526175" cy="52386"/>
              </p14:xfrm>
            </p:contentPart>
          </mc:Choice>
          <mc:Fallback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6F3223A2-C44A-279F-208E-D3B97FAF6798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5978638" y="5821365"/>
                  <a:ext cx="543810" cy="699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6B0CEE98-1E86-706B-A81B-B3EFECBEC627}"/>
                    </a:ext>
                  </a:extLst>
                </p14:cNvPr>
                <p14:cNvContentPartPr/>
                <p14:nvPr/>
              </p14:nvContentPartPr>
              <p14:xfrm>
                <a:off x="5993424" y="5939738"/>
                <a:ext cx="203177" cy="101588"/>
              </p14:xfrm>
            </p:contentPart>
          </mc:Choice>
          <mc:Fallback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6B0CEE98-1E86-706B-A81B-B3EFECBEC627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5984418" y="5930732"/>
                  <a:ext cx="220829" cy="1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62D78632-4EC7-B1A2-904F-41D93918C978}"/>
                    </a:ext>
                  </a:extLst>
                </p14:cNvPr>
                <p14:cNvContentPartPr/>
                <p14:nvPr/>
              </p14:nvContentPartPr>
              <p14:xfrm>
                <a:off x="5993714" y="6043642"/>
                <a:ext cx="165262" cy="92037"/>
              </p14:xfrm>
            </p:contentPart>
          </mc:Choice>
          <mc:Fallback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62D78632-4EC7-B1A2-904F-41D93918C978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5985073" y="6035014"/>
                  <a:ext cx="182904" cy="1096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340B189E-FCE8-B370-DEDA-252539DF618A}"/>
                    </a:ext>
                  </a:extLst>
                </p14:cNvPr>
                <p14:cNvContentPartPr/>
                <p14:nvPr/>
              </p14:nvContentPartPr>
              <p14:xfrm>
                <a:off x="6298189" y="6028592"/>
                <a:ext cx="17076" cy="102167"/>
              </p14:xfrm>
            </p:contentPart>
          </mc:Choice>
          <mc:Fallback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340B189E-FCE8-B370-DEDA-252539DF618A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6289469" y="6019958"/>
                  <a:ext cx="34879" cy="1197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E58A27C5-D72C-A4CC-78BC-CBA7327BF81A}"/>
                    </a:ext>
                  </a:extLst>
                </p14:cNvPr>
                <p14:cNvContentPartPr/>
                <p14:nvPr/>
              </p14:nvContentPartPr>
              <p14:xfrm>
                <a:off x="6360705" y="6002254"/>
                <a:ext cx="8683" cy="116638"/>
              </p14:xfrm>
            </p:contentPart>
          </mc:Choice>
          <mc:Fallback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E58A27C5-D72C-A4CC-78BC-CBA7327BF81A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6351660" y="5993254"/>
                  <a:ext cx="26411" cy="1342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7C00B4D8-0C4C-AD59-21AA-43F2AB2B27F0}"/>
                    </a:ext>
                  </a:extLst>
                </p14:cNvPr>
                <p14:cNvContentPartPr/>
                <p14:nvPr/>
              </p14:nvContentPartPr>
              <p14:xfrm>
                <a:off x="6231621" y="5941764"/>
                <a:ext cx="220542" cy="92906"/>
              </p14:xfrm>
            </p:contentPart>
          </mc:Choice>
          <mc:Fallback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7C00B4D8-0C4C-AD59-21AA-43F2AB2B27F0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6222986" y="5932761"/>
                  <a:ext cx="238171" cy="110551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91">
            <p14:nvContentPartPr>
              <p14:cNvPr id="349" name="Ink 348">
                <a:extLst>
                  <a:ext uri="{FF2B5EF4-FFF2-40B4-BE49-F238E27FC236}">
                    <a16:creationId xmlns:a16="http://schemas.microsoft.com/office/drawing/2014/main" id="{1BA5AD66-CF89-2059-9DDC-3CEC95325502}"/>
                  </a:ext>
                </a:extLst>
              </p14:cNvPr>
              <p14:cNvContentPartPr/>
              <p14:nvPr/>
            </p14:nvContentPartPr>
            <p14:xfrm>
              <a:off x="4628851" y="2652671"/>
              <a:ext cx="121680" cy="298440"/>
            </p14:xfrm>
          </p:contentPart>
        </mc:Choice>
        <mc:Fallback>
          <p:pic>
            <p:nvPicPr>
              <p:cNvPr id="349" name="Ink 348">
                <a:extLst>
                  <a:ext uri="{FF2B5EF4-FFF2-40B4-BE49-F238E27FC236}">
                    <a16:creationId xmlns:a16="http://schemas.microsoft.com/office/drawing/2014/main" id="{1BA5AD66-CF89-2059-9DDC-3CEC95325502}"/>
                  </a:ext>
                </a:extLst>
              </p:cNvPr>
              <p:cNvPicPr/>
              <p:nvPr/>
            </p:nvPicPr>
            <p:blipFill>
              <a:blip r:embed="rId292"/>
              <a:stretch>
                <a:fillRect/>
              </a:stretch>
            </p:blipFill>
            <p:spPr>
              <a:xfrm>
                <a:off x="4619851" y="2644031"/>
                <a:ext cx="139320" cy="31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3">
            <p14:nvContentPartPr>
              <p14:cNvPr id="350" name="Ink 349">
                <a:extLst>
                  <a:ext uri="{FF2B5EF4-FFF2-40B4-BE49-F238E27FC236}">
                    <a16:creationId xmlns:a16="http://schemas.microsoft.com/office/drawing/2014/main" id="{D16F3FCF-A539-FA8B-023F-BE0C7A9E65FE}"/>
                  </a:ext>
                </a:extLst>
              </p14:cNvPr>
              <p14:cNvContentPartPr/>
              <p14:nvPr/>
            </p14:nvContentPartPr>
            <p14:xfrm>
              <a:off x="7563035" y="4754728"/>
              <a:ext cx="157262" cy="331862"/>
            </p14:xfrm>
          </p:contentPart>
        </mc:Choice>
        <mc:Fallback>
          <p:pic>
            <p:nvPicPr>
              <p:cNvPr id="350" name="Ink 349">
                <a:extLst>
                  <a:ext uri="{FF2B5EF4-FFF2-40B4-BE49-F238E27FC236}">
                    <a16:creationId xmlns:a16="http://schemas.microsoft.com/office/drawing/2014/main" id="{D16F3FCF-A539-FA8B-023F-BE0C7A9E65FE}"/>
                  </a:ext>
                </a:extLst>
              </p:cNvPr>
              <p:cNvPicPr/>
              <p:nvPr/>
            </p:nvPicPr>
            <p:blipFill>
              <a:blip r:embed="rId294"/>
              <a:stretch>
                <a:fillRect/>
              </a:stretch>
            </p:blipFill>
            <p:spPr>
              <a:xfrm>
                <a:off x="7554398" y="4745730"/>
                <a:ext cx="174895" cy="349499"/>
              </a:xfrm>
              <a:prstGeom prst="rect">
                <a:avLst/>
              </a:prstGeom>
            </p:spPr>
          </p:pic>
        </mc:Fallback>
      </mc:AlternateContent>
      <p:grpSp>
        <p:nvGrpSpPr>
          <p:cNvPr id="356" name="Group 355">
            <a:extLst>
              <a:ext uri="{FF2B5EF4-FFF2-40B4-BE49-F238E27FC236}">
                <a16:creationId xmlns:a16="http://schemas.microsoft.com/office/drawing/2014/main" id="{82920F3D-5B5F-BA36-FE93-FFD01D77EDDB}"/>
              </a:ext>
            </a:extLst>
          </p:cNvPr>
          <p:cNvGrpSpPr/>
          <p:nvPr/>
        </p:nvGrpSpPr>
        <p:grpSpPr>
          <a:xfrm>
            <a:off x="7830714" y="4703930"/>
            <a:ext cx="2301740" cy="420682"/>
            <a:chOff x="7830714" y="4703930"/>
            <a:chExt cx="2301740" cy="420682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FA00A213-3714-4C41-C9BD-DFF4417A6306}"/>
                    </a:ext>
                  </a:extLst>
                </p14:cNvPr>
                <p14:cNvContentPartPr/>
                <p14:nvPr/>
              </p14:nvContentPartPr>
              <p14:xfrm>
                <a:off x="7830714" y="4733131"/>
                <a:ext cx="1025091" cy="391481"/>
              </p14:xfrm>
            </p:contentPart>
          </mc:Choice>
          <mc:Fallback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FA00A213-3714-4C41-C9BD-DFF4417A6306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7822076" y="4724495"/>
                  <a:ext cx="1042728" cy="4091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B4FCC4D6-C095-371F-4CC1-CE3CC1A892FF}"/>
                    </a:ext>
                  </a:extLst>
                </p14:cNvPr>
                <p14:cNvContentPartPr/>
                <p14:nvPr/>
              </p14:nvContentPartPr>
              <p14:xfrm>
                <a:off x="8992687" y="4881572"/>
                <a:ext cx="316348" cy="158174"/>
              </p14:xfrm>
            </p:contentPart>
          </mc:Choice>
          <mc:Fallback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B4FCC4D6-C095-371F-4CC1-CE3CC1A892FF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8983690" y="4872585"/>
                  <a:ext cx="333983" cy="1757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6073AFD6-4A1C-95CA-03EC-0306C20FC498}"/>
                    </a:ext>
                  </a:extLst>
                </p14:cNvPr>
                <p14:cNvContentPartPr/>
                <p14:nvPr/>
              </p14:nvContentPartPr>
              <p14:xfrm>
                <a:off x="9084853" y="4747732"/>
                <a:ext cx="71178" cy="19772"/>
              </p14:xfrm>
            </p:contentPart>
          </mc:Choice>
          <mc:Fallback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6073AFD6-4A1C-95CA-03EC-0306C20FC49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076225" y="4738745"/>
                  <a:ext cx="88793" cy="373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DEAD9497-87CD-0292-0E39-91A192331DB5}"/>
                    </a:ext>
                  </a:extLst>
                </p14:cNvPr>
                <p14:cNvContentPartPr/>
                <p14:nvPr/>
              </p14:nvContentPartPr>
              <p14:xfrm>
                <a:off x="9416715" y="4948187"/>
                <a:ext cx="304" cy="304"/>
              </p14:xfrm>
            </p:contentPart>
          </mc:Choice>
          <mc:Fallback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DEAD9497-87CD-0292-0E39-91A192331DB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409115" y="4940587"/>
                  <a:ext cx="15200" cy="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AD5F14A9-6483-2213-5A5D-70CEA7E5366A}"/>
                    </a:ext>
                  </a:extLst>
                </p14:cNvPr>
                <p14:cNvContentPartPr/>
                <p14:nvPr/>
              </p14:nvContentPartPr>
              <p14:xfrm>
                <a:off x="9412457" y="4703930"/>
                <a:ext cx="719997" cy="346767"/>
              </p14:xfrm>
            </p:contentPart>
          </mc:Choice>
          <mc:Fallback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AD5F14A9-6483-2213-5A5D-70CEA7E5366A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9403817" y="4695288"/>
                  <a:ext cx="737637" cy="36441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AE9510AB-AF8B-0F78-1C39-6747655857CF}"/>
              </a:ext>
            </a:extLst>
          </p:cNvPr>
          <p:cNvGrpSpPr/>
          <p:nvPr/>
        </p:nvGrpSpPr>
        <p:grpSpPr>
          <a:xfrm>
            <a:off x="10232610" y="4702409"/>
            <a:ext cx="679541" cy="305094"/>
            <a:chOff x="10232610" y="4702409"/>
            <a:chExt cx="679541" cy="305094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F8894ED9-AB65-53FD-0FB2-F2326E8E9FF1}"/>
                    </a:ext>
                  </a:extLst>
                </p14:cNvPr>
                <p14:cNvContentPartPr/>
                <p14:nvPr/>
              </p14:nvContentPartPr>
              <p14:xfrm>
                <a:off x="10232610" y="4702409"/>
                <a:ext cx="679541" cy="305094"/>
              </p14:xfrm>
            </p:contentPart>
          </mc:Choice>
          <mc:Fallback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F8894ED9-AB65-53FD-0FB2-F2326E8E9FF1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10223612" y="4693774"/>
                  <a:ext cx="697177" cy="3227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41DBBC4F-C606-5E4C-E4C0-9A28D70442F6}"/>
                    </a:ext>
                  </a:extLst>
                </p14:cNvPr>
                <p14:cNvContentPartPr/>
                <p14:nvPr/>
              </p14:nvContentPartPr>
              <p14:xfrm>
                <a:off x="10271545" y="4807656"/>
                <a:ext cx="205931" cy="45627"/>
              </p14:xfrm>
            </p:contentPart>
          </mc:Choice>
          <mc:Fallback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41DBBC4F-C606-5E4C-E4C0-9A28D70442F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0262920" y="4798674"/>
                  <a:ext cx="223541" cy="63231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08">
            <p14:nvContentPartPr>
              <p14:cNvPr id="360" name="Ink 359">
                <a:extLst>
                  <a:ext uri="{FF2B5EF4-FFF2-40B4-BE49-F238E27FC236}">
                    <a16:creationId xmlns:a16="http://schemas.microsoft.com/office/drawing/2014/main" id="{E1C96BCF-29F2-4627-0938-793622549AC7}"/>
                  </a:ext>
                </a:extLst>
              </p14:cNvPr>
              <p14:cNvContentPartPr/>
              <p14:nvPr/>
            </p14:nvContentPartPr>
            <p14:xfrm>
              <a:off x="7544561" y="5270924"/>
              <a:ext cx="492165" cy="215969"/>
            </p14:xfrm>
          </p:contentPart>
        </mc:Choice>
        <mc:Fallback>
          <p:pic>
            <p:nvPicPr>
              <p:cNvPr id="360" name="Ink 359">
                <a:extLst>
                  <a:ext uri="{FF2B5EF4-FFF2-40B4-BE49-F238E27FC236}">
                    <a16:creationId xmlns:a16="http://schemas.microsoft.com/office/drawing/2014/main" id="{E1C96BCF-29F2-4627-0938-793622549AC7}"/>
                  </a:ext>
                </a:extLst>
              </p:cNvPr>
              <p:cNvPicPr/>
              <p:nvPr/>
            </p:nvPicPr>
            <p:blipFill>
              <a:blip r:embed="rId309"/>
              <a:stretch>
                <a:fillRect/>
              </a:stretch>
            </p:blipFill>
            <p:spPr>
              <a:xfrm>
                <a:off x="7535560" y="5262285"/>
                <a:ext cx="509807" cy="2336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0">
            <p14:nvContentPartPr>
              <p14:cNvPr id="366" name="Ink 365">
                <a:extLst>
                  <a:ext uri="{FF2B5EF4-FFF2-40B4-BE49-F238E27FC236}">
                    <a16:creationId xmlns:a16="http://schemas.microsoft.com/office/drawing/2014/main" id="{744F0C7C-CE45-48B3-CC99-DB4D3E54CE76}"/>
                  </a:ext>
                </a:extLst>
              </p14:cNvPr>
              <p14:cNvContentPartPr/>
              <p14:nvPr/>
            </p14:nvContentPartPr>
            <p14:xfrm>
              <a:off x="10955649" y="5017236"/>
              <a:ext cx="65703" cy="88821"/>
            </p14:xfrm>
          </p:contentPart>
        </mc:Choice>
        <mc:Fallback>
          <p:pic>
            <p:nvPicPr>
              <p:cNvPr id="366" name="Ink 365">
                <a:extLst>
                  <a:ext uri="{FF2B5EF4-FFF2-40B4-BE49-F238E27FC236}">
                    <a16:creationId xmlns:a16="http://schemas.microsoft.com/office/drawing/2014/main" id="{744F0C7C-CE45-48B3-CC99-DB4D3E54CE76}"/>
                  </a:ext>
                </a:extLst>
              </p:cNvPr>
              <p:cNvPicPr/>
              <p:nvPr/>
            </p:nvPicPr>
            <p:blipFill>
              <a:blip r:embed="rId311"/>
              <a:stretch>
                <a:fillRect/>
              </a:stretch>
            </p:blipFill>
            <p:spPr>
              <a:xfrm>
                <a:off x="10946624" y="5008606"/>
                <a:ext cx="83392" cy="106441"/>
              </a:xfrm>
              <a:prstGeom prst="rect">
                <a:avLst/>
              </a:prstGeom>
            </p:spPr>
          </p:pic>
        </mc:Fallback>
      </mc:AlternateContent>
      <p:grpSp>
        <p:nvGrpSpPr>
          <p:cNvPr id="372" name="Group 371">
            <a:extLst>
              <a:ext uri="{FF2B5EF4-FFF2-40B4-BE49-F238E27FC236}">
                <a16:creationId xmlns:a16="http://schemas.microsoft.com/office/drawing/2014/main" id="{B581DB29-4587-DA1C-B7DA-9788E14BC776}"/>
              </a:ext>
            </a:extLst>
          </p:cNvPr>
          <p:cNvGrpSpPr/>
          <p:nvPr/>
        </p:nvGrpSpPr>
        <p:grpSpPr>
          <a:xfrm>
            <a:off x="8246915" y="5170848"/>
            <a:ext cx="3280616" cy="393002"/>
            <a:chOff x="8246915" y="5170848"/>
            <a:chExt cx="3280616" cy="393002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5E5B90C0-D508-CB50-DBDC-0E0D9C18F2E7}"/>
                    </a:ext>
                  </a:extLst>
                </p14:cNvPr>
                <p14:cNvContentPartPr/>
                <p14:nvPr/>
              </p14:nvContentPartPr>
              <p14:xfrm>
                <a:off x="8246915" y="5184840"/>
                <a:ext cx="1038170" cy="370493"/>
              </p14:xfrm>
            </p:contentPart>
          </mc:Choice>
          <mc:Fallback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5E5B90C0-D508-CB50-DBDC-0E0D9C18F2E7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8238276" y="5175839"/>
                  <a:ext cx="1055809" cy="3881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BDD5ED41-534C-D8F8-945E-BE87A20C7E61}"/>
                    </a:ext>
                  </a:extLst>
                </p14:cNvPr>
                <p14:cNvContentPartPr/>
                <p14:nvPr/>
              </p14:nvContentPartPr>
              <p14:xfrm>
                <a:off x="9417709" y="5170848"/>
                <a:ext cx="371405" cy="296881"/>
              </p14:xfrm>
            </p:contentPart>
          </mc:Choice>
          <mc:Fallback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BDD5ED41-534C-D8F8-945E-BE87A20C7E61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9409072" y="5161852"/>
                  <a:ext cx="389040" cy="3145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C8CF7CA9-E6FC-D38D-83F2-CB852390E342}"/>
                    </a:ext>
                  </a:extLst>
                </p14:cNvPr>
                <p14:cNvContentPartPr/>
                <p14:nvPr/>
              </p14:nvContentPartPr>
              <p14:xfrm>
                <a:off x="9390637" y="5261494"/>
                <a:ext cx="381139" cy="47756"/>
              </p14:xfrm>
            </p:contentPart>
          </mc:Choice>
          <mc:Fallback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C8CF7CA9-E6FC-D38D-83F2-CB852390E342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9381639" y="5252517"/>
                  <a:ext cx="398774" cy="653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0EBC9459-9798-2894-F83E-A419C9CE5374}"/>
                    </a:ext>
                  </a:extLst>
                </p14:cNvPr>
                <p14:cNvContentPartPr/>
                <p14:nvPr/>
              </p14:nvContentPartPr>
              <p14:xfrm>
                <a:off x="9750483" y="5493888"/>
                <a:ext cx="48669" cy="56274"/>
              </p14:xfrm>
            </p:contentPart>
          </mc:Choice>
          <mc:Fallback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0EBC9459-9798-2894-F83E-A419C9CE5374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9741894" y="5485230"/>
                  <a:ext cx="66204" cy="739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A7B2AA96-AD3D-8D4B-CBBA-B63371E161A4}"/>
                    </a:ext>
                  </a:extLst>
                </p14:cNvPr>
                <p14:cNvContentPartPr/>
                <p14:nvPr/>
              </p14:nvContentPartPr>
              <p14:xfrm>
                <a:off x="9982573" y="5198528"/>
                <a:ext cx="151786" cy="254295"/>
              </p14:xfrm>
            </p:contentPart>
          </mc:Choice>
          <mc:Fallback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A7B2AA96-AD3D-8D4B-CBBA-B63371E161A4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9973581" y="5189536"/>
                  <a:ext cx="169410" cy="2719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A8C11F20-9126-73A8-D44B-FDDE7FA217C5}"/>
                    </a:ext>
                  </a:extLst>
                </p14:cNvPr>
                <p14:cNvContentPartPr/>
                <p14:nvPr/>
              </p14:nvContentPartPr>
              <p14:xfrm>
                <a:off x="10124930" y="5476246"/>
                <a:ext cx="101901" cy="87604"/>
              </p14:xfrm>
            </p:contentPart>
          </mc:Choice>
          <mc:Fallback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A8C11F20-9126-73A8-D44B-FDDE7FA217C5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0116288" y="5467270"/>
                  <a:ext cx="119545" cy="1051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E7957F05-5E8C-18ED-B29C-0767DEFD55B7}"/>
                    </a:ext>
                  </a:extLst>
                </p14:cNvPr>
                <p14:cNvContentPartPr/>
                <p14:nvPr/>
              </p14:nvContentPartPr>
              <p14:xfrm>
                <a:off x="10388131" y="5220911"/>
                <a:ext cx="1139400" cy="338400"/>
              </p14:xfrm>
            </p:contentPart>
          </mc:Choice>
          <mc:Fallback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E7957F05-5E8C-18ED-B29C-0767DEFD55B7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0379131" y="5212271"/>
                  <a:ext cx="1157040" cy="356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348DE6BB-7CCC-195C-C718-2C7CF77FA8B9}"/>
              </a:ext>
            </a:extLst>
          </p:cNvPr>
          <p:cNvGrpSpPr/>
          <p:nvPr/>
        </p:nvGrpSpPr>
        <p:grpSpPr>
          <a:xfrm>
            <a:off x="6923491" y="1080731"/>
            <a:ext cx="2106360" cy="415260"/>
            <a:chOff x="6923491" y="1080731"/>
            <a:chExt cx="2106360" cy="4152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EA3E7F4-AD7F-D280-23F1-C999E9990ECD}"/>
                    </a:ext>
                  </a:extLst>
                </p14:cNvPr>
                <p14:cNvContentPartPr/>
                <p14:nvPr/>
              </p14:nvContentPartPr>
              <p14:xfrm>
                <a:off x="6923491" y="1133651"/>
                <a:ext cx="265680" cy="23652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EA3E7F4-AD7F-D280-23F1-C999E9990ECD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6914851" y="1124651"/>
                  <a:ext cx="28332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B4A7BA78-BEBD-AFE1-8939-196ADBDF349D}"/>
                    </a:ext>
                  </a:extLst>
                </p14:cNvPr>
                <p14:cNvContentPartPr/>
                <p14:nvPr/>
              </p14:nvContentPartPr>
              <p14:xfrm>
                <a:off x="7058491" y="1175051"/>
                <a:ext cx="198360" cy="3276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B4A7BA78-BEBD-AFE1-8939-196ADBDF349D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7049851" y="1166051"/>
                  <a:ext cx="216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EA6E9E9B-64A5-D94D-587D-942444EA6C64}"/>
                    </a:ext>
                  </a:extLst>
                </p14:cNvPr>
                <p14:cNvContentPartPr/>
                <p14:nvPr/>
              </p14:nvContentPartPr>
              <p14:xfrm>
                <a:off x="7329571" y="1087211"/>
                <a:ext cx="396000" cy="33228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EA6E9E9B-64A5-D94D-587D-942444EA6C64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7320571" y="1078571"/>
                  <a:ext cx="41364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656921A-533E-DBE2-4B97-4B18723DFC2F}"/>
                    </a:ext>
                  </a:extLst>
                </p14:cNvPr>
                <p14:cNvContentPartPr/>
                <p14:nvPr/>
              </p14:nvContentPartPr>
              <p14:xfrm>
                <a:off x="7612171" y="1205291"/>
                <a:ext cx="178560" cy="16308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656921A-533E-DBE2-4B97-4B18723DFC2F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7603531" y="1196651"/>
                  <a:ext cx="19620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071F8F9B-DBA7-325C-FFE7-6D19082FC991}"/>
                    </a:ext>
                  </a:extLst>
                </p14:cNvPr>
                <p14:cNvContentPartPr/>
                <p14:nvPr/>
              </p14:nvContentPartPr>
              <p14:xfrm>
                <a:off x="7760491" y="1080731"/>
                <a:ext cx="306360" cy="27432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071F8F9B-DBA7-325C-FFE7-6D19082FC991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7751491" y="1072091"/>
                  <a:ext cx="32400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2FB0A64E-D7B3-3568-9D6C-90ADC22B629D}"/>
                    </a:ext>
                  </a:extLst>
                </p14:cNvPr>
                <p14:cNvContentPartPr/>
                <p14:nvPr/>
              </p14:nvContentPartPr>
              <p14:xfrm>
                <a:off x="7650691" y="1108091"/>
                <a:ext cx="360" cy="36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2FB0A64E-D7B3-3568-9D6C-90ADC22B629D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641691" y="10994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3C0F488A-7CE4-EE40-A79F-B236CBCB0587}"/>
                    </a:ext>
                  </a:extLst>
                </p14:cNvPr>
                <p14:cNvContentPartPr/>
                <p14:nvPr/>
              </p14:nvContentPartPr>
              <p14:xfrm>
                <a:off x="8344051" y="1138331"/>
                <a:ext cx="42480" cy="21888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3C0F488A-7CE4-EE40-A79F-B236CBCB0587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8335051" y="1129331"/>
                  <a:ext cx="601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7E60613-3770-B531-CEF5-F5052875298E}"/>
                    </a:ext>
                  </a:extLst>
                </p14:cNvPr>
                <p14:cNvContentPartPr/>
                <p14:nvPr/>
              </p14:nvContentPartPr>
              <p14:xfrm>
                <a:off x="8272051" y="1121411"/>
                <a:ext cx="292320" cy="2556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7E60613-3770-B531-CEF5-F5052875298E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8263051" y="1112771"/>
                  <a:ext cx="3099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87823077-4468-E6C8-A678-8165DDF406A3}"/>
                    </a:ext>
                  </a:extLst>
                </p14:cNvPr>
                <p14:cNvContentPartPr/>
                <p14:nvPr/>
              </p14:nvContentPartPr>
              <p14:xfrm>
                <a:off x="8583451" y="1250831"/>
                <a:ext cx="153720" cy="9000"/>
              </p14:xfrm>
            </p:contentPart>
          </mc:Choice>
          <mc:Fallback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87823077-4468-E6C8-A678-8165DDF406A3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8574451" y="1241831"/>
                  <a:ext cx="1713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E6AA32E9-C628-3368-E9BA-52473DA02966}"/>
                    </a:ext>
                  </a:extLst>
                </p14:cNvPr>
                <p14:cNvContentPartPr/>
                <p14:nvPr/>
              </p14:nvContentPartPr>
              <p14:xfrm>
                <a:off x="8596411" y="1304111"/>
                <a:ext cx="125640" cy="15120"/>
              </p14:xfrm>
            </p:contentPart>
          </mc:Choice>
          <mc:Fallback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E6AA32E9-C628-3368-E9BA-52473DA02966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8587771" y="1295111"/>
                  <a:ext cx="1432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6CD56590-BE81-31E5-1643-CCEDC9C05EF0}"/>
                    </a:ext>
                  </a:extLst>
                </p14:cNvPr>
                <p14:cNvContentPartPr/>
                <p14:nvPr/>
              </p14:nvContentPartPr>
              <p14:xfrm>
                <a:off x="8854891" y="1130591"/>
                <a:ext cx="12960" cy="279000"/>
              </p14:xfrm>
            </p:contentPart>
          </mc:Choice>
          <mc:Fallback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6CD56590-BE81-31E5-1643-CCEDC9C05EF0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8845891" y="1121951"/>
                  <a:ext cx="3060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11605AC7-0BEF-8C9E-261E-EC57FCA07933}"/>
                    </a:ext>
                  </a:extLst>
                </p14:cNvPr>
                <p14:cNvContentPartPr/>
                <p14:nvPr/>
              </p14:nvContentPartPr>
              <p14:xfrm>
                <a:off x="8754811" y="1108631"/>
                <a:ext cx="200880" cy="21240"/>
              </p14:xfrm>
            </p:contentPart>
          </mc:Choice>
          <mc:Fallback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11605AC7-0BEF-8C9E-261E-EC57FCA07933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8745811" y="1099631"/>
                  <a:ext cx="2185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2EEEC8F5-2DB8-4D8F-BDD8-1CF1E12090D4}"/>
                    </a:ext>
                  </a:extLst>
                </p14:cNvPr>
                <p14:cNvContentPartPr/>
                <p14:nvPr/>
              </p14:nvContentPartPr>
              <p14:xfrm>
                <a:off x="9010051" y="1337231"/>
                <a:ext cx="19800" cy="158760"/>
              </p14:xfrm>
            </p:contentPart>
          </mc:Choice>
          <mc:Fallback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2EEEC8F5-2DB8-4D8F-BDD8-1CF1E12090D4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9001411" y="1328231"/>
                  <a:ext cx="37440" cy="176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51">
            <p14:nvContentPartPr>
              <p14:cNvPr id="379" name="Ink 378">
                <a:extLst>
                  <a:ext uri="{FF2B5EF4-FFF2-40B4-BE49-F238E27FC236}">
                    <a16:creationId xmlns:a16="http://schemas.microsoft.com/office/drawing/2014/main" id="{17521B3C-4DB5-83AD-4B92-58C4CDA3013B}"/>
                  </a:ext>
                </a:extLst>
              </p14:cNvPr>
              <p14:cNvContentPartPr/>
              <p14:nvPr/>
            </p14:nvContentPartPr>
            <p14:xfrm>
              <a:off x="10652371" y="2269991"/>
              <a:ext cx="41040" cy="145800"/>
            </p14:xfrm>
          </p:contentPart>
        </mc:Choice>
        <mc:Fallback>
          <p:pic>
            <p:nvPicPr>
              <p:cNvPr id="379" name="Ink 378">
                <a:extLst>
                  <a:ext uri="{FF2B5EF4-FFF2-40B4-BE49-F238E27FC236}">
                    <a16:creationId xmlns:a16="http://schemas.microsoft.com/office/drawing/2014/main" id="{17521B3C-4DB5-83AD-4B92-58C4CDA3013B}"/>
                  </a:ext>
                </a:extLst>
              </p:cNvPr>
              <p:cNvPicPr/>
              <p:nvPr/>
            </p:nvPicPr>
            <p:blipFill>
              <a:blip r:embed="rId352"/>
              <a:stretch>
                <a:fillRect/>
              </a:stretch>
            </p:blipFill>
            <p:spPr>
              <a:xfrm>
                <a:off x="10643731" y="2260991"/>
                <a:ext cx="58680" cy="163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84" name="Group 383">
            <a:extLst>
              <a:ext uri="{FF2B5EF4-FFF2-40B4-BE49-F238E27FC236}">
                <a16:creationId xmlns:a16="http://schemas.microsoft.com/office/drawing/2014/main" id="{B8ACC41B-9661-6084-31EF-E850AC0AF7A9}"/>
              </a:ext>
            </a:extLst>
          </p:cNvPr>
          <p:cNvGrpSpPr/>
          <p:nvPr/>
        </p:nvGrpSpPr>
        <p:grpSpPr>
          <a:xfrm>
            <a:off x="6989011" y="3371231"/>
            <a:ext cx="572760" cy="157680"/>
            <a:chOff x="6989011" y="3371231"/>
            <a:chExt cx="572760" cy="157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D59AE401-EED0-8E80-3D88-008DEEFA1AD2}"/>
                    </a:ext>
                  </a:extLst>
                </p14:cNvPr>
                <p14:cNvContentPartPr/>
                <p14:nvPr/>
              </p14:nvContentPartPr>
              <p14:xfrm>
                <a:off x="7009531" y="3404351"/>
                <a:ext cx="152280" cy="29160"/>
              </p14:xfrm>
            </p:contentPart>
          </mc:Choice>
          <mc:Fallback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D59AE401-EED0-8E80-3D88-008DEEFA1AD2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7000531" y="3395351"/>
                  <a:ext cx="1699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E56B8C28-92AB-4843-DFB7-AC3A34230007}"/>
                    </a:ext>
                  </a:extLst>
                </p14:cNvPr>
                <p14:cNvContentPartPr/>
                <p14:nvPr/>
              </p14:nvContentPartPr>
              <p14:xfrm>
                <a:off x="6989011" y="3489311"/>
                <a:ext cx="194400" cy="39600"/>
              </p14:xfrm>
            </p:contentPart>
          </mc:Choice>
          <mc:Fallback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E56B8C28-92AB-4843-DFB7-AC3A34230007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6980371" y="3480671"/>
                  <a:ext cx="21204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124CE0B6-D534-8FC7-CDBF-20975C0DC5F2}"/>
                    </a:ext>
                  </a:extLst>
                </p14:cNvPr>
                <p14:cNvContentPartPr/>
                <p14:nvPr/>
              </p14:nvContentPartPr>
              <p14:xfrm>
                <a:off x="7425331" y="3371231"/>
                <a:ext cx="136440" cy="103680"/>
              </p14:xfrm>
            </p:contentPart>
          </mc:Choice>
          <mc:Fallback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124CE0B6-D534-8FC7-CDBF-20975C0DC5F2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7416691" y="3362591"/>
                  <a:ext cx="154080" cy="12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8136993C-CE10-A706-7B20-3701C77BC450}"/>
              </a:ext>
            </a:extLst>
          </p:cNvPr>
          <p:cNvGrpSpPr/>
          <p:nvPr/>
        </p:nvGrpSpPr>
        <p:grpSpPr>
          <a:xfrm>
            <a:off x="7743211" y="3145871"/>
            <a:ext cx="2296800" cy="495000"/>
            <a:chOff x="7743211" y="3145871"/>
            <a:chExt cx="2296800" cy="495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1D332264-EA8B-16D6-BE95-27808F0DB7AA}"/>
                    </a:ext>
                  </a:extLst>
                </p14:cNvPr>
                <p14:cNvContentPartPr/>
                <p14:nvPr/>
              </p14:nvContentPartPr>
              <p14:xfrm>
                <a:off x="7743211" y="3207431"/>
                <a:ext cx="753120" cy="433440"/>
              </p14:xfrm>
            </p:contentPart>
          </mc:Choice>
          <mc:Fallback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1D332264-EA8B-16D6-BE95-27808F0DB7AA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7734211" y="3198431"/>
                  <a:ext cx="770760" cy="45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91556221-7375-B135-0471-374E7B9DE92F}"/>
                    </a:ext>
                  </a:extLst>
                </p14:cNvPr>
                <p14:cNvContentPartPr/>
                <p14:nvPr/>
              </p14:nvContentPartPr>
              <p14:xfrm>
                <a:off x="8271691" y="3343871"/>
                <a:ext cx="227520" cy="25560"/>
              </p14:xfrm>
            </p:contentPart>
          </mc:Choice>
          <mc:Fallback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91556221-7375-B135-0471-374E7B9DE92F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8263051" y="3335231"/>
                  <a:ext cx="2451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2C0A1A1C-82CF-9767-F9EC-8EE4AD2BC636}"/>
                    </a:ext>
                  </a:extLst>
                </p14:cNvPr>
                <p14:cNvContentPartPr/>
                <p14:nvPr/>
              </p14:nvContentPartPr>
              <p14:xfrm>
                <a:off x="8102491" y="3232991"/>
                <a:ext cx="360" cy="360"/>
              </p14:xfrm>
            </p:contentPart>
          </mc:Choice>
          <mc:Fallback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2C0A1A1C-82CF-9767-F9EC-8EE4AD2BC636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8093851" y="32239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41C5DB7F-DF87-1894-DDB2-7722E75B157E}"/>
                    </a:ext>
                  </a:extLst>
                </p14:cNvPr>
                <p14:cNvContentPartPr/>
                <p14:nvPr/>
              </p14:nvContentPartPr>
              <p14:xfrm>
                <a:off x="8710171" y="3375551"/>
                <a:ext cx="329040" cy="122760"/>
              </p14:xfrm>
            </p:contentPart>
          </mc:Choice>
          <mc:Fallback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41C5DB7F-DF87-1894-DDB2-7722E75B157E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8701531" y="3366551"/>
                  <a:ext cx="3466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4DAF788A-C1A7-D751-2158-4196593A125D}"/>
                    </a:ext>
                  </a:extLst>
                </p14:cNvPr>
                <p14:cNvContentPartPr/>
                <p14:nvPr/>
              </p14:nvContentPartPr>
              <p14:xfrm>
                <a:off x="9217411" y="3145871"/>
                <a:ext cx="423720" cy="378360"/>
              </p14:xfrm>
            </p:contentPart>
          </mc:Choice>
          <mc:Fallback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4DAF788A-C1A7-D751-2158-4196593A125D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9208411" y="3137231"/>
                  <a:ext cx="44136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89EFE9D8-FDD8-F0F4-9ED7-3697CED511FC}"/>
                    </a:ext>
                  </a:extLst>
                </p14:cNvPr>
                <p14:cNvContentPartPr/>
                <p14:nvPr/>
              </p14:nvContentPartPr>
              <p14:xfrm>
                <a:off x="9211651" y="3320471"/>
                <a:ext cx="213840" cy="14400"/>
              </p14:xfrm>
            </p:contentPart>
          </mc:Choice>
          <mc:Fallback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89EFE9D8-FDD8-F0F4-9ED7-3697CED511FC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9203011" y="3311471"/>
                  <a:ext cx="2314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D0C8565E-52D3-E87F-51EC-55DEF467E515}"/>
                    </a:ext>
                  </a:extLst>
                </p14:cNvPr>
                <p14:cNvContentPartPr/>
                <p14:nvPr/>
              </p14:nvContentPartPr>
              <p14:xfrm>
                <a:off x="9881611" y="3216071"/>
                <a:ext cx="158400" cy="243000"/>
              </p14:xfrm>
            </p:contentPart>
          </mc:Choice>
          <mc:Fallback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D0C8565E-52D3-E87F-51EC-55DEF467E515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9872611" y="3207431"/>
                  <a:ext cx="176040" cy="260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72">
            <p14:nvContentPartPr>
              <p14:cNvPr id="394" name="Ink 393">
                <a:extLst>
                  <a:ext uri="{FF2B5EF4-FFF2-40B4-BE49-F238E27FC236}">
                    <a16:creationId xmlns:a16="http://schemas.microsoft.com/office/drawing/2014/main" id="{70E884E3-865A-DBB4-389A-CB3AE4E32C16}"/>
                  </a:ext>
                </a:extLst>
              </p14:cNvPr>
              <p14:cNvContentPartPr/>
              <p14:nvPr/>
            </p14:nvContentPartPr>
            <p14:xfrm>
              <a:off x="10141891" y="3194111"/>
              <a:ext cx="1151280" cy="354600"/>
            </p14:xfrm>
          </p:contentPart>
        </mc:Choice>
        <mc:Fallback>
          <p:pic>
            <p:nvPicPr>
              <p:cNvPr id="394" name="Ink 393">
                <a:extLst>
                  <a:ext uri="{FF2B5EF4-FFF2-40B4-BE49-F238E27FC236}">
                    <a16:creationId xmlns:a16="http://schemas.microsoft.com/office/drawing/2014/main" id="{70E884E3-865A-DBB4-389A-CB3AE4E32C16}"/>
                  </a:ext>
                </a:extLst>
              </p:cNvPr>
              <p:cNvPicPr/>
              <p:nvPr/>
            </p:nvPicPr>
            <p:blipFill>
              <a:blip r:embed="rId373"/>
              <a:stretch>
                <a:fillRect/>
              </a:stretch>
            </p:blipFill>
            <p:spPr>
              <a:xfrm>
                <a:off x="10132891" y="3185471"/>
                <a:ext cx="1168920" cy="37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374">
            <p14:nvContentPartPr>
              <p14:cNvPr id="396" name="Ink 395">
                <a:extLst>
                  <a:ext uri="{FF2B5EF4-FFF2-40B4-BE49-F238E27FC236}">
                    <a16:creationId xmlns:a16="http://schemas.microsoft.com/office/drawing/2014/main" id="{1AD78A15-511A-54C7-DA4D-4B321714C6F5}"/>
                  </a:ext>
                </a:extLst>
              </p14:cNvPr>
              <p14:cNvContentPartPr/>
              <p14:nvPr/>
            </p14:nvContentPartPr>
            <p14:xfrm>
              <a:off x="5395291" y="2291591"/>
              <a:ext cx="122400" cy="351000"/>
            </p14:xfrm>
          </p:contentPart>
        </mc:Choice>
        <mc:Fallback>
          <p:pic>
            <p:nvPicPr>
              <p:cNvPr id="396" name="Ink 395">
                <a:extLst>
                  <a:ext uri="{FF2B5EF4-FFF2-40B4-BE49-F238E27FC236}">
                    <a16:creationId xmlns:a16="http://schemas.microsoft.com/office/drawing/2014/main" id="{1AD78A15-511A-54C7-DA4D-4B321714C6F5}"/>
                  </a:ext>
                </a:extLst>
              </p:cNvPr>
              <p:cNvPicPr/>
              <p:nvPr/>
            </p:nvPicPr>
            <p:blipFill>
              <a:blip r:embed="rId375"/>
              <a:stretch>
                <a:fillRect/>
              </a:stretch>
            </p:blipFill>
            <p:spPr>
              <a:xfrm>
                <a:off x="5386651" y="2237951"/>
                <a:ext cx="140040" cy="45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376">
            <p14:nvContentPartPr>
              <p14:cNvPr id="397" name="Ink 396">
                <a:extLst>
                  <a:ext uri="{FF2B5EF4-FFF2-40B4-BE49-F238E27FC236}">
                    <a16:creationId xmlns:a16="http://schemas.microsoft.com/office/drawing/2014/main" id="{644F6ED9-BEE4-70CF-28E8-11540DF18573}"/>
                  </a:ext>
                </a:extLst>
              </p14:cNvPr>
              <p14:cNvContentPartPr/>
              <p14:nvPr/>
            </p14:nvContentPartPr>
            <p14:xfrm>
              <a:off x="5903971" y="2154431"/>
              <a:ext cx="126360" cy="331200"/>
            </p14:xfrm>
          </p:contentPart>
        </mc:Choice>
        <mc:Fallback>
          <p:pic>
            <p:nvPicPr>
              <p:cNvPr id="397" name="Ink 396">
                <a:extLst>
                  <a:ext uri="{FF2B5EF4-FFF2-40B4-BE49-F238E27FC236}">
                    <a16:creationId xmlns:a16="http://schemas.microsoft.com/office/drawing/2014/main" id="{644F6ED9-BEE4-70CF-28E8-11540DF18573}"/>
                  </a:ext>
                </a:extLst>
              </p:cNvPr>
              <p:cNvPicPr/>
              <p:nvPr/>
            </p:nvPicPr>
            <p:blipFill>
              <a:blip r:embed="rId377"/>
              <a:stretch>
                <a:fillRect/>
              </a:stretch>
            </p:blipFill>
            <p:spPr>
              <a:xfrm>
                <a:off x="5895331" y="2100791"/>
                <a:ext cx="144000" cy="43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378">
            <p14:nvContentPartPr>
              <p14:cNvPr id="399" name="Ink 398">
                <a:extLst>
                  <a:ext uri="{FF2B5EF4-FFF2-40B4-BE49-F238E27FC236}">
                    <a16:creationId xmlns:a16="http://schemas.microsoft.com/office/drawing/2014/main" id="{A4233075-DE62-D0FB-F6BE-103CA798A8F0}"/>
                  </a:ext>
                </a:extLst>
              </p14:cNvPr>
              <p14:cNvContentPartPr/>
              <p14:nvPr/>
            </p14:nvContentPartPr>
            <p14:xfrm>
              <a:off x="3936211" y="3032111"/>
              <a:ext cx="86040" cy="321840"/>
            </p14:xfrm>
          </p:contentPart>
        </mc:Choice>
        <mc:Fallback>
          <p:pic>
            <p:nvPicPr>
              <p:cNvPr id="399" name="Ink 398">
                <a:extLst>
                  <a:ext uri="{FF2B5EF4-FFF2-40B4-BE49-F238E27FC236}">
                    <a16:creationId xmlns:a16="http://schemas.microsoft.com/office/drawing/2014/main" id="{A4233075-DE62-D0FB-F6BE-103CA798A8F0}"/>
                  </a:ext>
                </a:extLst>
              </p:cNvPr>
              <p:cNvPicPr/>
              <p:nvPr/>
            </p:nvPicPr>
            <p:blipFill>
              <a:blip r:embed="rId379"/>
              <a:stretch>
                <a:fillRect/>
              </a:stretch>
            </p:blipFill>
            <p:spPr>
              <a:xfrm>
                <a:off x="3927571" y="2978111"/>
                <a:ext cx="103680" cy="42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8763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4B454B-BC8B-42B8-A25E-122EFDEC6C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83" t="-1623" r="10046" b="51917"/>
          <a:stretch>
            <a:fillRect/>
          </a:stretch>
        </p:blipFill>
        <p:spPr>
          <a:xfrm>
            <a:off x="6170880" y="-83262"/>
            <a:ext cx="5322324" cy="339509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9925A30-D156-45D7-8B3B-FA97BEADDA2A}"/>
                  </a:ext>
                </a:extLst>
              </p14:cNvPr>
              <p14:cNvContentPartPr/>
              <p14:nvPr/>
            </p14:nvContentPartPr>
            <p14:xfrm>
              <a:off x="6614511" y="5199862"/>
              <a:ext cx="28800" cy="249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9925A30-D156-45D7-8B3B-FA97BEADDA2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52289" y="5136862"/>
                <a:ext cx="152889" cy="37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4EE25E5-CD63-41EF-BEC2-75CB09FA4979}"/>
                  </a:ext>
                </a:extLst>
              </p14:cNvPr>
              <p14:cNvContentPartPr/>
              <p14:nvPr/>
            </p14:nvContentPartPr>
            <p14:xfrm>
              <a:off x="6615951" y="4945342"/>
              <a:ext cx="36000" cy="342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4EE25E5-CD63-41EF-BEC2-75CB09FA497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52951" y="4882342"/>
                <a:ext cx="161640" cy="159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0A383399-F92F-4E01-8657-8838534DA9B4}"/>
              </a:ext>
            </a:extLst>
          </p:cNvPr>
          <p:cNvGrpSpPr/>
          <p:nvPr/>
        </p:nvGrpSpPr>
        <p:grpSpPr>
          <a:xfrm>
            <a:off x="6586791" y="4796302"/>
            <a:ext cx="106200" cy="253440"/>
            <a:chOff x="6586791" y="4796302"/>
            <a:chExt cx="106200" cy="25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9977278D-B244-454C-8986-25BD4A794D0F}"/>
                    </a:ext>
                  </a:extLst>
                </p14:cNvPr>
                <p14:cNvContentPartPr/>
                <p14:nvPr/>
              </p14:nvContentPartPr>
              <p14:xfrm>
                <a:off x="6690831" y="5046862"/>
                <a:ext cx="2160" cy="28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9977278D-B244-454C-8986-25BD4A794D0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627831" y="4983862"/>
                  <a:ext cx="12780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C32C98A-4BA5-41DC-B67E-8B04A13002CF}"/>
                    </a:ext>
                  </a:extLst>
                </p14:cNvPr>
                <p14:cNvContentPartPr/>
                <p14:nvPr/>
              </p14:nvContentPartPr>
              <p14:xfrm>
                <a:off x="6598311" y="4952902"/>
                <a:ext cx="88200" cy="853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C32C98A-4BA5-41DC-B67E-8B04A13002C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535311" y="4889902"/>
                  <a:ext cx="2138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45B5B27-8A45-4672-A82E-021DC61EABE7}"/>
                    </a:ext>
                  </a:extLst>
                </p14:cNvPr>
                <p14:cNvContentPartPr/>
                <p14:nvPr/>
              </p14:nvContentPartPr>
              <p14:xfrm>
                <a:off x="6613071" y="4796302"/>
                <a:ext cx="77040" cy="532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45B5B27-8A45-4672-A82E-021DC61EABE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550071" y="4733725"/>
                  <a:ext cx="202680" cy="1780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9D61510-4CC7-4DE9-A322-8BF6391E1841}"/>
                    </a:ext>
                  </a:extLst>
                </p14:cNvPr>
                <p14:cNvContentPartPr/>
                <p14:nvPr/>
              </p14:nvContentPartPr>
              <p14:xfrm>
                <a:off x="6586791" y="4965142"/>
                <a:ext cx="77400" cy="223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9D61510-4CC7-4DE9-A322-8BF6391E184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523497" y="4901109"/>
                  <a:ext cx="203627" cy="1500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A9B125B4-DC5F-481C-A744-CEE0ED4855C0}"/>
                  </a:ext>
                </a:extLst>
              </p14:cNvPr>
              <p14:cNvContentPartPr/>
              <p14:nvPr/>
            </p14:nvContentPartPr>
            <p14:xfrm>
              <a:off x="1610197" y="1387259"/>
              <a:ext cx="540643" cy="131082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A9B125B4-DC5F-481C-A744-CEE0ED4855C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592212" y="1369253"/>
                <a:ext cx="576254" cy="166733"/>
              </a:xfrm>
              <a:prstGeom prst="rect">
                <a:avLst/>
              </a:prstGeom>
            </p:spPr>
          </p:pic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76242083-B674-4459-8BCF-8010F2F50B5D}"/>
              </a:ext>
            </a:extLst>
          </p:cNvPr>
          <p:cNvGrpSpPr/>
          <p:nvPr/>
        </p:nvGrpSpPr>
        <p:grpSpPr>
          <a:xfrm>
            <a:off x="2216381" y="1310656"/>
            <a:ext cx="858945" cy="274608"/>
            <a:chOff x="2216381" y="1310656"/>
            <a:chExt cx="858945" cy="27460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D3F5B0F2-F89E-432C-BB1C-63FF8C6DD67B}"/>
                    </a:ext>
                  </a:extLst>
                </p14:cNvPr>
                <p14:cNvContentPartPr/>
                <p14:nvPr/>
              </p14:nvContentPartPr>
              <p14:xfrm>
                <a:off x="2216381" y="1310656"/>
                <a:ext cx="858945" cy="274608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D3F5B0F2-F89E-432C-BB1C-63FF8C6DD67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198381" y="1292684"/>
                  <a:ext cx="894584" cy="3101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1760B7A-FB4A-4A8D-B54D-9EDDF2C3E057}"/>
                    </a:ext>
                  </a:extLst>
                </p14:cNvPr>
                <p14:cNvContentPartPr/>
                <p14:nvPr/>
              </p14:nvContentPartPr>
              <p14:xfrm>
                <a:off x="2860452" y="1347713"/>
                <a:ext cx="10232" cy="10232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1760B7A-FB4A-4A8D-B54D-9EDDF2C3E05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842811" y="1330072"/>
                  <a:ext cx="45162" cy="451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5FC25E00-C96A-4646-B38B-1181E0904E57}"/>
                    </a:ext>
                  </a:extLst>
                </p14:cNvPr>
                <p14:cNvContentPartPr/>
                <p14:nvPr/>
              </p14:nvContentPartPr>
              <p14:xfrm>
                <a:off x="2687612" y="1378133"/>
                <a:ext cx="148781" cy="23506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5FC25E00-C96A-4646-B38B-1181E0904E5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669643" y="1360051"/>
                  <a:ext cx="184359" cy="5930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D3E3696-FC3B-4274-BE8B-3AF5CC7721DD}"/>
              </a:ext>
            </a:extLst>
          </p:cNvPr>
          <p:cNvGrpSpPr/>
          <p:nvPr/>
        </p:nvGrpSpPr>
        <p:grpSpPr>
          <a:xfrm>
            <a:off x="3245248" y="1216631"/>
            <a:ext cx="1278739" cy="341255"/>
            <a:chOff x="3617481" y="1675071"/>
            <a:chExt cx="1278739" cy="34125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D7B8FE3-9B37-4C46-A828-B023824C8FD0}"/>
                    </a:ext>
                  </a:extLst>
                </p14:cNvPr>
                <p14:cNvContentPartPr/>
                <p14:nvPr/>
              </p14:nvContentPartPr>
              <p14:xfrm>
                <a:off x="3617481" y="1720977"/>
                <a:ext cx="235615" cy="295349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D7B8FE3-9B37-4C46-A828-B023824C8FD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599495" y="1702990"/>
                  <a:ext cx="271227" cy="3309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93E33147-6464-4CA9-8A73-338E01F75097}"/>
                    </a:ext>
                  </a:extLst>
                </p14:cNvPr>
                <p14:cNvContentPartPr/>
                <p14:nvPr/>
              </p14:nvContentPartPr>
              <p14:xfrm>
                <a:off x="4026213" y="1715446"/>
                <a:ext cx="167862" cy="202983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93E33147-6464-4CA9-8A73-338E01F7509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08241" y="1697451"/>
                  <a:ext cx="203447" cy="2386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4B77EE44-1088-4A10-9D56-D1A89AED3E61}"/>
                    </a:ext>
                  </a:extLst>
                </p14:cNvPr>
                <p14:cNvContentPartPr/>
                <p14:nvPr/>
              </p14:nvContentPartPr>
              <p14:xfrm>
                <a:off x="4364150" y="1675071"/>
                <a:ext cx="193304" cy="216257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4B77EE44-1088-4A10-9D56-D1A89AED3E61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346151" y="1657109"/>
                  <a:ext cx="228941" cy="2518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7E8A2DC7-5890-4E2C-84C0-F43646038840}"/>
                    </a:ext>
                  </a:extLst>
                </p14:cNvPr>
                <p14:cNvContentPartPr/>
                <p14:nvPr/>
              </p14:nvContentPartPr>
              <p14:xfrm>
                <a:off x="4731123" y="1709916"/>
                <a:ext cx="19082" cy="208791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7E8A2DC7-5890-4E2C-84C0-F43646038840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713454" y="1691886"/>
                  <a:ext cx="54066" cy="2444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08D2AF5-E5AF-43BF-BFF6-E0296581D054}"/>
                    </a:ext>
                  </a:extLst>
                </p14:cNvPr>
                <p14:cNvContentPartPr/>
                <p14:nvPr/>
              </p14:nvContentPartPr>
              <p14:xfrm>
                <a:off x="4681345" y="1699960"/>
                <a:ext cx="214875" cy="49225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08D2AF5-E5AF-43BF-BFF6-E0296581D05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663379" y="1681995"/>
                  <a:ext cx="250448" cy="84796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22DDEAE-FA39-14C4-2D7A-C5AC9F5433C3}"/>
                  </a:ext>
                </a:extLst>
              </p14:cNvPr>
              <p14:cNvContentPartPr/>
              <p14:nvPr/>
            </p14:nvContentPartPr>
            <p14:xfrm>
              <a:off x="8572651" y="1813151"/>
              <a:ext cx="2161440" cy="524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22DDEAE-FA39-14C4-2D7A-C5AC9F5433C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510011" y="1750151"/>
                <a:ext cx="2287080" cy="64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3DA7C95-F9B5-C21A-E9C2-5A2FE32BF4EB}"/>
                  </a:ext>
                </a:extLst>
              </p14:cNvPr>
              <p14:cNvContentPartPr/>
              <p14:nvPr/>
            </p14:nvContentPartPr>
            <p14:xfrm>
              <a:off x="8698651" y="2548991"/>
              <a:ext cx="3322440" cy="639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3DA7C95-F9B5-C21A-E9C2-5A2FE32BF4EB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8636011" y="2486351"/>
                <a:ext cx="3448080" cy="765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109D205D-D9FF-2E95-CF4D-CFEA2C23E921}"/>
              </a:ext>
            </a:extLst>
          </p:cNvPr>
          <p:cNvGrpSpPr/>
          <p:nvPr/>
        </p:nvGrpSpPr>
        <p:grpSpPr>
          <a:xfrm>
            <a:off x="8082691" y="2774351"/>
            <a:ext cx="67680" cy="203400"/>
            <a:chOff x="8082691" y="2774351"/>
            <a:chExt cx="67680" cy="20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3F38F8D-E960-EAEE-9F04-49F1A548D24E}"/>
                    </a:ext>
                  </a:extLst>
                </p14:cNvPr>
                <p14:cNvContentPartPr/>
                <p14:nvPr/>
              </p14:nvContentPartPr>
              <p14:xfrm>
                <a:off x="8082691" y="2774351"/>
                <a:ext cx="36720" cy="597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3F38F8D-E960-EAEE-9F04-49F1A548D24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073691" y="2765711"/>
                  <a:ext cx="543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4276A7FA-1102-FB39-9DAB-9B9D35B11269}"/>
                    </a:ext>
                  </a:extLst>
                </p14:cNvPr>
                <p14:cNvContentPartPr/>
                <p14:nvPr/>
              </p14:nvContentPartPr>
              <p14:xfrm>
                <a:off x="8090611" y="2935631"/>
                <a:ext cx="59760" cy="421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4276A7FA-1102-FB39-9DAB-9B9D35B1126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081611" y="2926991"/>
                  <a:ext cx="77400" cy="5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A00F5C3-9329-18B2-905B-1317BC4B85D3}"/>
              </a:ext>
            </a:extLst>
          </p:cNvPr>
          <p:cNvGrpSpPr/>
          <p:nvPr/>
        </p:nvGrpSpPr>
        <p:grpSpPr>
          <a:xfrm>
            <a:off x="8157211" y="1986311"/>
            <a:ext cx="106560" cy="241560"/>
            <a:chOff x="8157211" y="1986311"/>
            <a:chExt cx="106560" cy="24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25AF8E0-FF04-436E-5BF4-E4DB85325F98}"/>
                    </a:ext>
                  </a:extLst>
                </p14:cNvPr>
                <p14:cNvContentPartPr/>
                <p14:nvPr/>
              </p14:nvContentPartPr>
              <p14:xfrm>
                <a:off x="8165131" y="1986311"/>
                <a:ext cx="45000" cy="651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25AF8E0-FF04-436E-5BF4-E4DB85325F9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156131" y="1977671"/>
                  <a:ext cx="6264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3361F0D-F664-CD62-9CB3-23531AA919E0}"/>
                    </a:ext>
                  </a:extLst>
                </p14:cNvPr>
                <p14:cNvContentPartPr/>
                <p14:nvPr/>
              </p14:nvContentPartPr>
              <p14:xfrm>
                <a:off x="8170171" y="2147591"/>
                <a:ext cx="65520" cy="421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3361F0D-F664-CD62-9CB3-23531AA919E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161171" y="2138951"/>
                  <a:ext cx="8316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D18F8D58-EF5F-5885-4B9B-B232E17703A1}"/>
                    </a:ext>
                  </a:extLst>
                </p14:cNvPr>
                <p14:cNvContentPartPr/>
                <p14:nvPr/>
              </p14:nvContentPartPr>
              <p14:xfrm>
                <a:off x="8157211" y="1990631"/>
                <a:ext cx="68040" cy="630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D18F8D58-EF5F-5885-4B9B-B232E17703A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148571" y="1981631"/>
                  <a:ext cx="8568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1DAF53F-055C-8E68-8EE2-40D09E12F55A}"/>
                    </a:ext>
                  </a:extLst>
                </p14:cNvPr>
                <p14:cNvContentPartPr/>
                <p14:nvPr/>
              </p14:nvContentPartPr>
              <p14:xfrm>
                <a:off x="8193931" y="2179271"/>
                <a:ext cx="69840" cy="363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1DAF53F-055C-8E68-8EE2-40D09E12F55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184931" y="2170271"/>
                  <a:ext cx="874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7CB3F2DF-D6B1-01E6-7626-B32FE4A06D2B}"/>
                    </a:ext>
                  </a:extLst>
                </p14:cNvPr>
                <p14:cNvContentPartPr/>
                <p14:nvPr/>
              </p14:nvContentPartPr>
              <p14:xfrm>
                <a:off x="8174491" y="2181071"/>
                <a:ext cx="54360" cy="46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7CB3F2DF-D6B1-01E6-7626-B32FE4A06D2B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165851" y="2172071"/>
                  <a:ext cx="72000" cy="64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188141B8-4207-4395-7F23-5EF810F1641E}"/>
                  </a:ext>
                </a:extLst>
              </p14:cNvPr>
              <p14:cNvContentPartPr/>
              <p14:nvPr/>
            </p14:nvContentPartPr>
            <p14:xfrm>
              <a:off x="8087011" y="2755271"/>
              <a:ext cx="60120" cy="5868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188141B8-4207-4395-7F23-5EF810F1641E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8078011" y="2746631"/>
                <a:ext cx="7776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3437BC9D-D484-F5CA-3637-D5802D18EA9E}"/>
                  </a:ext>
                </a:extLst>
              </p14:cNvPr>
              <p14:cNvContentPartPr/>
              <p14:nvPr/>
            </p14:nvContentPartPr>
            <p14:xfrm>
              <a:off x="8132371" y="2947871"/>
              <a:ext cx="34200" cy="2340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3437BC9D-D484-F5CA-3637-D5802D18EA9E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8123731" y="2939231"/>
                <a:ext cx="51840" cy="4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763A30CB-68B4-626F-9194-AA6C3003230A}"/>
                  </a:ext>
                </a:extLst>
              </p14:cNvPr>
              <p14:cNvContentPartPr/>
              <p14:nvPr/>
            </p14:nvContentPartPr>
            <p14:xfrm>
              <a:off x="5818291" y="1243271"/>
              <a:ext cx="360" cy="36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763A30CB-68B4-626F-9194-AA6C3003230A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5755651" y="118063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24BDEF5B-6B4D-37BD-171C-A0B57A175B57}"/>
                  </a:ext>
                </a:extLst>
              </p14:cNvPr>
              <p14:cNvContentPartPr/>
              <p14:nvPr/>
            </p14:nvContentPartPr>
            <p14:xfrm>
              <a:off x="4863313" y="1216631"/>
              <a:ext cx="2461218" cy="33120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24BDEF5B-6B4D-37BD-171C-A0B57A175B57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4854673" y="1207991"/>
                <a:ext cx="2478857" cy="348840"/>
              </a:xfrm>
              <a:prstGeom prst="rect">
                <a:avLst/>
              </a:prstGeom>
            </p:spPr>
          </p:pic>
        </mc:Fallback>
      </mc:AlternateContent>
      <p:grpSp>
        <p:nvGrpSpPr>
          <p:cNvPr id="68" name="Group 67">
            <a:extLst>
              <a:ext uri="{FF2B5EF4-FFF2-40B4-BE49-F238E27FC236}">
                <a16:creationId xmlns:a16="http://schemas.microsoft.com/office/drawing/2014/main" id="{49E5A48C-22E2-EE01-F0C9-30E65DE54444}"/>
              </a:ext>
            </a:extLst>
          </p:cNvPr>
          <p:cNvGrpSpPr/>
          <p:nvPr/>
        </p:nvGrpSpPr>
        <p:grpSpPr>
          <a:xfrm>
            <a:off x="1692529" y="1840083"/>
            <a:ext cx="1601741" cy="227872"/>
            <a:chOff x="4632649" y="2174883"/>
            <a:chExt cx="1601741" cy="22787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75D55549-9536-370C-BCCB-A6CEF3478438}"/>
                    </a:ext>
                  </a:extLst>
                </p14:cNvPr>
                <p14:cNvContentPartPr/>
                <p14:nvPr/>
              </p14:nvContentPartPr>
              <p14:xfrm>
                <a:off x="4632649" y="2284947"/>
                <a:ext cx="396287" cy="108405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75D55549-9536-370C-BCCB-A6CEF3478438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623651" y="2275943"/>
                  <a:ext cx="413924" cy="1260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092C1B64-21BB-9C8B-313E-62A6A35A2989}"/>
                    </a:ext>
                  </a:extLst>
                </p14:cNvPr>
                <p14:cNvContentPartPr/>
                <p14:nvPr/>
              </p14:nvContentPartPr>
              <p14:xfrm>
                <a:off x="5187949" y="2208345"/>
                <a:ext cx="217087" cy="19441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092C1B64-21BB-9C8B-313E-62A6A35A2989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178964" y="2199345"/>
                  <a:ext cx="234698" cy="2120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909338FD-C521-5E88-4597-669C8C4BB012}"/>
                    </a:ext>
                  </a:extLst>
                </p14:cNvPr>
                <p14:cNvContentPartPr/>
                <p14:nvPr/>
              </p14:nvContentPartPr>
              <p14:xfrm>
                <a:off x="5556028" y="2174883"/>
                <a:ext cx="678362" cy="212109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909338FD-C521-5E88-4597-669C8C4BB012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547031" y="2165880"/>
                  <a:ext cx="695996" cy="22975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7AA62EF-9F20-FF48-3585-8AA9469644F1}"/>
              </a:ext>
            </a:extLst>
          </p:cNvPr>
          <p:cNvGrpSpPr/>
          <p:nvPr/>
        </p:nvGrpSpPr>
        <p:grpSpPr>
          <a:xfrm>
            <a:off x="3411959" y="1736932"/>
            <a:ext cx="775982" cy="343744"/>
            <a:chOff x="3995674" y="2667532"/>
            <a:chExt cx="775982" cy="34374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356948AE-0B70-BFD7-F931-8A87EB85FBDF}"/>
                    </a:ext>
                  </a:extLst>
                </p14:cNvPr>
                <p14:cNvContentPartPr/>
                <p14:nvPr/>
              </p14:nvContentPartPr>
              <p14:xfrm>
                <a:off x="3995674" y="2667532"/>
                <a:ext cx="365314" cy="343744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356948AE-0B70-BFD7-F931-8A87EB85FBDF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986667" y="2658533"/>
                  <a:ext cx="382967" cy="3613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753629DD-E6A3-74EE-DE4E-F1573FD15EE4}"/>
                    </a:ext>
                  </a:extLst>
                </p14:cNvPr>
                <p14:cNvContentPartPr/>
                <p14:nvPr/>
              </p14:nvContentPartPr>
              <p14:xfrm>
                <a:off x="4552357" y="2691038"/>
                <a:ext cx="219299" cy="244188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753629DD-E6A3-74EE-DE4E-F1573FD15EE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543355" y="2682047"/>
                  <a:ext cx="236944" cy="26181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442BA00A-5D89-7C2A-0E11-40818189C692}"/>
              </a:ext>
            </a:extLst>
          </p:cNvPr>
          <p:cNvGrpSpPr/>
          <p:nvPr/>
        </p:nvGrpSpPr>
        <p:grpSpPr>
          <a:xfrm>
            <a:off x="3743960" y="4215714"/>
            <a:ext cx="1436040" cy="511200"/>
            <a:chOff x="3743960" y="4215714"/>
            <a:chExt cx="1436040" cy="51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BAF19C6-7222-0E52-3EBB-F4B31CA42B20}"/>
                    </a:ext>
                  </a:extLst>
                </p14:cNvPr>
                <p14:cNvContentPartPr/>
                <p14:nvPr/>
              </p14:nvContentPartPr>
              <p14:xfrm>
                <a:off x="3743960" y="4291674"/>
                <a:ext cx="157680" cy="275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BAF19C6-7222-0E52-3EBB-F4B31CA42B2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734960" y="4282674"/>
                  <a:ext cx="17532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F806A32F-577A-0EE2-AC77-37E7CAF69C81}"/>
                    </a:ext>
                  </a:extLst>
                </p14:cNvPr>
                <p14:cNvContentPartPr/>
                <p14:nvPr/>
              </p14:nvContentPartPr>
              <p14:xfrm>
                <a:off x="3858080" y="4581114"/>
                <a:ext cx="80640" cy="882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F806A32F-577A-0EE2-AC77-37E7CAF69C81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849120" y="4572077"/>
                  <a:ext cx="98202" cy="1059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9B1D9FFF-C01F-63C9-FC69-13E40EB5581E}"/>
                    </a:ext>
                  </a:extLst>
                </p14:cNvPr>
                <p14:cNvContentPartPr/>
                <p14:nvPr/>
              </p14:nvContentPartPr>
              <p14:xfrm>
                <a:off x="4066520" y="4260714"/>
                <a:ext cx="104760" cy="3880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9B1D9FFF-C01F-63C9-FC69-13E40EB5581E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057551" y="4251714"/>
                  <a:ext cx="122340" cy="40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62B4038C-4100-C85E-A324-2F5F61801D1B}"/>
                    </a:ext>
                  </a:extLst>
                </p14:cNvPr>
                <p14:cNvContentPartPr/>
                <p14:nvPr/>
              </p14:nvContentPartPr>
              <p14:xfrm>
                <a:off x="4197920" y="4395714"/>
                <a:ext cx="167760" cy="2296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62B4038C-4100-C85E-A324-2F5F61801D1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188920" y="4386714"/>
                  <a:ext cx="18540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E565D38-AF18-50BD-CD6A-CAC6E1DDDC96}"/>
                    </a:ext>
                  </a:extLst>
                </p14:cNvPr>
                <p14:cNvContentPartPr/>
                <p14:nvPr/>
              </p14:nvContentPartPr>
              <p14:xfrm>
                <a:off x="4394480" y="4588314"/>
                <a:ext cx="93240" cy="910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E565D38-AF18-50BD-CD6A-CAC6E1DDDC96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385480" y="4579314"/>
                  <a:ext cx="11088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559B5068-A02F-2845-DD03-302F096379A9}"/>
                    </a:ext>
                  </a:extLst>
                </p14:cNvPr>
                <p14:cNvContentPartPr/>
                <p14:nvPr/>
              </p14:nvContentPartPr>
              <p14:xfrm>
                <a:off x="4590680" y="4613874"/>
                <a:ext cx="59760" cy="1130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559B5068-A02F-2845-DD03-302F096379A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581625" y="4604874"/>
                  <a:ext cx="77507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EFB5819B-6028-F781-0F6F-DF3443B16BFE}"/>
                    </a:ext>
                  </a:extLst>
                </p14:cNvPr>
                <p14:cNvContentPartPr/>
                <p14:nvPr/>
              </p14:nvContentPartPr>
              <p14:xfrm>
                <a:off x="4859240" y="4303194"/>
                <a:ext cx="26280" cy="2836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EFB5819B-6028-F781-0F6F-DF3443B16BFE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850240" y="4294194"/>
                  <a:ext cx="4392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17A1B6F-F35D-01FF-38B2-86D5519DBCD8}"/>
                    </a:ext>
                  </a:extLst>
                </p14:cNvPr>
                <p14:cNvContentPartPr/>
                <p14:nvPr/>
              </p14:nvContentPartPr>
              <p14:xfrm>
                <a:off x="4749440" y="4322274"/>
                <a:ext cx="262800" cy="417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17A1B6F-F35D-01FF-38B2-86D5519DBCD8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4740440" y="4313274"/>
                  <a:ext cx="28044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BD3B45D-B2D4-4232-F341-49A2D2B50019}"/>
                    </a:ext>
                  </a:extLst>
                </p14:cNvPr>
                <p14:cNvContentPartPr/>
                <p14:nvPr/>
              </p14:nvContentPartPr>
              <p14:xfrm>
                <a:off x="5024480" y="4215714"/>
                <a:ext cx="155520" cy="4381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BD3B45D-B2D4-4232-F341-49A2D2B50019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015459" y="4206714"/>
                  <a:ext cx="173201" cy="45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662D751-C2FA-AD73-DD36-DB3E38A9B170}"/>
              </a:ext>
            </a:extLst>
          </p:cNvPr>
          <p:cNvGrpSpPr/>
          <p:nvPr/>
        </p:nvGrpSpPr>
        <p:grpSpPr>
          <a:xfrm>
            <a:off x="5484200" y="4204554"/>
            <a:ext cx="605520" cy="356400"/>
            <a:chOff x="5484200" y="4204554"/>
            <a:chExt cx="605520" cy="35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F9F27F2-39A5-0858-CD0D-068782A8EC62}"/>
                    </a:ext>
                  </a:extLst>
                </p14:cNvPr>
                <p14:cNvContentPartPr/>
                <p14:nvPr/>
              </p14:nvContentPartPr>
              <p14:xfrm>
                <a:off x="5505440" y="4367634"/>
                <a:ext cx="156960" cy="464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F9F27F2-39A5-0858-CD0D-068782A8EC62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496440" y="4358634"/>
                  <a:ext cx="17460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2F15636D-5C46-02CA-E293-043AAB3E3D58}"/>
                    </a:ext>
                  </a:extLst>
                </p14:cNvPr>
                <p14:cNvContentPartPr/>
                <p14:nvPr/>
              </p14:nvContentPartPr>
              <p14:xfrm>
                <a:off x="5484200" y="4444674"/>
                <a:ext cx="203760" cy="277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2F15636D-5C46-02CA-E293-043AAB3E3D58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475200" y="4435674"/>
                  <a:ext cx="2214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167B7CC-7AA6-BDAF-E4A7-F4CCBEFE59A4}"/>
                    </a:ext>
                  </a:extLst>
                </p14:cNvPr>
                <p14:cNvContentPartPr/>
                <p14:nvPr/>
              </p14:nvContentPartPr>
              <p14:xfrm>
                <a:off x="5837720" y="4283754"/>
                <a:ext cx="360" cy="3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167B7CC-7AA6-BDAF-E4A7-F4CCBEFE59A4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5828720" y="427475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76B6754E-5DFD-B03E-0BB5-514215960AE0}"/>
                    </a:ext>
                  </a:extLst>
                </p14:cNvPr>
                <p14:cNvContentPartPr/>
                <p14:nvPr/>
              </p14:nvContentPartPr>
              <p14:xfrm>
                <a:off x="5907200" y="4204554"/>
                <a:ext cx="182520" cy="3564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76B6754E-5DFD-B03E-0BB5-514215960AE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5898200" y="4195545"/>
                  <a:ext cx="200160" cy="37405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AA1E0A5-A5CD-F9FE-3904-E78A3700820C}"/>
              </a:ext>
            </a:extLst>
          </p:cNvPr>
          <p:cNvGrpSpPr/>
          <p:nvPr/>
        </p:nvGrpSpPr>
        <p:grpSpPr>
          <a:xfrm>
            <a:off x="3791119" y="5088382"/>
            <a:ext cx="1329840" cy="513720"/>
            <a:chOff x="3791119" y="5088382"/>
            <a:chExt cx="1329840" cy="51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C9221A2-E67F-F499-27E7-7D831F65062C}"/>
                    </a:ext>
                  </a:extLst>
                </p14:cNvPr>
                <p14:cNvContentPartPr/>
                <p14:nvPr/>
              </p14:nvContentPartPr>
              <p14:xfrm>
                <a:off x="3791119" y="5151742"/>
                <a:ext cx="144720" cy="3222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C9221A2-E67F-F499-27E7-7D831F65062C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3782119" y="5142732"/>
                  <a:ext cx="162360" cy="3398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1B924BC-6886-C090-EAB2-8AEDFD48010B}"/>
                    </a:ext>
                  </a:extLst>
                </p14:cNvPr>
                <p14:cNvContentPartPr/>
                <p14:nvPr/>
              </p14:nvContentPartPr>
              <p14:xfrm>
                <a:off x="3937279" y="5513182"/>
                <a:ext cx="84960" cy="878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1B924BC-6886-C090-EAB2-8AEDFD48010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928279" y="5504182"/>
                  <a:ext cx="10260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9097E4CB-9047-2A94-B6FA-ABB3E8843194}"/>
                    </a:ext>
                  </a:extLst>
                </p14:cNvPr>
                <p14:cNvContentPartPr/>
                <p14:nvPr/>
              </p14:nvContentPartPr>
              <p14:xfrm>
                <a:off x="4105759" y="5152822"/>
                <a:ext cx="122760" cy="4050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9097E4CB-9047-2A94-B6FA-ABB3E8843194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4096785" y="5143830"/>
                  <a:ext cx="140348" cy="4226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3F2F9C3E-A1E5-B626-31B2-E5ED1B0C1F72}"/>
                    </a:ext>
                  </a:extLst>
                </p14:cNvPr>
                <p14:cNvContentPartPr/>
                <p14:nvPr/>
              </p14:nvContentPartPr>
              <p14:xfrm>
                <a:off x="4243279" y="5258662"/>
                <a:ext cx="136800" cy="2502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3F2F9C3E-A1E5-B626-31B2-E5ED1B0C1F7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234279" y="5249662"/>
                  <a:ext cx="15444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77309E1D-00C7-C415-11AE-BF8C327663BC}"/>
                    </a:ext>
                  </a:extLst>
                </p14:cNvPr>
                <p14:cNvContentPartPr/>
                <p14:nvPr/>
              </p14:nvContentPartPr>
              <p14:xfrm>
                <a:off x="4507159" y="5486542"/>
                <a:ext cx="49320" cy="1036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77309E1D-00C7-C415-11AE-BF8C327663BC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498159" y="5477542"/>
                  <a:ext cx="6696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AF5F712B-DDE9-67AD-E867-6AB062CBD170}"/>
                    </a:ext>
                  </a:extLst>
                </p14:cNvPr>
                <p14:cNvContentPartPr/>
                <p14:nvPr/>
              </p14:nvContentPartPr>
              <p14:xfrm>
                <a:off x="4821799" y="5232382"/>
                <a:ext cx="15840" cy="2451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AF5F712B-DDE9-67AD-E867-6AB062CBD170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812590" y="5223382"/>
                  <a:ext cx="3389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A01FAA99-44E0-E1C8-7535-569287A26997}"/>
                    </a:ext>
                  </a:extLst>
                </p14:cNvPr>
                <p14:cNvContentPartPr/>
                <p14:nvPr/>
              </p14:nvContentPartPr>
              <p14:xfrm>
                <a:off x="4702279" y="5199982"/>
                <a:ext cx="258840" cy="270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A01FAA99-44E0-E1C8-7535-569287A26997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4693279" y="5190982"/>
                  <a:ext cx="2764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A8B7BA37-AA4F-8304-669A-C3E91B33379C}"/>
                    </a:ext>
                  </a:extLst>
                </p14:cNvPr>
                <p14:cNvContentPartPr/>
                <p14:nvPr/>
              </p14:nvContentPartPr>
              <p14:xfrm>
                <a:off x="5013679" y="5088382"/>
                <a:ext cx="107280" cy="5137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A8B7BA37-AA4F-8304-669A-C3E91B33379C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5004679" y="5079382"/>
                  <a:ext cx="124920" cy="53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0C48103-983F-47EE-A58F-5B5E98C0954A}"/>
              </a:ext>
            </a:extLst>
          </p:cNvPr>
          <p:cNvGrpSpPr/>
          <p:nvPr/>
        </p:nvGrpSpPr>
        <p:grpSpPr>
          <a:xfrm>
            <a:off x="5460799" y="4805782"/>
            <a:ext cx="1520280" cy="688320"/>
            <a:chOff x="5460799" y="4805782"/>
            <a:chExt cx="1520280" cy="688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76DB2CF5-7607-157B-37FE-E9F29CDE2753}"/>
                    </a:ext>
                  </a:extLst>
                </p14:cNvPr>
                <p14:cNvContentPartPr/>
                <p14:nvPr/>
              </p14:nvContentPartPr>
              <p14:xfrm>
                <a:off x="5511919" y="5230942"/>
                <a:ext cx="138240" cy="219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76DB2CF5-7607-157B-37FE-E9F29CDE2753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5502919" y="5221942"/>
                  <a:ext cx="1558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045D67E2-264D-A63E-D9E3-FE67034EC406}"/>
                    </a:ext>
                  </a:extLst>
                </p14:cNvPr>
                <p14:cNvContentPartPr/>
                <p14:nvPr/>
              </p14:nvContentPartPr>
              <p14:xfrm>
                <a:off x="5460799" y="5328502"/>
                <a:ext cx="209520" cy="1908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045D67E2-264D-A63E-D9E3-FE67034EC406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5451799" y="5319502"/>
                  <a:ext cx="2271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4D0B2DB1-E668-EA37-3187-BE3066971C75}"/>
                    </a:ext>
                  </a:extLst>
                </p14:cNvPr>
                <p14:cNvContentPartPr/>
                <p14:nvPr/>
              </p14:nvContentPartPr>
              <p14:xfrm>
                <a:off x="5880919" y="5095942"/>
                <a:ext cx="190080" cy="3506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4D0B2DB1-E668-EA37-3187-BE3066971C75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5871919" y="5086942"/>
                  <a:ext cx="207720" cy="36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78C15A90-C19F-FD37-D2B5-C1AD28B419C5}"/>
                    </a:ext>
                  </a:extLst>
                </p14:cNvPr>
                <p14:cNvContentPartPr/>
                <p14:nvPr/>
              </p14:nvContentPartPr>
              <p14:xfrm>
                <a:off x="6308959" y="5152822"/>
                <a:ext cx="26280" cy="2181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78C15A90-C19F-FD37-D2B5-C1AD28B419C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299834" y="5143822"/>
                  <a:ext cx="44165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59D3E85F-4906-23FC-A14D-00A6E8A2B727}"/>
                    </a:ext>
                  </a:extLst>
                </p14:cNvPr>
                <p14:cNvContentPartPr/>
                <p14:nvPr/>
              </p14:nvContentPartPr>
              <p14:xfrm>
                <a:off x="6239119" y="5239582"/>
                <a:ext cx="212040" cy="576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59D3E85F-4906-23FC-A14D-00A6E8A2B727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6230134" y="5230582"/>
                  <a:ext cx="22965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E2DD4C13-2C98-547E-9A6B-0CF61B77837E}"/>
                    </a:ext>
                  </a:extLst>
                </p14:cNvPr>
                <p14:cNvContentPartPr/>
                <p14:nvPr/>
              </p14:nvContentPartPr>
              <p14:xfrm>
                <a:off x="6598039" y="4950502"/>
                <a:ext cx="17280" cy="1900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E2DD4C13-2C98-547E-9A6B-0CF61B77837E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6588848" y="4941502"/>
                  <a:ext cx="35295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964CDB57-D63A-E87E-B178-C40F2AD8DA49}"/>
                    </a:ext>
                  </a:extLst>
                </p14:cNvPr>
                <p14:cNvContentPartPr/>
                <p14:nvPr/>
              </p14:nvContentPartPr>
              <p14:xfrm>
                <a:off x="6646279" y="4916662"/>
                <a:ext cx="44280" cy="2185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964CDB57-D63A-E87E-B178-C40F2AD8DA4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6637279" y="4907662"/>
                  <a:ext cx="6192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A5B38EDF-4836-C662-AC69-8455F063C663}"/>
                    </a:ext>
                  </a:extLst>
                </p14:cNvPr>
                <p14:cNvContentPartPr/>
                <p14:nvPr/>
              </p14:nvContentPartPr>
              <p14:xfrm>
                <a:off x="6701719" y="5004142"/>
                <a:ext cx="72360" cy="291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A5B38EDF-4836-C662-AC69-8455F063C663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6692719" y="4995142"/>
                  <a:ext cx="9000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DE39B4AD-7BAA-A572-7748-7BC90EC68C16}"/>
                    </a:ext>
                  </a:extLst>
                </p14:cNvPr>
                <p14:cNvContentPartPr/>
                <p14:nvPr/>
              </p14:nvContentPartPr>
              <p14:xfrm>
                <a:off x="6775879" y="4898662"/>
                <a:ext cx="12240" cy="2811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DE39B4AD-7BAA-A572-7748-7BC90EC68C16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766879" y="4889662"/>
                  <a:ext cx="2988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9BFA30D2-AB57-CAFB-99A4-EB650442EF4D}"/>
                    </a:ext>
                  </a:extLst>
                </p14:cNvPr>
                <p14:cNvContentPartPr/>
                <p14:nvPr/>
              </p14:nvContentPartPr>
              <p14:xfrm>
                <a:off x="6847159" y="4805782"/>
                <a:ext cx="133920" cy="1375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9BFA30D2-AB57-CAFB-99A4-EB650442EF4D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6838135" y="4796805"/>
                  <a:ext cx="151608" cy="1551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32BA3533-0CAD-B7AC-B56A-6A745C889F26}"/>
                    </a:ext>
                  </a:extLst>
                </p14:cNvPr>
                <p14:cNvContentPartPr/>
                <p14:nvPr/>
              </p14:nvContentPartPr>
              <p14:xfrm>
                <a:off x="6529999" y="5165422"/>
                <a:ext cx="360000" cy="676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32BA3533-0CAD-B7AC-B56A-6A745C889F2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6520999" y="5156422"/>
                  <a:ext cx="37764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14715A65-2944-75EB-A5CF-561D511E4E1D}"/>
                    </a:ext>
                  </a:extLst>
                </p14:cNvPr>
                <p14:cNvContentPartPr/>
                <p14:nvPr/>
              </p14:nvContentPartPr>
              <p14:xfrm>
                <a:off x="6614599" y="5288902"/>
                <a:ext cx="104760" cy="936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14715A65-2944-75EB-A5CF-561D511E4E1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6605630" y="5279902"/>
                  <a:ext cx="12234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427A245C-7AE5-6323-3458-99179082B763}"/>
                    </a:ext>
                  </a:extLst>
                </p14:cNvPr>
                <p14:cNvContentPartPr/>
                <p14:nvPr/>
              </p14:nvContentPartPr>
              <p14:xfrm>
                <a:off x="6591919" y="5383582"/>
                <a:ext cx="95760" cy="1105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427A245C-7AE5-6323-3458-99179082B763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6582919" y="5374582"/>
                  <a:ext cx="11340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A8A0B9BA-5B48-4AAC-5B1A-B4ECCFE7265F}"/>
                    </a:ext>
                  </a:extLst>
                </p14:cNvPr>
                <p14:cNvContentPartPr/>
                <p14:nvPr/>
              </p14:nvContentPartPr>
              <p14:xfrm>
                <a:off x="6825559" y="5356942"/>
                <a:ext cx="17280" cy="13104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A8A0B9BA-5B48-4AAC-5B1A-B4ECCFE7265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6816559" y="5347942"/>
                  <a:ext cx="3492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917C24AB-6A84-2BC6-4C2E-FCE8A972D60A}"/>
                    </a:ext>
                  </a:extLst>
                </p14:cNvPr>
                <p14:cNvContentPartPr/>
                <p14:nvPr/>
              </p14:nvContentPartPr>
              <p14:xfrm>
                <a:off x="6889999" y="5303662"/>
                <a:ext cx="14760" cy="1663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917C24AB-6A84-2BC6-4C2E-FCE8A972D60A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6880999" y="5294662"/>
                  <a:ext cx="3240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369795D1-0EB0-8F85-1FDB-0DCC22CF48CF}"/>
                    </a:ext>
                  </a:extLst>
                </p14:cNvPr>
                <p14:cNvContentPartPr/>
                <p14:nvPr/>
              </p14:nvContentPartPr>
              <p14:xfrm>
                <a:off x="6741679" y="5265502"/>
                <a:ext cx="230400" cy="108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369795D1-0EB0-8F85-1FDB-0DCC22CF48CF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6732679" y="5256502"/>
                  <a:ext cx="24804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149" name="Ink 148">
                <a:extLst>
                  <a:ext uri="{FF2B5EF4-FFF2-40B4-BE49-F238E27FC236}">
                    <a16:creationId xmlns:a16="http://schemas.microsoft.com/office/drawing/2014/main" id="{750A4ADC-6711-23AF-B49A-D5D178A528DB}"/>
                  </a:ext>
                </a:extLst>
              </p14:cNvPr>
              <p14:cNvContentPartPr/>
              <p14:nvPr/>
            </p14:nvContentPartPr>
            <p14:xfrm>
              <a:off x="396688" y="5296590"/>
              <a:ext cx="360" cy="360"/>
            </p14:xfrm>
          </p:contentPart>
        </mc:Choice>
        <mc:Fallback xmlns="">
          <p:pic>
            <p:nvPicPr>
              <p:cNvPr id="149" name="Ink 148">
                <a:extLst>
                  <a:ext uri="{FF2B5EF4-FFF2-40B4-BE49-F238E27FC236}">
                    <a16:creationId xmlns:a16="http://schemas.microsoft.com/office/drawing/2014/main" id="{750A4ADC-6711-23AF-B49A-D5D178A528DB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387688" y="528759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207" name="Ink 206">
                <a:extLst>
                  <a:ext uri="{FF2B5EF4-FFF2-40B4-BE49-F238E27FC236}">
                    <a16:creationId xmlns:a16="http://schemas.microsoft.com/office/drawing/2014/main" id="{40E12B3B-DFC0-7B36-F39F-7FCC43100E6B}"/>
                  </a:ext>
                </a:extLst>
              </p14:cNvPr>
              <p14:cNvContentPartPr/>
              <p14:nvPr/>
            </p14:nvContentPartPr>
            <p14:xfrm>
              <a:off x="2440514" y="4353693"/>
              <a:ext cx="658800" cy="187920"/>
            </p14:xfrm>
          </p:contentPart>
        </mc:Choice>
        <mc:Fallback xmlns="">
          <p:pic>
            <p:nvPicPr>
              <p:cNvPr id="207" name="Ink 206">
                <a:extLst>
                  <a:ext uri="{FF2B5EF4-FFF2-40B4-BE49-F238E27FC236}">
                    <a16:creationId xmlns:a16="http://schemas.microsoft.com/office/drawing/2014/main" id="{40E12B3B-DFC0-7B36-F39F-7FCC43100E6B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2431519" y="4344693"/>
                <a:ext cx="676430" cy="20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211" name="Ink 210">
                <a:extLst>
                  <a:ext uri="{FF2B5EF4-FFF2-40B4-BE49-F238E27FC236}">
                    <a16:creationId xmlns:a16="http://schemas.microsoft.com/office/drawing/2014/main" id="{E17367CE-30D2-0DB2-9169-DE00CC3121B6}"/>
                  </a:ext>
                </a:extLst>
              </p14:cNvPr>
              <p14:cNvContentPartPr/>
              <p14:nvPr/>
            </p14:nvContentPartPr>
            <p14:xfrm>
              <a:off x="3207314" y="4034733"/>
              <a:ext cx="655200" cy="317160"/>
            </p14:xfrm>
          </p:contentPart>
        </mc:Choice>
        <mc:Fallback xmlns="">
          <p:pic>
            <p:nvPicPr>
              <p:cNvPr id="211" name="Ink 210">
                <a:extLst>
                  <a:ext uri="{FF2B5EF4-FFF2-40B4-BE49-F238E27FC236}">
                    <a16:creationId xmlns:a16="http://schemas.microsoft.com/office/drawing/2014/main" id="{E17367CE-30D2-0DB2-9169-DE00CC3121B6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3198309" y="4025733"/>
                <a:ext cx="672850" cy="3348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3" name="Group 212">
            <a:extLst>
              <a:ext uri="{FF2B5EF4-FFF2-40B4-BE49-F238E27FC236}">
                <a16:creationId xmlns:a16="http://schemas.microsoft.com/office/drawing/2014/main" id="{31DDFFE7-1190-C51A-B947-2A43727F8C2F}"/>
              </a:ext>
            </a:extLst>
          </p:cNvPr>
          <p:cNvGrpSpPr/>
          <p:nvPr/>
        </p:nvGrpSpPr>
        <p:grpSpPr>
          <a:xfrm>
            <a:off x="2401274" y="4700733"/>
            <a:ext cx="1313640" cy="639720"/>
            <a:chOff x="2401274" y="4700733"/>
            <a:chExt cx="1313640" cy="63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41F5243B-449A-DB64-7AA4-43C66C1313B9}"/>
                    </a:ext>
                  </a:extLst>
                </p14:cNvPr>
                <p14:cNvContentPartPr/>
                <p14:nvPr/>
              </p14:nvContentPartPr>
              <p14:xfrm>
                <a:off x="2401274" y="4700733"/>
                <a:ext cx="874800" cy="33552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41F5243B-449A-DB64-7AA4-43C66C1313B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392270" y="4691723"/>
                  <a:ext cx="892447" cy="3531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3A086F29-8DD0-422F-07D3-4B69914FB489}"/>
                    </a:ext>
                  </a:extLst>
                </p14:cNvPr>
                <p14:cNvContentPartPr/>
                <p14:nvPr/>
              </p14:nvContentPartPr>
              <p14:xfrm>
                <a:off x="2872154" y="4800813"/>
                <a:ext cx="217440" cy="3312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3A086F29-8DD0-422F-07D3-4B69914FB489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863139" y="4791910"/>
                  <a:ext cx="235109" cy="505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9F35BA25-B32F-F538-7AF6-6B55027293D4}"/>
                    </a:ext>
                  </a:extLst>
                </p14:cNvPr>
                <p14:cNvContentPartPr/>
                <p14:nvPr/>
              </p14:nvContentPartPr>
              <p14:xfrm>
                <a:off x="3311714" y="4918893"/>
                <a:ext cx="403200" cy="4215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9F35BA25-B32F-F538-7AF6-6B55027293D4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3302714" y="4909893"/>
                  <a:ext cx="420840" cy="439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25DC1471-C900-C60E-1043-C78777A477D9}"/>
              </a:ext>
            </a:extLst>
          </p:cNvPr>
          <p:cNvGrpSpPr/>
          <p:nvPr/>
        </p:nvGrpSpPr>
        <p:grpSpPr>
          <a:xfrm>
            <a:off x="2376794" y="5600733"/>
            <a:ext cx="2263320" cy="452160"/>
            <a:chOff x="2376794" y="5600733"/>
            <a:chExt cx="2263320" cy="45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3339A66B-A44F-ED24-DAA0-5ADA7CB39DA3}"/>
                    </a:ext>
                  </a:extLst>
                </p14:cNvPr>
                <p14:cNvContentPartPr/>
                <p14:nvPr/>
              </p14:nvContentPartPr>
              <p14:xfrm>
                <a:off x="2376794" y="5690733"/>
                <a:ext cx="853920" cy="36216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3339A66B-A44F-ED24-DAA0-5ADA7CB39DA3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367798" y="5681733"/>
                  <a:ext cx="871553" cy="37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A6ABAB98-39F6-3402-74AC-33308BC3F688}"/>
                    </a:ext>
                  </a:extLst>
                </p14:cNvPr>
                <p14:cNvContentPartPr/>
                <p14:nvPr/>
              </p14:nvContentPartPr>
              <p14:xfrm>
                <a:off x="3122714" y="5772813"/>
                <a:ext cx="163440" cy="1728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A6ABAB98-39F6-3402-74AC-33308BC3F688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3113714" y="5763813"/>
                  <a:ext cx="1810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06D0333C-245D-44FC-D1FB-B310EB8C30B9}"/>
                    </a:ext>
                  </a:extLst>
                </p14:cNvPr>
                <p14:cNvContentPartPr/>
                <p14:nvPr/>
              </p14:nvContentPartPr>
              <p14:xfrm>
                <a:off x="2644274" y="5711973"/>
                <a:ext cx="360" cy="36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06D0333C-245D-44FC-D1FB-B310EB8C30B9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635274" y="570297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34E13E5A-7192-9398-EECD-CE7FEA7A1B9E}"/>
                    </a:ext>
                  </a:extLst>
                </p14:cNvPr>
                <p14:cNvContentPartPr/>
                <p14:nvPr/>
              </p14:nvContentPartPr>
              <p14:xfrm>
                <a:off x="4416194" y="5600733"/>
                <a:ext cx="223920" cy="33984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34E13E5A-7192-9398-EECD-CE7FEA7A1B9E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407194" y="5591733"/>
                  <a:ext cx="241560" cy="35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A0DA7E5-A990-EE37-518F-F517C8FC8906}"/>
              </a:ext>
            </a:extLst>
          </p:cNvPr>
          <p:cNvGrpSpPr/>
          <p:nvPr/>
        </p:nvGrpSpPr>
        <p:grpSpPr>
          <a:xfrm>
            <a:off x="1020460" y="1341819"/>
            <a:ext cx="473760" cy="334440"/>
            <a:chOff x="1020460" y="1341819"/>
            <a:chExt cx="473760" cy="33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7F6E506D-9381-158F-21D3-1DAF8C108E4D}"/>
                    </a:ext>
                  </a:extLst>
                </p14:cNvPr>
                <p14:cNvContentPartPr/>
                <p14:nvPr/>
              </p14:nvContentPartPr>
              <p14:xfrm>
                <a:off x="1020460" y="1341819"/>
                <a:ext cx="132480" cy="26388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7F6E506D-9381-158F-21D3-1DAF8C108E4D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011484" y="1332819"/>
                  <a:ext cx="150072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89A66C72-6574-5ACC-EC94-1127FD1A7CCC}"/>
                    </a:ext>
                  </a:extLst>
                </p14:cNvPr>
                <p14:cNvContentPartPr/>
                <p14:nvPr/>
              </p14:nvContentPartPr>
              <p14:xfrm>
                <a:off x="1120900" y="1593459"/>
                <a:ext cx="79920" cy="828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89A66C72-6574-5ACC-EC94-1127FD1A7CCC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111859" y="1584459"/>
                  <a:ext cx="976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3AF1502B-490B-67DB-E43E-593144FC68CB}"/>
                    </a:ext>
                  </a:extLst>
                </p14:cNvPr>
                <p14:cNvContentPartPr/>
                <p14:nvPr/>
              </p14:nvContentPartPr>
              <p14:xfrm>
                <a:off x="1368580" y="1434339"/>
                <a:ext cx="360" cy="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3AF1502B-490B-67DB-E43E-593144FC68CB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359580" y="142533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76426D07-B3A4-67DE-2832-B7C1256D36CB}"/>
                    </a:ext>
                  </a:extLst>
                </p14:cNvPr>
                <p14:cNvContentPartPr/>
                <p14:nvPr/>
              </p14:nvContentPartPr>
              <p14:xfrm>
                <a:off x="1320340" y="1476819"/>
                <a:ext cx="173880" cy="986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76426D07-B3A4-67DE-2832-B7C1256D36CB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311340" y="1467819"/>
                  <a:ext cx="19152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477A269-3DBA-095B-E122-9B1399A36ABE}"/>
                    </a:ext>
                  </a:extLst>
                </p14:cNvPr>
                <p14:cNvContentPartPr/>
                <p14:nvPr/>
              </p14:nvContentPartPr>
              <p14:xfrm>
                <a:off x="1324660" y="1428939"/>
                <a:ext cx="360" cy="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477A269-3DBA-095B-E122-9B1399A36ABE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315660" y="141993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A3B2254-9655-D559-4E17-5040E13D0C88}"/>
              </a:ext>
            </a:extLst>
          </p:cNvPr>
          <p:cNvGrpSpPr/>
          <p:nvPr/>
        </p:nvGrpSpPr>
        <p:grpSpPr>
          <a:xfrm>
            <a:off x="927220" y="1863459"/>
            <a:ext cx="546480" cy="366840"/>
            <a:chOff x="927220" y="1863459"/>
            <a:chExt cx="546480" cy="36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8F99079-30EF-7296-8731-496FA1A81AC4}"/>
                    </a:ext>
                  </a:extLst>
                </p14:cNvPr>
                <p14:cNvContentPartPr/>
                <p14:nvPr/>
              </p14:nvContentPartPr>
              <p14:xfrm>
                <a:off x="927220" y="1863459"/>
                <a:ext cx="546480" cy="3668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8F99079-30EF-7296-8731-496FA1A81AC4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918226" y="1854459"/>
                  <a:ext cx="564108" cy="38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F814508-C10E-CF15-6685-5062BB6E241E}"/>
                    </a:ext>
                  </a:extLst>
                </p14:cNvPr>
                <p14:cNvContentPartPr/>
                <p14:nvPr/>
              </p14:nvContentPartPr>
              <p14:xfrm>
                <a:off x="1296580" y="1957779"/>
                <a:ext cx="158760" cy="36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F814508-C10E-CF15-6685-5062BB6E241E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287580" y="1948689"/>
                  <a:ext cx="176400" cy="541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D869C1F-9487-6CE0-6737-FABB598E6B57}"/>
                    </a:ext>
                  </a:extLst>
                </p14:cNvPr>
                <p14:cNvContentPartPr/>
                <p14:nvPr/>
              </p14:nvContentPartPr>
              <p14:xfrm>
                <a:off x="974020" y="1981179"/>
                <a:ext cx="200520" cy="90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D869C1F-9487-6CE0-6737-FABB598E6B57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965020" y="1972179"/>
                  <a:ext cx="218160" cy="108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4282C6E-E51B-DD1A-A52F-4FEC10316B23}"/>
              </a:ext>
            </a:extLst>
          </p:cNvPr>
          <p:cNvGrpSpPr/>
          <p:nvPr/>
        </p:nvGrpSpPr>
        <p:grpSpPr>
          <a:xfrm>
            <a:off x="7522891" y="3909791"/>
            <a:ext cx="4224240" cy="1036080"/>
            <a:chOff x="7522891" y="3909791"/>
            <a:chExt cx="4224240" cy="103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DA4C9BC5-D869-0127-74E1-958952E7C047}"/>
                    </a:ext>
                  </a:extLst>
                </p14:cNvPr>
                <p14:cNvContentPartPr/>
                <p14:nvPr/>
              </p14:nvContentPartPr>
              <p14:xfrm>
                <a:off x="7594171" y="4360151"/>
                <a:ext cx="177840" cy="5857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DA4C9BC5-D869-0127-74E1-958952E7C047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7585171" y="4351511"/>
                  <a:ext cx="195480" cy="60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1C08CD8-9688-F0ED-F605-500654592BDE}"/>
                    </a:ext>
                  </a:extLst>
                </p14:cNvPr>
                <p14:cNvContentPartPr/>
                <p14:nvPr/>
              </p14:nvContentPartPr>
              <p14:xfrm>
                <a:off x="7522891" y="4359431"/>
                <a:ext cx="189000" cy="186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1C08CD8-9688-F0ED-F605-500654592BDE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7514251" y="4350791"/>
                  <a:ext cx="20664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ABE44C5-315D-E4DD-39B7-F767D00FB637}"/>
                    </a:ext>
                  </a:extLst>
                </p14:cNvPr>
                <p14:cNvContentPartPr/>
                <p14:nvPr/>
              </p14:nvContentPartPr>
              <p14:xfrm>
                <a:off x="8055691" y="4354391"/>
                <a:ext cx="1209240" cy="5094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ABE44C5-315D-E4DD-39B7-F767D00FB637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8046691" y="4345751"/>
                  <a:ext cx="1226880" cy="52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FE4943C-691D-9380-7AB8-B19EC488E5FD}"/>
                    </a:ext>
                  </a:extLst>
                </p14:cNvPr>
                <p14:cNvContentPartPr/>
                <p14:nvPr/>
              </p14:nvContentPartPr>
              <p14:xfrm>
                <a:off x="9036691" y="4486151"/>
                <a:ext cx="122040" cy="86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FE4943C-691D-9380-7AB8-B19EC488E5FD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028051" y="4477511"/>
                  <a:ext cx="13968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6B1323D-48F0-606D-D29A-09D36ACB61DB}"/>
                    </a:ext>
                  </a:extLst>
                </p14:cNvPr>
                <p14:cNvContentPartPr/>
                <p14:nvPr/>
              </p14:nvContentPartPr>
              <p14:xfrm>
                <a:off x="8231371" y="4489031"/>
                <a:ext cx="47160" cy="93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6B1323D-48F0-606D-D29A-09D36ACB61DB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8222371" y="4480031"/>
                  <a:ext cx="648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D13CA0A8-7250-6A78-8BC7-130D579B6890}"/>
                    </a:ext>
                  </a:extLst>
                </p14:cNvPr>
                <p14:cNvContentPartPr/>
                <p14:nvPr/>
              </p14:nvContentPartPr>
              <p14:xfrm>
                <a:off x="9488131" y="4203551"/>
                <a:ext cx="712080" cy="4838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D13CA0A8-7250-6A78-8BC7-130D579B6890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9479491" y="4194911"/>
                  <a:ext cx="729720" cy="50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46B2498-1B13-918A-1FC1-CC2DB05793A2}"/>
                    </a:ext>
                  </a:extLst>
                </p14:cNvPr>
                <p14:cNvContentPartPr/>
                <p14:nvPr/>
              </p14:nvContentPartPr>
              <p14:xfrm>
                <a:off x="10023451" y="4351151"/>
                <a:ext cx="128880" cy="309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46B2498-1B13-918A-1FC1-CC2DB05793A2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0014811" y="4342151"/>
                  <a:ext cx="1465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5283C47-250F-6D86-1DA8-8915ACD319D6}"/>
                    </a:ext>
                  </a:extLst>
                </p14:cNvPr>
                <p14:cNvContentPartPr/>
                <p14:nvPr/>
              </p14:nvContentPartPr>
              <p14:xfrm>
                <a:off x="9718531" y="4256111"/>
                <a:ext cx="89280" cy="262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5283C47-250F-6D86-1DA8-8915ACD319D6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9709531" y="4247111"/>
                  <a:ext cx="1069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6C8207A0-4DE0-9AC9-C536-6764135D5BB8}"/>
                    </a:ext>
                  </a:extLst>
                </p14:cNvPr>
                <p14:cNvContentPartPr/>
                <p14:nvPr/>
              </p14:nvContentPartPr>
              <p14:xfrm>
                <a:off x="10397491" y="4107791"/>
                <a:ext cx="585360" cy="3362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6C8207A0-4DE0-9AC9-C536-6764135D5BB8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0388491" y="4098791"/>
                  <a:ext cx="60300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2C83D82-EFD9-77CB-326B-AB3BA67C7F08}"/>
                    </a:ext>
                  </a:extLst>
                </p14:cNvPr>
                <p14:cNvContentPartPr/>
                <p14:nvPr/>
              </p14:nvContentPartPr>
              <p14:xfrm>
                <a:off x="11109571" y="3909791"/>
                <a:ext cx="637560" cy="4075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2C83D82-EFD9-77CB-326B-AB3BA67C7F08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1100931" y="3900791"/>
                  <a:ext cx="655200" cy="42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A687D19B-EACC-1605-FD57-411B5C8C22BD}"/>
                    </a:ext>
                  </a:extLst>
                </p14:cNvPr>
                <p14:cNvContentPartPr/>
                <p14:nvPr/>
              </p14:nvContentPartPr>
              <p14:xfrm>
                <a:off x="11372011" y="3996191"/>
                <a:ext cx="360" cy="3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A687D19B-EACC-1605-FD57-411B5C8C22BD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1363371" y="39875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A9FA2A3E-DDF1-C77A-883C-DF3B58750DF7}"/>
                  </a:ext>
                </a:extLst>
              </p14:cNvPr>
              <p14:cNvContentPartPr/>
              <p14:nvPr/>
            </p14:nvContentPartPr>
            <p14:xfrm>
              <a:off x="8199331" y="4860191"/>
              <a:ext cx="1058400" cy="36576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A9FA2A3E-DDF1-C77A-883C-DF3B58750DF7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8190691" y="4851551"/>
                <a:ext cx="1076040" cy="383400"/>
              </a:xfrm>
              <a:prstGeom prst="rect">
                <a:avLst/>
              </a:prstGeom>
            </p:spPr>
          </p:pic>
        </mc:Fallback>
      </mc:AlternateContent>
      <p:grpSp>
        <p:nvGrpSpPr>
          <p:cNvPr id="90" name="Group 89">
            <a:extLst>
              <a:ext uri="{FF2B5EF4-FFF2-40B4-BE49-F238E27FC236}">
                <a16:creationId xmlns:a16="http://schemas.microsoft.com/office/drawing/2014/main" id="{E66F449B-5AA0-72D7-3E64-9CE56D5584DE}"/>
              </a:ext>
            </a:extLst>
          </p:cNvPr>
          <p:cNvGrpSpPr/>
          <p:nvPr/>
        </p:nvGrpSpPr>
        <p:grpSpPr>
          <a:xfrm>
            <a:off x="3367051" y="5754791"/>
            <a:ext cx="743040" cy="233280"/>
            <a:chOff x="3367051" y="5754791"/>
            <a:chExt cx="743040" cy="23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D510F18F-AEDB-4B74-DF36-4D567E6A8A21}"/>
                    </a:ext>
                  </a:extLst>
                </p14:cNvPr>
                <p14:cNvContentPartPr/>
                <p14:nvPr/>
              </p14:nvContentPartPr>
              <p14:xfrm>
                <a:off x="3367051" y="5754791"/>
                <a:ext cx="743040" cy="2332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D510F18F-AEDB-4B74-DF36-4D567E6A8A21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3358051" y="5746151"/>
                  <a:ext cx="76068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88D26510-A747-9EB9-C013-10070E73F94D}"/>
                    </a:ext>
                  </a:extLst>
                </p14:cNvPr>
                <p14:cNvContentPartPr/>
                <p14:nvPr/>
              </p14:nvContentPartPr>
              <p14:xfrm>
                <a:off x="3897331" y="5805191"/>
                <a:ext cx="27360" cy="64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88D26510-A747-9EB9-C013-10070E73F94D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3888331" y="5796551"/>
                  <a:ext cx="4500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F18EBCA3-1C1A-D0A7-6FFF-535B782AB594}"/>
                    </a:ext>
                  </a:extLst>
                </p14:cNvPr>
                <p14:cNvContentPartPr/>
                <p14:nvPr/>
              </p14:nvContentPartPr>
              <p14:xfrm>
                <a:off x="3735691" y="5792591"/>
                <a:ext cx="218880" cy="648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F18EBCA3-1C1A-D0A7-6FFF-535B782AB594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3726691" y="5783951"/>
                  <a:ext cx="236520" cy="82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8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4BC4F18D-7DC0-CB13-D9F1-247EC0B1B568}"/>
                  </a:ext>
                </a:extLst>
              </p14:cNvPr>
              <p14:cNvContentPartPr/>
              <p14:nvPr/>
            </p14:nvContentPartPr>
            <p14:xfrm>
              <a:off x="5902891" y="5536991"/>
              <a:ext cx="1089360" cy="32364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4BC4F18D-7DC0-CB13-D9F1-247EC0B1B568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5894251" y="5528351"/>
                <a:ext cx="1107000" cy="34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0">
            <p14:nvContentPartPr>
              <p14:cNvPr id="152" name="Ink 151">
                <a:extLst>
                  <a:ext uri="{FF2B5EF4-FFF2-40B4-BE49-F238E27FC236}">
                    <a16:creationId xmlns:a16="http://schemas.microsoft.com/office/drawing/2014/main" id="{E5AFE0F4-D2B5-8AD1-7574-D2873B024BEC}"/>
                  </a:ext>
                </a:extLst>
              </p14:cNvPr>
              <p14:cNvContentPartPr/>
              <p14:nvPr/>
            </p14:nvContentPartPr>
            <p14:xfrm>
              <a:off x="7003771" y="5591711"/>
              <a:ext cx="772200" cy="448200"/>
            </p14:xfrm>
          </p:contentPart>
        </mc:Choice>
        <mc:Fallback xmlns="">
          <p:pic>
            <p:nvPicPr>
              <p:cNvPr id="152" name="Ink 151">
                <a:extLst>
                  <a:ext uri="{FF2B5EF4-FFF2-40B4-BE49-F238E27FC236}">
                    <a16:creationId xmlns:a16="http://schemas.microsoft.com/office/drawing/2014/main" id="{E5AFE0F4-D2B5-8AD1-7574-D2873B024BEC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6995131" y="5583071"/>
                <a:ext cx="789840" cy="46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3CFB337B-D968-E97B-F726-F1A463B88DA9}"/>
                  </a:ext>
                </a:extLst>
              </p14:cNvPr>
              <p14:cNvContentPartPr/>
              <p14:nvPr/>
            </p14:nvContentPartPr>
            <p14:xfrm>
              <a:off x="7584091" y="5654711"/>
              <a:ext cx="45720" cy="4680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3CFB337B-D968-E97B-F726-F1A463B88DA9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7575091" y="5646071"/>
                <a:ext cx="63360" cy="2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7F3D1DBB-EBFC-E81B-172E-2C0A31BA6C16}"/>
                  </a:ext>
                </a:extLst>
              </p14:cNvPr>
              <p14:cNvContentPartPr/>
              <p14:nvPr/>
            </p14:nvContentPartPr>
            <p14:xfrm>
              <a:off x="7393651" y="5644271"/>
              <a:ext cx="229320" cy="51480"/>
            </p14:xfrm>
          </p:contentPart>
        </mc:Choice>
        <mc:Fallback xmlns=""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7F3D1DBB-EBFC-E81B-172E-2C0A31BA6C16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7384651" y="5635631"/>
                <a:ext cx="246960" cy="6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6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4D874418-9792-855B-5111-95C723EBE544}"/>
                  </a:ext>
                </a:extLst>
              </p14:cNvPr>
              <p14:cNvContentPartPr/>
              <p14:nvPr/>
            </p14:nvContentPartPr>
            <p14:xfrm>
              <a:off x="6662491" y="6492431"/>
              <a:ext cx="397800" cy="183600"/>
            </p14:xfrm>
          </p:contentPart>
        </mc:Choice>
        <mc:Fallback xmlns=""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4D874418-9792-855B-5111-95C723EBE544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6653491" y="6483791"/>
                <a:ext cx="415440" cy="201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B24F88F-64B2-0566-5A6E-12CC4860E4E2}"/>
              </a:ext>
            </a:extLst>
          </p:cNvPr>
          <p:cNvGrpSpPr/>
          <p:nvPr/>
        </p:nvGrpSpPr>
        <p:grpSpPr>
          <a:xfrm>
            <a:off x="5936011" y="5830391"/>
            <a:ext cx="2835360" cy="743760"/>
            <a:chOff x="5936011" y="5830391"/>
            <a:chExt cx="2835360" cy="74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157B778-2F09-8A35-6691-F74655EF74BF}"/>
                    </a:ext>
                  </a:extLst>
                </p14:cNvPr>
                <p14:cNvContentPartPr/>
                <p14:nvPr/>
              </p14:nvContentPartPr>
              <p14:xfrm>
                <a:off x="5936011" y="5966831"/>
                <a:ext cx="447840" cy="1468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157B778-2F09-8A35-6691-F74655EF74BF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5927011" y="5958191"/>
                  <a:ext cx="4654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98EFD28D-E87D-66B5-0EA0-D0119518A4CB}"/>
                    </a:ext>
                  </a:extLst>
                </p14:cNvPr>
                <p14:cNvContentPartPr/>
                <p14:nvPr/>
              </p14:nvContentPartPr>
              <p14:xfrm>
                <a:off x="6050491" y="5936951"/>
                <a:ext cx="360" cy="3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98EFD28D-E87D-66B5-0EA0-D0119518A4C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6041851" y="59279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BDAE9C8D-3AFB-DBE9-32E7-DF9EA9EBB32E}"/>
                    </a:ext>
                  </a:extLst>
                </p14:cNvPr>
                <p14:cNvContentPartPr/>
                <p14:nvPr/>
              </p14:nvContentPartPr>
              <p14:xfrm>
                <a:off x="6513811" y="5830391"/>
                <a:ext cx="367560" cy="2167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BDAE9C8D-3AFB-DBE9-32E7-DF9EA9EBB32E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504811" y="5821391"/>
                  <a:ext cx="38520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C8A4C6B5-AB6E-0CA4-0923-BE0C8FE8E3A7}"/>
                    </a:ext>
                  </a:extLst>
                </p14:cNvPr>
                <p14:cNvContentPartPr/>
                <p14:nvPr/>
              </p14:nvContentPartPr>
              <p14:xfrm>
                <a:off x="6773731" y="5862791"/>
                <a:ext cx="27720" cy="129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C8A4C6B5-AB6E-0CA4-0923-BE0C8FE8E3A7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6764731" y="5853791"/>
                  <a:ext cx="453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7DA3FED8-5A5D-62DE-E782-007228FAC899}"/>
                    </a:ext>
                  </a:extLst>
                </p14:cNvPr>
                <p14:cNvContentPartPr/>
                <p14:nvPr/>
              </p14:nvContentPartPr>
              <p14:xfrm>
                <a:off x="6504811" y="5876831"/>
                <a:ext cx="159120" cy="432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7DA3FED8-5A5D-62DE-E782-007228FAC89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6496171" y="5867831"/>
                  <a:ext cx="1767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C7C53F12-2180-C693-16AB-2742A17CFE9B}"/>
                    </a:ext>
                  </a:extLst>
                </p14:cNvPr>
                <p14:cNvContentPartPr/>
                <p14:nvPr/>
              </p14:nvContentPartPr>
              <p14:xfrm>
                <a:off x="6017011" y="6210551"/>
                <a:ext cx="876960" cy="33768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C7C53F12-2180-C693-16AB-2742A17CFE9B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6008371" y="6201551"/>
                  <a:ext cx="89460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2857A58C-87B3-A58F-5239-EC9CA653D58B}"/>
                    </a:ext>
                  </a:extLst>
                </p14:cNvPr>
                <p14:cNvContentPartPr/>
                <p14:nvPr/>
              </p14:nvContentPartPr>
              <p14:xfrm>
                <a:off x="7025011" y="6114071"/>
                <a:ext cx="177120" cy="16128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2857A58C-87B3-A58F-5239-EC9CA653D58B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7016011" y="6105071"/>
                  <a:ext cx="1947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B460DEA5-229C-43FF-24D2-DDB38427E4A0}"/>
                    </a:ext>
                  </a:extLst>
                </p14:cNvPr>
                <p14:cNvContentPartPr/>
                <p14:nvPr/>
              </p14:nvContentPartPr>
              <p14:xfrm>
                <a:off x="7317331" y="5998871"/>
                <a:ext cx="168840" cy="21600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B460DEA5-229C-43FF-24D2-DDB38427E4A0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7308331" y="5990231"/>
                  <a:ext cx="18648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45614F32-2B97-F286-C670-55B1F1A75F2F}"/>
                    </a:ext>
                  </a:extLst>
                </p14:cNvPr>
                <p14:cNvContentPartPr/>
                <p14:nvPr/>
              </p14:nvContentPartPr>
              <p14:xfrm>
                <a:off x="7203931" y="6124871"/>
                <a:ext cx="789480" cy="44928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45614F32-2B97-F286-C670-55B1F1A75F2F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195291" y="6115871"/>
                  <a:ext cx="807120" cy="46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C56169A4-BB92-C69C-E4D4-E702D4C2D074}"/>
                    </a:ext>
                  </a:extLst>
                </p14:cNvPr>
                <p14:cNvContentPartPr/>
                <p14:nvPr/>
              </p14:nvContentPartPr>
              <p14:xfrm>
                <a:off x="8188531" y="5992751"/>
                <a:ext cx="87120" cy="25164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C56169A4-BB92-C69C-E4D4-E702D4C2D074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8179891" y="5984111"/>
                  <a:ext cx="10476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8710977F-B2D4-B91D-7826-5A3F4C4B10E0}"/>
                    </a:ext>
                  </a:extLst>
                </p14:cNvPr>
                <p14:cNvContentPartPr/>
                <p14:nvPr/>
              </p14:nvContentPartPr>
              <p14:xfrm>
                <a:off x="8180251" y="6114071"/>
                <a:ext cx="152280" cy="5508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8710977F-B2D4-B91D-7826-5A3F4C4B10E0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8171251" y="6105071"/>
                  <a:ext cx="16992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69D2E4DB-8139-602E-5D47-5C1E86C9319F}"/>
                    </a:ext>
                  </a:extLst>
                </p14:cNvPr>
                <p14:cNvContentPartPr/>
                <p14:nvPr/>
              </p14:nvContentPartPr>
              <p14:xfrm>
                <a:off x="8328571" y="5882951"/>
                <a:ext cx="442800" cy="37260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69D2E4DB-8139-602E-5D47-5C1E86C9319F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8319571" y="5874311"/>
                  <a:ext cx="460440" cy="39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65AA193A-981A-7B5D-42B1-858E348141B9}"/>
                    </a:ext>
                  </a:extLst>
                </p14:cNvPr>
                <p14:cNvContentPartPr/>
                <p14:nvPr/>
              </p14:nvContentPartPr>
              <p14:xfrm>
                <a:off x="8444131" y="5997071"/>
                <a:ext cx="41760" cy="10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65AA193A-981A-7B5D-42B1-858E348141B9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8435131" y="5988071"/>
                  <a:ext cx="59400" cy="1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D2E07CE0-23E2-EB5F-7CD7-89521B0475F6}"/>
              </a:ext>
            </a:extLst>
          </p:cNvPr>
          <p:cNvGrpSpPr/>
          <p:nvPr/>
        </p:nvGrpSpPr>
        <p:grpSpPr>
          <a:xfrm>
            <a:off x="9042451" y="5474351"/>
            <a:ext cx="982440" cy="518400"/>
            <a:chOff x="9042451" y="5474351"/>
            <a:chExt cx="982440" cy="51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6D4AF789-32BC-6873-F283-3097A31D56A2}"/>
                    </a:ext>
                  </a:extLst>
                </p14:cNvPr>
                <p14:cNvContentPartPr/>
                <p14:nvPr/>
              </p14:nvContentPartPr>
              <p14:xfrm>
                <a:off x="9042451" y="5724551"/>
                <a:ext cx="198360" cy="26820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6D4AF789-32BC-6873-F283-3097A31D56A2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9033451" y="5715911"/>
                  <a:ext cx="21600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9A37F39C-E75E-6582-2089-127C31F4292D}"/>
                    </a:ext>
                  </a:extLst>
                </p14:cNvPr>
                <p14:cNvContentPartPr/>
                <p14:nvPr/>
              </p14:nvContentPartPr>
              <p14:xfrm>
                <a:off x="9388771" y="5666591"/>
                <a:ext cx="185400" cy="16992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9A37F39C-E75E-6582-2089-127C31F4292D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9380131" y="5657951"/>
                  <a:ext cx="2030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F2EE6797-8133-372D-B642-63E7F702A5C6}"/>
                    </a:ext>
                  </a:extLst>
                </p14:cNvPr>
                <p14:cNvContentPartPr/>
                <p14:nvPr/>
              </p14:nvContentPartPr>
              <p14:xfrm>
                <a:off x="9628171" y="5474351"/>
                <a:ext cx="194760" cy="3211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F2EE6797-8133-372D-B642-63E7F702A5C6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9619171" y="5465351"/>
                  <a:ext cx="21240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13A96887-E4C1-93AE-E978-47F71CDF8EBC}"/>
                    </a:ext>
                  </a:extLst>
                </p14:cNvPr>
                <p14:cNvContentPartPr/>
                <p14:nvPr/>
              </p14:nvContentPartPr>
              <p14:xfrm>
                <a:off x="9892771" y="5694311"/>
                <a:ext cx="132120" cy="11268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13A96887-E4C1-93AE-E978-47F71CDF8EBC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9883771" y="5685671"/>
                  <a:ext cx="149760" cy="13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F6423069-57E1-5EF3-F81D-72A3709E1046}"/>
              </a:ext>
            </a:extLst>
          </p:cNvPr>
          <p:cNvGrpSpPr/>
          <p:nvPr/>
        </p:nvGrpSpPr>
        <p:grpSpPr>
          <a:xfrm>
            <a:off x="2176531" y="68951"/>
            <a:ext cx="734400" cy="586440"/>
            <a:chOff x="2176531" y="68951"/>
            <a:chExt cx="734400" cy="58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E5142CA3-3DFA-43AE-3CE1-C2C9D1BDDEEC}"/>
                    </a:ext>
                  </a:extLst>
                </p14:cNvPr>
                <p14:cNvContentPartPr/>
                <p14:nvPr/>
              </p14:nvContentPartPr>
              <p14:xfrm>
                <a:off x="2176531" y="378911"/>
                <a:ext cx="104400" cy="86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E5142CA3-3DFA-43AE-3CE1-C2C9D1BDDEEC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2167531" y="370271"/>
                  <a:ext cx="1220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0F925A28-C501-D8B0-423E-4C55BC62A86F}"/>
                    </a:ext>
                  </a:extLst>
                </p14:cNvPr>
                <p14:cNvContentPartPr/>
                <p14:nvPr/>
              </p14:nvContentPartPr>
              <p14:xfrm>
                <a:off x="2520691" y="101351"/>
                <a:ext cx="20520" cy="25128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0F925A28-C501-D8B0-423E-4C55BC62A86F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2512051" y="92351"/>
                  <a:ext cx="3816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3EB702CC-B4E0-1AE0-DB97-B9D36DE4FC9A}"/>
                    </a:ext>
                  </a:extLst>
                </p14:cNvPr>
                <p14:cNvContentPartPr/>
                <p14:nvPr/>
              </p14:nvContentPartPr>
              <p14:xfrm>
                <a:off x="2590891" y="74711"/>
                <a:ext cx="6480" cy="29304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3EB702CC-B4E0-1AE0-DB97-B9D36DE4FC9A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2582251" y="65711"/>
                  <a:ext cx="2412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8B5126FA-3282-A884-57AF-F5B5BDCD5942}"/>
                    </a:ext>
                  </a:extLst>
                </p14:cNvPr>
                <p14:cNvContentPartPr/>
                <p14:nvPr/>
              </p14:nvContentPartPr>
              <p14:xfrm>
                <a:off x="2594851" y="227711"/>
                <a:ext cx="106200" cy="54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8B5126FA-3282-A884-57AF-F5B5BDCD5942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2586211" y="219071"/>
                  <a:ext cx="1238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096C0E6D-DB4A-30DF-6C5D-DC6B08DB600A}"/>
                    </a:ext>
                  </a:extLst>
                </p14:cNvPr>
                <p14:cNvContentPartPr/>
                <p14:nvPr/>
              </p14:nvContentPartPr>
              <p14:xfrm>
                <a:off x="2717611" y="68951"/>
                <a:ext cx="10800" cy="2858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096C0E6D-DB4A-30DF-6C5D-DC6B08DB600A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2708611" y="60311"/>
                  <a:ext cx="2844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FE2157F5-BA29-FAF4-0AE0-312750987A9B}"/>
                    </a:ext>
                  </a:extLst>
                </p14:cNvPr>
                <p14:cNvContentPartPr/>
                <p14:nvPr/>
              </p14:nvContentPartPr>
              <p14:xfrm>
                <a:off x="2793571" y="75431"/>
                <a:ext cx="105480" cy="1044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FE2157F5-BA29-FAF4-0AE0-312750987A9B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2784931" y="66791"/>
                  <a:ext cx="1231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82A53DB9-474D-63E1-F81D-25AD39787427}"/>
                    </a:ext>
                  </a:extLst>
                </p14:cNvPr>
                <p14:cNvContentPartPr/>
                <p14:nvPr/>
              </p14:nvContentPartPr>
              <p14:xfrm>
                <a:off x="2417731" y="351191"/>
                <a:ext cx="493200" cy="770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82A53DB9-474D-63E1-F81D-25AD39787427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2409091" y="342551"/>
                  <a:ext cx="51084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3C33C4A7-B7C0-138F-9E91-32D0D4407EF5}"/>
                    </a:ext>
                  </a:extLst>
                </p14:cNvPr>
                <p14:cNvContentPartPr/>
                <p14:nvPr/>
              </p14:nvContentPartPr>
              <p14:xfrm>
                <a:off x="2490811" y="455591"/>
                <a:ext cx="152640" cy="925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3C33C4A7-B7C0-138F-9E91-32D0D4407EF5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2481811" y="446951"/>
                  <a:ext cx="1702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81FFAEA1-AE36-EA37-626D-B326C2127E08}"/>
                    </a:ext>
                  </a:extLst>
                </p14:cNvPr>
                <p14:cNvContentPartPr/>
                <p14:nvPr/>
              </p14:nvContentPartPr>
              <p14:xfrm>
                <a:off x="2503771" y="551351"/>
                <a:ext cx="144000" cy="10404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81FFAEA1-AE36-EA37-626D-B326C2127E08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2495131" y="542711"/>
                  <a:ext cx="1616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EB7B3BB3-25C2-4CAA-D5FF-788FFE15F192}"/>
                    </a:ext>
                  </a:extLst>
                </p14:cNvPr>
                <p14:cNvContentPartPr/>
                <p14:nvPr/>
              </p14:nvContentPartPr>
              <p14:xfrm>
                <a:off x="2739211" y="512831"/>
                <a:ext cx="6480" cy="1144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EB7B3BB3-25C2-4CAA-D5FF-788FFE15F192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2730211" y="503831"/>
                  <a:ext cx="241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5E474FA8-A663-DA4E-51AB-A710B41DC538}"/>
                    </a:ext>
                  </a:extLst>
                </p14:cNvPr>
                <p14:cNvContentPartPr/>
                <p14:nvPr/>
              </p14:nvContentPartPr>
              <p14:xfrm>
                <a:off x="2815531" y="479711"/>
                <a:ext cx="11520" cy="1450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5E474FA8-A663-DA4E-51AB-A710B41DC538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2806531" y="471071"/>
                  <a:ext cx="2916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F58284C2-BD14-D724-1B42-829DABC45D52}"/>
                    </a:ext>
                  </a:extLst>
                </p14:cNvPr>
                <p14:cNvContentPartPr/>
                <p14:nvPr/>
              </p14:nvContentPartPr>
              <p14:xfrm>
                <a:off x="2689531" y="477551"/>
                <a:ext cx="194040" cy="5112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F58284C2-BD14-D724-1B42-829DABC45D52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2680531" y="468551"/>
                  <a:ext cx="211680" cy="68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5">
            <p14:nvContentPartPr>
              <p14:cNvPr id="142" name="Ink 141">
                <a:extLst>
                  <a:ext uri="{FF2B5EF4-FFF2-40B4-BE49-F238E27FC236}">
                    <a16:creationId xmlns:a16="http://schemas.microsoft.com/office/drawing/2014/main" id="{7C7EF412-C9D3-BC8E-7E69-A9C615737C1C}"/>
                  </a:ext>
                </a:extLst>
              </p14:cNvPr>
              <p14:cNvContentPartPr/>
              <p14:nvPr/>
            </p14:nvContentPartPr>
            <p14:xfrm>
              <a:off x="183931" y="788231"/>
              <a:ext cx="666720" cy="262440"/>
            </p14:xfrm>
          </p:contentPart>
        </mc:Choice>
        <mc:Fallback xmlns="">
          <p:pic>
            <p:nvPicPr>
              <p:cNvPr id="142" name="Ink 141">
                <a:extLst>
                  <a:ext uri="{FF2B5EF4-FFF2-40B4-BE49-F238E27FC236}">
                    <a16:creationId xmlns:a16="http://schemas.microsoft.com/office/drawing/2014/main" id="{7C7EF412-C9D3-BC8E-7E69-A9C615737C1C}"/>
                  </a:ext>
                </a:extLst>
              </p:cNvPr>
              <p:cNvPicPr/>
              <p:nvPr/>
            </p:nvPicPr>
            <p:blipFill>
              <a:blip r:embed="rId286"/>
              <a:stretch>
                <a:fillRect/>
              </a:stretch>
            </p:blipFill>
            <p:spPr>
              <a:xfrm>
                <a:off x="175291" y="779231"/>
                <a:ext cx="684360" cy="28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7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8738EDBE-D743-5D83-8A66-85A63412A18A}"/>
                  </a:ext>
                </a:extLst>
              </p14:cNvPr>
              <p14:cNvContentPartPr/>
              <p14:nvPr/>
            </p14:nvContentPartPr>
            <p14:xfrm>
              <a:off x="969091" y="933671"/>
              <a:ext cx="770760" cy="215280"/>
            </p14:xfrm>
          </p:contentPart>
        </mc:Choice>
        <mc:Fallback xmlns=""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8738EDBE-D743-5D83-8A66-85A63412A18A}"/>
                  </a:ext>
                </a:extLst>
              </p:cNvPr>
              <p:cNvPicPr/>
              <p:nvPr/>
            </p:nvPicPr>
            <p:blipFill>
              <a:blip r:embed="rId288"/>
              <a:stretch>
                <a:fillRect/>
              </a:stretch>
            </p:blipFill>
            <p:spPr>
              <a:xfrm>
                <a:off x="960091" y="925031"/>
                <a:ext cx="788400" cy="23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9">
            <p14:nvContentPartPr>
              <p14:cNvPr id="144" name="Ink 143">
                <a:extLst>
                  <a:ext uri="{FF2B5EF4-FFF2-40B4-BE49-F238E27FC236}">
                    <a16:creationId xmlns:a16="http://schemas.microsoft.com/office/drawing/2014/main" id="{489E7634-F3C6-DC6C-3645-430C3FA6D2ED}"/>
                  </a:ext>
                </a:extLst>
              </p14:cNvPr>
              <p14:cNvContentPartPr/>
              <p14:nvPr/>
            </p14:nvContentPartPr>
            <p14:xfrm>
              <a:off x="1875211" y="832871"/>
              <a:ext cx="376560" cy="301320"/>
            </p14:xfrm>
          </p:contentPart>
        </mc:Choice>
        <mc:Fallback xmlns="">
          <p:pic>
            <p:nvPicPr>
              <p:cNvPr id="144" name="Ink 143">
                <a:extLst>
                  <a:ext uri="{FF2B5EF4-FFF2-40B4-BE49-F238E27FC236}">
                    <a16:creationId xmlns:a16="http://schemas.microsoft.com/office/drawing/2014/main" id="{489E7634-F3C6-DC6C-3645-430C3FA6D2ED}"/>
                  </a:ext>
                </a:extLst>
              </p:cNvPr>
              <p:cNvPicPr/>
              <p:nvPr/>
            </p:nvPicPr>
            <p:blipFill>
              <a:blip r:embed="rId290"/>
              <a:stretch>
                <a:fillRect/>
              </a:stretch>
            </p:blipFill>
            <p:spPr>
              <a:xfrm>
                <a:off x="1866571" y="823871"/>
                <a:ext cx="394200" cy="31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1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638A89D1-C84E-4E60-7392-D140C53B2EA5}"/>
                  </a:ext>
                </a:extLst>
              </p14:cNvPr>
              <p14:cNvContentPartPr/>
              <p14:nvPr/>
            </p14:nvContentPartPr>
            <p14:xfrm>
              <a:off x="2446531" y="830351"/>
              <a:ext cx="429480" cy="221400"/>
            </p14:xfrm>
          </p:contentPart>
        </mc:Choice>
        <mc:Fallback xmlns=""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638A89D1-C84E-4E60-7392-D140C53B2EA5}"/>
                  </a:ext>
                </a:extLst>
              </p:cNvPr>
              <p:cNvPicPr/>
              <p:nvPr/>
            </p:nvPicPr>
            <p:blipFill>
              <a:blip r:embed="rId292"/>
              <a:stretch>
                <a:fillRect/>
              </a:stretch>
            </p:blipFill>
            <p:spPr>
              <a:xfrm>
                <a:off x="2437891" y="821711"/>
                <a:ext cx="447120" cy="239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0" name="Group 159">
            <a:extLst>
              <a:ext uri="{FF2B5EF4-FFF2-40B4-BE49-F238E27FC236}">
                <a16:creationId xmlns:a16="http://schemas.microsoft.com/office/drawing/2014/main" id="{194EFFFB-990D-F640-77A0-75DAEB4210D4}"/>
              </a:ext>
            </a:extLst>
          </p:cNvPr>
          <p:cNvGrpSpPr/>
          <p:nvPr/>
        </p:nvGrpSpPr>
        <p:grpSpPr>
          <a:xfrm>
            <a:off x="284011" y="183071"/>
            <a:ext cx="1730160" cy="681840"/>
            <a:chOff x="284011" y="183071"/>
            <a:chExt cx="1730160" cy="68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3635F0D-D3DC-2AEA-84ED-0B88B58CE84B}"/>
                    </a:ext>
                  </a:extLst>
                </p14:cNvPr>
                <p14:cNvContentPartPr/>
                <p14:nvPr/>
              </p14:nvContentPartPr>
              <p14:xfrm>
                <a:off x="284011" y="196751"/>
                <a:ext cx="126000" cy="2667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3635F0D-D3DC-2AEA-84ED-0B88B58CE84B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275011" y="187751"/>
                  <a:ext cx="14364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8523226-0039-DD05-98EE-63A3B9FD774B}"/>
                    </a:ext>
                  </a:extLst>
                </p14:cNvPr>
                <p14:cNvContentPartPr/>
                <p14:nvPr/>
              </p14:nvContentPartPr>
              <p14:xfrm>
                <a:off x="599731" y="308351"/>
                <a:ext cx="138240" cy="176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8523226-0039-DD05-98EE-63A3B9FD774B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591091" y="299351"/>
                  <a:ext cx="1558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2ED3032-FAA3-2AD3-80E3-7D28F471324D}"/>
                    </a:ext>
                  </a:extLst>
                </p14:cNvPr>
                <p14:cNvContentPartPr/>
                <p14:nvPr/>
              </p14:nvContentPartPr>
              <p14:xfrm>
                <a:off x="587851" y="388631"/>
                <a:ext cx="148320" cy="172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2ED3032-FAA3-2AD3-80E3-7D28F471324D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578851" y="379631"/>
                  <a:ext cx="1659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84B95EB-AB61-60FA-71F0-AEAFBC2AB78F}"/>
                    </a:ext>
                  </a:extLst>
                </p14:cNvPr>
                <p14:cNvContentPartPr/>
                <p14:nvPr/>
              </p14:nvContentPartPr>
              <p14:xfrm>
                <a:off x="880891" y="220871"/>
                <a:ext cx="151560" cy="252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84B95EB-AB61-60FA-71F0-AEAFBC2AB78F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2251" y="212231"/>
                  <a:ext cx="16920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0327B3B-BADD-1B38-C248-51CC23364785}"/>
                    </a:ext>
                  </a:extLst>
                </p14:cNvPr>
                <p14:cNvContentPartPr/>
                <p14:nvPr/>
              </p14:nvContentPartPr>
              <p14:xfrm>
                <a:off x="1001491" y="493751"/>
                <a:ext cx="90720" cy="568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0327B3B-BADD-1B38-C248-51CC23364785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992491" y="485111"/>
                  <a:ext cx="10836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CC566F99-B50E-AEFF-297D-D8318CAA3C0D}"/>
                    </a:ext>
                  </a:extLst>
                </p14:cNvPr>
                <p14:cNvContentPartPr/>
                <p14:nvPr/>
              </p14:nvContentPartPr>
              <p14:xfrm>
                <a:off x="1169251" y="225911"/>
                <a:ext cx="88560" cy="3272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CC566F99-B50E-AEFF-297D-D8318CAA3C0D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1160611" y="216911"/>
                  <a:ext cx="10620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E0970F4-1B4E-C5C4-DBFE-A9235A98DBC2}"/>
                    </a:ext>
                  </a:extLst>
                </p14:cNvPr>
                <p14:cNvContentPartPr/>
                <p14:nvPr/>
              </p14:nvContentPartPr>
              <p14:xfrm>
                <a:off x="1290571" y="273431"/>
                <a:ext cx="194760" cy="2415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E0970F4-1B4E-C5C4-DBFE-A9235A98DBC2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1281571" y="264791"/>
                  <a:ext cx="21240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F47FA528-E46E-AC9F-2D0F-C39549432C0B}"/>
                    </a:ext>
                  </a:extLst>
                </p14:cNvPr>
                <p14:cNvContentPartPr/>
                <p14:nvPr/>
              </p14:nvContentPartPr>
              <p14:xfrm>
                <a:off x="1510891" y="469991"/>
                <a:ext cx="73800" cy="11412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F47FA528-E46E-AC9F-2D0F-C39549432C0B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1501891" y="461351"/>
                  <a:ext cx="9144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5090CB8E-D32E-8764-C504-B5EB1CB5E0B9}"/>
                    </a:ext>
                  </a:extLst>
                </p14:cNvPr>
                <p14:cNvContentPartPr/>
                <p14:nvPr/>
              </p14:nvContentPartPr>
              <p14:xfrm>
                <a:off x="1758211" y="256511"/>
                <a:ext cx="10800" cy="25452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5090CB8E-D32E-8764-C504-B5EB1CB5E0B9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1749211" y="247871"/>
                  <a:ext cx="2844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DD3D9F27-FA57-AEC1-B7CD-207EE46D6684}"/>
                    </a:ext>
                  </a:extLst>
                </p14:cNvPr>
                <p14:cNvContentPartPr/>
                <p14:nvPr/>
              </p14:nvContentPartPr>
              <p14:xfrm>
                <a:off x="1646611" y="267671"/>
                <a:ext cx="242640" cy="446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DD3D9F27-FA57-AEC1-B7CD-207EE46D6684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637971" y="259031"/>
                  <a:ext cx="26028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7676EE8C-B4EA-653C-E4CD-F94235E4D623}"/>
                    </a:ext>
                  </a:extLst>
                </p14:cNvPr>
                <p14:cNvContentPartPr/>
                <p14:nvPr/>
              </p14:nvContentPartPr>
              <p14:xfrm>
                <a:off x="1887451" y="183071"/>
                <a:ext cx="126720" cy="4150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7676EE8C-B4EA-653C-E4CD-F94235E4D623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878451" y="174431"/>
                  <a:ext cx="144360" cy="43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649BB626-C4A0-653D-28BB-370849CBB34A}"/>
                    </a:ext>
                  </a:extLst>
                </p14:cNvPr>
                <p14:cNvContentPartPr/>
                <p14:nvPr/>
              </p14:nvContentPartPr>
              <p14:xfrm>
                <a:off x="1401451" y="647111"/>
                <a:ext cx="11160" cy="21780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649BB626-C4A0-653D-28BB-370849CBB34A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1392451" y="638111"/>
                  <a:ext cx="2880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C2149912-5FCC-F2E8-B75E-731033A7B3CA}"/>
                    </a:ext>
                  </a:extLst>
                </p14:cNvPr>
                <p14:cNvContentPartPr/>
                <p14:nvPr/>
              </p14:nvContentPartPr>
              <p14:xfrm>
                <a:off x="1360411" y="605711"/>
                <a:ext cx="106560" cy="1371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C2149912-5FCC-F2E8-B75E-731033A7B3CA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1351771" y="597071"/>
                  <a:ext cx="124200" cy="154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11843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1A8472E-B096-AD59-7C85-A80D8F28CAD6}"/>
                  </a:ext>
                </a:extLst>
              </p14:cNvPr>
              <p14:cNvContentPartPr/>
              <p14:nvPr/>
            </p14:nvContentPartPr>
            <p14:xfrm>
              <a:off x="1453651" y="290351"/>
              <a:ext cx="133920" cy="3024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1A8472E-B096-AD59-7C85-A80D8F28CAD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45011" y="281351"/>
                <a:ext cx="151560" cy="32004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9883E7F6-2B72-A9DD-7DE1-AB0D1DF83466}"/>
              </a:ext>
            </a:extLst>
          </p:cNvPr>
          <p:cNvGrpSpPr/>
          <p:nvPr/>
        </p:nvGrpSpPr>
        <p:grpSpPr>
          <a:xfrm>
            <a:off x="1545091" y="263711"/>
            <a:ext cx="1532520" cy="329400"/>
            <a:chOff x="1545091" y="263711"/>
            <a:chExt cx="1532520" cy="32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A8F8F903-8DFA-A077-FC17-BAD48FC9CD94}"/>
                    </a:ext>
                  </a:extLst>
                </p14:cNvPr>
                <p14:cNvContentPartPr/>
                <p14:nvPr/>
              </p14:nvContentPartPr>
              <p14:xfrm>
                <a:off x="1545091" y="437231"/>
                <a:ext cx="906480" cy="1558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A8F8F903-8DFA-A077-FC17-BAD48FC9CD9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536451" y="428231"/>
                  <a:ext cx="9241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03E0756-B36D-CF79-D5B5-4BBFE4D1BEF0}"/>
                    </a:ext>
                  </a:extLst>
                </p14:cNvPr>
                <p14:cNvContentPartPr/>
                <p14:nvPr/>
              </p14:nvContentPartPr>
              <p14:xfrm>
                <a:off x="2601331" y="367751"/>
                <a:ext cx="160920" cy="205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03E0756-B36D-CF79-D5B5-4BBFE4D1BEF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592331" y="359111"/>
                  <a:ext cx="1785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91E1DF8-6424-02AE-3AA8-6A1BF8E447A2}"/>
                    </a:ext>
                  </a:extLst>
                </p14:cNvPr>
                <p14:cNvContentPartPr/>
                <p14:nvPr/>
              </p14:nvContentPartPr>
              <p14:xfrm>
                <a:off x="2614651" y="438671"/>
                <a:ext cx="192240" cy="234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91E1DF8-6424-02AE-3AA8-6A1BF8E447A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605651" y="429671"/>
                  <a:ext cx="2098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7599E68-30BC-DA5F-1EC0-5572A29879B8}"/>
                    </a:ext>
                  </a:extLst>
                </p14:cNvPr>
                <p14:cNvContentPartPr/>
                <p14:nvPr/>
              </p14:nvContentPartPr>
              <p14:xfrm>
                <a:off x="2882851" y="263711"/>
                <a:ext cx="194760" cy="262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7599E68-30BC-DA5F-1EC0-5572A29879B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873851" y="254711"/>
                  <a:ext cx="212400" cy="280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1E3A96A7-1AB6-18FE-DF83-C238A1420B1E}"/>
                  </a:ext>
                </a:extLst>
              </p14:cNvPr>
              <p14:cNvContentPartPr/>
              <p14:nvPr/>
            </p14:nvContentPartPr>
            <p14:xfrm>
              <a:off x="10071442" y="227227"/>
              <a:ext cx="223200" cy="27936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1E3A96A7-1AB6-18FE-DF83-C238A1420B1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062802" y="218227"/>
                <a:ext cx="240840" cy="29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77" name="Group 76">
            <a:extLst>
              <a:ext uri="{FF2B5EF4-FFF2-40B4-BE49-F238E27FC236}">
                <a16:creationId xmlns:a16="http://schemas.microsoft.com/office/drawing/2014/main" id="{5CDD48F3-8CB0-C34D-3871-1522711FB05C}"/>
              </a:ext>
            </a:extLst>
          </p:cNvPr>
          <p:cNvGrpSpPr/>
          <p:nvPr/>
        </p:nvGrpSpPr>
        <p:grpSpPr>
          <a:xfrm>
            <a:off x="1266091" y="695351"/>
            <a:ext cx="2024640" cy="1224000"/>
            <a:chOff x="1266091" y="695351"/>
            <a:chExt cx="2024640" cy="122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A944E46-87BE-6B96-C896-AC8AC40B95CA}"/>
                    </a:ext>
                  </a:extLst>
                </p14:cNvPr>
                <p14:cNvContentPartPr/>
                <p14:nvPr/>
              </p14:nvContentPartPr>
              <p14:xfrm>
                <a:off x="1266091" y="695351"/>
                <a:ext cx="2024640" cy="8125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7A944E46-87BE-6B96-C896-AC8AC40B95C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257451" y="686351"/>
                  <a:ext cx="2042280" cy="83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A6455C4-E24F-140B-A123-B16B602FE5C8}"/>
                    </a:ext>
                  </a:extLst>
                </p14:cNvPr>
                <p14:cNvContentPartPr/>
                <p14:nvPr/>
              </p14:nvContentPartPr>
              <p14:xfrm>
                <a:off x="1394611" y="1425791"/>
                <a:ext cx="1821960" cy="774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A6455C4-E24F-140B-A123-B16B602FE5C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385971" y="1417151"/>
                  <a:ext cx="183960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18037EF-C975-F948-52CA-DE198C6204A6}"/>
                    </a:ext>
                  </a:extLst>
                </p14:cNvPr>
                <p14:cNvContentPartPr/>
                <p14:nvPr/>
              </p14:nvContentPartPr>
              <p14:xfrm>
                <a:off x="1903651" y="1607231"/>
                <a:ext cx="42480" cy="2732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18037EF-C975-F948-52CA-DE198C6204A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894651" y="1598591"/>
                  <a:ext cx="6012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5D18001-2699-75B0-BF98-02D6E565D545}"/>
                    </a:ext>
                  </a:extLst>
                </p14:cNvPr>
                <p14:cNvContentPartPr/>
                <p14:nvPr/>
              </p14:nvContentPartPr>
              <p14:xfrm>
                <a:off x="1964491" y="1599311"/>
                <a:ext cx="93600" cy="2966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5D18001-2699-75B0-BF98-02D6E565D54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955491" y="1590311"/>
                  <a:ext cx="1112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383319D-5B72-BA3A-DC98-C452B3B450A4}"/>
                    </a:ext>
                  </a:extLst>
                </p14:cNvPr>
                <p14:cNvContentPartPr/>
                <p14:nvPr/>
              </p14:nvContentPartPr>
              <p14:xfrm>
                <a:off x="1955131" y="1773551"/>
                <a:ext cx="183960" cy="23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383319D-5B72-BA3A-DC98-C452B3B450A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946491" y="1764911"/>
                  <a:ext cx="2016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6785893E-64B7-F38E-BCA9-D2590701FDCE}"/>
                    </a:ext>
                  </a:extLst>
                </p14:cNvPr>
                <p14:cNvContentPartPr/>
                <p14:nvPr/>
              </p14:nvContentPartPr>
              <p14:xfrm>
                <a:off x="2106691" y="1600031"/>
                <a:ext cx="80640" cy="2844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6785893E-64B7-F38E-BCA9-D2590701FDC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097691" y="1591391"/>
                  <a:ext cx="9828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0905E20-BD9E-E908-E652-4930ED042AEF}"/>
                    </a:ext>
                  </a:extLst>
                </p14:cNvPr>
                <p14:cNvContentPartPr/>
                <p14:nvPr/>
              </p14:nvContentPartPr>
              <p14:xfrm>
                <a:off x="2294611" y="1730711"/>
                <a:ext cx="180720" cy="11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0905E20-BD9E-E908-E652-4930ED042AEF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285971" y="1721711"/>
                  <a:ext cx="1983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F14F136-D101-CE38-B6ED-14D1F03A1D34}"/>
                    </a:ext>
                  </a:extLst>
                </p14:cNvPr>
                <p14:cNvContentPartPr/>
                <p14:nvPr/>
              </p14:nvContentPartPr>
              <p14:xfrm>
                <a:off x="2293171" y="1793711"/>
                <a:ext cx="214200" cy="450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F14F136-D101-CE38-B6ED-14D1F03A1D3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284531" y="1784711"/>
                  <a:ext cx="2318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4615583F-D90A-69C8-40B2-D471E2B1644A}"/>
                    </a:ext>
                  </a:extLst>
                </p14:cNvPr>
                <p14:cNvContentPartPr/>
                <p14:nvPr/>
              </p14:nvContentPartPr>
              <p14:xfrm>
                <a:off x="2620411" y="1700111"/>
                <a:ext cx="234000" cy="2192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4615583F-D90A-69C8-40B2-D471E2B1644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611411" y="1691471"/>
                  <a:ext cx="25164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CCDC74EF-1489-D083-7EF8-47C74CB02499}"/>
                    </a:ext>
                  </a:extLst>
                </p14:cNvPr>
                <p14:cNvContentPartPr/>
                <p14:nvPr/>
              </p14:nvContentPartPr>
              <p14:xfrm>
                <a:off x="1892851" y="978311"/>
                <a:ext cx="201960" cy="3168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CCDC74EF-1489-D083-7EF8-47C74CB0249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884211" y="969311"/>
                  <a:ext cx="21960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86B48C50-3ADC-1554-604F-B17689B42D2E}"/>
                    </a:ext>
                  </a:extLst>
                </p14:cNvPr>
                <p14:cNvContentPartPr/>
                <p14:nvPr/>
              </p14:nvContentPartPr>
              <p14:xfrm>
                <a:off x="2102731" y="1210511"/>
                <a:ext cx="101160" cy="734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86B48C50-3ADC-1554-604F-B17689B42D2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093731" y="1201511"/>
                  <a:ext cx="11880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60E6E1E5-EC57-2BDA-A082-EBF19F5923F2}"/>
                    </a:ext>
                  </a:extLst>
                </p14:cNvPr>
                <p14:cNvContentPartPr/>
                <p14:nvPr/>
              </p14:nvContentPartPr>
              <p14:xfrm>
                <a:off x="2316931" y="968231"/>
                <a:ext cx="95760" cy="3535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60E6E1E5-EC57-2BDA-A082-EBF19F5923F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307931" y="959591"/>
                  <a:ext cx="11340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8576AD1A-9B10-F432-D894-26BC389FFBF7}"/>
                    </a:ext>
                  </a:extLst>
                </p14:cNvPr>
                <p14:cNvContentPartPr/>
                <p14:nvPr/>
              </p14:nvContentPartPr>
              <p14:xfrm>
                <a:off x="2449411" y="1047791"/>
                <a:ext cx="164520" cy="2300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8576AD1A-9B10-F432-D894-26BC389FFBF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440411" y="1039151"/>
                  <a:ext cx="18216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04B50A9-2202-7FE9-836F-4F00DF45BF7C}"/>
                    </a:ext>
                  </a:extLst>
                </p14:cNvPr>
                <p14:cNvContentPartPr/>
                <p14:nvPr/>
              </p14:nvContentPartPr>
              <p14:xfrm>
                <a:off x="2560651" y="1274231"/>
                <a:ext cx="68760" cy="878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04B50A9-2202-7FE9-836F-4F00DF45BF7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551651" y="1265231"/>
                  <a:ext cx="8640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EA367B3A-DC16-6560-BFEC-CEFCCCA932D7}"/>
                    </a:ext>
                  </a:extLst>
                </p14:cNvPr>
                <p14:cNvContentPartPr/>
                <p14:nvPr/>
              </p14:nvContentPartPr>
              <p14:xfrm>
                <a:off x="2780971" y="1075871"/>
                <a:ext cx="21240" cy="1976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EA367B3A-DC16-6560-BFEC-CEFCCCA932D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72331" y="1067231"/>
                  <a:ext cx="3888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9EEC389-4819-3719-5A8C-DADA68E9A916}"/>
                    </a:ext>
                  </a:extLst>
                </p14:cNvPr>
                <p14:cNvContentPartPr/>
                <p14:nvPr/>
              </p14:nvContentPartPr>
              <p14:xfrm>
                <a:off x="2697091" y="1039871"/>
                <a:ext cx="235440" cy="464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9EEC389-4819-3719-5A8C-DADA68E9A91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688451" y="1031231"/>
                  <a:ext cx="25308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67FB07BD-98A2-F6FC-761E-8C45B55D17FB}"/>
                    </a:ext>
                  </a:extLst>
                </p14:cNvPr>
                <p14:cNvContentPartPr/>
                <p14:nvPr/>
              </p14:nvContentPartPr>
              <p14:xfrm>
                <a:off x="2955931" y="945191"/>
                <a:ext cx="152640" cy="3967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67FB07BD-98A2-F6FC-761E-8C45B55D17F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947291" y="936191"/>
                  <a:ext cx="170280" cy="414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BB179CFD-4F93-F3CD-70C2-198F873C2266}"/>
                  </a:ext>
                </a:extLst>
              </p14:cNvPr>
              <p14:cNvContentPartPr/>
              <p14:nvPr/>
            </p14:nvContentPartPr>
            <p14:xfrm>
              <a:off x="9014482" y="1078267"/>
              <a:ext cx="196200" cy="21708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BB179CFD-4F93-F3CD-70C2-198F873C2266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005482" y="1069627"/>
                <a:ext cx="213840" cy="234720"/>
              </a:xfrm>
              <a:prstGeom prst="rect">
                <a:avLst/>
              </a:prstGeom>
            </p:spPr>
          </p:pic>
        </mc:Fallback>
      </mc:AlternateContent>
      <p:grpSp>
        <p:nvGrpSpPr>
          <p:cNvPr id="88" name="Group 87">
            <a:extLst>
              <a:ext uri="{FF2B5EF4-FFF2-40B4-BE49-F238E27FC236}">
                <a16:creationId xmlns:a16="http://schemas.microsoft.com/office/drawing/2014/main" id="{4E6F8BBF-FEE4-AC87-B8EA-9302E7A6FDF3}"/>
              </a:ext>
            </a:extLst>
          </p:cNvPr>
          <p:cNvGrpSpPr/>
          <p:nvPr/>
        </p:nvGrpSpPr>
        <p:grpSpPr>
          <a:xfrm>
            <a:off x="8060482" y="252427"/>
            <a:ext cx="2952360" cy="1612080"/>
            <a:chOff x="8060482" y="252427"/>
            <a:chExt cx="2952360" cy="161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DEB53F4-8ADC-EFFC-7217-2FF55B6E75E7}"/>
                    </a:ext>
                  </a:extLst>
                </p14:cNvPr>
                <p14:cNvContentPartPr/>
                <p14:nvPr/>
              </p14:nvContentPartPr>
              <p14:xfrm>
                <a:off x="8502922" y="936787"/>
                <a:ext cx="360000" cy="464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DEB53F4-8ADC-EFFC-7217-2FF55B6E75E7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493922" y="927787"/>
                  <a:ext cx="377640" cy="48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69CCBC3B-8F54-376A-44FA-58577B3900D7}"/>
                    </a:ext>
                  </a:extLst>
                </p14:cNvPr>
                <p14:cNvContentPartPr/>
                <p14:nvPr/>
              </p14:nvContentPartPr>
              <p14:xfrm>
                <a:off x="8705962" y="891787"/>
                <a:ext cx="1483560" cy="87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69CCBC3B-8F54-376A-44FA-58577B3900D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697322" y="883147"/>
                  <a:ext cx="150120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19FCCDB-C70C-3F23-69B4-03937EC4A2CA}"/>
                    </a:ext>
                  </a:extLst>
                </p14:cNvPr>
                <p14:cNvContentPartPr/>
                <p14:nvPr/>
              </p14:nvContentPartPr>
              <p14:xfrm>
                <a:off x="10154962" y="865507"/>
                <a:ext cx="132480" cy="3999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19FCCDB-C70C-3F23-69B4-03937EC4A2CA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0146322" y="856507"/>
                  <a:ext cx="150120" cy="41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89E544D-EEE1-19B6-978C-633A990647D6}"/>
                    </a:ext>
                  </a:extLst>
                </p14:cNvPr>
                <p14:cNvContentPartPr/>
                <p14:nvPr/>
              </p14:nvContentPartPr>
              <p14:xfrm>
                <a:off x="8597962" y="1258267"/>
                <a:ext cx="1627560" cy="1479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89E544D-EEE1-19B6-978C-633A990647D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589322" y="1249267"/>
                  <a:ext cx="164520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DC1F1CB-8459-0A89-76FB-5CB646B391DA}"/>
                    </a:ext>
                  </a:extLst>
                </p14:cNvPr>
                <p14:cNvContentPartPr/>
                <p14:nvPr/>
              </p14:nvContentPartPr>
              <p14:xfrm>
                <a:off x="9122122" y="630787"/>
                <a:ext cx="19800" cy="2318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DC1F1CB-8459-0A89-76FB-5CB646B391DA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113122" y="622147"/>
                  <a:ext cx="3744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F1C01C6-3A38-57AD-AB37-87BC9C406E54}"/>
                    </a:ext>
                  </a:extLst>
                </p14:cNvPr>
                <p14:cNvContentPartPr/>
                <p14:nvPr/>
              </p14:nvContentPartPr>
              <p14:xfrm>
                <a:off x="9203842" y="623947"/>
                <a:ext cx="29880" cy="2527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F1C01C6-3A38-57AD-AB37-87BC9C406E5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195202" y="614947"/>
                  <a:ext cx="4752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30E8A0A-EA0B-EA2D-1879-905058C8C65C}"/>
                    </a:ext>
                  </a:extLst>
                </p14:cNvPr>
                <p14:cNvContentPartPr/>
                <p14:nvPr/>
              </p14:nvContentPartPr>
              <p14:xfrm>
                <a:off x="9225802" y="747787"/>
                <a:ext cx="166320" cy="126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30E8A0A-EA0B-EA2D-1879-905058C8C65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216802" y="739147"/>
                  <a:ext cx="1839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50142F3-A6A6-6AF5-6E3D-BB7281AB65BA}"/>
                    </a:ext>
                  </a:extLst>
                </p14:cNvPr>
                <p14:cNvContentPartPr/>
                <p14:nvPr/>
              </p14:nvContentPartPr>
              <p14:xfrm>
                <a:off x="9411202" y="635107"/>
                <a:ext cx="18360" cy="2098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50142F3-A6A6-6AF5-6E3D-BB7281AB65B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402562" y="626107"/>
                  <a:ext cx="3600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70F3F4D-61CC-42C8-67DC-1F60645D2C07}"/>
                    </a:ext>
                  </a:extLst>
                </p14:cNvPr>
                <p14:cNvContentPartPr/>
                <p14:nvPr/>
              </p14:nvContentPartPr>
              <p14:xfrm>
                <a:off x="10102042" y="636547"/>
                <a:ext cx="899280" cy="1220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70F3F4D-61CC-42C8-67DC-1F60645D2C0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093042" y="627547"/>
                  <a:ext cx="91692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753E4711-6CB6-A4E8-8234-F845FF57D50E}"/>
                    </a:ext>
                  </a:extLst>
                </p14:cNvPr>
                <p14:cNvContentPartPr/>
                <p14:nvPr/>
              </p14:nvContentPartPr>
              <p14:xfrm>
                <a:off x="8060482" y="749227"/>
                <a:ext cx="765360" cy="835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753E4711-6CB6-A4E8-8234-F845FF57D50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051842" y="740227"/>
                  <a:ext cx="78300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20893828-0D6C-33EC-840E-BB51B4C47B59}"/>
                    </a:ext>
                  </a:extLst>
                </p14:cNvPr>
                <p14:cNvContentPartPr/>
                <p14:nvPr/>
              </p14:nvContentPartPr>
              <p14:xfrm>
                <a:off x="8364682" y="252427"/>
                <a:ext cx="133560" cy="2725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20893828-0D6C-33EC-840E-BB51B4C47B5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355682" y="243787"/>
                  <a:ext cx="15120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A363B38F-A218-346F-17F0-292DC1B093A8}"/>
                    </a:ext>
                  </a:extLst>
                </p14:cNvPr>
                <p14:cNvContentPartPr/>
                <p14:nvPr/>
              </p14:nvContentPartPr>
              <p14:xfrm>
                <a:off x="8574922" y="390307"/>
                <a:ext cx="131040" cy="1540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A363B38F-A218-346F-17F0-292DC1B093A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565922" y="381667"/>
                  <a:ext cx="14868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4531CE53-5363-870B-9B55-FFF638AEF6BB}"/>
                    </a:ext>
                  </a:extLst>
                </p14:cNvPr>
                <p14:cNvContentPartPr/>
                <p14:nvPr/>
              </p14:nvContentPartPr>
              <p14:xfrm>
                <a:off x="8751682" y="334867"/>
                <a:ext cx="780480" cy="2026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4531CE53-5363-870B-9B55-FFF638AEF6BB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743042" y="325867"/>
                  <a:ext cx="7981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28F1B78-7049-F0C0-2E4E-994A1CD54F1B}"/>
                    </a:ext>
                  </a:extLst>
                </p14:cNvPr>
                <p14:cNvContentPartPr/>
                <p14:nvPr/>
              </p14:nvContentPartPr>
              <p14:xfrm>
                <a:off x="9717562" y="353227"/>
                <a:ext cx="154080" cy="68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28F1B78-7049-F0C0-2E4E-994A1CD54F1B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708922" y="344227"/>
                  <a:ext cx="17172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CDA81EA-8941-5389-EF7E-0F6322EFB154}"/>
                    </a:ext>
                  </a:extLst>
                </p14:cNvPr>
                <p14:cNvContentPartPr/>
                <p14:nvPr/>
              </p14:nvContentPartPr>
              <p14:xfrm>
                <a:off x="9743482" y="432787"/>
                <a:ext cx="173160" cy="129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CDA81EA-8941-5389-EF7E-0F6322EFB15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734842" y="424147"/>
                  <a:ext cx="19080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B1D26E7-93D4-8682-42BA-9A61A740FE10}"/>
                    </a:ext>
                  </a:extLst>
                </p14:cNvPr>
                <p14:cNvContentPartPr/>
                <p14:nvPr/>
              </p14:nvContentPartPr>
              <p14:xfrm>
                <a:off x="9590842" y="673267"/>
                <a:ext cx="538200" cy="579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B1D26E7-93D4-8682-42BA-9A61A740FE1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582202" y="664627"/>
                  <a:ext cx="55584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2C340FB-8003-C400-8C60-3CCB0374602E}"/>
                    </a:ext>
                  </a:extLst>
                </p14:cNvPr>
                <p14:cNvContentPartPr/>
                <p14:nvPr/>
              </p14:nvContentPartPr>
              <p14:xfrm>
                <a:off x="9034642" y="1572187"/>
                <a:ext cx="33840" cy="2923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2C340FB-8003-C400-8C60-3CCB0374602E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026002" y="1563187"/>
                  <a:ext cx="5148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FA9F286-42B8-EC5C-FD44-43465A7641F4}"/>
                    </a:ext>
                  </a:extLst>
                </p14:cNvPr>
                <p14:cNvContentPartPr/>
                <p14:nvPr/>
              </p14:nvContentPartPr>
              <p14:xfrm>
                <a:off x="9107362" y="1590187"/>
                <a:ext cx="46440" cy="2714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FA9F286-42B8-EC5C-FD44-43465A7641F4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098722" y="1581547"/>
                  <a:ext cx="6408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B092795-2FCB-C04B-B9C2-DACC55AA987C}"/>
                    </a:ext>
                  </a:extLst>
                </p14:cNvPr>
                <p14:cNvContentPartPr/>
                <p14:nvPr/>
              </p14:nvContentPartPr>
              <p14:xfrm>
                <a:off x="9126442" y="1728787"/>
                <a:ext cx="181440" cy="151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B092795-2FCB-C04B-B9C2-DACC55AA987C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117442" y="1719787"/>
                  <a:ext cx="1990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3C686A3-270F-BA47-0165-88EF87A30887}"/>
                    </a:ext>
                  </a:extLst>
                </p14:cNvPr>
                <p14:cNvContentPartPr/>
                <p14:nvPr/>
              </p14:nvContentPartPr>
              <p14:xfrm>
                <a:off x="9324442" y="1606387"/>
                <a:ext cx="7920" cy="2257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3C686A3-270F-BA47-0165-88EF87A30887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315442" y="1597747"/>
                  <a:ext cx="2556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577096A-E80C-3B7C-2797-E6604A3E15B4}"/>
                    </a:ext>
                  </a:extLst>
                </p14:cNvPr>
                <p14:cNvContentPartPr/>
                <p14:nvPr/>
              </p14:nvContentPartPr>
              <p14:xfrm>
                <a:off x="8204842" y="1656067"/>
                <a:ext cx="699480" cy="550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577096A-E80C-3B7C-2797-E6604A3E15B4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195842" y="1647427"/>
                  <a:ext cx="71712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6E2A4A0-2096-C0AA-6A52-CE7B1EE709FD}"/>
                    </a:ext>
                  </a:extLst>
                </p14:cNvPr>
                <p14:cNvContentPartPr/>
                <p14:nvPr/>
              </p14:nvContentPartPr>
              <p14:xfrm>
                <a:off x="10125082" y="1526827"/>
                <a:ext cx="887760" cy="1249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6E2A4A0-2096-C0AA-6A52-CE7B1EE709FD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0116082" y="1517827"/>
                  <a:ext cx="90540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22C92D32-CAE0-12AD-4BBE-5A2C55C4C877}"/>
                    </a:ext>
                  </a:extLst>
                </p14:cNvPr>
                <p14:cNvContentPartPr/>
                <p14:nvPr/>
              </p14:nvContentPartPr>
              <p14:xfrm>
                <a:off x="9486802" y="1660387"/>
                <a:ext cx="741240" cy="756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22C92D32-CAE0-12AD-4BBE-5A2C55C4C877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9477802" y="1651747"/>
                  <a:ext cx="75888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9D8EDA6F-15CF-B245-AACA-E5FAB12CDE6C}"/>
                    </a:ext>
                  </a:extLst>
                </p14:cNvPr>
                <p14:cNvContentPartPr/>
                <p14:nvPr/>
              </p14:nvContentPartPr>
              <p14:xfrm>
                <a:off x="9330202" y="1054867"/>
                <a:ext cx="100080" cy="2412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9D8EDA6F-15CF-B245-AACA-E5FAB12CDE6C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321562" y="1046227"/>
                  <a:ext cx="11772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FE9AE866-57D6-9B2C-96C3-F9261F1AC379}"/>
                    </a:ext>
                  </a:extLst>
                </p14:cNvPr>
                <p14:cNvContentPartPr/>
                <p14:nvPr/>
              </p14:nvContentPartPr>
              <p14:xfrm>
                <a:off x="9504802" y="1087267"/>
                <a:ext cx="111240" cy="1911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FE9AE866-57D6-9B2C-96C3-F9261F1AC379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495802" y="1078267"/>
                  <a:ext cx="12888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0FD709D2-E9C0-EF0D-C474-18BA5A81E3FA}"/>
                    </a:ext>
                  </a:extLst>
                </p14:cNvPr>
                <p14:cNvContentPartPr/>
                <p14:nvPr/>
              </p14:nvContentPartPr>
              <p14:xfrm>
                <a:off x="9639442" y="1221547"/>
                <a:ext cx="71640" cy="792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0FD709D2-E9C0-EF0D-C474-18BA5A81E3FA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630442" y="1212547"/>
                  <a:ext cx="892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BD01BA3F-BB91-CEB5-35E4-7AFB0B3359A3}"/>
                    </a:ext>
                  </a:extLst>
                </p14:cNvPr>
                <p14:cNvContentPartPr/>
                <p14:nvPr/>
              </p14:nvContentPartPr>
              <p14:xfrm>
                <a:off x="9865522" y="1119307"/>
                <a:ext cx="7200" cy="1321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BD01BA3F-BB91-CEB5-35E4-7AFB0B3359A3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856522" y="1110667"/>
                  <a:ext cx="248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28543E36-B06D-365F-9328-E4718EF23757}"/>
                    </a:ext>
                  </a:extLst>
                </p14:cNvPr>
                <p14:cNvContentPartPr/>
                <p14:nvPr/>
              </p14:nvContentPartPr>
              <p14:xfrm>
                <a:off x="9747802" y="1093387"/>
                <a:ext cx="236880" cy="151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28543E36-B06D-365F-9328-E4718EF23757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738802" y="1084747"/>
                  <a:ext cx="25452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4B26E592-C200-3863-0D94-985D371C956A}"/>
                    </a:ext>
                  </a:extLst>
                </p14:cNvPr>
                <p14:cNvContentPartPr/>
                <p14:nvPr/>
              </p14:nvContentPartPr>
              <p14:xfrm>
                <a:off x="9963802" y="1020667"/>
                <a:ext cx="131760" cy="3060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4B26E592-C200-3863-0D94-985D371C956A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954802" y="1012027"/>
                  <a:ext cx="149400" cy="32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15629B1B-6CD5-D8AC-B39D-BFA1A8AA261D}"/>
              </a:ext>
            </a:extLst>
          </p:cNvPr>
          <p:cNvGrpSpPr/>
          <p:nvPr/>
        </p:nvGrpSpPr>
        <p:grpSpPr>
          <a:xfrm>
            <a:off x="8459015" y="3765642"/>
            <a:ext cx="1824206" cy="857832"/>
            <a:chOff x="8598108" y="1017907"/>
            <a:chExt cx="1784520" cy="85783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CB543035-8729-54C1-BAAE-EC0843A7D84C}"/>
                    </a:ext>
                  </a:extLst>
                </p14:cNvPr>
                <p14:cNvContentPartPr/>
                <p14:nvPr/>
              </p14:nvContentPartPr>
              <p14:xfrm>
                <a:off x="8598108" y="1089187"/>
                <a:ext cx="360000" cy="4644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CB543035-8729-54C1-BAAE-EC0843A7D84C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8589310" y="1080547"/>
                  <a:ext cx="377243" cy="48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0A808BEF-23A2-C674-1277-7174929655CE}"/>
                    </a:ext>
                  </a:extLst>
                </p14:cNvPr>
                <p14:cNvContentPartPr/>
                <p14:nvPr/>
              </p14:nvContentPartPr>
              <p14:xfrm>
                <a:off x="8801147" y="1044187"/>
                <a:ext cx="1483560" cy="878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0A808BEF-23A2-C674-1277-7174929655C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8792696" y="1035547"/>
                  <a:ext cx="1500815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B9044A94-5A91-02BE-CAAB-4919912B5D5B}"/>
                    </a:ext>
                  </a:extLst>
                </p14:cNvPr>
                <p14:cNvContentPartPr/>
                <p14:nvPr/>
              </p14:nvContentPartPr>
              <p14:xfrm>
                <a:off x="10250148" y="1017907"/>
                <a:ext cx="132480" cy="3999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B9044A94-5A91-02BE-CAAB-4919912B5D5B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241339" y="1008907"/>
                  <a:ext cx="149745" cy="41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4A9F765D-4D02-A4A2-4660-4A3F3F62B73B}"/>
                    </a:ext>
                  </a:extLst>
                </p14:cNvPr>
                <p14:cNvContentPartPr/>
                <p14:nvPr/>
              </p14:nvContentPartPr>
              <p14:xfrm>
                <a:off x="8693148" y="1410667"/>
                <a:ext cx="1627560" cy="1479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4A9F765D-4D02-A4A2-4660-4A3F3F62B73B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8684697" y="1402027"/>
                  <a:ext cx="1644815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298F438B-1B0C-92B9-5DF8-79278905D96D}"/>
                    </a:ext>
                  </a:extLst>
                </p14:cNvPr>
                <p14:cNvContentPartPr/>
                <p14:nvPr/>
              </p14:nvContentPartPr>
              <p14:xfrm>
                <a:off x="9250263" y="1863139"/>
                <a:ext cx="166320" cy="126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298F438B-1B0C-92B9-5DF8-79278905D96D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9241454" y="1854499"/>
                  <a:ext cx="183586" cy="3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8E0A49BF-8A42-408A-7254-7A6378B72F17}"/>
              </a:ext>
            </a:extLst>
          </p:cNvPr>
          <p:cNvGrpSpPr/>
          <p:nvPr/>
        </p:nvGrpSpPr>
        <p:grpSpPr>
          <a:xfrm>
            <a:off x="8545042" y="2746507"/>
            <a:ext cx="3011040" cy="573120"/>
            <a:chOff x="8545042" y="2746507"/>
            <a:chExt cx="3011040" cy="57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1A94C72F-1750-402B-03AE-B514B4E33019}"/>
                    </a:ext>
                  </a:extLst>
                </p14:cNvPr>
                <p14:cNvContentPartPr/>
                <p14:nvPr/>
              </p14:nvContentPartPr>
              <p14:xfrm>
                <a:off x="8545042" y="3012547"/>
                <a:ext cx="129600" cy="2790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1A94C72F-1750-402B-03AE-B514B4E33019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8536042" y="3003907"/>
                  <a:ext cx="14724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F9595A7-E288-374D-DC9C-DDEC1279BAEE}"/>
                    </a:ext>
                  </a:extLst>
                </p14:cNvPr>
                <p14:cNvContentPartPr/>
                <p14:nvPr/>
              </p14:nvContentPartPr>
              <p14:xfrm>
                <a:off x="8718202" y="3176707"/>
                <a:ext cx="92520" cy="1429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F9595A7-E288-374D-DC9C-DDEC1279BAEE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8709562" y="3167707"/>
                  <a:ext cx="11016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B66E3214-B7C8-13AF-2549-5D2D59757849}"/>
                    </a:ext>
                  </a:extLst>
                </p14:cNvPr>
                <p14:cNvContentPartPr/>
                <p14:nvPr/>
              </p14:nvContentPartPr>
              <p14:xfrm>
                <a:off x="8864362" y="3182107"/>
                <a:ext cx="145440" cy="1018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B66E3214-B7C8-13AF-2549-5D2D59757849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8855362" y="3173467"/>
                  <a:ext cx="16308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D51EB4F-F061-5ED2-6906-8C5AF36CFB85}"/>
                    </a:ext>
                  </a:extLst>
                </p14:cNvPr>
                <p14:cNvContentPartPr/>
                <p14:nvPr/>
              </p14:nvContentPartPr>
              <p14:xfrm>
                <a:off x="9054082" y="3110467"/>
                <a:ext cx="92520" cy="1594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2D51EB4F-F061-5ED2-6906-8C5AF36CFB85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9045442" y="3101467"/>
                  <a:ext cx="11016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E6E1083B-36E8-3004-5749-85416898D7EA}"/>
                    </a:ext>
                  </a:extLst>
                </p14:cNvPr>
                <p14:cNvContentPartPr/>
                <p14:nvPr/>
              </p14:nvContentPartPr>
              <p14:xfrm>
                <a:off x="9190522" y="3121627"/>
                <a:ext cx="97200" cy="1443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E6E1083B-36E8-3004-5749-85416898D7EA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9181522" y="3112627"/>
                  <a:ext cx="1148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7E8004A1-4577-0389-5D21-DC5C14CFE5E2}"/>
                    </a:ext>
                  </a:extLst>
                </p14:cNvPr>
                <p14:cNvContentPartPr/>
                <p14:nvPr/>
              </p14:nvContentPartPr>
              <p14:xfrm>
                <a:off x="9347122" y="3130267"/>
                <a:ext cx="85320" cy="1393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7E8004A1-4577-0389-5D21-DC5C14CFE5E2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338122" y="3121627"/>
                  <a:ext cx="1029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E9DC863E-F789-0D7E-3090-2455C01A3B31}"/>
                    </a:ext>
                  </a:extLst>
                </p14:cNvPr>
                <p14:cNvContentPartPr/>
                <p14:nvPr/>
              </p14:nvContentPartPr>
              <p14:xfrm>
                <a:off x="9512722" y="3121627"/>
                <a:ext cx="103680" cy="1360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E9DC863E-F789-0D7E-3090-2455C01A3B31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503722" y="3112627"/>
                  <a:ext cx="1213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55571481-145B-FEF8-8EAF-1D20F222D00A}"/>
                    </a:ext>
                  </a:extLst>
                </p14:cNvPr>
                <p14:cNvContentPartPr/>
                <p14:nvPr/>
              </p14:nvContentPartPr>
              <p14:xfrm>
                <a:off x="9647362" y="3154387"/>
                <a:ext cx="156240" cy="1436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55571481-145B-FEF8-8EAF-1D20F222D00A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9638722" y="3145387"/>
                  <a:ext cx="17388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7581464-1FD7-AFF6-126C-B4A66C392645}"/>
                    </a:ext>
                  </a:extLst>
                </p14:cNvPr>
                <p14:cNvContentPartPr/>
                <p14:nvPr/>
              </p14:nvContentPartPr>
              <p14:xfrm>
                <a:off x="9996202" y="3122347"/>
                <a:ext cx="170280" cy="187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7581464-1FD7-AFF6-126C-B4A66C39264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9987562" y="3113347"/>
                  <a:ext cx="18792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75A2B222-34B1-15D7-7769-678F4EE8047C}"/>
                    </a:ext>
                  </a:extLst>
                </p14:cNvPr>
                <p14:cNvContentPartPr/>
                <p14:nvPr/>
              </p14:nvContentPartPr>
              <p14:xfrm>
                <a:off x="9971722" y="3198307"/>
                <a:ext cx="190080" cy="118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75A2B222-34B1-15D7-7769-678F4EE8047C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9962722" y="3189667"/>
                  <a:ext cx="2077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B07C0788-6E3D-4648-61AA-003575D4E288}"/>
                    </a:ext>
                  </a:extLst>
                </p14:cNvPr>
                <p14:cNvContentPartPr/>
                <p14:nvPr/>
              </p14:nvContentPartPr>
              <p14:xfrm>
                <a:off x="10306882" y="3019027"/>
                <a:ext cx="159120" cy="2329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B07C0788-6E3D-4648-61AA-003575D4E288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0297882" y="3010387"/>
                  <a:ext cx="17676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CDBA4AB-4973-E476-AD41-2D9E9CE3C36F}"/>
                    </a:ext>
                  </a:extLst>
                </p14:cNvPr>
                <p14:cNvContentPartPr/>
                <p14:nvPr/>
              </p14:nvContentPartPr>
              <p14:xfrm>
                <a:off x="10711522" y="3095707"/>
                <a:ext cx="20520" cy="1717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CDBA4AB-4973-E476-AD41-2D9E9CE3C36F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0702882" y="3086707"/>
                  <a:ext cx="381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5E0C6F8A-B3A4-C53F-54BD-EDA594FC3F14}"/>
                    </a:ext>
                  </a:extLst>
                </p14:cNvPr>
                <p14:cNvContentPartPr/>
                <p14:nvPr/>
              </p14:nvContentPartPr>
              <p14:xfrm>
                <a:off x="10649242" y="3162667"/>
                <a:ext cx="180000" cy="2268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5E0C6F8A-B3A4-C53F-54BD-EDA594FC3F14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0640602" y="3154027"/>
                  <a:ext cx="1976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34C85615-87A1-4B0E-95F3-1B8F84D4E794}"/>
                    </a:ext>
                  </a:extLst>
                </p14:cNvPr>
                <p14:cNvContentPartPr/>
                <p14:nvPr/>
              </p14:nvContentPartPr>
              <p14:xfrm>
                <a:off x="11060002" y="2888707"/>
                <a:ext cx="61920" cy="2019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34C85615-87A1-4B0E-95F3-1B8F84D4E794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1051002" y="2879707"/>
                  <a:ext cx="7956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BDD28AAD-86AA-4EC3-008C-02B8152D93DD}"/>
                    </a:ext>
                  </a:extLst>
                </p14:cNvPr>
                <p14:cNvContentPartPr/>
                <p14:nvPr/>
              </p14:nvContentPartPr>
              <p14:xfrm>
                <a:off x="11171242" y="2882947"/>
                <a:ext cx="29520" cy="1958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BDD28AAD-86AA-4EC3-008C-02B8152D93DD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1162242" y="2873947"/>
                  <a:ext cx="471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EC6CE2C1-5D1B-64E8-1795-A37C2FC5D450}"/>
                    </a:ext>
                  </a:extLst>
                </p14:cNvPr>
                <p14:cNvContentPartPr/>
                <p14:nvPr/>
              </p14:nvContentPartPr>
              <p14:xfrm>
                <a:off x="11146042" y="2985907"/>
                <a:ext cx="183240" cy="158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EC6CE2C1-5D1B-64E8-1795-A37C2FC5D450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1137042" y="2976907"/>
                  <a:ext cx="20088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75FB163F-47EB-AB71-B865-2D494C94C744}"/>
                    </a:ext>
                  </a:extLst>
                </p14:cNvPr>
                <p14:cNvContentPartPr/>
                <p14:nvPr/>
              </p14:nvContentPartPr>
              <p14:xfrm>
                <a:off x="11333242" y="2848747"/>
                <a:ext cx="17640" cy="1972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75FB163F-47EB-AB71-B865-2D494C94C744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1324242" y="2839747"/>
                  <a:ext cx="3528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819F9F36-B327-D3E7-7024-C2CFEA97A0E6}"/>
                    </a:ext>
                  </a:extLst>
                </p14:cNvPr>
                <p14:cNvContentPartPr/>
                <p14:nvPr/>
              </p14:nvContentPartPr>
              <p14:xfrm>
                <a:off x="11429362" y="2746507"/>
                <a:ext cx="85680" cy="1386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819F9F36-B327-D3E7-7024-C2CFEA97A0E6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1420722" y="2737507"/>
                  <a:ext cx="10332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19686EFD-B516-9A37-6397-28540217C74C}"/>
                    </a:ext>
                  </a:extLst>
                </p14:cNvPr>
                <p14:cNvContentPartPr/>
                <p14:nvPr/>
              </p14:nvContentPartPr>
              <p14:xfrm>
                <a:off x="10970362" y="3121627"/>
                <a:ext cx="585720" cy="514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19686EFD-B516-9A37-6397-28540217C74C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0961362" y="3112627"/>
                  <a:ext cx="603360" cy="6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62E15859-3CFC-9751-BE92-5D88242E4B95}"/>
              </a:ext>
            </a:extLst>
          </p:cNvPr>
          <p:cNvGrpSpPr/>
          <p:nvPr/>
        </p:nvGrpSpPr>
        <p:grpSpPr>
          <a:xfrm>
            <a:off x="11049922" y="3231787"/>
            <a:ext cx="469440" cy="221400"/>
            <a:chOff x="11049922" y="3231787"/>
            <a:chExt cx="469440" cy="221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BC1B3B69-DCFF-DF35-8211-CE0D879F7742}"/>
                    </a:ext>
                  </a:extLst>
                </p14:cNvPr>
                <p14:cNvContentPartPr/>
                <p14:nvPr/>
              </p14:nvContentPartPr>
              <p14:xfrm>
                <a:off x="11049922" y="3234667"/>
                <a:ext cx="160200" cy="1389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BC1B3B69-DCFF-DF35-8211-CE0D879F7742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1040922" y="3225667"/>
                  <a:ext cx="1778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F6EA48A0-4061-C8CC-3E39-53B3E0AC0E70}"/>
                    </a:ext>
                  </a:extLst>
                </p14:cNvPr>
                <p14:cNvContentPartPr/>
                <p14:nvPr/>
              </p14:nvContentPartPr>
              <p14:xfrm>
                <a:off x="11088082" y="3366067"/>
                <a:ext cx="147960" cy="871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F6EA48A0-4061-C8CC-3E39-53B3E0AC0E70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1079442" y="3357427"/>
                  <a:ext cx="16560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86B59019-2210-B61E-4AED-5A871ACD1BF8}"/>
                    </a:ext>
                  </a:extLst>
                </p14:cNvPr>
                <p14:cNvContentPartPr/>
                <p14:nvPr/>
              </p14:nvContentPartPr>
              <p14:xfrm>
                <a:off x="11332882" y="3321787"/>
                <a:ext cx="23040" cy="860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86B59019-2210-B61E-4AED-5A871ACD1BF8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1323882" y="3312787"/>
                  <a:ext cx="406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5BF357C9-CF00-61FF-EFED-82F4576A037E}"/>
                    </a:ext>
                  </a:extLst>
                </p14:cNvPr>
                <p14:cNvContentPartPr/>
                <p14:nvPr/>
              </p14:nvContentPartPr>
              <p14:xfrm>
                <a:off x="11395882" y="3264907"/>
                <a:ext cx="52560" cy="1346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5BF357C9-CF00-61FF-EFED-82F4576A037E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1386882" y="3255907"/>
                  <a:ext cx="7020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91E9E1E6-F74B-567A-EDD7-180DCF7A1F98}"/>
                    </a:ext>
                  </a:extLst>
                </p14:cNvPr>
                <p14:cNvContentPartPr/>
                <p14:nvPr/>
              </p14:nvContentPartPr>
              <p14:xfrm>
                <a:off x="11243962" y="3231787"/>
                <a:ext cx="275400" cy="1378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91E9E1E6-F74B-567A-EDD7-180DCF7A1F98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1235322" y="3222787"/>
                  <a:ext cx="293040" cy="155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E1F1248B-E029-1FEE-C19D-160B3333D6D8}"/>
                  </a:ext>
                </a:extLst>
              </p14:cNvPr>
              <p14:cNvContentPartPr/>
              <p14:nvPr/>
            </p14:nvContentPartPr>
            <p14:xfrm>
              <a:off x="1362931" y="800831"/>
              <a:ext cx="1851480" cy="58932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E1F1248B-E029-1FEE-C19D-160B3333D6D8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1309291" y="692831"/>
                <a:ext cx="1959120" cy="80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140" name="Ink 139">
                <a:extLst>
                  <a:ext uri="{FF2B5EF4-FFF2-40B4-BE49-F238E27FC236}">
                    <a16:creationId xmlns:a16="http://schemas.microsoft.com/office/drawing/2014/main" id="{B732930E-E29A-EF43-04C7-44C314D056D3}"/>
                  </a:ext>
                </a:extLst>
              </p14:cNvPr>
              <p14:cNvContentPartPr/>
              <p14:nvPr/>
            </p14:nvContentPartPr>
            <p14:xfrm>
              <a:off x="8562322" y="1054867"/>
              <a:ext cx="1554840" cy="232560"/>
            </p14:xfrm>
          </p:contentPart>
        </mc:Choice>
        <mc:Fallback xmlns="">
          <p:pic>
            <p:nvPicPr>
              <p:cNvPr id="140" name="Ink 139">
                <a:extLst>
                  <a:ext uri="{FF2B5EF4-FFF2-40B4-BE49-F238E27FC236}">
                    <a16:creationId xmlns:a16="http://schemas.microsoft.com/office/drawing/2014/main" id="{B732930E-E29A-EF43-04C7-44C314D056D3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8508682" y="946867"/>
                <a:ext cx="1662480" cy="44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141" name="Ink 140">
                <a:extLst>
                  <a:ext uri="{FF2B5EF4-FFF2-40B4-BE49-F238E27FC236}">
                    <a16:creationId xmlns:a16="http://schemas.microsoft.com/office/drawing/2014/main" id="{674CB67E-F01C-BEAC-5D5D-0438CD7CA4FF}"/>
                  </a:ext>
                </a:extLst>
              </p14:cNvPr>
              <p14:cNvContentPartPr/>
              <p14:nvPr/>
            </p14:nvContentPartPr>
            <p14:xfrm>
              <a:off x="8857522" y="1000867"/>
              <a:ext cx="1321920" cy="256320"/>
            </p14:xfrm>
          </p:contentPart>
        </mc:Choice>
        <mc:Fallback xmlns="">
          <p:pic>
            <p:nvPicPr>
              <p:cNvPr id="141" name="Ink 140">
                <a:extLst>
                  <a:ext uri="{FF2B5EF4-FFF2-40B4-BE49-F238E27FC236}">
                    <a16:creationId xmlns:a16="http://schemas.microsoft.com/office/drawing/2014/main" id="{674CB67E-F01C-BEAC-5D5D-0438CD7CA4FF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8803882" y="892867"/>
                <a:ext cx="1429560" cy="47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70" name="Group 169">
            <a:extLst>
              <a:ext uri="{FF2B5EF4-FFF2-40B4-BE49-F238E27FC236}">
                <a16:creationId xmlns:a16="http://schemas.microsoft.com/office/drawing/2014/main" id="{A7907AD7-9045-5BE2-1A4C-DBA2AB1822A4}"/>
              </a:ext>
            </a:extLst>
          </p:cNvPr>
          <p:cNvGrpSpPr/>
          <p:nvPr/>
        </p:nvGrpSpPr>
        <p:grpSpPr>
          <a:xfrm>
            <a:off x="8857523" y="3831738"/>
            <a:ext cx="1088612" cy="385722"/>
            <a:chOff x="10172804" y="4927074"/>
            <a:chExt cx="1760760" cy="62387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8DE3444D-6F23-1BE6-CBCD-A5F6905BB7DF}"/>
                    </a:ext>
                  </a:extLst>
                </p14:cNvPr>
                <p14:cNvContentPartPr/>
                <p14:nvPr/>
              </p14:nvContentPartPr>
              <p14:xfrm>
                <a:off x="10172804" y="5093029"/>
                <a:ext cx="274679" cy="300241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8DE3444D-6F23-1BE6-CBCD-A5F6905BB7DF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0158255" y="5078482"/>
                  <a:ext cx="303194" cy="3287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2457E7CD-597B-997C-12E5-BD33384EFEE1}"/>
                    </a:ext>
                  </a:extLst>
                </p14:cNvPr>
                <p14:cNvContentPartPr/>
                <p14:nvPr/>
              </p14:nvContentPartPr>
              <p14:xfrm>
                <a:off x="10493202" y="4969909"/>
                <a:ext cx="145081" cy="54540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2457E7CD-597B-997C-12E5-BD33384EFEE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0479274" y="4955357"/>
                  <a:ext cx="173517" cy="5739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088460BA-D6FA-E15F-B129-4B770051C447}"/>
                    </a:ext>
                  </a:extLst>
                </p14:cNvPr>
                <p14:cNvContentPartPr/>
                <p14:nvPr/>
              </p14:nvContentPartPr>
              <p14:xfrm>
                <a:off x="10616682" y="5138747"/>
                <a:ext cx="136799" cy="2599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088460BA-D6FA-E15F-B129-4B770051C447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0602129" y="5124210"/>
                  <a:ext cx="165323" cy="2884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148D2963-DE91-095D-BA59-440F4E02144C}"/>
                    </a:ext>
                  </a:extLst>
                </p14:cNvPr>
                <p14:cNvContentPartPr/>
                <p14:nvPr/>
              </p14:nvContentPartPr>
              <p14:xfrm>
                <a:off x="10883444" y="5201389"/>
                <a:ext cx="9360" cy="161281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148D2963-DE91-095D-BA59-440F4E02144C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0870230" y="5186833"/>
                  <a:ext cx="36339" cy="1898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DAEDE72F-CE71-7335-B7C8-2FF85275F488}"/>
                    </a:ext>
                  </a:extLst>
                </p14:cNvPr>
                <p14:cNvContentPartPr/>
                <p14:nvPr/>
              </p14:nvContentPartPr>
              <p14:xfrm>
                <a:off x="10789483" y="5301836"/>
                <a:ext cx="109441" cy="111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DAEDE72F-CE71-7335-B7C8-2FF85275F488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0774930" y="5287886"/>
                  <a:ext cx="137966" cy="385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FF5CB8D8-279F-7376-3553-43A05C8806AF}"/>
                    </a:ext>
                  </a:extLst>
                </p14:cNvPr>
                <p14:cNvContentPartPr/>
                <p14:nvPr/>
              </p14:nvContentPartPr>
              <p14:xfrm>
                <a:off x="10808922" y="5302907"/>
                <a:ext cx="142200" cy="2124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FF5CB8D8-279F-7376-3553-43A05C8806AF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0794412" y="5288556"/>
                  <a:ext cx="170640" cy="493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9F0312B6-4269-9BD2-4FA5-4A52ED085EAA}"/>
                    </a:ext>
                  </a:extLst>
                </p14:cNvPr>
                <p14:cNvContentPartPr/>
                <p14:nvPr/>
              </p14:nvContentPartPr>
              <p14:xfrm>
                <a:off x="11054442" y="5033270"/>
                <a:ext cx="22680" cy="185041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9F0312B6-4269-9BD2-4FA5-4A52ED085EAA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1040485" y="5019305"/>
                  <a:ext cx="51175" cy="2135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9709B92A-11A1-9AFC-F605-7287A2F3F27D}"/>
                    </a:ext>
                  </a:extLst>
                </p14:cNvPr>
                <p14:cNvContentPartPr/>
                <p14:nvPr/>
              </p14:nvContentPartPr>
              <p14:xfrm>
                <a:off x="11092243" y="5022829"/>
                <a:ext cx="22321" cy="196199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9709B92A-11A1-9AFC-F605-7287A2F3F27D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1077935" y="5008317"/>
                  <a:ext cx="50365" cy="2246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BAF1DC2F-96C3-8481-6EE0-4D5638B5B368}"/>
                    </a:ext>
                  </a:extLst>
                </p14:cNvPr>
                <p14:cNvContentPartPr/>
                <p14:nvPr/>
              </p14:nvContentPartPr>
              <p14:xfrm>
                <a:off x="11056602" y="5133348"/>
                <a:ext cx="107999" cy="86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BAF1DC2F-96C3-8481-6EE0-4D5638B5B368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1042086" y="5119524"/>
                  <a:ext cx="136450" cy="368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8B11A8B5-66AA-3277-21F0-D8F3EECCF9FB}"/>
                    </a:ext>
                  </a:extLst>
                </p14:cNvPr>
                <p14:cNvContentPartPr/>
                <p14:nvPr/>
              </p14:nvContentPartPr>
              <p14:xfrm>
                <a:off x="11176484" y="5027149"/>
                <a:ext cx="36721" cy="21852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8B11A8B5-66AA-3277-21F0-D8F3EECCF9FB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1161912" y="5012620"/>
                  <a:ext cx="65282" cy="2469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160178E0-56D8-F663-1B2B-C0310F3D376D}"/>
                    </a:ext>
                  </a:extLst>
                </p14:cNvPr>
                <p14:cNvContentPartPr/>
                <p14:nvPr/>
              </p14:nvContentPartPr>
              <p14:xfrm>
                <a:off x="11221124" y="4979987"/>
                <a:ext cx="146520" cy="121679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160178E0-56D8-F663-1B2B-C0310F3D376D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1206588" y="4965432"/>
                  <a:ext cx="175010" cy="1502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3FA97FD4-4337-8B92-A6EA-3B8EA36B0916}"/>
                    </a:ext>
                  </a:extLst>
                </p14:cNvPr>
                <p14:cNvContentPartPr/>
                <p14:nvPr/>
              </p14:nvContentPartPr>
              <p14:xfrm>
                <a:off x="10955082" y="5316589"/>
                <a:ext cx="299881" cy="2052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3FA97FD4-4337-8B92-A6EA-3B8EA36B0916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0940525" y="5302909"/>
                  <a:ext cx="328413" cy="484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8BA73F75-5E72-B8EC-B992-0E9933F661A3}"/>
                    </a:ext>
                  </a:extLst>
                </p14:cNvPr>
                <p14:cNvContentPartPr/>
                <p14:nvPr/>
              </p14:nvContentPartPr>
              <p14:xfrm>
                <a:off x="10991443" y="5405148"/>
                <a:ext cx="98280" cy="7092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8BA73F75-5E72-B8EC-B992-0E9933F661A3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0976905" y="5390615"/>
                  <a:ext cx="126775" cy="994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E2579E96-7EB1-3B23-2D5F-BA5A9FED7F61}"/>
                    </a:ext>
                  </a:extLst>
                </p14:cNvPr>
                <p14:cNvContentPartPr/>
                <p14:nvPr/>
              </p14:nvContentPartPr>
              <p14:xfrm>
                <a:off x="11014124" y="5447633"/>
                <a:ext cx="70200" cy="1033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E2579E96-7EB1-3B23-2D5F-BA5A9FED7F61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0999620" y="5433122"/>
                  <a:ext cx="98628" cy="1317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4B6D57E6-B8F0-970D-9919-BFB8BEBC636A}"/>
                    </a:ext>
                  </a:extLst>
                </p14:cNvPr>
                <p14:cNvContentPartPr/>
                <p14:nvPr/>
              </p14:nvContentPartPr>
              <p14:xfrm>
                <a:off x="11165684" y="5420996"/>
                <a:ext cx="20160" cy="97919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4B6D57E6-B8F0-970D-9919-BFB8BEBC636A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1151860" y="5407090"/>
                  <a:ext cx="48384" cy="1263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DF0D311C-1EB9-A73A-7EB2-DFC5F7A28930}"/>
                    </a:ext>
                  </a:extLst>
                </p14:cNvPr>
                <p14:cNvContentPartPr/>
                <p14:nvPr/>
              </p14:nvContentPartPr>
              <p14:xfrm>
                <a:off x="11224363" y="5380677"/>
                <a:ext cx="7560" cy="119879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DF0D311C-1EB9-A73A-7EB2-DFC5F7A28930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1210863" y="5366129"/>
                  <a:ext cx="34020" cy="1483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3281636D-9601-C806-2025-6EBB419779FB}"/>
                    </a:ext>
                  </a:extLst>
                </p14:cNvPr>
                <p14:cNvContentPartPr/>
                <p14:nvPr/>
              </p14:nvContentPartPr>
              <p14:xfrm>
                <a:off x="11102684" y="5371674"/>
                <a:ext cx="189001" cy="72361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3281636D-9601-C806-2025-6EBB419779FB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1088727" y="5357781"/>
                  <a:ext cx="217497" cy="1007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1EB4FC0E-15E1-24FF-4E4B-1E0FE07CC382}"/>
                    </a:ext>
                  </a:extLst>
                </p14:cNvPr>
                <p14:cNvContentPartPr/>
                <p14:nvPr/>
              </p14:nvContentPartPr>
              <p14:xfrm>
                <a:off x="11420203" y="5215427"/>
                <a:ext cx="67680" cy="17100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1EB4FC0E-15E1-24FF-4E4B-1E0FE07CC382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1406320" y="5200886"/>
                  <a:ext cx="96025" cy="1995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49391B0F-8A1F-8B0C-6993-45BCFB62A534}"/>
                    </a:ext>
                  </a:extLst>
                </p14:cNvPr>
                <p14:cNvContentPartPr/>
                <p14:nvPr/>
              </p14:nvContentPartPr>
              <p14:xfrm>
                <a:off x="11694523" y="5107067"/>
                <a:ext cx="25919" cy="2178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49391B0F-8A1F-8B0C-6993-45BCFB62A534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1680124" y="5092508"/>
                  <a:ext cx="54142" cy="2463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995619EB-5F65-D8AC-54B7-21D9EB372A1C}"/>
                    </a:ext>
                  </a:extLst>
                </p14:cNvPr>
                <p14:cNvContentPartPr/>
                <p14:nvPr/>
              </p14:nvContentPartPr>
              <p14:xfrm>
                <a:off x="11576083" y="5095193"/>
                <a:ext cx="246601" cy="23399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995619EB-5F65-D8AC-54B7-21D9EB372A1C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1561543" y="5081496"/>
                  <a:ext cx="275100" cy="513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D7065FD0-F01D-0552-A01F-23D6AEDD7723}"/>
                    </a:ext>
                  </a:extLst>
                </p14:cNvPr>
                <p14:cNvContentPartPr/>
                <p14:nvPr/>
              </p14:nvContentPartPr>
              <p14:xfrm>
                <a:off x="11769404" y="4927074"/>
                <a:ext cx="164160" cy="5284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D7065FD0-F01D-0552-A01F-23D6AEDD7723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1755433" y="4912523"/>
                  <a:ext cx="192684" cy="5569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D17F090F-233D-53F6-52E3-5367073AC631}"/>
                    </a:ext>
                  </a:extLst>
                </p14:cNvPr>
                <p14:cNvContentPartPr/>
                <p14:nvPr/>
              </p14:nvContentPartPr>
              <p14:xfrm>
                <a:off x="10349563" y="5399397"/>
                <a:ext cx="94680" cy="107999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D17F090F-233D-53F6-52E3-5367073AC631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0335042" y="5384881"/>
                  <a:ext cx="123142" cy="13645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6">
            <p14:nvContentPartPr>
              <p14:cNvPr id="171" name="Ink 170">
                <a:extLst>
                  <a:ext uri="{FF2B5EF4-FFF2-40B4-BE49-F238E27FC236}">
                    <a16:creationId xmlns:a16="http://schemas.microsoft.com/office/drawing/2014/main" id="{14E07842-0763-4E44-47F4-80A2A14C255E}"/>
                  </a:ext>
                </a:extLst>
              </p14:cNvPr>
              <p14:cNvContentPartPr/>
              <p14:nvPr/>
            </p14:nvContentPartPr>
            <p14:xfrm>
              <a:off x="8572762" y="3883387"/>
              <a:ext cx="1601280" cy="282960"/>
            </p14:xfrm>
          </p:contentPart>
        </mc:Choice>
        <mc:Fallback xmlns="">
          <p:pic>
            <p:nvPicPr>
              <p:cNvPr id="171" name="Ink 170">
                <a:extLst>
                  <a:ext uri="{FF2B5EF4-FFF2-40B4-BE49-F238E27FC236}">
                    <a16:creationId xmlns:a16="http://schemas.microsoft.com/office/drawing/2014/main" id="{14E07842-0763-4E44-47F4-80A2A14C255E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8519122" y="3775747"/>
                <a:ext cx="1708920" cy="498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2" name="Group 231">
            <a:extLst>
              <a:ext uri="{FF2B5EF4-FFF2-40B4-BE49-F238E27FC236}">
                <a16:creationId xmlns:a16="http://schemas.microsoft.com/office/drawing/2014/main" id="{F7DFCF9B-BA5F-045B-2146-189A56BB3C5E}"/>
              </a:ext>
            </a:extLst>
          </p:cNvPr>
          <p:cNvGrpSpPr/>
          <p:nvPr/>
        </p:nvGrpSpPr>
        <p:grpSpPr>
          <a:xfrm>
            <a:off x="132435" y="2359468"/>
            <a:ext cx="4657750" cy="1489263"/>
            <a:chOff x="302368" y="4673790"/>
            <a:chExt cx="4657750" cy="1489263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2DA91DC6-CA1F-5C66-BD43-69C60D45C363}"/>
                    </a:ext>
                  </a:extLst>
                </p14:cNvPr>
                <p14:cNvContentPartPr/>
                <p14:nvPr/>
              </p14:nvContentPartPr>
              <p14:xfrm>
                <a:off x="361048" y="4961070"/>
                <a:ext cx="300600" cy="14292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2DA91DC6-CA1F-5C66-BD43-69C60D45C363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352048" y="4952070"/>
                  <a:ext cx="3182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0F4F7509-3FE8-78AC-DCC8-C4323BCCEFA2}"/>
                    </a:ext>
                  </a:extLst>
                </p14:cNvPr>
                <p14:cNvContentPartPr/>
                <p14:nvPr/>
              </p14:nvContentPartPr>
              <p14:xfrm>
                <a:off x="673888" y="4768110"/>
                <a:ext cx="575280" cy="29880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0F4F7509-3FE8-78AC-DCC8-C4323BCCEFA2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664888" y="4759110"/>
                  <a:ext cx="59292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42D5548A-DE7E-728B-8FA1-F99F48084789}"/>
                    </a:ext>
                  </a:extLst>
                </p14:cNvPr>
                <p14:cNvContentPartPr/>
                <p14:nvPr/>
              </p14:nvContentPartPr>
              <p14:xfrm>
                <a:off x="1240888" y="4975110"/>
                <a:ext cx="110520" cy="885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42D5548A-DE7E-728B-8FA1-F99F48084789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231917" y="4966110"/>
                  <a:ext cx="128103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FF0420E1-ABAD-B67C-C8FE-8493A81A663F}"/>
                    </a:ext>
                  </a:extLst>
                </p14:cNvPr>
                <p14:cNvContentPartPr/>
                <p14:nvPr/>
              </p14:nvContentPartPr>
              <p14:xfrm>
                <a:off x="1589368" y="4869630"/>
                <a:ext cx="168840" cy="18864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FF0420E1-ABAD-B67C-C8FE-8493A81A663F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580368" y="4860630"/>
                  <a:ext cx="18648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19D47EF0-19DA-3F56-1EEF-C85F369F3CF1}"/>
                    </a:ext>
                  </a:extLst>
                </p14:cNvPr>
                <p14:cNvContentPartPr/>
                <p14:nvPr/>
              </p14:nvContentPartPr>
              <p14:xfrm>
                <a:off x="1839928" y="4779270"/>
                <a:ext cx="102960" cy="33156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19D47EF0-19DA-3F56-1EEF-C85F369F3CF1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830928" y="4770270"/>
                  <a:ext cx="12060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1D502E9B-2C12-9D4B-0183-84D142357E54}"/>
                    </a:ext>
                  </a:extLst>
                </p14:cNvPr>
                <p14:cNvContentPartPr/>
                <p14:nvPr/>
              </p14:nvContentPartPr>
              <p14:xfrm>
                <a:off x="1959448" y="4855950"/>
                <a:ext cx="156960" cy="18360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1D502E9B-2C12-9D4B-0183-84D142357E54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950427" y="4846950"/>
                  <a:ext cx="174641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44A031EB-72F4-1D61-04D5-75447AE0FCE5}"/>
                    </a:ext>
                  </a:extLst>
                </p14:cNvPr>
                <p14:cNvContentPartPr/>
                <p14:nvPr/>
              </p14:nvContentPartPr>
              <p14:xfrm>
                <a:off x="2221168" y="4867470"/>
                <a:ext cx="33840" cy="16956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44A031EB-72F4-1D61-04D5-75447AE0FCE5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2212071" y="4858470"/>
                  <a:ext cx="5167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9E29B2C2-755E-68BB-FB5A-B16409B6879C}"/>
                    </a:ext>
                  </a:extLst>
                </p14:cNvPr>
                <p14:cNvContentPartPr/>
                <p14:nvPr/>
              </p14:nvContentPartPr>
              <p14:xfrm>
                <a:off x="2106328" y="4832550"/>
                <a:ext cx="197640" cy="3312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9E29B2C2-755E-68BB-FB5A-B16409B6879C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2097328" y="4823550"/>
                  <a:ext cx="21528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AD277779-D818-D313-BAA8-B1981FFBC5AD}"/>
                    </a:ext>
                  </a:extLst>
                </p14:cNvPr>
                <p14:cNvContentPartPr/>
                <p14:nvPr/>
              </p14:nvContentPartPr>
              <p14:xfrm>
                <a:off x="2129008" y="5059350"/>
                <a:ext cx="40320" cy="5292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AD277779-D818-D313-BAA8-B1981FFBC5AD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2120008" y="5050350"/>
                  <a:ext cx="5796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664D5ED9-A4C7-8D55-8BA4-20B263FF8DDA}"/>
                    </a:ext>
                  </a:extLst>
                </p14:cNvPr>
                <p14:cNvContentPartPr/>
                <p14:nvPr/>
              </p14:nvContentPartPr>
              <p14:xfrm>
                <a:off x="2324848" y="4782870"/>
                <a:ext cx="122400" cy="34164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664D5ED9-A4C7-8D55-8BA4-20B263FF8DDA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2315848" y="4773870"/>
                  <a:ext cx="14004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0B6272CA-54D0-45F4-8738-F1E22370B9B6}"/>
                    </a:ext>
                  </a:extLst>
                </p14:cNvPr>
                <p14:cNvContentPartPr/>
                <p14:nvPr/>
              </p14:nvContentPartPr>
              <p14:xfrm>
                <a:off x="2658568" y="4728510"/>
                <a:ext cx="558720" cy="30996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0B6272CA-54D0-45F4-8738-F1E22370B9B6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2649562" y="4719510"/>
                  <a:ext cx="576371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564004B9-2377-ED6E-6DD1-BD6E245354A0}"/>
                    </a:ext>
                  </a:extLst>
                </p14:cNvPr>
                <p14:cNvContentPartPr/>
                <p14:nvPr/>
              </p14:nvContentPartPr>
              <p14:xfrm>
                <a:off x="2918128" y="4836150"/>
                <a:ext cx="228960" cy="5832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564004B9-2377-ED6E-6DD1-BD6E245354A0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2909128" y="4827150"/>
                  <a:ext cx="24660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521A1FA9-544E-548B-633B-50BC76099358}"/>
                    </a:ext>
                  </a:extLst>
                </p14:cNvPr>
                <p14:cNvContentPartPr/>
                <p14:nvPr/>
              </p14:nvContentPartPr>
              <p14:xfrm>
                <a:off x="2858728" y="4785030"/>
                <a:ext cx="21960" cy="720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521A1FA9-544E-548B-633B-50BC76099358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2849873" y="4776459"/>
                  <a:ext cx="39315" cy="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83603BEE-6EBF-5F52-ECCD-FBA7700E5DF4}"/>
                    </a:ext>
                  </a:extLst>
                </p14:cNvPr>
                <p14:cNvContentPartPr/>
                <p14:nvPr/>
              </p14:nvContentPartPr>
              <p14:xfrm>
                <a:off x="3417808" y="4777470"/>
                <a:ext cx="6840" cy="23472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83603BEE-6EBF-5F52-ECCD-FBA7700E5DF4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3408808" y="4768470"/>
                  <a:ext cx="244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ABBE21E1-9B75-6821-01D9-F64BE23E959A}"/>
                    </a:ext>
                  </a:extLst>
                </p14:cNvPr>
                <p14:cNvContentPartPr/>
                <p14:nvPr/>
              </p14:nvContentPartPr>
              <p14:xfrm>
                <a:off x="3472528" y="4754070"/>
                <a:ext cx="29880" cy="2649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ABBE21E1-9B75-6821-01D9-F64BE23E959A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3463528" y="4745070"/>
                  <a:ext cx="4752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70AA8E91-EF0E-CCED-70AE-1612FC79BE78}"/>
                    </a:ext>
                  </a:extLst>
                </p14:cNvPr>
                <p14:cNvContentPartPr/>
                <p14:nvPr/>
              </p14:nvContentPartPr>
              <p14:xfrm>
                <a:off x="3489088" y="4880790"/>
                <a:ext cx="145800" cy="338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70AA8E91-EF0E-CCED-70AE-1612FC79BE78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3480088" y="4871790"/>
                  <a:ext cx="1634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A19D30BF-7FA5-A453-C10A-8B401ADCCA51}"/>
                    </a:ext>
                  </a:extLst>
                </p14:cNvPr>
                <p14:cNvContentPartPr/>
                <p14:nvPr/>
              </p14:nvContentPartPr>
              <p14:xfrm>
                <a:off x="3654328" y="4727790"/>
                <a:ext cx="16920" cy="26892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A19D30BF-7FA5-A453-C10A-8B401ADCCA51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3645132" y="4718790"/>
                  <a:ext cx="34943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D3356A66-8047-5E28-4A0C-264F539A952F}"/>
                    </a:ext>
                  </a:extLst>
                </p14:cNvPr>
                <p14:cNvContentPartPr/>
                <p14:nvPr/>
              </p14:nvContentPartPr>
              <p14:xfrm>
                <a:off x="3864928" y="4673790"/>
                <a:ext cx="668160" cy="5320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D3356A66-8047-5E28-4A0C-264F539A952F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3855928" y="4664790"/>
                  <a:ext cx="685800" cy="54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2226B492-77F0-C705-C242-48DD4EF92457}"/>
                    </a:ext>
                  </a:extLst>
                </p14:cNvPr>
                <p14:cNvContentPartPr/>
                <p14:nvPr/>
              </p14:nvContentPartPr>
              <p14:xfrm>
                <a:off x="4436248" y="4778550"/>
                <a:ext cx="50760" cy="1512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2226B492-77F0-C705-C242-48DD4EF92457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4427248" y="4769550"/>
                  <a:ext cx="684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3F8683BF-F76A-81AA-1FA9-1FA748CB5777}"/>
                    </a:ext>
                  </a:extLst>
                </p14:cNvPr>
                <p14:cNvContentPartPr/>
                <p14:nvPr/>
              </p14:nvContentPartPr>
              <p14:xfrm>
                <a:off x="4529128" y="4686390"/>
                <a:ext cx="305640" cy="30132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3F8683BF-F76A-81AA-1FA9-1FA748CB5777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4520128" y="4677390"/>
                  <a:ext cx="32328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7E0BC0D5-BAE2-FB94-E28B-B37D371418F8}"/>
                    </a:ext>
                  </a:extLst>
                </p14:cNvPr>
                <p14:cNvContentPartPr/>
                <p14:nvPr/>
              </p14:nvContentPartPr>
              <p14:xfrm>
                <a:off x="302368" y="5444910"/>
                <a:ext cx="248760" cy="11844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7E0BC0D5-BAE2-FB94-E28B-B37D371418F8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293381" y="5435910"/>
                  <a:ext cx="266375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DD9252AC-C299-3B17-C55C-63ABACE9D025}"/>
                    </a:ext>
                  </a:extLst>
                </p14:cNvPr>
                <p14:cNvContentPartPr/>
                <p14:nvPr/>
              </p14:nvContentPartPr>
              <p14:xfrm>
                <a:off x="396688" y="5296590"/>
                <a:ext cx="360" cy="36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DD9252AC-C299-3B17-C55C-63ABACE9D025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387688" y="528759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C59FD876-926F-C4E5-0FD3-9C7DF05366EF}"/>
                    </a:ext>
                  </a:extLst>
                </p14:cNvPr>
                <p14:cNvContentPartPr/>
                <p14:nvPr/>
              </p14:nvContentPartPr>
              <p14:xfrm>
                <a:off x="689368" y="5222430"/>
                <a:ext cx="392400" cy="32688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C59FD876-926F-C4E5-0FD3-9C7DF05366EF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680368" y="5213430"/>
                  <a:ext cx="41004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139C6BDE-25C5-A82F-163B-06BDB5B8A3FD}"/>
                    </a:ext>
                  </a:extLst>
                </p14:cNvPr>
                <p14:cNvContentPartPr/>
                <p14:nvPr/>
              </p14:nvContentPartPr>
              <p14:xfrm>
                <a:off x="750208" y="5326110"/>
                <a:ext cx="214560" cy="6264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139C6BDE-25C5-A82F-163B-06BDB5B8A3FD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741208" y="5317110"/>
                  <a:ext cx="23220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3D21BECC-E7AD-8F82-2047-F6BFED97DAA7}"/>
                    </a:ext>
                  </a:extLst>
                </p14:cNvPr>
                <p14:cNvContentPartPr/>
                <p14:nvPr/>
              </p14:nvContentPartPr>
              <p14:xfrm>
                <a:off x="1171408" y="5428350"/>
                <a:ext cx="773640" cy="13068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3D21BECC-E7AD-8F82-2047-F6BFED97DAA7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162404" y="5419350"/>
                  <a:ext cx="791288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179F53B1-3F04-5877-00A7-7F70D37ABC71}"/>
                    </a:ext>
                  </a:extLst>
                </p14:cNvPr>
                <p14:cNvContentPartPr/>
                <p14:nvPr/>
              </p14:nvContentPartPr>
              <p14:xfrm>
                <a:off x="2128648" y="5415030"/>
                <a:ext cx="276120" cy="10980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179F53B1-3F04-5877-00A7-7F70D37ABC71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2119636" y="5406059"/>
                  <a:ext cx="293783" cy="1273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0E7F0BFF-59E0-82BB-67A1-BCDB7E04BF3D}"/>
                    </a:ext>
                  </a:extLst>
                </p14:cNvPr>
                <p14:cNvContentPartPr/>
                <p14:nvPr/>
              </p14:nvContentPartPr>
              <p14:xfrm>
                <a:off x="2640928" y="5319270"/>
                <a:ext cx="223200" cy="23400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0E7F0BFF-59E0-82BB-67A1-BCDB7E04BF3D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2631928" y="5310284"/>
                  <a:ext cx="240840" cy="2516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AF7E6AEA-F995-6E53-4DB1-E58DABAA829E}"/>
                    </a:ext>
                  </a:extLst>
                </p14:cNvPr>
                <p14:cNvContentPartPr/>
                <p14:nvPr/>
              </p14:nvContentPartPr>
              <p14:xfrm>
                <a:off x="2874568" y="5509710"/>
                <a:ext cx="83880" cy="9216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AF7E6AEA-F995-6E53-4DB1-E58DABAA829E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2865568" y="5500710"/>
                  <a:ext cx="10152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F1B41604-D309-D087-D633-A15483A73BAF}"/>
                    </a:ext>
                  </a:extLst>
                </p14:cNvPr>
                <p14:cNvContentPartPr/>
                <p14:nvPr/>
              </p14:nvContentPartPr>
              <p14:xfrm>
                <a:off x="328304" y="5795853"/>
                <a:ext cx="496080" cy="2494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F1B41604-D309-D087-D633-A15483A73BAF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319304" y="5786853"/>
                  <a:ext cx="51372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EC46D04A-F973-2281-14C9-54BBB5DF2F14}"/>
                    </a:ext>
                  </a:extLst>
                </p14:cNvPr>
                <p14:cNvContentPartPr/>
                <p14:nvPr/>
              </p14:nvContentPartPr>
              <p14:xfrm>
                <a:off x="691184" y="5818533"/>
                <a:ext cx="219960" cy="6264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EC46D04A-F973-2281-14C9-54BBB5DF2F14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682184" y="5809533"/>
                  <a:ext cx="23760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30210572-50E4-BF44-35BB-BC481FF00F7D}"/>
                    </a:ext>
                  </a:extLst>
                </p14:cNvPr>
                <p14:cNvContentPartPr/>
                <p14:nvPr/>
              </p14:nvContentPartPr>
              <p14:xfrm>
                <a:off x="996104" y="5777493"/>
                <a:ext cx="484200" cy="26028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30210572-50E4-BF44-35BB-BC481FF00F7D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987097" y="5768505"/>
                  <a:ext cx="501853" cy="2778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3ECC3433-48BE-0A03-E344-6C0F5E0D1988}"/>
                    </a:ext>
                  </a:extLst>
                </p14:cNvPr>
                <p14:cNvContentPartPr/>
                <p14:nvPr/>
              </p14:nvContentPartPr>
              <p14:xfrm>
                <a:off x="1219664" y="5844453"/>
                <a:ext cx="212400" cy="2700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3ECC3433-48BE-0A03-E344-6C0F5E0D1988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210679" y="5835453"/>
                  <a:ext cx="23001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C66BB51C-B3F7-6528-E84B-417EE9BF5F61}"/>
                    </a:ext>
                  </a:extLst>
                </p14:cNvPr>
                <p14:cNvContentPartPr/>
                <p14:nvPr/>
              </p14:nvContentPartPr>
              <p14:xfrm>
                <a:off x="1192304" y="5795493"/>
                <a:ext cx="38880" cy="864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C66BB51C-B3F7-6528-E84B-417EE9BF5F61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183304" y="5786853"/>
                  <a:ext cx="56520" cy="255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695092EF-B403-AF6A-453E-9223356FD339}"/>
                    </a:ext>
                  </a:extLst>
                </p14:cNvPr>
                <p14:cNvContentPartPr/>
                <p14:nvPr/>
              </p14:nvContentPartPr>
              <p14:xfrm>
                <a:off x="1629704" y="5905293"/>
                <a:ext cx="1078560" cy="25776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695092EF-B403-AF6A-453E-9223356FD339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620707" y="5896280"/>
                  <a:ext cx="1096194" cy="2754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6D652531-8BD0-8914-8148-C5F8269DF682}"/>
                    </a:ext>
                  </a:extLst>
                </p14:cNvPr>
                <p14:cNvContentPartPr/>
                <p14:nvPr/>
              </p14:nvContentPartPr>
              <p14:xfrm>
                <a:off x="3262241" y="5895557"/>
                <a:ext cx="125640" cy="23652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6D652531-8BD0-8914-8148-C5F8269DF682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3253241" y="5886557"/>
                  <a:ext cx="14328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AC9B8B17-6AB1-F39D-391A-BC0AECB9412A}"/>
                    </a:ext>
                  </a:extLst>
                </p14:cNvPr>
                <p14:cNvContentPartPr/>
                <p14:nvPr/>
              </p14:nvContentPartPr>
              <p14:xfrm>
                <a:off x="3568601" y="5971157"/>
                <a:ext cx="19800" cy="15804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AC9B8B17-6AB1-F39D-391A-BC0AECB9412A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3559601" y="5962157"/>
                  <a:ext cx="3744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BBFF0051-4E09-13C7-2BA3-83E87DD6F450}"/>
                    </a:ext>
                  </a:extLst>
                </p14:cNvPr>
                <p14:cNvContentPartPr/>
                <p14:nvPr/>
              </p14:nvContentPartPr>
              <p14:xfrm>
                <a:off x="3488321" y="6054317"/>
                <a:ext cx="199800" cy="1008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BBFF0051-4E09-13C7-2BA3-83E87DD6F450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3479321" y="6045317"/>
                  <a:ext cx="2174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FFAEB7D8-A939-6018-1BE8-22155BA642FA}"/>
                    </a:ext>
                  </a:extLst>
                </p14:cNvPr>
                <p14:cNvContentPartPr/>
                <p14:nvPr/>
              </p14:nvContentPartPr>
              <p14:xfrm>
                <a:off x="3862001" y="5858477"/>
                <a:ext cx="18720" cy="21744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FFAEB7D8-A939-6018-1BE8-22155BA642FA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3853001" y="5849462"/>
                  <a:ext cx="36360" cy="2351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7D8FA40B-A876-3A20-3EAF-1836C9AB9AC5}"/>
                    </a:ext>
                  </a:extLst>
                </p14:cNvPr>
                <p14:cNvContentPartPr/>
                <p14:nvPr/>
              </p14:nvContentPartPr>
              <p14:xfrm>
                <a:off x="3939041" y="5850197"/>
                <a:ext cx="16920" cy="22068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7D8FA40B-A876-3A20-3EAF-1836C9AB9AC5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3930041" y="5841197"/>
                  <a:ext cx="3456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A6F2933D-48A7-E15F-D918-5B8605F31284}"/>
                    </a:ext>
                  </a:extLst>
                </p14:cNvPr>
                <p14:cNvContentPartPr/>
                <p14:nvPr/>
              </p14:nvContentPartPr>
              <p14:xfrm>
                <a:off x="3936881" y="5989877"/>
                <a:ext cx="119520" cy="1836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A6F2933D-48A7-E15F-D918-5B8605F31284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3927881" y="5980877"/>
                  <a:ext cx="137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694B04D5-9FBD-FA75-D552-359424A3DFC9}"/>
                    </a:ext>
                  </a:extLst>
                </p14:cNvPr>
                <p14:cNvContentPartPr/>
                <p14:nvPr/>
              </p14:nvContentPartPr>
              <p14:xfrm>
                <a:off x="4094561" y="5861357"/>
                <a:ext cx="7560" cy="21600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694B04D5-9FBD-FA75-D552-359424A3DFC9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4085561" y="5852357"/>
                  <a:ext cx="2520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23AACDF5-0F0A-7D10-59F1-04426BE38AAC}"/>
                    </a:ext>
                  </a:extLst>
                </p14:cNvPr>
                <p14:cNvContentPartPr/>
                <p14:nvPr/>
              </p14:nvContentPartPr>
              <p14:xfrm>
                <a:off x="4168721" y="5796197"/>
                <a:ext cx="142200" cy="9216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23AACDF5-0F0A-7D10-59F1-04426BE38AAC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4159721" y="5787197"/>
                  <a:ext cx="15984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16171F9F-D929-563D-9336-59024CE6165A}"/>
                    </a:ext>
                  </a:extLst>
                </p14:cNvPr>
                <p14:cNvContentPartPr/>
                <p14:nvPr/>
              </p14:nvContentPartPr>
              <p14:xfrm>
                <a:off x="4259441" y="5817797"/>
                <a:ext cx="383400" cy="32976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16171F9F-D929-563D-9336-59024CE6165A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4250441" y="5808797"/>
                  <a:ext cx="401040" cy="34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CAA24988-A124-E11C-8F06-82CF78EDCB64}"/>
                    </a:ext>
                  </a:extLst>
                </p14:cNvPr>
                <p14:cNvContentPartPr/>
                <p14:nvPr/>
              </p14:nvContentPartPr>
              <p14:xfrm>
                <a:off x="4537361" y="5931557"/>
                <a:ext cx="162360" cy="11988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CAA24988-A124-E11C-8F06-82CF78EDCB64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4528361" y="5922557"/>
                  <a:ext cx="18000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223EEC4A-C8F1-810F-0393-97E2BA6CD388}"/>
                    </a:ext>
                  </a:extLst>
                </p14:cNvPr>
                <p14:cNvContentPartPr/>
                <p14:nvPr/>
              </p14:nvContentPartPr>
              <p14:xfrm>
                <a:off x="4576601" y="6032717"/>
                <a:ext cx="120960" cy="12348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223EEC4A-C8F1-810F-0393-97E2BA6CD388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4567601" y="6023717"/>
                  <a:ext cx="13860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9C238DA4-5C92-E8A6-7364-D2ECBE4F7B1C}"/>
                    </a:ext>
                  </a:extLst>
                </p14:cNvPr>
                <p14:cNvContentPartPr/>
                <p14:nvPr/>
              </p14:nvContentPartPr>
              <p14:xfrm>
                <a:off x="4756961" y="5846237"/>
                <a:ext cx="196200" cy="16164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9C238DA4-5C92-E8A6-7364-D2ECBE4F7B1C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4747961" y="5837257"/>
                  <a:ext cx="213840" cy="1792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50CA2ACF-A9B7-EA4A-236B-2F20869C10D3}"/>
                    </a:ext>
                  </a:extLst>
                </p14:cNvPr>
                <p14:cNvContentPartPr/>
                <p14:nvPr/>
              </p14:nvContentPartPr>
              <p14:xfrm>
                <a:off x="4847078" y="5975800"/>
                <a:ext cx="25560" cy="1544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50CA2ACF-A9B7-EA4A-236B-2F20869C10D3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4838078" y="5966800"/>
                  <a:ext cx="4320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8EB2DFBC-439F-C828-E2C0-2A6CA79FABB7}"/>
                    </a:ext>
                  </a:extLst>
                </p14:cNvPr>
                <p14:cNvContentPartPr/>
                <p14:nvPr/>
              </p14:nvContentPartPr>
              <p14:xfrm>
                <a:off x="4934918" y="5965360"/>
                <a:ext cx="25200" cy="12204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8EB2DFBC-439F-C828-E2C0-2A6CA79FABB7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4926045" y="5956360"/>
                  <a:ext cx="42592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DBD6023F-7799-CFC6-E602-9A1E31792B98}"/>
                    </a:ext>
                  </a:extLst>
                </p14:cNvPr>
                <p14:cNvContentPartPr/>
                <p14:nvPr/>
              </p14:nvContentPartPr>
              <p14:xfrm>
                <a:off x="3231691" y="5386871"/>
                <a:ext cx="192240" cy="1047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DBD6023F-7799-CFC6-E602-9A1E31792B98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3222691" y="5377871"/>
                  <a:ext cx="20988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20990E4A-8B1C-1D2D-E187-006233C495D2}"/>
                    </a:ext>
                  </a:extLst>
                </p14:cNvPr>
                <p14:cNvContentPartPr/>
                <p14:nvPr/>
              </p14:nvContentPartPr>
              <p14:xfrm>
                <a:off x="3481531" y="5202551"/>
                <a:ext cx="552960" cy="27072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20990E4A-8B1C-1D2D-E187-006233C495D2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3472531" y="5193539"/>
                  <a:ext cx="570600" cy="2883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7AD575CE-E8D0-3717-AB4C-E27CEC2EB41B}"/>
                    </a:ext>
                  </a:extLst>
                </p14:cNvPr>
                <p14:cNvContentPartPr/>
                <p14:nvPr/>
              </p14:nvContentPartPr>
              <p14:xfrm>
                <a:off x="4186411" y="5171591"/>
                <a:ext cx="315720" cy="26604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7AD575CE-E8D0-3717-AB4C-E27CEC2EB41B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4177411" y="5162591"/>
                  <a:ext cx="333360" cy="28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86C6BB0D-F3FD-8B0B-F455-EE98E64DE2B9}"/>
              </a:ext>
            </a:extLst>
          </p:cNvPr>
          <p:cNvGrpSpPr/>
          <p:nvPr/>
        </p:nvGrpSpPr>
        <p:grpSpPr>
          <a:xfrm>
            <a:off x="4485622" y="2836478"/>
            <a:ext cx="1444320" cy="306000"/>
            <a:chOff x="148291" y="3440711"/>
            <a:chExt cx="1444320" cy="30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5D3F49B0-3FAF-AAB2-70E7-C1B3D1A38F34}"/>
                    </a:ext>
                  </a:extLst>
                </p14:cNvPr>
                <p14:cNvContentPartPr/>
                <p14:nvPr/>
              </p14:nvContentPartPr>
              <p14:xfrm>
                <a:off x="172771" y="3581471"/>
                <a:ext cx="53640" cy="11808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5D3F49B0-3FAF-AAB2-70E7-C1B3D1A38F34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164131" y="3572471"/>
                  <a:ext cx="712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09B4604D-46D5-23D3-91A0-DEDEE6CBDCBA}"/>
                    </a:ext>
                  </a:extLst>
                </p14:cNvPr>
                <p14:cNvContentPartPr/>
                <p14:nvPr/>
              </p14:nvContentPartPr>
              <p14:xfrm>
                <a:off x="275731" y="3455831"/>
                <a:ext cx="142560" cy="25380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09B4604D-46D5-23D3-91A0-DEDEE6CBDCBA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267091" y="3447191"/>
                  <a:ext cx="16020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C96058E8-3515-13D7-1B05-8B72D1B5BA48}"/>
                    </a:ext>
                  </a:extLst>
                </p14:cNvPr>
                <p14:cNvContentPartPr/>
                <p14:nvPr/>
              </p14:nvContentPartPr>
              <p14:xfrm>
                <a:off x="244771" y="3552671"/>
                <a:ext cx="120600" cy="936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C96058E8-3515-13D7-1B05-8B72D1B5BA48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236131" y="3544031"/>
                  <a:ext cx="1382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CE9B47DB-96E1-5D25-33D7-B79DBA387AF5}"/>
                    </a:ext>
                  </a:extLst>
                </p14:cNvPr>
                <p14:cNvContentPartPr/>
                <p14:nvPr/>
              </p14:nvContentPartPr>
              <p14:xfrm>
                <a:off x="148291" y="3474911"/>
                <a:ext cx="360" cy="36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CE9B47DB-96E1-5D25-33D7-B79DBA387AF5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39651" y="34662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89BDD252-0A1E-9FCA-1112-9AAE148E8D59}"/>
                    </a:ext>
                  </a:extLst>
                </p14:cNvPr>
                <p14:cNvContentPartPr/>
                <p14:nvPr/>
              </p14:nvContentPartPr>
              <p14:xfrm>
                <a:off x="606571" y="3442871"/>
                <a:ext cx="77040" cy="30384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89BDD252-0A1E-9FCA-1112-9AAE148E8D59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597571" y="3433871"/>
                  <a:ext cx="9468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08AB8DBF-E1CC-C806-89C0-B175B5A2A42C}"/>
                    </a:ext>
                  </a:extLst>
                </p14:cNvPr>
                <p14:cNvContentPartPr/>
                <p14:nvPr/>
              </p14:nvContentPartPr>
              <p14:xfrm>
                <a:off x="680731" y="3440711"/>
                <a:ext cx="73080" cy="29628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08AB8DBF-E1CC-C806-89C0-B175B5A2A42C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672091" y="3431711"/>
                  <a:ext cx="90720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DB519692-B007-F31F-E748-4773BE51B1EC}"/>
                    </a:ext>
                  </a:extLst>
                </p14:cNvPr>
                <p14:cNvContentPartPr/>
                <p14:nvPr/>
              </p14:nvContentPartPr>
              <p14:xfrm>
                <a:off x="662011" y="3585791"/>
                <a:ext cx="215640" cy="3456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DB519692-B007-F31F-E748-4773BE51B1EC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653371" y="3576791"/>
                  <a:ext cx="2332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C5C9A88A-CF00-75CA-832D-51ADA6DD5091}"/>
                    </a:ext>
                  </a:extLst>
                </p14:cNvPr>
                <p14:cNvContentPartPr/>
                <p14:nvPr/>
              </p14:nvContentPartPr>
              <p14:xfrm>
                <a:off x="840931" y="3456911"/>
                <a:ext cx="59400" cy="2761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C5C9A88A-CF00-75CA-832D-51ADA6DD5091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832291" y="3447911"/>
                  <a:ext cx="7704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66DD1FE4-D661-DA58-8868-BD9F1B73769F}"/>
                    </a:ext>
                  </a:extLst>
                </p14:cNvPr>
                <p14:cNvContentPartPr/>
                <p14:nvPr/>
              </p14:nvContentPartPr>
              <p14:xfrm>
                <a:off x="1058011" y="3565991"/>
                <a:ext cx="183960" cy="2124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66DD1FE4-D661-DA58-8868-BD9F1B73769F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1049371" y="3556991"/>
                  <a:ext cx="2016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E35AB225-1E28-C80F-7776-9D581B7AB8DC}"/>
                    </a:ext>
                  </a:extLst>
                </p14:cNvPr>
                <p14:cNvContentPartPr/>
                <p14:nvPr/>
              </p14:nvContentPartPr>
              <p14:xfrm>
                <a:off x="1070611" y="3650231"/>
                <a:ext cx="171360" cy="936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E35AB225-1E28-C80F-7776-9D581B7AB8DC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1061971" y="3641231"/>
                  <a:ext cx="1890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757B9D74-1449-5E15-01C2-D1E288B03B1C}"/>
                    </a:ext>
                  </a:extLst>
                </p14:cNvPr>
                <p14:cNvContentPartPr/>
                <p14:nvPr/>
              </p14:nvContentPartPr>
              <p14:xfrm>
                <a:off x="1355731" y="3477071"/>
                <a:ext cx="236880" cy="19476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757B9D74-1449-5E15-01C2-D1E288B03B1C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1346731" y="3468431"/>
                  <a:ext cx="254520" cy="21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7B98C807-4F7B-F441-0842-8016F0916BE0}"/>
              </a:ext>
            </a:extLst>
          </p:cNvPr>
          <p:cNvGrpSpPr/>
          <p:nvPr/>
        </p:nvGrpSpPr>
        <p:grpSpPr>
          <a:xfrm>
            <a:off x="2653187" y="3658893"/>
            <a:ext cx="206640" cy="87120"/>
            <a:chOff x="2653187" y="3658893"/>
            <a:chExt cx="206640" cy="8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D52FF79B-6A37-926C-BFE3-55DB374FD67D}"/>
                    </a:ext>
                  </a:extLst>
                </p14:cNvPr>
                <p14:cNvContentPartPr/>
                <p14:nvPr/>
              </p14:nvContentPartPr>
              <p14:xfrm>
                <a:off x="2653187" y="3658893"/>
                <a:ext cx="206640" cy="2304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D52FF79B-6A37-926C-BFE3-55DB374FD67D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2644187" y="3649893"/>
                  <a:ext cx="2242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A5B6ACF1-9919-3FD8-E83F-482EBFFD477A}"/>
                    </a:ext>
                  </a:extLst>
                </p14:cNvPr>
                <p14:cNvContentPartPr/>
                <p14:nvPr/>
              </p14:nvContentPartPr>
              <p14:xfrm>
                <a:off x="2697107" y="3738813"/>
                <a:ext cx="150840" cy="720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A5B6ACF1-9919-3FD8-E83F-482EBFFD477A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2688467" y="3729813"/>
                  <a:ext cx="168480" cy="2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F8B3D34B-9374-D586-8888-10B8217BB271}"/>
              </a:ext>
            </a:extLst>
          </p:cNvPr>
          <p:cNvGrpSpPr/>
          <p:nvPr/>
        </p:nvGrpSpPr>
        <p:grpSpPr>
          <a:xfrm>
            <a:off x="9054082" y="4468027"/>
            <a:ext cx="937142" cy="268920"/>
            <a:chOff x="9054082" y="4468027"/>
            <a:chExt cx="937142" cy="26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530E7EE8-6AFF-DEAD-2AF9-B4B6858E4010}"/>
                    </a:ext>
                  </a:extLst>
                </p14:cNvPr>
                <p14:cNvContentPartPr/>
                <p14:nvPr/>
              </p14:nvContentPartPr>
              <p14:xfrm>
                <a:off x="9442584" y="4574899"/>
                <a:ext cx="172080" cy="2268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530E7EE8-6AFF-DEAD-2AF9-B4B6858E4010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9433584" y="4566259"/>
                  <a:ext cx="1897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0F7E6825-1EE4-6707-8791-435DCB35520A}"/>
                    </a:ext>
                  </a:extLst>
                </p14:cNvPr>
                <p14:cNvContentPartPr/>
                <p14:nvPr/>
              </p14:nvContentPartPr>
              <p14:xfrm>
                <a:off x="9464184" y="4631059"/>
                <a:ext cx="178560" cy="223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0F7E6825-1EE4-6707-8791-435DCB35520A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9455184" y="4622059"/>
                  <a:ext cx="1962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17A964F8-E503-8716-9FEA-649667E00803}"/>
                    </a:ext>
                  </a:extLst>
                </p14:cNvPr>
                <p14:cNvContentPartPr/>
                <p14:nvPr/>
              </p14:nvContentPartPr>
              <p14:xfrm>
                <a:off x="9731304" y="4509379"/>
                <a:ext cx="259920" cy="1684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17A964F8-E503-8716-9FEA-649667E00803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9722304" y="4500379"/>
                  <a:ext cx="2775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E032AEA4-FC30-B83E-9098-B56FD3B00C13}"/>
                    </a:ext>
                  </a:extLst>
                </p14:cNvPr>
                <p14:cNvContentPartPr/>
                <p14:nvPr/>
              </p14:nvContentPartPr>
              <p14:xfrm>
                <a:off x="9054082" y="4468027"/>
                <a:ext cx="20520" cy="26892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E032AEA4-FC30-B83E-9098-B56FD3B00C13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9045442" y="4459027"/>
                  <a:ext cx="3816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AF93403E-EFEA-FBA7-5F8D-69C125A318BD}"/>
                    </a:ext>
                  </a:extLst>
                </p14:cNvPr>
                <p14:cNvContentPartPr/>
                <p14:nvPr/>
              </p14:nvContentPartPr>
              <p14:xfrm>
                <a:off x="9122122" y="4475587"/>
                <a:ext cx="17280" cy="18324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AF93403E-EFEA-FBA7-5F8D-69C125A318BD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9113482" y="4466947"/>
                  <a:ext cx="349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665F4FF0-5A1B-52C2-3C3F-F1F8594DCA06}"/>
                    </a:ext>
                  </a:extLst>
                </p14:cNvPr>
                <p14:cNvContentPartPr/>
                <p14:nvPr/>
              </p14:nvContentPartPr>
              <p14:xfrm>
                <a:off x="9117802" y="4600867"/>
                <a:ext cx="20520" cy="9828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665F4FF0-5A1B-52C2-3C3F-F1F8594DCA06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9109162" y="4592227"/>
                  <a:ext cx="3816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CDE229AB-D7A6-5C2F-9325-C18A95A8B440}"/>
                    </a:ext>
                  </a:extLst>
                </p14:cNvPr>
                <p14:cNvContentPartPr/>
                <p14:nvPr/>
              </p14:nvContentPartPr>
              <p14:xfrm>
                <a:off x="9261802" y="4497907"/>
                <a:ext cx="35640" cy="2030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CDE229AB-D7A6-5C2F-9325-C18A95A8B440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9253162" y="4489267"/>
                  <a:ext cx="53280" cy="220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9">
            <p14:nvContentPartPr>
              <p14:cNvPr id="255" name="Ink 254">
                <a:extLst>
                  <a:ext uri="{FF2B5EF4-FFF2-40B4-BE49-F238E27FC236}">
                    <a16:creationId xmlns:a16="http://schemas.microsoft.com/office/drawing/2014/main" id="{507C5E03-DB8A-E691-F172-4740F3569140}"/>
                  </a:ext>
                </a:extLst>
              </p14:cNvPr>
              <p14:cNvContentPartPr/>
              <p14:nvPr/>
            </p14:nvContentPartPr>
            <p14:xfrm>
              <a:off x="7891282" y="320107"/>
              <a:ext cx="3272040" cy="1494720"/>
            </p14:xfrm>
          </p:contentPart>
        </mc:Choice>
        <mc:Fallback xmlns="">
          <p:pic>
            <p:nvPicPr>
              <p:cNvPr id="255" name="Ink 254">
                <a:extLst>
                  <a:ext uri="{FF2B5EF4-FFF2-40B4-BE49-F238E27FC236}">
                    <a16:creationId xmlns:a16="http://schemas.microsoft.com/office/drawing/2014/main" id="{507C5E03-DB8A-E691-F172-4740F3569140}"/>
                  </a:ext>
                </a:extLst>
              </p:cNvPr>
              <p:cNvPicPr/>
              <p:nvPr/>
            </p:nvPicPr>
            <p:blipFill>
              <a:blip r:embed="rId360"/>
              <a:stretch>
                <a:fillRect/>
              </a:stretch>
            </p:blipFill>
            <p:spPr>
              <a:xfrm>
                <a:off x="7801282" y="140467"/>
                <a:ext cx="3451680" cy="18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1">
            <p14:nvContentPartPr>
              <p14:cNvPr id="256" name="Ink 255">
                <a:extLst>
                  <a:ext uri="{FF2B5EF4-FFF2-40B4-BE49-F238E27FC236}">
                    <a16:creationId xmlns:a16="http://schemas.microsoft.com/office/drawing/2014/main" id="{AACF0CBE-F6F3-3A73-39A0-8F81A11DC931}"/>
                  </a:ext>
                </a:extLst>
              </p14:cNvPr>
              <p14:cNvContentPartPr/>
              <p14:nvPr/>
            </p14:nvContentPartPr>
            <p14:xfrm>
              <a:off x="8122042" y="2711823"/>
              <a:ext cx="3563280" cy="1935720"/>
            </p14:xfrm>
          </p:contentPart>
        </mc:Choice>
        <mc:Fallback xmlns="">
          <p:pic>
            <p:nvPicPr>
              <p:cNvPr id="256" name="Ink 255">
                <a:extLst>
                  <a:ext uri="{FF2B5EF4-FFF2-40B4-BE49-F238E27FC236}">
                    <a16:creationId xmlns:a16="http://schemas.microsoft.com/office/drawing/2014/main" id="{AACF0CBE-F6F3-3A73-39A0-8F81A11DC931}"/>
                  </a:ext>
                </a:extLst>
              </p:cNvPr>
              <p:cNvPicPr/>
              <p:nvPr/>
            </p:nvPicPr>
            <p:blipFill>
              <a:blip r:embed="rId362"/>
              <a:stretch>
                <a:fillRect/>
              </a:stretch>
            </p:blipFill>
            <p:spPr>
              <a:xfrm>
                <a:off x="8032042" y="2531823"/>
                <a:ext cx="3742920" cy="229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3">
            <p14:nvContentPartPr>
              <p14:cNvPr id="257" name="Ink 256">
                <a:extLst>
                  <a:ext uri="{FF2B5EF4-FFF2-40B4-BE49-F238E27FC236}">
                    <a16:creationId xmlns:a16="http://schemas.microsoft.com/office/drawing/2014/main" id="{E765CC0D-A21C-6A7F-E1E0-98D47D783541}"/>
                  </a:ext>
                </a:extLst>
              </p14:cNvPr>
              <p14:cNvContentPartPr/>
              <p14:nvPr/>
            </p14:nvContentPartPr>
            <p14:xfrm>
              <a:off x="8477002" y="3564303"/>
              <a:ext cx="2020680" cy="146520"/>
            </p14:xfrm>
          </p:contentPart>
        </mc:Choice>
        <mc:Fallback xmlns="">
          <p:pic>
            <p:nvPicPr>
              <p:cNvPr id="257" name="Ink 256">
                <a:extLst>
                  <a:ext uri="{FF2B5EF4-FFF2-40B4-BE49-F238E27FC236}">
                    <a16:creationId xmlns:a16="http://schemas.microsoft.com/office/drawing/2014/main" id="{E765CC0D-A21C-6A7F-E1E0-98D47D783541}"/>
                  </a:ext>
                </a:extLst>
              </p:cNvPr>
              <p:cNvPicPr/>
              <p:nvPr/>
            </p:nvPicPr>
            <p:blipFill>
              <a:blip r:embed="rId364"/>
              <a:stretch>
                <a:fillRect/>
              </a:stretch>
            </p:blipFill>
            <p:spPr>
              <a:xfrm>
                <a:off x="8387002" y="3384303"/>
                <a:ext cx="2200320" cy="50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5">
            <p14:nvContentPartPr>
              <p14:cNvPr id="258" name="Ink 257">
                <a:extLst>
                  <a:ext uri="{FF2B5EF4-FFF2-40B4-BE49-F238E27FC236}">
                    <a16:creationId xmlns:a16="http://schemas.microsoft.com/office/drawing/2014/main" id="{712902DD-3C0A-F026-04B9-83E4A5AF6D23}"/>
                  </a:ext>
                </a:extLst>
              </p14:cNvPr>
              <p14:cNvContentPartPr/>
              <p14:nvPr/>
            </p14:nvContentPartPr>
            <p14:xfrm>
              <a:off x="620611" y="272947"/>
              <a:ext cx="3024720" cy="1613160"/>
            </p14:xfrm>
          </p:contentPart>
        </mc:Choice>
        <mc:Fallback xmlns="">
          <p:pic>
            <p:nvPicPr>
              <p:cNvPr id="258" name="Ink 257">
                <a:extLst>
                  <a:ext uri="{FF2B5EF4-FFF2-40B4-BE49-F238E27FC236}">
                    <a16:creationId xmlns:a16="http://schemas.microsoft.com/office/drawing/2014/main" id="{712902DD-3C0A-F026-04B9-83E4A5AF6D23}"/>
                  </a:ext>
                </a:extLst>
              </p:cNvPr>
              <p:cNvPicPr/>
              <p:nvPr/>
            </p:nvPicPr>
            <p:blipFill>
              <a:blip r:embed="rId366"/>
              <a:stretch>
                <a:fillRect/>
              </a:stretch>
            </p:blipFill>
            <p:spPr>
              <a:xfrm>
                <a:off x="530971" y="92947"/>
                <a:ext cx="3204360" cy="19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7">
            <p14:nvContentPartPr>
              <p14:cNvPr id="259" name="Ink 258">
                <a:extLst>
                  <a:ext uri="{FF2B5EF4-FFF2-40B4-BE49-F238E27FC236}">
                    <a16:creationId xmlns:a16="http://schemas.microsoft.com/office/drawing/2014/main" id="{BAD6CA73-521F-5C7F-935B-C5D47FB68F54}"/>
                  </a:ext>
                </a:extLst>
              </p14:cNvPr>
              <p14:cNvContentPartPr/>
              <p14:nvPr/>
            </p14:nvContentPartPr>
            <p14:xfrm>
              <a:off x="3360571" y="1014547"/>
              <a:ext cx="273960" cy="275760"/>
            </p14:xfrm>
          </p:contentPart>
        </mc:Choice>
        <mc:Fallback xmlns="">
          <p:pic>
            <p:nvPicPr>
              <p:cNvPr id="259" name="Ink 258">
                <a:extLst>
                  <a:ext uri="{FF2B5EF4-FFF2-40B4-BE49-F238E27FC236}">
                    <a16:creationId xmlns:a16="http://schemas.microsoft.com/office/drawing/2014/main" id="{BAD6CA73-521F-5C7F-935B-C5D47FB68F54}"/>
                  </a:ext>
                </a:extLst>
              </p:cNvPr>
              <p:cNvPicPr/>
              <p:nvPr/>
            </p:nvPicPr>
            <p:blipFill>
              <a:blip r:embed="rId368"/>
              <a:stretch>
                <a:fillRect/>
              </a:stretch>
            </p:blipFill>
            <p:spPr>
              <a:xfrm>
                <a:off x="3270571" y="834907"/>
                <a:ext cx="453600" cy="63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9">
            <p14:nvContentPartPr>
              <p14:cNvPr id="260" name="Ink 259">
                <a:extLst>
                  <a:ext uri="{FF2B5EF4-FFF2-40B4-BE49-F238E27FC236}">
                    <a16:creationId xmlns:a16="http://schemas.microsoft.com/office/drawing/2014/main" id="{623ACB76-8FDD-179D-6397-A6FB1DACF560}"/>
                  </a:ext>
                </a:extLst>
              </p14:cNvPr>
              <p14:cNvContentPartPr/>
              <p14:nvPr/>
            </p14:nvContentPartPr>
            <p14:xfrm>
              <a:off x="654451" y="392467"/>
              <a:ext cx="1000080" cy="1244880"/>
            </p14:xfrm>
          </p:contentPart>
        </mc:Choice>
        <mc:Fallback xmlns="">
          <p:pic>
            <p:nvPicPr>
              <p:cNvPr id="260" name="Ink 259">
                <a:extLst>
                  <a:ext uri="{FF2B5EF4-FFF2-40B4-BE49-F238E27FC236}">
                    <a16:creationId xmlns:a16="http://schemas.microsoft.com/office/drawing/2014/main" id="{623ACB76-8FDD-179D-6397-A6FB1DACF560}"/>
                  </a:ext>
                </a:extLst>
              </p:cNvPr>
              <p:cNvPicPr/>
              <p:nvPr/>
            </p:nvPicPr>
            <p:blipFill>
              <a:blip r:embed="rId370"/>
              <a:stretch>
                <a:fillRect/>
              </a:stretch>
            </p:blipFill>
            <p:spPr>
              <a:xfrm>
                <a:off x="564451" y="212467"/>
                <a:ext cx="1179720" cy="160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1">
            <p14:nvContentPartPr>
              <p14:cNvPr id="261" name="Ink 260">
                <a:extLst>
                  <a:ext uri="{FF2B5EF4-FFF2-40B4-BE49-F238E27FC236}">
                    <a16:creationId xmlns:a16="http://schemas.microsoft.com/office/drawing/2014/main" id="{FDC47A52-7ED9-FA61-BAF7-D0CFB0CD407D}"/>
                  </a:ext>
                </a:extLst>
              </p14:cNvPr>
              <p14:cNvContentPartPr/>
              <p14:nvPr/>
            </p14:nvContentPartPr>
            <p14:xfrm>
              <a:off x="1522051" y="506587"/>
              <a:ext cx="2089080" cy="1028160"/>
            </p14:xfrm>
          </p:contentPart>
        </mc:Choice>
        <mc:Fallback xmlns="">
          <p:pic>
            <p:nvPicPr>
              <p:cNvPr id="261" name="Ink 260">
                <a:extLst>
                  <a:ext uri="{FF2B5EF4-FFF2-40B4-BE49-F238E27FC236}">
                    <a16:creationId xmlns:a16="http://schemas.microsoft.com/office/drawing/2014/main" id="{FDC47A52-7ED9-FA61-BAF7-D0CFB0CD407D}"/>
                  </a:ext>
                </a:extLst>
              </p:cNvPr>
              <p:cNvPicPr/>
              <p:nvPr/>
            </p:nvPicPr>
            <p:blipFill>
              <a:blip r:embed="rId372"/>
              <a:stretch>
                <a:fillRect/>
              </a:stretch>
            </p:blipFill>
            <p:spPr>
              <a:xfrm>
                <a:off x="1432411" y="326587"/>
                <a:ext cx="2268720" cy="138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3">
            <p14:nvContentPartPr>
              <p14:cNvPr id="262" name="Ink 261">
                <a:extLst>
                  <a:ext uri="{FF2B5EF4-FFF2-40B4-BE49-F238E27FC236}">
                    <a16:creationId xmlns:a16="http://schemas.microsoft.com/office/drawing/2014/main" id="{29AE2104-7CED-6B53-672E-1A62979E3927}"/>
                  </a:ext>
                </a:extLst>
              </p14:cNvPr>
              <p14:cNvContentPartPr/>
              <p14:nvPr/>
            </p14:nvContentPartPr>
            <p14:xfrm>
              <a:off x="1734811" y="1567147"/>
              <a:ext cx="331560" cy="34560"/>
            </p14:xfrm>
          </p:contentPart>
        </mc:Choice>
        <mc:Fallback xmlns="">
          <p:pic>
            <p:nvPicPr>
              <p:cNvPr id="262" name="Ink 261">
                <a:extLst>
                  <a:ext uri="{FF2B5EF4-FFF2-40B4-BE49-F238E27FC236}">
                    <a16:creationId xmlns:a16="http://schemas.microsoft.com/office/drawing/2014/main" id="{29AE2104-7CED-6B53-672E-1A62979E3927}"/>
                  </a:ext>
                </a:extLst>
              </p:cNvPr>
              <p:cNvPicPr/>
              <p:nvPr/>
            </p:nvPicPr>
            <p:blipFill>
              <a:blip r:embed="rId374"/>
              <a:stretch>
                <a:fillRect/>
              </a:stretch>
            </p:blipFill>
            <p:spPr>
              <a:xfrm>
                <a:off x="1645171" y="1387147"/>
                <a:ext cx="511200" cy="394200"/>
              </a:xfrm>
              <a:prstGeom prst="rect">
                <a:avLst/>
              </a:prstGeom>
            </p:spPr>
          </p:pic>
        </mc:Fallback>
      </mc:AlternateContent>
      <p:pic>
        <p:nvPicPr>
          <p:cNvPr id="263" name="Picture 262">
            <a:extLst>
              <a:ext uri="{FF2B5EF4-FFF2-40B4-BE49-F238E27FC236}">
                <a16:creationId xmlns:a16="http://schemas.microsoft.com/office/drawing/2014/main" id="{AFEBDE0B-0F35-C247-E7BD-5A7FBC87DE70}"/>
              </a:ext>
            </a:extLst>
          </p:cNvPr>
          <p:cNvPicPr>
            <a:picLocks noChangeAspect="1"/>
          </p:cNvPicPr>
          <p:nvPr/>
        </p:nvPicPr>
        <p:blipFill>
          <a:blip r:embed="rId375"/>
          <a:srcRect t="64910"/>
          <a:stretch>
            <a:fillRect/>
          </a:stretch>
        </p:blipFill>
        <p:spPr>
          <a:xfrm>
            <a:off x="0" y="4704849"/>
            <a:ext cx="5847091" cy="215314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76">
            <p14:nvContentPartPr>
              <p14:cNvPr id="264" name="Ink 263">
                <a:extLst>
                  <a:ext uri="{FF2B5EF4-FFF2-40B4-BE49-F238E27FC236}">
                    <a16:creationId xmlns:a16="http://schemas.microsoft.com/office/drawing/2014/main" id="{52132677-2C18-8BE9-F2E9-2517F023C3ED}"/>
                  </a:ext>
                </a:extLst>
              </p14:cNvPr>
              <p14:cNvContentPartPr/>
              <p14:nvPr/>
            </p14:nvContentPartPr>
            <p14:xfrm>
              <a:off x="1924531" y="6027187"/>
              <a:ext cx="1828800" cy="61200"/>
            </p14:xfrm>
          </p:contentPart>
        </mc:Choice>
        <mc:Fallback xmlns="">
          <p:pic>
            <p:nvPicPr>
              <p:cNvPr id="264" name="Ink 263">
                <a:extLst>
                  <a:ext uri="{FF2B5EF4-FFF2-40B4-BE49-F238E27FC236}">
                    <a16:creationId xmlns:a16="http://schemas.microsoft.com/office/drawing/2014/main" id="{52132677-2C18-8BE9-F2E9-2517F023C3ED}"/>
                  </a:ext>
                </a:extLst>
              </p:cNvPr>
              <p:cNvPicPr/>
              <p:nvPr/>
            </p:nvPicPr>
            <p:blipFill>
              <a:blip r:embed="rId377"/>
              <a:stretch>
                <a:fillRect/>
              </a:stretch>
            </p:blipFill>
            <p:spPr>
              <a:xfrm>
                <a:off x="1834531" y="5847187"/>
                <a:ext cx="2008440" cy="42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8">
            <p14:nvContentPartPr>
              <p14:cNvPr id="265" name="Ink 264">
                <a:extLst>
                  <a:ext uri="{FF2B5EF4-FFF2-40B4-BE49-F238E27FC236}">
                    <a16:creationId xmlns:a16="http://schemas.microsoft.com/office/drawing/2014/main" id="{85E94E54-94FD-E261-092F-4BCC778A08F7}"/>
                  </a:ext>
                </a:extLst>
              </p14:cNvPr>
              <p14:cNvContentPartPr/>
              <p14:nvPr/>
            </p14:nvContentPartPr>
            <p14:xfrm>
              <a:off x="1848931" y="6216187"/>
              <a:ext cx="1905840" cy="425160"/>
            </p14:xfrm>
          </p:contentPart>
        </mc:Choice>
        <mc:Fallback xmlns="">
          <p:pic>
            <p:nvPicPr>
              <p:cNvPr id="265" name="Ink 264">
                <a:extLst>
                  <a:ext uri="{FF2B5EF4-FFF2-40B4-BE49-F238E27FC236}">
                    <a16:creationId xmlns:a16="http://schemas.microsoft.com/office/drawing/2014/main" id="{85E94E54-94FD-E261-092F-4BCC778A08F7}"/>
                  </a:ext>
                </a:extLst>
              </p:cNvPr>
              <p:cNvPicPr/>
              <p:nvPr/>
            </p:nvPicPr>
            <p:blipFill>
              <a:blip r:embed="rId379"/>
              <a:stretch>
                <a:fillRect/>
              </a:stretch>
            </p:blipFill>
            <p:spPr>
              <a:xfrm>
                <a:off x="1758931" y="6036187"/>
                <a:ext cx="2085480" cy="78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0">
            <p14:nvContentPartPr>
              <p14:cNvPr id="266" name="Ink 265">
                <a:extLst>
                  <a:ext uri="{FF2B5EF4-FFF2-40B4-BE49-F238E27FC236}">
                    <a16:creationId xmlns:a16="http://schemas.microsoft.com/office/drawing/2014/main" id="{42367C02-9EC9-674E-FB5D-65B765D4CECE}"/>
                  </a:ext>
                </a:extLst>
              </p14:cNvPr>
              <p14:cNvContentPartPr/>
              <p14:nvPr/>
            </p14:nvContentPartPr>
            <p14:xfrm>
              <a:off x="1821211" y="5983267"/>
              <a:ext cx="345240" cy="581760"/>
            </p14:xfrm>
          </p:contentPart>
        </mc:Choice>
        <mc:Fallback xmlns="">
          <p:pic>
            <p:nvPicPr>
              <p:cNvPr id="266" name="Ink 265">
                <a:extLst>
                  <a:ext uri="{FF2B5EF4-FFF2-40B4-BE49-F238E27FC236}">
                    <a16:creationId xmlns:a16="http://schemas.microsoft.com/office/drawing/2014/main" id="{42367C02-9EC9-674E-FB5D-65B765D4CECE}"/>
                  </a:ext>
                </a:extLst>
              </p:cNvPr>
              <p:cNvPicPr/>
              <p:nvPr/>
            </p:nvPicPr>
            <p:blipFill>
              <a:blip r:embed="rId381"/>
              <a:stretch>
                <a:fillRect/>
              </a:stretch>
            </p:blipFill>
            <p:spPr>
              <a:xfrm>
                <a:off x="1731211" y="5803267"/>
                <a:ext cx="524880" cy="9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2">
            <p14:nvContentPartPr>
              <p14:cNvPr id="267" name="Ink 266">
                <a:extLst>
                  <a:ext uri="{FF2B5EF4-FFF2-40B4-BE49-F238E27FC236}">
                    <a16:creationId xmlns:a16="http://schemas.microsoft.com/office/drawing/2014/main" id="{E56BE71C-6988-BEE8-E286-FA3ACF9F7F76}"/>
                  </a:ext>
                </a:extLst>
              </p14:cNvPr>
              <p14:cNvContentPartPr/>
              <p14:nvPr/>
            </p14:nvContentPartPr>
            <p14:xfrm>
              <a:off x="1829851" y="6010987"/>
              <a:ext cx="870840" cy="111600"/>
            </p14:xfrm>
          </p:contentPart>
        </mc:Choice>
        <mc:Fallback xmlns="">
          <p:pic>
            <p:nvPicPr>
              <p:cNvPr id="267" name="Ink 266">
                <a:extLst>
                  <a:ext uri="{FF2B5EF4-FFF2-40B4-BE49-F238E27FC236}">
                    <a16:creationId xmlns:a16="http://schemas.microsoft.com/office/drawing/2014/main" id="{E56BE71C-6988-BEE8-E286-FA3ACF9F7F76}"/>
                  </a:ext>
                </a:extLst>
              </p:cNvPr>
              <p:cNvPicPr/>
              <p:nvPr/>
            </p:nvPicPr>
            <p:blipFill>
              <a:blip r:embed="rId383"/>
              <a:stretch>
                <a:fillRect/>
              </a:stretch>
            </p:blipFill>
            <p:spPr>
              <a:xfrm>
                <a:off x="1740211" y="5831347"/>
                <a:ext cx="1050480" cy="47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4">
            <p14:nvContentPartPr>
              <p14:cNvPr id="268" name="Ink 267">
                <a:extLst>
                  <a:ext uri="{FF2B5EF4-FFF2-40B4-BE49-F238E27FC236}">
                    <a16:creationId xmlns:a16="http://schemas.microsoft.com/office/drawing/2014/main" id="{64DDCEEB-B229-C486-A423-F5EBBFA3D660}"/>
                  </a:ext>
                </a:extLst>
              </p14:cNvPr>
              <p14:cNvContentPartPr/>
              <p14:nvPr/>
            </p14:nvContentPartPr>
            <p14:xfrm>
              <a:off x="2035051" y="6237067"/>
              <a:ext cx="1186920" cy="92160"/>
            </p14:xfrm>
          </p:contentPart>
        </mc:Choice>
        <mc:Fallback xmlns="">
          <p:pic>
            <p:nvPicPr>
              <p:cNvPr id="268" name="Ink 267">
                <a:extLst>
                  <a:ext uri="{FF2B5EF4-FFF2-40B4-BE49-F238E27FC236}">
                    <a16:creationId xmlns:a16="http://schemas.microsoft.com/office/drawing/2014/main" id="{64DDCEEB-B229-C486-A423-F5EBBFA3D660}"/>
                  </a:ext>
                </a:extLst>
              </p:cNvPr>
              <p:cNvPicPr/>
              <p:nvPr/>
            </p:nvPicPr>
            <p:blipFill>
              <a:blip r:embed="rId385"/>
              <a:stretch>
                <a:fillRect/>
              </a:stretch>
            </p:blipFill>
            <p:spPr>
              <a:xfrm>
                <a:off x="2017411" y="6201067"/>
                <a:ext cx="1222560" cy="16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6">
            <p14:nvContentPartPr>
              <p14:cNvPr id="269" name="Ink 268">
                <a:extLst>
                  <a:ext uri="{FF2B5EF4-FFF2-40B4-BE49-F238E27FC236}">
                    <a16:creationId xmlns:a16="http://schemas.microsoft.com/office/drawing/2014/main" id="{3ECADB45-6621-DE09-4D4B-2CC62DDB0695}"/>
                  </a:ext>
                </a:extLst>
              </p14:cNvPr>
              <p14:cNvContentPartPr/>
              <p14:nvPr/>
            </p14:nvContentPartPr>
            <p14:xfrm>
              <a:off x="2118931" y="6218347"/>
              <a:ext cx="1270440" cy="101160"/>
            </p14:xfrm>
          </p:contentPart>
        </mc:Choice>
        <mc:Fallback xmlns="">
          <p:pic>
            <p:nvPicPr>
              <p:cNvPr id="269" name="Ink 268">
                <a:extLst>
                  <a:ext uri="{FF2B5EF4-FFF2-40B4-BE49-F238E27FC236}">
                    <a16:creationId xmlns:a16="http://schemas.microsoft.com/office/drawing/2014/main" id="{3ECADB45-6621-DE09-4D4B-2CC62DDB0695}"/>
                  </a:ext>
                </a:extLst>
              </p:cNvPr>
              <p:cNvPicPr/>
              <p:nvPr/>
            </p:nvPicPr>
            <p:blipFill>
              <a:blip r:embed="rId387"/>
              <a:stretch>
                <a:fillRect/>
              </a:stretch>
            </p:blipFill>
            <p:spPr>
              <a:xfrm>
                <a:off x="2101291" y="6182347"/>
                <a:ext cx="130608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8">
            <p14:nvContentPartPr>
              <p14:cNvPr id="270" name="Ink 269">
                <a:extLst>
                  <a:ext uri="{FF2B5EF4-FFF2-40B4-BE49-F238E27FC236}">
                    <a16:creationId xmlns:a16="http://schemas.microsoft.com/office/drawing/2014/main" id="{06DD4627-F725-EBA9-4C22-654236E83F81}"/>
                  </a:ext>
                </a:extLst>
              </p14:cNvPr>
              <p14:cNvContentPartPr/>
              <p14:nvPr/>
            </p14:nvContentPartPr>
            <p14:xfrm>
              <a:off x="2990131" y="6224467"/>
              <a:ext cx="372240" cy="82080"/>
            </p14:xfrm>
          </p:contentPart>
        </mc:Choice>
        <mc:Fallback xmlns="">
          <p:pic>
            <p:nvPicPr>
              <p:cNvPr id="270" name="Ink 269">
                <a:extLst>
                  <a:ext uri="{FF2B5EF4-FFF2-40B4-BE49-F238E27FC236}">
                    <a16:creationId xmlns:a16="http://schemas.microsoft.com/office/drawing/2014/main" id="{06DD4627-F725-EBA9-4C22-654236E83F81}"/>
                  </a:ext>
                </a:extLst>
              </p:cNvPr>
              <p:cNvPicPr/>
              <p:nvPr/>
            </p:nvPicPr>
            <p:blipFill>
              <a:blip r:embed="rId389"/>
              <a:stretch>
                <a:fillRect/>
              </a:stretch>
            </p:blipFill>
            <p:spPr>
              <a:xfrm>
                <a:off x="2972491" y="6188467"/>
                <a:ext cx="40788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0">
            <p14:nvContentPartPr>
              <p14:cNvPr id="271" name="Ink 270">
                <a:extLst>
                  <a:ext uri="{FF2B5EF4-FFF2-40B4-BE49-F238E27FC236}">
                    <a16:creationId xmlns:a16="http://schemas.microsoft.com/office/drawing/2014/main" id="{F73C9314-FAB8-C2B4-AC09-898355AD8779}"/>
                  </a:ext>
                </a:extLst>
              </p14:cNvPr>
              <p14:cNvContentPartPr/>
              <p14:nvPr/>
            </p14:nvContentPartPr>
            <p14:xfrm>
              <a:off x="1975291" y="6385027"/>
              <a:ext cx="1536840" cy="148680"/>
            </p14:xfrm>
          </p:contentPart>
        </mc:Choice>
        <mc:Fallback xmlns="">
          <p:pic>
            <p:nvPicPr>
              <p:cNvPr id="271" name="Ink 270">
                <a:extLst>
                  <a:ext uri="{FF2B5EF4-FFF2-40B4-BE49-F238E27FC236}">
                    <a16:creationId xmlns:a16="http://schemas.microsoft.com/office/drawing/2014/main" id="{F73C9314-FAB8-C2B4-AC09-898355AD8779}"/>
                  </a:ext>
                </a:extLst>
              </p:cNvPr>
              <p:cNvPicPr/>
              <p:nvPr/>
            </p:nvPicPr>
            <p:blipFill>
              <a:blip r:embed="rId391"/>
              <a:stretch>
                <a:fillRect/>
              </a:stretch>
            </p:blipFill>
            <p:spPr>
              <a:xfrm>
                <a:off x="1957651" y="6349387"/>
                <a:ext cx="1572480" cy="22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2">
            <p14:nvContentPartPr>
              <p14:cNvPr id="272" name="Ink 271">
                <a:extLst>
                  <a:ext uri="{FF2B5EF4-FFF2-40B4-BE49-F238E27FC236}">
                    <a16:creationId xmlns:a16="http://schemas.microsoft.com/office/drawing/2014/main" id="{92DDCBAA-0463-FA9F-D03D-0235F130D6AA}"/>
                  </a:ext>
                </a:extLst>
              </p14:cNvPr>
              <p14:cNvContentPartPr/>
              <p14:nvPr/>
            </p14:nvContentPartPr>
            <p14:xfrm>
              <a:off x="5095411" y="1653311"/>
              <a:ext cx="2533320" cy="798840"/>
            </p14:xfrm>
          </p:contentPart>
        </mc:Choice>
        <mc:Fallback xmlns="">
          <p:pic>
            <p:nvPicPr>
              <p:cNvPr id="272" name="Ink 271">
                <a:extLst>
                  <a:ext uri="{FF2B5EF4-FFF2-40B4-BE49-F238E27FC236}">
                    <a16:creationId xmlns:a16="http://schemas.microsoft.com/office/drawing/2014/main" id="{92DDCBAA-0463-FA9F-D03D-0235F130D6AA}"/>
                  </a:ext>
                </a:extLst>
              </p:cNvPr>
              <p:cNvPicPr/>
              <p:nvPr/>
            </p:nvPicPr>
            <p:blipFill>
              <a:blip r:embed="rId393"/>
              <a:stretch>
                <a:fillRect/>
              </a:stretch>
            </p:blipFill>
            <p:spPr>
              <a:xfrm>
                <a:off x="5086411" y="1644311"/>
                <a:ext cx="2550960" cy="81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4">
            <p14:nvContentPartPr>
              <p14:cNvPr id="273" name="Ink 272">
                <a:extLst>
                  <a:ext uri="{FF2B5EF4-FFF2-40B4-BE49-F238E27FC236}">
                    <a16:creationId xmlns:a16="http://schemas.microsoft.com/office/drawing/2014/main" id="{3D7AC7EA-4802-F32C-D7C7-BA365B19F55E}"/>
                  </a:ext>
                </a:extLst>
              </p14:cNvPr>
              <p14:cNvContentPartPr/>
              <p14:nvPr/>
            </p14:nvContentPartPr>
            <p14:xfrm>
              <a:off x="5731531" y="3568871"/>
              <a:ext cx="2196000" cy="244800"/>
            </p14:xfrm>
          </p:contentPart>
        </mc:Choice>
        <mc:Fallback xmlns="">
          <p:pic>
            <p:nvPicPr>
              <p:cNvPr id="273" name="Ink 272">
                <a:extLst>
                  <a:ext uri="{FF2B5EF4-FFF2-40B4-BE49-F238E27FC236}">
                    <a16:creationId xmlns:a16="http://schemas.microsoft.com/office/drawing/2014/main" id="{3D7AC7EA-4802-F32C-D7C7-BA365B19F55E}"/>
                  </a:ext>
                </a:extLst>
              </p:cNvPr>
              <p:cNvPicPr/>
              <p:nvPr/>
            </p:nvPicPr>
            <p:blipFill>
              <a:blip r:embed="rId395"/>
              <a:stretch>
                <a:fillRect/>
              </a:stretch>
            </p:blipFill>
            <p:spPr>
              <a:xfrm>
                <a:off x="5722531" y="3559871"/>
                <a:ext cx="221364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6">
            <p14:nvContentPartPr>
              <p14:cNvPr id="274" name="Ink 273">
                <a:extLst>
                  <a:ext uri="{FF2B5EF4-FFF2-40B4-BE49-F238E27FC236}">
                    <a16:creationId xmlns:a16="http://schemas.microsoft.com/office/drawing/2014/main" id="{786A54FB-A12B-CA50-E715-B171CF2D0C2C}"/>
                  </a:ext>
                </a:extLst>
              </p14:cNvPr>
              <p14:cNvContentPartPr/>
              <p14:nvPr/>
            </p14:nvContentPartPr>
            <p14:xfrm>
              <a:off x="7262971" y="1711631"/>
              <a:ext cx="194040" cy="279360"/>
            </p14:xfrm>
          </p:contentPart>
        </mc:Choice>
        <mc:Fallback xmlns="">
          <p:pic>
            <p:nvPicPr>
              <p:cNvPr id="274" name="Ink 273">
                <a:extLst>
                  <a:ext uri="{FF2B5EF4-FFF2-40B4-BE49-F238E27FC236}">
                    <a16:creationId xmlns:a16="http://schemas.microsoft.com/office/drawing/2014/main" id="{786A54FB-A12B-CA50-E715-B171CF2D0C2C}"/>
                  </a:ext>
                </a:extLst>
              </p:cNvPr>
              <p:cNvPicPr/>
              <p:nvPr/>
            </p:nvPicPr>
            <p:blipFill>
              <a:blip r:embed="rId397"/>
              <a:stretch>
                <a:fillRect/>
              </a:stretch>
            </p:blipFill>
            <p:spPr>
              <a:xfrm>
                <a:off x="7253971" y="1702631"/>
                <a:ext cx="211680" cy="29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90" name="Group 89">
            <a:extLst>
              <a:ext uri="{FF2B5EF4-FFF2-40B4-BE49-F238E27FC236}">
                <a16:creationId xmlns:a16="http://schemas.microsoft.com/office/drawing/2014/main" id="{5239D4E9-D614-1260-485A-0EC3D2535F75}"/>
              </a:ext>
            </a:extLst>
          </p:cNvPr>
          <p:cNvGrpSpPr/>
          <p:nvPr/>
        </p:nvGrpSpPr>
        <p:grpSpPr>
          <a:xfrm>
            <a:off x="6704199" y="5678707"/>
            <a:ext cx="3963960" cy="767880"/>
            <a:chOff x="5848728" y="4930571"/>
            <a:chExt cx="3963960" cy="76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49187DC7-667C-9518-E851-33B6F2CB4596}"/>
                    </a:ext>
                  </a:extLst>
                </p14:cNvPr>
                <p14:cNvContentPartPr/>
                <p14:nvPr/>
              </p14:nvContentPartPr>
              <p14:xfrm>
                <a:off x="5848728" y="5268251"/>
                <a:ext cx="182160" cy="2667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49187DC7-667C-9518-E851-33B6F2CB4596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5839746" y="5259251"/>
                  <a:ext cx="199765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6D09D996-4BA4-BE7A-F5D0-166A7BE0EF3C}"/>
                    </a:ext>
                  </a:extLst>
                </p14:cNvPr>
                <p14:cNvContentPartPr/>
                <p14:nvPr/>
              </p14:nvContentPartPr>
              <p14:xfrm>
                <a:off x="6027648" y="5529251"/>
                <a:ext cx="77040" cy="1335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6D09D996-4BA4-BE7A-F5D0-166A7BE0EF3C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6018648" y="5520251"/>
                  <a:ext cx="946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6CB4F9BE-4342-3DA2-D208-72C371F85875}"/>
                    </a:ext>
                  </a:extLst>
                </p14:cNvPr>
                <p14:cNvContentPartPr/>
                <p14:nvPr/>
              </p14:nvContentPartPr>
              <p14:xfrm>
                <a:off x="6261288" y="5257091"/>
                <a:ext cx="92160" cy="4089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CB4F9BE-4342-3DA2-D208-72C371F85875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6252288" y="5248099"/>
                  <a:ext cx="109800" cy="4265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3068A86-1E37-1CC6-5739-F379C0F2E00E}"/>
                    </a:ext>
                  </a:extLst>
                </p14:cNvPr>
                <p14:cNvContentPartPr/>
                <p14:nvPr/>
              </p14:nvContentPartPr>
              <p14:xfrm>
                <a:off x="6415368" y="5336291"/>
                <a:ext cx="159480" cy="2242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3068A86-1E37-1CC6-5739-F379C0F2E00E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6406368" y="5327291"/>
                  <a:ext cx="17712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0C45726-DC0C-0D14-7878-0E1356659DBD}"/>
                    </a:ext>
                  </a:extLst>
                </p14:cNvPr>
                <p14:cNvContentPartPr/>
                <p14:nvPr/>
              </p14:nvContentPartPr>
              <p14:xfrm>
                <a:off x="6512568" y="5552291"/>
                <a:ext cx="83160" cy="1461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0C45726-DC0C-0D14-7878-0E1356659DBD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6503529" y="5543269"/>
                  <a:ext cx="100877" cy="1638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255CE184-552D-C52B-8DFA-4F653587C342}"/>
                    </a:ext>
                  </a:extLst>
                </p14:cNvPr>
                <p14:cNvContentPartPr/>
                <p14:nvPr/>
              </p14:nvContentPartPr>
              <p14:xfrm>
                <a:off x="6740808" y="5343131"/>
                <a:ext cx="18000" cy="2210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255CE184-552D-C52B-8DFA-4F653587C342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6731624" y="5334131"/>
                  <a:ext cx="3600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34F1C65-C413-5C55-1A97-1C79375F6562}"/>
                    </a:ext>
                  </a:extLst>
                </p14:cNvPr>
                <p14:cNvContentPartPr/>
                <p14:nvPr/>
              </p14:nvContentPartPr>
              <p14:xfrm>
                <a:off x="6645768" y="5346011"/>
                <a:ext cx="218880" cy="324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34F1C65-C413-5C55-1A97-1C79375F6562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6636768" y="5337011"/>
                  <a:ext cx="23652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CBB8577-99E1-D84B-B16E-B6325C758FFF}"/>
                    </a:ext>
                  </a:extLst>
                </p14:cNvPr>
                <p14:cNvContentPartPr/>
                <p14:nvPr/>
              </p14:nvContentPartPr>
              <p14:xfrm>
                <a:off x="6905328" y="5241611"/>
                <a:ext cx="111240" cy="3654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CBB8577-99E1-D84B-B16E-B6325C758FFF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6896328" y="5232620"/>
                  <a:ext cx="128880" cy="3830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3533B7F-48DE-85D7-5D10-6C40B77F06EE}"/>
                    </a:ext>
                  </a:extLst>
                </p14:cNvPr>
                <p14:cNvContentPartPr/>
                <p14:nvPr/>
              </p14:nvContentPartPr>
              <p14:xfrm>
                <a:off x="7266408" y="5388491"/>
                <a:ext cx="178200" cy="6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3533B7F-48DE-85D7-5D10-6C40B77F06EE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7257408" y="5378991"/>
                  <a:ext cx="195840" cy="254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AAAD357-EB66-E021-0723-663C0FA264E7}"/>
                    </a:ext>
                  </a:extLst>
                </p14:cNvPr>
                <p14:cNvContentPartPr/>
                <p14:nvPr/>
              </p14:nvContentPartPr>
              <p14:xfrm>
                <a:off x="7283328" y="5445011"/>
                <a:ext cx="177840" cy="212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AAAD357-EB66-E021-0723-663C0FA264E7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7274328" y="5436011"/>
                  <a:ext cx="1954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64EA038-20A3-89CC-5E27-0E59E1AC2C52}"/>
                    </a:ext>
                  </a:extLst>
                </p14:cNvPr>
                <p14:cNvContentPartPr/>
                <p14:nvPr/>
              </p14:nvContentPartPr>
              <p14:xfrm>
                <a:off x="7656288" y="5231171"/>
                <a:ext cx="225000" cy="3254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64EA038-20A3-89CC-5E27-0E59E1AC2C52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7647288" y="5222171"/>
                  <a:ext cx="24264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1B51CD5-3A38-550F-FE08-63B02A605735}"/>
                    </a:ext>
                  </a:extLst>
                </p14:cNvPr>
                <p14:cNvContentPartPr/>
                <p14:nvPr/>
              </p14:nvContentPartPr>
              <p14:xfrm>
                <a:off x="7815768" y="5478851"/>
                <a:ext cx="129240" cy="1602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1B51CD5-3A38-550F-FE08-63B02A605735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7806793" y="5469871"/>
                  <a:ext cx="146831" cy="17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B85EDD0-EF2B-7352-7EDB-A81DF97F816E}"/>
                    </a:ext>
                  </a:extLst>
                </p14:cNvPr>
                <p14:cNvContentPartPr/>
                <p14:nvPr/>
              </p14:nvContentPartPr>
              <p14:xfrm>
                <a:off x="7978128" y="5525651"/>
                <a:ext cx="68760" cy="770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B85EDD0-EF2B-7352-7EDB-A81DF97F816E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7969175" y="5516651"/>
                  <a:ext cx="86308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10D9795-DBFF-1545-5208-82B8D09D6168}"/>
                    </a:ext>
                  </a:extLst>
                </p14:cNvPr>
                <p14:cNvContentPartPr/>
                <p14:nvPr/>
              </p14:nvContentPartPr>
              <p14:xfrm>
                <a:off x="8167848" y="5078531"/>
                <a:ext cx="114840" cy="5155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10D9795-DBFF-1545-5208-82B8D09D6168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8158848" y="5069525"/>
                  <a:ext cx="132480" cy="5331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55893FF-B3E7-1C17-A164-16262CB7F27E}"/>
                    </a:ext>
                  </a:extLst>
                </p14:cNvPr>
                <p14:cNvContentPartPr/>
                <p14:nvPr/>
              </p14:nvContentPartPr>
              <p14:xfrm>
                <a:off x="8329848" y="5248091"/>
                <a:ext cx="146160" cy="244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55893FF-B3E7-1C17-A164-16262CB7F27E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8320848" y="5239091"/>
                  <a:ext cx="16380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97BF4C43-C186-AD82-5ADF-D97F8688D582}"/>
                    </a:ext>
                  </a:extLst>
                </p14:cNvPr>
                <p14:cNvContentPartPr/>
                <p14:nvPr/>
              </p14:nvContentPartPr>
              <p14:xfrm>
                <a:off x="8618568" y="5294171"/>
                <a:ext cx="18720" cy="1411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7BF4C43-C186-AD82-5ADF-D97F8688D582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8609392" y="5285171"/>
                  <a:ext cx="36706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7AC4A383-73B7-5CB5-E72F-8C18ECA61616}"/>
                    </a:ext>
                  </a:extLst>
                </p14:cNvPr>
                <p14:cNvContentPartPr/>
                <p14:nvPr/>
              </p14:nvContentPartPr>
              <p14:xfrm>
                <a:off x="8568888" y="5334131"/>
                <a:ext cx="164880" cy="277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7AC4A383-73B7-5CB5-E72F-8C18ECA61616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8559888" y="5325131"/>
                  <a:ext cx="1825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20E3F37-2A18-24C7-3DE0-151F38E02BEC}"/>
                    </a:ext>
                  </a:extLst>
                </p14:cNvPr>
                <p14:cNvContentPartPr/>
                <p14:nvPr/>
              </p14:nvContentPartPr>
              <p14:xfrm>
                <a:off x="8899728" y="5047571"/>
                <a:ext cx="7560" cy="1944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20E3F37-2A18-24C7-3DE0-151F38E02BEC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8890728" y="5038571"/>
                  <a:ext cx="252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10B6152-9AA2-A454-4318-1CE8E2F00D23}"/>
                    </a:ext>
                  </a:extLst>
                </p14:cNvPr>
                <p14:cNvContentPartPr/>
                <p14:nvPr/>
              </p14:nvContentPartPr>
              <p14:xfrm>
                <a:off x="8931768" y="5034611"/>
                <a:ext cx="25920" cy="1976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10B6152-9AA2-A454-4318-1CE8E2F00D23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8922768" y="5025627"/>
                  <a:ext cx="43560" cy="2152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DB362F7-A478-EF7F-4000-D6205272CDAA}"/>
                    </a:ext>
                  </a:extLst>
                </p14:cNvPr>
                <p14:cNvContentPartPr/>
                <p14:nvPr/>
              </p14:nvContentPartPr>
              <p14:xfrm>
                <a:off x="8948328" y="5122451"/>
                <a:ext cx="124920" cy="187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DB362F7-A478-EF7F-4000-D6205272CDAA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8939328" y="5113451"/>
                  <a:ext cx="1425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99E64FE9-91ED-63AF-D2A5-43B1A333C714}"/>
                    </a:ext>
                  </a:extLst>
                </p14:cNvPr>
                <p14:cNvContentPartPr/>
                <p14:nvPr/>
              </p14:nvContentPartPr>
              <p14:xfrm>
                <a:off x="9072168" y="5023091"/>
                <a:ext cx="11520" cy="2314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99E64FE9-91ED-63AF-D2A5-43B1A333C714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9063168" y="5014091"/>
                  <a:ext cx="2916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C8F5F1B-01C6-3F3A-D18D-3D9BBDBBBB69}"/>
                    </a:ext>
                  </a:extLst>
                </p14:cNvPr>
                <p14:cNvContentPartPr/>
                <p14:nvPr/>
              </p14:nvContentPartPr>
              <p14:xfrm>
                <a:off x="9113928" y="4930571"/>
                <a:ext cx="75240" cy="928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C8F5F1B-01C6-3F3A-D18D-3D9BBDBBBB69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9104928" y="4921571"/>
                  <a:ext cx="9288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767D3ED-26E0-9B33-9A48-166BCF1D7BD7}"/>
                    </a:ext>
                  </a:extLst>
                </p14:cNvPr>
                <p14:cNvContentPartPr/>
                <p14:nvPr/>
              </p14:nvContentPartPr>
              <p14:xfrm>
                <a:off x="8828448" y="5266451"/>
                <a:ext cx="334800" cy="212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767D3ED-26E0-9B33-9A48-166BCF1D7BD7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8819448" y="5257451"/>
                  <a:ext cx="3524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30CEDD6-EB97-7642-6DDD-D8868D6164A7}"/>
                    </a:ext>
                  </a:extLst>
                </p14:cNvPr>
                <p14:cNvContentPartPr/>
                <p14:nvPr/>
              </p14:nvContentPartPr>
              <p14:xfrm>
                <a:off x="8888568" y="5378051"/>
                <a:ext cx="118440" cy="939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30CEDD6-EB97-7642-6DDD-D8868D6164A7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8879568" y="5369085"/>
                  <a:ext cx="136080" cy="1115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FB44118-D49A-CC9B-67CD-706E3524E148}"/>
                    </a:ext>
                  </a:extLst>
                </p14:cNvPr>
                <p14:cNvContentPartPr/>
                <p14:nvPr/>
              </p14:nvContentPartPr>
              <p14:xfrm>
                <a:off x="8899555" y="5494151"/>
                <a:ext cx="92880" cy="777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FB44118-D49A-CC9B-67CD-706E3524E148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8890555" y="5485151"/>
                  <a:ext cx="1105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B8768044-70F3-B77D-03B5-CC56CA018556}"/>
                    </a:ext>
                  </a:extLst>
                </p14:cNvPr>
                <p14:cNvContentPartPr/>
                <p14:nvPr/>
              </p14:nvContentPartPr>
              <p14:xfrm>
                <a:off x="9062635" y="5441591"/>
                <a:ext cx="7200" cy="111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B8768044-70F3-B77D-03B5-CC56CA018556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9053635" y="5432562"/>
                  <a:ext cx="24840" cy="1289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C287A14D-1136-4514-DA0F-D8E41CCC3740}"/>
                    </a:ext>
                  </a:extLst>
                </p14:cNvPr>
                <p14:cNvContentPartPr/>
                <p14:nvPr/>
              </p14:nvContentPartPr>
              <p14:xfrm>
                <a:off x="9117355" y="5419271"/>
                <a:ext cx="19800" cy="1177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C287A14D-1136-4514-DA0F-D8E41CCC3740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9108355" y="5410271"/>
                  <a:ext cx="374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3B2B59EB-22B6-D3F4-A618-BB2341E845D4}"/>
                    </a:ext>
                  </a:extLst>
                </p14:cNvPr>
                <p14:cNvContentPartPr/>
                <p14:nvPr/>
              </p14:nvContentPartPr>
              <p14:xfrm>
                <a:off x="9052915" y="5403431"/>
                <a:ext cx="116280" cy="406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3B2B59EB-22B6-D3F4-A618-BB2341E845D4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9043915" y="5394431"/>
                  <a:ext cx="13392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8609CBF-42FB-1CC9-D193-262800A4A3F1}"/>
                    </a:ext>
                  </a:extLst>
                </p14:cNvPr>
                <p14:cNvContentPartPr/>
                <p14:nvPr/>
              </p14:nvContentPartPr>
              <p14:xfrm>
                <a:off x="9290328" y="5194811"/>
                <a:ext cx="98280" cy="1882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8609CBF-42FB-1CC9-D193-262800A4A3F1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9281361" y="5185811"/>
                  <a:ext cx="115856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F11FCD18-7ED5-DB3E-CA99-7D4AF1C6EDA9}"/>
                    </a:ext>
                  </a:extLst>
                </p14:cNvPr>
                <p14:cNvContentPartPr/>
                <p14:nvPr/>
              </p14:nvContentPartPr>
              <p14:xfrm>
                <a:off x="9583008" y="5151971"/>
                <a:ext cx="10440" cy="2016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F11FCD18-7ED5-DB3E-CA99-7D4AF1C6EDA9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9574308" y="5142955"/>
                  <a:ext cx="27492" cy="2192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066F49EB-0584-6298-8EC4-00D7A1DFAC50}"/>
                    </a:ext>
                  </a:extLst>
                </p14:cNvPr>
                <p14:cNvContentPartPr/>
                <p14:nvPr/>
              </p14:nvContentPartPr>
              <p14:xfrm>
                <a:off x="9468168" y="5127131"/>
                <a:ext cx="206280" cy="140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066F49EB-0584-6298-8EC4-00D7A1DFAC50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9459152" y="5118356"/>
                  <a:ext cx="223951" cy="312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22844D2C-771B-A9DB-4669-7A5830DF5A3A}"/>
                    </a:ext>
                  </a:extLst>
                </p14:cNvPr>
                <p14:cNvContentPartPr/>
                <p14:nvPr/>
              </p14:nvContentPartPr>
              <p14:xfrm>
                <a:off x="9647088" y="4989611"/>
                <a:ext cx="165600" cy="4903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22844D2C-771B-A9DB-4669-7A5830DF5A3A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9638108" y="4980611"/>
                  <a:ext cx="183202" cy="50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A9C91A43-BDDF-1DCE-4466-517C8A6C6939}"/>
              </a:ext>
            </a:extLst>
          </p:cNvPr>
          <p:cNvGrpSpPr/>
          <p:nvPr/>
        </p:nvGrpSpPr>
        <p:grpSpPr>
          <a:xfrm>
            <a:off x="6096000" y="5301889"/>
            <a:ext cx="1838160" cy="271080"/>
            <a:chOff x="5994369" y="6335949"/>
            <a:chExt cx="1838160" cy="27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7AD064D-221D-178D-6EA3-CD198D4D11B6}"/>
                    </a:ext>
                  </a:extLst>
                </p14:cNvPr>
                <p14:cNvContentPartPr/>
                <p14:nvPr/>
              </p14:nvContentPartPr>
              <p14:xfrm>
                <a:off x="5994369" y="6335949"/>
                <a:ext cx="344880" cy="2358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7AD064D-221D-178D-6EA3-CD198D4D11B6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5985369" y="6326949"/>
                  <a:ext cx="36252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FE68A3F6-9CD2-6D04-5D08-14A8BB0D6EC6}"/>
                    </a:ext>
                  </a:extLst>
                </p14:cNvPr>
                <p14:cNvContentPartPr/>
                <p14:nvPr/>
              </p14:nvContentPartPr>
              <p14:xfrm>
                <a:off x="6422409" y="6540069"/>
                <a:ext cx="31680" cy="381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FE68A3F6-9CD2-6D04-5D08-14A8BB0D6EC6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6413409" y="6531069"/>
                  <a:ext cx="4932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283AD179-F259-5023-9A25-5009123D2FA2}"/>
                    </a:ext>
                  </a:extLst>
                </p14:cNvPr>
                <p14:cNvContentPartPr/>
                <p14:nvPr/>
              </p14:nvContentPartPr>
              <p14:xfrm>
                <a:off x="6592689" y="6381309"/>
                <a:ext cx="463320" cy="2203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283AD179-F259-5023-9A25-5009123D2FA2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6583689" y="6372309"/>
                  <a:ext cx="4809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AA78FBF6-208C-EE03-1F48-8E3B26767285}"/>
                    </a:ext>
                  </a:extLst>
                </p14:cNvPr>
                <p14:cNvContentPartPr/>
                <p14:nvPr/>
              </p14:nvContentPartPr>
              <p14:xfrm>
                <a:off x="7226649" y="6415509"/>
                <a:ext cx="25200" cy="1915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AA78FBF6-208C-EE03-1F48-8E3B26767285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7217649" y="6406509"/>
                  <a:ext cx="4284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1D59F891-D51B-A689-0FD8-96C2188A46A9}"/>
                    </a:ext>
                  </a:extLst>
                </p14:cNvPr>
                <p14:cNvContentPartPr/>
                <p14:nvPr/>
              </p14:nvContentPartPr>
              <p14:xfrm>
                <a:off x="7292529" y="6419469"/>
                <a:ext cx="26640" cy="1821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1D59F891-D51B-A689-0FD8-96C2188A46A9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7283649" y="6410469"/>
                  <a:ext cx="44045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36C3E1B6-237B-59C9-C157-768AF722FD2B}"/>
                    </a:ext>
                  </a:extLst>
                </p14:cNvPr>
                <p14:cNvContentPartPr/>
                <p14:nvPr/>
              </p14:nvContentPartPr>
              <p14:xfrm>
                <a:off x="7271289" y="6495069"/>
                <a:ext cx="106200" cy="244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36C3E1B6-237B-59C9-C157-768AF722FD2B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7262289" y="6486069"/>
                  <a:ext cx="12384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9FFD61F8-8BF6-E738-5801-7257EEC2D481}"/>
                    </a:ext>
                  </a:extLst>
                </p14:cNvPr>
                <p14:cNvContentPartPr/>
                <p14:nvPr/>
              </p14:nvContentPartPr>
              <p14:xfrm>
                <a:off x="7404849" y="6401469"/>
                <a:ext cx="12600" cy="1962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9FFD61F8-8BF6-E738-5801-7257EEC2D481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7395849" y="6392469"/>
                  <a:ext cx="3024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FC7DA053-FE7D-8866-960B-0F4A84376FCA}"/>
                    </a:ext>
                  </a:extLst>
                </p14:cNvPr>
                <p14:cNvContentPartPr/>
                <p14:nvPr/>
              </p14:nvContentPartPr>
              <p14:xfrm>
                <a:off x="7516089" y="6448269"/>
                <a:ext cx="109800" cy="1296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FC7DA053-FE7D-8866-960B-0F4A84376FCA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7507089" y="6439294"/>
                  <a:ext cx="127440" cy="1471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F7B9B658-E69A-D962-D675-215CD1721684}"/>
                    </a:ext>
                  </a:extLst>
                </p14:cNvPr>
                <p14:cNvContentPartPr/>
                <p14:nvPr/>
              </p14:nvContentPartPr>
              <p14:xfrm>
                <a:off x="7649649" y="6406149"/>
                <a:ext cx="182880" cy="1587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F7B9B658-E69A-D962-D675-215CD1721684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7640667" y="6397129"/>
                  <a:ext cx="200485" cy="17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8A9F523D-070C-E0B8-3FAD-533FFBBEDED4}"/>
              </a:ext>
            </a:extLst>
          </p:cNvPr>
          <p:cNvGrpSpPr/>
          <p:nvPr/>
        </p:nvGrpSpPr>
        <p:grpSpPr>
          <a:xfrm>
            <a:off x="8442369" y="5204689"/>
            <a:ext cx="1852273" cy="317529"/>
            <a:chOff x="8434809" y="5278349"/>
            <a:chExt cx="1852273" cy="31752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882B98A5-702F-1D03-A390-D1856B371E49}"/>
                    </a:ext>
                  </a:extLst>
                </p14:cNvPr>
                <p14:cNvContentPartPr/>
                <p14:nvPr/>
              </p14:nvContentPartPr>
              <p14:xfrm>
                <a:off x="8434809" y="5312549"/>
                <a:ext cx="400320" cy="2512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882B98A5-702F-1D03-A390-D1856B371E49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8425809" y="5303549"/>
                  <a:ext cx="41796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8688DC30-7C09-2E52-C97B-2F12C12B52C0}"/>
                    </a:ext>
                  </a:extLst>
                </p14:cNvPr>
                <p14:cNvContentPartPr/>
                <p14:nvPr/>
              </p14:nvContentPartPr>
              <p14:xfrm>
                <a:off x="8950689" y="5278349"/>
                <a:ext cx="601200" cy="2440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8688DC30-7C09-2E52-C97B-2F12C12B52C0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8941689" y="5269349"/>
                  <a:ext cx="61884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46088167-DB91-ED31-E7E5-D01C17534DA4}"/>
                    </a:ext>
                  </a:extLst>
                </p14:cNvPr>
                <p14:cNvContentPartPr/>
                <p14:nvPr/>
              </p14:nvContentPartPr>
              <p14:xfrm>
                <a:off x="9712449" y="5380958"/>
                <a:ext cx="15331" cy="195331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46088167-DB91-ED31-E7E5-D01C17534DA4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9703536" y="5371965"/>
                  <a:ext cx="32801" cy="2129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4EBDC7CC-6B3D-4ECB-5204-F3159D8E8D60}"/>
                    </a:ext>
                  </a:extLst>
                </p14:cNvPr>
                <p14:cNvContentPartPr/>
                <p14:nvPr/>
              </p14:nvContentPartPr>
              <p14:xfrm>
                <a:off x="9755887" y="5383229"/>
                <a:ext cx="20441" cy="212649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4EBDC7CC-6B3D-4ECB-5204-F3159D8E8D60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9746922" y="5374249"/>
                  <a:ext cx="38013" cy="2302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AE7839CA-D0EF-5F91-8FE0-30FA1C1EEB11}"/>
                    </a:ext>
                  </a:extLst>
                </p14:cNvPr>
                <p14:cNvContentPartPr/>
                <p14:nvPr/>
              </p14:nvContentPartPr>
              <p14:xfrm>
                <a:off x="9773206" y="5464144"/>
                <a:ext cx="93406" cy="26404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AE7839CA-D0EF-5F91-8FE0-30FA1C1EEB11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9764225" y="5455224"/>
                  <a:ext cx="111009" cy="438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2C358EB7-67C7-505A-713F-502EDBAA5322}"/>
                    </a:ext>
                  </a:extLst>
                </p14:cNvPr>
                <p14:cNvContentPartPr/>
                <p14:nvPr/>
              </p14:nvContentPartPr>
              <p14:xfrm>
                <a:off x="9860934" y="5365059"/>
                <a:ext cx="21577" cy="215772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2C358EB7-67C7-505A-713F-502EDBAA5322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9851944" y="5356068"/>
                  <a:ext cx="39198" cy="2333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B78022D2-D104-1B9A-FDA3-6BB62B9D7D75}"/>
                    </a:ext>
                  </a:extLst>
                </p14:cNvPr>
                <p14:cNvContentPartPr/>
                <p14:nvPr/>
              </p14:nvContentPartPr>
              <p14:xfrm>
                <a:off x="9949797" y="5453639"/>
                <a:ext cx="97949" cy="12776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B78022D2-D104-1B9A-FDA3-6BB62B9D7D75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9940794" y="5444513"/>
                  <a:ext cx="115594" cy="306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23ABEAF5-8A77-8F08-818C-36E00F992EFE}"/>
                    </a:ext>
                  </a:extLst>
                </p14:cNvPr>
                <p14:cNvContentPartPr/>
                <p14:nvPr/>
              </p14:nvContentPartPr>
              <p14:xfrm>
                <a:off x="9940996" y="5482882"/>
                <a:ext cx="135709" cy="26971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23ABEAF5-8A77-8F08-818C-36E00F992EFE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9931997" y="5473892"/>
                  <a:ext cx="153348" cy="445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AC7B71B1-D252-C700-D742-FE7BE51BB56D}"/>
                    </a:ext>
                  </a:extLst>
                </p14:cNvPr>
                <p14:cNvContentPartPr/>
                <p14:nvPr/>
              </p14:nvContentPartPr>
              <p14:xfrm>
                <a:off x="10124401" y="5378686"/>
                <a:ext cx="162681" cy="17063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AC7B71B1-D252-C700-D742-FE7BE51BB56D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10115403" y="5369705"/>
                  <a:ext cx="180317" cy="188232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98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D1B41EFC-83E4-0F54-F878-E0096A25BF4A}"/>
                  </a:ext>
                </a:extLst>
              </p14:cNvPr>
              <p14:cNvContentPartPr/>
              <p14:nvPr/>
            </p14:nvContentPartPr>
            <p14:xfrm>
              <a:off x="8088129" y="5388789"/>
              <a:ext cx="123840" cy="1836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D1B41EFC-83E4-0F54-F878-E0096A25BF4A}"/>
                  </a:ext>
                </a:extLst>
              </p:cNvPr>
              <p:cNvPicPr/>
              <p:nvPr/>
            </p:nvPicPr>
            <p:blipFill>
              <a:blip r:embed="rId499"/>
              <a:stretch>
                <a:fillRect/>
              </a:stretch>
            </p:blipFill>
            <p:spPr>
              <a:xfrm>
                <a:off x="8079129" y="5380149"/>
                <a:ext cx="1414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0">
            <p14:nvContentPartPr>
              <p14:cNvPr id="205" name="Ink 204">
                <a:extLst>
                  <a:ext uri="{FF2B5EF4-FFF2-40B4-BE49-F238E27FC236}">
                    <a16:creationId xmlns:a16="http://schemas.microsoft.com/office/drawing/2014/main" id="{9F83E244-7494-1FE3-BA29-A9D32807DB20}"/>
                  </a:ext>
                </a:extLst>
              </p14:cNvPr>
              <p14:cNvContentPartPr/>
              <p14:nvPr/>
            </p14:nvContentPartPr>
            <p14:xfrm>
              <a:off x="8100729" y="5440269"/>
              <a:ext cx="130320" cy="22320"/>
            </p14:xfrm>
          </p:contentPart>
        </mc:Choice>
        <mc:Fallback xmlns="">
          <p:pic>
            <p:nvPicPr>
              <p:cNvPr id="205" name="Ink 204">
                <a:extLst>
                  <a:ext uri="{FF2B5EF4-FFF2-40B4-BE49-F238E27FC236}">
                    <a16:creationId xmlns:a16="http://schemas.microsoft.com/office/drawing/2014/main" id="{9F83E244-7494-1FE3-BA29-A9D32807DB20}"/>
                  </a:ext>
                </a:extLst>
              </p:cNvPr>
              <p:cNvPicPr/>
              <p:nvPr/>
            </p:nvPicPr>
            <p:blipFill>
              <a:blip r:embed="rId501"/>
              <a:stretch>
                <a:fillRect/>
              </a:stretch>
            </p:blipFill>
            <p:spPr>
              <a:xfrm>
                <a:off x="8091729" y="5431269"/>
                <a:ext cx="147960" cy="39960"/>
              </a:xfrm>
              <a:prstGeom prst="rect">
                <a:avLst/>
              </a:prstGeom>
            </p:spPr>
          </p:pic>
        </mc:Fallback>
      </mc:AlternateContent>
      <p:grpSp>
        <p:nvGrpSpPr>
          <p:cNvPr id="280" name="Group 279">
            <a:extLst>
              <a:ext uri="{FF2B5EF4-FFF2-40B4-BE49-F238E27FC236}">
                <a16:creationId xmlns:a16="http://schemas.microsoft.com/office/drawing/2014/main" id="{66A5ADB0-D230-0406-C179-706AB1483441}"/>
              </a:ext>
            </a:extLst>
          </p:cNvPr>
          <p:cNvGrpSpPr/>
          <p:nvPr/>
        </p:nvGrpSpPr>
        <p:grpSpPr>
          <a:xfrm>
            <a:off x="10446811" y="5230271"/>
            <a:ext cx="877680" cy="297720"/>
            <a:chOff x="10446811" y="5230271"/>
            <a:chExt cx="877680" cy="29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26133BD6-869F-8BA7-5489-EF529CF23E1E}"/>
                    </a:ext>
                  </a:extLst>
                </p14:cNvPr>
                <p14:cNvContentPartPr/>
                <p14:nvPr/>
              </p14:nvContentPartPr>
              <p14:xfrm>
                <a:off x="10446811" y="5230271"/>
                <a:ext cx="190800" cy="22284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26133BD6-869F-8BA7-5489-EF529CF23E1E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10437811" y="5221271"/>
                  <a:ext cx="20844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291D8536-D5DC-3FAE-4B50-81D5FECAF8BC}"/>
                    </a:ext>
                  </a:extLst>
                </p14:cNvPr>
                <p14:cNvContentPartPr/>
                <p14:nvPr/>
              </p14:nvContentPartPr>
              <p14:xfrm>
                <a:off x="10536451" y="5293991"/>
                <a:ext cx="94680" cy="1404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291D8536-D5DC-3FAE-4B50-81D5FECAF8BC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10527811" y="5284991"/>
                  <a:ext cx="11232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4C19096E-6B5B-AD68-3B28-E30B1859AC28}"/>
                    </a:ext>
                  </a:extLst>
                </p14:cNvPr>
                <p14:cNvContentPartPr/>
                <p14:nvPr/>
              </p14:nvContentPartPr>
              <p14:xfrm>
                <a:off x="10735171" y="5231351"/>
                <a:ext cx="589320" cy="29664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4C19096E-6B5B-AD68-3B28-E30B1859AC28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10726531" y="5222711"/>
                  <a:ext cx="60696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43AC90ED-7C9C-D847-D2F8-326706B14175}"/>
                    </a:ext>
                  </a:extLst>
                </p14:cNvPr>
                <p14:cNvContentPartPr/>
                <p14:nvPr/>
              </p14:nvContentPartPr>
              <p14:xfrm>
                <a:off x="10850011" y="5269871"/>
                <a:ext cx="55080" cy="468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43AC90ED-7C9C-D847-D2F8-326706B14175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10841011" y="5261231"/>
                  <a:ext cx="72720" cy="22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10">
            <p14:nvContentPartPr>
              <p14:cNvPr id="281" name="Ink 280">
                <a:extLst>
                  <a:ext uri="{FF2B5EF4-FFF2-40B4-BE49-F238E27FC236}">
                    <a16:creationId xmlns:a16="http://schemas.microsoft.com/office/drawing/2014/main" id="{343252A3-A05C-5B34-AE15-F40344D975A2}"/>
                  </a:ext>
                </a:extLst>
              </p14:cNvPr>
              <p14:cNvContentPartPr/>
              <p14:nvPr/>
            </p14:nvContentPartPr>
            <p14:xfrm>
              <a:off x="11414131" y="5297951"/>
              <a:ext cx="758160" cy="236880"/>
            </p14:xfrm>
          </p:contentPart>
        </mc:Choice>
        <mc:Fallback xmlns="">
          <p:pic>
            <p:nvPicPr>
              <p:cNvPr id="281" name="Ink 280">
                <a:extLst>
                  <a:ext uri="{FF2B5EF4-FFF2-40B4-BE49-F238E27FC236}">
                    <a16:creationId xmlns:a16="http://schemas.microsoft.com/office/drawing/2014/main" id="{343252A3-A05C-5B34-AE15-F40344D975A2}"/>
                  </a:ext>
                </a:extLst>
              </p:cNvPr>
              <p:cNvPicPr/>
              <p:nvPr/>
            </p:nvPicPr>
            <p:blipFill>
              <a:blip r:embed="rId511"/>
              <a:stretch>
                <a:fillRect/>
              </a:stretch>
            </p:blipFill>
            <p:spPr>
              <a:xfrm>
                <a:off x="11405131" y="5289311"/>
                <a:ext cx="775800" cy="254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06565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F1F408-0C37-462C-B4D8-96976DCFE6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7"/>
          <a:stretch/>
        </p:blipFill>
        <p:spPr>
          <a:xfrm>
            <a:off x="99571" y="145855"/>
            <a:ext cx="5409268" cy="21018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9CF026E-4CE1-492E-B313-B2346F04E0B6}"/>
                  </a:ext>
                </a:extLst>
              </p14:cNvPr>
              <p14:cNvContentPartPr/>
              <p14:nvPr/>
            </p14:nvContentPartPr>
            <p14:xfrm>
              <a:off x="5446323" y="489311"/>
              <a:ext cx="160920" cy="509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9CF026E-4CE1-492E-B313-B2346F04E0B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28323" y="471311"/>
                <a:ext cx="196560" cy="545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4769AED3-19BF-4421-88B1-CC55427E03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2817" y="1205713"/>
            <a:ext cx="6290170" cy="23838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F16300-5D85-4DC3-82F2-7568E5B52D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7457" y="3904822"/>
            <a:ext cx="4557747" cy="148447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30286039-9D64-4601-AB50-0572ABF9374C}"/>
                  </a:ext>
                </a:extLst>
              </p14:cNvPr>
              <p14:cNvContentPartPr/>
              <p14:nvPr/>
            </p14:nvContentPartPr>
            <p14:xfrm>
              <a:off x="5383683" y="2638151"/>
              <a:ext cx="292680" cy="2642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30286039-9D64-4601-AB50-0572ABF9374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321043" y="2575151"/>
                <a:ext cx="418320" cy="38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851E13FF-CEF5-4E9F-8C6C-9E4AA9FCC9D7}"/>
                  </a:ext>
                </a:extLst>
              </p14:cNvPr>
              <p14:cNvContentPartPr/>
              <p14:nvPr/>
            </p14:nvContentPartPr>
            <p14:xfrm>
              <a:off x="5419323" y="6086591"/>
              <a:ext cx="9360" cy="432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851E13FF-CEF5-4E9F-8C6C-9E4AA9FCC9D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56323" y="6023591"/>
                <a:ext cx="135000" cy="12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0D0E3529-FDCA-4F3A-8660-5638BE9BA36F}"/>
                  </a:ext>
                </a:extLst>
              </p14:cNvPr>
              <p14:cNvContentPartPr/>
              <p14:nvPr/>
            </p14:nvContentPartPr>
            <p14:xfrm>
              <a:off x="4363803" y="5703551"/>
              <a:ext cx="48600" cy="11628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0D0E3529-FDCA-4F3A-8660-5638BE9BA36F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4301163" y="5640551"/>
                <a:ext cx="174240" cy="24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3D50C5C7-9EA8-495D-BBF9-A7CB233439AE}"/>
                  </a:ext>
                </a:extLst>
              </p14:cNvPr>
              <p14:cNvContentPartPr/>
              <p14:nvPr/>
            </p14:nvContentPartPr>
            <p14:xfrm>
              <a:off x="11285883" y="2015351"/>
              <a:ext cx="276480" cy="9144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3D50C5C7-9EA8-495D-BBF9-A7CB233439AE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11223243" y="1952711"/>
                <a:ext cx="40212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006A886-F1CC-5F0A-3DC4-846DC1463756}"/>
                  </a:ext>
                </a:extLst>
              </p14:cNvPr>
              <p14:cNvContentPartPr/>
              <p14:nvPr/>
            </p14:nvContentPartPr>
            <p14:xfrm>
              <a:off x="8831131" y="3146591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006A886-F1CC-5F0A-3DC4-846DC1463756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8822131" y="313795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0EE6A59-C1B2-A189-8E7C-4FFD25CAF012}"/>
                  </a:ext>
                </a:extLst>
              </p14:cNvPr>
              <p14:cNvContentPartPr/>
              <p14:nvPr/>
            </p14:nvContentPartPr>
            <p14:xfrm>
              <a:off x="9036691" y="3063431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0EE6A59-C1B2-A189-8E7C-4FFD25CAF012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9028051" y="305479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45FA360-8F54-6AC2-729C-058A6399AC1F}"/>
                  </a:ext>
                </a:extLst>
              </p14:cNvPr>
              <p14:cNvContentPartPr/>
              <p14:nvPr/>
            </p14:nvContentPartPr>
            <p14:xfrm>
              <a:off x="11439691" y="1281791"/>
              <a:ext cx="429480" cy="327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45FA360-8F54-6AC2-729C-058A6399AC1F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11376691" y="1218791"/>
                <a:ext cx="555120" cy="45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BDCB95C-9C96-0956-254F-0A10AB4CE529}"/>
                  </a:ext>
                </a:extLst>
              </p14:cNvPr>
              <p14:cNvContentPartPr/>
              <p14:nvPr/>
            </p14:nvContentPartPr>
            <p14:xfrm>
              <a:off x="7812691" y="2745191"/>
              <a:ext cx="379800" cy="7444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BDCB95C-9C96-0956-254F-0A10AB4CE529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7804051" y="2736551"/>
                <a:ext cx="397440" cy="76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EA17711-28E3-C1AD-575F-D398C53A4ADF}"/>
                  </a:ext>
                </a:extLst>
              </p14:cNvPr>
              <p14:cNvContentPartPr/>
              <p14:nvPr/>
            </p14:nvContentPartPr>
            <p14:xfrm>
              <a:off x="10304611" y="2594711"/>
              <a:ext cx="230040" cy="983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EA17711-28E3-C1AD-575F-D398C53A4ADF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10295611" y="2586071"/>
                <a:ext cx="247680" cy="100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9455E57F-4695-B8D7-8C10-0CD9D9BDA99B}"/>
                  </a:ext>
                </a:extLst>
              </p14:cNvPr>
              <p14:cNvContentPartPr/>
              <p14:nvPr/>
            </p14:nvContentPartPr>
            <p14:xfrm>
              <a:off x="8477611" y="2470511"/>
              <a:ext cx="475560" cy="2851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9455E57F-4695-B8D7-8C10-0CD9D9BDA99B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8468971" y="2461871"/>
                <a:ext cx="493200" cy="302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BEE3F75C-58E4-C1CC-3C8E-744214AD5A73}"/>
              </a:ext>
            </a:extLst>
          </p:cNvPr>
          <p:cNvGrpSpPr/>
          <p:nvPr/>
        </p:nvGrpSpPr>
        <p:grpSpPr>
          <a:xfrm>
            <a:off x="865411" y="2972351"/>
            <a:ext cx="429480" cy="370440"/>
            <a:chOff x="865411" y="2972351"/>
            <a:chExt cx="429480" cy="37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51ACADA0-03E0-31EC-D143-2B59D25BBC02}"/>
                    </a:ext>
                  </a:extLst>
                </p14:cNvPr>
                <p14:cNvContentPartPr/>
                <p14:nvPr/>
              </p14:nvContentPartPr>
              <p14:xfrm>
                <a:off x="865411" y="2972351"/>
                <a:ext cx="118800" cy="370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51ACADA0-03E0-31EC-D143-2B59D25BBC02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56411" y="2963711"/>
                  <a:ext cx="13644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0026246B-BCCE-B397-B916-9FFB21BD2372}"/>
                    </a:ext>
                  </a:extLst>
                </p14:cNvPr>
                <p14:cNvContentPartPr/>
                <p14:nvPr/>
              </p14:nvContentPartPr>
              <p14:xfrm>
                <a:off x="1109851" y="3174311"/>
                <a:ext cx="137520" cy="252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0026246B-BCCE-B397-B916-9FFB21BD2372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101211" y="3165671"/>
                  <a:ext cx="1551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796155F-6CD4-F761-B346-8130A52B6C70}"/>
                    </a:ext>
                  </a:extLst>
                </p14:cNvPr>
                <p14:cNvContentPartPr/>
                <p14:nvPr/>
              </p14:nvContentPartPr>
              <p14:xfrm>
                <a:off x="1135051" y="3246671"/>
                <a:ext cx="159840" cy="241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796155F-6CD4-F761-B346-8130A52B6C7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126411" y="3238031"/>
                  <a:ext cx="177480" cy="4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73FB85C-7902-27DB-D352-61C863C1C7B8}"/>
              </a:ext>
            </a:extLst>
          </p:cNvPr>
          <p:cNvGrpSpPr/>
          <p:nvPr/>
        </p:nvGrpSpPr>
        <p:grpSpPr>
          <a:xfrm>
            <a:off x="1441051" y="2960471"/>
            <a:ext cx="1152720" cy="478440"/>
            <a:chOff x="1441051" y="2960471"/>
            <a:chExt cx="1152720" cy="47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8E343A8-B3F2-FB01-F06D-571B49C4B0B8}"/>
                    </a:ext>
                  </a:extLst>
                </p14:cNvPr>
                <p14:cNvContentPartPr/>
                <p14:nvPr/>
              </p14:nvContentPartPr>
              <p14:xfrm>
                <a:off x="1441051" y="3001151"/>
                <a:ext cx="151200" cy="3164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8E343A8-B3F2-FB01-F06D-571B49C4B0B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432051" y="2992511"/>
                  <a:ext cx="16884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5FFC13B-482A-D264-47D2-721DF7C9C4E4}"/>
                    </a:ext>
                  </a:extLst>
                </p14:cNvPr>
                <p14:cNvContentPartPr/>
                <p14:nvPr/>
              </p14:nvContentPartPr>
              <p14:xfrm>
                <a:off x="1544011" y="3356831"/>
                <a:ext cx="80280" cy="82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5FFC13B-482A-D264-47D2-721DF7C9C4E4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535371" y="3347831"/>
                  <a:ext cx="9792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C4366F1-5F71-0B5E-E64F-3F0917EEF87B}"/>
                    </a:ext>
                  </a:extLst>
                </p14:cNvPr>
                <p14:cNvContentPartPr/>
                <p14:nvPr/>
              </p14:nvContentPartPr>
              <p14:xfrm>
                <a:off x="1743091" y="2983871"/>
                <a:ext cx="100440" cy="3535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C4366F1-5F71-0B5E-E64F-3F0917EEF87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734451" y="2974871"/>
                  <a:ext cx="11808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2BE2A085-6BCB-87BC-C4C7-F5795804C59E}"/>
                    </a:ext>
                  </a:extLst>
                </p14:cNvPr>
                <p14:cNvContentPartPr/>
                <p14:nvPr/>
              </p14:nvContentPartPr>
              <p14:xfrm>
                <a:off x="1892851" y="3085751"/>
                <a:ext cx="178920" cy="1857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2BE2A085-6BCB-87BC-C4C7-F5795804C59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884211" y="3077111"/>
                  <a:ext cx="19656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0AEF08CC-3860-7418-1273-DB87897D8B25}"/>
                    </a:ext>
                  </a:extLst>
                </p14:cNvPr>
                <p14:cNvContentPartPr/>
                <p14:nvPr/>
              </p14:nvContentPartPr>
              <p14:xfrm>
                <a:off x="2079331" y="3304271"/>
                <a:ext cx="62280" cy="1116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0AEF08CC-3860-7418-1273-DB87897D8B25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070331" y="3295271"/>
                  <a:ext cx="799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3AE10ACE-87E3-132B-EA80-B3AFF90BD64A}"/>
                    </a:ext>
                  </a:extLst>
                </p14:cNvPr>
                <p14:cNvContentPartPr/>
                <p14:nvPr/>
              </p14:nvContentPartPr>
              <p14:xfrm>
                <a:off x="2338891" y="3107711"/>
                <a:ext cx="3240" cy="1540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3AE10ACE-87E3-132B-EA80-B3AFF90BD64A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329891" y="3098711"/>
                  <a:ext cx="2088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BA1F644-9A1F-CC2B-B5B5-44C499706FBF}"/>
                    </a:ext>
                  </a:extLst>
                </p14:cNvPr>
                <p14:cNvContentPartPr/>
                <p14:nvPr/>
              </p14:nvContentPartPr>
              <p14:xfrm>
                <a:off x="2249971" y="3051911"/>
                <a:ext cx="192240" cy="216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BA1F644-9A1F-CC2B-B5B5-44C499706FBF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240971" y="3043271"/>
                  <a:ext cx="20988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EAAD9299-711C-1D3E-A804-69A3A8F28079}"/>
                    </a:ext>
                  </a:extLst>
                </p14:cNvPr>
                <p14:cNvContentPartPr/>
                <p14:nvPr/>
              </p14:nvContentPartPr>
              <p14:xfrm>
                <a:off x="2502331" y="2960471"/>
                <a:ext cx="91440" cy="4147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EAAD9299-711C-1D3E-A804-69A3A8F2807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493331" y="2951831"/>
                  <a:ext cx="109080" cy="432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4A72449B-8BCC-0858-FC68-9A284AB76BCB}"/>
                  </a:ext>
                </a:extLst>
              </p14:cNvPr>
              <p14:cNvContentPartPr/>
              <p14:nvPr/>
            </p14:nvContentPartPr>
            <p14:xfrm>
              <a:off x="2771971" y="3172511"/>
              <a:ext cx="169200" cy="2376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4A72449B-8BCC-0858-FC68-9A284AB76BCB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2763331" y="3163511"/>
                <a:ext cx="186840" cy="41400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oup 60">
            <a:extLst>
              <a:ext uri="{FF2B5EF4-FFF2-40B4-BE49-F238E27FC236}">
                <a16:creationId xmlns:a16="http://schemas.microsoft.com/office/drawing/2014/main" id="{B67312BA-8A3A-DB81-876C-9B7B505D163A}"/>
              </a:ext>
            </a:extLst>
          </p:cNvPr>
          <p:cNvGrpSpPr/>
          <p:nvPr/>
        </p:nvGrpSpPr>
        <p:grpSpPr>
          <a:xfrm>
            <a:off x="3105691" y="2852111"/>
            <a:ext cx="437400" cy="360000"/>
            <a:chOff x="3105691" y="2852111"/>
            <a:chExt cx="437400" cy="36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867AE26-9F4A-CF84-E179-9AADA11A5018}"/>
                    </a:ext>
                  </a:extLst>
                </p14:cNvPr>
                <p14:cNvContentPartPr/>
                <p14:nvPr/>
              </p14:nvContentPartPr>
              <p14:xfrm>
                <a:off x="3151411" y="2910071"/>
                <a:ext cx="11880" cy="2250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867AE26-9F4A-CF84-E179-9AADA11A5018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142411" y="2901431"/>
                  <a:ext cx="2952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FDDB4A57-BA42-1905-2CEE-6F60E00377EF}"/>
                    </a:ext>
                  </a:extLst>
                </p14:cNvPr>
                <p14:cNvContentPartPr/>
                <p14:nvPr/>
              </p14:nvContentPartPr>
              <p14:xfrm>
                <a:off x="3233131" y="2891351"/>
                <a:ext cx="9360" cy="2196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FDDB4A57-BA42-1905-2CEE-6F60E00377E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224491" y="2882351"/>
                  <a:ext cx="2700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8290B38-742C-A44B-A4A0-895788D87D64}"/>
                    </a:ext>
                  </a:extLst>
                </p14:cNvPr>
                <p14:cNvContentPartPr/>
                <p14:nvPr/>
              </p14:nvContentPartPr>
              <p14:xfrm>
                <a:off x="3216211" y="3012311"/>
                <a:ext cx="128880" cy="158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8290B38-742C-A44B-A4A0-895788D87D64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207571" y="3003671"/>
                  <a:ext cx="1465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FC8F2186-49E7-E51F-FCCD-6B7846A3A76B}"/>
                    </a:ext>
                  </a:extLst>
                </p14:cNvPr>
                <p14:cNvContentPartPr/>
                <p14:nvPr/>
              </p14:nvContentPartPr>
              <p14:xfrm>
                <a:off x="3339691" y="2911511"/>
                <a:ext cx="25560" cy="2480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FC8F2186-49E7-E51F-FCCD-6B7846A3A76B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330691" y="2902871"/>
                  <a:ext cx="4320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9F722B7D-2368-7237-BD47-E1307E461FE8}"/>
                    </a:ext>
                  </a:extLst>
                </p14:cNvPr>
                <p14:cNvContentPartPr/>
                <p14:nvPr/>
              </p14:nvContentPartPr>
              <p14:xfrm>
                <a:off x="3428971" y="2852111"/>
                <a:ext cx="114120" cy="1216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9F722B7D-2368-7237-BD47-E1307E461FE8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420331" y="2843471"/>
                  <a:ext cx="13176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665CE161-C519-98C2-3A1C-00BC2830F9AA}"/>
                    </a:ext>
                  </a:extLst>
                </p14:cNvPr>
                <p14:cNvContentPartPr/>
                <p14:nvPr/>
              </p14:nvContentPartPr>
              <p14:xfrm>
                <a:off x="3105691" y="3203471"/>
                <a:ext cx="393120" cy="86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665CE161-C519-98C2-3A1C-00BC2830F9AA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097051" y="3194471"/>
                  <a:ext cx="410760" cy="2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8EC8EAE-3261-1755-0E2D-DB283C9DF62C}"/>
              </a:ext>
            </a:extLst>
          </p:cNvPr>
          <p:cNvGrpSpPr/>
          <p:nvPr/>
        </p:nvGrpSpPr>
        <p:grpSpPr>
          <a:xfrm>
            <a:off x="3202891" y="3328031"/>
            <a:ext cx="325440" cy="184320"/>
            <a:chOff x="3202891" y="3328031"/>
            <a:chExt cx="325440" cy="18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D338BE8-A187-46A2-1069-D327B951861D}"/>
                    </a:ext>
                  </a:extLst>
                </p14:cNvPr>
                <p14:cNvContentPartPr/>
                <p14:nvPr/>
              </p14:nvContentPartPr>
              <p14:xfrm>
                <a:off x="3202891" y="3328031"/>
                <a:ext cx="92520" cy="716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D338BE8-A187-46A2-1069-D327B951861D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194251" y="3319031"/>
                  <a:ext cx="11016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486C8ED7-8CB6-9890-212D-D55217B53BCA}"/>
                    </a:ext>
                  </a:extLst>
                </p14:cNvPr>
                <p14:cNvContentPartPr/>
                <p14:nvPr/>
              </p14:nvContentPartPr>
              <p14:xfrm>
                <a:off x="3203611" y="3395711"/>
                <a:ext cx="71640" cy="1011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486C8ED7-8CB6-9890-212D-D55217B53BCA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3194611" y="3387071"/>
                  <a:ext cx="8928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E4C5A8C4-A624-19FB-CEE0-6E5A91D00E93}"/>
                    </a:ext>
                  </a:extLst>
                </p14:cNvPr>
                <p14:cNvContentPartPr/>
                <p14:nvPr/>
              </p14:nvContentPartPr>
              <p14:xfrm>
                <a:off x="3401971" y="3382031"/>
                <a:ext cx="12240" cy="1166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E4C5A8C4-A624-19FB-CEE0-6E5A91D00E93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3392971" y="3373031"/>
                  <a:ext cx="2988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7A3B92C-0C93-090F-A178-35595C3A92FC}"/>
                    </a:ext>
                  </a:extLst>
                </p14:cNvPr>
                <p14:cNvContentPartPr/>
                <p14:nvPr/>
              </p14:nvContentPartPr>
              <p14:xfrm>
                <a:off x="3445171" y="3344951"/>
                <a:ext cx="19440" cy="1674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7A3B92C-0C93-090F-A178-35595C3A92FC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3436171" y="3335951"/>
                  <a:ext cx="370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604FF65B-CDCF-57F2-3A62-5E9459A53835}"/>
                    </a:ext>
                  </a:extLst>
                </p14:cNvPr>
                <p14:cNvContentPartPr/>
                <p14:nvPr/>
              </p14:nvContentPartPr>
              <p14:xfrm>
                <a:off x="3354091" y="3350711"/>
                <a:ext cx="174240" cy="655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604FF65B-CDCF-57F2-3A62-5E9459A53835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3345451" y="3342071"/>
                  <a:ext cx="191880" cy="83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71314B35-EF42-1AE0-3D2F-6C517F314404}"/>
                  </a:ext>
                </a:extLst>
              </p14:cNvPr>
              <p14:cNvContentPartPr/>
              <p14:nvPr/>
            </p14:nvContentPartPr>
            <p14:xfrm>
              <a:off x="500371" y="3981071"/>
              <a:ext cx="170640" cy="24696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71314B35-EF42-1AE0-3D2F-6C517F314404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491371" y="3972071"/>
                <a:ext cx="18828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82FEFC71-92FA-4882-F707-D8DF6974D3EA}"/>
                  </a:ext>
                </a:extLst>
              </p14:cNvPr>
              <p14:cNvContentPartPr/>
              <p14:nvPr/>
            </p14:nvContentPartPr>
            <p14:xfrm>
              <a:off x="657691" y="4104551"/>
              <a:ext cx="929160" cy="13392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82FEFC71-92FA-4882-F707-D8DF6974D3EA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649051" y="4095911"/>
                <a:ext cx="946800" cy="15156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oup 83">
            <a:extLst>
              <a:ext uri="{FF2B5EF4-FFF2-40B4-BE49-F238E27FC236}">
                <a16:creationId xmlns:a16="http://schemas.microsoft.com/office/drawing/2014/main" id="{703881FC-8A53-AFA0-8666-BD27BF18D740}"/>
              </a:ext>
            </a:extLst>
          </p:cNvPr>
          <p:cNvGrpSpPr/>
          <p:nvPr/>
        </p:nvGrpSpPr>
        <p:grpSpPr>
          <a:xfrm>
            <a:off x="171331" y="3285551"/>
            <a:ext cx="962280" cy="1993320"/>
            <a:chOff x="171331" y="3285551"/>
            <a:chExt cx="962280" cy="199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2F3F771-8942-69DD-5034-C8E8E3F3102C}"/>
                    </a:ext>
                  </a:extLst>
                </p14:cNvPr>
                <p14:cNvContentPartPr/>
                <p14:nvPr/>
              </p14:nvContentPartPr>
              <p14:xfrm>
                <a:off x="224251" y="4626911"/>
                <a:ext cx="200160" cy="1036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2F3F771-8942-69DD-5034-C8E8E3F3102C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15611" y="4617911"/>
                  <a:ext cx="2178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E816208E-4551-E841-1017-1AE8E37CD2ED}"/>
                    </a:ext>
                  </a:extLst>
                </p14:cNvPr>
                <p14:cNvContentPartPr/>
                <p14:nvPr/>
              </p14:nvContentPartPr>
              <p14:xfrm>
                <a:off x="512251" y="4645631"/>
                <a:ext cx="79200" cy="95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E816208E-4551-E841-1017-1AE8E37CD2ED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503251" y="4636991"/>
                  <a:ext cx="9684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166B0215-8609-45C6-52BF-D72B8A50F088}"/>
                    </a:ext>
                  </a:extLst>
                </p14:cNvPr>
                <p14:cNvContentPartPr/>
                <p14:nvPr/>
              </p14:nvContentPartPr>
              <p14:xfrm>
                <a:off x="544291" y="4535831"/>
                <a:ext cx="30600" cy="54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166B0215-8609-45C6-52BF-D72B8A50F088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535651" y="4527191"/>
                  <a:ext cx="482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B1150C75-28C1-F798-4331-1FE66616CC50}"/>
                    </a:ext>
                  </a:extLst>
                </p14:cNvPr>
                <p14:cNvContentPartPr/>
                <p14:nvPr/>
              </p14:nvContentPartPr>
              <p14:xfrm>
                <a:off x="676051" y="4493711"/>
                <a:ext cx="23400" cy="2340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B1150C75-28C1-F798-4331-1FE66616CC50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67051" y="4485071"/>
                  <a:ext cx="4104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4AF0F675-6EF3-E1CB-963C-D7EBAD8F5452}"/>
                    </a:ext>
                  </a:extLst>
                </p14:cNvPr>
                <p14:cNvContentPartPr/>
                <p14:nvPr/>
              </p14:nvContentPartPr>
              <p14:xfrm>
                <a:off x="636091" y="4594511"/>
                <a:ext cx="146160" cy="194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4AF0F675-6EF3-E1CB-963C-D7EBAD8F5452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627451" y="4585871"/>
                  <a:ext cx="1638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2E3CDC21-5A4C-8DDD-2ED4-FE14AA3798E7}"/>
                    </a:ext>
                  </a:extLst>
                </p14:cNvPr>
                <p14:cNvContentPartPr/>
                <p14:nvPr/>
              </p14:nvContentPartPr>
              <p14:xfrm>
                <a:off x="792331" y="4518191"/>
                <a:ext cx="114120" cy="1717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2E3CDC21-5A4C-8DDD-2ED4-FE14AA3798E7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83331" y="4509551"/>
                  <a:ext cx="1317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9BA6D91B-F60B-8EC9-68A8-9E3C839B131E}"/>
                    </a:ext>
                  </a:extLst>
                </p14:cNvPr>
                <p14:cNvContentPartPr/>
                <p14:nvPr/>
              </p14:nvContentPartPr>
              <p14:xfrm>
                <a:off x="457171" y="4904471"/>
                <a:ext cx="28440" cy="2163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9BA6D91B-F60B-8EC9-68A8-9E3C839B131E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48531" y="4895831"/>
                  <a:ext cx="4608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AA31BDF7-39EF-ACD0-7776-AD627F485856}"/>
                    </a:ext>
                  </a:extLst>
                </p14:cNvPr>
                <p14:cNvContentPartPr/>
                <p14:nvPr/>
              </p14:nvContentPartPr>
              <p14:xfrm>
                <a:off x="547531" y="4927151"/>
                <a:ext cx="35640" cy="1972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AA31BDF7-39EF-ACD0-7776-AD627F48585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38531" y="4918151"/>
                  <a:ext cx="5328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6F72680-38DF-50E7-6ECC-E82E2EF16E09}"/>
                    </a:ext>
                  </a:extLst>
                </p14:cNvPr>
                <p14:cNvContentPartPr/>
                <p14:nvPr/>
              </p14:nvContentPartPr>
              <p14:xfrm>
                <a:off x="550051" y="5022911"/>
                <a:ext cx="136800" cy="108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6F72680-38DF-50E7-6ECC-E82E2EF16E09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41051" y="5013911"/>
                  <a:ext cx="1544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F8BA540C-1191-27C9-0451-999AB6386ADB}"/>
                    </a:ext>
                  </a:extLst>
                </p14:cNvPr>
                <p14:cNvContentPartPr/>
                <p14:nvPr/>
              </p14:nvContentPartPr>
              <p14:xfrm>
                <a:off x="711691" y="4896911"/>
                <a:ext cx="22680" cy="2170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F8BA540C-1191-27C9-0451-999AB6386ADB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703051" y="4888271"/>
                  <a:ext cx="4032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510EBCB7-94CE-4510-4BB7-3161D05DD993}"/>
                    </a:ext>
                  </a:extLst>
                </p14:cNvPr>
                <p14:cNvContentPartPr/>
                <p14:nvPr/>
              </p14:nvContentPartPr>
              <p14:xfrm>
                <a:off x="182851" y="4469591"/>
                <a:ext cx="950760" cy="8092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510EBCB7-94CE-4510-4BB7-3161D05DD993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73851" y="4460591"/>
                  <a:ext cx="968400" cy="82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58E3B183-E657-76A9-566A-5A1ED9588ECA}"/>
                    </a:ext>
                  </a:extLst>
                </p14:cNvPr>
                <p14:cNvContentPartPr/>
                <p14:nvPr/>
              </p14:nvContentPartPr>
              <p14:xfrm>
                <a:off x="171331" y="3285551"/>
                <a:ext cx="604800" cy="12481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58E3B183-E657-76A9-566A-5A1ED9588ECA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62691" y="3276551"/>
                  <a:ext cx="622440" cy="1265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FA3622F0-096F-7072-D2A6-80AEE33C77B3}"/>
                  </a:ext>
                </a:extLst>
              </p14:cNvPr>
              <p14:cNvContentPartPr/>
              <p14:nvPr/>
            </p14:nvContentPartPr>
            <p14:xfrm>
              <a:off x="1496131" y="4546631"/>
              <a:ext cx="202320" cy="8928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FA3622F0-096F-7072-D2A6-80AEE33C77B3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1487491" y="4537991"/>
                <a:ext cx="219960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DB1D53CF-FD56-B87C-A531-000FB299B5A4}"/>
                  </a:ext>
                </a:extLst>
              </p14:cNvPr>
              <p14:cNvContentPartPr/>
              <p14:nvPr/>
            </p14:nvContentPartPr>
            <p14:xfrm>
              <a:off x="1397131" y="4269791"/>
              <a:ext cx="1224720" cy="96444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DB1D53CF-FD56-B87C-A531-000FB299B5A4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1388131" y="4260791"/>
                <a:ext cx="1242360" cy="98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D45968A1-AFB1-3216-F421-98CF884C72C3}"/>
                  </a:ext>
                </a:extLst>
              </p14:cNvPr>
              <p14:cNvContentPartPr/>
              <p14:nvPr/>
            </p14:nvContentPartPr>
            <p14:xfrm>
              <a:off x="1497571" y="3537191"/>
              <a:ext cx="537120" cy="73512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D45968A1-AFB1-3216-F421-98CF884C72C3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1488931" y="3528191"/>
                <a:ext cx="554760" cy="75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40450293-2335-F477-A828-B82E1270F24F}"/>
                  </a:ext>
                </a:extLst>
              </p14:cNvPr>
              <p14:cNvContentPartPr/>
              <p14:nvPr/>
            </p14:nvContentPartPr>
            <p14:xfrm>
              <a:off x="3376411" y="4784231"/>
              <a:ext cx="46800" cy="202680"/>
            </p14:xfrm>
          </p:contentPart>
        </mc:Choice>
        <mc:Fallback xmlns=""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40450293-2335-F477-A828-B82E1270F24F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3367771" y="4775591"/>
                <a:ext cx="64440" cy="220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3" name="Group 122">
            <a:extLst>
              <a:ext uri="{FF2B5EF4-FFF2-40B4-BE49-F238E27FC236}">
                <a16:creationId xmlns:a16="http://schemas.microsoft.com/office/drawing/2014/main" id="{C35EFFC8-EDDD-8AF8-5D5B-CB92754CD9BA}"/>
              </a:ext>
            </a:extLst>
          </p:cNvPr>
          <p:cNvGrpSpPr/>
          <p:nvPr/>
        </p:nvGrpSpPr>
        <p:grpSpPr>
          <a:xfrm>
            <a:off x="1729411" y="3505151"/>
            <a:ext cx="2312640" cy="1586520"/>
            <a:chOff x="1729411" y="3505151"/>
            <a:chExt cx="2312640" cy="1586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C44BC95-BC40-7C1C-1538-884AA8015CEE}"/>
                    </a:ext>
                  </a:extLst>
                </p14:cNvPr>
                <p14:cNvContentPartPr/>
                <p14:nvPr/>
              </p14:nvContentPartPr>
              <p14:xfrm>
                <a:off x="1867651" y="4780271"/>
                <a:ext cx="45000" cy="3114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C44BC95-BC40-7C1C-1538-884AA8015CEE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859011" y="4771271"/>
                  <a:ext cx="6264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B130B49D-2811-94C2-E33F-FA4CB5C155AD}"/>
                    </a:ext>
                  </a:extLst>
                </p14:cNvPr>
                <p14:cNvContentPartPr/>
                <p14:nvPr/>
              </p14:nvContentPartPr>
              <p14:xfrm>
                <a:off x="1949011" y="4803311"/>
                <a:ext cx="35280" cy="2613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B130B49D-2811-94C2-E33F-FA4CB5C155AD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940011" y="4794311"/>
                  <a:ext cx="5292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9D056C48-4D0B-8491-BEA4-A794ECCA80D6}"/>
                    </a:ext>
                  </a:extLst>
                </p14:cNvPr>
                <p14:cNvContentPartPr/>
                <p14:nvPr/>
              </p14:nvContentPartPr>
              <p14:xfrm>
                <a:off x="1969171" y="4896911"/>
                <a:ext cx="143280" cy="313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9D056C48-4D0B-8491-BEA4-A794ECCA80D6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960531" y="4888271"/>
                  <a:ext cx="1609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53081B58-B999-1CEE-CBE1-EF2358DED3F5}"/>
                    </a:ext>
                  </a:extLst>
                </p14:cNvPr>
                <p14:cNvContentPartPr/>
                <p14:nvPr/>
              </p14:nvContentPartPr>
              <p14:xfrm>
                <a:off x="2100211" y="4794671"/>
                <a:ext cx="28800" cy="2224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53081B58-B999-1CEE-CBE1-EF2358DED3F5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2091211" y="4786031"/>
                  <a:ext cx="4644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45865A67-D2EB-11B3-3CB2-93039FCA9A16}"/>
                    </a:ext>
                  </a:extLst>
                </p14:cNvPr>
                <p14:cNvContentPartPr/>
                <p14:nvPr/>
              </p14:nvContentPartPr>
              <p14:xfrm>
                <a:off x="1729411" y="4315151"/>
                <a:ext cx="684000" cy="31644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45865A67-D2EB-11B3-3CB2-93039FCA9A1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720411" y="4306151"/>
                  <a:ext cx="70164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0C47E12E-6ACC-04CE-7E3D-F0EF9D06C5CA}"/>
                    </a:ext>
                  </a:extLst>
                </p14:cNvPr>
                <p14:cNvContentPartPr/>
                <p14:nvPr/>
              </p14:nvContentPartPr>
              <p14:xfrm>
                <a:off x="2269411" y="4466711"/>
                <a:ext cx="180000" cy="302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0C47E12E-6ACC-04CE-7E3D-F0EF9D06C5CA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2260771" y="4458071"/>
                  <a:ext cx="19764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FA428BED-180F-18A0-D6BA-8BF320EA6A12}"/>
                    </a:ext>
                  </a:extLst>
                </p14:cNvPr>
                <p14:cNvContentPartPr/>
                <p14:nvPr/>
              </p14:nvContentPartPr>
              <p14:xfrm>
                <a:off x="1851091" y="4437911"/>
                <a:ext cx="214200" cy="507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FA428BED-180F-18A0-D6BA-8BF320EA6A12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842091" y="4428911"/>
                  <a:ext cx="23184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2C24D1B2-5998-62B8-1165-3B726537AFC9}"/>
                    </a:ext>
                  </a:extLst>
                </p14:cNvPr>
                <p14:cNvContentPartPr/>
                <p14:nvPr/>
              </p14:nvContentPartPr>
              <p14:xfrm>
                <a:off x="1832011" y="4341431"/>
                <a:ext cx="66240" cy="262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2C24D1B2-5998-62B8-1165-3B726537AFC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823371" y="4332431"/>
                  <a:ext cx="838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565DE27A-D5A4-D746-53D4-DCFBB9E17350}"/>
                    </a:ext>
                  </a:extLst>
                </p14:cNvPr>
                <p14:cNvContentPartPr/>
                <p14:nvPr/>
              </p14:nvContentPartPr>
              <p14:xfrm>
                <a:off x="3014251" y="4085831"/>
                <a:ext cx="230040" cy="17748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565DE27A-D5A4-D746-53D4-DCFBB9E17350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005251" y="4077191"/>
                  <a:ext cx="2476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D4B51F58-C627-3755-EDA9-DFE305CAB3F1}"/>
                    </a:ext>
                  </a:extLst>
                </p14:cNvPr>
                <p14:cNvContentPartPr/>
                <p14:nvPr/>
              </p14:nvContentPartPr>
              <p14:xfrm>
                <a:off x="3241771" y="3995831"/>
                <a:ext cx="705960" cy="2804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D4B51F58-C627-3755-EDA9-DFE305CAB3F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232771" y="3986831"/>
                  <a:ext cx="72360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0C03550B-716C-359F-6574-BD6A59CD9B89}"/>
                    </a:ext>
                  </a:extLst>
                </p14:cNvPr>
                <p14:cNvContentPartPr/>
                <p14:nvPr/>
              </p14:nvContentPartPr>
              <p14:xfrm>
                <a:off x="3203251" y="4500911"/>
                <a:ext cx="277560" cy="1130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0C03550B-716C-359F-6574-BD6A59CD9B89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3194611" y="4491911"/>
                  <a:ext cx="29520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919BC237-102E-1335-CE03-7800B86D6206}"/>
                    </a:ext>
                  </a:extLst>
                </p14:cNvPr>
                <p14:cNvContentPartPr/>
                <p14:nvPr/>
              </p14:nvContentPartPr>
              <p14:xfrm>
                <a:off x="3468211" y="4459511"/>
                <a:ext cx="6480" cy="64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919BC237-102E-1335-CE03-7800B86D6206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3459571" y="4450871"/>
                  <a:ext cx="241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F0C6D1AA-4426-BC85-311D-C4913D363333}"/>
                    </a:ext>
                  </a:extLst>
                </p14:cNvPr>
                <p14:cNvContentPartPr/>
                <p14:nvPr/>
              </p14:nvContentPartPr>
              <p14:xfrm>
                <a:off x="3581611" y="4365911"/>
                <a:ext cx="17280" cy="1962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F0C6D1AA-4426-BC85-311D-C4913D363333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3572971" y="4356911"/>
                  <a:ext cx="3492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8D5DD9F0-B13F-E5A9-1B14-9D08829F66E3}"/>
                    </a:ext>
                  </a:extLst>
                </p14:cNvPr>
                <p14:cNvContentPartPr/>
                <p14:nvPr/>
              </p14:nvContentPartPr>
              <p14:xfrm>
                <a:off x="3522211" y="4407311"/>
                <a:ext cx="263520" cy="1666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8D5DD9F0-B13F-E5A9-1B14-9D08829F66E3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513211" y="4398671"/>
                  <a:ext cx="2811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AC9493A-6509-6B66-EC38-F8BF4A10744D}"/>
                    </a:ext>
                  </a:extLst>
                </p14:cNvPr>
                <p14:cNvContentPartPr/>
                <p14:nvPr/>
              </p14:nvContentPartPr>
              <p14:xfrm>
                <a:off x="3706531" y="4332791"/>
                <a:ext cx="45720" cy="2710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AC9493A-6509-6B66-EC38-F8BF4A10744D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697891" y="4324151"/>
                  <a:ext cx="6336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1EED2C4E-22CF-15C9-9DB4-5D267B3B9FBF}"/>
                    </a:ext>
                  </a:extLst>
                </p14:cNvPr>
                <p14:cNvContentPartPr/>
                <p14:nvPr/>
              </p14:nvContentPartPr>
              <p14:xfrm>
                <a:off x="3436171" y="4762631"/>
                <a:ext cx="48240" cy="1828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1EED2C4E-22CF-15C9-9DB4-5D267B3B9FBF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427171" y="4753631"/>
                  <a:ext cx="658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C871AB78-808D-4827-ABC1-730BAB8583BE}"/>
                    </a:ext>
                  </a:extLst>
                </p14:cNvPr>
                <p14:cNvContentPartPr/>
                <p14:nvPr/>
              </p14:nvContentPartPr>
              <p14:xfrm>
                <a:off x="3565411" y="4712951"/>
                <a:ext cx="14760" cy="1857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C871AB78-808D-4827-ABC1-730BAB8583BE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3556771" y="4703951"/>
                  <a:ext cx="324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75510146-4E01-1219-E6B3-D52B49C546E4}"/>
                    </a:ext>
                  </a:extLst>
                </p14:cNvPr>
                <p14:cNvContentPartPr/>
                <p14:nvPr/>
              </p14:nvContentPartPr>
              <p14:xfrm>
                <a:off x="3422131" y="4832111"/>
                <a:ext cx="126360" cy="338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75510146-4E01-1219-E6B3-D52B49C546E4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3413131" y="4823471"/>
                  <a:ext cx="14400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D3540426-6988-A9C7-B20C-ECD5DC484808}"/>
                    </a:ext>
                  </a:extLst>
                </p14:cNvPr>
                <p14:cNvContentPartPr/>
                <p14:nvPr/>
              </p14:nvContentPartPr>
              <p14:xfrm>
                <a:off x="3017491" y="4335671"/>
                <a:ext cx="1024560" cy="73116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D3540426-6988-A9C7-B20C-ECD5DC484808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3008851" y="4327031"/>
                  <a:ext cx="1042200" cy="74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37CAD922-514F-42A4-A087-DC91B471AD51}"/>
                    </a:ext>
                  </a:extLst>
                </p14:cNvPr>
                <p14:cNvContentPartPr/>
                <p14:nvPr/>
              </p14:nvContentPartPr>
              <p14:xfrm>
                <a:off x="2093011" y="3505151"/>
                <a:ext cx="980280" cy="5054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37CAD922-514F-42A4-A087-DC91B471AD51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084371" y="3496511"/>
                  <a:ext cx="997920" cy="523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61612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949046E-646F-861E-7589-33D558E0D70F}"/>
              </a:ext>
            </a:extLst>
          </p:cNvPr>
          <p:cNvGrpSpPr/>
          <p:nvPr/>
        </p:nvGrpSpPr>
        <p:grpSpPr>
          <a:xfrm>
            <a:off x="705931" y="368111"/>
            <a:ext cx="440640" cy="454320"/>
            <a:chOff x="705931" y="368111"/>
            <a:chExt cx="440640" cy="45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A2A17F75-39C7-532B-D5CD-5116C843DCE3}"/>
                    </a:ext>
                  </a:extLst>
                </p14:cNvPr>
                <p14:cNvContentPartPr/>
                <p14:nvPr/>
              </p14:nvContentPartPr>
              <p14:xfrm>
                <a:off x="705931" y="368111"/>
                <a:ext cx="321120" cy="1155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A2A17F75-39C7-532B-D5CD-5116C843DCE3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96931" y="359111"/>
                  <a:ext cx="3387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E3BBFA71-16B9-B57A-CA5A-93E7FBA44EE7}"/>
                    </a:ext>
                  </a:extLst>
                </p14:cNvPr>
                <p14:cNvContentPartPr/>
                <p14:nvPr/>
              </p14:nvContentPartPr>
              <p14:xfrm>
                <a:off x="811051" y="430751"/>
                <a:ext cx="120600" cy="2880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E3BBFA71-16B9-B57A-CA5A-93E7FBA44EE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02411" y="422111"/>
                  <a:ext cx="13824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1840454-E91C-0044-8D6E-B326AB226710}"/>
                    </a:ext>
                  </a:extLst>
                </p14:cNvPr>
                <p14:cNvContentPartPr/>
                <p14:nvPr/>
              </p14:nvContentPartPr>
              <p14:xfrm>
                <a:off x="836251" y="554951"/>
                <a:ext cx="167040" cy="93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1840454-E91C-0044-8D6E-B326AB22671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27611" y="545951"/>
                  <a:ext cx="1846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E0D37040-C45D-7C7A-1687-4E303A0019D6}"/>
                    </a:ext>
                  </a:extLst>
                </p14:cNvPr>
                <p14:cNvContentPartPr/>
                <p14:nvPr/>
              </p14:nvContentPartPr>
              <p14:xfrm>
                <a:off x="1065211" y="681671"/>
                <a:ext cx="81360" cy="1407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E0D37040-C45D-7C7A-1687-4E303A0019D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56571" y="673031"/>
                  <a:ext cx="99000" cy="158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18A8C22-B153-7F3D-E007-DACB7142453E}"/>
                  </a:ext>
                </a:extLst>
              </p14:cNvPr>
              <p14:cNvContentPartPr/>
              <p14:nvPr/>
            </p14:nvContentPartPr>
            <p14:xfrm>
              <a:off x="1365451" y="505631"/>
              <a:ext cx="209520" cy="8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18A8C22-B153-7F3D-E007-DACB7142453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356451" y="496991"/>
                <a:ext cx="227160" cy="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EB634F6-9F08-76EB-0ACC-38925C3B9591}"/>
                  </a:ext>
                </a:extLst>
              </p14:cNvPr>
              <p14:cNvContentPartPr/>
              <p14:nvPr/>
            </p14:nvContentPartPr>
            <p14:xfrm>
              <a:off x="1418371" y="595991"/>
              <a:ext cx="174240" cy="158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EB634F6-9F08-76EB-0ACC-38925C3B959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409731" y="586991"/>
                <a:ext cx="191880" cy="33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82A3A0B8-AEE9-B6FA-194D-29A139559BD4}"/>
              </a:ext>
            </a:extLst>
          </p:cNvPr>
          <p:cNvGrpSpPr/>
          <p:nvPr/>
        </p:nvGrpSpPr>
        <p:grpSpPr>
          <a:xfrm>
            <a:off x="1898611" y="300071"/>
            <a:ext cx="563760" cy="449280"/>
            <a:chOff x="1898611" y="300071"/>
            <a:chExt cx="563760" cy="44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E1C145A-AC59-8E3D-A837-253585694E76}"/>
                    </a:ext>
                  </a:extLst>
                </p14:cNvPr>
                <p14:cNvContentPartPr/>
                <p14:nvPr/>
              </p14:nvContentPartPr>
              <p14:xfrm>
                <a:off x="1898611" y="300071"/>
                <a:ext cx="333000" cy="946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E1C145A-AC59-8E3D-A837-253585694E7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889971" y="291431"/>
                  <a:ext cx="35064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915C74D-1036-6911-596C-51472570D876}"/>
                    </a:ext>
                  </a:extLst>
                </p14:cNvPr>
                <p14:cNvContentPartPr/>
                <p14:nvPr/>
              </p14:nvContentPartPr>
              <p14:xfrm>
                <a:off x="2029651" y="383231"/>
                <a:ext cx="88560" cy="2581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915C74D-1036-6911-596C-51472570D87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020651" y="374231"/>
                  <a:ext cx="10620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9B1D290-4F2F-BC3B-231B-08970ED46950}"/>
                    </a:ext>
                  </a:extLst>
                </p14:cNvPr>
                <p14:cNvContentPartPr/>
                <p14:nvPr/>
              </p14:nvContentPartPr>
              <p14:xfrm>
                <a:off x="2042611" y="480071"/>
                <a:ext cx="148320" cy="79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9B1D290-4F2F-BC3B-231B-08970ED4695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033971" y="471071"/>
                  <a:ext cx="1659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21B6AAD-C9EB-6F4A-920A-550831023A01}"/>
                    </a:ext>
                  </a:extLst>
                </p14:cNvPr>
                <p14:cNvContentPartPr/>
                <p14:nvPr/>
              </p14:nvContentPartPr>
              <p14:xfrm>
                <a:off x="2221171" y="611111"/>
                <a:ext cx="80280" cy="1177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21B6AAD-C9EB-6F4A-920A-550831023A0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212171" y="602111"/>
                  <a:ext cx="9792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D92A2F5-65A7-3E80-ADDC-BC0A56BBC6C7}"/>
                    </a:ext>
                  </a:extLst>
                </p14:cNvPr>
                <p14:cNvContentPartPr/>
                <p14:nvPr/>
              </p14:nvContentPartPr>
              <p14:xfrm>
                <a:off x="2360131" y="671591"/>
                <a:ext cx="102240" cy="777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D92A2F5-65A7-3E80-ADDC-BC0A56BBC6C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351491" y="662591"/>
                  <a:ext cx="119880" cy="9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A294605-5204-06F6-9C45-219D6ABBC4A8}"/>
              </a:ext>
            </a:extLst>
          </p:cNvPr>
          <p:cNvGrpSpPr/>
          <p:nvPr/>
        </p:nvGrpSpPr>
        <p:grpSpPr>
          <a:xfrm>
            <a:off x="2638771" y="228431"/>
            <a:ext cx="923400" cy="513000"/>
            <a:chOff x="2638771" y="228431"/>
            <a:chExt cx="923400" cy="51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42F0AF7-DCA5-BFBC-C02C-D22A5EAF2946}"/>
                    </a:ext>
                  </a:extLst>
                </p14:cNvPr>
                <p14:cNvContentPartPr/>
                <p14:nvPr/>
              </p14:nvContentPartPr>
              <p14:xfrm>
                <a:off x="2638771" y="228431"/>
                <a:ext cx="100800" cy="4626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42F0AF7-DCA5-BFBC-C02C-D22A5EAF294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629771" y="219791"/>
                  <a:ext cx="118440" cy="48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5BD12C3-4B4B-44FD-4BAE-9DA510A3B467}"/>
                    </a:ext>
                  </a:extLst>
                </p14:cNvPr>
                <p14:cNvContentPartPr/>
                <p14:nvPr/>
              </p14:nvContentPartPr>
              <p14:xfrm>
                <a:off x="2815531" y="401591"/>
                <a:ext cx="198360" cy="2574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5BD12C3-4B4B-44FD-4BAE-9DA510A3B46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806531" y="392591"/>
                  <a:ext cx="21600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35FB3DF-ED25-8593-5BCC-427FA59A8D0A}"/>
                    </a:ext>
                  </a:extLst>
                </p14:cNvPr>
                <p14:cNvContentPartPr/>
                <p14:nvPr/>
              </p14:nvContentPartPr>
              <p14:xfrm>
                <a:off x="3068251" y="622631"/>
                <a:ext cx="44640" cy="118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35FB3DF-ED25-8593-5BCC-427FA59A8D0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059611" y="613631"/>
                  <a:ext cx="6228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50222768-DD57-FFC2-E46B-6E06DBC8DD1B}"/>
                    </a:ext>
                  </a:extLst>
                </p14:cNvPr>
                <p14:cNvContentPartPr/>
                <p14:nvPr/>
              </p14:nvContentPartPr>
              <p14:xfrm>
                <a:off x="3288571" y="420311"/>
                <a:ext cx="5760" cy="216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50222768-DD57-FFC2-E46B-6E06DBC8DD1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279571" y="411671"/>
                  <a:ext cx="2340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9B431B3-19AF-E20B-77F8-5F05E27D08B4}"/>
                    </a:ext>
                  </a:extLst>
                </p14:cNvPr>
                <p14:cNvContentPartPr/>
                <p14:nvPr/>
              </p14:nvContentPartPr>
              <p14:xfrm>
                <a:off x="3228091" y="385391"/>
                <a:ext cx="214560" cy="298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9B431B3-19AF-E20B-77F8-5F05E27D08B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219451" y="376391"/>
                  <a:ext cx="2322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B641003-FFD8-D1D2-9B54-BB2515DA841B}"/>
                    </a:ext>
                  </a:extLst>
                </p14:cNvPr>
                <p14:cNvContentPartPr/>
                <p14:nvPr/>
              </p14:nvContentPartPr>
              <p14:xfrm>
                <a:off x="3478651" y="277031"/>
                <a:ext cx="83520" cy="4402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B641003-FFD8-D1D2-9B54-BB2515DA841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470011" y="268031"/>
                  <a:ext cx="101160" cy="45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B2F0C1-E666-0827-AAA2-9DFC62C7B610}"/>
              </a:ext>
            </a:extLst>
          </p:cNvPr>
          <p:cNvGrpSpPr/>
          <p:nvPr/>
        </p:nvGrpSpPr>
        <p:grpSpPr>
          <a:xfrm>
            <a:off x="3803371" y="401951"/>
            <a:ext cx="218880" cy="178560"/>
            <a:chOff x="3803371" y="401951"/>
            <a:chExt cx="218880" cy="178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0F162F8-69E0-8C51-19BF-F1B214EC9978}"/>
                    </a:ext>
                  </a:extLst>
                </p14:cNvPr>
                <p14:cNvContentPartPr/>
                <p14:nvPr/>
              </p14:nvContentPartPr>
              <p14:xfrm>
                <a:off x="3803371" y="469271"/>
                <a:ext cx="218880" cy="194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0F162F8-69E0-8C51-19BF-F1B214EC997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794731" y="460271"/>
                  <a:ext cx="2365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72C0B82-023A-6B91-EE6F-CBF1DD9C7CA8}"/>
                    </a:ext>
                  </a:extLst>
                </p14:cNvPr>
                <p14:cNvContentPartPr/>
                <p14:nvPr/>
              </p14:nvContentPartPr>
              <p14:xfrm>
                <a:off x="3937291" y="401951"/>
                <a:ext cx="26280" cy="1785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72C0B82-023A-6B91-EE6F-CBF1DD9C7CA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928291" y="393311"/>
                  <a:ext cx="43920" cy="19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589D37C-D3E6-A776-1E12-8966E94A9755}"/>
              </a:ext>
            </a:extLst>
          </p:cNvPr>
          <p:cNvGrpSpPr/>
          <p:nvPr/>
        </p:nvGrpSpPr>
        <p:grpSpPr>
          <a:xfrm>
            <a:off x="4201171" y="128711"/>
            <a:ext cx="841320" cy="667440"/>
            <a:chOff x="4201171" y="128711"/>
            <a:chExt cx="841320" cy="66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9A5D6A3-AED9-FFC8-62A2-AAA110222F6E}"/>
                    </a:ext>
                  </a:extLst>
                </p14:cNvPr>
                <p14:cNvContentPartPr/>
                <p14:nvPr/>
              </p14:nvContentPartPr>
              <p14:xfrm>
                <a:off x="4277131" y="214031"/>
                <a:ext cx="18720" cy="243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9A5D6A3-AED9-FFC8-62A2-AAA110222F6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268491" y="205031"/>
                  <a:ext cx="3636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C561BC8E-80CA-8068-2488-29A5E0D944B0}"/>
                    </a:ext>
                  </a:extLst>
                </p14:cNvPr>
                <p14:cNvContentPartPr/>
                <p14:nvPr/>
              </p14:nvContentPartPr>
              <p14:xfrm>
                <a:off x="4353451" y="196391"/>
                <a:ext cx="16200" cy="2649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561BC8E-80CA-8068-2488-29A5E0D944B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344811" y="187391"/>
                  <a:ext cx="3384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E4766CC-F0EB-B064-0AA6-DD758A78FBCF}"/>
                    </a:ext>
                  </a:extLst>
                </p14:cNvPr>
                <p14:cNvContentPartPr/>
                <p14:nvPr/>
              </p14:nvContentPartPr>
              <p14:xfrm>
                <a:off x="4346611" y="348311"/>
                <a:ext cx="150120" cy="100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E4766CC-F0EB-B064-0AA6-DD758A78FBC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337611" y="339311"/>
                  <a:ext cx="16776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12E3AB4-AE02-CBD4-D2A9-DF5F46B11307}"/>
                    </a:ext>
                  </a:extLst>
                </p14:cNvPr>
                <p14:cNvContentPartPr/>
                <p14:nvPr/>
              </p14:nvContentPartPr>
              <p14:xfrm>
                <a:off x="4527331" y="187391"/>
                <a:ext cx="19440" cy="2844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12E3AB4-AE02-CBD4-D2A9-DF5F46B11307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518691" y="178391"/>
                  <a:ext cx="3708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AF12D911-E693-B4B0-D536-DC3F34139B60}"/>
                    </a:ext>
                  </a:extLst>
                </p14:cNvPr>
                <p14:cNvContentPartPr/>
                <p14:nvPr/>
              </p14:nvContentPartPr>
              <p14:xfrm>
                <a:off x="4619491" y="128711"/>
                <a:ext cx="117360" cy="1101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AF12D911-E693-B4B0-D536-DC3F34139B6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610851" y="120071"/>
                  <a:ext cx="13500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2C805F7-9FFE-8556-D9E3-2C3EFB5A70C4}"/>
                    </a:ext>
                  </a:extLst>
                </p14:cNvPr>
                <p14:cNvContentPartPr/>
                <p14:nvPr/>
              </p14:nvContentPartPr>
              <p14:xfrm>
                <a:off x="4201171" y="512111"/>
                <a:ext cx="468720" cy="241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2C805F7-9FFE-8556-D9E3-2C3EFB5A70C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192171" y="503111"/>
                  <a:ext cx="4863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BC6679FA-6B02-3750-33F5-3495632450EF}"/>
                    </a:ext>
                  </a:extLst>
                </p14:cNvPr>
                <p14:cNvContentPartPr/>
                <p14:nvPr/>
              </p14:nvContentPartPr>
              <p14:xfrm>
                <a:off x="4362091" y="598871"/>
                <a:ext cx="142560" cy="77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BC6679FA-6B02-3750-33F5-3495632450EF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353451" y="590231"/>
                  <a:ext cx="16020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8B4F374-FCFE-1C3D-0170-526C134B5E80}"/>
                    </a:ext>
                  </a:extLst>
                </p14:cNvPr>
                <p14:cNvContentPartPr/>
                <p14:nvPr/>
              </p14:nvContentPartPr>
              <p14:xfrm>
                <a:off x="4365691" y="681311"/>
                <a:ext cx="140760" cy="1148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8B4F374-FCFE-1C3D-0170-526C134B5E8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356691" y="672671"/>
                  <a:ext cx="15840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975FAF3-6745-8A16-A9A0-286D24D62229}"/>
                    </a:ext>
                  </a:extLst>
                </p14:cNvPr>
                <p14:cNvContentPartPr/>
                <p14:nvPr/>
              </p14:nvContentPartPr>
              <p14:xfrm>
                <a:off x="4586011" y="657551"/>
                <a:ext cx="10440" cy="1198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975FAF3-6745-8A16-A9A0-286D24D6222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577011" y="648551"/>
                  <a:ext cx="280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6A2DE5C-1068-6917-36DA-62AA7DA24BE2}"/>
                    </a:ext>
                  </a:extLst>
                </p14:cNvPr>
                <p14:cNvContentPartPr/>
                <p14:nvPr/>
              </p14:nvContentPartPr>
              <p14:xfrm>
                <a:off x="4651171" y="613991"/>
                <a:ext cx="21240" cy="1512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6A2DE5C-1068-6917-36DA-62AA7DA24BE2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642531" y="605351"/>
                  <a:ext cx="388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7380FE54-DA38-9806-4343-6376FB58D4C6}"/>
                    </a:ext>
                  </a:extLst>
                </p14:cNvPr>
                <p14:cNvContentPartPr/>
                <p14:nvPr/>
              </p14:nvContentPartPr>
              <p14:xfrm>
                <a:off x="4543891" y="614351"/>
                <a:ext cx="185760" cy="410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7380FE54-DA38-9806-4343-6376FB58D4C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535251" y="605351"/>
                  <a:ext cx="2034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1203DFB9-CF2B-5145-1805-B8881E3640AF}"/>
                    </a:ext>
                  </a:extLst>
                </p14:cNvPr>
                <p14:cNvContentPartPr/>
                <p14:nvPr/>
              </p14:nvContentPartPr>
              <p14:xfrm>
                <a:off x="4884451" y="297911"/>
                <a:ext cx="158040" cy="2970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1203DFB9-CF2B-5145-1805-B8881E3640AF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875811" y="288911"/>
                  <a:ext cx="175680" cy="314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F70B61B8-57AB-81FC-CC87-B739BD0B2A8E}"/>
                  </a:ext>
                </a:extLst>
              </p14:cNvPr>
              <p14:cNvContentPartPr/>
              <p14:nvPr/>
            </p14:nvContentPartPr>
            <p14:xfrm>
              <a:off x="8572651" y="293591"/>
              <a:ext cx="26280" cy="20448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F70B61B8-57AB-81FC-CC87-B739BD0B2A8E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8564011" y="284951"/>
                <a:ext cx="4392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52CFF6CF-575A-30B9-5C82-C54EEE1FD64F}"/>
                  </a:ext>
                </a:extLst>
              </p14:cNvPr>
              <p14:cNvContentPartPr/>
              <p14:nvPr/>
            </p14:nvContentPartPr>
            <p14:xfrm>
              <a:off x="8541331" y="280631"/>
              <a:ext cx="269640" cy="792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52CFF6CF-575A-30B9-5C82-C54EEE1FD64F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8532331" y="271631"/>
                <a:ext cx="287280" cy="25560"/>
              </a:xfrm>
              <a:prstGeom prst="rect">
                <a:avLst/>
              </a:prstGeom>
            </p:spPr>
          </p:pic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2B5AFB55-7B2D-7A47-8555-5EE6307CAD6D}"/>
              </a:ext>
            </a:extLst>
          </p:cNvPr>
          <p:cNvGrpSpPr/>
          <p:nvPr/>
        </p:nvGrpSpPr>
        <p:grpSpPr>
          <a:xfrm>
            <a:off x="6032491" y="241031"/>
            <a:ext cx="2250000" cy="419400"/>
            <a:chOff x="6032491" y="241031"/>
            <a:chExt cx="2250000" cy="41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1DA10C0-4D67-51F7-A361-5CBAC2BDBD7E}"/>
                    </a:ext>
                  </a:extLst>
                </p14:cNvPr>
                <p14:cNvContentPartPr/>
                <p14:nvPr/>
              </p14:nvContentPartPr>
              <p14:xfrm>
                <a:off x="6032491" y="254711"/>
                <a:ext cx="450360" cy="3186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1DA10C0-4D67-51F7-A361-5CBAC2BDBD7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023851" y="245711"/>
                  <a:ext cx="46800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19595D57-0340-B50D-45AF-39FAC6836E1C}"/>
                    </a:ext>
                  </a:extLst>
                </p14:cNvPr>
                <p14:cNvContentPartPr/>
                <p14:nvPr/>
              </p14:nvContentPartPr>
              <p14:xfrm>
                <a:off x="6714331" y="352631"/>
                <a:ext cx="736560" cy="2836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19595D57-0340-B50D-45AF-39FAC6836E1C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6705331" y="343631"/>
                  <a:ext cx="75420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D44ED23-5E46-7953-17C1-4FEFF17E325F}"/>
                    </a:ext>
                  </a:extLst>
                </p14:cNvPr>
                <p14:cNvContentPartPr/>
                <p14:nvPr/>
              </p14:nvContentPartPr>
              <p14:xfrm>
                <a:off x="6993331" y="241031"/>
                <a:ext cx="38160" cy="136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D44ED23-5E46-7953-17C1-4FEFF17E325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6984331" y="232391"/>
                  <a:ext cx="558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7124E83E-7633-879B-24DD-743C5637663F}"/>
                    </a:ext>
                  </a:extLst>
                </p14:cNvPr>
                <p14:cNvContentPartPr/>
                <p14:nvPr/>
              </p14:nvContentPartPr>
              <p14:xfrm>
                <a:off x="7738531" y="277031"/>
                <a:ext cx="159120" cy="2610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7124E83E-7633-879B-24DD-743C5637663F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729891" y="268031"/>
                  <a:ext cx="17676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A6BAED5-5364-FB29-06FC-85FAFC770F83}"/>
                    </a:ext>
                  </a:extLst>
                </p14:cNvPr>
                <p14:cNvContentPartPr/>
                <p14:nvPr/>
              </p14:nvContentPartPr>
              <p14:xfrm>
                <a:off x="8115811" y="283151"/>
                <a:ext cx="166680" cy="2318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A6BAED5-5364-FB29-06FC-85FAFC770F8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106811" y="274511"/>
                  <a:ext cx="18432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CDA498A4-2128-477F-D0EC-43D8344F792E}"/>
                    </a:ext>
                  </a:extLst>
                </p14:cNvPr>
                <p14:cNvContentPartPr/>
                <p14:nvPr/>
              </p14:nvContentPartPr>
              <p14:xfrm>
                <a:off x="6819811" y="619391"/>
                <a:ext cx="1089720" cy="410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CDA498A4-2128-477F-D0EC-43D8344F792E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810811" y="610391"/>
                  <a:ext cx="1107360" cy="58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1538155-10B3-7F83-B872-8827ABEF982D}"/>
              </a:ext>
            </a:extLst>
          </p:cNvPr>
          <p:cNvGrpSpPr/>
          <p:nvPr/>
        </p:nvGrpSpPr>
        <p:grpSpPr>
          <a:xfrm>
            <a:off x="757411" y="1342271"/>
            <a:ext cx="471600" cy="413640"/>
            <a:chOff x="757411" y="1342271"/>
            <a:chExt cx="471600" cy="41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015E5ED-35A0-53AD-C571-EA136F4BA2E2}"/>
                    </a:ext>
                  </a:extLst>
                </p14:cNvPr>
                <p14:cNvContentPartPr/>
                <p14:nvPr/>
              </p14:nvContentPartPr>
              <p14:xfrm>
                <a:off x="757411" y="1342271"/>
                <a:ext cx="366840" cy="2880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015E5ED-35A0-53AD-C571-EA136F4BA2E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48411" y="1333631"/>
                  <a:ext cx="38448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D719770-6513-8FDE-38D2-07132A2A9536}"/>
                    </a:ext>
                  </a:extLst>
                </p14:cNvPr>
                <p14:cNvContentPartPr/>
                <p14:nvPr/>
              </p14:nvContentPartPr>
              <p14:xfrm>
                <a:off x="1161691" y="1651871"/>
                <a:ext cx="67320" cy="1040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D719770-6513-8FDE-38D2-07132A2A953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153051" y="1643231"/>
                  <a:ext cx="84960" cy="12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C4B9EC0-C8D0-D760-49C4-77701FD3A4E3}"/>
              </a:ext>
            </a:extLst>
          </p:cNvPr>
          <p:cNvGrpSpPr/>
          <p:nvPr/>
        </p:nvGrpSpPr>
        <p:grpSpPr>
          <a:xfrm>
            <a:off x="1475251" y="1424711"/>
            <a:ext cx="234000" cy="133200"/>
            <a:chOff x="1475251" y="1424711"/>
            <a:chExt cx="234000" cy="13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245CBD3-AC25-1893-76F4-2E60F5624BC5}"/>
                    </a:ext>
                  </a:extLst>
                </p14:cNvPr>
                <p14:cNvContentPartPr/>
                <p14:nvPr/>
              </p14:nvContentPartPr>
              <p14:xfrm>
                <a:off x="1475251" y="1424711"/>
                <a:ext cx="169200" cy="316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245CBD3-AC25-1893-76F4-2E60F5624BC5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466251" y="1415711"/>
                  <a:ext cx="1868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7146E0D-FB1F-7C11-B349-62E6875F93F9}"/>
                    </a:ext>
                  </a:extLst>
                </p14:cNvPr>
                <p14:cNvContentPartPr/>
                <p14:nvPr/>
              </p14:nvContentPartPr>
              <p14:xfrm>
                <a:off x="1515211" y="1519031"/>
                <a:ext cx="194040" cy="388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67146E0D-FB1F-7C11-B349-62E6875F93F9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506211" y="1510031"/>
                  <a:ext cx="211680" cy="5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9074F13-0FCA-8F28-ACBC-DE66D017AB2B}"/>
              </a:ext>
            </a:extLst>
          </p:cNvPr>
          <p:cNvGrpSpPr/>
          <p:nvPr/>
        </p:nvGrpSpPr>
        <p:grpSpPr>
          <a:xfrm>
            <a:off x="1981411" y="1287191"/>
            <a:ext cx="358560" cy="439920"/>
            <a:chOff x="1981411" y="1287191"/>
            <a:chExt cx="358560" cy="43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32CCCB57-32D5-E9D4-9678-B9AA1E357351}"/>
                    </a:ext>
                  </a:extLst>
                </p14:cNvPr>
                <p14:cNvContentPartPr/>
                <p14:nvPr/>
              </p14:nvContentPartPr>
              <p14:xfrm>
                <a:off x="1981411" y="1287191"/>
                <a:ext cx="327240" cy="784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32CCCB57-32D5-E9D4-9678-B9AA1E35735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972771" y="1278191"/>
                  <a:ext cx="3448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843F49A6-1B5A-2501-0A64-349AC9065EBF}"/>
                    </a:ext>
                  </a:extLst>
                </p14:cNvPr>
                <p14:cNvContentPartPr/>
                <p14:nvPr/>
              </p14:nvContentPartPr>
              <p14:xfrm>
                <a:off x="2056651" y="1381511"/>
                <a:ext cx="85680" cy="2178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843F49A6-1B5A-2501-0A64-349AC9065EBF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048011" y="1372511"/>
                  <a:ext cx="10332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3D7C69A9-B27E-2A6E-6CEC-43A25FA8B103}"/>
                    </a:ext>
                  </a:extLst>
                </p14:cNvPr>
                <p14:cNvContentPartPr/>
                <p14:nvPr/>
              </p14:nvContentPartPr>
              <p14:xfrm>
                <a:off x="2043331" y="1468991"/>
                <a:ext cx="225000" cy="399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3D7C69A9-B27E-2A6E-6CEC-43A25FA8B10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034691" y="1459991"/>
                  <a:ext cx="2426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1C33845-FED6-D955-D3D4-73070CEC1BB6}"/>
                    </a:ext>
                  </a:extLst>
                </p14:cNvPr>
                <p14:cNvContentPartPr/>
                <p14:nvPr/>
              </p14:nvContentPartPr>
              <p14:xfrm>
                <a:off x="2247811" y="1625591"/>
                <a:ext cx="92160" cy="1015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1C33845-FED6-D955-D3D4-73070CEC1BB6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239171" y="1616591"/>
                  <a:ext cx="109800" cy="11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528AF80-2EA6-D4D4-5CF4-99022734BD62}"/>
              </a:ext>
            </a:extLst>
          </p:cNvPr>
          <p:cNvGrpSpPr/>
          <p:nvPr/>
        </p:nvGrpSpPr>
        <p:grpSpPr>
          <a:xfrm>
            <a:off x="2599171" y="1303391"/>
            <a:ext cx="781920" cy="288360"/>
            <a:chOff x="2599171" y="1303391"/>
            <a:chExt cx="781920" cy="28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A3539A8-A9C4-88D6-2140-DBE9D61435B6}"/>
                    </a:ext>
                  </a:extLst>
                </p14:cNvPr>
                <p14:cNvContentPartPr/>
                <p14:nvPr/>
              </p14:nvContentPartPr>
              <p14:xfrm>
                <a:off x="2685571" y="1324991"/>
                <a:ext cx="11160" cy="1893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A3539A8-A9C4-88D6-2140-DBE9D61435B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676931" y="1316351"/>
                  <a:ext cx="288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8E0071ED-D124-0AB0-A9CC-965B5D7CF04F}"/>
                    </a:ext>
                  </a:extLst>
                </p14:cNvPr>
                <p14:cNvContentPartPr/>
                <p14:nvPr/>
              </p14:nvContentPartPr>
              <p14:xfrm>
                <a:off x="2599171" y="1432991"/>
                <a:ext cx="223920" cy="165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8E0071ED-D124-0AB0-A9CC-965B5D7CF04F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590171" y="1423991"/>
                  <a:ext cx="24156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76AECD7-3907-87E8-425C-E1E5DE099591}"/>
                    </a:ext>
                  </a:extLst>
                </p14:cNvPr>
                <p14:cNvContentPartPr/>
                <p14:nvPr/>
              </p14:nvContentPartPr>
              <p14:xfrm>
                <a:off x="2948731" y="1310951"/>
                <a:ext cx="160200" cy="2412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76AECD7-3907-87E8-425C-E1E5DE099591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940091" y="1302311"/>
                  <a:ext cx="17784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2532FAA3-A362-EF89-A113-5E2636E83895}"/>
                    </a:ext>
                  </a:extLst>
                </p14:cNvPr>
                <p14:cNvContentPartPr/>
                <p14:nvPr/>
              </p14:nvContentPartPr>
              <p14:xfrm>
                <a:off x="3187051" y="1303391"/>
                <a:ext cx="194040" cy="2883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2532FAA3-A362-EF89-A113-5E2636E83895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178051" y="1294391"/>
                  <a:ext cx="211680" cy="30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403E4E5-4DC8-046B-DF45-E162C5FCCB5D}"/>
              </a:ext>
            </a:extLst>
          </p:cNvPr>
          <p:cNvGrpSpPr/>
          <p:nvPr/>
        </p:nvGrpSpPr>
        <p:grpSpPr>
          <a:xfrm>
            <a:off x="1502971" y="2250191"/>
            <a:ext cx="217800" cy="96480"/>
            <a:chOff x="1502971" y="2250191"/>
            <a:chExt cx="217800" cy="96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6C63E34-D042-79EB-BE61-B9758BB4AA64}"/>
                    </a:ext>
                  </a:extLst>
                </p14:cNvPr>
                <p14:cNvContentPartPr/>
                <p14:nvPr/>
              </p14:nvContentPartPr>
              <p14:xfrm>
                <a:off x="1502971" y="2250191"/>
                <a:ext cx="204840" cy="187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6C63E34-D042-79EB-BE61-B9758BB4AA64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494331" y="2241551"/>
                  <a:ext cx="2224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7EED4A35-D0E9-2EE9-96FF-6AC664AA05E3}"/>
                    </a:ext>
                  </a:extLst>
                </p14:cNvPr>
                <p14:cNvContentPartPr/>
                <p14:nvPr/>
              </p14:nvContentPartPr>
              <p14:xfrm>
                <a:off x="1503331" y="2324351"/>
                <a:ext cx="217440" cy="223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7EED4A35-D0E9-2EE9-96FF-6AC664AA05E3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494691" y="2315711"/>
                  <a:ext cx="235080" cy="3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BE6E1C53-6FB3-673C-8048-D1D28A1E1C27}"/>
              </a:ext>
            </a:extLst>
          </p:cNvPr>
          <p:cNvGrpSpPr/>
          <p:nvPr/>
        </p:nvGrpSpPr>
        <p:grpSpPr>
          <a:xfrm>
            <a:off x="3666931" y="2211671"/>
            <a:ext cx="213840" cy="197640"/>
            <a:chOff x="3666931" y="2211671"/>
            <a:chExt cx="213840" cy="19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A94BE30D-FE02-94B7-A140-6319EAB40B49}"/>
                    </a:ext>
                  </a:extLst>
                </p14:cNvPr>
                <p14:cNvContentPartPr/>
                <p14:nvPr/>
              </p14:nvContentPartPr>
              <p14:xfrm>
                <a:off x="3666931" y="2311751"/>
                <a:ext cx="213840" cy="93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A94BE30D-FE02-94B7-A140-6319EAB40B49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658291" y="2303111"/>
                  <a:ext cx="2314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2ED8E95C-1FAA-676A-9161-9EBF796887AE}"/>
                    </a:ext>
                  </a:extLst>
                </p14:cNvPr>
                <p14:cNvContentPartPr/>
                <p14:nvPr/>
              </p14:nvContentPartPr>
              <p14:xfrm>
                <a:off x="3793291" y="2211671"/>
                <a:ext cx="24840" cy="1976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2ED8E95C-1FAA-676A-9161-9EBF796887A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784291" y="2203031"/>
                  <a:ext cx="42480" cy="21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9882645-63BC-E9B1-CC88-7BA71ACC2825}"/>
              </a:ext>
            </a:extLst>
          </p:cNvPr>
          <p:cNvGrpSpPr/>
          <p:nvPr/>
        </p:nvGrpSpPr>
        <p:grpSpPr>
          <a:xfrm>
            <a:off x="1487131" y="3268631"/>
            <a:ext cx="250560" cy="93240"/>
            <a:chOff x="1487131" y="3268631"/>
            <a:chExt cx="250560" cy="9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72CCCC6A-3500-1D32-2A07-C050467FEEAF}"/>
                    </a:ext>
                  </a:extLst>
                </p14:cNvPr>
                <p14:cNvContentPartPr/>
                <p14:nvPr/>
              </p14:nvContentPartPr>
              <p14:xfrm>
                <a:off x="1487131" y="3268631"/>
                <a:ext cx="178920" cy="64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72CCCC6A-3500-1D32-2A07-C050467FEEAF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478131" y="3259631"/>
                  <a:ext cx="19656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539709B7-D81C-D888-F758-D1E0EECD7706}"/>
                    </a:ext>
                  </a:extLst>
                </p14:cNvPr>
                <p14:cNvContentPartPr/>
                <p14:nvPr/>
              </p14:nvContentPartPr>
              <p14:xfrm>
                <a:off x="1489291" y="3313631"/>
                <a:ext cx="248400" cy="482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539709B7-D81C-D888-F758-D1E0EECD7706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480291" y="3304991"/>
                  <a:ext cx="266040" cy="6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713DC7A8-0084-93AF-5807-0DAFF6E51A96}"/>
              </a:ext>
            </a:extLst>
          </p:cNvPr>
          <p:cNvGrpSpPr/>
          <p:nvPr/>
        </p:nvGrpSpPr>
        <p:grpSpPr>
          <a:xfrm>
            <a:off x="1936051" y="2008271"/>
            <a:ext cx="1509840" cy="687240"/>
            <a:chOff x="1936051" y="2008271"/>
            <a:chExt cx="1509840" cy="68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C3D28D7F-748E-04C3-4B6F-526C042C4E0E}"/>
                    </a:ext>
                  </a:extLst>
                </p14:cNvPr>
                <p14:cNvContentPartPr/>
                <p14:nvPr/>
              </p14:nvContentPartPr>
              <p14:xfrm>
                <a:off x="2057731" y="2170991"/>
                <a:ext cx="267480" cy="70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C3D28D7F-748E-04C3-4B6F-526C042C4E0E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049091" y="2162351"/>
                  <a:ext cx="28512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DF8E04D1-5A57-1614-E864-3C1EE688FA83}"/>
                    </a:ext>
                  </a:extLst>
                </p14:cNvPr>
                <p14:cNvContentPartPr/>
                <p14:nvPr/>
              </p14:nvContentPartPr>
              <p14:xfrm>
                <a:off x="2198851" y="2252351"/>
                <a:ext cx="73080" cy="1846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DF8E04D1-5A57-1614-E864-3C1EE688FA83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189851" y="2243711"/>
                  <a:ext cx="9072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0E26F08-EEB7-1BBC-ABD0-85EFD42D99A1}"/>
                    </a:ext>
                  </a:extLst>
                </p14:cNvPr>
                <p14:cNvContentPartPr/>
                <p14:nvPr/>
              </p14:nvContentPartPr>
              <p14:xfrm>
                <a:off x="2170051" y="2350271"/>
                <a:ext cx="156960" cy="122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0E26F08-EEB7-1BBC-ABD0-85EFD42D99A1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161411" y="2341631"/>
                  <a:ext cx="1746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961E0E68-8A46-8AA0-02BF-DB9152E443A8}"/>
                    </a:ext>
                  </a:extLst>
                </p14:cNvPr>
                <p14:cNvContentPartPr/>
                <p14:nvPr/>
              </p14:nvContentPartPr>
              <p14:xfrm>
                <a:off x="2326291" y="2444231"/>
                <a:ext cx="110880" cy="1407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961E0E68-8A46-8AA0-02BF-DB9152E443A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317651" y="2435231"/>
                  <a:ext cx="12852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E7652058-4773-A858-3643-7CCF3E1CD27C}"/>
                    </a:ext>
                  </a:extLst>
                </p14:cNvPr>
                <p14:cNvContentPartPr/>
                <p14:nvPr/>
              </p14:nvContentPartPr>
              <p14:xfrm>
                <a:off x="2459491" y="2510111"/>
                <a:ext cx="87480" cy="777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E7652058-4773-A858-3643-7CCF3E1CD27C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450851" y="2501111"/>
                  <a:ext cx="1051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41B9755-9672-08BC-75A5-02B22FBCDE8C}"/>
                    </a:ext>
                  </a:extLst>
                </p14:cNvPr>
                <p14:cNvContentPartPr/>
                <p14:nvPr/>
              </p14:nvContentPartPr>
              <p14:xfrm>
                <a:off x="2700691" y="2111591"/>
                <a:ext cx="104040" cy="4323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41B9755-9672-08BC-75A5-02B22FBCDE8C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692051" y="2102951"/>
                  <a:ext cx="121680" cy="45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8E93C2CA-EF92-2891-FD1F-272D59839E35}"/>
                    </a:ext>
                  </a:extLst>
                </p14:cNvPr>
                <p14:cNvContentPartPr/>
                <p14:nvPr/>
              </p14:nvContentPartPr>
              <p14:xfrm>
                <a:off x="2863051" y="2195471"/>
                <a:ext cx="166320" cy="2505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8E93C2CA-EF92-2891-FD1F-272D59839E35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854051" y="2186471"/>
                  <a:ext cx="18396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47413C18-1288-05AC-6DB7-8D22C01670DD}"/>
                    </a:ext>
                  </a:extLst>
                </p14:cNvPr>
                <p14:cNvContentPartPr/>
                <p14:nvPr/>
              </p14:nvContentPartPr>
              <p14:xfrm>
                <a:off x="3016051" y="2428031"/>
                <a:ext cx="66960" cy="990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47413C18-1288-05AC-6DB7-8D22C01670DD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007411" y="2419391"/>
                  <a:ext cx="8460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CCF3EC86-C85D-B84F-EE4F-AF0BFE948F99}"/>
                    </a:ext>
                  </a:extLst>
                </p14:cNvPr>
                <p14:cNvContentPartPr/>
                <p14:nvPr/>
              </p14:nvContentPartPr>
              <p14:xfrm>
                <a:off x="3241411" y="2227151"/>
                <a:ext cx="29880" cy="2206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CCF3EC86-C85D-B84F-EE4F-AF0BFE948F99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3232771" y="2218511"/>
                  <a:ext cx="4752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1179F21A-B800-865B-4792-35251E241AF1}"/>
                    </a:ext>
                  </a:extLst>
                </p14:cNvPr>
                <p14:cNvContentPartPr/>
                <p14:nvPr/>
              </p14:nvContentPartPr>
              <p14:xfrm>
                <a:off x="3142771" y="2217071"/>
                <a:ext cx="205200" cy="147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1179F21A-B800-865B-4792-35251E241AF1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3134131" y="2208071"/>
                  <a:ext cx="2228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268A23B-08D7-B819-0889-A3C33D6282DF}"/>
                    </a:ext>
                  </a:extLst>
                </p14:cNvPr>
                <p14:cNvContentPartPr/>
                <p14:nvPr/>
              </p14:nvContentPartPr>
              <p14:xfrm>
                <a:off x="3327811" y="2113031"/>
                <a:ext cx="118080" cy="4572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268A23B-08D7-B819-0889-A3C33D6282DF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3318811" y="2104391"/>
                  <a:ext cx="135720" cy="47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4E8249D9-4EAC-6582-6607-F0084E197CA5}"/>
                    </a:ext>
                  </a:extLst>
                </p14:cNvPr>
                <p14:cNvContentPartPr/>
                <p14:nvPr/>
              </p14:nvContentPartPr>
              <p14:xfrm>
                <a:off x="1936051" y="2008271"/>
                <a:ext cx="209160" cy="6872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4E8249D9-4EAC-6582-6607-F0084E197CA5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927051" y="1999271"/>
                  <a:ext cx="226800" cy="70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D14A2FD7-EC65-2C07-8756-90417D780A1E}"/>
              </a:ext>
            </a:extLst>
          </p:cNvPr>
          <p:cNvGrpSpPr/>
          <p:nvPr/>
        </p:nvGrpSpPr>
        <p:grpSpPr>
          <a:xfrm>
            <a:off x="4118371" y="1856351"/>
            <a:ext cx="1813320" cy="771480"/>
            <a:chOff x="4118371" y="1856351"/>
            <a:chExt cx="1813320" cy="77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8FF7859-715A-6B40-4A47-9831E72FD306}"/>
                    </a:ext>
                  </a:extLst>
                </p14:cNvPr>
                <p14:cNvContentPartPr/>
                <p14:nvPr/>
              </p14:nvContentPartPr>
              <p14:xfrm>
                <a:off x="4143571" y="2027711"/>
                <a:ext cx="13320" cy="2282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8FF7859-715A-6B40-4A47-9831E72FD306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4134571" y="2019071"/>
                  <a:ext cx="3096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0CAC4DD0-8E57-DE91-E16D-8A4490DD7E5F}"/>
                    </a:ext>
                  </a:extLst>
                </p14:cNvPr>
                <p14:cNvContentPartPr/>
                <p14:nvPr/>
              </p14:nvContentPartPr>
              <p14:xfrm>
                <a:off x="4245091" y="2003231"/>
                <a:ext cx="9720" cy="2656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0CAC4DD0-8E57-DE91-E16D-8A4490DD7E5F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4236091" y="1994591"/>
                  <a:ext cx="2736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85BBD3A1-FFFB-717B-7313-519E8A92534C}"/>
                    </a:ext>
                  </a:extLst>
                </p14:cNvPr>
                <p14:cNvContentPartPr/>
                <p14:nvPr/>
              </p14:nvContentPartPr>
              <p14:xfrm>
                <a:off x="4203691" y="2148311"/>
                <a:ext cx="168840" cy="129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85BBD3A1-FFFB-717B-7313-519E8A92534C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4195051" y="2139671"/>
                  <a:ext cx="18648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0F2D5224-C645-5AB8-EA2A-94C0D23C43BB}"/>
                    </a:ext>
                  </a:extLst>
                </p14:cNvPr>
                <p14:cNvContentPartPr/>
                <p14:nvPr/>
              </p14:nvContentPartPr>
              <p14:xfrm>
                <a:off x="4382971" y="1989191"/>
                <a:ext cx="37800" cy="2829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0F2D5224-C645-5AB8-EA2A-94C0D23C43BB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4373971" y="1980551"/>
                  <a:ext cx="5544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3D68D7A6-7B5C-2421-01BE-04AEB7938F7C}"/>
                    </a:ext>
                  </a:extLst>
                </p14:cNvPr>
                <p14:cNvContentPartPr/>
                <p14:nvPr/>
              </p14:nvContentPartPr>
              <p14:xfrm>
                <a:off x="4460731" y="1913591"/>
                <a:ext cx="132840" cy="1443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3D68D7A6-7B5C-2421-01BE-04AEB7938F7C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4451731" y="1904591"/>
                  <a:ext cx="1504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0F9DF714-4A5B-3A64-7D56-B1CFDFB807A7}"/>
                    </a:ext>
                  </a:extLst>
                </p14:cNvPr>
                <p14:cNvContentPartPr/>
                <p14:nvPr/>
              </p14:nvContentPartPr>
              <p14:xfrm>
                <a:off x="4118371" y="2325071"/>
                <a:ext cx="452520" cy="302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0F9DF714-4A5B-3A64-7D56-B1CFDFB807A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4109731" y="2316071"/>
                  <a:ext cx="47016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2AF2271C-8DA2-6414-50EB-E62B4E77A7CF}"/>
                    </a:ext>
                  </a:extLst>
                </p14:cNvPr>
                <p14:cNvContentPartPr/>
                <p14:nvPr/>
              </p14:nvContentPartPr>
              <p14:xfrm>
                <a:off x="4175971" y="2447111"/>
                <a:ext cx="129600" cy="777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2AF2271C-8DA2-6414-50EB-E62B4E77A7CF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4167331" y="2438471"/>
                  <a:ext cx="1472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BB9EBDD-137B-1CD8-88D8-437F380913A9}"/>
                    </a:ext>
                  </a:extLst>
                </p14:cNvPr>
                <p14:cNvContentPartPr/>
                <p14:nvPr/>
              </p14:nvContentPartPr>
              <p14:xfrm>
                <a:off x="4182811" y="2548271"/>
                <a:ext cx="96120" cy="795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BB9EBDD-137B-1CD8-88D8-437F380913A9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4173811" y="2539631"/>
                  <a:ext cx="11376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DCFEAA91-AF91-1A1E-6E86-A385D6478CDB}"/>
                    </a:ext>
                  </a:extLst>
                </p14:cNvPr>
                <p14:cNvContentPartPr/>
                <p14:nvPr/>
              </p14:nvContentPartPr>
              <p14:xfrm>
                <a:off x="4377571" y="2487431"/>
                <a:ext cx="18360" cy="1346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DCFEAA91-AF91-1A1E-6E86-A385D6478CDB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4368571" y="2478791"/>
                  <a:ext cx="3600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0FC3FB3C-6843-60DC-030E-074F82055E52}"/>
                    </a:ext>
                  </a:extLst>
                </p14:cNvPr>
                <p14:cNvContentPartPr/>
                <p14:nvPr/>
              </p14:nvContentPartPr>
              <p14:xfrm>
                <a:off x="4457131" y="2466551"/>
                <a:ext cx="10800" cy="1447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0FC3FB3C-6843-60DC-030E-074F82055E52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448491" y="2457551"/>
                  <a:ext cx="2844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A4F0FB6E-0230-732B-80EF-E0AD8382D317}"/>
                    </a:ext>
                  </a:extLst>
                </p14:cNvPr>
                <p14:cNvContentPartPr/>
                <p14:nvPr/>
              </p14:nvContentPartPr>
              <p14:xfrm>
                <a:off x="4330411" y="2434511"/>
                <a:ext cx="248040" cy="612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A4F0FB6E-0230-732B-80EF-E0AD8382D317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4321771" y="2425511"/>
                  <a:ext cx="26568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79F1F53F-2226-E6A2-3C5C-9351AEA79F4B}"/>
                    </a:ext>
                  </a:extLst>
                </p14:cNvPr>
                <p14:cNvContentPartPr/>
                <p14:nvPr/>
              </p14:nvContentPartPr>
              <p14:xfrm>
                <a:off x="4767811" y="2153711"/>
                <a:ext cx="103320" cy="2268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79F1F53F-2226-E6A2-3C5C-9351AEA79F4B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4759171" y="2145071"/>
                  <a:ext cx="12096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DD2B45DE-1181-2A97-240A-AE259EA31CF9}"/>
                    </a:ext>
                  </a:extLst>
                </p14:cNvPr>
                <p14:cNvContentPartPr/>
                <p14:nvPr/>
              </p14:nvContentPartPr>
              <p14:xfrm>
                <a:off x="5210251" y="2113751"/>
                <a:ext cx="28800" cy="2116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DD2B45DE-1181-2A97-240A-AE259EA31CF9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201611" y="2105111"/>
                  <a:ext cx="4644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40AB78EB-81F6-216C-E43F-6D90E1E98405}"/>
                    </a:ext>
                  </a:extLst>
                </p14:cNvPr>
                <p14:cNvContentPartPr/>
                <p14:nvPr/>
              </p14:nvContentPartPr>
              <p14:xfrm>
                <a:off x="5132491" y="2234351"/>
                <a:ext cx="220680" cy="241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40AB78EB-81F6-216C-E43F-6D90E1E98405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123491" y="2225351"/>
                  <a:ext cx="2383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205480C3-53AD-31AB-24A0-6D77F6E2FBC4}"/>
                    </a:ext>
                  </a:extLst>
                </p14:cNvPr>
                <p14:cNvContentPartPr/>
                <p14:nvPr/>
              </p14:nvContentPartPr>
              <p14:xfrm>
                <a:off x="5509771" y="2064791"/>
                <a:ext cx="14760" cy="261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205480C3-53AD-31AB-24A0-6D77F6E2FBC4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5501131" y="2056151"/>
                  <a:ext cx="3240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750AA4D4-CC8F-F9E7-2C34-94D4C0684196}"/>
                    </a:ext>
                  </a:extLst>
                </p14:cNvPr>
                <p14:cNvContentPartPr/>
                <p14:nvPr/>
              </p14:nvContentPartPr>
              <p14:xfrm>
                <a:off x="5485291" y="2034911"/>
                <a:ext cx="171720" cy="1162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750AA4D4-CC8F-F9E7-2C34-94D4C0684196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5476291" y="2026271"/>
                  <a:ext cx="18936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F72104EC-7C58-D5AF-6EBB-09EBC254372A}"/>
                    </a:ext>
                  </a:extLst>
                </p14:cNvPr>
                <p14:cNvContentPartPr/>
                <p14:nvPr/>
              </p14:nvContentPartPr>
              <p14:xfrm>
                <a:off x="5726491" y="2048231"/>
                <a:ext cx="205200" cy="27828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F72104EC-7C58-D5AF-6EBB-09EBC254372A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5717851" y="2039231"/>
                  <a:ext cx="22284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3B348C8F-8B79-DC5C-644C-5E2DCA56F193}"/>
                    </a:ext>
                  </a:extLst>
                </p14:cNvPr>
                <p14:cNvContentPartPr/>
                <p14:nvPr/>
              </p14:nvContentPartPr>
              <p14:xfrm>
                <a:off x="4817491" y="1856351"/>
                <a:ext cx="193320" cy="76464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3B348C8F-8B79-DC5C-644C-5E2DCA56F193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4808851" y="1847351"/>
                  <a:ext cx="210960" cy="78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33B4C17-DB1E-2ACC-7221-3E6B7866C050}"/>
              </a:ext>
            </a:extLst>
          </p:cNvPr>
          <p:cNvGrpSpPr/>
          <p:nvPr/>
        </p:nvGrpSpPr>
        <p:grpSpPr>
          <a:xfrm>
            <a:off x="2059891" y="3036071"/>
            <a:ext cx="1619640" cy="506160"/>
            <a:chOff x="2059891" y="3036071"/>
            <a:chExt cx="1619640" cy="50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067C155C-C6D1-6FEA-0F43-70C1C13C8071}"/>
                    </a:ext>
                  </a:extLst>
                </p14:cNvPr>
                <p14:cNvContentPartPr/>
                <p14:nvPr/>
              </p14:nvContentPartPr>
              <p14:xfrm>
                <a:off x="2059891" y="3049031"/>
                <a:ext cx="277560" cy="1123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067C155C-C6D1-6FEA-0F43-70C1C13C8071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051251" y="3040031"/>
                  <a:ext cx="29520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60BB2843-F0D0-8260-F536-EF07CC0652D5}"/>
                    </a:ext>
                  </a:extLst>
                </p14:cNvPr>
                <p14:cNvContentPartPr/>
                <p14:nvPr/>
              </p14:nvContentPartPr>
              <p14:xfrm>
                <a:off x="2143051" y="3140471"/>
                <a:ext cx="92520" cy="2415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60BB2843-F0D0-8260-F536-EF07CC0652D5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134411" y="3131471"/>
                  <a:ext cx="11016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1ECBC628-926C-9E3E-E909-67DDA92F170B}"/>
                    </a:ext>
                  </a:extLst>
                </p14:cNvPr>
                <p14:cNvContentPartPr/>
                <p14:nvPr/>
              </p14:nvContentPartPr>
              <p14:xfrm>
                <a:off x="2153491" y="3219671"/>
                <a:ext cx="204480" cy="234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1ECBC628-926C-9E3E-E909-67DDA92F170B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144491" y="3210671"/>
                  <a:ext cx="2221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D36138C9-0BF0-1955-595D-B7376F578678}"/>
                    </a:ext>
                  </a:extLst>
                </p14:cNvPr>
                <p14:cNvContentPartPr/>
                <p14:nvPr/>
              </p14:nvContentPartPr>
              <p14:xfrm>
                <a:off x="2302891" y="3391391"/>
                <a:ext cx="109440" cy="1015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D36138C9-0BF0-1955-595D-B7376F578678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2294251" y="3382391"/>
                  <a:ext cx="1270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96E177F5-43EF-F6A5-F4E6-20C652BCAEFA}"/>
                    </a:ext>
                  </a:extLst>
                </p14:cNvPr>
                <p14:cNvContentPartPr/>
                <p14:nvPr/>
              </p14:nvContentPartPr>
              <p14:xfrm>
                <a:off x="2480011" y="3428111"/>
                <a:ext cx="97920" cy="11412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96E177F5-43EF-F6A5-F4E6-20C652BCAEFA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2471011" y="3419111"/>
                  <a:ext cx="11556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60D6E2C8-2812-19F6-EFC0-B285238D04ED}"/>
                    </a:ext>
                  </a:extLst>
                </p14:cNvPr>
                <p14:cNvContentPartPr/>
                <p14:nvPr/>
              </p14:nvContentPartPr>
              <p14:xfrm>
                <a:off x="2721211" y="3036071"/>
                <a:ext cx="108720" cy="4172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60D6E2C8-2812-19F6-EFC0-B285238D04ED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2712211" y="3027431"/>
                  <a:ext cx="126360" cy="43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1C9144A2-0772-49EC-6EB0-46C020A580E3}"/>
                    </a:ext>
                  </a:extLst>
                </p14:cNvPr>
                <p14:cNvContentPartPr/>
                <p14:nvPr/>
              </p14:nvContentPartPr>
              <p14:xfrm>
                <a:off x="2904811" y="3134351"/>
                <a:ext cx="231120" cy="2595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1C9144A2-0772-49EC-6EB0-46C020A580E3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2896171" y="3125351"/>
                  <a:ext cx="24876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06CF3D5C-AA1D-5F0D-9C36-4C92907583AA}"/>
                    </a:ext>
                  </a:extLst>
                </p14:cNvPr>
                <p14:cNvContentPartPr/>
                <p14:nvPr/>
              </p14:nvContentPartPr>
              <p14:xfrm>
                <a:off x="3396211" y="3155951"/>
                <a:ext cx="35280" cy="2296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06CF3D5C-AA1D-5F0D-9C36-4C92907583AA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3387571" y="3146951"/>
                  <a:ext cx="5292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D897410-B402-A200-ECCD-03BE490A5F50}"/>
                    </a:ext>
                  </a:extLst>
                </p14:cNvPr>
                <p14:cNvContentPartPr/>
                <p14:nvPr/>
              </p14:nvContentPartPr>
              <p14:xfrm>
                <a:off x="3286411" y="3160991"/>
                <a:ext cx="265680" cy="457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D897410-B402-A200-ECCD-03BE490A5F50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3277411" y="3152351"/>
                  <a:ext cx="28332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68564F0C-08DC-5BD1-B782-95E0F6199C17}"/>
                    </a:ext>
                  </a:extLst>
                </p14:cNvPr>
                <p14:cNvContentPartPr/>
                <p14:nvPr/>
              </p14:nvContentPartPr>
              <p14:xfrm>
                <a:off x="3202171" y="3397151"/>
                <a:ext cx="57600" cy="1404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68564F0C-08DC-5BD1-B782-95E0F6199C17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3193171" y="3388511"/>
                  <a:ext cx="7524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FD9084F3-5141-FD30-D62E-9A79A03B6F69}"/>
                    </a:ext>
                  </a:extLst>
                </p14:cNvPr>
                <p14:cNvContentPartPr/>
                <p14:nvPr/>
              </p14:nvContentPartPr>
              <p14:xfrm>
                <a:off x="3560731" y="3040391"/>
                <a:ext cx="118800" cy="44208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FD9084F3-5141-FD30-D62E-9A79A03B6F69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3551731" y="3031391"/>
                  <a:ext cx="136440" cy="459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11BEF6D-6665-E6C4-3A41-82FCF6F71E42}"/>
              </a:ext>
            </a:extLst>
          </p:cNvPr>
          <p:cNvGrpSpPr/>
          <p:nvPr/>
        </p:nvGrpSpPr>
        <p:grpSpPr>
          <a:xfrm>
            <a:off x="3990211" y="2869751"/>
            <a:ext cx="1967760" cy="678960"/>
            <a:chOff x="3990211" y="2869751"/>
            <a:chExt cx="1967760" cy="67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CDBC39C2-3EE2-CE4B-A545-8CC9FF5F778D}"/>
                    </a:ext>
                  </a:extLst>
                </p14:cNvPr>
                <p14:cNvContentPartPr/>
                <p14:nvPr/>
              </p14:nvContentPartPr>
              <p14:xfrm>
                <a:off x="4226731" y="3223631"/>
                <a:ext cx="360" cy="3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CDBC39C2-3EE2-CE4B-A545-8CC9FF5F778D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4218091" y="32149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AB9AC63F-6AA4-79FD-C001-57D14600EA1B}"/>
                    </a:ext>
                  </a:extLst>
                </p14:cNvPr>
                <p14:cNvContentPartPr/>
                <p14:nvPr/>
              </p14:nvContentPartPr>
              <p14:xfrm>
                <a:off x="3990211" y="3192671"/>
                <a:ext cx="238680" cy="115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AB9AC63F-6AA4-79FD-C001-57D14600EA1B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3981571" y="3183671"/>
                  <a:ext cx="2563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A1C4DDC6-28CF-DCD9-87A3-77E07D43019E}"/>
                    </a:ext>
                  </a:extLst>
                </p14:cNvPr>
                <p14:cNvContentPartPr/>
                <p14:nvPr/>
              </p14:nvContentPartPr>
              <p14:xfrm>
                <a:off x="4093891" y="3091511"/>
                <a:ext cx="51120" cy="2602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A1C4DDC6-28CF-DCD9-87A3-77E07D43019E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4085251" y="3082511"/>
                  <a:ext cx="6876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48119568-6CD6-737B-D429-0E4FB66B9ABA}"/>
                    </a:ext>
                  </a:extLst>
                </p14:cNvPr>
                <p14:cNvContentPartPr/>
                <p14:nvPr/>
              </p14:nvContentPartPr>
              <p14:xfrm>
                <a:off x="4464691" y="3054431"/>
                <a:ext cx="192960" cy="25740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48119568-6CD6-737B-D429-0E4FB66B9ABA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4455691" y="3045431"/>
                  <a:ext cx="21060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65DF886C-1027-FB7C-CBD9-FC881054901B}"/>
                    </a:ext>
                  </a:extLst>
                </p14:cNvPr>
                <p14:cNvContentPartPr/>
                <p14:nvPr/>
              </p14:nvContentPartPr>
              <p14:xfrm>
                <a:off x="4833691" y="3095831"/>
                <a:ext cx="23400" cy="1663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65DF886C-1027-FB7C-CBD9-FC881054901B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4824691" y="3086831"/>
                  <a:ext cx="410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6BC1414D-C01C-F65F-4392-9D808024B760}"/>
                    </a:ext>
                  </a:extLst>
                </p14:cNvPr>
                <p14:cNvContentPartPr/>
                <p14:nvPr/>
              </p14:nvContentPartPr>
              <p14:xfrm>
                <a:off x="4769251" y="3187271"/>
                <a:ext cx="184320" cy="255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6BC1414D-C01C-F65F-4392-9D808024B760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4760611" y="3178631"/>
                  <a:ext cx="2019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132E8709-F36F-C8EB-13FA-39D9F19313B4}"/>
                    </a:ext>
                  </a:extLst>
                </p14:cNvPr>
                <p14:cNvContentPartPr/>
                <p14:nvPr/>
              </p14:nvContentPartPr>
              <p14:xfrm>
                <a:off x="5094691" y="2915831"/>
                <a:ext cx="9000" cy="2642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132E8709-F36F-C8EB-13FA-39D9F19313B4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5085691" y="2906831"/>
                  <a:ext cx="2664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1286DBF2-CC4E-0882-67EF-6FEA22EC1FED}"/>
                    </a:ext>
                  </a:extLst>
                </p14:cNvPr>
                <p14:cNvContentPartPr/>
                <p14:nvPr/>
              </p14:nvContentPartPr>
              <p14:xfrm>
                <a:off x="5161291" y="2909351"/>
                <a:ext cx="12960" cy="2502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1286DBF2-CC4E-0882-67EF-6FEA22EC1FED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5152291" y="2900711"/>
                  <a:ext cx="3060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41E2E455-CC8F-E532-A62B-FCF1110FF3E6}"/>
                    </a:ext>
                  </a:extLst>
                </p14:cNvPr>
                <p14:cNvContentPartPr/>
                <p14:nvPr/>
              </p14:nvContentPartPr>
              <p14:xfrm>
                <a:off x="5156251" y="3060911"/>
                <a:ext cx="162720" cy="756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41E2E455-CC8F-E532-A62B-FCF1110FF3E6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5147611" y="3052271"/>
                  <a:ext cx="1803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36FAB2B8-BFBA-053B-49D4-EF545135AD1B}"/>
                    </a:ext>
                  </a:extLst>
                </p14:cNvPr>
                <p14:cNvContentPartPr/>
                <p14:nvPr/>
              </p14:nvContentPartPr>
              <p14:xfrm>
                <a:off x="5317891" y="2908271"/>
                <a:ext cx="19800" cy="26028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36FAB2B8-BFBA-053B-49D4-EF545135AD1B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5309251" y="2899271"/>
                  <a:ext cx="3744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51267E56-B967-CA42-872B-E4456339B6E3}"/>
                    </a:ext>
                  </a:extLst>
                </p14:cNvPr>
                <p14:cNvContentPartPr/>
                <p14:nvPr/>
              </p14:nvContentPartPr>
              <p14:xfrm>
                <a:off x="5387371" y="2869751"/>
                <a:ext cx="132840" cy="10332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51267E56-B967-CA42-872B-E4456339B6E3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5378371" y="2861111"/>
                  <a:ext cx="1504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1F4C975A-89E9-3012-0D93-11F5B91E81CB}"/>
                    </a:ext>
                  </a:extLst>
                </p14:cNvPr>
                <p14:cNvContentPartPr/>
                <p14:nvPr/>
              </p14:nvContentPartPr>
              <p14:xfrm>
                <a:off x="5050051" y="3187271"/>
                <a:ext cx="379800" cy="6120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1F4C975A-89E9-3012-0D93-11F5B91E81CB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5041051" y="3178631"/>
                  <a:ext cx="39744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D43F9A6E-31D6-028C-CB50-5E018F7732A0}"/>
                    </a:ext>
                  </a:extLst>
                </p14:cNvPr>
                <p14:cNvContentPartPr/>
                <p14:nvPr/>
              </p14:nvContentPartPr>
              <p14:xfrm>
                <a:off x="5120611" y="3303911"/>
                <a:ext cx="119880" cy="648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D43F9A6E-31D6-028C-CB50-5E018F7732A0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5111611" y="3294911"/>
                  <a:ext cx="13752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E80EF071-EC19-83C8-078A-8C5505D7072F}"/>
                    </a:ext>
                  </a:extLst>
                </p14:cNvPr>
                <p14:cNvContentPartPr/>
                <p14:nvPr/>
              </p14:nvContentPartPr>
              <p14:xfrm>
                <a:off x="5147251" y="3378071"/>
                <a:ext cx="107640" cy="788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E80EF071-EC19-83C8-078A-8C5505D7072F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5138611" y="3369071"/>
                  <a:ext cx="12528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3F3AE235-C04E-88D0-D728-2CFED56FE753}"/>
                    </a:ext>
                  </a:extLst>
                </p14:cNvPr>
                <p14:cNvContentPartPr/>
                <p14:nvPr/>
              </p14:nvContentPartPr>
              <p14:xfrm>
                <a:off x="5323651" y="3346751"/>
                <a:ext cx="15480" cy="954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3F3AE235-C04E-88D0-D728-2CFED56FE753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5314651" y="3338111"/>
                  <a:ext cx="331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F9D1E38A-6567-9F08-39BE-727BD108FB15}"/>
                    </a:ext>
                  </a:extLst>
                </p14:cNvPr>
                <p14:cNvContentPartPr/>
                <p14:nvPr/>
              </p14:nvContentPartPr>
              <p14:xfrm>
                <a:off x="5398171" y="3326591"/>
                <a:ext cx="9360" cy="961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F9D1E38A-6567-9F08-39BE-727BD108FB15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5389531" y="3317951"/>
                  <a:ext cx="270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71A9A8D0-4883-CD06-1CBC-98628EEBF47E}"/>
                    </a:ext>
                  </a:extLst>
                </p14:cNvPr>
                <p14:cNvContentPartPr/>
                <p14:nvPr/>
              </p14:nvContentPartPr>
              <p14:xfrm>
                <a:off x="5287291" y="3295271"/>
                <a:ext cx="179640" cy="6660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71A9A8D0-4883-CD06-1CBC-98628EEBF47E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5278291" y="3286271"/>
                  <a:ext cx="19728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466C4A94-44C5-F2AE-682F-6384DF702E39}"/>
                    </a:ext>
                  </a:extLst>
                </p14:cNvPr>
                <p14:cNvContentPartPr/>
                <p14:nvPr/>
              </p14:nvContentPartPr>
              <p14:xfrm>
                <a:off x="5496451" y="2870471"/>
                <a:ext cx="181080" cy="67824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466C4A94-44C5-F2AE-682F-6384DF702E39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5487451" y="2861471"/>
                  <a:ext cx="198720" cy="69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D7B010F4-D35C-51F9-C59F-ADF3FE7B4DF1}"/>
                    </a:ext>
                  </a:extLst>
                </p14:cNvPr>
                <p14:cNvContentPartPr/>
                <p14:nvPr/>
              </p14:nvContentPartPr>
              <p14:xfrm>
                <a:off x="5762491" y="3041111"/>
                <a:ext cx="195480" cy="28728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D7B010F4-D35C-51F9-C59F-ADF3FE7B4DF1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5753491" y="3032471"/>
                  <a:ext cx="213120" cy="30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695BAD7-5E29-3AFF-1E90-5C59A37EF8F8}"/>
              </a:ext>
            </a:extLst>
          </p:cNvPr>
          <p:cNvGrpSpPr/>
          <p:nvPr/>
        </p:nvGrpSpPr>
        <p:grpSpPr>
          <a:xfrm>
            <a:off x="1538971" y="4204271"/>
            <a:ext cx="288000" cy="131040"/>
            <a:chOff x="1538971" y="4204271"/>
            <a:chExt cx="288000" cy="13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4C7FFCAB-AF1C-28E3-AE7E-DC88C8B88B7E}"/>
                    </a:ext>
                  </a:extLst>
                </p14:cNvPr>
                <p14:cNvContentPartPr/>
                <p14:nvPr/>
              </p14:nvContentPartPr>
              <p14:xfrm>
                <a:off x="1538971" y="4204271"/>
                <a:ext cx="221040" cy="1188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4C7FFCAB-AF1C-28E3-AE7E-DC88C8B88B7E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529971" y="4195271"/>
                  <a:ext cx="2386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209653FE-07FD-9044-39CD-E74E33DF8289}"/>
                    </a:ext>
                  </a:extLst>
                </p14:cNvPr>
                <p14:cNvContentPartPr/>
                <p14:nvPr/>
              </p14:nvContentPartPr>
              <p14:xfrm>
                <a:off x="1548691" y="4296791"/>
                <a:ext cx="278280" cy="385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209653FE-07FD-9044-39CD-E74E33DF8289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540051" y="4287791"/>
                  <a:ext cx="295920" cy="5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53C95EBB-DE4F-CCA9-5BAE-E5AB3A6A59BB}"/>
              </a:ext>
            </a:extLst>
          </p:cNvPr>
          <p:cNvGrpSpPr/>
          <p:nvPr/>
        </p:nvGrpSpPr>
        <p:grpSpPr>
          <a:xfrm>
            <a:off x="2108851" y="4055951"/>
            <a:ext cx="541080" cy="458640"/>
            <a:chOff x="2108851" y="4055951"/>
            <a:chExt cx="541080" cy="45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375B91C4-729B-34D1-D29E-8A335BDB8A92}"/>
                    </a:ext>
                  </a:extLst>
                </p14:cNvPr>
                <p14:cNvContentPartPr/>
                <p14:nvPr/>
              </p14:nvContentPartPr>
              <p14:xfrm>
                <a:off x="2108851" y="4055951"/>
                <a:ext cx="357120" cy="12888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375B91C4-729B-34D1-D29E-8A335BDB8A92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2100211" y="4046951"/>
                  <a:ext cx="37476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526E69CE-7325-CADB-595B-ACA0DB27FE97}"/>
                    </a:ext>
                  </a:extLst>
                </p14:cNvPr>
                <p14:cNvContentPartPr/>
                <p14:nvPr/>
              </p14:nvContentPartPr>
              <p14:xfrm>
                <a:off x="2190931" y="4134791"/>
                <a:ext cx="120960" cy="2523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526E69CE-7325-CADB-595B-ACA0DB27FE97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2181931" y="4126151"/>
                  <a:ext cx="13860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01CAB12A-AFE0-7013-D637-1DE0EB133C3C}"/>
                    </a:ext>
                  </a:extLst>
                </p14:cNvPr>
                <p14:cNvContentPartPr/>
                <p14:nvPr/>
              </p14:nvContentPartPr>
              <p14:xfrm>
                <a:off x="2201731" y="4257551"/>
                <a:ext cx="233280" cy="82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01CAB12A-AFE0-7013-D637-1DE0EB133C3C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192731" y="4248911"/>
                  <a:ext cx="25092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4072BD69-35E7-6C7B-5FF4-868696A09617}"/>
                    </a:ext>
                  </a:extLst>
                </p14:cNvPr>
                <p14:cNvContentPartPr/>
                <p14:nvPr/>
              </p14:nvContentPartPr>
              <p14:xfrm>
                <a:off x="2398651" y="4402991"/>
                <a:ext cx="101520" cy="11160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4072BD69-35E7-6C7B-5FF4-868696A09617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2389651" y="4393991"/>
                  <a:ext cx="11916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827839BD-280D-BC66-E64A-DED36808541D}"/>
                    </a:ext>
                  </a:extLst>
                </p14:cNvPr>
                <p14:cNvContentPartPr/>
                <p14:nvPr/>
              </p14:nvContentPartPr>
              <p14:xfrm>
                <a:off x="2553091" y="4415951"/>
                <a:ext cx="96840" cy="8316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827839BD-280D-BC66-E64A-DED36808541D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2544451" y="4406951"/>
                  <a:ext cx="114480" cy="1008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7" name="Picture 186">
            <a:extLst>
              <a:ext uri="{FF2B5EF4-FFF2-40B4-BE49-F238E27FC236}">
                <a16:creationId xmlns:a16="http://schemas.microsoft.com/office/drawing/2014/main" id="{E6183BCC-F948-3BAF-D706-F35323E66004}"/>
              </a:ext>
            </a:extLst>
      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7307108" y="3945431"/>
            <a:ext cx="4589698" cy="1342407"/>
          </a:xfrm>
          <a:prstGeom prst="rect">
            <a:avLst/>
          </a:prstGeom>
        </p:spPr>
      </p:pic>
      <p:grpSp>
        <p:nvGrpSpPr>
          <p:cNvPr id="210" name="Group 209">
            <a:extLst>
              <a:ext uri="{FF2B5EF4-FFF2-40B4-BE49-F238E27FC236}">
                <a16:creationId xmlns:a16="http://schemas.microsoft.com/office/drawing/2014/main" id="{CA41DE07-320B-A739-7394-3A194232C081}"/>
              </a:ext>
            </a:extLst>
          </p:cNvPr>
          <p:cNvGrpSpPr/>
          <p:nvPr/>
        </p:nvGrpSpPr>
        <p:grpSpPr>
          <a:xfrm>
            <a:off x="7485091" y="3029951"/>
            <a:ext cx="1104120" cy="420840"/>
            <a:chOff x="7485091" y="3029951"/>
            <a:chExt cx="1104120" cy="42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6E09E406-E9A1-9D88-37A5-00991B48B430}"/>
                    </a:ext>
                  </a:extLst>
                </p14:cNvPr>
                <p14:cNvContentPartPr/>
                <p14:nvPr/>
              </p14:nvContentPartPr>
              <p14:xfrm>
                <a:off x="7485091" y="3058751"/>
                <a:ext cx="162720" cy="2980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6E09E406-E9A1-9D88-37A5-00991B48B430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7476451" y="3049751"/>
                  <a:ext cx="180360" cy="3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FD40CCD3-2C63-2AD3-A87C-DFD93EAB4EA2}"/>
                    </a:ext>
                  </a:extLst>
                </p14:cNvPr>
                <p14:cNvContentPartPr/>
                <p14:nvPr/>
              </p14:nvContentPartPr>
              <p14:xfrm>
                <a:off x="7610011" y="3313991"/>
                <a:ext cx="99360" cy="11412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FD40CCD3-2C63-2AD3-A87C-DFD93EAB4EA2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7601011" y="3305351"/>
                  <a:ext cx="11700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C279A41A-BBD5-D737-7E11-E47D1465E58F}"/>
                    </a:ext>
                  </a:extLst>
                </p14:cNvPr>
                <p14:cNvContentPartPr/>
                <p14:nvPr/>
              </p14:nvContentPartPr>
              <p14:xfrm>
                <a:off x="7795051" y="3029951"/>
                <a:ext cx="144720" cy="40680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C279A41A-BBD5-D737-7E11-E47D1465E58F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7786051" y="3020951"/>
                  <a:ext cx="162360" cy="42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BA19985A-A74C-F3B4-E6AC-21E285D440CB}"/>
                    </a:ext>
                  </a:extLst>
                </p14:cNvPr>
                <p14:cNvContentPartPr/>
                <p14:nvPr/>
              </p14:nvContentPartPr>
              <p14:xfrm>
                <a:off x="7977211" y="3130751"/>
                <a:ext cx="179280" cy="23796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BA19985A-A74C-F3B4-E6AC-21E285D440CB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7968571" y="3122111"/>
                  <a:ext cx="19692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09719A43-3CD3-8F20-3E96-CF06B62B5D7C}"/>
                    </a:ext>
                  </a:extLst>
                </p14:cNvPr>
                <p14:cNvContentPartPr/>
                <p14:nvPr/>
              </p14:nvContentPartPr>
              <p14:xfrm>
                <a:off x="8115091" y="3365831"/>
                <a:ext cx="63360" cy="8496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09719A43-3CD3-8F20-3E96-CF06B62B5D7C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8106091" y="3356831"/>
                  <a:ext cx="810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EDD105FF-5887-F9E9-1AC2-F91E9E849C4E}"/>
                    </a:ext>
                  </a:extLst>
                </p14:cNvPr>
                <p14:cNvContentPartPr/>
                <p14:nvPr/>
              </p14:nvContentPartPr>
              <p14:xfrm>
                <a:off x="8353771" y="3167111"/>
                <a:ext cx="15840" cy="18180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EDD105FF-5887-F9E9-1AC2-F91E9E849C4E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8344771" y="3158111"/>
                  <a:ext cx="334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21CEC0CE-4E6E-5FFB-E60A-E1AD42F62C25}"/>
                    </a:ext>
                  </a:extLst>
                </p14:cNvPr>
                <p14:cNvContentPartPr/>
                <p14:nvPr/>
              </p14:nvContentPartPr>
              <p14:xfrm>
                <a:off x="8286451" y="3151271"/>
                <a:ext cx="191520" cy="3708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21CEC0CE-4E6E-5FFB-E60A-E1AD42F62C25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277811" y="3142631"/>
                  <a:ext cx="20916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FC4B5BB3-AD92-0990-9E49-B5EEA479EAB8}"/>
                    </a:ext>
                  </a:extLst>
                </p14:cNvPr>
                <p14:cNvContentPartPr/>
                <p14:nvPr/>
              </p14:nvContentPartPr>
              <p14:xfrm>
                <a:off x="8438371" y="3068471"/>
                <a:ext cx="150840" cy="37692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FC4B5BB3-AD92-0990-9E49-B5EEA479EAB8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8429731" y="3059471"/>
                  <a:ext cx="168480" cy="394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3">
            <p14:nvContentPartPr>
              <p14:cNvPr id="233" name="Ink 232">
                <a:extLst>
                  <a:ext uri="{FF2B5EF4-FFF2-40B4-BE49-F238E27FC236}">
                    <a16:creationId xmlns:a16="http://schemas.microsoft.com/office/drawing/2014/main" id="{C4B0D8F6-B850-C23D-F8C8-A548CD513334}"/>
                  </a:ext>
                </a:extLst>
              </p14:cNvPr>
              <p14:cNvContentPartPr/>
              <p14:nvPr/>
            </p14:nvContentPartPr>
            <p14:xfrm>
              <a:off x="8233531" y="4966391"/>
              <a:ext cx="3031200" cy="74880"/>
            </p14:xfrm>
          </p:contentPart>
        </mc:Choice>
        <mc:Fallback xmlns="">
          <p:pic>
            <p:nvPicPr>
              <p:cNvPr id="233" name="Ink 232">
                <a:extLst>
                  <a:ext uri="{FF2B5EF4-FFF2-40B4-BE49-F238E27FC236}">
                    <a16:creationId xmlns:a16="http://schemas.microsoft.com/office/drawing/2014/main" id="{C4B0D8F6-B850-C23D-F8C8-A548CD513334}"/>
                  </a:ext>
                </a:extLst>
              </p:cNvPr>
              <p:cNvPicPr/>
              <p:nvPr/>
            </p:nvPicPr>
            <p:blipFill>
              <a:blip r:embed="rId304"/>
              <a:stretch>
                <a:fillRect/>
              </a:stretch>
            </p:blipFill>
            <p:spPr>
              <a:xfrm>
                <a:off x="8179531" y="4858751"/>
                <a:ext cx="3138840" cy="29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5">
            <p14:nvContentPartPr>
              <p14:cNvPr id="234" name="Ink 233">
                <a:extLst>
                  <a:ext uri="{FF2B5EF4-FFF2-40B4-BE49-F238E27FC236}">
                    <a16:creationId xmlns:a16="http://schemas.microsoft.com/office/drawing/2014/main" id="{79E41BA0-CBA5-BB75-7E64-6A30971BEB4A}"/>
                  </a:ext>
                </a:extLst>
              </p14:cNvPr>
              <p14:cNvContentPartPr/>
              <p14:nvPr/>
            </p14:nvContentPartPr>
            <p14:xfrm>
              <a:off x="6132931" y="3370871"/>
              <a:ext cx="261000" cy="485640"/>
            </p14:xfrm>
          </p:contentPart>
        </mc:Choice>
        <mc:Fallback xmlns="">
          <p:pic>
            <p:nvPicPr>
              <p:cNvPr id="234" name="Ink 233">
                <a:extLst>
                  <a:ext uri="{FF2B5EF4-FFF2-40B4-BE49-F238E27FC236}">
                    <a16:creationId xmlns:a16="http://schemas.microsoft.com/office/drawing/2014/main" id="{79E41BA0-CBA5-BB75-7E64-6A30971BEB4A}"/>
                  </a:ext>
                </a:extLst>
              </p:cNvPr>
              <p:cNvPicPr/>
              <p:nvPr/>
            </p:nvPicPr>
            <p:blipFill>
              <a:blip r:embed="rId306"/>
              <a:stretch>
                <a:fillRect/>
              </a:stretch>
            </p:blipFill>
            <p:spPr>
              <a:xfrm>
                <a:off x="6123931" y="3361871"/>
                <a:ext cx="278640" cy="50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7">
            <p14:nvContentPartPr>
              <p14:cNvPr id="235" name="Ink 234">
                <a:extLst>
                  <a:ext uri="{FF2B5EF4-FFF2-40B4-BE49-F238E27FC236}">
                    <a16:creationId xmlns:a16="http://schemas.microsoft.com/office/drawing/2014/main" id="{FB82942F-C45C-A7E7-3093-B98BAC55FFFB}"/>
                  </a:ext>
                </a:extLst>
              </p14:cNvPr>
              <p14:cNvContentPartPr/>
              <p14:nvPr/>
            </p14:nvContentPartPr>
            <p14:xfrm>
              <a:off x="11172571" y="3304271"/>
              <a:ext cx="768960" cy="1681560"/>
            </p14:xfrm>
          </p:contentPart>
        </mc:Choice>
        <mc:Fallback xmlns="">
          <p:pic>
            <p:nvPicPr>
              <p:cNvPr id="235" name="Ink 234">
                <a:extLst>
                  <a:ext uri="{FF2B5EF4-FFF2-40B4-BE49-F238E27FC236}">
                    <a16:creationId xmlns:a16="http://schemas.microsoft.com/office/drawing/2014/main" id="{FB82942F-C45C-A7E7-3093-B98BAC55FFFB}"/>
                  </a:ext>
                </a:extLst>
              </p:cNvPr>
              <p:cNvPicPr/>
              <p:nvPr/>
            </p:nvPicPr>
            <p:blipFill>
              <a:blip r:embed="rId308"/>
              <a:stretch>
                <a:fillRect/>
              </a:stretch>
            </p:blipFill>
            <p:spPr>
              <a:xfrm>
                <a:off x="11163931" y="3295631"/>
                <a:ext cx="786600" cy="1699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9" name="Group 238">
            <a:extLst>
              <a:ext uri="{FF2B5EF4-FFF2-40B4-BE49-F238E27FC236}">
                <a16:creationId xmlns:a16="http://schemas.microsoft.com/office/drawing/2014/main" id="{AF3B1A16-BA05-AADB-FBFE-12B62D105758}"/>
              </a:ext>
            </a:extLst>
          </p:cNvPr>
          <p:cNvGrpSpPr/>
          <p:nvPr/>
        </p:nvGrpSpPr>
        <p:grpSpPr>
          <a:xfrm>
            <a:off x="7351171" y="5360364"/>
            <a:ext cx="1902240" cy="484920"/>
            <a:chOff x="7351171" y="5360364"/>
            <a:chExt cx="1902240" cy="48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DAE3C337-3E1F-ABAF-D844-C35EF28C3069}"/>
                    </a:ext>
                  </a:extLst>
                </p14:cNvPr>
                <p14:cNvContentPartPr/>
                <p14:nvPr/>
              </p14:nvContentPartPr>
              <p14:xfrm>
                <a:off x="7351171" y="5388444"/>
                <a:ext cx="882360" cy="30060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DAE3C337-3E1F-ABAF-D844-C35EF28C3069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7342171" y="5379444"/>
                  <a:ext cx="90000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D292F9BF-F6DE-7C24-6E94-7EBF0FCC803C}"/>
                    </a:ext>
                  </a:extLst>
                </p14:cNvPr>
                <p14:cNvContentPartPr/>
                <p14:nvPr/>
              </p14:nvContentPartPr>
              <p14:xfrm>
                <a:off x="8314171" y="5390244"/>
                <a:ext cx="553680" cy="45504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D292F9BF-F6DE-7C24-6E94-7EBF0FCC803C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8305171" y="5381251"/>
                  <a:ext cx="571320" cy="4726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5864BD2D-9F97-B389-7681-4E307FC93547}"/>
                    </a:ext>
                  </a:extLst>
                </p14:cNvPr>
                <p14:cNvContentPartPr/>
                <p14:nvPr/>
              </p14:nvContentPartPr>
              <p14:xfrm>
                <a:off x="9030571" y="5360364"/>
                <a:ext cx="222840" cy="32184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5864BD2D-9F97-B389-7681-4E307FC93547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9021556" y="5351364"/>
                  <a:ext cx="240509" cy="33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B6ADEC42-E2EA-7498-95CE-89AEDE92E85B}"/>
              </a:ext>
            </a:extLst>
          </p:cNvPr>
          <p:cNvGrpSpPr/>
          <p:nvPr/>
        </p:nvGrpSpPr>
        <p:grpSpPr>
          <a:xfrm>
            <a:off x="2356171" y="5398751"/>
            <a:ext cx="205200" cy="124920"/>
            <a:chOff x="2356171" y="5398751"/>
            <a:chExt cx="205200" cy="12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353C2FE0-E445-AB18-73C9-E61C795A43FD}"/>
                    </a:ext>
                  </a:extLst>
                </p14:cNvPr>
                <p14:cNvContentPartPr/>
                <p14:nvPr/>
              </p14:nvContentPartPr>
              <p14:xfrm>
                <a:off x="2361931" y="5398751"/>
                <a:ext cx="180720" cy="2592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353C2FE0-E445-AB18-73C9-E61C795A43FD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2352931" y="5389751"/>
                  <a:ext cx="1983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1D5A0C2B-DFE3-BFAB-C8DC-0A159ED20E78}"/>
                    </a:ext>
                  </a:extLst>
                </p14:cNvPr>
                <p14:cNvContentPartPr/>
                <p14:nvPr/>
              </p14:nvContentPartPr>
              <p14:xfrm>
                <a:off x="2356171" y="5499191"/>
                <a:ext cx="205200" cy="2448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1D5A0C2B-DFE3-BFAB-C8DC-0A159ED20E78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2347531" y="5490191"/>
                  <a:ext cx="222840" cy="4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E0B493BE-927F-B079-EC7D-0DD13783A04C}"/>
              </a:ext>
            </a:extLst>
          </p:cNvPr>
          <p:cNvGrpSpPr/>
          <p:nvPr/>
        </p:nvGrpSpPr>
        <p:grpSpPr>
          <a:xfrm>
            <a:off x="821131" y="5150351"/>
            <a:ext cx="1248840" cy="682200"/>
            <a:chOff x="821131" y="5150351"/>
            <a:chExt cx="1248840" cy="68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75A2BAF8-572B-11BB-A2E1-8AA29F7356BF}"/>
                    </a:ext>
                  </a:extLst>
                </p14:cNvPr>
                <p14:cNvContentPartPr/>
                <p14:nvPr/>
              </p14:nvContentPartPr>
              <p14:xfrm>
                <a:off x="821131" y="5258351"/>
                <a:ext cx="370080" cy="32724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75A2BAF8-572B-11BB-A2E1-8AA29F7356BF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812491" y="5249351"/>
                  <a:ext cx="38772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ECC2FAA1-DF12-8980-A423-3FB8584FC48F}"/>
                    </a:ext>
                  </a:extLst>
                </p14:cNvPr>
                <p14:cNvContentPartPr/>
                <p14:nvPr/>
              </p14:nvContentPartPr>
              <p14:xfrm>
                <a:off x="1287331" y="5150351"/>
                <a:ext cx="74160" cy="52236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ECC2FAA1-DF12-8980-A423-3FB8584FC48F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1278331" y="5141351"/>
                  <a:ext cx="91800" cy="54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68190426-6904-DFFE-3463-730C02E0A538}"/>
                    </a:ext>
                  </a:extLst>
                </p14:cNvPr>
                <p14:cNvContentPartPr/>
                <p14:nvPr/>
              </p14:nvContentPartPr>
              <p14:xfrm>
                <a:off x="1419091" y="5288231"/>
                <a:ext cx="207360" cy="26100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68190426-6904-DFFE-3463-730C02E0A538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1410451" y="5279231"/>
                  <a:ext cx="22500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1E86C471-F43F-7283-8323-26D7D1552FDF}"/>
                    </a:ext>
                  </a:extLst>
                </p14:cNvPr>
                <p14:cNvContentPartPr/>
                <p14:nvPr/>
              </p14:nvContentPartPr>
              <p14:xfrm>
                <a:off x="1799971" y="5313431"/>
                <a:ext cx="33840" cy="23544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1E86C471-F43F-7283-8323-26D7D1552FDF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1790971" y="5304431"/>
                  <a:ext cx="5148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38A67414-E345-B858-C970-1C80D68ABB70}"/>
                    </a:ext>
                  </a:extLst>
                </p14:cNvPr>
                <p14:cNvContentPartPr/>
                <p14:nvPr/>
              </p14:nvContentPartPr>
              <p14:xfrm>
                <a:off x="1704931" y="5300831"/>
                <a:ext cx="256680" cy="2268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38A67414-E345-B858-C970-1C80D68ABB70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1695931" y="5291831"/>
                  <a:ext cx="2743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4C4EEF24-8414-B997-9037-CBFBC2A4EFD8}"/>
                    </a:ext>
                  </a:extLst>
                </p14:cNvPr>
                <p14:cNvContentPartPr/>
                <p14:nvPr/>
              </p14:nvContentPartPr>
              <p14:xfrm>
                <a:off x="1914091" y="5150351"/>
                <a:ext cx="155880" cy="4896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4C4EEF24-8414-B997-9037-CBFBC2A4EFD8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1905091" y="5141351"/>
                  <a:ext cx="173520" cy="50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9DEB01F6-3A6A-7738-439F-64E46E770696}"/>
                    </a:ext>
                  </a:extLst>
                </p14:cNvPr>
                <p14:cNvContentPartPr/>
                <p14:nvPr/>
              </p14:nvContentPartPr>
              <p14:xfrm>
                <a:off x="1040731" y="5672351"/>
                <a:ext cx="99000" cy="16020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9DEB01F6-3A6A-7738-439F-64E46E770696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1031731" y="5663351"/>
                  <a:ext cx="1166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6E3AA519-AE66-B5F8-611F-20EC069D47C5}"/>
                    </a:ext>
                  </a:extLst>
                </p14:cNvPr>
                <p14:cNvContentPartPr/>
                <p14:nvPr/>
              </p14:nvContentPartPr>
              <p14:xfrm>
                <a:off x="1567051" y="5601791"/>
                <a:ext cx="75960" cy="1958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6E3AA519-AE66-B5F8-611F-20EC069D47C5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1558051" y="5592791"/>
                  <a:ext cx="93600" cy="213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35">
            <p14:nvContentPartPr>
              <p14:cNvPr id="256" name="Ink 255">
                <a:extLst>
                  <a:ext uri="{FF2B5EF4-FFF2-40B4-BE49-F238E27FC236}">
                    <a16:creationId xmlns:a16="http://schemas.microsoft.com/office/drawing/2014/main" id="{F49D6592-68C4-29E1-EB85-9A7665797C72}"/>
                  </a:ext>
                </a:extLst>
              </p14:cNvPr>
              <p14:cNvContentPartPr/>
              <p14:nvPr/>
            </p14:nvContentPartPr>
            <p14:xfrm>
              <a:off x="9455371" y="5490324"/>
              <a:ext cx="131040" cy="263160"/>
            </p14:xfrm>
          </p:contentPart>
        </mc:Choice>
        <mc:Fallback xmlns="">
          <p:pic>
            <p:nvPicPr>
              <p:cNvPr id="256" name="Ink 255">
                <a:extLst>
                  <a:ext uri="{FF2B5EF4-FFF2-40B4-BE49-F238E27FC236}">
                    <a16:creationId xmlns:a16="http://schemas.microsoft.com/office/drawing/2014/main" id="{F49D6592-68C4-29E1-EB85-9A7665797C72}"/>
                  </a:ext>
                </a:extLst>
              </p:cNvPr>
              <p:cNvPicPr/>
              <p:nvPr/>
            </p:nvPicPr>
            <p:blipFill>
              <a:blip r:embed="rId336"/>
              <a:stretch>
                <a:fillRect/>
              </a:stretch>
            </p:blipFill>
            <p:spPr>
              <a:xfrm>
                <a:off x="9446371" y="5481324"/>
                <a:ext cx="148680" cy="28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7">
            <p14:nvContentPartPr>
              <p14:cNvPr id="267" name="Ink 266">
                <a:extLst>
                  <a:ext uri="{FF2B5EF4-FFF2-40B4-BE49-F238E27FC236}">
                    <a16:creationId xmlns:a16="http://schemas.microsoft.com/office/drawing/2014/main" id="{054D2016-00F4-2D80-FFAE-40F68A6C03B9}"/>
                  </a:ext>
                </a:extLst>
              </p14:cNvPr>
              <p14:cNvContentPartPr/>
              <p14:nvPr/>
            </p14:nvContentPartPr>
            <p14:xfrm>
              <a:off x="2799691" y="5186711"/>
              <a:ext cx="297000" cy="296640"/>
            </p14:xfrm>
          </p:contentPart>
        </mc:Choice>
        <mc:Fallback xmlns="">
          <p:pic>
            <p:nvPicPr>
              <p:cNvPr id="267" name="Ink 266">
                <a:extLst>
                  <a:ext uri="{FF2B5EF4-FFF2-40B4-BE49-F238E27FC236}">
                    <a16:creationId xmlns:a16="http://schemas.microsoft.com/office/drawing/2014/main" id="{054D2016-00F4-2D80-FFAE-40F68A6C03B9}"/>
                  </a:ext>
                </a:extLst>
              </p:cNvPr>
              <p:cNvPicPr/>
              <p:nvPr/>
            </p:nvPicPr>
            <p:blipFill>
              <a:blip r:embed="rId346"/>
              <a:stretch>
                <a:fillRect/>
              </a:stretch>
            </p:blipFill>
            <p:spPr>
              <a:xfrm>
                <a:off x="2790691" y="5178071"/>
                <a:ext cx="314640" cy="314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70" name="Group 269">
            <a:extLst>
              <a:ext uri="{FF2B5EF4-FFF2-40B4-BE49-F238E27FC236}">
                <a16:creationId xmlns:a16="http://schemas.microsoft.com/office/drawing/2014/main" id="{1E5A981A-E955-8FF0-7C79-D61458FF17DF}"/>
              </a:ext>
            </a:extLst>
          </p:cNvPr>
          <p:cNvGrpSpPr/>
          <p:nvPr/>
        </p:nvGrpSpPr>
        <p:grpSpPr>
          <a:xfrm>
            <a:off x="3081211" y="5558231"/>
            <a:ext cx="274320" cy="151560"/>
            <a:chOff x="3081211" y="5558231"/>
            <a:chExt cx="274320" cy="15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EAEDBA78-1402-DFB3-6550-D12858772305}"/>
                    </a:ext>
                  </a:extLst>
                </p14:cNvPr>
                <p14:cNvContentPartPr/>
                <p14:nvPr/>
              </p14:nvContentPartPr>
              <p14:xfrm>
                <a:off x="3081211" y="5558231"/>
                <a:ext cx="84240" cy="15156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EAEDBA78-1402-DFB3-6550-D12858772305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3072571" y="5549231"/>
                  <a:ext cx="1018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3AA2F4AB-669A-B83F-2133-F1DF0E7DF295}"/>
                    </a:ext>
                  </a:extLst>
                </p14:cNvPr>
                <p14:cNvContentPartPr/>
                <p14:nvPr/>
              </p14:nvContentPartPr>
              <p14:xfrm>
                <a:off x="3237451" y="5601791"/>
                <a:ext cx="118080" cy="9324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3AA2F4AB-669A-B83F-2133-F1DF0E7DF295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3228451" y="5593151"/>
                  <a:ext cx="135720" cy="110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1">
            <p14:nvContentPartPr>
              <p14:cNvPr id="271" name="Ink 270">
                <a:extLst>
                  <a:ext uri="{FF2B5EF4-FFF2-40B4-BE49-F238E27FC236}">
                    <a16:creationId xmlns:a16="http://schemas.microsoft.com/office/drawing/2014/main" id="{A40BB43F-BDF4-9012-234C-C047BFE9A90B}"/>
                  </a:ext>
                </a:extLst>
              </p14:cNvPr>
              <p14:cNvContentPartPr/>
              <p14:nvPr/>
            </p14:nvContentPartPr>
            <p14:xfrm>
              <a:off x="3531211" y="5068271"/>
              <a:ext cx="137520" cy="727200"/>
            </p14:xfrm>
          </p:contentPart>
        </mc:Choice>
        <mc:Fallback xmlns="">
          <p:pic>
            <p:nvPicPr>
              <p:cNvPr id="271" name="Ink 270">
                <a:extLst>
                  <a:ext uri="{FF2B5EF4-FFF2-40B4-BE49-F238E27FC236}">
                    <a16:creationId xmlns:a16="http://schemas.microsoft.com/office/drawing/2014/main" id="{A40BB43F-BDF4-9012-234C-C047BFE9A90B}"/>
                  </a:ext>
                </a:extLst>
              </p:cNvPr>
              <p:cNvPicPr/>
              <p:nvPr/>
            </p:nvPicPr>
            <p:blipFill>
              <a:blip r:embed="rId352"/>
              <a:stretch>
                <a:fillRect/>
              </a:stretch>
            </p:blipFill>
            <p:spPr>
              <a:xfrm>
                <a:off x="3522211" y="5059631"/>
                <a:ext cx="155160" cy="744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74" name="Group 273">
            <a:extLst>
              <a:ext uri="{FF2B5EF4-FFF2-40B4-BE49-F238E27FC236}">
                <a16:creationId xmlns:a16="http://schemas.microsoft.com/office/drawing/2014/main" id="{A1BAE5AE-8DD4-96C8-3DEC-312693B24064}"/>
              </a:ext>
            </a:extLst>
          </p:cNvPr>
          <p:cNvGrpSpPr/>
          <p:nvPr/>
        </p:nvGrpSpPr>
        <p:grpSpPr>
          <a:xfrm>
            <a:off x="8806651" y="2754911"/>
            <a:ext cx="1662840" cy="721080"/>
            <a:chOff x="8806651" y="2754911"/>
            <a:chExt cx="1662840" cy="72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413911E6-3E4D-ABDE-6D6C-E23626D486C6}"/>
                    </a:ext>
                  </a:extLst>
                </p14:cNvPr>
                <p14:cNvContentPartPr/>
                <p14:nvPr/>
              </p14:nvContentPartPr>
              <p14:xfrm>
                <a:off x="8806651" y="3136871"/>
                <a:ext cx="145800" cy="1548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413911E6-3E4D-ABDE-6D6C-E23626D486C6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8797651" y="3128231"/>
                  <a:ext cx="16344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4CA5F08B-E37A-DDBD-D81A-951E161B8179}"/>
                    </a:ext>
                  </a:extLst>
                </p14:cNvPr>
                <p14:cNvContentPartPr/>
                <p14:nvPr/>
              </p14:nvContentPartPr>
              <p14:xfrm>
                <a:off x="8833291" y="3219671"/>
                <a:ext cx="172080" cy="255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4CA5F08B-E37A-DDBD-D81A-951E161B8179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8824291" y="3210671"/>
                  <a:ext cx="18972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FD611CC9-3C48-2954-3B49-139E980E3C65}"/>
                    </a:ext>
                  </a:extLst>
                </p14:cNvPr>
                <p14:cNvContentPartPr/>
                <p14:nvPr/>
              </p14:nvContentPartPr>
              <p14:xfrm>
                <a:off x="9137491" y="3041111"/>
                <a:ext cx="222120" cy="30384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FD611CC9-3C48-2954-3B49-139E980E3C65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9128851" y="3032471"/>
                  <a:ext cx="23976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C59FB524-201E-9CB7-44AE-CCEEBFF559D2}"/>
                    </a:ext>
                  </a:extLst>
                </p14:cNvPr>
                <p14:cNvContentPartPr/>
                <p14:nvPr/>
              </p14:nvContentPartPr>
              <p14:xfrm>
                <a:off x="9658051" y="3065591"/>
                <a:ext cx="25560" cy="17136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C59FB524-201E-9CB7-44AE-CCEEBFF559D2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9649411" y="3056591"/>
                  <a:ext cx="432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66C86602-D45B-0EE5-1F89-7B188FAE0A92}"/>
                    </a:ext>
                  </a:extLst>
                </p14:cNvPr>
                <p14:cNvContentPartPr/>
                <p14:nvPr/>
              </p14:nvContentPartPr>
              <p14:xfrm>
                <a:off x="9516211" y="3141191"/>
                <a:ext cx="223560" cy="2196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66C86602-D45B-0EE5-1F89-7B188FAE0A92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9507211" y="3132551"/>
                  <a:ext cx="2412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703DDE11-205F-091D-5D15-80C3BC8D9687}"/>
                    </a:ext>
                  </a:extLst>
                </p14:cNvPr>
                <p14:cNvContentPartPr/>
                <p14:nvPr/>
              </p14:nvContentPartPr>
              <p14:xfrm>
                <a:off x="9986011" y="2868311"/>
                <a:ext cx="26640" cy="24372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703DDE11-205F-091D-5D15-80C3BC8D9687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9977011" y="2859311"/>
                  <a:ext cx="4428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D43CF7CC-CE4F-B452-6715-8E03437344C1}"/>
                    </a:ext>
                  </a:extLst>
                </p14:cNvPr>
                <p14:cNvContentPartPr/>
                <p14:nvPr/>
              </p14:nvContentPartPr>
              <p14:xfrm>
                <a:off x="10079611" y="2854991"/>
                <a:ext cx="18360" cy="24336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D43CF7CC-CE4F-B452-6715-8E03437344C1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10070611" y="2845991"/>
                  <a:ext cx="3600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1B0BC47E-F8A7-5E87-46C2-06A94574A4D8}"/>
                    </a:ext>
                  </a:extLst>
                </p14:cNvPr>
                <p14:cNvContentPartPr/>
                <p14:nvPr/>
              </p14:nvContentPartPr>
              <p14:xfrm>
                <a:off x="10010131" y="2977751"/>
                <a:ext cx="199800" cy="1044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1B0BC47E-F8A7-5E87-46C2-06A94574A4D8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10001491" y="2968751"/>
                  <a:ext cx="21744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ABB67D88-8221-A8D8-AA73-EA514B09B632}"/>
                    </a:ext>
                  </a:extLst>
                </p14:cNvPr>
                <p14:cNvContentPartPr/>
                <p14:nvPr/>
              </p14:nvContentPartPr>
              <p14:xfrm>
                <a:off x="10224331" y="2834471"/>
                <a:ext cx="14040" cy="24768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ABB67D88-8221-A8D8-AA73-EA514B09B632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10215691" y="2825831"/>
                  <a:ext cx="3168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448951A1-AB31-94A2-2AD1-D5D8308BEE90}"/>
                    </a:ext>
                  </a:extLst>
                </p14:cNvPr>
                <p14:cNvContentPartPr/>
                <p14:nvPr/>
              </p14:nvContentPartPr>
              <p14:xfrm>
                <a:off x="10301731" y="2754911"/>
                <a:ext cx="98280" cy="18396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448951A1-AB31-94A2-2AD1-D5D8308BEE90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10293091" y="2745911"/>
                  <a:ext cx="1159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518799C4-E068-7BFF-EA04-D84D1CBC4970}"/>
                    </a:ext>
                  </a:extLst>
                </p14:cNvPr>
                <p14:cNvContentPartPr/>
                <p14:nvPr/>
              </p14:nvContentPartPr>
              <p14:xfrm>
                <a:off x="9899251" y="3132191"/>
                <a:ext cx="570240" cy="2124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518799C4-E068-7BFF-EA04-D84D1CBC4970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9890611" y="3123551"/>
                  <a:ext cx="5878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DCCC806D-8117-8CEE-5D97-D7F363468F61}"/>
                    </a:ext>
                  </a:extLst>
                </p14:cNvPr>
                <p14:cNvContentPartPr/>
                <p14:nvPr/>
              </p14:nvContentPartPr>
              <p14:xfrm>
                <a:off x="9966931" y="3221831"/>
                <a:ext cx="195480" cy="9648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DCCC806D-8117-8CEE-5D97-D7F363468F61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9958291" y="3213191"/>
                  <a:ext cx="2131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70E8FF44-5247-F38A-DCB7-62FBA37AC97F}"/>
                    </a:ext>
                  </a:extLst>
                </p14:cNvPr>
                <p14:cNvContentPartPr/>
                <p14:nvPr/>
              </p14:nvContentPartPr>
              <p14:xfrm>
                <a:off x="9964411" y="3334151"/>
                <a:ext cx="158760" cy="11124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70E8FF44-5247-F38A-DCB7-62FBA37AC97F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9955771" y="3325511"/>
                  <a:ext cx="1764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F746E242-68CE-A5D7-498F-B60080F83AC0}"/>
                    </a:ext>
                  </a:extLst>
                </p14:cNvPr>
                <p14:cNvContentPartPr/>
                <p14:nvPr/>
              </p14:nvContentPartPr>
              <p14:xfrm>
                <a:off x="10240531" y="3285911"/>
                <a:ext cx="18000" cy="1900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F746E242-68CE-A5D7-498F-B60080F83AC0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10231531" y="3277271"/>
                  <a:ext cx="3564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7CE68347-256D-8608-A10C-443B5A046306}"/>
                    </a:ext>
                  </a:extLst>
                </p14:cNvPr>
                <p14:cNvContentPartPr/>
                <p14:nvPr/>
              </p14:nvContentPartPr>
              <p14:xfrm>
                <a:off x="10331971" y="3268631"/>
                <a:ext cx="16200" cy="17856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7CE68347-256D-8608-A10C-443B5A046306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10323331" y="3259631"/>
                  <a:ext cx="3384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80158A05-4972-6ABA-0433-92F9227540A4}"/>
                    </a:ext>
                  </a:extLst>
                </p14:cNvPr>
                <p14:cNvContentPartPr/>
                <p14:nvPr/>
              </p14:nvContentPartPr>
              <p14:xfrm>
                <a:off x="10154491" y="3258191"/>
                <a:ext cx="304920" cy="7524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80158A05-4972-6ABA-0433-92F9227540A4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10145491" y="3249191"/>
                  <a:ext cx="322560" cy="9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60038990-2126-D0A4-F954-FABFA839B46F}"/>
              </a:ext>
            </a:extLst>
          </p:cNvPr>
          <p:cNvGrpSpPr/>
          <p:nvPr/>
        </p:nvGrpSpPr>
        <p:grpSpPr>
          <a:xfrm>
            <a:off x="9685771" y="5352804"/>
            <a:ext cx="679680" cy="524880"/>
            <a:chOff x="9685771" y="5352804"/>
            <a:chExt cx="679680" cy="52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1ACC5AFB-1191-58B1-01EF-937C6A444C88}"/>
                    </a:ext>
                  </a:extLst>
                </p14:cNvPr>
                <p14:cNvContentPartPr/>
                <p14:nvPr/>
              </p14:nvContentPartPr>
              <p14:xfrm>
                <a:off x="9758491" y="5498244"/>
                <a:ext cx="20880" cy="14904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1ACC5AFB-1191-58B1-01EF-937C6A444C88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9749644" y="5489244"/>
                  <a:ext cx="38221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1DF3D560-5A11-69C1-965C-DEDDF123325F}"/>
                    </a:ext>
                  </a:extLst>
                </p14:cNvPr>
                <p14:cNvContentPartPr/>
                <p14:nvPr/>
              </p14:nvContentPartPr>
              <p14:xfrm>
                <a:off x="9685771" y="5573844"/>
                <a:ext cx="194760" cy="4140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1DF3D560-5A11-69C1-965C-DEDDF123325F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9676771" y="5564844"/>
                  <a:ext cx="21240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1E4D17B4-6A2D-235E-C563-C67320B90EEC}"/>
                    </a:ext>
                  </a:extLst>
                </p14:cNvPr>
                <p14:cNvContentPartPr/>
                <p14:nvPr/>
              </p14:nvContentPartPr>
              <p14:xfrm>
                <a:off x="9994291" y="5374044"/>
                <a:ext cx="14760" cy="15516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1E4D17B4-6A2D-235E-C563-C67320B90EEC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9985505" y="5365023"/>
                  <a:ext cx="31980" cy="1728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A3BACC40-F3AB-9C03-C760-22C1130E0519}"/>
                    </a:ext>
                  </a:extLst>
                </p14:cNvPr>
                <p14:cNvContentPartPr/>
                <p14:nvPr/>
              </p14:nvContentPartPr>
              <p14:xfrm>
                <a:off x="10039651" y="5395644"/>
                <a:ext cx="39240" cy="16236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A3BACC40-F3AB-9C03-C760-22C1130E0519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10030651" y="5386644"/>
                  <a:ext cx="568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572F1A08-0CDF-16AB-8836-787790C24BC6}"/>
                    </a:ext>
                  </a:extLst>
                </p14:cNvPr>
                <p14:cNvContentPartPr/>
                <p14:nvPr/>
              </p14:nvContentPartPr>
              <p14:xfrm>
                <a:off x="10067011" y="5482044"/>
                <a:ext cx="106200" cy="1080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572F1A08-0CDF-16AB-8836-787790C24BC6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10058011" y="5473044"/>
                  <a:ext cx="1238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440A3E8F-A481-557B-F7B5-3C9CCCECA3BD}"/>
                    </a:ext>
                  </a:extLst>
                </p14:cNvPr>
                <p14:cNvContentPartPr/>
                <p14:nvPr/>
              </p14:nvContentPartPr>
              <p14:xfrm>
                <a:off x="10188691" y="5374044"/>
                <a:ext cx="17640" cy="19800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440A3E8F-A481-557B-F7B5-3C9CCCECA3BD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10179691" y="5365044"/>
                  <a:ext cx="352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88169A5C-717C-30F9-55AF-EAD39C4AE16A}"/>
                    </a:ext>
                  </a:extLst>
                </p14:cNvPr>
                <p14:cNvContentPartPr/>
                <p14:nvPr/>
              </p14:nvContentPartPr>
              <p14:xfrm>
                <a:off x="10265011" y="5352804"/>
                <a:ext cx="100440" cy="10440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88169A5C-717C-30F9-55AF-EAD39C4AE16A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10255979" y="5343804"/>
                  <a:ext cx="118143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D5FC5496-D122-BB9C-D016-C7ECE80EE712}"/>
                    </a:ext>
                  </a:extLst>
                </p14:cNvPr>
                <p14:cNvContentPartPr/>
                <p14:nvPr/>
              </p14:nvContentPartPr>
              <p14:xfrm>
                <a:off x="9942451" y="5647284"/>
                <a:ext cx="321480" cy="4716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D5FC5496-D122-BB9C-D016-C7ECE80EE712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9933451" y="5638284"/>
                  <a:ext cx="33912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DB14E0F3-2F65-0065-407F-4379D19397F4}"/>
                    </a:ext>
                  </a:extLst>
                </p14:cNvPr>
                <p14:cNvContentPartPr/>
                <p14:nvPr/>
              </p14:nvContentPartPr>
              <p14:xfrm>
                <a:off x="10002931" y="5704884"/>
                <a:ext cx="122400" cy="9216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DB14E0F3-2F65-0065-407F-4379D19397F4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9993931" y="5695884"/>
                  <a:ext cx="14004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C88A85EA-8B50-EBEF-ED1D-4BCEDC4E0D42}"/>
                    </a:ext>
                  </a:extLst>
                </p14:cNvPr>
                <p14:cNvContentPartPr/>
                <p14:nvPr/>
              </p14:nvContentPartPr>
              <p14:xfrm>
                <a:off x="10014091" y="5795604"/>
                <a:ext cx="81360" cy="7776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C88A85EA-8B50-EBEF-ED1D-4BCEDC4E0D42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10005091" y="5786604"/>
                  <a:ext cx="9900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1A4B21FB-6523-75E7-7D47-59D533D20A96}"/>
                    </a:ext>
                  </a:extLst>
                </p14:cNvPr>
                <p14:cNvContentPartPr/>
                <p14:nvPr/>
              </p14:nvContentPartPr>
              <p14:xfrm>
                <a:off x="10191571" y="5781924"/>
                <a:ext cx="20520" cy="8568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1A4B21FB-6523-75E7-7D47-59D533D20A96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10182410" y="5772886"/>
                  <a:ext cx="38475" cy="1033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07F62C28-0B31-E361-0236-EDAFE82AF7FF}"/>
                    </a:ext>
                  </a:extLst>
                </p14:cNvPr>
                <p14:cNvContentPartPr/>
                <p14:nvPr/>
              </p14:nvContentPartPr>
              <p14:xfrm>
                <a:off x="10246291" y="5777964"/>
                <a:ext cx="9000" cy="9972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07F62C28-0B31-E361-0236-EDAFE82AF7FF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0237291" y="5768964"/>
                  <a:ext cx="2664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6617DDF3-D9C7-050E-C3C7-EBA533190B08}"/>
                    </a:ext>
                  </a:extLst>
                </p14:cNvPr>
                <p14:cNvContentPartPr/>
                <p14:nvPr/>
              </p14:nvContentPartPr>
              <p14:xfrm>
                <a:off x="10155931" y="5726124"/>
                <a:ext cx="187920" cy="6804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6617DDF3-D9C7-050E-C3C7-EBA533190B08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10146931" y="5717124"/>
                  <a:ext cx="205560" cy="85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A1A8002B-A891-69E7-5520-9CCE2CF3AA6E}"/>
              </a:ext>
            </a:extLst>
          </p:cNvPr>
          <p:cNvGrpSpPr/>
          <p:nvPr/>
        </p:nvGrpSpPr>
        <p:grpSpPr>
          <a:xfrm>
            <a:off x="10531771" y="5286564"/>
            <a:ext cx="484560" cy="611640"/>
            <a:chOff x="10531771" y="5286564"/>
            <a:chExt cx="484560" cy="61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9CA7BEF9-6C9A-EFB3-17A7-1163F0651B1A}"/>
                    </a:ext>
                  </a:extLst>
                </p14:cNvPr>
                <p14:cNvContentPartPr/>
                <p14:nvPr/>
              </p14:nvContentPartPr>
              <p14:xfrm>
                <a:off x="10531771" y="5572764"/>
                <a:ext cx="68400" cy="13464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9CA7BEF9-6C9A-EFB3-17A7-1163F0651B1A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10522771" y="5563788"/>
                  <a:ext cx="86040" cy="1522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486A6E99-3AAA-36B3-EE4B-6F405EF9B62F}"/>
                    </a:ext>
                  </a:extLst>
                </p14:cNvPr>
                <p14:cNvContentPartPr/>
                <p14:nvPr/>
              </p14:nvContentPartPr>
              <p14:xfrm>
                <a:off x="10796371" y="5405364"/>
                <a:ext cx="24840" cy="23328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486A6E99-3AAA-36B3-EE4B-6F405EF9B62F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10787239" y="5396350"/>
                  <a:ext cx="42739" cy="2509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3CA8BF33-FA43-374B-DF61-05B71179F3D7}"/>
                    </a:ext>
                  </a:extLst>
                </p14:cNvPr>
                <p14:cNvContentPartPr/>
                <p14:nvPr/>
              </p14:nvContentPartPr>
              <p14:xfrm>
                <a:off x="10708891" y="5408604"/>
                <a:ext cx="214920" cy="3456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3CA8BF33-FA43-374B-DF61-05B71179F3D7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10699891" y="5399509"/>
                  <a:ext cx="232560" cy="523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01DB517F-98DF-A6A5-C835-31D176F4A16E}"/>
                    </a:ext>
                  </a:extLst>
                </p14:cNvPr>
                <p14:cNvContentPartPr/>
                <p14:nvPr/>
              </p14:nvContentPartPr>
              <p14:xfrm>
                <a:off x="10894651" y="5286564"/>
                <a:ext cx="121680" cy="61164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01DB517F-98DF-A6A5-C835-31D176F4A16E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10885624" y="5277564"/>
                  <a:ext cx="139372" cy="629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19">
            <p14:nvContentPartPr>
              <p14:cNvPr id="296" name="Ink 295">
                <a:extLst>
                  <a:ext uri="{FF2B5EF4-FFF2-40B4-BE49-F238E27FC236}">
                    <a16:creationId xmlns:a16="http://schemas.microsoft.com/office/drawing/2014/main" id="{C6B0FC37-2B30-388F-3E39-A38ABA510CC0}"/>
                  </a:ext>
                </a:extLst>
              </p14:cNvPr>
              <p14:cNvContentPartPr/>
              <p14:nvPr/>
            </p14:nvContentPartPr>
            <p14:xfrm>
              <a:off x="9303091" y="5394564"/>
              <a:ext cx="138960" cy="494280"/>
            </p14:xfrm>
          </p:contentPart>
        </mc:Choice>
        <mc:Fallback xmlns="">
          <p:pic>
            <p:nvPicPr>
              <p:cNvPr id="296" name="Ink 295">
                <a:extLst>
                  <a:ext uri="{FF2B5EF4-FFF2-40B4-BE49-F238E27FC236}">
                    <a16:creationId xmlns:a16="http://schemas.microsoft.com/office/drawing/2014/main" id="{C6B0FC37-2B30-388F-3E39-A38ABA510CC0}"/>
                  </a:ext>
                </a:extLst>
              </p:cNvPr>
              <p:cNvPicPr/>
              <p:nvPr/>
            </p:nvPicPr>
            <p:blipFill>
              <a:blip r:embed="rId420"/>
              <a:stretch>
                <a:fillRect/>
              </a:stretch>
            </p:blipFill>
            <p:spPr>
              <a:xfrm>
                <a:off x="9294091" y="5385571"/>
                <a:ext cx="156600" cy="5119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1">
            <p14:nvContentPartPr>
              <p14:cNvPr id="297" name="Ink 296">
                <a:extLst>
                  <a:ext uri="{FF2B5EF4-FFF2-40B4-BE49-F238E27FC236}">
                    <a16:creationId xmlns:a16="http://schemas.microsoft.com/office/drawing/2014/main" id="{028367A9-162A-4727-8329-ABD29B080E7D}"/>
                  </a:ext>
                </a:extLst>
              </p14:cNvPr>
              <p14:cNvContentPartPr/>
              <p14:nvPr/>
            </p14:nvContentPartPr>
            <p14:xfrm>
              <a:off x="3734251" y="5292911"/>
              <a:ext cx="168120" cy="271800"/>
            </p14:xfrm>
          </p:contentPart>
        </mc:Choice>
        <mc:Fallback xmlns="">
          <p:pic>
            <p:nvPicPr>
              <p:cNvPr id="297" name="Ink 296">
                <a:extLst>
                  <a:ext uri="{FF2B5EF4-FFF2-40B4-BE49-F238E27FC236}">
                    <a16:creationId xmlns:a16="http://schemas.microsoft.com/office/drawing/2014/main" id="{028367A9-162A-4727-8329-ABD29B080E7D}"/>
                  </a:ext>
                </a:extLst>
              </p:cNvPr>
              <p:cNvPicPr/>
              <p:nvPr/>
            </p:nvPicPr>
            <p:blipFill>
              <a:blip r:embed="rId422"/>
              <a:stretch>
                <a:fillRect/>
              </a:stretch>
            </p:blipFill>
            <p:spPr>
              <a:xfrm>
                <a:off x="3725251" y="5284271"/>
                <a:ext cx="185760" cy="289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13" name="Group 312">
            <a:extLst>
              <a:ext uri="{FF2B5EF4-FFF2-40B4-BE49-F238E27FC236}">
                <a16:creationId xmlns:a16="http://schemas.microsoft.com/office/drawing/2014/main" id="{4B4E0AE3-F55E-1700-9EAB-7857441F740A}"/>
              </a:ext>
            </a:extLst>
          </p:cNvPr>
          <p:cNvGrpSpPr/>
          <p:nvPr/>
        </p:nvGrpSpPr>
        <p:grpSpPr>
          <a:xfrm>
            <a:off x="4024051" y="5039111"/>
            <a:ext cx="751680" cy="732600"/>
            <a:chOff x="4024051" y="5039111"/>
            <a:chExt cx="751680" cy="73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44080CB8-3D36-B75E-D6AF-2CC31D17D732}"/>
                    </a:ext>
                  </a:extLst>
                </p14:cNvPr>
                <p14:cNvContentPartPr/>
                <p14:nvPr/>
              </p14:nvContentPartPr>
              <p14:xfrm>
                <a:off x="4073731" y="5342231"/>
                <a:ext cx="9360" cy="20340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44080CB8-3D36-B75E-D6AF-2CC31D17D732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4064731" y="5333591"/>
                  <a:ext cx="2700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7CBBFC34-34F9-F262-7AE5-137463831B58}"/>
                    </a:ext>
                  </a:extLst>
                </p14:cNvPr>
                <p14:cNvContentPartPr/>
                <p14:nvPr/>
              </p14:nvContentPartPr>
              <p14:xfrm>
                <a:off x="4024051" y="5410271"/>
                <a:ext cx="146880" cy="558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7CBBFC34-34F9-F262-7AE5-137463831B58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4015051" y="5401631"/>
                  <a:ext cx="16452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DB34A25D-6986-1F37-B85C-329CF1BE7C7A}"/>
                    </a:ext>
                  </a:extLst>
                </p14:cNvPr>
                <p14:cNvContentPartPr/>
                <p14:nvPr/>
              </p14:nvContentPartPr>
              <p14:xfrm>
                <a:off x="4319251" y="5146031"/>
                <a:ext cx="12960" cy="21888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DB34A25D-6986-1F37-B85C-329CF1BE7C7A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4310611" y="5137391"/>
                  <a:ext cx="3060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8A32C63A-A35D-9CD2-85D7-18586791180B}"/>
                    </a:ext>
                  </a:extLst>
                </p14:cNvPr>
                <p14:cNvContentPartPr/>
                <p14:nvPr/>
              </p14:nvContentPartPr>
              <p14:xfrm>
                <a:off x="4376131" y="5149631"/>
                <a:ext cx="25200" cy="24156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8A32C63A-A35D-9CD2-85D7-18586791180B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4367131" y="5140631"/>
                  <a:ext cx="4284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964C37DE-2CF7-03A0-CE12-A9B339EE9D1F}"/>
                    </a:ext>
                  </a:extLst>
                </p14:cNvPr>
                <p14:cNvContentPartPr/>
                <p14:nvPr/>
              </p14:nvContentPartPr>
              <p14:xfrm>
                <a:off x="4376131" y="5258711"/>
                <a:ext cx="137160" cy="2484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964C37DE-2CF7-03A0-CE12-A9B339EE9D1F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4367131" y="5249711"/>
                  <a:ext cx="1548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C8546301-351B-124F-B64A-BA2D03BDA1D0}"/>
                    </a:ext>
                  </a:extLst>
                </p14:cNvPr>
                <p14:cNvContentPartPr/>
                <p14:nvPr/>
              </p14:nvContentPartPr>
              <p14:xfrm>
                <a:off x="4548211" y="5137751"/>
                <a:ext cx="23400" cy="23472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C8546301-351B-124F-B64A-BA2D03BDA1D0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4539211" y="5128751"/>
                  <a:ext cx="4104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0F0D4556-1606-BD27-3D8F-6C43E3984DFA}"/>
                    </a:ext>
                  </a:extLst>
                </p14:cNvPr>
                <p14:cNvContentPartPr/>
                <p14:nvPr/>
              </p14:nvContentPartPr>
              <p14:xfrm>
                <a:off x="4645411" y="5039111"/>
                <a:ext cx="124920" cy="17424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0F0D4556-1606-BD27-3D8F-6C43E3984DFA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4636411" y="5030111"/>
                  <a:ext cx="14256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94447958-2C7F-02F2-87EE-2BD8D3AF66F5}"/>
                    </a:ext>
                  </a:extLst>
                </p14:cNvPr>
                <p14:cNvContentPartPr/>
                <p14:nvPr/>
              </p14:nvContentPartPr>
              <p14:xfrm>
                <a:off x="4259131" y="5449871"/>
                <a:ext cx="416160" cy="4500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94447958-2C7F-02F2-87EE-2BD8D3AF66F5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4250491" y="5440871"/>
                  <a:ext cx="4338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CAFE009D-EC92-1A12-638E-F23BEBE304AE}"/>
                    </a:ext>
                  </a:extLst>
                </p14:cNvPr>
                <p14:cNvContentPartPr/>
                <p14:nvPr/>
              </p14:nvContentPartPr>
              <p14:xfrm>
                <a:off x="4327171" y="5546711"/>
                <a:ext cx="127440" cy="11124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CAFE009D-EC92-1A12-638E-F23BEBE304AE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4318531" y="5537711"/>
                  <a:ext cx="1450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9B8E8EF2-EBE7-3C30-FCB3-842CCF8671DE}"/>
                    </a:ext>
                  </a:extLst>
                </p14:cNvPr>
                <p14:cNvContentPartPr/>
                <p14:nvPr/>
              </p14:nvContentPartPr>
              <p14:xfrm>
                <a:off x="4361731" y="5676671"/>
                <a:ext cx="122400" cy="9504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9B8E8EF2-EBE7-3C30-FCB3-842CCF8671DE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4352731" y="5667671"/>
                  <a:ext cx="1400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43E5D033-74D7-5FCF-62A1-77C631C9B857}"/>
                    </a:ext>
                  </a:extLst>
                </p14:cNvPr>
                <p14:cNvContentPartPr/>
                <p14:nvPr/>
              </p14:nvContentPartPr>
              <p14:xfrm>
                <a:off x="4594291" y="5619071"/>
                <a:ext cx="15840" cy="14796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43E5D033-74D7-5FCF-62A1-77C631C9B857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4585651" y="5610431"/>
                  <a:ext cx="334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17019E19-CFF2-AA69-DF94-71B2DD0885F7}"/>
                    </a:ext>
                  </a:extLst>
                </p14:cNvPr>
                <p14:cNvContentPartPr/>
                <p14:nvPr/>
              </p14:nvContentPartPr>
              <p14:xfrm>
                <a:off x="4681051" y="5634551"/>
                <a:ext cx="10800" cy="9756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17019E19-CFF2-AA69-DF94-71B2DD0885F7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4672411" y="5625911"/>
                  <a:ext cx="284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BA64519E-FB32-6D59-99E4-EE3B1DE7930A}"/>
                    </a:ext>
                  </a:extLst>
                </p14:cNvPr>
                <p14:cNvContentPartPr/>
                <p14:nvPr/>
              </p14:nvContentPartPr>
              <p14:xfrm>
                <a:off x="4546051" y="5573711"/>
                <a:ext cx="229680" cy="5904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BA64519E-FB32-6D59-99E4-EE3B1DE7930A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4537051" y="5565071"/>
                  <a:ext cx="247320" cy="7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7A72015F-9E28-65A4-73BF-BA0B21E720EF}"/>
              </a:ext>
            </a:extLst>
          </p:cNvPr>
          <p:cNvGrpSpPr/>
          <p:nvPr/>
        </p:nvGrpSpPr>
        <p:grpSpPr>
          <a:xfrm>
            <a:off x="4946011" y="4982951"/>
            <a:ext cx="620640" cy="850680"/>
            <a:chOff x="4946011" y="4982951"/>
            <a:chExt cx="620640" cy="85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5673E6A4-31F0-D880-B077-545882DCB538}"/>
                    </a:ext>
                  </a:extLst>
                </p14:cNvPr>
                <p14:cNvContentPartPr/>
                <p14:nvPr/>
              </p14:nvContentPartPr>
              <p14:xfrm>
                <a:off x="4946011" y="5397311"/>
                <a:ext cx="83520" cy="14904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5673E6A4-31F0-D880-B077-545882DCB538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4937371" y="5388671"/>
                  <a:ext cx="10116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1C66F6FC-0773-3019-89A5-6D38DB92169B}"/>
                    </a:ext>
                  </a:extLst>
                </p14:cNvPr>
                <p14:cNvContentPartPr/>
                <p14:nvPr/>
              </p14:nvContentPartPr>
              <p14:xfrm>
                <a:off x="5255251" y="5209751"/>
                <a:ext cx="28080" cy="21096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1C66F6FC-0773-3019-89A5-6D38DB92169B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5246611" y="5201111"/>
                  <a:ext cx="4572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2024ADA6-6ACF-2118-5532-7A6C289701ED}"/>
                    </a:ext>
                  </a:extLst>
                </p14:cNvPr>
                <p14:cNvContentPartPr/>
                <p14:nvPr/>
              </p14:nvContentPartPr>
              <p14:xfrm>
                <a:off x="5156971" y="5182751"/>
                <a:ext cx="227520" cy="1692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2024ADA6-6ACF-2118-5532-7A6C289701ED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5147971" y="5173751"/>
                  <a:ext cx="2451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E47C3D99-F785-ADC8-D3B0-26C59212582B}"/>
                    </a:ext>
                  </a:extLst>
                </p14:cNvPr>
                <p14:cNvContentPartPr/>
                <p14:nvPr/>
              </p14:nvContentPartPr>
              <p14:xfrm>
                <a:off x="5378011" y="4982951"/>
                <a:ext cx="188640" cy="85068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E47C3D99-F785-ADC8-D3B0-26C59212582B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5369371" y="4974311"/>
                  <a:ext cx="206280" cy="868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DF446A69-FB9E-EF76-D73C-289AB90F815D}"/>
              </a:ext>
            </a:extLst>
          </p:cNvPr>
          <p:cNvGrpSpPr/>
          <p:nvPr/>
        </p:nvGrpSpPr>
        <p:grpSpPr>
          <a:xfrm>
            <a:off x="3014251" y="4129391"/>
            <a:ext cx="254880" cy="220680"/>
            <a:chOff x="3014251" y="4129391"/>
            <a:chExt cx="254880" cy="22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C05AFE13-0317-0740-B3F6-66D3E541C111}"/>
                    </a:ext>
                  </a:extLst>
                </p14:cNvPr>
                <p14:cNvContentPartPr/>
                <p14:nvPr/>
              </p14:nvContentPartPr>
              <p14:xfrm>
                <a:off x="3110371" y="4129391"/>
                <a:ext cx="13320" cy="22068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C05AFE13-0317-0740-B3F6-66D3E541C111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3101371" y="4120391"/>
                  <a:ext cx="3096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4178BAC3-B7A3-8C6B-243E-362C7F2FE3DE}"/>
                    </a:ext>
                  </a:extLst>
                </p14:cNvPr>
                <p14:cNvContentPartPr/>
                <p14:nvPr/>
              </p14:nvContentPartPr>
              <p14:xfrm>
                <a:off x="3014251" y="4249631"/>
                <a:ext cx="254880" cy="2304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4178BAC3-B7A3-8C6B-243E-362C7F2FE3DE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3005251" y="4240631"/>
                  <a:ext cx="27252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4302694E-B7DB-4D5E-CEB5-5388D52B46C2}"/>
              </a:ext>
            </a:extLst>
          </p:cNvPr>
          <p:cNvGrpSpPr/>
          <p:nvPr/>
        </p:nvGrpSpPr>
        <p:grpSpPr>
          <a:xfrm>
            <a:off x="3619771" y="4041191"/>
            <a:ext cx="290520" cy="408960"/>
            <a:chOff x="3619771" y="4041191"/>
            <a:chExt cx="290520" cy="40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C7C10659-879A-9A3A-538C-6E7DEEB7C14B}"/>
                    </a:ext>
                  </a:extLst>
                </p14:cNvPr>
                <p14:cNvContentPartPr/>
                <p14:nvPr/>
              </p14:nvContentPartPr>
              <p14:xfrm>
                <a:off x="3619771" y="4041191"/>
                <a:ext cx="165600" cy="35172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C7C10659-879A-9A3A-538C-6E7DEEB7C14B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3611131" y="4032191"/>
                  <a:ext cx="183240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2086E36D-F2ED-459A-915D-A08481C59393}"/>
                    </a:ext>
                  </a:extLst>
                </p14:cNvPr>
                <p14:cNvContentPartPr/>
                <p14:nvPr/>
              </p14:nvContentPartPr>
              <p14:xfrm>
                <a:off x="3760171" y="4345391"/>
                <a:ext cx="150120" cy="10476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2086E36D-F2ED-459A-915D-A08481C59393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3751531" y="4336751"/>
                  <a:ext cx="167760" cy="122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65">
            <p14:nvContentPartPr>
              <p14:cNvPr id="197" name="Ink 196">
                <a:extLst>
                  <a:ext uri="{FF2B5EF4-FFF2-40B4-BE49-F238E27FC236}">
                    <a16:creationId xmlns:a16="http://schemas.microsoft.com/office/drawing/2014/main" id="{3F49F611-9ED2-274F-4B5C-3735DA6984A1}"/>
                  </a:ext>
                </a:extLst>
              </p14:cNvPr>
              <p14:cNvContentPartPr/>
              <p14:nvPr/>
            </p14:nvContentPartPr>
            <p14:xfrm>
              <a:off x="4222051" y="4055231"/>
              <a:ext cx="301680" cy="380880"/>
            </p14:xfrm>
          </p:contentPart>
        </mc:Choice>
        <mc:Fallback xmlns="">
          <p:pic>
            <p:nvPicPr>
              <p:cNvPr id="197" name="Ink 196">
                <a:extLst>
                  <a:ext uri="{FF2B5EF4-FFF2-40B4-BE49-F238E27FC236}">
                    <a16:creationId xmlns:a16="http://schemas.microsoft.com/office/drawing/2014/main" id="{3F49F611-9ED2-274F-4B5C-3735DA6984A1}"/>
                  </a:ext>
                </a:extLst>
              </p:cNvPr>
              <p:cNvPicPr/>
              <p:nvPr/>
            </p:nvPicPr>
            <p:blipFill>
              <a:blip r:embed="rId466"/>
              <a:stretch>
                <a:fillRect/>
              </a:stretch>
            </p:blipFill>
            <p:spPr>
              <a:xfrm>
                <a:off x="4213051" y="4046231"/>
                <a:ext cx="319320" cy="39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7">
            <p14:nvContentPartPr>
              <p14:cNvPr id="198" name="Ink 197">
                <a:extLst>
                  <a:ext uri="{FF2B5EF4-FFF2-40B4-BE49-F238E27FC236}">
                    <a16:creationId xmlns:a16="http://schemas.microsoft.com/office/drawing/2014/main" id="{70989FDE-42C2-7E14-E3AF-24825DD00C32}"/>
                  </a:ext>
                </a:extLst>
              </p14:cNvPr>
              <p14:cNvContentPartPr/>
              <p14:nvPr/>
            </p14:nvContentPartPr>
            <p14:xfrm>
              <a:off x="3766291" y="4883231"/>
              <a:ext cx="1022040" cy="204480"/>
            </p14:xfrm>
          </p:contentPart>
        </mc:Choice>
        <mc:Fallback xmlns="">
          <p:pic>
            <p:nvPicPr>
              <p:cNvPr id="198" name="Ink 197">
                <a:extLst>
                  <a:ext uri="{FF2B5EF4-FFF2-40B4-BE49-F238E27FC236}">
                    <a16:creationId xmlns:a16="http://schemas.microsoft.com/office/drawing/2014/main" id="{70989FDE-42C2-7E14-E3AF-24825DD00C32}"/>
                  </a:ext>
                </a:extLst>
              </p:cNvPr>
              <p:cNvPicPr/>
              <p:nvPr/>
            </p:nvPicPr>
            <p:blipFill>
              <a:blip r:embed="rId468"/>
              <a:stretch>
                <a:fillRect/>
              </a:stretch>
            </p:blipFill>
            <p:spPr>
              <a:xfrm>
                <a:off x="3757651" y="4874231"/>
                <a:ext cx="103968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9">
            <p14:nvContentPartPr>
              <p14:cNvPr id="200" name="Ink 199">
                <a:extLst>
                  <a:ext uri="{FF2B5EF4-FFF2-40B4-BE49-F238E27FC236}">
                    <a16:creationId xmlns:a16="http://schemas.microsoft.com/office/drawing/2014/main" id="{E109B784-EEFD-2D73-A682-6B8FB63E8924}"/>
                  </a:ext>
                </a:extLst>
              </p14:cNvPr>
              <p14:cNvContentPartPr/>
              <p14:nvPr/>
            </p14:nvContentPartPr>
            <p14:xfrm>
              <a:off x="4317091" y="2935991"/>
              <a:ext cx="108720" cy="532080"/>
            </p14:xfrm>
          </p:contentPart>
        </mc:Choice>
        <mc:Fallback xmlns="">
          <p:pic>
            <p:nvPicPr>
              <p:cNvPr id="200" name="Ink 199">
                <a:extLst>
                  <a:ext uri="{FF2B5EF4-FFF2-40B4-BE49-F238E27FC236}">
                    <a16:creationId xmlns:a16="http://schemas.microsoft.com/office/drawing/2014/main" id="{E109B784-EEFD-2D73-A682-6B8FB63E8924}"/>
                  </a:ext>
                </a:extLst>
              </p:cNvPr>
              <p:cNvPicPr/>
              <p:nvPr/>
            </p:nvPicPr>
            <p:blipFill>
              <a:blip r:embed="rId470"/>
              <a:stretch>
                <a:fillRect/>
              </a:stretch>
            </p:blipFill>
            <p:spPr>
              <a:xfrm>
                <a:off x="4308451" y="2927351"/>
                <a:ext cx="126360" cy="549720"/>
              </a:xfrm>
              <a:prstGeom prst="rect">
                <a:avLst/>
              </a:prstGeom>
            </p:spPr>
          </p:pic>
        </mc:Fallback>
      </mc:AlternateContent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412C325-1BD3-546E-7D69-761728DD519D}"/>
              </a:ext>
            </a:extLst>
          </p:cNvPr>
          <p:cNvGrpSpPr/>
          <p:nvPr/>
        </p:nvGrpSpPr>
        <p:grpSpPr>
          <a:xfrm>
            <a:off x="3864211" y="3552671"/>
            <a:ext cx="1476360" cy="461520"/>
            <a:chOff x="3864211" y="3552671"/>
            <a:chExt cx="1476360" cy="46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48C099F8-28DC-C751-D860-1151CC23BD1F}"/>
                    </a:ext>
                  </a:extLst>
                </p14:cNvPr>
                <p14:cNvContentPartPr/>
                <p14:nvPr/>
              </p14:nvContentPartPr>
              <p14:xfrm>
                <a:off x="4560091" y="3552671"/>
                <a:ext cx="780480" cy="14112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48C099F8-28DC-C751-D860-1151CC23BD1F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4551091" y="3543671"/>
                  <a:ext cx="7981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4B36E9D8-4B13-55E0-1F14-5C965DD18004}"/>
                    </a:ext>
                  </a:extLst>
                </p14:cNvPr>
                <p14:cNvContentPartPr/>
                <p14:nvPr/>
              </p14:nvContentPartPr>
              <p14:xfrm>
                <a:off x="3864211" y="3728351"/>
                <a:ext cx="1020240" cy="28584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4B36E9D8-4B13-55E0-1F14-5C965DD18004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3855571" y="3719351"/>
                  <a:ext cx="1037880" cy="303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75">
            <p14:nvContentPartPr>
              <p14:cNvPr id="223" name="Ink 222">
                <a:extLst>
                  <a:ext uri="{FF2B5EF4-FFF2-40B4-BE49-F238E27FC236}">
                    <a16:creationId xmlns:a16="http://schemas.microsoft.com/office/drawing/2014/main" id="{5FEDAA4C-382C-6ACC-B280-35869ACDB842}"/>
                  </a:ext>
                </a:extLst>
              </p14:cNvPr>
              <p14:cNvContentPartPr/>
              <p14:nvPr/>
            </p14:nvContentPartPr>
            <p14:xfrm>
              <a:off x="3748291" y="4535831"/>
              <a:ext cx="486720" cy="308880"/>
            </p14:xfrm>
          </p:contentPart>
        </mc:Choice>
        <mc:Fallback xmlns="">
          <p:pic>
            <p:nvPicPr>
              <p:cNvPr id="223" name="Ink 222">
                <a:extLst>
                  <a:ext uri="{FF2B5EF4-FFF2-40B4-BE49-F238E27FC236}">
                    <a16:creationId xmlns:a16="http://schemas.microsoft.com/office/drawing/2014/main" id="{5FEDAA4C-382C-6ACC-B280-35869ACDB842}"/>
                  </a:ext>
                </a:extLst>
              </p:cNvPr>
              <p:cNvPicPr/>
              <p:nvPr/>
            </p:nvPicPr>
            <p:blipFill>
              <a:blip r:embed="rId476"/>
              <a:stretch>
                <a:fillRect/>
              </a:stretch>
            </p:blipFill>
            <p:spPr>
              <a:xfrm>
                <a:off x="3739291" y="4527191"/>
                <a:ext cx="504360" cy="326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58" name="Group 257">
            <a:extLst>
              <a:ext uri="{FF2B5EF4-FFF2-40B4-BE49-F238E27FC236}">
                <a16:creationId xmlns:a16="http://schemas.microsoft.com/office/drawing/2014/main" id="{ED4FFA6A-B65C-C0DB-B178-DFDD83E8667E}"/>
              </a:ext>
            </a:extLst>
          </p:cNvPr>
          <p:cNvGrpSpPr/>
          <p:nvPr/>
        </p:nvGrpSpPr>
        <p:grpSpPr>
          <a:xfrm>
            <a:off x="4416811" y="4440431"/>
            <a:ext cx="4534920" cy="1731600"/>
            <a:chOff x="4416811" y="4440431"/>
            <a:chExt cx="4534920" cy="173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8C6623BF-099C-F11E-1968-1C644A51E7D5}"/>
                    </a:ext>
                  </a:extLst>
                </p14:cNvPr>
                <p14:cNvContentPartPr/>
                <p14:nvPr/>
              </p14:nvContentPartPr>
              <p14:xfrm>
                <a:off x="7425691" y="5952431"/>
                <a:ext cx="125640" cy="18540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8C6623BF-099C-F11E-1968-1C644A51E7D5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7417051" y="5943431"/>
                  <a:ext cx="1432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88D99DFE-52F7-740D-5745-E70D44A03A2D}"/>
                    </a:ext>
                  </a:extLst>
                </p14:cNvPr>
                <p14:cNvContentPartPr/>
                <p14:nvPr/>
              </p14:nvContentPartPr>
              <p14:xfrm>
                <a:off x="7362691" y="5997431"/>
                <a:ext cx="177480" cy="3132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88D99DFE-52F7-740D-5745-E70D44A03A2D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7354051" y="5988791"/>
                  <a:ext cx="1951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4A3F4B3D-AFC7-0319-522A-381AEF8080CC}"/>
                    </a:ext>
                  </a:extLst>
                </p14:cNvPr>
                <p14:cNvContentPartPr/>
                <p14:nvPr/>
              </p14:nvContentPartPr>
              <p14:xfrm>
                <a:off x="7619731" y="5873231"/>
                <a:ext cx="455040" cy="29844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4A3F4B3D-AFC7-0319-522A-381AEF8080CC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7610731" y="5864231"/>
                  <a:ext cx="47268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0710E1DB-A29D-308B-2391-FDC592C88B52}"/>
                    </a:ext>
                  </a:extLst>
                </p14:cNvPr>
                <p14:cNvContentPartPr/>
                <p14:nvPr/>
              </p14:nvContentPartPr>
              <p14:xfrm>
                <a:off x="8280331" y="5853431"/>
                <a:ext cx="671400" cy="31860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0710E1DB-A29D-308B-2391-FDC592C88B52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8271331" y="5844431"/>
                  <a:ext cx="68904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C74781AA-40B6-C000-6DD0-4DAAA0E49E2F}"/>
                    </a:ext>
                  </a:extLst>
                </p14:cNvPr>
                <p14:cNvContentPartPr/>
                <p14:nvPr/>
              </p14:nvContentPartPr>
              <p14:xfrm>
                <a:off x="4416811" y="4440431"/>
                <a:ext cx="2848320" cy="163908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C74781AA-40B6-C000-6DD0-4DAAA0E49E2F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4407811" y="4431431"/>
                  <a:ext cx="2865960" cy="1656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87">
            <p14:nvContentPartPr>
              <p14:cNvPr id="358" name="Ink 357">
                <a:extLst>
                  <a:ext uri="{FF2B5EF4-FFF2-40B4-BE49-F238E27FC236}">
                    <a16:creationId xmlns:a16="http://schemas.microsoft.com/office/drawing/2014/main" id="{8C82D84A-633D-646C-6AE0-22FD768EEB13}"/>
                  </a:ext>
                </a:extLst>
              </p14:cNvPr>
              <p14:cNvContentPartPr/>
              <p14:nvPr/>
            </p14:nvContentPartPr>
            <p14:xfrm>
              <a:off x="6978931" y="6386231"/>
              <a:ext cx="1186560" cy="372240"/>
            </p14:xfrm>
          </p:contentPart>
        </mc:Choice>
        <mc:Fallback xmlns="">
          <p:pic>
            <p:nvPicPr>
              <p:cNvPr id="358" name="Ink 357">
                <a:extLst>
                  <a:ext uri="{FF2B5EF4-FFF2-40B4-BE49-F238E27FC236}">
                    <a16:creationId xmlns:a16="http://schemas.microsoft.com/office/drawing/2014/main" id="{8C82D84A-633D-646C-6AE0-22FD768EEB13}"/>
                  </a:ext>
                </a:extLst>
              </p:cNvPr>
              <p:cNvPicPr/>
              <p:nvPr/>
            </p:nvPicPr>
            <p:blipFill>
              <a:blip r:embed="rId488"/>
              <a:stretch>
                <a:fillRect/>
              </a:stretch>
            </p:blipFill>
            <p:spPr>
              <a:xfrm>
                <a:off x="6969931" y="6377591"/>
                <a:ext cx="1204200" cy="38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9">
            <p14:nvContentPartPr>
              <p14:cNvPr id="359" name="Ink 358">
                <a:extLst>
                  <a:ext uri="{FF2B5EF4-FFF2-40B4-BE49-F238E27FC236}">
                    <a16:creationId xmlns:a16="http://schemas.microsoft.com/office/drawing/2014/main" id="{190A61E9-833C-8656-8B56-85E8D9396CAD}"/>
                  </a:ext>
                </a:extLst>
              </p14:cNvPr>
              <p14:cNvContentPartPr/>
              <p14:nvPr/>
            </p14:nvContentPartPr>
            <p14:xfrm>
              <a:off x="7465651" y="6479831"/>
              <a:ext cx="360" cy="360"/>
            </p14:xfrm>
          </p:contentPart>
        </mc:Choice>
        <mc:Fallback xmlns="">
          <p:pic>
            <p:nvPicPr>
              <p:cNvPr id="359" name="Ink 358">
                <a:extLst>
                  <a:ext uri="{FF2B5EF4-FFF2-40B4-BE49-F238E27FC236}">
                    <a16:creationId xmlns:a16="http://schemas.microsoft.com/office/drawing/2014/main" id="{190A61E9-833C-8656-8B56-85E8D9396CAD}"/>
                  </a:ext>
                </a:extLst>
              </p:cNvPr>
              <p:cNvPicPr/>
              <p:nvPr/>
            </p:nvPicPr>
            <p:blipFill>
              <a:blip r:embed="rId490"/>
              <a:stretch>
                <a:fillRect/>
              </a:stretch>
            </p:blipFill>
            <p:spPr>
              <a:xfrm>
                <a:off x="7457011" y="6471191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8" name="Group 367">
            <a:extLst>
              <a:ext uri="{FF2B5EF4-FFF2-40B4-BE49-F238E27FC236}">
                <a16:creationId xmlns:a16="http://schemas.microsoft.com/office/drawing/2014/main" id="{9DB9355A-F7C7-A4C1-866D-49CBC7FC3844}"/>
              </a:ext>
            </a:extLst>
          </p:cNvPr>
          <p:cNvGrpSpPr/>
          <p:nvPr/>
        </p:nvGrpSpPr>
        <p:grpSpPr>
          <a:xfrm>
            <a:off x="160171" y="5888711"/>
            <a:ext cx="6657480" cy="929160"/>
            <a:chOff x="160171" y="5888711"/>
            <a:chExt cx="6657480" cy="92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DF68C07D-9034-8ABD-0FC6-F6D163D93A4B}"/>
                    </a:ext>
                  </a:extLst>
                </p14:cNvPr>
                <p14:cNvContentPartPr/>
                <p14:nvPr/>
              </p14:nvContentPartPr>
              <p14:xfrm>
                <a:off x="5477731" y="6026591"/>
                <a:ext cx="107280" cy="30600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DF68C07D-9034-8ABD-0FC6-F6D163D93A4B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5468731" y="6017951"/>
                  <a:ext cx="124920" cy="32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59862BBE-1F75-214F-0937-E6E8C3CAFE77}"/>
                    </a:ext>
                  </a:extLst>
                </p14:cNvPr>
                <p14:cNvContentPartPr/>
                <p14:nvPr/>
              </p14:nvContentPartPr>
              <p14:xfrm>
                <a:off x="4350931" y="5888711"/>
                <a:ext cx="992880" cy="44496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59862BBE-1F75-214F-0937-E6E8C3CAFE77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4341931" y="5879711"/>
                  <a:ext cx="1010520" cy="46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A8F0CD43-F730-8B54-9A09-6F3D7CCA6899}"/>
                    </a:ext>
                  </a:extLst>
                </p14:cNvPr>
                <p14:cNvContentPartPr/>
                <p14:nvPr/>
              </p14:nvContentPartPr>
              <p14:xfrm>
                <a:off x="5124931" y="5989511"/>
                <a:ext cx="360" cy="36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A8F0CD43-F730-8B54-9A09-6F3D7CCA6899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5115931" y="59805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CB3C7B53-426F-0B29-F555-93AD9B548909}"/>
                    </a:ext>
                  </a:extLst>
                </p14:cNvPr>
                <p14:cNvContentPartPr/>
                <p14:nvPr/>
              </p14:nvContentPartPr>
              <p14:xfrm>
                <a:off x="4839811" y="5976911"/>
                <a:ext cx="325800" cy="4104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CB3C7B53-426F-0B29-F555-93AD9B548909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4831171" y="5967911"/>
                  <a:ext cx="34344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028250E3-336C-3D2F-D103-E27B7CC0BF38}"/>
                    </a:ext>
                  </a:extLst>
                </p14:cNvPr>
                <p14:cNvContentPartPr/>
                <p14:nvPr/>
              </p14:nvContentPartPr>
              <p14:xfrm>
                <a:off x="283651" y="6071951"/>
                <a:ext cx="206640" cy="8640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028250E3-336C-3D2F-D103-E27B7CC0BF38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274651" y="6063311"/>
                  <a:ext cx="22428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D038295E-50C1-4F6A-366A-B2C42F980447}"/>
                    </a:ext>
                  </a:extLst>
                </p14:cNvPr>
                <p14:cNvContentPartPr/>
                <p14:nvPr/>
              </p14:nvContentPartPr>
              <p14:xfrm>
                <a:off x="350971" y="6106151"/>
                <a:ext cx="75600" cy="21636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D038295E-50C1-4F6A-366A-B2C42F980447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341971" y="6097151"/>
                  <a:ext cx="9324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B2F45F44-C3AC-DDE4-13C8-59233519D1B7}"/>
                    </a:ext>
                  </a:extLst>
                </p14:cNvPr>
                <p14:cNvContentPartPr/>
                <p14:nvPr/>
              </p14:nvContentPartPr>
              <p14:xfrm>
                <a:off x="522691" y="6066911"/>
                <a:ext cx="255960" cy="23868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B2F45F44-C3AC-DDE4-13C8-59233519D1B7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513691" y="6058271"/>
                  <a:ext cx="27360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D17D3531-B1D6-428D-976E-D9EAE07A63D4}"/>
                    </a:ext>
                  </a:extLst>
                </p14:cNvPr>
                <p14:cNvContentPartPr/>
                <p14:nvPr/>
              </p14:nvContentPartPr>
              <p14:xfrm>
                <a:off x="612331" y="6139991"/>
                <a:ext cx="360" cy="36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D17D3531-B1D6-428D-976E-D9EAE07A63D4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603691" y="61309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074E11DA-BA94-CB31-E333-66D236E73AE9}"/>
                    </a:ext>
                  </a:extLst>
                </p14:cNvPr>
                <p14:cNvContentPartPr/>
                <p14:nvPr/>
              </p14:nvContentPartPr>
              <p14:xfrm>
                <a:off x="937771" y="6010751"/>
                <a:ext cx="698760" cy="28764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074E11DA-BA94-CB31-E333-66D236E73AE9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928771" y="6001751"/>
                  <a:ext cx="71640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BB06E2A2-1026-B6C5-6F8E-88948EB42DFB}"/>
                    </a:ext>
                  </a:extLst>
                </p14:cNvPr>
                <p14:cNvContentPartPr/>
                <p14:nvPr/>
              </p14:nvContentPartPr>
              <p14:xfrm>
                <a:off x="1774771" y="5923631"/>
                <a:ext cx="467280" cy="33768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BB06E2A2-1026-B6C5-6F8E-88948EB42DFB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1765771" y="5914631"/>
                  <a:ext cx="48492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AC50EEDA-2793-FF44-871A-CB12B097B32A}"/>
                    </a:ext>
                  </a:extLst>
                </p14:cNvPr>
                <p14:cNvContentPartPr/>
                <p14:nvPr/>
              </p14:nvContentPartPr>
              <p14:xfrm>
                <a:off x="1795651" y="6118031"/>
                <a:ext cx="220680" cy="3240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AC50EEDA-2793-FF44-871A-CB12B097B32A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1787011" y="6109391"/>
                  <a:ext cx="23832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081856D4-89CC-0C01-6048-E75CEF85FE18}"/>
                    </a:ext>
                  </a:extLst>
                </p14:cNvPr>
                <p14:cNvContentPartPr/>
                <p14:nvPr/>
              </p14:nvContentPartPr>
              <p14:xfrm>
                <a:off x="2378131" y="6115151"/>
                <a:ext cx="716400" cy="16596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081856D4-89CC-0C01-6048-E75CEF85FE18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2369131" y="6106151"/>
                  <a:ext cx="73404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0A6415EE-13F8-7A82-8A59-4087657C0B13}"/>
                    </a:ext>
                  </a:extLst>
                </p14:cNvPr>
                <p14:cNvContentPartPr/>
                <p14:nvPr/>
              </p14:nvContentPartPr>
              <p14:xfrm>
                <a:off x="3301891" y="6120911"/>
                <a:ext cx="309600" cy="12168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0A6415EE-13F8-7A82-8A59-4087657C0B13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3293251" y="6111911"/>
                  <a:ext cx="32724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1A69FCDA-EE41-9518-3B7D-E8B17C5123B5}"/>
                    </a:ext>
                  </a:extLst>
                </p14:cNvPr>
                <p14:cNvContentPartPr/>
                <p14:nvPr/>
              </p14:nvContentPartPr>
              <p14:xfrm>
                <a:off x="3768451" y="5917871"/>
                <a:ext cx="414000" cy="32472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1A69FCDA-EE41-9518-3B7D-E8B17C5123B5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3759811" y="5908871"/>
                  <a:ext cx="43164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1B92C378-611F-72E2-C389-D43DE9541E13}"/>
                    </a:ext>
                  </a:extLst>
                </p14:cNvPr>
                <p14:cNvContentPartPr/>
                <p14:nvPr/>
              </p14:nvContentPartPr>
              <p14:xfrm>
                <a:off x="3789691" y="6066191"/>
                <a:ext cx="151560" cy="2124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1B92C378-611F-72E2-C389-D43DE9541E13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3780691" y="6057551"/>
                  <a:ext cx="1692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B1970570-BD16-B8A6-2AAD-A487BD7E27FA}"/>
                    </a:ext>
                  </a:extLst>
                </p14:cNvPr>
                <p14:cNvContentPartPr/>
                <p14:nvPr/>
              </p14:nvContentPartPr>
              <p14:xfrm>
                <a:off x="160171" y="6357431"/>
                <a:ext cx="947880" cy="40680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B1970570-BD16-B8A6-2AAD-A487BD7E27FA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151531" y="6348791"/>
                  <a:ext cx="965520" cy="42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BFC37128-843B-1893-B752-D319954C264B}"/>
                    </a:ext>
                  </a:extLst>
                </p14:cNvPr>
                <p14:cNvContentPartPr/>
                <p14:nvPr/>
              </p14:nvContentPartPr>
              <p14:xfrm>
                <a:off x="845251" y="6507911"/>
                <a:ext cx="360" cy="36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BFC37128-843B-1893-B752-D319954C264B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836611" y="64992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2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3B4D897C-3FA4-7436-D04D-F2F4D050E286}"/>
                    </a:ext>
                  </a:extLst>
                </p14:cNvPr>
                <p14:cNvContentPartPr/>
                <p14:nvPr/>
              </p14:nvContentPartPr>
              <p14:xfrm>
                <a:off x="587851" y="6485591"/>
                <a:ext cx="306360" cy="2556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3B4D897C-3FA4-7436-D04D-F2F4D050E286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578851" y="6476591"/>
                  <a:ext cx="32400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4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96EE715C-6F1F-A749-318F-FE020493B86B}"/>
                    </a:ext>
                  </a:extLst>
                </p14:cNvPr>
                <p14:cNvContentPartPr/>
                <p14:nvPr/>
              </p14:nvContentPartPr>
              <p14:xfrm>
                <a:off x="1340251" y="6407831"/>
                <a:ext cx="261360" cy="28224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96EE715C-6F1F-A749-318F-FE020493B86B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1331251" y="6399191"/>
                  <a:ext cx="27900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6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4BC83DA2-BE6C-051B-A213-D0829D630D42}"/>
                    </a:ext>
                  </a:extLst>
                </p14:cNvPr>
                <p14:cNvContentPartPr/>
                <p14:nvPr/>
              </p14:nvContentPartPr>
              <p14:xfrm>
                <a:off x="1627171" y="6655511"/>
                <a:ext cx="81720" cy="12204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4BC83DA2-BE6C-051B-A213-D0829D630D42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1618531" y="6646871"/>
                  <a:ext cx="9936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8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633E020C-DA9F-646B-C28F-68914A864425}"/>
                    </a:ext>
                  </a:extLst>
                </p14:cNvPr>
                <p14:cNvContentPartPr/>
                <p14:nvPr/>
              </p14:nvContentPartPr>
              <p14:xfrm>
                <a:off x="1863691" y="6408551"/>
                <a:ext cx="199800" cy="25164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633E020C-DA9F-646B-C28F-68914A864425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1854691" y="6399551"/>
                  <a:ext cx="21744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0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1EE9EC62-A870-B3F7-2FB2-A0A2E42CEC30}"/>
                    </a:ext>
                  </a:extLst>
                </p14:cNvPr>
                <p14:cNvContentPartPr/>
                <p14:nvPr/>
              </p14:nvContentPartPr>
              <p14:xfrm>
                <a:off x="2197411" y="6393431"/>
                <a:ext cx="216000" cy="32256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1EE9EC62-A870-B3F7-2FB2-A0A2E42CEC30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2188771" y="6384431"/>
                  <a:ext cx="233640" cy="34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2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6EE78855-F320-1433-04B9-C756272DA933}"/>
                    </a:ext>
                  </a:extLst>
                </p14:cNvPr>
                <p14:cNvContentPartPr/>
                <p14:nvPr/>
              </p14:nvContentPartPr>
              <p14:xfrm>
                <a:off x="2399011" y="6663791"/>
                <a:ext cx="100800" cy="15408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6EE78855-F320-1433-04B9-C756272DA933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2390371" y="6655151"/>
                  <a:ext cx="11844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4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4A4849A9-D5D9-EC0B-8EBB-A26080D1EAA4}"/>
                    </a:ext>
                  </a:extLst>
                </p14:cNvPr>
                <p14:cNvContentPartPr/>
                <p14:nvPr/>
              </p14:nvContentPartPr>
              <p14:xfrm>
                <a:off x="2505211" y="6687551"/>
                <a:ext cx="169920" cy="10692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4A4849A9-D5D9-EC0B-8EBB-A26080D1EAA4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2496211" y="6678551"/>
                  <a:ext cx="18756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6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97CEEC17-5086-15EB-8194-E2EF12DA8E83}"/>
                    </a:ext>
                  </a:extLst>
                </p14:cNvPr>
                <p14:cNvContentPartPr/>
                <p14:nvPr/>
              </p14:nvContentPartPr>
              <p14:xfrm>
                <a:off x="2846851" y="6614471"/>
                <a:ext cx="63000" cy="15660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97CEEC17-5086-15EB-8194-E2EF12DA8E83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2837851" y="6605831"/>
                  <a:ext cx="8064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8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FBB68CFE-14AC-A43F-160F-7D3D40BDEB3A}"/>
                    </a:ext>
                  </a:extLst>
                </p14:cNvPr>
                <p14:cNvContentPartPr/>
                <p14:nvPr/>
              </p14:nvContentPartPr>
              <p14:xfrm>
                <a:off x="3120811" y="6397391"/>
                <a:ext cx="394200" cy="26532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FBB68CFE-14AC-A43F-160F-7D3D40BDEB3A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3112171" y="6388391"/>
                  <a:ext cx="41184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0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B0AE76B6-B52B-EC74-F295-5898024A4AC5}"/>
                    </a:ext>
                  </a:extLst>
                </p14:cNvPr>
                <p14:cNvContentPartPr/>
                <p14:nvPr/>
              </p14:nvContentPartPr>
              <p14:xfrm>
                <a:off x="3399811" y="6449231"/>
                <a:ext cx="173880" cy="2916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B0AE76B6-B52B-EC74-F295-5898024A4AC5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3390811" y="6440231"/>
                  <a:ext cx="1915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2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FDDFBCAD-1687-A3D5-C2C2-D865DFA8624A}"/>
                    </a:ext>
                  </a:extLst>
                </p14:cNvPr>
                <p14:cNvContentPartPr/>
                <p14:nvPr/>
              </p14:nvContentPartPr>
              <p14:xfrm>
                <a:off x="3709051" y="6377951"/>
                <a:ext cx="248400" cy="28548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FDDFBCAD-1687-A3D5-C2C2-D865DFA8624A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3700051" y="6369311"/>
                  <a:ext cx="26604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4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B1B78044-1058-FE3D-B597-B37BB8196D32}"/>
                    </a:ext>
                  </a:extLst>
                </p14:cNvPr>
                <p14:cNvContentPartPr/>
                <p14:nvPr/>
              </p14:nvContentPartPr>
              <p14:xfrm>
                <a:off x="3874291" y="6471551"/>
                <a:ext cx="145080" cy="1440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B1B78044-1058-FE3D-B597-B37BB8196D32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3865291" y="6462551"/>
                  <a:ext cx="1627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6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348A0DE9-11C5-366C-2B42-156A1BD0859E}"/>
                    </a:ext>
                  </a:extLst>
                </p14:cNvPr>
                <p14:cNvContentPartPr/>
                <p14:nvPr/>
              </p14:nvContentPartPr>
              <p14:xfrm>
                <a:off x="3781051" y="6438791"/>
                <a:ext cx="47880" cy="468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348A0DE9-11C5-366C-2B42-156A1BD0859E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3772411" y="6429791"/>
                  <a:ext cx="6552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8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7B5CF413-2014-4003-22BF-6449F5D22CD4}"/>
                    </a:ext>
                  </a:extLst>
                </p14:cNvPr>
                <p14:cNvContentPartPr/>
                <p14:nvPr/>
              </p14:nvContentPartPr>
              <p14:xfrm>
                <a:off x="4112251" y="6542111"/>
                <a:ext cx="272520" cy="12996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7B5CF413-2014-4003-22BF-6449F5D22CD4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4103251" y="6533111"/>
                  <a:ext cx="29016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0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37793156-DC70-4C4E-285E-FD5C85D26C56}"/>
                    </a:ext>
                  </a:extLst>
                </p14:cNvPr>
                <p14:cNvContentPartPr/>
                <p14:nvPr/>
              </p14:nvContentPartPr>
              <p14:xfrm>
                <a:off x="4230331" y="6451391"/>
                <a:ext cx="23400" cy="1008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37793156-DC70-4C4E-285E-FD5C85D26C56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4221691" y="6442391"/>
                  <a:ext cx="410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2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CE91FB34-0131-FA38-5E97-04090432C8EA}"/>
                    </a:ext>
                  </a:extLst>
                </p14:cNvPr>
                <p14:cNvContentPartPr/>
                <p14:nvPr/>
              </p14:nvContentPartPr>
              <p14:xfrm>
                <a:off x="4541371" y="6574871"/>
                <a:ext cx="283320" cy="10116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CE91FB34-0131-FA38-5E97-04090432C8EA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4532731" y="6566231"/>
                  <a:ext cx="30096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4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2DC14DD8-9D1E-2E12-0D02-4B27A64E8A0E}"/>
                    </a:ext>
                  </a:extLst>
                </p14:cNvPr>
                <p14:cNvContentPartPr/>
                <p14:nvPr/>
              </p14:nvContentPartPr>
              <p14:xfrm>
                <a:off x="4985971" y="6542471"/>
                <a:ext cx="912960" cy="23472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2DC14DD8-9D1E-2E12-0D02-4B27A64E8A0E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4976971" y="6533831"/>
                  <a:ext cx="93060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6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36045F14-4F6E-C00C-FD92-55F6A39DE489}"/>
                    </a:ext>
                  </a:extLst>
                </p14:cNvPr>
                <p14:cNvContentPartPr/>
                <p14:nvPr/>
              </p14:nvContentPartPr>
              <p14:xfrm>
                <a:off x="6054811" y="6364271"/>
                <a:ext cx="441720" cy="31608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36045F14-4F6E-C00C-FD92-55F6A39DE489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6046171" y="6355631"/>
                  <a:ext cx="45936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8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14F558F0-8DFB-78CF-9FF0-C4792614B7AA}"/>
                    </a:ext>
                  </a:extLst>
                </p14:cNvPr>
                <p14:cNvContentPartPr/>
                <p14:nvPr/>
              </p14:nvContentPartPr>
              <p14:xfrm>
                <a:off x="6387811" y="6442391"/>
                <a:ext cx="208080" cy="3744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14F558F0-8DFB-78CF-9FF0-C4792614B7AA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6379171" y="6433391"/>
                  <a:ext cx="2257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0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5995BD16-DC19-6B15-E87F-2460B025A54E}"/>
                    </a:ext>
                  </a:extLst>
                </p14:cNvPr>
                <p14:cNvContentPartPr/>
                <p14:nvPr/>
              </p14:nvContentPartPr>
              <p14:xfrm>
                <a:off x="6638011" y="6624191"/>
                <a:ext cx="179640" cy="11412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5995BD16-DC19-6B15-E87F-2460B025A54E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6629371" y="6615191"/>
                  <a:ext cx="19728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2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B32B7AC5-417B-3DA0-1AE6-732A3C93BD9E}"/>
                    </a:ext>
                  </a:extLst>
                </p14:cNvPr>
                <p14:cNvContentPartPr/>
                <p14:nvPr/>
              </p14:nvContentPartPr>
              <p14:xfrm>
                <a:off x="5530651" y="6033791"/>
                <a:ext cx="594360" cy="24912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B32B7AC5-417B-3DA0-1AE6-732A3C93BD9E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5522011" y="6024791"/>
                  <a:ext cx="61200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4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D52AB5F6-D8C7-B5D7-7FD5-8BAD29C7ABBB}"/>
                    </a:ext>
                  </a:extLst>
                </p14:cNvPr>
                <p14:cNvContentPartPr/>
                <p14:nvPr/>
              </p14:nvContentPartPr>
              <p14:xfrm>
                <a:off x="5847091" y="6127751"/>
                <a:ext cx="360" cy="36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D52AB5F6-D8C7-B5D7-7FD5-8BAD29C7ABBB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5838091" y="61191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F94B3D7D-C7CC-60FB-5AE6-6663A19BD332}"/>
                    </a:ext>
                  </a:extLst>
                </p14:cNvPr>
                <p14:cNvContentPartPr/>
                <p14:nvPr/>
              </p14:nvContentPartPr>
              <p14:xfrm>
                <a:off x="6197731" y="6059351"/>
                <a:ext cx="23400" cy="19404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F94B3D7D-C7CC-60FB-5AE6-6663A19BD332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6188731" y="6050351"/>
                  <a:ext cx="410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2B580073-9948-A0E8-A068-88934B4334D0}"/>
                    </a:ext>
                  </a:extLst>
                </p14:cNvPr>
                <p14:cNvContentPartPr/>
                <p14:nvPr/>
              </p14:nvContentPartPr>
              <p14:xfrm>
                <a:off x="6280171" y="6066911"/>
                <a:ext cx="18000" cy="20772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2B580073-9948-A0E8-A068-88934B4334D0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6271531" y="6058271"/>
                  <a:ext cx="3564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1C6ACC55-0253-903B-D07F-A13072C69C9B}"/>
                    </a:ext>
                  </a:extLst>
                </p14:cNvPr>
                <p14:cNvContentPartPr/>
                <p14:nvPr/>
              </p14:nvContentPartPr>
              <p14:xfrm>
                <a:off x="6338131" y="5983031"/>
                <a:ext cx="148680" cy="42804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1C6ACC55-0253-903B-D07F-A13072C69C9B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6329491" y="5974391"/>
                  <a:ext cx="166320" cy="445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60202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01D861B-78BF-6423-AAB1-1763275B83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82"/>
          <a:stretch>
            <a:fillRect/>
          </a:stretch>
        </p:blipFill>
        <p:spPr>
          <a:xfrm>
            <a:off x="25469" y="445061"/>
            <a:ext cx="12081008" cy="641293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7196D99-FBD6-95FC-38C2-B0DE6A756DDE}"/>
                  </a:ext>
                </a:extLst>
              </p14:cNvPr>
              <p14:cNvContentPartPr/>
              <p14:nvPr/>
            </p14:nvContentPartPr>
            <p14:xfrm>
              <a:off x="5383683" y="2638151"/>
              <a:ext cx="292680" cy="264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7196D99-FBD6-95FC-38C2-B0DE6A756DD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20683" y="2575151"/>
                <a:ext cx="418320" cy="38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EE82D2AB-2E76-E131-0C48-A5945D1674F3}"/>
                  </a:ext>
                </a:extLst>
              </p14:cNvPr>
              <p14:cNvContentPartPr/>
              <p14:nvPr/>
            </p14:nvContentPartPr>
            <p14:xfrm>
              <a:off x="4363803" y="5703551"/>
              <a:ext cx="48600" cy="11628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EE82D2AB-2E76-E131-0C48-A5945D1674F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00803" y="5640745"/>
                <a:ext cx="174240" cy="2415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F2A7A146-38D7-0C94-7F65-E697C667349D}"/>
                  </a:ext>
                </a:extLst>
              </p14:cNvPr>
              <p14:cNvContentPartPr/>
              <p14:nvPr/>
            </p14:nvContentPartPr>
            <p14:xfrm>
              <a:off x="11285883" y="2015351"/>
              <a:ext cx="276480" cy="9144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F2A7A146-38D7-0C94-7F65-E697C667349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222801" y="1952351"/>
                <a:ext cx="402284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43B66098-C10B-3095-5D35-9DD11D1A3892}"/>
                  </a:ext>
                </a:extLst>
              </p14:cNvPr>
              <p14:cNvContentPartPr/>
              <p14:nvPr/>
            </p14:nvContentPartPr>
            <p14:xfrm>
              <a:off x="11307211" y="978311"/>
              <a:ext cx="506880" cy="22032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43B66098-C10B-3095-5D35-9DD11D1A389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244571" y="915311"/>
                <a:ext cx="632520" cy="34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7822CBE7-7A3F-DFF2-8582-A7EF917962EE}"/>
                  </a:ext>
                </a:extLst>
              </p14:cNvPr>
              <p14:cNvContentPartPr/>
              <p14:nvPr/>
            </p14:nvContentPartPr>
            <p14:xfrm>
              <a:off x="1823731" y="2507231"/>
              <a:ext cx="360" cy="36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7822CBE7-7A3F-DFF2-8582-A7EF917962E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814731" y="24982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51F8D6D-F3EB-C611-7F6C-60AF50505D02}"/>
                  </a:ext>
                </a:extLst>
              </p14:cNvPr>
              <p14:cNvContentPartPr/>
              <p14:nvPr/>
            </p14:nvContentPartPr>
            <p14:xfrm>
              <a:off x="7649971" y="5407391"/>
              <a:ext cx="1705320" cy="878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51F8D6D-F3EB-C611-7F6C-60AF50505D0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632331" y="5371391"/>
                <a:ext cx="1740960" cy="15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59E926BA-E554-6270-BF8A-440FE86E8334}"/>
                  </a:ext>
                </a:extLst>
              </p14:cNvPr>
              <p14:cNvContentPartPr/>
              <p14:nvPr/>
            </p14:nvContentPartPr>
            <p14:xfrm>
              <a:off x="8985571" y="5385431"/>
              <a:ext cx="401400" cy="867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59E926BA-E554-6270-BF8A-440FE86E833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967931" y="5349431"/>
                <a:ext cx="43704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45CAFF0-DA20-FD6B-6C3C-F93A523AD27B}"/>
                  </a:ext>
                </a:extLst>
              </p14:cNvPr>
              <p14:cNvContentPartPr/>
              <p14:nvPr/>
            </p14:nvContentPartPr>
            <p14:xfrm>
              <a:off x="1689091" y="5599991"/>
              <a:ext cx="1885680" cy="1022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45CAFF0-DA20-FD6B-6C3C-F93A523AD27B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671091" y="5563991"/>
                <a:ext cx="1921320" cy="17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56B3E4E2-D31A-929A-0174-20A0107FE846}"/>
                  </a:ext>
                </a:extLst>
              </p14:cNvPr>
              <p14:cNvContentPartPr/>
              <p14:nvPr/>
            </p14:nvContentPartPr>
            <p14:xfrm>
              <a:off x="3583051" y="5563991"/>
              <a:ext cx="47160" cy="835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56B3E4E2-D31A-929A-0174-20A0107FE846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565411" y="5527991"/>
                <a:ext cx="82800" cy="155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8FB9895A-0F5D-8451-E56D-75FBC8BEDE1A}"/>
              </a:ext>
            </a:extLst>
          </p:cNvPr>
          <p:cNvGrpSpPr/>
          <p:nvPr/>
        </p:nvGrpSpPr>
        <p:grpSpPr>
          <a:xfrm>
            <a:off x="4263091" y="5246471"/>
            <a:ext cx="339840" cy="388080"/>
            <a:chOff x="4263091" y="5246471"/>
            <a:chExt cx="339840" cy="38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6421287-DADE-F2C3-23DB-CC16FE0133CA}"/>
                    </a:ext>
                  </a:extLst>
                </p14:cNvPr>
                <p14:cNvContentPartPr/>
                <p14:nvPr/>
              </p14:nvContentPartPr>
              <p14:xfrm>
                <a:off x="4342651" y="5246471"/>
                <a:ext cx="260280" cy="1724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6421287-DADE-F2C3-23DB-CC16FE0133C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333651" y="5237471"/>
                  <a:ext cx="2779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E555930-4805-DFAE-AC7A-6C550BD9F629}"/>
                    </a:ext>
                  </a:extLst>
                </p14:cNvPr>
                <p14:cNvContentPartPr/>
                <p14:nvPr/>
              </p14:nvContentPartPr>
              <p14:xfrm>
                <a:off x="4263091" y="5483351"/>
                <a:ext cx="186120" cy="1512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E555930-4805-DFAE-AC7A-6C550BD9F62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254091" y="5474351"/>
                  <a:ext cx="203760" cy="168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F5ACCA31-C9CC-EC38-00FA-198CF368F09D}"/>
                  </a:ext>
                </a:extLst>
              </p14:cNvPr>
              <p14:cNvContentPartPr/>
              <p14:nvPr/>
            </p14:nvContentPartPr>
            <p14:xfrm>
              <a:off x="4232131" y="5824271"/>
              <a:ext cx="195840" cy="12888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F5ACCA31-C9CC-EC38-00FA-198CF368F09D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223491" y="5815631"/>
                <a:ext cx="21348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D890B6FF-EDC3-5CCE-DC16-B04E7FB82356}"/>
                  </a:ext>
                </a:extLst>
              </p14:cNvPr>
              <p14:cNvContentPartPr/>
              <p14:nvPr/>
            </p14:nvContentPartPr>
            <p14:xfrm>
              <a:off x="1672171" y="5234231"/>
              <a:ext cx="2238120" cy="1360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D890B6FF-EDC3-5CCE-DC16-B04E7FB82356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582531" y="5054591"/>
                <a:ext cx="2417760" cy="49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FFF75CB1-8971-BC7E-F910-BD7C1D7BC0C5}"/>
                  </a:ext>
                </a:extLst>
              </p14:cNvPr>
              <p14:cNvContentPartPr/>
              <p14:nvPr/>
            </p14:nvContentPartPr>
            <p14:xfrm>
              <a:off x="1679731" y="5308031"/>
              <a:ext cx="2754360" cy="6922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FFF75CB1-8971-BC7E-F910-BD7C1D7BC0C5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589731" y="5128031"/>
                <a:ext cx="2934000" cy="105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FEE31728-341D-F796-0E69-FC00489430D9}"/>
                  </a:ext>
                </a:extLst>
              </p14:cNvPr>
              <p14:cNvContentPartPr/>
              <p14:nvPr/>
            </p14:nvContentPartPr>
            <p14:xfrm>
              <a:off x="672451" y="5152511"/>
              <a:ext cx="3982680" cy="13834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FEE31728-341D-F796-0E69-FC00489430D9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82811" y="4972511"/>
                <a:ext cx="4162320" cy="174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15B2BE70-D4B4-5872-5635-C9D968A7E04B}"/>
                  </a:ext>
                </a:extLst>
              </p14:cNvPr>
              <p14:cNvContentPartPr/>
              <p14:nvPr/>
            </p14:nvContentPartPr>
            <p14:xfrm>
              <a:off x="705931" y="4964591"/>
              <a:ext cx="3911400" cy="11811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15B2BE70-D4B4-5872-5635-C9D968A7E04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16291" y="4784951"/>
                <a:ext cx="4091040" cy="154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D6325094-21D5-DBE0-CEF0-7DBEAB16BC23}"/>
                  </a:ext>
                </a:extLst>
              </p14:cNvPr>
              <p14:cNvContentPartPr/>
              <p14:nvPr/>
            </p14:nvContentPartPr>
            <p14:xfrm>
              <a:off x="7255051" y="4880711"/>
              <a:ext cx="3432600" cy="96480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D6325094-21D5-DBE0-CEF0-7DBEAB16BC23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165051" y="4701071"/>
                <a:ext cx="3612240" cy="132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7080754B-2D5F-3499-A742-987C4CABD432}"/>
                  </a:ext>
                </a:extLst>
              </p14:cNvPr>
              <p14:cNvContentPartPr/>
              <p14:nvPr/>
            </p14:nvContentPartPr>
            <p14:xfrm>
              <a:off x="7198171" y="4905191"/>
              <a:ext cx="529560" cy="66132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7080754B-2D5F-3499-A742-987C4CABD432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108171" y="4725551"/>
                <a:ext cx="709200" cy="10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E51B54CF-FCE5-080C-D2C2-38FDC5DC0DB8}"/>
                  </a:ext>
                </a:extLst>
              </p14:cNvPr>
              <p14:cNvContentPartPr/>
              <p14:nvPr/>
            </p14:nvContentPartPr>
            <p14:xfrm>
              <a:off x="7178731" y="5663711"/>
              <a:ext cx="3460320" cy="82980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E51B54CF-FCE5-080C-D2C2-38FDC5DC0DB8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7089091" y="5484071"/>
                <a:ext cx="3639960" cy="118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65496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9E1C6F-888E-4AF9-9C56-581BB5A01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6" y="526931"/>
            <a:ext cx="5747287" cy="446690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2A61563-48BD-4A5A-8860-4C7ADF4C4166}"/>
                  </a:ext>
                </a:extLst>
              </p14:cNvPr>
              <p14:cNvContentPartPr/>
              <p14:nvPr/>
            </p14:nvContentPartPr>
            <p14:xfrm>
              <a:off x="5694723" y="488951"/>
              <a:ext cx="287280" cy="75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2A61563-48BD-4A5A-8860-4C7ADF4C416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31723" y="425951"/>
                <a:ext cx="412920" cy="20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69FD073-6D1C-45EE-9F24-1B9F8E759933}"/>
                  </a:ext>
                </a:extLst>
              </p14:cNvPr>
              <p14:cNvContentPartPr/>
              <p14:nvPr/>
            </p14:nvContentPartPr>
            <p14:xfrm>
              <a:off x="5738643" y="2936231"/>
              <a:ext cx="221400" cy="190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69FD073-6D1C-45EE-9F24-1B9F8E75993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76003" y="2873231"/>
                <a:ext cx="347040" cy="31572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9FF46FDB-E7D1-4D0B-92AF-1B0451EBDA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0334" y="446430"/>
            <a:ext cx="5730801" cy="386751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7F40D61-EE2B-495D-B54E-37331D1941AC}"/>
                  </a:ext>
                </a:extLst>
              </p14:cNvPr>
              <p14:cNvContentPartPr/>
              <p14:nvPr/>
            </p14:nvContentPartPr>
            <p14:xfrm>
              <a:off x="5310963" y="498671"/>
              <a:ext cx="200160" cy="87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7F40D61-EE2B-495D-B54E-37331D1941A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48323" y="435671"/>
                <a:ext cx="325800" cy="2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5E73305-84AA-4CA0-944A-1D5B62F49B93}"/>
                  </a:ext>
                </a:extLst>
              </p14:cNvPr>
              <p14:cNvContentPartPr/>
              <p14:nvPr/>
            </p14:nvContentPartPr>
            <p14:xfrm>
              <a:off x="5340123" y="3039911"/>
              <a:ext cx="193320" cy="84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5E73305-84AA-4CA0-944A-1D5B62F49B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277123" y="2977271"/>
                <a:ext cx="31896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333E151-4209-4C82-8CC7-1D529D9BDD71}"/>
                  </a:ext>
                </a:extLst>
              </p14:cNvPr>
              <p14:cNvContentPartPr/>
              <p14:nvPr/>
            </p14:nvContentPartPr>
            <p14:xfrm>
              <a:off x="10593603" y="3167711"/>
              <a:ext cx="113400" cy="98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333E151-4209-4C82-8CC7-1D529D9BDD7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530963" y="3105071"/>
                <a:ext cx="239040" cy="22392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8AED18DA-D41D-4C31-AB82-3C8E79D524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26695" y="5119418"/>
            <a:ext cx="3082247" cy="38896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83D3BB5-2AFD-B52F-8CE7-70DFFC160006}"/>
                  </a:ext>
                </a:extLst>
              </p14:cNvPr>
              <p14:cNvContentPartPr/>
              <p14:nvPr/>
            </p14:nvContentPartPr>
            <p14:xfrm>
              <a:off x="10937491" y="2959751"/>
              <a:ext cx="602640" cy="2370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83D3BB5-2AFD-B52F-8CE7-70DFFC16000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928491" y="2950751"/>
                <a:ext cx="620280" cy="238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9E2A75E-B52D-4B92-7416-2BFEB5F5516B}"/>
                  </a:ext>
                </a:extLst>
              </p14:cNvPr>
              <p14:cNvContentPartPr/>
              <p14:nvPr/>
            </p14:nvContentPartPr>
            <p14:xfrm>
              <a:off x="554371" y="1869671"/>
              <a:ext cx="3486240" cy="415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9E2A75E-B52D-4B92-7416-2BFEB5F5516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64371" y="1689671"/>
                <a:ext cx="3665880" cy="77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8549B65C-4A25-4A36-793A-5D8E783E13B2}"/>
                  </a:ext>
                </a:extLst>
              </p14:cNvPr>
              <p14:cNvContentPartPr/>
              <p14:nvPr/>
            </p14:nvContentPartPr>
            <p14:xfrm>
              <a:off x="7154971" y="3703871"/>
              <a:ext cx="3510720" cy="7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8549B65C-4A25-4A36-793A-5D8E783E13B2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064971" y="3343871"/>
                <a:ext cx="3690360" cy="72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32F15E4-F07D-8DA1-4A88-ABB6188B01B1}"/>
                  </a:ext>
                </a:extLst>
              </p14:cNvPr>
              <p14:cNvContentPartPr/>
              <p14:nvPr/>
            </p14:nvContentPartPr>
            <p14:xfrm>
              <a:off x="9843811" y="3527831"/>
              <a:ext cx="857880" cy="2138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32F15E4-F07D-8DA1-4A88-ABB6188B01B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753811" y="3347831"/>
                <a:ext cx="1037520" cy="573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D904DB10-6B49-3D73-82C3-9D5ECE910800}"/>
              </a:ext>
            </a:extLst>
          </p:cNvPr>
          <p:cNvGrpSpPr/>
          <p:nvPr/>
        </p:nvGrpSpPr>
        <p:grpSpPr>
          <a:xfrm>
            <a:off x="8143891" y="4338191"/>
            <a:ext cx="856080" cy="297000"/>
            <a:chOff x="8143891" y="4338191"/>
            <a:chExt cx="856080" cy="29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9E392B34-3F6C-F1E8-59B6-219852546A72}"/>
                    </a:ext>
                  </a:extLst>
                </p14:cNvPr>
                <p14:cNvContentPartPr/>
                <p14:nvPr/>
              </p14:nvContentPartPr>
              <p14:xfrm>
                <a:off x="8143891" y="4338191"/>
                <a:ext cx="669240" cy="2757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9E392B34-3F6C-F1E8-59B6-219852546A7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134891" y="4329191"/>
                  <a:ext cx="686880" cy="29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DFFFC9CE-0129-22DD-2E83-7CBC8256BB7B}"/>
                    </a:ext>
                  </a:extLst>
                </p14:cNvPr>
                <p14:cNvContentPartPr/>
                <p14:nvPr/>
              </p14:nvContentPartPr>
              <p14:xfrm>
                <a:off x="8488771" y="4390391"/>
                <a:ext cx="64080" cy="122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DFFFC9CE-0129-22DD-2E83-7CBC8256BB7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480131" y="4381391"/>
                  <a:ext cx="817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7861032-6F42-A154-E77B-47F17EDF746C}"/>
                    </a:ext>
                  </a:extLst>
                </p14:cNvPr>
                <p14:cNvContentPartPr/>
                <p14:nvPr/>
              </p14:nvContentPartPr>
              <p14:xfrm>
                <a:off x="8887651" y="4418471"/>
                <a:ext cx="13680" cy="2026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7861032-6F42-A154-E77B-47F17EDF746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879011" y="4409471"/>
                  <a:ext cx="313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DD779D6-C1D8-1975-757E-E4909BB47AD4}"/>
                    </a:ext>
                  </a:extLst>
                </p14:cNvPr>
                <p14:cNvContentPartPr/>
                <p14:nvPr/>
              </p14:nvContentPartPr>
              <p14:xfrm>
                <a:off x="8983771" y="4426751"/>
                <a:ext cx="16200" cy="2084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DD779D6-C1D8-1975-757E-E4909BB47AD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975131" y="4417751"/>
                  <a:ext cx="33840" cy="226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48326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B87D16-3609-41C1-8DA1-D79A31976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77" y="577810"/>
            <a:ext cx="7671017" cy="62325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84A48-CD84-426D-B2DB-E12575EE36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57"/>
          <a:stretch/>
        </p:blipFill>
        <p:spPr>
          <a:xfrm>
            <a:off x="6119955" y="2872226"/>
            <a:ext cx="6072045" cy="185684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95D6BCE-7BCF-53F7-7F14-9674E8B8629F}"/>
              </a:ext>
            </a:extLst>
          </p:cNvPr>
          <p:cNvGrpSpPr/>
          <p:nvPr/>
        </p:nvGrpSpPr>
        <p:grpSpPr>
          <a:xfrm>
            <a:off x="2084011" y="322391"/>
            <a:ext cx="1614240" cy="558360"/>
            <a:chOff x="2084011" y="322391"/>
            <a:chExt cx="1614240" cy="55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3F4DEF81-E355-A5EF-7025-AF34D300E7E0}"/>
                    </a:ext>
                  </a:extLst>
                </p14:cNvPr>
                <p14:cNvContentPartPr/>
                <p14:nvPr/>
              </p14:nvContentPartPr>
              <p14:xfrm>
                <a:off x="2084011" y="360551"/>
                <a:ext cx="295560" cy="39420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3F4DEF81-E355-A5EF-7025-AF34D300E7E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075371" y="351911"/>
                  <a:ext cx="313200" cy="41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6C9B1198-94C5-FD54-E96E-BB1469773F55}"/>
                    </a:ext>
                  </a:extLst>
                </p14:cNvPr>
                <p14:cNvContentPartPr/>
                <p14:nvPr/>
              </p14:nvContentPartPr>
              <p14:xfrm>
                <a:off x="2454451" y="742151"/>
                <a:ext cx="117720" cy="1386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C9B1198-94C5-FD54-E96E-BB1469773F5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445811" y="733151"/>
                  <a:ext cx="1353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6A59CD3F-2565-A850-648A-2EB5B5BA1141}"/>
                    </a:ext>
                  </a:extLst>
                </p14:cNvPr>
                <p14:cNvContentPartPr/>
                <p14:nvPr/>
              </p14:nvContentPartPr>
              <p14:xfrm>
                <a:off x="2699611" y="322391"/>
                <a:ext cx="120600" cy="4795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6A59CD3F-2565-A850-648A-2EB5B5BA114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690611" y="313391"/>
                  <a:ext cx="138240" cy="49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1B6C2C83-0242-F22A-02EB-113FBC9D31EC}"/>
                    </a:ext>
                  </a:extLst>
                </p14:cNvPr>
                <p14:cNvContentPartPr/>
                <p14:nvPr/>
              </p14:nvContentPartPr>
              <p14:xfrm>
                <a:off x="2912731" y="453071"/>
                <a:ext cx="154800" cy="2818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1B6C2C83-0242-F22A-02EB-113FBC9D31E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903731" y="444431"/>
                  <a:ext cx="17244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3CAE940-EAD9-2650-E0D1-7F72A5D6C786}"/>
                    </a:ext>
                  </a:extLst>
                </p14:cNvPr>
                <p14:cNvContentPartPr/>
                <p14:nvPr/>
              </p14:nvContentPartPr>
              <p14:xfrm>
                <a:off x="3080851" y="707951"/>
                <a:ext cx="66600" cy="1292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3CAE940-EAD9-2650-E0D1-7F72A5D6C78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071851" y="698951"/>
                  <a:ext cx="84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3509A29-B3AB-466B-4A1D-454F91BF676E}"/>
                    </a:ext>
                  </a:extLst>
                </p14:cNvPr>
                <p14:cNvContentPartPr/>
                <p14:nvPr/>
              </p14:nvContentPartPr>
              <p14:xfrm>
                <a:off x="3342931" y="454511"/>
                <a:ext cx="30960" cy="2923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3509A29-B3AB-466B-4A1D-454F91BF676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334291" y="445871"/>
                  <a:ext cx="4860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04BD896-AE73-2C89-0307-B4366E874677}"/>
                    </a:ext>
                  </a:extLst>
                </p14:cNvPr>
                <p14:cNvContentPartPr/>
                <p14:nvPr/>
              </p14:nvContentPartPr>
              <p14:xfrm>
                <a:off x="3233851" y="464951"/>
                <a:ext cx="269640" cy="21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04BD896-AE73-2C89-0307-B4366E87467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225211" y="456311"/>
                  <a:ext cx="2872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00130BC-3B28-EDDB-4522-AB3D4E9585BB}"/>
                    </a:ext>
                  </a:extLst>
                </p14:cNvPr>
                <p14:cNvContentPartPr/>
                <p14:nvPr/>
              </p14:nvContentPartPr>
              <p14:xfrm>
                <a:off x="3554971" y="346871"/>
                <a:ext cx="143280" cy="5328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00130BC-3B28-EDDB-4522-AB3D4E9585B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545971" y="337871"/>
                  <a:ext cx="160920" cy="550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F4F3D29E-2BD4-5D9F-59E8-2C38337E1F52}"/>
                  </a:ext>
                </a:extLst>
              </p14:cNvPr>
              <p14:cNvContentPartPr/>
              <p14:nvPr/>
            </p14:nvContentPartPr>
            <p14:xfrm>
              <a:off x="3907771" y="539111"/>
              <a:ext cx="221400" cy="169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F4F3D29E-2BD4-5D9F-59E8-2C38337E1F52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899131" y="530471"/>
                <a:ext cx="23904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09988FE-C61E-62B4-5113-F5D9FE7D5F21}"/>
                  </a:ext>
                </a:extLst>
              </p14:cNvPr>
              <p14:cNvContentPartPr/>
              <p14:nvPr/>
            </p14:nvContentPartPr>
            <p14:xfrm>
              <a:off x="3936571" y="635951"/>
              <a:ext cx="171000" cy="147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09988FE-C61E-62B4-5113-F5D9FE7D5F2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927571" y="627311"/>
                <a:ext cx="18864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A896F176-C0AB-61CC-73FF-AAEB0746ACDF}"/>
                  </a:ext>
                </a:extLst>
              </p14:cNvPr>
              <p14:cNvContentPartPr/>
              <p14:nvPr/>
            </p14:nvContentPartPr>
            <p14:xfrm>
              <a:off x="6341731" y="508511"/>
              <a:ext cx="113040" cy="1864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A896F176-C0AB-61CC-73FF-AAEB0746ACDF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332731" y="499511"/>
                <a:ext cx="130680" cy="20412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11F9EEB1-F201-8113-5F85-68EC9659D8F8}"/>
              </a:ext>
            </a:extLst>
          </p:cNvPr>
          <p:cNvGrpSpPr/>
          <p:nvPr/>
        </p:nvGrpSpPr>
        <p:grpSpPr>
          <a:xfrm>
            <a:off x="6628651" y="201431"/>
            <a:ext cx="393840" cy="617040"/>
            <a:chOff x="6628651" y="201431"/>
            <a:chExt cx="393840" cy="61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4E94D51-85A4-1A02-7D3E-5F4B403F5FAC}"/>
                    </a:ext>
                  </a:extLst>
                </p14:cNvPr>
                <p14:cNvContentPartPr/>
                <p14:nvPr/>
              </p14:nvContentPartPr>
              <p14:xfrm>
                <a:off x="6728731" y="388271"/>
                <a:ext cx="12240" cy="248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4E94D51-85A4-1A02-7D3E-5F4B403F5FA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720091" y="379271"/>
                  <a:ext cx="2988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97333ED-5567-717E-FB0E-EB71A28F5F3F}"/>
                    </a:ext>
                  </a:extLst>
                </p14:cNvPr>
                <p14:cNvContentPartPr/>
                <p14:nvPr/>
              </p14:nvContentPartPr>
              <p14:xfrm>
                <a:off x="6628651" y="354791"/>
                <a:ext cx="240120" cy="208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97333ED-5567-717E-FB0E-EB71A28F5F3F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620011" y="346151"/>
                  <a:ext cx="2577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FA695796-3AB9-5DB9-0EBF-CF852AB52B2E}"/>
                    </a:ext>
                  </a:extLst>
                </p14:cNvPr>
                <p14:cNvContentPartPr/>
                <p14:nvPr/>
              </p14:nvContentPartPr>
              <p14:xfrm>
                <a:off x="6873811" y="201431"/>
                <a:ext cx="148680" cy="6170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FA695796-3AB9-5DB9-0EBF-CF852AB52B2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864811" y="192431"/>
                  <a:ext cx="166320" cy="634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A2FE5BD-DE3B-5255-DF66-FC96C6CD31F9}"/>
                  </a:ext>
                </a:extLst>
              </p14:cNvPr>
              <p14:cNvContentPartPr/>
              <p14:nvPr/>
            </p14:nvContentPartPr>
            <p14:xfrm>
              <a:off x="4313851" y="367391"/>
              <a:ext cx="247320" cy="369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A2FE5BD-DE3B-5255-DF66-FC96C6CD31F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304851" y="358391"/>
                <a:ext cx="264960" cy="38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B14413E7-A247-999E-33F8-711C8ED1D546}"/>
                  </a:ext>
                </a:extLst>
              </p14:cNvPr>
              <p14:cNvContentPartPr/>
              <p14:nvPr/>
            </p14:nvContentPartPr>
            <p14:xfrm>
              <a:off x="4591411" y="780671"/>
              <a:ext cx="84600" cy="1386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B14413E7-A247-999E-33F8-711C8ED1D546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582411" y="771671"/>
                <a:ext cx="102240" cy="1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4CCF23B-7274-E635-6311-23CA5D763A86}"/>
                  </a:ext>
                </a:extLst>
              </p14:cNvPr>
              <p14:cNvContentPartPr/>
              <p14:nvPr/>
            </p14:nvContentPartPr>
            <p14:xfrm>
              <a:off x="4738651" y="812351"/>
              <a:ext cx="99000" cy="943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4CCF23B-7274-E635-6311-23CA5D763A86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730011" y="803351"/>
                <a:ext cx="116640" cy="11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ED554ECF-5A46-FB9A-21A1-81AE61FE3841}"/>
                  </a:ext>
                </a:extLst>
              </p14:cNvPr>
              <p14:cNvContentPartPr/>
              <p14:nvPr/>
            </p14:nvContentPartPr>
            <p14:xfrm>
              <a:off x="4942051" y="269111"/>
              <a:ext cx="166320" cy="69552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ED554ECF-5A46-FB9A-21A1-81AE61FE3841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933051" y="260471"/>
                <a:ext cx="183960" cy="713160"/>
              </a:xfrm>
              <a:prstGeom prst="rect">
                <a:avLst/>
              </a:prstGeom>
            </p:spPr>
          </p:pic>
        </mc:Fallback>
      </mc:AlternateContent>
      <p:grpSp>
        <p:nvGrpSpPr>
          <p:cNvPr id="48" name="Group 47">
            <a:extLst>
              <a:ext uri="{FF2B5EF4-FFF2-40B4-BE49-F238E27FC236}">
                <a16:creationId xmlns:a16="http://schemas.microsoft.com/office/drawing/2014/main" id="{06496973-DCDD-CF51-9072-0A7A39856085}"/>
              </a:ext>
            </a:extLst>
          </p:cNvPr>
          <p:cNvGrpSpPr/>
          <p:nvPr/>
        </p:nvGrpSpPr>
        <p:grpSpPr>
          <a:xfrm>
            <a:off x="5122051" y="213311"/>
            <a:ext cx="1026000" cy="712800"/>
            <a:chOff x="5122051" y="213311"/>
            <a:chExt cx="1026000" cy="71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549F7E4-B13B-97ED-81DD-0A4C6D96EB72}"/>
                    </a:ext>
                  </a:extLst>
                </p14:cNvPr>
                <p14:cNvContentPartPr/>
                <p14:nvPr/>
              </p14:nvContentPartPr>
              <p14:xfrm>
                <a:off x="5773651" y="251111"/>
                <a:ext cx="10080" cy="270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549F7E4-B13B-97ED-81DD-0A4C6D96EB7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764651" y="242111"/>
                  <a:ext cx="2772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CF315F6-08C3-F55C-5363-F44494CF5065}"/>
                    </a:ext>
                  </a:extLst>
                </p14:cNvPr>
                <p14:cNvContentPartPr/>
                <p14:nvPr/>
              </p14:nvContentPartPr>
              <p14:xfrm>
                <a:off x="5732971" y="418871"/>
                <a:ext cx="135360" cy="115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CF315F6-08C3-F55C-5363-F44494CF506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723971" y="410231"/>
                  <a:ext cx="15300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B9FD6DA5-5082-41D2-42AA-C18F51AAFAC5}"/>
                    </a:ext>
                  </a:extLst>
                </p14:cNvPr>
                <p14:cNvContentPartPr/>
                <p14:nvPr/>
              </p14:nvContentPartPr>
              <p14:xfrm>
                <a:off x="5909011" y="248951"/>
                <a:ext cx="19440" cy="2898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B9FD6DA5-5082-41D2-42AA-C18F51AAFAC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900371" y="239951"/>
                  <a:ext cx="3708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942B8B2-FD65-AB98-0013-07C07445970E}"/>
                    </a:ext>
                  </a:extLst>
                </p14:cNvPr>
                <p14:cNvContentPartPr/>
                <p14:nvPr/>
              </p14:nvContentPartPr>
              <p14:xfrm>
                <a:off x="6001531" y="213311"/>
                <a:ext cx="132840" cy="1105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942B8B2-FD65-AB98-0013-07C07445970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992891" y="204671"/>
                  <a:ext cx="15048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73464B9-1A39-B44C-42EC-F5E614A7606A}"/>
                    </a:ext>
                  </a:extLst>
                </p14:cNvPr>
                <p14:cNvContentPartPr/>
                <p14:nvPr/>
              </p14:nvContentPartPr>
              <p14:xfrm>
                <a:off x="5595811" y="614711"/>
                <a:ext cx="467640" cy="36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73464B9-1A39-B44C-42EC-F5E614A7606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586811" y="606071"/>
                  <a:ext cx="4852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5FD8B9C1-95DE-BA86-A068-035AEDDFB7A9}"/>
                    </a:ext>
                  </a:extLst>
                </p14:cNvPr>
                <p14:cNvContentPartPr/>
                <p14:nvPr/>
              </p14:nvContentPartPr>
              <p14:xfrm>
                <a:off x="5768611" y="744671"/>
                <a:ext cx="138240" cy="64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5FD8B9C1-95DE-BA86-A068-035AEDDFB7A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759611" y="736031"/>
                  <a:ext cx="1558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936E99B7-AA75-8DCC-C699-06CD261AFE8C}"/>
                    </a:ext>
                  </a:extLst>
                </p14:cNvPr>
                <p14:cNvContentPartPr/>
                <p14:nvPr/>
              </p14:nvContentPartPr>
              <p14:xfrm>
                <a:off x="5771851" y="811991"/>
                <a:ext cx="113760" cy="1069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936E99B7-AA75-8DCC-C699-06CD261AFE8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763211" y="802991"/>
                  <a:ext cx="1314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B98BE7E6-B14F-876B-364F-44DEA925FE87}"/>
                    </a:ext>
                  </a:extLst>
                </p14:cNvPr>
                <p14:cNvContentPartPr/>
                <p14:nvPr/>
              </p14:nvContentPartPr>
              <p14:xfrm>
                <a:off x="5978851" y="756911"/>
                <a:ext cx="17280" cy="1692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B98BE7E6-B14F-876B-364F-44DEA925FE87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969851" y="748271"/>
                  <a:ext cx="3492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4DF04A3-FFCF-1DCC-41BB-3AD76BEEABBD}"/>
                    </a:ext>
                  </a:extLst>
                </p14:cNvPr>
                <p14:cNvContentPartPr/>
                <p14:nvPr/>
              </p14:nvContentPartPr>
              <p14:xfrm>
                <a:off x="6054811" y="750791"/>
                <a:ext cx="10800" cy="1339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4DF04A3-FFCF-1DCC-41BB-3AD76BEEABBD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046171" y="741791"/>
                  <a:ext cx="284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80D39BA-BD83-D99D-702B-90F1A70BDBEC}"/>
                    </a:ext>
                  </a:extLst>
                </p14:cNvPr>
                <p14:cNvContentPartPr/>
                <p14:nvPr/>
              </p14:nvContentPartPr>
              <p14:xfrm>
                <a:off x="5959771" y="737111"/>
                <a:ext cx="188280" cy="316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80D39BA-BD83-D99D-702B-90F1A70BDBE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950771" y="728111"/>
                  <a:ext cx="2059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D0322F4-B3B4-B5C1-16DC-1B9E05A7D726}"/>
                    </a:ext>
                  </a:extLst>
                </p14:cNvPr>
                <p14:cNvContentPartPr/>
                <p14:nvPr/>
              </p14:nvContentPartPr>
              <p14:xfrm>
                <a:off x="5122051" y="464951"/>
                <a:ext cx="168840" cy="2746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D0322F4-B3B4-B5C1-16DC-1B9E05A7D72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113411" y="456311"/>
                  <a:ext cx="18648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6ECD05C-F59A-4EE5-A95D-76680381C5C2}"/>
                    </a:ext>
                  </a:extLst>
                </p14:cNvPr>
                <p14:cNvContentPartPr/>
                <p14:nvPr/>
              </p14:nvContentPartPr>
              <p14:xfrm>
                <a:off x="5427691" y="492311"/>
                <a:ext cx="25560" cy="2070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6ECD05C-F59A-4EE5-A95D-76680381C5C2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419051" y="483671"/>
                  <a:ext cx="4320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3E455C0-70AC-05FA-8D27-2B3C9279C709}"/>
                    </a:ext>
                  </a:extLst>
                </p14:cNvPr>
                <p14:cNvContentPartPr/>
                <p14:nvPr/>
              </p14:nvContentPartPr>
              <p14:xfrm>
                <a:off x="5352811" y="605711"/>
                <a:ext cx="114480" cy="9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3E455C0-70AC-05FA-8D27-2B3C9279C70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344171" y="597071"/>
                  <a:ext cx="13212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EAA00EA1-B480-A016-8AE0-BC76492EFF24}"/>
                    </a:ext>
                  </a:extLst>
                </p14:cNvPr>
                <p14:cNvContentPartPr/>
                <p14:nvPr/>
              </p14:nvContentPartPr>
              <p14:xfrm>
                <a:off x="5712451" y="250751"/>
                <a:ext cx="28440" cy="316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EAA00EA1-B480-A016-8AE0-BC76492EFF24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703811" y="241751"/>
                  <a:ext cx="46080" cy="3344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68083EF-DDEF-7D9F-59DC-C8E610B55398}"/>
              </a:ext>
            </a:extLst>
          </p:cNvPr>
          <p:cNvSpPr txBox="1"/>
          <p:nvPr/>
        </p:nvSpPr>
        <p:spPr>
          <a:xfrm>
            <a:off x="7927670" y="2153780"/>
            <a:ext cx="4224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Figures from C. Kittel, </a:t>
            </a:r>
            <a:r>
              <a:rPr lang="en-US" u="sng" dirty="0"/>
              <a:t>Introduction to Solid State Physics, 5</a:t>
            </a:r>
            <a:r>
              <a:rPr lang="en-US" u="sng" baseline="30000" dirty="0"/>
              <a:t>th</a:t>
            </a:r>
            <a:r>
              <a:rPr lang="en-US" u="sng" dirty="0"/>
              <a:t> ed.</a:t>
            </a:r>
            <a:r>
              <a:rPr lang="en-US" dirty="0"/>
              <a:t> (Wiley 1976).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CCC6207F-CDE4-5744-D2C5-46EE526DBE5E}"/>
                  </a:ext>
                </a:extLst>
              </p14:cNvPr>
              <p14:cNvContentPartPr/>
              <p14:nvPr/>
            </p14:nvContentPartPr>
            <p14:xfrm>
              <a:off x="8552491" y="355983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CCC6207F-CDE4-5744-D2C5-46EE526DBE5E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8543851" y="347343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7A577BA7-41AE-3C70-F41F-5795C1709EA9}"/>
              </a:ext>
            </a:extLst>
          </p:cNvPr>
          <p:cNvGrpSpPr/>
          <p:nvPr/>
        </p:nvGrpSpPr>
        <p:grpSpPr>
          <a:xfrm>
            <a:off x="8537011" y="241031"/>
            <a:ext cx="32760" cy="13680"/>
            <a:chOff x="8537011" y="241031"/>
            <a:chExt cx="32760" cy="13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B7AE2570-928E-B8A7-DAF6-8D7BF1FA8A1F}"/>
                    </a:ext>
                  </a:extLst>
                </p14:cNvPr>
                <p14:cNvContentPartPr/>
                <p14:nvPr/>
              </p14:nvContentPartPr>
              <p14:xfrm>
                <a:off x="8569411" y="254351"/>
                <a:ext cx="360" cy="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B7AE2570-928E-B8A7-DAF6-8D7BF1FA8A1F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560411" y="2457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0DE8FF0-5B7E-D301-3A1F-D9B5D523BE90}"/>
                    </a:ext>
                  </a:extLst>
                </p14:cNvPr>
                <p14:cNvContentPartPr/>
                <p14:nvPr/>
              </p14:nvContentPartPr>
              <p14:xfrm>
                <a:off x="8537011" y="241031"/>
                <a:ext cx="360" cy="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0DE8FF0-5B7E-D301-3A1F-D9B5D523BE9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528371" y="2323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5485C667-B4E5-FDFE-C1D8-16000233AB6B}"/>
                  </a:ext>
                </a:extLst>
              </p14:cNvPr>
              <p14:cNvContentPartPr/>
              <p14:nvPr/>
            </p14:nvContentPartPr>
            <p14:xfrm>
              <a:off x="8448811" y="352271"/>
              <a:ext cx="36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5485C667-B4E5-FDFE-C1D8-16000233AB6B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8440171" y="3436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0D8E1DD4-CC46-679E-C59E-DE3EFA19A357}"/>
                  </a:ext>
                </a:extLst>
              </p14:cNvPr>
              <p14:cNvContentPartPr/>
              <p14:nvPr/>
            </p14:nvContentPartPr>
            <p14:xfrm>
              <a:off x="10099771" y="477551"/>
              <a:ext cx="360" cy="36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0D8E1DD4-CC46-679E-C59E-DE3EFA19A357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0091131" y="468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B7E06BE1-E130-8657-29CF-F2A913474803}"/>
                  </a:ext>
                </a:extLst>
              </p14:cNvPr>
              <p14:cNvContentPartPr/>
              <p14:nvPr/>
            </p14:nvContentPartPr>
            <p14:xfrm>
              <a:off x="10414771" y="604271"/>
              <a:ext cx="360" cy="36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B7E06BE1-E130-8657-29CF-F2A913474803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0405771" y="5956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3C167D64-D24B-6B74-6F63-E561F931C0FE}"/>
                  </a:ext>
                </a:extLst>
              </p14:cNvPr>
              <p14:cNvContentPartPr/>
              <p14:nvPr/>
            </p14:nvContentPartPr>
            <p14:xfrm>
              <a:off x="8639251" y="479711"/>
              <a:ext cx="15120" cy="2268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3C167D64-D24B-6B74-6F63-E561F931C0FE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8630611" y="471071"/>
                <a:ext cx="3276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72B352C8-0DD0-A243-99C6-49D981F67432}"/>
                  </a:ext>
                </a:extLst>
              </p14:cNvPr>
              <p14:cNvContentPartPr/>
              <p14:nvPr/>
            </p14:nvContentPartPr>
            <p14:xfrm>
              <a:off x="8642851" y="2366831"/>
              <a:ext cx="360" cy="36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72B352C8-0DD0-A243-99C6-49D981F67432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8633851" y="2357831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55681DAF-0697-22F4-E32B-171F507161B5}"/>
              </a:ext>
            </a:extLst>
          </p:cNvPr>
          <p:cNvGrpSpPr/>
          <p:nvPr/>
        </p:nvGrpSpPr>
        <p:grpSpPr>
          <a:xfrm>
            <a:off x="8698651" y="2361132"/>
            <a:ext cx="22680" cy="25499"/>
            <a:chOff x="8698651" y="2361132"/>
            <a:chExt cx="22680" cy="2549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F2A9B31-B02A-6182-C900-5AC331238D67}"/>
                    </a:ext>
                  </a:extLst>
                </p14:cNvPr>
                <p14:cNvContentPartPr/>
                <p14:nvPr/>
              </p14:nvContentPartPr>
              <p14:xfrm>
                <a:off x="8700091" y="2361132"/>
                <a:ext cx="21240" cy="212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F2A9B31-B02A-6182-C900-5AC331238D67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691451" y="2352492"/>
                  <a:ext cx="388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F9EEF1E-182B-4D26-C381-F530861EEB53}"/>
                    </a:ext>
                  </a:extLst>
                </p14:cNvPr>
                <p14:cNvContentPartPr/>
                <p14:nvPr/>
              </p14:nvContentPartPr>
              <p14:xfrm>
                <a:off x="8698651" y="2386271"/>
                <a:ext cx="360" cy="3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F9EEF1E-182B-4D26-C381-F530861EEB5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690011" y="23776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D9E516E8-0363-FCD2-6FEA-67D5146FC163}"/>
                  </a:ext>
                </a:extLst>
              </p14:cNvPr>
              <p14:cNvContentPartPr/>
              <p14:nvPr/>
            </p14:nvContentPartPr>
            <p14:xfrm>
              <a:off x="1959451" y="2013671"/>
              <a:ext cx="177480" cy="27072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D9E516E8-0363-FCD2-6FEA-67D5146FC163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1950811" y="2005031"/>
                <a:ext cx="195120" cy="288360"/>
              </a:xfrm>
              <a:prstGeom prst="rect">
                <a:avLst/>
              </a:prstGeom>
            </p:spPr>
          </p:pic>
        </mc:Fallback>
      </mc:AlternateContent>
      <p:grpSp>
        <p:nvGrpSpPr>
          <p:cNvPr id="71" name="Group 70">
            <a:extLst>
              <a:ext uri="{FF2B5EF4-FFF2-40B4-BE49-F238E27FC236}">
                <a16:creationId xmlns:a16="http://schemas.microsoft.com/office/drawing/2014/main" id="{4C2C90AA-8F33-2FDC-1741-4DA024E0A598}"/>
              </a:ext>
            </a:extLst>
          </p:cNvPr>
          <p:cNvGrpSpPr/>
          <p:nvPr/>
        </p:nvGrpSpPr>
        <p:grpSpPr>
          <a:xfrm>
            <a:off x="1069891" y="1971551"/>
            <a:ext cx="2267280" cy="844560"/>
            <a:chOff x="1069891" y="1971551"/>
            <a:chExt cx="2267280" cy="84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0EB14620-3463-4A9F-ECC2-041EEFACAD28}"/>
                    </a:ext>
                  </a:extLst>
                </p14:cNvPr>
                <p14:cNvContentPartPr/>
                <p14:nvPr/>
              </p14:nvContentPartPr>
              <p14:xfrm>
                <a:off x="1069891" y="2106911"/>
                <a:ext cx="146880" cy="2419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0EB14620-3463-4A9F-ECC2-041EEFACAD28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060891" y="2097911"/>
                  <a:ext cx="16452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9A17BD74-6B72-9D5F-FA33-08D46D094ED2}"/>
                    </a:ext>
                  </a:extLst>
                </p14:cNvPr>
                <p14:cNvContentPartPr/>
                <p14:nvPr/>
              </p14:nvContentPartPr>
              <p14:xfrm>
                <a:off x="1286251" y="2287631"/>
                <a:ext cx="52200" cy="1134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9A17BD74-6B72-9D5F-FA33-08D46D094ED2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277611" y="2278991"/>
                  <a:ext cx="698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8F1467B-5DB2-58B7-27CD-A76078F76474}"/>
                    </a:ext>
                  </a:extLst>
                </p14:cNvPr>
                <p14:cNvContentPartPr/>
                <p14:nvPr/>
              </p14:nvContentPartPr>
              <p14:xfrm>
                <a:off x="1438891" y="1971551"/>
                <a:ext cx="391320" cy="3308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68F1467B-5DB2-58B7-27CD-A76078F76474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29891" y="1962911"/>
                  <a:ext cx="408960" cy="34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F52CA73A-3E45-4808-C729-50EADA98F8E1}"/>
                    </a:ext>
                  </a:extLst>
                </p14:cNvPr>
                <p14:cNvContentPartPr/>
                <p14:nvPr/>
              </p14:nvContentPartPr>
              <p14:xfrm>
                <a:off x="1654531" y="2079911"/>
                <a:ext cx="162720" cy="11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F52CA73A-3E45-4808-C729-50EADA98F8E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645531" y="2070911"/>
                  <a:ext cx="18036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7D41852-9254-33E1-0265-44399AB0F589}"/>
                    </a:ext>
                  </a:extLst>
                </p14:cNvPr>
                <p14:cNvContentPartPr/>
                <p14:nvPr/>
              </p14:nvContentPartPr>
              <p14:xfrm>
                <a:off x="1160251" y="2477351"/>
                <a:ext cx="128160" cy="1609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7D41852-9254-33E1-0265-44399AB0F589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151611" y="2468711"/>
                  <a:ext cx="14580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6441E04B-1972-D2B7-73E4-ACB757D490E1}"/>
                    </a:ext>
                  </a:extLst>
                </p14:cNvPr>
                <p14:cNvContentPartPr/>
                <p14:nvPr/>
              </p14:nvContentPartPr>
              <p14:xfrm>
                <a:off x="1154851" y="2412191"/>
                <a:ext cx="66600" cy="1418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6441E04B-1972-D2B7-73E4-ACB757D490E1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146211" y="2403191"/>
                  <a:ext cx="8424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73E0433E-602C-3F2E-8157-732522AF121F}"/>
                    </a:ext>
                  </a:extLst>
                </p14:cNvPr>
                <p14:cNvContentPartPr/>
                <p14:nvPr/>
              </p14:nvContentPartPr>
              <p14:xfrm>
                <a:off x="1335211" y="2423351"/>
                <a:ext cx="858600" cy="3787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73E0433E-602C-3F2E-8157-732522AF121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326571" y="2414351"/>
                  <a:ext cx="876240" cy="39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ECADE544-99B1-F4D5-D3E6-485F4376C00B}"/>
                    </a:ext>
                  </a:extLst>
                </p14:cNvPr>
                <p14:cNvContentPartPr/>
                <p14:nvPr/>
              </p14:nvContentPartPr>
              <p14:xfrm>
                <a:off x="2077171" y="2428391"/>
                <a:ext cx="360" cy="3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ECADE544-99B1-F4D5-D3E6-485F4376C00B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2068171" y="24193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0BC87C3-DA5A-1439-93A4-00E60615990D}"/>
                    </a:ext>
                  </a:extLst>
                </p14:cNvPr>
                <p14:cNvContentPartPr/>
                <p14:nvPr/>
              </p14:nvContentPartPr>
              <p14:xfrm>
                <a:off x="1773331" y="2485631"/>
                <a:ext cx="360" cy="3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0BC87C3-DA5A-1439-93A4-00E60615990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764691" y="24769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D99A76A6-FEC0-B107-7383-5A3BC8AE0F8F}"/>
                    </a:ext>
                  </a:extLst>
                </p14:cNvPr>
                <p14:cNvContentPartPr/>
                <p14:nvPr/>
              </p14:nvContentPartPr>
              <p14:xfrm>
                <a:off x="1476691" y="2737631"/>
                <a:ext cx="672840" cy="784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D99A76A6-FEC0-B107-7383-5A3BC8AE0F8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467691" y="2728991"/>
                  <a:ext cx="6904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C4DA9EE-01FF-5191-0C05-78156D8DF538}"/>
                    </a:ext>
                  </a:extLst>
                </p14:cNvPr>
                <p14:cNvContentPartPr/>
                <p14:nvPr/>
              </p14:nvContentPartPr>
              <p14:xfrm>
                <a:off x="2407291" y="2316431"/>
                <a:ext cx="929880" cy="3553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C4DA9EE-01FF-5191-0C05-78156D8DF53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398651" y="2307791"/>
                  <a:ext cx="947520" cy="37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5E3F1641-692A-4C7E-F138-889FC8B53012}"/>
                    </a:ext>
                  </a:extLst>
                </p14:cNvPr>
                <p14:cNvContentPartPr/>
                <p14:nvPr/>
              </p14:nvContentPartPr>
              <p14:xfrm>
                <a:off x="2568931" y="2382311"/>
                <a:ext cx="430200" cy="1242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5E3F1641-692A-4C7E-F138-889FC8B5301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560291" y="2373311"/>
                  <a:ext cx="447840" cy="141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625623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93D815B-E1BE-9003-FBA1-90642CB75C8E}"/>
              </a:ext>
            </a:extLst>
          </p:cNvPr>
          <p:cNvGrpSpPr/>
          <p:nvPr/>
        </p:nvGrpSpPr>
        <p:grpSpPr>
          <a:xfrm>
            <a:off x="320371" y="166871"/>
            <a:ext cx="2192400" cy="338400"/>
            <a:chOff x="320371" y="166871"/>
            <a:chExt cx="2192400" cy="33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85667787-A112-EFFE-736E-1B7F2A18E6AF}"/>
                    </a:ext>
                  </a:extLst>
                </p14:cNvPr>
                <p14:cNvContentPartPr/>
                <p14:nvPr/>
              </p14:nvContentPartPr>
              <p14:xfrm>
                <a:off x="320371" y="195671"/>
                <a:ext cx="54360" cy="2761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85667787-A112-EFFE-736E-1B7F2A18E6A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11731" y="186671"/>
                  <a:ext cx="7200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7B402F55-E3BD-DFD6-6061-15AAFAE6FFA8}"/>
                    </a:ext>
                  </a:extLst>
                </p14:cNvPr>
                <p14:cNvContentPartPr/>
                <p14:nvPr/>
              </p14:nvContentPartPr>
              <p14:xfrm>
                <a:off x="366091" y="363431"/>
                <a:ext cx="82080" cy="82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7B402F55-E3BD-DFD6-6061-15AAFAE6FFA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57091" y="354431"/>
                  <a:ext cx="9972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16FB6089-293C-E9CB-F06D-186F19DE19E0}"/>
                    </a:ext>
                  </a:extLst>
                </p14:cNvPr>
                <p14:cNvContentPartPr/>
                <p14:nvPr/>
              </p14:nvContentPartPr>
              <p14:xfrm>
                <a:off x="444931" y="241391"/>
                <a:ext cx="91440" cy="2638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16FB6089-293C-E9CB-F06D-186F19DE19E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36291" y="232751"/>
                  <a:ext cx="10908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EC69272-0D4B-0CFA-1060-86F2F073ACDE}"/>
                    </a:ext>
                  </a:extLst>
                </p14:cNvPr>
                <p14:cNvContentPartPr/>
                <p14:nvPr/>
              </p14:nvContentPartPr>
              <p14:xfrm>
                <a:off x="563011" y="377831"/>
                <a:ext cx="312840" cy="1044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EC69272-0D4B-0CFA-1060-86F2F073ACD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54011" y="369191"/>
                  <a:ext cx="3304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C3760B0-ADE9-EE6B-4A20-0171617758AA}"/>
                    </a:ext>
                  </a:extLst>
                </p14:cNvPr>
                <p14:cNvContentPartPr/>
                <p14:nvPr/>
              </p14:nvContentPartPr>
              <p14:xfrm>
                <a:off x="1081771" y="166871"/>
                <a:ext cx="238680" cy="2952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C3760B0-ADE9-EE6B-4A20-0171617758A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73131" y="158231"/>
                  <a:ext cx="25632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EC0B9307-58CE-AD04-7143-3AA4B4837192}"/>
                    </a:ext>
                  </a:extLst>
                </p14:cNvPr>
                <p14:cNvContentPartPr/>
                <p14:nvPr/>
              </p14:nvContentPartPr>
              <p14:xfrm>
                <a:off x="1092571" y="216911"/>
                <a:ext cx="199080" cy="450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EC0B9307-58CE-AD04-7143-3AA4B483719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83571" y="208271"/>
                  <a:ext cx="21672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341782D-17F0-02E9-A474-605B4D600914}"/>
                    </a:ext>
                  </a:extLst>
                </p14:cNvPr>
                <p14:cNvContentPartPr/>
                <p14:nvPr/>
              </p14:nvContentPartPr>
              <p14:xfrm>
                <a:off x="1480651" y="323111"/>
                <a:ext cx="1032120" cy="1638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341782D-17F0-02E9-A474-605B4D60091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472011" y="314471"/>
                  <a:ext cx="1049760" cy="18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A8E1ED-0471-FBB7-7CB8-53CD530BCEDE}"/>
              </a:ext>
            </a:extLst>
          </p:cNvPr>
          <p:cNvGrpSpPr/>
          <p:nvPr/>
        </p:nvGrpSpPr>
        <p:grpSpPr>
          <a:xfrm>
            <a:off x="2719411" y="175511"/>
            <a:ext cx="968040" cy="380160"/>
            <a:chOff x="2719411" y="175511"/>
            <a:chExt cx="968040" cy="38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E250CA4-829C-7271-E6C7-462B498542EA}"/>
                    </a:ext>
                  </a:extLst>
                </p14:cNvPr>
                <p14:cNvContentPartPr/>
                <p14:nvPr/>
              </p14:nvContentPartPr>
              <p14:xfrm>
                <a:off x="2719411" y="175511"/>
                <a:ext cx="968040" cy="3801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E250CA4-829C-7271-E6C7-462B498542E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710771" y="166871"/>
                  <a:ext cx="98568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31632F6C-A34F-3A6D-8DBF-22F420F50769}"/>
                    </a:ext>
                  </a:extLst>
                </p14:cNvPr>
                <p14:cNvContentPartPr/>
                <p14:nvPr/>
              </p14:nvContentPartPr>
              <p14:xfrm>
                <a:off x="2968531" y="242831"/>
                <a:ext cx="344520" cy="727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31632F6C-A34F-3A6D-8DBF-22F420F5076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959891" y="233831"/>
                  <a:ext cx="362160" cy="90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AAF08D8-51BA-A0A8-844E-2253AB826E8B}"/>
                  </a:ext>
                </a:extLst>
              </p14:cNvPr>
              <p14:cNvContentPartPr/>
              <p14:nvPr/>
            </p14:nvContentPartPr>
            <p14:xfrm>
              <a:off x="3904171" y="145271"/>
              <a:ext cx="181080" cy="324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AAF08D8-51BA-A0A8-844E-2253AB826E8B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895171" y="136631"/>
                <a:ext cx="198720" cy="34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BA223D14-D6F0-740A-640E-ADA29692EDFD}"/>
                  </a:ext>
                </a:extLst>
              </p14:cNvPr>
              <p14:cNvContentPartPr/>
              <p14:nvPr/>
            </p14:nvContentPartPr>
            <p14:xfrm>
              <a:off x="4330051" y="140591"/>
              <a:ext cx="447480" cy="2797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BA223D14-D6F0-740A-640E-ADA29692EDFD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321051" y="131951"/>
                <a:ext cx="46512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8C8296E1-3692-8421-AB76-33CF615C20E9}"/>
                  </a:ext>
                </a:extLst>
              </p14:cNvPr>
              <p14:cNvContentPartPr/>
              <p14:nvPr/>
            </p14:nvContentPartPr>
            <p14:xfrm>
              <a:off x="4949971" y="129791"/>
              <a:ext cx="389880" cy="2844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8C8296E1-3692-8421-AB76-33CF615C20E9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940971" y="120791"/>
                <a:ext cx="407520" cy="30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779487E6-5532-EB1F-D1A1-3F1309289BE6}"/>
                  </a:ext>
                </a:extLst>
              </p14:cNvPr>
              <p14:cNvContentPartPr/>
              <p14:nvPr/>
            </p14:nvContentPartPr>
            <p14:xfrm>
              <a:off x="5078491" y="295031"/>
              <a:ext cx="155160" cy="46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79487E6-5532-EB1F-D1A1-3F1309289BE6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069851" y="286031"/>
                <a:ext cx="172800" cy="2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197AD683-5E03-D29E-2BEB-5FD07936076F}"/>
                  </a:ext>
                </a:extLst>
              </p14:cNvPr>
              <p14:cNvContentPartPr/>
              <p14:nvPr/>
            </p14:nvContentPartPr>
            <p14:xfrm>
              <a:off x="4999651" y="196031"/>
              <a:ext cx="69120" cy="108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197AD683-5E03-D29E-2BEB-5FD07936076F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990651" y="187031"/>
                <a:ext cx="8676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6D72997A-3C80-A523-33F4-CCC827785170}"/>
                  </a:ext>
                </a:extLst>
              </p14:cNvPr>
              <p14:cNvContentPartPr/>
              <p14:nvPr/>
            </p14:nvContentPartPr>
            <p14:xfrm>
              <a:off x="5468371" y="100631"/>
              <a:ext cx="1725840" cy="4629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6D72997A-3C80-A523-33F4-CCC827785170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459731" y="91991"/>
                <a:ext cx="1743480" cy="48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3F0904B1-9300-DB66-9A68-9387E12CFD1E}"/>
                  </a:ext>
                </a:extLst>
              </p14:cNvPr>
              <p14:cNvContentPartPr/>
              <p14:nvPr/>
            </p14:nvContentPartPr>
            <p14:xfrm>
              <a:off x="6474571" y="210791"/>
              <a:ext cx="293040" cy="270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3F0904B1-9300-DB66-9A68-9387E12CFD1E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465931" y="201791"/>
                <a:ext cx="31068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9A77D497-C15C-7A8C-66D4-4335C20E9079}"/>
                  </a:ext>
                </a:extLst>
              </p14:cNvPr>
              <p14:cNvContentPartPr/>
              <p14:nvPr/>
            </p14:nvContentPartPr>
            <p14:xfrm>
              <a:off x="5435611" y="202151"/>
              <a:ext cx="404280" cy="648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9A77D497-C15C-7A8C-66D4-4335C20E9079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426611" y="193511"/>
                <a:ext cx="421920" cy="82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7974C04B-3E9E-781F-F04F-30FE7DB8669C}"/>
              </a:ext>
            </a:extLst>
          </p:cNvPr>
          <p:cNvGrpSpPr/>
          <p:nvPr/>
        </p:nvGrpSpPr>
        <p:grpSpPr>
          <a:xfrm>
            <a:off x="7416691" y="143831"/>
            <a:ext cx="2785320" cy="408240"/>
            <a:chOff x="7416691" y="143831"/>
            <a:chExt cx="2785320" cy="40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D64EADE-7FD6-23AD-3311-3F467673F51C}"/>
                    </a:ext>
                  </a:extLst>
                </p14:cNvPr>
                <p14:cNvContentPartPr/>
                <p14:nvPr/>
              </p14:nvContentPartPr>
              <p14:xfrm>
                <a:off x="7416691" y="143831"/>
                <a:ext cx="1717200" cy="4082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D64EADE-7FD6-23AD-3311-3F467673F51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407691" y="135191"/>
                  <a:ext cx="173484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A9F3DCC-D701-F933-9B1F-109BD9DD5C73}"/>
                    </a:ext>
                  </a:extLst>
                </p14:cNvPr>
                <p14:cNvContentPartPr/>
                <p14:nvPr/>
              </p14:nvContentPartPr>
              <p14:xfrm>
                <a:off x="9254131" y="161831"/>
                <a:ext cx="490680" cy="3632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A9F3DCC-D701-F933-9B1F-109BD9DD5C7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245131" y="152831"/>
                  <a:ext cx="508320" cy="38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1411979-800E-B76F-8A51-3E7373EBE090}"/>
                    </a:ext>
                  </a:extLst>
                </p14:cNvPr>
                <p14:cNvContentPartPr/>
                <p14:nvPr/>
              </p14:nvContentPartPr>
              <p14:xfrm>
                <a:off x="9957211" y="300431"/>
                <a:ext cx="244800" cy="864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1411979-800E-B76F-8A51-3E7373EBE09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948571" y="291431"/>
                  <a:ext cx="262440" cy="10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86E0FA-CF72-BD5F-084C-7C6CF8A2D435}"/>
              </a:ext>
            </a:extLst>
          </p:cNvPr>
          <p:cNvGrpSpPr/>
          <p:nvPr/>
        </p:nvGrpSpPr>
        <p:grpSpPr>
          <a:xfrm>
            <a:off x="10344211" y="137351"/>
            <a:ext cx="889560" cy="294120"/>
            <a:chOff x="10344211" y="137351"/>
            <a:chExt cx="889560" cy="29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7EDE334-D51F-D8FD-8117-586A908574CD}"/>
                    </a:ext>
                  </a:extLst>
                </p14:cNvPr>
                <p14:cNvContentPartPr/>
                <p14:nvPr/>
              </p14:nvContentPartPr>
              <p14:xfrm>
                <a:off x="10344211" y="137351"/>
                <a:ext cx="829080" cy="264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7EDE334-D51F-D8FD-8117-586A908574C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0335211" y="128351"/>
                  <a:ext cx="8467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07AC7A9-713D-6B04-8375-2173C3B59910}"/>
                    </a:ext>
                  </a:extLst>
                </p14:cNvPr>
                <p14:cNvContentPartPr/>
                <p14:nvPr/>
              </p14:nvContentPartPr>
              <p14:xfrm>
                <a:off x="10913011" y="217631"/>
                <a:ext cx="22680" cy="226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07AC7A9-713D-6B04-8375-2173C3B5991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904011" y="208991"/>
                  <a:ext cx="403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540799D-718C-F198-ECC8-B5AE9825073F}"/>
                    </a:ext>
                  </a:extLst>
                </p14:cNvPr>
                <p14:cNvContentPartPr/>
                <p14:nvPr/>
              </p14:nvContentPartPr>
              <p14:xfrm>
                <a:off x="11212531" y="404471"/>
                <a:ext cx="21240" cy="270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540799D-718C-F198-ECC8-B5AE9825073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1203531" y="395831"/>
                  <a:ext cx="38880" cy="44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4CCB2EA9-ACE4-49C2-4180-A142E108A76B}"/>
                  </a:ext>
                </a:extLst>
              </p14:cNvPr>
              <p14:cNvContentPartPr/>
              <p14:nvPr/>
            </p14:nvContentPartPr>
            <p14:xfrm>
              <a:off x="827611" y="821351"/>
              <a:ext cx="114480" cy="3016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4CCB2EA9-ACE4-49C2-4180-A142E108A76B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818971" y="812711"/>
                <a:ext cx="132120" cy="31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FDC5B602-BDD1-9F0D-1C9B-2BCE6781821A}"/>
                  </a:ext>
                </a:extLst>
              </p14:cNvPr>
              <p14:cNvContentPartPr/>
              <p14:nvPr/>
            </p14:nvContentPartPr>
            <p14:xfrm>
              <a:off x="1046491" y="882911"/>
              <a:ext cx="125280" cy="28692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FDC5B602-BDD1-9F0D-1C9B-2BCE6781821A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037491" y="874271"/>
                <a:ext cx="142920" cy="30456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541453A2-05CF-B314-E6BE-59FF8FA8371B}"/>
              </a:ext>
            </a:extLst>
          </p:cNvPr>
          <p:cNvGrpSpPr/>
          <p:nvPr/>
        </p:nvGrpSpPr>
        <p:grpSpPr>
          <a:xfrm>
            <a:off x="1363291" y="972191"/>
            <a:ext cx="149760" cy="106920"/>
            <a:chOff x="1363291" y="972191"/>
            <a:chExt cx="149760" cy="10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3B19FEC-F28E-FF74-059A-514F4A54F486}"/>
                    </a:ext>
                  </a:extLst>
                </p14:cNvPr>
                <p14:cNvContentPartPr/>
                <p14:nvPr/>
              </p14:nvContentPartPr>
              <p14:xfrm>
                <a:off x="1363291" y="972191"/>
                <a:ext cx="114120" cy="392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3B19FEC-F28E-FF74-059A-514F4A54F48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354291" y="963551"/>
                  <a:ext cx="13176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A686899-6E56-E13A-5BC6-6E1737A3483F}"/>
                    </a:ext>
                  </a:extLst>
                </p14:cNvPr>
                <p14:cNvContentPartPr/>
                <p14:nvPr/>
              </p14:nvContentPartPr>
              <p14:xfrm>
                <a:off x="1366891" y="1054271"/>
                <a:ext cx="146160" cy="248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A686899-6E56-E13A-5BC6-6E1737A3483F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357891" y="1045631"/>
                  <a:ext cx="163800" cy="4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CC81ECD-0735-8D56-4E44-8E9AB3FC7E8F}"/>
              </a:ext>
            </a:extLst>
          </p:cNvPr>
          <p:cNvGrpSpPr/>
          <p:nvPr/>
        </p:nvGrpSpPr>
        <p:grpSpPr>
          <a:xfrm>
            <a:off x="1789531" y="693551"/>
            <a:ext cx="443520" cy="671040"/>
            <a:chOff x="1789531" y="693551"/>
            <a:chExt cx="443520" cy="67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2FDD6B4-8226-9E65-05FC-977BA0E63032}"/>
                    </a:ext>
                  </a:extLst>
                </p14:cNvPr>
                <p14:cNvContentPartPr/>
                <p14:nvPr/>
              </p14:nvContentPartPr>
              <p14:xfrm>
                <a:off x="1795291" y="693551"/>
                <a:ext cx="98640" cy="2736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2FDD6B4-8226-9E65-05FC-977BA0E63032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786651" y="684551"/>
                  <a:ext cx="11628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4F5081BB-27E1-AA1C-3A5B-454D3D7535E5}"/>
                    </a:ext>
                  </a:extLst>
                </p14:cNvPr>
                <p14:cNvContentPartPr/>
                <p14:nvPr/>
              </p14:nvContentPartPr>
              <p14:xfrm>
                <a:off x="1954411" y="757631"/>
                <a:ext cx="224280" cy="1868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4F5081BB-27E1-AA1C-3A5B-454D3D7535E5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945411" y="748631"/>
                  <a:ext cx="24192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9E1BA3D-97FD-CBC4-FDA8-ECB0C0CD0A30}"/>
                    </a:ext>
                  </a:extLst>
                </p14:cNvPr>
                <p14:cNvContentPartPr/>
                <p14:nvPr/>
              </p14:nvContentPartPr>
              <p14:xfrm>
                <a:off x="2088331" y="890831"/>
                <a:ext cx="82080" cy="759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9E1BA3D-97FD-CBC4-FDA8-ECB0C0CD0A30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079331" y="882191"/>
                  <a:ext cx="9972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B4CCCE5-EB51-687C-BB4A-89E4FDD9BE1A}"/>
                    </a:ext>
                  </a:extLst>
                </p14:cNvPr>
                <p14:cNvContentPartPr/>
                <p14:nvPr/>
              </p14:nvContentPartPr>
              <p14:xfrm>
                <a:off x="1789531" y="1062911"/>
                <a:ext cx="443520" cy="244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B4CCCE5-EB51-687C-BB4A-89E4FDD9BE1A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780531" y="1053911"/>
                  <a:ext cx="4611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88AB234-D54D-96AF-3FF0-F3C428069F88}"/>
                    </a:ext>
                  </a:extLst>
                </p14:cNvPr>
                <p14:cNvContentPartPr/>
                <p14:nvPr/>
              </p14:nvContentPartPr>
              <p14:xfrm>
                <a:off x="1981771" y="1187471"/>
                <a:ext cx="24480" cy="1771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88AB234-D54D-96AF-3FF0-F3C428069F88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973131" y="1178831"/>
                  <a:ext cx="4212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43C8F6A9-7155-E930-38A0-F126EAC1FDBF}"/>
                    </a:ext>
                  </a:extLst>
                </p14:cNvPr>
                <p14:cNvContentPartPr/>
                <p14:nvPr/>
              </p14:nvContentPartPr>
              <p14:xfrm>
                <a:off x="1897891" y="1150031"/>
                <a:ext cx="219960" cy="295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43C8F6A9-7155-E930-38A0-F126EAC1FDBF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889251" y="1141391"/>
                  <a:ext cx="237600" cy="47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4355B92B-0077-01BB-BEEF-2CC7F8109882}"/>
                  </a:ext>
                </a:extLst>
              </p14:cNvPr>
              <p14:cNvContentPartPr/>
              <p14:nvPr/>
            </p14:nvContentPartPr>
            <p14:xfrm>
              <a:off x="2783131" y="869591"/>
              <a:ext cx="281520" cy="28260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4355B92B-0077-01BB-BEEF-2CC7F8109882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2774131" y="860591"/>
                <a:ext cx="299160" cy="300240"/>
              </a:xfrm>
              <a:prstGeom prst="rect">
                <a:avLst/>
              </a:prstGeom>
            </p:spPr>
          </p:pic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id="{A5FF56CD-CAC4-DBB4-ED5D-8EAD7009D660}"/>
              </a:ext>
            </a:extLst>
          </p:cNvPr>
          <p:cNvGrpSpPr/>
          <p:nvPr/>
        </p:nvGrpSpPr>
        <p:grpSpPr>
          <a:xfrm>
            <a:off x="3182011" y="718031"/>
            <a:ext cx="1040040" cy="360720"/>
            <a:chOff x="3182011" y="718031"/>
            <a:chExt cx="1040040" cy="36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C246E541-AF1A-6619-E774-33378C4B3A48}"/>
                    </a:ext>
                  </a:extLst>
                </p14:cNvPr>
                <p14:cNvContentPartPr/>
                <p14:nvPr/>
              </p14:nvContentPartPr>
              <p14:xfrm>
                <a:off x="3182011" y="718031"/>
                <a:ext cx="1040040" cy="3607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C246E541-AF1A-6619-E774-33378C4B3A48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173371" y="709031"/>
                  <a:ext cx="105768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31647AB-48E8-7946-1FC1-1EB9E66EFD13}"/>
                    </a:ext>
                  </a:extLst>
                </p14:cNvPr>
                <p14:cNvContentPartPr/>
                <p14:nvPr/>
              </p14:nvContentPartPr>
              <p14:xfrm>
                <a:off x="3821011" y="831431"/>
                <a:ext cx="360" cy="3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31647AB-48E8-7946-1FC1-1EB9E66EFD1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812011" y="8224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12BBFE28-B987-EDED-182F-334FDACC8DA2}"/>
                  </a:ext>
                </a:extLst>
              </p14:cNvPr>
              <p14:cNvContentPartPr/>
              <p14:nvPr/>
            </p14:nvContentPartPr>
            <p14:xfrm>
              <a:off x="4336891" y="876431"/>
              <a:ext cx="908640" cy="30240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12BBFE28-B987-EDED-182F-334FDACC8DA2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4327891" y="867431"/>
                <a:ext cx="926280" cy="320040"/>
              </a:xfrm>
              <a:prstGeom prst="rect">
                <a:avLst/>
              </a:prstGeom>
            </p:spPr>
          </p:pic>
        </mc:Fallback>
      </mc:AlternateContent>
      <p:grpSp>
        <p:nvGrpSpPr>
          <p:cNvPr id="76" name="Group 75">
            <a:extLst>
              <a:ext uri="{FF2B5EF4-FFF2-40B4-BE49-F238E27FC236}">
                <a16:creationId xmlns:a16="http://schemas.microsoft.com/office/drawing/2014/main" id="{79783F19-C288-DAAC-0BA5-44788A091A3F}"/>
              </a:ext>
            </a:extLst>
          </p:cNvPr>
          <p:cNvGrpSpPr/>
          <p:nvPr/>
        </p:nvGrpSpPr>
        <p:grpSpPr>
          <a:xfrm>
            <a:off x="1348891" y="1583831"/>
            <a:ext cx="1546560" cy="501120"/>
            <a:chOff x="1348891" y="1583831"/>
            <a:chExt cx="1546560" cy="50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8E1F8FFE-A7E4-FA4D-1866-03D38E5890B3}"/>
                    </a:ext>
                  </a:extLst>
                </p14:cNvPr>
                <p14:cNvContentPartPr/>
                <p14:nvPr/>
              </p14:nvContentPartPr>
              <p14:xfrm>
                <a:off x="1348891" y="1777511"/>
                <a:ext cx="183600" cy="424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8E1F8FFE-A7E4-FA4D-1866-03D38E5890B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339891" y="1768871"/>
                  <a:ext cx="20124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0A1B446-A9E5-F251-AD62-7ECD8654E9EF}"/>
                    </a:ext>
                  </a:extLst>
                </p14:cNvPr>
                <p14:cNvContentPartPr/>
                <p14:nvPr/>
              </p14:nvContentPartPr>
              <p14:xfrm>
                <a:off x="1379491" y="1873631"/>
                <a:ext cx="189360" cy="244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0A1B446-A9E5-F251-AD62-7ECD8654E9E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370491" y="1864991"/>
                  <a:ext cx="2070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E1D0BC1E-3098-D21A-E473-11E9D58EC0B2}"/>
                    </a:ext>
                  </a:extLst>
                </p14:cNvPr>
                <p14:cNvContentPartPr/>
                <p14:nvPr/>
              </p14:nvContentPartPr>
              <p14:xfrm>
                <a:off x="1726891" y="1624511"/>
                <a:ext cx="247320" cy="2437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E1D0BC1E-3098-D21A-E473-11E9D58EC0B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718251" y="1615511"/>
                  <a:ext cx="26496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9947E179-DC5D-0B89-4DB9-65D77416F842}"/>
                    </a:ext>
                  </a:extLst>
                </p14:cNvPr>
                <p14:cNvContentPartPr/>
                <p14:nvPr/>
              </p14:nvContentPartPr>
              <p14:xfrm>
                <a:off x="2159611" y="1660511"/>
                <a:ext cx="14760" cy="2030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9947E179-DC5D-0B89-4DB9-65D77416F84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150611" y="1651871"/>
                  <a:ext cx="324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72C6682-21E1-3892-3B66-8A846579B8C3}"/>
                    </a:ext>
                  </a:extLst>
                </p14:cNvPr>
                <p14:cNvContentPartPr/>
                <p14:nvPr/>
              </p14:nvContentPartPr>
              <p14:xfrm>
                <a:off x="2108491" y="1654391"/>
                <a:ext cx="156960" cy="226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72C6682-21E1-3892-3B66-8A846579B8C3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099851" y="1645391"/>
                  <a:ext cx="1746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9F18A7A-78A6-632A-89F9-C6F494A3338B}"/>
                    </a:ext>
                  </a:extLst>
                </p14:cNvPr>
                <p14:cNvContentPartPr/>
                <p14:nvPr/>
              </p14:nvContentPartPr>
              <p14:xfrm>
                <a:off x="1976371" y="1599671"/>
                <a:ext cx="104760" cy="3330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9F18A7A-78A6-632A-89F9-C6F494A3338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967371" y="1591031"/>
                  <a:ext cx="12240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DCA45DD-07E2-F7F4-7B3A-18E9A6266D90}"/>
                    </a:ext>
                  </a:extLst>
                </p14:cNvPr>
                <p14:cNvContentPartPr/>
                <p14:nvPr/>
              </p14:nvContentPartPr>
              <p14:xfrm>
                <a:off x="2275891" y="1583831"/>
                <a:ext cx="127800" cy="3614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DCA45DD-07E2-F7F4-7B3A-18E9A6266D90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266891" y="1574831"/>
                  <a:ext cx="14544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39D9420-D063-9AFD-6531-C3C98FEDB588}"/>
                    </a:ext>
                  </a:extLst>
                </p14:cNvPr>
                <p14:cNvContentPartPr/>
                <p14:nvPr/>
              </p14:nvContentPartPr>
              <p14:xfrm>
                <a:off x="2506291" y="1613711"/>
                <a:ext cx="127440" cy="2610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39D9420-D063-9AFD-6531-C3C98FEDB588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497651" y="1605071"/>
                  <a:ext cx="14508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0DD923D-FC2F-034F-F3D4-EF29A64E4869}"/>
                    </a:ext>
                  </a:extLst>
                </p14:cNvPr>
                <p14:cNvContentPartPr/>
                <p14:nvPr/>
              </p14:nvContentPartPr>
              <p14:xfrm>
                <a:off x="2754691" y="1674551"/>
                <a:ext cx="25920" cy="2026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0DD923D-FC2F-034F-F3D4-EF29A64E4869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746051" y="1665911"/>
                  <a:ext cx="4356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DED692D2-32DF-09C9-72C0-905F3E5840F6}"/>
                    </a:ext>
                  </a:extLst>
                </p14:cNvPr>
                <p14:cNvContentPartPr/>
                <p14:nvPr/>
              </p14:nvContentPartPr>
              <p14:xfrm>
                <a:off x="2681611" y="1633151"/>
                <a:ext cx="213840" cy="201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DED692D2-32DF-09C9-72C0-905F3E5840F6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672971" y="1624511"/>
                  <a:ext cx="23148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2A67467-7F45-6DA8-A357-7C9F122DF821}"/>
                    </a:ext>
                  </a:extLst>
                </p14:cNvPr>
                <p14:cNvContentPartPr/>
                <p14:nvPr/>
              </p14:nvContentPartPr>
              <p14:xfrm>
                <a:off x="1737691" y="2032031"/>
                <a:ext cx="1143000" cy="529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2A67467-7F45-6DA8-A357-7C9F122DF821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728691" y="2023391"/>
                  <a:ext cx="1160640" cy="7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AD42716-53F0-38F8-D686-CE2346392AE5}"/>
              </a:ext>
            </a:extLst>
          </p:cNvPr>
          <p:cNvGrpSpPr/>
          <p:nvPr/>
        </p:nvGrpSpPr>
        <p:grpSpPr>
          <a:xfrm>
            <a:off x="2116771" y="2202671"/>
            <a:ext cx="231120" cy="250200"/>
            <a:chOff x="2116771" y="2202671"/>
            <a:chExt cx="231120" cy="25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6F98AD08-198E-8D6F-3924-3C6F7E62C699}"/>
                    </a:ext>
                  </a:extLst>
                </p14:cNvPr>
                <p14:cNvContentPartPr/>
                <p14:nvPr/>
              </p14:nvContentPartPr>
              <p14:xfrm>
                <a:off x="2200291" y="2230391"/>
                <a:ext cx="10440" cy="2224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6F98AD08-198E-8D6F-3924-3C6F7E62C699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191651" y="2221391"/>
                  <a:ext cx="2808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F3B6D0E9-AF49-7A83-D1F6-CA9E35DEAA63}"/>
                    </a:ext>
                  </a:extLst>
                </p14:cNvPr>
                <p14:cNvContentPartPr/>
                <p14:nvPr/>
              </p14:nvContentPartPr>
              <p14:xfrm>
                <a:off x="2116771" y="2202671"/>
                <a:ext cx="231120" cy="198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F3B6D0E9-AF49-7A83-D1F6-CA9E35DEAA63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108131" y="2194031"/>
                  <a:ext cx="248760" cy="37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46D2747A-EC8D-34CA-99EB-BB29F6CFD7D8}"/>
                  </a:ext>
                </a:extLst>
              </p14:cNvPr>
              <p14:cNvContentPartPr/>
              <p14:nvPr/>
            </p14:nvContentPartPr>
            <p14:xfrm>
              <a:off x="812491" y="2764991"/>
              <a:ext cx="169200" cy="32760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46D2747A-EC8D-34CA-99EB-BB29F6CFD7D8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803491" y="2755991"/>
                <a:ext cx="186840" cy="345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1" name="Group 110">
            <a:extLst>
              <a:ext uri="{FF2B5EF4-FFF2-40B4-BE49-F238E27FC236}">
                <a16:creationId xmlns:a16="http://schemas.microsoft.com/office/drawing/2014/main" id="{A4D6BF02-08AC-583D-CBD8-E3A448587248}"/>
              </a:ext>
            </a:extLst>
          </p:cNvPr>
          <p:cNvGrpSpPr/>
          <p:nvPr/>
        </p:nvGrpSpPr>
        <p:grpSpPr>
          <a:xfrm>
            <a:off x="1023451" y="2475911"/>
            <a:ext cx="3657960" cy="838080"/>
            <a:chOff x="1023451" y="2475911"/>
            <a:chExt cx="3657960" cy="83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04630ED2-1C9A-770C-9F96-30A40A885225}"/>
                    </a:ext>
                  </a:extLst>
                </p14:cNvPr>
                <p14:cNvContentPartPr/>
                <p14:nvPr/>
              </p14:nvContentPartPr>
              <p14:xfrm>
                <a:off x="1152691" y="2851031"/>
                <a:ext cx="30240" cy="1843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04630ED2-1C9A-770C-9F96-30A40A885225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144051" y="2842391"/>
                  <a:ext cx="478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48C15A05-37BB-10C4-54F2-3A0681A92D1A}"/>
                    </a:ext>
                  </a:extLst>
                </p14:cNvPr>
                <p14:cNvContentPartPr/>
                <p14:nvPr/>
              </p14:nvContentPartPr>
              <p14:xfrm>
                <a:off x="1100851" y="2829431"/>
                <a:ext cx="164520" cy="75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48C15A05-37BB-10C4-54F2-3A0681A92D1A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91851" y="2820431"/>
                  <a:ext cx="1821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1229DD66-A470-7504-2A2D-6A588746FF5B}"/>
                    </a:ext>
                  </a:extLst>
                </p14:cNvPr>
                <p14:cNvContentPartPr/>
                <p14:nvPr/>
              </p14:nvContentPartPr>
              <p14:xfrm>
                <a:off x="1023451" y="2720351"/>
                <a:ext cx="108000" cy="3855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1229DD66-A470-7504-2A2D-6A588746FF5B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14451" y="2711351"/>
                  <a:ext cx="125640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D8C1C09-EA45-DD43-A298-82E3291F1480}"/>
                    </a:ext>
                  </a:extLst>
                </p14:cNvPr>
                <p14:cNvContentPartPr/>
                <p14:nvPr/>
              </p14:nvContentPartPr>
              <p14:xfrm>
                <a:off x="1277971" y="2759231"/>
                <a:ext cx="93960" cy="3650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D8C1C09-EA45-DD43-A298-82E3291F1480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268971" y="2750591"/>
                  <a:ext cx="111600" cy="38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24F8AC39-120C-1F03-7038-BAF0A017E626}"/>
                    </a:ext>
                  </a:extLst>
                </p14:cNvPr>
                <p14:cNvContentPartPr/>
                <p14:nvPr/>
              </p14:nvContentPartPr>
              <p14:xfrm>
                <a:off x="1467331" y="2941751"/>
                <a:ext cx="128160" cy="147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24F8AC39-120C-1F03-7038-BAF0A017E626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458331" y="2932751"/>
                  <a:ext cx="1458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4D2B9F55-1E24-700D-92D9-41A01C14B7C6}"/>
                    </a:ext>
                  </a:extLst>
                </p14:cNvPr>
                <p14:cNvContentPartPr/>
                <p14:nvPr/>
              </p14:nvContentPartPr>
              <p14:xfrm>
                <a:off x="1700611" y="2790551"/>
                <a:ext cx="191520" cy="2563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4D2B9F55-1E24-700D-92D9-41A01C14B7C6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691611" y="2781551"/>
                  <a:ext cx="20916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EE2C2506-BF7E-0FCA-8724-84F705F594EC}"/>
                    </a:ext>
                  </a:extLst>
                </p14:cNvPr>
                <p14:cNvContentPartPr/>
                <p14:nvPr/>
              </p14:nvContentPartPr>
              <p14:xfrm>
                <a:off x="2010211" y="2826551"/>
                <a:ext cx="197640" cy="1699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EE2C2506-BF7E-0FCA-8724-84F705F594EC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001571" y="2817911"/>
                  <a:ext cx="2152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9FD4F859-848E-557F-2779-9AA7CBBC52AE}"/>
                    </a:ext>
                  </a:extLst>
                </p14:cNvPr>
                <p14:cNvContentPartPr/>
                <p14:nvPr/>
              </p14:nvContentPartPr>
              <p14:xfrm>
                <a:off x="1949731" y="2748791"/>
                <a:ext cx="102240" cy="3484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9FD4F859-848E-557F-2779-9AA7CBBC52A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941091" y="2740151"/>
                  <a:ext cx="119880" cy="36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487BC879-BCFA-FE91-0EC0-8AC719D6D001}"/>
                    </a:ext>
                  </a:extLst>
                </p14:cNvPr>
                <p14:cNvContentPartPr/>
                <p14:nvPr/>
              </p14:nvContentPartPr>
              <p14:xfrm>
                <a:off x="2287051" y="2755271"/>
                <a:ext cx="88200" cy="37476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487BC879-BCFA-FE91-0EC0-8AC719D6D001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278051" y="2746271"/>
                  <a:ext cx="105840" cy="39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5454F41B-A6C8-7F30-FE51-C3856650E078}"/>
                    </a:ext>
                  </a:extLst>
                </p14:cNvPr>
                <p14:cNvContentPartPr/>
                <p14:nvPr/>
              </p14:nvContentPartPr>
              <p14:xfrm>
                <a:off x="2517091" y="2884511"/>
                <a:ext cx="145080" cy="93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5454F41B-A6C8-7F30-FE51-C3856650E07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508451" y="2875871"/>
                  <a:ext cx="16272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C63BD14D-5675-803F-6A3A-91BA387BA410}"/>
                    </a:ext>
                  </a:extLst>
                </p14:cNvPr>
                <p14:cNvContentPartPr/>
                <p14:nvPr/>
              </p14:nvContentPartPr>
              <p14:xfrm>
                <a:off x="2536171" y="2929511"/>
                <a:ext cx="173160" cy="237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C63BD14D-5675-803F-6A3A-91BA387BA410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527171" y="2920871"/>
                  <a:ext cx="1908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99A4C1FF-48FF-7EE2-94E5-689A88D789D5}"/>
                    </a:ext>
                  </a:extLst>
                </p14:cNvPr>
                <p14:cNvContentPartPr/>
                <p14:nvPr/>
              </p14:nvContentPartPr>
              <p14:xfrm>
                <a:off x="2840371" y="2569871"/>
                <a:ext cx="120240" cy="6901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99A4C1FF-48FF-7EE2-94E5-689A88D789D5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831371" y="2560871"/>
                  <a:ext cx="137880" cy="70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BAF0E48F-B562-D13E-DEB1-6AE2404608DF}"/>
                    </a:ext>
                  </a:extLst>
                </p14:cNvPr>
                <p14:cNvContentPartPr/>
                <p14:nvPr/>
              </p14:nvContentPartPr>
              <p14:xfrm>
                <a:off x="2966371" y="3223271"/>
                <a:ext cx="102600" cy="9072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BAF0E48F-B562-D13E-DEB1-6AE2404608DF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957731" y="3214631"/>
                  <a:ext cx="12024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A5B368F1-585F-D682-3C92-B87A85E63F28}"/>
                    </a:ext>
                  </a:extLst>
                </p14:cNvPr>
                <p14:cNvContentPartPr/>
                <p14:nvPr/>
              </p14:nvContentPartPr>
              <p14:xfrm>
                <a:off x="3110011" y="2480231"/>
                <a:ext cx="15480" cy="1332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A5B368F1-585F-D682-3C92-B87A85E63F28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101011" y="2471231"/>
                  <a:ext cx="3312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C625F22E-1203-190A-4E59-498E8B508EC2}"/>
                    </a:ext>
                  </a:extLst>
                </p14:cNvPr>
                <p14:cNvContentPartPr/>
                <p14:nvPr/>
              </p14:nvContentPartPr>
              <p14:xfrm>
                <a:off x="3006331" y="2475911"/>
                <a:ext cx="242640" cy="144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C625F22E-1203-190A-4E59-498E8B508EC2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997691" y="2467271"/>
                  <a:ext cx="2602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9D4CD0E-367E-9AFB-5A58-82D4534E7B7F}"/>
                    </a:ext>
                  </a:extLst>
                </p14:cNvPr>
                <p14:cNvContentPartPr/>
                <p14:nvPr/>
              </p14:nvContentPartPr>
              <p14:xfrm>
                <a:off x="3336091" y="2611631"/>
                <a:ext cx="220680" cy="2484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9D4CD0E-367E-9AFB-5A58-82D4534E7B7F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3327091" y="2602631"/>
                  <a:ext cx="23832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D55C59C8-90D0-3C12-1E6B-C96D4405D090}"/>
                    </a:ext>
                  </a:extLst>
                </p14:cNvPr>
                <p14:cNvContentPartPr/>
                <p14:nvPr/>
              </p14:nvContentPartPr>
              <p14:xfrm>
                <a:off x="3629131" y="2566991"/>
                <a:ext cx="117360" cy="3600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D55C59C8-90D0-3C12-1E6B-C96D4405D090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3620491" y="2557991"/>
                  <a:ext cx="13500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909AEA9F-F077-983E-B2E5-3E08328981E6}"/>
                    </a:ext>
                  </a:extLst>
                </p14:cNvPr>
                <p14:cNvContentPartPr/>
                <p14:nvPr/>
              </p14:nvContentPartPr>
              <p14:xfrm>
                <a:off x="3866371" y="2665631"/>
                <a:ext cx="24480" cy="1692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909AEA9F-F077-983E-B2E5-3E08328981E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3857731" y="2656631"/>
                  <a:ext cx="4212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1AC5195B-7BC7-08A5-FFBF-755AB6DDCFF6}"/>
                    </a:ext>
                  </a:extLst>
                </p14:cNvPr>
                <p14:cNvContentPartPr/>
                <p14:nvPr/>
              </p14:nvContentPartPr>
              <p14:xfrm>
                <a:off x="3789691" y="2650151"/>
                <a:ext cx="210960" cy="345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1AC5195B-7BC7-08A5-FFBF-755AB6DDCFF6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3780691" y="2641511"/>
                  <a:ext cx="2286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F890413B-F22D-5C9E-3F27-7AACF7CE0D64}"/>
                    </a:ext>
                  </a:extLst>
                </p14:cNvPr>
                <p14:cNvContentPartPr/>
                <p14:nvPr/>
              </p14:nvContentPartPr>
              <p14:xfrm>
                <a:off x="4053211" y="2552951"/>
                <a:ext cx="96480" cy="3848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F890413B-F22D-5C9E-3F27-7AACF7CE0D64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4044571" y="2543951"/>
                  <a:ext cx="114120" cy="40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D25D11F2-206B-1EC4-7E2F-E0C1AF13211C}"/>
                    </a:ext>
                  </a:extLst>
                </p14:cNvPr>
                <p14:cNvContentPartPr/>
                <p14:nvPr/>
              </p14:nvContentPartPr>
              <p14:xfrm>
                <a:off x="4230691" y="2564471"/>
                <a:ext cx="113040" cy="2851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D25D11F2-206B-1EC4-7E2F-E0C1AF13211C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4221691" y="2555831"/>
                  <a:ext cx="13068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F71634BB-3D28-99B4-AEBA-54837718D1B5}"/>
                    </a:ext>
                  </a:extLst>
                </p14:cNvPr>
                <p14:cNvContentPartPr/>
                <p14:nvPr/>
              </p14:nvContentPartPr>
              <p14:xfrm>
                <a:off x="4530571" y="2591831"/>
                <a:ext cx="20160" cy="2174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F71634BB-3D28-99B4-AEBA-54837718D1B5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4521931" y="2582831"/>
                  <a:ext cx="3780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3D688F31-48CC-35F2-F42E-E6213E926A98}"/>
                    </a:ext>
                  </a:extLst>
                </p14:cNvPr>
                <p14:cNvContentPartPr/>
                <p14:nvPr/>
              </p14:nvContentPartPr>
              <p14:xfrm>
                <a:off x="4427611" y="2541431"/>
                <a:ext cx="253800" cy="259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3D688F31-48CC-35F2-F42E-E6213E926A98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4418971" y="2532791"/>
                  <a:ext cx="2714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E1A0A968-74A7-EAB7-ECAB-5884A180FBE9}"/>
                    </a:ext>
                  </a:extLst>
                </p14:cNvPr>
                <p14:cNvContentPartPr/>
                <p14:nvPr/>
              </p14:nvContentPartPr>
              <p14:xfrm>
                <a:off x="3315571" y="2980991"/>
                <a:ext cx="806760" cy="594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E1A0A968-74A7-EAB7-ECAB-5884A180FBE9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306931" y="2972351"/>
                  <a:ext cx="82440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91DF81B4-7204-9891-FE81-2321C86DF7C5}"/>
                    </a:ext>
                  </a:extLst>
                </p14:cNvPr>
                <p14:cNvContentPartPr/>
                <p14:nvPr/>
              </p14:nvContentPartPr>
              <p14:xfrm>
                <a:off x="3759451" y="3124631"/>
                <a:ext cx="10440" cy="1882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91DF81B4-7204-9891-FE81-2321C86DF7C5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750811" y="3115991"/>
                  <a:ext cx="2808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498B295F-7F36-2CA9-E1B2-16C64E670673}"/>
                    </a:ext>
                  </a:extLst>
                </p14:cNvPr>
                <p14:cNvContentPartPr/>
                <p14:nvPr/>
              </p14:nvContentPartPr>
              <p14:xfrm>
                <a:off x="3641011" y="3082151"/>
                <a:ext cx="281160" cy="324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498B295F-7F36-2CA9-E1B2-16C64E670673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3632371" y="3073151"/>
                  <a:ext cx="298800" cy="50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135" name="Ink 134">
                <a:extLst>
                  <a:ext uri="{FF2B5EF4-FFF2-40B4-BE49-F238E27FC236}">
                    <a16:creationId xmlns:a16="http://schemas.microsoft.com/office/drawing/2014/main" id="{24200750-34B2-305A-430C-9541F3DC078F}"/>
                  </a:ext>
                </a:extLst>
              </p14:cNvPr>
              <p14:cNvContentPartPr/>
              <p14:nvPr/>
            </p14:nvContentPartPr>
            <p14:xfrm>
              <a:off x="9475891" y="1795871"/>
              <a:ext cx="725760" cy="459360"/>
            </p14:xfrm>
          </p:contentPart>
        </mc:Choice>
        <mc:Fallback xmlns="">
          <p:pic>
            <p:nvPicPr>
              <p:cNvPr id="135" name="Ink 134">
                <a:extLst>
                  <a:ext uri="{FF2B5EF4-FFF2-40B4-BE49-F238E27FC236}">
                    <a16:creationId xmlns:a16="http://schemas.microsoft.com/office/drawing/2014/main" id="{24200750-34B2-305A-430C-9541F3DC078F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9466891" y="1786871"/>
                <a:ext cx="743400" cy="47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1" name="Group 140">
            <a:extLst>
              <a:ext uri="{FF2B5EF4-FFF2-40B4-BE49-F238E27FC236}">
                <a16:creationId xmlns:a16="http://schemas.microsoft.com/office/drawing/2014/main" id="{259433DB-31A1-FD0C-8B2B-37A03DE08CF3}"/>
              </a:ext>
            </a:extLst>
          </p:cNvPr>
          <p:cNvGrpSpPr/>
          <p:nvPr/>
        </p:nvGrpSpPr>
        <p:grpSpPr>
          <a:xfrm>
            <a:off x="6208891" y="1214111"/>
            <a:ext cx="3299040" cy="1083960"/>
            <a:chOff x="6208891" y="1214111"/>
            <a:chExt cx="3299040" cy="1083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C3819A79-D471-4753-BC1D-7016202C32EF}"/>
                    </a:ext>
                  </a:extLst>
                </p14:cNvPr>
                <p14:cNvContentPartPr/>
                <p14:nvPr/>
              </p14:nvContentPartPr>
              <p14:xfrm>
                <a:off x="6239491" y="1413551"/>
                <a:ext cx="20160" cy="1936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C3819A79-D471-4753-BC1D-7016202C32EF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6230491" y="1404911"/>
                  <a:ext cx="3780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C8534643-9B3C-B102-BFCC-F7FDC485D92B}"/>
                    </a:ext>
                  </a:extLst>
                </p14:cNvPr>
                <p14:cNvContentPartPr/>
                <p14:nvPr/>
              </p14:nvContentPartPr>
              <p14:xfrm>
                <a:off x="6263971" y="1371431"/>
                <a:ext cx="145440" cy="3531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C8534643-9B3C-B102-BFCC-F7FDC485D92B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6255331" y="1362431"/>
                  <a:ext cx="163080" cy="37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9BBDEA3-A2B5-9E44-9836-A046FA411190}"/>
                    </a:ext>
                  </a:extLst>
                </p14:cNvPr>
                <p14:cNvContentPartPr/>
                <p14:nvPr/>
              </p14:nvContentPartPr>
              <p14:xfrm>
                <a:off x="6532171" y="1407071"/>
                <a:ext cx="1267920" cy="2455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9BBDEA3-A2B5-9E44-9836-A046FA411190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6523171" y="1398431"/>
                  <a:ext cx="128556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CD517585-D537-7E04-A0E3-4EA2D9651DCC}"/>
                    </a:ext>
                  </a:extLst>
                </p14:cNvPr>
                <p14:cNvContentPartPr/>
                <p14:nvPr/>
              </p14:nvContentPartPr>
              <p14:xfrm>
                <a:off x="8038051" y="1295471"/>
                <a:ext cx="255240" cy="2682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CD517585-D537-7E04-A0E3-4EA2D9651DCC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8029051" y="1286831"/>
                  <a:ext cx="27288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0FF9AAC-770C-8B60-0FDB-9809F1A81404}"/>
                    </a:ext>
                  </a:extLst>
                </p14:cNvPr>
                <p14:cNvContentPartPr/>
                <p14:nvPr/>
              </p14:nvContentPartPr>
              <p14:xfrm>
                <a:off x="8585251" y="1327511"/>
                <a:ext cx="35280" cy="2167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0FF9AAC-770C-8B60-0FDB-9809F1A81404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8576611" y="1318871"/>
                  <a:ext cx="5292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5C949395-63D3-C237-BF13-3D972B9455E3}"/>
                    </a:ext>
                  </a:extLst>
                </p14:cNvPr>
                <p14:cNvContentPartPr/>
                <p14:nvPr/>
              </p14:nvContentPartPr>
              <p14:xfrm>
                <a:off x="8446651" y="1303031"/>
                <a:ext cx="385200" cy="309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5C949395-63D3-C237-BF13-3D972B9455E3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8438011" y="1294391"/>
                  <a:ext cx="4028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0153E49-F46F-0CDF-FF25-FF620203B7D7}"/>
                    </a:ext>
                  </a:extLst>
                </p14:cNvPr>
                <p14:cNvContentPartPr/>
                <p14:nvPr/>
              </p14:nvContentPartPr>
              <p14:xfrm>
                <a:off x="8332891" y="1234631"/>
                <a:ext cx="138600" cy="4125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0153E49-F46F-0CDF-FF25-FF620203B7D7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8323891" y="1225631"/>
                  <a:ext cx="156240" cy="43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57A86303-9E48-7FA4-D8AB-CA5A1CF16C5A}"/>
                    </a:ext>
                  </a:extLst>
                </p14:cNvPr>
                <p14:cNvContentPartPr/>
                <p14:nvPr/>
              </p14:nvContentPartPr>
              <p14:xfrm>
                <a:off x="8841571" y="1214111"/>
                <a:ext cx="107280" cy="43200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57A86303-9E48-7FA4-D8AB-CA5A1CF16C5A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8832571" y="1205471"/>
                  <a:ext cx="124920" cy="44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43704901-A93F-D13F-63F2-E1A597281D72}"/>
                    </a:ext>
                  </a:extLst>
                </p14:cNvPr>
                <p14:cNvContentPartPr/>
                <p14:nvPr/>
              </p14:nvContentPartPr>
              <p14:xfrm>
                <a:off x="6208891" y="1957511"/>
                <a:ext cx="152280" cy="19008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43704901-A93F-D13F-63F2-E1A597281D72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6199891" y="1948871"/>
                  <a:ext cx="16992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1E65027F-4DB9-601B-D5F4-615518A680E7}"/>
                    </a:ext>
                  </a:extLst>
                </p14:cNvPr>
                <p14:cNvContentPartPr/>
                <p14:nvPr/>
              </p14:nvContentPartPr>
              <p14:xfrm>
                <a:off x="6299611" y="1872551"/>
                <a:ext cx="127080" cy="42552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1E65027F-4DB9-601B-D5F4-615518A680E7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6290971" y="1863911"/>
                  <a:ext cx="144720" cy="44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5ED53FF4-36EC-5296-BE2E-6C100D4AD7A4}"/>
                    </a:ext>
                  </a:extLst>
                </p14:cNvPr>
                <p14:cNvContentPartPr/>
                <p14:nvPr/>
              </p14:nvContentPartPr>
              <p14:xfrm>
                <a:off x="6472771" y="1752311"/>
                <a:ext cx="1297440" cy="5029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5ED53FF4-36EC-5296-BE2E-6C100D4AD7A4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6463771" y="1743671"/>
                  <a:ext cx="1315080" cy="52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E72DF971-84AB-EAEC-7775-641E4C3992BC}"/>
                    </a:ext>
                  </a:extLst>
                </p14:cNvPr>
                <p14:cNvContentPartPr/>
                <p14:nvPr/>
              </p14:nvContentPartPr>
              <p14:xfrm>
                <a:off x="7486531" y="1870751"/>
                <a:ext cx="163080" cy="169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E72DF971-84AB-EAEC-7775-641E4C3992BC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7477891" y="1862111"/>
                  <a:ext cx="1807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3DDF7038-11B3-D9D3-6505-7F25815D3417}"/>
                    </a:ext>
                  </a:extLst>
                </p14:cNvPr>
                <p14:cNvContentPartPr/>
                <p14:nvPr/>
              </p14:nvContentPartPr>
              <p14:xfrm>
                <a:off x="6761491" y="1914671"/>
                <a:ext cx="283680" cy="32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3DDF7038-11B3-D9D3-6505-7F25815D3417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6752851" y="1906031"/>
                  <a:ext cx="30132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25C95521-B664-598F-3258-342F3579BBFF}"/>
                    </a:ext>
                  </a:extLst>
                </p14:cNvPr>
                <p14:cNvContentPartPr/>
                <p14:nvPr/>
              </p14:nvContentPartPr>
              <p14:xfrm>
                <a:off x="6595171" y="1844831"/>
                <a:ext cx="78840" cy="172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25C95521-B664-598F-3258-342F3579BBFF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6586171" y="1835831"/>
                  <a:ext cx="964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4CAF33C0-F1CE-E28B-E2A7-34172FB23E39}"/>
                    </a:ext>
                  </a:extLst>
                </p14:cNvPr>
                <p14:cNvContentPartPr/>
                <p14:nvPr/>
              </p14:nvContentPartPr>
              <p14:xfrm>
                <a:off x="8012851" y="1907831"/>
                <a:ext cx="288720" cy="2214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4CAF33C0-F1CE-E28B-E2A7-34172FB23E39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003851" y="1898831"/>
                  <a:ext cx="30636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D8A13D3D-8DA8-3930-85B6-E9C4F50685C9}"/>
                    </a:ext>
                  </a:extLst>
                </p14:cNvPr>
                <p14:cNvContentPartPr/>
                <p14:nvPr/>
              </p14:nvContentPartPr>
              <p14:xfrm>
                <a:off x="8322451" y="1785791"/>
                <a:ext cx="424080" cy="4107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D8A13D3D-8DA8-3930-85B6-E9C4F50685C9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8313811" y="1777151"/>
                  <a:ext cx="441720" cy="42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32D97408-F785-C0B4-6411-A2863152814E}"/>
                    </a:ext>
                  </a:extLst>
                </p14:cNvPr>
                <p14:cNvContentPartPr/>
                <p14:nvPr/>
              </p14:nvContentPartPr>
              <p14:xfrm>
                <a:off x="8857051" y="1948871"/>
                <a:ext cx="8280" cy="2239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32D97408-F785-C0B4-6411-A2863152814E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8848051" y="1940231"/>
                  <a:ext cx="2592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EF97BC3A-28D5-0350-A19D-9E72ACFAFBC3}"/>
                    </a:ext>
                  </a:extLst>
                </p14:cNvPr>
                <p14:cNvContentPartPr/>
                <p14:nvPr/>
              </p14:nvContentPartPr>
              <p14:xfrm>
                <a:off x="8717011" y="1945631"/>
                <a:ext cx="375120" cy="241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EF97BC3A-28D5-0350-A19D-9E72ACFAFBC3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8708011" y="1936631"/>
                  <a:ext cx="3927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3E5D11C2-4305-7027-501D-AC91056A9A21}"/>
                    </a:ext>
                  </a:extLst>
                </p14:cNvPr>
                <p14:cNvContentPartPr/>
                <p14:nvPr/>
              </p14:nvContentPartPr>
              <p14:xfrm>
                <a:off x="9220291" y="1233911"/>
                <a:ext cx="287640" cy="3261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3E5D11C2-4305-7027-501D-AC91056A9A21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211651" y="1224911"/>
                  <a:ext cx="305280" cy="34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4E1BAD58-D719-6BB1-2925-C0C33CC3315E}"/>
              </a:ext>
            </a:extLst>
          </p:cNvPr>
          <p:cNvGrpSpPr/>
          <p:nvPr/>
        </p:nvGrpSpPr>
        <p:grpSpPr>
          <a:xfrm>
            <a:off x="9719251" y="1158311"/>
            <a:ext cx="1444680" cy="392400"/>
            <a:chOff x="9719251" y="1158311"/>
            <a:chExt cx="1444680" cy="39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F1B08EA5-03DF-1ACB-603C-1D564E1E5998}"/>
                    </a:ext>
                  </a:extLst>
                </p14:cNvPr>
                <p14:cNvContentPartPr/>
                <p14:nvPr/>
              </p14:nvContentPartPr>
              <p14:xfrm>
                <a:off x="9719251" y="1158311"/>
                <a:ext cx="1444680" cy="3924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F1B08EA5-03DF-1ACB-603C-1D564E1E5998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710251" y="1149671"/>
                  <a:ext cx="1462320" cy="41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E65764F7-E51C-D19D-8910-68CB581828D2}"/>
                    </a:ext>
                  </a:extLst>
                </p14:cNvPr>
                <p14:cNvContentPartPr/>
                <p14:nvPr/>
              </p14:nvContentPartPr>
              <p14:xfrm>
                <a:off x="10669291" y="1281431"/>
                <a:ext cx="206640" cy="2484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E65764F7-E51C-D19D-8910-68CB581828D2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0660651" y="1272431"/>
                  <a:ext cx="2242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6C8F9E90-63E2-3C74-BB2D-D4441661B342}"/>
                    </a:ext>
                  </a:extLst>
                </p14:cNvPr>
                <p14:cNvContentPartPr/>
                <p14:nvPr/>
              </p14:nvContentPartPr>
              <p14:xfrm>
                <a:off x="10350331" y="1172351"/>
                <a:ext cx="360" cy="3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6C8F9E90-63E2-3C74-BB2D-D4441661B342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341691" y="11633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9F5D8380-E7BD-6BCE-E781-CF50B12D31CD}"/>
              </a:ext>
            </a:extLst>
          </p:cNvPr>
          <p:cNvGrpSpPr/>
          <p:nvPr/>
        </p:nvGrpSpPr>
        <p:grpSpPr>
          <a:xfrm>
            <a:off x="11365171" y="1048511"/>
            <a:ext cx="672480" cy="561960"/>
            <a:chOff x="11365171" y="1048511"/>
            <a:chExt cx="672480" cy="56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C6AB521E-2069-EE18-6BA2-5B15CE82B841}"/>
                    </a:ext>
                  </a:extLst>
                </p14:cNvPr>
                <p14:cNvContentPartPr/>
                <p14:nvPr/>
              </p14:nvContentPartPr>
              <p14:xfrm>
                <a:off x="11365171" y="1223471"/>
                <a:ext cx="151920" cy="2073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C6AB521E-2069-EE18-6BA2-5B15CE82B841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1356531" y="1214471"/>
                  <a:ext cx="16956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BEF98490-7A7B-37B7-4BC2-52BFA5B911D6}"/>
                    </a:ext>
                  </a:extLst>
                </p14:cNvPr>
                <p14:cNvContentPartPr/>
                <p14:nvPr/>
              </p14:nvContentPartPr>
              <p14:xfrm>
                <a:off x="11561011" y="1304831"/>
                <a:ext cx="110160" cy="25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BEF98490-7A7B-37B7-4BC2-52BFA5B911D6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11552371" y="1296191"/>
                  <a:ext cx="12780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E83BBD93-DAE6-726D-99BD-B99EEE956BBE}"/>
                    </a:ext>
                  </a:extLst>
                </p14:cNvPr>
                <p14:cNvContentPartPr/>
                <p14:nvPr/>
              </p14:nvContentPartPr>
              <p14:xfrm>
                <a:off x="11555251" y="1368911"/>
                <a:ext cx="99720" cy="900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E83BBD93-DAE6-726D-99BD-B99EEE956BBE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11546611" y="1360271"/>
                  <a:ext cx="1173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7DBD7D42-10F5-A3E5-33AB-E693F5CBE900}"/>
                    </a:ext>
                  </a:extLst>
                </p14:cNvPr>
                <p14:cNvContentPartPr/>
                <p14:nvPr/>
              </p14:nvContentPartPr>
              <p14:xfrm>
                <a:off x="11912011" y="1062911"/>
                <a:ext cx="115560" cy="2253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7DBD7D42-10F5-A3E5-33AB-E693F5CBE900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1903011" y="1054271"/>
                  <a:ext cx="13320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6D73E89D-8CC9-FF7D-2773-368D126012A2}"/>
                    </a:ext>
                  </a:extLst>
                </p14:cNvPr>
                <p14:cNvContentPartPr/>
                <p14:nvPr/>
              </p14:nvContentPartPr>
              <p14:xfrm>
                <a:off x="11953051" y="1192511"/>
                <a:ext cx="44280" cy="1087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6D73E89D-8CC9-FF7D-2773-368D126012A2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1944051" y="1183871"/>
                  <a:ext cx="619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27D5B032-2D18-E91A-C932-69628C34CFFA}"/>
                    </a:ext>
                  </a:extLst>
                </p14:cNvPr>
                <p14:cNvContentPartPr/>
                <p14:nvPr/>
              </p14:nvContentPartPr>
              <p14:xfrm>
                <a:off x="11734531" y="1311671"/>
                <a:ext cx="275760" cy="3672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27D5B032-2D18-E91A-C932-69628C34CFFA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1725891" y="1303031"/>
                  <a:ext cx="2934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6AC22325-9B5E-BBF7-05C6-FF084EA828B7}"/>
                    </a:ext>
                  </a:extLst>
                </p14:cNvPr>
                <p14:cNvContentPartPr/>
                <p14:nvPr/>
              </p14:nvContentPartPr>
              <p14:xfrm>
                <a:off x="11981491" y="1452071"/>
                <a:ext cx="17280" cy="1562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6AC22325-9B5E-BBF7-05C6-FF084EA828B7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1972851" y="1443431"/>
                  <a:ext cx="3492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C5AA8154-2B0D-75BF-A8EA-9755E9F4F909}"/>
                    </a:ext>
                  </a:extLst>
                </p14:cNvPr>
                <p14:cNvContentPartPr/>
                <p14:nvPr/>
              </p14:nvContentPartPr>
              <p14:xfrm>
                <a:off x="11912371" y="1438391"/>
                <a:ext cx="125280" cy="1008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C5AA8154-2B0D-75BF-A8EA-9755E9F4F909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11903371" y="1429391"/>
                  <a:ext cx="14292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4CD87AE6-8340-9F78-6AB1-001000AAC27C}"/>
                    </a:ext>
                  </a:extLst>
                </p14:cNvPr>
                <p14:cNvContentPartPr/>
                <p14:nvPr/>
              </p14:nvContentPartPr>
              <p14:xfrm>
                <a:off x="11751811" y="1048511"/>
                <a:ext cx="126720" cy="20772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4CD87AE6-8340-9F78-6AB1-001000AAC27C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1743171" y="1039511"/>
                  <a:ext cx="14436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D60F2685-49FC-9D2C-3BBC-D67125751BB5}"/>
                    </a:ext>
                  </a:extLst>
                </p14:cNvPr>
                <p14:cNvContentPartPr/>
                <p14:nvPr/>
              </p14:nvContentPartPr>
              <p14:xfrm>
                <a:off x="11797531" y="1427231"/>
                <a:ext cx="100440" cy="18324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D60F2685-49FC-9D2C-3BBC-D67125751BB5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1788891" y="1418591"/>
                  <a:ext cx="118080" cy="20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17F18052-36F7-6094-A77C-C41D16550616}"/>
              </a:ext>
            </a:extLst>
          </p:cNvPr>
          <p:cNvGrpSpPr/>
          <p:nvPr/>
        </p:nvGrpSpPr>
        <p:grpSpPr>
          <a:xfrm>
            <a:off x="10552291" y="1775711"/>
            <a:ext cx="1293120" cy="301680"/>
            <a:chOff x="10552291" y="1775711"/>
            <a:chExt cx="1293120" cy="301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E6C43042-A954-E75D-DA0D-89007F15515B}"/>
                    </a:ext>
                  </a:extLst>
                </p14:cNvPr>
                <p14:cNvContentPartPr/>
                <p14:nvPr/>
              </p14:nvContentPartPr>
              <p14:xfrm>
                <a:off x="10552291" y="1856711"/>
                <a:ext cx="261000" cy="2109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E6C43042-A954-E75D-DA0D-89007F15515B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0543291" y="1847711"/>
                  <a:ext cx="27864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0D9678F2-6A64-4CAA-3DD0-194A4782C1CF}"/>
                    </a:ext>
                  </a:extLst>
                </p14:cNvPr>
                <p14:cNvContentPartPr/>
                <p14:nvPr/>
              </p14:nvContentPartPr>
              <p14:xfrm>
                <a:off x="10996891" y="1775711"/>
                <a:ext cx="368280" cy="30168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0D9678F2-6A64-4CAA-3DD0-194A4782C1CF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0988251" y="1766711"/>
                  <a:ext cx="38592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0FFCF5A0-8620-89B6-0661-B1296A6B09C5}"/>
                    </a:ext>
                  </a:extLst>
                </p14:cNvPr>
                <p14:cNvContentPartPr/>
                <p14:nvPr/>
              </p14:nvContentPartPr>
              <p14:xfrm>
                <a:off x="11061331" y="1869671"/>
                <a:ext cx="213840" cy="208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0FFCF5A0-8620-89B6-0661-B1296A6B09C5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1052691" y="1861031"/>
                  <a:ext cx="2314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F28D45F0-B915-65BA-F99F-8BAA8F2F5511}"/>
                    </a:ext>
                  </a:extLst>
                </p14:cNvPr>
                <p14:cNvContentPartPr/>
                <p14:nvPr/>
              </p14:nvContentPartPr>
              <p14:xfrm>
                <a:off x="11653891" y="1822511"/>
                <a:ext cx="23400" cy="25200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F28D45F0-B915-65BA-F99F-8BAA8F2F5511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1645251" y="1813511"/>
                  <a:ext cx="4104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993FB14B-63D3-900E-4493-2A091B9E085A}"/>
                    </a:ext>
                  </a:extLst>
                </p14:cNvPr>
                <p14:cNvContentPartPr/>
                <p14:nvPr/>
              </p14:nvContentPartPr>
              <p14:xfrm>
                <a:off x="11521051" y="1801631"/>
                <a:ext cx="324360" cy="1836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993FB14B-63D3-900E-4493-2A091B9E085A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1512411" y="1792631"/>
                  <a:ext cx="342000" cy="36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99845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B3CB96-76C9-FAD0-CEC7-1E2A8D5E0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54748" cy="438588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BE787CD-2D06-7DB0-EC9C-F2DA4C79F056}"/>
                  </a:ext>
                </a:extLst>
              </p14:cNvPr>
              <p14:cNvContentPartPr/>
              <p14:nvPr/>
            </p14:nvContentPartPr>
            <p14:xfrm>
              <a:off x="5486011" y="3497591"/>
              <a:ext cx="1411920" cy="572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BE787CD-2D06-7DB0-EC9C-F2DA4C79F0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68011" y="3461591"/>
                <a:ext cx="1447560" cy="64404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9A3D3C6-63C3-3B54-5655-406F68D54C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2147" y="4215951"/>
            <a:ext cx="4852708" cy="25573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C11F750-7E17-BCF7-66B1-99002F1581E1}"/>
                  </a:ext>
                </a:extLst>
              </p14:cNvPr>
              <p14:cNvContentPartPr/>
              <p14:nvPr/>
            </p14:nvContentPartPr>
            <p14:xfrm>
              <a:off x="8589211" y="5278871"/>
              <a:ext cx="387720" cy="2008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C11F750-7E17-BCF7-66B1-99002F1581E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71571" y="5242871"/>
                <a:ext cx="423360" cy="27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B3ABC0B-706C-AB9A-8406-0E905E91A3B0}"/>
                  </a:ext>
                </a:extLst>
              </p14:cNvPr>
              <p14:cNvContentPartPr/>
              <p14:nvPr/>
            </p14:nvContentPartPr>
            <p14:xfrm>
              <a:off x="6217171" y="4275911"/>
              <a:ext cx="315000" cy="280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B3ABC0B-706C-AB9A-8406-0E905E91A3B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63531" y="4167911"/>
                <a:ext cx="422640" cy="243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62550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BDD720E-525F-C2C2-A125-CCC357754F9C}"/>
                  </a:ext>
                </a:extLst>
              </p14:cNvPr>
              <p14:cNvContentPartPr/>
              <p14:nvPr/>
            </p14:nvContentPartPr>
            <p14:xfrm>
              <a:off x="1007611" y="1662671"/>
              <a:ext cx="4507560" cy="141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BDD720E-525F-C2C2-A125-CCC357754F9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98971" y="1654031"/>
                <a:ext cx="4525200" cy="15948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D782C501-D7EA-4813-551D-2BE5C2F491D7}"/>
              </a:ext>
            </a:extLst>
          </p:cNvPr>
          <p:cNvGrpSpPr/>
          <p:nvPr/>
        </p:nvGrpSpPr>
        <p:grpSpPr>
          <a:xfrm>
            <a:off x="6724476" y="359111"/>
            <a:ext cx="2581365" cy="563157"/>
            <a:chOff x="6724476" y="359111"/>
            <a:chExt cx="2581365" cy="56315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C5B7790-B3CB-AD74-2A9D-9BD84BD274C9}"/>
                    </a:ext>
                  </a:extLst>
                </p14:cNvPr>
                <p14:cNvContentPartPr/>
                <p14:nvPr/>
              </p14:nvContentPartPr>
              <p14:xfrm>
                <a:off x="6724476" y="446775"/>
                <a:ext cx="1263357" cy="475493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C5B7790-B3CB-AD74-2A9D-9BD84BD274C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715478" y="437776"/>
                  <a:ext cx="1280994" cy="4931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6D9FB0D-61D1-63AD-CB34-69066089E493}"/>
                    </a:ext>
                  </a:extLst>
                </p14:cNvPr>
                <p14:cNvContentPartPr/>
                <p14:nvPr/>
              </p14:nvContentPartPr>
              <p14:xfrm>
                <a:off x="7862995" y="579935"/>
                <a:ext cx="23580" cy="3052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6D9FB0D-61D1-63AD-CB34-69066089E49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853926" y="570397"/>
                  <a:ext cx="41356" cy="217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6341FAC-B0C8-E8F3-7717-B709CD47780E}"/>
                    </a:ext>
                  </a:extLst>
                </p14:cNvPr>
                <p14:cNvContentPartPr/>
                <p14:nvPr/>
              </p14:nvContentPartPr>
              <p14:xfrm>
                <a:off x="7534534" y="546367"/>
                <a:ext cx="453854" cy="31626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6341FAC-B0C8-E8F3-7717-B709CD47780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525536" y="537742"/>
                  <a:ext cx="471490" cy="492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280F55D-1251-2305-D3B8-5B4E72CDD552}"/>
                    </a:ext>
                  </a:extLst>
                </p14:cNvPr>
                <p14:cNvContentPartPr/>
                <p14:nvPr/>
              </p14:nvContentPartPr>
              <p14:xfrm>
                <a:off x="8149290" y="359111"/>
                <a:ext cx="730439" cy="556776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280F55D-1251-2305-D3B8-5B4E72CDD55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140290" y="350473"/>
                  <a:ext cx="748079" cy="5744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870C347-FE7A-56E9-636B-30CD572C478B}"/>
                    </a:ext>
                  </a:extLst>
                </p14:cNvPr>
                <p14:cNvContentPartPr/>
                <p14:nvPr/>
              </p14:nvContentPartPr>
              <p14:xfrm>
                <a:off x="8532680" y="498929"/>
                <a:ext cx="21361" cy="277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870C347-FE7A-56E9-636B-30CD572C478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523629" y="492281"/>
                  <a:ext cx="39101" cy="138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E42C195-4DC7-5E94-C7DE-8DF55C65F9B2}"/>
                    </a:ext>
                  </a:extLst>
                </p14:cNvPr>
                <p14:cNvContentPartPr/>
                <p14:nvPr/>
              </p14:nvContentPartPr>
              <p14:xfrm>
                <a:off x="8965728" y="642631"/>
                <a:ext cx="340113" cy="105418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E42C195-4DC7-5E94-C7DE-8DF55C65F9B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956730" y="633636"/>
                  <a:ext cx="357748" cy="1230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53B1D917-E93D-C74A-13DF-06929430B66F}"/>
                    </a:ext>
                  </a:extLst>
                </p14:cNvPr>
                <p14:cNvContentPartPr/>
                <p14:nvPr/>
              </p14:nvContentPartPr>
              <p14:xfrm>
                <a:off x="9222893" y="508084"/>
                <a:ext cx="277" cy="277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53B1D917-E93D-C74A-13DF-06929430B66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216245" y="501436"/>
                  <a:ext cx="13850" cy="1385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786C5A5-6F72-BFF1-AB35-D33BC7C78B75}"/>
              </a:ext>
            </a:extLst>
          </p:cNvPr>
          <p:cNvGrpSpPr/>
          <p:nvPr/>
        </p:nvGrpSpPr>
        <p:grpSpPr>
          <a:xfrm>
            <a:off x="6769695" y="1115905"/>
            <a:ext cx="2424902" cy="747361"/>
            <a:chOff x="6769695" y="1115905"/>
            <a:chExt cx="2424902" cy="74736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1BF086A-2197-E11F-E44C-C5704956B88B}"/>
                    </a:ext>
                  </a:extLst>
                </p14:cNvPr>
                <p14:cNvContentPartPr/>
                <p14:nvPr/>
              </p14:nvContentPartPr>
              <p14:xfrm>
                <a:off x="6794663" y="1131440"/>
                <a:ext cx="1657844" cy="191418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1BF086A-2197-E11F-E44C-C5704956B88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785663" y="1122445"/>
                  <a:ext cx="1675484" cy="2090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73798C9-B076-8346-7D78-AE428595BFE6}"/>
                    </a:ext>
                  </a:extLst>
                </p14:cNvPr>
                <p14:cNvContentPartPr/>
                <p14:nvPr/>
              </p14:nvContentPartPr>
              <p14:xfrm>
                <a:off x="8426984" y="1279303"/>
                <a:ext cx="100702" cy="1589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73798C9-B076-8346-7D78-AE428595BFE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417993" y="1270672"/>
                  <a:ext cx="118325" cy="1765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6B9E26A-7469-A5A8-4225-88C1E0F26822}"/>
                    </a:ext>
                  </a:extLst>
                </p14:cNvPr>
                <p14:cNvContentPartPr/>
                <p14:nvPr/>
              </p14:nvContentPartPr>
              <p14:xfrm>
                <a:off x="8715498" y="1115905"/>
                <a:ext cx="471609" cy="150637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6B9E26A-7469-A5A8-4225-88C1E0F2682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706858" y="1107256"/>
                  <a:ext cx="489249" cy="1682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47ADC97-B7CA-F7CF-D138-7EB73138CA68}"/>
                    </a:ext>
                  </a:extLst>
                </p14:cNvPr>
                <p14:cNvContentPartPr/>
                <p14:nvPr/>
              </p14:nvContentPartPr>
              <p14:xfrm>
                <a:off x="6769695" y="1418289"/>
                <a:ext cx="2424902" cy="444977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47ADC97-B7CA-F7CF-D138-7EB73138CA6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761055" y="1409289"/>
                  <a:ext cx="2442542" cy="4626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9E1B0DF-59E1-3F7B-34C7-9398F65E4C51}"/>
                    </a:ext>
                  </a:extLst>
                </p14:cNvPr>
                <p14:cNvContentPartPr/>
                <p14:nvPr/>
              </p14:nvContentPartPr>
              <p14:xfrm>
                <a:off x="8706898" y="1435766"/>
                <a:ext cx="362584" cy="36342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9E1B0DF-59E1-3F7B-34C7-9398F65E4C5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697905" y="1426770"/>
                  <a:ext cx="380210" cy="5397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A812A27-DE85-989B-6EE1-124C6B085EDB}"/>
                  </a:ext>
                </a:extLst>
              </p14:cNvPr>
              <p14:cNvContentPartPr/>
              <p14:nvPr/>
            </p14:nvContentPartPr>
            <p14:xfrm>
              <a:off x="880891" y="373511"/>
              <a:ext cx="4585680" cy="146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A812A27-DE85-989B-6EE1-124C6B085EDB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72251" y="364871"/>
                <a:ext cx="460332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6964E2BE-BA42-E686-7019-ACF243747202}"/>
                  </a:ext>
                </a:extLst>
              </p14:cNvPr>
              <p14:cNvContentPartPr/>
              <p14:nvPr/>
            </p14:nvContentPartPr>
            <p14:xfrm>
              <a:off x="9516276" y="2802679"/>
              <a:ext cx="161102" cy="260845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6964E2BE-BA42-E686-7019-ACF243747202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9507266" y="2793684"/>
                <a:ext cx="178762" cy="2784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3F5FA995-1D45-0E0A-8DF9-74CA7EA47A70}"/>
                  </a:ext>
                </a:extLst>
              </p14:cNvPr>
              <p14:cNvContentPartPr/>
              <p14:nvPr/>
            </p14:nvContentPartPr>
            <p14:xfrm>
              <a:off x="10861408" y="2948932"/>
              <a:ext cx="375438" cy="73967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3F5FA995-1D45-0E0A-8DF9-74CA7EA47A70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0852769" y="2940314"/>
                <a:ext cx="393076" cy="91561"/>
              </a:xfrm>
              <a:prstGeom prst="rect">
                <a:avLst/>
              </a:prstGeom>
            </p:spPr>
          </p:pic>
        </mc:Fallback>
      </mc:AlternateContent>
      <p:grpSp>
        <p:nvGrpSpPr>
          <p:cNvPr id="89" name="Group 88">
            <a:extLst>
              <a:ext uri="{FF2B5EF4-FFF2-40B4-BE49-F238E27FC236}">
                <a16:creationId xmlns:a16="http://schemas.microsoft.com/office/drawing/2014/main" id="{5242FF0C-3154-30C1-C8A3-32F977DE5CFA}"/>
              </a:ext>
            </a:extLst>
          </p:cNvPr>
          <p:cNvGrpSpPr/>
          <p:nvPr/>
        </p:nvGrpSpPr>
        <p:grpSpPr>
          <a:xfrm>
            <a:off x="5761618" y="3376268"/>
            <a:ext cx="2324633" cy="376558"/>
            <a:chOff x="5761618" y="3376268"/>
            <a:chExt cx="2324633" cy="37655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071BC9DB-72BC-C23B-0126-769ED4D6E31E}"/>
                    </a:ext>
                  </a:extLst>
                </p14:cNvPr>
                <p14:cNvContentPartPr/>
                <p14:nvPr/>
              </p14:nvContentPartPr>
              <p14:xfrm>
                <a:off x="5761618" y="3389436"/>
                <a:ext cx="614990" cy="36339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071BC9DB-72BC-C23B-0126-769ED4D6E31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752982" y="3380801"/>
                  <a:ext cx="632623" cy="3810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1A1BF259-0773-6870-8942-88184B3114CF}"/>
                    </a:ext>
                  </a:extLst>
                </p14:cNvPr>
                <p14:cNvContentPartPr/>
                <p14:nvPr/>
              </p14:nvContentPartPr>
              <p14:xfrm>
                <a:off x="6657065" y="3544655"/>
                <a:ext cx="296428" cy="89937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1A1BF259-0773-6870-8942-88184B3114C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648061" y="3536021"/>
                  <a:ext cx="314077" cy="1075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DBFACA8-B7C4-286B-1E00-5651B15DE46D}"/>
                    </a:ext>
                  </a:extLst>
                </p14:cNvPr>
                <p14:cNvContentPartPr/>
                <p14:nvPr/>
              </p14:nvContentPartPr>
              <p14:xfrm>
                <a:off x="6740278" y="3479373"/>
                <a:ext cx="23815" cy="1541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DBFACA8-B7C4-286B-1E00-5651B15DE46D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731618" y="3470772"/>
                  <a:ext cx="41496" cy="329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D5B50F0-540A-CF27-E2B0-0EC05203CA0A}"/>
                    </a:ext>
                  </a:extLst>
                </p14:cNvPr>
                <p14:cNvContentPartPr/>
                <p14:nvPr/>
              </p14:nvContentPartPr>
              <p14:xfrm>
                <a:off x="7128324" y="3376268"/>
                <a:ext cx="957927" cy="3479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D5B50F0-540A-CF27-E2B0-0EC05203CA0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119324" y="3367631"/>
                  <a:ext cx="975566" cy="36561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4D0D3833-BB41-52BD-0850-C2E07322BB2A}"/>
                  </a:ext>
                </a:extLst>
              </p14:cNvPr>
              <p14:cNvContentPartPr/>
              <p14:nvPr/>
            </p14:nvContentPartPr>
            <p14:xfrm>
              <a:off x="1812469" y="3268188"/>
              <a:ext cx="2735280" cy="14004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4D0D3833-BB41-52BD-0850-C2E07322BB2A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794469" y="3232188"/>
                <a:ext cx="2770920" cy="21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BB734834-D811-EAF4-6969-3445E195C3E1}"/>
                  </a:ext>
                </a:extLst>
              </p14:cNvPr>
              <p14:cNvContentPartPr/>
              <p14:nvPr/>
            </p14:nvContentPartPr>
            <p14:xfrm>
              <a:off x="2235109" y="3360708"/>
              <a:ext cx="42480" cy="6912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BB734834-D811-EAF4-6969-3445E195C3E1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2226109" y="3352068"/>
                <a:ext cx="60120" cy="86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41E80BF-5395-2F5C-8E1D-C78D7F496BEA}"/>
              </a:ext>
            </a:extLst>
          </p:cNvPr>
          <p:cNvGrpSpPr/>
          <p:nvPr/>
        </p:nvGrpSpPr>
        <p:grpSpPr>
          <a:xfrm>
            <a:off x="2234749" y="3237228"/>
            <a:ext cx="2158920" cy="223920"/>
            <a:chOff x="2234749" y="3237228"/>
            <a:chExt cx="2158920" cy="22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91B578BF-4C8B-047F-C1FD-DA46477B5EBC}"/>
                    </a:ext>
                  </a:extLst>
                </p14:cNvPr>
                <p14:cNvContentPartPr/>
                <p14:nvPr/>
              </p14:nvContentPartPr>
              <p14:xfrm>
                <a:off x="4252909" y="3243348"/>
                <a:ext cx="84600" cy="1594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91B578BF-4C8B-047F-C1FD-DA46477B5EBC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244269" y="3234348"/>
                  <a:ext cx="1022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C30036E9-FA4A-D2CF-8A64-20D3EE0E9389}"/>
                    </a:ext>
                  </a:extLst>
                </p14:cNvPr>
                <p14:cNvContentPartPr/>
                <p14:nvPr/>
              </p14:nvContentPartPr>
              <p14:xfrm>
                <a:off x="4001989" y="3262788"/>
                <a:ext cx="61200" cy="1389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C30036E9-FA4A-D2CF-8A64-20D3EE0E9389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993349" y="3254148"/>
                  <a:ext cx="788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DB9BD2F3-718D-549A-9245-BE306FC9831A}"/>
                    </a:ext>
                  </a:extLst>
                </p14:cNvPr>
                <p14:cNvContentPartPr/>
                <p14:nvPr/>
              </p14:nvContentPartPr>
              <p14:xfrm>
                <a:off x="3703189" y="3297708"/>
                <a:ext cx="74160" cy="1162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DB9BD2F3-718D-549A-9245-BE306FC9831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694549" y="3289068"/>
                  <a:ext cx="918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5ACF2A0-B3C4-7635-FB0B-85CE69F18685}"/>
                    </a:ext>
                  </a:extLst>
                </p14:cNvPr>
                <p14:cNvContentPartPr/>
                <p14:nvPr/>
              </p14:nvContentPartPr>
              <p14:xfrm>
                <a:off x="3431029" y="3310308"/>
                <a:ext cx="93240" cy="1396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5ACF2A0-B3C4-7635-FB0B-85CE69F1868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422029" y="3301668"/>
                  <a:ext cx="11088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501A9A27-5198-2005-8758-ED0573A5633F}"/>
                    </a:ext>
                  </a:extLst>
                </p14:cNvPr>
                <p14:cNvContentPartPr/>
                <p14:nvPr/>
              </p14:nvContentPartPr>
              <p14:xfrm>
                <a:off x="3148429" y="3322188"/>
                <a:ext cx="114120" cy="993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501A9A27-5198-2005-8758-ED0573A5633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139429" y="3313548"/>
                  <a:ext cx="1317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18E295B7-14A3-47E2-0BED-B5F5EB85CEBB}"/>
                    </a:ext>
                  </a:extLst>
                </p14:cNvPr>
                <p14:cNvContentPartPr/>
                <p14:nvPr/>
              </p14:nvContentPartPr>
              <p14:xfrm>
                <a:off x="2900749" y="3325428"/>
                <a:ext cx="80640" cy="1357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18E295B7-14A3-47E2-0BED-B5F5EB85CEB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892109" y="3316788"/>
                  <a:ext cx="982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8E5DA08E-B12F-4AA9-7AF0-59166A3B4715}"/>
                    </a:ext>
                  </a:extLst>
                </p14:cNvPr>
                <p14:cNvContentPartPr/>
                <p14:nvPr/>
              </p14:nvContentPartPr>
              <p14:xfrm>
                <a:off x="2595469" y="3329388"/>
                <a:ext cx="73080" cy="1184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8E5DA08E-B12F-4AA9-7AF0-59166A3B4715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586469" y="3320388"/>
                  <a:ext cx="907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3DDA663-50C3-0511-B07A-A45EEB70C865}"/>
                    </a:ext>
                  </a:extLst>
                </p14:cNvPr>
                <p14:cNvContentPartPr/>
                <p14:nvPr/>
              </p14:nvContentPartPr>
              <p14:xfrm>
                <a:off x="2234749" y="3322908"/>
                <a:ext cx="72720" cy="201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3DDA663-50C3-0511-B07A-A45EEB70C86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226109" y="3314268"/>
                  <a:ext cx="903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7BBDCD73-4C10-950C-8E6B-200817430E4E}"/>
                    </a:ext>
                  </a:extLst>
                </p14:cNvPr>
                <p14:cNvContentPartPr/>
                <p14:nvPr/>
              </p14:nvContentPartPr>
              <p14:xfrm>
                <a:off x="2648029" y="3313908"/>
                <a:ext cx="82080" cy="550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7BBDCD73-4C10-950C-8E6B-200817430E4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639029" y="3305268"/>
                  <a:ext cx="9972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AFB66EF3-0F6D-0B75-978D-5EB8CC8EFD10}"/>
                    </a:ext>
                  </a:extLst>
                </p14:cNvPr>
                <p14:cNvContentPartPr/>
                <p14:nvPr/>
              </p14:nvContentPartPr>
              <p14:xfrm>
                <a:off x="2924869" y="3316068"/>
                <a:ext cx="69480" cy="190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AFB66EF3-0F6D-0B75-978D-5EB8CC8EFD10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915869" y="3307068"/>
                  <a:ext cx="871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CA8F4DED-2F86-50BB-1DEE-0ED35609DAB4}"/>
                    </a:ext>
                  </a:extLst>
                </p14:cNvPr>
                <p14:cNvContentPartPr/>
                <p14:nvPr/>
              </p14:nvContentPartPr>
              <p14:xfrm>
                <a:off x="3211429" y="3313908"/>
                <a:ext cx="68040" cy="277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CA8F4DED-2F86-50BB-1DEE-0ED35609DAB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202429" y="3305268"/>
                  <a:ext cx="856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AE2A9E41-16B8-19C6-A211-654D39438383}"/>
                    </a:ext>
                  </a:extLst>
                </p14:cNvPr>
                <p14:cNvContentPartPr/>
                <p14:nvPr/>
              </p14:nvContentPartPr>
              <p14:xfrm>
                <a:off x="3428869" y="3316068"/>
                <a:ext cx="110520" cy="428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AE2A9E41-16B8-19C6-A211-654D3943838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420229" y="3307068"/>
                  <a:ext cx="1281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05EBA5F-CB69-016F-A616-A12E6A3AB253}"/>
                    </a:ext>
                  </a:extLst>
                </p14:cNvPr>
                <p14:cNvContentPartPr/>
                <p14:nvPr/>
              </p14:nvContentPartPr>
              <p14:xfrm>
                <a:off x="3726949" y="3307068"/>
                <a:ext cx="87480" cy="450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05EBA5F-CB69-016F-A616-A12E6A3AB253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718309" y="3298068"/>
                  <a:ext cx="10512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0F491E4F-9A4D-ADCB-434A-59CFB4698A92}"/>
                    </a:ext>
                  </a:extLst>
                </p14:cNvPr>
                <p14:cNvContentPartPr/>
                <p14:nvPr/>
              </p14:nvContentPartPr>
              <p14:xfrm>
                <a:off x="3992989" y="3263508"/>
                <a:ext cx="135000" cy="586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0F491E4F-9A4D-ADCB-434A-59CFB4698A92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983989" y="3254508"/>
                  <a:ext cx="15264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F11EE959-3520-E567-53F2-C204878E71F4}"/>
                    </a:ext>
                  </a:extLst>
                </p14:cNvPr>
                <p14:cNvContentPartPr/>
                <p14:nvPr/>
              </p14:nvContentPartPr>
              <p14:xfrm>
                <a:off x="4272709" y="3237228"/>
                <a:ext cx="120960" cy="561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F11EE959-3520-E567-53F2-C204878E71F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264069" y="3228588"/>
                  <a:ext cx="1386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A4990694-6C54-5C52-DB10-4171245A0692}"/>
                    </a:ext>
                  </a:extLst>
                </p14:cNvPr>
                <p14:cNvContentPartPr/>
                <p14:nvPr/>
              </p14:nvContentPartPr>
              <p14:xfrm>
                <a:off x="3976069" y="3290148"/>
                <a:ext cx="360" cy="3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A4990694-6C54-5C52-DB10-4171245A0692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967429" y="328150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0AFCF577-33E7-DE8B-8E6F-707C7B100545}"/>
                  </a:ext>
                </a:extLst>
              </p14:cNvPr>
              <p14:cNvContentPartPr/>
              <p14:nvPr/>
            </p14:nvContentPartPr>
            <p14:xfrm>
              <a:off x="9246746" y="3306437"/>
              <a:ext cx="1191459" cy="327871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0AFCF577-33E7-DE8B-8E6F-707C7B100545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9237747" y="3297439"/>
                <a:ext cx="1209097" cy="345506"/>
              </a:xfrm>
              <a:prstGeom prst="rect">
                <a:avLst/>
              </a:prstGeom>
            </p:spPr>
          </p:pic>
        </mc:Fallback>
      </mc:AlternateContent>
      <p:grpSp>
        <p:nvGrpSpPr>
          <p:cNvPr id="130" name="Group 129">
            <a:extLst>
              <a:ext uri="{FF2B5EF4-FFF2-40B4-BE49-F238E27FC236}">
                <a16:creationId xmlns:a16="http://schemas.microsoft.com/office/drawing/2014/main" id="{C8918CD2-76AC-7239-3474-399C72A7EF3A}"/>
              </a:ext>
            </a:extLst>
          </p:cNvPr>
          <p:cNvGrpSpPr/>
          <p:nvPr/>
        </p:nvGrpSpPr>
        <p:grpSpPr>
          <a:xfrm>
            <a:off x="5838034" y="3241576"/>
            <a:ext cx="5894727" cy="887506"/>
            <a:chOff x="5838034" y="3241576"/>
            <a:chExt cx="5894727" cy="887506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3CC1940E-8E84-4D42-2653-40CB6B73A988}"/>
                    </a:ext>
                  </a:extLst>
                </p14:cNvPr>
                <p14:cNvContentPartPr/>
                <p14:nvPr/>
              </p14:nvContentPartPr>
              <p14:xfrm>
                <a:off x="10529399" y="3241576"/>
                <a:ext cx="1203362" cy="291945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3CC1940E-8E84-4D42-2653-40CB6B73A988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520400" y="3232936"/>
                  <a:ext cx="1221000" cy="3095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801162D2-68B0-72C8-31F6-3EF9E129C54C}"/>
                    </a:ext>
                  </a:extLst>
                </p14:cNvPr>
                <p14:cNvContentPartPr/>
                <p14:nvPr/>
              </p14:nvContentPartPr>
              <p14:xfrm>
                <a:off x="11378337" y="3253904"/>
                <a:ext cx="299790" cy="28578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801162D2-68B0-72C8-31F6-3EF9E129C54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369340" y="3245331"/>
                  <a:ext cx="317425" cy="460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0E502E1C-4A7E-9CB2-9D81-545E589063FF}"/>
                    </a:ext>
                  </a:extLst>
                </p14:cNvPr>
                <p14:cNvContentPartPr/>
                <p14:nvPr/>
              </p14:nvContentPartPr>
              <p14:xfrm>
                <a:off x="5838034" y="3773537"/>
                <a:ext cx="1225496" cy="355545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0E502E1C-4A7E-9CB2-9D81-545E589063F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829034" y="3764900"/>
                  <a:ext cx="1243137" cy="37317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5DD5CBBE-EDC9-8B24-A7BD-356A61B5D9CB}"/>
              </a:ext>
            </a:extLst>
          </p:cNvPr>
          <p:cNvGrpSpPr/>
          <p:nvPr/>
        </p:nvGrpSpPr>
        <p:grpSpPr>
          <a:xfrm>
            <a:off x="7403911" y="3557158"/>
            <a:ext cx="1848611" cy="543544"/>
            <a:chOff x="8820876" y="3617501"/>
            <a:chExt cx="1848611" cy="54354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B986054E-8D05-9FCB-83F5-5E7376C94AB9}"/>
                    </a:ext>
                  </a:extLst>
                </p14:cNvPr>
                <p14:cNvContentPartPr/>
                <p14:nvPr/>
              </p14:nvContentPartPr>
              <p14:xfrm>
                <a:off x="8820876" y="3617501"/>
                <a:ext cx="1848611" cy="543544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B986054E-8D05-9FCB-83F5-5E7376C94AB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812238" y="3608502"/>
                  <a:ext cx="1866248" cy="5611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B22DBE4A-4476-038D-AD00-F64FE21E2C05}"/>
                    </a:ext>
                  </a:extLst>
                </p14:cNvPr>
                <p14:cNvContentPartPr/>
                <p14:nvPr/>
              </p14:nvContentPartPr>
              <p14:xfrm>
                <a:off x="10376421" y="3795974"/>
                <a:ext cx="66682" cy="33061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B22DBE4A-4476-038D-AD00-F64FE21E2C05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0367817" y="3786990"/>
                  <a:ext cx="84249" cy="506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1BB9FD64-1F1C-0B9E-11B5-B2CFBC7098AE}"/>
                    </a:ext>
                  </a:extLst>
                </p14:cNvPr>
                <p14:cNvContentPartPr/>
                <p14:nvPr/>
              </p14:nvContentPartPr>
              <p14:xfrm>
                <a:off x="10161805" y="3781125"/>
                <a:ext cx="290544" cy="23815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1BB9FD64-1F1C-0B9E-11B5-B2CFBC7098AE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153164" y="3772465"/>
                  <a:ext cx="308185" cy="414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27CAC007-4B10-E21E-F561-AC704BD84EFD}"/>
                    </a:ext>
                  </a:extLst>
                </p14:cNvPr>
                <p14:cNvContentPartPr/>
                <p14:nvPr/>
              </p14:nvContentPartPr>
              <p14:xfrm>
                <a:off x="9978849" y="3824272"/>
                <a:ext cx="30259" cy="1961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27CAC007-4B10-E21E-F561-AC704BD84EFD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970204" y="3816101"/>
                  <a:ext cx="47910" cy="179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1AD53A63-538D-7612-70A8-FAF8221C24D7}"/>
                    </a:ext>
                  </a:extLst>
                </p14:cNvPr>
                <p14:cNvContentPartPr/>
                <p14:nvPr/>
              </p14:nvContentPartPr>
              <p14:xfrm>
                <a:off x="9616580" y="3811104"/>
                <a:ext cx="397292" cy="1653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1AD53A63-538D-7612-70A8-FAF8221C24D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607943" y="3802480"/>
                  <a:ext cx="414925" cy="3413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9096CE65-ED56-D7A0-F229-563D5C737ED9}"/>
              </a:ext>
            </a:extLst>
          </p:cNvPr>
          <p:cNvGrpSpPr/>
          <p:nvPr/>
        </p:nvGrpSpPr>
        <p:grpSpPr>
          <a:xfrm>
            <a:off x="9555781" y="3654911"/>
            <a:ext cx="1307869" cy="260285"/>
            <a:chOff x="9555781" y="3654911"/>
            <a:chExt cx="1307869" cy="26028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0A5E950F-2661-820C-950E-B90134A70039}"/>
                    </a:ext>
                  </a:extLst>
                </p14:cNvPr>
                <p14:cNvContentPartPr/>
                <p14:nvPr/>
              </p14:nvContentPartPr>
              <p14:xfrm>
                <a:off x="9557182" y="3721874"/>
                <a:ext cx="240392" cy="193322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0A5E950F-2661-820C-950E-B90134A70039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548545" y="3712874"/>
                  <a:ext cx="258026" cy="2109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880DAEEC-0649-83BA-3899-4A52D95867D9}"/>
                    </a:ext>
                  </a:extLst>
                </p14:cNvPr>
                <p14:cNvContentPartPr/>
                <p14:nvPr/>
              </p14:nvContentPartPr>
              <p14:xfrm>
                <a:off x="9555781" y="3655752"/>
                <a:ext cx="237030" cy="12048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880DAEEC-0649-83BA-3899-4A52D95867D9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546789" y="3646893"/>
                  <a:ext cx="254654" cy="294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2ADE5252-33B0-437E-75FC-53C69991C6D1}"/>
                    </a:ext>
                  </a:extLst>
                </p14:cNvPr>
                <p14:cNvContentPartPr/>
                <p14:nvPr/>
              </p14:nvContentPartPr>
              <p14:xfrm>
                <a:off x="10020876" y="3654911"/>
                <a:ext cx="842774" cy="254961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2ADE5252-33B0-437E-75FC-53C69991C6D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011876" y="3646280"/>
                  <a:ext cx="860414" cy="2725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71203389-8B16-B1EC-C4EA-2B75D08D38DD}"/>
                    </a:ext>
                  </a:extLst>
                </p14:cNvPr>
                <p14:cNvContentPartPr/>
                <p14:nvPr/>
              </p14:nvContentPartPr>
              <p14:xfrm>
                <a:off x="10607007" y="3747930"/>
                <a:ext cx="19893" cy="8966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71203389-8B16-B1EC-C4EA-2B75D08D38DD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597965" y="3738964"/>
                  <a:ext cx="37616" cy="265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FFBEEE6F-38F5-926B-E019-A0BF2FE46DF2}"/>
                    </a:ext>
                  </a:extLst>
                </p14:cNvPr>
                <p14:cNvContentPartPr/>
                <p14:nvPr/>
              </p14:nvContentPartPr>
              <p14:xfrm>
                <a:off x="10117257" y="3706184"/>
                <a:ext cx="26897" cy="39785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FFBEEE6F-38F5-926B-E019-A0BF2FE46DF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108291" y="3697223"/>
                  <a:ext cx="44470" cy="57348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144" name="Ink 143">
                <a:extLst>
                  <a:ext uri="{FF2B5EF4-FFF2-40B4-BE49-F238E27FC236}">
                    <a16:creationId xmlns:a16="http://schemas.microsoft.com/office/drawing/2014/main" id="{06131F97-1BBA-5626-2314-9FA29051A03D}"/>
                  </a:ext>
                </a:extLst>
              </p14:cNvPr>
              <p14:cNvContentPartPr/>
              <p14:nvPr/>
            </p14:nvContentPartPr>
            <p14:xfrm>
              <a:off x="10957229" y="3881015"/>
              <a:ext cx="17371" cy="28298"/>
            </p14:xfrm>
          </p:contentPart>
        </mc:Choice>
        <mc:Fallback xmlns="">
          <p:pic>
            <p:nvPicPr>
              <p:cNvPr id="144" name="Ink 143">
                <a:extLst>
                  <a:ext uri="{FF2B5EF4-FFF2-40B4-BE49-F238E27FC236}">
                    <a16:creationId xmlns:a16="http://schemas.microsoft.com/office/drawing/2014/main" id="{06131F97-1BBA-5626-2314-9FA29051A03D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10948366" y="3872060"/>
                <a:ext cx="34742" cy="458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111A0525-7E96-ECF8-30A2-03B0CC3FC7F6}"/>
                  </a:ext>
                </a:extLst>
              </p14:cNvPr>
              <p14:cNvContentPartPr/>
              <p14:nvPr/>
            </p14:nvContentPartPr>
            <p14:xfrm>
              <a:off x="955771" y="1031591"/>
              <a:ext cx="4457160" cy="87120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111A0525-7E96-ECF8-30A2-03B0CC3FC7F6}"/>
                  </a:ext>
                </a:extLst>
              </p:cNvPr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946771" y="1022591"/>
                <a:ext cx="4474800" cy="104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73" name="Group 172">
            <a:extLst>
              <a:ext uri="{FF2B5EF4-FFF2-40B4-BE49-F238E27FC236}">
                <a16:creationId xmlns:a16="http://schemas.microsoft.com/office/drawing/2014/main" id="{C381604E-4441-8453-C4AA-AD65941D7734}"/>
              </a:ext>
            </a:extLst>
          </p:cNvPr>
          <p:cNvGrpSpPr/>
          <p:nvPr/>
        </p:nvGrpSpPr>
        <p:grpSpPr>
          <a:xfrm>
            <a:off x="1020211" y="583541"/>
            <a:ext cx="5548357" cy="347604"/>
            <a:chOff x="1020211" y="583541"/>
            <a:chExt cx="5548357" cy="34760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0ECD3B20-5850-B81F-BC97-7B65035CB751}"/>
                    </a:ext>
                  </a:extLst>
                </p14:cNvPr>
                <p14:cNvContentPartPr/>
                <p14:nvPr/>
              </p14:nvContentPartPr>
              <p14:xfrm>
                <a:off x="5739091" y="656502"/>
                <a:ext cx="28019" cy="265211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0ECD3B20-5850-B81F-BC97-7B65035CB751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5730111" y="647506"/>
                  <a:ext cx="45621" cy="2828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93E3004-E95D-96D3-25F4-842A8F9E6D90}"/>
                    </a:ext>
                  </a:extLst>
                </p14:cNvPr>
                <p14:cNvContentPartPr/>
                <p14:nvPr/>
              </p14:nvContentPartPr>
              <p14:xfrm>
                <a:off x="5799845" y="672037"/>
                <a:ext cx="39393" cy="243017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93E3004-E95D-96D3-25F4-842A8F9E6D90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5790892" y="663396"/>
                  <a:ext cx="56941" cy="2606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D6F1A6B8-9D48-9A56-89C1-24BFEE922D0D}"/>
                    </a:ext>
                  </a:extLst>
                </p14:cNvPr>
                <p14:cNvContentPartPr/>
                <p14:nvPr/>
              </p14:nvContentPartPr>
              <p14:xfrm>
                <a:off x="5795961" y="796598"/>
                <a:ext cx="143702" cy="13316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D6F1A6B8-9D48-9A56-89C1-24BFEE922D0D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5787317" y="787961"/>
                  <a:ext cx="161350" cy="309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D33D89A-64AD-95C8-FAE8-CFA16A6A37CA}"/>
                    </a:ext>
                  </a:extLst>
                </p14:cNvPr>
                <p14:cNvContentPartPr/>
                <p14:nvPr/>
              </p14:nvContentPartPr>
              <p14:xfrm>
                <a:off x="5918857" y="667876"/>
                <a:ext cx="52432" cy="263269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D33D89A-64AD-95C8-FAE8-CFA16A6A37CA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5910238" y="658885"/>
                  <a:ext cx="70029" cy="2808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81EBE843-7F2F-959A-D6C2-E9B212B6793F}"/>
                    </a:ext>
                  </a:extLst>
                </p14:cNvPr>
                <p14:cNvContentPartPr/>
                <p14:nvPr/>
              </p14:nvContentPartPr>
              <p14:xfrm>
                <a:off x="6081701" y="757482"/>
                <a:ext cx="164231" cy="31348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81EBE843-7F2F-959A-D6C2-E9B212B6793F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6072697" y="748834"/>
                  <a:ext cx="181879" cy="490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C4E0ACC5-DD84-1AF7-2EB0-E2779DD77724}"/>
                    </a:ext>
                  </a:extLst>
                </p14:cNvPr>
                <p14:cNvContentPartPr/>
                <p14:nvPr/>
              </p14:nvContentPartPr>
              <p14:xfrm>
                <a:off x="6090856" y="826559"/>
                <a:ext cx="168392" cy="15535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C4E0ACC5-DD84-1AF7-2EB0-E2779DD77724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6081861" y="818085"/>
                  <a:ext cx="186023" cy="328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F64E990-C31B-634E-9AFC-F750ADA30228}"/>
                    </a:ext>
                  </a:extLst>
                </p14:cNvPr>
                <p14:cNvContentPartPr/>
                <p14:nvPr/>
              </p14:nvContentPartPr>
              <p14:xfrm>
                <a:off x="6354957" y="663437"/>
                <a:ext cx="210837" cy="229424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F64E990-C31B-634E-9AFC-F750ADA30228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6346322" y="654793"/>
                  <a:ext cx="228467" cy="2470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16A7196-7E23-73AB-9532-2FFCCEA34387}"/>
                    </a:ext>
                  </a:extLst>
                </p14:cNvPr>
                <p14:cNvContentPartPr/>
                <p14:nvPr/>
              </p14:nvContentPartPr>
              <p14:xfrm>
                <a:off x="6295312" y="583541"/>
                <a:ext cx="273256" cy="31071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16A7196-7E23-73AB-9532-2FFCCEA3438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286311" y="574870"/>
                  <a:ext cx="290897" cy="487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F30C12E-5D5F-6D86-B6F8-8B305474D0F2}"/>
                    </a:ext>
                  </a:extLst>
                </p14:cNvPr>
                <p14:cNvContentPartPr/>
                <p14:nvPr/>
              </p14:nvContentPartPr>
              <p14:xfrm>
                <a:off x="5771549" y="587148"/>
                <a:ext cx="228037" cy="5548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F30C12E-5D5F-6D86-B6F8-8B305474D0F2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5762557" y="577901"/>
                  <a:ext cx="245661" cy="236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E2982A46-DF35-1914-AC91-F018C5F22582}"/>
                    </a:ext>
                  </a:extLst>
                </p14:cNvPr>
                <p14:cNvContentPartPr/>
                <p14:nvPr/>
              </p14:nvContentPartPr>
              <p14:xfrm>
                <a:off x="1020211" y="670511"/>
                <a:ext cx="4303800" cy="12240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E2982A46-DF35-1914-AC91-F018C5F22582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011571" y="661511"/>
                  <a:ext cx="4321440" cy="140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9">
            <p14:nvContentPartPr>
              <p14:cNvPr id="174" name="Ink 173">
                <a:extLst>
                  <a:ext uri="{FF2B5EF4-FFF2-40B4-BE49-F238E27FC236}">
                    <a16:creationId xmlns:a16="http://schemas.microsoft.com/office/drawing/2014/main" id="{B82301D7-12C5-A6F6-F5D8-2BEE94BF3CFF}"/>
                  </a:ext>
                </a:extLst>
              </p14:cNvPr>
              <p14:cNvContentPartPr/>
              <p14:nvPr/>
            </p14:nvContentPartPr>
            <p14:xfrm>
              <a:off x="999331" y="1306631"/>
              <a:ext cx="4480560" cy="160200"/>
            </p14:xfrm>
          </p:contentPart>
        </mc:Choice>
        <mc:Fallback xmlns="">
          <p:pic>
            <p:nvPicPr>
              <p:cNvPr id="174" name="Ink 173">
                <a:extLst>
                  <a:ext uri="{FF2B5EF4-FFF2-40B4-BE49-F238E27FC236}">
                    <a16:creationId xmlns:a16="http://schemas.microsoft.com/office/drawing/2014/main" id="{B82301D7-12C5-A6F6-F5D8-2BEE94BF3CFF}"/>
                  </a:ext>
                </a:extLst>
              </p:cNvPr>
              <p:cNvPicPr/>
              <p:nvPr/>
            </p:nvPicPr>
            <p:blipFill>
              <a:blip r:embed="rId130"/>
              <a:stretch>
                <a:fillRect/>
              </a:stretch>
            </p:blipFill>
            <p:spPr>
              <a:xfrm>
                <a:off x="990691" y="1297631"/>
                <a:ext cx="449820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7C06FEF1-5C0D-F7D3-9370-99B150190E7A}"/>
                  </a:ext>
                </a:extLst>
              </p14:cNvPr>
              <p14:cNvContentPartPr/>
              <p14:nvPr/>
            </p14:nvContentPartPr>
            <p14:xfrm>
              <a:off x="6097831" y="2731580"/>
              <a:ext cx="167546" cy="8686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7C06FEF1-5C0D-F7D3-9370-99B150190E7A}"/>
                  </a:ext>
                </a:extLst>
              </p:cNvPr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6088823" y="2722532"/>
                <a:ext cx="185201" cy="264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3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AC8D4A8A-10B1-264A-CBD4-DA0F18505152}"/>
                  </a:ext>
                </a:extLst>
              </p14:cNvPr>
              <p14:cNvContentPartPr/>
              <p14:nvPr/>
            </p14:nvContentPartPr>
            <p14:xfrm>
              <a:off x="6359237" y="2476338"/>
              <a:ext cx="615550" cy="430353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AC8D4A8A-10B1-264A-CBD4-DA0F18505152}"/>
                  </a:ext>
                </a:extLst>
              </p:cNvPr>
              <p:cNvPicPr/>
              <p:nvPr/>
            </p:nvPicPr>
            <p:blipFill>
              <a:blip r:embed="rId134"/>
              <a:stretch>
                <a:fillRect/>
              </a:stretch>
            </p:blipFill>
            <p:spPr>
              <a:xfrm>
                <a:off x="6350238" y="2467335"/>
                <a:ext cx="633189" cy="4479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5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0D6C1286-CE35-84BA-4FBF-4A95A7DC8B74}"/>
                  </a:ext>
                </a:extLst>
              </p14:cNvPr>
              <p14:cNvContentPartPr/>
              <p14:nvPr/>
            </p14:nvContentPartPr>
            <p14:xfrm>
              <a:off x="6560684" y="2604940"/>
              <a:ext cx="30820" cy="22975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0D6C1286-CE35-84BA-4FBF-4A95A7DC8B74}"/>
                  </a:ext>
                </a:extLst>
              </p:cNvPr>
              <p:cNvPicPr/>
              <p:nvPr/>
            </p:nvPicPr>
            <p:blipFill>
              <a:blip r:embed="rId136"/>
              <a:stretch>
                <a:fillRect/>
              </a:stretch>
            </p:blipFill>
            <p:spPr>
              <a:xfrm>
                <a:off x="6551725" y="2596324"/>
                <a:ext cx="48380" cy="40565"/>
              </a:xfrm>
              <a:prstGeom prst="rect">
                <a:avLst/>
              </a:prstGeom>
            </p:spPr>
          </p:pic>
        </mc:Fallback>
      </mc:AlternateContent>
      <p:grpSp>
        <p:nvGrpSpPr>
          <p:cNvPr id="183" name="Group 182">
            <a:extLst>
              <a:ext uri="{FF2B5EF4-FFF2-40B4-BE49-F238E27FC236}">
                <a16:creationId xmlns:a16="http://schemas.microsoft.com/office/drawing/2014/main" id="{E8821EF1-C133-9FBD-61FF-6C2A21E5694F}"/>
              </a:ext>
            </a:extLst>
          </p:cNvPr>
          <p:cNvGrpSpPr/>
          <p:nvPr/>
        </p:nvGrpSpPr>
        <p:grpSpPr>
          <a:xfrm>
            <a:off x="1736149" y="3227508"/>
            <a:ext cx="2872800" cy="279360"/>
            <a:chOff x="1736149" y="3227508"/>
            <a:chExt cx="2872800" cy="27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592248D-B41F-F096-836C-29A7E94E507D}"/>
                    </a:ext>
                  </a:extLst>
                </p14:cNvPr>
                <p14:cNvContentPartPr/>
                <p14:nvPr/>
              </p14:nvContentPartPr>
              <p14:xfrm>
                <a:off x="1736149" y="3227508"/>
                <a:ext cx="2849400" cy="2509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592248D-B41F-F096-836C-29A7E94E507D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727149" y="3218508"/>
                  <a:ext cx="286704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2141434-1F96-CEA1-D47E-F3C3BD52F95C}"/>
                    </a:ext>
                  </a:extLst>
                </p14:cNvPr>
                <p14:cNvContentPartPr/>
                <p14:nvPr/>
              </p14:nvContentPartPr>
              <p14:xfrm>
                <a:off x="4547389" y="3263508"/>
                <a:ext cx="61560" cy="1544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2141434-1F96-CEA1-D47E-F3C3BD52F95C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4538389" y="3254868"/>
                  <a:ext cx="7920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D06213C-645B-EE56-BFC7-2167DB9C45F8}"/>
                    </a:ext>
                  </a:extLst>
                </p14:cNvPr>
                <p14:cNvContentPartPr/>
                <p14:nvPr/>
              </p14:nvContentPartPr>
              <p14:xfrm>
                <a:off x="1810309" y="3382308"/>
                <a:ext cx="2783520" cy="1245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D06213C-645B-EE56-BFC7-2167DB9C45F8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801309" y="3373308"/>
                  <a:ext cx="2801160" cy="14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83BDF74-6772-C52F-DD67-A992AD175516}"/>
              </a:ext>
            </a:extLst>
          </p:cNvPr>
          <p:cNvGrpSpPr/>
          <p:nvPr/>
        </p:nvGrpSpPr>
        <p:grpSpPr>
          <a:xfrm>
            <a:off x="6457719" y="4156962"/>
            <a:ext cx="260005" cy="276535"/>
            <a:chOff x="6457719" y="4156962"/>
            <a:chExt cx="260005" cy="27653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80D1100A-ECA6-4EE8-C17A-D17DC8712D04}"/>
                    </a:ext>
                  </a:extLst>
                </p14:cNvPr>
                <p14:cNvContentPartPr/>
                <p14:nvPr/>
              </p14:nvContentPartPr>
              <p14:xfrm>
                <a:off x="6496103" y="4203191"/>
                <a:ext cx="190801" cy="230306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80D1100A-ECA6-4EE8-C17A-D17DC8712D04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6487120" y="4194555"/>
                  <a:ext cx="208408" cy="2479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D8F3C7AA-C992-1480-74A6-E99D01A8D753}"/>
                    </a:ext>
                  </a:extLst>
                </p14:cNvPr>
                <p14:cNvContentPartPr/>
                <p14:nvPr/>
              </p14:nvContentPartPr>
              <p14:xfrm>
                <a:off x="6457719" y="4156962"/>
                <a:ext cx="260005" cy="7285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D8F3C7AA-C992-1480-74A6-E99D01A8D753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6448729" y="4147856"/>
                  <a:ext cx="277626" cy="2513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89B1AE06-798B-B8DA-F5DA-E1220C2C132B}"/>
                  </a:ext>
                </a:extLst>
              </p14:cNvPr>
              <p14:cNvContentPartPr/>
              <p14:nvPr/>
            </p14:nvContentPartPr>
            <p14:xfrm>
              <a:off x="1206229" y="2944188"/>
              <a:ext cx="3839400" cy="9072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89B1AE06-798B-B8DA-F5DA-E1220C2C132B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1197589" y="2935548"/>
                <a:ext cx="3857040" cy="1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195" name="Ink 194">
                <a:extLst>
                  <a:ext uri="{FF2B5EF4-FFF2-40B4-BE49-F238E27FC236}">
                    <a16:creationId xmlns:a16="http://schemas.microsoft.com/office/drawing/2014/main" id="{893368E1-A691-5EE4-B5BF-D4751808F89F}"/>
                  </a:ext>
                </a:extLst>
              </p14:cNvPr>
              <p14:cNvContentPartPr/>
              <p14:nvPr/>
            </p14:nvContentPartPr>
            <p14:xfrm>
              <a:off x="1197949" y="2540268"/>
              <a:ext cx="4006080" cy="185760"/>
            </p14:xfrm>
          </p:contentPart>
        </mc:Choice>
        <mc:Fallback xmlns="">
          <p:pic>
            <p:nvPicPr>
              <p:cNvPr id="195" name="Ink 194">
                <a:extLst>
                  <a:ext uri="{FF2B5EF4-FFF2-40B4-BE49-F238E27FC236}">
                    <a16:creationId xmlns:a16="http://schemas.microsoft.com/office/drawing/2014/main" id="{893368E1-A691-5EE4-B5BF-D4751808F89F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1188949" y="2531628"/>
                <a:ext cx="402372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196" name="Ink 195">
                <a:extLst>
                  <a:ext uri="{FF2B5EF4-FFF2-40B4-BE49-F238E27FC236}">
                    <a16:creationId xmlns:a16="http://schemas.microsoft.com/office/drawing/2014/main" id="{5B454EF4-08B8-B908-9D0C-BC4F6022432D}"/>
                  </a:ext>
                </a:extLst>
              </p14:cNvPr>
              <p14:cNvContentPartPr/>
              <p14:nvPr/>
            </p14:nvContentPartPr>
            <p14:xfrm>
              <a:off x="1337269" y="3634308"/>
              <a:ext cx="3755160" cy="236520"/>
            </p14:xfrm>
          </p:contentPart>
        </mc:Choice>
        <mc:Fallback xmlns="">
          <p:pic>
            <p:nvPicPr>
              <p:cNvPr id="196" name="Ink 195">
                <a:extLst>
                  <a:ext uri="{FF2B5EF4-FFF2-40B4-BE49-F238E27FC236}">
                    <a16:creationId xmlns:a16="http://schemas.microsoft.com/office/drawing/2014/main" id="{5B454EF4-08B8-B908-9D0C-BC4F6022432D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1328269" y="3625308"/>
                <a:ext cx="3772800" cy="25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202" name="Ink 201">
                <a:extLst>
                  <a:ext uri="{FF2B5EF4-FFF2-40B4-BE49-F238E27FC236}">
                    <a16:creationId xmlns:a16="http://schemas.microsoft.com/office/drawing/2014/main" id="{D6E33AAA-DA4A-6C90-1EEF-5EAF972C275F}"/>
                  </a:ext>
                </a:extLst>
              </p14:cNvPr>
              <p14:cNvContentPartPr/>
              <p14:nvPr/>
            </p14:nvContentPartPr>
            <p14:xfrm>
              <a:off x="4859509" y="3187188"/>
              <a:ext cx="360" cy="360"/>
            </p14:xfrm>
          </p:contentPart>
        </mc:Choice>
        <mc:Fallback xmlns="">
          <p:pic>
            <p:nvPicPr>
              <p:cNvPr id="202" name="Ink 201">
                <a:extLst>
                  <a:ext uri="{FF2B5EF4-FFF2-40B4-BE49-F238E27FC236}">
                    <a16:creationId xmlns:a16="http://schemas.microsoft.com/office/drawing/2014/main" id="{D6E33AAA-DA4A-6C90-1EEF-5EAF972C275F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4850509" y="317854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207" name="Ink 206">
                <a:extLst>
                  <a:ext uri="{FF2B5EF4-FFF2-40B4-BE49-F238E27FC236}">
                    <a16:creationId xmlns:a16="http://schemas.microsoft.com/office/drawing/2014/main" id="{3AD66D43-DF7E-0A86-F1ED-CB0AE2C4507A}"/>
                  </a:ext>
                </a:extLst>
              </p14:cNvPr>
              <p14:cNvContentPartPr/>
              <p14:nvPr/>
            </p14:nvContentPartPr>
            <p14:xfrm>
              <a:off x="1864669" y="3238308"/>
              <a:ext cx="360" cy="360"/>
            </p14:xfrm>
          </p:contentPart>
        </mc:Choice>
        <mc:Fallback xmlns="">
          <p:pic>
            <p:nvPicPr>
              <p:cNvPr id="207" name="Ink 206">
                <a:extLst>
                  <a:ext uri="{FF2B5EF4-FFF2-40B4-BE49-F238E27FC236}">
                    <a16:creationId xmlns:a16="http://schemas.microsoft.com/office/drawing/2014/main" id="{3AD66D43-DF7E-0A86-F1ED-CB0AE2C4507A}"/>
                  </a:ext>
                </a:extLst>
              </p:cNvPr>
              <p:cNvPicPr/>
              <p:nvPr/>
            </p:nvPicPr>
            <p:blipFill>
              <a:blip r:embed="rId156"/>
              <a:stretch>
                <a:fillRect/>
              </a:stretch>
            </p:blipFill>
            <p:spPr>
              <a:xfrm>
                <a:off x="1856029" y="3229668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3" name="Group 212">
            <a:extLst>
              <a:ext uri="{FF2B5EF4-FFF2-40B4-BE49-F238E27FC236}">
                <a16:creationId xmlns:a16="http://schemas.microsoft.com/office/drawing/2014/main" id="{6023E43B-7DB0-A55F-4396-0FCE5979682B}"/>
              </a:ext>
            </a:extLst>
          </p:cNvPr>
          <p:cNvGrpSpPr/>
          <p:nvPr/>
        </p:nvGrpSpPr>
        <p:grpSpPr>
          <a:xfrm>
            <a:off x="5762178" y="2594013"/>
            <a:ext cx="159421" cy="274854"/>
            <a:chOff x="5762178" y="2594013"/>
            <a:chExt cx="159421" cy="27485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3039A9CE-3577-C899-0F3A-42992B7B91E3}"/>
                    </a:ext>
                  </a:extLst>
                </p14:cNvPr>
                <p14:cNvContentPartPr/>
                <p14:nvPr/>
              </p14:nvContentPartPr>
              <p14:xfrm>
                <a:off x="5762178" y="2628755"/>
                <a:ext cx="13168" cy="240112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3039A9CE-3577-C899-0F3A-42992B7B91E3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5753637" y="2619755"/>
                  <a:ext cx="30607" cy="2577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62B006E2-0666-936F-457A-D194058B140C}"/>
                    </a:ext>
                  </a:extLst>
                </p14:cNvPr>
                <p14:cNvContentPartPr/>
                <p14:nvPr/>
              </p14:nvContentPartPr>
              <p14:xfrm>
                <a:off x="5858559" y="2594013"/>
                <a:ext cx="41466" cy="26841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62B006E2-0666-936F-457A-D194058B140C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5849905" y="2585018"/>
                  <a:ext cx="59134" cy="2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906A83B9-1EF3-FB36-5A71-80EDE8DBFD62}"/>
                    </a:ext>
                  </a:extLst>
                </p14:cNvPr>
                <p14:cNvContentPartPr/>
                <p14:nvPr/>
              </p14:nvContentPartPr>
              <p14:xfrm>
                <a:off x="5763299" y="2717851"/>
                <a:ext cx="158300" cy="46229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906A83B9-1EF3-FB36-5A71-80EDE8DBFD62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5754305" y="2708892"/>
                  <a:ext cx="175929" cy="63789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214" name="Ink 213">
                <a:extLst>
                  <a:ext uri="{FF2B5EF4-FFF2-40B4-BE49-F238E27FC236}">
                    <a16:creationId xmlns:a16="http://schemas.microsoft.com/office/drawing/2014/main" id="{510AD391-F1A3-664C-27A4-6F6DA53FEDEC}"/>
                  </a:ext>
                </a:extLst>
              </p14:cNvPr>
              <p14:cNvContentPartPr/>
              <p14:nvPr/>
            </p14:nvContentPartPr>
            <p14:xfrm>
              <a:off x="5715949" y="2463170"/>
              <a:ext cx="268970" cy="36703"/>
            </p14:xfrm>
          </p:contentPart>
        </mc:Choice>
        <mc:Fallback xmlns="">
          <p:pic>
            <p:nvPicPr>
              <p:cNvPr id="214" name="Ink 213">
                <a:extLst>
                  <a:ext uri="{FF2B5EF4-FFF2-40B4-BE49-F238E27FC236}">
                    <a16:creationId xmlns:a16="http://schemas.microsoft.com/office/drawing/2014/main" id="{510AD391-F1A3-664C-27A4-6F6DA53FEDEC}"/>
                  </a:ext>
                </a:extLst>
              </p:cNvPr>
              <p:cNvPicPr/>
              <p:nvPr/>
            </p:nvPicPr>
            <p:blipFill>
              <a:blip r:embed="rId164"/>
              <a:stretch>
                <a:fillRect/>
              </a:stretch>
            </p:blipFill>
            <p:spPr>
              <a:xfrm>
                <a:off x="5706947" y="2454534"/>
                <a:ext cx="286613" cy="54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215" name="Ink 214">
                <a:extLst>
                  <a:ext uri="{FF2B5EF4-FFF2-40B4-BE49-F238E27FC236}">
                    <a16:creationId xmlns:a16="http://schemas.microsoft.com/office/drawing/2014/main" id="{5DD163A8-DC9A-2740-AD6B-8B20492A42CB}"/>
                  </a:ext>
                </a:extLst>
              </p14:cNvPr>
              <p14:cNvContentPartPr/>
              <p14:nvPr/>
            </p14:nvContentPartPr>
            <p14:xfrm>
              <a:off x="5751532" y="2943015"/>
              <a:ext cx="680551" cy="302031"/>
            </p14:xfrm>
          </p:contentPart>
        </mc:Choice>
        <mc:Fallback xmlns="">
          <p:pic>
            <p:nvPicPr>
              <p:cNvPr id="215" name="Ink 214">
                <a:extLst>
                  <a:ext uri="{FF2B5EF4-FFF2-40B4-BE49-F238E27FC236}">
                    <a16:creationId xmlns:a16="http://schemas.microsoft.com/office/drawing/2014/main" id="{5DD163A8-DC9A-2740-AD6B-8B20492A42CB}"/>
                  </a:ext>
                </a:extLst>
              </p:cNvPr>
              <p:cNvPicPr/>
              <p:nvPr/>
            </p:nvPicPr>
            <p:blipFill>
              <a:blip r:embed="rId166"/>
              <a:stretch>
                <a:fillRect/>
              </a:stretch>
            </p:blipFill>
            <p:spPr>
              <a:xfrm>
                <a:off x="5742535" y="2934015"/>
                <a:ext cx="698186" cy="319670"/>
              </a:xfrm>
              <a:prstGeom prst="rect">
                <a:avLst/>
              </a:prstGeom>
            </p:spPr>
          </p:pic>
        </mc:Fallback>
      </mc:AlternateContent>
      <p:grpSp>
        <p:nvGrpSpPr>
          <p:cNvPr id="218" name="Group 217">
            <a:extLst>
              <a:ext uri="{FF2B5EF4-FFF2-40B4-BE49-F238E27FC236}">
                <a16:creationId xmlns:a16="http://schemas.microsoft.com/office/drawing/2014/main" id="{C3A9010E-9595-C815-CCEB-97FADA19FB8B}"/>
              </a:ext>
            </a:extLst>
          </p:cNvPr>
          <p:cNvGrpSpPr/>
          <p:nvPr/>
        </p:nvGrpSpPr>
        <p:grpSpPr>
          <a:xfrm>
            <a:off x="6571051" y="2891462"/>
            <a:ext cx="1047864" cy="361429"/>
            <a:chOff x="6571051" y="2891462"/>
            <a:chExt cx="1047864" cy="36142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78523B74-F633-D62C-7B83-0D8DB3FB1577}"/>
                    </a:ext>
                  </a:extLst>
                </p14:cNvPr>
                <p14:cNvContentPartPr/>
                <p14:nvPr/>
              </p14:nvContentPartPr>
              <p14:xfrm>
                <a:off x="6571051" y="3116164"/>
                <a:ext cx="196685" cy="117394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78523B74-F633-D62C-7B83-0D8DB3FB1577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562406" y="3107548"/>
                  <a:ext cx="214336" cy="1349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889EB69A-7D1A-D702-72A3-5A066697E96E}"/>
                    </a:ext>
                  </a:extLst>
                </p14:cNvPr>
                <p14:cNvContentPartPr/>
                <p14:nvPr/>
              </p14:nvContentPartPr>
              <p14:xfrm>
                <a:off x="6961058" y="2891462"/>
                <a:ext cx="657857" cy="361429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889EB69A-7D1A-D702-72A3-5A066697E96E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952056" y="2882462"/>
                  <a:ext cx="675501" cy="37906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69476A67-2651-917A-74D2-A26975E3FF89}"/>
              </a:ext>
            </a:extLst>
          </p:cNvPr>
          <p:cNvGrpSpPr/>
          <p:nvPr/>
        </p:nvGrpSpPr>
        <p:grpSpPr>
          <a:xfrm>
            <a:off x="7201030" y="4174893"/>
            <a:ext cx="170628" cy="319962"/>
            <a:chOff x="7201030" y="4174893"/>
            <a:chExt cx="170628" cy="31996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A3A45430-DA16-CDFF-EB4F-77A1A259500B}"/>
                    </a:ext>
                  </a:extLst>
                </p14:cNvPr>
                <p14:cNvContentPartPr/>
                <p14:nvPr/>
              </p14:nvContentPartPr>
              <p14:xfrm>
                <a:off x="7201030" y="4259226"/>
                <a:ext cx="13449" cy="233388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A3A45430-DA16-CDFF-EB4F-77A1A259500B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192182" y="4250582"/>
                  <a:ext cx="30791" cy="2510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9B4A697E-921E-9B5B-5D79-202F2FFAB9F2}"/>
                    </a:ext>
                  </a:extLst>
                </p14:cNvPr>
                <p14:cNvContentPartPr/>
                <p14:nvPr/>
              </p14:nvContentPartPr>
              <p14:xfrm>
                <a:off x="7344481" y="4267071"/>
                <a:ext cx="9806" cy="227784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9B4A697E-921E-9B5B-5D79-202F2FFAB9F2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335726" y="4258435"/>
                  <a:ext cx="26967" cy="2454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00A8769C-9089-9590-482E-15CB524C328B}"/>
                    </a:ext>
                  </a:extLst>
                </p14:cNvPr>
                <p14:cNvContentPartPr/>
                <p14:nvPr/>
              </p14:nvContentPartPr>
              <p14:xfrm>
                <a:off x="7237173" y="4386707"/>
                <a:ext cx="117394" cy="9246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00A8769C-9089-9590-482E-15CB524C328B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7228170" y="4377817"/>
                  <a:ext cx="135039" cy="266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B85CF863-C06B-E1AE-1465-CA0B6DB094D1}"/>
                    </a:ext>
                  </a:extLst>
                </p14:cNvPr>
                <p14:cNvContentPartPr/>
                <p14:nvPr/>
              </p14:nvContentPartPr>
              <p14:xfrm>
                <a:off x="7206073" y="4174893"/>
                <a:ext cx="165585" cy="13729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B85CF863-C06B-E1AE-1465-CA0B6DB094D1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7197074" y="4166092"/>
                  <a:ext cx="183223" cy="3097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AE884F40-6CB2-6733-8AB9-CC50D961E0D0}"/>
              </a:ext>
            </a:extLst>
          </p:cNvPr>
          <p:cNvGrpSpPr/>
          <p:nvPr/>
        </p:nvGrpSpPr>
        <p:grpSpPr>
          <a:xfrm>
            <a:off x="8228721" y="4238773"/>
            <a:ext cx="337334" cy="224703"/>
            <a:chOff x="8228721" y="4238773"/>
            <a:chExt cx="337334" cy="224703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0BA964FA-29E0-48F4-A163-7F2EE3FED387}"/>
                    </a:ext>
                  </a:extLst>
                </p14:cNvPr>
                <p14:cNvContentPartPr/>
                <p14:nvPr/>
              </p14:nvContentPartPr>
              <p14:xfrm>
                <a:off x="8238807" y="4272395"/>
                <a:ext cx="245996" cy="191081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0BA964FA-29E0-48F4-A163-7F2EE3FED387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8229803" y="4263759"/>
                  <a:ext cx="263644" cy="2087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97D6F30C-D27F-4A7A-4CC7-FAF14393A4BE}"/>
                    </a:ext>
                  </a:extLst>
                </p14:cNvPr>
                <p14:cNvContentPartPr/>
                <p14:nvPr/>
              </p14:nvContentPartPr>
              <p14:xfrm>
                <a:off x="8228721" y="4238773"/>
                <a:ext cx="337334" cy="28018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97D6F30C-D27F-4A7A-4CC7-FAF14393A4BE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8220081" y="4230152"/>
                  <a:ext cx="354975" cy="4561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5F98EF9A-3F19-8AF4-625D-72A5ECCA83E5}"/>
              </a:ext>
            </a:extLst>
          </p:cNvPr>
          <p:cNvGrpSpPr/>
          <p:nvPr/>
        </p:nvGrpSpPr>
        <p:grpSpPr>
          <a:xfrm>
            <a:off x="8814852" y="4249700"/>
            <a:ext cx="770208" cy="195284"/>
            <a:chOff x="8814852" y="4249700"/>
            <a:chExt cx="770208" cy="19528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E7AE4EAD-E5AE-1423-04DC-CDC0F771F7D8}"/>
                    </a:ext>
                  </a:extLst>
                </p14:cNvPr>
                <p14:cNvContentPartPr/>
                <p14:nvPr/>
              </p14:nvContentPartPr>
              <p14:xfrm>
                <a:off x="8816533" y="4352526"/>
                <a:ext cx="14849" cy="89377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E7AE4EAD-E5AE-1423-04DC-CDC0F771F7D8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8807694" y="4343552"/>
                  <a:ext cx="32173" cy="1069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093FC79C-E381-4BE7-F4CC-D1FCF81CBD02}"/>
                    </a:ext>
                  </a:extLst>
                </p14:cNvPr>
                <p14:cNvContentPartPr/>
                <p14:nvPr/>
              </p14:nvContentPartPr>
              <p14:xfrm>
                <a:off x="8814852" y="4301813"/>
                <a:ext cx="27457" cy="4763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093FC79C-E381-4BE7-F4CC-D1FCF81CBD02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8806294" y="4292653"/>
                  <a:ext cx="44930" cy="227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DDA77262-BE0B-35C9-9F65-17621791C1B8}"/>
                    </a:ext>
                  </a:extLst>
                </p14:cNvPr>
                <p14:cNvContentPartPr/>
                <p14:nvPr/>
              </p14:nvContentPartPr>
              <p14:xfrm>
                <a:off x="8900306" y="4356168"/>
                <a:ext cx="74527" cy="70605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DDA77262-BE0B-35C9-9F65-17621791C1B8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8891665" y="4347522"/>
                  <a:ext cx="92169" cy="882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F4AB187F-FC7C-75B9-C509-83BBF4D48FAE}"/>
                    </a:ext>
                  </a:extLst>
                </p14:cNvPr>
                <p14:cNvContentPartPr/>
                <p14:nvPr/>
              </p14:nvContentPartPr>
              <p14:xfrm>
                <a:off x="9022744" y="4332353"/>
                <a:ext cx="107588" cy="112631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F4AB187F-FC7C-75B9-C509-83BBF4D48FAE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9014108" y="4323357"/>
                  <a:ext cx="125219" cy="1302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14C86E18-4FE9-0EA5-9750-1A171BCC6D17}"/>
                    </a:ext>
                  </a:extLst>
                </p14:cNvPr>
                <p14:cNvContentPartPr/>
                <p14:nvPr/>
              </p14:nvContentPartPr>
              <p14:xfrm>
                <a:off x="9199536" y="4358970"/>
                <a:ext cx="5884" cy="57997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14C86E18-4FE9-0EA5-9750-1A171BCC6D17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9190883" y="4349964"/>
                  <a:ext cx="22844" cy="756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C6DFAD19-B879-69DC-8DC5-7DAC53CDC859}"/>
                    </a:ext>
                  </a:extLst>
                </p14:cNvPr>
                <p14:cNvContentPartPr/>
                <p14:nvPr/>
              </p14:nvContentPartPr>
              <p14:xfrm>
                <a:off x="9181044" y="4268472"/>
                <a:ext cx="31940" cy="45949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C6DFAD19-B879-69DC-8DC5-7DAC53CDC859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9172072" y="4259857"/>
                  <a:ext cx="49525" cy="635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29DE98AE-47F6-7901-F27B-94BAF0222924}"/>
                    </a:ext>
                  </a:extLst>
                </p14:cNvPr>
                <p14:cNvContentPartPr/>
                <p14:nvPr/>
              </p14:nvContentPartPr>
              <p14:xfrm>
                <a:off x="9239321" y="4249700"/>
                <a:ext cx="100584" cy="177633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29DE98AE-47F6-7901-F27B-94BAF0222924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9230340" y="4240692"/>
                  <a:ext cx="118186" cy="19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240291E2-D31C-FCE4-E92F-FDE956D8261B}"/>
                    </a:ext>
                  </a:extLst>
                </p14:cNvPr>
                <p14:cNvContentPartPr/>
                <p14:nvPr/>
              </p14:nvContentPartPr>
              <p14:xfrm>
                <a:off x="9353353" y="4348883"/>
                <a:ext cx="231707" cy="91898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240291E2-D31C-FCE4-E92F-FDE956D8261B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9344358" y="4339909"/>
                  <a:ext cx="249337" cy="109488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9">
            <p14:nvContentPartPr>
              <p14:cNvPr id="239" name="Ink 238">
                <a:extLst>
                  <a:ext uri="{FF2B5EF4-FFF2-40B4-BE49-F238E27FC236}">
                    <a16:creationId xmlns:a16="http://schemas.microsoft.com/office/drawing/2014/main" id="{79FDA969-A59E-4184-CBF6-4E586C478EEA}"/>
                  </a:ext>
                </a:extLst>
              </p14:cNvPr>
              <p14:cNvContentPartPr/>
              <p14:nvPr/>
            </p14:nvContentPartPr>
            <p14:xfrm>
              <a:off x="8228721" y="4715075"/>
              <a:ext cx="202288" cy="157740"/>
            </p14:xfrm>
          </p:contentPart>
        </mc:Choice>
        <mc:Fallback xmlns="">
          <p:pic>
            <p:nvPicPr>
              <p:cNvPr id="239" name="Ink 238">
                <a:extLst>
                  <a:ext uri="{FF2B5EF4-FFF2-40B4-BE49-F238E27FC236}">
                    <a16:creationId xmlns:a16="http://schemas.microsoft.com/office/drawing/2014/main" id="{79FDA969-A59E-4184-CBF6-4E586C478EEA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8220082" y="4706432"/>
                <a:ext cx="219925" cy="175387"/>
              </a:xfrm>
              <a:prstGeom prst="rect">
                <a:avLst/>
              </a:prstGeom>
            </p:spPr>
          </p:pic>
        </mc:Fallback>
      </mc:AlternateContent>
      <p:grpSp>
        <p:nvGrpSpPr>
          <p:cNvPr id="243" name="Group 242">
            <a:extLst>
              <a:ext uri="{FF2B5EF4-FFF2-40B4-BE49-F238E27FC236}">
                <a16:creationId xmlns:a16="http://schemas.microsoft.com/office/drawing/2014/main" id="{1BE634BE-53B0-7A2F-5F02-435C6F4EB49E}"/>
              </a:ext>
            </a:extLst>
          </p:cNvPr>
          <p:cNvGrpSpPr/>
          <p:nvPr/>
        </p:nvGrpSpPr>
        <p:grpSpPr>
          <a:xfrm>
            <a:off x="8166241" y="4613091"/>
            <a:ext cx="380201" cy="294747"/>
            <a:chOff x="8166241" y="4613091"/>
            <a:chExt cx="380201" cy="29474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F2B09624-33A7-1C3A-37F9-D0B238B52DDB}"/>
                    </a:ext>
                  </a:extLst>
                </p14:cNvPr>
                <p14:cNvContentPartPr/>
                <p14:nvPr/>
              </p14:nvContentPartPr>
              <p14:xfrm>
                <a:off x="8215833" y="4652596"/>
                <a:ext cx="222181" cy="27457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F2B09624-33A7-1C3A-37F9-D0B238B52DD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8206831" y="4643681"/>
                  <a:ext cx="239826" cy="449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8AAB8EDB-76F7-CF7F-12AE-A4C361AE85B3}"/>
                    </a:ext>
                  </a:extLst>
                </p14:cNvPr>
                <p14:cNvContentPartPr/>
                <p14:nvPr/>
              </p14:nvContentPartPr>
              <p14:xfrm>
                <a:off x="8166241" y="4613091"/>
                <a:ext cx="32501" cy="294747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8AAB8EDB-76F7-CF7F-12AE-A4C361AE85B3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8157213" y="4604454"/>
                  <a:ext cx="50196" cy="3123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5DABF27C-96A5-FA25-2033-90869111C74B}"/>
                    </a:ext>
                  </a:extLst>
                </p14:cNvPr>
                <p14:cNvContentPartPr/>
                <p14:nvPr/>
              </p14:nvContentPartPr>
              <p14:xfrm>
                <a:off x="8517023" y="4635225"/>
                <a:ext cx="29419" cy="247677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5DABF27C-96A5-FA25-2033-90869111C74B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8508054" y="4626225"/>
                  <a:ext cx="46999" cy="26531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D5F4805-C4A7-7EE1-F065-0ACB6447BCA8}"/>
              </a:ext>
            </a:extLst>
          </p:cNvPr>
          <p:cNvGrpSpPr/>
          <p:nvPr/>
        </p:nvGrpSpPr>
        <p:grpSpPr>
          <a:xfrm>
            <a:off x="6845484" y="4311059"/>
            <a:ext cx="180715" cy="94139"/>
            <a:chOff x="6845484" y="4311059"/>
            <a:chExt cx="180715" cy="9413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830EFF18-91AD-7EB2-A3D9-19DAD0C2C107}"/>
                    </a:ext>
                  </a:extLst>
                </p14:cNvPr>
                <p14:cNvContentPartPr/>
                <p14:nvPr/>
              </p14:nvContentPartPr>
              <p14:xfrm>
                <a:off x="6845484" y="4311059"/>
                <a:ext cx="142330" cy="14849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830EFF18-91AD-7EB2-A3D9-19DAD0C2C10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6836499" y="4302005"/>
                  <a:ext cx="159942" cy="325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7D862A26-D3E4-6AD4-F9A5-BD875A9B60A1}"/>
                    </a:ext>
                  </a:extLst>
                </p14:cNvPr>
                <p14:cNvContentPartPr/>
                <p14:nvPr/>
              </p14:nvContentPartPr>
              <p14:xfrm>
                <a:off x="6870420" y="4383905"/>
                <a:ext cx="155779" cy="21293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7D862A26-D3E4-6AD4-F9A5-BD875A9B60A1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6861786" y="4375243"/>
                  <a:ext cx="173408" cy="38977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1">
            <p14:nvContentPartPr>
              <p14:cNvPr id="271" name="Ink 270">
                <a:extLst>
                  <a:ext uri="{FF2B5EF4-FFF2-40B4-BE49-F238E27FC236}">
                    <a16:creationId xmlns:a16="http://schemas.microsoft.com/office/drawing/2014/main" id="{DE8DE2EB-D448-556D-0365-9C8E484FC33A}"/>
                  </a:ext>
                </a:extLst>
              </p14:cNvPr>
              <p14:cNvContentPartPr/>
              <p14:nvPr/>
            </p14:nvContentPartPr>
            <p14:xfrm>
              <a:off x="6888352" y="4737209"/>
              <a:ext cx="149615" cy="53234"/>
            </p14:xfrm>
          </p:contentPart>
        </mc:Choice>
        <mc:Fallback xmlns="">
          <p:pic>
            <p:nvPicPr>
              <p:cNvPr id="271" name="Ink 270">
                <a:extLst>
                  <a:ext uri="{FF2B5EF4-FFF2-40B4-BE49-F238E27FC236}">
                    <a16:creationId xmlns:a16="http://schemas.microsoft.com/office/drawing/2014/main" id="{DE8DE2EB-D448-556D-0365-9C8E484FC33A}"/>
                  </a:ext>
                </a:extLst>
              </p:cNvPr>
              <p:cNvPicPr/>
              <p:nvPr/>
            </p:nvPicPr>
            <p:blipFill>
              <a:blip r:embed="rId212"/>
              <a:stretch>
                <a:fillRect/>
              </a:stretch>
            </p:blipFill>
            <p:spPr>
              <a:xfrm>
                <a:off x="6879720" y="4728217"/>
                <a:ext cx="167238" cy="708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3">
            <p14:nvContentPartPr>
              <p14:cNvPr id="279" name="Ink 278">
                <a:extLst>
                  <a:ext uri="{FF2B5EF4-FFF2-40B4-BE49-F238E27FC236}">
                    <a16:creationId xmlns:a16="http://schemas.microsoft.com/office/drawing/2014/main" id="{198D73FF-9CD3-7FBF-2B04-4600175F7A80}"/>
                  </a:ext>
                </a:extLst>
              </p14:cNvPr>
              <p14:cNvContentPartPr/>
              <p14:nvPr/>
            </p14:nvContentPartPr>
            <p14:xfrm>
              <a:off x="7214758" y="4627940"/>
              <a:ext cx="320243" cy="22694"/>
            </p14:xfrm>
          </p:contentPart>
        </mc:Choice>
        <mc:Fallback xmlns="">
          <p:pic>
            <p:nvPicPr>
              <p:cNvPr id="279" name="Ink 278">
                <a:extLst>
                  <a:ext uri="{FF2B5EF4-FFF2-40B4-BE49-F238E27FC236}">
                    <a16:creationId xmlns:a16="http://schemas.microsoft.com/office/drawing/2014/main" id="{198D73FF-9CD3-7FBF-2B04-4600175F7A80}"/>
                  </a:ext>
                </a:extLst>
              </p:cNvPr>
              <p:cNvPicPr/>
              <p:nvPr/>
            </p:nvPicPr>
            <p:blipFill>
              <a:blip r:embed="rId214"/>
              <a:stretch>
                <a:fillRect/>
              </a:stretch>
            </p:blipFill>
            <p:spPr>
              <a:xfrm>
                <a:off x="7206122" y="4619295"/>
                <a:ext cx="337874" cy="40345"/>
              </a:xfrm>
              <a:prstGeom prst="rect">
                <a:avLst/>
              </a:prstGeom>
            </p:spPr>
          </p:pic>
        </mc:Fallback>
      </mc:AlternateContent>
      <p:grpSp>
        <p:nvGrpSpPr>
          <p:cNvPr id="285" name="Group 284">
            <a:extLst>
              <a:ext uri="{FF2B5EF4-FFF2-40B4-BE49-F238E27FC236}">
                <a16:creationId xmlns:a16="http://schemas.microsoft.com/office/drawing/2014/main" id="{404CE619-D1F7-3C16-9C9C-E77375F50195}"/>
              </a:ext>
            </a:extLst>
          </p:cNvPr>
          <p:cNvGrpSpPr/>
          <p:nvPr/>
        </p:nvGrpSpPr>
        <p:grpSpPr>
          <a:xfrm>
            <a:off x="8660194" y="4700226"/>
            <a:ext cx="486389" cy="195844"/>
            <a:chOff x="8660194" y="4700226"/>
            <a:chExt cx="486389" cy="19584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192C1F45-1B3E-2A44-A4D4-FC5664B59713}"/>
                    </a:ext>
                  </a:extLst>
                </p14:cNvPr>
                <p14:cNvContentPartPr/>
                <p14:nvPr/>
              </p14:nvContentPartPr>
              <p14:xfrm>
                <a:off x="8737523" y="4761024"/>
                <a:ext cx="280" cy="28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192C1F45-1B3E-2A44-A4D4-FC5664B5971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730523" y="4754024"/>
                  <a:ext cx="14000" cy="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6F304177-BF3C-5733-DD7B-7F363DAF38DD}"/>
                    </a:ext>
                  </a:extLst>
                </p14:cNvPr>
                <p14:cNvContentPartPr/>
                <p14:nvPr/>
              </p14:nvContentPartPr>
              <p14:xfrm>
                <a:off x="8660194" y="4748416"/>
                <a:ext cx="169788" cy="1569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6F304177-BF3C-5733-DD7B-7F363DAF38DD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8651201" y="4739294"/>
                  <a:ext cx="187414" cy="335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26EE9367-CC42-3DD6-E154-34CBA871EEB4}"/>
                    </a:ext>
                  </a:extLst>
                </p14:cNvPr>
                <p14:cNvContentPartPr/>
                <p14:nvPr/>
              </p14:nvContentPartPr>
              <p14:xfrm>
                <a:off x="8667759" y="4810616"/>
                <a:ext cx="155499" cy="11487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26EE9367-CC42-3DD6-E154-34CBA871EEB4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8659120" y="4801642"/>
                  <a:ext cx="173137" cy="290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4BDB8611-4F06-B0BD-C22A-A67B7733F183}"/>
                    </a:ext>
                  </a:extLst>
                </p14:cNvPr>
                <p14:cNvContentPartPr/>
                <p14:nvPr/>
              </p14:nvContentPartPr>
              <p14:xfrm>
                <a:off x="8968950" y="4700226"/>
                <a:ext cx="177633" cy="195844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4BDB8611-4F06-B0BD-C22A-A67B7733F183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8959960" y="4691226"/>
                  <a:ext cx="195252" cy="21348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226F3272-D2C4-9D44-8519-809C07E24FA3}"/>
              </a:ext>
            </a:extLst>
          </p:cNvPr>
          <p:cNvGrpSpPr/>
          <p:nvPr/>
        </p:nvGrpSpPr>
        <p:grpSpPr>
          <a:xfrm>
            <a:off x="1863589" y="4844268"/>
            <a:ext cx="2871360" cy="467280"/>
            <a:chOff x="1863589" y="4844268"/>
            <a:chExt cx="2871360" cy="46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35A7363A-27E7-2EB7-3872-0A19E424A86A}"/>
                    </a:ext>
                  </a:extLst>
                </p14:cNvPr>
                <p14:cNvContentPartPr/>
                <p14:nvPr/>
              </p14:nvContentPartPr>
              <p14:xfrm>
                <a:off x="1864669" y="5045148"/>
                <a:ext cx="133560" cy="5940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35A7363A-27E7-2EB7-3872-0A19E424A86A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856029" y="5036508"/>
                  <a:ext cx="15120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7EF696E8-6D30-CCDA-3D98-C62F64CE97F3}"/>
                    </a:ext>
                  </a:extLst>
                </p14:cNvPr>
                <p14:cNvContentPartPr/>
                <p14:nvPr/>
              </p14:nvContentPartPr>
              <p14:xfrm>
                <a:off x="1863589" y="5162868"/>
                <a:ext cx="115200" cy="4176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7EF696E8-6D30-CCDA-3D98-C62F64CE97F3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854589" y="5153868"/>
                  <a:ext cx="13284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17D58905-F17C-CE3D-A46C-E121E8E8933D}"/>
                    </a:ext>
                  </a:extLst>
                </p14:cNvPr>
                <p14:cNvContentPartPr/>
                <p14:nvPr/>
              </p14:nvContentPartPr>
              <p14:xfrm>
                <a:off x="2163469" y="4951548"/>
                <a:ext cx="36000" cy="35712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17D58905-F17C-CE3D-A46C-E121E8E8933D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2154829" y="4942548"/>
                  <a:ext cx="53640" cy="37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5B6A66A9-C6B2-3B8B-8BCB-6324C987E7B0}"/>
                    </a:ext>
                  </a:extLst>
                </p14:cNvPr>
                <p14:cNvContentPartPr/>
                <p14:nvPr/>
              </p14:nvContentPartPr>
              <p14:xfrm>
                <a:off x="2223949" y="4976028"/>
                <a:ext cx="62640" cy="33552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5B6A66A9-C6B2-3B8B-8BCB-6324C987E7B0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2214949" y="4967028"/>
                  <a:ext cx="80280" cy="35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23186491-7C7E-F0E8-4CA3-1FEA1E70FFDF}"/>
                    </a:ext>
                  </a:extLst>
                </p14:cNvPr>
                <p14:cNvContentPartPr/>
                <p14:nvPr/>
              </p14:nvContentPartPr>
              <p14:xfrm>
                <a:off x="2243389" y="5112828"/>
                <a:ext cx="177480" cy="4896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23186491-7C7E-F0E8-4CA3-1FEA1E70FFDF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2234749" y="5104188"/>
                  <a:ext cx="19512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66E1AA3C-B410-66C3-7E28-D4A35FAC5F18}"/>
                    </a:ext>
                  </a:extLst>
                </p14:cNvPr>
                <p14:cNvContentPartPr/>
                <p14:nvPr/>
              </p14:nvContentPartPr>
              <p14:xfrm>
                <a:off x="2433829" y="4932468"/>
                <a:ext cx="37080" cy="33912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66E1AA3C-B410-66C3-7E28-D4A35FAC5F18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2424829" y="4923828"/>
                  <a:ext cx="5472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D9504945-893B-4E6B-9FDD-6B0BB5AE8F7F}"/>
                    </a:ext>
                  </a:extLst>
                </p14:cNvPr>
                <p14:cNvContentPartPr/>
                <p14:nvPr/>
              </p14:nvContentPartPr>
              <p14:xfrm>
                <a:off x="2144029" y="4844268"/>
                <a:ext cx="284760" cy="5364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D9504945-893B-4E6B-9FDD-6B0BB5AE8F7F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2135389" y="4835628"/>
                  <a:ext cx="30240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354E35F4-1C8F-9B66-C10F-CA4E81061BC1}"/>
                    </a:ext>
                  </a:extLst>
                </p14:cNvPr>
                <p14:cNvContentPartPr/>
                <p14:nvPr/>
              </p14:nvContentPartPr>
              <p14:xfrm>
                <a:off x="2765389" y="4889988"/>
                <a:ext cx="721800" cy="30132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354E35F4-1C8F-9B66-C10F-CA4E81061BC1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2756749" y="4881348"/>
                  <a:ext cx="73944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C4AFF3F5-E9B1-6F2B-1CD9-19DC7560F031}"/>
                    </a:ext>
                  </a:extLst>
                </p14:cNvPr>
                <p14:cNvContentPartPr/>
                <p14:nvPr/>
              </p14:nvContentPartPr>
              <p14:xfrm>
                <a:off x="3169309" y="4947228"/>
                <a:ext cx="56880" cy="3528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C4AFF3F5-E9B1-6F2B-1CD9-19DC7560F031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3160309" y="4938228"/>
                  <a:ext cx="745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3B92B63B-0139-B345-95C2-82B143D9B520}"/>
                    </a:ext>
                  </a:extLst>
                </p14:cNvPr>
                <p14:cNvContentPartPr/>
                <p14:nvPr/>
              </p14:nvContentPartPr>
              <p14:xfrm>
                <a:off x="2811829" y="4884228"/>
                <a:ext cx="64080" cy="468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3B92B63B-0139-B345-95C2-82B143D9B520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2802829" y="4875228"/>
                  <a:ext cx="8172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25618708-B4BA-C648-0ACA-E8328C2512D6}"/>
                    </a:ext>
                  </a:extLst>
                </p14:cNvPr>
                <p14:cNvContentPartPr/>
                <p14:nvPr/>
              </p14:nvContentPartPr>
              <p14:xfrm>
                <a:off x="3656749" y="4847148"/>
                <a:ext cx="446760" cy="31752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25618708-B4BA-C648-0ACA-E8328C2512D6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3647749" y="4838508"/>
                  <a:ext cx="46440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3F1C688C-BF0A-5C7E-BC6F-D97169F208A6}"/>
                    </a:ext>
                  </a:extLst>
                </p14:cNvPr>
                <p14:cNvContentPartPr/>
                <p14:nvPr/>
              </p14:nvContentPartPr>
              <p14:xfrm>
                <a:off x="4241389" y="4873788"/>
                <a:ext cx="417240" cy="27756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3F1C688C-BF0A-5C7E-BC6F-D97169F208A6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232389" y="4865148"/>
                  <a:ext cx="43488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59D55C4A-5547-741D-646D-F8F163254C2A}"/>
                    </a:ext>
                  </a:extLst>
                </p14:cNvPr>
                <p14:cNvContentPartPr/>
                <p14:nvPr/>
              </p14:nvContentPartPr>
              <p14:xfrm>
                <a:off x="4475029" y="4940748"/>
                <a:ext cx="259920" cy="4104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59D55C4A-5547-741D-646D-F8F163254C2A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4466389" y="4932108"/>
                  <a:ext cx="277560" cy="58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40E42FD9-0F33-0492-5476-6EE4AA576BE1}"/>
              </a:ext>
            </a:extLst>
          </p:cNvPr>
          <p:cNvGrpSpPr/>
          <p:nvPr/>
        </p:nvGrpSpPr>
        <p:grpSpPr>
          <a:xfrm>
            <a:off x="1519789" y="5570028"/>
            <a:ext cx="752400" cy="231120"/>
            <a:chOff x="1519789" y="5570028"/>
            <a:chExt cx="752400" cy="23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3476189D-0E31-BC3F-3A34-08AE7EB152D2}"/>
                    </a:ext>
                  </a:extLst>
                </p14:cNvPr>
                <p14:cNvContentPartPr/>
                <p14:nvPr/>
              </p14:nvContentPartPr>
              <p14:xfrm>
                <a:off x="1519789" y="5626908"/>
                <a:ext cx="132840" cy="15624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3476189D-0E31-BC3F-3A34-08AE7EB152D2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511149" y="5617908"/>
                  <a:ext cx="15048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CF6B033E-A64A-7568-C510-2C2015965E31}"/>
                    </a:ext>
                  </a:extLst>
                </p14:cNvPr>
                <p14:cNvContentPartPr/>
                <p14:nvPr/>
              </p14:nvContentPartPr>
              <p14:xfrm>
                <a:off x="1696189" y="5728788"/>
                <a:ext cx="21600" cy="5400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CF6B033E-A64A-7568-C510-2C2015965E31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687189" y="5720148"/>
                  <a:ext cx="3924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C05C8C3B-E3E1-0F22-08FD-E549E02D2047}"/>
                    </a:ext>
                  </a:extLst>
                </p14:cNvPr>
                <p14:cNvContentPartPr/>
                <p14:nvPr/>
              </p14:nvContentPartPr>
              <p14:xfrm>
                <a:off x="1681429" y="5570028"/>
                <a:ext cx="41760" cy="4788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C05C8C3B-E3E1-0F22-08FD-E549E02D2047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672789" y="5561028"/>
                  <a:ext cx="594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739123D4-8655-C6AC-4D73-84360DC4EDAC}"/>
                    </a:ext>
                  </a:extLst>
                </p14:cNvPr>
                <p14:cNvContentPartPr/>
                <p14:nvPr/>
              </p14:nvContentPartPr>
              <p14:xfrm>
                <a:off x="1801309" y="5704308"/>
                <a:ext cx="81720" cy="9000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739123D4-8655-C6AC-4D73-84360DC4EDAC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792309" y="5695308"/>
                  <a:ext cx="993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E4B0F39C-A061-44F9-7A05-82F11F4811FC}"/>
                    </a:ext>
                  </a:extLst>
                </p14:cNvPr>
                <p14:cNvContentPartPr/>
                <p14:nvPr/>
              </p14:nvContentPartPr>
              <p14:xfrm>
                <a:off x="1921549" y="5702868"/>
                <a:ext cx="103320" cy="8640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E4B0F39C-A061-44F9-7A05-82F11F4811FC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912549" y="5694228"/>
                  <a:ext cx="1209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EC5F9B06-417E-F7DC-0E14-BF9ABD06C531}"/>
                    </a:ext>
                  </a:extLst>
                </p14:cNvPr>
                <p14:cNvContentPartPr/>
                <p14:nvPr/>
              </p14:nvContentPartPr>
              <p14:xfrm>
                <a:off x="2083189" y="5672628"/>
                <a:ext cx="189000" cy="12852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EC5F9B06-417E-F7DC-0E14-BF9ABD06C531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2074549" y="5663628"/>
                  <a:ext cx="206640" cy="14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0D145DCC-167E-B73D-B16D-6E404F70F5AF}"/>
              </a:ext>
            </a:extLst>
          </p:cNvPr>
          <p:cNvGrpSpPr/>
          <p:nvPr/>
        </p:nvGrpSpPr>
        <p:grpSpPr>
          <a:xfrm>
            <a:off x="1419709" y="4916268"/>
            <a:ext cx="271440" cy="352440"/>
            <a:chOff x="1419709" y="4916268"/>
            <a:chExt cx="271440" cy="35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934EA8FC-D5B4-CF1E-B3C7-17DB750C2345}"/>
                    </a:ext>
                  </a:extLst>
                </p14:cNvPr>
                <p14:cNvContentPartPr/>
                <p14:nvPr/>
              </p14:nvContentPartPr>
              <p14:xfrm>
                <a:off x="1419709" y="4916268"/>
                <a:ext cx="26280" cy="33804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934EA8FC-D5B4-CF1E-B3C7-17DB750C2345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411069" y="4907268"/>
                  <a:ext cx="4392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A8842DB0-2E4C-119F-8CB8-0B94A4F0BED9}"/>
                    </a:ext>
                  </a:extLst>
                </p14:cNvPr>
                <p14:cNvContentPartPr/>
                <p14:nvPr/>
              </p14:nvContentPartPr>
              <p14:xfrm>
                <a:off x="1639669" y="4928148"/>
                <a:ext cx="51480" cy="34056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A8842DB0-2E4C-119F-8CB8-0B94A4F0BED9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630669" y="4919508"/>
                  <a:ext cx="6912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83314B43-7C66-1978-9405-5ADACAF3D28B}"/>
                    </a:ext>
                  </a:extLst>
                </p14:cNvPr>
                <p14:cNvContentPartPr/>
                <p14:nvPr/>
              </p14:nvContentPartPr>
              <p14:xfrm>
                <a:off x="1461829" y="5091948"/>
                <a:ext cx="198000" cy="1044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83314B43-7C66-1978-9405-5ADACAF3D28B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452829" y="5082948"/>
                  <a:ext cx="215640" cy="28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66">
            <p14:nvContentPartPr>
              <p14:cNvPr id="322" name="Ink 321">
                <a:extLst>
                  <a:ext uri="{FF2B5EF4-FFF2-40B4-BE49-F238E27FC236}">
                    <a16:creationId xmlns:a16="http://schemas.microsoft.com/office/drawing/2014/main" id="{8303ADF4-4E54-A5D6-E6D9-E306BB59B165}"/>
                  </a:ext>
                </a:extLst>
              </p14:cNvPr>
              <p14:cNvContentPartPr/>
              <p14:nvPr/>
            </p14:nvContentPartPr>
            <p14:xfrm>
              <a:off x="1387669" y="4779108"/>
              <a:ext cx="281520" cy="38160"/>
            </p14:xfrm>
          </p:contentPart>
        </mc:Choice>
        <mc:Fallback xmlns="">
          <p:pic>
            <p:nvPicPr>
              <p:cNvPr id="322" name="Ink 321">
                <a:extLst>
                  <a:ext uri="{FF2B5EF4-FFF2-40B4-BE49-F238E27FC236}">
                    <a16:creationId xmlns:a16="http://schemas.microsoft.com/office/drawing/2014/main" id="{8303ADF4-4E54-A5D6-E6D9-E306BB59B165}"/>
                  </a:ext>
                </a:extLst>
              </p:cNvPr>
              <p:cNvPicPr/>
              <p:nvPr/>
            </p:nvPicPr>
            <p:blipFill>
              <a:blip r:embed="rId267"/>
              <a:stretch>
                <a:fillRect/>
              </a:stretch>
            </p:blipFill>
            <p:spPr>
              <a:xfrm>
                <a:off x="1378669" y="4770468"/>
                <a:ext cx="299160" cy="55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38" name="Group 337">
            <a:extLst>
              <a:ext uri="{FF2B5EF4-FFF2-40B4-BE49-F238E27FC236}">
                <a16:creationId xmlns:a16="http://schemas.microsoft.com/office/drawing/2014/main" id="{C86BF6A6-DFB3-C8BF-B290-EC496D535642}"/>
              </a:ext>
            </a:extLst>
          </p:cNvPr>
          <p:cNvGrpSpPr/>
          <p:nvPr/>
        </p:nvGrpSpPr>
        <p:grpSpPr>
          <a:xfrm>
            <a:off x="2506189" y="5504148"/>
            <a:ext cx="386640" cy="408240"/>
            <a:chOff x="2506189" y="5504148"/>
            <a:chExt cx="386640" cy="40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716D62E3-A77F-1D88-3367-ED0854F0E857}"/>
                    </a:ext>
                  </a:extLst>
                </p14:cNvPr>
                <p14:cNvContentPartPr/>
                <p14:nvPr/>
              </p14:nvContentPartPr>
              <p14:xfrm>
                <a:off x="2506189" y="5504148"/>
                <a:ext cx="62640" cy="31860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716D62E3-A77F-1D88-3367-ED0854F0E857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2497549" y="5495148"/>
                  <a:ext cx="8028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112C0BBD-09C7-C704-22C4-2AA91D252EB5}"/>
                    </a:ext>
                  </a:extLst>
                </p14:cNvPr>
                <p14:cNvContentPartPr/>
                <p14:nvPr/>
              </p14:nvContentPartPr>
              <p14:xfrm>
                <a:off x="2659189" y="5508468"/>
                <a:ext cx="18360" cy="27612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112C0BBD-09C7-C704-22C4-2AA91D252EB5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2650189" y="5499468"/>
                  <a:ext cx="3600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349C1914-0746-5595-4E9F-F696A64D3503}"/>
                    </a:ext>
                  </a:extLst>
                </p14:cNvPr>
                <p14:cNvContentPartPr/>
                <p14:nvPr/>
              </p14:nvContentPartPr>
              <p14:xfrm>
                <a:off x="2570989" y="5686308"/>
                <a:ext cx="114480" cy="216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349C1914-0746-5595-4E9F-F696A64D3503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2561989" y="5677308"/>
                  <a:ext cx="13212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84385F61-3AB6-8399-3866-098A57B85464}"/>
                    </a:ext>
                  </a:extLst>
                </p14:cNvPr>
                <p14:cNvContentPartPr/>
                <p14:nvPr/>
              </p14:nvContentPartPr>
              <p14:xfrm>
                <a:off x="2766829" y="5759748"/>
                <a:ext cx="100080" cy="15264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84385F61-3AB6-8399-3866-098A57B85464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2757829" y="5750748"/>
                  <a:ext cx="11772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9AA40999-ED0F-34E4-D082-CFBD789E6FB7}"/>
                    </a:ext>
                  </a:extLst>
                </p14:cNvPr>
                <p14:cNvContentPartPr/>
                <p14:nvPr/>
              </p14:nvContentPartPr>
              <p14:xfrm>
                <a:off x="2775469" y="5829588"/>
                <a:ext cx="117360" cy="1224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9AA40999-ED0F-34E4-D082-CFBD789E6FB7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2766469" y="5820948"/>
                  <a:ext cx="135000" cy="2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034DB66C-9237-B715-202C-C6443DDFCFC2}"/>
              </a:ext>
            </a:extLst>
          </p:cNvPr>
          <p:cNvGrpSpPr/>
          <p:nvPr/>
        </p:nvGrpSpPr>
        <p:grpSpPr>
          <a:xfrm>
            <a:off x="3222229" y="5415228"/>
            <a:ext cx="1323360" cy="376200"/>
            <a:chOff x="3222229" y="5415228"/>
            <a:chExt cx="1323360" cy="37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16ED5EFA-6C99-887C-D0C0-9EF69A040B40}"/>
                    </a:ext>
                  </a:extLst>
                </p14:cNvPr>
                <p14:cNvContentPartPr/>
                <p14:nvPr/>
              </p14:nvContentPartPr>
              <p14:xfrm>
                <a:off x="3222229" y="5415228"/>
                <a:ext cx="1323360" cy="37620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16ED5EFA-6C99-887C-D0C0-9EF69A040B40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3213229" y="5406588"/>
                  <a:ext cx="1341000" cy="39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56EBE6B0-DDFE-20C6-D3D2-80F5ED912206}"/>
                    </a:ext>
                  </a:extLst>
                </p14:cNvPr>
                <p14:cNvContentPartPr/>
                <p14:nvPr/>
              </p14:nvContentPartPr>
              <p14:xfrm>
                <a:off x="3976069" y="5490828"/>
                <a:ext cx="31680" cy="468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56EBE6B0-DDFE-20C6-D3D2-80F5ED912206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3967429" y="5482188"/>
                  <a:ext cx="4932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F269784E-1F08-661B-367C-C3D28EC2F15E}"/>
                    </a:ext>
                  </a:extLst>
                </p14:cNvPr>
                <p14:cNvContentPartPr/>
                <p14:nvPr/>
              </p14:nvContentPartPr>
              <p14:xfrm>
                <a:off x="3665389" y="5516748"/>
                <a:ext cx="364320" cy="2988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F269784E-1F08-661B-367C-C3D28EC2F15E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3656749" y="5508108"/>
                  <a:ext cx="381960" cy="47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4">
            <p14:nvContentPartPr>
              <p14:cNvPr id="349" name="Ink 348">
                <a:extLst>
                  <a:ext uri="{FF2B5EF4-FFF2-40B4-BE49-F238E27FC236}">
                    <a16:creationId xmlns:a16="http://schemas.microsoft.com/office/drawing/2014/main" id="{25352744-DFDC-20AD-36F8-A946B335E6F3}"/>
                  </a:ext>
                </a:extLst>
              </p14:cNvPr>
              <p14:cNvContentPartPr/>
              <p14:nvPr/>
            </p14:nvContentPartPr>
            <p14:xfrm>
              <a:off x="9516276" y="4711433"/>
              <a:ext cx="335653" cy="193042"/>
            </p14:xfrm>
          </p:contentPart>
        </mc:Choice>
        <mc:Fallback xmlns="">
          <p:pic>
            <p:nvPicPr>
              <p:cNvPr id="349" name="Ink 348">
                <a:extLst>
                  <a:ext uri="{FF2B5EF4-FFF2-40B4-BE49-F238E27FC236}">
                    <a16:creationId xmlns:a16="http://schemas.microsoft.com/office/drawing/2014/main" id="{25352744-DFDC-20AD-36F8-A946B335E6F3}"/>
                  </a:ext>
                </a:extLst>
              </p:cNvPr>
              <p:cNvPicPr/>
              <p:nvPr/>
            </p:nvPicPr>
            <p:blipFill>
              <a:blip r:embed="rId285"/>
              <a:stretch>
                <a:fillRect/>
              </a:stretch>
            </p:blipFill>
            <p:spPr>
              <a:xfrm>
                <a:off x="9507282" y="4702446"/>
                <a:ext cx="353281" cy="210657"/>
              </a:xfrm>
              <a:prstGeom prst="rect">
                <a:avLst/>
              </a:prstGeom>
            </p:spPr>
          </p:pic>
        </mc:Fallback>
      </mc:AlternateContent>
      <p:grpSp>
        <p:nvGrpSpPr>
          <p:cNvPr id="353" name="Group 352">
            <a:extLst>
              <a:ext uri="{FF2B5EF4-FFF2-40B4-BE49-F238E27FC236}">
                <a16:creationId xmlns:a16="http://schemas.microsoft.com/office/drawing/2014/main" id="{16000B6E-EF02-1AD3-90D9-4B73A202E3AB}"/>
              </a:ext>
            </a:extLst>
          </p:cNvPr>
          <p:cNvGrpSpPr/>
          <p:nvPr/>
        </p:nvGrpSpPr>
        <p:grpSpPr>
          <a:xfrm>
            <a:off x="9973526" y="4650634"/>
            <a:ext cx="1677703" cy="296428"/>
            <a:chOff x="9973526" y="4650634"/>
            <a:chExt cx="1677703" cy="29642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701A1058-188A-D9A5-CE00-515623F59EF0}"/>
                    </a:ext>
                  </a:extLst>
                </p14:cNvPr>
                <p14:cNvContentPartPr/>
                <p14:nvPr/>
              </p14:nvContentPartPr>
              <p14:xfrm>
                <a:off x="9973526" y="4650634"/>
                <a:ext cx="1677703" cy="296428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701A1058-188A-D9A5-CE00-515623F59EF0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9964887" y="4642000"/>
                  <a:ext cx="1695340" cy="3140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859457B3-DE87-3A03-A153-3F79E77E5916}"/>
                    </a:ext>
                  </a:extLst>
                </p14:cNvPr>
                <p14:cNvContentPartPr/>
                <p14:nvPr/>
              </p14:nvContentPartPr>
              <p14:xfrm>
                <a:off x="11446980" y="4759903"/>
                <a:ext cx="80411" cy="16811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859457B3-DE87-3A03-A153-3F79E77E5916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11437965" y="4751319"/>
                  <a:ext cx="98080" cy="343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BBE44DD4-D835-3536-5013-2D9B8A1B6ADA}"/>
                    </a:ext>
                  </a:extLst>
                </p14:cNvPr>
                <p14:cNvContentPartPr/>
                <p14:nvPr/>
              </p14:nvContentPartPr>
              <p14:xfrm>
                <a:off x="11244411" y="4693782"/>
                <a:ext cx="305954" cy="13168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BBE44DD4-D835-3536-5013-2D9B8A1B6ADA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11235412" y="4684885"/>
                  <a:ext cx="323591" cy="3060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B2D2A07A-64A8-5A9C-476E-9BAF0E6B840C}"/>
              </a:ext>
            </a:extLst>
          </p:cNvPr>
          <p:cNvGrpSpPr/>
          <p:nvPr/>
        </p:nvGrpSpPr>
        <p:grpSpPr>
          <a:xfrm>
            <a:off x="6542184" y="5343904"/>
            <a:ext cx="525600" cy="337680"/>
            <a:chOff x="6542184" y="5343904"/>
            <a:chExt cx="525600" cy="33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EFCE3A60-4C78-D58A-7A5A-FBB8D629438E}"/>
                    </a:ext>
                  </a:extLst>
                </p14:cNvPr>
                <p14:cNvContentPartPr/>
                <p14:nvPr/>
              </p14:nvContentPartPr>
              <p14:xfrm>
                <a:off x="6591504" y="5409424"/>
                <a:ext cx="174240" cy="27216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EFCE3A60-4C78-D58A-7A5A-FBB8D629438E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6582504" y="5400424"/>
                  <a:ext cx="19188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665A81B0-4C9C-7917-E938-E90694B3D444}"/>
                    </a:ext>
                  </a:extLst>
                </p14:cNvPr>
                <p14:cNvContentPartPr/>
                <p14:nvPr/>
              </p14:nvContentPartPr>
              <p14:xfrm>
                <a:off x="6542184" y="5343904"/>
                <a:ext cx="223560" cy="1476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665A81B0-4C9C-7917-E938-E90694B3D444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6533184" y="5335264"/>
                  <a:ext cx="2412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7BC6E8D6-8A94-9F0A-E730-4F89AABC9207}"/>
                    </a:ext>
                  </a:extLst>
                </p14:cNvPr>
                <p14:cNvContentPartPr/>
                <p14:nvPr/>
              </p14:nvContentPartPr>
              <p14:xfrm>
                <a:off x="6899664" y="5524984"/>
                <a:ext cx="132120" cy="3528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7BC6E8D6-8A94-9F0A-E730-4F89AABC9207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6891024" y="5515984"/>
                  <a:ext cx="14976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A1FB0463-0396-EF0D-613C-A4051D5F2F81}"/>
                    </a:ext>
                  </a:extLst>
                </p14:cNvPr>
                <p14:cNvContentPartPr/>
                <p14:nvPr/>
              </p14:nvContentPartPr>
              <p14:xfrm>
                <a:off x="6884904" y="5631544"/>
                <a:ext cx="182880" cy="2268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A1FB0463-0396-EF0D-613C-A4051D5F2F81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6876264" y="5622544"/>
                  <a:ext cx="200520" cy="4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2" name="Group 371">
            <a:extLst>
              <a:ext uri="{FF2B5EF4-FFF2-40B4-BE49-F238E27FC236}">
                <a16:creationId xmlns:a16="http://schemas.microsoft.com/office/drawing/2014/main" id="{B800CE65-E19A-F8D9-18B5-F064B7DF4DEA}"/>
              </a:ext>
            </a:extLst>
          </p:cNvPr>
          <p:cNvGrpSpPr/>
          <p:nvPr/>
        </p:nvGrpSpPr>
        <p:grpSpPr>
          <a:xfrm>
            <a:off x="7164366" y="5296107"/>
            <a:ext cx="192960" cy="426600"/>
            <a:chOff x="7164366" y="5296107"/>
            <a:chExt cx="192960" cy="426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B470F1B8-372F-CA82-5E63-0B3A3AE8A557}"/>
                    </a:ext>
                  </a:extLst>
                </p14:cNvPr>
                <p14:cNvContentPartPr/>
                <p14:nvPr/>
              </p14:nvContentPartPr>
              <p14:xfrm>
                <a:off x="7209366" y="5431107"/>
                <a:ext cx="38160" cy="29160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B470F1B8-372F-CA82-5E63-0B3A3AE8A557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7200366" y="5422467"/>
                  <a:ext cx="5580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88477EB8-A5A0-FAD7-4C97-6F5565884832}"/>
                    </a:ext>
                  </a:extLst>
                </p14:cNvPr>
                <p14:cNvContentPartPr/>
                <p14:nvPr/>
              </p14:nvContentPartPr>
              <p14:xfrm>
                <a:off x="7324566" y="5405547"/>
                <a:ext cx="32760" cy="31428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88477EB8-A5A0-FAD7-4C97-6F5565884832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7315926" y="5396547"/>
                  <a:ext cx="50400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0D408E59-BF7C-82F4-26E5-B7A2A96BE87D}"/>
                    </a:ext>
                  </a:extLst>
                </p14:cNvPr>
                <p14:cNvContentPartPr/>
                <p14:nvPr/>
              </p14:nvContentPartPr>
              <p14:xfrm>
                <a:off x="7229526" y="5576907"/>
                <a:ext cx="99360" cy="1836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0D408E59-BF7C-82F4-26E5-B7A2A96BE87D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7220526" y="5568267"/>
                  <a:ext cx="117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A0F7BFAF-5585-58C7-FB0A-94637CB7CBB4}"/>
                    </a:ext>
                  </a:extLst>
                </p14:cNvPr>
                <p14:cNvContentPartPr/>
                <p14:nvPr/>
              </p14:nvContentPartPr>
              <p14:xfrm>
                <a:off x="7164366" y="5296107"/>
                <a:ext cx="168480" cy="3960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A0F7BFAF-5585-58C7-FB0A-94637CB7CBB4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7155726" y="5287107"/>
                  <a:ext cx="186120" cy="57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8">
            <p14:nvContentPartPr>
              <p14:cNvPr id="373" name="Ink 372">
                <a:extLst>
                  <a:ext uri="{FF2B5EF4-FFF2-40B4-BE49-F238E27FC236}">
                    <a16:creationId xmlns:a16="http://schemas.microsoft.com/office/drawing/2014/main" id="{E9811BF9-F9E6-1A2A-64F8-453B9B49599D}"/>
                  </a:ext>
                </a:extLst>
              </p14:cNvPr>
              <p14:cNvContentPartPr/>
              <p14:nvPr/>
            </p14:nvContentPartPr>
            <p14:xfrm>
              <a:off x="1563091" y="6255551"/>
              <a:ext cx="313560" cy="119160"/>
            </p14:xfrm>
          </p:contentPart>
        </mc:Choice>
        <mc:Fallback xmlns="">
          <p:pic>
            <p:nvPicPr>
              <p:cNvPr id="373" name="Ink 372">
                <a:extLst>
                  <a:ext uri="{FF2B5EF4-FFF2-40B4-BE49-F238E27FC236}">
                    <a16:creationId xmlns:a16="http://schemas.microsoft.com/office/drawing/2014/main" id="{E9811BF9-F9E6-1A2A-64F8-453B9B49599D}"/>
                  </a:ext>
                </a:extLst>
              </p:cNvPr>
              <p:cNvPicPr/>
              <p:nvPr/>
            </p:nvPicPr>
            <p:blipFill>
              <a:blip r:embed="rId309"/>
              <a:stretch>
                <a:fillRect/>
              </a:stretch>
            </p:blipFill>
            <p:spPr>
              <a:xfrm>
                <a:off x="1554091" y="6246911"/>
                <a:ext cx="331200" cy="136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76" name="Group 375">
            <a:extLst>
              <a:ext uri="{FF2B5EF4-FFF2-40B4-BE49-F238E27FC236}">
                <a16:creationId xmlns:a16="http://schemas.microsoft.com/office/drawing/2014/main" id="{B20FB77F-CCAF-257E-D750-97DB129B84E9}"/>
              </a:ext>
            </a:extLst>
          </p:cNvPr>
          <p:cNvGrpSpPr/>
          <p:nvPr/>
        </p:nvGrpSpPr>
        <p:grpSpPr>
          <a:xfrm>
            <a:off x="2074291" y="6065111"/>
            <a:ext cx="577800" cy="321120"/>
            <a:chOff x="2074291" y="6065111"/>
            <a:chExt cx="577800" cy="32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4046156D-8477-9240-D225-A7BDA292836F}"/>
                    </a:ext>
                  </a:extLst>
                </p14:cNvPr>
                <p14:cNvContentPartPr/>
                <p14:nvPr/>
              </p14:nvContentPartPr>
              <p14:xfrm>
                <a:off x="2074291" y="6065111"/>
                <a:ext cx="577800" cy="32112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4046156D-8477-9240-D225-A7BDA292836F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2065291" y="6056471"/>
                  <a:ext cx="59544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435397EC-E947-369D-F301-C149D244BCA3}"/>
                    </a:ext>
                  </a:extLst>
                </p14:cNvPr>
                <p14:cNvContentPartPr/>
                <p14:nvPr/>
              </p14:nvContentPartPr>
              <p14:xfrm>
                <a:off x="2240251" y="6117311"/>
                <a:ext cx="360" cy="36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435397EC-E947-369D-F301-C149D244BCA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231251" y="61086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13">
            <p14:nvContentPartPr>
              <p14:cNvPr id="377" name="Ink 376">
                <a:extLst>
                  <a:ext uri="{FF2B5EF4-FFF2-40B4-BE49-F238E27FC236}">
                    <a16:creationId xmlns:a16="http://schemas.microsoft.com/office/drawing/2014/main" id="{01FC4635-5A22-A429-6827-53E879CB3D6C}"/>
                  </a:ext>
                </a:extLst>
              </p14:cNvPr>
              <p14:cNvContentPartPr/>
              <p14:nvPr/>
            </p14:nvContentPartPr>
            <p14:xfrm>
              <a:off x="2813011" y="6040631"/>
              <a:ext cx="801000" cy="318960"/>
            </p14:xfrm>
          </p:contentPart>
        </mc:Choice>
        <mc:Fallback xmlns="">
          <p:pic>
            <p:nvPicPr>
              <p:cNvPr id="377" name="Ink 376">
                <a:extLst>
                  <a:ext uri="{FF2B5EF4-FFF2-40B4-BE49-F238E27FC236}">
                    <a16:creationId xmlns:a16="http://schemas.microsoft.com/office/drawing/2014/main" id="{01FC4635-5A22-A429-6827-53E879CB3D6C}"/>
                  </a:ext>
                </a:extLst>
              </p:cNvPr>
              <p:cNvPicPr/>
              <p:nvPr/>
            </p:nvPicPr>
            <p:blipFill>
              <a:blip r:embed="rId314"/>
              <a:stretch>
                <a:fillRect/>
              </a:stretch>
            </p:blipFill>
            <p:spPr>
              <a:xfrm>
                <a:off x="2804011" y="6031991"/>
                <a:ext cx="818640" cy="336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81" name="Group 380">
            <a:extLst>
              <a:ext uri="{FF2B5EF4-FFF2-40B4-BE49-F238E27FC236}">
                <a16:creationId xmlns:a16="http://schemas.microsoft.com/office/drawing/2014/main" id="{8A1F94CE-5AD7-470A-E600-43429B3D2502}"/>
              </a:ext>
            </a:extLst>
          </p:cNvPr>
          <p:cNvGrpSpPr/>
          <p:nvPr/>
        </p:nvGrpSpPr>
        <p:grpSpPr>
          <a:xfrm>
            <a:off x="1270051" y="3169631"/>
            <a:ext cx="3816360" cy="415800"/>
            <a:chOff x="1270051" y="3169631"/>
            <a:chExt cx="3816360" cy="41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4C6AA496-7E5E-01FB-A7F0-BCBD5DE0EF52}"/>
                    </a:ext>
                  </a:extLst>
                </p14:cNvPr>
                <p14:cNvContentPartPr/>
                <p14:nvPr/>
              </p14:nvContentPartPr>
              <p14:xfrm>
                <a:off x="1270051" y="3169631"/>
                <a:ext cx="3816360" cy="31824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4C6AA496-7E5E-01FB-A7F0-BCBD5DE0EF52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1261411" y="3160991"/>
                  <a:ext cx="383400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5DC1F522-189A-5E74-1411-1A7054083BCE}"/>
                    </a:ext>
                  </a:extLst>
                </p14:cNvPr>
                <p14:cNvContentPartPr/>
                <p14:nvPr/>
              </p14:nvContentPartPr>
              <p14:xfrm>
                <a:off x="1275811" y="3563111"/>
                <a:ext cx="360" cy="36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5DC1F522-189A-5E74-1411-1A7054083BCE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266811" y="35544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10747A4D-5A18-273D-FCF3-4FD5D6465100}"/>
                    </a:ext>
                  </a:extLst>
                </p14:cNvPr>
                <p14:cNvContentPartPr/>
                <p14:nvPr/>
              </p14:nvContentPartPr>
              <p14:xfrm>
                <a:off x="1526371" y="3279071"/>
                <a:ext cx="3557160" cy="30636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10747A4D-5A18-273D-FCF3-4FD5D6465100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517371" y="3270431"/>
                  <a:ext cx="3574800" cy="324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20">
            <p14:nvContentPartPr>
              <p14:cNvPr id="382" name="Ink 381">
                <a:extLst>
                  <a:ext uri="{FF2B5EF4-FFF2-40B4-BE49-F238E27FC236}">
                    <a16:creationId xmlns:a16="http://schemas.microsoft.com/office/drawing/2014/main" id="{A0D7C81A-4A25-B5BE-4F91-B12D80981388}"/>
                  </a:ext>
                </a:extLst>
              </p14:cNvPr>
              <p14:cNvContentPartPr/>
              <p14:nvPr/>
            </p14:nvContentPartPr>
            <p14:xfrm>
              <a:off x="1356811" y="3956231"/>
              <a:ext cx="3910320" cy="246960"/>
            </p14:xfrm>
          </p:contentPart>
        </mc:Choice>
        <mc:Fallback xmlns="">
          <p:pic>
            <p:nvPicPr>
              <p:cNvPr id="382" name="Ink 381">
                <a:extLst>
                  <a:ext uri="{FF2B5EF4-FFF2-40B4-BE49-F238E27FC236}">
                    <a16:creationId xmlns:a16="http://schemas.microsoft.com/office/drawing/2014/main" id="{A0D7C81A-4A25-B5BE-4F91-B12D80981388}"/>
                  </a:ext>
                </a:extLst>
              </p:cNvPr>
              <p:cNvPicPr/>
              <p:nvPr/>
            </p:nvPicPr>
            <p:blipFill>
              <a:blip r:embed="rId321"/>
              <a:stretch>
                <a:fillRect/>
              </a:stretch>
            </p:blipFill>
            <p:spPr>
              <a:xfrm>
                <a:off x="1348171" y="3947591"/>
                <a:ext cx="3927960" cy="264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84" name="Group 383">
            <a:extLst>
              <a:ext uri="{FF2B5EF4-FFF2-40B4-BE49-F238E27FC236}">
                <a16:creationId xmlns:a16="http://schemas.microsoft.com/office/drawing/2014/main" id="{4845780E-324A-9211-314B-AD4C566BCBB3}"/>
              </a:ext>
            </a:extLst>
          </p:cNvPr>
          <p:cNvGrpSpPr/>
          <p:nvPr/>
        </p:nvGrpSpPr>
        <p:grpSpPr>
          <a:xfrm>
            <a:off x="6851546" y="4681454"/>
            <a:ext cx="1227560" cy="286902"/>
            <a:chOff x="6851546" y="4681454"/>
            <a:chExt cx="1227560" cy="28690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B764B721-1865-F433-6FB8-E18D0B5A9570}"/>
                    </a:ext>
                  </a:extLst>
                </p14:cNvPr>
                <p14:cNvContentPartPr/>
                <p14:nvPr/>
              </p14:nvContentPartPr>
              <p14:xfrm>
                <a:off x="7537803" y="4805572"/>
                <a:ext cx="143451" cy="11207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B764B721-1865-F433-6FB8-E18D0B5A9570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7528792" y="4796534"/>
                  <a:ext cx="161112" cy="289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7851BEA6-7E2D-C883-3B13-2B2E2AB38816}"/>
                    </a:ext>
                  </a:extLst>
                </p14:cNvPr>
                <p14:cNvContentPartPr/>
                <p14:nvPr/>
              </p14:nvContentPartPr>
              <p14:xfrm>
                <a:off x="7829188" y="4688458"/>
                <a:ext cx="18212" cy="190801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7851BEA6-7E2D-C883-3B13-2B2E2AB38816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7820261" y="4679458"/>
                  <a:ext cx="35710" cy="2084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A458DA26-1A98-6D85-395F-7AE4D492474F}"/>
                    </a:ext>
                  </a:extLst>
                </p14:cNvPr>
                <p14:cNvContentPartPr/>
                <p14:nvPr/>
              </p14:nvContentPartPr>
              <p14:xfrm>
                <a:off x="7772031" y="4681454"/>
                <a:ext cx="96661" cy="107028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A458DA26-1A98-6D85-395F-7AE4D492474F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7763048" y="4672475"/>
                  <a:ext cx="114268" cy="1246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5452C139-D4C4-FB78-E6C7-393A9541E3D1}"/>
                    </a:ext>
                  </a:extLst>
                </p14:cNvPr>
                <p14:cNvContentPartPr/>
                <p14:nvPr/>
              </p14:nvContentPartPr>
              <p14:xfrm>
                <a:off x="7935375" y="4738610"/>
                <a:ext cx="11487" cy="112071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5452C139-D4C4-FB78-E6C7-393A9541E3D1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7926760" y="4729601"/>
                  <a:ext cx="29076" cy="1297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209F55B6-08D1-5072-99D3-71617604F80C}"/>
                    </a:ext>
                  </a:extLst>
                </p14:cNvPr>
                <p14:cNvContentPartPr/>
                <p14:nvPr/>
              </p14:nvContentPartPr>
              <p14:xfrm>
                <a:off x="7983846" y="4727683"/>
                <a:ext cx="31660" cy="97782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209F55B6-08D1-5072-99D3-71617604F80C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7974852" y="4718696"/>
                  <a:ext cx="49289" cy="1153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93E4CF13-6142-1910-605C-871C560B91BD}"/>
                    </a:ext>
                  </a:extLst>
                </p14:cNvPr>
                <p14:cNvContentPartPr/>
                <p14:nvPr/>
              </p14:nvContentPartPr>
              <p14:xfrm>
                <a:off x="7898672" y="4683975"/>
                <a:ext cx="180434" cy="75368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93E4CF13-6142-1910-605C-871C560B91BD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7890046" y="4675362"/>
                  <a:ext cx="198046" cy="929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42F58A90-C66C-7746-67E7-E8D965C6053A}"/>
                    </a:ext>
                  </a:extLst>
                </p14:cNvPr>
                <p14:cNvContentPartPr/>
                <p14:nvPr/>
              </p14:nvContentPartPr>
              <p14:xfrm>
                <a:off x="7236052" y="4705269"/>
                <a:ext cx="38104" cy="249638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42F58A90-C66C-7746-67E7-E8D965C6053A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7227425" y="4696636"/>
                  <a:ext cx="55718" cy="2672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DDE1DC65-BAED-ADD9-AB45-812F042919B4}"/>
                    </a:ext>
                  </a:extLst>
                </p14:cNvPr>
                <p14:cNvContentPartPr/>
                <p14:nvPr/>
              </p14:nvContentPartPr>
              <p14:xfrm>
                <a:off x="7306096" y="4720118"/>
                <a:ext cx="48471" cy="238711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DDE1DC65-BAED-ADD9-AB45-812F042919B4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7297479" y="4711117"/>
                  <a:ext cx="66064" cy="2563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A4867C5E-D177-1B9B-4D9B-4E7025016C14}"/>
                    </a:ext>
                  </a:extLst>
                </p14:cNvPr>
                <p14:cNvContentPartPr/>
                <p14:nvPr/>
              </p14:nvContentPartPr>
              <p14:xfrm>
                <a:off x="7340558" y="4819301"/>
                <a:ext cx="123838" cy="1653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A4867C5E-D177-1B9B-4D9B-4E7025016C14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7331558" y="4810317"/>
                  <a:ext cx="141478" cy="341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665E4FDD-6ABC-BA28-A0FA-689443FD10AB}"/>
                    </a:ext>
                  </a:extLst>
                </p14:cNvPr>
                <p14:cNvContentPartPr/>
                <p14:nvPr/>
              </p14:nvContentPartPr>
              <p14:xfrm>
                <a:off x="7434137" y="4695743"/>
                <a:ext cx="64161" cy="272613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665E4FDD-6ABC-BA28-A0FA-689443FD10AB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7425126" y="4687111"/>
                  <a:ext cx="81823" cy="2902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3C87E925-5B63-FB6E-34B7-B99D37F9CD5C}"/>
                    </a:ext>
                  </a:extLst>
                </p14:cNvPr>
                <p14:cNvContentPartPr/>
                <p14:nvPr/>
              </p14:nvContentPartPr>
              <p14:xfrm>
                <a:off x="6851546" y="4833920"/>
                <a:ext cx="214200" cy="4644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3C87E925-5B63-FB6E-34B7-B99D37F9CD5C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6842546" y="4825280"/>
                  <a:ext cx="231840" cy="6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B03BFB9F-1211-47FF-71C0-2CC753D02B01}"/>
              </a:ext>
            </a:extLst>
          </p:cNvPr>
          <p:cNvGrpSpPr/>
          <p:nvPr/>
        </p:nvGrpSpPr>
        <p:grpSpPr>
          <a:xfrm>
            <a:off x="6075331" y="6189671"/>
            <a:ext cx="275040" cy="399600"/>
            <a:chOff x="6075331" y="6189671"/>
            <a:chExt cx="275040" cy="39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1E99BBFA-27AC-CBB5-4702-BB9056EC475E}"/>
                    </a:ext>
                  </a:extLst>
                </p14:cNvPr>
                <p14:cNvContentPartPr/>
                <p14:nvPr/>
              </p14:nvContentPartPr>
              <p14:xfrm>
                <a:off x="6075331" y="6189671"/>
                <a:ext cx="152280" cy="28512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1E99BBFA-27AC-CBB5-4702-BB9056EC475E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6066691" y="6180671"/>
                  <a:ext cx="16992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AA48E1C9-ED43-B7F5-C51A-E231BC33BEF3}"/>
                    </a:ext>
                  </a:extLst>
                </p14:cNvPr>
                <p14:cNvContentPartPr/>
                <p14:nvPr/>
              </p14:nvContentPartPr>
              <p14:xfrm>
                <a:off x="6242371" y="6457511"/>
                <a:ext cx="108000" cy="13176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AA48E1C9-ED43-B7F5-C51A-E231BC33BEF3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6233731" y="6448871"/>
                  <a:ext cx="125640" cy="14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B6ED0594-2F2C-4E6B-2512-B0E9EF857F12}"/>
              </a:ext>
            </a:extLst>
          </p:cNvPr>
          <p:cNvGrpSpPr/>
          <p:nvPr/>
        </p:nvGrpSpPr>
        <p:grpSpPr>
          <a:xfrm>
            <a:off x="6614971" y="6083111"/>
            <a:ext cx="4659480" cy="475560"/>
            <a:chOff x="6614971" y="6083111"/>
            <a:chExt cx="4659480" cy="47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C01F859B-8EA3-1B90-15A1-3B5A99A709EB}"/>
                    </a:ext>
                  </a:extLst>
                </p14:cNvPr>
                <p14:cNvContentPartPr/>
                <p14:nvPr/>
              </p14:nvContentPartPr>
              <p14:xfrm>
                <a:off x="6614971" y="6163031"/>
                <a:ext cx="1143360" cy="28800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C01F859B-8EA3-1B90-15A1-3B5A99A709EB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6606331" y="6154391"/>
                  <a:ext cx="116100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4076D98E-C827-506A-6A95-92B50EAD6F75}"/>
                    </a:ext>
                  </a:extLst>
                </p14:cNvPr>
                <p14:cNvContentPartPr/>
                <p14:nvPr/>
              </p14:nvContentPartPr>
              <p14:xfrm>
                <a:off x="7262611" y="6237911"/>
                <a:ext cx="21240" cy="648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4076D98E-C827-506A-6A95-92B50EAD6F75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7253971" y="6228911"/>
                  <a:ext cx="388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668E06DB-4482-F328-4FCA-31A7AEA46913}"/>
                    </a:ext>
                  </a:extLst>
                </p14:cNvPr>
                <p14:cNvContentPartPr/>
                <p14:nvPr/>
              </p14:nvContentPartPr>
              <p14:xfrm>
                <a:off x="6891091" y="6195791"/>
                <a:ext cx="495000" cy="6552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668E06DB-4482-F328-4FCA-31A7AEA46913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6882451" y="6187151"/>
                  <a:ext cx="51264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F6D602FA-1EC7-457A-1FC8-17A277002576}"/>
                    </a:ext>
                  </a:extLst>
                </p14:cNvPr>
                <p14:cNvContentPartPr/>
                <p14:nvPr/>
              </p14:nvContentPartPr>
              <p14:xfrm>
                <a:off x="8682451" y="6310631"/>
                <a:ext cx="600840" cy="19332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F6D602FA-1EC7-457A-1FC8-17A277002576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8673811" y="6301991"/>
                  <a:ext cx="61848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0425CE41-892E-2A26-BC22-6E071247B97D}"/>
                    </a:ext>
                  </a:extLst>
                </p14:cNvPr>
                <p14:cNvContentPartPr/>
                <p14:nvPr/>
              </p14:nvContentPartPr>
              <p14:xfrm>
                <a:off x="9580291" y="6315671"/>
                <a:ext cx="223200" cy="11268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0425CE41-892E-2A26-BC22-6E071247B97D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9571651" y="6306671"/>
                  <a:ext cx="24084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8A75FF90-568E-DB90-A1D3-3B0A252B7759}"/>
                    </a:ext>
                  </a:extLst>
                </p14:cNvPr>
                <p14:cNvContentPartPr/>
                <p14:nvPr/>
              </p14:nvContentPartPr>
              <p14:xfrm>
                <a:off x="10072051" y="6083111"/>
                <a:ext cx="1202400" cy="47556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8A75FF90-568E-DB90-A1D3-3B0A252B7759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0063411" y="6074471"/>
                  <a:ext cx="1220040" cy="493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9D1972E6-B7F8-7EA1-4309-7ED4E29431FC}"/>
              </a:ext>
            </a:extLst>
          </p:cNvPr>
          <p:cNvGrpSpPr/>
          <p:nvPr/>
        </p:nvGrpSpPr>
        <p:grpSpPr>
          <a:xfrm>
            <a:off x="7502426" y="4266920"/>
            <a:ext cx="632160" cy="182520"/>
            <a:chOff x="7502426" y="4266920"/>
            <a:chExt cx="632160" cy="18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5B5769C8-9367-5481-8172-EC764CAC403E}"/>
                    </a:ext>
                  </a:extLst>
                </p14:cNvPr>
                <p14:cNvContentPartPr/>
                <p14:nvPr/>
              </p14:nvContentPartPr>
              <p14:xfrm>
                <a:off x="7575146" y="4287800"/>
                <a:ext cx="26640" cy="13788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5B5769C8-9367-5481-8172-EC764CAC403E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7566146" y="4279160"/>
                  <a:ext cx="442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A7CED1FD-864A-3039-318D-0FDCE47AD8EA}"/>
                    </a:ext>
                  </a:extLst>
                </p14:cNvPr>
                <p14:cNvContentPartPr/>
                <p14:nvPr/>
              </p14:nvContentPartPr>
              <p14:xfrm>
                <a:off x="7502426" y="4341080"/>
                <a:ext cx="163080" cy="3636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A7CED1FD-864A-3039-318D-0FDCE47AD8EA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7493786" y="4332440"/>
                  <a:ext cx="18072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0C8462AB-59EA-4810-DB61-71CF3DD47223}"/>
                    </a:ext>
                  </a:extLst>
                </p14:cNvPr>
                <p14:cNvContentPartPr/>
                <p14:nvPr/>
              </p14:nvContentPartPr>
              <p14:xfrm>
                <a:off x="7857746" y="4266920"/>
                <a:ext cx="12600" cy="16812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0C8462AB-59EA-4810-DB61-71CF3DD47223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7849106" y="4257920"/>
                  <a:ext cx="302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4A6C9394-E775-9FD9-AD56-B688A948E050}"/>
                    </a:ext>
                  </a:extLst>
                </p14:cNvPr>
                <p14:cNvContentPartPr/>
                <p14:nvPr/>
              </p14:nvContentPartPr>
              <p14:xfrm>
                <a:off x="7777466" y="4276640"/>
                <a:ext cx="137880" cy="9828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4A6C9394-E775-9FD9-AD56-B688A948E050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7768466" y="4268000"/>
                  <a:ext cx="1555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9DABCD51-3461-DC49-2E88-960A0FBBDAA9}"/>
                    </a:ext>
                  </a:extLst>
                </p14:cNvPr>
                <p14:cNvContentPartPr/>
                <p14:nvPr/>
              </p14:nvContentPartPr>
              <p14:xfrm>
                <a:off x="7994906" y="4325600"/>
                <a:ext cx="24120" cy="10728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9DABCD51-3461-DC49-2E88-960A0FBBDAA9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7986266" y="4316960"/>
                  <a:ext cx="417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BD68803B-A050-2306-563C-844299DD36F9}"/>
                    </a:ext>
                  </a:extLst>
                </p14:cNvPr>
                <p14:cNvContentPartPr/>
                <p14:nvPr/>
              </p14:nvContentPartPr>
              <p14:xfrm>
                <a:off x="8076986" y="4334240"/>
                <a:ext cx="7200" cy="11520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BD68803B-A050-2306-563C-844299DD36F9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8067986" y="4325240"/>
                  <a:ext cx="2484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D2D48336-960A-221F-FD1A-ADEAFA8D7B8C}"/>
                    </a:ext>
                  </a:extLst>
                </p14:cNvPr>
                <p14:cNvContentPartPr/>
                <p14:nvPr/>
              </p14:nvContentPartPr>
              <p14:xfrm>
                <a:off x="7956386" y="4306880"/>
                <a:ext cx="178200" cy="3564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D2D48336-960A-221F-FD1A-ADEAFA8D7B8C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7947746" y="4298240"/>
                  <a:ext cx="195840" cy="5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EBE5D6EC-BAF7-C609-0F37-B0068E55155E}"/>
              </a:ext>
            </a:extLst>
          </p:cNvPr>
          <p:cNvGrpSpPr/>
          <p:nvPr/>
        </p:nvGrpSpPr>
        <p:grpSpPr>
          <a:xfrm>
            <a:off x="384811" y="3199871"/>
            <a:ext cx="374040" cy="235440"/>
            <a:chOff x="384811" y="3199871"/>
            <a:chExt cx="374040" cy="235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3947DE90-714A-84A1-709A-692B7035A536}"/>
                    </a:ext>
                  </a:extLst>
                </p14:cNvPr>
                <p14:cNvContentPartPr/>
                <p14:nvPr/>
              </p14:nvContentPartPr>
              <p14:xfrm>
                <a:off x="384811" y="3320111"/>
                <a:ext cx="120600" cy="1728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3947DE90-714A-84A1-709A-692B7035A536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376171" y="3311111"/>
                  <a:ext cx="1382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5553C152-DB8A-0FDB-7FBC-51AE0C816FF9}"/>
                    </a:ext>
                  </a:extLst>
                </p14:cNvPr>
                <p14:cNvContentPartPr/>
                <p14:nvPr/>
              </p14:nvContentPartPr>
              <p14:xfrm>
                <a:off x="406051" y="3391391"/>
                <a:ext cx="113400" cy="2160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5553C152-DB8A-0FDB-7FBC-51AE0C816FF9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397051" y="3382751"/>
                  <a:ext cx="13104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B93CD565-2F30-CB1D-4A4D-208C4070D08A}"/>
                    </a:ext>
                  </a:extLst>
                </p14:cNvPr>
                <p14:cNvContentPartPr/>
                <p14:nvPr/>
              </p14:nvContentPartPr>
              <p14:xfrm>
                <a:off x="566251" y="3211751"/>
                <a:ext cx="46080" cy="22356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B93CD565-2F30-CB1D-4A4D-208C4070D08A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557251" y="3203111"/>
                  <a:ext cx="637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DFBD11D9-1110-570B-A09C-A89E746B0026}"/>
                    </a:ext>
                  </a:extLst>
                </p14:cNvPr>
                <p14:cNvContentPartPr/>
                <p14:nvPr/>
              </p14:nvContentPartPr>
              <p14:xfrm>
                <a:off x="612331" y="3216071"/>
                <a:ext cx="61920" cy="20268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DFBD11D9-1110-570B-A09C-A89E746B0026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603691" y="3207071"/>
                  <a:ext cx="7956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D2FAC539-E10D-AA05-0D74-523B5B96CF63}"/>
                    </a:ext>
                  </a:extLst>
                </p14:cNvPr>
                <p14:cNvContentPartPr/>
                <p14:nvPr/>
              </p14:nvContentPartPr>
              <p14:xfrm>
                <a:off x="640411" y="3311831"/>
                <a:ext cx="103320" cy="864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D2FAC539-E10D-AA05-0D74-523B5B96CF63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631411" y="3303191"/>
                  <a:ext cx="12096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EBCC8181-1541-9506-AC01-250C0D471E73}"/>
                    </a:ext>
                  </a:extLst>
                </p14:cNvPr>
                <p14:cNvContentPartPr/>
                <p14:nvPr/>
              </p14:nvContentPartPr>
              <p14:xfrm>
                <a:off x="720691" y="3199871"/>
                <a:ext cx="38160" cy="21636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EBCC8181-1541-9506-AC01-250C0D471E73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712051" y="3191231"/>
                  <a:ext cx="55800" cy="234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88">
            <p14:nvContentPartPr>
              <p14:cNvPr id="423" name="Ink 422">
                <a:extLst>
                  <a:ext uri="{FF2B5EF4-FFF2-40B4-BE49-F238E27FC236}">
                    <a16:creationId xmlns:a16="http://schemas.microsoft.com/office/drawing/2014/main" id="{9F67AE82-BF1B-5338-E7F9-CD97E5C26D97}"/>
                  </a:ext>
                </a:extLst>
              </p14:cNvPr>
              <p14:cNvContentPartPr/>
              <p14:nvPr/>
            </p14:nvContentPartPr>
            <p14:xfrm>
              <a:off x="3032971" y="3654911"/>
              <a:ext cx="168480" cy="43560"/>
            </p14:xfrm>
          </p:contentPart>
        </mc:Choice>
        <mc:Fallback xmlns="">
          <p:pic>
            <p:nvPicPr>
              <p:cNvPr id="423" name="Ink 422">
                <a:extLst>
                  <a:ext uri="{FF2B5EF4-FFF2-40B4-BE49-F238E27FC236}">
                    <a16:creationId xmlns:a16="http://schemas.microsoft.com/office/drawing/2014/main" id="{9F67AE82-BF1B-5338-E7F9-CD97E5C26D97}"/>
                  </a:ext>
                </a:extLst>
              </p:cNvPr>
              <p:cNvPicPr/>
              <p:nvPr/>
            </p:nvPicPr>
            <p:blipFill>
              <a:blip r:embed="rId389"/>
              <a:stretch>
                <a:fillRect/>
              </a:stretch>
            </p:blipFill>
            <p:spPr>
              <a:xfrm>
                <a:off x="3024331" y="3646271"/>
                <a:ext cx="186120" cy="61200"/>
              </a:xfrm>
              <a:prstGeom prst="rect">
                <a:avLst/>
              </a:prstGeom>
            </p:spPr>
          </p:pic>
        </mc:Fallback>
      </mc:AlternateContent>
      <p:grpSp>
        <p:nvGrpSpPr>
          <p:cNvPr id="438" name="Group 437">
            <a:extLst>
              <a:ext uri="{FF2B5EF4-FFF2-40B4-BE49-F238E27FC236}">
                <a16:creationId xmlns:a16="http://schemas.microsoft.com/office/drawing/2014/main" id="{51FDFB8D-9D13-F847-71F6-F0D6FB81C6EC}"/>
              </a:ext>
            </a:extLst>
          </p:cNvPr>
          <p:cNvGrpSpPr/>
          <p:nvPr/>
        </p:nvGrpSpPr>
        <p:grpSpPr>
          <a:xfrm>
            <a:off x="2814811" y="3536471"/>
            <a:ext cx="136080" cy="249840"/>
            <a:chOff x="2814811" y="3536471"/>
            <a:chExt cx="136080" cy="24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9DA43077-C104-3516-B736-DD7179178749}"/>
                    </a:ext>
                  </a:extLst>
                </p14:cNvPr>
                <p14:cNvContentPartPr/>
                <p14:nvPr/>
              </p14:nvContentPartPr>
              <p14:xfrm>
                <a:off x="2814811" y="3616391"/>
                <a:ext cx="360" cy="36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9DA43077-C104-3516-B736-DD7179178749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2805811" y="36073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30630572-BBD0-DF32-FBBB-65F1FBF2AC57}"/>
                    </a:ext>
                  </a:extLst>
                </p14:cNvPr>
                <p14:cNvContentPartPr/>
                <p14:nvPr/>
              </p14:nvContentPartPr>
              <p14:xfrm>
                <a:off x="2818771" y="3606671"/>
                <a:ext cx="9720" cy="15768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30630572-BBD0-DF32-FBBB-65F1FBF2AC57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2810131" y="3597671"/>
                  <a:ext cx="2736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96371BDC-3C22-46A1-A07D-0E0322C09496}"/>
                    </a:ext>
                  </a:extLst>
                </p14:cNvPr>
                <p14:cNvContentPartPr/>
                <p14:nvPr/>
              </p14:nvContentPartPr>
              <p14:xfrm>
                <a:off x="2917771" y="3601631"/>
                <a:ext cx="12240" cy="18468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96371BDC-3C22-46A1-A07D-0E0322C09496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2909131" y="3592991"/>
                  <a:ext cx="2988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A771E18A-77B5-9EA4-7D9C-16CA625169B5}"/>
                    </a:ext>
                  </a:extLst>
                </p14:cNvPr>
                <p14:cNvContentPartPr/>
                <p14:nvPr/>
              </p14:nvContentPartPr>
              <p14:xfrm>
                <a:off x="2834251" y="3703511"/>
                <a:ext cx="102240" cy="1188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A771E18A-77B5-9EA4-7D9C-16CA625169B5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2825611" y="3694511"/>
                  <a:ext cx="1198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6C36B803-2475-7FF1-08AF-0841F4A91ECF}"/>
                    </a:ext>
                  </a:extLst>
                </p14:cNvPr>
                <p14:cNvContentPartPr/>
                <p14:nvPr/>
              </p14:nvContentPartPr>
              <p14:xfrm>
                <a:off x="2818771" y="3536471"/>
                <a:ext cx="132120" cy="2340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6C36B803-2475-7FF1-08AF-0841F4A91ECF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2809771" y="3527831"/>
                  <a:ext cx="149760" cy="4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0" name="Group 439">
            <a:extLst>
              <a:ext uri="{FF2B5EF4-FFF2-40B4-BE49-F238E27FC236}">
                <a16:creationId xmlns:a16="http://schemas.microsoft.com/office/drawing/2014/main" id="{C7F691B5-11AA-FBBF-7EE6-D505B2B77259}"/>
              </a:ext>
            </a:extLst>
          </p:cNvPr>
          <p:cNvGrpSpPr/>
          <p:nvPr/>
        </p:nvGrpSpPr>
        <p:grpSpPr>
          <a:xfrm>
            <a:off x="3040531" y="3541871"/>
            <a:ext cx="482760" cy="244800"/>
            <a:chOff x="3040531" y="3541871"/>
            <a:chExt cx="482760" cy="24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EFC3BDD6-0360-B00A-52C3-666CECE454BA}"/>
                    </a:ext>
                  </a:extLst>
                </p14:cNvPr>
                <p14:cNvContentPartPr/>
                <p14:nvPr/>
              </p14:nvContentPartPr>
              <p14:xfrm>
                <a:off x="3040531" y="3742751"/>
                <a:ext cx="147960" cy="4392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EFC3BDD6-0360-B00A-52C3-666CECE454BA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3031891" y="3733751"/>
                  <a:ext cx="1656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C629B564-5D3F-1222-E930-B0C7CC62EFE6}"/>
                    </a:ext>
                  </a:extLst>
                </p14:cNvPr>
                <p14:cNvContentPartPr/>
                <p14:nvPr/>
              </p14:nvContentPartPr>
              <p14:xfrm>
                <a:off x="3342931" y="3612071"/>
                <a:ext cx="25560" cy="14724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C629B564-5D3F-1222-E930-B0C7CC62EFE6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3334291" y="3603431"/>
                  <a:ext cx="432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B9B3EA1E-62FD-D964-4D48-83AA630D2656}"/>
                    </a:ext>
                  </a:extLst>
                </p14:cNvPr>
                <p14:cNvContentPartPr/>
                <p14:nvPr/>
              </p14:nvContentPartPr>
              <p14:xfrm>
                <a:off x="3374611" y="3619991"/>
                <a:ext cx="32040" cy="14256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B9B3EA1E-62FD-D964-4D48-83AA630D2656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3365611" y="3610991"/>
                  <a:ext cx="4968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D91ED3FD-DE58-4FEE-9FEB-A73234F4F200}"/>
                    </a:ext>
                  </a:extLst>
                </p14:cNvPr>
                <p14:cNvContentPartPr/>
                <p14:nvPr/>
              </p14:nvContentPartPr>
              <p14:xfrm>
                <a:off x="3398371" y="3698111"/>
                <a:ext cx="60840" cy="648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D91ED3FD-DE58-4FEE-9FEB-A73234F4F200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3389371" y="3689471"/>
                  <a:ext cx="784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945DDE14-8237-4281-EEE7-97BFF99B519B}"/>
                    </a:ext>
                  </a:extLst>
                </p14:cNvPr>
                <p14:cNvContentPartPr/>
                <p14:nvPr/>
              </p14:nvContentPartPr>
              <p14:xfrm>
                <a:off x="3461371" y="3612791"/>
                <a:ext cx="38160" cy="13896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945DDE14-8237-4281-EEE7-97BFF99B519B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3452731" y="3604151"/>
                  <a:ext cx="5580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DB305B01-E761-DE4B-48C1-D34A226E120D}"/>
                    </a:ext>
                  </a:extLst>
                </p14:cNvPr>
                <p14:cNvContentPartPr/>
                <p14:nvPr/>
              </p14:nvContentPartPr>
              <p14:xfrm>
                <a:off x="3349411" y="3541871"/>
                <a:ext cx="173880" cy="2736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DB305B01-E761-DE4B-48C1-D34A226E120D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3340411" y="3532871"/>
                  <a:ext cx="19152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6" name="Group 445">
            <a:extLst>
              <a:ext uri="{FF2B5EF4-FFF2-40B4-BE49-F238E27FC236}">
                <a16:creationId xmlns:a16="http://schemas.microsoft.com/office/drawing/2014/main" id="{79CA3A57-1D9F-925B-E40C-F89B915885AD}"/>
              </a:ext>
            </a:extLst>
          </p:cNvPr>
          <p:cNvGrpSpPr/>
          <p:nvPr/>
        </p:nvGrpSpPr>
        <p:grpSpPr>
          <a:xfrm>
            <a:off x="120211" y="3203471"/>
            <a:ext cx="134280" cy="276120"/>
            <a:chOff x="120211" y="3203471"/>
            <a:chExt cx="134280" cy="27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484DC3AB-0500-2417-1BAC-0BA5224946DC}"/>
                    </a:ext>
                  </a:extLst>
                </p14:cNvPr>
                <p14:cNvContentPartPr/>
                <p14:nvPr/>
              </p14:nvContentPartPr>
              <p14:xfrm>
                <a:off x="120211" y="3267911"/>
                <a:ext cx="38880" cy="21168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484DC3AB-0500-2417-1BAC-0BA5224946DC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111571" y="3259271"/>
                  <a:ext cx="5652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FA0273D4-331D-CE05-12F1-AA9014945328}"/>
                    </a:ext>
                  </a:extLst>
                </p14:cNvPr>
                <p14:cNvContentPartPr/>
                <p14:nvPr/>
              </p14:nvContentPartPr>
              <p14:xfrm>
                <a:off x="230371" y="3268631"/>
                <a:ext cx="12600" cy="19332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FA0273D4-331D-CE05-12F1-AA9014945328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221371" y="3259631"/>
                  <a:ext cx="302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EBE823A9-A236-C6CB-F279-95C42A6418E5}"/>
                    </a:ext>
                  </a:extLst>
                </p14:cNvPr>
                <p14:cNvContentPartPr/>
                <p14:nvPr/>
              </p14:nvContentPartPr>
              <p14:xfrm>
                <a:off x="156931" y="3365471"/>
                <a:ext cx="89640" cy="3276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EBE823A9-A236-C6CB-F279-95C42A6418E5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147931" y="3356471"/>
                  <a:ext cx="1072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62C9BE1B-13EF-8FE5-2C8A-64107C8E4524}"/>
                    </a:ext>
                  </a:extLst>
                </p14:cNvPr>
                <p14:cNvContentPartPr/>
                <p14:nvPr/>
              </p14:nvContentPartPr>
              <p14:xfrm>
                <a:off x="125251" y="3203471"/>
                <a:ext cx="129240" cy="1152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62C9BE1B-13EF-8FE5-2C8A-64107C8E4524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116611" y="3194471"/>
                  <a:ext cx="146880" cy="29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19">
            <p14:nvContentPartPr>
              <p14:cNvPr id="447" name="Ink 446">
                <a:extLst>
                  <a:ext uri="{FF2B5EF4-FFF2-40B4-BE49-F238E27FC236}">
                    <a16:creationId xmlns:a16="http://schemas.microsoft.com/office/drawing/2014/main" id="{B210FF2F-0BCB-A9C1-1376-0FA0D81C9FFD}"/>
                  </a:ext>
                </a:extLst>
              </p14:cNvPr>
              <p14:cNvContentPartPr/>
              <p14:nvPr/>
            </p14:nvContentPartPr>
            <p14:xfrm>
              <a:off x="560491" y="3094031"/>
              <a:ext cx="164520" cy="50400"/>
            </p14:xfrm>
          </p:contentPart>
        </mc:Choice>
        <mc:Fallback xmlns="">
          <p:pic>
            <p:nvPicPr>
              <p:cNvPr id="447" name="Ink 446">
                <a:extLst>
                  <a:ext uri="{FF2B5EF4-FFF2-40B4-BE49-F238E27FC236}">
                    <a16:creationId xmlns:a16="http://schemas.microsoft.com/office/drawing/2014/main" id="{B210FF2F-0BCB-A9C1-1376-0FA0D81C9FFD}"/>
                  </a:ext>
                </a:extLst>
              </p:cNvPr>
              <p:cNvPicPr/>
              <p:nvPr/>
            </p:nvPicPr>
            <p:blipFill>
              <a:blip r:embed="rId420"/>
              <a:stretch>
                <a:fillRect/>
              </a:stretch>
            </p:blipFill>
            <p:spPr>
              <a:xfrm>
                <a:off x="551851" y="3085031"/>
                <a:ext cx="182160" cy="68040"/>
              </a:xfrm>
              <a:prstGeom prst="rect">
                <a:avLst/>
              </a:prstGeom>
            </p:spPr>
          </p:pic>
        </mc:Fallback>
      </mc:AlternateContent>
      <p:grpSp>
        <p:nvGrpSpPr>
          <p:cNvPr id="456" name="Group 455">
            <a:extLst>
              <a:ext uri="{FF2B5EF4-FFF2-40B4-BE49-F238E27FC236}">
                <a16:creationId xmlns:a16="http://schemas.microsoft.com/office/drawing/2014/main" id="{A99B370B-B465-D722-2C24-6C3945FDC7BD}"/>
              </a:ext>
            </a:extLst>
          </p:cNvPr>
          <p:cNvGrpSpPr/>
          <p:nvPr/>
        </p:nvGrpSpPr>
        <p:grpSpPr>
          <a:xfrm>
            <a:off x="602611" y="984431"/>
            <a:ext cx="192600" cy="350640"/>
            <a:chOff x="602611" y="984431"/>
            <a:chExt cx="192600" cy="35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1956DDF2-4306-07AB-4A0A-EF41D38EE3B8}"/>
                    </a:ext>
                  </a:extLst>
                </p14:cNvPr>
                <p14:cNvContentPartPr/>
                <p14:nvPr/>
              </p14:nvContentPartPr>
              <p14:xfrm>
                <a:off x="602611" y="1022231"/>
                <a:ext cx="22680" cy="31284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1956DDF2-4306-07AB-4A0A-EF41D38EE3B8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593611" y="1013231"/>
                  <a:ext cx="40320" cy="33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BBEF3C6B-AE68-5502-37EB-02D3256026FF}"/>
                    </a:ext>
                  </a:extLst>
                </p14:cNvPr>
                <p14:cNvContentPartPr/>
                <p14:nvPr/>
              </p14:nvContentPartPr>
              <p14:xfrm>
                <a:off x="636091" y="1008191"/>
                <a:ext cx="39960" cy="26496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BBEF3C6B-AE68-5502-37EB-02D3256026FF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627451" y="999191"/>
                  <a:ext cx="5760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454" name="Ink 453">
                  <a:extLst>
                    <a:ext uri="{FF2B5EF4-FFF2-40B4-BE49-F238E27FC236}">
                      <a16:creationId xmlns:a16="http://schemas.microsoft.com/office/drawing/2014/main" id="{99B17E29-F82E-4E06-0824-C2094FF8D980}"/>
                    </a:ext>
                  </a:extLst>
                </p14:cNvPr>
                <p14:cNvContentPartPr/>
                <p14:nvPr/>
              </p14:nvContentPartPr>
              <p14:xfrm>
                <a:off x="686491" y="1126991"/>
                <a:ext cx="96120" cy="28440"/>
              </p14:xfrm>
            </p:contentPart>
          </mc:Choice>
          <mc:Fallback xmlns="">
            <p:pic>
              <p:nvPicPr>
                <p:cNvPr id="454" name="Ink 453">
                  <a:extLst>
                    <a:ext uri="{FF2B5EF4-FFF2-40B4-BE49-F238E27FC236}">
                      <a16:creationId xmlns:a16="http://schemas.microsoft.com/office/drawing/2014/main" id="{99B17E29-F82E-4E06-0824-C2094FF8D980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677851" y="1118351"/>
                  <a:ext cx="1137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FA05E375-630D-96F2-5761-A6A3A180051A}"/>
                    </a:ext>
                  </a:extLst>
                </p14:cNvPr>
                <p14:cNvContentPartPr/>
                <p14:nvPr/>
              </p14:nvContentPartPr>
              <p14:xfrm>
                <a:off x="785851" y="984431"/>
                <a:ext cx="9360" cy="28404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FA05E375-630D-96F2-5761-A6A3A180051A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777211" y="975431"/>
                  <a:ext cx="27000" cy="30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3F54B11C-DD69-5BE4-7F70-3B4058AED8A0}"/>
              </a:ext>
            </a:extLst>
          </p:cNvPr>
          <p:cNvGrpSpPr/>
          <p:nvPr/>
        </p:nvGrpSpPr>
        <p:grpSpPr>
          <a:xfrm>
            <a:off x="71971" y="3677951"/>
            <a:ext cx="331200" cy="245880"/>
            <a:chOff x="71971" y="3677951"/>
            <a:chExt cx="331200" cy="24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DFE37C44-1A02-964B-9FAD-38EEE91824D6}"/>
                    </a:ext>
                  </a:extLst>
                </p14:cNvPr>
                <p14:cNvContentPartPr/>
                <p14:nvPr/>
              </p14:nvContentPartPr>
              <p14:xfrm>
                <a:off x="76291" y="3677951"/>
                <a:ext cx="76680" cy="24588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DFE37C44-1A02-964B-9FAD-38EEE91824D6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67651" y="3669311"/>
                  <a:ext cx="9432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id="{BD289244-7DCF-7D6D-E096-1E95A744D597}"/>
                    </a:ext>
                  </a:extLst>
                </p14:cNvPr>
                <p14:cNvContentPartPr/>
                <p14:nvPr/>
              </p14:nvContentPartPr>
              <p14:xfrm>
                <a:off x="71971" y="3799271"/>
                <a:ext cx="144000" cy="10080"/>
              </p14:xfrm>
            </p:contentPart>
          </mc:Choice>
          <mc:Fallback xmlns="">
            <p:pic>
              <p:nvPicPr>
                <p:cNvPr id="458" name="Ink 457">
                  <a:extLst>
                    <a:ext uri="{FF2B5EF4-FFF2-40B4-BE49-F238E27FC236}">
                      <a16:creationId xmlns:a16="http://schemas.microsoft.com/office/drawing/2014/main" id="{BD289244-7DCF-7D6D-E096-1E95A744D597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63331" y="3790271"/>
                  <a:ext cx="1616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558F6194-96B0-6521-6D28-486964984917}"/>
                    </a:ext>
                  </a:extLst>
                </p14:cNvPr>
                <p14:cNvContentPartPr/>
                <p14:nvPr/>
              </p14:nvContentPartPr>
              <p14:xfrm>
                <a:off x="215971" y="3793511"/>
                <a:ext cx="105480" cy="8964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558F6194-96B0-6521-6D28-486964984917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206971" y="3784511"/>
                  <a:ext cx="12312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E063E709-161E-A3A1-E879-9818A326C3B8}"/>
                    </a:ext>
                  </a:extLst>
                </p14:cNvPr>
                <p14:cNvContentPartPr/>
                <p14:nvPr/>
              </p14:nvContentPartPr>
              <p14:xfrm>
                <a:off x="325411" y="3784511"/>
                <a:ext cx="77760" cy="7128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E063E709-161E-A3A1-E879-9818A326C3B8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316411" y="3775871"/>
                  <a:ext cx="95400" cy="8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4" name="Group 463">
            <a:extLst>
              <a:ext uri="{FF2B5EF4-FFF2-40B4-BE49-F238E27FC236}">
                <a16:creationId xmlns:a16="http://schemas.microsoft.com/office/drawing/2014/main" id="{CE94510F-4CA2-456B-2D66-5309753F583D}"/>
              </a:ext>
            </a:extLst>
          </p:cNvPr>
          <p:cNvGrpSpPr/>
          <p:nvPr/>
        </p:nvGrpSpPr>
        <p:grpSpPr>
          <a:xfrm>
            <a:off x="93931" y="4059191"/>
            <a:ext cx="495720" cy="182880"/>
            <a:chOff x="93931" y="4059191"/>
            <a:chExt cx="495720" cy="18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B0A12B53-02F5-DCF3-2DC3-EDD932531586}"/>
                    </a:ext>
                  </a:extLst>
                </p14:cNvPr>
                <p14:cNvContentPartPr/>
                <p14:nvPr/>
              </p14:nvContentPartPr>
              <p14:xfrm>
                <a:off x="93931" y="4104191"/>
                <a:ext cx="104400" cy="10224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B0A12B53-02F5-DCF3-2DC3-EDD932531586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85291" y="4095191"/>
                  <a:ext cx="1220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D92AE999-F7B9-DBC1-B883-0084B2F58111}"/>
                    </a:ext>
                  </a:extLst>
                </p14:cNvPr>
                <p14:cNvContentPartPr/>
                <p14:nvPr/>
              </p14:nvContentPartPr>
              <p14:xfrm>
                <a:off x="254131" y="4059191"/>
                <a:ext cx="335520" cy="18288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D92AE999-F7B9-DBC1-B883-0084B2F58111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245131" y="4050191"/>
                  <a:ext cx="353160" cy="200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41">
            <p14:nvContentPartPr>
              <p14:cNvPr id="465" name="Ink 464">
                <a:extLst>
                  <a:ext uri="{FF2B5EF4-FFF2-40B4-BE49-F238E27FC236}">
                    <a16:creationId xmlns:a16="http://schemas.microsoft.com/office/drawing/2014/main" id="{749FBFC9-5CA5-F171-C2B8-C52146A66A73}"/>
                  </a:ext>
                </a:extLst>
              </p14:cNvPr>
              <p14:cNvContentPartPr/>
              <p14:nvPr/>
            </p14:nvContentPartPr>
            <p14:xfrm>
              <a:off x="7212931" y="2544311"/>
              <a:ext cx="381960" cy="338040"/>
            </p14:xfrm>
          </p:contentPart>
        </mc:Choice>
        <mc:Fallback xmlns="">
          <p:pic>
            <p:nvPicPr>
              <p:cNvPr id="465" name="Ink 464">
                <a:extLst>
                  <a:ext uri="{FF2B5EF4-FFF2-40B4-BE49-F238E27FC236}">
                    <a16:creationId xmlns:a16="http://schemas.microsoft.com/office/drawing/2014/main" id="{749FBFC9-5CA5-F171-C2B8-C52146A66A73}"/>
                  </a:ext>
                </a:extLst>
              </p:cNvPr>
              <p:cNvPicPr/>
              <p:nvPr/>
            </p:nvPicPr>
            <p:blipFill>
              <a:blip r:embed="rId442"/>
              <a:stretch>
                <a:fillRect/>
              </a:stretch>
            </p:blipFill>
            <p:spPr>
              <a:xfrm>
                <a:off x="7203931" y="2535311"/>
                <a:ext cx="399600" cy="355680"/>
              </a:xfrm>
              <a:prstGeom prst="rect">
                <a:avLst/>
              </a:prstGeom>
            </p:spPr>
          </p:pic>
        </mc:Fallback>
      </mc:AlternateContent>
      <p:grpSp>
        <p:nvGrpSpPr>
          <p:cNvPr id="471" name="Group 470">
            <a:extLst>
              <a:ext uri="{FF2B5EF4-FFF2-40B4-BE49-F238E27FC236}">
                <a16:creationId xmlns:a16="http://schemas.microsoft.com/office/drawing/2014/main" id="{C9EA23B5-7B9A-BA60-B2C6-0894209C8A12}"/>
              </a:ext>
            </a:extLst>
          </p:cNvPr>
          <p:cNvGrpSpPr/>
          <p:nvPr/>
        </p:nvGrpSpPr>
        <p:grpSpPr>
          <a:xfrm>
            <a:off x="7747171" y="2321111"/>
            <a:ext cx="3194368" cy="926210"/>
            <a:chOff x="7747171" y="2321111"/>
            <a:chExt cx="3194368" cy="92621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EAFB3D3F-EA13-1187-5739-E1B693900491}"/>
                    </a:ext>
                  </a:extLst>
                </p14:cNvPr>
                <p14:cNvContentPartPr/>
                <p14:nvPr/>
              </p14:nvContentPartPr>
              <p14:xfrm>
                <a:off x="7878638" y="2846107"/>
                <a:ext cx="1436190" cy="401214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EAFB3D3F-EA13-1187-5739-E1B693900491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7869999" y="2837111"/>
                  <a:ext cx="1453827" cy="4188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58DD1B1C-CD56-216E-982D-35419DED3294}"/>
                    </a:ext>
                  </a:extLst>
                </p14:cNvPr>
                <p14:cNvContentPartPr/>
                <p14:nvPr/>
              </p14:nvContentPartPr>
              <p14:xfrm>
                <a:off x="8859259" y="2913629"/>
                <a:ext cx="34182" cy="12888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58DD1B1C-CD56-216E-982D-35419DED3294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8850624" y="2904679"/>
                  <a:ext cx="51813" cy="304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41F7DC8F-DCDC-E157-0282-3DAA20BB617D}"/>
                    </a:ext>
                  </a:extLst>
                </p14:cNvPr>
                <p14:cNvContentPartPr/>
                <p14:nvPr/>
              </p14:nvContentPartPr>
              <p14:xfrm>
                <a:off x="8364186" y="2923436"/>
                <a:ext cx="77609" cy="3642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41F7DC8F-DCDC-E157-0282-3DAA20BB617D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8355563" y="2914331"/>
                  <a:ext cx="95215" cy="214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8C6E44AB-ED71-A7E7-4D1B-210354F177F4}"/>
                    </a:ext>
                  </a:extLst>
                </p14:cNvPr>
                <p14:cNvContentPartPr/>
                <p14:nvPr/>
              </p14:nvContentPartPr>
              <p14:xfrm>
                <a:off x="9041375" y="3016174"/>
                <a:ext cx="111230" cy="109549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8C6E44AB-ED71-A7E7-4D1B-210354F177F4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9032376" y="3007165"/>
                  <a:ext cx="128868" cy="1272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FEE58EF3-53CB-68DE-FB7D-2F8B0A303D9E}"/>
                    </a:ext>
                  </a:extLst>
                </p14:cNvPr>
                <p14:cNvContentPartPr/>
                <p14:nvPr/>
              </p14:nvContentPartPr>
              <p14:xfrm>
                <a:off x="9624144" y="2721148"/>
                <a:ext cx="1227458" cy="425309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FEE58EF3-53CB-68DE-FB7D-2F8B0A303D9E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9615145" y="2712152"/>
                  <a:ext cx="1245096" cy="4429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A1AACF5-BF88-EF22-DAE2-4D275F243FB6}"/>
                    </a:ext>
                  </a:extLst>
                </p14:cNvPr>
                <p14:cNvContentPartPr/>
                <p14:nvPr/>
              </p14:nvContentPartPr>
              <p14:xfrm>
                <a:off x="10699185" y="2849749"/>
                <a:ext cx="242354" cy="21013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A1AACF5-BF88-EF22-DAE2-4D275F243FB6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10690182" y="2840692"/>
                  <a:ext cx="259999" cy="387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4EB875D-5294-13F6-980A-CAE2B3F40148}"/>
                    </a:ext>
                  </a:extLst>
                </p14:cNvPr>
                <p14:cNvContentPartPr/>
                <p14:nvPr/>
              </p14:nvContentPartPr>
              <p14:xfrm>
                <a:off x="9803177" y="2834619"/>
                <a:ext cx="33061" cy="3082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4EB875D-5294-13F6-980A-CAE2B3F40148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9794193" y="2826058"/>
                  <a:ext cx="50670" cy="198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D0EAA16F-DB7D-8967-EE4F-2529D8D4CC90}"/>
                    </a:ext>
                  </a:extLst>
                </p14:cNvPr>
                <p14:cNvContentPartPr/>
                <p14:nvPr/>
              </p14:nvContentPartPr>
              <p14:xfrm>
                <a:off x="7747171" y="2423351"/>
                <a:ext cx="809640" cy="38736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D0EAA16F-DB7D-8967-EE4F-2529D8D4CC90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7738171" y="2414711"/>
                  <a:ext cx="82728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A9FA1A67-4B49-1A07-FEE5-2797027B8D8B}"/>
                    </a:ext>
                  </a:extLst>
                </p14:cNvPr>
                <p14:cNvContentPartPr/>
                <p14:nvPr/>
              </p14:nvContentPartPr>
              <p14:xfrm>
                <a:off x="8215891" y="2501471"/>
                <a:ext cx="163080" cy="1728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A9FA1A67-4B49-1A07-FEE5-2797027B8D8B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8206891" y="2492831"/>
                  <a:ext cx="1807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id="{59824764-D863-B2FF-9D45-B0513FC21494}"/>
                    </a:ext>
                  </a:extLst>
                </p14:cNvPr>
                <p14:cNvContentPartPr/>
                <p14:nvPr/>
              </p14:nvContentPartPr>
              <p14:xfrm>
                <a:off x="8773531" y="2321111"/>
                <a:ext cx="1150560" cy="49176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a16="http://schemas.microsoft.com/office/drawing/2014/main" id="{59824764-D863-B2FF-9D45-B0513FC21494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8764891" y="2312111"/>
                  <a:ext cx="1168200" cy="50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96B200FB-34D7-5F08-5B54-8B18F7785DE2}"/>
                    </a:ext>
                  </a:extLst>
                </p14:cNvPr>
                <p14:cNvContentPartPr/>
                <p14:nvPr/>
              </p14:nvContentPartPr>
              <p14:xfrm>
                <a:off x="9105451" y="2428031"/>
                <a:ext cx="299160" cy="648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96B200FB-34D7-5F08-5B54-8B18F7785DE2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9096451" y="2419391"/>
                  <a:ext cx="316800" cy="2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8" name="Group 477">
            <a:extLst>
              <a:ext uri="{FF2B5EF4-FFF2-40B4-BE49-F238E27FC236}">
                <a16:creationId xmlns:a16="http://schemas.microsoft.com/office/drawing/2014/main" id="{2419007E-7885-FDF1-6698-67C71CF479C1}"/>
              </a:ext>
            </a:extLst>
          </p:cNvPr>
          <p:cNvGrpSpPr/>
          <p:nvPr/>
        </p:nvGrpSpPr>
        <p:grpSpPr>
          <a:xfrm>
            <a:off x="10073851" y="2268911"/>
            <a:ext cx="1136160" cy="381960"/>
            <a:chOff x="10073851" y="2268911"/>
            <a:chExt cx="1136160" cy="38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14E46B65-1807-9F30-81B5-2E88925E540F}"/>
                    </a:ext>
                  </a:extLst>
                </p14:cNvPr>
                <p14:cNvContentPartPr/>
                <p14:nvPr/>
              </p14:nvContentPartPr>
              <p14:xfrm>
                <a:off x="10073851" y="2294831"/>
                <a:ext cx="648000" cy="35604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14E46B65-1807-9F30-81B5-2E88925E540F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10064851" y="2286191"/>
                  <a:ext cx="665640" cy="37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09DEC4FC-AE5A-BDED-AB76-4CC97D4F5F20}"/>
                    </a:ext>
                  </a:extLst>
                </p14:cNvPr>
                <p14:cNvContentPartPr/>
                <p14:nvPr/>
              </p14:nvContentPartPr>
              <p14:xfrm>
                <a:off x="10939651" y="2320031"/>
                <a:ext cx="15120" cy="22896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09DEC4FC-AE5A-BDED-AB76-4CC97D4F5F20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10930651" y="2311031"/>
                  <a:ext cx="3276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E30683A3-FB0C-415D-6F04-866D073DDE3F}"/>
                    </a:ext>
                  </a:extLst>
                </p14:cNvPr>
                <p14:cNvContentPartPr/>
                <p14:nvPr/>
              </p14:nvContentPartPr>
              <p14:xfrm>
                <a:off x="11008411" y="2331551"/>
                <a:ext cx="23040" cy="25308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E30683A3-FB0C-415D-6F04-866D073DDE3F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10999771" y="2322551"/>
                  <a:ext cx="4068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57D9AA37-EB4F-FEBD-3308-B7AFD0EDDE9E}"/>
                    </a:ext>
                  </a:extLst>
                </p14:cNvPr>
                <p14:cNvContentPartPr/>
                <p14:nvPr/>
              </p14:nvContentPartPr>
              <p14:xfrm>
                <a:off x="10990771" y="2478071"/>
                <a:ext cx="138240" cy="1116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57D9AA37-EB4F-FEBD-3308-B7AFD0EDDE9E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10981771" y="2469431"/>
                  <a:ext cx="15588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E1AA1214-9D51-FFC2-E25E-47A504110CA7}"/>
                    </a:ext>
                  </a:extLst>
                </p14:cNvPr>
                <p14:cNvContentPartPr/>
                <p14:nvPr/>
              </p14:nvContentPartPr>
              <p14:xfrm>
                <a:off x="11143051" y="2335511"/>
                <a:ext cx="10080" cy="23652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E1AA1214-9D51-FFC2-E25E-47A504110CA7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11134411" y="2326871"/>
                  <a:ext cx="2772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C29964FC-D49D-2182-4BBA-60C28B6E8529}"/>
                    </a:ext>
                  </a:extLst>
                </p14:cNvPr>
                <p14:cNvContentPartPr/>
                <p14:nvPr/>
              </p14:nvContentPartPr>
              <p14:xfrm>
                <a:off x="10927771" y="2268911"/>
                <a:ext cx="282240" cy="1260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C29964FC-D49D-2182-4BBA-60C28B6E8529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10918771" y="2259911"/>
                  <a:ext cx="299880" cy="3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5" name="Group 484">
            <a:extLst>
              <a:ext uri="{FF2B5EF4-FFF2-40B4-BE49-F238E27FC236}">
                <a16:creationId xmlns:a16="http://schemas.microsoft.com/office/drawing/2014/main" id="{C7E1B091-AADB-1BBA-D289-361E36CDE273}"/>
              </a:ext>
            </a:extLst>
          </p:cNvPr>
          <p:cNvGrpSpPr/>
          <p:nvPr/>
        </p:nvGrpSpPr>
        <p:grpSpPr>
          <a:xfrm>
            <a:off x="8168371" y="3324791"/>
            <a:ext cx="979920" cy="273960"/>
            <a:chOff x="8168371" y="3324791"/>
            <a:chExt cx="979920" cy="273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C3366B28-E95B-9CEF-F1FE-5C1F5E9B7458}"/>
                    </a:ext>
                  </a:extLst>
                </p14:cNvPr>
                <p14:cNvContentPartPr/>
                <p14:nvPr/>
              </p14:nvContentPartPr>
              <p14:xfrm>
                <a:off x="8168371" y="3494351"/>
                <a:ext cx="339840" cy="10440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C3366B28-E95B-9CEF-F1FE-5C1F5E9B7458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8159371" y="3485711"/>
                  <a:ext cx="3574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444AAD1F-78A1-39E3-3AED-C14468231C1D}"/>
                    </a:ext>
                  </a:extLst>
                </p14:cNvPr>
                <p14:cNvContentPartPr/>
                <p14:nvPr/>
              </p14:nvContentPartPr>
              <p14:xfrm>
                <a:off x="8328571" y="3388151"/>
                <a:ext cx="360" cy="36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444AAD1F-78A1-39E3-3AED-C14468231C1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319571" y="33795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E1FBD0BC-EF74-413F-89DE-6CA16D075936}"/>
                    </a:ext>
                  </a:extLst>
                </p14:cNvPr>
                <p14:cNvContentPartPr/>
                <p14:nvPr/>
              </p14:nvContentPartPr>
              <p14:xfrm>
                <a:off x="8685331" y="3324791"/>
                <a:ext cx="304920" cy="24156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E1FBD0BC-EF74-413F-89DE-6CA16D075936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8676691" y="3315791"/>
                  <a:ext cx="32256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C0171B8C-A502-9420-DAC9-1267547A39E4}"/>
                    </a:ext>
                  </a:extLst>
                </p14:cNvPr>
                <p14:cNvContentPartPr/>
                <p14:nvPr/>
              </p14:nvContentPartPr>
              <p14:xfrm>
                <a:off x="8790451" y="3411911"/>
                <a:ext cx="222120" cy="2376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C0171B8C-A502-9420-DAC9-1267547A39E4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8781451" y="3402911"/>
                  <a:ext cx="2397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A0030822-7BB6-FC36-5716-850BA03050DA}"/>
                    </a:ext>
                  </a:extLst>
                </p14:cNvPr>
                <p14:cNvContentPartPr/>
                <p14:nvPr/>
              </p14:nvContentPartPr>
              <p14:xfrm>
                <a:off x="8723851" y="3328751"/>
                <a:ext cx="20520" cy="2628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A0030822-7BB6-FC36-5716-850BA03050DA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8715211" y="3320111"/>
                  <a:ext cx="3816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2169C0D3-1051-B286-D8E2-53B3F27312C7}"/>
                    </a:ext>
                  </a:extLst>
                </p14:cNvPr>
                <p14:cNvContentPartPr/>
                <p14:nvPr/>
              </p14:nvContentPartPr>
              <p14:xfrm>
                <a:off x="9100771" y="3524591"/>
                <a:ext cx="47520" cy="2628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2169C0D3-1051-B286-D8E2-53B3F27312C7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9092131" y="3515951"/>
                  <a:ext cx="65160" cy="4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CEDC8B20-845F-F037-2943-153B683D4514}"/>
              </a:ext>
            </a:extLst>
          </p:cNvPr>
          <p:cNvGrpSpPr/>
          <p:nvPr/>
        </p:nvGrpSpPr>
        <p:grpSpPr>
          <a:xfrm>
            <a:off x="7658611" y="5231351"/>
            <a:ext cx="1120320" cy="407880"/>
            <a:chOff x="7658611" y="5231351"/>
            <a:chExt cx="1120320" cy="40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CFF868DE-EE6A-0AA6-FEA7-152D9C88AE50}"/>
                    </a:ext>
                  </a:extLst>
                </p14:cNvPr>
                <p14:cNvContentPartPr/>
                <p14:nvPr/>
              </p14:nvContentPartPr>
              <p14:xfrm>
                <a:off x="7658611" y="5231351"/>
                <a:ext cx="1120320" cy="40788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CFF868DE-EE6A-0AA6-FEA7-152D9C88AE50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7649971" y="5222711"/>
                  <a:ext cx="1137960" cy="42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id="{7A86B2A4-9CC6-C433-AD8D-82279403FA38}"/>
                    </a:ext>
                  </a:extLst>
                </p14:cNvPr>
                <p14:cNvContentPartPr/>
                <p14:nvPr/>
              </p14:nvContentPartPr>
              <p14:xfrm>
                <a:off x="8353771" y="5372831"/>
                <a:ext cx="360" cy="36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a16="http://schemas.microsoft.com/office/drawing/2014/main" id="{7A86B2A4-9CC6-C433-AD8D-82279403FA3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344771" y="53641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FB6DFAF7-410F-6BBA-5A5F-5A2844577756}"/>
                    </a:ext>
                  </a:extLst>
                </p14:cNvPr>
                <p14:cNvContentPartPr/>
                <p14:nvPr/>
              </p14:nvContentPartPr>
              <p14:xfrm>
                <a:off x="7935091" y="5312351"/>
                <a:ext cx="361440" cy="7272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FB6DFAF7-410F-6BBA-5A5F-5A2844577756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7926451" y="5303711"/>
                  <a:ext cx="379080" cy="90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9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FC0CC0C-A34A-10BE-8B45-6F5D94371582}"/>
                  </a:ext>
                </a:extLst>
              </p14:cNvPr>
              <p14:cNvContentPartPr/>
              <p14:nvPr/>
            </p14:nvContentPartPr>
            <p14:xfrm>
              <a:off x="7789291" y="6495311"/>
              <a:ext cx="74880" cy="1051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FC0CC0C-A34A-10BE-8B45-6F5D94371582}"/>
                  </a:ext>
                </a:extLst>
              </p:cNvPr>
              <p:cNvPicPr/>
              <p:nvPr/>
            </p:nvPicPr>
            <p:blipFill>
              <a:blip r:embed="rId493"/>
              <a:stretch>
                <a:fillRect/>
              </a:stretch>
            </p:blipFill>
            <p:spPr>
              <a:xfrm>
                <a:off x="7780651" y="6486311"/>
                <a:ext cx="92520" cy="12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58C3547-15FD-950A-79D6-0C7C4272AF1D}"/>
                  </a:ext>
                </a:extLst>
              </p14:cNvPr>
              <p14:cNvContentPartPr/>
              <p14:nvPr/>
            </p14:nvContentPartPr>
            <p14:xfrm>
              <a:off x="7976131" y="6195071"/>
              <a:ext cx="545760" cy="2570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58C3547-15FD-950A-79D6-0C7C4272AF1D}"/>
                  </a:ext>
                </a:extLst>
              </p:cNvPr>
              <p:cNvPicPr/>
              <p:nvPr/>
            </p:nvPicPr>
            <p:blipFill>
              <a:blip r:embed="rId495"/>
              <a:stretch>
                <a:fillRect/>
              </a:stretch>
            </p:blipFill>
            <p:spPr>
              <a:xfrm>
                <a:off x="7967131" y="6186431"/>
                <a:ext cx="563400" cy="27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C6F03D6-94AB-B8DA-B9E0-0C2434A96203}"/>
                  </a:ext>
                </a:extLst>
              </p14:cNvPr>
              <p14:cNvContentPartPr/>
              <p14:nvPr/>
            </p14:nvContentPartPr>
            <p14:xfrm>
              <a:off x="9286531" y="6450671"/>
              <a:ext cx="57240" cy="964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C6F03D6-94AB-B8DA-B9E0-0C2434A96203}"/>
                  </a:ext>
                </a:extLst>
              </p:cNvPr>
              <p:cNvPicPr/>
              <p:nvPr/>
            </p:nvPicPr>
            <p:blipFill>
              <a:blip r:embed="rId497"/>
              <a:stretch>
                <a:fillRect/>
              </a:stretch>
            </p:blipFill>
            <p:spPr>
              <a:xfrm>
                <a:off x="9277531" y="6441671"/>
                <a:ext cx="74880" cy="11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163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83E172-40C6-4372-0711-8A8CECABE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28948" cy="403792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ECABDE4-88F2-BC5F-4B20-0DDA7BE8466B}"/>
              </a:ext>
            </a:extLst>
          </p:cNvPr>
          <p:cNvGrpSpPr/>
          <p:nvPr/>
        </p:nvGrpSpPr>
        <p:grpSpPr>
          <a:xfrm>
            <a:off x="7882171" y="380351"/>
            <a:ext cx="1494360" cy="571320"/>
            <a:chOff x="7882171" y="380351"/>
            <a:chExt cx="1494360" cy="57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4009D946-3C75-E5AA-95F7-228436AE6346}"/>
                    </a:ext>
                  </a:extLst>
                </p14:cNvPr>
                <p14:cNvContentPartPr/>
                <p14:nvPr/>
              </p14:nvContentPartPr>
              <p14:xfrm>
                <a:off x="7882171" y="380351"/>
                <a:ext cx="360000" cy="3996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4009D946-3C75-E5AA-95F7-228436AE634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873171" y="371351"/>
                  <a:ext cx="377640" cy="41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9C168B2F-D5A1-58A1-5C74-19FCB45BFDD9}"/>
                    </a:ext>
                  </a:extLst>
                </p14:cNvPr>
                <p14:cNvContentPartPr/>
                <p14:nvPr/>
              </p14:nvContentPartPr>
              <p14:xfrm>
                <a:off x="8039491" y="658991"/>
                <a:ext cx="241200" cy="2019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9C168B2F-D5A1-58A1-5C74-19FCB45BFDD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030491" y="649991"/>
                  <a:ext cx="25884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C62DB29-0DBD-C9BB-7DAB-E5968EA3662C}"/>
                    </a:ext>
                  </a:extLst>
                </p14:cNvPr>
                <p14:cNvContentPartPr/>
                <p14:nvPr/>
              </p14:nvContentPartPr>
              <p14:xfrm>
                <a:off x="8269171" y="613631"/>
                <a:ext cx="1107360" cy="3380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C62DB29-0DBD-C9BB-7DAB-E5968EA3662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260531" y="604991"/>
                  <a:ext cx="112500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A37943F-AB75-4106-E7A0-A4BD43DE39E7}"/>
                    </a:ext>
                  </a:extLst>
                </p14:cNvPr>
                <p14:cNvContentPartPr/>
                <p14:nvPr/>
              </p14:nvContentPartPr>
              <p14:xfrm>
                <a:off x="9026251" y="514631"/>
                <a:ext cx="360" cy="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A37943F-AB75-4106-E7A0-A4BD43DE39E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017611" y="5059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80B07C-E8DD-33A9-E8DA-15DB8E5EE394}"/>
              </a:ext>
            </a:extLst>
          </p:cNvPr>
          <p:cNvGrpSpPr/>
          <p:nvPr/>
        </p:nvGrpSpPr>
        <p:grpSpPr>
          <a:xfrm>
            <a:off x="9591451" y="443351"/>
            <a:ext cx="811800" cy="333720"/>
            <a:chOff x="9591451" y="443351"/>
            <a:chExt cx="811800" cy="33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93B9A8FD-E226-2AF5-AECE-257D6371F067}"/>
                    </a:ext>
                  </a:extLst>
                </p14:cNvPr>
                <p14:cNvContentPartPr/>
                <p14:nvPr/>
              </p14:nvContentPartPr>
              <p14:xfrm>
                <a:off x="9591451" y="443351"/>
                <a:ext cx="811800" cy="333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93B9A8FD-E226-2AF5-AECE-257D6371F06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582811" y="434711"/>
                  <a:ext cx="829440" cy="35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22430FF-66F8-C424-485C-9C069F4DDC95}"/>
                    </a:ext>
                  </a:extLst>
                </p14:cNvPr>
                <p14:cNvContentPartPr/>
                <p14:nvPr/>
              </p14:nvContentPartPr>
              <p14:xfrm>
                <a:off x="10151611" y="595991"/>
                <a:ext cx="233280" cy="79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22430FF-66F8-C424-485C-9C069F4DDC9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142611" y="586991"/>
                  <a:ext cx="250920" cy="2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304D515-2EAC-E297-8046-F2ACA041DDD4}"/>
              </a:ext>
            </a:extLst>
          </p:cNvPr>
          <p:cNvGrpSpPr/>
          <p:nvPr/>
        </p:nvGrpSpPr>
        <p:grpSpPr>
          <a:xfrm>
            <a:off x="10743811" y="229151"/>
            <a:ext cx="1251360" cy="846000"/>
            <a:chOff x="10743811" y="229151"/>
            <a:chExt cx="1251360" cy="84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65DD491-8670-B57A-8837-CADE34EDEE23}"/>
                    </a:ext>
                  </a:extLst>
                </p14:cNvPr>
                <p14:cNvContentPartPr/>
                <p14:nvPr/>
              </p14:nvContentPartPr>
              <p14:xfrm>
                <a:off x="10805371" y="339311"/>
                <a:ext cx="29880" cy="2008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65DD491-8670-B57A-8837-CADE34EDEE2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796371" y="330311"/>
                  <a:ext cx="4752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683E727E-8ABB-11BC-DF0F-DDC524D88731}"/>
                    </a:ext>
                  </a:extLst>
                </p14:cNvPr>
                <p14:cNvContentPartPr/>
                <p14:nvPr/>
              </p14:nvContentPartPr>
              <p14:xfrm>
                <a:off x="10914451" y="325991"/>
                <a:ext cx="14760" cy="237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683E727E-8ABB-11BC-DF0F-DDC524D8873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905811" y="316991"/>
                  <a:ext cx="3240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3D0AC9D0-A2E4-FE32-C114-537DB57189AE}"/>
                    </a:ext>
                  </a:extLst>
                </p14:cNvPr>
                <p14:cNvContentPartPr/>
                <p14:nvPr/>
              </p14:nvContentPartPr>
              <p14:xfrm>
                <a:off x="10827691" y="454151"/>
                <a:ext cx="128520" cy="32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3D0AC9D0-A2E4-FE32-C114-537DB57189A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818691" y="445511"/>
                  <a:ext cx="1461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3611F2D-6220-8147-8EE8-6DB0DAA840B8}"/>
                    </a:ext>
                  </a:extLst>
                </p14:cNvPr>
                <p14:cNvContentPartPr/>
                <p14:nvPr/>
              </p14:nvContentPartPr>
              <p14:xfrm>
                <a:off x="10987171" y="229151"/>
                <a:ext cx="124560" cy="1119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3611F2D-6220-8147-8EE8-6DB0DAA840B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978171" y="220151"/>
                  <a:ext cx="14220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65937E6-16E4-B819-BFE3-947F33224977}"/>
                    </a:ext>
                  </a:extLst>
                </p14:cNvPr>
                <p14:cNvContentPartPr/>
                <p14:nvPr/>
              </p14:nvContentPartPr>
              <p14:xfrm>
                <a:off x="10996531" y="562871"/>
                <a:ext cx="102960" cy="676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65937E6-16E4-B819-BFE3-947F3322497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987891" y="553871"/>
                  <a:ext cx="12060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BBD3646-F940-FD11-9999-60383BBC9DD6}"/>
                    </a:ext>
                  </a:extLst>
                </p14:cNvPr>
                <p14:cNvContentPartPr/>
                <p14:nvPr/>
              </p14:nvContentPartPr>
              <p14:xfrm>
                <a:off x="11153131" y="517511"/>
                <a:ext cx="81720" cy="925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BBD3646-F940-FD11-9999-60383BBC9DD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144131" y="508871"/>
                  <a:ext cx="993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E916500-8EDB-F94F-8237-E5E4E2C5155C}"/>
                    </a:ext>
                  </a:extLst>
                </p14:cNvPr>
                <p14:cNvContentPartPr/>
                <p14:nvPr/>
              </p14:nvContentPartPr>
              <p14:xfrm>
                <a:off x="10743811" y="754031"/>
                <a:ext cx="489600" cy="176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E916500-8EDB-F94F-8237-E5E4E2C5155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734811" y="745031"/>
                  <a:ext cx="5072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10DB89A-69CD-3505-5379-D66ED7E29987}"/>
                    </a:ext>
                  </a:extLst>
                </p14:cNvPr>
                <p14:cNvContentPartPr/>
                <p14:nvPr/>
              </p14:nvContentPartPr>
              <p14:xfrm>
                <a:off x="10813651" y="843311"/>
                <a:ext cx="185040" cy="982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10DB89A-69CD-3505-5379-D66ED7E2998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805011" y="834671"/>
                  <a:ext cx="20268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7B292CCB-4F74-C9C3-551E-AD4B68E3C9DC}"/>
                    </a:ext>
                  </a:extLst>
                </p14:cNvPr>
                <p14:cNvContentPartPr/>
                <p14:nvPr/>
              </p14:nvContentPartPr>
              <p14:xfrm>
                <a:off x="10824451" y="934751"/>
                <a:ext cx="128880" cy="1105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7B292CCB-4F74-C9C3-551E-AD4B68E3C9D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815451" y="925751"/>
                  <a:ext cx="1465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4FF6FAA-21AD-8C5C-889C-9FA5FA84ED28}"/>
                    </a:ext>
                  </a:extLst>
                </p14:cNvPr>
                <p14:cNvContentPartPr/>
                <p14:nvPr/>
              </p14:nvContentPartPr>
              <p14:xfrm>
                <a:off x="11059891" y="918551"/>
                <a:ext cx="35280" cy="156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4FF6FAA-21AD-8C5C-889C-9FA5FA84ED2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051251" y="909911"/>
                  <a:ext cx="529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7FD6151-D2B8-DEFF-A34A-79DF9BD37AE5}"/>
                    </a:ext>
                  </a:extLst>
                </p14:cNvPr>
                <p14:cNvContentPartPr/>
                <p14:nvPr/>
              </p14:nvContentPartPr>
              <p14:xfrm>
                <a:off x="11151691" y="898391"/>
                <a:ext cx="19800" cy="145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7FD6151-D2B8-DEFF-A34A-79DF9BD37AE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142691" y="889391"/>
                  <a:ext cx="3744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70C417E-DAB3-D00A-9BE6-742D973EF496}"/>
                    </a:ext>
                  </a:extLst>
                </p14:cNvPr>
                <p14:cNvContentPartPr/>
                <p14:nvPr/>
              </p14:nvContentPartPr>
              <p14:xfrm>
                <a:off x="11005531" y="891911"/>
                <a:ext cx="264960" cy="644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70C417E-DAB3-D00A-9BE6-742D973EF496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996531" y="882911"/>
                  <a:ext cx="28260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30332BB-F5A9-684C-2CEB-0231935102D9}"/>
                    </a:ext>
                  </a:extLst>
                </p14:cNvPr>
                <p14:cNvContentPartPr/>
                <p14:nvPr/>
              </p14:nvContentPartPr>
              <p14:xfrm>
                <a:off x="11474971" y="649271"/>
                <a:ext cx="182160" cy="306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30332BB-F5A9-684C-2CEB-0231935102D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465971" y="640271"/>
                  <a:ext cx="1998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DAC68BA-CF1D-54A8-8CE4-ECE738CC3DA7}"/>
                    </a:ext>
                  </a:extLst>
                </p14:cNvPr>
                <p14:cNvContentPartPr/>
                <p14:nvPr/>
              </p14:nvContentPartPr>
              <p14:xfrm>
                <a:off x="11449771" y="752231"/>
                <a:ext cx="184320" cy="23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DAC68BA-CF1D-54A8-8CE4-ECE738CC3DA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440771" y="743231"/>
                  <a:ext cx="2019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13F22BF-0927-8E91-04BF-70B6C6E42B3B}"/>
                    </a:ext>
                  </a:extLst>
                </p14:cNvPr>
                <p14:cNvContentPartPr/>
                <p14:nvPr/>
              </p14:nvContentPartPr>
              <p14:xfrm>
                <a:off x="11733811" y="621551"/>
                <a:ext cx="261360" cy="2019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13F22BF-0927-8E91-04BF-70B6C6E42B3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724811" y="612911"/>
                  <a:ext cx="279000" cy="219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0B38350F-D020-B589-391D-260994CF185C}"/>
                  </a:ext>
                </a:extLst>
              </p14:cNvPr>
              <p14:cNvContentPartPr/>
              <p14:nvPr/>
            </p14:nvContentPartPr>
            <p14:xfrm>
              <a:off x="8779291" y="1897031"/>
              <a:ext cx="288000" cy="26892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0B38350F-D020-B589-391D-260994CF185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70291" y="1888031"/>
                <a:ext cx="305640" cy="286560"/>
              </a:xfrm>
              <a:prstGeom prst="rect">
                <a:avLst/>
              </a:prstGeom>
            </p:spPr>
          </p:pic>
        </mc:Fallback>
      </mc:AlternateContent>
      <p:grpSp>
        <p:nvGrpSpPr>
          <p:cNvPr id="82" name="Group 81">
            <a:extLst>
              <a:ext uri="{FF2B5EF4-FFF2-40B4-BE49-F238E27FC236}">
                <a16:creationId xmlns:a16="http://schemas.microsoft.com/office/drawing/2014/main" id="{91FAB0BD-D386-3658-B2E2-5419C7B98F0E}"/>
              </a:ext>
            </a:extLst>
          </p:cNvPr>
          <p:cNvGrpSpPr/>
          <p:nvPr/>
        </p:nvGrpSpPr>
        <p:grpSpPr>
          <a:xfrm>
            <a:off x="8457451" y="1843751"/>
            <a:ext cx="3630240" cy="990360"/>
            <a:chOff x="8457451" y="1843751"/>
            <a:chExt cx="3630240" cy="99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684E53E3-7538-5C92-9E79-40683A813968}"/>
                    </a:ext>
                  </a:extLst>
                </p14:cNvPr>
                <p14:cNvContentPartPr/>
                <p14:nvPr/>
              </p14:nvContentPartPr>
              <p14:xfrm>
                <a:off x="9102931" y="2110871"/>
                <a:ext cx="117000" cy="1004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684E53E3-7538-5C92-9E79-40683A81396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094291" y="2102231"/>
                  <a:ext cx="1346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62679E6F-A688-BBFF-AA7A-7B07FAB25F49}"/>
                    </a:ext>
                  </a:extLst>
                </p14:cNvPr>
                <p14:cNvContentPartPr/>
                <p14:nvPr/>
              </p14:nvContentPartPr>
              <p14:xfrm>
                <a:off x="9275371" y="2138231"/>
                <a:ext cx="87120" cy="514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62679E6F-A688-BBFF-AA7A-7B07FAB25F49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266731" y="2129591"/>
                  <a:ext cx="10476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4038655-16BC-260D-7C54-5EFC11251514}"/>
                    </a:ext>
                  </a:extLst>
                </p14:cNvPr>
                <p14:cNvContentPartPr/>
                <p14:nvPr/>
              </p14:nvContentPartPr>
              <p14:xfrm>
                <a:off x="9477691" y="1878671"/>
                <a:ext cx="123480" cy="339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4038655-16BC-260D-7C54-5EFC1125151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468691" y="1870031"/>
                  <a:ext cx="14112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B95CC89-5D72-460F-6BC3-B98BFBFE2B59}"/>
                    </a:ext>
                  </a:extLst>
                </p14:cNvPr>
                <p14:cNvContentPartPr/>
                <p14:nvPr/>
              </p14:nvContentPartPr>
              <p14:xfrm>
                <a:off x="9646891" y="1984151"/>
                <a:ext cx="136440" cy="1857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B95CC89-5D72-460F-6BC3-B98BFBFE2B59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637891" y="1975511"/>
                  <a:ext cx="1540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E270EF5A-830C-A431-36F9-87FE597627BB}"/>
                    </a:ext>
                  </a:extLst>
                </p14:cNvPr>
                <p14:cNvContentPartPr/>
                <p14:nvPr/>
              </p14:nvContentPartPr>
              <p14:xfrm>
                <a:off x="9700171" y="2170631"/>
                <a:ext cx="78120" cy="842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E270EF5A-830C-A431-36F9-87FE597627B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691531" y="2161631"/>
                  <a:ext cx="957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E5F6107-ADF8-196A-4326-2F655309C432}"/>
                    </a:ext>
                  </a:extLst>
                </p14:cNvPr>
                <p14:cNvContentPartPr/>
                <p14:nvPr/>
              </p14:nvContentPartPr>
              <p14:xfrm>
                <a:off x="9909331" y="2023391"/>
                <a:ext cx="17280" cy="1659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E5F6107-ADF8-196A-4326-2F655309C432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900331" y="2014751"/>
                  <a:ext cx="3492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C5935FE8-040C-BAB7-4B86-AB4AF898A25D}"/>
                    </a:ext>
                  </a:extLst>
                </p14:cNvPr>
                <p14:cNvContentPartPr/>
                <p14:nvPr/>
              </p14:nvContentPartPr>
              <p14:xfrm>
                <a:off x="9814291" y="1987751"/>
                <a:ext cx="222840" cy="439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C5935FE8-040C-BAB7-4B86-AB4AF898A25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805291" y="1978751"/>
                  <a:ext cx="2404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428DCD0F-AADC-80A2-949C-513DFD1E6162}"/>
                    </a:ext>
                  </a:extLst>
                </p14:cNvPr>
                <p14:cNvContentPartPr/>
                <p14:nvPr/>
              </p14:nvContentPartPr>
              <p14:xfrm>
                <a:off x="10050811" y="1888391"/>
                <a:ext cx="149760" cy="4302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428DCD0F-AADC-80A2-949C-513DFD1E616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041811" y="1879751"/>
                  <a:ext cx="167400" cy="44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E11B175-C5BF-3C7E-7C8A-A6A43173D2E7}"/>
                    </a:ext>
                  </a:extLst>
                </p14:cNvPr>
                <p14:cNvContentPartPr/>
                <p14:nvPr/>
              </p14:nvContentPartPr>
              <p14:xfrm>
                <a:off x="8457451" y="2374391"/>
                <a:ext cx="1707120" cy="918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E11B175-C5BF-3C7E-7C8A-A6A43173D2E7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448451" y="2365391"/>
                  <a:ext cx="172476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5F9EFF08-1F37-B613-7106-EE0841E151F4}"/>
                    </a:ext>
                  </a:extLst>
                </p14:cNvPr>
                <p14:cNvContentPartPr/>
                <p14:nvPr/>
              </p14:nvContentPartPr>
              <p14:xfrm>
                <a:off x="8948851" y="2547551"/>
                <a:ext cx="181080" cy="2073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5F9EFF08-1F37-B613-7106-EE0841E151F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940211" y="2538551"/>
                  <a:ext cx="19872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E0ACBFD7-327D-4836-6925-13441119DA6E}"/>
                    </a:ext>
                  </a:extLst>
                </p14:cNvPr>
                <p14:cNvContentPartPr/>
                <p14:nvPr/>
              </p14:nvContentPartPr>
              <p14:xfrm>
                <a:off x="9221731" y="2561231"/>
                <a:ext cx="152640" cy="2343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E0ACBFD7-327D-4836-6925-13441119DA6E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212731" y="2552231"/>
                  <a:ext cx="17028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81CB877-40D3-9270-6892-5AA5EA370FB7}"/>
                    </a:ext>
                  </a:extLst>
                </p14:cNvPr>
                <p14:cNvContentPartPr/>
                <p14:nvPr/>
              </p14:nvContentPartPr>
              <p14:xfrm>
                <a:off x="10246651" y="1843751"/>
                <a:ext cx="27720" cy="9460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81CB877-40D3-9270-6892-5AA5EA370FB7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237651" y="1834751"/>
                  <a:ext cx="45360" cy="9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36D7DADE-2C26-33AB-D9E0-9F721E06C635}"/>
                    </a:ext>
                  </a:extLst>
                </p14:cNvPr>
                <p14:cNvContentPartPr/>
                <p14:nvPr/>
              </p14:nvContentPartPr>
              <p14:xfrm>
                <a:off x="10434931" y="2700911"/>
                <a:ext cx="18000" cy="1332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36D7DADE-2C26-33AB-D9E0-9F721E06C63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426291" y="2692271"/>
                  <a:ext cx="3564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AE8A039-02A2-3555-8647-8514947B7A7C}"/>
                    </a:ext>
                  </a:extLst>
                </p14:cNvPr>
                <p14:cNvContentPartPr/>
                <p14:nvPr/>
              </p14:nvContentPartPr>
              <p14:xfrm>
                <a:off x="10375531" y="2698391"/>
                <a:ext cx="195120" cy="43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AE8A039-02A2-3555-8647-8514947B7A7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0366531" y="2689391"/>
                  <a:ext cx="2127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00EA9BF6-92D6-5501-6193-CABFE39A0D8D}"/>
                    </a:ext>
                  </a:extLst>
                </p14:cNvPr>
                <p14:cNvContentPartPr/>
                <p14:nvPr/>
              </p14:nvContentPartPr>
              <p14:xfrm>
                <a:off x="10670011" y="2276111"/>
                <a:ext cx="239040" cy="172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00EA9BF6-92D6-5501-6193-CABFE39A0D8D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661371" y="2267471"/>
                  <a:ext cx="2566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23F10DD0-7D2E-B76A-3C58-2CA81912ED35}"/>
                    </a:ext>
                  </a:extLst>
                </p14:cNvPr>
                <p14:cNvContentPartPr/>
                <p14:nvPr/>
              </p14:nvContentPartPr>
              <p14:xfrm>
                <a:off x="10675771" y="2360711"/>
                <a:ext cx="215280" cy="122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23F10DD0-7D2E-B76A-3C58-2CA81912ED35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0666771" y="2352071"/>
                  <a:ext cx="2329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92570DBD-6F3D-9A8E-F406-D531707409A3}"/>
                    </a:ext>
                  </a:extLst>
                </p14:cNvPr>
                <p14:cNvContentPartPr/>
                <p14:nvPr/>
              </p14:nvContentPartPr>
              <p14:xfrm>
                <a:off x="10951531" y="2130311"/>
                <a:ext cx="223560" cy="3114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92570DBD-6F3D-9A8E-F406-D531707409A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942531" y="2121311"/>
                  <a:ext cx="24120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02348AC-A9EB-CD20-DE0A-1340455A7D9C}"/>
                    </a:ext>
                  </a:extLst>
                </p14:cNvPr>
                <p14:cNvContentPartPr/>
                <p14:nvPr/>
              </p14:nvContentPartPr>
              <p14:xfrm>
                <a:off x="11139811" y="2415431"/>
                <a:ext cx="73800" cy="123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02348AC-A9EB-CD20-DE0A-1340455A7D9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130811" y="2406791"/>
                  <a:ext cx="914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37D5C514-96BD-190A-056E-D7CE4540FA8A}"/>
                    </a:ext>
                  </a:extLst>
                </p14:cNvPr>
                <p14:cNvContentPartPr/>
                <p14:nvPr/>
              </p14:nvContentPartPr>
              <p14:xfrm>
                <a:off x="11262211" y="2459711"/>
                <a:ext cx="99360" cy="687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37D5C514-96BD-190A-056E-D7CE4540FA8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253211" y="2450711"/>
                  <a:ext cx="1170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38CABEB-B88F-31BD-ED82-144F964833C0}"/>
                    </a:ext>
                  </a:extLst>
                </p14:cNvPr>
                <p14:cNvContentPartPr/>
                <p14:nvPr/>
              </p14:nvContentPartPr>
              <p14:xfrm>
                <a:off x="11445811" y="2075951"/>
                <a:ext cx="82080" cy="4226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38CABEB-B88F-31BD-ED82-144F964833C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1437171" y="2067311"/>
                  <a:ext cx="99720" cy="44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FF011BF1-4CE4-DCCF-8D34-51F9A72AF19A}"/>
                    </a:ext>
                  </a:extLst>
                </p14:cNvPr>
                <p14:cNvContentPartPr/>
                <p14:nvPr/>
              </p14:nvContentPartPr>
              <p14:xfrm>
                <a:off x="11593051" y="2210591"/>
                <a:ext cx="97920" cy="2343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FF011BF1-4CE4-DCCF-8D34-51F9A72AF19A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1584411" y="2201591"/>
                  <a:ext cx="11556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E0245D3-14D6-EBA7-FF81-CA90BADD4E6D}"/>
                    </a:ext>
                  </a:extLst>
                </p14:cNvPr>
                <p14:cNvContentPartPr/>
                <p14:nvPr/>
              </p14:nvContentPartPr>
              <p14:xfrm>
                <a:off x="11813371" y="2251631"/>
                <a:ext cx="43920" cy="1710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E0245D3-14D6-EBA7-FF81-CA90BADD4E6D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1804731" y="2242991"/>
                  <a:ext cx="6156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2D2BD75-9AF5-4AA4-750C-0CDF984302DC}"/>
                    </a:ext>
                  </a:extLst>
                </p14:cNvPr>
                <p14:cNvContentPartPr/>
                <p14:nvPr/>
              </p14:nvContentPartPr>
              <p14:xfrm>
                <a:off x="11730931" y="2237951"/>
                <a:ext cx="254880" cy="21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2D2BD75-9AF5-4AA4-750C-0CDF984302DC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1722291" y="2228951"/>
                  <a:ext cx="2725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B8F12491-148C-ABE6-E033-D92237F032A1}"/>
                    </a:ext>
                  </a:extLst>
                </p14:cNvPr>
                <p14:cNvContentPartPr/>
                <p14:nvPr/>
              </p14:nvContentPartPr>
              <p14:xfrm>
                <a:off x="11904091" y="2094311"/>
                <a:ext cx="183600" cy="4212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B8F12491-148C-ABE6-E033-D92237F032A1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1895091" y="2085311"/>
                  <a:ext cx="201240" cy="43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D7F79D58-91BF-84E9-6010-CD690677372D}"/>
                    </a:ext>
                  </a:extLst>
                </p14:cNvPr>
                <p14:cNvContentPartPr/>
                <p14:nvPr/>
              </p14:nvContentPartPr>
              <p14:xfrm>
                <a:off x="11689891" y="2472311"/>
                <a:ext cx="80640" cy="1504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D7F79D58-91BF-84E9-6010-CD690677372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1681251" y="2463311"/>
                  <a:ext cx="98280" cy="168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3E7271F6-C20B-F67B-6612-CF2885A8D7D6}"/>
                  </a:ext>
                </a:extLst>
              </p14:cNvPr>
              <p14:cNvContentPartPr/>
              <p14:nvPr/>
            </p14:nvContentPartPr>
            <p14:xfrm>
              <a:off x="7637011" y="1535231"/>
              <a:ext cx="131400" cy="21924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3E7271F6-C20B-F67B-6612-CF2885A8D7D6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7628371" y="1526231"/>
                <a:ext cx="149040" cy="236880"/>
              </a:xfrm>
              <a:prstGeom prst="rect">
                <a:avLst/>
              </a:prstGeom>
            </p:spPr>
          </p:pic>
        </mc:Fallback>
      </mc:AlternateContent>
      <p:grpSp>
        <p:nvGrpSpPr>
          <p:cNvPr id="86" name="Group 85">
            <a:extLst>
              <a:ext uri="{FF2B5EF4-FFF2-40B4-BE49-F238E27FC236}">
                <a16:creationId xmlns:a16="http://schemas.microsoft.com/office/drawing/2014/main" id="{43AE1DCD-EBEF-C313-C76A-884C1BE18CA9}"/>
              </a:ext>
            </a:extLst>
          </p:cNvPr>
          <p:cNvGrpSpPr/>
          <p:nvPr/>
        </p:nvGrpSpPr>
        <p:grpSpPr>
          <a:xfrm>
            <a:off x="7764451" y="1561511"/>
            <a:ext cx="1113120" cy="305640"/>
            <a:chOff x="7764451" y="1561511"/>
            <a:chExt cx="1113120" cy="30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72A2F4BD-3745-1B3F-A416-2D7976468D3C}"/>
                    </a:ext>
                  </a:extLst>
                </p14:cNvPr>
                <p14:cNvContentPartPr/>
                <p14:nvPr/>
              </p14:nvContentPartPr>
              <p14:xfrm>
                <a:off x="7764451" y="1561511"/>
                <a:ext cx="739080" cy="2145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72A2F4BD-3745-1B3F-A416-2D7976468D3C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755451" y="1552511"/>
                  <a:ext cx="75672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9E7D4F0B-E970-6763-5A59-D08BE03D0CE6}"/>
                    </a:ext>
                  </a:extLst>
                </p14:cNvPr>
                <p14:cNvContentPartPr/>
                <p14:nvPr/>
              </p14:nvContentPartPr>
              <p14:xfrm>
                <a:off x="8659411" y="1576631"/>
                <a:ext cx="218160" cy="2905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9E7D4F0B-E970-6763-5A59-D08BE03D0CE6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650411" y="1567631"/>
                  <a:ext cx="235800" cy="308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D0C69D0F-60A7-DC50-1791-C25D392563A5}"/>
                  </a:ext>
                </a:extLst>
              </p14:cNvPr>
              <p14:cNvContentPartPr/>
              <p14:nvPr/>
            </p14:nvContentPartPr>
            <p14:xfrm>
              <a:off x="8985571" y="1614791"/>
              <a:ext cx="618120" cy="21600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D0C69D0F-60A7-DC50-1791-C25D392563A5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8976931" y="1605791"/>
                <a:ext cx="635760" cy="233640"/>
              </a:xfrm>
              <a:prstGeom prst="rect">
                <a:avLst/>
              </a:prstGeom>
            </p:spPr>
          </p:pic>
        </mc:Fallback>
      </mc:AlternateContent>
      <p:grpSp>
        <p:nvGrpSpPr>
          <p:cNvPr id="90" name="Group 89">
            <a:extLst>
              <a:ext uri="{FF2B5EF4-FFF2-40B4-BE49-F238E27FC236}">
                <a16:creationId xmlns:a16="http://schemas.microsoft.com/office/drawing/2014/main" id="{E5A83818-9BBD-E46B-E301-8AFD63EAD6FE}"/>
              </a:ext>
            </a:extLst>
          </p:cNvPr>
          <p:cNvGrpSpPr/>
          <p:nvPr/>
        </p:nvGrpSpPr>
        <p:grpSpPr>
          <a:xfrm>
            <a:off x="9658051" y="1443791"/>
            <a:ext cx="888840" cy="357840"/>
            <a:chOff x="9658051" y="1443791"/>
            <a:chExt cx="888840" cy="35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06161C36-FC00-4CC3-8764-9A9BB302107E}"/>
                    </a:ext>
                  </a:extLst>
                </p14:cNvPr>
                <p14:cNvContentPartPr/>
                <p14:nvPr/>
              </p14:nvContentPartPr>
              <p14:xfrm>
                <a:off x="9658051" y="1443791"/>
                <a:ext cx="888840" cy="3578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06161C36-FC00-4CC3-8764-9A9BB302107E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9649051" y="1434791"/>
                  <a:ext cx="90648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81F07BC4-D922-DEA0-662A-2EFF1066DD1E}"/>
                    </a:ext>
                  </a:extLst>
                </p14:cNvPr>
                <p14:cNvContentPartPr/>
                <p14:nvPr/>
              </p14:nvContentPartPr>
              <p14:xfrm>
                <a:off x="10187971" y="1539191"/>
                <a:ext cx="360" cy="3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81F07BC4-D922-DEA0-662A-2EFF1066DD1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179331" y="15305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B1297032-D22E-6A2A-6ABC-3C0D8C0E90EB}"/>
                  </a:ext>
                </a:extLst>
              </p14:cNvPr>
              <p14:cNvContentPartPr/>
              <p14:nvPr/>
            </p14:nvContentPartPr>
            <p14:xfrm>
              <a:off x="10678291" y="1453511"/>
              <a:ext cx="593640" cy="29196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B1297032-D22E-6A2A-6ABC-3C0D8C0E90EB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10669651" y="1444511"/>
                <a:ext cx="611280" cy="309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3C6EB07-D19B-BF72-8074-F02F0B559910}"/>
              </a:ext>
            </a:extLst>
          </p:cNvPr>
          <p:cNvGrpSpPr/>
          <p:nvPr/>
        </p:nvGrpSpPr>
        <p:grpSpPr>
          <a:xfrm>
            <a:off x="11426731" y="1519031"/>
            <a:ext cx="614160" cy="249480"/>
            <a:chOff x="11426731" y="1519031"/>
            <a:chExt cx="614160" cy="24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0E1C6D2A-CE4C-4C79-DF93-94D0DE663853}"/>
                    </a:ext>
                  </a:extLst>
                </p14:cNvPr>
                <p14:cNvContentPartPr/>
                <p14:nvPr/>
              </p14:nvContentPartPr>
              <p14:xfrm>
                <a:off x="11426731" y="1522631"/>
                <a:ext cx="14400" cy="2419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0E1C6D2A-CE4C-4C79-DF93-94D0DE66385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1417731" y="1513631"/>
                  <a:ext cx="3204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B7677D74-D94A-F658-0EC2-99F0A41496BB}"/>
                    </a:ext>
                  </a:extLst>
                </p14:cNvPr>
                <p14:cNvContentPartPr/>
                <p14:nvPr/>
              </p14:nvContentPartPr>
              <p14:xfrm>
                <a:off x="11477131" y="1519031"/>
                <a:ext cx="18000" cy="2494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B7677D74-D94A-F658-0EC2-99F0A41496BB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1468131" y="1510031"/>
                  <a:ext cx="3564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F6DA62D-AC2F-70C2-998E-C6C1683A02FB}"/>
                    </a:ext>
                  </a:extLst>
                </p14:cNvPr>
                <p14:cNvContentPartPr/>
                <p14:nvPr/>
              </p14:nvContentPartPr>
              <p14:xfrm>
                <a:off x="11495851" y="1654031"/>
                <a:ext cx="93240" cy="241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F6DA62D-AC2F-70C2-998E-C6C1683A02FB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1487211" y="1645391"/>
                  <a:ext cx="1108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DAAF8661-ACE2-4A03-4A64-BA9D688827D1}"/>
                    </a:ext>
                  </a:extLst>
                </p14:cNvPr>
                <p14:cNvContentPartPr/>
                <p14:nvPr/>
              </p14:nvContentPartPr>
              <p14:xfrm>
                <a:off x="11586211" y="1541351"/>
                <a:ext cx="14040" cy="2145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DAAF8661-ACE2-4A03-4A64-BA9D688827D1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1577571" y="1532711"/>
                  <a:ext cx="3168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1EC086BD-41F9-E77D-32F3-FCFEC73D726B}"/>
                    </a:ext>
                  </a:extLst>
                </p14:cNvPr>
                <p14:cNvContentPartPr/>
                <p14:nvPr/>
              </p14:nvContentPartPr>
              <p14:xfrm>
                <a:off x="11693131" y="1618031"/>
                <a:ext cx="96120" cy="46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1EC086BD-41F9-E77D-32F3-FCFEC73D726B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1684491" y="1609031"/>
                  <a:ext cx="1137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76B2E563-786A-117F-17EF-6381ED64E467}"/>
                    </a:ext>
                  </a:extLst>
                </p14:cNvPr>
                <p14:cNvContentPartPr/>
                <p14:nvPr/>
              </p14:nvContentPartPr>
              <p14:xfrm>
                <a:off x="11652091" y="1659791"/>
                <a:ext cx="157680" cy="183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76B2E563-786A-117F-17EF-6381ED64E467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1643091" y="1650791"/>
                  <a:ext cx="1753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562D32C1-F445-3107-D7A2-5914511D1D89}"/>
                    </a:ext>
                  </a:extLst>
                </p14:cNvPr>
                <p14:cNvContentPartPr/>
                <p14:nvPr/>
              </p14:nvContentPartPr>
              <p14:xfrm>
                <a:off x="11837491" y="1558271"/>
                <a:ext cx="203400" cy="1915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562D32C1-F445-3107-D7A2-5914511D1D89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1828491" y="1549271"/>
                  <a:ext cx="221040" cy="209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8B03260A-A9F3-11DE-5060-941C1CB3C6D4}"/>
                  </a:ext>
                </a:extLst>
              </p14:cNvPr>
              <p14:cNvContentPartPr/>
              <p14:nvPr/>
            </p14:nvContentPartPr>
            <p14:xfrm>
              <a:off x="8526931" y="1983791"/>
              <a:ext cx="136800" cy="33012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8B03260A-A9F3-11DE-5060-941C1CB3C6D4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8517931" y="1974791"/>
                <a:ext cx="154440" cy="347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9" name="Group 108">
            <a:extLst>
              <a:ext uri="{FF2B5EF4-FFF2-40B4-BE49-F238E27FC236}">
                <a16:creationId xmlns:a16="http://schemas.microsoft.com/office/drawing/2014/main" id="{A3661C40-C2B5-9B0B-A138-D605663DB4DB}"/>
              </a:ext>
            </a:extLst>
          </p:cNvPr>
          <p:cNvGrpSpPr/>
          <p:nvPr/>
        </p:nvGrpSpPr>
        <p:grpSpPr>
          <a:xfrm>
            <a:off x="3156811" y="2313911"/>
            <a:ext cx="261360" cy="136800"/>
            <a:chOff x="3156811" y="2313911"/>
            <a:chExt cx="261360" cy="13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EC43CBC-F4FA-9E1F-E8B8-91B879C7E3A3}"/>
                    </a:ext>
                  </a:extLst>
                </p14:cNvPr>
                <p14:cNvContentPartPr/>
                <p14:nvPr/>
              </p14:nvContentPartPr>
              <p14:xfrm>
                <a:off x="3156811" y="2313911"/>
                <a:ext cx="81360" cy="1285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EC43CBC-F4FA-9E1F-E8B8-91B879C7E3A3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3147811" y="2305271"/>
                  <a:ext cx="990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3374FEB2-06EB-1297-3A32-3382CD58FAD0}"/>
                    </a:ext>
                  </a:extLst>
                </p14:cNvPr>
                <p14:cNvContentPartPr/>
                <p14:nvPr/>
              </p14:nvContentPartPr>
              <p14:xfrm>
                <a:off x="3288571" y="2352431"/>
                <a:ext cx="129600" cy="982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3374FEB2-06EB-1297-3A32-3382CD58FAD0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3279931" y="2343791"/>
                  <a:ext cx="147240" cy="11592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11" name="Picture 110">
            <a:extLst>
              <a:ext uri="{FF2B5EF4-FFF2-40B4-BE49-F238E27FC236}">
                <a16:creationId xmlns:a16="http://schemas.microsoft.com/office/drawing/2014/main" id="{CC796124-4AE4-C553-4D16-4E90EF354F23}"/>
              </a:ext>
            </a:extLst>
      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288126" y="4504449"/>
            <a:ext cx="4528217" cy="57734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FA6D4007-F79E-BF41-2962-A9427936A917}"/>
                  </a:ext>
                </a:extLst>
              </p14:cNvPr>
              <p14:cNvContentPartPr/>
              <p14:nvPr/>
            </p14:nvContentPartPr>
            <p14:xfrm>
              <a:off x="2341411" y="4992311"/>
              <a:ext cx="120240" cy="6192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FA6D4007-F79E-BF41-2962-A9427936A917}"/>
                  </a:ext>
                </a:extLst>
              </p:cNvPr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2332771" y="4983671"/>
                <a:ext cx="13788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3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FAE656AB-1164-58A7-7462-45B5373ADD00}"/>
                  </a:ext>
                </a:extLst>
              </p14:cNvPr>
              <p14:cNvContentPartPr/>
              <p14:nvPr/>
            </p14:nvContentPartPr>
            <p14:xfrm>
              <a:off x="4434091" y="4868111"/>
              <a:ext cx="360" cy="36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FAE656AB-1164-58A7-7462-45B5373ADD00}"/>
                  </a:ext>
                </a:extLst>
              </p:cNvPr>
              <p:cNvPicPr/>
              <p:nvPr/>
            </p:nvPicPr>
            <p:blipFill>
              <a:blip r:embed="rId134"/>
              <a:stretch>
                <a:fillRect/>
              </a:stretch>
            </p:blipFill>
            <p:spPr>
              <a:xfrm>
                <a:off x="4425091" y="4859471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15" name="Picture 114">
            <a:extLst>
              <a:ext uri="{FF2B5EF4-FFF2-40B4-BE49-F238E27FC236}">
                <a16:creationId xmlns:a16="http://schemas.microsoft.com/office/drawing/2014/main" id="{DEF3383D-0218-17EC-C8C1-464F104A3643}"/>
              </a:ext>
            </a:extLst>
      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97970" y="5176333"/>
            <a:ext cx="5785221" cy="1346824"/>
          </a:xfrm>
          <a:prstGeom prst="rect">
            <a:avLst/>
          </a:prstGeom>
        </p:spPr>
      </p:pic>
      <p:grpSp>
        <p:nvGrpSpPr>
          <p:cNvPr id="120" name="Group 119">
            <a:extLst>
              <a:ext uri="{FF2B5EF4-FFF2-40B4-BE49-F238E27FC236}">
                <a16:creationId xmlns:a16="http://schemas.microsoft.com/office/drawing/2014/main" id="{1AEA683F-18F8-0488-6619-5A56E2EC487E}"/>
              </a:ext>
            </a:extLst>
          </p:cNvPr>
          <p:cNvGrpSpPr/>
          <p:nvPr/>
        </p:nvGrpSpPr>
        <p:grpSpPr>
          <a:xfrm>
            <a:off x="7872609" y="3254696"/>
            <a:ext cx="834840" cy="321840"/>
            <a:chOff x="7872609" y="3254696"/>
            <a:chExt cx="834840" cy="32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045D526C-DB93-85F6-AF90-5771A61BB49C}"/>
                    </a:ext>
                  </a:extLst>
                </p14:cNvPr>
                <p14:cNvContentPartPr/>
                <p14:nvPr/>
              </p14:nvContentPartPr>
              <p14:xfrm>
                <a:off x="7905729" y="3312656"/>
                <a:ext cx="68760" cy="26388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045D526C-DB93-85F6-AF90-5771A61BB49C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897089" y="3303656"/>
                  <a:ext cx="8640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1C619C0-9E11-77BB-4251-13FA2CB745DA}"/>
                    </a:ext>
                  </a:extLst>
                </p14:cNvPr>
                <p14:cNvContentPartPr/>
                <p14:nvPr/>
              </p14:nvContentPartPr>
              <p14:xfrm>
                <a:off x="7872609" y="3292136"/>
                <a:ext cx="234000" cy="435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1C619C0-9E11-77BB-4251-13FA2CB745DA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863969" y="3283136"/>
                  <a:ext cx="25164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3B01BE5B-4FF6-8520-98CF-2567EC18C384}"/>
                    </a:ext>
                  </a:extLst>
                </p14:cNvPr>
                <p14:cNvContentPartPr/>
                <p14:nvPr/>
              </p14:nvContentPartPr>
              <p14:xfrm>
                <a:off x="8056209" y="3254696"/>
                <a:ext cx="651240" cy="3052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3B01BE5B-4FF6-8520-98CF-2567EC18C384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8047209" y="3245696"/>
                  <a:ext cx="66888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739508B5-A9D9-351D-D09B-6ADE2D763458}"/>
                    </a:ext>
                  </a:extLst>
                </p14:cNvPr>
                <p14:cNvContentPartPr/>
                <p14:nvPr/>
              </p14:nvContentPartPr>
              <p14:xfrm>
                <a:off x="8200209" y="3356936"/>
                <a:ext cx="263160" cy="421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739508B5-A9D9-351D-D09B-6ADE2D763458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191569" y="3348296"/>
                  <a:ext cx="280800" cy="5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48BCAD98-50E8-8FD4-931E-2141E8664225}"/>
              </a:ext>
            </a:extLst>
          </p:cNvPr>
          <p:cNvGrpSpPr/>
          <p:nvPr/>
        </p:nvGrpSpPr>
        <p:grpSpPr>
          <a:xfrm>
            <a:off x="8886729" y="3256496"/>
            <a:ext cx="649440" cy="276480"/>
            <a:chOff x="8886729" y="3256496"/>
            <a:chExt cx="649440" cy="276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ED593EA6-71EC-6BC2-8644-C55E3B7C56D9}"/>
                    </a:ext>
                  </a:extLst>
                </p14:cNvPr>
                <p14:cNvContentPartPr/>
                <p14:nvPr/>
              </p14:nvContentPartPr>
              <p14:xfrm>
                <a:off x="8886729" y="3256496"/>
                <a:ext cx="649440" cy="27648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ED593EA6-71EC-6BC2-8644-C55E3B7C56D9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8877729" y="3247496"/>
                  <a:ext cx="66708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E1E9B082-13F5-B7F6-3233-BB01917862E6}"/>
                    </a:ext>
                  </a:extLst>
                </p14:cNvPr>
                <p14:cNvContentPartPr/>
                <p14:nvPr/>
              </p14:nvContentPartPr>
              <p14:xfrm>
                <a:off x="9075009" y="3369896"/>
                <a:ext cx="37800" cy="273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E1E9B082-13F5-B7F6-3233-BB01917862E6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9066369" y="3360896"/>
                  <a:ext cx="5544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6FAB451-F5DF-5794-E7C3-B32A20B3AF97}"/>
              </a:ext>
            </a:extLst>
          </p:cNvPr>
          <p:cNvGrpSpPr/>
          <p:nvPr/>
        </p:nvGrpSpPr>
        <p:grpSpPr>
          <a:xfrm>
            <a:off x="9788529" y="3284936"/>
            <a:ext cx="667080" cy="280800"/>
            <a:chOff x="9788529" y="3284936"/>
            <a:chExt cx="667080" cy="28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332A39BC-313F-3DF5-7744-C8CF54AEBEE4}"/>
                    </a:ext>
                  </a:extLst>
                </p14:cNvPr>
                <p14:cNvContentPartPr/>
                <p14:nvPr/>
              </p14:nvContentPartPr>
              <p14:xfrm>
                <a:off x="9788529" y="3284936"/>
                <a:ext cx="258840" cy="810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332A39BC-313F-3DF5-7744-C8CF54AEBEE4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9779529" y="3275936"/>
                  <a:ext cx="27648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BF5C8DD1-E0D0-689E-A59D-7DE5BFDF7FCF}"/>
                    </a:ext>
                  </a:extLst>
                </p14:cNvPr>
                <p14:cNvContentPartPr/>
                <p14:nvPr/>
              </p14:nvContentPartPr>
              <p14:xfrm>
                <a:off x="9841089" y="3396536"/>
                <a:ext cx="87120" cy="1684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BF5C8DD1-E0D0-689E-A59D-7DE5BFDF7FCF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9832449" y="3387896"/>
                  <a:ext cx="1047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7CE346CA-8D70-B5EA-7CAA-787480C89FB1}"/>
                    </a:ext>
                  </a:extLst>
                </p14:cNvPr>
                <p14:cNvContentPartPr/>
                <p14:nvPr/>
              </p14:nvContentPartPr>
              <p14:xfrm>
                <a:off x="9814449" y="3413096"/>
                <a:ext cx="217440" cy="356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7CE346CA-8D70-B5EA-7CAA-787480C89FB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9805449" y="3404096"/>
                  <a:ext cx="2350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B8220002-7078-7392-613A-F81361EA92A0}"/>
                    </a:ext>
                  </a:extLst>
                </p14:cNvPr>
                <p14:cNvContentPartPr/>
                <p14:nvPr/>
              </p14:nvContentPartPr>
              <p14:xfrm>
                <a:off x="9957009" y="3441536"/>
                <a:ext cx="498600" cy="1242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B8220002-7078-7392-613A-F81361EA92A0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9948369" y="3432896"/>
                  <a:ext cx="516240" cy="141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93E9074A-AD79-E2F9-82D3-EA75F151DA02}"/>
                  </a:ext>
                </a:extLst>
              </p14:cNvPr>
              <p14:cNvContentPartPr/>
              <p14:nvPr/>
            </p14:nvContentPartPr>
            <p14:xfrm>
              <a:off x="10614369" y="3382496"/>
              <a:ext cx="1017720" cy="295920"/>
            </p14:xfrm>
          </p:contentPart>
        </mc:Choice>
        <mc:Fallback xmlns=""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93E9074A-AD79-E2F9-82D3-EA75F151DA02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10605369" y="3373496"/>
                <a:ext cx="1035360" cy="313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37" name="Group 136">
            <a:extLst>
              <a:ext uri="{FF2B5EF4-FFF2-40B4-BE49-F238E27FC236}">
                <a16:creationId xmlns:a16="http://schemas.microsoft.com/office/drawing/2014/main" id="{8EB3B017-584F-52DD-9CAC-88398E161AE5}"/>
              </a:ext>
            </a:extLst>
          </p:cNvPr>
          <p:cNvGrpSpPr/>
          <p:nvPr/>
        </p:nvGrpSpPr>
        <p:grpSpPr>
          <a:xfrm>
            <a:off x="7800249" y="3671576"/>
            <a:ext cx="1263240" cy="461880"/>
            <a:chOff x="7800249" y="3671576"/>
            <a:chExt cx="1263240" cy="46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2C7A8233-AB38-1FFE-1BDF-B3422100FB52}"/>
                    </a:ext>
                  </a:extLst>
                </p14:cNvPr>
                <p14:cNvContentPartPr/>
                <p14:nvPr/>
              </p14:nvContentPartPr>
              <p14:xfrm>
                <a:off x="7800249" y="3822056"/>
                <a:ext cx="220320" cy="3114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2C7A8233-AB38-1FFE-1BDF-B3422100FB52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7791609" y="3813056"/>
                  <a:ext cx="23796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44DBF898-0414-6977-69DF-F97381337C98}"/>
                    </a:ext>
                  </a:extLst>
                </p14:cNvPr>
                <p14:cNvContentPartPr/>
                <p14:nvPr/>
              </p14:nvContentPartPr>
              <p14:xfrm>
                <a:off x="8016609" y="3952376"/>
                <a:ext cx="307080" cy="1047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44DBF898-0414-6977-69DF-F97381337C98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007969" y="3943376"/>
                  <a:ext cx="3247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18A0BE08-C365-297C-4A75-9ED9E79D1902}"/>
                    </a:ext>
                  </a:extLst>
                </p14:cNvPr>
                <p14:cNvContentPartPr/>
                <p14:nvPr/>
              </p14:nvContentPartPr>
              <p14:xfrm>
                <a:off x="8481369" y="3671576"/>
                <a:ext cx="582120" cy="3430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18A0BE08-C365-297C-4A75-9ED9E79D1902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8472369" y="3662936"/>
                  <a:ext cx="599760" cy="36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F6475943-F319-FFC2-C434-1128D2396B40}"/>
                    </a:ext>
                  </a:extLst>
                </p14:cNvPr>
                <p14:cNvContentPartPr/>
                <p14:nvPr/>
              </p14:nvContentPartPr>
              <p14:xfrm>
                <a:off x="8469489" y="3843656"/>
                <a:ext cx="441000" cy="334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F6475943-F319-FFC2-C434-1128D2396B40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8460489" y="3834656"/>
                  <a:ext cx="45864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09E5948-2579-829F-5FA9-73BC2BDE49A5}"/>
              </a:ext>
            </a:extLst>
          </p:cNvPr>
          <p:cNvGrpSpPr/>
          <p:nvPr/>
        </p:nvGrpSpPr>
        <p:grpSpPr>
          <a:xfrm>
            <a:off x="9325209" y="3689936"/>
            <a:ext cx="1315080" cy="487080"/>
            <a:chOff x="9325209" y="3689936"/>
            <a:chExt cx="1315080" cy="48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60E5207D-3332-A4AE-C90E-90173D9BA0BB}"/>
                    </a:ext>
                  </a:extLst>
                </p14:cNvPr>
                <p14:cNvContentPartPr/>
                <p14:nvPr/>
              </p14:nvContentPartPr>
              <p14:xfrm>
                <a:off x="9325209" y="3689936"/>
                <a:ext cx="1315080" cy="4870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60E5207D-3332-A4AE-C90E-90173D9BA0BB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9316209" y="3680936"/>
                  <a:ext cx="1332720" cy="50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B1D89B83-1295-41E5-0BF1-088C3C44E50E}"/>
                    </a:ext>
                  </a:extLst>
                </p14:cNvPr>
                <p14:cNvContentPartPr/>
                <p14:nvPr/>
              </p14:nvContentPartPr>
              <p14:xfrm>
                <a:off x="9823449" y="3748256"/>
                <a:ext cx="51120" cy="378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B1D89B83-1295-41E5-0BF1-088C3C44E50E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9814809" y="3739256"/>
                  <a:ext cx="68760" cy="55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DADC1377-BE1F-53E9-632E-F693930501BB}"/>
                  </a:ext>
                </a:extLst>
              </p14:cNvPr>
              <p14:cNvContentPartPr/>
              <p14:nvPr/>
            </p14:nvContentPartPr>
            <p14:xfrm>
              <a:off x="4190529" y="5310656"/>
              <a:ext cx="1589400" cy="7380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DADC1377-BE1F-53E9-632E-F693930501BB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4136889" y="5203016"/>
                <a:ext cx="1697040" cy="28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600C6A04-1316-DE43-68DA-387B0BB02D2D}"/>
                  </a:ext>
                </a:extLst>
              </p14:cNvPr>
              <p14:cNvContentPartPr/>
              <p14:nvPr/>
            </p14:nvContentPartPr>
            <p14:xfrm>
              <a:off x="4139049" y="5480936"/>
              <a:ext cx="1533240" cy="38520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600C6A04-1316-DE43-68DA-387B0BB02D2D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4085049" y="5372936"/>
                <a:ext cx="1640880" cy="254160"/>
              </a:xfrm>
              <a:prstGeom prst="rect">
                <a:avLst/>
              </a:prstGeom>
            </p:spPr>
          </p:pic>
        </mc:Fallback>
      </mc:AlternateContent>
      <p:pic>
        <p:nvPicPr>
          <p:cNvPr id="141" name="Picture 140">
            <a:extLst>
              <a:ext uri="{FF2B5EF4-FFF2-40B4-BE49-F238E27FC236}">
                <a16:creationId xmlns:a16="http://schemas.microsoft.com/office/drawing/2014/main" id="{DAE23F13-1803-C291-B21F-18B4B1B010E2}"/>
              </a:ext>
            </a:extLst>
      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5918733" y="5176333"/>
            <a:ext cx="6297116" cy="1064954"/>
          </a:xfrm>
          <a:prstGeom prst="rect">
            <a:avLst/>
          </a:prstGeom>
        </p:spPr>
      </p:pic>
      <p:grpSp>
        <p:nvGrpSpPr>
          <p:cNvPr id="144" name="Group 143">
            <a:extLst>
              <a:ext uri="{FF2B5EF4-FFF2-40B4-BE49-F238E27FC236}">
                <a16:creationId xmlns:a16="http://schemas.microsoft.com/office/drawing/2014/main" id="{A701A6B4-698B-6AA1-0656-7D8EA93CF849}"/>
              </a:ext>
            </a:extLst>
          </p:cNvPr>
          <p:cNvGrpSpPr/>
          <p:nvPr/>
        </p:nvGrpSpPr>
        <p:grpSpPr>
          <a:xfrm>
            <a:off x="7347369" y="591776"/>
            <a:ext cx="340560" cy="150840"/>
            <a:chOff x="7347369" y="591776"/>
            <a:chExt cx="340560" cy="15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B3C68333-8F72-07A4-AF55-643E330F6449}"/>
                    </a:ext>
                  </a:extLst>
                </p14:cNvPr>
                <p14:cNvContentPartPr/>
                <p14:nvPr/>
              </p14:nvContentPartPr>
              <p14:xfrm>
                <a:off x="7347369" y="591776"/>
                <a:ext cx="284760" cy="306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B3C68333-8F72-07A4-AF55-643E330F6449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7338729" y="582776"/>
                  <a:ext cx="3024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8B79C714-C839-F751-31A7-2B8DBCDBC12C}"/>
                    </a:ext>
                  </a:extLst>
                </p14:cNvPr>
                <p14:cNvContentPartPr/>
                <p14:nvPr/>
              </p14:nvContentPartPr>
              <p14:xfrm>
                <a:off x="7389849" y="714536"/>
                <a:ext cx="298080" cy="280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8B79C714-C839-F751-31A7-2B8DBCDBC12C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7380849" y="705896"/>
                  <a:ext cx="315720" cy="45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866D3D9D-9446-9FDE-0D14-692F80628FDA}"/>
                  </a:ext>
                </a:extLst>
              </p14:cNvPr>
              <p14:cNvContentPartPr/>
              <p14:nvPr/>
            </p14:nvContentPartPr>
            <p14:xfrm>
              <a:off x="4806849" y="161576"/>
              <a:ext cx="1411200" cy="1167480"/>
            </p14:xfrm>
          </p:contentPart>
        </mc:Choice>
        <mc:Fallback xmlns=""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866D3D9D-9446-9FDE-0D14-692F80628FDA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4752849" y="53936"/>
                <a:ext cx="1518840" cy="138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1">
            <p14:nvContentPartPr>
              <p14:cNvPr id="146" name="Ink 145">
                <a:extLst>
                  <a:ext uri="{FF2B5EF4-FFF2-40B4-BE49-F238E27FC236}">
                    <a16:creationId xmlns:a16="http://schemas.microsoft.com/office/drawing/2014/main" id="{EE0FD88A-125D-9933-9DA9-093F074EE0D7}"/>
                  </a:ext>
                </a:extLst>
              </p14:cNvPr>
              <p14:cNvContentPartPr/>
              <p14:nvPr/>
            </p14:nvContentPartPr>
            <p14:xfrm>
              <a:off x="6002409" y="539679"/>
              <a:ext cx="137880" cy="638280"/>
            </p14:xfrm>
          </p:contentPart>
        </mc:Choice>
        <mc:Fallback xmlns="">
          <p:pic>
            <p:nvPicPr>
              <p:cNvPr id="146" name="Ink 145">
                <a:extLst>
                  <a:ext uri="{FF2B5EF4-FFF2-40B4-BE49-F238E27FC236}">
                    <a16:creationId xmlns:a16="http://schemas.microsoft.com/office/drawing/2014/main" id="{EE0FD88A-125D-9933-9DA9-093F074EE0D7}"/>
                  </a:ext>
                </a:extLst>
              </p:cNvPr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5948409" y="432039"/>
                <a:ext cx="245520" cy="85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3">
            <p14:nvContentPartPr>
              <p14:cNvPr id="147" name="Ink 146">
                <a:extLst>
                  <a:ext uri="{FF2B5EF4-FFF2-40B4-BE49-F238E27FC236}">
                    <a16:creationId xmlns:a16="http://schemas.microsoft.com/office/drawing/2014/main" id="{9277F325-C3A1-B552-FC82-49868E8BB95B}"/>
                  </a:ext>
                </a:extLst>
              </p14:cNvPr>
              <p14:cNvContentPartPr/>
              <p14:nvPr/>
            </p14:nvContentPartPr>
            <p14:xfrm>
              <a:off x="5471409" y="1809759"/>
              <a:ext cx="1344600" cy="760680"/>
            </p14:xfrm>
          </p:contentPart>
        </mc:Choice>
        <mc:Fallback xmlns="">
          <p:pic>
            <p:nvPicPr>
              <p:cNvPr id="147" name="Ink 146">
                <a:extLst>
                  <a:ext uri="{FF2B5EF4-FFF2-40B4-BE49-F238E27FC236}">
                    <a16:creationId xmlns:a16="http://schemas.microsoft.com/office/drawing/2014/main" id="{9277F325-C3A1-B552-FC82-49868E8BB95B}"/>
                  </a:ext>
                </a:extLst>
              </p:cNvPr>
              <p:cNvPicPr/>
              <p:nvPr/>
            </p:nvPicPr>
            <p:blipFill>
              <a:blip r:embed="rId184"/>
              <a:stretch>
                <a:fillRect/>
              </a:stretch>
            </p:blipFill>
            <p:spPr>
              <a:xfrm>
                <a:off x="5417769" y="1702119"/>
                <a:ext cx="1452240" cy="976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23640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845712-49A4-3C34-6CAA-B812B2289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44267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165BAD5-4BBE-4D14-4AF9-3241D1B3E960}"/>
                  </a:ext>
                </a:extLst>
              </p14:cNvPr>
              <p14:cNvContentPartPr/>
              <p14:nvPr/>
            </p14:nvContentPartPr>
            <p14:xfrm>
              <a:off x="5399409" y="5743376"/>
              <a:ext cx="181800" cy="593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165BAD5-4BBE-4D14-4AF9-3241D1B3E96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90409" y="5734376"/>
                <a:ext cx="199440" cy="610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31E0884C-EC46-8E42-0816-72B676F9D45A}"/>
              </a:ext>
            </a:extLst>
          </p:cNvPr>
          <p:cNvGrpSpPr/>
          <p:nvPr/>
        </p:nvGrpSpPr>
        <p:grpSpPr>
          <a:xfrm>
            <a:off x="7010409" y="2302119"/>
            <a:ext cx="668714" cy="356752"/>
            <a:chOff x="7010409" y="2302119"/>
            <a:chExt cx="668714" cy="35675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F074E0DC-F8FD-DC6D-4A27-3458E283C18A}"/>
                    </a:ext>
                  </a:extLst>
                </p14:cNvPr>
                <p14:cNvContentPartPr/>
                <p14:nvPr/>
              </p14:nvContentPartPr>
              <p14:xfrm>
                <a:off x="7010409" y="2388033"/>
                <a:ext cx="12573" cy="157945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F074E0DC-F8FD-DC6D-4A27-3458E283C18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001428" y="2379038"/>
                  <a:ext cx="30175" cy="1755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EC7F5FFC-7E21-6FAD-A9D3-995DA92D55B8}"/>
                    </a:ext>
                  </a:extLst>
                </p14:cNvPr>
                <p14:cNvContentPartPr/>
                <p14:nvPr/>
              </p14:nvContentPartPr>
              <p14:xfrm>
                <a:off x="7107062" y="2383318"/>
                <a:ext cx="18335" cy="171828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EC7F5FFC-7E21-6FAD-A9D3-995DA92D55B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097894" y="2374331"/>
                  <a:ext cx="36303" cy="1894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19780B92-1471-E4A6-DDDF-4C2F604BCD68}"/>
                    </a:ext>
                  </a:extLst>
                </p14:cNvPr>
                <p14:cNvContentPartPr/>
                <p14:nvPr/>
              </p14:nvContentPartPr>
              <p14:xfrm>
                <a:off x="7020362" y="2464517"/>
                <a:ext cx="116298" cy="28551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19780B92-1471-E4A6-DDDF-4C2F604BCD6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11361" y="2455595"/>
                  <a:ext cx="133941" cy="460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D468ED5-620F-C2C5-979B-387645D289FC}"/>
                    </a:ext>
                  </a:extLst>
                </p14:cNvPr>
                <p14:cNvContentPartPr/>
                <p14:nvPr/>
              </p14:nvContentPartPr>
              <p14:xfrm>
                <a:off x="7186951" y="2592078"/>
                <a:ext cx="54482" cy="52648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D468ED5-620F-C2C5-979B-387645D289F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177931" y="2583124"/>
                  <a:ext cx="72162" cy="701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F605E1B-5FC0-68B6-50DE-CCFFAA9F0B25}"/>
                    </a:ext>
                  </a:extLst>
                </p14:cNvPr>
                <p14:cNvContentPartPr/>
                <p14:nvPr/>
              </p14:nvContentPartPr>
              <p14:xfrm>
                <a:off x="7294606" y="2597841"/>
                <a:ext cx="47672" cy="38766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F605E1B-5FC0-68B6-50DE-CCFFAA9F0B2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285577" y="2588950"/>
                  <a:ext cx="65368" cy="561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8D1AE8F-10DF-B3B6-BC8C-0D9F63C9BE28}"/>
                    </a:ext>
                  </a:extLst>
                </p14:cNvPr>
                <p14:cNvContentPartPr/>
                <p14:nvPr/>
              </p14:nvContentPartPr>
              <p14:xfrm>
                <a:off x="7509128" y="2383842"/>
                <a:ext cx="14930" cy="165279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8D1AE8F-10DF-B3B6-BC8C-0D9F63C9BE2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500241" y="2374840"/>
                  <a:ext cx="32348" cy="1829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7C97D97-D8BA-F606-B0A5-F08998EEF4F0}"/>
                    </a:ext>
                  </a:extLst>
                </p14:cNvPr>
                <p14:cNvContentPartPr/>
                <p14:nvPr/>
              </p14:nvContentPartPr>
              <p14:xfrm>
                <a:off x="7438931" y="2384890"/>
                <a:ext cx="150611" cy="16764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7C97D97-D8BA-F606-B0A5-F08998EEF4F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429945" y="2375973"/>
                  <a:ext cx="168224" cy="342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19218A0-55A0-A1E7-C469-045E69ECB622}"/>
                    </a:ext>
                  </a:extLst>
                </p14:cNvPr>
                <p14:cNvContentPartPr/>
                <p14:nvPr/>
              </p14:nvContentPartPr>
              <p14:xfrm>
                <a:off x="7378948" y="2327788"/>
                <a:ext cx="130180" cy="306461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19218A0-55A0-A1E7-C469-045E69ECB62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369958" y="2318796"/>
                  <a:ext cx="147801" cy="3240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656779EF-FC29-559C-9933-DB769B458018}"/>
                    </a:ext>
                  </a:extLst>
                </p14:cNvPr>
                <p14:cNvContentPartPr/>
                <p14:nvPr/>
              </p14:nvContentPartPr>
              <p14:xfrm>
                <a:off x="7572516" y="2302119"/>
                <a:ext cx="106607" cy="356752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656779EF-FC29-559C-9933-DB769B45801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63512" y="2293119"/>
                  <a:ext cx="124255" cy="37439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75149AF-97F6-9F62-E992-A9681D6417D1}"/>
              </a:ext>
            </a:extLst>
          </p:cNvPr>
          <p:cNvGrpSpPr/>
          <p:nvPr/>
        </p:nvGrpSpPr>
        <p:grpSpPr>
          <a:xfrm>
            <a:off x="7852522" y="2309977"/>
            <a:ext cx="996653" cy="222642"/>
            <a:chOff x="7852522" y="2309977"/>
            <a:chExt cx="996653" cy="22264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D39A416-2C0A-1B8A-8D5B-83B789CA92D3}"/>
                    </a:ext>
                  </a:extLst>
                </p14:cNvPr>
                <p14:cNvContentPartPr/>
                <p14:nvPr/>
              </p14:nvContentPartPr>
              <p14:xfrm>
                <a:off x="7852522" y="2370221"/>
                <a:ext cx="473312" cy="162398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D39A416-2C0A-1B8A-8D5B-83B789CA92D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843524" y="2361219"/>
                  <a:ext cx="490949" cy="1800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40F06AB-4B81-2C00-6EBC-3DBCB8E7E33A}"/>
                    </a:ext>
                  </a:extLst>
                </p14:cNvPr>
                <p14:cNvContentPartPr/>
                <p14:nvPr/>
              </p14:nvContentPartPr>
              <p14:xfrm>
                <a:off x="8192510" y="2416845"/>
                <a:ext cx="162398" cy="25669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40F06AB-4B81-2C00-6EBC-3DBCB8E7E33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183508" y="2407932"/>
                  <a:ext cx="180042" cy="431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E198A4E-09B4-1330-D29E-3D7F3827F296}"/>
                    </a:ext>
                  </a:extLst>
                </p14:cNvPr>
                <p14:cNvContentPartPr/>
                <p14:nvPr/>
              </p14:nvContentPartPr>
              <p14:xfrm>
                <a:off x="8453657" y="2309977"/>
                <a:ext cx="395518" cy="211903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E198A4E-09B4-1330-D29E-3D7F3827F29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444660" y="2300983"/>
                  <a:ext cx="413153" cy="2295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473CB50-6191-B11C-B5D7-9453E078FAA5}"/>
                    </a:ext>
                  </a:extLst>
                </p14:cNvPr>
                <p14:cNvContentPartPr/>
                <p14:nvPr/>
              </p14:nvContentPartPr>
              <p14:xfrm>
                <a:off x="8445275" y="2395105"/>
                <a:ext cx="177590" cy="2357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473CB50-6191-B11C-B5D7-9453E078FAA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436288" y="2386687"/>
                  <a:ext cx="195205" cy="1885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E449CA7-071A-3C90-21F0-D7BC2BBC7CA4}"/>
              </a:ext>
            </a:extLst>
          </p:cNvPr>
          <p:cNvGrpSpPr/>
          <p:nvPr/>
        </p:nvGrpSpPr>
        <p:grpSpPr>
          <a:xfrm>
            <a:off x="8968354" y="2267020"/>
            <a:ext cx="1284255" cy="309604"/>
            <a:chOff x="8968354" y="2267020"/>
            <a:chExt cx="1284255" cy="30960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5EBC1F2-DFBE-5628-151C-43931368B7B0}"/>
                    </a:ext>
                  </a:extLst>
                </p14:cNvPr>
                <p14:cNvContentPartPr/>
                <p14:nvPr/>
              </p14:nvContentPartPr>
              <p14:xfrm>
                <a:off x="8968354" y="2267020"/>
                <a:ext cx="1284255" cy="309604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5EBC1F2-DFBE-5628-151C-43931368B7B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959356" y="2258020"/>
                  <a:ext cx="1301892" cy="3272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74CEFE38-D6FE-EC38-1B86-B1E528125C23}"/>
                    </a:ext>
                  </a:extLst>
                </p14:cNvPr>
                <p14:cNvContentPartPr/>
                <p14:nvPr/>
              </p14:nvContentPartPr>
              <p14:xfrm>
                <a:off x="9281625" y="2359220"/>
                <a:ext cx="343393" cy="26455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74CEFE38-D6FE-EC38-1B86-B1E528125C2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272626" y="2350282"/>
                  <a:ext cx="361031" cy="4397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22D5073-552D-6C88-8A23-71B4E6179DB0}"/>
              </a:ext>
            </a:extLst>
          </p:cNvPr>
          <p:cNvGrpSpPr/>
          <p:nvPr/>
        </p:nvGrpSpPr>
        <p:grpSpPr>
          <a:xfrm>
            <a:off x="7795421" y="2675373"/>
            <a:ext cx="947671" cy="244121"/>
            <a:chOff x="7795421" y="2675373"/>
            <a:chExt cx="947671" cy="24412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68AA540-46F8-95B9-6A7E-EB1DE0F3F73F}"/>
                    </a:ext>
                  </a:extLst>
                </p14:cNvPr>
                <p14:cNvContentPartPr/>
                <p14:nvPr/>
              </p14:nvContentPartPr>
              <p14:xfrm>
                <a:off x="7795421" y="2675373"/>
                <a:ext cx="349680" cy="236001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68AA540-46F8-95B9-6A7E-EB1DE0F3F73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786427" y="2666379"/>
                  <a:ext cx="367308" cy="2536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5AEA5E3C-CA70-5F9D-B643-DA4D8340E7F7}"/>
                    </a:ext>
                  </a:extLst>
                </p14:cNvPr>
                <p14:cNvContentPartPr/>
                <p14:nvPr/>
              </p14:nvContentPartPr>
              <p14:xfrm>
                <a:off x="7871643" y="2746094"/>
                <a:ext cx="175495" cy="136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5AEA5E3C-CA70-5F9D-B643-DA4D8340E7F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862652" y="2737133"/>
                  <a:ext cx="193116" cy="311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9996F07-37B5-62F8-BC94-C84242D9C159}"/>
                    </a:ext>
                  </a:extLst>
                </p14:cNvPr>
                <p14:cNvContentPartPr/>
                <p14:nvPr/>
              </p14:nvContentPartPr>
              <p14:xfrm>
                <a:off x="8293354" y="2779622"/>
                <a:ext cx="449738" cy="139872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9996F07-37B5-62F8-BC94-C84242D9C15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284359" y="2770633"/>
                  <a:ext cx="467368" cy="15749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8FC5801-68B2-B8BA-1C03-D0EFA65CAA9E}"/>
              </a:ext>
            </a:extLst>
          </p:cNvPr>
          <p:cNvGrpSpPr/>
          <p:nvPr/>
        </p:nvGrpSpPr>
        <p:grpSpPr>
          <a:xfrm>
            <a:off x="8903657" y="2693446"/>
            <a:ext cx="1166123" cy="248050"/>
            <a:chOff x="8903657" y="2693446"/>
            <a:chExt cx="1166123" cy="24805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B07D9DB-4588-E854-844D-0614E1A1445B}"/>
                    </a:ext>
                  </a:extLst>
                </p14:cNvPr>
                <p14:cNvContentPartPr/>
                <p14:nvPr/>
              </p14:nvContentPartPr>
              <p14:xfrm>
                <a:off x="8903657" y="2693446"/>
                <a:ext cx="224476" cy="185186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07D9DB-4588-E854-844D-0614E1A1445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894678" y="2684456"/>
                  <a:ext cx="242075" cy="2028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A89221E-50E0-A6A1-A9D5-9EB8C7E6466C}"/>
                    </a:ext>
                  </a:extLst>
                </p14:cNvPr>
                <p14:cNvContentPartPr/>
                <p14:nvPr/>
              </p14:nvContentPartPr>
              <p14:xfrm>
                <a:off x="9005287" y="2763120"/>
                <a:ext cx="117870" cy="943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A89221E-50E0-A6A1-A9D5-9EB8C7E6466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996303" y="2754053"/>
                  <a:ext cx="135479" cy="272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30A4987-3388-2A7A-879D-856893B7BD8F}"/>
                    </a:ext>
                  </a:extLst>
                </p14:cNvPr>
                <p14:cNvContentPartPr/>
                <p14:nvPr/>
              </p14:nvContentPartPr>
              <p14:xfrm>
                <a:off x="9364396" y="2719377"/>
                <a:ext cx="37194" cy="15585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30A4987-3388-2A7A-879D-856893B7BD8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355455" y="2710379"/>
                  <a:ext cx="54718" cy="1734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3547ECB-310D-393D-9798-30471539BDEE}"/>
                    </a:ext>
                  </a:extLst>
                </p14:cNvPr>
                <p14:cNvContentPartPr/>
                <p14:nvPr/>
              </p14:nvContentPartPr>
              <p14:xfrm>
                <a:off x="9297079" y="2723306"/>
                <a:ext cx="172090" cy="21478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3547ECB-310D-393D-9798-30471539BDE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288078" y="2714357"/>
                  <a:ext cx="189731" cy="390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0D2277A-4140-6B73-A0D4-2E9721A2C3D4}"/>
                    </a:ext>
                  </a:extLst>
                </p14:cNvPr>
                <p14:cNvContentPartPr/>
                <p14:nvPr/>
              </p14:nvContentPartPr>
              <p14:xfrm>
                <a:off x="9529937" y="2795600"/>
                <a:ext cx="102939" cy="7858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0D2277A-4140-6B73-A0D4-2E9721A2C3D4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520939" y="2786670"/>
                  <a:ext cx="120575" cy="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B390285-20F7-87BA-4BE7-B5F379C54309}"/>
                    </a:ext>
                  </a:extLst>
                </p14:cNvPr>
                <p14:cNvContentPartPr/>
                <p14:nvPr/>
              </p14:nvContentPartPr>
              <p14:xfrm>
                <a:off x="9520508" y="2840914"/>
                <a:ext cx="106868" cy="681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B390285-20F7-87BA-4BE7-B5F379C54309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511512" y="2831953"/>
                  <a:ext cx="124499" cy="243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69BCD76-F874-D1F8-EA23-757547A151F8}"/>
                    </a:ext>
                  </a:extLst>
                </p14:cNvPr>
                <p14:cNvContentPartPr/>
                <p14:nvPr/>
              </p14:nvContentPartPr>
              <p14:xfrm>
                <a:off x="9796585" y="2723568"/>
                <a:ext cx="23836" cy="127299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69BCD76-F874-D1F8-EA23-757547A151F8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787556" y="2714578"/>
                  <a:ext cx="41532" cy="1449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078EC220-42AE-C5BA-35F2-58A66EEE16AD}"/>
                    </a:ext>
                  </a:extLst>
                </p14:cNvPr>
                <p14:cNvContentPartPr/>
                <p14:nvPr/>
              </p14:nvContentPartPr>
              <p14:xfrm>
                <a:off x="9736340" y="2704971"/>
                <a:ext cx="201688" cy="41123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078EC220-42AE-C5BA-35F2-58A66EEE16A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727352" y="2696031"/>
                  <a:ext cx="219304" cy="586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38634B8-3816-63B6-C8D6-635772F24CE8}"/>
                    </a:ext>
                  </a:extLst>
                </p14:cNvPr>
                <p14:cNvContentPartPr/>
                <p14:nvPr/>
              </p14:nvContentPartPr>
              <p14:xfrm>
                <a:off x="9855781" y="2866583"/>
                <a:ext cx="64173" cy="60244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38634B8-3816-63B6-C8D6-635772F24CE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846818" y="2857618"/>
                  <a:ext cx="81740" cy="778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65FC60B-0E0E-F73C-6C42-9A369D47F60F}"/>
                    </a:ext>
                  </a:extLst>
                </p14:cNvPr>
                <p14:cNvContentPartPr/>
                <p14:nvPr/>
              </p14:nvContentPartPr>
              <p14:xfrm>
                <a:off x="9966055" y="2851129"/>
                <a:ext cx="103725" cy="90367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65FC60B-0E0E-F73C-6C42-9A369D47F60F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957051" y="2842128"/>
                  <a:ext cx="121373" cy="108008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D4222928-8E1A-3832-20EB-6D1539199ACA}"/>
                  </a:ext>
                </a:extLst>
              </p14:cNvPr>
              <p14:cNvContentPartPr/>
              <p14:nvPr/>
            </p14:nvContentPartPr>
            <p14:xfrm>
              <a:off x="6848263" y="3141911"/>
              <a:ext cx="501444" cy="299907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D4222928-8E1A-3832-20EB-6D1539199ACA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6839264" y="3132910"/>
                <a:ext cx="519083" cy="3175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52B273E8-AE26-81E8-114A-05CAD749327D}"/>
                  </a:ext>
                </a:extLst>
              </p14:cNvPr>
              <p14:cNvContentPartPr/>
              <p14:nvPr/>
            </p14:nvContentPartPr>
            <p14:xfrm>
              <a:off x="7503526" y="3135780"/>
              <a:ext cx="863998" cy="329231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52B273E8-AE26-81E8-114A-05CAD749327D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7494526" y="3126775"/>
                <a:ext cx="881638" cy="3468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4592C00D-59E4-CEC9-ADC7-D751CD8E00CB}"/>
                  </a:ext>
                </a:extLst>
              </p14:cNvPr>
              <p14:cNvContentPartPr/>
              <p14:nvPr/>
            </p14:nvContentPartPr>
            <p14:xfrm>
              <a:off x="6878920" y="3510597"/>
              <a:ext cx="738170" cy="226596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4592C00D-59E4-CEC9-ADC7-D751CD8E00CB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6869922" y="3501605"/>
                <a:ext cx="755805" cy="2442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4313B650-B7C3-C83A-925F-C7E123A26BF8}"/>
                  </a:ext>
                </a:extLst>
              </p14:cNvPr>
              <p14:cNvContentPartPr/>
              <p14:nvPr/>
            </p14:nvContentPartPr>
            <p14:xfrm>
              <a:off x="7731455" y="3486338"/>
              <a:ext cx="641667" cy="334029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4313B650-B7C3-C83A-925F-C7E123A26BF8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7722458" y="3477339"/>
                <a:ext cx="659301" cy="351666"/>
              </a:xfrm>
              <a:prstGeom prst="rect">
                <a:avLst/>
              </a:prstGeom>
            </p:spPr>
          </p:pic>
        </mc:Fallback>
      </mc:AlternateContent>
      <p:grpSp>
        <p:nvGrpSpPr>
          <p:cNvPr id="64" name="Group 63">
            <a:extLst>
              <a:ext uri="{FF2B5EF4-FFF2-40B4-BE49-F238E27FC236}">
                <a16:creationId xmlns:a16="http://schemas.microsoft.com/office/drawing/2014/main" id="{F4DDADC3-18F5-EAB9-BF81-A01B791C9D9C}"/>
              </a:ext>
            </a:extLst>
          </p:cNvPr>
          <p:cNvGrpSpPr/>
          <p:nvPr/>
        </p:nvGrpSpPr>
        <p:grpSpPr>
          <a:xfrm>
            <a:off x="8485887" y="3105656"/>
            <a:ext cx="1708002" cy="607545"/>
            <a:chOff x="8485887" y="3105656"/>
            <a:chExt cx="1708002" cy="60754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2C43856-BB2F-5E14-51F1-CEB4CF959312}"/>
                    </a:ext>
                  </a:extLst>
                </p14:cNvPr>
                <p14:cNvContentPartPr/>
                <p14:nvPr/>
              </p14:nvContentPartPr>
              <p14:xfrm>
                <a:off x="8485887" y="3106189"/>
                <a:ext cx="727507" cy="3215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2C43856-BB2F-5E14-51F1-CEB4CF959312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476883" y="3097188"/>
                  <a:ext cx="745154" cy="3391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D47246F-43F6-23D2-5C6B-324702553815}"/>
                    </a:ext>
                  </a:extLst>
                </p14:cNvPr>
                <p14:cNvContentPartPr/>
                <p14:nvPr/>
              </p14:nvContentPartPr>
              <p14:xfrm>
                <a:off x="8489086" y="3189363"/>
                <a:ext cx="267117" cy="23726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D47246F-43F6-23D2-5C6B-32470255381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480086" y="3180376"/>
                  <a:ext cx="284757" cy="413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2F9A320-3177-5523-8B62-7AEF87067B97}"/>
                    </a:ext>
                  </a:extLst>
                </p14:cNvPr>
                <p14:cNvContentPartPr/>
                <p14:nvPr/>
              </p14:nvContentPartPr>
              <p14:xfrm>
                <a:off x="9386140" y="3105656"/>
                <a:ext cx="209535" cy="304972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2F9A320-3177-5523-8B62-7AEF87067B9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9377139" y="3096654"/>
                  <a:ext cx="227176" cy="3226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825B43CE-B58B-9E80-7B1D-3F6D5C45046E}"/>
                    </a:ext>
                  </a:extLst>
                </p14:cNvPr>
                <p14:cNvContentPartPr/>
                <p14:nvPr/>
              </p14:nvContentPartPr>
              <p14:xfrm>
                <a:off x="9722302" y="3137113"/>
                <a:ext cx="156485" cy="196472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825B43CE-B58B-9E80-7B1D-3F6D5C45046E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9713309" y="3128117"/>
                  <a:ext cx="174112" cy="2141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F524231-D662-2F94-D144-2E34C07629C0}"/>
                    </a:ext>
                  </a:extLst>
                </p14:cNvPr>
                <p14:cNvContentPartPr/>
                <p14:nvPr/>
              </p14:nvContentPartPr>
              <p14:xfrm>
                <a:off x="9947566" y="3240014"/>
                <a:ext cx="101035" cy="77309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F524231-D662-2F94-D144-2E34C07629C0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9938577" y="3231025"/>
                  <a:ext cx="118653" cy="94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34F321AB-9AD1-7EF3-FDE6-66E6D8C5888B}"/>
                    </a:ext>
                  </a:extLst>
                </p14:cNvPr>
                <p14:cNvContentPartPr/>
                <p14:nvPr/>
              </p14:nvContentPartPr>
              <p14:xfrm>
                <a:off x="10073660" y="3136047"/>
                <a:ext cx="120229" cy="206069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34F321AB-9AD1-7EF3-FDE6-66E6D8C5888B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064634" y="3127056"/>
                  <a:ext cx="137920" cy="2236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57F47415-9EDF-CA43-0157-BDB79C28DC7A}"/>
                    </a:ext>
                  </a:extLst>
                </p14:cNvPr>
                <p14:cNvContentPartPr/>
                <p14:nvPr/>
              </p14:nvContentPartPr>
              <p14:xfrm>
                <a:off x="8501082" y="3470343"/>
                <a:ext cx="1302528" cy="242858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57F47415-9EDF-CA43-0157-BDB79C28DC7A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492082" y="3461348"/>
                  <a:ext cx="1320169" cy="2604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745109A-7893-7053-8967-001341F194D3}"/>
                    </a:ext>
                  </a:extLst>
                </p14:cNvPr>
                <p14:cNvContentPartPr/>
                <p14:nvPr/>
              </p14:nvContentPartPr>
              <p14:xfrm>
                <a:off x="9372811" y="3566846"/>
                <a:ext cx="47452" cy="17061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745109A-7893-7053-8967-001341F194D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363824" y="3557960"/>
                  <a:ext cx="65067" cy="344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7846C85-7AAE-248C-842D-385DC10350BE}"/>
                    </a:ext>
                  </a:extLst>
                </p14:cNvPr>
                <p14:cNvContentPartPr/>
                <p14:nvPr/>
              </p14:nvContentPartPr>
              <p14:xfrm>
                <a:off x="9230455" y="3538588"/>
                <a:ext cx="172746" cy="25325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7846C85-7AAE-248C-842D-385DC10350BE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221458" y="3529671"/>
                  <a:ext cx="190380" cy="428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878104D-2040-EC66-D742-7E5171F8157E}"/>
                    </a:ext>
                  </a:extLst>
                </p14:cNvPr>
                <p14:cNvContentPartPr/>
                <p14:nvPr/>
              </p14:nvContentPartPr>
              <p14:xfrm>
                <a:off x="9199265" y="3549518"/>
                <a:ext cx="16528" cy="3999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878104D-2040-EC66-D742-7E5171F8157E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190282" y="3540429"/>
                  <a:ext cx="34134" cy="218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84044D47-E271-B694-5089-F9565A99EDAC}"/>
                    </a:ext>
                  </a:extLst>
                </p14:cNvPr>
                <p14:cNvContentPartPr/>
                <p14:nvPr/>
              </p14:nvContentPartPr>
              <p14:xfrm>
                <a:off x="8520009" y="3514596"/>
                <a:ext cx="340961" cy="67712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84044D47-E271-B694-5089-F9565A99EDAC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511017" y="3505592"/>
                  <a:ext cx="358585" cy="8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79ECEF5-2E3D-FCDE-777D-8D4C766EB455}"/>
              </a:ext>
            </a:extLst>
          </p:cNvPr>
          <p:cNvGrpSpPr/>
          <p:nvPr/>
        </p:nvGrpSpPr>
        <p:grpSpPr>
          <a:xfrm>
            <a:off x="6996483" y="3895810"/>
            <a:ext cx="1062603" cy="251922"/>
            <a:chOff x="6996483" y="3895810"/>
            <a:chExt cx="1062603" cy="25192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38A2AC01-312F-DF66-B199-7AD5B9E9B85C}"/>
                    </a:ext>
                  </a:extLst>
                </p14:cNvPr>
                <p14:cNvContentPartPr/>
                <p14:nvPr/>
              </p14:nvContentPartPr>
              <p14:xfrm>
                <a:off x="6996483" y="3902475"/>
                <a:ext cx="79709" cy="125294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38A2AC01-312F-DF66-B199-7AD5B9E9B85C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987507" y="3893474"/>
                  <a:ext cx="97302" cy="1429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B10D032-3AB6-D4B8-0EF7-16A3FE96FB73}"/>
                    </a:ext>
                  </a:extLst>
                </p14:cNvPr>
                <p14:cNvContentPartPr/>
                <p14:nvPr/>
              </p14:nvContentPartPr>
              <p14:xfrm>
                <a:off x="7128176" y="3895810"/>
                <a:ext cx="123695" cy="125561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B10D032-3AB6-D4B8-0EF7-16A3FE96FB73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119213" y="3886790"/>
                  <a:ext cx="141263" cy="1432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5DB0C51-E5E4-A208-EE8B-7A307C1AD755}"/>
                    </a:ext>
                  </a:extLst>
                </p14:cNvPr>
                <p14:cNvContentPartPr/>
                <p14:nvPr/>
              </p14:nvContentPartPr>
              <p14:xfrm>
                <a:off x="7311052" y="3905141"/>
                <a:ext cx="82374" cy="152219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5DB0C51-E5E4-A208-EE8B-7A307C1AD75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302059" y="3896145"/>
                  <a:ext cx="100000" cy="1698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1121B746-F067-4AFB-CE76-BC170A13C250}"/>
                    </a:ext>
                  </a:extLst>
                </p14:cNvPr>
                <p14:cNvContentPartPr/>
                <p14:nvPr/>
              </p14:nvContentPartPr>
              <p14:xfrm>
                <a:off x="7334778" y="3913138"/>
                <a:ext cx="127427" cy="25859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1121B746-F067-4AFB-CE76-BC170A13C250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325779" y="3904159"/>
                  <a:ext cx="145065" cy="434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165F3FF2-63D0-0A24-92E4-C2AF31FCC678}"/>
                    </a:ext>
                  </a:extLst>
                </p14:cNvPr>
                <p14:cNvContentPartPr/>
                <p14:nvPr/>
              </p14:nvContentPartPr>
              <p14:xfrm>
                <a:off x="7573904" y="3911272"/>
                <a:ext cx="485182" cy="2364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165F3FF2-63D0-0A24-92E4-C2AF31FCC67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564906" y="3902261"/>
                  <a:ext cx="502818" cy="25412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16FD2D28-E4E1-45E4-606F-8641D673EEB0}"/>
              </a:ext>
            </a:extLst>
          </p:cNvPr>
          <p:cNvGrpSpPr/>
          <p:nvPr/>
        </p:nvGrpSpPr>
        <p:grpSpPr>
          <a:xfrm>
            <a:off x="8170785" y="3869152"/>
            <a:ext cx="885591" cy="265784"/>
            <a:chOff x="8170785" y="3869152"/>
            <a:chExt cx="885591" cy="26578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33017F53-DDD5-E235-26DD-46F5DAC1251A}"/>
                    </a:ext>
                  </a:extLst>
                </p14:cNvPr>
                <p14:cNvContentPartPr/>
                <p14:nvPr/>
              </p14:nvContentPartPr>
              <p14:xfrm>
                <a:off x="8180915" y="3904074"/>
                <a:ext cx="72511" cy="11863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33017F53-DDD5-E235-26DD-46F5DAC1251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171941" y="3895114"/>
                  <a:ext cx="90100" cy="1361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15707A05-3104-0038-9EE2-E0FBBEA8D1E9}"/>
                    </a:ext>
                  </a:extLst>
                </p14:cNvPr>
                <p14:cNvContentPartPr/>
                <p14:nvPr/>
              </p14:nvContentPartPr>
              <p14:xfrm>
                <a:off x="8170785" y="3914471"/>
                <a:ext cx="100236" cy="114364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15707A05-3104-0038-9EE2-E0FBBEA8D1E9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161803" y="3905480"/>
                  <a:ext cx="117840" cy="1319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F6F2F7C4-C0E2-DC6D-31C9-01DEED0E580D}"/>
                    </a:ext>
                  </a:extLst>
                </p14:cNvPr>
                <p14:cNvContentPartPr/>
                <p14:nvPr/>
              </p14:nvContentPartPr>
              <p14:xfrm>
                <a:off x="8353128" y="3920336"/>
                <a:ext cx="9597" cy="104767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F6F2F7C4-C0E2-DC6D-31C9-01DEED0E580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343900" y="3911335"/>
                  <a:ext cx="27684" cy="1224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4ACE758F-5410-BCE1-BF6F-7868C4B5348E}"/>
                    </a:ext>
                  </a:extLst>
                </p14:cNvPr>
                <p14:cNvContentPartPr/>
                <p14:nvPr/>
              </p14:nvContentPartPr>
              <p14:xfrm>
                <a:off x="8456829" y="3917137"/>
                <a:ext cx="124761" cy="112232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4ACE758F-5410-BCE1-BF6F-7868C4B5348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447840" y="3908144"/>
                  <a:ext cx="142379" cy="1298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37A7E51-6051-AFA3-915B-F2BBDC13037B}"/>
                    </a:ext>
                  </a:extLst>
                </p14:cNvPr>
                <p14:cNvContentPartPr/>
                <p14:nvPr/>
              </p14:nvContentPartPr>
              <p14:xfrm>
                <a:off x="8806054" y="3875550"/>
                <a:ext cx="99169" cy="119163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37A7E51-6051-AFA3-915B-F2BBDC13037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797071" y="3866550"/>
                  <a:ext cx="116775" cy="1368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47E804D8-7952-E8A3-DA00-7E2FC92F5B8E}"/>
                    </a:ext>
                  </a:extLst>
                </p14:cNvPr>
                <p14:cNvContentPartPr/>
                <p14:nvPr/>
              </p14:nvContentPartPr>
              <p14:xfrm>
                <a:off x="8868701" y="4051762"/>
                <a:ext cx="27991" cy="34123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47E804D8-7952-E8A3-DA00-7E2FC92F5B8E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859613" y="4042687"/>
                  <a:ext cx="45803" cy="519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EAE8AF91-E60D-4526-CF0E-C55B9CA17CE3}"/>
                    </a:ext>
                  </a:extLst>
                </p14:cNvPr>
                <p14:cNvContentPartPr/>
                <p14:nvPr/>
              </p14:nvContentPartPr>
              <p14:xfrm>
                <a:off x="8724746" y="3876350"/>
                <a:ext cx="94904" cy="247123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EAE8AF91-E60D-4526-CF0E-C55B9CA17CE3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715759" y="3867344"/>
                  <a:ext cx="112519" cy="2647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F1EF1716-08EF-BD44-6A19-AC72B971A23E}"/>
                    </a:ext>
                  </a:extLst>
                </p14:cNvPr>
                <p14:cNvContentPartPr/>
                <p14:nvPr/>
              </p14:nvContentPartPr>
              <p14:xfrm>
                <a:off x="8927083" y="3869152"/>
                <a:ext cx="129293" cy="265784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F1EF1716-08EF-BD44-6A19-AC72B971A23E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918079" y="3860161"/>
                  <a:ext cx="146940" cy="283407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1D3DDE8C-56FA-591D-0375-B887AF8B8C38}"/>
                  </a:ext>
                </a:extLst>
              </p14:cNvPr>
              <p14:cNvContentPartPr/>
              <p14:nvPr/>
            </p14:nvContentPartPr>
            <p14:xfrm>
              <a:off x="6548889" y="3197094"/>
              <a:ext cx="254321" cy="75443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1D3DDE8C-56FA-591D-0375-B887AF8B8C38}"/>
                  </a:ext>
                </a:extLst>
              </p:cNvPr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6539896" y="3188113"/>
                <a:ext cx="271947" cy="930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721DEF69-1765-0CBA-50B9-FC5B17C7F4CC}"/>
                  </a:ext>
                </a:extLst>
              </p14:cNvPr>
              <p14:cNvContentPartPr/>
              <p14:nvPr/>
            </p14:nvContentPartPr>
            <p14:xfrm>
              <a:off x="11971051" y="6810311"/>
              <a:ext cx="360" cy="360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721DEF69-1765-0CBA-50B9-FC5B17C7F4CC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11962411" y="6801311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230" name="Picture 229">
            <a:extLst>
              <a:ext uri="{FF2B5EF4-FFF2-40B4-BE49-F238E27FC236}">
                <a16:creationId xmlns:a16="http://schemas.microsoft.com/office/drawing/2014/main" id="{F02CD0D4-CB10-93A2-2116-46972F666126}"/>
              </a:ext>
            </a:extLst>
          </p:cNvPr>
          <p:cNvPicPr>
            <a:picLocks noChangeAspect="1"/>
          </p:cNvPicPr>
          <p:nvPr/>
        </p:nvPicPr>
        <p:blipFill>
          <a:blip r:embed="rId121"/>
          <a:srcRect l="3810" r="24857" b="16570"/>
          <a:stretch>
            <a:fillRect/>
          </a:stretch>
        </p:blipFill>
        <p:spPr>
          <a:xfrm>
            <a:off x="8520009" y="4147510"/>
            <a:ext cx="3558954" cy="2695534"/>
          </a:xfrm>
          <a:prstGeom prst="rect">
            <a:avLst/>
          </a:prstGeom>
        </p:spPr>
      </p:pic>
      <p:grpSp>
        <p:nvGrpSpPr>
          <p:cNvPr id="145" name="Group 144">
            <a:extLst>
              <a:ext uri="{FF2B5EF4-FFF2-40B4-BE49-F238E27FC236}">
                <a16:creationId xmlns:a16="http://schemas.microsoft.com/office/drawing/2014/main" id="{A835FEBE-79B1-0E8E-BB6E-2221852BF66F}"/>
              </a:ext>
            </a:extLst>
          </p:cNvPr>
          <p:cNvGrpSpPr/>
          <p:nvPr/>
        </p:nvGrpSpPr>
        <p:grpSpPr>
          <a:xfrm>
            <a:off x="10827691" y="4498391"/>
            <a:ext cx="882000" cy="378720"/>
            <a:chOff x="10827691" y="4498391"/>
            <a:chExt cx="882000" cy="37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F9CBD61B-8B16-26C2-5F05-38C0E2DDE3B7}"/>
                    </a:ext>
                  </a:extLst>
                </p14:cNvPr>
                <p14:cNvContentPartPr/>
                <p14:nvPr/>
              </p14:nvContentPartPr>
              <p14:xfrm>
                <a:off x="10827691" y="4498391"/>
                <a:ext cx="882000" cy="37872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F9CBD61B-8B16-26C2-5F05-38C0E2DDE3B7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818691" y="4489391"/>
                  <a:ext cx="899640" cy="39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FCFB717B-EA3A-0543-E337-3776C146EDAD}"/>
                    </a:ext>
                  </a:extLst>
                </p14:cNvPr>
                <p14:cNvContentPartPr/>
                <p14:nvPr/>
              </p14:nvContentPartPr>
              <p14:xfrm>
                <a:off x="11213251" y="4505231"/>
                <a:ext cx="25560" cy="6768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FCFB717B-EA3A-0543-E337-3776C146EDAD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1204251" y="4496231"/>
                  <a:ext cx="43200" cy="85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146" name="Ink 145">
                <a:extLst>
                  <a:ext uri="{FF2B5EF4-FFF2-40B4-BE49-F238E27FC236}">
                    <a16:creationId xmlns:a16="http://schemas.microsoft.com/office/drawing/2014/main" id="{CAFA6472-636E-9C5A-9E2B-69538B657576}"/>
                  </a:ext>
                </a:extLst>
              </p14:cNvPr>
              <p14:cNvContentPartPr/>
              <p14:nvPr/>
            </p14:nvContentPartPr>
            <p14:xfrm>
              <a:off x="11492611" y="5119391"/>
              <a:ext cx="147960" cy="1036080"/>
            </p14:xfrm>
          </p:contentPart>
        </mc:Choice>
        <mc:Fallback xmlns="">
          <p:pic>
            <p:nvPicPr>
              <p:cNvPr id="146" name="Ink 145">
                <a:extLst>
                  <a:ext uri="{FF2B5EF4-FFF2-40B4-BE49-F238E27FC236}">
                    <a16:creationId xmlns:a16="http://schemas.microsoft.com/office/drawing/2014/main" id="{CAFA6472-636E-9C5A-9E2B-69538B657576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11483971" y="5110751"/>
                <a:ext cx="165600" cy="1053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3560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449E38-2D51-7053-191C-02FC1DCE1B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619"/>
          <a:stretch>
            <a:fillRect/>
          </a:stretch>
        </p:blipFill>
        <p:spPr>
          <a:xfrm>
            <a:off x="1" y="13240"/>
            <a:ext cx="5065858" cy="683151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FB68453-9992-6518-AC98-6F8A3A7FD2C5}"/>
                  </a:ext>
                </a:extLst>
              </p14:cNvPr>
              <p14:cNvContentPartPr/>
              <p14:nvPr/>
            </p14:nvContentPartPr>
            <p14:xfrm>
              <a:off x="1134331" y="2718191"/>
              <a:ext cx="51480" cy="56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FB68453-9992-6518-AC98-6F8A3A7FD2C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25691" y="2709191"/>
                <a:ext cx="69120" cy="7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89B9D2D-EF9A-8F3F-AA2A-64CB94C58807}"/>
                  </a:ext>
                </a:extLst>
              </p14:cNvPr>
              <p14:cNvContentPartPr/>
              <p14:nvPr/>
            </p14:nvContentPartPr>
            <p14:xfrm>
              <a:off x="5615903" y="2404681"/>
              <a:ext cx="78396" cy="17093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89B9D2D-EF9A-8F3F-AA2A-64CB94C5880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07272" y="2396045"/>
                <a:ext cx="96017" cy="1885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97B430F-6090-E2B7-5BA1-90123E0C184A}"/>
                  </a:ext>
                </a:extLst>
              </p14:cNvPr>
              <p14:cNvContentPartPr/>
              <p14:nvPr/>
            </p14:nvContentPartPr>
            <p14:xfrm>
              <a:off x="5812858" y="2413677"/>
              <a:ext cx="177356" cy="172215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97B430F-6090-E2B7-5BA1-90123E0C184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804224" y="2404689"/>
                <a:ext cx="194984" cy="1898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2162CDA5-716C-AFE1-0FBE-3A054CDC2A14}"/>
                  </a:ext>
                </a:extLst>
              </p14:cNvPr>
              <p14:cNvContentPartPr/>
              <p14:nvPr/>
            </p14:nvContentPartPr>
            <p14:xfrm>
              <a:off x="6818194" y="2290299"/>
              <a:ext cx="159042" cy="190529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2162CDA5-716C-AFE1-0FBE-3A054CDC2A1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809558" y="2281295"/>
                <a:ext cx="176673" cy="2081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DD50AC3B-89F4-EAD0-AD83-DC99E1999302}"/>
                  </a:ext>
                </a:extLst>
              </p14:cNvPr>
              <p14:cNvContentPartPr/>
              <p14:nvPr/>
            </p14:nvContentPartPr>
            <p14:xfrm>
              <a:off x="6827833" y="2679068"/>
              <a:ext cx="107634" cy="233261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DD50AC3B-89F4-EAD0-AD83-DC99E199930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818834" y="2670069"/>
                <a:ext cx="125273" cy="250900"/>
              </a:xfrm>
              <a:prstGeom prst="rect">
                <a:avLst/>
              </a:prstGeom>
            </p:spPr>
          </p:pic>
        </mc:Fallback>
      </mc:AlternateContent>
      <p:grpSp>
        <p:nvGrpSpPr>
          <p:cNvPr id="83" name="Group 82">
            <a:extLst>
              <a:ext uri="{FF2B5EF4-FFF2-40B4-BE49-F238E27FC236}">
                <a16:creationId xmlns:a16="http://schemas.microsoft.com/office/drawing/2014/main" id="{B9F97F4D-2D60-51BE-E9A3-09906714EA5D}"/>
              </a:ext>
            </a:extLst>
          </p:cNvPr>
          <p:cNvGrpSpPr/>
          <p:nvPr/>
        </p:nvGrpSpPr>
        <p:grpSpPr>
          <a:xfrm>
            <a:off x="7784011" y="1851408"/>
            <a:ext cx="1290648" cy="1182050"/>
            <a:chOff x="7784011" y="1851408"/>
            <a:chExt cx="1290648" cy="118205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90624FB-1D1A-5CC9-FAD2-C31F33817114}"/>
                    </a:ext>
                  </a:extLst>
                </p14:cNvPr>
                <p14:cNvContentPartPr/>
                <p14:nvPr/>
              </p14:nvContentPartPr>
              <p14:xfrm>
                <a:off x="7784011" y="1977035"/>
                <a:ext cx="1190725" cy="1056423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90624FB-1D1A-5CC9-FAD2-C31F3381711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775370" y="1968037"/>
                  <a:ext cx="1208368" cy="10740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45889C10-C0D6-3829-9631-C88AB0C76943}"/>
                    </a:ext>
                  </a:extLst>
                </p14:cNvPr>
                <p14:cNvContentPartPr/>
                <p14:nvPr/>
              </p14:nvContentPartPr>
              <p14:xfrm>
                <a:off x="9065020" y="1851408"/>
                <a:ext cx="9639" cy="15615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45889C10-C0D6-3829-9631-C88AB0C7694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056452" y="1842413"/>
                  <a:ext cx="27132" cy="1737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1766AC7-7E75-4684-AA5D-DE90E5C6501D}"/>
              </a:ext>
            </a:extLst>
          </p:cNvPr>
          <p:cNvGrpSpPr/>
          <p:nvPr/>
        </p:nvGrpSpPr>
        <p:grpSpPr>
          <a:xfrm>
            <a:off x="9289285" y="2349096"/>
            <a:ext cx="1432661" cy="299127"/>
            <a:chOff x="9289285" y="2349096"/>
            <a:chExt cx="1432661" cy="29912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23D75791-D6B0-87C9-3A31-91090CCF801C}"/>
                    </a:ext>
                  </a:extLst>
                </p14:cNvPr>
                <p14:cNvContentPartPr/>
                <p14:nvPr/>
              </p14:nvContentPartPr>
              <p14:xfrm>
                <a:off x="9289285" y="2353273"/>
                <a:ext cx="667975" cy="272459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23D75791-D6B0-87C9-3A31-91090CCF801C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280647" y="2344635"/>
                  <a:ext cx="685610" cy="2900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C29B7DF9-3523-8497-6485-CD29BD3AD3BE}"/>
                    </a:ext>
                  </a:extLst>
                </p14:cNvPr>
                <p14:cNvContentPartPr/>
                <p14:nvPr/>
              </p14:nvContentPartPr>
              <p14:xfrm>
                <a:off x="9798861" y="2404038"/>
                <a:ext cx="40162" cy="5783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C29B7DF9-3523-8497-6485-CD29BD3AD3B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790255" y="2395874"/>
                  <a:ext cx="57733" cy="224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49B43221-40BD-B8C8-6FE3-005782ADF019}"/>
                    </a:ext>
                  </a:extLst>
                </p14:cNvPr>
                <p14:cNvContentPartPr/>
                <p14:nvPr/>
              </p14:nvContentPartPr>
              <p14:xfrm>
                <a:off x="10051400" y="2349096"/>
                <a:ext cx="670546" cy="299127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49B43221-40BD-B8C8-6FE3-005782ADF01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042402" y="2340097"/>
                  <a:ext cx="688182" cy="31676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4D3A0386-C1DC-B4C2-9A9F-702A0EA5F401}"/>
              </a:ext>
            </a:extLst>
          </p:cNvPr>
          <p:cNvGrpSpPr/>
          <p:nvPr/>
        </p:nvGrpSpPr>
        <p:grpSpPr>
          <a:xfrm>
            <a:off x="5756011" y="3158111"/>
            <a:ext cx="1180440" cy="805320"/>
            <a:chOff x="5756011" y="3158111"/>
            <a:chExt cx="1180440" cy="805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43C0D398-E2FF-C782-90A0-B4B5191D9A2E}"/>
                    </a:ext>
                  </a:extLst>
                </p14:cNvPr>
                <p14:cNvContentPartPr/>
                <p14:nvPr/>
              </p14:nvContentPartPr>
              <p14:xfrm>
                <a:off x="5756011" y="3412631"/>
                <a:ext cx="156960" cy="2196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43C0D398-E2FF-C782-90A0-B4B5191D9A2E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747371" y="3403991"/>
                  <a:ext cx="1746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C7F8241E-4AB9-A635-1D54-70F6B6BDF8AA}"/>
                    </a:ext>
                  </a:extLst>
                </p14:cNvPr>
                <p14:cNvContentPartPr/>
                <p14:nvPr/>
              </p14:nvContentPartPr>
              <p14:xfrm>
                <a:off x="6014131" y="3228311"/>
                <a:ext cx="104400" cy="20124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C7F8241E-4AB9-A635-1D54-70F6B6BDF8A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005491" y="3219311"/>
                  <a:ext cx="1220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5D1CE4C8-5CCC-9A65-7DBA-5B4BF6BDFCED}"/>
                    </a:ext>
                  </a:extLst>
                </p14:cNvPr>
                <p14:cNvContentPartPr/>
                <p14:nvPr/>
              </p14:nvContentPartPr>
              <p14:xfrm>
                <a:off x="6197371" y="3158111"/>
                <a:ext cx="266400" cy="2556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5D1CE4C8-5CCC-9A65-7DBA-5B4BF6BDFCE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188731" y="3149111"/>
                  <a:ext cx="28404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293745E7-A4AA-AD6F-A371-4F45FBEF9B4F}"/>
                    </a:ext>
                  </a:extLst>
                </p14:cNvPr>
                <p14:cNvContentPartPr/>
                <p14:nvPr/>
              </p14:nvContentPartPr>
              <p14:xfrm>
                <a:off x="6019171" y="3585431"/>
                <a:ext cx="631080" cy="248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293745E7-A4AA-AD6F-A371-4F45FBEF9B4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010171" y="3576431"/>
                  <a:ext cx="6487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861CC2A9-82B9-93EC-A4B0-3B037B59F6F5}"/>
                    </a:ext>
                  </a:extLst>
                </p14:cNvPr>
                <p14:cNvContentPartPr/>
                <p14:nvPr/>
              </p14:nvContentPartPr>
              <p14:xfrm>
                <a:off x="6175051" y="3695951"/>
                <a:ext cx="86400" cy="1818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861CC2A9-82B9-93EC-A4B0-3B037B59F6F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166051" y="3686951"/>
                  <a:ext cx="10404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1E764B8-BE88-73D8-DC5C-BA206819884B}"/>
                    </a:ext>
                  </a:extLst>
                </p14:cNvPr>
                <p14:cNvContentPartPr/>
                <p14:nvPr/>
              </p14:nvContentPartPr>
              <p14:xfrm>
                <a:off x="6432091" y="3695951"/>
                <a:ext cx="32040" cy="1897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1E764B8-BE88-73D8-DC5C-BA206819884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423091" y="3687311"/>
                  <a:ext cx="4968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A45A4ACA-9B15-F230-5677-3AEE677237BC}"/>
                    </a:ext>
                  </a:extLst>
                </p14:cNvPr>
                <p14:cNvContentPartPr/>
                <p14:nvPr/>
              </p14:nvContentPartPr>
              <p14:xfrm>
                <a:off x="6374131" y="3703871"/>
                <a:ext cx="168840" cy="54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A45A4ACA-9B15-F230-5677-3AEE677237B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365131" y="3694871"/>
                  <a:ext cx="18648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5205CEF5-0BB5-BF6E-79EB-647E48653954}"/>
                    </a:ext>
                  </a:extLst>
                </p14:cNvPr>
                <p14:cNvContentPartPr/>
                <p14:nvPr/>
              </p14:nvContentPartPr>
              <p14:xfrm>
                <a:off x="6726931" y="3181151"/>
                <a:ext cx="40680" cy="7678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5205CEF5-0BB5-BF6E-79EB-647E48653954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717931" y="3172151"/>
                  <a:ext cx="58320" cy="78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48D8F324-2365-26E5-BE7A-0FA97E3998CA}"/>
                    </a:ext>
                  </a:extLst>
                </p14:cNvPr>
                <p14:cNvContentPartPr/>
                <p14:nvPr/>
              </p14:nvContentPartPr>
              <p14:xfrm>
                <a:off x="6852571" y="3786311"/>
                <a:ext cx="83880" cy="1771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48D8F324-2365-26E5-BE7A-0FA97E3998C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843931" y="3777311"/>
                  <a:ext cx="101520" cy="19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F10A830E-EA17-6993-1964-831F49CB2216}"/>
              </a:ext>
            </a:extLst>
          </p:cNvPr>
          <p:cNvGrpSpPr/>
          <p:nvPr/>
        </p:nvGrpSpPr>
        <p:grpSpPr>
          <a:xfrm>
            <a:off x="7166131" y="3418391"/>
            <a:ext cx="158760" cy="77760"/>
            <a:chOff x="7166131" y="3418391"/>
            <a:chExt cx="158760" cy="7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266185A2-B3D1-79B3-8C1C-08DDD0EEB26F}"/>
                    </a:ext>
                  </a:extLst>
                </p14:cNvPr>
                <p14:cNvContentPartPr/>
                <p14:nvPr/>
              </p14:nvContentPartPr>
              <p14:xfrm>
                <a:off x="7166131" y="3418391"/>
                <a:ext cx="127080" cy="151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266185A2-B3D1-79B3-8C1C-08DDD0EEB26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157491" y="3409391"/>
                  <a:ext cx="14472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B9CEB94-D9E7-4352-E097-87987EE07A04}"/>
                    </a:ext>
                  </a:extLst>
                </p14:cNvPr>
                <p14:cNvContentPartPr/>
                <p14:nvPr/>
              </p14:nvContentPartPr>
              <p14:xfrm>
                <a:off x="7188451" y="3486431"/>
                <a:ext cx="136440" cy="97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B9CEB94-D9E7-4352-E097-87987EE07A04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179811" y="3477791"/>
                  <a:ext cx="154080" cy="27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A5ECAC95-1BBA-92E9-99AA-0D77458E5450}"/>
                  </a:ext>
                </a:extLst>
              </p14:cNvPr>
              <p14:cNvContentPartPr/>
              <p14:nvPr/>
            </p14:nvContentPartPr>
            <p14:xfrm>
              <a:off x="7570411" y="3170711"/>
              <a:ext cx="237960" cy="34920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A5ECAC95-1BBA-92E9-99AA-0D77458E5450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561411" y="3161711"/>
                <a:ext cx="255600" cy="366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3C80B45-8AE2-17A5-7FAE-4605DC0E0F75}"/>
              </a:ext>
            </a:extLst>
          </p:cNvPr>
          <p:cNvGrpSpPr/>
          <p:nvPr/>
        </p:nvGrpSpPr>
        <p:grpSpPr>
          <a:xfrm>
            <a:off x="8542051" y="3109511"/>
            <a:ext cx="671400" cy="279000"/>
            <a:chOff x="8542051" y="3109511"/>
            <a:chExt cx="671400" cy="27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F96F5A69-813E-1D14-B73B-E1DE54C59E41}"/>
                    </a:ext>
                  </a:extLst>
                </p14:cNvPr>
                <p14:cNvContentPartPr/>
                <p14:nvPr/>
              </p14:nvContentPartPr>
              <p14:xfrm>
                <a:off x="8557531" y="3180431"/>
                <a:ext cx="59040" cy="2080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F96F5A69-813E-1D14-B73B-E1DE54C59E4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548531" y="3171431"/>
                  <a:ext cx="766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4CE29F3E-E30A-BFAC-96A5-0F86DAA4931E}"/>
                    </a:ext>
                  </a:extLst>
                </p14:cNvPr>
                <p14:cNvContentPartPr/>
                <p14:nvPr/>
              </p14:nvContentPartPr>
              <p14:xfrm>
                <a:off x="8542051" y="3136871"/>
                <a:ext cx="186480" cy="486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4CE29F3E-E30A-BFAC-96A5-0F86DAA4931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533051" y="3128231"/>
                  <a:ext cx="20412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E84C397D-E644-6413-2608-8141EBEAE99E}"/>
                    </a:ext>
                  </a:extLst>
                </p14:cNvPr>
                <p14:cNvContentPartPr/>
                <p14:nvPr/>
              </p14:nvContentPartPr>
              <p14:xfrm>
                <a:off x="8695051" y="3109511"/>
                <a:ext cx="518400" cy="24984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E84C397D-E644-6413-2608-8141EBEAE99E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686051" y="3100871"/>
                  <a:ext cx="53604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0465D0C5-F92F-DDB0-E2E5-C5D08BB820A2}"/>
                    </a:ext>
                  </a:extLst>
                </p14:cNvPr>
                <p14:cNvContentPartPr/>
                <p14:nvPr/>
              </p14:nvContentPartPr>
              <p14:xfrm>
                <a:off x="8794051" y="3188351"/>
                <a:ext cx="171720" cy="198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0465D0C5-F92F-DDB0-E2E5-C5D08BB820A2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785051" y="3179351"/>
                  <a:ext cx="189360" cy="3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8DEA3649-6F92-CDDE-EC17-8A0984055553}"/>
              </a:ext>
            </a:extLst>
          </p:cNvPr>
          <p:cNvGrpSpPr/>
          <p:nvPr/>
        </p:nvGrpSpPr>
        <p:grpSpPr>
          <a:xfrm>
            <a:off x="9414691" y="2988911"/>
            <a:ext cx="1870920" cy="578880"/>
            <a:chOff x="9414691" y="2988911"/>
            <a:chExt cx="1870920" cy="57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073313C1-1FCE-7050-1D9C-659DFCE4DD72}"/>
                    </a:ext>
                  </a:extLst>
                </p14:cNvPr>
                <p14:cNvContentPartPr/>
                <p14:nvPr/>
              </p14:nvContentPartPr>
              <p14:xfrm>
                <a:off x="9414691" y="2988911"/>
                <a:ext cx="978120" cy="4798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073313C1-1FCE-7050-1D9C-659DFCE4DD7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405691" y="2980271"/>
                  <a:ext cx="995760" cy="49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21F1B150-EE2A-1FE3-E340-8AD00523AC5B}"/>
                    </a:ext>
                  </a:extLst>
                </p14:cNvPr>
                <p14:cNvContentPartPr/>
                <p14:nvPr/>
              </p14:nvContentPartPr>
              <p14:xfrm>
                <a:off x="9659491" y="3115631"/>
                <a:ext cx="389880" cy="219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21F1B150-EE2A-1FE3-E340-8AD00523AC5B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650851" y="3106631"/>
                  <a:ext cx="4075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841A6C16-E593-DA62-2F96-6F847FFB1E6A}"/>
                    </a:ext>
                  </a:extLst>
                </p14:cNvPr>
                <p14:cNvContentPartPr/>
                <p14:nvPr/>
              </p14:nvContentPartPr>
              <p14:xfrm>
                <a:off x="10111651" y="3567431"/>
                <a:ext cx="360" cy="3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841A6C16-E593-DA62-2F96-6F847FFB1E6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103011" y="35584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C24B8710-2ABE-4197-B074-E19B4C9CC55F}"/>
                    </a:ext>
                  </a:extLst>
                </p14:cNvPr>
                <p14:cNvContentPartPr/>
                <p14:nvPr/>
              </p14:nvContentPartPr>
              <p14:xfrm>
                <a:off x="11265091" y="3457631"/>
                <a:ext cx="20520" cy="86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C24B8710-2ABE-4197-B074-E19B4C9CC55F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1256091" y="3448631"/>
                  <a:ext cx="38160" cy="26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141" name="Ink 140">
                <a:extLst>
                  <a:ext uri="{FF2B5EF4-FFF2-40B4-BE49-F238E27FC236}">
                    <a16:creationId xmlns:a16="http://schemas.microsoft.com/office/drawing/2014/main" id="{6718BC4C-7D25-691E-16BF-1EAB8E92E877}"/>
                  </a:ext>
                </a:extLst>
              </p14:cNvPr>
              <p14:cNvContentPartPr/>
              <p14:nvPr/>
            </p14:nvContentPartPr>
            <p14:xfrm>
              <a:off x="3085531" y="3665351"/>
              <a:ext cx="110880" cy="204120"/>
            </p14:xfrm>
          </p:contentPart>
        </mc:Choice>
        <mc:Fallback xmlns="">
          <p:pic>
            <p:nvPicPr>
              <p:cNvPr id="141" name="Ink 140">
                <a:extLst>
                  <a:ext uri="{FF2B5EF4-FFF2-40B4-BE49-F238E27FC236}">
                    <a16:creationId xmlns:a16="http://schemas.microsoft.com/office/drawing/2014/main" id="{6718BC4C-7D25-691E-16BF-1EAB8E92E877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3031531" y="3557351"/>
                <a:ext cx="218520" cy="41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142" name="Ink 141">
                <a:extLst>
                  <a:ext uri="{FF2B5EF4-FFF2-40B4-BE49-F238E27FC236}">
                    <a16:creationId xmlns:a16="http://schemas.microsoft.com/office/drawing/2014/main" id="{8C96D14D-02D5-820D-8852-3BC0F22BF611}"/>
                  </a:ext>
                </a:extLst>
              </p14:cNvPr>
              <p14:cNvContentPartPr/>
              <p14:nvPr/>
            </p14:nvContentPartPr>
            <p14:xfrm>
              <a:off x="405331" y="3439991"/>
              <a:ext cx="841320" cy="732240"/>
            </p14:xfrm>
          </p:contentPart>
        </mc:Choice>
        <mc:Fallback xmlns="">
          <p:pic>
            <p:nvPicPr>
              <p:cNvPr id="142" name="Ink 141">
                <a:extLst>
                  <a:ext uri="{FF2B5EF4-FFF2-40B4-BE49-F238E27FC236}">
                    <a16:creationId xmlns:a16="http://schemas.microsoft.com/office/drawing/2014/main" id="{8C96D14D-02D5-820D-8852-3BC0F22BF611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351331" y="3332351"/>
                <a:ext cx="948960" cy="947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50" name="Group 149">
            <a:extLst>
              <a:ext uri="{FF2B5EF4-FFF2-40B4-BE49-F238E27FC236}">
                <a16:creationId xmlns:a16="http://schemas.microsoft.com/office/drawing/2014/main" id="{E324086C-78C2-8CEA-A568-26538102427E}"/>
              </a:ext>
            </a:extLst>
          </p:cNvPr>
          <p:cNvGrpSpPr/>
          <p:nvPr/>
        </p:nvGrpSpPr>
        <p:grpSpPr>
          <a:xfrm>
            <a:off x="5600481" y="2035832"/>
            <a:ext cx="3334414" cy="963879"/>
            <a:chOff x="5600481" y="2035832"/>
            <a:chExt cx="3334414" cy="96387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F5593927-B82C-3586-CB8A-5BB8A2459CAD}"/>
                    </a:ext>
                  </a:extLst>
                </p14:cNvPr>
                <p14:cNvContentPartPr/>
                <p14:nvPr/>
              </p14:nvContentPartPr>
              <p14:xfrm>
                <a:off x="7720395" y="2236000"/>
                <a:ext cx="122414" cy="186031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F5593927-B82C-3586-CB8A-5BB8A2459CA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711394" y="2227004"/>
                  <a:ext cx="140056" cy="2036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A2021F2-D71B-4E85-C6FE-B2705479814C}"/>
                    </a:ext>
                  </a:extLst>
                </p14:cNvPr>
                <p14:cNvContentPartPr/>
                <p14:nvPr/>
              </p14:nvContentPartPr>
              <p14:xfrm>
                <a:off x="7916707" y="2166921"/>
                <a:ext cx="90927" cy="311979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A2021F2-D71B-4E85-C6FE-B2705479814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907686" y="2157915"/>
                  <a:ext cx="108607" cy="3296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9A7F0C9-D586-7C2C-168D-D0105F9F89ED}"/>
                    </a:ext>
                  </a:extLst>
                </p14:cNvPr>
                <p14:cNvContentPartPr/>
                <p14:nvPr/>
              </p14:nvContentPartPr>
              <p14:xfrm>
                <a:off x="8059363" y="2211260"/>
                <a:ext cx="89320" cy="192778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9A7F0C9-D586-7C2C-168D-D0105F9F89E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050719" y="2202252"/>
                  <a:ext cx="106968" cy="2104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F4727CF5-AE1D-4763-7E7E-D2EC772DE014}"/>
                    </a:ext>
                  </a:extLst>
                </p14:cNvPr>
                <p14:cNvContentPartPr/>
                <p14:nvPr/>
              </p14:nvContentPartPr>
              <p14:xfrm>
                <a:off x="8252140" y="2225397"/>
                <a:ext cx="7711" cy="124663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F4727CF5-AE1D-4763-7E7E-D2EC772DE01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243377" y="2216750"/>
                  <a:ext cx="24886" cy="1423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0959D171-AA0E-FDB4-0F13-5407A38A10DB}"/>
                    </a:ext>
                  </a:extLst>
                </p14:cNvPr>
                <p14:cNvContentPartPr/>
                <p14:nvPr/>
              </p14:nvContentPartPr>
              <p14:xfrm>
                <a:off x="8186275" y="2281624"/>
                <a:ext cx="114060" cy="13494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0959D171-AA0E-FDB4-0F13-5407A38A10DB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177640" y="2272871"/>
                  <a:ext cx="131691" cy="313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583A39E-BCF0-5F2D-6546-094AB2E7263E}"/>
                    </a:ext>
                  </a:extLst>
                </p14:cNvPr>
                <p14:cNvContentPartPr/>
                <p14:nvPr/>
              </p14:nvContentPartPr>
              <p14:xfrm>
                <a:off x="8421464" y="2055431"/>
                <a:ext cx="14137" cy="161612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583A39E-BCF0-5F2D-6546-094AB2E7263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412982" y="2046792"/>
                  <a:ext cx="31455" cy="1792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0EA0A2AD-7166-BAF2-797A-DC3751610280}"/>
                    </a:ext>
                  </a:extLst>
                </p14:cNvPr>
                <p14:cNvContentPartPr/>
                <p14:nvPr/>
              </p14:nvContentPartPr>
              <p14:xfrm>
                <a:off x="8457449" y="2049969"/>
                <a:ext cx="8354" cy="1635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0EA0A2AD-7166-BAF2-797A-DC3751610280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448747" y="2040963"/>
                  <a:ext cx="25410" cy="1811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179CA3F-EE57-2D28-FBF0-214B4A2A7685}"/>
                    </a:ext>
                  </a:extLst>
                </p14:cNvPr>
                <p14:cNvContentPartPr/>
                <p14:nvPr/>
              </p14:nvContentPartPr>
              <p14:xfrm>
                <a:off x="8460983" y="2150535"/>
                <a:ext cx="80324" cy="12531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179CA3F-EE57-2D28-FBF0-214B4A2A7685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452338" y="2141584"/>
                  <a:ext cx="97974" cy="300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B8E7371E-05D4-D783-4AAC-816EE968885F}"/>
                    </a:ext>
                  </a:extLst>
                </p14:cNvPr>
                <p14:cNvContentPartPr/>
                <p14:nvPr/>
              </p14:nvContentPartPr>
              <p14:xfrm>
                <a:off x="8538416" y="2053825"/>
                <a:ext cx="15744" cy="179926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B8E7371E-05D4-D783-4AAC-816EE968885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529828" y="2044829"/>
                  <a:ext cx="33277" cy="1975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7AB5A54E-8661-DB99-1355-1B2AA81B3464}"/>
                    </a:ext>
                  </a:extLst>
                </p14:cNvPr>
                <p14:cNvContentPartPr/>
                <p14:nvPr/>
              </p14:nvContentPartPr>
              <p14:xfrm>
                <a:off x="8566690" y="2035832"/>
                <a:ext cx="101530" cy="941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7AB5A54E-8661-DB99-1355-1B2AA81B346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557689" y="2027208"/>
                  <a:ext cx="119172" cy="1117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D72E8FC7-6B1C-CC8F-E983-02859C8AE2DD}"/>
                    </a:ext>
                  </a:extLst>
                </p14:cNvPr>
                <p14:cNvContentPartPr/>
                <p14:nvPr/>
              </p14:nvContentPartPr>
              <p14:xfrm>
                <a:off x="8601711" y="2234072"/>
                <a:ext cx="61046" cy="47873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D72E8FC7-6B1C-CC8F-E983-02859C8AE2D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592734" y="2225433"/>
                  <a:ext cx="78642" cy="655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47FCC981-8F77-A7F2-0160-9D9C489492BB}"/>
                    </a:ext>
                  </a:extLst>
                </p14:cNvPr>
                <p14:cNvContentPartPr/>
                <p14:nvPr/>
              </p14:nvContentPartPr>
              <p14:xfrm>
                <a:off x="8694244" y="2231502"/>
                <a:ext cx="67151" cy="34057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47FCC981-8F77-A7F2-0160-9D9C489492BB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685267" y="2222898"/>
                  <a:ext cx="84747" cy="516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05A385EB-EF00-E1B9-2C7C-F234E3F2CA16}"/>
                    </a:ext>
                  </a:extLst>
                </p14:cNvPr>
                <p14:cNvContentPartPr/>
                <p14:nvPr/>
              </p14:nvContentPartPr>
              <p14:xfrm>
                <a:off x="8415038" y="2294476"/>
                <a:ext cx="344751" cy="33094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05A385EB-EF00-E1B9-2C7C-F234E3F2CA16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406032" y="2285843"/>
                  <a:ext cx="362403" cy="5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DF53E53F-7418-4531-4E35-767670D78782}"/>
                    </a:ext>
                  </a:extLst>
                </p14:cNvPr>
                <p14:cNvContentPartPr/>
                <p14:nvPr/>
              </p14:nvContentPartPr>
              <p14:xfrm>
                <a:off x="8481225" y="2369981"/>
                <a:ext cx="119844" cy="6683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DF53E53F-7418-4531-4E35-767670D78782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8472588" y="2360950"/>
                  <a:ext cx="137479" cy="845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793C76C-41DD-4719-C7DA-82EBD1C537F8}"/>
                    </a:ext>
                  </a:extLst>
                </p14:cNvPr>
                <p14:cNvContentPartPr/>
                <p14:nvPr/>
              </p14:nvContentPartPr>
              <p14:xfrm>
                <a:off x="8491506" y="2423958"/>
                <a:ext cx="70685" cy="70685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793C76C-41DD-4719-C7DA-82EBD1C537F8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482851" y="2415303"/>
                  <a:ext cx="88356" cy="883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75D4014C-FD95-24BC-8F0E-4A737CBD26E2}"/>
                    </a:ext>
                  </a:extLst>
                </p14:cNvPr>
                <p14:cNvContentPartPr/>
                <p14:nvPr/>
              </p14:nvContentPartPr>
              <p14:xfrm>
                <a:off x="8660508" y="2407251"/>
                <a:ext cx="10924" cy="82895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75D4014C-FD95-24BC-8F0E-4A737CBD26E2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652051" y="2398280"/>
                  <a:ext cx="28191" cy="1004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0430D53F-3ECE-8D78-1314-8B5E24204EDE}"/>
                    </a:ext>
                  </a:extLst>
                </p14:cNvPr>
                <p14:cNvContentPartPr/>
                <p14:nvPr/>
              </p14:nvContentPartPr>
              <p14:xfrm>
                <a:off x="8716092" y="2386045"/>
                <a:ext cx="11888" cy="85786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0430D53F-3ECE-8D78-1314-8B5E24204ED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707086" y="2377072"/>
                  <a:ext cx="29540" cy="1033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19B5D37-8F6F-C523-7FE7-242EC6A14612}"/>
                    </a:ext>
                  </a:extLst>
                </p14:cNvPr>
                <p14:cNvContentPartPr/>
                <p14:nvPr/>
              </p14:nvContentPartPr>
              <p14:xfrm>
                <a:off x="8624202" y="2368053"/>
                <a:ext cx="140085" cy="53657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19B5D37-8F6F-C523-7FE7-242EC6A14612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615199" y="2359410"/>
                  <a:ext cx="157731" cy="713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36D8A1A6-F781-0D97-8E35-01CBF47C1A25}"/>
                    </a:ext>
                  </a:extLst>
                </p14:cNvPr>
                <p14:cNvContentPartPr/>
                <p14:nvPr/>
              </p14:nvContentPartPr>
              <p14:xfrm>
                <a:off x="8804770" y="2071817"/>
                <a:ext cx="130125" cy="42861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36D8A1A6-F781-0D97-8E35-01CBF47C1A25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795759" y="2063180"/>
                  <a:ext cx="147787" cy="4462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60B7850-DE52-9755-7AEF-33D2A33527F1}"/>
                    </a:ext>
                  </a:extLst>
                </p14:cNvPr>
                <p14:cNvContentPartPr/>
                <p14:nvPr/>
              </p14:nvContentPartPr>
              <p14:xfrm>
                <a:off x="7745456" y="2590390"/>
                <a:ext cx="1058672" cy="199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60B7850-DE52-9755-7AEF-33D2A33527F1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736457" y="2581335"/>
                  <a:ext cx="1076311" cy="376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3E02ED2D-2FE4-9923-EE2B-8A6EAE0CD5C6}"/>
                    </a:ext>
                  </a:extLst>
                </p14:cNvPr>
                <p14:cNvContentPartPr/>
                <p14:nvPr/>
              </p14:nvContentPartPr>
              <p14:xfrm>
                <a:off x="8052294" y="2729511"/>
                <a:ext cx="98317" cy="12145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3E02ED2D-2FE4-9923-EE2B-8A6EAE0CD5C6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043651" y="2720501"/>
                  <a:ext cx="115964" cy="1391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1EAE6158-5052-19EA-8DE1-45D44419FB27}"/>
                    </a:ext>
                  </a:extLst>
                </p14:cNvPr>
                <p14:cNvContentPartPr/>
                <p14:nvPr/>
              </p14:nvContentPartPr>
              <p14:xfrm>
                <a:off x="8235754" y="2689349"/>
                <a:ext cx="155507" cy="1635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1EAE6158-5052-19EA-8DE1-45D44419FB2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226755" y="2680704"/>
                  <a:ext cx="173146" cy="1811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76DAD81F-29AC-6786-10D2-7F7A416249D8}"/>
                    </a:ext>
                  </a:extLst>
                </p14:cNvPr>
                <p14:cNvContentPartPr/>
                <p14:nvPr/>
              </p14:nvContentPartPr>
              <p14:xfrm>
                <a:off x="5995354" y="2582679"/>
                <a:ext cx="37913" cy="77754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76DAD81F-29AC-6786-10D2-7F7A416249D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5986770" y="2574040"/>
                  <a:ext cx="55439" cy="953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A72ECD5-C806-9B24-2D98-742222EDFF35}"/>
                    </a:ext>
                  </a:extLst>
                </p14:cNvPr>
                <p14:cNvContentPartPr/>
                <p14:nvPr/>
              </p14:nvContentPartPr>
              <p14:xfrm>
                <a:off x="6070216" y="2609668"/>
                <a:ext cx="41769" cy="60082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DA72ECD5-C806-9B24-2D98-742222EDFF3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061214" y="2600674"/>
                  <a:ext cx="59413" cy="777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56CD59D1-D1FE-505C-03E3-4A72614FED73}"/>
                    </a:ext>
                  </a:extLst>
                </p14:cNvPr>
                <p14:cNvContentPartPr/>
                <p14:nvPr/>
              </p14:nvContentPartPr>
              <p14:xfrm>
                <a:off x="5600481" y="2722764"/>
                <a:ext cx="555843" cy="42732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56CD59D1-D1FE-505C-03E3-4A72614FED73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5591847" y="2713787"/>
                  <a:ext cx="573472" cy="603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66C822CE-4968-994D-71FC-2C759F99DF03}"/>
                    </a:ext>
                  </a:extLst>
                </p14:cNvPr>
                <p14:cNvContentPartPr/>
                <p14:nvPr/>
              </p14:nvContentPartPr>
              <p14:xfrm>
                <a:off x="5734140" y="2827828"/>
                <a:ext cx="91569" cy="154222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66C822CE-4968-994D-71FC-2C759F99DF03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5725163" y="2818841"/>
                  <a:ext cx="109165" cy="1718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E0BB3F5-36F0-C189-E594-1F118FF095D1}"/>
                    </a:ext>
                  </a:extLst>
                </p14:cNvPr>
                <p14:cNvContentPartPr/>
                <p14:nvPr/>
              </p14:nvContentPartPr>
              <p14:xfrm>
                <a:off x="5902178" y="2822687"/>
                <a:ext cx="91569" cy="137836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E0BB3F5-36F0-C189-E594-1F118FF095D1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5893560" y="2813690"/>
                  <a:ext cx="109165" cy="1554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E44296D-9EE3-0824-3E6D-02E4673B200B}"/>
                    </a:ext>
                  </a:extLst>
                </p14:cNvPr>
                <p14:cNvContentPartPr/>
                <p14:nvPr/>
              </p14:nvContentPartPr>
              <p14:xfrm>
                <a:off x="6334322" y="2646617"/>
                <a:ext cx="93497" cy="5783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E44296D-9EE3-0824-3E6D-02E4673B200B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6325692" y="2637581"/>
                  <a:ext cx="111118" cy="234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E71F5D8-6D41-966F-EA5E-49B9B0E8A8AA}"/>
                    </a:ext>
                  </a:extLst>
                </p14:cNvPr>
                <p14:cNvContentPartPr/>
                <p14:nvPr/>
              </p14:nvContentPartPr>
              <p14:xfrm>
                <a:off x="6315044" y="2703165"/>
                <a:ext cx="104100" cy="8996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E71F5D8-6D41-966F-EA5E-49B9B0E8A8AA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306039" y="2694529"/>
                  <a:ext cx="121750" cy="266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CDC7288-2C9C-C61E-C38F-244CC7BC6C82}"/>
                    </a:ext>
                  </a:extLst>
                </p14:cNvPr>
                <p14:cNvContentPartPr/>
                <p14:nvPr/>
              </p14:nvContentPartPr>
              <p14:xfrm>
                <a:off x="6635055" y="2301866"/>
                <a:ext cx="113739" cy="197597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CDC7288-2C9C-C61E-C38F-244CC7BC6C82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6626057" y="2292868"/>
                  <a:ext cx="131376" cy="2152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54F777C-533A-E7CF-8BC2-CB9615E53950}"/>
                    </a:ext>
                  </a:extLst>
                </p14:cNvPr>
                <p14:cNvContentPartPr/>
                <p14:nvPr/>
              </p14:nvContentPartPr>
              <p14:xfrm>
                <a:off x="6955388" y="2445485"/>
                <a:ext cx="84501" cy="73898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54F777C-533A-E7CF-8BC2-CB9615E53950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6946399" y="2436517"/>
                  <a:ext cx="102120" cy="914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1FA222B-8C0F-0582-9F75-30205E186B88}"/>
                    </a:ext>
                  </a:extLst>
                </p14:cNvPr>
                <p14:cNvContentPartPr/>
                <p14:nvPr/>
              </p14:nvContentPartPr>
              <p14:xfrm>
                <a:off x="7059809" y="2472796"/>
                <a:ext cx="55584" cy="44982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1FA222B-8C0F-0582-9F75-30205E186B88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7050786" y="2464159"/>
                  <a:ext cx="73270" cy="626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1411CFF-2E2E-3D08-2C15-5F4657C0EFD6}"/>
                    </a:ext>
                  </a:extLst>
                </p14:cNvPr>
                <p14:cNvContentPartPr/>
                <p14:nvPr/>
              </p14:nvContentPartPr>
              <p14:xfrm>
                <a:off x="6662366" y="2537055"/>
                <a:ext cx="676008" cy="63617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E1411CFF-2E2E-3D08-2C15-5F4657C0EFD6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6653367" y="2528070"/>
                  <a:ext cx="693646" cy="812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7D3FC55-91ED-CED9-F3B4-0F1966980436}"/>
                    </a:ext>
                  </a:extLst>
                </p14:cNvPr>
                <p14:cNvContentPartPr/>
                <p14:nvPr/>
              </p14:nvContentPartPr>
              <p14:xfrm>
                <a:off x="6616099" y="2692562"/>
                <a:ext cx="80645" cy="174785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7D3FC55-91ED-CED9-F3B4-0F1966980436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607458" y="2683571"/>
                  <a:ext cx="98286" cy="1924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BF38D83-0637-81E2-7E45-D1D8D200A27C}"/>
                    </a:ext>
                  </a:extLst>
                </p14:cNvPr>
                <p14:cNvContentPartPr/>
                <p14:nvPr/>
              </p14:nvContentPartPr>
              <p14:xfrm>
                <a:off x="6752650" y="2658826"/>
                <a:ext cx="43696" cy="282741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BF38D83-0637-81E2-7E45-D1D8D200A27C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6743622" y="2650182"/>
                  <a:ext cx="61391" cy="3003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D4B8753-7C19-3FE7-A0C2-EA17CDC4801A}"/>
                    </a:ext>
                  </a:extLst>
                </p14:cNvPr>
                <p14:cNvContentPartPr/>
                <p14:nvPr/>
              </p14:nvContentPartPr>
              <p14:xfrm>
                <a:off x="6983341" y="2724371"/>
                <a:ext cx="7711" cy="148439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D4B8753-7C19-3FE7-A0C2-EA17CDC4801A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6974929" y="2715724"/>
                  <a:ext cx="24886" cy="1660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121556E9-2443-BEB5-3B18-F0537C27BE87}"/>
                    </a:ext>
                  </a:extLst>
                </p14:cNvPr>
                <p14:cNvContentPartPr/>
                <p14:nvPr/>
              </p14:nvContentPartPr>
              <p14:xfrm>
                <a:off x="6916511" y="2806944"/>
                <a:ext cx="146511" cy="12531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121556E9-2443-BEB5-3B18-F0537C27BE87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6907872" y="2797993"/>
                  <a:ext cx="164150" cy="300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1EAC8E5-6A5A-0F03-890F-1012F6ABF892}"/>
                    </a:ext>
                  </a:extLst>
                </p14:cNvPr>
                <p14:cNvContentPartPr/>
                <p14:nvPr/>
              </p14:nvContentPartPr>
              <p14:xfrm>
                <a:off x="7104470" y="2609668"/>
                <a:ext cx="8675" cy="137836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1EAC8E5-6A5A-0F03-890F-1012F6ABF892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095434" y="2600671"/>
                  <a:ext cx="26386" cy="1554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BB5E6B88-F3FF-99E0-F8B7-CFCD3FB6D00C}"/>
                    </a:ext>
                  </a:extLst>
                </p14:cNvPr>
                <p14:cNvContentPartPr/>
                <p14:nvPr/>
              </p14:nvContentPartPr>
              <p14:xfrm>
                <a:off x="7131458" y="2595852"/>
                <a:ext cx="23133" cy="14137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BB5E6B88-F3FF-99E0-F8B7-CFCD3FB6D00C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122422" y="2586859"/>
                  <a:ext cx="40844" cy="1589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87E17F0-5AF9-0B76-ACA2-C6A81A685001}"/>
                    </a:ext>
                  </a:extLst>
                </p14:cNvPr>
                <p14:cNvContentPartPr/>
                <p14:nvPr/>
              </p14:nvContentPartPr>
              <p14:xfrm>
                <a:off x="7136921" y="2670072"/>
                <a:ext cx="78075" cy="12852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87E17F0-5AF9-0B76-ACA2-C6A81A685001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128286" y="2661504"/>
                  <a:ext cx="95705" cy="303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D64E4CC8-ACD3-AF05-D9D3-138910E30307}"/>
                    </a:ext>
                  </a:extLst>
                </p14:cNvPr>
                <p14:cNvContentPartPr/>
                <p14:nvPr/>
              </p14:nvContentPartPr>
              <p14:xfrm>
                <a:off x="7213389" y="2598422"/>
                <a:ext cx="6747" cy="144905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D64E4CC8-ACD3-AF05-D9D3-138910E30307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204866" y="2589433"/>
                  <a:ext cx="24147" cy="1625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CB6F8309-E63A-F5EA-AC15-EAE7780CA429}"/>
                    </a:ext>
                  </a:extLst>
                </p14:cNvPr>
                <p14:cNvContentPartPr/>
                <p14:nvPr/>
              </p14:nvContentPartPr>
              <p14:xfrm>
                <a:off x="7405524" y="2695454"/>
                <a:ext cx="63938" cy="46267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CB6F8309-E63A-F5EA-AC15-EAE7780CA429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396854" y="2686779"/>
                  <a:ext cx="81638" cy="639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BD682734-1B8B-856A-8799-D804C6714908}"/>
                    </a:ext>
                  </a:extLst>
                </p14:cNvPr>
                <p14:cNvContentPartPr/>
                <p14:nvPr/>
              </p14:nvContentPartPr>
              <p14:xfrm>
                <a:off x="7098365" y="2793771"/>
                <a:ext cx="341859" cy="22169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BD682734-1B8B-856A-8799-D804C671490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089369" y="2785189"/>
                  <a:ext cx="359492" cy="396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C2E77F1D-0E54-40A2-1C5F-2ACAD39BAF86}"/>
                    </a:ext>
                  </a:extLst>
                </p14:cNvPr>
                <p14:cNvContentPartPr/>
                <p14:nvPr/>
              </p14:nvContentPartPr>
              <p14:xfrm>
                <a:off x="7174191" y="2839074"/>
                <a:ext cx="100244" cy="57512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C2E77F1D-0E54-40A2-1C5F-2ACAD39BAF86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7165537" y="2830447"/>
                  <a:ext cx="117913" cy="751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B0CCAE2F-4750-1065-FC79-77BFDD761DED}"/>
                    </a:ext>
                  </a:extLst>
                </p14:cNvPr>
                <p14:cNvContentPartPr/>
                <p14:nvPr/>
              </p14:nvContentPartPr>
              <p14:xfrm>
                <a:off x="7178689" y="2897550"/>
                <a:ext cx="70043" cy="73577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B0CCAE2F-4750-1065-FC79-77BFDD761DED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7170068" y="2888533"/>
                  <a:ext cx="87644" cy="912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C279B89B-3DF9-8B37-DA51-01AAE7C30149}"/>
                    </a:ext>
                  </a:extLst>
                </p14:cNvPr>
                <p14:cNvContentPartPr/>
                <p14:nvPr/>
              </p14:nvContentPartPr>
              <p14:xfrm>
                <a:off x="7305601" y="2876344"/>
                <a:ext cx="5783" cy="76469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C279B89B-3DF9-8B37-DA51-01AAE7C30149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7297437" y="2867326"/>
                  <a:ext cx="22452" cy="941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919D2B6E-2629-F2BB-5435-BA417F402B2C}"/>
                    </a:ext>
                  </a:extLst>
                </p14:cNvPr>
                <p14:cNvContentPartPr/>
                <p14:nvPr/>
              </p14:nvContentPartPr>
              <p14:xfrm>
                <a:off x="7349297" y="2877629"/>
                <a:ext cx="6426" cy="742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919D2B6E-2629-F2BB-5435-BA417F402B2C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7340729" y="2868622"/>
                  <a:ext cx="23919" cy="918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FB01CDF-B1DD-7DCA-2A1E-79DAA5A79DA9}"/>
                    </a:ext>
                  </a:extLst>
                </p14:cNvPr>
                <p14:cNvContentPartPr/>
                <p14:nvPr/>
              </p14:nvContentPartPr>
              <p14:xfrm>
                <a:off x="7275721" y="2849034"/>
                <a:ext cx="128197" cy="25704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FB01CDF-B1DD-7DCA-2A1E-79DAA5A79DA9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7266718" y="2839983"/>
                  <a:ext cx="145842" cy="434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43E179A2-7AC2-AB86-1370-45C117CD0CA0}"/>
                    </a:ext>
                  </a:extLst>
                </p14:cNvPr>
                <p14:cNvContentPartPr/>
                <p14:nvPr/>
              </p14:nvContentPartPr>
              <p14:xfrm>
                <a:off x="7441831" y="2567899"/>
                <a:ext cx="120165" cy="373347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43E179A2-7AC2-AB86-1370-45C117CD0CA0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7432837" y="2558907"/>
                  <a:ext cx="137794" cy="3909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36CDC89-BDDC-0C8E-BE8F-BDA1D79148F3}"/>
                    </a:ext>
                  </a:extLst>
                </p14:cNvPr>
                <p14:cNvContentPartPr/>
                <p14:nvPr/>
              </p14:nvContentPartPr>
              <p14:xfrm>
                <a:off x="7285359" y="2582358"/>
                <a:ext cx="41126" cy="694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36CDC89-BDDC-0C8E-BE8F-BDA1D79148F3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7276701" y="2573368"/>
                  <a:ext cx="58803" cy="870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792D5B0-8CB1-0617-3DB3-9CF28D87B649}"/>
                    </a:ext>
                  </a:extLst>
                </p14:cNvPr>
                <p14:cNvContentPartPr/>
                <p14:nvPr/>
              </p14:nvContentPartPr>
              <p14:xfrm>
                <a:off x="7334518" y="2698024"/>
                <a:ext cx="58797" cy="54942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792D5B0-8CB1-0617-3DB3-9CF28D87B649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7325555" y="2689047"/>
                  <a:ext cx="76364" cy="725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0FF172DF-46E4-64FD-02E7-E3FBBAC1A00A}"/>
                    </a:ext>
                  </a:extLst>
                </p14:cNvPr>
                <p14:cNvContentPartPr/>
                <p14:nvPr/>
              </p14:nvContentPartPr>
              <p14:xfrm>
                <a:off x="6164971" y="2389511"/>
                <a:ext cx="25200" cy="5680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0FF172DF-46E4-64FD-02E7-E3FBBAC1A00A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155971" y="2380871"/>
                  <a:ext cx="42840" cy="58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6E9A77DC-28B4-8F0B-3C8B-09D645141786}"/>
                    </a:ext>
                  </a:extLst>
                </p14:cNvPr>
                <p14:cNvContentPartPr/>
                <p14:nvPr/>
              </p14:nvContentPartPr>
              <p14:xfrm>
                <a:off x="6287011" y="2903231"/>
                <a:ext cx="12240" cy="9648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6E9A77DC-28B4-8F0B-3C8B-09D645141786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6278371" y="2894231"/>
                  <a:ext cx="2988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BA588BBA-1CAA-4341-72ED-400531E8CBED}"/>
                    </a:ext>
                  </a:extLst>
                </p14:cNvPr>
                <p14:cNvContentPartPr/>
                <p14:nvPr/>
              </p14:nvContentPartPr>
              <p14:xfrm>
                <a:off x="6222211" y="2917991"/>
                <a:ext cx="132840" cy="90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BA588BBA-1CAA-4341-72ED-400531E8CBED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6213211" y="2908991"/>
                  <a:ext cx="150480" cy="26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5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F698D75A-D729-0FA3-FFCD-A700B8BB6865}"/>
                  </a:ext>
                </a:extLst>
              </p14:cNvPr>
              <p14:cNvContentPartPr/>
              <p14:nvPr/>
            </p14:nvContentPartPr>
            <p14:xfrm>
              <a:off x="7605331" y="2554751"/>
              <a:ext cx="56160" cy="69480"/>
            </p14:xfrm>
          </p:contentPart>
        </mc:Choice>
        <mc:Fallback xmlns=""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F698D75A-D729-0FA3-FFCD-A700B8BB6865}"/>
                  </a:ext>
                </a:extLst>
              </p:cNvPr>
              <p:cNvPicPr/>
              <p:nvPr/>
            </p:nvPicPr>
            <p:blipFill>
              <a:blip r:embed="rId176"/>
              <a:stretch>
                <a:fillRect/>
              </a:stretch>
            </p:blipFill>
            <p:spPr>
              <a:xfrm>
                <a:off x="7596331" y="2546111"/>
                <a:ext cx="73800" cy="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7">
            <p14:nvContentPartPr>
              <p14:cNvPr id="152" name="Ink 151">
                <a:extLst>
                  <a:ext uri="{FF2B5EF4-FFF2-40B4-BE49-F238E27FC236}">
                    <a16:creationId xmlns:a16="http://schemas.microsoft.com/office/drawing/2014/main" id="{1115FB37-EBF3-864E-B098-A289D0A3CBB0}"/>
                  </a:ext>
                </a:extLst>
              </p14:cNvPr>
              <p14:cNvContentPartPr/>
              <p14:nvPr/>
            </p14:nvContentPartPr>
            <p14:xfrm>
              <a:off x="4260211" y="3521711"/>
              <a:ext cx="171360" cy="219600"/>
            </p14:xfrm>
          </p:contentPart>
        </mc:Choice>
        <mc:Fallback xmlns="">
          <p:pic>
            <p:nvPicPr>
              <p:cNvPr id="152" name="Ink 151">
                <a:extLst>
                  <a:ext uri="{FF2B5EF4-FFF2-40B4-BE49-F238E27FC236}">
                    <a16:creationId xmlns:a16="http://schemas.microsoft.com/office/drawing/2014/main" id="{1115FB37-EBF3-864E-B098-A289D0A3CBB0}"/>
                  </a:ext>
                </a:extLst>
              </p:cNvPr>
              <p:cNvPicPr/>
              <p:nvPr/>
            </p:nvPicPr>
            <p:blipFill>
              <a:blip r:embed="rId178"/>
              <a:stretch>
                <a:fillRect/>
              </a:stretch>
            </p:blipFill>
            <p:spPr>
              <a:xfrm>
                <a:off x="4206571" y="3414071"/>
                <a:ext cx="279000" cy="43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4F98E158-EAC2-83AD-6C31-5B3CEBA186DE}"/>
                  </a:ext>
                </a:extLst>
              </p14:cNvPr>
              <p14:cNvContentPartPr/>
              <p14:nvPr/>
            </p14:nvContentPartPr>
            <p14:xfrm>
              <a:off x="1107331" y="655031"/>
              <a:ext cx="3367080" cy="496080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4F98E158-EAC2-83AD-6C31-5B3CEBA186DE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1053691" y="547031"/>
                <a:ext cx="3474720" cy="71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1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96D8B49F-6B41-CC15-3D76-341633087912}"/>
                  </a:ext>
                </a:extLst>
              </p14:cNvPr>
              <p14:cNvContentPartPr/>
              <p14:nvPr/>
            </p14:nvContentPartPr>
            <p14:xfrm>
              <a:off x="1919131" y="876791"/>
              <a:ext cx="130320" cy="11520"/>
            </p14:xfrm>
          </p:contentPart>
        </mc:Choice>
        <mc:Fallback xmlns=""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96D8B49F-6B41-CC15-3D76-341633087912}"/>
                  </a:ext>
                </a:extLst>
              </p:cNvPr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1865491" y="769151"/>
                <a:ext cx="237960" cy="22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3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8F24EF7A-3FF7-ABDF-D0E3-F979B0DFDF4C}"/>
                  </a:ext>
                </a:extLst>
              </p14:cNvPr>
              <p14:cNvContentPartPr/>
              <p14:nvPr/>
            </p14:nvContentPartPr>
            <p14:xfrm>
              <a:off x="1034251" y="775991"/>
              <a:ext cx="86760" cy="438840"/>
            </p14:xfrm>
          </p:contentPart>
        </mc:Choice>
        <mc:Fallback xmlns=""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8F24EF7A-3FF7-ABDF-D0E3-F979B0DFDF4C}"/>
                  </a:ext>
                </a:extLst>
              </p:cNvPr>
              <p:cNvPicPr/>
              <p:nvPr/>
            </p:nvPicPr>
            <p:blipFill>
              <a:blip r:embed="rId184"/>
              <a:stretch>
                <a:fillRect/>
              </a:stretch>
            </p:blipFill>
            <p:spPr>
              <a:xfrm>
                <a:off x="980251" y="667991"/>
                <a:ext cx="194400" cy="654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61" name="Group 160">
            <a:extLst>
              <a:ext uri="{FF2B5EF4-FFF2-40B4-BE49-F238E27FC236}">
                <a16:creationId xmlns:a16="http://schemas.microsoft.com/office/drawing/2014/main" id="{B36B8E4B-44CA-2094-382D-485021A6DBEF}"/>
              </a:ext>
            </a:extLst>
          </p:cNvPr>
          <p:cNvGrpSpPr/>
          <p:nvPr/>
        </p:nvGrpSpPr>
        <p:grpSpPr>
          <a:xfrm>
            <a:off x="5477371" y="682031"/>
            <a:ext cx="1105560" cy="322560"/>
            <a:chOff x="5477371" y="682031"/>
            <a:chExt cx="1105560" cy="32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9620E134-CC11-535D-A79C-9CDEA230661B}"/>
                    </a:ext>
                  </a:extLst>
                </p14:cNvPr>
                <p14:cNvContentPartPr/>
                <p14:nvPr/>
              </p14:nvContentPartPr>
              <p14:xfrm>
                <a:off x="5477371" y="682031"/>
                <a:ext cx="676080" cy="32256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9620E134-CC11-535D-A79C-9CDEA230661B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5468731" y="673031"/>
                  <a:ext cx="693720" cy="34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7D791B5F-C743-8561-BBDF-6A212A9CE950}"/>
                    </a:ext>
                  </a:extLst>
                </p14:cNvPr>
                <p14:cNvContentPartPr/>
                <p14:nvPr/>
              </p14:nvContentPartPr>
              <p14:xfrm>
                <a:off x="5846731" y="775631"/>
                <a:ext cx="7200" cy="2448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7D791B5F-C743-8561-BBDF-6A212A9CE950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5837731" y="766631"/>
                  <a:ext cx="2484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E423347D-797B-AB5B-CFBA-EC96C5A90C88}"/>
                    </a:ext>
                  </a:extLst>
                </p14:cNvPr>
                <p14:cNvContentPartPr/>
                <p14:nvPr/>
              </p14:nvContentPartPr>
              <p14:xfrm>
                <a:off x="6358651" y="761231"/>
                <a:ext cx="17280" cy="20664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E423347D-797B-AB5B-CFBA-EC96C5A90C88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349651" y="752231"/>
                  <a:ext cx="3492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B8C87BC3-0A41-89DE-30C5-FA186E0A9E00}"/>
                    </a:ext>
                  </a:extLst>
                </p14:cNvPr>
                <p14:cNvContentPartPr/>
                <p14:nvPr/>
              </p14:nvContentPartPr>
              <p14:xfrm>
                <a:off x="6438931" y="770231"/>
                <a:ext cx="144000" cy="20304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B8C87BC3-0A41-89DE-30C5-FA186E0A9E00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429931" y="761231"/>
                  <a:ext cx="161640" cy="220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162" name="Ink 161">
                <a:extLst>
                  <a:ext uri="{FF2B5EF4-FFF2-40B4-BE49-F238E27FC236}">
                    <a16:creationId xmlns:a16="http://schemas.microsoft.com/office/drawing/2014/main" id="{599CC511-2DDD-0929-D0F5-067B563F1FE3}"/>
                  </a:ext>
                </a:extLst>
              </p14:cNvPr>
              <p14:cNvContentPartPr/>
              <p14:nvPr/>
            </p14:nvContentPartPr>
            <p14:xfrm>
              <a:off x="6172531" y="4322711"/>
              <a:ext cx="145440" cy="250200"/>
            </p14:xfrm>
          </p:contentPart>
        </mc:Choice>
        <mc:Fallback xmlns="">
          <p:pic>
            <p:nvPicPr>
              <p:cNvPr id="162" name="Ink 161">
                <a:extLst>
                  <a:ext uri="{FF2B5EF4-FFF2-40B4-BE49-F238E27FC236}">
                    <a16:creationId xmlns:a16="http://schemas.microsoft.com/office/drawing/2014/main" id="{599CC511-2DDD-0929-D0F5-067B563F1FE3}"/>
                  </a:ext>
                </a:extLst>
              </p:cNvPr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6163531" y="4314071"/>
                <a:ext cx="163080" cy="267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6" name="Group 165">
            <a:extLst>
              <a:ext uri="{FF2B5EF4-FFF2-40B4-BE49-F238E27FC236}">
                <a16:creationId xmlns:a16="http://schemas.microsoft.com/office/drawing/2014/main" id="{4E767B27-5015-5432-0BDA-4308D2B93A3E}"/>
              </a:ext>
            </a:extLst>
          </p:cNvPr>
          <p:cNvGrpSpPr/>
          <p:nvPr/>
        </p:nvGrpSpPr>
        <p:grpSpPr>
          <a:xfrm>
            <a:off x="6529291" y="4369151"/>
            <a:ext cx="218160" cy="132120"/>
            <a:chOff x="6529291" y="4369151"/>
            <a:chExt cx="218160" cy="132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5130C4C7-354B-1C56-7C94-6AE59DAA5954}"/>
                    </a:ext>
                  </a:extLst>
                </p14:cNvPr>
                <p14:cNvContentPartPr/>
                <p14:nvPr/>
              </p14:nvContentPartPr>
              <p14:xfrm>
                <a:off x="6581131" y="4369151"/>
                <a:ext cx="360" cy="36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5130C4C7-354B-1C56-7C94-6AE59DAA5954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572131" y="43605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65C89706-1B26-4D2A-C259-9A7B0EFA2F7B}"/>
                    </a:ext>
                  </a:extLst>
                </p14:cNvPr>
                <p14:cNvContentPartPr/>
                <p14:nvPr/>
              </p14:nvContentPartPr>
              <p14:xfrm>
                <a:off x="6529291" y="4383911"/>
                <a:ext cx="218160" cy="1512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65C89706-1B26-4D2A-C259-9A7B0EFA2F7B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6520651" y="4375271"/>
                  <a:ext cx="2358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C7861E81-07E3-7CB3-C98E-E1C2A922EFBB}"/>
                    </a:ext>
                  </a:extLst>
                </p14:cNvPr>
                <p14:cNvContentPartPr/>
                <p14:nvPr/>
              </p14:nvContentPartPr>
              <p14:xfrm>
                <a:off x="6553051" y="4488671"/>
                <a:ext cx="173160" cy="126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C7861E81-07E3-7CB3-C98E-E1C2A922EFBB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6544411" y="4480031"/>
                  <a:ext cx="190800" cy="30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2B1EC821-1E49-096C-37F2-CCF591ECDA77}"/>
                  </a:ext>
                </a:extLst>
              </p14:cNvPr>
              <p14:cNvContentPartPr/>
              <p14:nvPr/>
            </p14:nvContentPartPr>
            <p14:xfrm>
              <a:off x="7064971" y="4176191"/>
              <a:ext cx="135000" cy="249120"/>
            </p14:xfrm>
          </p:contentPart>
        </mc:Choice>
        <mc:Fallback xmlns=""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2B1EC821-1E49-096C-37F2-CCF591ECDA77}"/>
                  </a:ext>
                </a:extLst>
              </p:cNvPr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7056331" y="4167191"/>
                <a:ext cx="152640" cy="266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77" name="Group 176">
            <a:extLst>
              <a:ext uri="{FF2B5EF4-FFF2-40B4-BE49-F238E27FC236}">
                <a16:creationId xmlns:a16="http://schemas.microsoft.com/office/drawing/2014/main" id="{FCEF48B4-7F4C-8A3A-EFA8-08DEA0C78754}"/>
              </a:ext>
            </a:extLst>
          </p:cNvPr>
          <p:cNvGrpSpPr/>
          <p:nvPr/>
        </p:nvGrpSpPr>
        <p:grpSpPr>
          <a:xfrm>
            <a:off x="6995491" y="4102031"/>
            <a:ext cx="911520" cy="682560"/>
            <a:chOff x="6995491" y="4102031"/>
            <a:chExt cx="911520" cy="68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0E131E7C-4E42-AC0A-34AF-A7DB6329F182}"/>
                    </a:ext>
                  </a:extLst>
                </p14:cNvPr>
                <p14:cNvContentPartPr/>
                <p14:nvPr/>
              </p14:nvContentPartPr>
              <p14:xfrm>
                <a:off x="7284571" y="4134431"/>
                <a:ext cx="272880" cy="25920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0E131E7C-4E42-AC0A-34AF-A7DB6329F182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7275931" y="4125791"/>
                  <a:ext cx="29052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00CBFBCE-AC17-E07C-3351-92C7C3FA35EE}"/>
                    </a:ext>
                  </a:extLst>
                </p14:cNvPr>
                <p14:cNvContentPartPr/>
                <p14:nvPr/>
              </p14:nvContentPartPr>
              <p14:xfrm>
                <a:off x="6995491" y="4454831"/>
                <a:ext cx="580680" cy="4860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00CBFBCE-AC17-E07C-3351-92C7C3FA35EE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6986491" y="4445831"/>
                  <a:ext cx="59832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458023B9-C89C-0587-61C2-B2B2360725A3}"/>
                    </a:ext>
                  </a:extLst>
                </p14:cNvPr>
                <p14:cNvContentPartPr/>
                <p14:nvPr/>
              </p14:nvContentPartPr>
              <p14:xfrm>
                <a:off x="7113571" y="4578311"/>
                <a:ext cx="131760" cy="20628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458023B9-C89C-0587-61C2-B2B2360725A3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7104931" y="4569311"/>
                  <a:ext cx="14940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99400BE3-966C-9716-487A-07F18DAC856A}"/>
                    </a:ext>
                  </a:extLst>
                </p14:cNvPr>
                <p14:cNvContentPartPr/>
                <p14:nvPr/>
              </p14:nvContentPartPr>
              <p14:xfrm>
                <a:off x="7338931" y="4567151"/>
                <a:ext cx="137880" cy="1875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99400BE3-966C-9716-487A-07F18DAC856A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7329931" y="4558151"/>
                  <a:ext cx="15552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6E687CE2-5043-FE79-381D-635CE68088D8}"/>
                    </a:ext>
                  </a:extLst>
                </p14:cNvPr>
                <p14:cNvContentPartPr/>
                <p14:nvPr/>
              </p14:nvContentPartPr>
              <p14:xfrm>
                <a:off x="7666171" y="4102031"/>
                <a:ext cx="43200" cy="6519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6E687CE2-5043-FE79-381D-635CE68088D8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7657531" y="4093031"/>
                  <a:ext cx="60840" cy="66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E72045C5-E4F8-1BD7-DD8F-C2A19CB60F91}"/>
                    </a:ext>
                  </a:extLst>
                </p14:cNvPr>
                <p14:cNvContentPartPr/>
                <p14:nvPr/>
              </p14:nvContentPartPr>
              <p14:xfrm>
                <a:off x="7765891" y="4640231"/>
                <a:ext cx="141120" cy="14184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E72045C5-E4F8-1BD7-DD8F-C2A19CB60F91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7756891" y="4631591"/>
                  <a:ext cx="158760" cy="159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5">
            <p14:nvContentPartPr>
              <p14:cNvPr id="178" name="Ink 177">
                <a:extLst>
                  <a:ext uri="{FF2B5EF4-FFF2-40B4-BE49-F238E27FC236}">
                    <a16:creationId xmlns:a16="http://schemas.microsoft.com/office/drawing/2014/main" id="{ADB6BDC4-DA4A-365C-F5DA-2C98D1FC4840}"/>
                  </a:ext>
                </a:extLst>
              </p14:cNvPr>
              <p14:cNvContentPartPr/>
              <p14:nvPr/>
            </p14:nvContentPartPr>
            <p14:xfrm>
              <a:off x="730771" y="4443671"/>
              <a:ext cx="884160" cy="377280"/>
            </p14:xfrm>
          </p:contentPart>
        </mc:Choice>
        <mc:Fallback xmlns="">
          <p:pic>
            <p:nvPicPr>
              <p:cNvPr id="178" name="Ink 177">
                <a:extLst>
                  <a:ext uri="{FF2B5EF4-FFF2-40B4-BE49-F238E27FC236}">
                    <a16:creationId xmlns:a16="http://schemas.microsoft.com/office/drawing/2014/main" id="{ADB6BDC4-DA4A-365C-F5DA-2C98D1FC4840}"/>
                  </a:ext>
                </a:extLst>
              </p:cNvPr>
              <p:cNvPicPr/>
              <p:nvPr/>
            </p:nvPicPr>
            <p:blipFill>
              <a:blip r:embed="rId216"/>
              <a:stretch>
                <a:fillRect/>
              </a:stretch>
            </p:blipFill>
            <p:spPr>
              <a:xfrm>
                <a:off x="677131" y="4335671"/>
                <a:ext cx="991800" cy="59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">
            <p14:nvContentPartPr>
              <p14:cNvPr id="179" name="Ink 178">
                <a:extLst>
                  <a:ext uri="{FF2B5EF4-FFF2-40B4-BE49-F238E27FC236}">
                    <a16:creationId xmlns:a16="http://schemas.microsoft.com/office/drawing/2014/main" id="{A393A450-C9C3-42C4-CE96-1E73F29BDFD4}"/>
                  </a:ext>
                </a:extLst>
              </p14:cNvPr>
              <p14:cNvContentPartPr/>
              <p14:nvPr/>
            </p14:nvContentPartPr>
            <p14:xfrm>
              <a:off x="6343891" y="5250431"/>
              <a:ext cx="182160" cy="266760"/>
            </p14:xfrm>
          </p:contentPart>
        </mc:Choice>
        <mc:Fallback xmlns="">
          <p:pic>
            <p:nvPicPr>
              <p:cNvPr id="179" name="Ink 178">
                <a:extLst>
                  <a:ext uri="{FF2B5EF4-FFF2-40B4-BE49-F238E27FC236}">
                    <a16:creationId xmlns:a16="http://schemas.microsoft.com/office/drawing/2014/main" id="{A393A450-C9C3-42C4-CE96-1E73F29BDFD4}"/>
                  </a:ext>
                </a:extLst>
              </p:cNvPr>
              <p:cNvPicPr/>
              <p:nvPr/>
            </p:nvPicPr>
            <p:blipFill>
              <a:blip r:embed="rId218"/>
              <a:stretch>
                <a:fillRect/>
              </a:stretch>
            </p:blipFill>
            <p:spPr>
              <a:xfrm>
                <a:off x="6334891" y="5241431"/>
                <a:ext cx="199800" cy="2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9">
            <p14:nvContentPartPr>
              <p14:cNvPr id="180" name="Ink 179">
                <a:extLst>
                  <a:ext uri="{FF2B5EF4-FFF2-40B4-BE49-F238E27FC236}">
                    <a16:creationId xmlns:a16="http://schemas.microsoft.com/office/drawing/2014/main" id="{47DB93E2-BF88-0C3B-C3AE-3A6B61990D25}"/>
                  </a:ext>
                </a:extLst>
              </p14:cNvPr>
              <p14:cNvContentPartPr/>
              <p14:nvPr/>
            </p14:nvContentPartPr>
            <p14:xfrm>
              <a:off x="6522811" y="5511431"/>
              <a:ext cx="77040" cy="133560"/>
            </p14:xfrm>
          </p:contentPart>
        </mc:Choice>
        <mc:Fallback xmlns="">
          <p:pic>
            <p:nvPicPr>
              <p:cNvPr id="180" name="Ink 179">
                <a:extLst>
                  <a:ext uri="{FF2B5EF4-FFF2-40B4-BE49-F238E27FC236}">
                    <a16:creationId xmlns:a16="http://schemas.microsoft.com/office/drawing/2014/main" id="{47DB93E2-BF88-0C3B-C3AE-3A6B61990D25}"/>
                  </a:ext>
                </a:extLst>
              </p:cNvPr>
              <p:cNvPicPr/>
              <p:nvPr/>
            </p:nvPicPr>
            <p:blipFill>
              <a:blip r:embed="rId220"/>
              <a:stretch>
                <a:fillRect/>
              </a:stretch>
            </p:blipFill>
            <p:spPr>
              <a:xfrm>
                <a:off x="6514171" y="5502431"/>
                <a:ext cx="94680" cy="151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89" name="Group 188">
            <a:extLst>
              <a:ext uri="{FF2B5EF4-FFF2-40B4-BE49-F238E27FC236}">
                <a16:creationId xmlns:a16="http://schemas.microsoft.com/office/drawing/2014/main" id="{665A79B7-35DF-2A1A-AE3D-ADD6532DD5E3}"/>
              </a:ext>
            </a:extLst>
          </p:cNvPr>
          <p:cNvGrpSpPr/>
          <p:nvPr/>
        </p:nvGrpSpPr>
        <p:grpSpPr>
          <a:xfrm>
            <a:off x="6756451" y="5223791"/>
            <a:ext cx="755280" cy="456840"/>
            <a:chOff x="6756451" y="5223791"/>
            <a:chExt cx="755280" cy="45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070E7C56-599A-9BE7-AE92-25D276A46CFF}"/>
                    </a:ext>
                  </a:extLst>
                </p14:cNvPr>
                <p14:cNvContentPartPr/>
                <p14:nvPr/>
              </p14:nvContentPartPr>
              <p14:xfrm>
                <a:off x="6756451" y="5239271"/>
                <a:ext cx="92160" cy="4089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070E7C56-599A-9BE7-AE92-25D276A46CFF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747451" y="5230271"/>
                  <a:ext cx="109800" cy="42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D487C938-5A56-CA9B-6AD2-CF49A500B4EA}"/>
                    </a:ext>
                  </a:extLst>
                </p14:cNvPr>
                <p14:cNvContentPartPr/>
                <p14:nvPr/>
              </p14:nvContentPartPr>
              <p14:xfrm>
                <a:off x="6910531" y="5318471"/>
                <a:ext cx="159480" cy="22428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D487C938-5A56-CA9B-6AD2-CF49A500B4EA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6901891" y="5309831"/>
                  <a:ext cx="17712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11633EA5-25C5-7794-0DF2-C6A5598D3D77}"/>
                    </a:ext>
                  </a:extLst>
                </p14:cNvPr>
                <p14:cNvContentPartPr/>
                <p14:nvPr/>
              </p14:nvContentPartPr>
              <p14:xfrm>
                <a:off x="7007731" y="5534471"/>
                <a:ext cx="83160" cy="14616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11633EA5-25C5-7794-0DF2-C6A5598D3D77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999091" y="5525831"/>
                  <a:ext cx="1008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55A4D667-DD68-C028-B79B-A56F99E060B3}"/>
                    </a:ext>
                  </a:extLst>
                </p14:cNvPr>
                <p14:cNvContentPartPr/>
                <p14:nvPr/>
              </p14:nvContentPartPr>
              <p14:xfrm>
                <a:off x="7235971" y="5325311"/>
                <a:ext cx="18000" cy="2210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55A4D667-DD68-C028-B79B-A56F99E060B3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227331" y="5316311"/>
                  <a:ext cx="356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85AE45B0-BF0B-F2C7-2EA6-7771B2C5AD85}"/>
                    </a:ext>
                  </a:extLst>
                </p14:cNvPr>
                <p14:cNvContentPartPr/>
                <p14:nvPr/>
              </p14:nvContentPartPr>
              <p14:xfrm>
                <a:off x="7140931" y="5328191"/>
                <a:ext cx="218880" cy="3240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85AE45B0-BF0B-F2C7-2EA6-7771B2C5AD85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132291" y="5319191"/>
                  <a:ext cx="23652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CCB605AF-3214-F1D5-38D0-621EB6E9FF94}"/>
                    </a:ext>
                  </a:extLst>
                </p14:cNvPr>
                <p14:cNvContentPartPr/>
                <p14:nvPr/>
              </p14:nvContentPartPr>
              <p14:xfrm>
                <a:off x="7400491" y="5223791"/>
                <a:ext cx="111240" cy="36540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CCB605AF-3214-F1D5-38D0-621EB6E9FF94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7391851" y="5214791"/>
                  <a:ext cx="128880" cy="38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DF3F192A-EE01-FA6B-8006-30D570520D59}"/>
              </a:ext>
            </a:extLst>
          </p:cNvPr>
          <p:cNvGrpSpPr/>
          <p:nvPr/>
        </p:nvGrpSpPr>
        <p:grpSpPr>
          <a:xfrm>
            <a:off x="7761571" y="4912751"/>
            <a:ext cx="2546280" cy="708480"/>
            <a:chOff x="7761571" y="4912751"/>
            <a:chExt cx="2546280" cy="70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C8F07516-173A-7121-1E0D-7DFB7CA03A51}"/>
                    </a:ext>
                  </a:extLst>
                </p14:cNvPr>
                <p14:cNvContentPartPr/>
                <p14:nvPr/>
              </p14:nvContentPartPr>
              <p14:xfrm>
                <a:off x="7761571" y="5370671"/>
                <a:ext cx="178200" cy="684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C8F07516-173A-7121-1E0D-7DFB7CA03A51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7752931" y="5362031"/>
                  <a:ext cx="19584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71311BD0-A21C-BEB7-6032-81C6E655BE2A}"/>
                    </a:ext>
                  </a:extLst>
                </p14:cNvPr>
                <p14:cNvContentPartPr/>
                <p14:nvPr/>
              </p14:nvContentPartPr>
              <p14:xfrm>
                <a:off x="7778491" y="5427191"/>
                <a:ext cx="177840" cy="2124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71311BD0-A21C-BEB7-6032-81C6E655BE2A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7769851" y="5418551"/>
                  <a:ext cx="1954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72BDC9B1-8ED4-A2B5-EA8F-28000FA401DF}"/>
                    </a:ext>
                  </a:extLst>
                </p14:cNvPr>
                <p14:cNvContentPartPr/>
                <p14:nvPr/>
              </p14:nvContentPartPr>
              <p14:xfrm>
                <a:off x="8151451" y="5213351"/>
                <a:ext cx="225000" cy="32544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72BDC9B1-8ED4-A2B5-EA8F-28000FA401DF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8142811" y="5204351"/>
                  <a:ext cx="24264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9097308B-83AA-1F03-9605-A8168DC3529E}"/>
                    </a:ext>
                  </a:extLst>
                </p14:cNvPr>
                <p14:cNvContentPartPr/>
                <p14:nvPr/>
              </p14:nvContentPartPr>
              <p14:xfrm>
                <a:off x="8310931" y="5461031"/>
                <a:ext cx="129240" cy="16020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9097308B-83AA-1F03-9605-A8168DC3529E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8301931" y="5452031"/>
                  <a:ext cx="1468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88EB4894-1EA3-9C8E-720C-FA3465A786CF}"/>
                    </a:ext>
                  </a:extLst>
                </p14:cNvPr>
                <p14:cNvContentPartPr/>
                <p14:nvPr/>
              </p14:nvContentPartPr>
              <p14:xfrm>
                <a:off x="8473291" y="5507831"/>
                <a:ext cx="68760" cy="7704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88EB4894-1EA3-9C8E-720C-FA3465A786CF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8464291" y="5499191"/>
                  <a:ext cx="8640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8685B538-95BA-5849-B042-2F183E09C33E}"/>
                    </a:ext>
                  </a:extLst>
                </p14:cNvPr>
                <p14:cNvContentPartPr/>
                <p14:nvPr/>
              </p14:nvContentPartPr>
              <p14:xfrm>
                <a:off x="8663011" y="5060711"/>
                <a:ext cx="114840" cy="5155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8685B538-95BA-5849-B042-2F183E09C33E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8654011" y="5052071"/>
                  <a:ext cx="132480" cy="53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F4E10A75-0806-672B-64CA-319A76A2942D}"/>
                    </a:ext>
                  </a:extLst>
                </p14:cNvPr>
                <p14:cNvContentPartPr/>
                <p14:nvPr/>
              </p14:nvContentPartPr>
              <p14:xfrm>
                <a:off x="8825011" y="5230271"/>
                <a:ext cx="146160" cy="24444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F4E10A75-0806-672B-64CA-319A76A2942D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8816011" y="5221631"/>
                  <a:ext cx="16380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35002BC0-B63A-7855-611B-DC2AD385180E}"/>
                    </a:ext>
                  </a:extLst>
                </p14:cNvPr>
                <p14:cNvContentPartPr/>
                <p14:nvPr/>
              </p14:nvContentPartPr>
              <p14:xfrm>
                <a:off x="9113731" y="5276351"/>
                <a:ext cx="18720" cy="14112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35002BC0-B63A-7855-611B-DC2AD385180E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9105091" y="5267351"/>
                  <a:ext cx="3636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959DBEB2-E5D0-683D-DFEC-7CFB14DBC2A3}"/>
                    </a:ext>
                  </a:extLst>
                </p14:cNvPr>
                <p14:cNvContentPartPr/>
                <p14:nvPr/>
              </p14:nvContentPartPr>
              <p14:xfrm>
                <a:off x="9064051" y="5316311"/>
                <a:ext cx="164880" cy="2772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959DBEB2-E5D0-683D-DFEC-7CFB14DBC2A3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9055411" y="5307311"/>
                  <a:ext cx="1825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C766847A-FC4F-7BFF-C238-D9A9B5FCDAC3}"/>
                    </a:ext>
                  </a:extLst>
                </p14:cNvPr>
                <p14:cNvContentPartPr/>
                <p14:nvPr/>
              </p14:nvContentPartPr>
              <p14:xfrm>
                <a:off x="9394891" y="5029751"/>
                <a:ext cx="7560" cy="19440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C766847A-FC4F-7BFF-C238-D9A9B5FCDAC3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9386251" y="5021111"/>
                  <a:ext cx="252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BAF27853-2417-A28E-6688-77D0DD727AAA}"/>
                    </a:ext>
                  </a:extLst>
                </p14:cNvPr>
                <p14:cNvContentPartPr/>
                <p14:nvPr/>
              </p14:nvContentPartPr>
              <p14:xfrm>
                <a:off x="9426931" y="5016791"/>
                <a:ext cx="25920" cy="1976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BAF27853-2417-A28E-6688-77D0DD727AAA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9418291" y="5007791"/>
                  <a:ext cx="4356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EC6E16E5-EB4A-0AEC-3DA9-CCBEE92B7770}"/>
                    </a:ext>
                  </a:extLst>
                </p14:cNvPr>
                <p14:cNvContentPartPr/>
                <p14:nvPr/>
              </p14:nvContentPartPr>
              <p14:xfrm>
                <a:off x="9443491" y="5104631"/>
                <a:ext cx="124920" cy="1872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EC6E16E5-EB4A-0AEC-3DA9-CCBEE92B7770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9434491" y="5095991"/>
                  <a:ext cx="1425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937DCD01-6087-2831-2A52-9372B1FD75A6}"/>
                    </a:ext>
                  </a:extLst>
                </p14:cNvPr>
                <p14:cNvContentPartPr/>
                <p14:nvPr/>
              </p14:nvContentPartPr>
              <p14:xfrm>
                <a:off x="9567331" y="5005271"/>
                <a:ext cx="11520" cy="23148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937DCD01-6087-2831-2A52-9372B1FD75A6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9558331" y="4996631"/>
                  <a:ext cx="2916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3345A002-B3B7-5837-F801-55583E53DA2B}"/>
                    </a:ext>
                  </a:extLst>
                </p14:cNvPr>
                <p14:cNvContentPartPr/>
                <p14:nvPr/>
              </p14:nvContentPartPr>
              <p14:xfrm>
                <a:off x="9609091" y="4912751"/>
                <a:ext cx="75240" cy="928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3345A002-B3B7-5837-F801-55583E53DA2B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9600451" y="4904111"/>
                  <a:ext cx="9288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BF93FFE2-8D05-8878-8C8D-98778528A2BE}"/>
                    </a:ext>
                  </a:extLst>
                </p14:cNvPr>
                <p14:cNvContentPartPr/>
                <p14:nvPr/>
              </p14:nvContentPartPr>
              <p14:xfrm>
                <a:off x="9323611" y="5248631"/>
                <a:ext cx="334800" cy="2124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BF93FFE2-8D05-8878-8C8D-98778528A2BE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9314971" y="5239631"/>
                  <a:ext cx="3524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F32F9295-2A93-916D-6793-62720E8A9D92}"/>
                    </a:ext>
                  </a:extLst>
                </p14:cNvPr>
                <p14:cNvContentPartPr/>
                <p14:nvPr/>
              </p14:nvContentPartPr>
              <p14:xfrm>
                <a:off x="9383731" y="5360231"/>
                <a:ext cx="118440" cy="939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F32F9295-2A93-916D-6793-62720E8A9D92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9374731" y="5351231"/>
                  <a:ext cx="1360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CD506C50-485C-EC47-25FC-728EC3496E43}"/>
                    </a:ext>
                  </a:extLst>
                </p14:cNvPr>
                <p14:cNvContentPartPr/>
                <p14:nvPr/>
              </p14:nvContentPartPr>
              <p14:xfrm>
                <a:off x="9407491" y="5449871"/>
                <a:ext cx="92880" cy="7776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CD506C50-485C-EC47-25FC-728EC3496E43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9398491" y="5440871"/>
                  <a:ext cx="1105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A680E2CB-AD11-D112-D4B4-A0DD8267B8BA}"/>
                    </a:ext>
                  </a:extLst>
                </p14:cNvPr>
                <p14:cNvContentPartPr/>
                <p14:nvPr/>
              </p14:nvContentPartPr>
              <p14:xfrm>
                <a:off x="9570571" y="5397311"/>
                <a:ext cx="7200" cy="11124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A680E2CB-AD11-D112-D4B4-A0DD8267B8BA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9561931" y="5388671"/>
                  <a:ext cx="248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192ED4BB-F245-C452-02E9-5973098867EA}"/>
                    </a:ext>
                  </a:extLst>
                </p14:cNvPr>
                <p14:cNvContentPartPr/>
                <p14:nvPr/>
              </p14:nvContentPartPr>
              <p14:xfrm>
                <a:off x="9625291" y="5374991"/>
                <a:ext cx="19800" cy="11772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192ED4BB-F245-C452-02E9-5973098867EA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9616651" y="5365991"/>
                  <a:ext cx="374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55B976D7-FBAA-6D35-7E3F-CEF77143AA39}"/>
                    </a:ext>
                  </a:extLst>
                </p14:cNvPr>
                <p14:cNvContentPartPr/>
                <p14:nvPr/>
              </p14:nvContentPartPr>
              <p14:xfrm>
                <a:off x="9560851" y="5359151"/>
                <a:ext cx="116280" cy="4068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55B976D7-FBAA-6D35-7E3F-CEF77143AA39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9552211" y="5350151"/>
                  <a:ext cx="13392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CC761A82-777C-27DC-5B11-0DDA3F918B4D}"/>
                    </a:ext>
                  </a:extLst>
                </p14:cNvPr>
                <p14:cNvContentPartPr/>
                <p14:nvPr/>
              </p14:nvContentPartPr>
              <p14:xfrm>
                <a:off x="9785491" y="5176991"/>
                <a:ext cx="98280" cy="18828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CC761A82-777C-27DC-5B11-0DDA3F918B4D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9776491" y="5167991"/>
                  <a:ext cx="11592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0166E1BE-E144-EBB5-FEF7-2DE542A9C356}"/>
                    </a:ext>
                  </a:extLst>
                </p14:cNvPr>
                <p14:cNvContentPartPr/>
                <p14:nvPr/>
              </p14:nvContentPartPr>
              <p14:xfrm>
                <a:off x="10078171" y="5134151"/>
                <a:ext cx="10440" cy="20160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0166E1BE-E144-EBB5-FEF7-2DE542A9C356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069171" y="5125511"/>
                  <a:ext cx="280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F9807297-98AD-2F81-00FB-31E79243AAD5}"/>
                    </a:ext>
                  </a:extLst>
                </p14:cNvPr>
                <p14:cNvContentPartPr/>
                <p14:nvPr/>
              </p14:nvContentPartPr>
              <p14:xfrm>
                <a:off x="9963331" y="5109311"/>
                <a:ext cx="206280" cy="1404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F9807297-98AD-2F81-00FB-31E79243AAD5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9954331" y="5100311"/>
                  <a:ext cx="22392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964322B5-0B92-710D-706C-8A29354D2C2C}"/>
                    </a:ext>
                  </a:extLst>
                </p14:cNvPr>
                <p14:cNvContentPartPr/>
                <p14:nvPr/>
              </p14:nvContentPartPr>
              <p14:xfrm>
                <a:off x="10142251" y="4971791"/>
                <a:ext cx="165600" cy="49032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964322B5-0B92-710D-706C-8A29354D2C2C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0133251" y="4963151"/>
                  <a:ext cx="183240" cy="50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5FA60D87-C184-3712-CE75-298876FBA8FF}"/>
              </a:ext>
            </a:extLst>
          </p:cNvPr>
          <p:cNvGrpSpPr/>
          <p:nvPr/>
        </p:nvGrpSpPr>
        <p:grpSpPr>
          <a:xfrm>
            <a:off x="10683331" y="4908071"/>
            <a:ext cx="1166400" cy="354960"/>
            <a:chOff x="10683331" y="4908071"/>
            <a:chExt cx="1166400" cy="35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9FD92C6E-7EB5-8672-5AA6-F924D7A52265}"/>
                    </a:ext>
                  </a:extLst>
                </p14:cNvPr>
                <p14:cNvContentPartPr/>
                <p14:nvPr/>
              </p14:nvContentPartPr>
              <p14:xfrm>
                <a:off x="10683331" y="4908071"/>
                <a:ext cx="743040" cy="35496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9FD92C6E-7EB5-8672-5AA6-F924D7A52265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10674691" y="4899431"/>
                  <a:ext cx="76068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11C522DF-D703-AA5F-1FC4-5626CB53AA7A}"/>
                    </a:ext>
                  </a:extLst>
                </p14:cNvPr>
                <p14:cNvContentPartPr/>
                <p14:nvPr/>
              </p14:nvContentPartPr>
              <p14:xfrm>
                <a:off x="11567491" y="4945511"/>
                <a:ext cx="79920" cy="23976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11C522DF-D703-AA5F-1FC4-5626CB53AA7A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11558491" y="4936511"/>
                  <a:ext cx="9756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6A6BFC65-0FF5-0ACE-FDDE-382D6C6C2927}"/>
                    </a:ext>
                  </a:extLst>
                </p14:cNvPr>
                <p14:cNvContentPartPr/>
                <p14:nvPr/>
              </p14:nvContentPartPr>
              <p14:xfrm>
                <a:off x="11721931" y="4988711"/>
                <a:ext cx="127800" cy="20376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6A6BFC65-0FF5-0ACE-FDDE-382D6C6C2927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11712931" y="4979711"/>
                  <a:ext cx="14544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43C1DD13-47BE-CFCE-52B7-537630CB21FB}"/>
                    </a:ext>
                  </a:extLst>
                </p14:cNvPr>
                <p14:cNvContentPartPr/>
                <p14:nvPr/>
              </p14:nvContentPartPr>
              <p14:xfrm>
                <a:off x="11082211" y="5005271"/>
                <a:ext cx="360" cy="36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43C1DD13-47BE-CFCE-52B7-537630CB21FB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11073571" y="49966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9">
            <p14:nvContentPartPr>
              <p14:cNvPr id="228" name="Ink 227">
                <a:extLst>
                  <a:ext uri="{FF2B5EF4-FFF2-40B4-BE49-F238E27FC236}">
                    <a16:creationId xmlns:a16="http://schemas.microsoft.com/office/drawing/2014/main" id="{B8A10F1A-47E1-476B-E6D2-F216E847940D}"/>
                  </a:ext>
                </a:extLst>
              </p14:cNvPr>
              <p14:cNvContentPartPr/>
              <p14:nvPr/>
            </p14:nvContentPartPr>
            <p14:xfrm>
              <a:off x="845611" y="5260511"/>
              <a:ext cx="138240" cy="352440"/>
            </p14:xfrm>
          </p:contentPart>
        </mc:Choice>
        <mc:Fallback xmlns="">
          <p:pic>
            <p:nvPicPr>
              <p:cNvPr id="228" name="Ink 227">
                <a:extLst>
                  <a:ext uri="{FF2B5EF4-FFF2-40B4-BE49-F238E27FC236}">
                    <a16:creationId xmlns:a16="http://schemas.microsoft.com/office/drawing/2014/main" id="{B8A10F1A-47E1-476B-E6D2-F216E847940D}"/>
                  </a:ext>
                </a:extLst>
              </p:cNvPr>
              <p:cNvPicPr/>
              <p:nvPr/>
            </p:nvPicPr>
            <p:blipFill>
              <a:blip r:embed="rId290"/>
              <a:stretch>
                <a:fillRect/>
              </a:stretch>
            </p:blipFill>
            <p:spPr>
              <a:xfrm>
                <a:off x="791611" y="5152871"/>
                <a:ext cx="245880" cy="56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1">
            <p14:nvContentPartPr>
              <p14:cNvPr id="229" name="Ink 228">
                <a:extLst>
                  <a:ext uri="{FF2B5EF4-FFF2-40B4-BE49-F238E27FC236}">
                    <a16:creationId xmlns:a16="http://schemas.microsoft.com/office/drawing/2014/main" id="{5064584C-E08C-D581-6035-B2213B19B3A4}"/>
                  </a:ext>
                </a:extLst>
              </p14:cNvPr>
              <p14:cNvContentPartPr/>
              <p14:nvPr/>
            </p14:nvContentPartPr>
            <p14:xfrm>
              <a:off x="856051" y="5241431"/>
              <a:ext cx="821520" cy="356400"/>
            </p14:xfrm>
          </p:contentPart>
        </mc:Choice>
        <mc:Fallback xmlns="">
          <p:pic>
            <p:nvPicPr>
              <p:cNvPr id="229" name="Ink 228">
                <a:extLst>
                  <a:ext uri="{FF2B5EF4-FFF2-40B4-BE49-F238E27FC236}">
                    <a16:creationId xmlns:a16="http://schemas.microsoft.com/office/drawing/2014/main" id="{5064584C-E08C-D581-6035-B2213B19B3A4}"/>
                  </a:ext>
                </a:extLst>
              </p:cNvPr>
              <p:cNvPicPr/>
              <p:nvPr/>
            </p:nvPicPr>
            <p:blipFill>
              <a:blip r:embed="rId292"/>
              <a:stretch>
                <a:fillRect/>
              </a:stretch>
            </p:blipFill>
            <p:spPr>
              <a:xfrm>
                <a:off x="802411" y="5133431"/>
                <a:ext cx="929160" cy="572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68669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7196A0-2C60-D772-0EA9-FA661D41E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6" y="1494559"/>
            <a:ext cx="6449749" cy="130692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E9BCBB3-B3B5-94B1-8F3E-CD0E303CE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35" y="3077628"/>
            <a:ext cx="5441039" cy="2004170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49F4E80A-054C-22A8-1124-329C8EA57084}"/>
              </a:ext>
            </a:extLst>
          </p:cNvPr>
          <p:cNvGrpSpPr/>
          <p:nvPr/>
        </p:nvGrpSpPr>
        <p:grpSpPr>
          <a:xfrm>
            <a:off x="521251" y="305111"/>
            <a:ext cx="677880" cy="432720"/>
            <a:chOff x="521251" y="305111"/>
            <a:chExt cx="677880" cy="43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D6D1580-7883-E29B-4A36-A4A08A1847CC}"/>
                    </a:ext>
                  </a:extLst>
                </p14:cNvPr>
                <p14:cNvContentPartPr/>
                <p14:nvPr/>
              </p14:nvContentPartPr>
              <p14:xfrm>
                <a:off x="521251" y="305111"/>
                <a:ext cx="251640" cy="316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D6D1580-7883-E29B-4A36-A4A08A1847C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12611" y="296471"/>
                  <a:ext cx="26928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CBD17CF-7820-F398-0107-493F7638E683}"/>
                    </a:ext>
                  </a:extLst>
                </p14:cNvPr>
                <p14:cNvContentPartPr/>
                <p14:nvPr/>
              </p14:nvContentPartPr>
              <p14:xfrm>
                <a:off x="878011" y="630191"/>
                <a:ext cx="108360" cy="1076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CBD17CF-7820-F398-0107-493F7638E68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69371" y="621551"/>
                  <a:ext cx="12600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FF7ABD0B-F684-D139-EE33-785D75B4EE74}"/>
                    </a:ext>
                  </a:extLst>
                </p14:cNvPr>
                <p14:cNvContentPartPr/>
                <p14:nvPr/>
              </p14:nvContentPartPr>
              <p14:xfrm>
                <a:off x="1072771" y="437231"/>
                <a:ext cx="126360" cy="230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FF7ABD0B-F684-D139-EE33-785D75B4EE7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63771" y="428231"/>
                  <a:ext cx="14400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7A8767-E453-1D75-47E0-8EC81E586C5B}"/>
              </a:ext>
            </a:extLst>
          </p:cNvPr>
          <p:cNvGrpSpPr/>
          <p:nvPr/>
        </p:nvGrpSpPr>
        <p:grpSpPr>
          <a:xfrm>
            <a:off x="1383451" y="264071"/>
            <a:ext cx="326520" cy="452160"/>
            <a:chOff x="1383451" y="264071"/>
            <a:chExt cx="326520" cy="45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D3436D79-1FB6-7C4F-5E1B-1E7FF656C6F2}"/>
                    </a:ext>
                  </a:extLst>
                </p14:cNvPr>
                <p14:cNvContentPartPr/>
                <p14:nvPr/>
              </p14:nvContentPartPr>
              <p14:xfrm>
                <a:off x="1383451" y="264071"/>
                <a:ext cx="237600" cy="2671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D3436D79-1FB6-7C4F-5E1B-1E7FF656C6F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74811" y="255071"/>
                  <a:ext cx="25524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BFF7100B-2BCD-A19B-1EBC-BEC4BC672A21}"/>
                    </a:ext>
                  </a:extLst>
                </p14:cNvPr>
                <p14:cNvContentPartPr/>
                <p14:nvPr/>
              </p14:nvContentPartPr>
              <p14:xfrm>
                <a:off x="1595851" y="546311"/>
                <a:ext cx="114120" cy="1699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BFF7100B-2BCD-A19B-1EBC-BEC4BC672A2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587211" y="537311"/>
                  <a:ext cx="131760" cy="18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3B6CE43-0AEF-087C-7EA3-9A244B3E9A31}"/>
              </a:ext>
            </a:extLst>
          </p:cNvPr>
          <p:cNvGrpSpPr/>
          <p:nvPr/>
        </p:nvGrpSpPr>
        <p:grpSpPr>
          <a:xfrm>
            <a:off x="1957291" y="407711"/>
            <a:ext cx="219240" cy="95760"/>
            <a:chOff x="1957291" y="407711"/>
            <a:chExt cx="219240" cy="9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1671D180-8B74-3668-B1B9-EBD01E03B20C}"/>
                    </a:ext>
                  </a:extLst>
                </p14:cNvPr>
                <p14:cNvContentPartPr/>
                <p14:nvPr/>
              </p14:nvContentPartPr>
              <p14:xfrm>
                <a:off x="1957291" y="407711"/>
                <a:ext cx="186120" cy="86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1671D180-8B74-3668-B1B9-EBD01E03B20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948651" y="399071"/>
                  <a:ext cx="20376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E1EF508-7539-8DE4-67DE-2083028B673B}"/>
                    </a:ext>
                  </a:extLst>
                </p14:cNvPr>
                <p14:cNvContentPartPr/>
                <p14:nvPr/>
              </p14:nvContentPartPr>
              <p14:xfrm>
                <a:off x="2019571" y="489431"/>
                <a:ext cx="156960" cy="140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E1EF508-7539-8DE4-67DE-2083028B673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010931" y="480791"/>
                  <a:ext cx="174600" cy="31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65827E9C-FA63-9021-4466-575F53B2F536}"/>
                  </a:ext>
                </a:extLst>
              </p14:cNvPr>
              <p14:cNvContentPartPr/>
              <p14:nvPr/>
            </p14:nvContentPartPr>
            <p14:xfrm>
              <a:off x="2396131" y="472871"/>
              <a:ext cx="206280" cy="1764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65827E9C-FA63-9021-4466-575F53B2F53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387491" y="463871"/>
                <a:ext cx="223920" cy="3528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06C9B36A-6738-BA15-9394-B753DDABCC34}"/>
              </a:ext>
            </a:extLst>
          </p:cNvPr>
          <p:cNvGrpSpPr/>
          <p:nvPr/>
        </p:nvGrpSpPr>
        <p:grpSpPr>
          <a:xfrm>
            <a:off x="2788891" y="269831"/>
            <a:ext cx="302400" cy="403560"/>
            <a:chOff x="2788891" y="269831"/>
            <a:chExt cx="302400" cy="40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9518FA71-20EA-F012-D023-1461918B3E07}"/>
                    </a:ext>
                  </a:extLst>
                </p14:cNvPr>
                <p14:cNvContentPartPr/>
                <p14:nvPr/>
              </p14:nvContentPartPr>
              <p14:xfrm>
                <a:off x="2788891" y="269831"/>
                <a:ext cx="192600" cy="3380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9518FA71-20EA-F012-D023-1461918B3E0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779891" y="261191"/>
                  <a:ext cx="21024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5F72346-9B44-33F0-8FCE-2CE0C3E3B236}"/>
                    </a:ext>
                  </a:extLst>
                </p14:cNvPr>
                <p14:cNvContentPartPr/>
                <p14:nvPr/>
              </p14:nvContentPartPr>
              <p14:xfrm>
                <a:off x="2997331" y="532271"/>
                <a:ext cx="93960" cy="1411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35F72346-9B44-33F0-8FCE-2CE0C3E3B23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988691" y="523271"/>
                  <a:ext cx="111600" cy="158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EA381BAC-BE16-618D-E187-61D184D22561}"/>
                  </a:ext>
                </a:extLst>
              </p14:cNvPr>
              <p14:cNvContentPartPr/>
              <p14:nvPr/>
            </p14:nvContentPartPr>
            <p14:xfrm>
              <a:off x="3385051" y="199631"/>
              <a:ext cx="109440" cy="21816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EA381BAC-BE16-618D-E187-61D184D22561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376411" y="190991"/>
                <a:ext cx="127080" cy="235800"/>
              </a:xfrm>
              <a:prstGeom prst="rect">
                <a:avLst/>
              </a:prstGeom>
            </p:spPr>
          </p:pic>
        </mc:Fallback>
      </mc:AlternateContent>
      <p:grpSp>
        <p:nvGrpSpPr>
          <p:cNvPr id="76" name="Group 75">
            <a:extLst>
              <a:ext uri="{FF2B5EF4-FFF2-40B4-BE49-F238E27FC236}">
                <a16:creationId xmlns:a16="http://schemas.microsoft.com/office/drawing/2014/main" id="{B13A1771-D0D9-1017-E37F-4951001096F9}"/>
              </a:ext>
            </a:extLst>
          </p:cNvPr>
          <p:cNvGrpSpPr/>
          <p:nvPr/>
        </p:nvGrpSpPr>
        <p:grpSpPr>
          <a:xfrm>
            <a:off x="3313051" y="85871"/>
            <a:ext cx="1456920" cy="911880"/>
            <a:chOff x="3313051" y="85871"/>
            <a:chExt cx="1456920" cy="91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F944F4D2-150E-BF72-2D52-1A7F035AD8A3}"/>
                    </a:ext>
                  </a:extLst>
                </p14:cNvPr>
                <p14:cNvContentPartPr/>
                <p14:nvPr/>
              </p14:nvContentPartPr>
              <p14:xfrm>
                <a:off x="3313051" y="511391"/>
                <a:ext cx="334080" cy="108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F944F4D2-150E-BF72-2D52-1A7F035AD8A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304051" y="502751"/>
                  <a:ext cx="3517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A8280BAD-D8BE-FB38-F636-6C6ABDDE545B}"/>
                    </a:ext>
                  </a:extLst>
                </p14:cNvPr>
                <p14:cNvContentPartPr/>
                <p14:nvPr/>
              </p14:nvContentPartPr>
              <p14:xfrm>
                <a:off x="3353371" y="581231"/>
                <a:ext cx="124560" cy="2203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A8280BAD-D8BE-FB38-F636-6C6ABDDE54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344371" y="572591"/>
                  <a:ext cx="14220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E45F56E-9DB4-177A-28E7-453F1302524C}"/>
                    </a:ext>
                  </a:extLst>
                </p14:cNvPr>
                <p14:cNvContentPartPr/>
                <p14:nvPr/>
              </p14:nvContentPartPr>
              <p14:xfrm>
                <a:off x="3601411" y="621911"/>
                <a:ext cx="7920" cy="1908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E45F56E-9DB4-177A-28E7-453F1302524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592411" y="612911"/>
                  <a:ext cx="2556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589D06C6-8B16-290A-4F29-961F4E68431C}"/>
                    </a:ext>
                  </a:extLst>
                </p14:cNvPr>
                <p14:cNvContentPartPr/>
                <p14:nvPr/>
              </p14:nvContentPartPr>
              <p14:xfrm>
                <a:off x="3531211" y="614351"/>
                <a:ext cx="200160" cy="226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589D06C6-8B16-290A-4F29-961F4E68431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522571" y="605351"/>
                  <a:ext cx="2178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5CDDB684-E62E-9E09-520E-2EFC63EE67A4}"/>
                    </a:ext>
                  </a:extLst>
                </p14:cNvPr>
                <p14:cNvContentPartPr/>
                <p14:nvPr/>
              </p14:nvContentPartPr>
              <p14:xfrm>
                <a:off x="3998131" y="232751"/>
                <a:ext cx="15480" cy="2181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5CDDB684-E62E-9E09-520E-2EFC63EE67A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989131" y="224111"/>
                  <a:ext cx="3312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FFD2326C-C235-55DE-B3F5-2A8CD76B1BB3}"/>
                    </a:ext>
                  </a:extLst>
                </p14:cNvPr>
                <p14:cNvContentPartPr/>
                <p14:nvPr/>
              </p14:nvContentPartPr>
              <p14:xfrm>
                <a:off x="4114411" y="232751"/>
                <a:ext cx="21240" cy="2077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FFD2326C-C235-55DE-B3F5-2A8CD76B1BB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105411" y="224111"/>
                  <a:ext cx="3888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137AE28-7321-A479-1519-7D84CC30D655}"/>
                    </a:ext>
                  </a:extLst>
                </p14:cNvPr>
                <p14:cNvContentPartPr/>
                <p14:nvPr/>
              </p14:nvContentPartPr>
              <p14:xfrm>
                <a:off x="4008571" y="355151"/>
                <a:ext cx="137160" cy="248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137AE28-7321-A479-1519-7D84CC30D65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999571" y="346511"/>
                  <a:ext cx="1548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CDA546D-407C-9964-1D10-D21BA6103348}"/>
                    </a:ext>
                  </a:extLst>
                </p14:cNvPr>
                <p14:cNvContentPartPr/>
                <p14:nvPr/>
              </p14:nvContentPartPr>
              <p14:xfrm>
                <a:off x="4208731" y="426431"/>
                <a:ext cx="70920" cy="572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CDA546D-407C-9964-1D10-D21BA610334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200091" y="417431"/>
                  <a:ext cx="8856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D0180F30-557D-C148-A23E-E66047B3BF94}"/>
                    </a:ext>
                  </a:extLst>
                </p14:cNvPr>
                <p14:cNvContentPartPr/>
                <p14:nvPr/>
              </p14:nvContentPartPr>
              <p14:xfrm>
                <a:off x="4336171" y="441191"/>
                <a:ext cx="81000" cy="651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D0180F30-557D-C148-A23E-E66047B3BF9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327171" y="432191"/>
                  <a:ext cx="9864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E2714E1-B38C-D989-BC6E-1EFE3D5DF684}"/>
                    </a:ext>
                  </a:extLst>
                </p14:cNvPr>
                <p14:cNvContentPartPr/>
                <p14:nvPr/>
              </p14:nvContentPartPr>
              <p14:xfrm>
                <a:off x="4262731" y="167591"/>
                <a:ext cx="95400" cy="795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E2714E1-B38C-D989-BC6E-1EFE3D5DF684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253731" y="158951"/>
                  <a:ext cx="11304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B8175A8B-72EB-C8E4-D4D7-EA7AF20CCABE}"/>
                    </a:ext>
                  </a:extLst>
                </p14:cNvPr>
                <p14:cNvContentPartPr/>
                <p14:nvPr/>
              </p14:nvContentPartPr>
              <p14:xfrm>
                <a:off x="3962491" y="541991"/>
                <a:ext cx="587880" cy="572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B8175A8B-72EB-C8E4-D4D7-EA7AF20CCAB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953491" y="532991"/>
                  <a:ext cx="60552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274B9F11-9486-E963-DC68-325600B97778}"/>
                    </a:ext>
                  </a:extLst>
                </p14:cNvPr>
                <p14:cNvContentPartPr/>
                <p14:nvPr/>
              </p14:nvContentPartPr>
              <p14:xfrm>
                <a:off x="4028371" y="639911"/>
                <a:ext cx="188640" cy="1098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274B9F11-9486-E963-DC68-325600B9777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019731" y="630911"/>
                  <a:ext cx="2062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AF79A600-3EEC-03FF-7EB0-9D3035E96D41}"/>
                    </a:ext>
                  </a:extLst>
                </p14:cNvPr>
                <p14:cNvContentPartPr/>
                <p14:nvPr/>
              </p14:nvContentPartPr>
              <p14:xfrm>
                <a:off x="4067251" y="747911"/>
                <a:ext cx="124200" cy="921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AF79A600-3EEC-03FF-7EB0-9D3035E96D4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058611" y="739271"/>
                  <a:ext cx="14184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35D44896-3AE6-0867-F5DB-B2C65C96B1D9}"/>
                    </a:ext>
                  </a:extLst>
                </p14:cNvPr>
                <p14:cNvContentPartPr/>
                <p14:nvPr/>
              </p14:nvContentPartPr>
              <p14:xfrm>
                <a:off x="4296211" y="681311"/>
                <a:ext cx="25200" cy="1364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35D44896-3AE6-0867-F5DB-B2C65C96B1D9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287211" y="672671"/>
                  <a:ext cx="428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2C76D02A-8ED7-4E50-E4CB-9104634BB3B0}"/>
                    </a:ext>
                  </a:extLst>
                </p14:cNvPr>
                <p14:cNvContentPartPr/>
                <p14:nvPr/>
              </p14:nvContentPartPr>
              <p14:xfrm>
                <a:off x="4365331" y="677711"/>
                <a:ext cx="45000" cy="1285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2C76D02A-8ED7-4E50-E4CB-9104634BB3B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356691" y="669071"/>
                  <a:ext cx="626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7FF438EA-4922-8DAE-CD7D-4D411B12BCF7}"/>
                    </a:ext>
                  </a:extLst>
                </p14:cNvPr>
                <p14:cNvContentPartPr/>
                <p14:nvPr/>
              </p14:nvContentPartPr>
              <p14:xfrm>
                <a:off x="4242931" y="622271"/>
                <a:ext cx="259920" cy="1126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7FF438EA-4922-8DAE-CD7D-4D411B12BCF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234291" y="613271"/>
                  <a:ext cx="2775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34CD2E68-85EB-9A54-A87F-BDD599143E68}"/>
                    </a:ext>
                  </a:extLst>
                </p14:cNvPr>
                <p14:cNvContentPartPr/>
                <p14:nvPr/>
              </p14:nvContentPartPr>
              <p14:xfrm>
                <a:off x="3798691" y="148151"/>
                <a:ext cx="144360" cy="8496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34CD2E68-85EB-9A54-A87F-BDD599143E68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3789691" y="139151"/>
                  <a:ext cx="162000" cy="86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CD66FFA3-25DE-7D24-61AB-FB9B120EC160}"/>
                    </a:ext>
                  </a:extLst>
                </p14:cNvPr>
                <p14:cNvContentPartPr/>
                <p14:nvPr/>
              </p14:nvContentPartPr>
              <p14:xfrm>
                <a:off x="4517251" y="106031"/>
                <a:ext cx="105120" cy="7790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CD66FFA3-25DE-7D24-61AB-FB9B120EC160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508251" y="97391"/>
                  <a:ext cx="122760" cy="79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02F8CCE9-5AA8-9014-327D-5ED651055B0E}"/>
                    </a:ext>
                  </a:extLst>
                </p14:cNvPr>
                <p14:cNvContentPartPr/>
                <p14:nvPr/>
              </p14:nvContentPartPr>
              <p14:xfrm>
                <a:off x="4712011" y="85871"/>
                <a:ext cx="57960" cy="7959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02F8CCE9-5AA8-9014-327D-5ED651055B0E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703011" y="76871"/>
                  <a:ext cx="75600" cy="813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9E3B1DD4-D3AD-0E07-74C6-9692A47DC1DA}"/>
                  </a:ext>
                </a:extLst>
              </p14:cNvPr>
              <p14:cNvContentPartPr/>
              <p14:nvPr/>
            </p14:nvContentPartPr>
            <p14:xfrm>
              <a:off x="4909291" y="815591"/>
              <a:ext cx="128880" cy="23508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9E3B1DD4-D3AD-0E07-74C6-9692A47DC1DA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4900291" y="806591"/>
                <a:ext cx="146520" cy="25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3A8991EC-0640-C5C4-5D42-E7A445B3689B}"/>
                  </a:ext>
                </a:extLst>
              </p14:cNvPr>
              <p14:cNvContentPartPr/>
              <p14:nvPr/>
            </p14:nvContentPartPr>
            <p14:xfrm>
              <a:off x="4269571" y="1945271"/>
              <a:ext cx="283680" cy="22752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3A8991EC-0640-C5C4-5D42-E7A445B3689B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4215931" y="1837271"/>
                <a:ext cx="391320" cy="44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87DBFF38-DB32-5095-65F5-D5A2B714C918}"/>
                  </a:ext>
                </a:extLst>
              </p14:cNvPr>
              <p14:cNvContentPartPr/>
              <p14:nvPr/>
            </p14:nvContentPartPr>
            <p14:xfrm>
              <a:off x="1321171" y="3805751"/>
              <a:ext cx="294120" cy="207360"/>
            </p14:xfrm>
          </p:contentPart>
        </mc:Choice>
        <mc:Fallback xmlns=""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87DBFF38-DB32-5095-65F5-D5A2B714C918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267531" y="3698111"/>
                <a:ext cx="401760" cy="42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0535741E-DED1-D340-4EEC-A8F6413FCA48}"/>
                  </a:ext>
                </a:extLst>
              </p14:cNvPr>
              <p14:cNvContentPartPr/>
              <p14:nvPr/>
            </p14:nvContentPartPr>
            <p14:xfrm>
              <a:off x="4562971" y="1958951"/>
              <a:ext cx="71640" cy="23544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0535741E-DED1-D340-4EEC-A8F6413FCA48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4508971" y="1851311"/>
                <a:ext cx="179280" cy="451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1" name="Group 100">
            <a:extLst>
              <a:ext uri="{FF2B5EF4-FFF2-40B4-BE49-F238E27FC236}">
                <a16:creationId xmlns:a16="http://schemas.microsoft.com/office/drawing/2014/main" id="{8AB6E36A-8610-FD68-DE4B-EE344F3812EE}"/>
              </a:ext>
            </a:extLst>
          </p:cNvPr>
          <p:cNvGrpSpPr/>
          <p:nvPr/>
        </p:nvGrpSpPr>
        <p:grpSpPr>
          <a:xfrm>
            <a:off x="8786131" y="1258391"/>
            <a:ext cx="2682720" cy="461520"/>
            <a:chOff x="8786131" y="1258391"/>
            <a:chExt cx="2682720" cy="46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0706AC2E-3DC6-A410-0634-7BAD96E40553}"/>
                    </a:ext>
                  </a:extLst>
                </p14:cNvPr>
                <p14:cNvContentPartPr/>
                <p14:nvPr/>
              </p14:nvContentPartPr>
              <p14:xfrm>
                <a:off x="8786131" y="1366751"/>
                <a:ext cx="1237320" cy="2228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0706AC2E-3DC6-A410-0634-7BAD96E4055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777491" y="1357751"/>
                  <a:ext cx="125496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1B2DA90F-6C25-BFF9-E941-A192502EDC7D}"/>
                    </a:ext>
                  </a:extLst>
                </p14:cNvPr>
                <p14:cNvContentPartPr/>
                <p14:nvPr/>
              </p14:nvContentPartPr>
              <p14:xfrm>
                <a:off x="9721051" y="1450991"/>
                <a:ext cx="360" cy="3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1B2DA90F-6C25-BFF9-E941-A192502EDC7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712411" y="14423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F24EFA6D-D227-9A55-8317-4A3117D7266D}"/>
                    </a:ext>
                  </a:extLst>
                </p14:cNvPr>
                <p14:cNvContentPartPr/>
                <p14:nvPr/>
              </p14:nvContentPartPr>
              <p14:xfrm>
                <a:off x="9452491" y="1457831"/>
                <a:ext cx="268920" cy="4896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F24EFA6D-D227-9A55-8317-4A3117D7266D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443491" y="1449191"/>
                  <a:ext cx="28656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E7C6CB32-0184-58D1-61BE-EC2B5C668266}"/>
                    </a:ext>
                  </a:extLst>
                </p14:cNvPr>
                <p14:cNvContentPartPr/>
                <p14:nvPr/>
              </p14:nvContentPartPr>
              <p14:xfrm>
                <a:off x="9395611" y="1451711"/>
                <a:ext cx="110160" cy="198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E7C6CB32-0184-58D1-61BE-EC2B5C668266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386971" y="1443071"/>
                  <a:ext cx="1278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584A0E8-2E6F-4777-701F-0A7A5C22CE9A}"/>
                    </a:ext>
                  </a:extLst>
                </p14:cNvPr>
                <p14:cNvContentPartPr/>
                <p14:nvPr/>
              </p14:nvContentPartPr>
              <p14:xfrm>
                <a:off x="10238371" y="1342271"/>
                <a:ext cx="198000" cy="3776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584A0E8-2E6F-4777-701F-0A7A5C22CE9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229371" y="1333271"/>
                  <a:ext cx="21564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E21A9F6A-3BB0-ABEC-D9AD-9EB6D88C06B3}"/>
                    </a:ext>
                  </a:extLst>
                </p14:cNvPr>
                <p14:cNvContentPartPr/>
                <p14:nvPr/>
              </p14:nvContentPartPr>
              <p14:xfrm>
                <a:off x="10607731" y="1258391"/>
                <a:ext cx="861120" cy="4492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E21A9F6A-3BB0-ABEC-D9AD-9EB6D88C06B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599091" y="1249391"/>
                  <a:ext cx="878760" cy="466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BF614265-FB8F-F296-DD1E-3753BAC0E25F}"/>
                  </a:ext>
                </a:extLst>
              </p14:cNvPr>
              <p14:cNvContentPartPr/>
              <p14:nvPr/>
            </p14:nvContentPartPr>
            <p14:xfrm>
              <a:off x="6838531" y="1481231"/>
              <a:ext cx="376200" cy="15012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BF614265-FB8F-F296-DD1E-3753BAC0E25F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6829891" y="1472591"/>
                <a:ext cx="393840" cy="16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C76E50E1-5180-C4D0-B0F1-AC827358FE0A}"/>
                  </a:ext>
                </a:extLst>
              </p14:cNvPr>
              <p14:cNvContentPartPr/>
              <p14:nvPr/>
            </p14:nvContentPartPr>
            <p14:xfrm>
              <a:off x="7305091" y="1374671"/>
              <a:ext cx="146520" cy="20484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C76E50E1-5180-C4D0-B0F1-AC827358FE0A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7296091" y="1365671"/>
                <a:ext cx="164160" cy="2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D7864C12-CB80-AC6B-1AE5-34557D2CFED1}"/>
                  </a:ext>
                </a:extLst>
              </p14:cNvPr>
              <p14:cNvContentPartPr/>
              <p14:nvPr/>
            </p14:nvContentPartPr>
            <p14:xfrm>
              <a:off x="7487251" y="1429031"/>
              <a:ext cx="135360" cy="18684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D7864C12-CB80-AC6B-1AE5-34557D2CFED1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7478611" y="1420031"/>
                <a:ext cx="15300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543AD3B7-E013-1C2B-5272-5610A87EDA27}"/>
                  </a:ext>
                </a:extLst>
              </p14:cNvPr>
              <p14:cNvContentPartPr/>
              <p14:nvPr/>
            </p14:nvContentPartPr>
            <p14:xfrm>
              <a:off x="7711531" y="1449551"/>
              <a:ext cx="104040" cy="17496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543AD3B7-E013-1C2B-5272-5610A87EDA27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7702891" y="1440911"/>
                <a:ext cx="12168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BEF94ABE-ABA8-E2D4-E4A9-81624523FBA2}"/>
                  </a:ext>
                </a:extLst>
              </p14:cNvPr>
              <p14:cNvContentPartPr/>
              <p14:nvPr/>
            </p14:nvContentPartPr>
            <p14:xfrm>
              <a:off x="7734571" y="1471871"/>
              <a:ext cx="101880" cy="288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BEF94ABE-ABA8-E2D4-E4A9-81624523FBA2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7725571" y="1462871"/>
                <a:ext cx="119520" cy="2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0D03083C-8E51-51D3-79B4-37FAC982309B}"/>
                  </a:ext>
                </a:extLst>
              </p14:cNvPr>
              <p14:cNvContentPartPr/>
              <p14:nvPr/>
            </p14:nvContentPartPr>
            <p14:xfrm>
              <a:off x="8015011" y="1422551"/>
              <a:ext cx="168480" cy="13896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0D03083C-8E51-51D3-79B4-37FAC982309B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8006011" y="1413911"/>
                <a:ext cx="186120" cy="1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2E3CC35B-22FD-E275-4343-70044B8CFC43}"/>
                  </a:ext>
                </a:extLst>
              </p14:cNvPr>
              <p14:cNvContentPartPr/>
              <p14:nvPr/>
            </p14:nvContentPartPr>
            <p14:xfrm>
              <a:off x="8017171" y="1527311"/>
              <a:ext cx="98640" cy="10044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2E3CC35B-22FD-E275-4343-70044B8CFC43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8008171" y="1518671"/>
                <a:ext cx="116280" cy="11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2EFADF4A-24EB-B880-FBF6-8ED8314BA9C4}"/>
                  </a:ext>
                </a:extLst>
              </p14:cNvPr>
              <p14:cNvContentPartPr/>
              <p14:nvPr/>
            </p14:nvContentPartPr>
            <p14:xfrm>
              <a:off x="8254411" y="1455311"/>
              <a:ext cx="96840" cy="7884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2EFADF4A-24EB-B880-FBF6-8ED8314BA9C4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8245411" y="1446671"/>
                <a:ext cx="114480" cy="9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2FFC8EA2-7503-0B49-7872-2308E230036B}"/>
                  </a:ext>
                </a:extLst>
              </p14:cNvPr>
              <p14:cNvContentPartPr/>
              <p14:nvPr/>
            </p14:nvContentPartPr>
            <p14:xfrm>
              <a:off x="8259811" y="1558271"/>
              <a:ext cx="31320" cy="9540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2FFC8EA2-7503-0B49-7872-2308E230036B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8251171" y="1549271"/>
                <a:ext cx="48960" cy="11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946753AC-41A6-EB34-10C8-A7E0FE97E9A6}"/>
                  </a:ext>
                </a:extLst>
              </p14:cNvPr>
              <p14:cNvContentPartPr/>
              <p14:nvPr/>
            </p14:nvContentPartPr>
            <p14:xfrm>
              <a:off x="8258011" y="1593551"/>
              <a:ext cx="70560" cy="6696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946753AC-41A6-EB34-10C8-A7E0FE97E9A6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8249011" y="1584551"/>
                <a:ext cx="88200" cy="8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8F38EFE4-DCAF-A51A-F29E-FC3BB682C0B4}"/>
                  </a:ext>
                </a:extLst>
              </p14:cNvPr>
              <p14:cNvContentPartPr/>
              <p14:nvPr/>
            </p14:nvContentPartPr>
            <p14:xfrm>
              <a:off x="8417491" y="1460351"/>
              <a:ext cx="33480" cy="17316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8F38EFE4-DCAF-A51A-F29E-FC3BB682C0B4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8408491" y="1451351"/>
                <a:ext cx="51120" cy="190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1" name="Group 110">
            <a:extLst>
              <a:ext uri="{FF2B5EF4-FFF2-40B4-BE49-F238E27FC236}">
                <a16:creationId xmlns:a16="http://schemas.microsoft.com/office/drawing/2014/main" id="{0BB6C8A3-4FDC-46B7-908F-72B936DC8C21}"/>
              </a:ext>
            </a:extLst>
          </p:cNvPr>
          <p:cNvGrpSpPr/>
          <p:nvPr/>
        </p:nvGrpSpPr>
        <p:grpSpPr>
          <a:xfrm>
            <a:off x="6847171" y="1743671"/>
            <a:ext cx="1631160" cy="385920"/>
            <a:chOff x="6847171" y="1743671"/>
            <a:chExt cx="1631160" cy="38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5A55C561-C396-5600-418F-9F8C5A71B2D0}"/>
                    </a:ext>
                  </a:extLst>
                </p14:cNvPr>
                <p14:cNvContentPartPr/>
                <p14:nvPr/>
              </p14:nvContentPartPr>
              <p14:xfrm>
                <a:off x="6847171" y="1743671"/>
                <a:ext cx="1412280" cy="3859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5A55C561-C396-5600-418F-9F8C5A71B2D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838171" y="1734671"/>
                  <a:ext cx="1429920" cy="40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4E1A1060-AB8C-D1D9-8FE7-ACC3080F724C}"/>
                    </a:ext>
                  </a:extLst>
                </p14:cNvPr>
                <p14:cNvContentPartPr/>
                <p14:nvPr/>
              </p14:nvContentPartPr>
              <p14:xfrm>
                <a:off x="8027611" y="1849151"/>
                <a:ext cx="360" cy="3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4E1A1060-AB8C-D1D9-8FE7-ACC3080F724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018971" y="18405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727E118E-9258-DBD7-62E8-77AE98F623F6}"/>
                    </a:ext>
                  </a:extLst>
                </p14:cNvPr>
                <p14:cNvContentPartPr/>
                <p14:nvPr/>
              </p14:nvContentPartPr>
              <p14:xfrm>
                <a:off x="7650331" y="1841591"/>
                <a:ext cx="360" cy="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727E118E-9258-DBD7-62E8-77AE98F623F6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641691" y="18329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ED2004DA-461D-BEC6-87FB-B8D94A9D23E9}"/>
                    </a:ext>
                  </a:extLst>
                </p14:cNvPr>
                <p14:cNvContentPartPr/>
                <p14:nvPr/>
              </p14:nvContentPartPr>
              <p14:xfrm>
                <a:off x="7381771" y="1789031"/>
                <a:ext cx="70200" cy="316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ED2004DA-461D-BEC6-87FB-B8D94A9D23E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7372771" y="1780391"/>
                  <a:ext cx="878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09E4D9F8-160B-8EA8-93DF-5A7D5396F323}"/>
                    </a:ext>
                  </a:extLst>
                </p14:cNvPr>
                <p14:cNvContentPartPr/>
                <p14:nvPr/>
              </p14:nvContentPartPr>
              <p14:xfrm>
                <a:off x="8009971" y="1839431"/>
                <a:ext cx="9720" cy="212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09E4D9F8-160B-8EA8-93DF-5A7D5396F323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8000971" y="1830791"/>
                  <a:ext cx="273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899D1926-F8F4-ED13-A157-552D9B372ACD}"/>
                    </a:ext>
                  </a:extLst>
                </p14:cNvPr>
                <p14:cNvContentPartPr/>
                <p14:nvPr/>
              </p14:nvContentPartPr>
              <p14:xfrm>
                <a:off x="7664371" y="1822151"/>
                <a:ext cx="30240" cy="165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899D1926-F8F4-ED13-A157-552D9B372ACD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655731" y="1813151"/>
                  <a:ext cx="478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3513D646-50A5-C7B2-957F-F76DB44C116F}"/>
                    </a:ext>
                  </a:extLst>
                </p14:cNvPr>
                <p14:cNvContentPartPr/>
                <p14:nvPr/>
              </p14:nvContentPartPr>
              <p14:xfrm>
                <a:off x="8252251" y="1920791"/>
                <a:ext cx="226080" cy="1047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3513D646-50A5-C7B2-957F-F76DB44C116F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8243611" y="1912151"/>
                  <a:ext cx="243720" cy="12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71F53AAD-7987-90F4-FDDC-AF97126DCF71}"/>
              </a:ext>
            </a:extLst>
          </p:cNvPr>
          <p:cNvGrpSpPr/>
          <p:nvPr/>
        </p:nvGrpSpPr>
        <p:grpSpPr>
          <a:xfrm>
            <a:off x="7022491" y="2322551"/>
            <a:ext cx="1559880" cy="290160"/>
            <a:chOff x="7022491" y="2322551"/>
            <a:chExt cx="1559880" cy="29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50F445F4-2101-B498-8038-1ACBF1C0FFF2}"/>
                    </a:ext>
                  </a:extLst>
                </p14:cNvPr>
                <p14:cNvContentPartPr/>
                <p14:nvPr/>
              </p14:nvContentPartPr>
              <p14:xfrm>
                <a:off x="7022491" y="2322551"/>
                <a:ext cx="179640" cy="2660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50F445F4-2101-B498-8038-1ACBF1C0FFF2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7013851" y="2313911"/>
                  <a:ext cx="19728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E74FB1C8-A627-4830-99FF-82A7E16116E2}"/>
                    </a:ext>
                  </a:extLst>
                </p14:cNvPr>
                <p14:cNvContentPartPr/>
                <p14:nvPr/>
              </p14:nvContentPartPr>
              <p14:xfrm>
                <a:off x="7247491" y="2379431"/>
                <a:ext cx="199080" cy="1810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E74FB1C8-A627-4830-99FF-82A7E16116E2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7238851" y="2370791"/>
                  <a:ext cx="2167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F5094E2D-E17A-052B-1B80-501513566EA7}"/>
                    </a:ext>
                  </a:extLst>
                </p14:cNvPr>
                <p14:cNvContentPartPr/>
                <p14:nvPr/>
              </p14:nvContentPartPr>
              <p14:xfrm>
                <a:off x="7339651" y="2488871"/>
                <a:ext cx="116280" cy="1238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F5094E2D-E17A-052B-1B80-501513566EA7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331011" y="2480231"/>
                  <a:ext cx="1339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832F1E05-0EB4-30C4-DFF2-97B81F91F9F4}"/>
                    </a:ext>
                  </a:extLst>
                </p14:cNvPr>
                <p14:cNvContentPartPr/>
                <p14:nvPr/>
              </p14:nvContentPartPr>
              <p14:xfrm>
                <a:off x="7609291" y="2401751"/>
                <a:ext cx="145080" cy="280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832F1E05-0EB4-30C4-DFF2-97B81F91F9F4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7600291" y="2393111"/>
                  <a:ext cx="1627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061726D8-A034-AED0-1045-92B1E396046E}"/>
                    </a:ext>
                  </a:extLst>
                </p14:cNvPr>
                <p14:cNvContentPartPr/>
                <p14:nvPr/>
              </p14:nvContentPartPr>
              <p14:xfrm>
                <a:off x="7594531" y="2464031"/>
                <a:ext cx="182520" cy="3780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061726D8-A034-AED0-1045-92B1E396046E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7585531" y="2455031"/>
                  <a:ext cx="2001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55C8C156-118B-AA22-7E3A-D4F40453FB7F}"/>
                    </a:ext>
                  </a:extLst>
                </p14:cNvPr>
                <p14:cNvContentPartPr/>
                <p14:nvPr/>
              </p14:nvContentPartPr>
              <p14:xfrm>
                <a:off x="8178451" y="2334431"/>
                <a:ext cx="129960" cy="2102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55C8C156-118B-AA22-7E3A-D4F40453FB7F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8169451" y="2325791"/>
                  <a:ext cx="14760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8D04F543-D2EE-7A90-701D-1114A2D9336F}"/>
                    </a:ext>
                  </a:extLst>
                </p14:cNvPr>
                <p14:cNvContentPartPr/>
                <p14:nvPr/>
              </p14:nvContentPartPr>
              <p14:xfrm>
                <a:off x="8351251" y="2343071"/>
                <a:ext cx="231120" cy="2462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8D04F543-D2EE-7A90-701D-1114A2D9336F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8342611" y="2334431"/>
                  <a:ext cx="24876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9EA0E983-5A35-5374-662F-C9E8C311BF5F}"/>
                    </a:ext>
                  </a:extLst>
                </p14:cNvPr>
                <p14:cNvContentPartPr/>
                <p14:nvPr/>
              </p14:nvContentPartPr>
              <p14:xfrm>
                <a:off x="7996651" y="2380511"/>
                <a:ext cx="27720" cy="1623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9EA0E983-5A35-5374-662F-C9E8C311BF5F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7988011" y="2371511"/>
                  <a:ext cx="453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2D48A26D-DA19-5B24-EDC3-7DC2E64E64EE}"/>
                    </a:ext>
                  </a:extLst>
                </p14:cNvPr>
                <p14:cNvContentPartPr/>
                <p14:nvPr/>
              </p14:nvContentPartPr>
              <p14:xfrm>
                <a:off x="7888291" y="2356751"/>
                <a:ext cx="266400" cy="187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2D48A26D-DA19-5B24-EDC3-7DC2E64E64EE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879651" y="2347751"/>
                  <a:ext cx="284040" cy="3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09CCD435-CC0C-A7DA-5668-089F43FC8C28}"/>
              </a:ext>
            </a:extLst>
          </p:cNvPr>
          <p:cNvGrpSpPr/>
          <p:nvPr/>
        </p:nvGrpSpPr>
        <p:grpSpPr>
          <a:xfrm>
            <a:off x="7793251" y="4261511"/>
            <a:ext cx="762840" cy="322920"/>
            <a:chOff x="7793251" y="4261511"/>
            <a:chExt cx="762840" cy="32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6FD84961-A1B5-A76A-80C2-F4F6C9E71AB4}"/>
                    </a:ext>
                  </a:extLst>
                </p14:cNvPr>
                <p14:cNvContentPartPr/>
                <p14:nvPr/>
              </p14:nvContentPartPr>
              <p14:xfrm>
                <a:off x="7814131" y="4439351"/>
                <a:ext cx="239760" cy="2484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6FD84961-A1B5-A76A-80C2-F4F6C9E71AB4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805491" y="4430351"/>
                  <a:ext cx="2574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BC0A8B57-D177-BFC2-9577-E2772B9E821D}"/>
                    </a:ext>
                  </a:extLst>
                </p14:cNvPr>
                <p14:cNvContentPartPr/>
                <p14:nvPr/>
              </p14:nvContentPartPr>
              <p14:xfrm>
                <a:off x="7793251" y="4553111"/>
                <a:ext cx="306720" cy="313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BC0A8B57-D177-BFC2-9577-E2772B9E821D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784251" y="4544471"/>
                  <a:ext cx="32436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A0ABB758-0C68-C69C-F74C-14F6C3052F3C}"/>
                    </a:ext>
                  </a:extLst>
                </p14:cNvPr>
                <p14:cNvContentPartPr/>
                <p14:nvPr/>
              </p14:nvContentPartPr>
              <p14:xfrm>
                <a:off x="8375011" y="4309031"/>
                <a:ext cx="27720" cy="26568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A0ABB758-0C68-C69C-F74C-14F6C3052F3C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8366011" y="4300391"/>
                  <a:ext cx="4536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1B211428-08F8-1191-4CF1-CB3DF0AA0AC5}"/>
                    </a:ext>
                  </a:extLst>
                </p14:cNvPr>
                <p14:cNvContentPartPr/>
                <p14:nvPr/>
              </p14:nvContentPartPr>
              <p14:xfrm>
                <a:off x="8259811" y="4261511"/>
                <a:ext cx="296280" cy="6120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1B211428-08F8-1191-4CF1-CB3DF0AA0AC5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251171" y="4252511"/>
                  <a:ext cx="313920" cy="78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96474954-E4AA-B3E6-83E5-22E1D16D81F8}"/>
                  </a:ext>
                </a:extLst>
              </p14:cNvPr>
              <p14:cNvContentPartPr/>
              <p14:nvPr/>
            </p14:nvContentPartPr>
            <p14:xfrm>
              <a:off x="8703331" y="4200671"/>
              <a:ext cx="111240" cy="455400"/>
            </p14:xfrm>
          </p:contentPart>
        </mc:Choice>
        <mc:Fallback xmlns=""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96474954-E4AA-B3E6-83E5-22E1D16D81F8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8694331" y="4191671"/>
                <a:ext cx="128880" cy="473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57" name="Group 156">
            <a:extLst>
              <a:ext uri="{FF2B5EF4-FFF2-40B4-BE49-F238E27FC236}">
                <a16:creationId xmlns:a16="http://schemas.microsoft.com/office/drawing/2014/main" id="{2D8E4DCE-948C-A9DE-41CB-CEFD8265503A}"/>
              </a:ext>
            </a:extLst>
          </p:cNvPr>
          <p:cNvGrpSpPr/>
          <p:nvPr/>
        </p:nvGrpSpPr>
        <p:grpSpPr>
          <a:xfrm>
            <a:off x="7800091" y="3325871"/>
            <a:ext cx="1348920" cy="686160"/>
            <a:chOff x="7800091" y="3325871"/>
            <a:chExt cx="1348920" cy="68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10D22CD4-0A45-06E9-2FB7-4420BC0AD972}"/>
                    </a:ext>
                  </a:extLst>
                </p14:cNvPr>
                <p14:cNvContentPartPr/>
                <p14:nvPr/>
              </p14:nvContentPartPr>
              <p14:xfrm>
                <a:off x="7810531" y="3630791"/>
                <a:ext cx="207000" cy="165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10D22CD4-0A45-06E9-2FB7-4420BC0AD972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7801891" y="3621791"/>
                  <a:ext cx="2246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412E5B3D-4E29-0BE5-CEAD-BB65D4FC296D}"/>
                    </a:ext>
                  </a:extLst>
                </p14:cNvPr>
                <p14:cNvContentPartPr/>
                <p14:nvPr/>
              </p14:nvContentPartPr>
              <p14:xfrm>
                <a:off x="7800091" y="3704951"/>
                <a:ext cx="239760" cy="349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412E5B3D-4E29-0BE5-CEAD-BB65D4FC296D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7791451" y="3695951"/>
                  <a:ext cx="2574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44C1C345-C7FF-A5E0-F96B-BC4006FF17DB}"/>
                    </a:ext>
                  </a:extLst>
                </p14:cNvPr>
                <p14:cNvContentPartPr/>
                <p14:nvPr/>
              </p14:nvContentPartPr>
              <p14:xfrm>
                <a:off x="8292931" y="3555551"/>
                <a:ext cx="18360" cy="2390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44C1C345-C7FF-A5E0-F96B-BC4006FF17DB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283931" y="3546551"/>
                  <a:ext cx="3600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F0C3D41B-F07C-69E1-6E75-42CE94642E9F}"/>
                    </a:ext>
                  </a:extLst>
                </p14:cNvPr>
                <p14:cNvContentPartPr/>
                <p14:nvPr/>
              </p14:nvContentPartPr>
              <p14:xfrm>
                <a:off x="8175931" y="3534671"/>
                <a:ext cx="277920" cy="252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F0C3D41B-F07C-69E1-6E75-42CE94642E9F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8167291" y="3525671"/>
                  <a:ext cx="2955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6E9D2FAF-5422-80AA-8862-8CA5E945A7A1}"/>
                    </a:ext>
                  </a:extLst>
                </p14:cNvPr>
                <p14:cNvContentPartPr/>
                <p14:nvPr/>
              </p14:nvContentPartPr>
              <p14:xfrm>
                <a:off x="8534131" y="3425951"/>
                <a:ext cx="168480" cy="5162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6E9D2FAF-5422-80AA-8862-8CA5E945A7A1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525131" y="3417311"/>
                  <a:ext cx="186120" cy="53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3D2AC4C9-BC91-E077-908A-646FB6F03672}"/>
                    </a:ext>
                  </a:extLst>
                </p14:cNvPr>
                <p14:cNvContentPartPr/>
                <p14:nvPr/>
              </p14:nvContentPartPr>
              <p14:xfrm>
                <a:off x="8735371" y="3510911"/>
                <a:ext cx="117000" cy="28404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3D2AC4C9-BC91-E077-908A-646FB6F03672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726731" y="3501911"/>
                  <a:ext cx="13464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55D11860-3C73-AA84-CBC3-C98275E2B640}"/>
                    </a:ext>
                  </a:extLst>
                </p14:cNvPr>
                <p14:cNvContentPartPr/>
                <p14:nvPr/>
              </p14:nvContentPartPr>
              <p14:xfrm>
                <a:off x="8947051" y="3541151"/>
                <a:ext cx="201960" cy="27324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55D11860-3C73-AA84-CBC3-C98275E2B640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8938411" y="3532511"/>
                  <a:ext cx="21960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AC4E5D6F-4DE9-D00E-A594-214F028027D3}"/>
                    </a:ext>
                  </a:extLst>
                </p14:cNvPr>
                <p14:cNvContentPartPr/>
                <p14:nvPr/>
              </p14:nvContentPartPr>
              <p14:xfrm>
                <a:off x="8703331" y="3938951"/>
                <a:ext cx="77760" cy="7308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AC4E5D6F-4DE9-D00E-A594-214F028027D3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694331" y="3929951"/>
                  <a:ext cx="9540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36B6A4E4-C6A4-E100-1CE3-E112AEB66562}"/>
                    </a:ext>
                  </a:extLst>
                </p14:cNvPr>
                <p14:cNvContentPartPr/>
                <p14:nvPr/>
              </p14:nvContentPartPr>
              <p14:xfrm>
                <a:off x="8763091" y="3325871"/>
                <a:ext cx="74160" cy="7704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36B6A4E4-C6A4-E100-1CE3-E112AEB66562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8754451" y="3317231"/>
                  <a:ext cx="9180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0BF54A8C-0F46-8187-99FA-5CF012E889E4}"/>
                    </a:ext>
                  </a:extLst>
                </p14:cNvPr>
                <p14:cNvContentPartPr/>
                <p14:nvPr/>
              </p14:nvContentPartPr>
              <p14:xfrm>
                <a:off x="8966851" y="3532871"/>
                <a:ext cx="159120" cy="11088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0BF54A8C-0F46-8187-99FA-5CF012E889E4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8958211" y="3524231"/>
                  <a:ext cx="176760" cy="12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ACA7EF03-7C3F-2354-3666-30F749F9A7CA}"/>
              </a:ext>
            </a:extLst>
          </p:cNvPr>
          <p:cNvGrpSpPr/>
          <p:nvPr/>
        </p:nvGrpSpPr>
        <p:grpSpPr>
          <a:xfrm>
            <a:off x="7346491" y="2772911"/>
            <a:ext cx="1719720" cy="451800"/>
            <a:chOff x="7346491" y="2772911"/>
            <a:chExt cx="1719720" cy="45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A58E0919-FA5E-091C-EA2E-6F21528FE127}"/>
                    </a:ext>
                  </a:extLst>
                </p14:cNvPr>
                <p14:cNvContentPartPr/>
                <p14:nvPr/>
              </p14:nvContentPartPr>
              <p14:xfrm>
                <a:off x="7346491" y="2936351"/>
                <a:ext cx="252720" cy="2433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A58E0919-FA5E-091C-EA2E-6F21528FE127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337851" y="2927351"/>
                  <a:ext cx="27036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7470DB75-85D7-1C7C-9A63-8AE33A728FD7}"/>
                    </a:ext>
                  </a:extLst>
                </p14:cNvPr>
                <p14:cNvContentPartPr/>
                <p14:nvPr/>
              </p14:nvContentPartPr>
              <p14:xfrm>
                <a:off x="7497691" y="3044711"/>
                <a:ext cx="126720" cy="1310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7470DB75-85D7-1C7C-9A63-8AE33A728FD7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7489051" y="3035711"/>
                  <a:ext cx="1443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F3CECD9C-0E51-F32A-A297-0AA9EC6E054B}"/>
                    </a:ext>
                  </a:extLst>
                </p14:cNvPr>
                <p14:cNvContentPartPr/>
                <p14:nvPr/>
              </p14:nvContentPartPr>
              <p14:xfrm>
                <a:off x="7784971" y="2973071"/>
                <a:ext cx="222120" cy="273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F3CECD9C-0E51-F32A-A297-0AA9EC6E054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7775971" y="2964071"/>
                  <a:ext cx="23976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B26C4A88-8602-2ABD-56B4-5CFEF94BE1F4}"/>
                    </a:ext>
                  </a:extLst>
                </p14:cNvPr>
                <p14:cNvContentPartPr/>
                <p14:nvPr/>
              </p14:nvContentPartPr>
              <p14:xfrm>
                <a:off x="7779211" y="3042551"/>
                <a:ext cx="209160" cy="352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B26C4A88-8602-2ABD-56B4-5CFEF94BE1F4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7770211" y="3033551"/>
                  <a:ext cx="22680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CF3B285A-81C7-9BB4-AE9C-932EE6CB3070}"/>
                    </a:ext>
                  </a:extLst>
                </p14:cNvPr>
                <p14:cNvContentPartPr/>
                <p14:nvPr/>
              </p14:nvContentPartPr>
              <p14:xfrm>
                <a:off x="8136331" y="2772911"/>
                <a:ext cx="139320" cy="4518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CF3B285A-81C7-9BB4-AE9C-932EE6CB3070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8127331" y="2764271"/>
                  <a:ext cx="156960" cy="46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E8929829-2EE3-7E5D-7441-B46849432733}"/>
                    </a:ext>
                  </a:extLst>
                </p14:cNvPr>
                <p14:cNvContentPartPr/>
                <p14:nvPr/>
              </p14:nvContentPartPr>
              <p14:xfrm>
                <a:off x="8444131" y="2924111"/>
                <a:ext cx="41040" cy="2116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E8929829-2EE3-7E5D-7441-B46849432733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8435131" y="2915471"/>
                  <a:ext cx="5868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F9893A2C-496F-9AC9-B5E2-B8987D292280}"/>
                    </a:ext>
                  </a:extLst>
                </p14:cNvPr>
                <p14:cNvContentPartPr/>
                <p14:nvPr/>
              </p14:nvContentPartPr>
              <p14:xfrm>
                <a:off x="8336851" y="2899271"/>
                <a:ext cx="293760" cy="4356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F9893A2C-496F-9AC9-B5E2-B8987D292280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328211" y="2890271"/>
                  <a:ext cx="31140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E770E612-BB3A-8212-5F93-D8FF94963DAD}"/>
                    </a:ext>
                  </a:extLst>
                </p14:cNvPr>
                <p14:cNvContentPartPr/>
                <p14:nvPr/>
              </p14:nvContentPartPr>
              <p14:xfrm>
                <a:off x="8639611" y="2842391"/>
                <a:ext cx="158400" cy="29340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E770E612-BB3A-8212-5F93-D8FF94963DAD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630611" y="2833751"/>
                  <a:ext cx="17604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6E6E2003-F5D7-1702-C54C-181AA87956C5}"/>
                    </a:ext>
                  </a:extLst>
                </p14:cNvPr>
                <p14:cNvContentPartPr/>
                <p14:nvPr/>
              </p14:nvContentPartPr>
              <p14:xfrm>
                <a:off x="8825011" y="2923751"/>
                <a:ext cx="229320" cy="24408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6E6E2003-F5D7-1702-C54C-181AA87956C5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8816011" y="2915111"/>
                  <a:ext cx="24696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05E7E81F-2919-8928-F7CA-A6FD9AA18C66}"/>
                    </a:ext>
                  </a:extLst>
                </p14:cNvPr>
                <p14:cNvContentPartPr/>
                <p14:nvPr/>
              </p14:nvContentPartPr>
              <p14:xfrm>
                <a:off x="8888011" y="2915471"/>
                <a:ext cx="178200" cy="9576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05E7E81F-2919-8928-F7CA-A6FD9AA18C66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8879371" y="2906471"/>
                  <a:ext cx="195840" cy="113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8C482A20-5C6C-52CB-2E6C-AEFB79D71F55}"/>
              </a:ext>
            </a:extLst>
          </p:cNvPr>
          <p:cNvGrpSpPr/>
          <p:nvPr/>
        </p:nvGrpSpPr>
        <p:grpSpPr>
          <a:xfrm>
            <a:off x="8926891" y="4049471"/>
            <a:ext cx="1211760" cy="673200"/>
            <a:chOff x="8926891" y="4049471"/>
            <a:chExt cx="1211760" cy="67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86D682F9-8A43-BEB7-C1C3-061CC783FE01}"/>
                    </a:ext>
                  </a:extLst>
                </p14:cNvPr>
                <p14:cNvContentPartPr/>
                <p14:nvPr/>
              </p14:nvContentPartPr>
              <p14:xfrm>
                <a:off x="8926891" y="4221551"/>
                <a:ext cx="175680" cy="24264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86D682F9-8A43-BEB7-C1C3-061CC783FE01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918251" y="4212911"/>
                  <a:ext cx="19332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4286A3BD-210C-2B9B-8F12-16BCDD6A2BA5}"/>
                    </a:ext>
                  </a:extLst>
                </p14:cNvPr>
                <p14:cNvContentPartPr/>
                <p14:nvPr/>
              </p14:nvContentPartPr>
              <p14:xfrm>
                <a:off x="9164851" y="4437911"/>
                <a:ext cx="101880" cy="8964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4286A3BD-210C-2B9B-8F12-16BCDD6A2BA5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155851" y="4428911"/>
                  <a:ext cx="11952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64FA7112-4953-1FE2-08E8-94966537028F}"/>
                    </a:ext>
                  </a:extLst>
                </p14:cNvPr>
                <p14:cNvContentPartPr/>
                <p14:nvPr/>
              </p14:nvContentPartPr>
              <p14:xfrm>
                <a:off x="9338371" y="4323431"/>
                <a:ext cx="155160" cy="4824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64FA7112-4953-1FE2-08E8-94966537028F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9329731" y="4314431"/>
                  <a:ext cx="17280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46AEF7B4-F4D7-0AC2-4870-D07B26D9B0D2}"/>
                    </a:ext>
                  </a:extLst>
                </p14:cNvPr>
                <p14:cNvContentPartPr/>
                <p14:nvPr/>
              </p14:nvContentPartPr>
              <p14:xfrm>
                <a:off x="9619891" y="4151351"/>
                <a:ext cx="206280" cy="30276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46AEF7B4-F4D7-0AC2-4870-D07B26D9B0D2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610891" y="4142711"/>
                  <a:ext cx="22392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08FC1402-C512-F19D-9169-934CB8484E02}"/>
                    </a:ext>
                  </a:extLst>
                </p14:cNvPr>
                <p14:cNvContentPartPr/>
                <p14:nvPr/>
              </p14:nvContentPartPr>
              <p14:xfrm>
                <a:off x="9834091" y="4465991"/>
                <a:ext cx="117000" cy="12132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08FC1402-C512-F19D-9169-934CB8484E02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825091" y="4457351"/>
                  <a:ext cx="1346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3CBDA5EE-53D6-E8D7-09DF-D7A6854FF967}"/>
                    </a:ext>
                  </a:extLst>
                </p14:cNvPr>
                <p14:cNvContentPartPr/>
                <p14:nvPr/>
              </p14:nvContentPartPr>
              <p14:xfrm>
                <a:off x="9988171" y="4049471"/>
                <a:ext cx="150480" cy="67320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3CBDA5EE-53D6-E8D7-09DF-D7A6854FF967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979531" y="4040831"/>
                  <a:ext cx="168120" cy="690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D9927B17-8664-F7DF-0BD7-4504E45747F8}"/>
                  </a:ext>
                </a:extLst>
              </p14:cNvPr>
              <p14:cNvContentPartPr/>
              <p14:nvPr/>
            </p14:nvContentPartPr>
            <p14:xfrm>
              <a:off x="7401931" y="5018591"/>
              <a:ext cx="344160" cy="316800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D9927B17-8664-F7DF-0BD7-4504E45747F8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7393291" y="5009951"/>
                <a:ext cx="361800" cy="33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75" name="Group 174">
            <a:extLst>
              <a:ext uri="{FF2B5EF4-FFF2-40B4-BE49-F238E27FC236}">
                <a16:creationId xmlns:a16="http://schemas.microsoft.com/office/drawing/2014/main" id="{83C10EBD-21B3-34D3-4569-42BCD4CEE2CB}"/>
              </a:ext>
            </a:extLst>
          </p:cNvPr>
          <p:cNvGrpSpPr/>
          <p:nvPr/>
        </p:nvGrpSpPr>
        <p:grpSpPr>
          <a:xfrm>
            <a:off x="7952011" y="4976111"/>
            <a:ext cx="1623600" cy="431280"/>
            <a:chOff x="7952011" y="4976111"/>
            <a:chExt cx="1623600" cy="43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2CC4F6C7-5550-BCF9-BF51-FD76FB8BD23A}"/>
                    </a:ext>
                  </a:extLst>
                </p14:cNvPr>
                <p14:cNvContentPartPr/>
                <p14:nvPr/>
              </p14:nvContentPartPr>
              <p14:xfrm>
                <a:off x="7952011" y="5119031"/>
                <a:ext cx="771840" cy="28836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2CC4F6C7-5550-BCF9-BF51-FD76FB8BD23A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7943371" y="5110031"/>
                  <a:ext cx="78948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DA708685-4943-32E0-04BF-E1393C83E438}"/>
                    </a:ext>
                  </a:extLst>
                </p14:cNvPr>
                <p14:cNvContentPartPr/>
                <p14:nvPr/>
              </p14:nvContentPartPr>
              <p14:xfrm>
                <a:off x="8825371" y="5176631"/>
                <a:ext cx="142920" cy="1116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DA708685-4943-32E0-04BF-E1393C83E438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8816731" y="5167631"/>
                  <a:ext cx="1605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88CEE954-252D-DEF4-7419-0B55775498B3}"/>
                    </a:ext>
                  </a:extLst>
                </p14:cNvPr>
                <p14:cNvContentPartPr/>
                <p14:nvPr/>
              </p14:nvContentPartPr>
              <p14:xfrm>
                <a:off x="9046411" y="4976111"/>
                <a:ext cx="327600" cy="30132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88CEE954-252D-DEF4-7419-0B55775498B3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037771" y="4967111"/>
                  <a:ext cx="34524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C17D3008-E1F0-0CFE-B524-6BA994A96DAA}"/>
                    </a:ext>
                  </a:extLst>
                </p14:cNvPr>
                <p14:cNvContentPartPr/>
                <p14:nvPr/>
              </p14:nvContentPartPr>
              <p14:xfrm>
                <a:off x="9063331" y="5069711"/>
                <a:ext cx="238680" cy="3204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C17D3008-E1F0-0CFE-B524-6BA994A96DAA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9054691" y="5060711"/>
                  <a:ext cx="25632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0E451D37-C05F-ECA2-0D49-7224107D86AB}"/>
                    </a:ext>
                  </a:extLst>
                </p14:cNvPr>
                <p14:cNvContentPartPr/>
                <p14:nvPr/>
              </p14:nvContentPartPr>
              <p14:xfrm>
                <a:off x="9473371" y="5167631"/>
                <a:ext cx="102240" cy="1692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0E451D37-C05F-ECA2-0D49-7224107D86A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9464731" y="5158991"/>
                  <a:ext cx="119880" cy="34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176" name="Ink 175">
                <a:extLst>
                  <a:ext uri="{FF2B5EF4-FFF2-40B4-BE49-F238E27FC236}">
                    <a16:creationId xmlns:a16="http://schemas.microsoft.com/office/drawing/2014/main" id="{361EACC8-1ACB-49C3-529B-7EC02A03B85E}"/>
                  </a:ext>
                </a:extLst>
              </p14:cNvPr>
              <p14:cNvContentPartPr/>
              <p14:nvPr/>
            </p14:nvContentPartPr>
            <p14:xfrm>
              <a:off x="9633571" y="4897631"/>
              <a:ext cx="1141920" cy="368640"/>
            </p14:xfrm>
          </p:contentPart>
        </mc:Choice>
        <mc:Fallback xmlns="">
          <p:pic>
            <p:nvPicPr>
              <p:cNvPr id="176" name="Ink 175">
                <a:extLst>
                  <a:ext uri="{FF2B5EF4-FFF2-40B4-BE49-F238E27FC236}">
                    <a16:creationId xmlns:a16="http://schemas.microsoft.com/office/drawing/2014/main" id="{361EACC8-1ACB-49C3-529B-7EC02A03B85E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9624931" y="4888631"/>
                <a:ext cx="1159560" cy="386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82" name="Group 181">
            <a:extLst>
              <a:ext uri="{FF2B5EF4-FFF2-40B4-BE49-F238E27FC236}">
                <a16:creationId xmlns:a16="http://schemas.microsoft.com/office/drawing/2014/main" id="{2CE9E606-2CDE-CD79-50A4-B7A8AE3A701D}"/>
              </a:ext>
            </a:extLst>
          </p:cNvPr>
          <p:cNvGrpSpPr/>
          <p:nvPr/>
        </p:nvGrpSpPr>
        <p:grpSpPr>
          <a:xfrm>
            <a:off x="7772731" y="5426831"/>
            <a:ext cx="1427400" cy="386640"/>
            <a:chOff x="7772731" y="5426831"/>
            <a:chExt cx="1427400" cy="38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7A325575-7703-80E8-BAD7-B0531CDA6968}"/>
                    </a:ext>
                  </a:extLst>
                </p14:cNvPr>
                <p14:cNvContentPartPr/>
                <p14:nvPr/>
              </p14:nvContentPartPr>
              <p14:xfrm>
                <a:off x="7772731" y="5426831"/>
                <a:ext cx="1427400" cy="3866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7A325575-7703-80E8-BAD7-B0531CDA6968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7764091" y="5417831"/>
                  <a:ext cx="144504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3323E644-06F9-6985-8332-A71A9910DD1D}"/>
                    </a:ext>
                  </a:extLst>
                </p14:cNvPr>
                <p14:cNvContentPartPr/>
                <p14:nvPr/>
              </p14:nvContentPartPr>
              <p14:xfrm>
                <a:off x="8997451" y="5630231"/>
                <a:ext cx="360" cy="36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3323E644-06F9-6985-8332-A71A9910DD1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988811" y="56215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3C07E661-F977-DB56-8513-3D28705969D5}"/>
                    </a:ext>
                  </a:extLst>
                </p14:cNvPr>
                <p14:cNvContentPartPr/>
                <p14:nvPr/>
              </p14:nvContentPartPr>
              <p14:xfrm>
                <a:off x="8712691" y="5599631"/>
                <a:ext cx="370440" cy="464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3C07E661-F977-DB56-8513-3D28705969D5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8704051" y="5590631"/>
                  <a:ext cx="38808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812E25DA-17D5-AE01-0C2A-B95C44E0CE31}"/>
                    </a:ext>
                  </a:extLst>
                </p14:cNvPr>
                <p14:cNvContentPartPr/>
                <p14:nvPr/>
              </p14:nvContentPartPr>
              <p14:xfrm>
                <a:off x="8728171" y="5564711"/>
                <a:ext cx="82800" cy="172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812E25DA-17D5-AE01-0C2A-B95C44E0CE31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8719171" y="5555711"/>
                  <a:ext cx="1004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3A277960-464F-D387-BB96-944F6E57FB26}"/>
                    </a:ext>
                  </a:extLst>
                </p14:cNvPr>
                <p14:cNvContentPartPr/>
                <p14:nvPr/>
              </p14:nvContentPartPr>
              <p14:xfrm>
                <a:off x="7787491" y="5496671"/>
                <a:ext cx="456480" cy="471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3A277960-464F-D387-BB96-944F6E57FB26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7778851" y="5488031"/>
                  <a:ext cx="474120" cy="64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3881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18BA38-5371-8215-9D99-C6CED47E31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8"/>
          <a:stretch>
            <a:fillRect/>
          </a:stretch>
        </p:blipFill>
        <p:spPr>
          <a:xfrm>
            <a:off x="137565" y="91834"/>
            <a:ext cx="5263110" cy="66743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18B0E8-14F5-EF82-5A2E-50700FBD58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10" r="24857" b="16570"/>
          <a:stretch>
            <a:fillRect/>
          </a:stretch>
        </p:blipFill>
        <p:spPr>
          <a:xfrm>
            <a:off x="6959150" y="1094482"/>
            <a:ext cx="4512911" cy="34180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AFAA5E-CA8C-6F5D-568D-FA05983A6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046" y="4679536"/>
            <a:ext cx="4988378" cy="101080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48710F7-68C4-618B-9AB3-EE533A177E50}"/>
                  </a:ext>
                </a:extLst>
              </p14:cNvPr>
              <p14:cNvContentPartPr/>
              <p14:nvPr/>
            </p14:nvContentPartPr>
            <p14:xfrm>
              <a:off x="10828051" y="5012111"/>
              <a:ext cx="645480" cy="5137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48710F7-68C4-618B-9AB3-EE533A177E5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774051" y="4904111"/>
                <a:ext cx="753120" cy="729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9ABF4790-5EBF-C4BF-BD42-0BBB7903250F}"/>
              </a:ext>
            </a:extLst>
          </p:cNvPr>
          <p:cNvGrpSpPr/>
          <p:nvPr/>
        </p:nvGrpSpPr>
        <p:grpSpPr>
          <a:xfrm>
            <a:off x="7087651" y="5707271"/>
            <a:ext cx="1172160" cy="768240"/>
            <a:chOff x="7087651" y="5707271"/>
            <a:chExt cx="1172160" cy="76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2A41509-4E54-EA9E-1EA5-D51E3527585C}"/>
                    </a:ext>
                  </a:extLst>
                </p14:cNvPr>
                <p14:cNvContentPartPr/>
                <p14:nvPr/>
              </p14:nvContentPartPr>
              <p14:xfrm>
                <a:off x="7488331" y="5707271"/>
                <a:ext cx="100080" cy="363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2A41509-4E54-EA9E-1EA5-D51E3527585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479331" y="5698631"/>
                  <a:ext cx="117720" cy="38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8141B96-C4B8-8157-D5C4-122689DBD5BE}"/>
                    </a:ext>
                  </a:extLst>
                </p14:cNvPr>
                <p14:cNvContentPartPr/>
                <p14:nvPr/>
              </p14:nvContentPartPr>
              <p14:xfrm>
                <a:off x="7087651" y="6269231"/>
                <a:ext cx="528840" cy="2062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8141B96-C4B8-8157-D5C4-122689DBD5B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79011" y="6260591"/>
                  <a:ext cx="5464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04E9507-B1A7-699D-5227-678BEC011520}"/>
                    </a:ext>
                  </a:extLst>
                </p14:cNvPr>
                <p14:cNvContentPartPr/>
                <p14:nvPr/>
              </p14:nvContentPartPr>
              <p14:xfrm>
                <a:off x="7579771" y="6191471"/>
                <a:ext cx="36000" cy="39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04E9507-B1A7-699D-5227-678BEC01152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570771" y="6182831"/>
                  <a:ext cx="5364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C2B8468-D170-D196-52E2-8B997EF928C0}"/>
                    </a:ext>
                  </a:extLst>
                </p14:cNvPr>
                <p14:cNvContentPartPr/>
                <p14:nvPr/>
              </p14:nvContentPartPr>
              <p14:xfrm>
                <a:off x="7655011" y="6123791"/>
                <a:ext cx="95760" cy="2005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C2B8468-D170-D196-52E2-8B997EF928C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646011" y="6114791"/>
                  <a:ext cx="11340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7D7BE75-2FAA-65FB-26B6-5DCAB1D587D3}"/>
                    </a:ext>
                  </a:extLst>
                </p14:cNvPr>
                <p14:cNvContentPartPr/>
                <p14:nvPr/>
              </p14:nvContentPartPr>
              <p14:xfrm>
                <a:off x="7647451" y="6230351"/>
                <a:ext cx="149040" cy="324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7D7BE75-2FAA-65FB-26B6-5DCAB1D587D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638811" y="6221351"/>
                  <a:ext cx="16668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87D7AB9-6802-AF0B-09DE-28EDA9368016}"/>
                    </a:ext>
                  </a:extLst>
                </p14:cNvPr>
                <p14:cNvContentPartPr/>
                <p14:nvPr/>
              </p14:nvContentPartPr>
              <p14:xfrm>
                <a:off x="7833211" y="6227831"/>
                <a:ext cx="12240" cy="352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87D7AB9-6802-AF0B-09DE-28EDA936801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824211" y="6219191"/>
                  <a:ext cx="2988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62E7E78-D402-399E-260F-1CFA7E648916}"/>
                    </a:ext>
                  </a:extLst>
                </p14:cNvPr>
                <p14:cNvContentPartPr/>
                <p14:nvPr/>
              </p14:nvContentPartPr>
              <p14:xfrm>
                <a:off x="7840771" y="6154391"/>
                <a:ext cx="360" cy="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62E7E78-D402-399E-260F-1CFA7E64891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832131" y="61457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7EAA232-4B9C-379D-C565-A96124BECC4F}"/>
                    </a:ext>
                  </a:extLst>
                </p14:cNvPr>
                <p14:cNvContentPartPr/>
                <p14:nvPr/>
              </p14:nvContentPartPr>
              <p14:xfrm>
                <a:off x="7947691" y="6198311"/>
                <a:ext cx="90360" cy="1393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7EAA232-4B9C-379D-C565-A96124BECC4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939051" y="6189671"/>
                  <a:ext cx="1080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135244C-5DDD-7AF1-7471-4149A2523EC1}"/>
                    </a:ext>
                  </a:extLst>
                </p14:cNvPr>
                <p14:cNvContentPartPr/>
                <p14:nvPr/>
              </p14:nvContentPartPr>
              <p14:xfrm>
                <a:off x="8053891" y="6208031"/>
                <a:ext cx="205920" cy="91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135244C-5DDD-7AF1-7471-4149A2523EC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044891" y="6199391"/>
                  <a:ext cx="223560" cy="10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7288E0C-EF4D-07A9-F9F7-47FAC234C5BC}"/>
              </a:ext>
            </a:extLst>
          </p:cNvPr>
          <p:cNvGrpSpPr/>
          <p:nvPr/>
        </p:nvGrpSpPr>
        <p:grpSpPr>
          <a:xfrm>
            <a:off x="9345211" y="6228191"/>
            <a:ext cx="808920" cy="167400"/>
            <a:chOff x="9345211" y="6228191"/>
            <a:chExt cx="808920" cy="16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01C4C4C-5839-9F9E-A7A8-5923265A1993}"/>
                    </a:ext>
                  </a:extLst>
                </p14:cNvPr>
                <p14:cNvContentPartPr/>
                <p14:nvPr/>
              </p14:nvContentPartPr>
              <p14:xfrm>
                <a:off x="9444211" y="6305591"/>
                <a:ext cx="709920" cy="676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01C4C4C-5839-9F9E-A7A8-5923265A199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435211" y="6296591"/>
                  <a:ext cx="7275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35BA306-16A3-851E-1D65-8648468D0903}"/>
                    </a:ext>
                  </a:extLst>
                </p14:cNvPr>
                <p14:cNvContentPartPr/>
                <p14:nvPr/>
              </p14:nvContentPartPr>
              <p14:xfrm>
                <a:off x="9345211" y="6228191"/>
                <a:ext cx="209880" cy="1674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35BA306-16A3-851E-1D65-8648468D090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336211" y="6219191"/>
                  <a:ext cx="227520" cy="18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B231AAC-1B51-7288-9753-FFCBA54B9E4C}"/>
              </a:ext>
            </a:extLst>
          </p:cNvPr>
          <p:cNvGrpSpPr/>
          <p:nvPr/>
        </p:nvGrpSpPr>
        <p:grpSpPr>
          <a:xfrm>
            <a:off x="10711411" y="5839751"/>
            <a:ext cx="1277640" cy="756720"/>
            <a:chOff x="10711411" y="5839751"/>
            <a:chExt cx="1277640" cy="75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E6BEFC7-AF6D-1AA8-ECFB-595FBB021292}"/>
                    </a:ext>
                  </a:extLst>
                </p14:cNvPr>
                <p14:cNvContentPartPr/>
                <p14:nvPr/>
              </p14:nvContentPartPr>
              <p14:xfrm>
                <a:off x="10711411" y="6088151"/>
                <a:ext cx="883080" cy="5083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E6BEFC7-AF6D-1AA8-ECFB-595FBB02129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702771" y="6079151"/>
                  <a:ext cx="900720" cy="52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C993F88-401F-9DCA-54B1-0740F129E0BE}"/>
                    </a:ext>
                  </a:extLst>
                </p14:cNvPr>
                <p14:cNvContentPartPr/>
                <p14:nvPr/>
              </p14:nvContentPartPr>
              <p14:xfrm>
                <a:off x="11428171" y="6187151"/>
                <a:ext cx="171000" cy="180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C993F88-401F-9DCA-54B1-0740F129E0B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419171" y="6178151"/>
                  <a:ext cx="18864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09A2C79-D006-1204-B69D-17D0503BCB77}"/>
                    </a:ext>
                  </a:extLst>
                </p14:cNvPr>
                <p14:cNvContentPartPr/>
                <p14:nvPr/>
              </p14:nvContentPartPr>
              <p14:xfrm>
                <a:off x="11643451" y="6250511"/>
                <a:ext cx="40320" cy="820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09A2C79-D006-1204-B69D-17D0503BCB7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634811" y="6241511"/>
                  <a:ext cx="5796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9C822D7-8EC7-81AD-F49E-114CBE291700}"/>
                    </a:ext>
                  </a:extLst>
                </p14:cNvPr>
                <p14:cNvContentPartPr/>
                <p14:nvPr/>
              </p14:nvContentPartPr>
              <p14:xfrm>
                <a:off x="11629051" y="6171311"/>
                <a:ext cx="360" cy="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9C822D7-8EC7-81AD-F49E-114CBE29170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620051" y="61623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F09CC72-2C54-22F0-C3C7-12CD0EFBBCD1}"/>
                    </a:ext>
                  </a:extLst>
                </p14:cNvPr>
                <p14:cNvContentPartPr/>
                <p14:nvPr/>
              </p14:nvContentPartPr>
              <p14:xfrm>
                <a:off x="11722651" y="6244031"/>
                <a:ext cx="84960" cy="1098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F09CC72-2C54-22F0-C3C7-12CD0EFBBCD1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1714011" y="6235391"/>
                  <a:ext cx="1026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0B24D441-B6C1-6285-3CF0-5C1629A05A65}"/>
                    </a:ext>
                  </a:extLst>
                </p14:cNvPr>
                <p14:cNvContentPartPr/>
                <p14:nvPr/>
              </p14:nvContentPartPr>
              <p14:xfrm>
                <a:off x="11854771" y="6269231"/>
                <a:ext cx="134280" cy="788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0B24D441-B6C1-6285-3CF0-5C1629A05A6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1846131" y="6260231"/>
                  <a:ext cx="15192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CB6F482-10F5-6C3B-BEE2-1B5A2A2CCF56}"/>
                    </a:ext>
                  </a:extLst>
                </p14:cNvPr>
                <p14:cNvContentPartPr/>
                <p14:nvPr/>
              </p14:nvContentPartPr>
              <p14:xfrm>
                <a:off x="11096971" y="5839751"/>
                <a:ext cx="118080" cy="3585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CB6F482-10F5-6C3B-BEE2-1B5A2A2CCF5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1087971" y="5830751"/>
                  <a:ext cx="135720" cy="376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6C18D301-13AB-49CA-419E-7EC73A6E2CBB}"/>
                  </a:ext>
                </a:extLst>
              </p14:cNvPr>
              <p14:cNvContentPartPr/>
              <p14:nvPr/>
            </p14:nvContentPartPr>
            <p14:xfrm>
              <a:off x="9689731" y="5414951"/>
              <a:ext cx="1017360" cy="7624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6C18D301-13AB-49CA-419E-7EC73A6E2CBB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680731" y="5405951"/>
                <a:ext cx="1035000" cy="78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88B42DA4-54CB-3D7B-CF1D-5B3EC07D1770}"/>
                  </a:ext>
                </a:extLst>
              </p14:cNvPr>
              <p14:cNvContentPartPr/>
              <p14:nvPr/>
            </p14:nvContentPartPr>
            <p14:xfrm>
              <a:off x="189691" y="845111"/>
              <a:ext cx="10440" cy="28944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88B42DA4-54CB-3D7B-CF1D-5B3EC07D1770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80691" y="836111"/>
                <a:ext cx="28080" cy="30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9751C826-5E91-4292-867D-15AE2766ECD6}"/>
                  </a:ext>
                </a:extLst>
              </p14:cNvPr>
              <p14:cNvContentPartPr/>
              <p14:nvPr/>
            </p14:nvContentPartPr>
            <p14:xfrm>
              <a:off x="3363811" y="782471"/>
              <a:ext cx="419040" cy="27972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9751C826-5E91-4292-867D-15AE2766ECD6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354811" y="773471"/>
                <a:ext cx="43668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DF97D904-205A-770F-849F-B2A9212114A3}"/>
                  </a:ext>
                </a:extLst>
              </p14:cNvPr>
              <p14:cNvContentPartPr/>
              <p14:nvPr/>
            </p14:nvContentPartPr>
            <p14:xfrm>
              <a:off x="4010011" y="861671"/>
              <a:ext cx="71280" cy="9648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DF97D904-205A-770F-849F-B2A9212114A3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4001011" y="852671"/>
                <a:ext cx="88920" cy="11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67DD88B2-1413-AE23-8EDD-58852226E92F}"/>
                  </a:ext>
                </a:extLst>
              </p14:cNvPr>
              <p14:cNvContentPartPr/>
              <p14:nvPr/>
            </p14:nvContentPartPr>
            <p14:xfrm>
              <a:off x="5828011" y="1216271"/>
              <a:ext cx="23760" cy="2412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67DD88B2-1413-AE23-8EDD-58852226E92F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5819011" y="1207271"/>
                <a:ext cx="41400" cy="41760"/>
              </a:xfrm>
              <a:prstGeom prst="rect">
                <a:avLst/>
              </a:prstGeom>
            </p:spPr>
          </p:pic>
        </mc:Fallback>
      </mc:AlternateContent>
      <p:grpSp>
        <p:nvGrpSpPr>
          <p:cNvPr id="99" name="Group 98">
            <a:extLst>
              <a:ext uri="{FF2B5EF4-FFF2-40B4-BE49-F238E27FC236}">
                <a16:creationId xmlns:a16="http://schemas.microsoft.com/office/drawing/2014/main" id="{6E3BD419-F037-62B1-3A44-6DADDC3B14FF}"/>
              </a:ext>
            </a:extLst>
          </p:cNvPr>
          <p:cNvGrpSpPr/>
          <p:nvPr/>
        </p:nvGrpSpPr>
        <p:grpSpPr>
          <a:xfrm>
            <a:off x="2077171" y="660071"/>
            <a:ext cx="4053240" cy="764280"/>
            <a:chOff x="2077171" y="660071"/>
            <a:chExt cx="4053240" cy="76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A733CBB-1396-EF43-3E28-6E614E958E56}"/>
                    </a:ext>
                  </a:extLst>
                </p14:cNvPr>
                <p14:cNvContentPartPr/>
                <p14:nvPr/>
              </p14:nvContentPartPr>
              <p14:xfrm>
                <a:off x="2077171" y="787871"/>
                <a:ext cx="92520" cy="3801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A733CBB-1396-EF43-3E28-6E614E958E5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068171" y="778871"/>
                  <a:ext cx="11016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3C59F795-CC6D-703C-BF35-D260A233D379}"/>
                    </a:ext>
                  </a:extLst>
                </p14:cNvPr>
                <p14:cNvContentPartPr/>
                <p14:nvPr/>
              </p14:nvContentPartPr>
              <p14:xfrm>
                <a:off x="2185531" y="859151"/>
                <a:ext cx="156600" cy="235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3C59F795-CC6D-703C-BF35-D260A233D379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176531" y="850511"/>
                  <a:ext cx="17424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4AD9DDC-DDAD-B0ED-DE0A-878AC71CB07E}"/>
                    </a:ext>
                  </a:extLst>
                </p14:cNvPr>
                <p14:cNvContentPartPr/>
                <p14:nvPr/>
              </p14:nvContentPartPr>
              <p14:xfrm>
                <a:off x="2207851" y="848711"/>
                <a:ext cx="360" cy="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4AD9DDC-DDAD-B0ED-DE0A-878AC71CB07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199211" y="8397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9E66210-4ACF-D277-A656-A4F8D57DCC2C}"/>
                    </a:ext>
                  </a:extLst>
                </p14:cNvPr>
                <p14:cNvContentPartPr/>
                <p14:nvPr/>
              </p14:nvContentPartPr>
              <p14:xfrm>
                <a:off x="2485771" y="854831"/>
                <a:ext cx="15120" cy="2034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9E66210-4ACF-D277-A656-A4F8D57DCC2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76771" y="846191"/>
                  <a:ext cx="327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02C065B8-8C7A-511C-481D-5B5530C4C537}"/>
                    </a:ext>
                  </a:extLst>
                </p14:cNvPr>
                <p14:cNvContentPartPr/>
                <p14:nvPr/>
              </p14:nvContentPartPr>
              <p14:xfrm>
                <a:off x="2576131" y="824231"/>
                <a:ext cx="7920" cy="2563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02C065B8-8C7A-511C-481D-5B5530C4C53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567131" y="815231"/>
                  <a:ext cx="2556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189AE00-12EA-0198-EF67-C0D305EBA4A2}"/>
                    </a:ext>
                  </a:extLst>
                </p14:cNvPr>
                <p14:cNvContentPartPr/>
                <p14:nvPr/>
              </p14:nvContentPartPr>
              <p14:xfrm>
                <a:off x="2470291" y="984431"/>
                <a:ext cx="125280" cy="97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189AE00-12EA-0198-EF67-C0D305EBA4A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461651" y="975431"/>
                  <a:ext cx="1429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E1B790F-85C6-68B6-77E5-C7AC645393B8}"/>
                    </a:ext>
                  </a:extLst>
                </p14:cNvPr>
                <p14:cNvContentPartPr/>
                <p14:nvPr/>
              </p14:nvContentPartPr>
              <p14:xfrm>
                <a:off x="2643091" y="1031231"/>
                <a:ext cx="176760" cy="39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E1B790F-85C6-68B6-77E5-C7AC645393B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634451" y="1022231"/>
                  <a:ext cx="1944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A3CDDD8B-C1A7-1D93-3C7B-567C70A4DA40}"/>
                    </a:ext>
                  </a:extLst>
                </p14:cNvPr>
                <p14:cNvContentPartPr/>
                <p14:nvPr/>
              </p14:nvContentPartPr>
              <p14:xfrm>
                <a:off x="2678731" y="937631"/>
                <a:ext cx="144000" cy="100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A3CDDD8B-C1A7-1D93-3C7B-567C70A4DA4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670091" y="928631"/>
                  <a:ext cx="1616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8EB8958-77D6-2A99-F1FC-0C0703719055}"/>
                    </a:ext>
                  </a:extLst>
                </p14:cNvPr>
                <p14:cNvContentPartPr/>
                <p14:nvPr/>
              </p14:nvContentPartPr>
              <p14:xfrm>
                <a:off x="2922811" y="868151"/>
                <a:ext cx="158400" cy="2005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8EB8958-77D6-2A99-F1FC-0C0703719055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914171" y="859511"/>
                  <a:ext cx="17604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6C4E9743-24DC-9578-9E41-613296909B87}"/>
                    </a:ext>
                  </a:extLst>
                </p14:cNvPr>
                <p14:cNvContentPartPr/>
                <p14:nvPr/>
              </p14:nvContentPartPr>
              <p14:xfrm>
                <a:off x="2454451" y="837551"/>
                <a:ext cx="15480" cy="3276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6C4E9743-24DC-9578-9E41-613296909B87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445811" y="828551"/>
                  <a:ext cx="3312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C06377DB-19AD-E852-5D03-D201BF4B9074}"/>
                    </a:ext>
                  </a:extLst>
                </p14:cNvPr>
                <p14:cNvContentPartPr/>
                <p14:nvPr/>
              </p14:nvContentPartPr>
              <p14:xfrm>
                <a:off x="2502691" y="1046711"/>
                <a:ext cx="11520" cy="500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C06377DB-19AD-E852-5D03-D201BF4B907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493691" y="1037711"/>
                  <a:ext cx="291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252172F-63EE-FC3B-17C3-8D0BE6C064F1}"/>
                    </a:ext>
                  </a:extLst>
                </p14:cNvPr>
                <p14:cNvContentPartPr/>
                <p14:nvPr/>
              </p14:nvContentPartPr>
              <p14:xfrm>
                <a:off x="4281451" y="719471"/>
                <a:ext cx="570960" cy="3099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252172F-63EE-FC3B-17C3-8D0BE6C064F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272811" y="710831"/>
                  <a:ext cx="58860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32D7CAB-8B1A-807B-9CCF-CE135751AF7D}"/>
                    </a:ext>
                  </a:extLst>
                </p14:cNvPr>
                <p14:cNvContentPartPr/>
                <p14:nvPr/>
              </p14:nvContentPartPr>
              <p14:xfrm>
                <a:off x="5026651" y="810191"/>
                <a:ext cx="391320" cy="1216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32D7CAB-8B1A-807B-9CCF-CE135751AF7D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018011" y="801191"/>
                  <a:ext cx="40896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20AF87A2-B1D4-72C5-F549-EAC383933953}"/>
                    </a:ext>
                  </a:extLst>
                </p14:cNvPr>
                <p14:cNvContentPartPr/>
                <p14:nvPr/>
              </p14:nvContentPartPr>
              <p14:xfrm>
                <a:off x="5584651" y="817391"/>
                <a:ext cx="207360" cy="900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20AF87A2-B1D4-72C5-F549-EAC38393395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5575651" y="808391"/>
                  <a:ext cx="2250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4133EB0B-A55A-A1D4-AFAF-9A895BD6EC9F}"/>
                    </a:ext>
                  </a:extLst>
                </p14:cNvPr>
                <p14:cNvContentPartPr/>
                <p14:nvPr/>
              </p14:nvContentPartPr>
              <p14:xfrm>
                <a:off x="5710291" y="787871"/>
                <a:ext cx="129240" cy="1504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4133EB0B-A55A-A1D4-AFAF-9A895BD6EC9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5701651" y="778871"/>
                  <a:ext cx="14688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B52619F-91D3-E5AA-C785-BB00DAA9FABF}"/>
                    </a:ext>
                  </a:extLst>
                </p14:cNvPr>
                <p14:cNvContentPartPr/>
                <p14:nvPr/>
              </p14:nvContentPartPr>
              <p14:xfrm>
                <a:off x="5812171" y="660071"/>
                <a:ext cx="281880" cy="254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B52619F-91D3-E5AA-C785-BB00DAA9FABF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803171" y="651431"/>
                  <a:ext cx="29952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B348DC9B-31ED-72EA-A29D-69DB981E20E8}"/>
                    </a:ext>
                  </a:extLst>
                </p14:cNvPr>
                <p14:cNvContentPartPr/>
                <p14:nvPr/>
              </p14:nvContentPartPr>
              <p14:xfrm>
                <a:off x="5978491" y="746831"/>
                <a:ext cx="151920" cy="334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B348DC9B-31ED-72EA-A29D-69DB981E20E8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969851" y="738191"/>
                  <a:ext cx="1695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B85408C-735A-242B-3257-F23D629E65AF}"/>
                    </a:ext>
                  </a:extLst>
                </p14:cNvPr>
                <p14:cNvContentPartPr/>
                <p14:nvPr/>
              </p14:nvContentPartPr>
              <p14:xfrm>
                <a:off x="5863651" y="724871"/>
                <a:ext cx="360" cy="3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B85408C-735A-242B-3257-F23D629E65A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855011" y="7158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7A6D93A-1E5E-DDFC-4A28-E4F5074D572D}"/>
                    </a:ext>
                  </a:extLst>
                </p14:cNvPr>
                <p14:cNvContentPartPr/>
                <p14:nvPr/>
              </p14:nvContentPartPr>
              <p14:xfrm>
                <a:off x="2396131" y="1292951"/>
                <a:ext cx="251640" cy="795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7A6D93A-1E5E-DDFC-4A28-E4F5074D572D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387491" y="1283951"/>
                  <a:ext cx="2692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893B55A8-B5D8-3869-9DB3-2EA956FFFEE7}"/>
                    </a:ext>
                  </a:extLst>
                </p14:cNvPr>
                <p14:cNvContentPartPr/>
                <p14:nvPr/>
              </p14:nvContentPartPr>
              <p14:xfrm>
                <a:off x="2482891" y="1222391"/>
                <a:ext cx="29880" cy="108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893B55A8-B5D8-3869-9DB3-2EA956FFFEE7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474251" y="1213391"/>
                  <a:ext cx="475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95480AD-7F20-5F4A-0626-E2DFC22FD521}"/>
                    </a:ext>
                  </a:extLst>
                </p14:cNvPr>
                <p14:cNvContentPartPr/>
                <p14:nvPr/>
              </p14:nvContentPartPr>
              <p14:xfrm>
                <a:off x="2806171" y="1104671"/>
                <a:ext cx="1263600" cy="3196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95480AD-7F20-5F4A-0626-E2DFC22FD521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797531" y="1095671"/>
                  <a:ext cx="128124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95CE511C-B2C2-4FF9-A148-CA980C3338F0}"/>
                    </a:ext>
                  </a:extLst>
                </p14:cNvPr>
                <p14:cNvContentPartPr/>
                <p14:nvPr/>
              </p14:nvContentPartPr>
              <p14:xfrm>
                <a:off x="3658651" y="1152911"/>
                <a:ext cx="36000" cy="72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95CE511C-B2C2-4FF9-A148-CA980C3338F0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650011" y="1144271"/>
                  <a:ext cx="5364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B868DE6D-4670-ED2E-E789-5F7612EC571C}"/>
                    </a:ext>
                  </a:extLst>
                </p14:cNvPr>
                <p14:cNvContentPartPr/>
                <p14:nvPr/>
              </p14:nvContentPartPr>
              <p14:xfrm>
                <a:off x="3400531" y="1188551"/>
                <a:ext cx="36000" cy="93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B868DE6D-4670-ED2E-E789-5F7612EC571C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3391531" y="1179911"/>
                  <a:ext cx="536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2BD6169E-446C-DCAC-3A95-B9147C6C8A8F}"/>
                    </a:ext>
                  </a:extLst>
                </p14:cNvPr>
                <p14:cNvContentPartPr/>
                <p14:nvPr/>
              </p14:nvContentPartPr>
              <p14:xfrm>
                <a:off x="3158971" y="1108991"/>
                <a:ext cx="360" cy="3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2BD6169E-446C-DCAC-3A95-B9147C6C8A8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150331" y="10999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426C5CB0-E092-EB28-DCD9-AC188DECA91C}"/>
                    </a:ext>
                  </a:extLst>
                </p14:cNvPr>
                <p14:cNvContentPartPr/>
                <p14:nvPr/>
              </p14:nvContentPartPr>
              <p14:xfrm>
                <a:off x="4195051" y="1258391"/>
                <a:ext cx="16920" cy="378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426C5CB0-E092-EB28-DCD9-AC188DECA91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4186411" y="1249391"/>
                  <a:ext cx="345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86403ABA-1631-18E0-64BE-9F09B1DEFEEF}"/>
                    </a:ext>
                  </a:extLst>
                </p14:cNvPr>
                <p14:cNvContentPartPr/>
                <p14:nvPr/>
              </p14:nvContentPartPr>
              <p14:xfrm>
                <a:off x="4345891" y="1096391"/>
                <a:ext cx="338400" cy="1659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86403ABA-1631-18E0-64BE-9F09B1DEFEE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4337251" y="1087751"/>
                  <a:ext cx="35604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279F7B38-294A-30DC-1B96-21B851382126}"/>
                    </a:ext>
                  </a:extLst>
                </p14:cNvPr>
                <p14:cNvContentPartPr/>
                <p14:nvPr/>
              </p14:nvContentPartPr>
              <p14:xfrm>
                <a:off x="4821811" y="1081631"/>
                <a:ext cx="78840" cy="1900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279F7B38-294A-30DC-1B96-21B851382126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4812811" y="1072631"/>
                  <a:ext cx="9648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0B031F5A-C086-00CA-1624-AE172626CC50}"/>
                    </a:ext>
                  </a:extLst>
                </p14:cNvPr>
                <p14:cNvContentPartPr/>
                <p14:nvPr/>
              </p14:nvContentPartPr>
              <p14:xfrm>
                <a:off x="4959691" y="1112951"/>
                <a:ext cx="82080" cy="1634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0B031F5A-C086-00CA-1624-AE172626CC5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4950691" y="1104311"/>
                  <a:ext cx="997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450CE8A-9C34-346C-DEA8-CDC29E0F2FE1}"/>
                    </a:ext>
                  </a:extLst>
                </p14:cNvPr>
                <p14:cNvContentPartPr/>
                <p14:nvPr/>
              </p14:nvContentPartPr>
              <p14:xfrm>
                <a:off x="5093251" y="1094951"/>
                <a:ext cx="89640" cy="1692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450CE8A-9C34-346C-DEA8-CDC29E0F2FE1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5084611" y="1085951"/>
                  <a:ext cx="1072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2594701C-948B-E5B6-8C8D-50511AE43FC7}"/>
                    </a:ext>
                  </a:extLst>
                </p14:cNvPr>
                <p14:cNvContentPartPr/>
                <p14:nvPr/>
              </p14:nvContentPartPr>
              <p14:xfrm>
                <a:off x="5100811" y="1089911"/>
                <a:ext cx="113040" cy="208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2594701C-948B-E5B6-8C8D-50511AE43FC7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5092171" y="1080911"/>
                  <a:ext cx="1306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43D1F62-ECA3-18BE-2E33-0F207CF18384}"/>
                    </a:ext>
                  </a:extLst>
                </p14:cNvPr>
                <p14:cNvContentPartPr/>
                <p14:nvPr/>
              </p14:nvContentPartPr>
              <p14:xfrm>
                <a:off x="5306731" y="1043111"/>
                <a:ext cx="155880" cy="2163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43D1F62-ECA3-18BE-2E33-0F207CF18384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5297731" y="1034111"/>
                  <a:ext cx="1735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EAA49191-0A3A-32EB-458B-15EF812788EB}"/>
                    </a:ext>
                  </a:extLst>
                </p14:cNvPr>
                <p14:cNvContentPartPr/>
                <p14:nvPr/>
              </p14:nvContentPartPr>
              <p14:xfrm>
                <a:off x="5530291" y="1057871"/>
                <a:ext cx="101880" cy="921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EAA49191-0A3A-32EB-458B-15EF812788EB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5521291" y="1048871"/>
                  <a:ext cx="11952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041B9CCF-528A-1B5B-31D7-A12CCC1D2236}"/>
                    </a:ext>
                  </a:extLst>
                </p14:cNvPr>
                <p14:cNvContentPartPr/>
                <p14:nvPr/>
              </p14:nvContentPartPr>
              <p14:xfrm>
                <a:off x="5553331" y="1143191"/>
                <a:ext cx="104760" cy="928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041B9CCF-528A-1B5B-31D7-A12CCC1D2236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5544691" y="1134551"/>
                  <a:ext cx="12240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E6BD5200-1CED-D6F3-1882-BC27F366BD39}"/>
                    </a:ext>
                  </a:extLst>
                </p14:cNvPr>
                <p14:cNvContentPartPr/>
                <p14:nvPr/>
              </p14:nvContentPartPr>
              <p14:xfrm>
                <a:off x="5703451" y="1037711"/>
                <a:ext cx="32040" cy="1987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E6BD5200-1CED-D6F3-1882-BC27F366BD39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5694811" y="1028711"/>
                  <a:ext cx="496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FB406C2-A051-7520-3627-0375749C9BC5}"/>
                    </a:ext>
                  </a:extLst>
                </p14:cNvPr>
                <p14:cNvContentPartPr/>
                <p14:nvPr/>
              </p14:nvContentPartPr>
              <p14:xfrm>
                <a:off x="5837371" y="984431"/>
                <a:ext cx="104400" cy="3999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FB406C2-A051-7520-3627-0375749C9BC5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5828731" y="975431"/>
                  <a:ext cx="122040" cy="417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4D0EC182-8BEA-1102-74CD-FC7930DC730A}"/>
                  </a:ext>
                </a:extLst>
              </p14:cNvPr>
              <p14:cNvContentPartPr/>
              <p14:nvPr/>
            </p14:nvContentPartPr>
            <p14:xfrm>
              <a:off x="5360731" y="1985231"/>
              <a:ext cx="752400" cy="61308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4D0EC182-8BEA-1102-74CD-FC7930DC730A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5352091" y="1976231"/>
                <a:ext cx="770040" cy="63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1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F57229A2-11DF-C9F6-6637-CD714CFE2795}"/>
                  </a:ext>
                </a:extLst>
              </p14:cNvPr>
              <p14:cNvContentPartPr/>
              <p14:nvPr/>
            </p14:nvContentPartPr>
            <p14:xfrm>
              <a:off x="5195491" y="1728911"/>
              <a:ext cx="168480" cy="19872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F57229A2-11DF-C9F6-6637-CD714CFE2795}"/>
                  </a:ext>
                </a:extLst>
              </p:cNvPr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5186491" y="1719911"/>
                <a:ext cx="186120" cy="216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20" name="Group 119">
            <a:extLst>
              <a:ext uri="{FF2B5EF4-FFF2-40B4-BE49-F238E27FC236}">
                <a16:creationId xmlns:a16="http://schemas.microsoft.com/office/drawing/2014/main" id="{DF66F522-C4F4-E7D4-B82D-AD47A9485823}"/>
              </a:ext>
            </a:extLst>
          </p:cNvPr>
          <p:cNvGrpSpPr/>
          <p:nvPr/>
        </p:nvGrpSpPr>
        <p:grpSpPr>
          <a:xfrm>
            <a:off x="5538931" y="2097911"/>
            <a:ext cx="841680" cy="827640"/>
            <a:chOff x="5538931" y="2097911"/>
            <a:chExt cx="841680" cy="82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EA0E2113-16F6-C5DC-43AB-2FAEB7446FC6}"/>
                    </a:ext>
                  </a:extLst>
                </p14:cNvPr>
                <p14:cNvContentPartPr/>
                <p14:nvPr/>
              </p14:nvContentPartPr>
              <p14:xfrm>
                <a:off x="6306091" y="2501471"/>
                <a:ext cx="14400" cy="1206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EA0E2113-16F6-C5DC-43AB-2FAEB7446FC6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297091" y="2492831"/>
                  <a:ext cx="3204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DBDDF3DD-4985-A2F3-F2A5-E5BCE25B5350}"/>
                    </a:ext>
                  </a:extLst>
                </p14:cNvPr>
                <p14:cNvContentPartPr/>
                <p14:nvPr/>
              </p14:nvContentPartPr>
              <p14:xfrm>
                <a:off x="6204571" y="2479151"/>
                <a:ext cx="176040" cy="108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DBDDF3DD-4985-A2F3-F2A5-E5BCE25B5350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6195931" y="2470151"/>
                  <a:ext cx="19368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F8697F49-7FEC-4C3A-7F89-0609AE440AD9}"/>
                    </a:ext>
                  </a:extLst>
                </p14:cNvPr>
                <p14:cNvContentPartPr/>
                <p14:nvPr/>
              </p14:nvContentPartPr>
              <p14:xfrm>
                <a:off x="5785531" y="2521271"/>
                <a:ext cx="10800" cy="1159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F8697F49-7FEC-4C3A-7F89-0609AE440AD9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5776531" y="2512271"/>
                  <a:ext cx="2844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EF8014D3-F6C3-0ED1-8972-0291B555BD46}"/>
                    </a:ext>
                  </a:extLst>
                </p14:cNvPr>
                <p14:cNvContentPartPr/>
                <p14:nvPr/>
              </p14:nvContentPartPr>
              <p14:xfrm>
                <a:off x="5769331" y="2715671"/>
                <a:ext cx="10080" cy="1332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EF8014D3-F6C3-0ED1-8972-0291B555BD46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760331" y="2707031"/>
                  <a:ext cx="2772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DBAB2BD3-3785-AA3A-3C6B-18883130E656}"/>
                    </a:ext>
                  </a:extLst>
                </p14:cNvPr>
                <p14:cNvContentPartPr/>
                <p14:nvPr/>
              </p14:nvContentPartPr>
              <p14:xfrm>
                <a:off x="5688691" y="2719631"/>
                <a:ext cx="171720" cy="61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DBAB2BD3-3785-AA3A-3C6B-18883130E656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680051" y="2710991"/>
                  <a:ext cx="1893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7E5CAE2-F631-7E41-8B24-835ADE79F201}"/>
                    </a:ext>
                  </a:extLst>
                </p14:cNvPr>
                <p14:cNvContentPartPr/>
                <p14:nvPr/>
              </p14:nvContentPartPr>
              <p14:xfrm>
                <a:off x="5868691" y="2849951"/>
                <a:ext cx="76680" cy="756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7E5CAE2-F631-7E41-8B24-835ADE79F201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859691" y="2841311"/>
                  <a:ext cx="9432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A52116AC-EC97-254C-4508-CAC973529BF9}"/>
                    </a:ext>
                  </a:extLst>
                </p14:cNvPr>
                <p14:cNvContentPartPr/>
                <p14:nvPr/>
              </p14:nvContentPartPr>
              <p14:xfrm>
                <a:off x="5538931" y="2097911"/>
                <a:ext cx="456120" cy="3348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A52116AC-EC97-254C-4508-CAC973529BF9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530291" y="2088911"/>
                  <a:ext cx="473760" cy="35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C241B65B-D7C6-E313-4638-13809E7D198D}"/>
                    </a:ext>
                  </a:extLst>
                </p14:cNvPr>
                <p14:cNvContentPartPr/>
                <p14:nvPr/>
              </p14:nvContentPartPr>
              <p14:xfrm>
                <a:off x="5545411" y="2212031"/>
                <a:ext cx="515520" cy="766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C241B65B-D7C6-E313-4638-13809E7D198D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5536411" y="2203391"/>
                  <a:ext cx="53316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44E1B8D5-7B2A-D570-26F7-A816CE7D70E2}"/>
                    </a:ext>
                  </a:extLst>
                </p14:cNvPr>
                <p14:cNvContentPartPr/>
                <p14:nvPr/>
              </p14:nvContentPartPr>
              <p14:xfrm>
                <a:off x="5810011" y="2232191"/>
                <a:ext cx="360" cy="3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44E1B8D5-7B2A-D570-26F7-A816CE7D70E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801011" y="22231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862014C-DDA7-3AE9-7A57-AC7855A247A7}"/>
                    </a:ext>
                  </a:extLst>
                </p14:cNvPr>
                <p14:cNvContentPartPr/>
                <p14:nvPr/>
              </p14:nvContentPartPr>
              <p14:xfrm>
                <a:off x="5788051" y="2299151"/>
                <a:ext cx="360" cy="3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862014C-DDA7-3AE9-7A57-AC7855A247A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779411" y="22905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B52763FD-DEDB-DFAE-45DE-3A44D57D30C7}"/>
                    </a:ext>
                  </a:extLst>
                </p14:cNvPr>
                <p14:cNvContentPartPr/>
                <p14:nvPr/>
              </p14:nvContentPartPr>
              <p14:xfrm>
                <a:off x="5811451" y="2374751"/>
                <a:ext cx="360" cy="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B52763FD-DEDB-DFAE-45DE-3A44D57D30C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802451" y="23661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BD74B403-D221-7435-B34A-9FB561685564}"/>
                    </a:ext>
                  </a:extLst>
                </p14:cNvPr>
                <p14:cNvContentPartPr/>
                <p14:nvPr/>
              </p14:nvContentPartPr>
              <p14:xfrm>
                <a:off x="5799931" y="2462951"/>
                <a:ext cx="360" cy="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BD74B403-D221-7435-B34A-9FB56168556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791291" y="24543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FD587E32-8EA4-45AF-6B87-B3F1934CFE1E}"/>
                    </a:ext>
                  </a:extLst>
                </p14:cNvPr>
                <p14:cNvContentPartPr/>
                <p14:nvPr/>
              </p14:nvContentPartPr>
              <p14:xfrm>
                <a:off x="6052291" y="2186471"/>
                <a:ext cx="87840" cy="1173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FD587E32-8EA4-45AF-6B87-B3F1934CFE1E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6043291" y="2177831"/>
                  <a:ext cx="105480" cy="135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AB90DF2D-6690-9D26-AF61-F06C98B95795}"/>
                  </a:ext>
                </a:extLst>
              </p14:cNvPr>
              <p14:cNvContentPartPr/>
              <p14:nvPr/>
            </p14:nvContentPartPr>
            <p14:xfrm>
              <a:off x="6017731" y="2422991"/>
              <a:ext cx="78120" cy="8244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AB90DF2D-6690-9D26-AF61-F06C98B95795}"/>
                  </a:ext>
                </a:extLst>
              </p:cNvPr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6008731" y="2414351"/>
                <a:ext cx="95760" cy="1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31634162-77AF-2159-B26D-9AFC153ADD6A}"/>
                  </a:ext>
                </a:extLst>
              </p14:cNvPr>
              <p14:cNvContentPartPr/>
              <p14:nvPr/>
            </p14:nvContentPartPr>
            <p14:xfrm>
              <a:off x="5580331" y="2137511"/>
              <a:ext cx="12240" cy="9396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31634162-77AF-2159-B26D-9AFC153ADD6A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5571691" y="2128871"/>
                <a:ext cx="29880" cy="11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6D46DF7B-1FF7-41DB-AAEC-22282B8D853E}"/>
                  </a:ext>
                </a:extLst>
              </p14:cNvPr>
              <p14:cNvContentPartPr/>
              <p14:nvPr/>
            </p14:nvContentPartPr>
            <p14:xfrm>
              <a:off x="5549731" y="2127791"/>
              <a:ext cx="44280" cy="53280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6D46DF7B-1FF7-41DB-AAEC-22282B8D853E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5541091" y="2119151"/>
                <a:ext cx="61920" cy="7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5A28B862-A60C-7719-AF12-7E29D67726A5}"/>
                  </a:ext>
                </a:extLst>
              </p14:cNvPr>
              <p14:cNvContentPartPr/>
              <p14:nvPr/>
            </p14:nvContentPartPr>
            <p14:xfrm>
              <a:off x="1151971" y="1737191"/>
              <a:ext cx="860400" cy="4248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5A28B862-A60C-7719-AF12-7E29D67726A5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1142971" y="1728191"/>
                <a:ext cx="878040" cy="60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7" name="Group 126">
            <a:extLst>
              <a:ext uri="{FF2B5EF4-FFF2-40B4-BE49-F238E27FC236}">
                <a16:creationId xmlns:a16="http://schemas.microsoft.com/office/drawing/2014/main" id="{8D2A857E-AD57-D54C-508A-5740351E6C90}"/>
              </a:ext>
            </a:extLst>
          </p:cNvPr>
          <p:cNvGrpSpPr/>
          <p:nvPr/>
        </p:nvGrpSpPr>
        <p:grpSpPr>
          <a:xfrm>
            <a:off x="5483491" y="1411391"/>
            <a:ext cx="152640" cy="388080"/>
            <a:chOff x="5483491" y="1411391"/>
            <a:chExt cx="152640" cy="38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F271D5F-6C3E-C211-3E66-7777F27E8340}"/>
                    </a:ext>
                  </a:extLst>
                </p14:cNvPr>
                <p14:cNvContentPartPr/>
                <p14:nvPr/>
              </p14:nvContentPartPr>
              <p14:xfrm>
                <a:off x="5483491" y="1411391"/>
                <a:ext cx="96480" cy="3880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F271D5F-6C3E-C211-3E66-7777F27E8340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5474851" y="1402391"/>
                  <a:ext cx="114120" cy="40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D4D13887-396A-1D84-9DAF-C9C1245D9D14}"/>
                    </a:ext>
                  </a:extLst>
                </p14:cNvPr>
                <p14:cNvContentPartPr/>
                <p14:nvPr/>
              </p14:nvContentPartPr>
              <p14:xfrm>
                <a:off x="5588251" y="1661591"/>
                <a:ext cx="47880" cy="961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D4D13887-396A-1D84-9DAF-C9C1245D9D14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5579251" y="1652591"/>
                  <a:ext cx="65520" cy="113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977674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D37078-C589-6F3B-1C48-D9AB7F453B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95"/>
          <a:stretch>
            <a:fillRect/>
          </a:stretch>
        </p:blipFill>
        <p:spPr>
          <a:xfrm>
            <a:off x="-1" y="-1"/>
            <a:ext cx="5037645" cy="353621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69DAEC1-881F-5684-5796-840296E5FA0E}"/>
                  </a:ext>
                </a:extLst>
              </p14:cNvPr>
              <p14:cNvContentPartPr/>
              <p14:nvPr/>
            </p14:nvContentPartPr>
            <p14:xfrm>
              <a:off x="2975731" y="1936271"/>
              <a:ext cx="51480" cy="33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69DAEC1-881F-5684-5796-840296E5FA0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66731" y="1927271"/>
                <a:ext cx="69120" cy="5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5CADFCE-E480-E844-8679-1E9959D51D6F}"/>
                  </a:ext>
                </a:extLst>
              </p14:cNvPr>
              <p14:cNvContentPartPr/>
              <p14:nvPr/>
            </p14:nvContentPartPr>
            <p14:xfrm>
              <a:off x="6225999" y="4146063"/>
              <a:ext cx="8640" cy="36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5CADFCE-E480-E844-8679-1E9959D51D6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16999" y="4137423"/>
                <a:ext cx="26280" cy="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4883C73-FFB5-2295-A1B2-5977C965645A}"/>
                  </a:ext>
                </a:extLst>
              </p14:cNvPr>
              <p14:cNvContentPartPr/>
              <p14:nvPr/>
            </p14:nvContentPartPr>
            <p14:xfrm>
              <a:off x="1425931" y="3207791"/>
              <a:ext cx="131400" cy="143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4883C73-FFB5-2295-A1B2-5977C965645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16931" y="3198791"/>
                <a:ext cx="14904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E11999F-BA32-2636-1305-EFD5DC7FAE60}"/>
                  </a:ext>
                </a:extLst>
              </p14:cNvPr>
              <p14:cNvContentPartPr/>
              <p14:nvPr/>
            </p14:nvContentPartPr>
            <p14:xfrm>
              <a:off x="1695571" y="3400031"/>
              <a:ext cx="91080" cy="125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E11999F-BA32-2636-1305-EFD5DC7FAE6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86571" y="3391391"/>
                <a:ext cx="108720" cy="14328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7BF157A9-CBAA-6038-CFEB-D1D975809D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71454" y="-1"/>
            <a:ext cx="5940385" cy="479857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CC8412C-4D2C-FE4B-9CBD-02D1C8A8BB9B}"/>
                  </a:ext>
                </a:extLst>
              </p14:cNvPr>
              <p14:cNvContentPartPr/>
              <p14:nvPr/>
            </p14:nvContentPartPr>
            <p14:xfrm>
              <a:off x="4040611" y="2875983"/>
              <a:ext cx="18720" cy="84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CC8412C-4D2C-FE4B-9CBD-02D1C8A8BB9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031971" y="2867343"/>
                <a:ext cx="3636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586CF75-0898-96DD-E3B2-AD7EE13590AD}"/>
                  </a:ext>
                </a:extLst>
              </p14:cNvPr>
              <p14:cNvContentPartPr/>
              <p14:nvPr/>
            </p14:nvContentPartPr>
            <p14:xfrm>
              <a:off x="3627691" y="3087911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586CF75-0898-96DD-E3B2-AD7EE13590A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619051" y="3079271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B71755E7-4018-8F4A-7E83-D96E38831B1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3810" r="24857" b="16570"/>
          <a:stretch>
            <a:fillRect/>
          </a:stretch>
        </p:blipFill>
        <p:spPr>
          <a:xfrm>
            <a:off x="962953" y="3811267"/>
            <a:ext cx="3627692" cy="274759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E6666BAA-9844-DFFC-2B57-547412A4E967}"/>
              </a:ext>
            </a:extLst>
          </p:cNvPr>
          <p:cNvGrpSpPr/>
          <p:nvPr/>
        </p:nvGrpSpPr>
        <p:grpSpPr>
          <a:xfrm>
            <a:off x="10407211" y="180191"/>
            <a:ext cx="367560" cy="245160"/>
            <a:chOff x="10407211" y="180191"/>
            <a:chExt cx="367560" cy="24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CEBAA08-8E87-6AB5-DC3A-1EBE26F07130}"/>
                    </a:ext>
                  </a:extLst>
                </p14:cNvPr>
                <p14:cNvContentPartPr/>
                <p14:nvPr/>
              </p14:nvContentPartPr>
              <p14:xfrm>
                <a:off x="10407211" y="196031"/>
                <a:ext cx="98280" cy="2098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CEBAA08-8E87-6AB5-DC3A-1EBE26F0713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398211" y="187031"/>
                  <a:ext cx="1159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2C19D77-4A64-ECAE-53E6-3192C80028B4}"/>
                    </a:ext>
                  </a:extLst>
                </p14:cNvPr>
                <p14:cNvContentPartPr/>
                <p14:nvPr/>
              </p14:nvContentPartPr>
              <p14:xfrm>
                <a:off x="10621051" y="180191"/>
                <a:ext cx="153720" cy="2451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2C19D77-4A64-ECAE-53E6-3192C80028B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612411" y="171191"/>
                  <a:ext cx="171360" cy="26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932F978-D467-353A-742D-7400783B8DDE}"/>
              </a:ext>
            </a:extLst>
          </p:cNvPr>
          <p:cNvGrpSpPr/>
          <p:nvPr/>
        </p:nvGrpSpPr>
        <p:grpSpPr>
          <a:xfrm>
            <a:off x="9445651" y="134471"/>
            <a:ext cx="869400" cy="324720"/>
            <a:chOff x="9445651" y="134471"/>
            <a:chExt cx="869400" cy="32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4775439-CC04-18A6-284B-39B7FDEEC38A}"/>
                    </a:ext>
                  </a:extLst>
                </p14:cNvPr>
                <p14:cNvContentPartPr/>
                <p14:nvPr/>
              </p14:nvContentPartPr>
              <p14:xfrm>
                <a:off x="9445651" y="162911"/>
                <a:ext cx="159120" cy="2174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4775439-CC04-18A6-284B-39B7FDEEC38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436651" y="153911"/>
                  <a:ext cx="17676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2B5AB8F-F950-944C-2672-C6C8F587D1D3}"/>
                    </a:ext>
                  </a:extLst>
                </p14:cNvPr>
                <p14:cNvContentPartPr/>
                <p14:nvPr/>
              </p14:nvContentPartPr>
              <p14:xfrm>
                <a:off x="9633571" y="167591"/>
                <a:ext cx="126000" cy="219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2B5AB8F-F950-944C-2672-C6C8F587D1D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624571" y="158951"/>
                  <a:ext cx="14364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78DA7B7-0B6F-2833-105A-7DEB6666A009}"/>
                    </a:ext>
                  </a:extLst>
                </p14:cNvPr>
                <p14:cNvContentPartPr/>
                <p14:nvPr/>
              </p14:nvContentPartPr>
              <p14:xfrm>
                <a:off x="9875851" y="169751"/>
                <a:ext cx="144720" cy="19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78DA7B7-0B6F-2833-105A-7DEB6666A00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867211" y="161111"/>
                  <a:ext cx="1623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D245CBA-43DE-D233-8F95-AADB67ACE268}"/>
                    </a:ext>
                  </a:extLst>
                </p14:cNvPr>
                <p14:cNvContentPartPr/>
                <p14:nvPr/>
              </p14:nvContentPartPr>
              <p14:xfrm>
                <a:off x="10141171" y="134471"/>
                <a:ext cx="173880" cy="277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D245CBA-43DE-D233-8F95-AADB67ACE26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132171" y="125471"/>
                  <a:ext cx="19152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C669155-5412-6423-4364-AB82E5400005}"/>
                    </a:ext>
                  </a:extLst>
                </p14:cNvPr>
                <p14:cNvContentPartPr/>
                <p14:nvPr/>
              </p14:nvContentPartPr>
              <p14:xfrm>
                <a:off x="9886291" y="195671"/>
                <a:ext cx="117720" cy="2635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C669155-5412-6423-4364-AB82E540000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877651" y="187031"/>
                  <a:ext cx="135360" cy="281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109362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36FB0C3-4EB3-FCC3-EBAF-2F54E7BD14BA}"/>
              </a:ext>
            </a:extLst>
          </p:cNvPr>
          <p:cNvGrpSpPr/>
          <p:nvPr/>
        </p:nvGrpSpPr>
        <p:grpSpPr>
          <a:xfrm>
            <a:off x="526291" y="228791"/>
            <a:ext cx="2472120" cy="547560"/>
            <a:chOff x="526291" y="228791"/>
            <a:chExt cx="2472120" cy="54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8B0694C3-FBB6-E684-4B50-EDB3A3457AED}"/>
                    </a:ext>
                  </a:extLst>
                </p14:cNvPr>
                <p14:cNvContentPartPr/>
                <p14:nvPr/>
              </p14:nvContentPartPr>
              <p14:xfrm>
                <a:off x="526291" y="244991"/>
                <a:ext cx="96120" cy="32328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8B0694C3-FBB6-E684-4B50-EDB3A3457AED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17291" y="235991"/>
                  <a:ext cx="11376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1DAFAA0A-A524-CD76-CAB5-57AF4F8E63AB}"/>
                    </a:ext>
                  </a:extLst>
                </p14:cNvPr>
                <p14:cNvContentPartPr/>
                <p14:nvPr/>
              </p14:nvContentPartPr>
              <p14:xfrm>
                <a:off x="614491" y="441191"/>
                <a:ext cx="123480" cy="144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1DAFAA0A-A524-CD76-CAB5-57AF4F8E63A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5491" y="432551"/>
                  <a:ext cx="1411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03ADF5DE-D504-B04B-95D7-34C1DF7C0ABC}"/>
                    </a:ext>
                  </a:extLst>
                </p14:cNvPr>
                <p14:cNvContentPartPr/>
                <p14:nvPr/>
              </p14:nvContentPartPr>
              <p14:xfrm>
                <a:off x="735091" y="269111"/>
                <a:ext cx="66600" cy="3474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03ADF5DE-D504-B04B-95D7-34C1DF7C0AB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6091" y="260471"/>
                  <a:ext cx="84240" cy="36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37CA09F8-73E2-D9F5-57F9-A4C8F79449BC}"/>
                    </a:ext>
                  </a:extLst>
                </p14:cNvPr>
                <p14:cNvContentPartPr/>
                <p14:nvPr/>
              </p14:nvContentPartPr>
              <p14:xfrm>
                <a:off x="861451" y="270191"/>
                <a:ext cx="539280" cy="3628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37CA09F8-73E2-D9F5-57F9-A4C8F79449B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52811" y="261191"/>
                  <a:ext cx="556920" cy="38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65412C6A-4EA0-89EF-D9AC-DDE75484F61A}"/>
                    </a:ext>
                  </a:extLst>
                </p14:cNvPr>
                <p14:cNvContentPartPr/>
                <p14:nvPr/>
              </p14:nvContentPartPr>
              <p14:xfrm>
                <a:off x="1204531" y="385391"/>
                <a:ext cx="192960" cy="543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65412C6A-4EA0-89EF-D9AC-DDE75484F61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95531" y="376391"/>
                  <a:ext cx="2106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5940DDF-4987-9E33-BB23-11FABE521639}"/>
                    </a:ext>
                  </a:extLst>
                </p14:cNvPr>
                <p14:cNvContentPartPr/>
                <p14:nvPr/>
              </p14:nvContentPartPr>
              <p14:xfrm>
                <a:off x="1630771" y="228791"/>
                <a:ext cx="1367640" cy="5475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D5940DDF-4987-9E33-BB23-11FABE52163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621771" y="219791"/>
                  <a:ext cx="1385280" cy="56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7D5A53F-A224-5951-FF65-2A2261FE70A2}"/>
                    </a:ext>
                  </a:extLst>
                </p14:cNvPr>
                <p14:cNvContentPartPr/>
                <p14:nvPr/>
              </p14:nvContentPartPr>
              <p14:xfrm>
                <a:off x="2634811" y="397991"/>
                <a:ext cx="289800" cy="266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7D5A53F-A224-5951-FF65-2A2261FE70A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26171" y="389351"/>
                  <a:ext cx="3074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A891486-BDB8-DC56-BBB8-CDE3413BDF7D}"/>
                    </a:ext>
                  </a:extLst>
                </p14:cNvPr>
                <p14:cNvContentPartPr/>
                <p14:nvPr/>
              </p14:nvContentPartPr>
              <p14:xfrm>
                <a:off x="2547691" y="307271"/>
                <a:ext cx="37080" cy="46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A891486-BDB8-DC56-BBB8-CDE3413BDF7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539051" y="298631"/>
                  <a:ext cx="54720" cy="64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A9AB806-D0E7-4552-1731-3A5DF86218C4}"/>
                  </a:ext>
                </a:extLst>
              </p14:cNvPr>
              <p14:cNvContentPartPr/>
              <p14:nvPr/>
            </p14:nvContentPartPr>
            <p14:xfrm>
              <a:off x="5975611" y="1245431"/>
              <a:ext cx="1180800" cy="18630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A9AB806-D0E7-4552-1731-3A5DF86218C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966611" y="1236791"/>
                <a:ext cx="1198440" cy="18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BB0782A3-D700-5CD1-410D-D9409C7B27DD}"/>
                  </a:ext>
                </a:extLst>
              </p14:cNvPr>
              <p14:cNvContentPartPr/>
              <p14:nvPr/>
            </p14:nvContentPartPr>
            <p14:xfrm>
              <a:off x="6155611" y="1106831"/>
              <a:ext cx="831240" cy="15811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BB0782A3-D700-5CD1-410D-D9409C7B27DD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146611" y="1097831"/>
                <a:ext cx="848880" cy="159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3F7D960E-788A-704B-CA41-EBFE1C24C90D}"/>
                  </a:ext>
                </a:extLst>
              </p14:cNvPr>
              <p14:cNvContentPartPr/>
              <p14:nvPr/>
            </p14:nvContentPartPr>
            <p14:xfrm>
              <a:off x="6830611" y="1112591"/>
              <a:ext cx="403920" cy="1638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3F7D960E-788A-704B-CA41-EBFE1C24C90D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821971" y="1103951"/>
                <a:ext cx="421560" cy="18144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0DBEBC30-6E69-FFA6-47FB-03998190AB10}"/>
              </a:ext>
            </a:extLst>
          </p:cNvPr>
          <p:cNvGrpSpPr/>
          <p:nvPr/>
        </p:nvGrpSpPr>
        <p:grpSpPr>
          <a:xfrm>
            <a:off x="3367411" y="1543511"/>
            <a:ext cx="4052880" cy="1963440"/>
            <a:chOff x="3367411" y="1543511"/>
            <a:chExt cx="4052880" cy="196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816CF2B-F026-64F1-20D3-C2659DA12DB1}"/>
                    </a:ext>
                  </a:extLst>
                </p14:cNvPr>
                <p14:cNvContentPartPr/>
                <p14:nvPr/>
              </p14:nvContentPartPr>
              <p14:xfrm>
                <a:off x="3367411" y="2341991"/>
                <a:ext cx="4052880" cy="1164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816CF2B-F026-64F1-20D3-C2659DA12DB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358771" y="2332991"/>
                  <a:ext cx="4070520" cy="11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3325486-CE2B-AB22-7E83-83014E088206}"/>
                    </a:ext>
                  </a:extLst>
                </p14:cNvPr>
                <p14:cNvContentPartPr/>
                <p14:nvPr/>
              </p14:nvContentPartPr>
              <p14:xfrm>
                <a:off x="4440571" y="2344151"/>
                <a:ext cx="1738440" cy="579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3325486-CE2B-AB22-7E83-83014E08820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431931" y="2335511"/>
                  <a:ext cx="175608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74A6517-FC95-DFE8-CB76-92AE3A6E5345}"/>
                    </a:ext>
                  </a:extLst>
                </p14:cNvPr>
                <p14:cNvContentPartPr/>
                <p14:nvPr/>
              </p14:nvContentPartPr>
              <p14:xfrm>
                <a:off x="6398971" y="2224991"/>
                <a:ext cx="115920" cy="457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74A6517-FC95-DFE8-CB76-92AE3A6E534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390331" y="2216351"/>
                  <a:ext cx="13356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6BDD8AA-FE9F-82AB-5E6C-74BCF13B5D8B}"/>
                    </a:ext>
                  </a:extLst>
                </p14:cNvPr>
                <p14:cNvContentPartPr/>
                <p14:nvPr/>
              </p14:nvContentPartPr>
              <p14:xfrm>
                <a:off x="6483211" y="2071991"/>
                <a:ext cx="93600" cy="316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6BDD8AA-FE9F-82AB-5E6C-74BCF13B5D8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474211" y="2062991"/>
                  <a:ext cx="1112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2AB2C92-C741-225C-CA53-E6C9D7645243}"/>
                    </a:ext>
                  </a:extLst>
                </p14:cNvPr>
                <p14:cNvContentPartPr/>
                <p14:nvPr/>
              </p14:nvContentPartPr>
              <p14:xfrm>
                <a:off x="6576811" y="1880111"/>
                <a:ext cx="73800" cy="129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2AB2C92-C741-225C-CA53-E6C9D764524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568171" y="1871111"/>
                  <a:ext cx="914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651BCE1-1E21-6CB9-2E50-8FAD8FEC37F4}"/>
                    </a:ext>
                  </a:extLst>
                </p14:cNvPr>
                <p14:cNvContentPartPr/>
                <p14:nvPr/>
              </p14:nvContentPartPr>
              <p14:xfrm>
                <a:off x="6649531" y="1705151"/>
                <a:ext cx="126360" cy="187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651BCE1-1E21-6CB9-2E50-8FAD8FEC37F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640891" y="1696511"/>
                  <a:ext cx="1440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5834CCD-4099-678E-B1F0-B92B6397A29F}"/>
                    </a:ext>
                  </a:extLst>
                </p14:cNvPr>
                <p14:cNvContentPartPr/>
                <p14:nvPr/>
              </p14:nvContentPartPr>
              <p14:xfrm>
                <a:off x="6716131" y="1543511"/>
                <a:ext cx="143280" cy="144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5834CCD-4099-678E-B1F0-B92B6397A29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707491" y="1534511"/>
                  <a:ext cx="160920" cy="32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C3CA406E-A0C8-9F4A-81FB-9B0527CECCC5}"/>
                  </a:ext>
                </a:extLst>
              </p14:cNvPr>
              <p14:cNvContentPartPr/>
              <p14:nvPr/>
            </p14:nvContentPartPr>
            <p14:xfrm>
              <a:off x="3484771" y="2480591"/>
              <a:ext cx="3784320" cy="8841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C3CA406E-A0C8-9F4A-81FB-9B0527CECCC5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395131" y="2300591"/>
                <a:ext cx="3963960" cy="124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F816B411-1F36-CCE9-9A29-359BC44278F6}"/>
                  </a:ext>
                </a:extLst>
              </p14:cNvPr>
              <p14:cNvContentPartPr/>
              <p14:nvPr/>
            </p14:nvContentPartPr>
            <p14:xfrm>
              <a:off x="4506811" y="2480231"/>
              <a:ext cx="1339200" cy="9684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F816B411-1F36-CCE9-9A29-359BC44278F6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417171" y="2300591"/>
                <a:ext cx="1518840" cy="4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314C3620-5DD6-BFAD-BC1F-1EABF700E380}"/>
                  </a:ext>
                </a:extLst>
              </p14:cNvPr>
              <p14:cNvContentPartPr/>
              <p14:nvPr/>
            </p14:nvContentPartPr>
            <p14:xfrm>
              <a:off x="3815971" y="2609831"/>
              <a:ext cx="2115360" cy="46692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314C3620-5DD6-BFAD-BC1F-1EABF700E380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725971" y="2430191"/>
                <a:ext cx="2295000" cy="82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DEC0D739-264A-C476-C27A-9DEA08A5C61B}"/>
                  </a:ext>
                </a:extLst>
              </p14:cNvPr>
              <p14:cNvContentPartPr/>
              <p14:nvPr/>
            </p14:nvContentPartPr>
            <p14:xfrm>
              <a:off x="5704531" y="2751311"/>
              <a:ext cx="96840" cy="5220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DEC0D739-264A-C476-C27A-9DEA08A5C61B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614891" y="2571671"/>
                <a:ext cx="276480" cy="41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0566C043-665B-88F3-BA10-4687F8618DBC}"/>
                  </a:ext>
                </a:extLst>
              </p14:cNvPr>
              <p14:cNvContentPartPr/>
              <p14:nvPr/>
            </p14:nvContentPartPr>
            <p14:xfrm>
              <a:off x="5913691" y="2459711"/>
              <a:ext cx="248040" cy="26100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0566C043-665B-88F3-BA10-4687F8618DBC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860051" y="2351711"/>
                <a:ext cx="355680" cy="47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709D36D7-708C-55B3-7C6B-A3D9052ED5A9}"/>
                  </a:ext>
                </a:extLst>
              </p14:cNvPr>
              <p14:cNvContentPartPr/>
              <p14:nvPr/>
            </p14:nvContentPartPr>
            <p14:xfrm>
              <a:off x="6010171" y="2142551"/>
              <a:ext cx="558000" cy="88740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709D36D7-708C-55B3-7C6B-A3D9052ED5A9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974531" y="2070911"/>
                <a:ext cx="629640" cy="10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2B5E5A4B-351A-6042-5D39-45E864C71BDF}"/>
                  </a:ext>
                </a:extLst>
              </p14:cNvPr>
              <p14:cNvContentPartPr/>
              <p14:nvPr/>
            </p14:nvContentPartPr>
            <p14:xfrm>
              <a:off x="6583291" y="2137511"/>
              <a:ext cx="42480" cy="345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2B5E5A4B-351A-6042-5D39-45E864C71BDF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547291" y="2065871"/>
                <a:ext cx="11412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0583B0C6-07DE-783A-0A44-B83F768799D1}"/>
                  </a:ext>
                </a:extLst>
              </p14:cNvPr>
              <p14:cNvContentPartPr/>
              <p14:nvPr/>
            </p14:nvContentPartPr>
            <p14:xfrm>
              <a:off x="3383611" y="4275911"/>
              <a:ext cx="4655160" cy="35820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0583B0C6-07DE-783A-0A44-B83F768799D1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3374971" y="4266911"/>
                <a:ext cx="4672800" cy="37584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F30B49AC-FC1C-4824-6359-61807BC75D0B}"/>
              </a:ext>
            </a:extLst>
          </p:cNvPr>
          <p:cNvGrpSpPr/>
          <p:nvPr/>
        </p:nvGrpSpPr>
        <p:grpSpPr>
          <a:xfrm>
            <a:off x="5304211" y="4748591"/>
            <a:ext cx="320400" cy="363240"/>
            <a:chOff x="5304211" y="4748591"/>
            <a:chExt cx="320400" cy="36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EF4C175-CC84-5986-7840-3981AA37BFA0}"/>
                    </a:ext>
                  </a:extLst>
                </p14:cNvPr>
                <p14:cNvContentPartPr/>
                <p14:nvPr/>
              </p14:nvContentPartPr>
              <p14:xfrm>
                <a:off x="5310331" y="4774511"/>
                <a:ext cx="360" cy="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EF4C175-CC84-5986-7840-3981AA37BFA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301331" y="47655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A62CDE4D-2F9E-90C1-9700-96428CB6F430}"/>
                    </a:ext>
                  </a:extLst>
                </p14:cNvPr>
                <p14:cNvContentPartPr/>
                <p14:nvPr/>
              </p14:nvContentPartPr>
              <p14:xfrm>
                <a:off x="5304211" y="4748591"/>
                <a:ext cx="320400" cy="3632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A62CDE4D-2F9E-90C1-9700-96428CB6F43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295571" y="4739591"/>
                  <a:ext cx="338040" cy="38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248BA8A-216E-5DCD-F469-FE55E815E666}"/>
              </a:ext>
            </a:extLst>
          </p:cNvPr>
          <p:cNvGrpSpPr/>
          <p:nvPr/>
        </p:nvGrpSpPr>
        <p:grpSpPr>
          <a:xfrm>
            <a:off x="4675291" y="3555911"/>
            <a:ext cx="1132920" cy="655200"/>
            <a:chOff x="4675291" y="3555911"/>
            <a:chExt cx="1132920" cy="65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4DBF289-1FBE-258D-771D-6AD5507D3986}"/>
                    </a:ext>
                  </a:extLst>
                </p14:cNvPr>
                <p14:cNvContentPartPr/>
                <p14:nvPr/>
              </p14:nvContentPartPr>
              <p14:xfrm>
                <a:off x="4675291" y="3568511"/>
                <a:ext cx="153000" cy="5482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4DBF289-1FBE-258D-771D-6AD5507D398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657291" y="3550871"/>
                  <a:ext cx="188640" cy="58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29AB01E5-91B4-DBA9-8751-63E8D6398BC1}"/>
                    </a:ext>
                  </a:extLst>
                </p14:cNvPr>
                <p14:cNvContentPartPr/>
                <p14:nvPr/>
              </p14:nvContentPartPr>
              <p14:xfrm>
                <a:off x="5101171" y="3595151"/>
                <a:ext cx="209880" cy="6159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29AB01E5-91B4-DBA9-8751-63E8D6398BC1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083171" y="3577511"/>
                  <a:ext cx="245520" cy="65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5695B2A-70A1-731B-E5B0-3315D8E9DC75}"/>
                    </a:ext>
                  </a:extLst>
                </p14:cNvPr>
                <p14:cNvContentPartPr/>
                <p14:nvPr/>
              </p14:nvContentPartPr>
              <p14:xfrm>
                <a:off x="5600851" y="3555911"/>
                <a:ext cx="207360" cy="6346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5695B2A-70A1-731B-E5B0-3315D8E9DC75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582851" y="3537911"/>
                  <a:ext cx="243000" cy="67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FEBAD9F-5FDC-F7C6-8C5D-B10682D48DC9}"/>
              </a:ext>
            </a:extLst>
          </p:cNvPr>
          <p:cNvGrpSpPr/>
          <p:nvPr/>
        </p:nvGrpSpPr>
        <p:grpSpPr>
          <a:xfrm>
            <a:off x="7764451" y="4270871"/>
            <a:ext cx="669960" cy="313560"/>
            <a:chOff x="7764451" y="4270871"/>
            <a:chExt cx="669960" cy="31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0638F7D2-1791-969B-A191-8825F782E148}"/>
                    </a:ext>
                  </a:extLst>
                </p14:cNvPr>
                <p14:cNvContentPartPr/>
                <p14:nvPr/>
              </p14:nvContentPartPr>
              <p14:xfrm>
                <a:off x="7764451" y="4378511"/>
                <a:ext cx="276840" cy="1936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0638F7D2-1791-969B-A191-8825F782E148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755811" y="4369871"/>
                  <a:ext cx="29448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F6CBA2ED-0BC8-31A5-0E54-93C7474E380B}"/>
                    </a:ext>
                  </a:extLst>
                </p14:cNvPr>
                <p14:cNvContentPartPr/>
                <p14:nvPr/>
              </p14:nvContentPartPr>
              <p14:xfrm>
                <a:off x="8237491" y="4304351"/>
                <a:ext cx="196920" cy="2800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F6CBA2ED-0BC8-31A5-0E54-93C7474E380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228851" y="4295351"/>
                  <a:ext cx="21456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634247E-AEE6-CBF9-41F1-24D3009F9FC9}"/>
                    </a:ext>
                  </a:extLst>
                </p14:cNvPr>
                <p14:cNvContentPartPr/>
                <p14:nvPr/>
              </p14:nvContentPartPr>
              <p14:xfrm>
                <a:off x="8195011" y="4270871"/>
                <a:ext cx="209520" cy="295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634247E-AEE6-CBF9-41F1-24D3009F9FC9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186011" y="4261871"/>
                  <a:ext cx="227160" cy="47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0BB7181D-1C50-34F1-18BF-3A71FBA984B5}"/>
                  </a:ext>
                </a:extLst>
              </p14:cNvPr>
              <p14:cNvContentPartPr/>
              <p14:nvPr/>
            </p14:nvContentPartPr>
            <p14:xfrm>
              <a:off x="4015411" y="2607311"/>
              <a:ext cx="851040" cy="48060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0BB7181D-1C50-34F1-18BF-3A71FBA984B5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4006771" y="2598311"/>
                <a:ext cx="868680" cy="49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62" name="Group 61">
            <a:extLst>
              <a:ext uri="{FF2B5EF4-FFF2-40B4-BE49-F238E27FC236}">
                <a16:creationId xmlns:a16="http://schemas.microsoft.com/office/drawing/2014/main" id="{B129EF65-4AD1-E6C3-4FC2-6F8985096761}"/>
              </a:ext>
            </a:extLst>
          </p:cNvPr>
          <p:cNvGrpSpPr/>
          <p:nvPr/>
        </p:nvGrpSpPr>
        <p:grpSpPr>
          <a:xfrm>
            <a:off x="7576531" y="3338111"/>
            <a:ext cx="1663200" cy="464760"/>
            <a:chOff x="7576531" y="3338111"/>
            <a:chExt cx="1663200" cy="464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B4EB86F5-EE08-8A15-97FD-5BF7B952F36B}"/>
                    </a:ext>
                  </a:extLst>
                </p14:cNvPr>
                <p14:cNvContentPartPr/>
                <p14:nvPr/>
              </p14:nvContentPartPr>
              <p14:xfrm>
                <a:off x="7797571" y="3452951"/>
                <a:ext cx="298800" cy="2959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B4EB86F5-EE08-8A15-97FD-5BF7B952F36B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788571" y="3443951"/>
                  <a:ext cx="316440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1E75909-D1F5-A13E-35F1-BD15D19B99B0}"/>
                    </a:ext>
                  </a:extLst>
                </p14:cNvPr>
                <p14:cNvContentPartPr/>
                <p14:nvPr/>
              </p14:nvContentPartPr>
              <p14:xfrm>
                <a:off x="7947691" y="3659591"/>
                <a:ext cx="228240" cy="1432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1E75909-D1F5-A13E-35F1-BD15D19B99B0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939051" y="3650951"/>
                  <a:ext cx="2458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F492A6C-11DD-880D-4261-2643AECDC543}"/>
                    </a:ext>
                  </a:extLst>
                </p14:cNvPr>
                <p14:cNvContentPartPr/>
                <p14:nvPr/>
              </p14:nvContentPartPr>
              <p14:xfrm>
                <a:off x="8267731" y="3563111"/>
                <a:ext cx="206640" cy="230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F492A6C-11DD-880D-4261-2643AECDC54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258731" y="3554111"/>
                  <a:ext cx="2242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BA13C30-6A4D-FE6B-37F6-26615B41C3AE}"/>
                    </a:ext>
                  </a:extLst>
                </p14:cNvPr>
                <p14:cNvContentPartPr/>
                <p14:nvPr/>
              </p14:nvContentPartPr>
              <p14:xfrm>
                <a:off x="8328571" y="3640871"/>
                <a:ext cx="149760" cy="208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BA13C30-6A4D-FE6B-37F6-26615B41C3AE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319571" y="3631871"/>
                  <a:ext cx="1674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9A1A065-96CB-F575-90D3-95317147B7DF}"/>
                    </a:ext>
                  </a:extLst>
                </p14:cNvPr>
                <p14:cNvContentPartPr/>
                <p14:nvPr/>
              </p14:nvContentPartPr>
              <p14:xfrm>
                <a:off x="8645011" y="3487511"/>
                <a:ext cx="127080" cy="2718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9A1A065-96CB-F575-90D3-95317147B7DF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636011" y="3478511"/>
                  <a:ext cx="14472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4E2DAFC6-80CF-FB6F-68D8-72506114AA5D}"/>
                    </a:ext>
                  </a:extLst>
                </p14:cNvPr>
                <p14:cNvContentPartPr/>
                <p14:nvPr/>
              </p14:nvContentPartPr>
              <p14:xfrm>
                <a:off x="8630971" y="3461951"/>
                <a:ext cx="162360" cy="133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4E2DAFC6-80CF-FB6F-68D8-72506114AA5D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621971" y="3452951"/>
                  <a:ext cx="18000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062534D2-D61D-8919-BB09-9007EFF3F6EB}"/>
                    </a:ext>
                  </a:extLst>
                </p14:cNvPr>
                <p14:cNvContentPartPr/>
                <p14:nvPr/>
              </p14:nvContentPartPr>
              <p14:xfrm>
                <a:off x="8871091" y="3338111"/>
                <a:ext cx="103320" cy="1360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062534D2-D61D-8919-BB09-9007EFF3F6E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862091" y="3329471"/>
                  <a:ext cx="12096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47C1E899-2CA1-3C47-7B62-2DA09BFF9131}"/>
                    </a:ext>
                  </a:extLst>
                </p14:cNvPr>
                <p14:cNvContentPartPr/>
                <p14:nvPr/>
              </p14:nvContentPartPr>
              <p14:xfrm>
                <a:off x="9096811" y="3450071"/>
                <a:ext cx="142920" cy="2905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47C1E899-2CA1-3C47-7B62-2DA09BFF913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088171" y="3441431"/>
                  <a:ext cx="16056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FDC73DC-FA3D-1414-DB24-C99437A0EE3D}"/>
                    </a:ext>
                  </a:extLst>
                </p14:cNvPr>
                <p14:cNvContentPartPr/>
                <p14:nvPr/>
              </p14:nvContentPartPr>
              <p14:xfrm>
                <a:off x="7576531" y="3432431"/>
                <a:ext cx="176040" cy="3697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FDC73DC-FA3D-1414-DB24-C99437A0EE3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567891" y="3423431"/>
                  <a:ext cx="193680" cy="387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4FA301D-8832-EFAF-7CA3-0ECABA041C2A}"/>
              </a:ext>
            </a:extLst>
          </p:cNvPr>
          <p:cNvGrpSpPr/>
          <p:nvPr/>
        </p:nvGrpSpPr>
        <p:grpSpPr>
          <a:xfrm>
            <a:off x="9328651" y="3452951"/>
            <a:ext cx="510840" cy="330120"/>
            <a:chOff x="9328651" y="3452951"/>
            <a:chExt cx="510840" cy="33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989FDF3-6A16-22D1-3890-6922BDF25F72}"/>
                    </a:ext>
                  </a:extLst>
                </p14:cNvPr>
                <p14:cNvContentPartPr/>
                <p14:nvPr/>
              </p14:nvContentPartPr>
              <p14:xfrm>
                <a:off x="9328651" y="3452951"/>
                <a:ext cx="142920" cy="3301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989FDF3-6A16-22D1-3890-6922BDF25F72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320011" y="3443951"/>
                  <a:ext cx="16056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B2B94EAB-6897-0F9A-9179-2530ADD9B5DF}"/>
                    </a:ext>
                  </a:extLst>
                </p14:cNvPr>
                <p14:cNvContentPartPr/>
                <p14:nvPr/>
              </p14:nvContentPartPr>
              <p14:xfrm>
                <a:off x="9611611" y="3489671"/>
                <a:ext cx="149760" cy="2505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B2B94EAB-6897-0F9A-9179-2530ADD9B5DF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602611" y="3480671"/>
                  <a:ext cx="16740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372CA58-B576-FD26-36E9-772AD5F6409B}"/>
                    </a:ext>
                  </a:extLst>
                </p14:cNvPr>
                <p14:cNvContentPartPr/>
                <p14:nvPr/>
              </p14:nvContentPartPr>
              <p14:xfrm>
                <a:off x="9577771" y="3557711"/>
                <a:ext cx="261720" cy="176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372CA58-B576-FD26-36E9-772AD5F6409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9568771" y="3549071"/>
                  <a:ext cx="279360" cy="3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2F9E21B-90DA-F9BD-B792-B728CD641D17}"/>
              </a:ext>
            </a:extLst>
          </p:cNvPr>
          <p:cNvGrpSpPr/>
          <p:nvPr/>
        </p:nvGrpSpPr>
        <p:grpSpPr>
          <a:xfrm>
            <a:off x="10109491" y="3567431"/>
            <a:ext cx="243360" cy="106920"/>
            <a:chOff x="10109491" y="3567431"/>
            <a:chExt cx="243360" cy="10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DDE6191C-3994-257F-20A5-E6A0ED774347}"/>
                    </a:ext>
                  </a:extLst>
                </p14:cNvPr>
                <p14:cNvContentPartPr/>
                <p14:nvPr/>
              </p14:nvContentPartPr>
              <p14:xfrm>
                <a:off x="10120651" y="3567431"/>
                <a:ext cx="196200" cy="100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DDE6191C-3994-257F-20A5-E6A0ED774347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112011" y="3558431"/>
                  <a:ext cx="2138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700FC819-8416-FE59-BD6A-39875E67EA64}"/>
                    </a:ext>
                  </a:extLst>
                </p14:cNvPr>
                <p14:cNvContentPartPr/>
                <p14:nvPr/>
              </p14:nvContentPartPr>
              <p14:xfrm>
                <a:off x="10109491" y="3652391"/>
                <a:ext cx="243360" cy="219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700FC819-8416-FE59-BD6A-39875E67EA64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100851" y="3643391"/>
                  <a:ext cx="261000" cy="39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4FF729B2-1007-A128-4E7E-FEE972085A6F}"/>
                  </a:ext>
                </a:extLst>
              </p14:cNvPr>
              <p14:cNvContentPartPr/>
              <p14:nvPr/>
            </p14:nvContentPartPr>
            <p14:xfrm>
              <a:off x="10547251" y="3409391"/>
              <a:ext cx="258120" cy="33480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4FF729B2-1007-A128-4E7E-FEE972085A6F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10538611" y="3400751"/>
                <a:ext cx="275760" cy="352440"/>
              </a:xfrm>
              <a:prstGeom prst="rect">
                <a:avLst/>
              </a:prstGeom>
            </p:spPr>
          </p:pic>
        </mc:Fallback>
      </mc:AlternateContent>
      <p:grpSp>
        <p:nvGrpSpPr>
          <p:cNvPr id="74" name="Group 73">
            <a:extLst>
              <a:ext uri="{FF2B5EF4-FFF2-40B4-BE49-F238E27FC236}">
                <a16:creationId xmlns:a16="http://schemas.microsoft.com/office/drawing/2014/main" id="{50D1232D-02A2-05EA-62FC-3872F0E4384A}"/>
              </a:ext>
            </a:extLst>
          </p:cNvPr>
          <p:cNvGrpSpPr/>
          <p:nvPr/>
        </p:nvGrpSpPr>
        <p:grpSpPr>
          <a:xfrm>
            <a:off x="10964491" y="3386351"/>
            <a:ext cx="689400" cy="355680"/>
            <a:chOff x="10964491" y="3386351"/>
            <a:chExt cx="689400" cy="35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58BE0C73-BCD0-42DA-262E-A53A02D1AA90}"/>
                    </a:ext>
                  </a:extLst>
                </p14:cNvPr>
                <p14:cNvContentPartPr/>
                <p14:nvPr/>
              </p14:nvContentPartPr>
              <p14:xfrm>
                <a:off x="10964491" y="3386351"/>
                <a:ext cx="239760" cy="3394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58BE0C73-BCD0-42DA-262E-A53A02D1AA9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0955851" y="3377351"/>
                  <a:ext cx="257400" cy="35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238A47CD-DDE9-856A-9D7A-E53258D4F3AA}"/>
                    </a:ext>
                  </a:extLst>
                </p14:cNvPr>
                <p14:cNvContentPartPr/>
                <p14:nvPr/>
              </p14:nvContentPartPr>
              <p14:xfrm>
                <a:off x="11449051" y="3436751"/>
                <a:ext cx="27360" cy="3052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238A47CD-DDE9-856A-9D7A-E53258D4F3A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1440051" y="3427751"/>
                  <a:ext cx="4500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8B19D291-A74F-A1F0-848E-B7705B7B391C}"/>
                    </a:ext>
                  </a:extLst>
                </p14:cNvPr>
                <p14:cNvContentPartPr/>
                <p14:nvPr/>
              </p14:nvContentPartPr>
              <p14:xfrm>
                <a:off x="11279131" y="3409391"/>
                <a:ext cx="374760" cy="378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8B19D291-A74F-A1F0-848E-B7705B7B391C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1270131" y="3400751"/>
                  <a:ext cx="392400" cy="5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1D5CC69-E0F4-ADC1-3404-35F4B30C7F14}"/>
              </a:ext>
            </a:extLst>
          </p:cNvPr>
          <p:cNvGrpSpPr/>
          <p:nvPr/>
        </p:nvGrpSpPr>
        <p:grpSpPr>
          <a:xfrm>
            <a:off x="7140211" y="1386551"/>
            <a:ext cx="2051640" cy="328680"/>
            <a:chOff x="7140211" y="1386551"/>
            <a:chExt cx="2051640" cy="32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3341E9F-CBE7-49DB-2A8B-070E00105911}"/>
                    </a:ext>
                  </a:extLst>
                </p14:cNvPr>
                <p14:cNvContentPartPr/>
                <p14:nvPr/>
              </p14:nvContentPartPr>
              <p14:xfrm>
                <a:off x="7140211" y="1526591"/>
                <a:ext cx="1156320" cy="1886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3341E9F-CBE7-49DB-2A8B-070E00105911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7131571" y="1517951"/>
                  <a:ext cx="117396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5BC4F05-12B0-2C68-D982-152EB5160F73}"/>
                    </a:ext>
                  </a:extLst>
                </p14:cNvPr>
                <p14:cNvContentPartPr/>
                <p14:nvPr/>
              </p14:nvContentPartPr>
              <p14:xfrm>
                <a:off x="8479771" y="1386551"/>
                <a:ext cx="188280" cy="3139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5BC4F05-12B0-2C68-D982-152EB5160F7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8470771" y="1377911"/>
                  <a:ext cx="20592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9BEE4A4E-2F1A-65F8-7107-D9D012842FC1}"/>
                    </a:ext>
                  </a:extLst>
                </p14:cNvPr>
                <p14:cNvContentPartPr/>
                <p14:nvPr/>
              </p14:nvContentPartPr>
              <p14:xfrm>
                <a:off x="8912491" y="1411031"/>
                <a:ext cx="32760" cy="2678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9BEE4A4E-2F1A-65F8-7107-D9D012842FC1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8903851" y="1402031"/>
                  <a:ext cx="5040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F8A2467F-C176-5CEB-163C-66BAE355848C}"/>
                    </a:ext>
                  </a:extLst>
                </p14:cNvPr>
                <p14:cNvContentPartPr/>
                <p14:nvPr/>
              </p14:nvContentPartPr>
              <p14:xfrm>
                <a:off x="8788291" y="1417871"/>
                <a:ext cx="403560" cy="399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F8A2467F-C176-5CEB-163C-66BAE355848C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8779651" y="1409231"/>
                  <a:ext cx="421200" cy="5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4D81F0F-A934-5C95-C4E1-92F8FB7370DC}"/>
              </a:ext>
            </a:extLst>
          </p:cNvPr>
          <p:cNvGrpSpPr/>
          <p:nvPr/>
        </p:nvGrpSpPr>
        <p:grpSpPr>
          <a:xfrm>
            <a:off x="8682811" y="4802591"/>
            <a:ext cx="2584800" cy="1774440"/>
            <a:chOff x="8682811" y="4802591"/>
            <a:chExt cx="2584800" cy="177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175972FA-CBA1-A39E-D78F-821733A15D18}"/>
                    </a:ext>
                  </a:extLst>
                </p14:cNvPr>
                <p14:cNvContentPartPr/>
                <p14:nvPr/>
              </p14:nvContentPartPr>
              <p14:xfrm>
                <a:off x="9006811" y="5596751"/>
                <a:ext cx="321840" cy="3056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175972FA-CBA1-A39E-D78F-821733A15D18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8998171" y="5587751"/>
                  <a:ext cx="33948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06D3FBF-3EFF-F5A9-4171-6B2061DA8C36}"/>
                    </a:ext>
                  </a:extLst>
                </p14:cNvPr>
                <p14:cNvContentPartPr/>
                <p14:nvPr/>
              </p14:nvContentPartPr>
              <p14:xfrm>
                <a:off x="9569491" y="5665511"/>
                <a:ext cx="203400" cy="194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06D3FBF-3EFF-F5A9-4171-6B2061DA8C36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9560491" y="5656871"/>
                  <a:ext cx="2210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7D7BBC80-5E6E-E7B6-419C-26567B7A8863}"/>
                    </a:ext>
                  </a:extLst>
                </p14:cNvPr>
                <p14:cNvContentPartPr/>
                <p14:nvPr/>
              </p14:nvContentPartPr>
              <p14:xfrm>
                <a:off x="9554011" y="5761631"/>
                <a:ext cx="213480" cy="234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7D7BBC80-5E6E-E7B6-419C-26567B7A8863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9545011" y="5752991"/>
                  <a:ext cx="2311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52119A0E-9C62-6A67-8B59-3938397BB2B6}"/>
                    </a:ext>
                  </a:extLst>
                </p14:cNvPr>
                <p14:cNvContentPartPr/>
                <p14:nvPr/>
              </p14:nvContentPartPr>
              <p14:xfrm>
                <a:off x="10159531" y="5205071"/>
                <a:ext cx="183240" cy="3625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52119A0E-9C62-6A67-8B59-3938397BB2B6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150531" y="5196431"/>
                  <a:ext cx="20088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86F712E7-FF34-EBD8-18D6-6D334CE9E6F5}"/>
                    </a:ext>
                  </a:extLst>
                </p14:cNvPr>
                <p14:cNvContentPartPr/>
                <p14:nvPr/>
              </p14:nvContentPartPr>
              <p14:xfrm>
                <a:off x="10435291" y="5246471"/>
                <a:ext cx="290880" cy="2898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86F712E7-FF34-EBD8-18D6-6D334CE9E6F5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426291" y="5237831"/>
                  <a:ext cx="30852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F5C86DEF-30FB-C66D-C723-22B2F42D4230}"/>
                    </a:ext>
                  </a:extLst>
                </p14:cNvPr>
                <p14:cNvContentPartPr/>
                <p14:nvPr/>
              </p14:nvContentPartPr>
              <p14:xfrm>
                <a:off x="10577131" y="5441951"/>
                <a:ext cx="93960" cy="1616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F5C86DEF-30FB-C66D-C723-22B2F42D4230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568131" y="5433311"/>
                  <a:ext cx="11160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78DDF715-7E17-6B0F-6FE4-8DE3E7C34E22}"/>
                    </a:ext>
                  </a:extLst>
                </p14:cNvPr>
                <p14:cNvContentPartPr/>
                <p14:nvPr/>
              </p14:nvContentPartPr>
              <p14:xfrm>
                <a:off x="10052971" y="5702231"/>
                <a:ext cx="748440" cy="295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78DDF715-7E17-6B0F-6FE4-8DE3E7C34E22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043971" y="5693231"/>
                  <a:ext cx="7660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74C46C42-689C-862C-6B97-B80650466869}"/>
                    </a:ext>
                  </a:extLst>
                </p14:cNvPr>
                <p14:cNvContentPartPr/>
                <p14:nvPr/>
              </p14:nvContentPartPr>
              <p14:xfrm>
                <a:off x="10095811" y="5801951"/>
                <a:ext cx="246240" cy="3715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74C46C42-689C-862C-6B97-B80650466869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087171" y="5792951"/>
                  <a:ext cx="26388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31098A2-90F8-C855-A78F-E85FC0036F35}"/>
                    </a:ext>
                  </a:extLst>
                </p14:cNvPr>
                <p14:cNvContentPartPr/>
                <p14:nvPr/>
              </p14:nvContentPartPr>
              <p14:xfrm>
                <a:off x="10547251" y="5881511"/>
                <a:ext cx="38160" cy="2170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31098A2-90F8-C855-A78F-E85FC0036F35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538251" y="5872871"/>
                  <a:ext cx="5580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E9AA182E-2E6E-0EC6-9264-B3FF6DAA2697}"/>
                    </a:ext>
                  </a:extLst>
                </p14:cNvPr>
                <p14:cNvContentPartPr/>
                <p14:nvPr/>
              </p14:nvContentPartPr>
              <p14:xfrm>
                <a:off x="10397131" y="5843711"/>
                <a:ext cx="296640" cy="165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E9AA182E-2E6E-0EC6-9264-B3FF6DAA2697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388491" y="5835071"/>
                  <a:ext cx="3142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AB67B13-DA4F-D3CF-0205-F027F52FC03B}"/>
                    </a:ext>
                  </a:extLst>
                </p14:cNvPr>
                <p14:cNvContentPartPr/>
                <p14:nvPr/>
              </p14:nvContentPartPr>
              <p14:xfrm>
                <a:off x="8682811" y="4802591"/>
                <a:ext cx="2584800" cy="17744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AB67B13-DA4F-D3CF-0205-F027F52FC03B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8673811" y="4793951"/>
                  <a:ext cx="2602440" cy="1792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42906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7BEFF1-42FE-7383-3209-151EC361C2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3712"/>
          <a:stretch>
            <a:fillRect/>
          </a:stretch>
        </p:blipFill>
        <p:spPr>
          <a:xfrm>
            <a:off x="0" y="-73994"/>
            <a:ext cx="7140394" cy="3707318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0302DD04-F4D9-7C22-6657-5FEF5CD17E24}"/>
              </a:ext>
            </a:extLst>
          </p:cNvPr>
          <p:cNvGrpSpPr/>
          <p:nvPr/>
        </p:nvGrpSpPr>
        <p:grpSpPr>
          <a:xfrm>
            <a:off x="7510651" y="75791"/>
            <a:ext cx="4463280" cy="1388880"/>
            <a:chOff x="7510651" y="75791"/>
            <a:chExt cx="4463280" cy="138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EE4E2445-4B8D-552F-5AE4-E9D269F2AD4B}"/>
                    </a:ext>
                  </a:extLst>
                </p14:cNvPr>
                <p14:cNvContentPartPr/>
                <p14:nvPr/>
              </p14:nvContentPartPr>
              <p14:xfrm>
                <a:off x="7510651" y="144911"/>
                <a:ext cx="336240" cy="1123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EE4E2445-4B8D-552F-5AE4-E9D269F2AD4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502011" y="135911"/>
                  <a:ext cx="35388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4B825E76-6229-3768-FC31-FB0422AA96BC}"/>
                    </a:ext>
                  </a:extLst>
                </p14:cNvPr>
                <p14:cNvContentPartPr/>
                <p14:nvPr/>
              </p14:nvContentPartPr>
              <p14:xfrm>
                <a:off x="7658251" y="210791"/>
                <a:ext cx="100440" cy="2044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4B825E76-6229-3768-FC31-FB0422AA96B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649611" y="202151"/>
                  <a:ext cx="1180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6740E778-B442-E1C2-A6CB-ACAE40BB8C76}"/>
                    </a:ext>
                  </a:extLst>
                </p14:cNvPr>
                <p14:cNvContentPartPr/>
                <p14:nvPr/>
              </p14:nvContentPartPr>
              <p14:xfrm>
                <a:off x="7873891" y="123671"/>
                <a:ext cx="360720" cy="2800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6740E778-B442-E1C2-A6CB-ACAE40BB8C7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864891" y="114671"/>
                  <a:ext cx="37836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6D0A042-39E0-EBB4-CD3B-BC500A3B2223}"/>
                    </a:ext>
                  </a:extLst>
                </p14:cNvPr>
                <p14:cNvContentPartPr/>
                <p14:nvPr/>
              </p14:nvContentPartPr>
              <p14:xfrm>
                <a:off x="8087731" y="220871"/>
                <a:ext cx="360" cy="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6D0A042-39E0-EBB4-CD3B-BC500A3B222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079091" y="2122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B378F83-B3AC-24F6-C04A-113F16FD52D1}"/>
                    </a:ext>
                  </a:extLst>
                </p14:cNvPr>
                <p14:cNvContentPartPr/>
                <p14:nvPr/>
              </p14:nvContentPartPr>
              <p14:xfrm>
                <a:off x="8309131" y="75791"/>
                <a:ext cx="1012680" cy="342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B378F83-B3AC-24F6-C04A-113F16FD52D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300131" y="66791"/>
                  <a:ext cx="103032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D628A3D-6E6F-2FDD-E66B-4EE0DDC27715}"/>
                    </a:ext>
                  </a:extLst>
                </p14:cNvPr>
                <p14:cNvContentPartPr/>
                <p14:nvPr/>
              </p14:nvContentPartPr>
              <p14:xfrm>
                <a:off x="9440251" y="147071"/>
                <a:ext cx="363240" cy="2379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D628A3D-6E6F-2FDD-E66B-4EE0DDC2771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431611" y="138431"/>
                  <a:ext cx="38088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0EBCE08-E29C-BD49-021A-004B7E9803BC}"/>
                    </a:ext>
                  </a:extLst>
                </p14:cNvPr>
                <p14:cNvContentPartPr/>
                <p14:nvPr/>
              </p14:nvContentPartPr>
              <p14:xfrm>
                <a:off x="9921571" y="152471"/>
                <a:ext cx="595080" cy="2462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0EBCE08-E29C-BD49-021A-004B7E9803B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912571" y="143471"/>
                  <a:ext cx="61272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97F4E34-7CBE-67D1-1153-7A9B97D777B3}"/>
                    </a:ext>
                  </a:extLst>
                </p14:cNvPr>
                <p14:cNvContentPartPr/>
                <p14:nvPr/>
              </p14:nvContentPartPr>
              <p14:xfrm>
                <a:off x="10339891" y="210431"/>
                <a:ext cx="268920" cy="52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97F4E34-7CBE-67D1-1153-7A9B97D777B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330891" y="201431"/>
                  <a:ext cx="28656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2D388DC-186D-8E03-5C23-FBBB93F3586A}"/>
                    </a:ext>
                  </a:extLst>
                </p14:cNvPr>
                <p14:cNvContentPartPr/>
                <p14:nvPr/>
              </p14:nvContentPartPr>
              <p14:xfrm>
                <a:off x="9992131" y="445511"/>
                <a:ext cx="489960" cy="738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2D388DC-186D-8E03-5C23-FBBB93F3586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983131" y="436511"/>
                  <a:ext cx="50760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678464AE-E9E4-D3E4-9C85-6FC083B29354}"/>
                    </a:ext>
                  </a:extLst>
                </p14:cNvPr>
                <p14:cNvContentPartPr/>
                <p14:nvPr/>
              </p14:nvContentPartPr>
              <p14:xfrm>
                <a:off x="10707451" y="208271"/>
                <a:ext cx="1266480" cy="3304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678464AE-E9E4-D3E4-9C85-6FC083B2935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698451" y="199631"/>
                  <a:ext cx="1284120" cy="34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05C60BF-C54C-7C5C-23A8-55D82519DA7B}"/>
                    </a:ext>
                  </a:extLst>
                </p14:cNvPr>
                <p14:cNvContentPartPr/>
                <p14:nvPr/>
              </p14:nvContentPartPr>
              <p14:xfrm>
                <a:off x="11640211" y="258671"/>
                <a:ext cx="227880" cy="439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05C60BF-C54C-7C5C-23A8-55D82519DA7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631211" y="249671"/>
                  <a:ext cx="24552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9BB5B18-8EE7-4DCD-B616-C8556DE3E9AC}"/>
                    </a:ext>
                  </a:extLst>
                </p14:cNvPr>
                <p14:cNvContentPartPr/>
                <p14:nvPr/>
              </p14:nvContentPartPr>
              <p14:xfrm>
                <a:off x="11557411" y="205391"/>
                <a:ext cx="48600" cy="32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9BB5B18-8EE7-4DCD-B616-C8556DE3E9A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548771" y="196751"/>
                  <a:ext cx="6624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7978B57-CE86-4703-5D91-71171FD8B04A}"/>
                    </a:ext>
                  </a:extLst>
                </p14:cNvPr>
                <p14:cNvContentPartPr/>
                <p14:nvPr/>
              </p14:nvContentPartPr>
              <p14:xfrm>
                <a:off x="10731571" y="421391"/>
                <a:ext cx="1102320" cy="24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7978B57-CE86-4703-5D91-71171FD8B04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722931" y="412391"/>
                  <a:ext cx="11199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64AD047B-30AF-4001-BB17-C1F629CD4489}"/>
                    </a:ext>
                  </a:extLst>
                </p14:cNvPr>
                <p14:cNvContentPartPr/>
                <p14:nvPr/>
              </p14:nvContentPartPr>
              <p14:xfrm>
                <a:off x="10302811" y="656111"/>
                <a:ext cx="1028520" cy="3582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64AD047B-30AF-4001-BB17-C1F629CD448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293811" y="647471"/>
                  <a:ext cx="1046160" cy="37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1001B60-4D52-EDAE-8BEE-1C06913BB9A3}"/>
                    </a:ext>
                  </a:extLst>
                </p14:cNvPr>
                <p14:cNvContentPartPr/>
                <p14:nvPr/>
              </p14:nvContentPartPr>
              <p14:xfrm>
                <a:off x="11375611" y="759071"/>
                <a:ext cx="360" cy="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1001B60-4D52-EDAE-8BEE-1C06913BB9A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366611" y="7500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54A612C-2D5C-8188-310E-877D68688D90}"/>
                    </a:ext>
                  </a:extLst>
                </p14:cNvPr>
                <p14:cNvContentPartPr/>
                <p14:nvPr/>
              </p14:nvContentPartPr>
              <p14:xfrm>
                <a:off x="11409091" y="797591"/>
                <a:ext cx="88920" cy="72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54A612C-2D5C-8188-310E-877D68688D90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1400451" y="788591"/>
                  <a:ext cx="10656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38FA5BD-9900-A02B-E159-488801188210}"/>
                    </a:ext>
                  </a:extLst>
                </p14:cNvPr>
                <p14:cNvContentPartPr/>
                <p14:nvPr/>
              </p14:nvContentPartPr>
              <p14:xfrm>
                <a:off x="11036851" y="720551"/>
                <a:ext cx="76680" cy="122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38FA5BD-9900-A02B-E159-48880118821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1028211" y="711551"/>
                  <a:ext cx="943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0E303E1-ADBA-5D4B-6A0D-5E82DCA523A0}"/>
                    </a:ext>
                  </a:extLst>
                </p14:cNvPr>
                <p14:cNvContentPartPr/>
                <p14:nvPr/>
              </p14:nvContentPartPr>
              <p14:xfrm>
                <a:off x="7728091" y="580511"/>
                <a:ext cx="181440" cy="3816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0E303E1-ADBA-5D4B-6A0D-5E82DCA523A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719091" y="571511"/>
                  <a:ext cx="199080" cy="39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9FC121C-9FAE-7296-DDB6-E76C80D039B2}"/>
                    </a:ext>
                  </a:extLst>
                </p14:cNvPr>
                <p14:cNvContentPartPr/>
                <p14:nvPr/>
              </p14:nvContentPartPr>
              <p14:xfrm>
                <a:off x="7972891" y="534071"/>
                <a:ext cx="507960" cy="297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9FC121C-9FAE-7296-DDB6-E76C80D039B2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964251" y="525071"/>
                  <a:ext cx="52560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7397950-9C28-0704-9824-6E13E3EE2C56}"/>
                    </a:ext>
                  </a:extLst>
                </p14:cNvPr>
                <p14:cNvContentPartPr/>
                <p14:nvPr/>
              </p14:nvContentPartPr>
              <p14:xfrm>
                <a:off x="8053531" y="644951"/>
                <a:ext cx="245880" cy="774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7397950-9C28-0704-9824-6E13E3EE2C5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044531" y="636311"/>
                  <a:ext cx="26352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4E2769F-24A3-2F19-E972-4340E3EA335B}"/>
                    </a:ext>
                  </a:extLst>
                </p14:cNvPr>
                <p14:cNvContentPartPr/>
                <p14:nvPr/>
              </p14:nvContentPartPr>
              <p14:xfrm>
                <a:off x="8710891" y="533711"/>
                <a:ext cx="658440" cy="4392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4E2769F-24A3-2F19-E972-4340E3EA335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02251" y="525071"/>
                  <a:ext cx="676080" cy="45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777FE47-4439-CA3C-760E-31368569689F}"/>
                    </a:ext>
                  </a:extLst>
                </p14:cNvPr>
                <p14:cNvContentPartPr/>
                <p14:nvPr/>
              </p14:nvContentPartPr>
              <p14:xfrm>
                <a:off x="9454291" y="847271"/>
                <a:ext cx="90720" cy="1587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777FE47-4439-CA3C-760E-31368569689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445651" y="838271"/>
                  <a:ext cx="1083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6F5D864-1049-C0D3-1DDE-8BFFC19A5A69}"/>
                    </a:ext>
                  </a:extLst>
                </p14:cNvPr>
                <p14:cNvContentPartPr/>
                <p14:nvPr/>
              </p14:nvContentPartPr>
              <p14:xfrm>
                <a:off x="9676411" y="631631"/>
                <a:ext cx="450720" cy="2390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6F5D864-1049-C0D3-1DDE-8BFFC19A5A6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667411" y="622991"/>
                  <a:ext cx="4683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87473FD-32DE-23AE-82C1-9E2E8E174A68}"/>
                    </a:ext>
                  </a:extLst>
                </p14:cNvPr>
                <p14:cNvContentPartPr/>
                <p14:nvPr/>
              </p14:nvContentPartPr>
              <p14:xfrm>
                <a:off x="9951451" y="671591"/>
                <a:ext cx="278640" cy="47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87473FD-32DE-23AE-82C1-9E2E8E174A6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942451" y="662591"/>
                  <a:ext cx="29628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118D1247-B198-9B79-D901-FAD05331BC43}"/>
                    </a:ext>
                  </a:extLst>
                </p14:cNvPr>
                <p14:cNvContentPartPr/>
                <p14:nvPr/>
              </p14:nvContentPartPr>
              <p14:xfrm>
                <a:off x="7752211" y="1041311"/>
                <a:ext cx="645840" cy="2574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118D1247-B198-9B79-D901-FAD05331BC4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743571" y="1032311"/>
                  <a:ext cx="66348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9EEB149-4835-BC72-7F72-91710B47E183}"/>
                    </a:ext>
                  </a:extLst>
                </p14:cNvPr>
                <p14:cNvContentPartPr/>
                <p14:nvPr/>
              </p14:nvContentPartPr>
              <p14:xfrm>
                <a:off x="8214451" y="1104311"/>
                <a:ext cx="248760" cy="568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9EEB149-4835-BC72-7F72-91710B47E18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205811" y="1095311"/>
                  <a:ext cx="26640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C22EB82-7FE5-669F-358F-FF4CC1B0AFB0}"/>
                    </a:ext>
                  </a:extLst>
                </p14:cNvPr>
                <p14:cNvContentPartPr/>
                <p14:nvPr/>
              </p14:nvContentPartPr>
              <p14:xfrm>
                <a:off x="8410291" y="1350911"/>
                <a:ext cx="87840" cy="1137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C22EB82-7FE5-669F-358F-FF4CC1B0AFB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401651" y="1342271"/>
                  <a:ext cx="10548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C33F3AFE-F99F-1855-EC29-1F8FBA8A2797}"/>
                    </a:ext>
                  </a:extLst>
                </p14:cNvPr>
                <p14:cNvContentPartPr/>
                <p14:nvPr/>
              </p14:nvContentPartPr>
              <p14:xfrm>
                <a:off x="8704411" y="1207271"/>
                <a:ext cx="771120" cy="1594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33F3AFE-F99F-1855-EC29-1F8FBA8A279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695411" y="1198271"/>
                  <a:ext cx="78876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E031A9EF-73D2-0C33-5CED-0D1EFF52B07B}"/>
                    </a:ext>
                  </a:extLst>
                </p14:cNvPr>
                <p14:cNvContentPartPr/>
                <p14:nvPr/>
              </p14:nvContentPartPr>
              <p14:xfrm>
                <a:off x="8959651" y="1157951"/>
                <a:ext cx="29880" cy="19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E031A9EF-73D2-0C33-5CED-0D1EFF52B07B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951011" y="1148951"/>
                  <a:ext cx="4752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53EDB4F-15B1-8E11-A4A5-47AAAC5499DE}"/>
                    </a:ext>
                  </a:extLst>
                </p14:cNvPr>
                <p14:cNvContentPartPr/>
                <p14:nvPr/>
              </p14:nvContentPartPr>
              <p14:xfrm>
                <a:off x="9811411" y="1038071"/>
                <a:ext cx="277560" cy="2674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53EDB4F-15B1-8E11-A4A5-47AAAC5499D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802771" y="1029071"/>
                  <a:ext cx="29520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E8E3DE5D-59B0-4A62-F5F3-B85E1AC9F669}"/>
                    </a:ext>
                  </a:extLst>
                </p14:cNvPr>
                <p14:cNvContentPartPr/>
                <p14:nvPr/>
              </p14:nvContentPartPr>
              <p14:xfrm>
                <a:off x="10312531" y="1106471"/>
                <a:ext cx="269280" cy="1357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E8E3DE5D-59B0-4A62-F5F3-B85E1AC9F66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303531" y="1097471"/>
                  <a:ext cx="2869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A06332D-CE0F-942D-897E-08803B0ACE83}"/>
                    </a:ext>
                  </a:extLst>
                </p14:cNvPr>
                <p14:cNvContentPartPr/>
                <p14:nvPr/>
              </p14:nvContentPartPr>
              <p14:xfrm>
                <a:off x="10731211" y="1037711"/>
                <a:ext cx="198360" cy="2574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A06332D-CE0F-942D-897E-08803B0ACE83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722211" y="1028711"/>
                  <a:ext cx="21600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7F4FD41-E592-CA61-44B1-E88082716ED9}"/>
                    </a:ext>
                  </a:extLst>
                </p14:cNvPr>
                <p14:cNvContentPartPr/>
                <p14:nvPr/>
              </p14:nvContentPartPr>
              <p14:xfrm>
                <a:off x="10930291" y="1275311"/>
                <a:ext cx="120960" cy="1306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7F4FD41-E592-CA61-44B1-E88082716ED9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921291" y="1266671"/>
                  <a:ext cx="138600" cy="148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558232A4-0E36-E5C3-441D-EAB46B56E953}"/>
                  </a:ext>
                </a:extLst>
              </p14:cNvPr>
              <p14:cNvContentPartPr/>
              <p14:nvPr/>
            </p14:nvContentPartPr>
            <p14:xfrm>
              <a:off x="3030811" y="712271"/>
              <a:ext cx="1729800" cy="5148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558232A4-0E36-E5C3-441D-EAB46B56E953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3022171" y="703271"/>
                <a:ext cx="1747440" cy="6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D041CD3B-EC89-6053-41AB-E0EADA50A5A6}"/>
                  </a:ext>
                </a:extLst>
              </p14:cNvPr>
              <p14:cNvContentPartPr/>
              <p14:nvPr/>
            </p14:nvContentPartPr>
            <p14:xfrm>
              <a:off x="8090988" y="2398994"/>
              <a:ext cx="159488" cy="280107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D041CD3B-EC89-6053-41AB-E0EADA50A5A6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8082348" y="2390353"/>
                <a:ext cx="177129" cy="2977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18E0991F-6B9E-2FC5-B425-CF18FE03607F}"/>
                  </a:ext>
                </a:extLst>
              </p14:cNvPr>
              <p14:cNvContentPartPr/>
              <p14:nvPr/>
            </p14:nvContentPartPr>
            <p14:xfrm>
              <a:off x="8310014" y="2651954"/>
              <a:ext cx="66016" cy="93472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18E0991F-6B9E-2FC5-B425-CF18FE03607F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8301044" y="2643326"/>
                <a:ext cx="83596" cy="1110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C30D73DD-8F20-C105-CD0B-A34125988EBA}"/>
                  </a:ext>
                </a:extLst>
              </p14:cNvPr>
              <p14:cNvContentPartPr/>
              <p14:nvPr/>
            </p14:nvContentPartPr>
            <p14:xfrm>
              <a:off x="8439271" y="2371230"/>
              <a:ext cx="75579" cy="319902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C30D73DD-8F20-C105-CD0B-A34125988EBA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8430633" y="2362234"/>
                <a:ext cx="93214" cy="3375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4841A08B-65DB-0785-CE34-1513B44DFE08}"/>
                  </a:ext>
                </a:extLst>
              </p14:cNvPr>
              <p14:cNvContentPartPr/>
              <p14:nvPr/>
            </p14:nvContentPartPr>
            <p14:xfrm>
              <a:off x="8541380" y="2453288"/>
              <a:ext cx="140053" cy="202985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4841A08B-65DB-0785-CE34-1513B44DFE08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8532739" y="2444290"/>
                <a:ext cx="157695" cy="2206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457EC6FD-2A49-229A-3C8D-C248D349F5AD}"/>
                  </a:ext>
                </a:extLst>
              </p14:cNvPr>
              <p14:cNvContentPartPr/>
              <p14:nvPr/>
            </p14:nvContentPartPr>
            <p14:xfrm>
              <a:off x="8599993" y="2667996"/>
              <a:ext cx="70027" cy="76505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457EC6FD-2A49-229A-3C8D-C248D349F5AD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8591374" y="2659017"/>
                <a:ext cx="87624" cy="941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D8711531-5A8C-C0EA-F4E7-93A1A7358A9D}"/>
                  </a:ext>
                </a:extLst>
              </p14:cNvPr>
              <p14:cNvContentPartPr/>
              <p14:nvPr/>
            </p14:nvContentPartPr>
            <p14:xfrm>
              <a:off x="8815625" y="2470563"/>
              <a:ext cx="14807" cy="184476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D8711531-5A8C-C0EA-F4E7-93A1A7358A9D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8806596" y="2461933"/>
                <a:ext cx="32503" cy="2020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48280941-8214-BEF9-973E-57B7099AB2E6}"/>
                  </a:ext>
                </a:extLst>
              </p14:cNvPr>
              <p14:cNvContentPartPr/>
              <p14:nvPr/>
            </p14:nvContentPartPr>
            <p14:xfrm>
              <a:off x="8738812" y="2439098"/>
              <a:ext cx="182008" cy="31774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48280941-8214-BEF9-973E-57B7099AB2E6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8729802" y="2430432"/>
                <a:ext cx="199668" cy="494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0762A8C5-6692-8EE4-43B1-9A6E1967893F}"/>
                  </a:ext>
                </a:extLst>
              </p14:cNvPr>
              <p14:cNvContentPartPr/>
              <p14:nvPr/>
            </p14:nvContentPartPr>
            <p14:xfrm>
              <a:off x="8936244" y="2370613"/>
              <a:ext cx="107354" cy="424479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0762A8C5-6692-8EE4-43B1-9A6E1967893F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8927238" y="2361612"/>
                <a:ext cx="125006" cy="4421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4D3D8B97-EB45-5062-7BC3-4C8EFD5BB497}"/>
                  </a:ext>
                </a:extLst>
              </p14:cNvPr>
              <p14:cNvContentPartPr/>
              <p14:nvPr/>
            </p14:nvContentPartPr>
            <p14:xfrm>
              <a:off x="9220361" y="2536580"/>
              <a:ext cx="125554" cy="27455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4D3D8B97-EB45-5062-7BC3-4C8EFD5BB497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9211367" y="2527910"/>
                <a:ext cx="143182" cy="451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EA067C42-245D-32E3-4008-74E5894AFDE7}"/>
                  </a:ext>
                </a:extLst>
              </p14:cNvPr>
              <p14:cNvContentPartPr/>
              <p14:nvPr/>
            </p14:nvContentPartPr>
            <p14:xfrm>
              <a:off x="9229307" y="2605064"/>
              <a:ext cx="167509" cy="17584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EA067C42-245D-32E3-4008-74E5894AFDE7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9220680" y="2596093"/>
                <a:ext cx="185123" cy="351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E344B465-694A-561D-4DD1-67F1C5CE0E89}"/>
                  </a:ext>
                </a:extLst>
              </p14:cNvPr>
              <p14:cNvContentPartPr/>
              <p14:nvPr/>
            </p14:nvContentPartPr>
            <p14:xfrm>
              <a:off x="9531317" y="2328659"/>
              <a:ext cx="173370" cy="352293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E344B465-694A-561D-4DD1-67F1C5CE0E89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9522684" y="2319663"/>
                <a:ext cx="190995" cy="3699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40B317D5-5E7F-5990-0DD2-7DA9FA0EE4DC}"/>
                  </a:ext>
                </a:extLst>
              </p14:cNvPr>
              <p14:cNvContentPartPr/>
              <p14:nvPr/>
            </p14:nvContentPartPr>
            <p14:xfrm>
              <a:off x="9751577" y="2665836"/>
              <a:ext cx="74654" cy="71261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40B317D5-5E7F-5990-0DD2-7DA9FA0EE4DC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9742604" y="2656838"/>
                <a:ext cx="92241" cy="888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D8433CCB-92EF-5D26-3022-05BCBEF2958D}"/>
                  </a:ext>
                </a:extLst>
              </p14:cNvPr>
              <p14:cNvContentPartPr/>
              <p14:nvPr/>
            </p14:nvContentPartPr>
            <p14:xfrm>
              <a:off x="9856154" y="2681878"/>
              <a:ext cx="81441" cy="55219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D8433CCB-92EF-5D26-3022-05BCBEF2958D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9847543" y="2672914"/>
                <a:ext cx="99021" cy="727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A5EACAC7-8A9A-8A4A-9711-870766AD068F}"/>
                  </a:ext>
                </a:extLst>
              </p14:cNvPr>
              <p14:cNvContentPartPr/>
              <p14:nvPr/>
            </p14:nvContentPartPr>
            <p14:xfrm>
              <a:off x="10011941" y="2276525"/>
              <a:ext cx="116300" cy="50191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A5EACAC7-8A9A-8A4A-9711-870766AD068F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10003300" y="2267524"/>
                <a:ext cx="133943" cy="5195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55CDC756-C4AF-DABB-FCAB-52EBBF466556}"/>
                  </a:ext>
                </a:extLst>
              </p14:cNvPr>
              <p14:cNvContentPartPr/>
              <p14:nvPr/>
            </p14:nvContentPartPr>
            <p14:xfrm>
              <a:off x="10159089" y="2418120"/>
              <a:ext cx="131416" cy="236302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55CDC756-C4AF-DABB-FCAB-52EBBF466556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10150112" y="2409475"/>
                <a:ext cx="149010" cy="2539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70706D7D-0C62-8372-6C88-222B43FB7E29}"/>
                  </a:ext>
                </a:extLst>
              </p14:cNvPr>
              <p14:cNvContentPartPr/>
              <p14:nvPr/>
            </p14:nvContentPartPr>
            <p14:xfrm>
              <a:off x="10428707" y="2456990"/>
              <a:ext cx="10489" cy="150234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70706D7D-0C62-8372-6C88-222B43FB7E29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10419966" y="2447983"/>
                <a:ext cx="27621" cy="1678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B8CA4C6B-6136-AE7A-4302-F07905DBF9B4}"/>
                  </a:ext>
                </a:extLst>
              </p14:cNvPr>
              <p14:cNvContentPartPr/>
              <p14:nvPr/>
            </p14:nvContentPartPr>
            <p14:xfrm>
              <a:off x="10374105" y="2518379"/>
              <a:ext cx="145606" cy="22211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B8CA4C6B-6136-AE7A-4302-F07905DBF9B4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10365095" y="2509423"/>
                <a:ext cx="163266" cy="39765"/>
              </a:xfrm>
              <a:prstGeom prst="rect">
                <a:avLst/>
              </a:prstGeom>
            </p:spPr>
          </p:pic>
        </mc:Fallback>
      </mc:AlternateContent>
      <p:grpSp>
        <p:nvGrpSpPr>
          <p:cNvPr id="95" name="Group 94">
            <a:extLst>
              <a:ext uri="{FF2B5EF4-FFF2-40B4-BE49-F238E27FC236}">
                <a16:creationId xmlns:a16="http://schemas.microsoft.com/office/drawing/2014/main" id="{91D1EDDB-40EB-595F-EB1E-921D2D50B628}"/>
              </a:ext>
            </a:extLst>
          </p:cNvPr>
          <p:cNvGrpSpPr/>
          <p:nvPr/>
        </p:nvGrpSpPr>
        <p:grpSpPr>
          <a:xfrm>
            <a:off x="10624289" y="2166703"/>
            <a:ext cx="825821" cy="678673"/>
            <a:chOff x="10624289" y="2166703"/>
            <a:chExt cx="825821" cy="678673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B4FB44DC-6B44-AB7C-4F0B-F7B46C1F076E}"/>
                    </a:ext>
                  </a:extLst>
                </p14:cNvPr>
                <p14:cNvContentPartPr/>
                <p14:nvPr/>
              </p14:nvContentPartPr>
              <p14:xfrm>
                <a:off x="10624289" y="2262026"/>
                <a:ext cx="15424" cy="1795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B4FB44DC-6B44-AB7C-4F0B-F7B46C1F076E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0615322" y="2253031"/>
                  <a:ext cx="33000" cy="1971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490634D-2BE6-E36B-73D5-BF565B005B86}"/>
                    </a:ext>
                  </a:extLst>
                </p14:cNvPr>
                <p14:cNvContentPartPr/>
                <p14:nvPr/>
              </p14:nvContentPartPr>
              <p14:xfrm>
                <a:off x="10671487" y="2251846"/>
                <a:ext cx="22828" cy="167509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490634D-2BE6-E36B-73D5-BF565B005B86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662926" y="2242859"/>
                  <a:ext cx="40306" cy="1851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C96543AF-FCE6-E49D-0A0F-7518A1D8BF2D}"/>
                    </a:ext>
                  </a:extLst>
                </p14:cNvPr>
                <p14:cNvContentPartPr/>
                <p14:nvPr/>
              </p14:nvContentPartPr>
              <p14:xfrm>
                <a:off x="10708814" y="2334520"/>
                <a:ext cx="85143" cy="17584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C96543AF-FCE6-E49D-0A0F-7518A1D8BF2D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699833" y="2325907"/>
                  <a:ext cx="102746" cy="351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8CCAD907-E205-8CAB-BF0E-790A6EFBB2F9}"/>
                    </a:ext>
                  </a:extLst>
                </p14:cNvPr>
                <p14:cNvContentPartPr/>
                <p14:nvPr/>
              </p14:nvContentPartPr>
              <p14:xfrm>
                <a:off x="10792723" y="2246910"/>
                <a:ext cx="11106" cy="167817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8CCAD907-E205-8CAB-BF0E-790A6EFBB2F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783767" y="2238267"/>
                  <a:ext cx="28661" cy="1854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D723874D-C6BF-B196-6147-5A0343EF4641}"/>
                    </a:ext>
                  </a:extLst>
                </p14:cNvPr>
                <p14:cNvContentPartPr/>
                <p14:nvPr/>
              </p14:nvContentPartPr>
              <p14:xfrm>
                <a:off x="10863366" y="2166703"/>
                <a:ext cx="53677" cy="92546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D723874D-C6BF-B196-6147-5A0343EF4641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854778" y="2157700"/>
                  <a:ext cx="71211" cy="1101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804FB426-2AD9-F3ED-7E2C-F86E1DE47C20}"/>
                    </a:ext>
                  </a:extLst>
                </p14:cNvPr>
                <p14:cNvContentPartPr/>
                <p14:nvPr/>
              </p14:nvContentPartPr>
              <p14:xfrm>
                <a:off x="10632618" y="2453905"/>
                <a:ext cx="243705" cy="37636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804FB426-2AD9-F3ED-7E2C-F86E1DE47C20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623619" y="2444944"/>
                  <a:ext cx="261344" cy="551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73B29605-3589-F60C-1BAD-5A0CAFAA98A7}"/>
                    </a:ext>
                  </a:extLst>
                </p14:cNvPr>
                <p14:cNvContentPartPr/>
                <p14:nvPr/>
              </p14:nvContentPartPr>
              <p14:xfrm>
                <a:off x="10646808" y="2538739"/>
                <a:ext cx="105811" cy="87302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73B29605-3589-F60C-1BAD-5A0CAFAA98A7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638170" y="2530081"/>
                  <a:ext cx="123446" cy="1049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9DB95FF2-482C-AB85-8946-B9563CC20788}"/>
                    </a:ext>
                  </a:extLst>
                </p14:cNvPr>
                <p14:cNvContentPartPr/>
                <p14:nvPr/>
              </p14:nvContentPartPr>
              <p14:xfrm>
                <a:off x="10640021" y="2633136"/>
                <a:ext cx="76813" cy="79898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9DB95FF2-482C-AB85-8946-B9563CC20788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631048" y="2624498"/>
                  <a:ext cx="94401" cy="975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629F6E17-4E15-9BC5-2344-7E751BF792A5}"/>
                    </a:ext>
                  </a:extLst>
                </p14:cNvPr>
                <p14:cNvContentPartPr/>
                <p14:nvPr/>
              </p14:nvContentPartPr>
              <p14:xfrm>
                <a:off x="10797967" y="2617712"/>
                <a:ext cx="26221" cy="87302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629F6E17-4E15-9BC5-2344-7E751BF792A5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789346" y="2608693"/>
                  <a:ext cx="43821" cy="1049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4121FC8C-6CE9-D1E6-3E11-8FFA673E4855}"/>
                    </a:ext>
                  </a:extLst>
                </p14:cNvPr>
                <p14:cNvContentPartPr/>
                <p14:nvPr/>
              </p14:nvContentPartPr>
              <p14:xfrm>
                <a:off x="10857505" y="2612159"/>
                <a:ext cx="9255" cy="91929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4121FC8C-6CE9-D1E6-3E11-8FFA673E4855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848250" y="2603541"/>
                  <a:ext cx="27395" cy="1095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8F332401-6736-547D-62E2-68C4B542685A}"/>
                    </a:ext>
                  </a:extLst>
                </p14:cNvPr>
                <p14:cNvContentPartPr/>
                <p14:nvPr/>
              </p14:nvContentPartPr>
              <p14:xfrm>
                <a:off x="10776373" y="2586555"/>
                <a:ext cx="148691" cy="48124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8F332401-6736-547D-62E2-68C4B542685A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767732" y="2577577"/>
                  <a:ext cx="166332" cy="657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AF46DF20-DB2F-14DC-37DD-97A0D77AAB60}"/>
                    </a:ext>
                  </a:extLst>
                </p14:cNvPr>
                <p14:cNvContentPartPr/>
                <p14:nvPr/>
              </p14:nvContentPartPr>
              <p14:xfrm>
                <a:off x="11041055" y="2488147"/>
                <a:ext cx="58613" cy="92546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AF46DF20-DB2F-14DC-37DD-97A0D77AAB60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1032425" y="2479179"/>
                  <a:ext cx="76233" cy="1101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96386087-3C55-CF64-1FD8-2BF0F39C142D}"/>
                    </a:ext>
                  </a:extLst>
                </p14:cNvPr>
                <p14:cNvContentPartPr/>
                <p14:nvPr/>
              </p14:nvContentPartPr>
              <p14:xfrm>
                <a:off x="11222138" y="2423365"/>
                <a:ext cx="21286" cy="181699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96386087-3C55-CF64-1FD8-2BF0F39C142D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1213119" y="2414370"/>
                  <a:ext cx="38964" cy="1993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9C56DB3A-A8B2-D2F8-A9EE-C657D1B2B47F}"/>
                    </a:ext>
                  </a:extLst>
                </p14:cNvPr>
                <p14:cNvContentPartPr/>
                <p14:nvPr/>
              </p14:nvContentPartPr>
              <p14:xfrm>
                <a:off x="11133293" y="2404239"/>
                <a:ext cx="195273" cy="101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9C56DB3A-A8B2-D2F8-A9EE-C657D1B2B47F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1124646" y="2395513"/>
                  <a:ext cx="212927" cy="279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BBECEB0-76FE-8D90-CD72-6EEB86E7CEFF}"/>
                    </a:ext>
                  </a:extLst>
                </p14:cNvPr>
                <p14:cNvContentPartPr/>
                <p14:nvPr/>
              </p14:nvContentPartPr>
              <p14:xfrm>
                <a:off x="11335970" y="2258324"/>
                <a:ext cx="114140" cy="587052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BBECEB0-76FE-8D90-CD72-6EEB86E7CEFF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1326968" y="2249686"/>
                  <a:ext cx="131783" cy="604689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EBE0E5AD-23E2-9003-35C3-EC52C1791CF7}"/>
                  </a:ext>
                </a:extLst>
              </p14:cNvPr>
              <p14:cNvContentPartPr/>
              <p14:nvPr/>
            </p14:nvContentPartPr>
            <p14:xfrm>
              <a:off x="2118931" y="2768951"/>
              <a:ext cx="178560" cy="25416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EBE0E5AD-23E2-9003-35C3-EC52C1791CF7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2065291" y="2661311"/>
                <a:ext cx="286200" cy="46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966B5AD6-F780-9A0E-27D4-8C7BD3730E7F}"/>
                  </a:ext>
                </a:extLst>
              </p14:cNvPr>
              <p14:cNvContentPartPr/>
              <p14:nvPr/>
            </p14:nvContentPartPr>
            <p14:xfrm>
              <a:off x="5111611" y="2745911"/>
              <a:ext cx="110160" cy="14760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966B5AD6-F780-9A0E-27D4-8C7BD3730E7F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5057611" y="2637911"/>
                <a:ext cx="217800" cy="363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42" name="Group 141">
            <a:extLst>
              <a:ext uri="{FF2B5EF4-FFF2-40B4-BE49-F238E27FC236}">
                <a16:creationId xmlns:a16="http://schemas.microsoft.com/office/drawing/2014/main" id="{9BE25250-329B-0973-DEDD-C542298900AF}"/>
              </a:ext>
            </a:extLst>
          </p:cNvPr>
          <p:cNvGrpSpPr/>
          <p:nvPr/>
        </p:nvGrpSpPr>
        <p:grpSpPr>
          <a:xfrm>
            <a:off x="257603" y="3633324"/>
            <a:ext cx="2239984" cy="433708"/>
            <a:chOff x="5141491" y="3574991"/>
            <a:chExt cx="3668400" cy="71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9C685082-635C-3EEF-69A8-27E4CC2DC9F0}"/>
                    </a:ext>
                  </a:extLst>
                </p14:cNvPr>
                <p14:cNvContentPartPr/>
                <p14:nvPr/>
              </p14:nvContentPartPr>
              <p14:xfrm>
                <a:off x="5141491" y="3863351"/>
                <a:ext cx="204480" cy="2804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9C685082-635C-3EEF-69A8-27E4CC2DC9F0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126759" y="3849211"/>
                  <a:ext cx="233355" cy="3093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3D329661-2202-95B8-686E-E09153136ACB}"/>
                    </a:ext>
                  </a:extLst>
                </p14:cNvPr>
                <p14:cNvContentPartPr/>
                <p14:nvPr/>
              </p14:nvContentPartPr>
              <p14:xfrm>
                <a:off x="5317171" y="4147391"/>
                <a:ext cx="97560" cy="1058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3D329661-2202-95B8-686E-E09153136ACB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303066" y="4133279"/>
                  <a:ext cx="126358" cy="1346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BE426E18-3DC6-A992-9724-FFEE3C2E930F}"/>
                    </a:ext>
                  </a:extLst>
                </p14:cNvPr>
                <p14:cNvContentPartPr/>
                <p14:nvPr/>
              </p14:nvContentPartPr>
              <p14:xfrm>
                <a:off x="5493211" y="3837431"/>
                <a:ext cx="98640" cy="42588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BE426E18-3DC6-A992-9724-FFEE3C2E930F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478532" y="3822705"/>
                  <a:ext cx="127410" cy="4547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AB4803BF-FC32-0A13-920D-5484BADACEB4}"/>
                    </a:ext>
                  </a:extLst>
                </p14:cNvPr>
                <p14:cNvContentPartPr/>
                <p14:nvPr/>
              </p14:nvContentPartPr>
              <p14:xfrm>
                <a:off x="5641891" y="3959471"/>
                <a:ext cx="186840" cy="2131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AB4803BF-FC32-0A13-920D-5484BADACEB4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5627156" y="3944753"/>
                  <a:ext cx="215721" cy="2419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27405414-74B2-8F2B-8F59-4CE5CF152F2D}"/>
                    </a:ext>
                  </a:extLst>
                </p14:cNvPr>
                <p14:cNvContentPartPr/>
                <p14:nvPr/>
              </p14:nvContentPartPr>
              <p14:xfrm>
                <a:off x="5795971" y="4156031"/>
                <a:ext cx="56520" cy="882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27405414-74B2-8F2B-8F59-4CE5CF152F2D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781252" y="4141331"/>
                  <a:ext cx="85369" cy="1170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7C277C0-6E22-08B6-AC62-37C74A0BC8D0}"/>
                    </a:ext>
                  </a:extLst>
                </p14:cNvPr>
                <p14:cNvContentPartPr/>
                <p14:nvPr/>
              </p14:nvContentPartPr>
              <p14:xfrm>
                <a:off x="6023491" y="3947231"/>
                <a:ext cx="18360" cy="2077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7C277C0-6E22-08B6-AC62-37C74A0BC8D0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6008685" y="3932520"/>
                  <a:ext cx="47381" cy="2365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30AA8A1E-22D2-6415-FAE0-B79B1EC1F29D}"/>
                    </a:ext>
                  </a:extLst>
                </p14:cNvPr>
                <p14:cNvContentPartPr/>
                <p14:nvPr/>
              </p14:nvContentPartPr>
              <p14:xfrm>
                <a:off x="5910811" y="3931751"/>
                <a:ext cx="205560" cy="140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30AA8A1E-22D2-6415-FAE0-B79B1EC1F29D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5896086" y="3917126"/>
                  <a:ext cx="234421" cy="427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E2F47770-AC54-69AF-B39F-E6B3C9297ABF}"/>
                    </a:ext>
                  </a:extLst>
                </p14:cNvPr>
                <p14:cNvContentPartPr/>
                <p14:nvPr/>
              </p14:nvContentPartPr>
              <p14:xfrm>
                <a:off x="6122131" y="3842471"/>
                <a:ext cx="133560" cy="3852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E2F47770-AC54-69AF-B39F-E6B3C9297ABF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6107422" y="3827746"/>
                  <a:ext cx="162390" cy="4140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458D145-63C7-A9BE-6ACA-DE1885D571F3}"/>
                    </a:ext>
                  </a:extLst>
                </p14:cNvPr>
                <p14:cNvContentPartPr/>
                <p14:nvPr/>
              </p14:nvContentPartPr>
              <p14:xfrm>
                <a:off x="6350011" y="4006631"/>
                <a:ext cx="160200" cy="291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2458D145-63C7-A9BE-6ACA-DE1885D571F3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6335876" y="3992051"/>
                  <a:ext cx="189060" cy="577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EB775AA4-E424-9B8F-44EB-CC5D6D868CED}"/>
                    </a:ext>
                  </a:extLst>
                </p14:cNvPr>
                <p14:cNvContentPartPr/>
                <p14:nvPr/>
              </p14:nvContentPartPr>
              <p14:xfrm>
                <a:off x="6354331" y="4076471"/>
                <a:ext cx="139680" cy="288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EB775AA4-E424-9B8F-44EB-CC5D6D868CED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6339659" y="4061777"/>
                  <a:ext cx="168438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9EDF10E1-70EC-41F5-FA7E-BCD654B85BED}"/>
                    </a:ext>
                  </a:extLst>
                </p14:cNvPr>
                <p14:cNvContentPartPr/>
                <p14:nvPr/>
              </p14:nvContentPartPr>
              <p14:xfrm>
                <a:off x="6608491" y="3841031"/>
                <a:ext cx="204480" cy="3114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9EDF10E1-70EC-41F5-FA7E-BCD654B85BED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6593759" y="3826315"/>
                  <a:ext cx="233355" cy="3402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332ACB9-41C9-2CCE-2D2C-E82AFCDA45AB}"/>
                    </a:ext>
                  </a:extLst>
                </p14:cNvPr>
                <p14:cNvContentPartPr/>
                <p14:nvPr/>
              </p14:nvContentPartPr>
              <p14:xfrm>
                <a:off x="6796771" y="4130831"/>
                <a:ext cx="93240" cy="1170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332ACB9-41C9-2CCE-2D2C-E82AFCDA45AB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6782018" y="4116133"/>
                  <a:ext cx="122156" cy="1458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B60C78A5-C95D-94C7-5223-2A8B968232A9}"/>
                    </a:ext>
                  </a:extLst>
                </p14:cNvPr>
                <p14:cNvContentPartPr/>
                <p14:nvPr/>
              </p14:nvContentPartPr>
              <p14:xfrm>
                <a:off x="6910531" y="4166111"/>
                <a:ext cx="97560" cy="871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B60C78A5-C95D-94C7-5223-2A8B968232A9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6895838" y="4151983"/>
                  <a:ext cx="126358" cy="1159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03816382-DFA4-81B2-C96F-66D4492CBAE0}"/>
                    </a:ext>
                  </a:extLst>
                </p14:cNvPr>
                <p14:cNvContentPartPr/>
                <p14:nvPr/>
              </p14:nvContentPartPr>
              <p14:xfrm>
                <a:off x="7091251" y="3748511"/>
                <a:ext cx="101880" cy="5367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03816382-DFA4-81B2-C96F-66D4492CBAE0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7076528" y="3733781"/>
                  <a:ext cx="130736" cy="5656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2540752C-4E13-C1C4-388E-F7F860B40DCD}"/>
                    </a:ext>
                  </a:extLst>
                </p14:cNvPr>
                <p14:cNvContentPartPr/>
                <p14:nvPr/>
              </p14:nvContentPartPr>
              <p14:xfrm>
                <a:off x="7256491" y="3891071"/>
                <a:ext cx="138600" cy="2250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2540752C-4E13-C1C4-388E-F7F860B40DCD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241809" y="3876346"/>
                  <a:ext cx="167377" cy="2538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8B68191C-9BE6-5EA4-BC7F-0E892EDB9552}"/>
                    </a:ext>
                  </a:extLst>
                </p14:cNvPr>
                <p14:cNvContentPartPr/>
                <p14:nvPr/>
              </p14:nvContentPartPr>
              <p14:xfrm>
                <a:off x="7538371" y="3930671"/>
                <a:ext cx="4680" cy="1458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8B68191C-9BE6-5EA4-BC7F-0E892EDB9552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7523746" y="3915973"/>
                  <a:ext cx="33345" cy="1746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E908DA37-FA47-67D0-973E-2FE2F43B0C4B}"/>
                    </a:ext>
                  </a:extLst>
                </p14:cNvPr>
                <p14:cNvContentPartPr/>
                <p14:nvPr/>
              </p14:nvContentPartPr>
              <p14:xfrm>
                <a:off x="7470691" y="4011311"/>
                <a:ext cx="152640" cy="162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E908DA37-FA47-67D0-973E-2FE2F43B0C4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7456014" y="3996847"/>
                  <a:ext cx="181407" cy="445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9901D664-E047-2523-6549-829A2DCC2FBF}"/>
                    </a:ext>
                  </a:extLst>
                </p14:cNvPr>
                <p14:cNvContentPartPr/>
                <p14:nvPr/>
              </p14:nvContentPartPr>
              <p14:xfrm>
                <a:off x="7714411" y="3729071"/>
                <a:ext cx="15480" cy="19224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9901D664-E047-2523-6549-829A2DCC2FBF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7699526" y="3714374"/>
                  <a:ext cx="44654" cy="2210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FECF007A-378F-E577-0FE6-F956CEF4AF6C}"/>
                    </a:ext>
                  </a:extLst>
                </p14:cNvPr>
                <p14:cNvContentPartPr/>
                <p14:nvPr/>
              </p14:nvContentPartPr>
              <p14:xfrm>
                <a:off x="7756171" y="3737351"/>
                <a:ext cx="11880" cy="1832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FECF007A-378F-E577-0FE6-F956CEF4AF6C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7742028" y="3722621"/>
                  <a:ext cx="39600" cy="2121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EF0A67A4-AAB1-3C33-AB65-3984D63E3159}"/>
                    </a:ext>
                  </a:extLst>
                </p14:cNvPr>
                <p14:cNvContentPartPr/>
                <p14:nvPr/>
              </p14:nvContentPartPr>
              <p14:xfrm>
                <a:off x="7749691" y="3813671"/>
                <a:ext cx="106200" cy="262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EF0A67A4-AAB1-3C33-AB65-3984D63E3159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7734941" y="3799071"/>
                  <a:ext cx="135110" cy="548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52E5D272-6357-44B9-2FB9-000947566DBD}"/>
                    </a:ext>
                  </a:extLst>
                </p14:cNvPr>
                <p14:cNvContentPartPr/>
                <p14:nvPr/>
              </p14:nvContentPartPr>
              <p14:xfrm>
                <a:off x="7865251" y="3717911"/>
                <a:ext cx="21960" cy="18072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52E5D272-6357-44B9-2FB9-000947566DBD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7850804" y="3703194"/>
                  <a:ext cx="50277" cy="2095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6DF4742E-D96F-3146-A32D-6C7361B756ED}"/>
                    </a:ext>
                  </a:extLst>
                </p14:cNvPr>
                <p14:cNvContentPartPr/>
                <p14:nvPr/>
              </p14:nvContentPartPr>
              <p14:xfrm>
                <a:off x="7904491" y="3574991"/>
                <a:ext cx="77400" cy="990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6DF4742E-D96F-3146-A32D-6C7361B756ED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7889720" y="3560259"/>
                  <a:ext cx="106351" cy="1278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2CAE60E8-14E1-4B36-D5E6-A2BAD8629AB8}"/>
                    </a:ext>
                  </a:extLst>
                </p14:cNvPr>
                <p14:cNvContentPartPr/>
                <p14:nvPr/>
              </p14:nvContentPartPr>
              <p14:xfrm>
                <a:off x="7690291" y="3953711"/>
                <a:ext cx="335520" cy="4104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2CAE60E8-14E1-4B36-D5E6-A2BAD8629AB8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7675549" y="3939054"/>
                  <a:ext cx="364414" cy="697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06CE257C-DF44-3FD1-C1E4-0FB51E262115}"/>
                    </a:ext>
                  </a:extLst>
                </p14:cNvPr>
                <p14:cNvContentPartPr/>
                <p14:nvPr/>
              </p14:nvContentPartPr>
              <p14:xfrm>
                <a:off x="7715491" y="4051991"/>
                <a:ext cx="138240" cy="8424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06CE257C-DF44-3FD1-C1E4-0FB51E262115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7700785" y="4037264"/>
                  <a:ext cx="167065" cy="1131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6D8DA153-82F5-6372-808F-42C4DA7E2716}"/>
                    </a:ext>
                  </a:extLst>
                </p14:cNvPr>
                <p14:cNvContentPartPr/>
                <p14:nvPr/>
              </p14:nvContentPartPr>
              <p14:xfrm>
                <a:off x="7706491" y="4138751"/>
                <a:ext cx="116280" cy="846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6D8DA153-82F5-6372-808F-42C4DA7E2716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7692396" y="4124063"/>
                  <a:ext cx="145056" cy="1133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BBB6EA21-E6A5-4CE0-C3EA-142BC21C4E4F}"/>
                    </a:ext>
                  </a:extLst>
                </p14:cNvPr>
                <p14:cNvContentPartPr/>
                <p14:nvPr/>
              </p14:nvContentPartPr>
              <p14:xfrm>
                <a:off x="7890451" y="4081871"/>
                <a:ext cx="41400" cy="1054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BBB6EA21-E6A5-4CE0-C3EA-142BC21C4E4F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7875665" y="4067139"/>
                  <a:ext cx="70380" cy="1343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2618EFEC-30BE-59AD-F319-3E7F7A769273}"/>
                    </a:ext>
                  </a:extLst>
                </p14:cNvPr>
                <p14:cNvContentPartPr/>
                <p14:nvPr/>
              </p14:nvContentPartPr>
              <p14:xfrm>
                <a:off x="7975771" y="4073951"/>
                <a:ext cx="14040" cy="12096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2618EFEC-30BE-59AD-F319-3E7F7A769273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7961146" y="4059271"/>
                  <a:ext cx="42705" cy="1497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183092D5-145B-F67C-5079-3DA5E644700F}"/>
                    </a:ext>
                  </a:extLst>
                </p14:cNvPr>
                <p14:cNvContentPartPr/>
                <p14:nvPr/>
              </p14:nvContentPartPr>
              <p14:xfrm>
                <a:off x="7865251" y="4075391"/>
                <a:ext cx="169920" cy="514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183092D5-145B-F67C-5079-3DA5E644700F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7850552" y="4060766"/>
                  <a:ext cx="198730" cy="801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97C6B73F-C9C1-CA7E-3F65-7AC5E099CF83}"/>
                    </a:ext>
                  </a:extLst>
                </p14:cNvPr>
                <p14:cNvContentPartPr/>
                <p14:nvPr/>
              </p14:nvContentPartPr>
              <p14:xfrm>
                <a:off x="8147491" y="3882071"/>
                <a:ext cx="106560" cy="1861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97C6B73F-C9C1-CA7E-3F65-7AC5E099CF83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8132773" y="3867935"/>
                  <a:ext cx="135408" cy="2149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530034F0-D994-BB4F-5C6B-EDD0D653F995}"/>
                    </a:ext>
                  </a:extLst>
                </p14:cNvPr>
                <p14:cNvContentPartPr/>
                <p14:nvPr/>
              </p14:nvContentPartPr>
              <p14:xfrm>
                <a:off x="8444131" y="3785591"/>
                <a:ext cx="50040" cy="2412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530034F0-D994-BB4F-5C6B-EDD0D653F995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8429413" y="3770848"/>
                  <a:ext cx="78887" cy="2700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71AAD3EA-CF0C-D968-39E8-5D62DF3423AF}"/>
                    </a:ext>
                  </a:extLst>
                </p14:cNvPr>
                <p14:cNvContentPartPr/>
                <p14:nvPr/>
              </p14:nvContentPartPr>
              <p14:xfrm>
                <a:off x="8305531" y="3796751"/>
                <a:ext cx="298440" cy="180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71AAD3EA-CF0C-D968-39E8-5D62DF3423AF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8290786" y="3782235"/>
                  <a:ext cx="327340" cy="464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34287836-8AD3-21FC-16CD-9D36084329AE}"/>
                    </a:ext>
                  </a:extLst>
                </p14:cNvPr>
                <p14:cNvContentPartPr/>
                <p14:nvPr/>
              </p14:nvContentPartPr>
              <p14:xfrm>
                <a:off x="8668771" y="3643031"/>
                <a:ext cx="141120" cy="56232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34287836-8AD3-21FC-16CD-9D36084329AE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8654659" y="3628295"/>
                  <a:ext cx="169932" cy="591202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CFE15B8A-EE3E-FCBF-2DC7-1C2B75FC9BD5}"/>
              </a:ext>
            </a:extLst>
      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6831365" y="3010183"/>
            <a:ext cx="5360635" cy="3847817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0D1E33CD-2B47-2A8B-71A1-B8301C96B8D6}"/>
              </a:ext>
            </a:extLst>
      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0" y="4134992"/>
            <a:ext cx="5104622" cy="272300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04">
            <p14:nvContentPartPr>
              <p14:cNvPr id="147" name="Ink 146">
                <a:extLst>
                  <a:ext uri="{FF2B5EF4-FFF2-40B4-BE49-F238E27FC236}">
                    <a16:creationId xmlns:a16="http://schemas.microsoft.com/office/drawing/2014/main" id="{F342C15B-86D1-7370-5067-E275A9E6B11A}"/>
                  </a:ext>
                </a:extLst>
              </p14:cNvPr>
              <p14:cNvContentPartPr/>
              <p14:nvPr/>
            </p14:nvContentPartPr>
            <p14:xfrm>
              <a:off x="363211" y="4435031"/>
              <a:ext cx="437760" cy="221760"/>
            </p14:xfrm>
          </p:contentPart>
        </mc:Choice>
        <mc:Fallback xmlns="">
          <p:pic>
            <p:nvPicPr>
              <p:cNvPr id="147" name="Ink 146">
                <a:extLst>
                  <a:ext uri="{FF2B5EF4-FFF2-40B4-BE49-F238E27FC236}">
                    <a16:creationId xmlns:a16="http://schemas.microsoft.com/office/drawing/2014/main" id="{F342C15B-86D1-7370-5067-E275A9E6B11A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309571" y="4327391"/>
                <a:ext cx="545400" cy="43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4675EADA-CF70-2104-CA0C-8216F061AE67}"/>
                  </a:ext>
                </a:extLst>
              </p14:cNvPr>
              <p14:cNvContentPartPr/>
              <p14:nvPr/>
            </p14:nvContentPartPr>
            <p14:xfrm>
              <a:off x="462571" y="4484351"/>
              <a:ext cx="418320" cy="205200"/>
            </p14:xfrm>
          </p:contentPart>
        </mc:Choice>
        <mc:Fallback xmlns=""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4675EADA-CF70-2104-CA0C-8216F061AE67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408931" y="4376351"/>
                <a:ext cx="525960" cy="42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">
            <p14:nvContentPartPr>
              <p14:cNvPr id="149" name="Ink 148">
                <a:extLst>
                  <a:ext uri="{FF2B5EF4-FFF2-40B4-BE49-F238E27FC236}">
                    <a16:creationId xmlns:a16="http://schemas.microsoft.com/office/drawing/2014/main" id="{BF731A82-8121-2E2B-7C6B-B0542A57AB28}"/>
                  </a:ext>
                </a:extLst>
              </p14:cNvPr>
              <p14:cNvContentPartPr/>
              <p14:nvPr/>
            </p14:nvContentPartPr>
            <p14:xfrm>
              <a:off x="7621531" y="3288791"/>
              <a:ext cx="627120" cy="187560"/>
            </p14:xfrm>
          </p:contentPart>
        </mc:Choice>
        <mc:Fallback xmlns="">
          <p:pic>
            <p:nvPicPr>
              <p:cNvPr id="149" name="Ink 148">
                <a:extLst>
                  <a:ext uri="{FF2B5EF4-FFF2-40B4-BE49-F238E27FC236}">
                    <a16:creationId xmlns:a16="http://schemas.microsoft.com/office/drawing/2014/main" id="{BF731A82-8121-2E2B-7C6B-B0542A57AB28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7567891" y="3180791"/>
                <a:ext cx="734760" cy="40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150" name="Ink 149">
                <a:extLst>
                  <a:ext uri="{FF2B5EF4-FFF2-40B4-BE49-F238E27FC236}">
                    <a16:creationId xmlns:a16="http://schemas.microsoft.com/office/drawing/2014/main" id="{6B3101C3-EE56-9F8E-F458-2C1C289488BD}"/>
                  </a:ext>
                </a:extLst>
              </p14:cNvPr>
              <p14:cNvContentPartPr/>
              <p14:nvPr/>
            </p14:nvContentPartPr>
            <p14:xfrm>
              <a:off x="6783091" y="815591"/>
              <a:ext cx="292320" cy="379440"/>
            </p14:xfrm>
          </p:contentPart>
        </mc:Choice>
        <mc:Fallback xmlns="">
          <p:pic>
            <p:nvPicPr>
              <p:cNvPr id="150" name="Ink 149">
                <a:extLst>
                  <a:ext uri="{FF2B5EF4-FFF2-40B4-BE49-F238E27FC236}">
                    <a16:creationId xmlns:a16="http://schemas.microsoft.com/office/drawing/2014/main" id="{6B3101C3-EE56-9F8E-F458-2C1C289488BD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6729451" y="707951"/>
                <a:ext cx="399960" cy="59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082FF7D3-C440-0B47-0C19-61FD9315B3F4}"/>
                  </a:ext>
                </a:extLst>
              </p14:cNvPr>
              <p14:cNvContentPartPr/>
              <p14:nvPr/>
            </p14:nvContentPartPr>
            <p14:xfrm>
              <a:off x="10621771" y="6301271"/>
              <a:ext cx="342000" cy="344160"/>
            </p14:xfrm>
          </p:contentPart>
        </mc:Choice>
        <mc:Fallback xmlns=""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082FF7D3-C440-0B47-0C19-61FD9315B3F4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10568131" y="6193271"/>
                <a:ext cx="449640" cy="55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152" name="Ink 151">
                <a:extLst>
                  <a:ext uri="{FF2B5EF4-FFF2-40B4-BE49-F238E27FC236}">
                    <a16:creationId xmlns:a16="http://schemas.microsoft.com/office/drawing/2014/main" id="{266CB053-07B1-D113-7BD4-E53CA21333EC}"/>
                  </a:ext>
                </a:extLst>
              </p14:cNvPr>
              <p14:cNvContentPartPr/>
              <p14:nvPr/>
            </p14:nvContentPartPr>
            <p14:xfrm>
              <a:off x="6992971" y="5821031"/>
              <a:ext cx="961200" cy="412200"/>
            </p14:xfrm>
          </p:contentPart>
        </mc:Choice>
        <mc:Fallback xmlns="">
          <p:pic>
            <p:nvPicPr>
              <p:cNvPr id="152" name="Ink 151">
                <a:extLst>
                  <a:ext uri="{FF2B5EF4-FFF2-40B4-BE49-F238E27FC236}">
                    <a16:creationId xmlns:a16="http://schemas.microsoft.com/office/drawing/2014/main" id="{266CB053-07B1-D113-7BD4-E53CA21333EC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6938971" y="5713031"/>
                <a:ext cx="1068840" cy="627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3" name="Group 162">
            <a:extLst>
              <a:ext uri="{FF2B5EF4-FFF2-40B4-BE49-F238E27FC236}">
                <a16:creationId xmlns:a16="http://schemas.microsoft.com/office/drawing/2014/main" id="{3355BF61-1365-D2BA-F1E2-BB79D7CD6AEA}"/>
              </a:ext>
            </a:extLst>
          </p:cNvPr>
          <p:cNvGrpSpPr/>
          <p:nvPr/>
        </p:nvGrpSpPr>
        <p:grpSpPr>
          <a:xfrm>
            <a:off x="6645571" y="6418271"/>
            <a:ext cx="1136520" cy="216360"/>
            <a:chOff x="6645571" y="6418271"/>
            <a:chExt cx="1136520" cy="21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7603184F-1567-90A8-715B-E08A9648497E}"/>
                    </a:ext>
                  </a:extLst>
                </p14:cNvPr>
                <p14:cNvContentPartPr/>
                <p14:nvPr/>
              </p14:nvContentPartPr>
              <p14:xfrm>
                <a:off x="6817651" y="6436631"/>
                <a:ext cx="139680" cy="1785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7603184F-1567-90A8-715B-E08A9648497E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6808651" y="6427631"/>
                  <a:ext cx="15732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93309C29-C8AC-A230-E815-011A3FB4B790}"/>
                    </a:ext>
                  </a:extLst>
                </p14:cNvPr>
                <p14:cNvContentPartPr/>
                <p14:nvPr/>
              </p14:nvContentPartPr>
              <p14:xfrm>
                <a:off x="6998371" y="6430151"/>
                <a:ext cx="117360" cy="17892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93309C29-C8AC-A230-E815-011A3FB4B790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6989731" y="6421511"/>
                  <a:ext cx="1350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E4E8B126-0545-48D6-5BF1-B7B612781550}"/>
                    </a:ext>
                  </a:extLst>
                </p14:cNvPr>
                <p14:cNvContentPartPr/>
                <p14:nvPr/>
              </p14:nvContentPartPr>
              <p14:xfrm>
                <a:off x="7007371" y="6438791"/>
                <a:ext cx="30600" cy="2916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E4E8B126-0545-48D6-5BF1-B7B612781550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6998371" y="6429791"/>
                  <a:ext cx="4824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AD1888CE-F63E-4178-6DC4-19EBFCB6341C}"/>
                    </a:ext>
                  </a:extLst>
                </p14:cNvPr>
                <p14:cNvContentPartPr/>
                <p14:nvPr/>
              </p14:nvContentPartPr>
              <p14:xfrm>
                <a:off x="6645571" y="6420431"/>
                <a:ext cx="93960" cy="18864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AD1888CE-F63E-4178-6DC4-19EBFCB6341C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6636571" y="6411791"/>
                  <a:ext cx="11160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E23A6758-340B-AD29-3723-88DF464AD8F8}"/>
                    </a:ext>
                  </a:extLst>
                </p14:cNvPr>
                <p14:cNvContentPartPr/>
                <p14:nvPr/>
              </p14:nvContentPartPr>
              <p14:xfrm>
                <a:off x="7032571" y="6418271"/>
                <a:ext cx="90720" cy="2916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E23A6758-340B-AD29-3723-88DF464AD8F8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7023571" y="6409631"/>
                  <a:ext cx="10836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DC8CFCEC-7AA0-1A5C-1604-D9DBD0B15909}"/>
                    </a:ext>
                  </a:extLst>
                </p14:cNvPr>
                <p14:cNvContentPartPr/>
                <p14:nvPr/>
              </p14:nvContentPartPr>
              <p14:xfrm>
                <a:off x="7261531" y="6428711"/>
                <a:ext cx="159120" cy="20592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DC8CFCEC-7AA0-1A5C-1604-D9DBD0B15909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7252891" y="6420071"/>
                  <a:ext cx="17676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AAF9EF53-45A0-7070-2923-2C72DAEEECE4}"/>
                    </a:ext>
                  </a:extLst>
                </p14:cNvPr>
                <p14:cNvContentPartPr/>
                <p14:nvPr/>
              </p14:nvContentPartPr>
              <p14:xfrm>
                <a:off x="7526491" y="6444191"/>
                <a:ext cx="9720" cy="17388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AAF9EF53-45A0-7070-2923-2C72DAEEECE4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7517491" y="6435551"/>
                  <a:ext cx="273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7165AE9C-B3A2-D606-FA1C-2D0FB1098F83}"/>
                    </a:ext>
                  </a:extLst>
                </p14:cNvPr>
                <p14:cNvContentPartPr/>
                <p14:nvPr/>
              </p14:nvContentPartPr>
              <p14:xfrm>
                <a:off x="7628371" y="6426191"/>
                <a:ext cx="153720" cy="18828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7165AE9C-B3A2-D606-FA1C-2D0FB1098F83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7619731" y="6417191"/>
                  <a:ext cx="171360" cy="20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20F212AE-178C-6643-253D-DE96B1A8E84F}"/>
              </a:ext>
            </a:extLst>
          </p:cNvPr>
          <p:cNvGrpSpPr/>
          <p:nvPr/>
        </p:nvGrpSpPr>
        <p:grpSpPr>
          <a:xfrm>
            <a:off x="6482131" y="1060031"/>
            <a:ext cx="1018440" cy="667440"/>
            <a:chOff x="6482131" y="1060031"/>
            <a:chExt cx="1018440" cy="66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D09CDB8C-370E-048B-2613-C32AF7C02364}"/>
                    </a:ext>
                  </a:extLst>
                </p14:cNvPr>
                <p14:cNvContentPartPr/>
                <p14:nvPr/>
              </p14:nvContentPartPr>
              <p14:xfrm>
                <a:off x="6512371" y="1186751"/>
                <a:ext cx="988200" cy="54072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D09CDB8C-370E-048B-2613-C32AF7C02364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6503731" y="1177751"/>
                  <a:ext cx="1005840" cy="55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7026CDCA-8DDF-0344-9CD2-483BB9B450CD}"/>
                    </a:ext>
                  </a:extLst>
                </p14:cNvPr>
                <p14:cNvContentPartPr/>
                <p14:nvPr/>
              </p14:nvContentPartPr>
              <p14:xfrm>
                <a:off x="6482131" y="1060031"/>
                <a:ext cx="117720" cy="19476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7026CDCA-8DDF-0344-9CD2-483BB9B450CD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6473131" y="1051031"/>
                  <a:ext cx="135360" cy="21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FF913C66-C844-3821-997E-52FF01202ABF}"/>
              </a:ext>
            </a:extLst>
          </p:cNvPr>
          <p:cNvGrpSpPr/>
          <p:nvPr/>
        </p:nvGrpSpPr>
        <p:grpSpPr>
          <a:xfrm>
            <a:off x="7573291" y="1574111"/>
            <a:ext cx="1263960" cy="292320"/>
            <a:chOff x="7573291" y="1574111"/>
            <a:chExt cx="1263960" cy="292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925AAA84-E14A-CE96-F25B-B9686874E4B5}"/>
                    </a:ext>
                  </a:extLst>
                </p14:cNvPr>
                <p14:cNvContentPartPr/>
                <p14:nvPr/>
              </p14:nvContentPartPr>
              <p14:xfrm>
                <a:off x="7573291" y="1600751"/>
                <a:ext cx="159120" cy="22824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925AAA84-E14A-CE96-F25B-B9686874E4B5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7564651" y="1592111"/>
                  <a:ext cx="17676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A4FA3C9E-890A-8195-3735-35AB0D214198}"/>
                    </a:ext>
                  </a:extLst>
                </p14:cNvPr>
                <p14:cNvContentPartPr/>
                <p14:nvPr/>
              </p14:nvContentPartPr>
              <p14:xfrm>
                <a:off x="7757611" y="1614791"/>
                <a:ext cx="155880" cy="18000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A4FA3C9E-890A-8195-3735-35AB0D214198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7748611" y="1606151"/>
                  <a:ext cx="17352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27267A59-AEA3-66DC-5DAF-4600E4DF0ECE}"/>
                    </a:ext>
                  </a:extLst>
                </p14:cNvPr>
                <p14:cNvContentPartPr/>
                <p14:nvPr/>
              </p14:nvContentPartPr>
              <p14:xfrm>
                <a:off x="7941931" y="1621271"/>
                <a:ext cx="163080" cy="23148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27267A59-AEA3-66DC-5DAF-4600E4DF0ECE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7932931" y="1612271"/>
                  <a:ext cx="18072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B8496B6F-129D-8670-30D4-FBFDD9553974}"/>
                    </a:ext>
                  </a:extLst>
                </p14:cNvPr>
                <p14:cNvContentPartPr/>
                <p14:nvPr/>
              </p14:nvContentPartPr>
              <p14:xfrm>
                <a:off x="7980091" y="1610831"/>
                <a:ext cx="171360" cy="5004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B8496B6F-129D-8670-30D4-FBFDD9553974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7971091" y="1601831"/>
                  <a:ext cx="18900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531DDAE2-8496-9FE2-8365-5DDACC2DE420}"/>
                    </a:ext>
                  </a:extLst>
                </p14:cNvPr>
                <p14:cNvContentPartPr/>
                <p14:nvPr/>
              </p14:nvContentPartPr>
              <p14:xfrm>
                <a:off x="8259811" y="1574111"/>
                <a:ext cx="171360" cy="2815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531DDAE2-8496-9FE2-8365-5DDACC2DE420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8251171" y="1565471"/>
                  <a:ext cx="18900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10E8295B-5014-675B-D002-E87D37C9997D}"/>
                    </a:ext>
                  </a:extLst>
                </p14:cNvPr>
                <p14:cNvContentPartPr/>
                <p14:nvPr/>
              </p14:nvContentPartPr>
              <p14:xfrm>
                <a:off x="8566531" y="1621271"/>
                <a:ext cx="15840" cy="21924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10E8295B-5014-675B-D002-E87D37C9997D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8557531" y="1612271"/>
                  <a:ext cx="3348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4FBABB7A-7B04-05B8-B49F-40E3F15E99A4}"/>
                    </a:ext>
                  </a:extLst>
                </p14:cNvPr>
                <p14:cNvContentPartPr/>
                <p14:nvPr/>
              </p14:nvContentPartPr>
              <p14:xfrm>
                <a:off x="8590651" y="1605431"/>
                <a:ext cx="246600" cy="26100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4FBABB7A-7B04-05B8-B49F-40E3F15E99A4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8582011" y="1596791"/>
                  <a:ext cx="264240" cy="278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809699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0FE2E8-DCC5-60DE-76B5-57974FCD7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5886"/>
            <a:ext cx="6222775" cy="88233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125C495-EFBC-1EE6-EB96-BC19D0E6AF57}"/>
                  </a:ext>
                </a:extLst>
              </p14:cNvPr>
              <p14:cNvContentPartPr/>
              <p14:nvPr/>
            </p14:nvContentPartPr>
            <p14:xfrm>
              <a:off x="5789851" y="279551"/>
              <a:ext cx="218160" cy="798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125C495-EFBC-1EE6-EB96-BC19D0E6AF5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71851" y="243911"/>
                <a:ext cx="253800" cy="87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DD50491-BBEA-06E9-02F7-9223CA18A215}"/>
                  </a:ext>
                </a:extLst>
              </p14:cNvPr>
              <p14:cNvContentPartPr/>
              <p14:nvPr/>
            </p14:nvContentPartPr>
            <p14:xfrm>
              <a:off x="1631131" y="337151"/>
              <a:ext cx="298440" cy="945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DD50491-BBEA-06E9-02F7-9223CA18A21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13491" y="301151"/>
                <a:ext cx="334080" cy="101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B7D8082-E186-6534-9440-E70CDD662B76}"/>
                  </a:ext>
                </a:extLst>
              </p14:cNvPr>
              <p14:cNvContentPartPr/>
              <p14:nvPr/>
            </p14:nvContentPartPr>
            <p14:xfrm>
              <a:off x="5748811" y="305471"/>
              <a:ext cx="239760" cy="7945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B7D8082-E186-6534-9440-E70CDD662B7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40171" y="296831"/>
                <a:ext cx="257400" cy="81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A93B37B-9926-EC5E-FCCC-1AAE7AC5BBC1}"/>
                  </a:ext>
                </a:extLst>
              </p14:cNvPr>
              <p14:cNvContentPartPr/>
              <p14:nvPr/>
            </p14:nvContentPartPr>
            <p14:xfrm>
              <a:off x="1638691" y="444791"/>
              <a:ext cx="54360" cy="4791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A93B37B-9926-EC5E-FCCC-1AAE7AC5BBC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21051" y="409151"/>
                <a:ext cx="90000" cy="55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A7594F3-C6E9-E3D8-F962-37314B83B45E}"/>
                  </a:ext>
                </a:extLst>
              </p14:cNvPr>
              <p14:cNvContentPartPr/>
              <p14:nvPr/>
            </p14:nvContentPartPr>
            <p14:xfrm>
              <a:off x="5761051" y="265511"/>
              <a:ext cx="262800" cy="8906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A7594F3-C6E9-E3D8-F962-37314B83B45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43051" y="229871"/>
                <a:ext cx="298440" cy="962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C7FF0D68-CBAE-F5AD-6B3C-BA98973DC2CD}"/>
              </a:ext>
            </a:extLst>
          </p:cNvPr>
          <p:cNvGrpSpPr/>
          <p:nvPr/>
        </p:nvGrpSpPr>
        <p:grpSpPr>
          <a:xfrm>
            <a:off x="1685851" y="458471"/>
            <a:ext cx="233280" cy="743760"/>
            <a:chOff x="1685851" y="458471"/>
            <a:chExt cx="233280" cy="74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4EDC574-EFFA-92A7-9A7E-067E81CF09F9}"/>
                    </a:ext>
                  </a:extLst>
                </p14:cNvPr>
                <p14:cNvContentPartPr/>
                <p14:nvPr/>
              </p14:nvContentPartPr>
              <p14:xfrm>
                <a:off x="1685851" y="522551"/>
                <a:ext cx="71280" cy="6796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4EDC574-EFFA-92A7-9A7E-067E81CF09F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676851" y="513551"/>
                  <a:ext cx="88920" cy="69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F0675282-AADD-C1B9-BAFD-EDC82E53F88B}"/>
                    </a:ext>
                  </a:extLst>
                </p14:cNvPr>
                <p14:cNvContentPartPr/>
                <p14:nvPr/>
              </p14:nvContentPartPr>
              <p14:xfrm>
                <a:off x="1781611" y="458471"/>
                <a:ext cx="137520" cy="367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F0675282-AADD-C1B9-BAFD-EDC82E53F88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72971" y="449831"/>
                  <a:ext cx="155160" cy="5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EB43F27-9ADF-5975-CBA6-40791B4E6FAE}"/>
              </a:ext>
            </a:extLst>
          </p:cNvPr>
          <p:cNvGrpSpPr/>
          <p:nvPr/>
        </p:nvGrpSpPr>
        <p:grpSpPr>
          <a:xfrm>
            <a:off x="1698451" y="1052831"/>
            <a:ext cx="132480" cy="146160"/>
            <a:chOff x="1698451" y="1052831"/>
            <a:chExt cx="132480" cy="14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9904DD1-2876-6F89-5B30-9FAB7EEF4746}"/>
                    </a:ext>
                  </a:extLst>
                </p14:cNvPr>
                <p14:cNvContentPartPr/>
                <p14:nvPr/>
              </p14:nvContentPartPr>
              <p14:xfrm>
                <a:off x="1720411" y="1174151"/>
                <a:ext cx="110520" cy="248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9904DD1-2876-6F89-5B30-9FAB7EEF474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711411" y="1165151"/>
                  <a:ext cx="1281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FAD6426-6A24-E51E-4797-45469ABE14EA}"/>
                    </a:ext>
                  </a:extLst>
                </p14:cNvPr>
                <p14:cNvContentPartPr/>
                <p14:nvPr/>
              </p14:nvContentPartPr>
              <p14:xfrm>
                <a:off x="1698451" y="1052831"/>
                <a:ext cx="9360" cy="104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FAD6426-6A24-E51E-4797-45469ABE14E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689811" y="1044191"/>
                  <a:ext cx="27000" cy="12204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A25EE01-1413-3086-626A-A7BD1300F63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t="16208" b="-1"/>
          <a:stretch>
            <a:fillRect/>
          </a:stretch>
        </p:blipFill>
        <p:spPr>
          <a:xfrm>
            <a:off x="3697256" y="1472751"/>
            <a:ext cx="5580799" cy="94053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1FE5CF-7E54-5426-0085-76864653BF8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55279" y="1228221"/>
            <a:ext cx="1567880" cy="10125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EBF26229-9707-5A64-9348-5BF0051F232A}"/>
                  </a:ext>
                </a:extLst>
              </p14:cNvPr>
              <p14:cNvContentPartPr/>
              <p14:nvPr/>
            </p14:nvContentPartPr>
            <p14:xfrm>
              <a:off x="9099331" y="1684991"/>
              <a:ext cx="71280" cy="9972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EBF26229-9707-5A64-9348-5BF0051F232A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9090331" y="1675991"/>
                <a:ext cx="88920" cy="117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2775ED19-E59E-3F99-DEFB-4AD476E712DA}"/>
              </a:ext>
            </a:extLst>
          </p:cNvPr>
          <p:cNvGrpSpPr/>
          <p:nvPr/>
        </p:nvGrpSpPr>
        <p:grpSpPr>
          <a:xfrm>
            <a:off x="8717731" y="1251911"/>
            <a:ext cx="484560" cy="534240"/>
            <a:chOff x="8717731" y="1251911"/>
            <a:chExt cx="484560" cy="53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619E302-766E-2D3A-D457-309F67D820A6}"/>
                    </a:ext>
                  </a:extLst>
                </p14:cNvPr>
                <p14:cNvContentPartPr/>
                <p14:nvPr/>
              </p14:nvContentPartPr>
              <p14:xfrm>
                <a:off x="8717731" y="1251911"/>
                <a:ext cx="265320" cy="3373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619E302-766E-2D3A-D457-309F67D820A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708731" y="1242911"/>
                  <a:ext cx="282960" cy="35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CE66914-12AB-AC17-B6BF-1A5ACCB07C4A}"/>
                    </a:ext>
                  </a:extLst>
                </p14:cNvPr>
                <p14:cNvContentPartPr/>
                <p14:nvPr/>
              </p14:nvContentPartPr>
              <p14:xfrm>
                <a:off x="9084211" y="1684271"/>
                <a:ext cx="77400" cy="752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CE66914-12AB-AC17-B6BF-1A5ACCB07C4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75571" y="1675271"/>
                  <a:ext cx="9504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7AE13B8C-51B4-3AE8-10E2-87F36E25CAAA}"/>
                    </a:ext>
                  </a:extLst>
                </p14:cNvPr>
                <p14:cNvContentPartPr/>
                <p14:nvPr/>
              </p14:nvContentPartPr>
              <p14:xfrm>
                <a:off x="9108691" y="1703711"/>
                <a:ext cx="93600" cy="82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7AE13B8C-51B4-3AE8-10E2-87F36E25CAA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099691" y="1695071"/>
                  <a:ext cx="111240" cy="100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2C9773F3-DEBE-9D31-5D2E-E237393566F6}"/>
                  </a:ext>
                </a:extLst>
              </p14:cNvPr>
              <p14:cNvContentPartPr/>
              <p14:nvPr/>
            </p14:nvContentPartPr>
            <p14:xfrm>
              <a:off x="5747371" y="1531631"/>
              <a:ext cx="216360" cy="78300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2C9773F3-DEBE-9D31-5D2E-E237393566F6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729371" y="1495631"/>
                <a:ext cx="252000" cy="85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F25D18ED-C213-2606-5C4B-6FF9054257BA}"/>
                  </a:ext>
                </a:extLst>
              </p14:cNvPr>
              <p14:cNvContentPartPr/>
              <p14:nvPr/>
            </p14:nvContentPartPr>
            <p14:xfrm>
              <a:off x="5752411" y="1551071"/>
              <a:ext cx="51480" cy="2361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F25D18ED-C213-2606-5C4B-6FF9054257BA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734771" y="1515431"/>
                <a:ext cx="87120" cy="30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3458C716-701E-6EA2-F3B0-AD8C396FD0CE}"/>
                  </a:ext>
                </a:extLst>
              </p14:cNvPr>
              <p14:cNvContentPartPr/>
              <p14:nvPr/>
            </p14:nvContentPartPr>
            <p14:xfrm>
              <a:off x="8712691" y="1249031"/>
              <a:ext cx="386280" cy="10443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3458C716-701E-6EA2-F3B0-AD8C396FD0CE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8695051" y="1213031"/>
                <a:ext cx="421920" cy="11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71CEEE07-31B8-C0E9-3ED0-C4CAD5646E03}"/>
                  </a:ext>
                </a:extLst>
              </p14:cNvPr>
              <p14:cNvContentPartPr/>
              <p14:nvPr/>
            </p14:nvContentPartPr>
            <p14:xfrm>
              <a:off x="8942011" y="1804511"/>
              <a:ext cx="132480" cy="46548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71CEEE07-31B8-C0E9-3ED0-C4CAD5646E03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8924371" y="1768871"/>
                <a:ext cx="168120" cy="537120"/>
              </a:xfrm>
              <a:prstGeom prst="rect">
                <a:avLst/>
              </a:prstGeom>
            </p:spPr>
          </p:pic>
        </mc:Fallback>
      </mc:AlternateContent>
      <p:pic>
        <p:nvPicPr>
          <p:cNvPr id="33" name="Picture 32">
            <a:extLst>
              <a:ext uri="{FF2B5EF4-FFF2-40B4-BE49-F238E27FC236}">
                <a16:creationId xmlns:a16="http://schemas.microsoft.com/office/drawing/2014/main" id="{E6A49897-8B78-7456-E9C1-2C89D2CAF2BD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265024" y="3101088"/>
            <a:ext cx="3992804" cy="15761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6554963-6207-97E7-3753-7767B1D86097}"/>
              </a:ext>
            </a:extLst>
          </p:cNvPr>
          <p:cNvPicPr>
            <a:picLocks noChangeAspect="1"/>
          </p:cNvPicPr>
          <p:nvPr/>
        </p:nvPicPr>
        <p:blipFill>
          <a:blip r:embed="rId40"/>
          <a:srcRect t="6701"/>
          <a:stretch>
            <a:fillRect/>
          </a:stretch>
        </p:blipFill>
        <p:spPr>
          <a:xfrm>
            <a:off x="4302491" y="3754704"/>
            <a:ext cx="4370327" cy="198775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774D01A5-22C3-C441-9E57-3EAE52433983}"/>
                  </a:ext>
                </a:extLst>
              </p14:cNvPr>
              <p14:cNvContentPartPr/>
              <p14:nvPr/>
            </p14:nvContentPartPr>
            <p14:xfrm>
              <a:off x="2178691" y="1424711"/>
              <a:ext cx="2821680" cy="249048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774D01A5-22C3-C441-9E57-3EAE52433983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2170051" y="1415711"/>
                <a:ext cx="2839320" cy="250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E86BCB95-26AA-FB11-95AA-055097AECC0E}"/>
                  </a:ext>
                </a:extLst>
              </p14:cNvPr>
              <p14:cNvContentPartPr/>
              <p14:nvPr/>
            </p14:nvContentPartPr>
            <p14:xfrm>
              <a:off x="6481411" y="2301311"/>
              <a:ext cx="1638360" cy="14824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E86BCB95-26AA-FB11-95AA-055097AECC0E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6472411" y="2292671"/>
                <a:ext cx="1656000" cy="150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A222B9E5-F0CB-C1EB-EB54-D842EEC231F9}"/>
                  </a:ext>
                </a:extLst>
              </p14:cNvPr>
              <p14:cNvContentPartPr/>
              <p14:nvPr/>
            </p14:nvContentPartPr>
            <p14:xfrm>
              <a:off x="5312491" y="3294911"/>
              <a:ext cx="83880" cy="15552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A222B9E5-F0CB-C1EB-EB54-D842EEC231F9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303491" y="3286271"/>
                <a:ext cx="101520" cy="173160"/>
              </a:xfrm>
              <a:prstGeom prst="rect">
                <a:avLst/>
              </a:prstGeom>
            </p:spPr>
          </p:pic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21165605-20AE-ABEA-CEDE-F39604D0ACFF}"/>
              </a:ext>
            </a:extLst>
          </p:cNvPr>
          <p:cNvGrpSpPr/>
          <p:nvPr/>
        </p:nvGrpSpPr>
        <p:grpSpPr>
          <a:xfrm>
            <a:off x="5223931" y="3307871"/>
            <a:ext cx="970560" cy="536400"/>
            <a:chOff x="5223931" y="3307871"/>
            <a:chExt cx="970560" cy="53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CCF7217F-2BB0-1BE2-569D-E617527FDBD0}"/>
                    </a:ext>
                  </a:extLst>
                </p14:cNvPr>
                <p14:cNvContentPartPr/>
                <p14:nvPr/>
              </p14:nvContentPartPr>
              <p14:xfrm>
                <a:off x="5448931" y="3307871"/>
                <a:ext cx="551160" cy="1292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CCF7217F-2BB0-1BE2-569D-E617527FDBD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439931" y="3298871"/>
                  <a:ext cx="5688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5926CE39-7054-22D9-402E-9997B48AD07F}"/>
                    </a:ext>
                  </a:extLst>
                </p14:cNvPr>
                <p14:cNvContentPartPr/>
                <p14:nvPr/>
              </p14:nvContentPartPr>
              <p14:xfrm>
                <a:off x="5223931" y="3532871"/>
                <a:ext cx="273600" cy="3114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5926CE39-7054-22D9-402E-9997B48AD07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215291" y="3524231"/>
                  <a:ext cx="29124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AEE3AAA-79EF-52C9-E270-7D811DAAB006}"/>
                    </a:ext>
                  </a:extLst>
                </p14:cNvPr>
                <p14:cNvContentPartPr/>
                <p14:nvPr/>
              </p14:nvContentPartPr>
              <p14:xfrm>
                <a:off x="5888851" y="3483911"/>
                <a:ext cx="305640" cy="2836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AEE3AAA-79EF-52C9-E270-7D811DAAB006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880211" y="3475271"/>
                  <a:ext cx="323280" cy="301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209779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AF8851-C25D-1FFD-E236-F6F8871ED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21" y="258946"/>
            <a:ext cx="4194550" cy="9580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06CC60-5C34-491E-6C40-34DBA77610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07"/>
          <a:stretch>
            <a:fillRect/>
          </a:stretch>
        </p:blipFill>
        <p:spPr>
          <a:xfrm>
            <a:off x="4470457" y="153750"/>
            <a:ext cx="2951714" cy="9580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B1ABCC-4ED9-AB33-BCE1-500589183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0457" y="1343278"/>
            <a:ext cx="5259675" cy="199064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7327A98-F2FE-6416-B18E-E21063EE32D0}"/>
                  </a:ext>
                </a:extLst>
              </p14:cNvPr>
              <p14:cNvContentPartPr/>
              <p14:nvPr/>
            </p14:nvContentPartPr>
            <p14:xfrm>
              <a:off x="356371" y="1623431"/>
              <a:ext cx="664920" cy="3366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7327A98-F2FE-6416-B18E-E21063EE32D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7731" y="1614791"/>
                <a:ext cx="682560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06C915F-1CF5-39AC-980A-4B4685ACC365}"/>
                  </a:ext>
                </a:extLst>
              </p14:cNvPr>
              <p14:cNvContentPartPr/>
              <p14:nvPr/>
            </p14:nvContentPartPr>
            <p14:xfrm>
              <a:off x="199051" y="2131391"/>
              <a:ext cx="249840" cy="3142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06C915F-1CF5-39AC-980A-4B4685ACC36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0051" y="2122391"/>
                <a:ext cx="267480" cy="33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73622B6B-5B6D-113D-4147-A9E8B062015A}"/>
                  </a:ext>
                </a:extLst>
              </p14:cNvPr>
              <p14:cNvContentPartPr/>
              <p14:nvPr/>
            </p14:nvContentPartPr>
            <p14:xfrm>
              <a:off x="1817251" y="1878671"/>
              <a:ext cx="360" cy="3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73622B6B-5B6D-113D-4147-A9E8B062015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08611" y="1870031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6DB95EDA-ECE2-305B-9EA8-2AA945EF3EAE}"/>
              </a:ext>
            </a:extLst>
          </p:cNvPr>
          <p:cNvGrpSpPr/>
          <p:nvPr/>
        </p:nvGrpSpPr>
        <p:grpSpPr>
          <a:xfrm>
            <a:off x="500371" y="1942031"/>
            <a:ext cx="1785600" cy="654840"/>
            <a:chOff x="500371" y="1942031"/>
            <a:chExt cx="1785600" cy="65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DD01573-2FAC-A77C-6612-AF8FA5B7B3DB}"/>
                    </a:ext>
                  </a:extLst>
                </p14:cNvPr>
                <p14:cNvContentPartPr/>
                <p14:nvPr/>
              </p14:nvContentPartPr>
              <p14:xfrm>
                <a:off x="500371" y="2384831"/>
                <a:ext cx="75600" cy="1364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DD01573-2FAC-A77C-6612-AF8FA5B7B3DB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91731" y="2375831"/>
                  <a:ext cx="932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A88BED6-B8AA-A6CD-62B6-D4D15576D374}"/>
                    </a:ext>
                  </a:extLst>
                </p14:cNvPr>
                <p14:cNvContentPartPr/>
                <p14:nvPr/>
              </p14:nvContentPartPr>
              <p14:xfrm>
                <a:off x="626011" y="2451791"/>
                <a:ext cx="82800" cy="583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FA88BED6-B8AA-A6CD-62B6-D4D15576D37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17011" y="2443151"/>
                  <a:ext cx="1004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08B5EAA-1D88-B66E-5CD0-E0F63DBE76D9}"/>
                    </a:ext>
                  </a:extLst>
                </p14:cNvPr>
                <p14:cNvContentPartPr/>
                <p14:nvPr/>
              </p14:nvContentPartPr>
              <p14:xfrm>
                <a:off x="770731" y="2098271"/>
                <a:ext cx="96840" cy="3970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08B5EAA-1D88-B66E-5CD0-E0F63DBE76D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61731" y="2089631"/>
                  <a:ext cx="114480" cy="41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BD5907A-7544-CB5A-95D3-94A5137BD2EC}"/>
                    </a:ext>
                  </a:extLst>
                </p14:cNvPr>
                <p14:cNvContentPartPr/>
                <p14:nvPr/>
              </p14:nvContentPartPr>
              <p14:xfrm>
                <a:off x="887011" y="2185391"/>
                <a:ext cx="121320" cy="240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BD5907A-7544-CB5A-95D3-94A5137BD2EC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78011" y="2176391"/>
                  <a:ext cx="13896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5BFA725-2871-51B7-9948-2014E22F36A2}"/>
                    </a:ext>
                  </a:extLst>
                </p14:cNvPr>
                <p14:cNvContentPartPr/>
                <p14:nvPr/>
              </p14:nvContentPartPr>
              <p14:xfrm>
                <a:off x="1096531" y="2256671"/>
                <a:ext cx="13320" cy="156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5BFA725-2871-51B7-9948-2014E22F36A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87891" y="2247671"/>
                  <a:ext cx="309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E88EBF3-5EB6-A320-FC1F-F182EB9392DC}"/>
                    </a:ext>
                  </a:extLst>
                </p14:cNvPr>
                <p14:cNvContentPartPr/>
                <p14:nvPr/>
              </p14:nvContentPartPr>
              <p14:xfrm>
                <a:off x="1016251" y="2349551"/>
                <a:ext cx="147600" cy="248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E88EBF3-5EB6-A320-FC1F-F182EB9392D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07251" y="2340911"/>
                  <a:ext cx="1652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71FADE66-AB70-AF0E-7298-1FE422CC6071}"/>
                    </a:ext>
                  </a:extLst>
                </p14:cNvPr>
                <p14:cNvContentPartPr/>
                <p14:nvPr/>
              </p14:nvContentPartPr>
              <p14:xfrm>
                <a:off x="1236571" y="2097191"/>
                <a:ext cx="41400" cy="1738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71FADE66-AB70-AF0E-7298-1FE422CC607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227931" y="2088191"/>
                  <a:ext cx="5904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397FC27-4E43-A57C-957E-F9708719ED98}"/>
                    </a:ext>
                  </a:extLst>
                </p14:cNvPr>
                <p14:cNvContentPartPr/>
                <p14:nvPr/>
              </p14:nvContentPartPr>
              <p14:xfrm>
                <a:off x="1303891" y="2055791"/>
                <a:ext cx="29520" cy="1810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397FC27-4E43-A57C-957E-F9708719ED9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294891" y="2046791"/>
                  <a:ext cx="471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804DE41-C45C-9E9F-431B-4632E10190BD}"/>
                    </a:ext>
                  </a:extLst>
                </p14:cNvPr>
                <p14:cNvContentPartPr/>
                <p14:nvPr/>
              </p14:nvContentPartPr>
              <p14:xfrm>
                <a:off x="1200211" y="2169191"/>
                <a:ext cx="139680" cy="18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804DE41-C45C-9E9F-431B-4632E10190B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91211" y="2160551"/>
                  <a:ext cx="1573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EBA7CE6-065F-3B85-B124-E11E5B32B703}"/>
                    </a:ext>
                  </a:extLst>
                </p14:cNvPr>
                <p14:cNvContentPartPr/>
                <p14:nvPr/>
              </p14:nvContentPartPr>
              <p14:xfrm>
                <a:off x="1356091" y="2209151"/>
                <a:ext cx="78480" cy="741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EBA7CE6-065F-3B85-B124-E11E5B32B70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347451" y="2200151"/>
                  <a:ext cx="961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A6F2BEA-CF55-AA32-8F1D-74ABAB1C45AC}"/>
                    </a:ext>
                  </a:extLst>
                </p14:cNvPr>
                <p14:cNvContentPartPr/>
                <p14:nvPr/>
              </p14:nvContentPartPr>
              <p14:xfrm>
                <a:off x="1470931" y="2200511"/>
                <a:ext cx="74520" cy="626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A6F2BEA-CF55-AA32-8F1D-74ABAB1C45A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462291" y="2191871"/>
                  <a:ext cx="9216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0D3AF5F-AEBD-5BA9-2079-528671C7DEED}"/>
                    </a:ext>
                  </a:extLst>
                </p14:cNvPr>
                <p14:cNvContentPartPr/>
                <p14:nvPr/>
              </p14:nvContentPartPr>
              <p14:xfrm>
                <a:off x="1402531" y="1942031"/>
                <a:ext cx="99720" cy="972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0D3AF5F-AEBD-5BA9-2079-528671C7DEE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393531" y="1933031"/>
                  <a:ext cx="1173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75CBE53-BF03-FE67-9EB3-41F5A9802FB6}"/>
                    </a:ext>
                  </a:extLst>
                </p14:cNvPr>
                <p14:cNvContentPartPr/>
                <p14:nvPr/>
              </p14:nvContentPartPr>
              <p14:xfrm>
                <a:off x="1208491" y="2341271"/>
                <a:ext cx="365400" cy="522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75CBE53-BF03-FE67-9EB3-41F5A9802FB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99851" y="2332631"/>
                  <a:ext cx="38304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D86A1DC5-1373-0A1B-16D8-3DB17B17FAC4}"/>
                    </a:ext>
                  </a:extLst>
                </p14:cNvPr>
                <p14:cNvContentPartPr/>
                <p14:nvPr/>
              </p14:nvContentPartPr>
              <p14:xfrm>
                <a:off x="1254931" y="2437751"/>
                <a:ext cx="120960" cy="730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D86A1DC5-1373-0A1B-16D8-3DB17B17FAC4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245931" y="2429111"/>
                  <a:ext cx="13860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F28C43C-8A07-EA21-ABD5-61E4FB8568F5}"/>
                    </a:ext>
                  </a:extLst>
                </p14:cNvPr>
                <p14:cNvContentPartPr/>
                <p14:nvPr/>
              </p14:nvContentPartPr>
              <p14:xfrm>
                <a:off x="1246651" y="2515511"/>
                <a:ext cx="87120" cy="813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F28C43C-8A07-EA21-ABD5-61E4FB8568F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237651" y="2506871"/>
                  <a:ext cx="10476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9146AD4-8671-C005-6A56-C35C4E2EC028}"/>
                    </a:ext>
                  </a:extLst>
                </p14:cNvPr>
                <p14:cNvContentPartPr/>
                <p14:nvPr/>
              </p14:nvContentPartPr>
              <p14:xfrm>
                <a:off x="1406131" y="2462231"/>
                <a:ext cx="17280" cy="129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9146AD4-8671-C005-6A56-C35C4E2EC02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397131" y="2453591"/>
                  <a:ext cx="349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E70823E-C118-9919-5FB4-EF78C6484D76}"/>
                    </a:ext>
                  </a:extLst>
                </p14:cNvPr>
                <p14:cNvContentPartPr/>
                <p14:nvPr/>
              </p14:nvContentPartPr>
              <p14:xfrm>
                <a:off x="1466971" y="2444231"/>
                <a:ext cx="4680" cy="1062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E70823E-C118-9919-5FB4-EF78C6484D7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457971" y="2435231"/>
                  <a:ext cx="2232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576F46DE-20C4-1698-DC98-F497DBC459E2}"/>
                    </a:ext>
                  </a:extLst>
                </p14:cNvPr>
                <p14:cNvContentPartPr/>
                <p14:nvPr/>
              </p14:nvContentPartPr>
              <p14:xfrm>
                <a:off x="1386331" y="2440271"/>
                <a:ext cx="126720" cy="406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576F46DE-20C4-1698-DC98-F497DBC459E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377691" y="2431271"/>
                  <a:ext cx="14436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7D87BD93-B627-976B-D87C-2AEE6CA85967}"/>
                    </a:ext>
                  </a:extLst>
                </p14:cNvPr>
                <p14:cNvContentPartPr/>
                <p14:nvPr/>
              </p14:nvContentPartPr>
              <p14:xfrm>
                <a:off x="1707811" y="2299151"/>
                <a:ext cx="69480" cy="1602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7D87BD93-B627-976B-D87C-2AEE6CA85967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698811" y="2290511"/>
                  <a:ext cx="871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6BF30039-4680-7A84-B1A5-6F296716F89E}"/>
                    </a:ext>
                  </a:extLst>
                </p14:cNvPr>
                <p14:cNvContentPartPr/>
                <p14:nvPr/>
              </p14:nvContentPartPr>
              <p14:xfrm>
                <a:off x="1975651" y="2143991"/>
                <a:ext cx="23400" cy="2041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6BF30039-4680-7A84-B1A5-6F296716F89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967011" y="2134991"/>
                  <a:ext cx="4104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CCB8610-2B25-6108-19A7-29C79B2EAD07}"/>
                    </a:ext>
                  </a:extLst>
                </p14:cNvPr>
                <p14:cNvContentPartPr/>
                <p14:nvPr/>
              </p14:nvContentPartPr>
              <p14:xfrm>
                <a:off x="1880971" y="2136431"/>
                <a:ext cx="259560" cy="176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CCB8610-2B25-6108-19A7-29C79B2EAD0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872331" y="2127791"/>
                  <a:ext cx="2772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D294FFF-FB59-70E6-67AE-857ED9B807FE}"/>
                    </a:ext>
                  </a:extLst>
                </p14:cNvPr>
                <p14:cNvContentPartPr/>
                <p14:nvPr/>
              </p14:nvContentPartPr>
              <p14:xfrm>
                <a:off x="2131531" y="2015831"/>
                <a:ext cx="154440" cy="5320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D294FFF-FB59-70E6-67AE-857ED9B807FE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122891" y="2007191"/>
                  <a:ext cx="172080" cy="549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BFC62BC-9619-54AE-B4DA-0FCFA0590A94}"/>
              </a:ext>
            </a:extLst>
          </p:cNvPr>
          <p:cNvGrpSpPr/>
          <p:nvPr/>
        </p:nvGrpSpPr>
        <p:grpSpPr>
          <a:xfrm>
            <a:off x="2474611" y="2201231"/>
            <a:ext cx="217440" cy="126360"/>
            <a:chOff x="2474611" y="2201231"/>
            <a:chExt cx="217440" cy="12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199A18C-DB2B-1B37-B3DE-544059F156E7}"/>
                    </a:ext>
                  </a:extLst>
                </p14:cNvPr>
                <p14:cNvContentPartPr/>
                <p14:nvPr/>
              </p14:nvContentPartPr>
              <p14:xfrm>
                <a:off x="2474611" y="2201231"/>
                <a:ext cx="206640" cy="327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199A18C-DB2B-1B37-B3DE-544059F156E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465611" y="2192591"/>
                  <a:ext cx="2242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CBFABD87-CAEA-A62F-A8D1-7A4B80C1E81A}"/>
                    </a:ext>
                  </a:extLst>
                </p14:cNvPr>
                <p14:cNvContentPartPr/>
                <p14:nvPr/>
              </p14:nvContentPartPr>
              <p14:xfrm>
                <a:off x="2489371" y="2286551"/>
                <a:ext cx="202680" cy="410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CBFABD87-CAEA-A62F-A8D1-7A4B80C1E81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80371" y="2277911"/>
                  <a:ext cx="220320" cy="58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21DF9F4-0FE2-108B-6836-46E0A51C60D4}"/>
              </a:ext>
            </a:extLst>
          </p:cNvPr>
          <p:cNvGrpSpPr/>
          <p:nvPr/>
        </p:nvGrpSpPr>
        <p:grpSpPr>
          <a:xfrm>
            <a:off x="2921731" y="2040671"/>
            <a:ext cx="1409760" cy="484920"/>
            <a:chOff x="2921731" y="2040671"/>
            <a:chExt cx="1409760" cy="48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E4D245C8-CA9F-4B10-7DC9-9FD79B36DD74}"/>
                    </a:ext>
                  </a:extLst>
                </p14:cNvPr>
                <p14:cNvContentPartPr/>
                <p14:nvPr/>
              </p14:nvContentPartPr>
              <p14:xfrm>
                <a:off x="2964571" y="2089271"/>
                <a:ext cx="360" cy="3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E4D245C8-CA9F-4B10-7DC9-9FD79B36DD7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955571" y="20806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57CB6F0-B4C0-9A57-76B5-8AE4267643CF}"/>
                    </a:ext>
                  </a:extLst>
                </p14:cNvPr>
                <p14:cNvContentPartPr/>
                <p14:nvPr/>
              </p14:nvContentPartPr>
              <p14:xfrm>
                <a:off x="2921731" y="2040671"/>
                <a:ext cx="292680" cy="3376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57CB6F0-B4C0-9A57-76B5-8AE4267643C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913091" y="2032031"/>
                  <a:ext cx="31032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56FB993F-82FF-9E37-A9D0-4CD11B7FB9B4}"/>
                    </a:ext>
                  </a:extLst>
                </p14:cNvPr>
                <p14:cNvContentPartPr/>
                <p14:nvPr/>
              </p14:nvContentPartPr>
              <p14:xfrm>
                <a:off x="3283171" y="2344151"/>
                <a:ext cx="110160" cy="972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56FB993F-82FF-9E37-A9D0-4CD11B7FB9B4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274531" y="2335151"/>
                  <a:ext cx="12780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CB39806E-FABC-D085-091E-814AA8DBC5AA}"/>
                    </a:ext>
                  </a:extLst>
                </p14:cNvPr>
                <p14:cNvContentPartPr/>
                <p14:nvPr/>
              </p14:nvContentPartPr>
              <p14:xfrm>
                <a:off x="3491971" y="2042471"/>
                <a:ext cx="105480" cy="4096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CB39806E-FABC-D085-091E-814AA8DBC5A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483331" y="2033471"/>
                  <a:ext cx="123120" cy="42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3A8C956-DCC7-E62F-8A4C-4EEBB7807766}"/>
                    </a:ext>
                  </a:extLst>
                </p14:cNvPr>
                <p14:cNvContentPartPr/>
                <p14:nvPr/>
              </p14:nvContentPartPr>
              <p14:xfrm>
                <a:off x="3654331" y="2102591"/>
                <a:ext cx="135720" cy="2646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3A8C956-DCC7-E62F-8A4C-4EEBB7807766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645331" y="2093951"/>
                  <a:ext cx="15336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A194BA1-14FB-BB20-259A-A9C033D760D3}"/>
                    </a:ext>
                  </a:extLst>
                </p14:cNvPr>
                <p14:cNvContentPartPr/>
                <p14:nvPr/>
              </p14:nvContentPartPr>
              <p14:xfrm>
                <a:off x="3843331" y="2386631"/>
                <a:ext cx="54720" cy="680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A194BA1-14FB-BB20-259A-A9C033D760D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834691" y="2377991"/>
                  <a:ext cx="7236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70DE2446-9EBC-FAFA-0DA1-0016AFAE1248}"/>
                    </a:ext>
                  </a:extLst>
                </p14:cNvPr>
                <p14:cNvContentPartPr/>
                <p14:nvPr/>
              </p14:nvContentPartPr>
              <p14:xfrm>
                <a:off x="4070131" y="2155871"/>
                <a:ext cx="25200" cy="2041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70DE2446-9EBC-FAFA-0DA1-0016AFAE1248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061491" y="2146871"/>
                  <a:ext cx="4284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5E42EA1-6B5D-B283-9678-7390AD110A98}"/>
                    </a:ext>
                  </a:extLst>
                </p14:cNvPr>
                <p14:cNvContentPartPr/>
                <p14:nvPr/>
              </p14:nvContentPartPr>
              <p14:xfrm>
                <a:off x="3944851" y="2140751"/>
                <a:ext cx="197280" cy="216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5E42EA1-6B5D-B283-9678-7390AD110A9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936211" y="2132111"/>
                  <a:ext cx="2149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D56DA69F-1FEB-FA0D-5E8D-9F992E6A25A9}"/>
                    </a:ext>
                  </a:extLst>
                </p14:cNvPr>
                <p14:cNvContentPartPr/>
                <p14:nvPr/>
              </p14:nvContentPartPr>
              <p14:xfrm>
                <a:off x="4173811" y="2041751"/>
                <a:ext cx="157680" cy="4838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D56DA69F-1FEB-FA0D-5E8D-9F992E6A25A9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164811" y="2033111"/>
                  <a:ext cx="175320" cy="50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BA2E233-48AA-94A8-A676-7BB8BB4EDB5F}"/>
              </a:ext>
            </a:extLst>
          </p:cNvPr>
          <p:cNvGrpSpPr/>
          <p:nvPr/>
        </p:nvGrpSpPr>
        <p:grpSpPr>
          <a:xfrm>
            <a:off x="246176" y="3073541"/>
            <a:ext cx="2512150" cy="507552"/>
            <a:chOff x="8090988" y="2166703"/>
            <a:chExt cx="3359122" cy="678673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FEA38643-389A-AB7F-D0DD-5F62AE7B6119}"/>
                    </a:ext>
                  </a:extLst>
                </p14:cNvPr>
                <p14:cNvContentPartPr/>
                <p14:nvPr/>
              </p14:nvContentPartPr>
              <p14:xfrm>
                <a:off x="8090988" y="2398994"/>
                <a:ext cx="159488" cy="280107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FEA38643-389A-AB7F-D0DD-5F62AE7B611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079459" y="2386962"/>
                  <a:ext cx="183027" cy="3036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25BC95B-37DD-F254-4149-353A1837A5DC}"/>
                    </a:ext>
                  </a:extLst>
                </p14:cNvPr>
                <p14:cNvContentPartPr/>
                <p14:nvPr/>
              </p14:nvContentPartPr>
              <p14:xfrm>
                <a:off x="8310014" y="2651954"/>
                <a:ext cx="66016" cy="93472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25BC95B-37DD-F254-4149-353A1837A5DC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298055" y="2639970"/>
                  <a:ext cx="89456" cy="11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E783C42-C69F-4483-CCFF-CE33424727FA}"/>
                    </a:ext>
                  </a:extLst>
                </p14:cNvPr>
                <p14:cNvContentPartPr/>
                <p14:nvPr/>
              </p14:nvContentPartPr>
              <p14:xfrm>
                <a:off x="8439271" y="2371230"/>
                <a:ext cx="75579" cy="319902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E783C42-C69F-4483-CCFF-CE33424727F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427236" y="2359204"/>
                  <a:ext cx="99167" cy="3434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C9FA4697-9ACA-F211-03A8-74EC1D2AA288}"/>
                    </a:ext>
                  </a:extLst>
                </p14:cNvPr>
                <p14:cNvContentPartPr/>
                <p14:nvPr/>
              </p14:nvContentPartPr>
              <p14:xfrm>
                <a:off x="8541380" y="2453288"/>
                <a:ext cx="140053" cy="202985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C9FA4697-9ACA-F211-03A8-74EC1D2AA288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529348" y="2441263"/>
                  <a:ext cx="163636" cy="2265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09648ECA-84EA-06F5-AA5A-EF92B3A2087D}"/>
                    </a:ext>
                  </a:extLst>
                </p14:cNvPr>
                <p14:cNvContentPartPr/>
                <p14:nvPr/>
              </p14:nvContentPartPr>
              <p14:xfrm>
                <a:off x="8599993" y="2667996"/>
                <a:ext cx="70027" cy="76505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09648ECA-84EA-06F5-AA5A-EF92B3A2087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588002" y="2655967"/>
                  <a:ext cx="93529" cy="1000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F8D6FC5-8EAD-DD02-66F3-5E0AD0D58070}"/>
                    </a:ext>
                  </a:extLst>
                </p14:cNvPr>
                <p14:cNvContentPartPr/>
                <p14:nvPr/>
              </p14:nvContentPartPr>
              <p14:xfrm>
                <a:off x="8815625" y="2470563"/>
                <a:ext cx="14807" cy="184476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F8D6FC5-8EAD-DD02-66F3-5E0AD0D58070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803684" y="2459033"/>
                  <a:ext cx="38212" cy="2080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4997B985-A7A1-3A19-43D3-DD52D921D5B3}"/>
                    </a:ext>
                  </a:extLst>
                </p14:cNvPr>
                <p14:cNvContentPartPr/>
                <p14:nvPr/>
              </p14:nvContentPartPr>
              <p14:xfrm>
                <a:off x="8738812" y="2439098"/>
                <a:ext cx="182008" cy="31774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4997B985-A7A1-3A19-43D3-DD52D921D5B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726774" y="2427544"/>
                  <a:ext cx="205602" cy="553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530D0B8-2BA7-D576-8546-AD62AAEC0127}"/>
                    </a:ext>
                  </a:extLst>
                </p14:cNvPr>
                <p14:cNvContentPartPr/>
                <p14:nvPr/>
              </p14:nvContentPartPr>
              <p14:xfrm>
                <a:off x="8936244" y="2370613"/>
                <a:ext cx="107354" cy="424479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530D0B8-2BA7-D576-8546-AD62AAEC0127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924209" y="2358581"/>
                  <a:ext cx="130943" cy="4480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45C0D0E-03AF-695D-2E0E-D72B94CD0B9E}"/>
                    </a:ext>
                  </a:extLst>
                </p14:cNvPr>
                <p14:cNvContentPartPr/>
                <p14:nvPr/>
              </p14:nvContentPartPr>
              <p14:xfrm>
                <a:off x="9220361" y="2536580"/>
                <a:ext cx="125554" cy="27455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45C0D0E-03AF-695D-2E0E-D72B94CD0B9E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208335" y="2524538"/>
                  <a:ext cx="149125" cy="510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2903CD39-4050-B7AA-45B0-56373EC98E4B}"/>
                    </a:ext>
                  </a:extLst>
                </p14:cNvPr>
                <p14:cNvContentPartPr/>
                <p14:nvPr/>
              </p14:nvContentPartPr>
              <p14:xfrm>
                <a:off x="9229307" y="2605064"/>
                <a:ext cx="167509" cy="17584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2903CD39-4050-B7AA-45B0-56373EC98E4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9217308" y="2593183"/>
                  <a:ext cx="191027" cy="408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753C351E-1AF8-218E-6EAD-466DB70048F2}"/>
                    </a:ext>
                  </a:extLst>
                </p14:cNvPr>
                <p14:cNvContentPartPr/>
                <p14:nvPr/>
              </p14:nvContentPartPr>
              <p14:xfrm>
                <a:off x="9531317" y="2328659"/>
                <a:ext cx="173370" cy="352293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753C351E-1AF8-218E-6EAD-466DB70048F2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519791" y="2316627"/>
                  <a:ext cx="196902" cy="3758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166AFE30-6BC9-2F7A-6A79-15C80BC1C605}"/>
                    </a:ext>
                  </a:extLst>
                </p14:cNvPr>
                <p14:cNvContentPartPr/>
                <p14:nvPr/>
              </p14:nvContentPartPr>
              <p14:xfrm>
                <a:off x="9751577" y="2665836"/>
                <a:ext cx="74654" cy="71261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166AFE30-6BC9-2F7A-6A79-15C80BC1C60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739613" y="2653799"/>
                  <a:ext cx="98103" cy="948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8F536DB6-5B47-FA23-54CD-469BEF0260B4}"/>
                    </a:ext>
                  </a:extLst>
                </p14:cNvPr>
                <p14:cNvContentPartPr/>
                <p14:nvPr/>
              </p14:nvContentPartPr>
              <p14:xfrm>
                <a:off x="9856154" y="2681878"/>
                <a:ext cx="81441" cy="55219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8F536DB6-5B47-FA23-54CD-469BEF0260B4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844656" y="2669874"/>
                  <a:ext cx="104915" cy="787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E791A6E7-0E37-C466-E908-CC098855A12D}"/>
                    </a:ext>
                  </a:extLst>
                </p14:cNvPr>
                <p14:cNvContentPartPr/>
                <p14:nvPr/>
              </p14:nvContentPartPr>
              <p14:xfrm>
                <a:off x="10011941" y="2276525"/>
                <a:ext cx="116300" cy="50191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E791A6E7-0E37-C466-E908-CC098855A12D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999927" y="2264495"/>
                  <a:ext cx="139848" cy="5254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7D35E396-5C44-3C98-3D0B-460AD2108166}"/>
                    </a:ext>
                  </a:extLst>
                </p14:cNvPr>
                <p14:cNvContentPartPr/>
                <p14:nvPr/>
              </p14:nvContentPartPr>
              <p14:xfrm>
                <a:off x="10159089" y="2418120"/>
                <a:ext cx="131416" cy="236302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7D35E396-5C44-3C98-3D0B-460AD2108166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0147098" y="2406570"/>
                  <a:ext cx="154917" cy="2598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3A6EA3E4-A200-9AAD-BB98-5EEDEBDB006D}"/>
                    </a:ext>
                  </a:extLst>
                </p14:cNvPr>
                <p14:cNvContentPartPr/>
                <p14:nvPr/>
              </p14:nvContentPartPr>
              <p14:xfrm>
                <a:off x="10428707" y="2456990"/>
                <a:ext cx="10489" cy="150234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3A6EA3E4-A200-9AAD-BB98-5EEDEBDB006D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416788" y="2444952"/>
                  <a:ext cx="33851" cy="1738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7D3FA20C-865D-3433-4AC9-42E234DBEF75}"/>
                    </a:ext>
                  </a:extLst>
                </p14:cNvPr>
                <p14:cNvContentPartPr/>
                <p14:nvPr/>
              </p14:nvContentPartPr>
              <p14:xfrm>
                <a:off x="10374105" y="2518379"/>
                <a:ext cx="145606" cy="22211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7D3FA20C-865D-3433-4AC9-42E234DBEF75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362091" y="2506565"/>
                  <a:ext cx="169153" cy="453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E817457-76B8-5406-E299-C39B8D674A0A}"/>
                    </a:ext>
                  </a:extLst>
                </p14:cNvPr>
                <p14:cNvContentPartPr/>
                <p14:nvPr/>
              </p14:nvContentPartPr>
              <p14:xfrm>
                <a:off x="10624289" y="2262026"/>
                <a:ext cx="15424" cy="1795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E817457-76B8-5406-E299-C39B8D674A0A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612239" y="2249992"/>
                  <a:ext cx="39042" cy="2031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1AEDCC7B-76FB-3DC0-D303-C2869399C197}"/>
                    </a:ext>
                  </a:extLst>
                </p14:cNvPr>
                <p14:cNvContentPartPr/>
                <p14:nvPr/>
              </p14:nvContentPartPr>
              <p14:xfrm>
                <a:off x="10671487" y="2251846"/>
                <a:ext cx="22828" cy="167509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1AEDCC7B-76FB-3DC0-D303-C2869399C197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659597" y="2239847"/>
                  <a:ext cx="46132" cy="1910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73EC768-A954-DA04-8ADB-9A68174B0753}"/>
                    </a:ext>
                  </a:extLst>
                </p14:cNvPr>
                <p14:cNvContentPartPr/>
                <p14:nvPr/>
              </p14:nvContentPartPr>
              <p14:xfrm>
                <a:off x="10708814" y="2334520"/>
                <a:ext cx="85143" cy="17584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73EC768-A954-DA04-8ADB-9A68174B0753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696788" y="2322639"/>
                  <a:ext cx="108714" cy="408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7EBE918D-9FC1-A92B-8F06-0F6E613F8069}"/>
                    </a:ext>
                  </a:extLst>
                </p14:cNvPr>
                <p14:cNvContentPartPr/>
                <p14:nvPr/>
              </p14:nvContentPartPr>
              <p14:xfrm>
                <a:off x="10792723" y="2246910"/>
                <a:ext cx="11106" cy="167817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7EBE918D-9FC1-A92B-8F06-0F6E613F8069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780651" y="2235370"/>
                  <a:ext cx="34767" cy="1913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6E88A2D1-EA20-5C93-C07B-A3D341D27D0A}"/>
                    </a:ext>
                  </a:extLst>
                </p14:cNvPr>
                <p14:cNvContentPartPr/>
                <p14:nvPr/>
              </p14:nvContentPartPr>
              <p14:xfrm>
                <a:off x="10863366" y="2166703"/>
                <a:ext cx="53677" cy="92546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6E88A2D1-EA20-5C93-C07B-A3D341D27D0A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851864" y="2154715"/>
                  <a:ext cx="77161" cy="1160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987C9CC1-378C-5280-7A2F-31F3C7805CE6}"/>
                    </a:ext>
                  </a:extLst>
                </p14:cNvPr>
                <p14:cNvContentPartPr/>
                <p14:nvPr/>
              </p14:nvContentPartPr>
              <p14:xfrm>
                <a:off x="10632618" y="2453905"/>
                <a:ext cx="243705" cy="37636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987C9CC1-378C-5280-7A2F-31F3C7805CE6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620601" y="2441995"/>
                  <a:ext cx="267258" cy="609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CD940B99-BAA8-A980-1BC2-4EC08D95A65E}"/>
                    </a:ext>
                  </a:extLst>
                </p14:cNvPr>
                <p14:cNvContentPartPr/>
                <p14:nvPr/>
              </p14:nvContentPartPr>
              <p14:xfrm>
                <a:off x="10646808" y="2538739"/>
                <a:ext cx="105811" cy="87302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CD940B99-BAA8-A980-1BC2-4EC08D95A65E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635265" y="2526747"/>
                  <a:ext cx="129378" cy="1108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EAAA943F-94B3-EF3A-9B49-235ED5009B56}"/>
                    </a:ext>
                  </a:extLst>
                </p14:cNvPr>
                <p14:cNvContentPartPr/>
                <p14:nvPr/>
              </p14:nvContentPartPr>
              <p14:xfrm>
                <a:off x="10640021" y="2633136"/>
                <a:ext cx="76813" cy="79898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EAAA943F-94B3-EF3A-9B49-235ED5009B56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628019" y="2621175"/>
                  <a:ext cx="100337" cy="1033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B1FCECF8-B252-9CC4-221C-527554639313}"/>
                    </a:ext>
                  </a:extLst>
                </p14:cNvPr>
                <p14:cNvContentPartPr/>
                <p14:nvPr/>
              </p14:nvContentPartPr>
              <p14:xfrm>
                <a:off x="10797967" y="2617712"/>
                <a:ext cx="26221" cy="87302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B1FCECF8-B252-9CC4-221C-527554639313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786525" y="2605654"/>
                  <a:ext cx="49582" cy="1109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A8BECBBB-C7E6-BD3B-F99D-5B47B6D60DE0}"/>
                    </a:ext>
                  </a:extLst>
                </p14:cNvPr>
                <p14:cNvContentPartPr/>
                <p14:nvPr/>
              </p14:nvContentPartPr>
              <p14:xfrm>
                <a:off x="10857505" y="2612159"/>
                <a:ext cx="9255" cy="91929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A8BECBBB-C7E6-BD3B-F99D-5B47B6D60DE0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845327" y="2600126"/>
                  <a:ext cx="33123" cy="1155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45FE86C7-043E-6BF7-9F30-289BA26E53BC}"/>
                    </a:ext>
                  </a:extLst>
                </p14:cNvPr>
                <p14:cNvContentPartPr/>
                <p14:nvPr/>
              </p14:nvContentPartPr>
              <p14:xfrm>
                <a:off x="10776373" y="2586555"/>
                <a:ext cx="148691" cy="48124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45FE86C7-043E-6BF7-9F30-289BA26E53BC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764824" y="2574524"/>
                  <a:ext cx="172270" cy="717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02868C2B-3DD1-A4AB-955A-CD73F22D1E45}"/>
                    </a:ext>
                  </a:extLst>
                </p14:cNvPr>
                <p14:cNvContentPartPr/>
                <p14:nvPr/>
              </p14:nvContentPartPr>
              <p14:xfrm>
                <a:off x="11041055" y="2488147"/>
                <a:ext cx="58613" cy="92546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02868C2B-3DD1-A4AB-955A-CD73F22D1E45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1029525" y="2476159"/>
                  <a:ext cx="82154" cy="1160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57CB047F-A508-8ED4-AFCA-B8552DA3ACAA}"/>
                    </a:ext>
                  </a:extLst>
                </p14:cNvPr>
                <p14:cNvContentPartPr/>
                <p14:nvPr/>
              </p14:nvContentPartPr>
              <p14:xfrm>
                <a:off x="11222138" y="2423365"/>
                <a:ext cx="21286" cy="181699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57CB047F-A508-8ED4-AFCA-B8552DA3ACAA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1210312" y="2411348"/>
                  <a:ext cx="44464" cy="2052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8AF4EA8-6419-8F30-57B8-9C94D3C153FE}"/>
                    </a:ext>
                  </a:extLst>
                </p14:cNvPr>
                <p14:cNvContentPartPr/>
                <p14:nvPr/>
              </p14:nvContentPartPr>
              <p14:xfrm>
                <a:off x="11133293" y="2404239"/>
                <a:ext cx="195273" cy="101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8AF4EA8-6419-8F30-57B8-9C94D3C153FE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121269" y="2393134"/>
                  <a:ext cx="218840" cy="328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A139EC49-4EBA-E3D5-D154-D8D51F53CDDE}"/>
                    </a:ext>
                  </a:extLst>
                </p14:cNvPr>
                <p14:cNvContentPartPr/>
                <p14:nvPr/>
              </p14:nvContentPartPr>
              <p14:xfrm>
                <a:off x="11335970" y="2258324"/>
                <a:ext cx="114140" cy="587052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A139EC49-4EBA-E3D5-D154-D8D51F53CDDE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1323930" y="2246775"/>
                  <a:ext cx="137739" cy="61063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01010DD2-F42B-DF01-A1EC-0409ACC55EE7}"/>
                  </a:ext>
                </a:extLst>
              </p14:cNvPr>
              <p14:cNvContentPartPr/>
              <p14:nvPr/>
            </p14:nvContentPartPr>
            <p14:xfrm>
              <a:off x="257371" y="2929871"/>
              <a:ext cx="645840" cy="11520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01010DD2-F42B-DF01-A1EC-0409ACC55EE7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248731" y="2920871"/>
                <a:ext cx="663480" cy="13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E9340BDE-F933-B77E-53F1-2215316FB00B}"/>
                  </a:ext>
                </a:extLst>
              </p14:cNvPr>
              <p14:cNvContentPartPr/>
              <p14:nvPr/>
            </p14:nvContentPartPr>
            <p14:xfrm>
              <a:off x="410011" y="2740871"/>
              <a:ext cx="360" cy="36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E9340BDE-F933-B77E-53F1-2215316FB00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1371" y="273187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78A3712E-9252-FF09-9FB4-7CE0AD2260FB}"/>
                  </a:ext>
                </a:extLst>
              </p14:cNvPr>
              <p14:cNvContentPartPr/>
              <p14:nvPr/>
            </p14:nvContentPartPr>
            <p14:xfrm>
              <a:off x="226771" y="3754271"/>
              <a:ext cx="458640" cy="24840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78A3712E-9252-FF09-9FB4-7CE0AD2260FB}"/>
                  </a:ext>
                </a:extLst>
              </p:cNvPr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218131" y="3745271"/>
                <a:ext cx="476280" cy="26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2F10A6C9-871F-AB61-81B0-BFC32E6F56C0}"/>
                  </a:ext>
                </a:extLst>
              </p14:cNvPr>
              <p14:cNvContentPartPr/>
              <p14:nvPr/>
            </p14:nvContentPartPr>
            <p14:xfrm>
              <a:off x="1265371" y="1029071"/>
              <a:ext cx="1461960" cy="68904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2F10A6C9-871F-AB61-81B0-BFC32E6F56C0}"/>
                  </a:ext>
                </a:extLst>
              </p:cNvPr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1256371" y="1020071"/>
                <a:ext cx="1479600" cy="70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BE43B2AA-D590-5E90-C1B8-762119836D8E}"/>
                  </a:ext>
                </a:extLst>
              </p14:cNvPr>
              <p14:cNvContentPartPr/>
              <p14:nvPr/>
            </p14:nvContentPartPr>
            <p14:xfrm>
              <a:off x="393451" y="4198151"/>
              <a:ext cx="178560" cy="25128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BE43B2AA-D590-5E90-C1B8-762119836D8E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384811" y="4189151"/>
                <a:ext cx="196200" cy="26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9" name="Group 128">
            <a:extLst>
              <a:ext uri="{FF2B5EF4-FFF2-40B4-BE49-F238E27FC236}">
                <a16:creationId xmlns:a16="http://schemas.microsoft.com/office/drawing/2014/main" id="{96D26EED-6416-57D4-D65C-B18D2C709C51}"/>
              </a:ext>
            </a:extLst>
          </p:cNvPr>
          <p:cNvGrpSpPr/>
          <p:nvPr/>
        </p:nvGrpSpPr>
        <p:grpSpPr>
          <a:xfrm>
            <a:off x="676771" y="3964151"/>
            <a:ext cx="1700640" cy="764280"/>
            <a:chOff x="676771" y="3964151"/>
            <a:chExt cx="1700640" cy="76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562084F6-24E7-3FD0-7FF8-ED2A3DE3F944}"/>
                    </a:ext>
                  </a:extLst>
                </p14:cNvPr>
                <p14:cNvContentPartPr/>
                <p14:nvPr/>
              </p14:nvContentPartPr>
              <p14:xfrm>
                <a:off x="676771" y="4418831"/>
                <a:ext cx="120600" cy="1440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562084F6-24E7-3FD0-7FF8-ED2A3DE3F944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667771" y="4410191"/>
                  <a:ext cx="13824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B7663A31-247B-9889-0E19-0D52E3058BEB}"/>
                    </a:ext>
                  </a:extLst>
                </p14:cNvPr>
                <p14:cNvContentPartPr/>
                <p14:nvPr/>
              </p14:nvContentPartPr>
              <p14:xfrm>
                <a:off x="892411" y="4252871"/>
                <a:ext cx="172440" cy="216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B7663A31-247B-9889-0E19-0D52E3058BEB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883411" y="4243871"/>
                  <a:ext cx="19008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3EA74185-98FC-CD18-EBDD-697AC3A22770}"/>
                    </a:ext>
                  </a:extLst>
                </p14:cNvPr>
                <p14:cNvContentPartPr/>
                <p14:nvPr/>
              </p14:nvContentPartPr>
              <p14:xfrm>
                <a:off x="897811" y="4337111"/>
                <a:ext cx="145800" cy="86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3EA74185-98FC-CD18-EBDD-697AC3A22770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889171" y="4328471"/>
                  <a:ext cx="1634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5AEFF982-983A-9CBB-20BB-31B5C33FBF80}"/>
                    </a:ext>
                  </a:extLst>
                </p14:cNvPr>
                <p14:cNvContentPartPr/>
                <p14:nvPr/>
              </p14:nvContentPartPr>
              <p14:xfrm>
                <a:off x="1670011" y="3993671"/>
                <a:ext cx="183600" cy="2484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5AEFF982-983A-9CBB-20BB-31B5C33FBF8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661011" y="3985031"/>
                  <a:ext cx="20124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93B423C5-7625-E9E3-3139-8E148EE2BEF7}"/>
                    </a:ext>
                  </a:extLst>
                </p14:cNvPr>
                <p14:cNvContentPartPr/>
                <p14:nvPr/>
              </p14:nvContentPartPr>
              <p14:xfrm>
                <a:off x="1933531" y="4020311"/>
                <a:ext cx="172440" cy="1983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93B423C5-7625-E9E3-3139-8E148EE2BEF7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924891" y="4011311"/>
                  <a:ext cx="19008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5E8B63B6-183D-86DF-240B-7776E3C1FC95}"/>
                    </a:ext>
                  </a:extLst>
                </p14:cNvPr>
                <p14:cNvContentPartPr/>
                <p14:nvPr/>
              </p14:nvContentPartPr>
              <p14:xfrm>
                <a:off x="1683691" y="4297871"/>
                <a:ext cx="475920" cy="666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5E8B63B6-183D-86DF-240B-7776E3C1FC95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675051" y="4289231"/>
                  <a:ext cx="49356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CD4890B0-4372-183C-2DE6-2527C0F47652}"/>
                    </a:ext>
                  </a:extLst>
                </p14:cNvPr>
                <p14:cNvContentPartPr/>
                <p14:nvPr/>
              </p14:nvContentPartPr>
              <p14:xfrm>
                <a:off x="1694491" y="4400471"/>
                <a:ext cx="133920" cy="27828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CD4890B0-4372-183C-2DE6-2527C0F47652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685851" y="4391831"/>
                  <a:ext cx="15156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240C3F4A-56E9-D29A-95BB-AEF71AC00F71}"/>
                    </a:ext>
                  </a:extLst>
                </p14:cNvPr>
                <p14:cNvContentPartPr/>
                <p14:nvPr/>
              </p14:nvContentPartPr>
              <p14:xfrm>
                <a:off x="2004451" y="4418471"/>
                <a:ext cx="39240" cy="2491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240C3F4A-56E9-D29A-95BB-AEF71AC00F71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995811" y="4409471"/>
                  <a:ext cx="5688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FEEF54A0-0117-BC29-E5D8-1B610E97445E}"/>
                    </a:ext>
                  </a:extLst>
                </p14:cNvPr>
                <p14:cNvContentPartPr/>
                <p14:nvPr/>
              </p14:nvContentPartPr>
              <p14:xfrm>
                <a:off x="1876291" y="4404431"/>
                <a:ext cx="228960" cy="633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FEEF54A0-0117-BC29-E5D8-1B610E97445E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867291" y="4395431"/>
                  <a:ext cx="2466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6BA39ACE-3487-BB88-23B1-18AE52124FDD}"/>
                    </a:ext>
                  </a:extLst>
                </p14:cNvPr>
                <p14:cNvContentPartPr/>
                <p14:nvPr/>
              </p14:nvContentPartPr>
              <p14:xfrm>
                <a:off x="2170771" y="3964151"/>
                <a:ext cx="57240" cy="75564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6BA39ACE-3487-BB88-23B1-18AE52124FDD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162131" y="3955151"/>
                  <a:ext cx="74880" cy="77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3197BC90-23FB-1D8F-0331-3C84447AD367}"/>
                    </a:ext>
                  </a:extLst>
                </p14:cNvPr>
                <p14:cNvContentPartPr/>
                <p14:nvPr/>
              </p14:nvContentPartPr>
              <p14:xfrm>
                <a:off x="2264011" y="4545191"/>
                <a:ext cx="113400" cy="1832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3197BC90-23FB-1D8F-0331-3C84447AD367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2255371" y="4536551"/>
                  <a:ext cx="13104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130B0359-2C6D-A8E4-E46B-92B4F04CD762}"/>
                    </a:ext>
                  </a:extLst>
                </p14:cNvPr>
                <p14:cNvContentPartPr/>
                <p14:nvPr/>
              </p14:nvContentPartPr>
              <p14:xfrm>
                <a:off x="1314691" y="4193471"/>
                <a:ext cx="23040" cy="22428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130B0359-2C6D-A8E4-E46B-92B4F04CD762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306051" y="4184471"/>
                  <a:ext cx="4068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730595C6-DCBE-E4CE-BDBD-43AE7F0FCA43}"/>
                    </a:ext>
                  </a:extLst>
                </p14:cNvPr>
                <p14:cNvContentPartPr/>
                <p14:nvPr/>
              </p14:nvContentPartPr>
              <p14:xfrm>
                <a:off x="1160251" y="4149911"/>
                <a:ext cx="317520" cy="482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730595C6-DCBE-E4CE-BDBD-43AE7F0FCA43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151611" y="4141271"/>
                  <a:ext cx="335160" cy="658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31" name="Picture 130">
            <a:extLst>
              <a:ext uri="{FF2B5EF4-FFF2-40B4-BE49-F238E27FC236}">
                <a16:creationId xmlns:a16="http://schemas.microsoft.com/office/drawing/2014/main" id="{50AB3CDC-C4B0-A590-DD5D-4FDEA17FD29B}"/>
              </a:ext>
            </a:extLst>
      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5065614" y="3754271"/>
            <a:ext cx="5455479" cy="293086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135F0EB3-D1F0-F6F1-8D06-3E396EC19518}"/>
                  </a:ext>
                </a:extLst>
              </p14:cNvPr>
              <p14:cNvContentPartPr/>
              <p14:nvPr/>
            </p14:nvContentPartPr>
            <p14:xfrm>
              <a:off x="4425811" y="2727551"/>
              <a:ext cx="1623600" cy="542880"/>
            </p14:xfrm>
          </p:contentPart>
        </mc:Choice>
        <mc:Fallback xmlns=""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135F0EB3-D1F0-F6F1-8D06-3E396EC19518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4407811" y="2691551"/>
                <a:ext cx="1659240" cy="61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133" name="Ink 132">
                <a:extLst>
                  <a:ext uri="{FF2B5EF4-FFF2-40B4-BE49-F238E27FC236}">
                    <a16:creationId xmlns:a16="http://schemas.microsoft.com/office/drawing/2014/main" id="{E2326F8E-215B-1A75-D4CE-2304446B475F}"/>
                  </a:ext>
                </a:extLst>
              </p14:cNvPr>
              <p14:cNvContentPartPr/>
              <p14:nvPr/>
            </p14:nvContentPartPr>
            <p14:xfrm>
              <a:off x="9200491" y="1189991"/>
              <a:ext cx="857880" cy="1845000"/>
            </p14:xfrm>
          </p:contentPart>
        </mc:Choice>
        <mc:Fallback xmlns="">
          <p:pic>
            <p:nvPicPr>
              <p:cNvPr id="133" name="Ink 132">
                <a:extLst>
                  <a:ext uri="{FF2B5EF4-FFF2-40B4-BE49-F238E27FC236}">
                    <a16:creationId xmlns:a16="http://schemas.microsoft.com/office/drawing/2014/main" id="{E2326F8E-215B-1A75-D4CE-2304446B475F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9182851" y="1154351"/>
                <a:ext cx="893520" cy="1916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6" name="Group 135">
            <a:extLst>
              <a:ext uri="{FF2B5EF4-FFF2-40B4-BE49-F238E27FC236}">
                <a16:creationId xmlns:a16="http://schemas.microsoft.com/office/drawing/2014/main" id="{9D8E2C6F-3B89-0752-2269-C7E7AFEDA2DB}"/>
              </a:ext>
            </a:extLst>
          </p:cNvPr>
          <p:cNvGrpSpPr/>
          <p:nvPr/>
        </p:nvGrpSpPr>
        <p:grpSpPr>
          <a:xfrm>
            <a:off x="10006891" y="1251911"/>
            <a:ext cx="1505520" cy="612000"/>
            <a:chOff x="10006891" y="1251911"/>
            <a:chExt cx="1505520" cy="61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81A923DC-2DD3-5E31-E828-2CAAA21A79DF}"/>
                    </a:ext>
                  </a:extLst>
                </p14:cNvPr>
                <p14:cNvContentPartPr/>
                <p14:nvPr/>
              </p14:nvContentPartPr>
              <p14:xfrm>
                <a:off x="10006891" y="1251911"/>
                <a:ext cx="1389960" cy="61200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81A923DC-2DD3-5E31-E828-2CAAA21A79DF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9997891" y="1243271"/>
                  <a:ext cx="1407600" cy="62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BF5F532B-9D42-35B6-E074-DE418FCC9B2A}"/>
                    </a:ext>
                  </a:extLst>
                </p14:cNvPr>
                <p14:cNvContentPartPr/>
                <p14:nvPr/>
              </p14:nvContentPartPr>
              <p14:xfrm>
                <a:off x="11026411" y="1366751"/>
                <a:ext cx="486000" cy="666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BF5F532B-9D42-35B6-E074-DE418FCC9B2A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1017411" y="1357751"/>
                  <a:ext cx="503640" cy="84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137" name="Ink 136">
                <a:extLst>
                  <a:ext uri="{FF2B5EF4-FFF2-40B4-BE49-F238E27FC236}">
                    <a16:creationId xmlns:a16="http://schemas.microsoft.com/office/drawing/2014/main" id="{4BA2521D-1A68-CC6F-A5C2-450E4166AED2}"/>
                  </a:ext>
                </a:extLst>
              </p14:cNvPr>
              <p14:cNvContentPartPr/>
              <p14:nvPr/>
            </p14:nvContentPartPr>
            <p14:xfrm>
              <a:off x="7051291" y="4109231"/>
              <a:ext cx="66240" cy="156240"/>
            </p14:xfrm>
          </p:contentPart>
        </mc:Choice>
        <mc:Fallback xmlns="">
          <p:pic>
            <p:nvPicPr>
              <p:cNvPr id="137" name="Ink 136">
                <a:extLst>
                  <a:ext uri="{FF2B5EF4-FFF2-40B4-BE49-F238E27FC236}">
                    <a16:creationId xmlns:a16="http://schemas.microsoft.com/office/drawing/2014/main" id="{4BA2521D-1A68-CC6F-A5C2-450E4166AED2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7042651" y="4100591"/>
                <a:ext cx="83880" cy="17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52947796-CAE4-5828-97C8-9CB4A1F07B90}"/>
                  </a:ext>
                </a:extLst>
              </p14:cNvPr>
              <p14:cNvContentPartPr/>
              <p14:nvPr/>
            </p14:nvContentPartPr>
            <p14:xfrm>
              <a:off x="6991171" y="4116791"/>
              <a:ext cx="121320" cy="32076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52947796-CAE4-5828-97C8-9CB4A1F07B90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6982531" y="4108151"/>
                <a:ext cx="138960" cy="338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1" name="Group 140">
            <a:extLst>
              <a:ext uri="{FF2B5EF4-FFF2-40B4-BE49-F238E27FC236}">
                <a16:creationId xmlns:a16="http://schemas.microsoft.com/office/drawing/2014/main" id="{F1BAABD9-D477-FD23-71FD-19FD9C623D4A}"/>
              </a:ext>
            </a:extLst>
          </p:cNvPr>
          <p:cNvGrpSpPr/>
          <p:nvPr/>
        </p:nvGrpSpPr>
        <p:grpSpPr>
          <a:xfrm>
            <a:off x="6809371" y="4042631"/>
            <a:ext cx="223560" cy="240120"/>
            <a:chOff x="6809371" y="4042631"/>
            <a:chExt cx="223560" cy="24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7C467F20-D75C-E479-1792-259AAAF0C9E3}"/>
                    </a:ext>
                  </a:extLst>
                </p14:cNvPr>
                <p14:cNvContentPartPr/>
                <p14:nvPr/>
              </p14:nvContentPartPr>
              <p14:xfrm>
                <a:off x="6809371" y="4113191"/>
                <a:ext cx="223560" cy="226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7C467F20-D75C-E479-1792-259AAAF0C9E3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6800371" y="4104191"/>
                  <a:ext cx="2412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BBAC7BAB-A01E-89EB-2CF5-3FF6F2800E33}"/>
                    </a:ext>
                  </a:extLst>
                </p14:cNvPr>
                <p14:cNvContentPartPr/>
                <p14:nvPr/>
              </p14:nvContentPartPr>
              <p14:xfrm>
                <a:off x="6915211" y="4042631"/>
                <a:ext cx="15480" cy="24012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BBAC7BAB-A01E-89EB-2CF5-3FF6F2800E33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6906571" y="4033631"/>
                  <a:ext cx="33120" cy="25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17BCDA3-29C6-2D06-40CB-83B120E41C78}"/>
              </a:ext>
            </a:extLst>
          </p:cNvPr>
          <p:cNvGrpSpPr/>
          <p:nvPr/>
        </p:nvGrpSpPr>
        <p:grpSpPr>
          <a:xfrm>
            <a:off x="5173891" y="5785751"/>
            <a:ext cx="1203840" cy="720000"/>
            <a:chOff x="5173891" y="5785751"/>
            <a:chExt cx="1203840" cy="72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85F3889E-0011-A28B-E1DB-F0FF0E9FE072}"/>
                    </a:ext>
                  </a:extLst>
                </p14:cNvPr>
                <p14:cNvContentPartPr/>
                <p14:nvPr/>
              </p14:nvContentPartPr>
              <p14:xfrm>
                <a:off x="5306011" y="5941991"/>
                <a:ext cx="214560" cy="3204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85F3889E-0011-A28B-E1DB-F0FF0E9FE072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5297371" y="5932991"/>
                  <a:ext cx="23220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CB19B7E0-9178-0B44-D7F2-D2669DD369CB}"/>
                    </a:ext>
                  </a:extLst>
                </p14:cNvPr>
                <p14:cNvContentPartPr/>
                <p14:nvPr/>
              </p14:nvContentPartPr>
              <p14:xfrm>
                <a:off x="5567731" y="6221711"/>
                <a:ext cx="92520" cy="1684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CB19B7E0-9178-0B44-D7F2-D2669DD369CB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5558731" y="6212711"/>
                  <a:ext cx="1101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9B5A7648-D081-AF6B-B8AF-23601436DAFC}"/>
                    </a:ext>
                  </a:extLst>
                </p14:cNvPr>
                <p14:cNvContentPartPr/>
                <p14:nvPr/>
              </p14:nvContentPartPr>
              <p14:xfrm>
                <a:off x="5720371" y="6097151"/>
                <a:ext cx="104760" cy="205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9B5A7648-D081-AF6B-B8AF-23601436DAFC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5711371" y="6088151"/>
                  <a:ext cx="1224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9D523C41-3860-7544-8A42-240D9A1B1B3C}"/>
                    </a:ext>
                  </a:extLst>
                </p14:cNvPr>
                <p14:cNvContentPartPr/>
                <p14:nvPr/>
              </p14:nvContentPartPr>
              <p14:xfrm>
                <a:off x="5919091" y="5936231"/>
                <a:ext cx="189000" cy="3441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9D523C41-3860-7544-8A42-240D9A1B1B3C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5910091" y="5927231"/>
                  <a:ext cx="20664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8EB6F32D-5D1D-8CBD-84C1-C67F7825EBE2}"/>
                    </a:ext>
                  </a:extLst>
                </p14:cNvPr>
                <p14:cNvContentPartPr/>
                <p14:nvPr/>
              </p14:nvContentPartPr>
              <p14:xfrm>
                <a:off x="6182971" y="6258791"/>
                <a:ext cx="104400" cy="9216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8EB6F32D-5D1D-8CBD-84C1-C67F7825EBE2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6173971" y="6249791"/>
                  <a:ext cx="12204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4D1EF269-D4DC-689D-59B2-954837052D7A}"/>
                    </a:ext>
                  </a:extLst>
                </p14:cNvPr>
                <p14:cNvContentPartPr/>
                <p14:nvPr/>
              </p14:nvContentPartPr>
              <p14:xfrm>
                <a:off x="5173891" y="5785751"/>
                <a:ext cx="123840" cy="6285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4D1EF269-D4DC-689D-59B2-954837052D7A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5164891" y="5776751"/>
                  <a:ext cx="141480" cy="64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737C7DBC-49B2-ED98-A283-C49778776CA1}"/>
                    </a:ext>
                  </a:extLst>
                </p14:cNvPr>
                <p14:cNvContentPartPr/>
                <p14:nvPr/>
              </p14:nvContentPartPr>
              <p14:xfrm>
                <a:off x="6191251" y="5788631"/>
                <a:ext cx="186480" cy="71712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737C7DBC-49B2-ED98-A283-C49778776CA1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6182611" y="5779631"/>
                  <a:ext cx="204120" cy="73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36412453-0F1E-F705-DD69-039222FD3667}"/>
              </a:ext>
            </a:extLst>
          </p:cNvPr>
          <p:cNvGrpSpPr/>
          <p:nvPr/>
        </p:nvGrpSpPr>
        <p:grpSpPr>
          <a:xfrm>
            <a:off x="6326251" y="5739671"/>
            <a:ext cx="212400" cy="1038600"/>
            <a:chOff x="6326251" y="5739671"/>
            <a:chExt cx="212400" cy="103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EF493452-612C-5C44-9311-5D2CD2863994}"/>
                    </a:ext>
                  </a:extLst>
                </p14:cNvPr>
                <p14:cNvContentPartPr/>
                <p14:nvPr/>
              </p14:nvContentPartPr>
              <p14:xfrm>
                <a:off x="6326251" y="5739671"/>
                <a:ext cx="53280" cy="89820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EF493452-612C-5C44-9311-5D2CD2863994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6317611" y="5730671"/>
                  <a:ext cx="70920" cy="91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8288DBFA-DF83-6E4A-E539-DA963EB7C31E}"/>
                    </a:ext>
                  </a:extLst>
                </p14:cNvPr>
                <p14:cNvContentPartPr/>
                <p14:nvPr/>
              </p14:nvContentPartPr>
              <p14:xfrm>
                <a:off x="6424171" y="6544991"/>
                <a:ext cx="114480" cy="23328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8288DBFA-DF83-6E4A-E539-DA963EB7C31E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6415171" y="6535991"/>
                  <a:ext cx="132120" cy="250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2348ADBF-A5DB-C9DF-3918-5734BE1C3035}"/>
                  </a:ext>
                </a:extLst>
              </p14:cNvPr>
              <p14:cNvContentPartPr/>
              <p14:nvPr/>
            </p14:nvContentPartPr>
            <p14:xfrm>
              <a:off x="4813891" y="5539511"/>
              <a:ext cx="90000" cy="1158120"/>
            </p14:xfrm>
          </p:contentPart>
        </mc:Choice>
        <mc:Fallback xmlns=""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2348ADBF-A5DB-C9DF-3918-5734BE1C3035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4795891" y="5503511"/>
                <a:ext cx="125640" cy="12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id="{63CC44F0-068A-CB9F-FCB9-8857DC6C203D}"/>
                  </a:ext>
                </a:extLst>
              </p14:cNvPr>
              <p14:cNvContentPartPr/>
              <p14:nvPr/>
            </p14:nvContentPartPr>
            <p14:xfrm>
              <a:off x="4777531" y="5475071"/>
              <a:ext cx="6205320" cy="1270440"/>
            </p14:xfrm>
          </p:contentPart>
        </mc:Choice>
        <mc:Fallback xmlns="">
          <p:pic>
            <p:nvPicPr>
              <p:cNvPr id="157" name="Ink 156">
                <a:extLst>
                  <a:ext uri="{FF2B5EF4-FFF2-40B4-BE49-F238E27FC236}">
                    <a16:creationId xmlns:a16="http://schemas.microsoft.com/office/drawing/2014/main" id="{63CC44F0-068A-CB9F-FCB9-8857DC6C203D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4759891" y="5439431"/>
                <a:ext cx="6240960" cy="134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87EF7727-88E2-D7F8-2145-17A4EB6148DE}"/>
                  </a:ext>
                </a:extLst>
              </p14:cNvPr>
              <p14:cNvContentPartPr/>
              <p14:nvPr/>
            </p14:nvContentPartPr>
            <p14:xfrm>
              <a:off x="4841251" y="6736871"/>
              <a:ext cx="5988240" cy="120600"/>
            </p14:xfrm>
          </p:contentPart>
        </mc:Choice>
        <mc:Fallback xmlns=""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87EF7727-88E2-D7F8-2145-17A4EB6148DE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4823611" y="6701231"/>
                <a:ext cx="6023880" cy="192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7298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2E3216-3B2A-4875-9737-150B1037C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8" y="-1"/>
            <a:ext cx="8291464" cy="681561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C0098F31-FE02-4998-9F2B-C5599AB62A3F}"/>
                  </a:ext>
                </a:extLst>
              </p14:cNvPr>
              <p14:cNvContentPartPr/>
              <p14:nvPr/>
            </p14:nvContentPartPr>
            <p14:xfrm>
              <a:off x="10466523" y="3454991"/>
              <a:ext cx="29880" cy="306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C0098F31-FE02-4998-9F2B-C5599AB62A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403883" y="3391991"/>
                <a:ext cx="155520" cy="156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210E42E9-0389-434C-83F0-7AA656D055F5}"/>
              </a:ext>
            </a:extLst>
          </p:cNvPr>
          <p:cNvGrpSpPr/>
          <p:nvPr/>
        </p:nvGrpSpPr>
        <p:grpSpPr>
          <a:xfrm>
            <a:off x="10524843" y="3288671"/>
            <a:ext cx="249840" cy="217800"/>
            <a:chOff x="10524843" y="3288671"/>
            <a:chExt cx="249840" cy="21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E387FE0-5167-4DC4-BC05-3935FEBF2A0C}"/>
                    </a:ext>
                  </a:extLst>
                </p14:cNvPr>
                <p14:cNvContentPartPr/>
                <p14:nvPr/>
              </p14:nvContentPartPr>
              <p14:xfrm>
                <a:off x="10536363" y="3366791"/>
                <a:ext cx="3240" cy="115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E387FE0-5167-4DC4-BC05-3935FEBF2A0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473363" y="3304151"/>
                  <a:ext cx="1288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E479B17-7855-48B9-B254-31A3C53EB1CC}"/>
                    </a:ext>
                  </a:extLst>
                </p14:cNvPr>
                <p14:cNvContentPartPr/>
                <p14:nvPr/>
              </p14:nvContentPartPr>
              <p14:xfrm>
                <a:off x="10524843" y="3373631"/>
                <a:ext cx="16560" cy="291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E479B17-7855-48B9-B254-31A3C53EB1C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462203" y="3310631"/>
                  <a:ext cx="1422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737E26F-DE97-4BF9-9C1E-52EE15C25137}"/>
                    </a:ext>
                  </a:extLst>
                </p14:cNvPr>
                <p14:cNvContentPartPr/>
                <p14:nvPr/>
              </p14:nvContentPartPr>
              <p14:xfrm>
                <a:off x="10532763" y="3356711"/>
                <a:ext cx="4320" cy="9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737E26F-DE97-4BF9-9C1E-52EE15C2513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469763" y="3294071"/>
                  <a:ext cx="12996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3CD5184-8E52-4237-B1DF-F5D2167C49E4}"/>
                    </a:ext>
                  </a:extLst>
                </p14:cNvPr>
                <p14:cNvContentPartPr/>
                <p14:nvPr/>
              </p14:nvContentPartPr>
              <p14:xfrm>
                <a:off x="10617723" y="3395231"/>
                <a:ext cx="19440" cy="1112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3CD5184-8E52-4237-B1DF-F5D2167C49E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555083" y="3332231"/>
                  <a:ext cx="14508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572B957-EBD4-45AF-85AE-FC4C120D4EB9}"/>
                    </a:ext>
                  </a:extLst>
                </p14:cNvPr>
                <p14:cNvContentPartPr/>
                <p14:nvPr/>
              </p14:nvContentPartPr>
              <p14:xfrm>
                <a:off x="10528083" y="3450311"/>
                <a:ext cx="95760" cy="349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572B957-EBD4-45AF-85AE-FC4C120D4EB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465083" y="3387311"/>
                  <a:ext cx="22140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0129CE2-C95A-48CC-805F-E37147194FBE}"/>
                    </a:ext>
                  </a:extLst>
                </p14:cNvPr>
                <p14:cNvContentPartPr/>
                <p14:nvPr/>
              </p14:nvContentPartPr>
              <p14:xfrm>
                <a:off x="10747323" y="3288671"/>
                <a:ext cx="27360" cy="1378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0129CE2-C95A-48CC-805F-E37147194FB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684323" y="3226031"/>
                  <a:ext cx="153000" cy="263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5C9134C1-098D-4E10-93DA-1C92FDB1DE0D}"/>
                  </a:ext>
                </a:extLst>
              </p14:cNvPr>
              <p14:cNvContentPartPr/>
              <p14:nvPr/>
            </p14:nvContentPartPr>
            <p14:xfrm>
              <a:off x="12020643" y="2735351"/>
              <a:ext cx="55800" cy="1242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5C9134C1-098D-4E10-93DA-1C92FDB1DE0D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1957643" y="2672711"/>
                <a:ext cx="181440" cy="24984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05CABE17-73B0-4DF1-BBF9-876F7DBE1901}"/>
              </a:ext>
            </a:extLst>
          </p:cNvPr>
          <p:cNvGrpSpPr/>
          <p:nvPr/>
        </p:nvGrpSpPr>
        <p:grpSpPr>
          <a:xfrm>
            <a:off x="11487843" y="3166991"/>
            <a:ext cx="695160" cy="231480"/>
            <a:chOff x="11487843" y="3166991"/>
            <a:chExt cx="695160" cy="23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0CAD63B-58CC-490A-B2A9-F4A7D4BC2DCC}"/>
                    </a:ext>
                  </a:extLst>
                </p14:cNvPr>
                <p14:cNvContentPartPr/>
                <p14:nvPr/>
              </p14:nvContentPartPr>
              <p14:xfrm>
                <a:off x="11869803" y="3351311"/>
                <a:ext cx="16200" cy="198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0CAD63B-58CC-490A-B2A9-F4A7D4BC2DC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806803" y="3288671"/>
                  <a:ext cx="1418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FFBCE61-01D9-4AE3-8D31-19C1FAF9ECFE}"/>
                    </a:ext>
                  </a:extLst>
                </p14:cNvPr>
                <p14:cNvContentPartPr/>
                <p14:nvPr/>
              </p14:nvContentPartPr>
              <p14:xfrm>
                <a:off x="11487843" y="3206591"/>
                <a:ext cx="487080" cy="1245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FFBCE61-01D9-4AE3-8D31-19C1FAF9ECF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424843" y="3143591"/>
                  <a:ext cx="61272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6B8B909-1777-46AF-919D-6D1977424E9E}"/>
                    </a:ext>
                  </a:extLst>
                </p14:cNvPr>
                <p14:cNvContentPartPr/>
                <p14:nvPr/>
              </p14:nvContentPartPr>
              <p14:xfrm>
                <a:off x="11861523" y="3317111"/>
                <a:ext cx="165240" cy="813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6B8B909-1777-46AF-919D-6D1977424E9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798523" y="3254471"/>
                  <a:ext cx="2908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FAA9D9B-A3D2-418E-8251-CD1FC61DBABD}"/>
                    </a:ext>
                  </a:extLst>
                </p14:cNvPr>
                <p14:cNvContentPartPr/>
                <p14:nvPr/>
              </p14:nvContentPartPr>
              <p14:xfrm>
                <a:off x="12166803" y="3166991"/>
                <a:ext cx="16200" cy="21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FAA9D9B-A3D2-418E-8251-CD1FC61DBAB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2103803" y="3103991"/>
                  <a:ext cx="141840" cy="12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3ECED3-36C8-E266-C81F-821B32A253D2}"/>
              </a:ext>
            </a:extLst>
          </p:cNvPr>
          <p:cNvGrpSpPr/>
          <p:nvPr/>
        </p:nvGrpSpPr>
        <p:grpSpPr>
          <a:xfrm>
            <a:off x="7948143" y="3901903"/>
            <a:ext cx="3783240" cy="592145"/>
            <a:chOff x="5336099" y="4114816"/>
            <a:chExt cx="2518560" cy="39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425F02D5-B18C-1FDF-C900-1DC2AC684C57}"/>
                    </a:ext>
                  </a:extLst>
                </p14:cNvPr>
                <p14:cNvContentPartPr/>
                <p14:nvPr/>
              </p14:nvContentPartPr>
              <p14:xfrm>
                <a:off x="5336099" y="4157296"/>
                <a:ext cx="1593360" cy="351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425F02D5-B18C-1FDF-C900-1DC2AC684C5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330107" y="4151302"/>
                  <a:ext cx="1605104" cy="3634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FE3C8B2-23F1-474A-B395-2D86091DA04E}"/>
                    </a:ext>
                  </a:extLst>
                </p14:cNvPr>
                <p14:cNvContentPartPr/>
                <p14:nvPr/>
              </p14:nvContentPartPr>
              <p14:xfrm>
                <a:off x="6723539" y="4265656"/>
                <a:ext cx="360" cy="3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FE3C8B2-23F1-474A-B395-2D86091DA04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714539" y="42566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19969AE8-4C41-DBF6-833C-608F3D6E6FEE}"/>
                    </a:ext>
                  </a:extLst>
                </p14:cNvPr>
                <p14:cNvContentPartPr/>
                <p14:nvPr/>
              </p14:nvContentPartPr>
              <p14:xfrm>
                <a:off x="6470819" y="4267816"/>
                <a:ext cx="210960" cy="450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19969AE8-4C41-DBF6-833C-608F3D6E6FE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464826" y="4261832"/>
                  <a:ext cx="222707" cy="567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4A5368A-AC10-0452-1082-7819F882C49A}"/>
                    </a:ext>
                  </a:extLst>
                </p14:cNvPr>
                <p14:cNvContentPartPr/>
                <p14:nvPr/>
              </p14:nvContentPartPr>
              <p14:xfrm>
                <a:off x="6074819" y="4241176"/>
                <a:ext cx="343440" cy="284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4A5368A-AC10-0452-1082-7819F882C49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068823" y="4235151"/>
                  <a:ext cx="355192" cy="402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5E1CDCB-06B9-45DD-F407-BC4807C21495}"/>
                    </a:ext>
                  </a:extLst>
                </p14:cNvPr>
                <p14:cNvContentPartPr/>
                <p14:nvPr/>
              </p14:nvContentPartPr>
              <p14:xfrm>
                <a:off x="7056539" y="4114816"/>
                <a:ext cx="798120" cy="3207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5E1CDCB-06B9-45DD-F407-BC4807C2149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050547" y="4108818"/>
                  <a:ext cx="809864" cy="3325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A842249-303B-919A-2141-929E29D5869F}"/>
                    </a:ext>
                  </a:extLst>
                </p14:cNvPr>
                <p14:cNvContentPartPr/>
                <p14:nvPr/>
              </p14:nvContentPartPr>
              <p14:xfrm>
                <a:off x="7442459" y="4140376"/>
                <a:ext cx="266400" cy="316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A842249-303B-919A-2141-929E29D5869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436464" y="4134376"/>
                  <a:ext cx="278149" cy="43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2F78AD43-F93D-EB76-9BA5-6B5484AD1A90}"/>
                  </a:ext>
                </a:extLst>
              </p14:cNvPr>
              <p14:cNvContentPartPr/>
              <p14:nvPr/>
            </p14:nvContentPartPr>
            <p14:xfrm>
              <a:off x="9897028" y="3205631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2F78AD43-F93D-EB76-9BA5-6B5484AD1A90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9888388" y="31966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85AFB091-7C4C-1BAB-7719-C89C017B4CFE}"/>
                  </a:ext>
                </a:extLst>
              </p14:cNvPr>
              <p14:cNvContentPartPr/>
              <p14:nvPr/>
            </p14:nvContentPartPr>
            <p14:xfrm>
              <a:off x="8701108" y="4985111"/>
              <a:ext cx="25560" cy="180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85AFB091-7C4C-1BAB-7719-C89C017B4CFE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692468" y="4976471"/>
                <a:ext cx="43200" cy="1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677A402A-7787-B4DA-B91B-6A4B7EA15332}"/>
                  </a:ext>
                </a:extLst>
              </p14:cNvPr>
              <p14:cNvContentPartPr/>
              <p14:nvPr/>
            </p14:nvContentPartPr>
            <p14:xfrm>
              <a:off x="2415868" y="1734311"/>
              <a:ext cx="2848320" cy="16308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677A402A-7787-B4DA-B91B-6A4B7EA15332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2361868" y="1626671"/>
                <a:ext cx="2955960" cy="3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4C9CE434-7CF0-6614-E4D2-5E55FD3F3B5E}"/>
                  </a:ext>
                </a:extLst>
              </p14:cNvPr>
              <p14:cNvContentPartPr/>
              <p14:nvPr/>
            </p14:nvContentPartPr>
            <p14:xfrm>
              <a:off x="5294068" y="1722791"/>
              <a:ext cx="65520" cy="1281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4C9CE434-7CF0-6614-E4D2-5E55FD3F3B5E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240428" y="1614791"/>
                <a:ext cx="173160" cy="343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DAC7B84C-A2B2-A3CE-7506-3E492695AD53}"/>
              </a:ext>
            </a:extLst>
          </p:cNvPr>
          <p:cNvGrpSpPr/>
          <p:nvPr/>
        </p:nvGrpSpPr>
        <p:grpSpPr>
          <a:xfrm>
            <a:off x="6524908" y="3939671"/>
            <a:ext cx="1227600" cy="253080"/>
            <a:chOff x="6524908" y="3939671"/>
            <a:chExt cx="1227600" cy="25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28B5C00-A54D-6218-E9ED-625C96186A36}"/>
                    </a:ext>
                  </a:extLst>
                </p14:cNvPr>
                <p14:cNvContentPartPr/>
                <p14:nvPr/>
              </p14:nvContentPartPr>
              <p14:xfrm>
                <a:off x="6524908" y="3958031"/>
                <a:ext cx="1227600" cy="2347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28B5C00-A54D-6218-E9ED-625C96186A3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506908" y="3940031"/>
                  <a:ext cx="126324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FA41D03-BBE1-A982-2C1A-7030FDB55F55}"/>
                    </a:ext>
                  </a:extLst>
                </p14:cNvPr>
                <p14:cNvContentPartPr/>
                <p14:nvPr/>
              </p14:nvContentPartPr>
              <p14:xfrm>
                <a:off x="6577108" y="3939671"/>
                <a:ext cx="182160" cy="424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FA41D03-BBE1-A982-2C1A-7030FDB55F55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6559468" y="3921671"/>
                  <a:ext cx="217800" cy="7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929E837-779F-6297-0910-D2B59F378A0D}"/>
              </a:ext>
            </a:extLst>
          </p:cNvPr>
          <p:cNvGrpSpPr/>
          <p:nvPr/>
        </p:nvGrpSpPr>
        <p:grpSpPr>
          <a:xfrm>
            <a:off x="8818108" y="4522511"/>
            <a:ext cx="204480" cy="395640"/>
            <a:chOff x="8818108" y="4522511"/>
            <a:chExt cx="204480" cy="39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99BFD8FC-8597-307D-0DE2-6F2C201C575D}"/>
                    </a:ext>
                  </a:extLst>
                </p14:cNvPr>
                <p14:cNvContentPartPr/>
                <p14:nvPr/>
              </p14:nvContentPartPr>
              <p14:xfrm>
                <a:off x="8832868" y="4625471"/>
                <a:ext cx="22680" cy="25920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99BFD8FC-8597-307D-0DE2-6F2C201C575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823868" y="4616471"/>
                  <a:ext cx="4032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BC335E2A-A4CF-1A31-05D1-5562A9FF9564}"/>
                    </a:ext>
                  </a:extLst>
                </p14:cNvPr>
                <p14:cNvContentPartPr/>
                <p14:nvPr/>
              </p14:nvContentPartPr>
              <p14:xfrm>
                <a:off x="8868508" y="4733111"/>
                <a:ext cx="110520" cy="460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BC335E2A-A4CF-1A31-05D1-5562A9FF956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859508" y="4724471"/>
                  <a:ext cx="1281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AD45633-288B-FBCE-FFB3-63BC62A0B2FE}"/>
                    </a:ext>
                  </a:extLst>
                </p14:cNvPr>
                <p14:cNvContentPartPr/>
                <p14:nvPr/>
              </p14:nvContentPartPr>
              <p14:xfrm>
                <a:off x="9010708" y="4591991"/>
                <a:ext cx="11880" cy="3261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AD45633-288B-FBCE-FFB3-63BC62A0B2FE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001708" y="4582991"/>
                  <a:ext cx="2952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8F5F9F3-1060-7A41-312C-EE4F12997523}"/>
                    </a:ext>
                  </a:extLst>
                </p14:cNvPr>
                <p14:cNvContentPartPr/>
                <p14:nvPr/>
              </p14:nvContentPartPr>
              <p14:xfrm>
                <a:off x="8818108" y="4522511"/>
                <a:ext cx="187560" cy="248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8F5F9F3-1060-7A41-312C-EE4F1299752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809108" y="4513871"/>
                  <a:ext cx="205200" cy="4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EFDEBAA-F316-43C6-1BB3-B839AB4F3407}"/>
              </a:ext>
            </a:extLst>
          </p:cNvPr>
          <p:cNvGrpSpPr/>
          <p:nvPr/>
        </p:nvGrpSpPr>
        <p:grpSpPr>
          <a:xfrm>
            <a:off x="9222028" y="4613591"/>
            <a:ext cx="1355040" cy="300240"/>
            <a:chOff x="9222028" y="4613591"/>
            <a:chExt cx="1355040" cy="300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D32A882E-0667-B9BE-AB63-F543319E2542}"/>
                    </a:ext>
                  </a:extLst>
                </p14:cNvPr>
                <p14:cNvContentPartPr/>
                <p14:nvPr/>
              </p14:nvContentPartPr>
              <p14:xfrm>
                <a:off x="9236428" y="4726991"/>
                <a:ext cx="136800" cy="129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D32A882E-0667-B9BE-AB63-F543319E2542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227788" y="4717991"/>
                  <a:ext cx="1544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4E9B205-2875-130A-DCE3-CF5E80D32806}"/>
                    </a:ext>
                  </a:extLst>
                </p14:cNvPr>
                <p14:cNvContentPartPr/>
                <p14:nvPr/>
              </p14:nvContentPartPr>
              <p14:xfrm>
                <a:off x="9222028" y="4792871"/>
                <a:ext cx="143280" cy="72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4E9B205-2875-130A-DCE3-CF5E80D32806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213028" y="4783871"/>
                  <a:ext cx="16092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6BB2B96-B374-B892-871F-80F6833E5346}"/>
                    </a:ext>
                  </a:extLst>
                </p14:cNvPr>
                <p14:cNvContentPartPr/>
                <p14:nvPr/>
              </p14:nvContentPartPr>
              <p14:xfrm>
                <a:off x="9506068" y="4639511"/>
                <a:ext cx="14400" cy="2206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6BB2B96-B374-B892-871F-80F6833E5346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497068" y="4630511"/>
                  <a:ext cx="3204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07E1BE35-E8E9-9D36-B7EC-80DBAE3EC739}"/>
                    </a:ext>
                  </a:extLst>
                </p14:cNvPr>
                <p14:cNvContentPartPr/>
                <p14:nvPr/>
              </p14:nvContentPartPr>
              <p14:xfrm>
                <a:off x="9560788" y="4643111"/>
                <a:ext cx="29160" cy="2181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07E1BE35-E8E9-9D36-B7EC-80DBAE3EC739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552148" y="4634111"/>
                  <a:ext cx="468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1D715E1-071A-D751-27B2-467BEE02BE2A}"/>
                    </a:ext>
                  </a:extLst>
                </p14:cNvPr>
                <p14:cNvContentPartPr/>
                <p14:nvPr/>
              </p14:nvContentPartPr>
              <p14:xfrm>
                <a:off x="9551428" y="4762631"/>
                <a:ext cx="127080" cy="100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1D715E1-071A-D751-27B2-467BEE02BE2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542788" y="4753991"/>
                  <a:ext cx="14472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AB3E9DF-D577-BB25-D7CA-7EAA72263B09}"/>
                    </a:ext>
                  </a:extLst>
                </p14:cNvPr>
                <p14:cNvContentPartPr/>
                <p14:nvPr/>
              </p14:nvContentPartPr>
              <p14:xfrm>
                <a:off x="9683908" y="4655711"/>
                <a:ext cx="18720" cy="2192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AB3E9DF-D577-BB25-D7CA-7EAA72263B09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674908" y="4646711"/>
                  <a:ext cx="3636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8AC4073C-C18B-4290-4D60-28EE7C1604DA}"/>
                    </a:ext>
                  </a:extLst>
                </p14:cNvPr>
                <p14:cNvContentPartPr/>
                <p14:nvPr/>
              </p14:nvContentPartPr>
              <p14:xfrm>
                <a:off x="9737908" y="4613591"/>
                <a:ext cx="173160" cy="3002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8AC4073C-C18B-4290-4D60-28EE7C1604D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728908" y="4604591"/>
                  <a:ext cx="19080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20732F6-3DAD-B954-ADDE-30C833617E4A}"/>
                    </a:ext>
                  </a:extLst>
                </p14:cNvPr>
                <p14:cNvContentPartPr/>
                <p14:nvPr/>
              </p14:nvContentPartPr>
              <p14:xfrm>
                <a:off x="9923668" y="4641671"/>
                <a:ext cx="98280" cy="2674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20732F6-3DAD-B954-ADDE-30C833617E4A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915028" y="4632671"/>
                  <a:ext cx="11592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C294255-BE12-CE58-881D-BC7DD6362BC3}"/>
                    </a:ext>
                  </a:extLst>
                </p14:cNvPr>
                <p14:cNvContentPartPr/>
                <p14:nvPr/>
              </p14:nvContentPartPr>
              <p14:xfrm>
                <a:off x="10097908" y="4702511"/>
                <a:ext cx="21960" cy="1576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C294255-BE12-CE58-881D-BC7DD6362BC3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089268" y="4693511"/>
                  <a:ext cx="3960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B59D260F-80D9-A243-7A69-EAF84CAF292D}"/>
                    </a:ext>
                  </a:extLst>
                </p14:cNvPr>
                <p14:cNvContentPartPr/>
                <p14:nvPr/>
              </p14:nvContentPartPr>
              <p14:xfrm>
                <a:off x="10182868" y="4780991"/>
                <a:ext cx="104040" cy="324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B59D260F-80D9-A243-7A69-EAF84CAF292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173868" y="4771991"/>
                  <a:ext cx="12168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8A0200C-125B-E260-DFCE-78E2CDC875D6}"/>
                    </a:ext>
                  </a:extLst>
                </p14:cNvPr>
                <p14:cNvContentPartPr/>
                <p14:nvPr/>
              </p14:nvContentPartPr>
              <p14:xfrm>
                <a:off x="10359628" y="4727711"/>
                <a:ext cx="99720" cy="1346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8A0200C-125B-E260-DFCE-78E2CDC875D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350988" y="4718711"/>
                  <a:ext cx="1173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2465819B-D45A-5322-59B3-0C28ADC91FB4}"/>
                    </a:ext>
                  </a:extLst>
                </p14:cNvPr>
                <p14:cNvContentPartPr/>
                <p14:nvPr/>
              </p14:nvContentPartPr>
              <p14:xfrm>
                <a:off x="10489948" y="4633031"/>
                <a:ext cx="87120" cy="2300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2465819B-D45A-5322-59B3-0C28ADC91FB4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481308" y="4624391"/>
                  <a:ext cx="104760" cy="24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BC6DC98-8E40-9D17-2679-1B98BE0592FF}"/>
              </a:ext>
            </a:extLst>
          </p:cNvPr>
          <p:cNvGrpSpPr/>
          <p:nvPr/>
        </p:nvGrpSpPr>
        <p:grpSpPr>
          <a:xfrm>
            <a:off x="8862028" y="5183111"/>
            <a:ext cx="681120" cy="316080"/>
            <a:chOff x="8862028" y="5183111"/>
            <a:chExt cx="681120" cy="31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E0A038DD-3D05-D93A-50F7-EC7A6E3795A1}"/>
                    </a:ext>
                  </a:extLst>
                </p14:cNvPr>
                <p14:cNvContentPartPr/>
                <p14:nvPr/>
              </p14:nvContentPartPr>
              <p14:xfrm>
                <a:off x="8862028" y="5248271"/>
                <a:ext cx="321840" cy="2509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E0A038DD-3D05-D93A-50F7-EC7A6E3795A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853028" y="5239271"/>
                  <a:ext cx="33948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24A6C88-CBCB-5341-D44E-D2FC1AF20BDA}"/>
                    </a:ext>
                  </a:extLst>
                </p14:cNvPr>
                <p14:cNvContentPartPr/>
                <p14:nvPr/>
              </p14:nvContentPartPr>
              <p14:xfrm>
                <a:off x="8896588" y="5183111"/>
                <a:ext cx="191160" cy="219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24A6C88-CBCB-5341-D44E-D2FC1AF20BD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887588" y="5174471"/>
                  <a:ext cx="2088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EFF7B79-C5AB-A347-6715-2492788B2952}"/>
                    </a:ext>
                  </a:extLst>
                </p14:cNvPr>
                <p14:cNvContentPartPr/>
                <p14:nvPr/>
              </p14:nvContentPartPr>
              <p14:xfrm>
                <a:off x="9312028" y="5348351"/>
                <a:ext cx="182520" cy="93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EFF7B79-C5AB-A347-6715-2492788B2952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303388" y="5339351"/>
                  <a:ext cx="2001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35C2FF94-0F80-80A7-B0D8-FC3C5BBFAE20}"/>
                    </a:ext>
                  </a:extLst>
                </p14:cNvPr>
                <p14:cNvContentPartPr/>
                <p14:nvPr/>
              </p14:nvContentPartPr>
              <p14:xfrm>
                <a:off x="9314188" y="5421071"/>
                <a:ext cx="228960" cy="154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35C2FF94-0F80-80A7-B0D8-FC3C5BBFAE20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305548" y="5412431"/>
                  <a:ext cx="246600" cy="33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36CC6333-24C2-9ED2-81B6-CBFEE690375A}"/>
                  </a:ext>
                </a:extLst>
              </p14:cNvPr>
              <p14:cNvContentPartPr/>
              <p14:nvPr/>
            </p14:nvContentPartPr>
            <p14:xfrm>
              <a:off x="9683908" y="5395151"/>
              <a:ext cx="148680" cy="2268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36CC6333-24C2-9ED2-81B6-CBFEE690375A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9674908" y="5386511"/>
                <a:ext cx="166320" cy="40320"/>
              </a:xfrm>
              <a:prstGeom prst="rect">
                <a:avLst/>
              </a:prstGeom>
            </p:spPr>
          </p:pic>
        </mc:Fallback>
      </mc:AlternateContent>
      <p:grpSp>
        <p:nvGrpSpPr>
          <p:cNvPr id="71" name="Group 70">
            <a:extLst>
              <a:ext uri="{FF2B5EF4-FFF2-40B4-BE49-F238E27FC236}">
                <a16:creationId xmlns:a16="http://schemas.microsoft.com/office/drawing/2014/main" id="{9BFFFD59-417E-0414-8FF7-538813AB14AF}"/>
              </a:ext>
            </a:extLst>
          </p:cNvPr>
          <p:cNvGrpSpPr/>
          <p:nvPr/>
        </p:nvGrpSpPr>
        <p:grpSpPr>
          <a:xfrm>
            <a:off x="10001428" y="5218751"/>
            <a:ext cx="682560" cy="586800"/>
            <a:chOff x="10001428" y="5218751"/>
            <a:chExt cx="682560" cy="58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0D6AA21-5A39-B82B-F5F8-D65F442AF8AE}"/>
                    </a:ext>
                  </a:extLst>
                </p14:cNvPr>
                <p14:cNvContentPartPr/>
                <p14:nvPr/>
              </p14:nvContentPartPr>
              <p14:xfrm>
                <a:off x="10001428" y="5259071"/>
                <a:ext cx="201960" cy="2149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0D6AA21-5A39-B82B-F5F8-D65F442AF8AE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992788" y="5250431"/>
                  <a:ext cx="2196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D63D169-FFEE-DFEA-A55A-9F5C4D1FFFEF}"/>
                    </a:ext>
                  </a:extLst>
                </p14:cNvPr>
                <p14:cNvContentPartPr/>
                <p14:nvPr/>
              </p14:nvContentPartPr>
              <p14:xfrm>
                <a:off x="10331908" y="5288951"/>
                <a:ext cx="18000" cy="1641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D63D169-FFEE-DFEA-A55A-9F5C4D1FFFEF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322908" y="5279951"/>
                  <a:ext cx="356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6512981-CC9D-E965-AF28-1695671B603D}"/>
                    </a:ext>
                  </a:extLst>
                </p14:cNvPr>
                <p14:cNvContentPartPr/>
                <p14:nvPr/>
              </p14:nvContentPartPr>
              <p14:xfrm>
                <a:off x="10441348" y="5264471"/>
                <a:ext cx="25200" cy="1641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6512981-CC9D-E965-AF28-1695671B603D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432708" y="5255471"/>
                  <a:ext cx="428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5953D6D-00FD-F53D-0600-BD0A23F6DD52}"/>
                    </a:ext>
                  </a:extLst>
                </p14:cNvPr>
                <p14:cNvContentPartPr/>
                <p14:nvPr/>
              </p14:nvContentPartPr>
              <p14:xfrm>
                <a:off x="10320748" y="5362751"/>
                <a:ext cx="117720" cy="82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5953D6D-00FD-F53D-0600-BD0A23F6DD5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0311748" y="5354111"/>
                  <a:ext cx="13536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C9B9F802-14A1-24B1-C95A-B49C3AFB82E0}"/>
                    </a:ext>
                  </a:extLst>
                </p14:cNvPr>
                <p14:cNvContentPartPr/>
                <p14:nvPr/>
              </p14:nvContentPartPr>
              <p14:xfrm>
                <a:off x="10323988" y="5218751"/>
                <a:ext cx="146520" cy="75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C9B9F802-14A1-24B1-C95A-B49C3AFB82E0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0315348" y="5210111"/>
                  <a:ext cx="1641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3055F22-654B-44EE-D5F3-11D1617E2216}"/>
                    </a:ext>
                  </a:extLst>
                </p14:cNvPr>
                <p14:cNvContentPartPr/>
                <p14:nvPr/>
              </p14:nvContentPartPr>
              <p14:xfrm>
                <a:off x="10183588" y="5507471"/>
                <a:ext cx="454680" cy="187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3055F22-654B-44EE-D5F3-11D1617E2216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174588" y="5498471"/>
                  <a:ext cx="47232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3C7867ED-5657-1E92-5FFD-69DE9D730043}"/>
                    </a:ext>
                  </a:extLst>
                </p14:cNvPr>
                <p14:cNvContentPartPr/>
                <p14:nvPr/>
              </p14:nvContentPartPr>
              <p14:xfrm>
                <a:off x="10298788" y="5636711"/>
                <a:ext cx="45720" cy="1688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3C7867ED-5657-1E92-5FFD-69DE9D73004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290148" y="5627711"/>
                  <a:ext cx="6336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627A9B5-9F94-76B4-E961-9B7A3EFE4750}"/>
                    </a:ext>
                  </a:extLst>
                </p14:cNvPr>
                <p14:cNvContentPartPr/>
                <p14:nvPr/>
              </p14:nvContentPartPr>
              <p14:xfrm>
                <a:off x="10216348" y="5615831"/>
                <a:ext cx="192960" cy="781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627A9B5-9F94-76B4-E961-9B7A3EFE4750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207348" y="5606831"/>
                  <a:ext cx="21060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74F6175C-8461-8763-2513-794E2A23950A}"/>
                    </a:ext>
                  </a:extLst>
                </p14:cNvPr>
                <p14:cNvContentPartPr/>
                <p14:nvPr/>
              </p14:nvContentPartPr>
              <p14:xfrm>
                <a:off x="10469788" y="5668751"/>
                <a:ext cx="21600" cy="1209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74F6175C-8461-8763-2513-794E2A23950A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460788" y="5660111"/>
                  <a:ext cx="392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B9C31CCC-E36D-726A-8336-A5EDE42CC329}"/>
                    </a:ext>
                  </a:extLst>
                </p14:cNvPr>
                <p14:cNvContentPartPr/>
                <p14:nvPr/>
              </p14:nvContentPartPr>
              <p14:xfrm>
                <a:off x="10533148" y="5666591"/>
                <a:ext cx="8640" cy="1382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B9C31CCC-E36D-726A-8336-A5EDE42CC32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524508" y="5657951"/>
                  <a:ext cx="2628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02060646-24B3-2E81-90B7-3D682D902C70}"/>
                    </a:ext>
                  </a:extLst>
                </p14:cNvPr>
                <p14:cNvContentPartPr/>
                <p14:nvPr/>
              </p14:nvContentPartPr>
              <p14:xfrm>
                <a:off x="10400308" y="5569751"/>
                <a:ext cx="283680" cy="1065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02060646-24B3-2E81-90B7-3D682D902C70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391668" y="5560751"/>
                  <a:ext cx="301320" cy="124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9C050968-9373-30AA-A9E5-60307E667F28}"/>
                  </a:ext>
                </a:extLst>
              </p14:cNvPr>
              <p14:cNvContentPartPr/>
              <p14:nvPr/>
            </p14:nvContentPartPr>
            <p14:xfrm>
              <a:off x="8201068" y="1262351"/>
              <a:ext cx="78480" cy="25920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9C050968-9373-30AA-A9E5-60307E667F28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8192068" y="1253351"/>
                <a:ext cx="96120" cy="276840"/>
              </a:xfrm>
              <a:prstGeom prst="rect">
                <a:avLst/>
              </a:prstGeom>
            </p:spPr>
          </p:pic>
        </mc:Fallback>
      </mc:AlternateContent>
      <p:grpSp>
        <p:nvGrpSpPr>
          <p:cNvPr id="62" name="Group 61">
            <a:extLst>
              <a:ext uri="{FF2B5EF4-FFF2-40B4-BE49-F238E27FC236}">
                <a16:creationId xmlns:a16="http://schemas.microsoft.com/office/drawing/2014/main" id="{20E93F59-9E4F-BA44-DA19-FE5B5E0494DD}"/>
              </a:ext>
            </a:extLst>
          </p:cNvPr>
          <p:cNvGrpSpPr/>
          <p:nvPr/>
        </p:nvGrpSpPr>
        <p:grpSpPr>
          <a:xfrm>
            <a:off x="8297548" y="1250111"/>
            <a:ext cx="746280" cy="287640"/>
            <a:chOff x="8297548" y="1250111"/>
            <a:chExt cx="746280" cy="28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BC863FA-8964-D2EF-339D-3213A1271F5C}"/>
                    </a:ext>
                  </a:extLst>
                </p14:cNvPr>
                <p14:cNvContentPartPr/>
                <p14:nvPr/>
              </p14:nvContentPartPr>
              <p14:xfrm>
                <a:off x="8297548" y="1250111"/>
                <a:ext cx="746280" cy="2876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BC863FA-8964-D2EF-339D-3213A1271F5C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8288548" y="1241111"/>
                  <a:ext cx="76392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4BB2324-6F42-4B4E-3EBB-36F979E6A55A}"/>
                    </a:ext>
                  </a:extLst>
                </p14:cNvPr>
                <p14:cNvContentPartPr/>
                <p14:nvPr/>
              </p14:nvContentPartPr>
              <p14:xfrm>
                <a:off x="8602468" y="1334711"/>
                <a:ext cx="61560" cy="172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4BB2324-6F42-4B4E-3EBB-36F979E6A55A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8593468" y="1326071"/>
                  <a:ext cx="79200" cy="34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3186A0BF-5269-EC9B-3025-DE3FA829BD22}"/>
                  </a:ext>
                </a:extLst>
              </p14:cNvPr>
              <p14:cNvContentPartPr/>
              <p14:nvPr/>
            </p14:nvContentPartPr>
            <p14:xfrm>
              <a:off x="9335428" y="1282871"/>
              <a:ext cx="275400" cy="26172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3186A0BF-5269-EC9B-3025-DE3FA829BD22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9326428" y="1274231"/>
                <a:ext cx="29304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0161F0F1-B3A7-9DCB-B483-0376BFB3DCD2}"/>
                  </a:ext>
                </a:extLst>
              </p14:cNvPr>
              <p14:cNvContentPartPr/>
              <p14:nvPr/>
            </p14:nvContentPartPr>
            <p14:xfrm>
              <a:off x="9352708" y="1205471"/>
              <a:ext cx="234360" cy="792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0161F0F1-B3A7-9DCB-B483-0376BFB3DCD2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9344068" y="1196831"/>
                <a:ext cx="252000" cy="25560"/>
              </a:xfrm>
              <a:prstGeom prst="rect">
                <a:avLst/>
              </a:prstGeom>
            </p:spPr>
          </p:pic>
        </mc:Fallback>
      </mc:AlternateContent>
      <p:grpSp>
        <p:nvGrpSpPr>
          <p:cNvPr id="90" name="Group 89">
            <a:extLst>
              <a:ext uri="{FF2B5EF4-FFF2-40B4-BE49-F238E27FC236}">
                <a16:creationId xmlns:a16="http://schemas.microsoft.com/office/drawing/2014/main" id="{D59F5F8B-8386-67FC-8326-DF96278E3723}"/>
              </a:ext>
            </a:extLst>
          </p:cNvPr>
          <p:cNvGrpSpPr/>
          <p:nvPr/>
        </p:nvGrpSpPr>
        <p:grpSpPr>
          <a:xfrm>
            <a:off x="9846988" y="1345871"/>
            <a:ext cx="1291680" cy="403560"/>
            <a:chOff x="9846988" y="1345871"/>
            <a:chExt cx="1291680" cy="40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FE31A0C-94BC-BD5E-9AC5-75C1560DB2C8}"/>
                    </a:ext>
                  </a:extLst>
                </p14:cNvPr>
                <p14:cNvContentPartPr/>
                <p14:nvPr/>
              </p14:nvContentPartPr>
              <p14:xfrm>
                <a:off x="9846988" y="1345871"/>
                <a:ext cx="154440" cy="381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FE31A0C-94BC-BD5E-9AC5-75C1560DB2C8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837988" y="1337231"/>
                  <a:ext cx="17208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54E758BC-24B7-42A5-0BE0-39C122B86607}"/>
                    </a:ext>
                  </a:extLst>
                </p14:cNvPr>
                <p14:cNvContentPartPr/>
                <p14:nvPr/>
              </p14:nvContentPartPr>
              <p14:xfrm>
                <a:off x="9849508" y="1453871"/>
                <a:ext cx="162000" cy="122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54E758BC-24B7-42A5-0BE0-39C122B86607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840868" y="1445231"/>
                  <a:ext cx="17964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B30679B6-AC9A-F8C8-824A-462D0C948135}"/>
                    </a:ext>
                  </a:extLst>
                </p14:cNvPr>
                <p14:cNvContentPartPr/>
                <p14:nvPr/>
              </p14:nvContentPartPr>
              <p14:xfrm>
                <a:off x="10225348" y="1369271"/>
                <a:ext cx="221040" cy="198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B30679B6-AC9A-F8C8-824A-462D0C948135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216348" y="1360271"/>
                  <a:ext cx="23868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5F20403D-758E-A07C-5012-6CC0C54B2E1D}"/>
                    </a:ext>
                  </a:extLst>
                </p14:cNvPr>
                <p14:cNvContentPartPr/>
                <p14:nvPr/>
              </p14:nvContentPartPr>
              <p14:xfrm>
                <a:off x="10641148" y="1405631"/>
                <a:ext cx="447840" cy="262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5F20403D-758E-A07C-5012-6CC0C54B2E1D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632148" y="1396991"/>
                  <a:ext cx="4654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9E4899B4-751C-676C-8F1A-D5CCD68D6AFA}"/>
                    </a:ext>
                  </a:extLst>
                </p14:cNvPr>
                <p14:cNvContentPartPr/>
                <p14:nvPr/>
              </p14:nvContentPartPr>
              <p14:xfrm>
                <a:off x="10745548" y="1545671"/>
                <a:ext cx="25200" cy="1951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9E4899B4-751C-676C-8F1A-D5CCD68D6AFA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736548" y="1536671"/>
                  <a:ext cx="428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D7088B02-7321-05D8-B86D-5C554C5FF7F7}"/>
                    </a:ext>
                  </a:extLst>
                </p14:cNvPr>
                <p14:cNvContentPartPr/>
                <p14:nvPr/>
              </p14:nvContentPartPr>
              <p14:xfrm>
                <a:off x="10644028" y="1549271"/>
                <a:ext cx="219240" cy="1022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D7088B02-7321-05D8-B86D-5C554C5FF7F7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0635388" y="1540271"/>
                  <a:ext cx="23688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CB479A0-3802-C404-FD80-92E01C89D234}"/>
                    </a:ext>
                  </a:extLst>
                </p14:cNvPr>
                <p14:cNvContentPartPr/>
                <p14:nvPr/>
              </p14:nvContentPartPr>
              <p14:xfrm>
                <a:off x="10969468" y="1598231"/>
                <a:ext cx="7560" cy="1512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CB479A0-3802-C404-FD80-92E01C89D234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0960468" y="1589231"/>
                  <a:ext cx="2520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B0189343-D4AA-9513-181C-F3E17988DF68}"/>
                    </a:ext>
                  </a:extLst>
                </p14:cNvPr>
                <p14:cNvContentPartPr/>
                <p14:nvPr/>
              </p14:nvContentPartPr>
              <p14:xfrm>
                <a:off x="11038588" y="1596071"/>
                <a:ext cx="5040" cy="1468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B0189343-D4AA-9513-181C-F3E17988DF68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1029948" y="1587071"/>
                  <a:ext cx="226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A33AD6E-3F7C-5F48-1F2C-F67D3BA5A79F}"/>
                    </a:ext>
                  </a:extLst>
                </p14:cNvPr>
                <p14:cNvContentPartPr/>
                <p14:nvPr/>
              </p14:nvContentPartPr>
              <p14:xfrm>
                <a:off x="10893148" y="1548551"/>
                <a:ext cx="245520" cy="763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A33AD6E-3F7C-5F48-1F2C-F67D3BA5A79F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0884148" y="1539911"/>
                  <a:ext cx="263160" cy="9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3A7BC5D-2D9F-4521-9EE9-97775D1E4C2A}"/>
              </a:ext>
            </a:extLst>
          </p:cNvPr>
          <p:cNvGrpSpPr/>
          <p:nvPr/>
        </p:nvGrpSpPr>
        <p:grpSpPr>
          <a:xfrm>
            <a:off x="10746628" y="1080191"/>
            <a:ext cx="228600" cy="232560"/>
            <a:chOff x="10746628" y="1080191"/>
            <a:chExt cx="228600" cy="23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6A401880-67A3-3E3C-3A59-51631ECAAB51}"/>
                    </a:ext>
                  </a:extLst>
                </p14:cNvPr>
                <p14:cNvContentPartPr/>
                <p14:nvPr/>
              </p14:nvContentPartPr>
              <p14:xfrm>
                <a:off x="10746628" y="1096391"/>
                <a:ext cx="7200" cy="2062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6A401880-67A3-3E3C-3A59-51631ECAAB51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0737988" y="1087391"/>
                  <a:ext cx="2484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7972FAF4-170F-E5F1-8492-243FE87B926F}"/>
                    </a:ext>
                  </a:extLst>
                </p14:cNvPr>
                <p14:cNvContentPartPr/>
                <p14:nvPr/>
              </p14:nvContentPartPr>
              <p14:xfrm>
                <a:off x="10786588" y="1085951"/>
                <a:ext cx="29160" cy="2268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7972FAF4-170F-E5F1-8492-243FE87B926F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0777948" y="1076951"/>
                  <a:ext cx="4680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DB938FD7-2C8E-F81A-269D-CB5F696A90E8}"/>
                    </a:ext>
                  </a:extLst>
                </p14:cNvPr>
                <p14:cNvContentPartPr/>
                <p14:nvPr/>
              </p14:nvContentPartPr>
              <p14:xfrm>
                <a:off x="10817548" y="1204391"/>
                <a:ext cx="153360" cy="147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DB938FD7-2C8E-F81A-269D-CB5F696A90E8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0808548" y="1195751"/>
                  <a:ext cx="1710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556CEDE-5FFE-8AED-0F03-F77991179B65}"/>
                    </a:ext>
                  </a:extLst>
                </p14:cNvPr>
                <p14:cNvContentPartPr/>
                <p14:nvPr/>
              </p14:nvContentPartPr>
              <p14:xfrm>
                <a:off x="10956868" y="1080191"/>
                <a:ext cx="18360" cy="2170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556CEDE-5FFE-8AED-0F03-F77991179B65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0947868" y="1071551"/>
                  <a:ext cx="36000" cy="23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DA8CF06C-E55E-11B2-D778-91C6660DA046}"/>
              </a:ext>
            </a:extLst>
          </p:cNvPr>
          <p:cNvGrpSpPr/>
          <p:nvPr/>
        </p:nvGrpSpPr>
        <p:grpSpPr>
          <a:xfrm>
            <a:off x="8224108" y="600671"/>
            <a:ext cx="2221560" cy="521640"/>
            <a:chOff x="8224108" y="600671"/>
            <a:chExt cx="2221560" cy="52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4A686F94-9E73-7DA4-209C-AF68ECDCDB1E}"/>
                    </a:ext>
                  </a:extLst>
                </p14:cNvPr>
                <p14:cNvContentPartPr/>
                <p14:nvPr/>
              </p14:nvContentPartPr>
              <p14:xfrm>
                <a:off x="8224108" y="600671"/>
                <a:ext cx="2221560" cy="5216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4A686F94-9E73-7DA4-209C-AF68ECDCDB1E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215108" y="591671"/>
                  <a:ext cx="2239200" cy="53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6BF4616D-D58A-D3D0-739B-CE856FCD2892}"/>
                    </a:ext>
                  </a:extLst>
                </p14:cNvPr>
                <p14:cNvContentPartPr/>
                <p14:nvPr/>
              </p14:nvContentPartPr>
              <p14:xfrm>
                <a:off x="10052548" y="735311"/>
                <a:ext cx="23400" cy="100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6BF4616D-D58A-D3D0-739B-CE856FCD2892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0043908" y="726311"/>
                  <a:ext cx="410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3596D14D-BC84-10AC-3046-212224AD265A}"/>
                    </a:ext>
                  </a:extLst>
                </p14:cNvPr>
                <p14:cNvContentPartPr/>
                <p14:nvPr/>
              </p14:nvContentPartPr>
              <p14:xfrm>
                <a:off x="9796588" y="734591"/>
                <a:ext cx="222120" cy="478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3596D14D-BC84-10AC-3046-212224AD265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9787588" y="725591"/>
                  <a:ext cx="23976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0E5E692A-6BC3-595C-197B-CAE6B4CE08C5}"/>
                    </a:ext>
                  </a:extLst>
                </p14:cNvPr>
                <p14:cNvContentPartPr/>
                <p14:nvPr/>
              </p14:nvContentPartPr>
              <p14:xfrm>
                <a:off x="9491308" y="771671"/>
                <a:ext cx="19800" cy="248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0E5E692A-6BC3-595C-197B-CAE6B4CE08C5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9482308" y="762671"/>
                  <a:ext cx="374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8BA2F90A-EF95-3B94-CCF0-85F127AF6AE8}"/>
                    </a:ext>
                  </a:extLst>
                </p14:cNvPr>
                <p14:cNvContentPartPr/>
                <p14:nvPr/>
              </p14:nvContentPartPr>
              <p14:xfrm>
                <a:off x="9137068" y="801551"/>
                <a:ext cx="356400" cy="396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8BA2F90A-EF95-3B94-CCF0-85F127AF6AE8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9128428" y="792911"/>
                  <a:ext cx="374040" cy="5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822C9B3-052F-6BF0-0736-6173B7C70C20}"/>
              </a:ext>
            </a:extLst>
          </p:cNvPr>
          <p:cNvGrpSpPr/>
          <p:nvPr/>
        </p:nvGrpSpPr>
        <p:grpSpPr>
          <a:xfrm>
            <a:off x="8152468" y="1922951"/>
            <a:ext cx="3594240" cy="466200"/>
            <a:chOff x="8152468" y="1922951"/>
            <a:chExt cx="3594240" cy="46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DEB7042D-7C08-4874-8E9C-F95052883019}"/>
                    </a:ext>
                  </a:extLst>
                </p14:cNvPr>
                <p14:cNvContentPartPr/>
                <p14:nvPr/>
              </p14:nvContentPartPr>
              <p14:xfrm>
                <a:off x="8152468" y="2132111"/>
                <a:ext cx="190440" cy="61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DEB7042D-7C08-4874-8E9C-F95052883019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8143828" y="2123111"/>
                  <a:ext cx="2080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296B9D25-9ACA-359A-5772-5E0DB1CEC0CE}"/>
                    </a:ext>
                  </a:extLst>
                </p14:cNvPr>
                <p14:cNvContentPartPr/>
                <p14:nvPr/>
              </p14:nvContentPartPr>
              <p14:xfrm>
                <a:off x="8158228" y="2194751"/>
                <a:ext cx="216720" cy="280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296B9D25-9ACA-359A-5772-5E0DB1CEC0CE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8149228" y="2185751"/>
                  <a:ext cx="2343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DA827266-C4D2-6917-75E4-59C5239BE69E}"/>
                    </a:ext>
                  </a:extLst>
                </p14:cNvPr>
                <p14:cNvContentPartPr/>
                <p14:nvPr/>
              </p14:nvContentPartPr>
              <p14:xfrm>
                <a:off x="8458468" y="1922951"/>
                <a:ext cx="1314000" cy="4662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DA827266-C4D2-6917-75E4-59C5239BE69E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8449468" y="1913951"/>
                  <a:ext cx="1331640" cy="48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6981B2C5-A3DF-C25B-451D-744E1E020136}"/>
                    </a:ext>
                  </a:extLst>
                </p14:cNvPr>
                <p14:cNvContentPartPr/>
                <p14:nvPr/>
              </p14:nvContentPartPr>
              <p14:xfrm>
                <a:off x="9634228" y="1988471"/>
                <a:ext cx="17280" cy="212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6981B2C5-A3DF-C25B-451D-744E1E020136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9625228" y="1979831"/>
                  <a:ext cx="349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95FF5E86-FA58-C511-5FCC-691BF1BC0831}"/>
                    </a:ext>
                  </a:extLst>
                </p14:cNvPr>
                <p14:cNvContentPartPr/>
                <p14:nvPr/>
              </p14:nvContentPartPr>
              <p14:xfrm>
                <a:off x="9329668" y="2029151"/>
                <a:ext cx="388800" cy="338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95FF5E86-FA58-C511-5FCC-691BF1BC0831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9320668" y="2020511"/>
                  <a:ext cx="4064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A7C33E91-BAE9-BB6D-EB09-35C6F177B0EA}"/>
                    </a:ext>
                  </a:extLst>
                </p14:cNvPr>
                <p14:cNvContentPartPr/>
                <p14:nvPr/>
              </p14:nvContentPartPr>
              <p14:xfrm>
                <a:off x="9908548" y="1934111"/>
                <a:ext cx="1206000" cy="3178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A7C33E91-BAE9-BB6D-EB09-35C6F177B0EA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9899548" y="1925471"/>
                  <a:ext cx="1223640" cy="33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B2F4A908-7A2B-92FF-1A0A-6A02F2294EEA}"/>
                    </a:ext>
                  </a:extLst>
                </p14:cNvPr>
                <p14:cNvContentPartPr/>
                <p14:nvPr/>
              </p14:nvContentPartPr>
              <p14:xfrm>
                <a:off x="10906468" y="2041391"/>
                <a:ext cx="226080" cy="309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B2F4A908-7A2B-92FF-1A0A-6A02F2294EEA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0897468" y="2032391"/>
                  <a:ext cx="2437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0B4423C-AF63-5A5D-686B-987A9570A13A}"/>
                    </a:ext>
                  </a:extLst>
                </p14:cNvPr>
                <p14:cNvContentPartPr/>
                <p14:nvPr/>
              </p14:nvContentPartPr>
              <p14:xfrm>
                <a:off x="11275828" y="2053991"/>
                <a:ext cx="470880" cy="2440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0B4423C-AF63-5A5D-686B-987A9570A13A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1267188" y="2044991"/>
                  <a:ext cx="488520" cy="26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11E7427-C3A0-01ED-C6AD-F86526016910}"/>
              </a:ext>
            </a:extLst>
          </p:cNvPr>
          <p:cNvGrpSpPr/>
          <p:nvPr/>
        </p:nvGrpSpPr>
        <p:grpSpPr>
          <a:xfrm>
            <a:off x="8525428" y="2363231"/>
            <a:ext cx="1968480" cy="308160"/>
            <a:chOff x="8525428" y="2363231"/>
            <a:chExt cx="1968480" cy="30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4ECEE671-6A8F-374B-A2F1-52B5344D9FED}"/>
                    </a:ext>
                  </a:extLst>
                </p14:cNvPr>
                <p14:cNvContentPartPr/>
                <p14:nvPr/>
              </p14:nvContentPartPr>
              <p14:xfrm>
                <a:off x="8525428" y="2420831"/>
                <a:ext cx="613440" cy="23652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4ECEE671-6A8F-374B-A2F1-52B5344D9FED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516428" y="2412191"/>
                  <a:ext cx="63108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73B73A2B-402B-E1DE-15DC-224F87C3760B}"/>
                    </a:ext>
                  </a:extLst>
                </p14:cNvPr>
                <p14:cNvContentPartPr/>
                <p14:nvPr/>
              </p14:nvContentPartPr>
              <p14:xfrm>
                <a:off x="8969308" y="2522351"/>
                <a:ext cx="176040" cy="464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73B73A2B-402B-E1DE-15DC-224F87C3760B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8960308" y="2513711"/>
                  <a:ext cx="19368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DAAF793-C178-60CB-C798-B07E3B4E59F2}"/>
                    </a:ext>
                  </a:extLst>
                </p14:cNvPr>
                <p14:cNvContentPartPr/>
                <p14:nvPr/>
              </p14:nvContentPartPr>
              <p14:xfrm>
                <a:off x="8893708" y="2458991"/>
                <a:ext cx="116640" cy="345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DAAF793-C178-60CB-C798-B07E3B4E59F2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8884708" y="2449991"/>
                  <a:ext cx="1342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04D1D3F6-39EE-D5A2-DBAA-AFC7418836B6}"/>
                    </a:ext>
                  </a:extLst>
                </p14:cNvPr>
                <p14:cNvContentPartPr/>
                <p14:nvPr/>
              </p14:nvContentPartPr>
              <p14:xfrm>
                <a:off x="9350548" y="2363231"/>
                <a:ext cx="1013400" cy="3081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04D1D3F6-39EE-D5A2-DBAA-AFC7418836B6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9341908" y="2354591"/>
                  <a:ext cx="103104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DC7FFB10-E268-00A6-774B-4CBFD59C618F}"/>
                    </a:ext>
                  </a:extLst>
                </p14:cNvPr>
                <p14:cNvContentPartPr/>
                <p14:nvPr/>
              </p14:nvContentPartPr>
              <p14:xfrm>
                <a:off x="10466188" y="2602991"/>
                <a:ext cx="27720" cy="158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DC7FFB10-E268-00A6-774B-4CBFD59C618F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0457188" y="2594351"/>
                  <a:ext cx="45360" cy="33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84548167-DA5E-E88B-3002-D82484F15E69}"/>
                  </a:ext>
                </a:extLst>
              </p14:cNvPr>
              <p14:cNvContentPartPr/>
              <p14:nvPr/>
            </p14:nvContentPartPr>
            <p14:xfrm>
              <a:off x="168388" y="6262031"/>
              <a:ext cx="144360" cy="20304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84548167-DA5E-E88B-3002-D82484F15E69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159388" y="6253031"/>
                <a:ext cx="162000" cy="22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E2A9F41C-C27D-5763-6E64-D71610379044}"/>
                  </a:ext>
                </a:extLst>
              </p14:cNvPr>
              <p14:cNvContentPartPr/>
              <p14:nvPr/>
            </p14:nvContentPartPr>
            <p14:xfrm>
              <a:off x="353788" y="6263111"/>
              <a:ext cx="684720" cy="21528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E2A9F41C-C27D-5763-6E64-D71610379044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344788" y="6254471"/>
                <a:ext cx="702360" cy="23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75755FB9-43B2-7203-51FD-747004282E49}"/>
                  </a:ext>
                </a:extLst>
              </p14:cNvPr>
              <p14:cNvContentPartPr/>
              <p14:nvPr/>
            </p14:nvContentPartPr>
            <p14:xfrm>
              <a:off x="155788" y="6537431"/>
              <a:ext cx="357120" cy="15840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75755FB9-43B2-7203-51FD-747004282E49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147148" y="6528791"/>
                <a:ext cx="374760" cy="176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43" name="Group 142">
            <a:extLst>
              <a:ext uri="{FF2B5EF4-FFF2-40B4-BE49-F238E27FC236}">
                <a16:creationId xmlns:a16="http://schemas.microsoft.com/office/drawing/2014/main" id="{865A40EB-096D-CBE7-2CC1-5ED4F15A7B1B}"/>
              </a:ext>
            </a:extLst>
          </p:cNvPr>
          <p:cNvGrpSpPr/>
          <p:nvPr/>
        </p:nvGrpSpPr>
        <p:grpSpPr>
          <a:xfrm>
            <a:off x="624508" y="6103991"/>
            <a:ext cx="11092680" cy="643680"/>
            <a:chOff x="624508" y="6103991"/>
            <a:chExt cx="11092680" cy="643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5C167368-60B1-5057-6B3D-7B2CFB15395E}"/>
                    </a:ext>
                  </a:extLst>
                </p14:cNvPr>
                <p14:cNvContentPartPr/>
                <p14:nvPr/>
              </p14:nvContentPartPr>
              <p14:xfrm>
                <a:off x="2208868" y="6235031"/>
                <a:ext cx="896040" cy="3222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5C167368-60B1-5057-6B3D-7B2CFB15395E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2200228" y="6226391"/>
                  <a:ext cx="91368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E8D4E804-3140-0D08-5E21-9839FB9A0531}"/>
                    </a:ext>
                  </a:extLst>
                </p14:cNvPr>
                <p14:cNvContentPartPr/>
                <p14:nvPr/>
              </p14:nvContentPartPr>
              <p14:xfrm>
                <a:off x="2784868" y="6258791"/>
                <a:ext cx="360" cy="3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E8D4E804-3140-0D08-5E21-9839FB9A0531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2776228" y="62497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1E55DE19-09D5-1CB4-F5C0-CF5CC2D6573D}"/>
                    </a:ext>
                  </a:extLst>
                </p14:cNvPr>
                <p14:cNvContentPartPr/>
                <p14:nvPr/>
              </p14:nvContentPartPr>
              <p14:xfrm>
                <a:off x="3355108" y="6200831"/>
                <a:ext cx="229680" cy="802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1E55DE19-09D5-1CB4-F5C0-CF5CC2D6573D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3346468" y="6192191"/>
                  <a:ext cx="24732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D678BAD2-EE11-AAB2-E9C4-A792CAFE12E4}"/>
                    </a:ext>
                  </a:extLst>
                </p14:cNvPr>
                <p14:cNvContentPartPr/>
                <p14:nvPr/>
              </p14:nvContentPartPr>
              <p14:xfrm>
                <a:off x="3461308" y="6272831"/>
                <a:ext cx="77760" cy="1411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D678BAD2-EE11-AAB2-E9C4-A792CAFE12E4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3452668" y="6263831"/>
                  <a:ext cx="9540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F76826DB-2A88-20AC-6713-866DE7D35BC8}"/>
                    </a:ext>
                  </a:extLst>
                </p14:cNvPr>
                <p14:cNvContentPartPr/>
                <p14:nvPr/>
              </p14:nvContentPartPr>
              <p14:xfrm>
                <a:off x="3449788" y="6301991"/>
                <a:ext cx="149400" cy="306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F76826DB-2A88-20AC-6713-866DE7D35BC8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3440788" y="6292991"/>
                  <a:ext cx="1670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6E253AD3-60D0-5FF5-17F9-68862DCB864A}"/>
                    </a:ext>
                  </a:extLst>
                </p14:cNvPr>
                <p14:cNvContentPartPr/>
                <p14:nvPr/>
              </p14:nvContentPartPr>
              <p14:xfrm>
                <a:off x="3398668" y="6103991"/>
                <a:ext cx="158760" cy="504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6E253AD3-60D0-5FF5-17F9-68862DCB864A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3390028" y="6095351"/>
                  <a:ext cx="17640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53DA31E3-C3C7-4659-ADC1-55E96E370F91}"/>
                    </a:ext>
                  </a:extLst>
                </p14:cNvPr>
                <p14:cNvContentPartPr/>
                <p14:nvPr/>
              </p14:nvContentPartPr>
              <p14:xfrm>
                <a:off x="1216348" y="6223511"/>
                <a:ext cx="640440" cy="2246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53DA31E3-C3C7-4659-ADC1-55E96E370F91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207348" y="6214871"/>
                  <a:ext cx="65808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1DD67015-3966-23C0-423D-5E3FD3EE9083}"/>
                    </a:ext>
                  </a:extLst>
                </p14:cNvPr>
                <p14:cNvContentPartPr/>
                <p14:nvPr/>
              </p14:nvContentPartPr>
              <p14:xfrm>
                <a:off x="1914388" y="6274991"/>
                <a:ext cx="12960" cy="450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1DD67015-3966-23C0-423D-5E3FD3EE9083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905388" y="6265991"/>
                  <a:ext cx="306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86AB4354-0CC8-F733-7FE1-497F779D7C13}"/>
                    </a:ext>
                  </a:extLst>
                </p14:cNvPr>
                <p14:cNvContentPartPr/>
                <p14:nvPr/>
              </p14:nvContentPartPr>
              <p14:xfrm>
                <a:off x="2006908" y="6270671"/>
                <a:ext cx="19800" cy="2131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86AB4354-0CC8-F733-7FE1-497F779D7C13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997908" y="6262031"/>
                  <a:ext cx="3744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BCAE995D-4BFF-1A21-AF96-043FF25BD6DF}"/>
                    </a:ext>
                  </a:extLst>
                </p14:cNvPr>
                <p14:cNvContentPartPr/>
                <p14:nvPr/>
              </p14:nvContentPartPr>
              <p14:xfrm>
                <a:off x="1955788" y="6385511"/>
                <a:ext cx="124560" cy="122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BCAE995D-4BFF-1A21-AF96-043FF25BD6DF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946788" y="6376871"/>
                  <a:ext cx="1422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F7D898E-5CE9-B70C-0B15-893917C1A97D}"/>
                    </a:ext>
                  </a:extLst>
                </p14:cNvPr>
                <p14:cNvContentPartPr/>
                <p14:nvPr/>
              </p14:nvContentPartPr>
              <p14:xfrm>
                <a:off x="624508" y="6535991"/>
                <a:ext cx="601920" cy="1836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F7D898E-5CE9-B70C-0B15-893917C1A97D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615868" y="6526991"/>
                  <a:ext cx="6195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51EACA2E-1DE9-FF12-BFB1-FA41BF335B5C}"/>
                    </a:ext>
                  </a:extLst>
                </p14:cNvPr>
                <p14:cNvContentPartPr/>
                <p14:nvPr/>
              </p14:nvContentPartPr>
              <p14:xfrm>
                <a:off x="886228" y="6567311"/>
                <a:ext cx="212400" cy="144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51EACA2E-1DE9-FF12-BFB1-FA41BF335B5C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877588" y="6558671"/>
                  <a:ext cx="2300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B7B804BD-7E5D-C9CA-873B-37F30822A5DF}"/>
                    </a:ext>
                  </a:extLst>
                </p14:cNvPr>
                <p14:cNvContentPartPr/>
                <p14:nvPr/>
              </p14:nvContentPartPr>
              <p14:xfrm>
                <a:off x="1407868" y="6588911"/>
                <a:ext cx="550080" cy="1443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B7B804BD-7E5D-C9CA-873B-37F30822A5DF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398868" y="6580271"/>
                  <a:ext cx="5677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E2167D37-8482-B724-53FA-5F83C99C8B0A}"/>
                    </a:ext>
                  </a:extLst>
                </p14:cNvPr>
                <p14:cNvContentPartPr/>
                <p14:nvPr/>
              </p14:nvContentPartPr>
              <p14:xfrm>
                <a:off x="1599388" y="6544271"/>
                <a:ext cx="52200" cy="108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E2167D37-8482-B724-53FA-5F83C99C8B0A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590748" y="6535631"/>
                  <a:ext cx="698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3555886-6B71-E622-15DE-0EACE273C1D5}"/>
                    </a:ext>
                  </a:extLst>
                </p14:cNvPr>
                <p14:cNvContentPartPr/>
                <p14:nvPr/>
              </p14:nvContentPartPr>
              <p14:xfrm>
                <a:off x="2089348" y="6497831"/>
                <a:ext cx="268200" cy="2210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3555886-6B71-E622-15DE-0EACE273C1D5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2080348" y="6489191"/>
                  <a:ext cx="2858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6748CD51-CEF5-A873-B9E0-60BC68E5F55C}"/>
                    </a:ext>
                  </a:extLst>
                </p14:cNvPr>
                <p14:cNvContentPartPr/>
                <p14:nvPr/>
              </p14:nvContentPartPr>
              <p14:xfrm>
                <a:off x="2243428" y="6555071"/>
                <a:ext cx="152280" cy="190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6748CD51-CEF5-A873-B9E0-60BC68E5F55C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2234428" y="6546071"/>
                  <a:ext cx="1699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3702162D-61E0-4E13-D5E4-AD64CDE5DA94}"/>
                    </a:ext>
                  </a:extLst>
                </p14:cNvPr>
                <p14:cNvContentPartPr/>
                <p14:nvPr/>
              </p14:nvContentPartPr>
              <p14:xfrm>
                <a:off x="2176108" y="6526631"/>
                <a:ext cx="61200" cy="165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3702162D-61E0-4E13-D5E4-AD64CDE5DA94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2167108" y="6517991"/>
                  <a:ext cx="788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CB6EA99D-5388-D296-0B00-AA3EA9A37777}"/>
                    </a:ext>
                  </a:extLst>
                </p14:cNvPr>
                <p14:cNvContentPartPr/>
                <p14:nvPr/>
              </p14:nvContentPartPr>
              <p14:xfrm>
                <a:off x="2540068" y="6615551"/>
                <a:ext cx="275400" cy="748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CB6EA99D-5388-D296-0B00-AA3EA9A37777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2531428" y="6606911"/>
                  <a:ext cx="29304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A553ED3F-465C-7C49-5439-007F661DAAB0}"/>
                    </a:ext>
                  </a:extLst>
                </p14:cNvPr>
                <p14:cNvContentPartPr/>
                <p14:nvPr/>
              </p14:nvContentPartPr>
              <p14:xfrm>
                <a:off x="3010228" y="6582071"/>
                <a:ext cx="217800" cy="640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A553ED3F-465C-7C49-5439-007F661DAAB0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3001588" y="6573431"/>
                  <a:ext cx="23544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4CFA24FE-B485-7943-4E40-A6F39912538F}"/>
                    </a:ext>
                  </a:extLst>
                </p14:cNvPr>
                <p14:cNvContentPartPr/>
                <p14:nvPr/>
              </p14:nvContentPartPr>
              <p14:xfrm>
                <a:off x="3111028" y="6610871"/>
                <a:ext cx="74880" cy="1368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4CFA24FE-B485-7943-4E40-A6F39912538F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3102028" y="6601871"/>
                  <a:ext cx="925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50B9C3E9-AC78-48D4-5D22-699DCBC30AE4}"/>
                    </a:ext>
                  </a:extLst>
                </p14:cNvPr>
                <p14:cNvContentPartPr/>
                <p14:nvPr/>
              </p14:nvContentPartPr>
              <p14:xfrm>
                <a:off x="3082228" y="6671711"/>
                <a:ext cx="177840" cy="93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50B9C3E9-AC78-48D4-5D22-699DCBC30AE4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3073588" y="6662711"/>
                  <a:ext cx="1954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D371D144-0517-175E-9D1D-4C8A09B53196}"/>
                    </a:ext>
                  </a:extLst>
                </p14:cNvPr>
                <p14:cNvContentPartPr/>
                <p14:nvPr/>
              </p14:nvContentPartPr>
              <p14:xfrm>
                <a:off x="9683908" y="6537431"/>
                <a:ext cx="457920" cy="1965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D371D144-0517-175E-9D1D-4C8A09B53196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9674901" y="6528431"/>
                  <a:ext cx="475574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8A8F9893-7AD5-F4D9-93D7-35EED24F2356}"/>
                    </a:ext>
                  </a:extLst>
                </p14:cNvPr>
                <p14:cNvContentPartPr/>
                <p14:nvPr/>
              </p14:nvContentPartPr>
              <p14:xfrm>
                <a:off x="10286548" y="6506831"/>
                <a:ext cx="569520" cy="21132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8A8F9893-7AD5-F4D9-93D7-35EED24F2356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0277554" y="6497831"/>
                  <a:ext cx="587149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C2F0F364-4ED6-68EF-7995-AB5C7BB0DBF9}"/>
                    </a:ext>
                  </a:extLst>
                </p14:cNvPr>
                <p14:cNvContentPartPr/>
                <p14:nvPr/>
              </p14:nvContentPartPr>
              <p14:xfrm>
                <a:off x="10947868" y="6422951"/>
                <a:ext cx="769320" cy="28692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C2F0F364-4ED6-68EF-7995-AB5C7BB0DBF9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0938868" y="6413951"/>
                  <a:ext cx="78696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B5EE4D45-545A-9795-C32C-8A6567255C5C}"/>
                    </a:ext>
                  </a:extLst>
                </p14:cNvPr>
                <p14:cNvContentPartPr/>
                <p14:nvPr/>
              </p14:nvContentPartPr>
              <p14:xfrm>
                <a:off x="11211748" y="6420431"/>
                <a:ext cx="385920" cy="828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B5EE4D45-545A-9795-C32C-8A6567255C5C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1202748" y="6411431"/>
                  <a:ext cx="403560" cy="10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1D49520D-E52B-EFA3-B2C5-D7AFE7E6DE34}"/>
              </a:ext>
            </a:extLst>
          </p:cNvPr>
          <p:cNvGrpSpPr/>
          <p:nvPr/>
        </p:nvGrpSpPr>
        <p:grpSpPr>
          <a:xfrm>
            <a:off x="3289588" y="6197951"/>
            <a:ext cx="2054880" cy="627840"/>
            <a:chOff x="3289588" y="6197951"/>
            <a:chExt cx="2054880" cy="62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C5283365-1C82-4963-6ADA-559E27E7075B}"/>
                    </a:ext>
                  </a:extLst>
                </p14:cNvPr>
                <p14:cNvContentPartPr/>
                <p14:nvPr/>
              </p14:nvContentPartPr>
              <p14:xfrm>
                <a:off x="3710068" y="6325751"/>
                <a:ext cx="303480" cy="11088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C5283365-1C82-4963-6ADA-559E27E7075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3701428" y="6317111"/>
                  <a:ext cx="32112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15735E45-E782-704D-7EB3-F2567F5AC8DA}"/>
                    </a:ext>
                  </a:extLst>
                </p14:cNvPr>
                <p14:cNvContentPartPr/>
                <p14:nvPr/>
              </p14:nvContentPartPr>
              <p14:xfrm>
                <a:off x="3836788" y="6197951"/>
                <a:ext cx="360" cy="3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15735E45-E782-704D-7EB3-F2567F5AC8DA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3827788" y="61889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6153122-82BE-8694-4AD7-043FFCD6FA4B}"/>
                    </a:ext>
                  </a:extLst>
                </p14:cNvPr>
                <p14:cNvContentPartPr/>
                <p14:nvPr/>
              </p14:nvContentPartPr>
              <p14:xfrm>
                <a:off x="4139908" y="6198671"/>
                <a:ext cx="136800" cy="2458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6153122-82BE-8694-4AD7-043FFCD6FA4B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4130908" y="6190031"/>
                  <a:ext cx="15444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1D057BBA-4957-55AD-EDB9-5C5390A2B241}"/>
                    </a:ext>
                  </a:extLst>
                </p14:cNvPr>
                <p14:cNvContentPartPr/>
                <p14:nvPr/>
              </p14:nvContentPartPr>
              <p14:xfrm>
                <a:off x="4317028" y="6259511"/>
                <a:ext cx="82440" cy="1566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1D057BBA-4957-55AD-EDB9-5C5390A2B241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4308388" y="6250511"/>
                  <a:ext cx="10008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D45FE8F4-D67F-FAC8-6C4B-940996E68EE8}"/>
                    </a:ext>
                  </a:extLst>
                </p14:cNvPr>
                <p14:cNvContentPartPr/>
                <p14:nvPr/>
              </p14:nvContentPartPr>
              <p14:xfrm>
                <a:off x="4326748" y="6278231"/>
                <a:ext cx="111960" cy="504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D45FE8F4-D67F-FAC8-6C4B-940996E68EE8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4317748" y="6269591"/>
                  <a:ext cx="1296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029F00BD-3E83-90C8-B6F4-4E57E3585694}"/>
                    </a:ext>
                  </a:extLst>
                </p14:cNvPr>
                <p14:cNvContentPartPr/>
                <p14:nvPr/>
              </p14:nvContentPartPr>
              <p14:xfrm>
                <a:off x="4472188" y="6263111"/>
                <a:ext cx="77400" cy="15660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029F00BD-3E83-90C8-B6F4-4E57E3585694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4463548" y="6254111"/>
                  <a:ext cx="9504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8320F30C-DA8C-1CBC-0187-4669F289557F}"/>
                    </a:ext>
                  </a:extLst>
                </p14:cNvPr>
                <p14:cNvContentPartPr/>
                <p14:nvPr/>
              </p14:nvContentPartPr>
              <p14:xfrm>
                <a:off x="4487668" y="6259511"/>
                <a:ext cx="137160" cy="1584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8320F30C-DA8C-1CBC-0187-4669F289557F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4478668" y="6250511"/>
                  <a:ext cx="1548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AED04418-418A-5139-599E-A1DBF15D5A95}"/>
                    </a:ext>
                  </a:extLst>
                </p14:cNvPr>
                <p14:cNvContentPartPr/>
                <p14:nvPr/>
              </p14:nvContentPartPr>
              <p14:xfrm>
                <a:off x="3306148" y="6752711"/>
                <a:ext cx="360" cy="36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AED04418-418A-5139-599E-A1DBF15D5A95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3297508" y="67440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633585F2-4514-9A69-912D-3ADDB160BAAA}"/>
                    </a:ext>
                  </a:extLst>
                </p14:cNvPr>
                <p14:cNvContentPartPr/>
                <p14:nvPr/>
              </p14:nvContentPartPr>
              <p14:xfrm>
                <a:off x="3289588" y="6764951"/>
                <a:ext cx="34560" cy="219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633585F2-4514-9A69-912D-3ADDB160BAAA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3280948" y="6755951"/>
                  <a:ext cx="522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085D3FEE-4225-CB25-1756-7DA6A7E7E101}"/>
                    </a:ext>
                  </a:extLst>
                </p14:cNvPr>
                <p14:cNvContentPartPr/>
                <p14:nvPr/>
              </p14:nvContentPartPr>
              <p14:xfrm>
                <a:off x="3441148" y="6571631"/>
                <a:ext cx="359280" cy="2052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085D3FEE-4225-CB25-1756-7DA6A7E7E101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3432508" y="6562631"/>
                  <a:ext cx="37692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C486E5E1-4A9F-DC61-55AC-1DFFAB24EABC}"/>
                    </a:ext>
                  </a:extLst>
                </p14:cNvPr>
                <p14:cNvContentPartPr/>
                <p14:nvPr/>
              </p14:nvContentPartPr>
              <p14:xfrm>
                <a:off x="3675868" y="6626351"/>
                <a:ext cx="139680" cy="1044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C486E5E1-4A9F-DC61-55AC-1DFFAB24EABC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3666868" y="6617351"/>
                  <a:ext cx="1573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337B124E-9318-3734-C732-7286FF355177}"/>
                    </a:ext>
                  </a:extLst>
                </p14:cNvPr>
                <p14:cNvContentPartPr/>
                <p14:nvPr/>
              </p14:nvContentPartPr>
              <p14:xfrm>
                <a:off x="3978268" y="6555791"/>
                <a:ext cx="185760" cy="950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337B124E-9318-3734-C732-7286FF355177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3969268" y="6546791"/>
                  <a:ext cx="20340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8283D892-7FD2-5BD8-6EA4-3CFA77464195}"/>
                    </a:ext>
                  </a:extLst>
                </p14:cNvPr>
                <p14:cNvContentPartPr/>
                <p14:nvPr/>
              </p14:nvContentPartPr>
              <p14:xfrm>
                <a:off x="4024348" y="6626711"/>
                <a:ext cx="88200" cy="19332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8283D892-7FD2-5BD8-6EA4-3CFA77464195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4015708" y="6618071"/>
                  <a:ext cx="1058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1168CCA1-9E8D-31BB-AAC3-A73322BB6916}"/>
                    </a:ext>
                  </a:extLst>
                </p14:cNvPr>
                <p14:cNvContentPartPr/>
                <p14:nvPr/>
              </p14:nvContentPartPr>
              <p14:xfrm>
                <a:off x="4022188" y="6705911"/>
                <a:ext cx="111960" cy="468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1168CCA1-9E8D-31BB-AAC3-A73322BB6916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4013548" y="6696911"/>
                  <a:ext cx="12960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B032C80B-2C6F-1DCE-355F-7B18FFD90829}"/>
                    </a:ext>
                  </a:extLst>
                </p14:cNvPr>
                <p14:cNvContentPartPr/>
                <p14:nvPr/>
              </p14:nvContentPartPr>
              <p14:xfrm>
                <a:off x="4200748" y="6703751"/>
                <a:ext cx="96840" cy="648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B032C80B-2C6F-1DCE-355F-7B18FFD90829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4191748" y="6694751"/>
                  <a:ext cx="1144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3872F5A0-0C66-0AE4-62F0-35C5B8C3BFB7}"/>
                    </a:ext>
                  </a:extLst>
                </p14:cNvPr>
                <p14:cNvContentPartPr/>
                <p14:nvPr/>
              </p14:nvContentPartPr>
              <p14:xfrm>
                <a:off x="4367428" y="6562271"/>
                <a:ext cx="180000" cy="799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3872F5A0-0C66-0AE4-62F0-35C5B8C3BFB7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4358788" y="6553271"/>
                  <a:ext cx="19764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DA5CA729-6E12-78AB-371A-67269F6A9B69}"/>
                    </a:ext>
                  </a:extLst>
                </p14:cNvPr>
                <p14:cNvContentPartPr/>
                <p14:nvPr/>
              </p14:nvContentPartPr>
              <p14:xfrm>
                <a:off x="4412428" y="6620591"/>
                <a:ext cx="67320" cy="15516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DA5CA729-6E12-78AB-371A-67269F6A9B69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4403788" y="6611591"/>
                  <a:ext cx="8496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2399A6AD-FEF5-C230-AD0A-8DE54A7C056F}"/>
                    </a:ext>
                  </a:extLst>
                </p14:cNvPr>
                <p14:cNvContentPartPr/>
                <p14:nvPr/>
              </p14:nvContentPartPr>
              <p14:xfrm>
                <a:off x="4409188" y="6692591"/>
                <a:ext cx="125640" cy="972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2399A6AD-FEF5-C230-AD0A-8DE54A7C056F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4400548" y="6683591"/>
                  <a:ext cx="1432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7A08BB0A-B81C-B39F-DD16-9579985DF363}"/>
                    </a:ext>
                  </a:extLst>
                </p14:cNvPr>
                <p14:cNvContentPartPr/>
                <p14:nvPr/>
              </p14:nvContentPartPr>
              <p14:xfrm>
                <a:off x="4572268" y="6782591"/>
                <a:ext cx="59040" cy="4320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7A08BB0A-B81C-B39F-DD16-9579985DF363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4563628" y="6773591"/>
                  <a:ext cx="7668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AE4B5E04-EAAC-23A8-EBC1-692571F270C7}"/>
                    </a:ext>
                  </a:extLst>
                </p14:cNvPr>
                <p14:cNvContentPartPr/>
                <p14:nvPr/>
              </p14:nvContentPartPr>
              <p14:xfrm>
                <a:off x="4758388" y="6632831"/>
                <a:ext cx="110160" cy="1800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AE4B5E04-EAAC-23A8-EBC1-692571F270C7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4749748" y="6624191"/>
                  <a:ext cx="1278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B873E835-E5CF-9E7F-4B67-A7D1866E553F}"/>
                    </a:ext>
                  </a:extLst>
                </p14:cNvPr>
                <p14:cNvContentPartPr/>
                <p14:nvPr/>
              </p14:nvContentPartPr>
              <p14:xfrm>
                <a:off x="4762708" y="6686831"/>
                <a:ext cx="109440" cy="936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B873E835-E5CF-9E7F-4B67-A7D1866E553F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4753708" y="6678191"/>
                  <a:ext cx="1270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594DBEE7-88A1-1D37-EF19-F20A45842A96}"/>
                    </a:ext>
                  </a:extLst>
                </p14:cNvPr>
                <p14:cNvContentPartPr/>
                <p14:nvPr/>
              </p14:nvContentPartPr>
              <p14:xfrm>
                <a:off x="4971508" y="6506471"/>
                <a:ext cx="228240" cy="7632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594DBEE7-88A1-1D37-EF19-F20A45842A96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4962508" y="6497831"/>
                  <a:ext cx="24588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A298C172-5583-66B9-89C3-56FB6F4E9B73}"/>
                    </a:ext>
                  </a:extLst>
                </p14:cNvPr>
                <p14:cNvContentPartPr/>
                <p14:nvPr/>
              </p14:nvContentPartPr>
              <p14:xfrm>
                <a:off x="5062948" y="6579911"/>
                <a:ext cx="64080" cy="15336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A298C172-5583-66B9-89C3-56FB6F4E9B73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5054308" y="6571271"/>
                  <a:ext cx="8172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57942779-9CC4-4480-880F-7EAF1D1FD776}"/>
                    </a:ext>
                  </a:extLst>
                </p14:cNvPr>
                <p14:cNvContentPartPr/>
                <p14:nvPr/>
              </p14:nvContentPartPr>
              <p14:xfrm>
                <a:off x="5066908" y="6649031"/>
                <a:ext cx="93600" cy="756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57942779-9CC4-4480-880F-7EAF1D1FD776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5058268" y="6640391"/>
                  <a:ext cx="11124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D01475C6-52AF-3092-86F5-5D64BFE72BDD}"/>
                    </a:ext>
                  </a:extLst>
                </p14:cNvPr>
                <p14:cNvContentPartPr/>
                <p14:nvPr/>
              </p14:nvContentPartPr>
              <p14:xfrm>
                <a:off x="5002828" y="6447071"/>
                <a:ext cx="135720" cy="3060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D01475C6-52AF-3092-86F5-5D64BFE72BDD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4993828" y="6438071"/>
                  <a:ext cx="1533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06A273FE-660E-1D86-58F9-4EBE134594BE}"/>
                    </a:ext>
                  </a:extLst>
                </p14:cNvPr>
                <p14:cNvContentPartPr/>
                <p14:nvPr/>
              </p14:nvContentPartPr>
              <p14:xfrm>
                <a:off x="5237908" y="6689711"/>
                <a:ext cx="106560" cy="1224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06A273FE-660E-1D86-58F9-4EBE134594BE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5228908" y="6681071"/>
                  <a:ext cx="124200" cy="2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F756794C-92F0-88EB-DE9A-4FF127969FF1}"/>
              </a:ext>
            </a:extLst>
          </p:cNvPr>
          <p:cNvGrpSpPr/>
          <p:nvPr/>
        </p:nvGrpSpPr>
        <p:grpSpPr>
          <a:xfrm>
            <a:off x="5454628" y="6460031"/>
            <a:ext cx="193320" cy="295920"/>
            <a:chOff x="5454628" y="6460031"/>
            <a:chExt cx="193320" cy="29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CEB67A3B-CD73-F3AE-B06B-63BA8FE7B1ED}"/>
                    </a:ext>
                  </a:extLst>
                </p14:cNvPr>
                <p14:cNvContentPartPr/>
                <p14:nvPr/>
              </p14:nvContentPartPr>
              <p14:xfrm>
                <a:off x="5454628" y="6460031"/>
                <a:ext cx="193320" cy="7128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CEB67A3B-CD73-F3AE-B06B-63BA8FE7B1ED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5445628" y="6451391"/>
                  <a:ext cx="21096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3BA6CE9E-276C-A62C-39F1-DEFD43A12B94}"/>
                    </a:ext>
                  </a:extLst>
                </p14:cNvPr>
                <p14:cNvContentPartPr/>
                <p14:nvPr/>
              </p14:nvContentPartPr>
              <p14:xfrm>
                <a:off x="5548948" y="6533111"/>
                <a:ext cx="59400" cy="2228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3BA6CE9E-276C-A62C-39F1-DEFD43A12B94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5539948" y="6524111"/>
                  <a:ext cx="7704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B05C5412-94C4-2F95-0949-AEF405F82784}"/>
                    </a:ext>
                  </a:extLst>
                </p14:cNvPr>
                <p14:cNvContentPartPr/>
                <p14:nvPr/>
              </p14:nvContentPartPr>
              <p14:xfrm>
                <a:off x="5485588" y="6628511"/>
                <a:ext cx="151920" cy="1620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B05C5412-94C4-2F95-0949-AEF405F82784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5476588" y="6619871"/>
                  <a:ext cx="169560" cy="3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B279CA3C-6384-4A48-6129-28BC429C0CFC}"/>
              </a:ext>
            </a:extLst>
          </p:cNvPr>
          <p:cNvGrpSpPr/>
          <p:nvPr/>
        </p:nvGrpSpPr>
        <p:grpSpPr>
          <a:xfrm>
            <a:off x="5871868" y="6516191"/>
            <a:ext cx="571320" cy="318600"/>
            <a:chOff x="5871868" y="6516191"/>
            <a:chExt cx="571320" cy="31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424AA52A-593D-5458-936A-C8A3CBC389AA}"/>
                    </a:ext>
                  </a:extLst>
                </p14:cNvPr>
                <p14:cNvContentPartPr/>
                <p14:nvPr/>
              </p14:nvContentPartPr>
              <p14:xfrm>
                <a:off x="5871868" y="6516191"/>
                <a:ext cx="458640" cy="29052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424AA52A-593D-5458-936A-C8A3CBC389AA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5862868" y="6507551"/>
                  <a:ext cx="47628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BBF99CF0-B37A-2D15-8DF7-E77DDFE31AAE}"/>
                    </a:ext>
                  </a:extLst>
                </p14:cNvPr>
                <p14:cNvContentPartPr/>
                <p14:nvPr/>
              </p14:nvContentPartPr>
              <p14:xfrm>
                <a:off x="6414388" y="6795551"/>
                <a:ext cx="28800" cy="3924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BBF99CF0-B37A-2D15-8DF7-E77DDFE31AAE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6405388" y="6786551"/>
                  <a:ext cx="46440" cy="56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55101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920F51-08D6-4887-B2C3-A7B0B8106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85" y="387076"/>
            <a:ext cx="6949838" cy="5305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9C1B42-3DA5-4A30-AF73-204189158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84" y="1183943"/>
            <a:ext cx="4935791" cy="52869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58CAC6-A9BF-489F-AF5A-7F59CB8EDA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9875" y="5974454"/>
            <a:ext cx="6451246" cy="67616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A2E6597-0559-B690-9663-4C591E609378}"/>
                  </a:ext>
                </a:extLst>
              </p14:cNvPr>
              <p14:cNvContentPartPr/>
              <p14:nvPr/>
            </p14:nvContentPartPr>
            <p14:xfrm>
              <a:off x="3657211" y="2200511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A2E6597-0559-B690-9663-4C591E60937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39571" y="2164871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560B1CF-A617-AA2B-E956-5C3C50ADC443}"/>
                  </a:ext>
                </a:extLst>
              </p14:cNvPr>
              <p14:cNvContentPartPr/>
              <p14:nvPr/>
            </p14:nvContentPartPr>
            <p14:xfrm>
              <a:off x="3602131" y="2181791"/>
              <a:ext cx="153720" cy="7596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560B1CF-A617-AA2B-E956-5C3C50ADC44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84491" y="2145791"/>
                <a:ext cx="189360" cy="83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797C0AD-3C5A-C36D-8748-3D740E3A5DA4}"/>
                  </a:ext>
                </a:extLst>
              </p14:cNvPr>
              <p14:cNvContentPartPr/>
              <p14:nvPr/>
            </p14:nvContentPartPr>
            <p14:xfrm>
              <a:off x="3560731" y="2766791"/>
              <a:ext cx="172440" cy="1056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797C0AD-3C5A-C36D-8748-3D740E3A5DA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542731" y="2730791"/>
                <a:ext cx="208080" cy="112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A2C11ED4-DDAE-941E-57C7-848FBE8FF974}"/>
              </a:ext>
            </a:extLst>
          </p:cNvPr>
          <p:cNvGrpSpPr/>
          <p:nvPr/>
        </p:nvGrpSpPr>
        <p:grpSpPr>
          <a:xfrm>
            <a:off x="5684371" y="2434151"/>
            <a:ext cx="723240" cy="385200"/>
            <a:chOff x="5684371" y="2434151"/>
            <a:chExt cx="723240" cy="38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4FF0657-4760-E990-7DE9-64E65ECA1722}"/>
                    </a:ext>
                  </a:extLst>
                </p14:cNvPr>
                <p14:cNvContentPartPr/>
                <p14:nvPr/>
              </p14:nvContentPartPr>
              <p14:xfrm>
                <a:off x="5684371" y="2434151"/>
                <a:ext cx="219960" cy="2916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4FF0657-4760-E990-7DE9-64E65ECA172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675371" y="2425511"/>
                  <a:ext cx="23760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9DBAF01-B7FC-70A1-92C1-CB7F9B626B8E}"/>
                    </a:ext>
                  </a:extLst>
                </p14:cNvPr>
                <p14:cNvContentPartPr/>
                <p14:nvPr/>
              </p14:nvContentPartPr>
              <p14:xfrm>
                <a:off x="5960851" y="2668871"/>
                <a:ext cx="96480" cy="1504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9DBAF01-B7FC-70A1-92C1-CB7F9B626B8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951851" y="2659871"/>
                  <a:ext cx="1141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6727923-9A7A-D962-86E5-F5237CBB6014}"/>
                    </a:ext>
                  </a:extLst>
                </p14:cNvPr>
                <p14:cNvContentPartPr/>
                <p14:nvPr/>
              </p14:nvContentPartPr>
              <p14:xfrm>
                <a:off x="6215011" y="2547551"/>
                <a:ext cx="192600" cy="187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6727923-9A7A-D962-86E5-F5237CBB601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06371" y="2538911"/>
                  <a:ext cx="210240" cy="36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E10561A-8FC0-EF2C-6827-0F0C0A079FE7}"/>
                  </a:ext>
                </a:extLst>
              </p14:cNvPr>
              <p14:cNvContentPartPr/>
              <p14:nvPr/>
            </p14:nvContentPartPr>
            <p14:xfrm>
              <a:off x="6545851" y="2370791"/>
              <a:ext cx="192600" cy="2797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E10561A-8FC0-EF2C-6827-0F0C0A079FE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537211" y="2361791"/>
                <a:ext cx="21024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4A10C9D5-9A0F-6AE2-0A0B-B3BC45F0FCD0}"/>
                  </a:ext>
                </a:extLst>
              </p14:cNvPr>
              <p14:cNvContentPartPr/>
              <p14:nvPr/>
            </p14:nvContentPartPr>
            <p14:xfrm>
              <a:off x="6822691" y="2656271"/>
              <a:ext cx="99000" cy="1407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4A10C9D5-9A0F-6AE2-0A0B-B3BC45F0FCD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813691" y="2647271"/>
                <a:ext cx="116640" cy="158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298C44A9-B32C-3DF4-6808-E17F67593E5B}"/>
              </a:ext>
            </a:extLst>
          </p:cNvPr>
          <p:cNvGrpSpPr/>
          <p:nvPr/>
        </p:nvGrpSpPr>
        <p:grpSpPr>
          <a:xfrm>
            <a:off x="3814891" y="2662391"/>
            <a:ext cx="1655640" cy="279360"/>
            <a:chOff x="3814891" y="2662391"/>
            <a:chExt cx="1655640" cy="27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D588917-BF4B-71F8-39CE-43EDC6AE929B}"/>
                    </a:ext>
                  </a:extLst>
                </p14:cNvPr>
                <p14:cNvContentPartPr/>
                <p14:nvPr/>
              </p14:nvContentPartPr>
              <p14:xfrm>
                <a:off x="3947731" y="2662391"/>
                <a:ext cx="1522800" cy="279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D588917-BF4B-71F8-39CE-43EDC6AE929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938731" y="2653751"/>
                  <a:ext cx="154044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8240F85-1027-1140-8AC6-B72421A42E79}"/>
                    </a:ext>
                  </a:extLst>
                </p14:cNvPr>
                <p14:cNvContentPartPr/>
                <p14:nvPr/>
              </p14:nvContentPartPr>
              <p14:xfrm>
                <a:off x="3814891" y="2750591"/>
                <a:ext cx="286920" cy="1530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8240F85-1027-1140-8AC6-B72421A42E7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805891" y="2741591"/>
                  <a:ext cx="304560" cy="170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BA9E7FAF-8AEB-81E0-730D-D694F26BC288}"/>
                  </a:ext>
                </a:extLst>
              </p14:cNvPr>
              <p14:cNvContentPartPr/>
              <p14:nvPr/>
            </p14:nvContentPartPr>
            <p14:xfrm>
              <a:off x="690451" y="3228311"/>
              <a:ext cx="308160" cy="6008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A9E7FAF-8AEB-81E0-730D-D694F26BC288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72451" y="3192311"/>
                <a:ext cx="343800" cy="67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2BDDFF69-5760-1F9C-7A83-053C00AC0947}"/>
                  </a:ext>
                </a:extLst>
              </p14:cNvPr>
              <p14:cNvContentPartPr/>
              <p14:nvPr/>
            </p14:nvContentPartPr>
            <p14:xfrm>
              <a:off x="7093771" y="6107591"/>
              <a:ext cx="1147680" cy="1148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2BDDFF69-5760-1F9C-7A83-053C00AC0947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075771" y="6071591"/>
                <a:ext cx="1183320" cy="18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FA5C6074-BF5C-86E2-1FF9-EFC27C9F6E4A}"/>
                  </a:ext>
                </a:extLst>
              </p14:cNvPr>
              <p14:cNvContentPartPr/>
              <p14:nvPr/>
            </p14:nvContentPartPr>
            <p14:xfrm>
              <a:off x="1022371" y="446951"/>
              <a:ext cx="1407960" cy="1249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FA5C6074-BF5C-86E2-1FF9-EFC27C9F6E4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004731" y="411311"/>
                <a:ext cx="1443600" cy="19656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6CC45A77-CC35-3858-C39D-982522389878}"/>
              </a:ext>
            </a:extLst>
          </p:cNvPr>
          <p:cNvGrpSpPr/>
          <p:nvPr/>
        </p:nvGrpSpPr>
        <p:grpSpPr>
          <a:xfrm>
            <a:off x="6283051" y="3455111"/>
            <a:ext cx="5010480" cy="533160"/>
            <a:chOff x="6283051" y="3455111"/>
            <a:chExt cx="5010480" cy="53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B1F2806-8DD8-6E26-37A7-EB61DAD0EEBA}"/>
                    </a:ext>
                  </a:extLst>
                </p14:cNvPr>
                <p14:cNvContentPartPr/>
                <p14:nvPr/>
              </p14:nvContentPartPr>
              <p14:xfrm>
                <a:off x="6317971" y="3646631"/>
                <a:ext cx="91800" cy="2106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B1F2806-8DD8-6E26-37A7-EB61DAD0EEB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308971" y="3637631"/>
                  <a:ext cx="10944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3FE52D3-8050-B99F-28F7-5B14E84B453A}"/>
                    </a:ext>
                  </a:extLst>
                </p14:cNvPr>
                <p14:cNvContentPartPr/>
                <p14:nvPr/>
              </p14:nvContentPartPr>
              <p14:xfrm>
                <a:off x="6283051" y="3666791"/>
                <a:ext cx="263880" cy="327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3FE52D3-8050-B99F-28F7-5B14E84B453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274051" y="3658151"/>
                  <a:ext cx="2815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13D6988-C48E-5EBA-7556-1D417D995F21}"/>
                    </a:ext>
                  </a:extLst>
                </p14:cNvPr>
                <p14:cNvContentPartPr/>
                <p14:nvPr/>
              </p14:nvContentPartPr>
              <p14:xfrm>
                <a:off x="6469171" y="3595871"/>
                <a:ext cx="412560" cy="265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13D6988-C48E-5EBA-7556-1D417D995F21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460171" y="3587231"/>
                  <a:ext cx="43020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7E608D4-A299-B7CF-513F-8F566E7D58F7}"/>
                    </a:ext>
                  </a:extLst>
                </p14:cNvPr>
                <p14:cNvContentPartPr/>
                <p14:nvPr/>
              </p14:nvContentPartPr>
              <p14:xfrm>
                <a:off x="6749611" y="3665351"/>
                <a:ext cx="42480" cy="64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7E608D4-A299-B7CF-513F-8F566E7D58F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740971" y="3656351"/>
                  <a:ext cx="601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00EEAFF-1132-12F7-659F-1ADB97E69283}"/>
                    </a:ext>
                  </a:extLst>
                </p14:cNvPr>
                <p14:cNvContentPartPr/>
                <p14:nvPr/>
              </p14:nvContentPartPr>
              <p14:xfrm>
                <a:off x="6999451" y="3523871"/>
                <a:ext cx="679320" cy="3600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00EEAFF-1132-12F7-659F-1ADB97E6928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990811" y="3515231"/>
                  <a:ext cx="696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1D243A7-1883-A80B-5643-AE0DBAD44E74}"/>
                    </a:ext>
                  </a:extLst>
                </p14:cNvPr>
                <p14:cNvContentPartPr/>
                <p14:nvPr/>
              </p14:nvContentPartPr>
              <p14:xfrm>
                <a:off x="7464211" y="3675071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1D243A7-1883-A80B-5643-AE0DBAD44E7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455571" y="36664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10F849E4-20CC-2911-10FE-A8CEB22B5763}"/>
                    </a:ext>
                  </a:extLst>
                </p14:cNvPr>
                <p14:cNvContentPartPr/>
                <p14:nvPr/>
              </p14:nvContentPartPr>
              <p14:xfrm>
                <a:off x="7115731" y="3617831"/>
                <a:ext cx="288720" cy="219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10F849E4-20CC-2911-10FE-A8CEB22B5763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107091" y="3608831"/>
                  <a:ext cx="3063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A6EB6B67-424C-F1D5-07D5-52535FC3609B}"/>
                    </a:ext>
                  </a:extLst>
                </p14:cNvPr>
                <p14:cNvContentPartPr/>
                <p14:nvPr/>
              </p14:nvContentPartPr>
              <p14:xfrm>
                <a:off x="7840771" y="3539711"/>
                <a:ext cx="388080" cy="3247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A6EB6B67-424C-F1D5-07D5-52535FC3609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832131" y="3531071"/>
                  <a:ext cx="40572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5F6A0B6E-90D2-47E3-7D1F-70EFA257CF55}"/>
                    </a:ext>
                  </a:extLst>
                </p14:cNvPr>
                <p14:cNvContentPartPr/>
                <p14:nvPr/>
              </p14:nvContentPartPr>
              <p14:xfrm>
                <a:off x="8045251" y="3650591"/>
                <a:ext cx="190080" cy="27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5F6A0B6E-90D2-47E3-7D1F-70EFA257CF55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036251" y="3641951"/>
                  <a:ext cx="2077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54EC2C4-D744-E262-8449-046DBCDF2623}"/>
                    </a:ext>
                  </a:extLst>
                </p14:cNvPr>
                <p14:cNvContentPartPr/>
                <p14:nvPr/>
              </p14:nvContentPartPr>
              <p14:xfrm>
                <a:off x="7928251" y="3521711"/>
                <a:ext cx="61920" cy="29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54EC2C4-D744-E262-8449-046DBCDF262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919611" y="3513071"/>
                  <a:ext cx="795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4A31276-B31D-287D-F30F-93FBC166FDC3}"/>
                    </a:ext>
                  </a:extLst>
                </p14:cNvPr>
                <p14:cNvContentPartPr/>
                <p14:nvPr/>
              </p14:nvContentPartPr>
              <p14:xfrm>
                <a:off x="8369971" y="3722951"/>
                <a:ext cx="302760" cy="1479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4A31276-B31D-287D-F30F-93FBC166FDC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360971" y="3714311"/>
                  <a:ext cx="32040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244D10FE-10FD-085A-773C-B8CE6B706AC8}"/>
                    </a:ext>
                  </a:extLst>
                </p14:cNvPr>
                <p14:cNvContentPartPr/>
                <p14:nvPr/>
              </p14:nvContentPartPr>
              <p14:xfrm>
                <a:off x="8455291" y="3595151"/>
                <a:ext cx="23400" cy="86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244D10FE-10FD-085A-773C-B8CE6B706AC8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446291" y="3586511"/>
                  <a:ext cx="410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319ED03-2F67-DD86-CA23-6FCEE3DDA7AE}"/>
                    </a:ext>
                  </a:extLst>
                </p14:cNvPr>
                <p14:cNvContentPartPr/>
                <p14:nvPr/>
              </p14:nvContentPartPr>
              <p14:xfrm>
                <a:off x="8827531" y="3455111"/>
                <a:ext cx="1372320" cy="5331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319ED03-2F67-DD86-CA23-6FCEE3DDA7A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818531" y="3446111"/>
                  <a:ext cx="1389960" cy="55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A96600D-E9CB-BD77-1271-F4ADE4117424}"/>
                    </a:ext>
                  </a:extLst>
                </p14:cNvPr>
                <p14:cNvContentPartPr/>
                <p14:nvPr/>
              </p14:nvContentPartPr>
              <p14:xfrm>
                <a:off x="10075291" y="3661031"/>
                <a:ext cx="47880" cy="10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A96600D-E9CB-BD77-1271-F4ADE411742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066651" y="3652391"/>
                  <a:ext cx="6552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D9F11A49-006B-D785-4567-D40D9F42C195}"/>
                    </a:ext>
                  </a:extLst>
                </p14:cNvPr>
                <p14:cNvContentPartPr/>
                <p14:nvPr/>
              </p14:nvContentPartPr>
              <p14:xfrm>
                <a:off x="9619171" y="3554831"/>
                <a:ext cx="360" cy="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D9F11A49-006B-D785-4567-D40D9F42C19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610171" y="35458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4B9EFE8-F206-0AFF-A971-449728FB5EC9}"/>
                    </a:ext>
                  </a:extLst>
                </p14:cNvPr>
                <p14:cNvContentPartPr/>
                <p14:nvPr/>
              </p14:nvContentPartPr>
              <p14:xfrm>
                <a:off x="10423051" y="3469151"/>
                <a:ext cx="732240" cy="4240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4B9EFE8-F206-0AFF-A971-449728FB5EC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414051" y="3460151"/>
                  <a:ext cx="749880" cy="44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AC84324B-A696-8003-63FD-3F9B64E18097}"/>
                    </a:ext>
                  </a:extLst>
                </p14:cNvPr>
                <p14:cNvContentPartPr/>
                <p14:nvPr/>
              </p14:nvContentPartPr>
              <p14:xfrm>
                <a:off x="10953691" y="3608471"/>
                <a:ext cx="339840" cy="381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C84324B-A696-8003-63FD-3F9B64E18097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944691" y="3599831"/>
                  <a:ext cx="357480" cy="5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884B6D6-E41C-6495-EE61-D29BE4FB75E2}"/>
              </a:ext>
            </a:extLst>
          </p:cNvPr>
          <p:cNvGrpSpPr/>
          <p:nvPr/>
        </p:nvGrpSpPr>
        <p:grpSpPr>
          <a:xfrm>
            <a:off x="6134731" y="4060271"/>
            <a:ext cx="1450800" cy="393480"/>
            <a:chOff x="6134731" y="4060271"/>
            <a:chExt cx="1450800" cy="393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DC4FCE6-80F7-F030-3A3A-A92049A509F7}"/>
                    </a:ext>
                  </a:extLst>
                </p14:cNvPr>
                <p14:cNvContentPartPr/>
                <p14:nvPr/>
              </p14:nvContentPartPr>
              <p14:xfrm>
                <a:off x="6134731" y="4060271"/>
                <a:ext cx="738360" cy="3934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DC4FCE6-80F7-F030-3A3A-A92049A509F7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125731" y="4051271"/>
                  <a:ext cx="756000" cy="41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798537C-04DC-741F-86FD-D6DF8C2FC8A6}"/>
                    </a:ext>
                  </a:extLst>
                </p14:cNvPr>
                <p14:cNvContentPartPr/>
                <p14:nvPr/>
              </p14:nvContentPartPr>
              <p14:xfrm>
                <a:off x="6641971" y="4225151"/>
                <a:ext cx="349560" cy="270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798537C-04DC-741F-86FD-D6DF8C2FC8A6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6633331" y="4216511"/>
                  <a:ext cx="3672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11D5713F-0B4A-52DC-F3B8-35DDB38DEC71}"/>
                    </a:ext>
                  </a:extLst>
                </p14:cNvPr>
                <p14:cNvContentPartPr/>
                <p14:nvPr/>
              </p14:nvContentPartPr>
              <p14:xfrm>
                <a:off x="6204571" y="4241351"/>
                <a:ext cx="399960" cy="212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11D5713F-0B4A-52DC-F3B8-35DDB38DEC7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195931" y="4232351"/>
                  <a:ext cx="4176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11A881DC-DCB6-32F3-A524-06EB7F1DEAD4}"/>
                    </a:ext>
                  </a:extLst>
                </p14:cNvPr>
                <p14:cNvContentPartPr/>
                <p14:nvPr/>
              </p14:nvContentPartPr>
              <p14:xfrm>
                <a:off x="7215091" y="4267991"/>
                <a:ext cx="370440" cy="1706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11A881DC-DCB6-32F3-A524-06EB7F1DEAD4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206451" y="4259351"/>
                  <a:ext cx="38808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17390AC-7EF7-2AFC-1DFD-DD72EC1BBA3A}"/>
                    </a:ext>
                  </a:extLst>
                </p14:cNvPr>
                <p14:cNvContentPartPr/>
                <p14:nvPr/>
              </p14:nvContentPartPr>
              <p14:xfrm>
                <a:off x="7303291" y="4151711"/>
                <a:ext cx="40320" cy="25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17390AC-7EF7-2AFC-1DFD-DD72EC1BBA3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294651" y="4142711"/>
                  <a:ext cx="57960" cy="2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B3E209B-1E88-1022-EFCB-2340AD2EAD85}"/>
              </a:ext>
            </a:extLst>
          </p:cNvPr>
          <p:cNvGrpSpPr/>
          <p:nvPr/>
        </p:nvGrpSpPr>
        <p:grpSpPr>
          <a:xfrm>
            <a:off x="7782451" y="4065671"/>
            <a:ext cx="2799360" cy="537120"/>
            <a:chOff x="7782451" y="4065671"/>
            <a:chExt cx="2799360" cy="53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0EB1B92-4603-F266-1763-F84BE16EADF3}"/>
                    </a:ext>
                  </a:extLst>
                </p14:cNvPr>
                <p14:cNvContentPartPr/>
                <p14:nvPr/>
              </p14:nvContentPartPr>
              <p14:xfrm>
                <a:off x="7782451" y="4065671"/>
                <a:ext cx="1447560" cy="5371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0EB1B92-4603-F266-1763-F84BE16EADF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773451" y="4057031"/>
                  <a:ext cx="1465200" cy="55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BB3FF09-3403-B08E-6070-8E6EC06B3F4F}"/>
                    </a:ext>
                  </a:extLst>
                </p14:cNvPr>
                <p14:cNvContentPartPr/>
                <p14:nvPr/>
              </p14:nvContentPartPr>
              <p14:xfrm>
                <a:off x="9533131" y="4091591"/>
                <a:ext cx="1048680" cy="377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BB3FF09-3403-B08E-6070-8E6EC06B3F4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524491" y="4082951"/>
                  <a:ext cx="1066320" cy="39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742E024-3F78-8D89-0C09-B899DA2FE5D6}"/>
              </a:ext>
            </a:extLst>
          </p:cNvPr>
          <p:cNvGrpSpPr/>
          <p:nvPr/>
        </p:nvGrpSpPr>
        <p:grpSpPr>
          <a:xfrm>
            <a:off x="6239491" y="4595951"/>
            <a:ext cx="2768040" cy="504000"/>
            <a:chOff x="6239491" y="4595951"/>
            <a:chExt cx="2768040" cy="50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068D46A2-F614-FF69-FDDE-11C4508994D2}"/>
                    </a:ext>
                  </a:extLst>
                </p14:cNvPr>
                <p14:cNvContentPartPr/>
                <p14:nvPr/>
              </p14:nvContentPartPr>
              <p14:xfrm>
                <a:off x="6239491" y="4633031"/>
                <a:ext cx="34920" cy="428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068D46A2-F614-FF69-FDDE-11C4508994D2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230491" y="4624391"/>
                  <a:ext cx="525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DC738B9-D448-B223-C3F2-8DA4BA7A9E0A}"/>
                    </a:ext>
                  </a:extLst>
                </p14:cNvPr>
                <p14:cNvContentPartPr/>
                <p14:nvPr/>
              </p14:nvContentPartPr>
              <p14:xfrm>
                <a:off x="6330571" y="4595951"/>
                <a:ext cx="64080" cy="1044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DC738B9-D448-B223-C3F2-8DA4BA7A9E0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321571" y="4587311"/>
                  <a:ext cx="817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8C1CFD8D-1AF4-C8B1-1870-3212515D4B99}"/>
                    </a:ext>
                  </a:extLst>
                </p14:cNvPr>
                <p14:cNvContentPartPr/>
                <p14:nvPr/>
              </p14:nvContentPartPr>
              <p14:xfrm>
                <a:off x="6436771" y="4605311"/>
                <a:ext cx="681480" cy="3164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8C1CFD8D-1AF4-C8B1-1870-3212515D4B99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428131" y="4596311"/>
                  <a:ext cx="69912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A56AAE0D-2110-C8AE-0249-4EF3E98BE25C}"/>
                    </a:ext>
                  </a:extLst>
                </p14:cNvPr>
                <p14:cNvContentPartPr/>
                <p14:nvPr/>
              </p14:nvContentPartPr>
              <p14:xfrm>
                <a:off x="6804331" y="4684511"/>
                <a:ext cx="349920" cy="496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A56AAE0D-2110-C8AE-0249-4EF3E98BE25C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795691" y="4675511"/>
                  <a:ext cx="36756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B6F42F52-BDA5-AB44-6973-A3DC33F52D45}"/>
                    </a:ext>
                  </a:extLst>
                </p14:cNvPr>
                <p14:cNvContentPartPr/>
                <p14:nvPr/>
              </p14:nvContentPartPr>
              <p14:xfrm>
                <a:off x="7378171" y="4672631"/>
                <a:ext cx="1569240" cy="4273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B6F42F52-BDA5-AB44-6973-A3DC33F52D45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7369171" y="4663631"/>
                  <a:ext cx="1586880" cy="44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3237702E-71BA-E0DF-D21D-20FF43180EC5}"/>
                    </a:ext>
                  </a:extLst>
                </p14:cNvPr>
                <p14:cNvContentPartPr/>
                <p14:nvPr/>
              </p14:nvContentPartPr>
              <p14:xfrm>
                <a:off x="8490931" y="4762991"/>
                <a:ext cx="217800" cy="162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3237702E-71BA-E0DF-D21D-20FF43180EC5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481931" y="4753991"/>
                  <a:ext cx="23544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D5EDBC8-143D-40B2-10D7-86714963AEE0}"/>
                    </a:ext>
                  </a:extLst>
                </p14:cNvPr>
                <p14:cNvContentPartPr/>
                <p14:nvPr/>
              </p14:nvContentPartPr>
              <p14:xfrm>
                <a:off x="8439811" y="4659671"/>
                <a:ext cx="98280" cy="205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D5EDBC8-143D-40B2-10D7-86714963AEE0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431171" y="4651031"/>
                  <a:ext cx="1159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5D6A7649-5D0E-F925-1320-B8E9E7A09EF0}"/>
                    </a:ext>
                  </a:extLst>
                </p14:cNvPr>
                <p14:cNvContentPartPr/>
                <p14:nvPr/>
              </p14:nvContentPartPr>
              <p14:xfrm>
                <a:off x="8805931" y="4611431"/>
                <a:ext cx="135720" cy="1281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5D6A7649-5D0E-F925-1320-B8E9E7A09EF0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796931" y="4602431"/>
                  <a:ext cx="1533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17BE5293-930A-CFEB-5015-062DF4F2DFE9}"/>
                    </a:ext>
                  </a:extLst>
                </p14:cNvPr>
                <p14:cNvContentPartPr/>
                <p14:nvPr/>
              </p14:nvContentPartPr>
              <p14:xfrm>
                <a:off x="8856331" y="4602431"/>
                <a:ext cx="151200" cy="1598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17BE5293-930A-CFEB-5015-062DF4F2DFE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847331" y="4593431"/>
                  <a:ext cx="168840" cy="177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85289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44C1CE-E6F9-4D82-9110-99C602606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01" y="145657"/>
            <a:ext cx="6263713" cy="543784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CE29423-F7E9-C265-D64C-9D1CE3D20BE6}"/>
              </a:ext>
            </a:extLst>
          </p:cNvPr>
          <p:cNvGrpSpPr/>
          <p:nvPr/>
        </p:nvGrpSpPr>
        <p:grpSpPr>
          <a:xfrm>
            <a:off x="6776971" y="499871"/>
            <a:ext cx="1666080" cy="468000"/>
            <a:chOff x="6776971" y="499871"/>
            <a:chExt cx="1666080" cy="46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510CD1F0-D41D-BA7C-0C58-B5DA026D28D4}"/>
                    </a:ext>
                  </a:extLst>
                </p14:cNvPr>
                <p14:cNvContentPartPr/>
                <p14:nvPr/>
              </p14:nvContentPartPr>
              <p14:xfrm>
                <a:off x="6776971" y="602831"/>
                <a:ext cx="196560" cy="2278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510CD1F0-D41D-BA7C-0C58-B5DA026D28D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768331" y="593831"/>
                  <a:ext cx="21420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BB9D1B7A-4B7C-64D8-DAEE-0023DCBB5B95}"/>
                    </a:ext>
                  </a:extLst>
                </p14:cNvPr>
                <p14:cNvContentPartPr/>
                <p14:nvPr/>
              </p14:nvContentPartPr>
              <p14:xfrm>
                <a:off x="6949051" y="845471"/>
                <a:ext cx="91800" cy="1224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BB9D1B7A-4B7C-64D8-DAEE-0023DCBB5B9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940051" y="836831"/>
                  <a:ext cx="1094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A29DFAC1-D94B-7B2B-81CB-EFDA2E60E0B0}"/>
                    </a:ext>
                  </a:extLst>
                </p14:cNvPr>
                <p14:cNvContentPartPr/>
                <p14:nvPr/>
              </p14:nvContentPartPr>
              <p14:xfrm>
                <a:off x="7096291" y="737111"/>
                <a:ext cx="84240" cy="115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A29DFAC1-D94B-7B2B-81CB-EFDA2E60E0B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087291" y="728111"/>
                  <a:ext cx="10188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201D14B-FF58-FB6C-91C4-6C18CD49361F}"/>
                    </a:ext>
                  </a:extLst>
                </p14:cNvPr>
                <p14:cNvContentPartPr/>
                <p14:nvPr/>
              </p14:nvContentPartPr>
              <p14:xfrm>
                <a:off x="7266571" y="606071"/>
                <a:ext cx="144720" cy="2505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3201D14B-FF58-FB6C-91C4-6C18CD49361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257931" y="597431"/>
                  <a:ext cx="16236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2960C45B-7012-D849-D825-1736A4932754}"/>
                    </a:ext>
                  </a:extLst>
                </p14:cNvPr>
                <p14:cNvContentPartPr/>
                <p14:nvPr/>
              </p14:nvContentPartPr>
              <p14:xfrm>
                <a:off x="7452331" y="822791"/>
                <a:ext cx="90360" cy="1310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960C45B-7012-D849-D825-1736A493275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443331" y="813791"/>
                  <a:ext cx="1080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7C5F1CF-3A20-CDF8-D5A6-D4D489B93C33}"/>
                    </a:ext>
                  </a:extLst>
                </p14:cNvPr>
                <p14:cNvContentPartPr/>
                <p14:nvPr/>
              </p14:nvContentPartPr>
              <p14:xfrm>
                <a:off x="7669411" y="728471"/>
                <a:ext cx="154080" cy="21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7C5F1CF-3A20-CDF8-D5A6-D4D489B93C3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660411" y="719471"/>
                  <a:ext cx="1717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DE0413F-CBC8-6429-BA5D-7ED5849DD7F1}"/>
                    </a:ext>
                  </a:extLst>
                </p14:cNvPr>
                <p14:cNvContentPartPr/>
                <p14:nvPr/>
              </p14:nvContentPartPr>
              <p14:xfrm>
                <a:off x="7687411" y="810911"/>
                <a:ext cx="105840" cy="57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DE0413F-CBC8-6429-BA5D-7ED5849DD7F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678771" y="801911"/>
                  <a:ext cx="1234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598E4CC-D591-AA46-206E-91D0F7DB9C57}"/>
                    </a:ext>
                  </a:extLst>
                </p14:cNvPr>
                <p14:cNvContentPartPr/>
                <p14:nvPr/>
              </p14:nvContentPartPr>
              <p14:xfrm>
                <a:off x="7958491" y="499871"/>
                <a:ext cx="127800" cy="1951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6598E4CC-D591-AA46-206E-91D0F7DB9C5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949851" y="490871"/>
                  <a:ext cx="1454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00111A2-92A4-C9C4-CF66-69E90AEF3A28}"/>
                    </a:ext>
                  </a:extLst>
                </p14:cNvPr>
                <p14:cNvContentPartPr/>
                <p14:nvPr/>
              </p14:nvContentPartPr>
              <p14:xfrm>
                <a:off x="8088091" y="682031"/>
                <a:ext cx="67680" cy="914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00111A2-92A4-C9C4-CF66-69E90AEF3A2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079451" y="673391"/>
                  <a:ext cx="8532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DA2A906-9D83-2240-1CB1-8C2FF7C8FE8C}"/>
                    </a:ext>
                  </a:extLst>
                </p14:cNvPr>
                <p14:cNvContentPartPr/>
                <p14:nvPr/>
              </p14:nvContentPartPr>
              <p14:xfrm>
                <a:off x="8308771" y="540551"/>
                <a:ext cx="15840" cy="2052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DA2A906-9D83-2240-1CB1-8C2FF7C8FE8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300131" y="531911"/>
                  <a:ext cx="3348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A2C1B15C-BF1F-4754-1D0D-06211B7CD3B0}"/>
                    </a:ext>
                  </a:extLst>
                </p14:cNvPr>
                <p14:cNvContentPartPr/>
                <p14:nvPr/>
              </p14:nvContentPartPr>
              <p14:xfrm>
                <a:off x="8232811" y="537311"/>
                <a:ext cx="210240" cy="219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A2C1B15C-BF1F-4754-1D0D-06211B7CD3B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223811" y="528311"/>
                  <a:ext cx="227880" cy="3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7D3DF4B-6CBC-051E-30B6-BD444922FB07}"/>
              </a:ext>
            </a:extLst>
          </p:cNvPr>
          <p:cNvGrpSpPr/>
          <p:nvPr/>
        </p:nvGrpSpPr>
        <p:grpSpPr>
          <a:xfrm>
            <a:off x="6852571" y="123671"/>
            <a:ext cx="385560" cy="213120"/>
            <a:chOff x="6852571" y="123671"/>
            <a:chExt cx="385560" cy="21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66145BE-4F08-26D3-D058-1DC003A75222}"/>
                    </a:ext>
                  </a:extLst>
                </p14:cNvPr>
                <p14:cNvContentPartPr/>
                <p14:nvPr/>
              </p14:nvContentPartPr>
              <p14:xfrm>
                <a:off x="6852571" y="123671"/>
                <a:ext cx="176040" cy="213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66145BE-4F08-26D3-D058-1DC003A7522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843931" y="114671"/>
                  <a:ext cx="19368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307B93E-4D27-6005-3869-A71A58654CD9}"/>
                    </a:ext>
                  </a:extLst>
                </p14:cNvPr>
                <p14:cNvContentPartPr/>
                <p14:nvPr/>
              </p14:nvContentPartPr>
              <p14:xfrm>
                <a:off x="6872371" y="263711"/>
                <a:ext cx="84600" cy="46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307B93E-4D27-6005-3869-A71A58654CD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863371" y="254711"/>
                  <a:ext cx="1022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302A3EC-6B6B-7FFC-96F5-AA3D8513707D}"/>
                    </a:ext>
                  </a:extLst>
                </p14:cNvPr>
                <p14:cNvContentPartPr/>
                <p14:nvPr/>
              </p14:nvContentPartPr>
              <p14:xfrm>
                <a:off x="7115011" y="148151"/>
                <a:ext cx="93240" cy="1641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302A3EC-6B6B-7FFC-96F5-AA3D8513707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106371" y="139151"/>
                  <a:ext cx="11088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08CEF73-7B5E-439E-10C5-DA7FE2720642}"/>
                    </a:ext>
                  </a:extLst>
                </p14:cNvPr>
                <p14:cNvContentPartPr/>
                <p14:nvPr/>
              </p14:nvContentPartPr>
              <p14:xfrm>
                <a:off x="7036531" y="194951"/>
                <a:ext cx="201600" cy="352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08CEF73-7B5E-439E-10C5-DA7FE2720642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027891" y="186311"/>
                  <a:ext cx="219240" cy="5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45401BE-7361-5573-C81C-AEA4C536DF63}"/>
              </a:ext>
            </a:extLst>
          </p:cNvPr>
          <p:cNvGrpSpPr/>
          <p:nvPr/>
        </p:nvGrpSpPr>
        <p:grpSpPr>
          <a:xfrm>
            <a:off x="7435051" y="91991"/>
            <a:ext cx="862200" cy="240480"/>
            <a:chOff x="7435051" y="91991"/>
            <a:chExt cx="862200" cy="24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9D9B062-8ACB-99B2-501E-F5B11CF1F53B}"/>
                    </a:ext>
                  </a:extLst>
                </p14:cNvPr>
                <p14:cNvContentPartPr/>
                <p14:nvPr/>
              </p14:nvContentPartPr>
              <p14:xfrm>
                <a:off x="7527931" y="169751"/>
                <a:ext cx="24840" cy="124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9D9B062-8ACB-99B2-501E-F5B11CF1F53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519291" y="161111"/>
                  <a:ext cx="424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66D9AF7B-D182-86A8-C1A5-9CF6CFC6BE68}"/>
                    </a:ext>
                  </a:extLst>
                </p14:cNvPr>
                <p14:cNvContentPartPr/>
                <p14:nvPr/>
              </p14:nvContentPartPr>
              <p14:xfrm>
                <a:off x="7435051" y="122231"/>
                <a:ext cx="245520" cy="601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66D9AF7B-D182-86A8-C1A5-9CF6CFC6BE68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426051" y="113231"/>
                  <a:ext cx="26316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12ABD2D-F875-993F-E69A-5AE0ABC62101}"/>
                    </a:ext>
                  </a:extLst>
                </p14:cNvPr>
                <p14:cNvContentPartPr/>
                <p14:nvPr/>
              </p14:nvContentPartPr>
              <p14:xfrm>
                <a:off x="7692451" y="209711"/>
                <a:ext cx="131400" cy="331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12ABD2D-F875-993F-E69A-5AE0ABC6210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683451" y="200711"/>
                  <a:ext cx="1490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A7F11ED-4215-82E9-B749-F26CB6A5DF53}"/>
                    </a:ext>
                  </a:extLst>
                </p14:cNvPr>
                <p14:cNvContentPartPr/>
                <p14:nvPr/>
              </p14:nvContentPartPr>
              <p14:xfrm>
                <a:off x="7687411" y="263711"/>
                <a:ext cx="122760" cy="38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A7F11ED-4215-82E9-B749-F26CB6A5DF5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678771" y="254711"/>
                  <a:ext cx="14040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B4C696B9-B1AD-FB2B-0228-01804916114A}"/>
                    </a:ext>
                  </a:extLst>
                </p14:cNvPr>
                <p14:cNvContentPartPr/>
                <p14:nvPr/>
              </p14:nvContentPartPr>
              <p14:xfrm>
                <a:off x="8030491" y="129791"/>
                <a:ext cx="18720" cy="1501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B4C696B9-B1AD-FB2B-0228-01804916114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021491" y="121151"/>
                  <a:ext cx="363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3ABB723-3923-4CFE-1FF5-E32EBB91BBB1}"/>
                    </a:ext>
                  </a:extLst>
                </p14:cNvPr>
                <p14:cNvContentPartPr/>
                <p14:nvPr/>
              </p14:nvContentPartPr>
              <p14:xfrm>
                <a:off x="7967491" y="91991"/>
                <a:ext cx="158400" cy="381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3ABB723-3923-4CFE-1FF5-E32EBB91BBB1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958491" y="83351"/>
                  <a:ext cx="17604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F0749B1-5E10-C238-22A0-63A4155D93DE}"/>
                    </a:ext>
                  </a:extLst>
                </p14:cNvPr>
                <p14:cNvContentPartPr/>
                <p14:nvPr/>
              </p14:nvContentPartPr>
              <p14:xfrm>
                <a:off x="8106091" y="259391"/>
                <a:ext cx="81000" cy="604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F0749B1-5E10-C238-22A0-63A4155D93D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097091" y="250391"/>
                  <a:ext cx="986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20B6B3A-8449-671E-33FE-2C638815FA3F}"/>
                    </a:ext>
                  </a:extLst>
                </p14:cNvPr>
                <p14:cNvContentPartPr/>
                <p14:nvPr/>
              </p14:nvContentPartPr>
              <p14:xfrm>
                <a:off x="8224531" y="266951"/>
                <a:ext cx="72720" cy="655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20B6B3A-8449-671E-33FE-2C638815FA3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215891" y="258311"/>
                  <a:ext cx="90360" cy="8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E8257A1-3794-4D58-75CA-E87C15828C11}"/>
              </a:ext>
            </a:extLst>
          </p:cNvPr>
          <p:cNvGrpSpPr/>
          <p:nvPr/>
        </p:nvGrpSpPr>
        <p:grpSpPr>
          <a:xfrm>
            <a:off x="8400931" y="685631"/>
            <a:ext cx="239400" cy="93240"/>
            <a:chOff x="8400931" y="685631"/>
            <a:chExt cx="239400" cy="9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2F6C7FD-98B5-9590-F7B5-4A2CCCFE8062}"/>
                    </a:ext>
                  </a:extLst>
                </p14:cNvPr>
                <p14:cNvContentPartPr/>
                <p14:nvPr/>
              </p14:nvContentPartPr>
              <p14:xfrm>
                <a:off x="8400931" y="730991"/>
                <a:ext cx="62640" cy="478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2F6C7FD-98B5-9590-F7B5-4A2CCCFE8062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391931" y="722351"/>
                  <a:ext cx="8028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BCA0F86-B5D1-9234-B05B-F29EE0F4B2C4}"/>
                    </a:ext>
                  </a:extLst>
                </p14:cNvPr>
                <p14:cNvContentPartPr/>
                <p14:nvPr/>
              </p14:nvContentPartPr>
              <p14:xfrm>
                <a:off x="8531611" y="685631"/>
                <a:ext cx="108720" cy="788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BCA0F86-B5D1-9234-B05B-F29EE0F4B2C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522611" y="676991"/>
                  <a:ext cx="126360" cy="96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95996EF6-2781-DCDC-D963-528493F389CB}"/>
                  </a:ext>
                </a:extLst>
              </p14:cNvPr>
              <p14:cNvContentPartPr/>
              <p14:nvPr/>
            </p14:nvContentPartPr>
            <p14:xfrm>
              <a:off x="7931131" y="862031"/>
              <a:ext cx="651240" cy="309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95996EF6-2781-DCDC-D963-528493F389CB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7922131" y="853391"/>
                <a:ext cx="668880" cy="48600"/>
              </a:xfrm>
              <a:prstGeom prst="rect">
                <a:avLst/>
              </a:prstGeom>
            </p:spPr>
          </p:pic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47619579-5767-E48E-5F4C-5D0E0FB89B4F}"/>
              </a:ext>
            </a:extLst>
          </p:cNvPr>
          <p:cNvGrpSpPr/>
          <p:nvPr/>
        </p:nvGrpSpPr>
        <p:grpSpPr>
          <a:xfrm>
            <a:off x="8013571" y="1008191"/>
            <a:ext cx="392760" cy="200880"/>
            <a:chOff x="8013571" y="1008191"/>
            <a:chExt cx="392760" cy="200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097D629-935C-7B92-2975-875645920665}"/>
                    </a:ext>
                  </a:extLst>
                </p14:cNvPr>
                <p14:cNvContentPartPr/>
                <p14:nvPr/>
              </p14:nvContentPartPr>
              <p14:xfrm>
                <a:off x="8135971" y="1020791"/>
                <a:ext cx="14760" cy="1882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097D629-935C-7B92-2975-87564592066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127331" y="1011791"/>
                  <a:ext cx="3240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82ECA0E-AC15-095D-BF5E-0D4E02A0A291}"/>
                    </a:ext>
                  </a:extLst>
                </p14:cNvPr>
                <p14:cNvContentPartPr/>
                <p14:nvPr/>
              </p14:nvContentPartPr>
              <p14:xfrm>
                <a:off x="8013571" y="1008191"/>
                <a:ext cx="154800" cy="871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82ECA0E-AC15-095D-BF5E-0D4E02A0A291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004931" y="999191"/>
                  <a:ext cx="17244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8273B6C-3C1F-698D-1102-7B4F4F3872E6}"/>
                    </a:ext>
                  </a:extLst>
                </p14:cNvPr>
                <p14:cNvContentPartPr/>
                <p14:nvPr/>
              </p14:nvContentPartPr>
              <p14:xfrm>
                <a:off x="8280331" y="1048871"/>
                <a:ext cx="15840" cy="1249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8273B6C-3C1F-698D-1102-7B4F4F3872E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271331" y="1039871"/>
                  <a:ext cx="3348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735DDA0-BD46-7E69-28D1-5CE26E36787C}"/>
                    </a:ext>
                  </a:extLst>
                </p14:cNvPr>
                <p14:cNvContentPartPr/>
                <p14:nvPr/>
              </p14:nvContentPartPr>
              <p14:xfrm>
                <a:off x="8334691" y="1039511"/>
                <a:ext cx="19080" cy="1288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735DDA0-BD46-7E69-28D1-5CE26E36787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326051" y="1030871"/>
                  <a:ext cx="3672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1604CDF-B823-BF98-20D2-CC4AFCEAB17D}"/>
                    </a:ext>
                  </a:extLst>
                </p14:cNvPr>
                <p14:cNvContentPartPr/>
                <p14:nvPr/>
              </p14:nvContentPartPr>
              <p14:xfrm>
                <a:off x="8214451" y="1021511"/>
                <a:ext cx="191880" cy="424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1604CDF-B823-BF98-20D2-CC4AFCEAB17D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205811" y="1012511"/>
                  <a:ext cx="209520" cy="6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09861FD-FEB2-E811-F636-5BC6FD1E5FFC}"/>
              </a:ext>
            </a:extLst>
          </p:cNvPr>
          <p:cNvGrpSpPr/>
          <p:nvPr/>
        </p:nvGrpSpPr>
        <p:grpSpPr>
          <a:xfrm>
            <a:off x="8767411" y="408431"/>
            <a:ext cx="1282680" cy="767520"/>
            <a:chOff x="8767411" y="408431"/>
            <a:chExt cx="1282680" cy="76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88DF448C-E618-F87E-5042-B144741C2313}"/>
                    </a:ext>
                  </a:extLst>
                </p14:cNvPr>
                <p14:cNvContentPartPr/>
                <p14:nvPr/>
              </p14:nvContentPartPr>
              <p14:xfrm>
                <a:off x="8781811" y="712271"/>
                <a:ext cx="15840" cy="2941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88DF448C-E618-F87E-5042-B144741C231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773171" y="703271"/>
                  <a:ext cx="334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2498F2A-9B1A-7E3B-A3B1-F1D3BA09C70E}"/>
                    </a:ext>
                  </a:extLst>
                </p14:cNvPr>
                <p14:cNvContentPartPr/>
                <p14:nvPr/>
              </p14:nvContentPartPr>
              <p14:xfrm>
                <a:off x="8900971" y="716231"/>
                <a:ext cx="25560" cy="2707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2498F2A-9B1A-7E3B-A3B1-F1D3BA09C70E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892331" y="707591"/>
                  <a:ext cx="4320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A8727BE-D18B-963F-ACA4-5E2916B03A6F}"/>
                    </a:ext>
                  </a:extLst>
                </p14:cNvPr>
                <p14:cNvContentPartPr/>
                <p14:nvPr/>
              </p14:nvContentPartPr>
              <p14:xfrm>
                <a:off x="8767411" y="839351"/>
                <a:ext cx="151200" cy="291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A8727BE-D18B-963F-ACA4-5E2916B03A6F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758411" y="830351"/>
                  <a:ext cx="16884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7A9FB91-949F-0A9E-0D9A-B4BEF48EB74B}"/>
                    </a:ext>
                  </a:extLst>
                </p14:cNvPr>
                <p14:cNvContentPartPr/>
                <p14:nvPr/>
              </p14:nvContentPartPr>
              <p14:xfrm>
                <a:off x="8998171" y="989831"/>
                <a:ext cx="71640" cy="702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7A9FB91-949F-0A9E-0D9A-B4BEF48EB74B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989531" y="981191"/>
                  <a:ext cx="8928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2530ADB-635A-A411-CE59-E8339B0E0429}"/>
                    </a:ext>
                  </a:extLst>
                </p14:cNvPr>
                <p14:cNvContentPartPr/>
                <p14:nvPr/>
              </p14:nvContentPartPr>
              <p14:xfrm>
                <a:off x="9110131" y="975431"/>
                <a:ext cx="95400" cy="824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2530ADB-635A-A411-CE59-E8339B0E0429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9101491" y="966791"/>
                  <a:ext cx="1130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E8830970-8D88-EF63-A8CF-785EC702B1C3}"/>
                    </a:ext>
                  </a:extLst>
                </p14:cNvPr>
                <p14:cNvContentPartPr/>
                <p14:nvPr/>
              </p14:nvContentPartPr>
              <p14:xfrm>
                <a:off x="9233971" y="430391"/>
                <a:ext cx="138600" cy="2343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E8830970-8D88-EF63-A8CF-785EC702B1C3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9224971" y="421751"/>
                  <a:ext cx="15624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884F925-2C46-8986-A599-3D2549D8C2D9}"/>
                    </a:ext>
                  </a:extLst>
                </p14:cNvPr>
                <p14:cNvContentPartPr/>
                <p14:nvPr/>
              </p14:nvContentPartPr>
              <p14:xfrm>
                <a:off x="9413611" y="418871"/>
                <a:ext cx="102240" cy="1152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3884F925-2C46-8986-A599-3D2549D8C2D9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9404611" y="409871"/>
                  <a:ext cx="11988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9B8F7C79-6E05-20A5-A12C-ECE71BE5E494}"/>
                    </a:ext>
                  </a:extLst>
                </p14:cNvPr>
                <p14:cNvContentPartPr/>
                <p14:nvPr/>
              </p14:nvContentPartPr>
              <p14:xfrm>
                <a:off x="9602971" y="418151"/>
                <a:ext cx="33120" cy="3056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9B8F7C79-6E05-20A5-A12C-ECE71BE5E494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593971" y="409511"/>
                  <a:ext cx="5076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553979C0-F337-860C-C9E5-A162E147EE4B}"/>
                    </a:ext>
                  </a:extLst>
                </p14:cNvPr>
                <p14:cNvContentPartPr/>
                <p14:nvPr/>
              </p14:nvContentPartPr>
              <p14:xfrm>
                <a:off x="9718171" y="408431"/>
                <a:ext cx="25560" cy="2901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553979C0-F337-860C-C9E5-A162E147EE4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709171" y="399431"/>
                  <a:ext cx="4320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C6B44CE4-3AA2-48B8-F860-73ABC383DB77}"/>
                    </a:ext>
                  </a:extLst>
                </p14:cNvPr>
                <p14:cNvContentPartPr/>
                <p14:nvPr/>
              </p14:nvContentPartPr>
              <p14:xfrm>
                <a:off x="9597931" y="559991"/>
                <a:ext cx="133920" cy="378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C6B44CE4-3AA2-48B8-F860-73ABC383DB77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589291" y="550991"/>
                  <a:ext cx="1515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9AFDDEF-A19C-B6EA-EEFB-34BAD4539CE4}"/>
                    </a:ext>
                  </a:extLst>
                </p14:cNvPr>
                <p14:cNvContentPartPr/>
                <p14:nvPr/>
              </p14:nvContentPartPr>
              <p14:xfrm>
                <a:off x="9808171" y="670151"/>
                <a:ext cx="73080" cy="601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9AFDDEF-A19C-B6EA-EEFB-34BAD4539CE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799171" y="661151"/>
                  <a:ext cx="9072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5F51B564-D755-34CA-0B09-51D6284BF117}"/>
                    </a:ext>
                  </a:extLst>
                </p14:cNvPr>
                <p14:cNvContentPartPr/>
                <p14:nvPr/>
              </p14:nvContentPartPr>
              <p14:xfrm>
                <a:off x="9950731" y="623351"/>
                <a:ext cx="99360" cy="1076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5F51B564-D755-34CA-0B09-51D6284BF117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942091" y="614351"/>
                  <a:ext cx="11700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3963A46F-DA96-73C1-288E-C5314DF144BF}"/>
                    </a:ext>
                  </a:extLst>
                </p14:cNvPr>
                <p14:cNvContentPartPr/>
                <p14:nvPr/>
              </p14:nvContentPartPr>
              <p14:xfrm>
                <a:off x="9264931" y="802271"/>
                <a:ext cx="784440" cy="525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3963A46F-DA96-73C1-288E-C5314DF144BF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255931" y="793631"/>
                  <a:ext cx="80208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D10D4AC4-411B-A25C-A994-E3D39B8CDBA9}"/>
                    </a:ext>
                  </a:extLst>
                </p14:cNvPr>
                <p14:cNvContentPartPr/>
                <p14:nvPr/>
              </p14:nvContentPartPr>
              <p14:xfrm>
                <a:off x="9319291" y="939431"/>
                <a:ext cx="169920" cy="2343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D10D4AC4-411B-A25C-A994-E3D39B8CDBA9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310651" y="930431"/>
                  <a:ext cx="18756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9A7D983-C51E-C7D9-1B2B-BAA16E81C637}"/>
                    </a:ext>
                  </a:extLst>
                </p14:cNvPr>
                <p14:cNvContentPartPr/>
                <p14:nvPr/>
              </p14:nvContentPartPr>
              <p14:xfrm>
                <a:off x="9668851" y="988031"/>
                <a:ext cx="10800" cy="1879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9A7D983-C51E-C7D9-1B2B-BAA16E81C63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659851" y="979031"/>
                  <a:ext cx="2844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269C0464-8F1F-6975-9E21-88B05882A4D2}"/>
                    </a:ext>
                  </a:extLst>
                </p14:cNvPr>
                <p14:cNvContentPartPr/>
                <p14:nvPr/>
              </p14:nvContentPartPr>
              <p14:xfrm>
                <a:off x="9550411" y="981551"/>
                <a:ext cx="204120" cy="205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269C0464-8F1F-6975-9E21-88B05882A4D2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541771" y="972911"/>
                  <a:ext cx="2217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815A2C6-9BD8-CADF-30EC-4983E5733E89}"/>
                    </a:ext>
                  </a:extLst>
                </p14:cNvPr>
                <p14:cNvContentPartPr/>
                <p14:nvPr/>
              </p14:nvContentPartPr>
              <p14:xfrm>
                <a:off x="9825091" y="955271"/>
                <a:ext cx="80280" cy="860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815A2C6-9BD8-CADF-30EC-4983E5733E89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816451" y="946271"/>
                  <a:ext cx="97920" cy="10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F49F4AE-1BD0-0417-8C76-D55FAFF14FBD}"/>
              </a:ext>
            </a:extLst>
          </p:cNvPr>
          <p:cNvGrpSpPr/>
          <p:nvPr/>
        </p:nvGrpSpPr>
        <p:grpSpPr>
          <a:xfrm>
            <a:off x="10226491" y="657551"/>
            <a:ext cx="194400" cy="189360"/>
            <a:chOff x="10226491" y="657551"/>
            <a:chExt cx="194400" cy="18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6E8F5AB7-A386-AED4-EA22-6FC383FDDA59}"/>
                    </a:ext>
                  </a:extLst>
                </p14:cNvPr>
                <p14:cNvContentPartPr/>
                <p14:nvPr/>
              </p14:nvContentPartPr>
              <p14:xfrm>
                <a:off x="10301731" y="657551"/>
                <a:ext cx="28080" cy="1893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6E8F5AB7-A386-AED4-EA22-6FC383FDDA59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293091" y="648551"/>
                  <a:ext cx="4572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621AFC0-7156-3ECD-FE52-C6F5508BBC02}"/>
                    </a:ext>
                  </a:extLst>
                </p14:cNvPr>
                <p14:cNvContentPartPr/>
                <p14:nvPr/>
              </p14:nvContentPartPr>
              <p14:xfrm>
                <a:off x="10226491" y="742511"/>
                <a:ext cx="194400" cy="331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621AFC0-7156-3ECD-FE52-C6F5508BBC02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217491" y="733511"/>
                  <a:ext cx="212040" cy="5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C04D21FA-BBCA-F80D-AECE-7FF5640B2CE6}"/>
              </a:ext>
            </a:extLst>
          </p:cNvPr>
          <p:cNvGrpSpPr/>
          <p:nvPr/>
        </p:nvGrpSpPr>
        <p:grpSpPr>
          <a:xfrm>
            <a:off x="10581451" y="395111"/>
            <a:ext cx="1400400" cy="855000"/>
            <a:chOff x="10581451" y="395111"/>
            <a:chExt cx="1400400" cy="855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BDB6CE4-BC04-6F3E-3D54-1405DC98D8E0}"/>
                    </a:ext>
                  </a:extLst>
                </p14:cNvPr>
                <p14:cNvContentPartPr/>
                <p14:nvPr/>
              </p14:nvContentPartPr>
              <p14:xfrm>
                <a:off x="10591891" y="495911"/>
                <a:ext cx="107280" cy="2235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BDB6CE4-BC04-6F3E-3D54-1405DC98D8E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582891" y="487271"/>
                  <a:ext cx="1249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9528C59-B67C-F032-F1A0-49CF518DBAD1}"/>
                    </a:ext>
                  </a:extLst>
                </p14:cNvPr>
                <p14:cNvContentPartPr/>
                <p14:nvPr/>
              </p14:nvContentPartPr>
              <p14:xfrm>
                <a:off x="10682971" y="724871"/>
                <a:ext cx="64440" cy="885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9528C59-B67C-F032-F1A0-49CF518DBAD1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0674331" y="715871"/>
                  <a:ext cx="820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1C2359B7-6D5B-BB42-5E5C-4C34CC032BAF}"/>
                    </a:ext>
                  </a:extLst>
                </p14:cNvPr>
                <p14:cNvContentPartPr/>
                <p14:nvPr/>
              </p14:nvContentPartPr>
              <p14:xfrm>
                <a:off x="10870891" y="544871"/>
                <a:ext cx="18720" cy="1670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1C2359B7-6D5B-BB42-5E5C-4C34CC032BAF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0861891" y="536231"/>
                  <a:ext cx="363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EDA4E948-69D6-A0FF-8820-CC8E3C698B69}"/>
                    </a:ext>
                  </a:extLst>
                </p14:cNvPr>
                <p14:cNvContentPartPr/>
                <p14:nvPr/>
              </p14:nvContentPartPr>
              <p14:xfrm>
                <a:off x="10769371" y="491951"/>
                <a:ext cx="188280" cy="392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EDA4E948-69D6-A0FF-8820-CC8E3C698B69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760731" y="482951"/>
                  <a:ext cx="20592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4430768D-4E51-3EDA-F08C-A576235B6D6F}"/>
                    </a:ext>
                  </a:extLst>
                </p14:cNvPr>
                <p14:cNvContentPartPr/>
                <p14:nvPr/>
              </p14:nvContentPartPr>
              <p14:xfrm>
                <a:off x="10923811" y="733151"/>
                <a:ext cx="61560" cy="831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4430768D-4E51-3EDA-F08C-A576235B6D6F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915171" y="724151"/>
                  <a:ext cx="7920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1593323A-229B-8894-E0BC-DFA01282B1FE}"/>
                    </a:ext>
                  </a:extLst>
                </p14:cNvPr>
                <p14:cNvContentPartPr/>
                <p14:nvPr/>
              </p14:nvContentPartPr>
              <p14:xfrm>
                <a:off x="11022091" y="734951"/>
                <a:ext cx="66240" cy="518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1593323A-229B-8894-E0BC-DFA01282B1F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1013451" y="725951"/>
                  <a:ext cx="8388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BB1DF4A-5FBB-24F0-82A8-3AC5FB117784}"/>
                    </a:ext>
                  </a:extLst>
                </p14:cNvPr>
                <p14:cNvContentPartPr/>
                <p14:nvPr/>
              </p14:nvContentPartPr>
              <p14:xfrm>
                <a:off x="10581451" y="924311"/>
                <a:ext cx="454320" cy="151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BB1DF4A-5FBB-24F0-82A8-3AC5FB117784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0572811" y="915671"/>
                  <a:ext cx="4719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408979A7-E486-35AD-94C5-321FB7086EA6}"/>
                    </a:ext>
                  </a:extLst>
                </p14:cNvPr>
                <p14:cNvContentPartPr/>
                <p14:nvPr/>
              </p14:nvContentPartPr>
              <p14:xfrm>
                <a:off x="10690171" y="1040951"/>
                <a:ext cx="25920" cy="1695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408979A7-E486-35AD-94C5-321FB7086EA6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0681171" y="1032311"/>
                  <a:ext cx="4356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3937C39-B0C4-5574-CC6C-B0A9E1974C97}"/>
                    </a:ext>
                  </a:extLst>
                </p14:cNvPr>
                <p14:cNvContentPartPr/>
                <p14:nvPr/>
              </p14:nvContentPartPr>
              <p14:xfrm>
                <a:off x="10584331" y="998471"/>
                <a:ext cx="219960" cy="856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3937C39-B0C4-5574-CC6C-B0A9E1974C97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0575331" y="989471"/>
                  <a:ext cx="23760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EC543BA-5166-01FB-DD65-1A288D58FCFF}"/>
                    </a:ext>
                  </a:extLst>
                </p14:cNvPr>
                <p14:cNvContentPartPr/>
                <p14:nvPr/>
              </p14:nvContentPartPr>
              <p14:xfrm>
                <a:off x="10829491" y="1085951"/>
                <a:ext cx="30960" cy="1119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EC543BA-5166-01FB-DD65-1A288D58FCFF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0820491" y="1076951"/>
                  <a:ext cx="4860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2D4EEF37-22BA-D957-1E36-92DAA0758661}"/>
                    </a:ext>
                  </a:extLst>
                </p14:cNvPr>
                <p14:cNvContentPartPr/>
                <p14:nvPr/>
              </p14:nvContentPartPr>
              <p14:xfrm>
                <a:off x="10882771" y="1059311"/>
                <a:ext cx="18000" cy="1357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2D4EEF37-22BA-D957-1E36-92DAA0758661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0873771" y="1050311"/>
                  <a:ext cx="3564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A1F7A7A3-BB11-63A2-A7AF-86084CC389DE}"/>
                    </a:ext>
                  </a:extLst>
                </p14:cNvPr>
                <p14:cNvContentPartPr/>
                <p14:nvPr/>
              </p14:nvContentPartPr>
              <p14:xfrm>
                <a:off x="10794571" y="1070111"/>
                <a:ext cx="167400" cy="169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A1F7A7A3-BB11-63A2-A7AF-86084CC389DE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785931" y="1061111"/>
                  <a:ext cx="1850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394A28CC-972C-17C5-3D59-9796E28DC2FA}"/>
                    </a:ext>
                  </a:extLst>
                </p14:cNvPr>
                <p14:cNvContentPartPr/>
                <p14:nvPr/>
              </p14:nvContentPartPr>
              <p14:xfrm>
                <a:off x="11107771" y="427871"/>
                <a:ext cx="103680" cy="8222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394A28CC-972C-17C5-3D59-9796E28DC2FA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1098771" y="419231"/>
                  <a:ext cx="121320" cy="83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FEA73F39-7215-307F-2AD3-61DBD4C0F9F9}"/>
                    </a:ext>
                  </a:extLst>
                </p14:cNvPr>
                <p14:cNvContentPartPr/>
                <p14:nvPr/>
              </p14:nvContentPartPr>
              <p14:xfrm>
                <a:off x="11250331" y="522911"/>
                <a:ext cx="101160" cy="2091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FEA73F39-7215-307F-2AD3-61DBD4C0F9F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1241331" y="513911"/>
                  <a:ext cx="11880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579F9CA7-87DB-D548-6080-879FA3F894A4}"/>
                    </a:ext>
                  </a:extLst>
                </p14:cNvPr>
                <p14:cNvContentPartPr/>
                <p14:nvPr/>
              </p14:nvContentPartPr>
              <p14:xfrm>
                <a:off x="11413411" y="526151"/>
                <a:ext cx="15120" cy="2199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579F9CA7-87DB-D548-6080-879FA3F894A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404411" y="517151"/>
                  <a:ext cx="3276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9A229278-9607-8A2F-A039-2F6095DCAFA5}"/>
                    </a:ext>
                  </a:extLst>
                </p14:cNvPr>
                <p14:cNvContentPartPr/>
                <p14:nvPr/>
              </p14:nvContentPartPr>
              <p14:xfrm>
                <a:off x="11488291" y="532271"/>
                <a:ext cx="9720" cy="2289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9A229278-9607-8A2F-A039-2F6095DCAFA5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1479291" y="523631"/>
                  <a:ext cx="2736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358B4B0E-D982-EFA1-CBFB-34B0AFEA3A2B}"/>
                    </a:ext>
                  </a:extLst>
                </p14:cNvPr>
                <p14:cNvContentPartPr/>
                <p14:nvPr/>
              </p14:nvContentPartPr>
              <p14:xfrm>
                <a:off x="11411971" y="650711"/>
                <a:ext cx="97560" cy="115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358B4B0E-D982-EFA1-CBFB-34B0AFEA3A2B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1402971" y="641711"/>
                  <a:ext cx="11520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26862D77-6FBC-8C86-67AA-224B6A2AFFAB}"/>
                    </a:ext>
                  </a:extLst>
                </p14:cNvPr>
                <p14:cNvContentPartPr/>
                <p14:nvPr/>
              </p14:nvContentPartPr>
              <p14:xfrm>
                <a:off x="11530771" y="703631"/>
                <a:ext cx="86760" cy="597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26862D77-6FBC-8C86-67AA-224B6A2AFFAB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1521771" y="694991"/>
                  <a:ext cx="1044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2A3950C2-507A-7F4D-1628-AFAE504B1035}"/>
                    </a:ext>
                  </a:extLst>
                </p14:cNvPr>
                <p14:cNvContentPartPr/>
                <p14:nvPr/>
              </p14:nvContentPartPr>
              <p14:xfrm>
                <a:off x="11640211" y="708671"/>
                <a:ext cx="94320" cy="507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2A3950C2-507A-7F4D-1628-AFAE504B1035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1631211" y="699671"/>
                  <a:ext cx="11196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F48EEF11-E9EC-660F-B58A-9BB92FDBE667}"/>
                    </a:ext>
                  </a:extLst>
                </p14:cNvPr>
                <p14:cNvContentPartPr/>
                <p14:nvPr/>
              </p14:nvContentPartPr>
              <p14:xfrm>
                <a:off x="11199571" y="840791"/>
                <a:ext cx="533880" cy="640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F48EEF11-E9EC-660F-B58A-9BB92FDBE667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1190931" y="832151"/>
                  <a:ext cx="55152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E0D963F1-8DF6-3EB7-C910-33E6FDEB9E9E}"/>
                    </a:ext>
                  </a:extLst>
                </p14:cNvPr>
                <p14:cNvContentPartPr/>
                <p14:nvPr/>
              </p14:nvContentPartPr>
              <p14:xfrm>
                <a:off x="11269051" y="977231"/>
                <a:ext cx="132840" cy="1936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E0D963F1-8DF6-3EB7-C910-33E6FDEB9E9E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1260411" y="968591"/>
                  <a:ext cx="15048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D915C1E8-6414-7EF4-9CBF-477A9978B76B}"/>
                    </a:ext>
                  </a:extLst>
                </p14:cNvPr>
                <p14:cNvContentPartPr/>
                <p14:nvPr/>
              </p14:nvContentPartPr>
              <p14:xfrm>
                <a:off x="11509531" y="999911"/>
                <a:ext cx="14760" cy="1879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D915C1E8-6414-7EF4-9CBF-477A9978B76B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1500531" y="990911"/>
                  <a:ext cx="3240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1D498869-F642-FFEC-8224-28B0A0A296CE}"/>
                    </a:ext>
                  </a:extLst>
                </p14:cNvPr>
                <p14:cNvContentPartPr/>
                <p14:nvPr/>
              </p14:nvContentPartPr>
              <p14:xfrm>
                <a:off x="11446891" y="981911"/>
                <a:ext cx="163080" cy="230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1D498869-F642-FFEC-8224-28B0A0A296CE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1438251" y="972911"/>
                  <a:ext cx="1807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A285DDA-E32B-F63E-9ED8-AE721640D975}"/>
                    </a:ext>
                  </a:extLst>
                </p14:cNvPr>
                <p14:cNvContentPartPr/>
                <p14:nvPr/>
              </p14:nvContentPartPr>
              <p14:xfrm>
                <a:off x="11685571" y="416711"/>
                <a:ext cx="193680" cy="7963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A285DDA-E32B-F63E-9ED8-AE721640D97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1676931" y="408071"/>
                  <a:ext cx="211320" cy="81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02F2F4C-9DB8-E4B1-7D20-DF81D60525D1}"/>
                    </a:ext>
                  </a:extLst>
                </p14:cNvPr>
                <p14:cNvContentPartPr/>
                <p14:nvPr/>
              </p14:nvContentPartPr>
              <p14:xfrm>
                <a:off x="11863411" y="395111"/>
                <a:ext cx="118440" cy="1591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02F2F4C-9DB8-E4B1-7D20-DF81D60525D1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1854411" y="386471"/>
                  <a:ext cx="136080" cy="17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594D6963-2F59-A9E4-7A84-967F85D50F32}"/>
              </a:ext>
            </a:extLst>
          </p:cNvPr>
          <p:cNvGrpSpPr/>
          <p:nvPr/>
        </p:nvGrpSpPr>
        <p:grpSpPr>
          <a:xfrm>
            <a:off x="8581291" y="279551"/>
            <a:ext cx="542160" cy="921600"/>
            <a:chOff x="8581291" y="279551"/>
            <a:chExt cx="542160" cy="92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0D7823F3-4131-4ADD-9DDF-529765867D6E}"/>
                    </a:ext>
                  </a:extLst>
                </p14:cNvPr>
                <p14:cNvContentPartPr/>
                <p14:nvPr/>
              </p14:nvContentPartPr>
              <p14:xfrm>
                <a:off x="8581291" y="457391"/>
                <a:ext cx="486360" cy="7437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0D7823F3-4131-4ADD-9DDF-529765867D6E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8572291" y="448391"/>
                  <a:ext cx="504000" cy="76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34DEE86-509D-E293-9C01-B0A6F6885B39}"/>
                    </a:ext>
                  </a:extLst>
                </p14:cNvPr>
                <p14:cNvContentPartPr/>
                <p14:nvPr/>
              </p14:nvContentPartPr>
              <p14:xfrm>
                <a:off x="9021571" y="279551"/>
                <a:ext cx="101880" cy="1058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34DEE86-509D-E293-9C01-B0A6F6885B3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9012931" y="270911"/>
                  <a:ext cx="119520" cy="123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1A4DDB52-F86D-DF48-1DD9-B5CFE3934F53}"/>
                  </a:ext>
                </a:extLst>
              </p14:cNvPr>
              <p14:cNvContentPartPr/>
              <p14:nvPr/>
            </p14:nvContentPartPr>
            <p14:xfrm>
              <a:off x="2840011" y="1036631"/>
              <a:ext cx="2594880" cy="4932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1A4DDB52-F86D-DF48-1DD9-B5CFE3934F53}"/>
                  </a:ext>
                </a:extLst>
              </p:cNvPr>
              <p:cNvPicPr/>
              <p:nvPr/>
            </p:nvPicPr>
            <p:blipFill>
              <a:blip r:embed="rId158"/>
              <a:stretch>
                <a:fillRect/>
              </a:stretch>
            </p:blipFill>
            <p:spPr>
              <a:xfrm>
                <a:off x="2786011" y="928991"/>
                <a:ext cx="2702520" cy="26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22A7E1B2-1618-B9EC-1250-C9D38D685390}"/>
                  </a:ext>
                </a:extLst>
              </p14:cNvPr>
              <p14:cNvContentPartPr/>
              <p14:nvPr/>
            </p14:nvContentPartPr>
            <p14:xfrm>
              <a:off x="2774851" y="1160111"/>
              <a:ext cx="2833560" cy="4032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22A7E1B2-1618-B9EC-1250-C9D38D685390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2720851" y="1052471"/>
                <a:ext cx="294120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E90809C2-A010-6AD8-691A-C1D15D049BFF}"/>
                  </a:ext>
                </a:extLst>
              </p14:cNvPr>
              <p14:cNvContentPartPr/>
              <p14:nvPr/>
            </p14:nvContentPartPr>
            <p14:xfrm>
              <a:off x="2869891" y="1316711"/>
              <a:ext cx="2671200" cy="4500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E90809C2-A010-6AD8-691A-C1D15D049BFF}"/>
                  </a:ext>
                </a:extLst>
              </p:cNvPr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2816251" y="1209071"/>
                <a:ext cx="2778840" cy="26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BF8E8B0F-C56E-CFAC-DA85-9CE684FA5678}"/>
                  </a:ext>
                </a:extLst>
              </p14:cNvPr>
              <p14:cNvContentPartPr/>
              <p14:nvPr/>
            </p14:nvContentPartPr>
            <p14:xfrm>
              <a:off x="5878411" y="1215911"/>
              <a:ext cx="2686680" cy="18504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BF8E8B0F-C56E-CFAC-DA85-9CE684FA5678}"/>
                  </a:ext>
                </a:extLst>
              </p:cNvPr>
              <p:cNvPicPr/>
              <p:nvPr/>
            </p:nvPicPr>
            <p:blipFill>
              <a:blip r:embed="rId164"/>
              <a:stretch>
                <a:fillRect/>
              </a:stretch>
            </p:blipFill>
            <p:spPr>
              <a:xfrm>
                <a:off x="5869771" y="1206911"/>
                <a:ext cx="2704320" cy="20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C90D5CF7-B1F5-73EB-6EB2-0DFBE6217074}"/>
                  </a:ext>
                </a:extLst>
              </p14:cNvPr>
              <p14:cNvContentPartPr/>
              <p14:nvPr/>
            </p14:nvContentPartPr>
            <p14:xfrm>
              <a:off x="5806051" y="1079471"/>
              <a:ext cx="1958400" cy="129996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C90D5CF7-B1F5-73EB-6EB2-0DFBE6217074}"/>
                  </a:ext>
                </a:extLst>
              </p:cNvPr>
              <p:cNvPicPr/>
              <p:nvPr/>
            </p:nvPicPr>
            <p:blipFill>
              <a:blip r:embed="rId166"/>
              <a:stretch>
                <a:fillRect/>
              </a:stretch>
            </p:blipFill>
            <p:spPr>
              <a:xfrm>
                <a:off x="5797051" y="1070831"/>
                <a:ext cx="1976040" cy="131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461BACA4-EDC0-228B-82A6-1B34EFDC753C}"/>
                  </a:ext>
                </a:extLst>
              </p14:cNvPr>
              <p14:cNvContentPartPr/>
              <p14:nvPr/>
            </p14:nvContentPartPr>
            <p14:xfrm>
              <a:off x="5338411" y="5370671"/>
              <a:ext cx="30960" cy="19440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461BACA4-EDC0-228B-82A6-1B34EFDC753C}"/>
                  </a:ext>
                </a:extLst>
              </p:cNvPr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5329771" y="5362031"/>
                <a:ext cx="48600" cy="212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1" name="Group 110">
            <a:extLst>
              <a:ext uri="{FF2B5EF4-FFF2-40B4-BE49-F238E27FC236}">
                <a16:creationId xmlns:a16="http://schemas.microsoft.com/office/drawing/2014/main" id="{DA7AE6A1-1329-D19A-D5B9-6D6A200FDDED}"/>
              </a:ext>
            </a:extLst>
          </p:cNvPr>
          <p:cNvGrpSpPr/>
          <p:nvPr/>
        </p:nvGrpSpPr>
        <p:grpSpPr>
          <a:xfrm>
            <a:off x="5177131" y="5686751"/>
            <a:ext cx="410760" cy="295200"/>
            <a:chOff x="5177131" y="5686751"/>
            <a:chExt cx="410760" cy="29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C850A84-9C83-67C8-5FBB-64842D0C8D9D}"/>
                    </a:ext>
                  </a:extLst>
                </p14:cNvPr>
                <p14:cNvContentPartPr/>
                <p14:nvPr/>
              </p14:nvContentPartPr>
              <p14:xfrm>
                <a:off x="5177131" y="5686751"/>
                <a:ext cx="205560" cy="2185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C850A84-9C83-67C8-5FBB-64842D0C8D9D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5168491" y="5678111"/>
                  <a:ext cx="2232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40DE8737-AEF8-EAEE-47EF-73F6B7F449C5}"/>
                    </a:ext>
                  </a:extLst>
                </p14:cNvPr>
                <p14:cNvContentPartPr/>
                <p14:nvPr/>
              </p14:nvContentPartPr>
              <p14:xfrm>
                <a:off x="5331571" y="5888711"/>
                <a:ext cx="100440" cy="676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40DE8737-AEF8-EAEE-47EF-73F6B7F449C5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5322571" y="5879711"/>
                  <a:ext cx="11808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B929F447-494F-7A8D-D8BA-9B3DA9E281A4}"/>
                    </a:ext>
                  </a:extLst>
                </p14:cNvPr>
                <p14:cNvContentPartPr/>
                <p14:nvPr/>
              </p14:nvContentPartPr>
              <p14:xfrm>
                <a:off x="5477731" y="5902031"/>
                <a:ext cx="110160" cy="799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B929F447-494F-7A8D-D8BA-9B3DA9E281A4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5468731" y="5893031"/>
                  <a:ext cx="127800" cy="97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1442062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B18A8E-D6FA-9DEA-91F0-2E12F152C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3" y="1348041"/>
            <a:ext cx="5934895" cy="43918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34BABF-19D5-09F6-6E07-4B1F65BFE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61" y="160902"/>
            <a:ext cx="4216471" cy="89120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639F9CC-B3A3-D8CC-57E5-F0ED4EA90E07}"/>
                  </a:ext>
                </a:extLst>
              </p14:cNvPr>
              <p14:cNvContentPartPr/>
              <p14:nvPr/>
            </p14:nvContentPartPr>
            <p14:xfrm>
              <a:off x="2987611" y="2835911"/>
              <a:ext cx="66960" cy="64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639F9CC-B3A3-D8CC-57E5-F0ED4EA90E0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78611" y="2827271"/>
                <a:ext cx="8460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98F8372-B72E-7A0B-8B50-CA3E9D970783}"/>
                  </a:ext>
                </a:extLst>
              </p14:cNvPr>
              <p14:cNvContentPartPr/>
              <p14:nvPr/>
            </p14:nvContentPartPr>
            <p14:xfrm>
              <a:off x="2998771" y="2648351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98F8372-B72E-7A0B-8B50-CA3E9D97078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89771" y="2639711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838837FE-BB8A-9EBE-F804-1512B23C86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7397" y="576246"/>
            <a:ext cx="4935791" cy="528698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6CBF154-6BC5-C7C3-1311-E74C0C7DFA0E}"/>
                  </a:ext>
                </a:extLst>
              </p14:cNvPr>
              <p14:cNvContentPartPr/>
              <p14:nvPr/>
            </p14:nvContentPartPr>
            <p14:xfrm>
              <a:off x="1680091" y="2338751"/>
              <a:ext cx="2731680" cy="817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6CBF154-6BC5-C7C3-1311-E74C0C7DFA0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26451" y="2230751"/>
                <a:ext cx="283932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1593F85-2287-0BD8-2378-2AEDBD0E2C6F}"/>
                  </a:ext>
                </a:extLst>
              </p14:cNvPr>
              <p14:cNvContentPartPr/>
              <p14:nvPr/>
            </p14:nvContentPartPr>
            <p14:xfrm>
              <a:off x="1653091" y="2466911"/>
              <a:ext cx="2755800" cy="1285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1593F85-2287-0BD8-2378-2AEDBD0E2C6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599091" y="2359271"/>
                <a:ext cx="2863440" cy="34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E4220B2-F889-F290-AA95-2F7953AA5FD7}"/>
                  </a:ext>
                </a:extLst>
              </p14:cNvPr>
              <p14:cNvContentPartPr/>
              <p14:nvPr/>
            </p14:nvContentPartPr>
            <p14:xfrm>
              <a:off x="1578571" y="2429831"/>
              <a:ext cx="427320" cy="1119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E4220B2-F889-F290-AA95-2F7953AA5FD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524571" y="2321831"/>
                <a:ext cx="534960" cy="32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04263FAE-3BFA-C698-180C-60C43351939E}"/>
                  </a:ext>
                </a:extLst>
              </p14:cNvPr>
              <p14:cNvContentPartPr/>
              <p14:nvPr/>
            </p14:nvContentPartPr>
            <p14:xfrm>
              <a:off x="10806091" y="3220031"/>
              <a:ext cx="36720" cy="172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04263FAE-3BFA-C698-180C-60C43351939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752091" y="3112391"/>
                <a:ext cx="144360" cy="23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6A2E06A5-6BB6-3030-0264-DC6010FD1E6B}"/>
                  </a:ext>
                </a:extLst>
              </p14:cNvPr>
              <p14:cNvContentPartPr/>
              <p14:nvPr/>
            </p14:nvContentPartPr>
            <p14:xfrm>
              <a:off x="5639731" y="1206191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6A2E06A5-6BB6-3030-0264-DC6010FD1E6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631091" y="119755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BA328109-971A-D3F4-DEAC-41D566E92918}"/>
                  </a:ext>
                </a:extLst>
              </p14:cNvPr>
              <p14:cNvContentPartPr/>
              <p14:nvPr/>
            </p14:nvContentPartPr>
            <p14:xfrm>
              <a:off x="255211" y="139871"/>
              <a:ext cx="540360" cy="16812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BA328109-971A-D3F4-DEAC-41D566E9291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46211" y="130871"/>
                <a:ext cx="558000" cy="18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4132C615-1E90-62B6-3F59-FB88D73BCDB1}"/>
                  </a:ext>
                </a:extLst>
              </p14:cNvPr>
              <p14:cNvContentPartPr/>
              <p14:nvPr/>
            </p14:nvContentPartPr>
            <p14:xfrm>
              <a:off x="6043651" y="217991"/>
              <a:ext cx="36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4132C615-1E90-62B6-3F59-FB88D73BCDB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034651" y="209351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C02A13BF-489A-42F3-377E-DFEF03A1F20D}"/>
              </a:ext>
            </a:extLst>
          </p:cNvPr>
          <p:cNvGrpSpPr/>
          <p:nvPr/>
        </p:nvGrpSpPr>
        <p:grpSpPr>
          <a:xfrm>
            <a:off x="57211" y="93791"/>
            <a:ext cx="1557720" cy="292680"/>
            <a:chOff x="57211" y="93791"/>
            <a:chExt cx="1557720" cy="29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760FC1AE-9BAE-A04D-3FB6-1F11EF4E4D9A}"/>
                    </a:ext>
                  </a:extLst>
                </p14:cNvPr>
                <p14:cNvContentPartPr/>
                <p14:nvPr/>
              </p14:nvContentPartPr>
              <p14:xfrm>
                <a:off x="57211" y="120791"/>
                <a:ext cx="422280" cy="2224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760FC1AE-9BAE-A04D-3FB6-1F11EF4E4D9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8211" y="112151"/>
                  <a:ext cx="4399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41F427C1-1F11-240A-E586-DFD6D6B8C77F}"/>
                    </a:ext>
                  </a:extLst>
                </p14:cNvPr>
                <p14:cNvContentPartPr/>
                <p14:nvPr/>
              </p14:nvContentPartPr>
              <p14:xfrm>
                <a:off x="276451" y="182351"/>
                <a:ext cx="198360" cy="468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41F427C1-1F11-240A-E586-DFD6D6B8C77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67451" y="173711"/>
                  <a:ext cx="2160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7983994-C758-94B5-9AD0-792576E32FF8}"/>
                    </a:ext>
                  </a:extLst>
                </p14:cNvPr>
                <p14:cNvContentPartPr/>
                <p14:nvPr/>
              </p14:nvContentPartPr>
              <p14:xfrm>
                <a:off x="686131" y="130871"/>
                <a:ext cx="51840" cy="2260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7983994-C758-94B5-9AD0-792576E32FF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77131" y="121871"/>
                  <a:ext cx="69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82D25DE-E394-43CC-614A-73E40A053EB7}"/>
                    </a:ext>
                  </a:extLst>
                </p14:cNvPr>
                <p14:cNvContentPartPr/>
                <p14:nvPr/>
              </p14:nvContentPartPr>
              <p14:xfrm>
                <a:off x="593611" y="104951"/>
                <a:ext cx="316800" cy="529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782D25DE-E394-43CC-614A-73E40A053EB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84611" y="95951"/>
                  <a:ext cx="33444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9CF9147-260D-3A23-EDBF-B242AD848DE7}"/>
                    </a:ext>
                  </a:extLst>
                </p14:cNvPr>
                <p14:cNvContentPartPr/>
                <p14:nvPr/>
              </p14:nvContentPartPr>
              <p14:xfrm>
                <a:off x="969811" y="216911"/>
                <a:ext cx="181440" cy="6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9CF9147-260D-3A23-EDBF-B242AD848DE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61171" y="207911"/>
                  <a:ext cx="1990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6360B4C-4D69-D491-6D73-004F422EADB8}"/>
                    </a:ext>
                  </a:extLst>
                </p14:cNvPr>
                <p14:cNvContentPartPr/>
                <p14:nvPr/>
              </p14:nvContentPartPr>
              <p14:xfrm>
                <a:off x="917611" y="278111"/>
                <a:ext cx="236160" cy="442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6360B4C-4D69-D491-6D73-004F422EADB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08611" y="269471"/>
                  <a:ext cx="2538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8C5AF4CB-3D4B-79A0-AA37-AF417D6720FF}"/>
                    </a:ext>
                  </a:extLst>
                </p14:cNvPr>
                <p14:cNvContentPartPr/>
                <p14:nvPr/>
              </p14:nvContentPartPr>
              <p14:xfrm>
                <a:off x="1374091" y="117911"/>
                <a:ext cx="33480" cy="1702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8C5AF4CB-3D4B-79A0-AA37-AF417D6720F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365091" y="109271"/>
                  <a:ext cx="5112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3D74A8D-6DED-CC6B-6CE1-6A0A1A3C7E72}"/>
                    </a:ext>
                  </a:extLst>
                </p14:cNvPr>
                <p14:cNvContentPartPr/>
                <p14:nvPr/>
              </p14:nvContentPartPr>
              <p14:xfrm>
                <a:off x="1265371" y="93791"/>
                <a:ext cx="261720" cy="334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3D74A8D-6DED-CC6B-6CE1-6A0A1A3C7E7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256371" y="84791"/>
                  <a:ext cx="2793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22904821-090E-3075-281A-4758DCA612F6}"/>
                    </a:ext>
                  </a:extLst>
                </p14:cNvPr>
                <p14:cNvContentPartPr/>
                <p14:nvPr/>
              </p14:nvContentPartPr>
              <p14:xfrm>
                <a:off x="1471291" y="307631"/>
                <a:ext cx="143640" cy="788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22904821-090E-3075-281A-4758DCA612F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462651" y="298631"/>
                  <a:ext cx="161280" cy="96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C55167A1-0186-D759-8799-6635EF094561}"/>
                  </a:ext>
                </a:extLst>
              </p14:cNvPr>
              <p14:cNvContentPartPr/>
              <p14:nvPr/>
            </p14:nvContentPartPr>
            <p14:xfrm>
              <a:off x="3093091" y="3142631"/>
              <a:ext cx="1727640" cy="14328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C55167A1-0186-D759-8799-6635EF094561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3039451" y="3034631"/>
                <a:ext cx="1835280" cy="35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04F2CD8F-7382-7806-783B-F24FFCC34B3D}"/>
                  </a:ext>
                </a:extLst>
              </p14:cNvPr>
              <p14:cNvContentPartPr/>
              <p14:nvPr/>
            </p14:nvContentPartPr>
            <p14:xfrm>
              <a:off x="9845611" y="1975871"/>
              <a:ext cx="124560" cy="10519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04F2CD8F-7382-7806-783B-F24FFCC34B3D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9827611" y="1940231"/>
                <a:ext cx="160200" cy="1123560"/>
              </a:xfrm>
              <a:prstGeom prst="rect">
                <a:avLst/>
              </a:prstGeom>
            </p:spPr>
          </p:pic>
        </mc:Fallback>
      </mc:AlternateContent>
      <p:pic>
        <p:nvPicPr>
          <p:cNvPr id="45" name="Picture 44">
            <a:extLst>
              <a:ext uri="{FF2B5EF4-FFF2-40B4-BE49-F238E27FC236}">
                <a16:creationId xmlns:a16="http://schemas.microsoft.com/office/drawing/2014/main" id="{191D73B9-1EF4-07AC-8E51-B646D7E7D40E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7123" y="5319668"/>
            <a:ext cx="2126314" cy="141754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21180C1E-6897-9B23-ECF3-4F4B64C255CA}"/>
                  </a:ext>
                </a:extLst>
              </p14:cNvPr>
              <p14:cNvContentPartPr/>
              <p14:nvPr/>
            </p14:nvContentPartPr>
            <p14:xfrm>
              <a:off x="5061211" y="5754791"/>
              <a:ext cx="36000" cy="180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21180C1E-6897-9B23-ECF3-4F4B64C255CA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052211" y="5746151"/>
                <a:ext cx="53640" cy="19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8" name="Group 137">
            <a:extLst>
              <a:ext uri="{FF2B5EF4-FFF2-40B4-BE49-F238E27FC236}">
                <a16:creationId xmlns:a16="http://schemas.microsoft.com/office/drawing/2014/main" id="{F9DE27D4-FD8D-6A8C-C27E-EC87E13DDB2E}"/>
              </a:ext>
            </a:extLst>
          </p:cNvPr>
          <p:cNvGrpSpPr/>
          <p:nvPr/>
        </p:nvGrpSpPr>
        <p:grpSpPr>
          <a:xfrm>
            <a:off x="1380211" y="6435191"/>
            <a:ext cx="419040" cy="390240"/>
            <a:chOff x="1380211" y="6435191"/>
            <a:chExt cx="419040" cy="390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4B387666-8F73-2170-C382-9AC3DDC78EF9}"/>
                    </a:ext>
                  </a:extLst>
                </p14:cNvPr>
                <p14:cNvContentPartPr/>
                <p14:nvPr/>
              </p14:nvContentPartPr>
              <p14:xfrm>
                <a:off x="1536091" y="6435191"/>
                <a:ext cx="19800" cy="1026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4B387666-8F73-2170-C382-9AC3DDC78EF9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527451" y="6426191"/>
                  <a:ext cx="3744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4D0147C4-F76F-07AD-6ED2-45BAE221A0D8}"/>
                    </a:ext>
                  </a:extLst>
                </p14:cNvPr>
                <p14:cNvContentPartPr/>
                <p14:nvPr/>
              </p14:nvContentPartPr>
              <p14:xfrm>
                <a:off x="1473091" y="6618431"/>
                <a:ext cx="22680" cy="1904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4D0147C4-F76F-07AD-6ED2-45BAE221A0D8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464091" y="6609791"/>
                  <a:ext cx="4032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4E397A7A-A5A4-5FDB-D9EB-F3F0E9A03CAE}"/>
                    </a:ext>
                  </a:extLst>
                </p14:cNvPr>
                <p14:cNvContentPartPr/>
                <p14:nvPr/>
              </p14:nvContentPartPr>
              <p14:xfrm>
                <a:off x="1380211" y="6605831"/>
                <a:ext cx="198720" cy="162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4E397A7A-A5A4-5FDB-D9EB-F3F0E9A03CA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371211" y="6597191"/>
                  <a:ext cx="21636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A8D69220-910F-CF00-92CE-3B99C30DF218}"/>
                    </a:ext>
                  </a:extLst>
                </p14:cNvPr>
                <p14:cNvContentPartPr/>
                <p14:nvPr/>
              </p14:nvContentPartPr>
              <p14:xfrm>
                <a:off x="1579651" y="6750911"/>
                <a:ext cx="72000" cy="6840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A8D69220-910F-CF00-92CE-3B99C30DF21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571011" y="6742271"/>
                  <a:ext cx="8964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A333A76F-1369-C0F3-D526-4BF96000FEEA}"/>
                    </a:ext>
                  </a:extLst>
                </p14:cNvPr>
                <p14:cNvContentPartPr/>
                <p14:nvPr/>
              </p14:nvContentPartPr>
              <p14:xfrm>
                <a:off x="1694851" y="6735431"/>
                <a:ext cx="104400" cy="900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A333A76F-1369-C0F3-D526-4BF96000FEEA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686211" y="6726431"/>
                  <a:ext cx="122040" cy="107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50" name="Ink 149">
                <a:extLst>
                  <a:ext uri="{FF2B5EF4-FFF2-40B4-BE49-F238E27FC236}">
                    <a16:creationId xmlns:a16="http://schemas.microsoft.com/office/drawing/2014/main" id="{09E507DA-0F75-CD09-B42C-8F3F9CE36FFC}"/>
                  </a:ext>
                </a:extLst>
              </p14:cNvPr>
              <p14:cNvContentPartPr/>
              <p14:nvPr/>
            </p14:nvContentPartPr>
            <p14:xfrm>
              <a:off x="4088851" y="5664443"/>
              <a:ext cx="88200" cy="63360"/>
            </p14:xfrm>
          </p:contentPart>
        </mc:Choice>
        <mc:Fallback xmlns="">
          <p:pic>
            <p:nvPicPr>
              <p:cNvPr id="150" name="Ink 149">
                <a:extLst>
                  <a:ext uri="{FF2B5EF4-FFF2-40B4-BE49-F238E27FC236}">
                    <a16:creationId xmlns:a16="http://schemas.microsoft.com/office/drawing/2014/main" id="{09E507DA-0F75-CD09-B42C-8F3F9CE36FFC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4080211" y="5655443"/>
                <a:ext cx="105840" cy="81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1" name="Group 170">
            <a:extLst>
              <a:ext uri="{FF2B5EF4-FFF2-40B4-BE49-F238E27FC236}">
                <a16:creationId xmlns:a16="http://schemas.microsoft.com/office/drawing/2014/main" id="{7F90FC75-9F07-6F04-39FB-BF258A896C82}"/>
              </a:ext>
            </a:extLst>
          </p:cNvPr>
          <p:cNvGrpSpPr/>
          <p:nvPr/>
        </p:nvGrpSpPr>
        <p:grpSpPr>
          <a:xfrm>
            <a:off x="2558131" y="6198683"/>
            <a:ext cx="1879560" cy="248040"/>
            <a:chOff x="2558131" y="6198683"/>
            <a:chExt cx="1879560" cy="24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E9CBF370-B46F-0B6F-395D-5865EF659DC2}"/>
                    </a:ext>
                  </a:extLst>
                </p14:cNvPr>
                <p14:cNvContentPartPr/>
                <p14:nvPr/>
              </p14:nvContentPartPr>
              <p14:xfrm>
                <a:off x="2558131" y="6286523"/>
                <a:ext cx="317880" cy="12888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E9CBF370-B46F-0B6F-395D-5865EF659DC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549491" y="6277883"/>
                  <a:ext cx="33552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22D2EEE7-749C-25A5-26CD-60005BC6CE95}"/>
                    </a:ext>
                  </a:extLst>
                </p14:cNvPr>
                <p14:cNvContentPartPr/>
                <p14:nvPr/>
              </p14:nvContentPartPr>
              <p14:xfrm>
                <a:off x="2925691" y="6254483"/>
                <a:ext cx="174240" cy="1620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22D2EEE7-749C-25A5-26CD-60005BC6CE95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917051" y="6245843"/>
                  <a:ext cx="19188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F7CB4DDB-E6F4-490E-3718-F4FA4470A949}"/>
                    </a:ext>
                  </a:extLst>
                </p14:cNvPr>
                <p14:cNvContentPartPr/>
                <p14:nvPr/>
              </p14:nvContentPartPr>
              <p14:xfrm>
                <a:off x="3243931" y="6323603"/>
                <a:ext cx="267480" cy="1141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F7CB4DDB-E6F4-490E-3718-F4FA4470A94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235291" y="6314603"/>
                  <a:ext cx="28512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F561D543-4A99-A078-5992-08AB8E81C37B}"/>
                    </a:ext>
                  </a:extLst>
                </p14:cNvPr>
                <p14:cNvContentPartPr/>
                <p14:nvPr/>
              </p14:nvContentPartPr>
              <p14:xfrm>
                <a:off x="3684211" y="6251963"/>
                <a:ext cx="8640" cy="15552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F561D543-4A99-A078-5992-08AB8E81C37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675571" y="6243323"/>
                  <a:ext cx="262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09F4F200-A3A7-E813-5D7B-0AA3449B5244}"/>
                    </a:ext>
                  </a:extLst>
                </p14:cNvPr>
                <p14:cNvContentPartPr/>
                <p14:nvPr/>
              </p14:nvContentPartPr>
              <p14:xfrm>
                <a:off x="3561811" y="6218123"/>
                <a:ext cx="233280" cy="1476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09F4F200-A3A7-E813-5D7B-0AA3449B5244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553171" y="6209123"/>
                  <a:ext cx="2509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9075EEC0-D180-9C28-FC0A-8528CDFE92E1}"/>
                    </a:ext>
                  </a:extLst>
                </p14:cNvPr>
                <p14:cNvContentPartPr/>
                <p14:nvPr/>
              </p14:nvContentPartPr>
              <p14:xfrm>
                <a:off x="3805531" y="6310643"/>
                <a:ext cx="243720" cy="8316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9075EEC0-D180-9C28-FC0A-8528CDFE92E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796531" y="6302003"/>
                  <a:ext cx="2613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52D4E047-C1CB-A1FE-6356-D427237195A0}"/>
                    </a:ext>
                  </a:extLst>
                </p14:cNvPr>
                <p14:cNvContentPartPr/>
                <p14:nvPr/>
              </p14:nvContentPartPr>
              <p14:xfrm>
                <a:off x="4145011" y="6207323"/>
                <a:ext cx="13680" cy="16884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52D4E047-C1CB-A1FE-6356-D427237195A0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136011" y="6198683"/>
                  <a:ext cx="313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EC03ECF7-24D8-E59D-5389-A468C767B0B2}"/>
                    </a:ext>
                  </a:extLst>
                </p14:cNvPr>
                <p14:cNvContentPartPr/>
                <p14:nvPr/>
              </p14:nvContentPartPr>
              <p14:xfrm>
                <a:off x="4039171" y="6198683"/>
                <a:ext cx="190080" cy="1332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EC03ECF7-24D8-E59D-5389-A468C767B0B2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030171" y="6190043"/>
                  <a:ext cx="20772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B8AA6EFD-7B2A-B2B5-C353-31FBF7DAD504}"/>
                    </a:ext>
                  </a:extLst>
                </p14:cNvPr>
                <p14:cNvContentPartPr/>
                <p14:nvPr/>
              </p14:nvContentPartPr>
              <p14:xfrm>
                <a:off x="4229611" y="6366803"/>
                <a:ext cx="50760" cy="799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B8AA6EFD-7B2A-B2B5-C353-31FBF7DAD50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4220971" y="6358163"/>
                  <a:ext cx="6840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3E6E8E4F-7034-90D9-51FE-175DB2DE25EA}"/>
                    </a:ext>
                  </a:extLst>
                </p14:cNvPr>
                <p14:cNvContentPartPr/>
                <p14:nvPr/>
              </p14:nvContentPartPr>
              <p14:xfrm>
                <a:off x="4309171" y="6352043"/>
                <a:ext cx="128520" cy="8100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3E6E8E4F-7034-90D9-51FE-175DB2DE25E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300531" y="6343403"/>
                  <a:ext cx="146160" cy="9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CC966274-89F6-9D21-3147-3B91DA2113DF}"/>
              </a:ext>
            </a:extLst>
          </p:cNvPr>
          <p:cNvGrpSpPr/>
          <p:nvPr/>
        </p:nvGrpSpPr>
        <p:grpSpPr>
          <a:xfrm>
            <a:off x="1330531" y="5313431"/>
            <a:ext cx="2867040" cy="728652"/>
            <a:chOff x="1330531" y="5313431"/>
            <a:chExt cx="2867040" cy="72865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A2C70092-0CB0-89A6-6A54-2BFEF7B7D348}"/>
                    </a:ext>
                  </a:extLst>
                </p14:cNvPr>
                <p14:cNvContentPartPr/>
                <p14:nvPr/>
              </p14:nvContentPartPr>
              <p14:xfrm>
                <a:off x="2660011" y="5532323"/>
                <a:ext cx="345600" cy="2138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A2C70092-0CB0-89A6-6A54-2BFEF7B7D34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651371" y="5523683"/>
                  <a:ext cx="36324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0C4EBDBE-CE6C-AC84-D146-30B7A1FCA1F6}"/>
                    </a:ext>
                  </a:extLst>
                </p14:cNvPr>
                <p14:cNvContentPartPr/>
                <p14:nvPr/>
              </p14:nvContentPartPr>
              <p14:xfrm>
                <a:off x="3146371" y="5576963"/>
                <a:ext cx="135000" cy="1134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0C4EBDBE-CE6C-AC84-D146-30B7A1FCA1F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137731" y="5567963"/>
                  <a:ext cx="1526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DA12159E-DB0D-2D36-4B65-90D31D4E1452}"/>
                    </a:ext>
                  </a:extLst>
                </p14:cNvPr>
                <p14:cNvContentPartPr/>
                <p14:nvPr/>
              </p14:nvContentPartPr>
              <p14:xfrm>
                <a:off x="3324211" y="5560043"/>
                <a:ext cx="127440" cy="15012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DA12159E-DB0D-2D36-4B65-90D31D4E1452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315571" y="5551043"/>
                  <a:ext cx="1450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8406CD90-1CC3-8F10-1AEA-FC52C721706B}"/>
                    </a:ext>
                  </a:extLst>
                </p14:cNvPr>
                <p14:cNvContentPartPr/>
                <p14:nvPr/>
              </p14:nvContentPartPr>
              <p14:xfrm>
                <a:off x="3560731" y="5557883"/>
                <a:ext cx="4680" cy="13536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8406CD90-1CC3-8F10-1AEA-FC52C721706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552091" y="5549243"/>
                  <a:ext cx="2232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61E055CC-4D7F-B090-7A47-7B86FD74E1AE}"/>
                    </a:ext>
                  </a:extLst>
                </p14:cNvPr>
                <p14:cNvContentPartPr/>
                <p14:nvPr/>
              </p14:nvContentPartPr>
              <p14:xfrm>
                <a:off x="3492691" y="5529083"/>
                <a:ext cx="120960" cy="147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61E055CC-4D7F-B090-7A47-7B86FD74E1A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483691" y="5520443"/>
                  <a:ext cx="1386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C3D87D5C-034E-030F-B4D4-A99142776DA3}"/>
                    </a:ext>
                  </a:extLst>
                </p14:cNvPr>
                <p14:cNvContentPartPr/>
                <p14:nvPr/>
              </p14:nvContentPartPr>
              <p14:xfrm>
                <a:off x="3713731" y="5507483"/>
                <a:ext cx="118440" cy="1404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C3D87D5C-034E-030F-B4D4-A99142776DA3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705091" y="5498843"/>
                  <a:ext cx="13608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DDC17FE9-F703-B4B2-61FF-95F112135AD4}"/>
                    </a:ext>
                  </a:extLst>
                </p14:cNvPr>
                <p14:cNvContentPartPr/>
                <p14:nvPr/>
              </p14:nvContentPartPr>
              <p14:xfrm>
                <a:off x="3983731" y="5492723"/>
                <a:ext cx="24480" cy="17460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DDC17FE9-F703-B4B2-61FF-95F112135AD4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975091" y="5484083"/>
                  <a:ext cx="4212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8E1B0D4D-5BC2-C6B2-93D5-44DECA71A98E}"/>
                    </a:ext>
                  </a:extLst>
                </p14:cNvPr>
                <p14:cNvContentPartPr/>
                <p14:nvPr/>
              </p14:nvContentPartPr>
              <p14:xfrm>
                <a:off x="3919291" y="5484443"/>
                <a:ext cx="172440" cy="46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8E1B0D4D-5BC2-C6B2-93D5-44DECA71A98E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3910651" y="5475443"/>
                  <a:ext cx="19008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4FA3675B-B783-5CC4-7FFA-D2D1B4BC8DA8}"/>
                    </a:ext>
                  </a:extLst>
                </p14:cNvPr>
                <p14:cNvContentPartPr/>
                <p14:nvPr/>
              </p14:nvContentPartPr>
              <p14:xfrm>
                <a:off x="2568931" y="5927243"/>
                <a:ext cx="275760" cy="1105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4FA3675B-B783-5CC4-7FFA-D2D1B4BC8DA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559931" y="5918603"/>
                  <a:ext cx="29340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25F3E528-8B55-EC4A-C8DA-06E80D464E19}"/>
                    </a:ext>
                  </a:extLst>
                </p14:cNvPr>
                <p14:cNvContentPartPr/>
                <p14:nvPr/>
              </p14:nvContentPartPr>
              <p14:xfrm>
                <a:off x="2894371" y="5883683"/>
                <a:ext cx="167040" cy="14292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25F3E528-8B55-EC4A-C8DA-06E80D464E19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885731" y="5875043"/>
                  <a:ext cx="18468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20593624-CE99-4A0F-8DCC-A2D90701D9BC}"/>
                    </a:ext>
                  </a:extLst>
                </p14:cNvPr>
                <p14:cNvContentPartPr/>
                <p14:nvPr/>
              </p14:nvContentPartPr>
              <p14:xfrm>
                <a:off x="3198931" y="5915003"/>
                <a:ext cx="262080" cy="12708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20593624-CE99-4A0F-8DCC-A2D90701D9BC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189931" y="5906003"/>
                  <a:ext cx="2797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C63A9766-4167-158A-D476-5B9D34879CEC}"/>
                    </a:ext>
                  </a:extLst>
                </p14:cNvPr>
                <p14:cNvContentPartPr/>
                <p14:nvPr/>
              </p14:nvContentPartPr>
              <p14:xfrm>
                <a:off x="3607531" y="5829323"/>
                <a:ext cx="5400" cy="17136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C63A9766-4167-158A-D476-5B9D34879CEC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598891" y="5820683"/>
                  <a:ext cx="2304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7FDDCF3F-50A2-7CF8-8C21-DF0DC3C2EC3E}"/>
                    </a:ext>
                  </a:extLst>
                </p14:cNvPr>
                <p14:cNvContentPartPr/>
                <p14:nvPr/>
              </p14:nvContentPartPr>
              <p14:xfrm>
                <a:off x="3526171" y="5790803"/>
                <a:ext cx="181800" cy="1296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7FDDCF3F-50A2-7CF8-8C21-DF0DC3C2EC3E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517171" y="5782163"/>
                  <a:ext cx="1994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911BF502-4872-A949-6AE4-C172ED2B9282}"/>
                    </a:ext>
                  </a:extLst>
                </p14:cNvPr>
                <p14:cNvContentPartPr/>
                <p14:nvPr/>
              </p14:nvContentPartPr>
              <p14:xfrm>
                <a:off x="3736771" y="5840843"/>
                <a:ext cx="216000" cy="12564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911BF502-4872-A949-6AE4-C172ED2B9282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728131" y="5831843"/>
                  <a:ext cx="2336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63A4DB31-3D7F-60E3-C9F1-5CB10D0C2D93}"/>
                    </a:ext>
                  </a:extLst>
                </p14:cNvPr>
                <p14:cNvContentPartPr/>
                <p14:nvPr/>
              </p14:nvContentPartPr>
              <p14:xfrm>
                <a:off x="3998491" y="5853803"/>
                <a:ext cx="199080" cy="14616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63A4DB31-3D7F-60E3-C9F1-5CB10D0C2D9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989851" y="5845163"/>
                  <a:ext cx="2167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DC8274DE-FEC7-0977-B207-C12C2D5191EF}"/>
                    </a:ext>
                  </a:extLst>
                </p14:cNvPr>
                <p14:cNvContentPartPr/>
                <p14:nvPr/>
              </p14:nvContentPartPr>
              <p14:xfrm>
                <a:off x="1330531" y="5313431"/>
                <a:ext cx="1461600" cy="57384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DC8274DE-FEC7-0977-B207-C12C2D5191EF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321531" y="5304431"/>
                  <a:ext cx="1479240" cy="59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E6CA9061-C836-6FCE-B6FE-97FBB73C3070}"/>
              </a:ext>
            </a:extLst>
          </p:cNvPr>
          <p:cNvGrpSpPr/>
          <p:nvPr/>
        </p:nvGrpSpPr>
        <p:grpSpPr>
          <a:xfrm>
            <a:off x="1512691" y="5071871"/>
            <a:ext cx="1256400" cy="527040"/>
            <a:chOff x="1512691" y="5071871"/>
            <a:chExt cx="1256400" cy="52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68464F5D-3588-C522-B90C-BA4B7D362424}"/>
                    </a:ext>
                  </a:extLst>
                </p14:cNvPr>
                <p14:cNvContentPartPr/>
                <p14:nvPr/>
              </p14:nvContentPartPr>
              <p14:xfrm>
                <a:off x="1512691" y="5103911"/>
                <a:ext cx="1012320" cy="49500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68464F5D-3588-C522-B90C-BA4B7D362424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504051" y="5095271"/>
                  <a:ext cx="1029960" cy="51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3A13C3FE-D1D9-388B-32E7-AC68C16C236A}"/>
                    </a:ext>
                  </a:extLst>
                </p14:cNvPr>
                <p14:cNvContentPartPr/>
                <p14:nvPr/>
              </p14:nvContentPartPr>
              <p14:xfrm>
                <a:off x="2022451" y="5141351"/>
                <a:ext cx="321480" cy="597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3A13C3FE-D1D9-388B-32E7-AC68C16C236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2013811" y="5132351"/>
                  <a:ext cx="33912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94144DA5-AD6E-7F12-730B-85E165270AFD}"/>
                    </a:ext>
                  </a:extLst>
                </p14:cNvPr>
                <p14:cNvContentPartPr/>
                <p14:nvPr/>
              </p14:nvContentPartPr>
              <p14:xfrm>
                <a:off x="2631571" y="5176991"/>
                <a:ext cx="6480" cy="752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94144DA5-AD6E-7F12-730B-85E165270AFD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622571" y="5167991"/>
                  <a:ext cx="2412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1669EE10-0D9B-0413-73FA-3F3117AE2625}"/>
                    </a:ext>
                  </a:extLst>
                </p14:cNvPr>
                <p14:cNvContentPartPr/>
                <p14:nvPr/>
              </p14:nvContentPartPr>
              <p14:xfrm>
                <a:off x="2645971" y="5071871"/>
                <a:ext cx="360" cy="36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1669EE10-0D9B-0413-73FA-3F3117AE2625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637331" y="50632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C05972E8-A898-65C4-B5D7-7AE0EA6112A1}"/>
                    </a:ext>
                  </a:extLst>
                </p14:cNvPr>
                <p14:cNvContentPartPr/>
                <p14:nvPr/>
              </p14:nvContentPartPr>
              <p14:xfrm>
                <a:off x="2667211" y="5156471"/>
                <a:ext cx="101880" cy="11952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C05972E8-A898-65C4-B5D7-7AE0EA6112A1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658571" y="5147831"/>
                  <a:ext cx="119520" cy="137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181" name="Ink 180">
                <a:extLst>
                  <a:ext uri="{FF2B5EF4-FFF2-40B4-BE49-F238E27FC236}">
                    <a16:creationId xmlns:a16="http://schemas.microsoft.com/office/drawing/2014/main" id="{7283BB9D-AC18-47F2-C1AC-8A1A5E37E360}"/>
                  </a:ext>
                </a:extLst>
              </p14:cNvPr>
              <p14:cNvContentPartPr/>
              <p14:nvPr/>
            </p14:nvContentPartPr>
            <p14:xfrm>
              <a:off x="2837851" y="5149991"/>
              <a:ext cx="880920" cy="170640"/>
            </p14:xfrm>
          </p:contentPart>
        </mc:Choice>
        <mc:Fallback xmlns="">
          <p:pic>
            <p:nvPicPr>
              <p:cNvPr id="181" name="Ink 180">
                <a:extLst>
                  <a:ext uri="{FF2B5EF4-FFF2-40B4-BE49-F238E27FC236}">
                    <a16:creationId xmlns:a16="http://schemas.microsoft.com/office/drawing/2014/main" id="{7283BB9D-AC18-47F2-C1AC-8A1A5E37E360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2820211" y="5113991"/>
                <a:ext cx="916560" cy="242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85" name="Group 184">
            <a:extLst>
              <a:ext uri="{FF2B5EF4-FFF2-40B4-BE49-F238E27FC236}">
                <a16:creationId xmlns:a16="http://schemas.microsoft.com/office/drawing/2014/main" id="{5270F02A-9CF3-28CE-024E-8F901EEEF6BA}"/>
              </a:ext>
            </a:extLst>
          </p:cNvPr>
          <p:cNvGrpSpPr/>
          <p:nvPr/>
        </p:nvGrpSpPr>
        <p:grpSpPr>
          <a:xfrm>
            <a:off x="5871211" y="5125151"/>
            <a:ext cx="621720" cy="363960"/>
            <a:chOff x="5871211" y="5125151"/>
            <a:chExt cx="621720" cy="363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FBA9D666-4BE0-A60A-F256-E103279D9075}"/>
                    </a:ext>
                  </a:extLst>
                </p14:cNvPr>
                <p14:cNvContentPartPr/>
                <p14:nvPr/>
              </p14:nvContentPartPr>
              <p14:xfrm>
                <a:off x="5971651" y="5257991"/>
                <a:ext cx="314280" cy="13068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FBA9D666-4BE0-A60A-F256-E103279D9075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5962651" y="5248991"/>
                  <a:ext cx="33192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7DA0575F-F1E4-873A-2110-8F5D1517C1B2}"/>
                    </a:ext>
                  </a:extLst>
                </p14:cNvPr>
                <p14:cNvContentPartPr/>
                <p14:nvPr/>
              </p14:nvContentPartPr>
              <p14:xfrm>
                <a:off x="6357211" y="5241431"/>
                <a:ext cx="135720" cy="15912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7DA0575F-F1E4-873A-2110-8F5D1517C1B2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348211" y="5232791"/>
                  <a:ext cx="15336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5F55CE78-6962-302B-EC5C-35854C140018}"/>
                    </a:ext>
                  </a:extLst>
                </p14:cNvPr>
                <p14:cNvContentPartPr/>
                <p14:nvPr/>
              </p14:nvContentPartPr>
              <p14:xfrm>
                <a:off x="5871211" y="5125151"/>
                <a:ext cx="163800" cy="36396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5F55CE78-6962-302B-EC5C-35854C140018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5862571" y="5116151"/>
                  <a:ext cx="181440" cy="381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49347770-B68C-2EB9-1B9B-FF38F80080C0}"/>
                  </a:ext>
                </a:extLst>
              </p14:cNvPr>
              <p14:cNvContentPartPr/>
              <p14:nvPr/>
            </p14:nvContentPartPr>
            <p14:xfrm>
              <a:off x="6539731" y="5096351"/>
              <a:ext cx="125280" cy="417240"/>
            </p14:xfrm>
          </p:contentPart>
        </mc:Choice>
        <mc:Fallback xmlns=""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49347770-B68C-2EB9-1B9B-FF38F80080C0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6531091" y="5087711"/>
                <a:ext cx="142920" cy="434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01" name="Group 200">
            <a:extLst>
              <a:ext uri="{FF2B5EF4-FFF2-40B4-BE49-F238E27FC236}">
                <a16:creationId xmlns:a16="http://schemas.microsoft.com/office/drawing/2014/main" id="{A80F4302-C2BC-C702-6838-306E211F90E4}"/>
              </a:ext>
            </a:extLst>
          </p:cNvPr>
          <p:cNvGrpSpPr/>
          <p:nvPr/>
        </p:nvGrpSpPr>
        <p:grpSpPr>
          <a:xfrm>
            <a:off x="5021251" y="5703671"/>
            <a:ext cx="1423080" cy="683640"/>
            <a:chOff x="5021251" y="5703671"/>
            <a:chExt cx="1423080" cy="68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CE0236E2-4B0E-F242-73C7-F2057A454D64}"/>
                    </a:ext>
                  </a:extLst>
                </p14:cNvPr>
                <p14:cNvContentPartPr/>
                <p14:nvPr/>
              </p14:nvContentPartPr>
              <p14:xfrm>
                <a:off x="5021251" y="5703671"/>
                <a:ext cx="926640" cy="36972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CE0236E2-4B0E-F242-73C7-F2057A454D64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5012251" y="5694671"/>
                  <a:ext cx="94428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530F21CD-BDB1-87C5-E711-5EB9CBFED1BF}"/>
                    </a:ext>
                  </a:extLst>
                </p14:cNvPr>
                <p14:cNvContentPartPr/>
                <p14:nvPr/>
              </p14:nvContentPartPr>
              <p14:xfrm>
                <a:off x="5553691" y="5789351"/>
                <a:ext cx="342720" cy="3276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530F21CD-BDB1-87C5-E711-5EB9CBFED1BF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5545051" y="5780351"/>
                  <a:ext cx="3603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7BC332A0-8275-F543-36A1-C385AD7AF102}"/>
                    </a:ext>
                  </a:extLst>
                </p14:cNvPr>
                <p14:cNvContentPartPr/>
                <p14:nvPr/>
              </p14:nvContentPartPr>
              <p14:xfrm>
                <a:off x="5507611" y="5759111"/>
                <a:ext cx="92880" cy="388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7BC332A0-8275-F543-36A1-C385AD7AF102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498611" y="5750471"/>
                  <a:ext cx="11052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8B520AAA-7FA8-C94B-A6E4-083410B5C3E6}"/>
                    </a:ext>
                  </a:extLst>
                </p14:cNvPr>
                <p14:cNvContentPartPr/>
                <p14:nvPr/>
              </p14:nvContentPartPr>
              <p14:xfrm>
                <a:off x="6035731" y="5759831"/>
                <a:ext cx="326520" cy="29124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8B520AAA-7FA8-C94B-A6E4-083410B5C3E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6027091" y="5751191"/>
                  <a:ext cx="34416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99C11B1E-D2DF-D322-86A0-776B08981EF3}"/>
                    </a:ext>
                  </a:extLst>
                </p14:cNvPr>
                <p14:cNvContentPartPr/>
                <p14:nvPr/>
              </p14:nvContentPartPr>
              <p14:xfrm>
                <a:off x="5090011" y="6245111"/>
                <a:ext cx="171000" cy="14220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99C11B1E-D2DF-D322-86A0-776B08981EF3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081011" y="6236471"/>
                  <a:ext cx="1886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61EE96EE-5D04-0187-DB79-BEF4A5E25E89}"/>
                    </a:ext>
                  </a:extLst>
                </p14:cNvPr>
                <p14:cNvContentPartPr/>
                <p14:nvPr/>
              </p14:nvContentPartPr>
              <p14:xfrm>
                <a:off x="5328331" y="6215231"/>
                <a:ext cx="172080" cy="1630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61EE96EE-5D04-0187-DB79-BEF4A5E25E89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319331" y="6206591"/>
                  <a:ext cx="1897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023D79E2-47E6-CAED-0A0C-1EE90710DE34}"/>
                    </a:ext>
                  </a:extLst>
                </p14:cNvPr>
                <p14:cNvContentPartPr/>
                <p14:nvPr/>
              </p14:nvContentPartPr>
              <p14:xfrm>
                <a:off x="5708491" y="6170591"/>
                <a:ext cx="29160" cy="20916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023D79E2-47E6-CAED-0A0C-1EE90710DE34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5699491" y="6161951"/>
                  <a:ext cx="4680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B3771469-091B-4573-935B-0D63962DE601}"/>
                    </a:ext>
                  </a:extLst>
                </p14:cNvPr>
                <p14:cNvContentPartPr/>
                <p14:nvPr/>
              </p14:nvContentPartPr>
              <p14:xfrm>
                <a:off x="5621011" y="6142511"/>
                <a:ext cx="240480" cy="2376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B3771469-091B-4573-935B-0D63962DE601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612011" y="6133871"/>
                  <a:ext cx="25812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DD860D3D-174D-1B27-BA46-30CA67407103}"/>
                    </a:ext>
                  </a:extLst>
                </p14:cNvPr>
                <p14:cNvContentPartPr/>
                <p14:nvPr/>
              </p14:nvContentPartPr>
              <p14:xfrm>
                <a:off x="5925211" y="6177071"/>
                <a:ext cx="163080" cy="18108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DD860D3D-174D-1B27-BA46-30CA67407103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916211" y="6168071"/>
                  <a:ext cx="1807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76FE9AF7-F7AF-7420-EF51-C4F6588FD691}"/>
                    </a:ext>
                  </a:extLst>
                </p14:cNvPr>
                <p14:cNvContentPartPr/>
                <p14:nvPr/>
              </p14:nvContentPartPr>
              <p14:xfrm>
                <a:off x="6292411" y="6163031"/>
                <a:ext cx="32040" cy="20340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76FE9AF7-F7AF-7420-EF51-C4F6588FD691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6283411" y="6154031"/>
                  <a:ext cx="496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50A231E2-D0FA-1CAC-991F-B58530122353}"/>
                    </a:ext>
                  </a:extLst>
                </p14:cNvPr>
                <p14:cNvContentPartPr/>
                <p14:nvPr/>
              </p14:nvContentPartPr>
              <p14:xfrm>
                <a:off x="6195571" y="6138551"/>
                <a:ext cx="248760" cy="1656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50A231E2-D0FA-1CAC-991F-B58530122353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6186571" y="6129551"/>
                  <a:ext cx="266400" cy="34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202" name="Ink 201">
                <a:extLst>
                  <a:ext uri="{FF2B5EF4-FFF2-40B4-BE49-F238E27FC236}">
                    <a16:creationId xmlns:a16="http://schemas.microsoft.com/office/drawing/2014/main" id="{84F81BFF-9281-8403-663F-8BB922842108}"/>
                  </a:ext>
                </a:extLst>
              </p14:cNvPr>
              <p14:cNvContentPartPr/>
              <p14:nvPr/>
            </p14:nvContentPartPr>
            <p14:xfrm>
              <a:off x="6426691" y="6307751"/>
              <a:ext cx="171360" cy="118440"/>
            </p14:xfrm>
          </p:contentPart>
        </mc:Choice>
        <mc:Fallback xmlns="">
          <p:pic>
            <p:nvPicPr>
              <p:cNvPr id="202" name="Ink 201">
                <a:extLst>
                  <a:ext uri="{FF2B5EF4-FFF2-40B4-BE49-F238E27FC236}">
                    <a16:creationId xmlns:a16="http://schemas.microsoft.com/office/drawing/2014/main" id="{84F81BFF-9281-8403-663F-8BB922842108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6418051" y="6299111"/>
                <a:ext cx="1890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203" name="Ink 202">
                <a:extLst>
                  <a:ext uri="{FF2B5EF4-FFF2-40B4-BE49-F238E27FC236}">
                    <a16:creationId xmlns:a16="http://schemas.microsoft.com/office/drawing/2014/main" id="{4F89496C-8B67-017B-0B04-8F01546EA1D4}"/>
                  </a:ext>
                </a:extLst>
              </p14:cNvPr>
              <p14:cNvContentPartPr/>
              <p14:nvPr/>
            </p14:nvContentPartPr>
            <p14:xfrm>
              <a:off x="5610931" y="5592071"/>
              <a:ext cx="16200" cy="48240"/>
            </p14:xfrm>
          </p:contentPart>
        </mc:Choice>
        <mc:Fallback xmlns="">
          <p:pic>
            <p:nvPicPr>
              <p:cNvPr id="203" name="Ink 202">
                <a:extLst>
                  <a:ext uri="{FF2B5EF4-FFF2-40B4-BE49-F238E27FC236}">
                    <a16:creationId xmlns:a16="http://schemas.microsoft.com/office/drawing/2014/main" id="{4F89496C-8B67-017B-0B04-8F01546EA1D4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5602291" y="5583431"/>
                <a:ext cx="33840" cy="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204" name="Ink 203">
                <a:extLst>
                  <a:ext uri="{FF2B5EF4-FFF2-40B4-BE49-F238E27FC236}">
                    <a16:creationId xmlns:a16="http://schemas.microsoft.com/office/drawing/2014/main" id="{F15D7A1D-2711-BF4B-1A9F-4F86A68F05D4}"/>
                  </a:ext>
                </a:extLst>
              </p14:cNvPr>
              <p14:cNvContentPartPr/>
              <p14:nvPr/>
            </p14:nvContentPartPr>
            <p14:xfrm>
              <a:off x="8603611" y="3482111"/>
              <a:ext cx="158040" cy="2268000"/>
            </p14:xfrm>
          </p:contentPart>
        </mc:Choice>
        <mc:Fallback xmlns="">
          <p:pic>
            <p:nvPicPr>
              <p:cNvPr id="204" name="Ink 203">
                <a:extLst>
                  <a:ext uri="{FF2B5EF4-FFF2-40B4-BE49-F238E27FC236}">
                    <a16:creationId xmlns:a16="http://schemas.microsoft.com/office/drawing/2014/main" id="{F15D7A1D-2711-BF4B-1A9F-4F86A68F05D4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8585611" y="3446111"/>
                <a:ext cx="193680" cy="233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205" name="Ink 204">
                <a:extLst>
                  <a:ext uri="{FF2B5EF4-FFF2-40B4-BE49-F238E27FC236}">
                    <a16:creationId xmlns:a16="http://schemas.microsoft.com/office/drawing/2014/main" id="{17ECA63B-89E5-BD90-5970-9E536F2BAFA8}"/>
                  </a:ext>
                </a:extLst>
              </p14:cNvPr>
              <p14:cNvContentPartPr/>
              <p14:nvPr/>
            </p14:nvContentPartPr>
            <p14:xfrm>
              <a:off x="8547451" y="3497231"/>
              <a:ext cx="133200" cy="201960"/>
            </p14:xfrm>
          </p:contentPart>
        </mc:Choice>
        <mc:Fallback xmlns="">
          <p:pic>
            <p:nvPicPr>
              <p:cNvPr id="205" name="Ink 204">
                <a:extLst>
                  <a:ext uri="{FF2B5EF4-FFF2-40B4-BE49-F238E27FC236}">
                    <a16:creationId xmlns:a16="http://schemas.microsoft.com/office/drawing/2014/main" id="{17ECA63B-89E5-BD90-5970-9E536F2BAFA8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8529811" y="3461231"/>
                <a:ext cx="168840" cy="273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0" name="Group 229">
            <a:extLst>
              <a:ext uri="{FF2B5EF4-FFF2-40B4-BE49-F238E27FC236}">
                <a16:creationId xmlns:a16="http://schemas.microsoft.com/office/drawing/2014/main" id="{AC8E46DF-E344-307E-E8D1-863F54ADEE3B}"/>
              </a:ext>
            </a:extLst>
          </p:cNvPr>
          <p:cNvGrpSpPr/>
          <p:nvPr/>
        </p:nvGrpSpPr>
        <p:grpSpPr>
          <a:xfrm>
            <a:off x="7878571" y="5699351"/>
            <a:ext cx="3738240" cy="915120"/>
            <a:chOff x="7878571" y="5699351"/>
            <a:chExt cx="3738240" cy="91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A53B16C6-9B02-4106-7232-1C68279652FE}"/>
                    </a:ext>
                  </a:extLst>
                </p14:cNvPr>
                <p14:cNvContentPartPr/>
                <p14:nvPr/>
              </p14:nvContentPartPr>
              <p14:xfrm>
                <a:off x="10053331" y="5781071"/>
                <a:ext cx="796680" cy="38088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A53B16C6-9B02-4106-7232-1C68279652FE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044331" y="5772071"/>
                  <a:ext cx="814320" cy="39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86CB7354-DCC2-6FDA-7FFA-3A0311C9D90F}"/>
                    </a:ext>
                  </a:extLst>
                </p14:cNvPr>
                <p14:cNvContentPartPr/>
                <p14:nvPr/>
              </p14:nvContentPartPr>
              <p14:xfrm>
                <a:off x="11005891" y="5699351"/>
                <a:ext cx="453960" cy="24696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86CB7354-DCC2-6FDA-7FFA-3A0311C9D90F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0997251" y="5690711"/>
                  <a:ext cx="47160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7C086DA9-C528-2AF8-0E8E-5C56AE576685}"/>
                    </a:ext>
                  </a:extLst>
                </p14:cNvPr>
                <p14:cNvContentPartPr/>
                <p14:nvPr/>
              </p14:nvContentPartPr>
              <p14:xfrm>
                <a:off x="11327371" y="5770271"/>
                <a:ext cx="289440" cy="1512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7C086DA9-C528-2AF8-0E8E-5C56AE576685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1318371" y="5761631"/>
                  <a:ext cx="3070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3F1036C2-ADCE-C109-42AB-1DB2D9673352}"/>
                    </a:ext>
                  </a:extLst>
                </p14:cNvPr>
                <p14:cNvContentPartPr/>
                <p14:nvPr/>
              </p14:nvContentPartPr>
              <p14:xfrm>
                <a:off x="7878571" y="5838311"/>
                <a:ext cx="463320" cy="2354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3F1036C2-ADCE-C109-42AB-1DB2D9673352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7869571" y="5829671"/>
                  <a:ext cx="48096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A8534226-C65D-026B-FABF-01D8FD17B20A}"/>
                    </a:ext>
                  </a:extLst>
                </p14:cNvPr>
                <p14:cNvContentPartPr/>
                <p14:nvPr/>
              </p14:nvContentPartPr>
              <p14:xfrm>
                <a:off x="7905931" y="5889431"/>
                <a:ext cx="308880" cy="352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A8534226-C65D-026B-FABF-01D8FD17B20A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7896931" y="5880431"/>
                  <a:ext cx="3265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A91F26A2-CC18-AF0D-B153-63CC1866084D}"/>
                    </a:ext>
                  </a:extLst>
                </p14:cNvPr>
                <p14:cNvContentPartPr/>
                <p14:nvPr/>
              </p14:nvContentPartPr>
              <p14:xfrm>
                <a:off x="8431531" y="5787191"/>
                <a:ext cx="812520" cy="27792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A91F26A2-CC18-AF0D-B153-63CC1866084D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8422531" y="5778551"/>
                  <a:ext cx="83016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8556A592-0C08-4004-91AD-CDB1A701659B}"/>
                    </a:ext>
                  </a:extLst>
                </p14:cNvPr>
                <p14:cNvContentPartPr/>
                <p14:nvPr/>
              </p14:nvContentPartPr>
              <p14:xfrm>
                <a:off x="8497051" y="5852351"/>
                <a:ext cx="289440" cy="3888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8556A592-0C08-4004-91AD-CDB1A701659B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8488411" y="5843351"/>
                  <a:ext cx="30708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F58B4D6A-5FAA-B6C7-9E46-5BBCBC46BDA4}"/>
                    </a:ext>
                  </a:extLst>
                </p14:cNvPr>
                <p14:cNvContentPartPr/>
                <p14:nvPr/>
              </p14:nvContentPartPr>
              <p14:xfrm>
                <a:off x="9381571" y="5936591"/>
                <a:ext cx="519120" cy="10080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F58B4D6A-5FAA-B6C7-9E46-5BBCBC46BDA4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9372571" y="5927951"/>
                  <a:ext cx="53676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6F097331-8586-AFFC-4F68-544B93748FAC}"/>
                    </a:ext>
                  </a:extLst>
                </p14:cNvPr>
                <p14:cNvContentPartPr/>
                <p14:nvPr/>
              </p14:nvContentPartPr>
              <p14:xfrm>
                <a:off x="7890811" y="6182471"/>
                <a:ext cx="1141560" cy="43200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6F097331-8586-AFFC-4F68-544B93748FAC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7882171" y="6173831"/>
                  <a:ext cx="1159200" cy="44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75E0CED0-10BB-734B-86F7-657C4FCF1B66}"/>
                    </a:ext>
                  </a:extLst>
                </p14:cNvPr>
                <p14:cNvContentPartPr/>
                <p14:nvPr/>
              </p14:nvContentPartPr>
              <p14:xfrm>
                <a:off x="8760931" y="6248351"/>
                <a:ext cx="243720" cy="4788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75E0CED0-10BB-734B-86F7-657C4FCF1B66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752291" y="6239351"/>
                  <a:ext cx="26136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D8463C75-1407-EEBD-353F-4F29C95341EB}"/>
                    </a:ext>
                  </a:extLst>
                </p14:cNvPr>
                <p14:cNvContentPartPr/>
                <p14:nvPr/>
              </p14:nvContentPartPr>
              <p14:xfrm>
                <a:off x="8729611" y="6161591"/>
                <a:ext cx="36720" cy="936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D8463C75-1407-EEBD-353F-4F29C95341EB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8720611" y="6152591"/>
                  <a:ext cx="543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0FD8A0BC-8126-A04B-2DDE-20BFB9784493}"/>
                    </a:ext>
                  </a:extLst>
                </p14:cNvPr>
                <p14:cNvContentPartPr/>
                <p14:nvPr/>
              </p14:nvContentPartPr>
              <p14:xfrm>
                <a:off x="9182491" y="6145031"/>
                <a:ext cx="340560" cy="29988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0FD8A0BC-8126-A04B-2DDE-20BFB9784493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9173491" y="6136391"/>
                  <a:ext cx="35820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1C7F5514-55B2-EF9A-8347-2B8A91477106}"/>
                    </a:ext>
                  </a:extLst>
                </p14:cNvPr>
                <p14:cNvContentPartPr/>
                <p14:nvPr/>
              </p14:nvContentPartPr>
              <p14:xfrm>
                <a:off x="9323611" y="6251231"/>
                <a:ext cx="334800" cy="1800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1C7F5514-55B2-EF9A-8347-2B8A91477106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9314971" y="6242231"/>
                  <a:ext cx="35244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919FCDD3-3578-2B54-32AD-63A22FF50EA9}"/>
                    </a:ext>
                  </a:extLst>
                </p14:cNvPr>
                <p14:cNvContentPartPr/>
                <p14:nvPr/>
              </p14:nvContentPartPr>
              <p14:xfrm>
                <a:off x="9790531" y="6115871"/>
                <a:ext cx="622800" cy="33156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919FCDD3-3578-2B54-32AD-63A22FF50EA9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781531" y="6107231"/>
                  <a:ext cx="64044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62D4E002-BEDF-1D3F-C50A-A824709A8A49}"/>
                    </a:ext>
                  </a:extLst>
                </p14:cNvPr>
                <p14:cNvContentPartPr/>
                <p14:nvPr/>
              </p14:nvContentPartPr>
              <p14:xfrm>
                <a:off x="10323691" y="6232871"/>
                <a:ext cx="19080" cy="3240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62D4E002-BEDF-1D3F-C50A-A824709A8A49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0315051" y="6224231"/>
                  <a:ext cx="3672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194694C6-5DE9-7A5F-FF00-CFADC436B74A}"/>
                    </a:ext>
                  </a:extLst>
                </p14:cNvPr>
                <p14:cNvContentPartPr/>
                <p14:nvPr/>
              </p14:nvContentPartPr>
              <p14:xfrm>
                <a:off x="9694051" y="6175631"/>
                <a:ext cx="532800" cy="9972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194694C6-5DE9-7A5F-FF00-CFADC436B74A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685051" y="6166631"/>
                  <a:ext cx="55044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8D0F067D-0587-FDF8-36A1-355763FB5527}"/>
                    </a:ext>
                  </a:extLst>
                </p14:cNvPr>
                <p14:cNvContentPartPr/>
                <p14:nvPr/>
              </p14:nvContentPartPr>
              <p14:xfrm>
                <a:off x="10526011" y="6060071"/>
                <a:ext cx="819000" cy="4453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8D0F067D-0587-FDF8-36A1-355763FB5527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0517011" y="6051431"/>
                  <a:ext cx="836640" cy="46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96696671-023D-9126-B0C3-FBF1DDB156DB}"/>
                    </a:ext>
                  </a:extLst>
                </p14:cNvPr>
                <p14:cNvContentPartPr/>
                <p14:nvPr/>
              </p14:nvContentPartPr>
              <p14:xfrm>
                <a:off x="10572811" y="6160871"/>
                <a:ext cx="481320" cy="392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96696671-023D-9126-B0C3-FBF1DDB156DB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0564171" y="6152231"/>
                  <a:ext cx="49896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47C036BA-EE0E-8F9C-55AF-542E8934EAFE}"/>
                    </a:ext>
                  </a:extLst>
                </p14:cNvPr>
                <p14:cNvContentPartPr/>
                <p14:nvPr/>
              </p14:nvContentPartPr>
              <p14:xfrm>
                <a:off x="11369851" y="6473711"/>
                <a:ext cx="103320" cy="3132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47C036BA-EE0E-8F9C-55AF-542E8934EAFE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1361211" y="6464711"/>
                  <a:ext cx="120960" cy="48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0">
            <p14:nvContentPartPr>
              <p14:cNvPr id="231" name="Ink 230">
                <a:extLst>
                  <a:ext uri="{FF2B5EF4-FFF2-40B4-BE49-F238E27FC236}">
                    <a16:creationId xmlns:a16="http://schemas.microsoft.com/office/drawing/2014/main" id="{F5000A10-C2F5-4A04-56D4-B1BBCDB060E3}"/>
                  </a:ext>
                </a:extLst>
              </p14:cNvPr>
              <p14:cNvContentPartPr/>
              <p14:nvPr/>
            </p14:nvContentPartPr>
            <p14:xfrm>
              <a:off x="10907251" y="4660751"/>
              <a:ext cx="105840" cy="358560"/>
            </p14:xfrm>
          </p:contentPart>
        </mc:Choice>
        <mc:Fallback xmlns="">
          <p:pic>
            <p:nvPicPr>
              <p:cNvPr id="231" name="Ink 230">
                <a:extLst>
                  <a:ext uri="{FF2B5EF4-FFF2-40B4-BE49-F238E27FC236}">
                    <a16:creationId xmlns:a16="http://schemas.microsoft.com/office/drawing/2014/main" id="{F5000A10-C2F5-4A04-56D4-B1BBCDB060E3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10898251" y="4651751"/>
                <a:ext cx="123480" cy="37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">
            <p14:nvContentPartPr>
              <p14:cNvPr id="233" name="Ink 232">
                <a:extLst>
                  <a:ext uri="{FF2B5EF4-FFF2-40B4-BE49-F238E27FC236}">
                    <a16:creationId xmlns:a16="http://schemas.microsoft.com/office/drawing/2014/main" id="{C7DECEDF-0A95-AA11-9593-199A0DEB673F}"/>
                  </a:ext>
                </a:extLst>
              </p14:cNvPr>
              <p14:cNvContentPartPr/>
              <p14:nvPr/>
            </p14:nvContentPartPr>
            <p14:xfrm>
              <a:off x="10772611" y="4186631"/>
              <a:ext cx="244440" cy="286560"/>
            </p14:xfrm>
          </p:contentPart>
        </mc:Choice>
        <mc:Fallback xmlns="">
          <p:pic>
            <p:nvPicPr>
              <p:cNvPr id="233" name="Ink 232">
                <a:extLst>
                  <a:ext uri="{FF2B5EF4-FFF2-40B4-BE49-F238E27FC236}">
                    <a16:creationId xmlns:a16="http://schemas.microsoft.com/office/drawing/2014/main" id="{C7DECEDF-0A95-AA11-9593-199A0DEB673F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10763971" y="4177991"/>
                <a:ext cx="262080" cy="30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">
            <p14:nvContentPartPr>
              <p14:cNvPr id="237" name="Ink 236">
                <a:extLst>
                  <a:ext uri="{FF2B5EF4-FFF2-40B4-BE49-F238E27FC236}">
                    <a16:creationId xmlns:a16="http://schemas.microsoft.com/office/drawing/2014/main" id="{A2E1D10A-9B79-775C-2E7C-C7ED5ABD1F50}"/>
                  </a:ext>
                </a:extLst>
              </p14:cNvPr>
              <p14:cNvContentPartPr/>
              <p14:nvPr/>
            </p14:nvContentPartPr>
            <p14:xfrm>
              <a:off x="10990771" y="4453391"/>
              <a:ext cx="101880" cy="91080"/>
            </p14:xfrm>
          </p:contentPart>
        </mc:Choice>
        <mc:Fallback xmlns="">
          <p:pic>
            <p:nvPicPr>
              <p:cNvPr id="237" name="Ink 236">
                <a:extLst>
                  <a:ext uri="{FF2B5EF4-FFF2-40B4-BE49-F238E27FC236}">
                    <a16:creationId xmlns:a16="http://schemas.microsoft.com/office/drawing/2014/main" id="{A2E1D10A-9B79-775C-2E7C-C7ED5ABD1F50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10982131" y="4444751"/>
                <a:ext cx="119520" cy="108720"/>
              </a:xfrm>
              <a:prstGeom prst="rect">
                <a:avLst/>
              </a:prstGeom>
            </p:spPr>
          </p:pic>
        </mc:Fallback>
      </mc:AlternateContent>
      <p:grpSp>
        <p:nvGrpSpPr>
          <p:cNvPr id="240" name="Group 239">
            <a:extLst>
              <a:ext uri="{FF2B5EF4-FFF2-40B4-BE49-F238E27FC236}">
                <a16:creationId xmlns:a16="http://schemas.microsoft.com/office/drawing/2014/main" id="{1A2136C4-861F-2D6F-8E1B-87A1BE45B090}"/>
              </a:ext>
            </a:extLst>
          </p:cNvPr>
          <p:cNvGrpSpPr/>
          <p:nvPr/>
        </p:nvGrpSpPr>
        <p:grpSpPr>
          <a:xfrm>
            <a:off x="10968451" y="4860191"/>
            <a:ext cx="81360" cy="163440"/>
            <a:chOff x="10968451" y="4860191"/>
            <a:chExt cx="81360" cy="16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F5FE9316-73BA-D1D2-CFD3-D544A632583B}"/>
                    </a:ext>
                  </a:extLst>
                </p14:cNvPr>
                <p14:cNvContentPartPr/>
                <p14:nvPr/>
              </p14:nvContentPartPr>
              <p14:xfrm>
                <a:off x="10968451" y="4860191"/>
                <a:ext cx="81360" cy="16344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F5FE9316-73BA-D1D2-CFD3-D544A632583B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0959451" y="4851191"/>
                  <a:ext cx="990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5BAFD9AB-D6FE-C2E8-6F08-4173077DC1BB}"/>
                    </a:ext>
                  </a:extLst>
                </p14:cNvPr>
                <p14:cNvContentPartPr/>
                <p14:nvPr/>
              </p14:nvContentPartPr>
              <p14:xfrm>
                <a:off x="10985371" y="4883231"/>
                <a:ext cx="43200" cy="5508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5BAFD9AB-D6FE-C2E8-6F08-4173077DC1B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0976731" y="4874591"/>
                  <a:ext cx="60840" cy="72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241" name="Ink 240">
                <a:extLst>
                  <a:ext uri="{FF2B5EF4-FFF2-40B4-BE49-F238E27FC236}">
                    <a16:creationId xmlns:a16="http://schemas.microsoft.com/office/drawing/2014/main" id="{7BD78C3B-ED1B-BEBB-B182-9678829115F4}"/>
                  </a:ext>
                </a:extLst>
              </p14:cNvPr>
              <p14:cNvContentPartPr/>
              <p14:nvPr/>
            </p14:nvContentPartPr>
            <p14:xfrm>
              <a:off x="10432771" y="1034831"/>
              <a:ext cx="333000" cy="264240"/>
            </p14:xfrm>
          </p:contentPart>
        </mc:Choice>
        <mc:Fallback xmlns="">
          <p:pic>
            <p:nvPicPr>
              <p:cNvPr id="241" name="Ink 240">
                <a:extLst>
                  <a:ext uri="{FF2B5EF4-FFF2-40B4-BE49-F238E27FC236}">
                    <a16:creationId xmlns:a16="http://schemas.microsoft.com/office/drawing/2014/main" id="{7BD78C3B-ED1B-BEBB-B182-9678829115F4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10415131" y="998831"/>
                <a:ext cx="368640" cy="33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242" name="Ink 241">
                <a:extLst>
                  <a:ext uri="{FF2B5EF4-FFF2-40B4-BE49-F238E27FC236}">
                    <a16:creationId xmlns:a16="http://schemas.microsoft.com/office/drawing/2014/main" id="{EDC819F1-9BAC-9CB2-4BC3-FADECEBA2281}"/>
                  </a:ext>
                </a:extLst>
              </p14:cNvPr>
              <p14:cNvContentPartPr/>
              <p14:nvPr/>
            </p14:nvContentPartPr>
            <p14:xfrm>
              <a:off x="10843531" y="3206351"/>
              <a:ext cx="657360" cy="42480"/>
            </p14:xfrm>
          </p:contentPart>
        </mc:Choice>
        <mc:Fallback xmlns="">
          <p:pic>
            <p:nvPicPr>
              <p:cNvPr id="242" name="Ink 241">
                <a:extLst>
                  <a:ext uri="{FF2B5EF4-FFF2-40B4-BE49-F238E27FC236}">
                    <a16:creationId xmlns:a16="http://schemas.microsoft.com/office/drawing/2014/main" id="{EDC819F1-9BAC-9CB2-4BC3-FADECEBA2281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10825891" y="3170711"/>
                <a:ext cx="693000" cy="11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243" name="Ink 242">
                <a:extLst>
                  <a:ext uri="{FF2B5EF4-FFF2-40B4-BE49-F238E27FC236}">
                    <a16:creationId xmlns:a16="http://schemas.microsoft.com/office/drawing/2014/main" id="{007D6797-A2F5-6078-2695-9278881CAAD4}"/>
                  </a:ext>
                </a:extLst>
              </p14:cNvPr>
              <p14:cNvContentPartPr/>
              <p14:nvPr/>
            </p14:nvContentPartPr>
            <p14:xfrm>
              <a:off x="10752811" y="992711"/>
              <a:ext cx="73800" cy="60480"/>
            </p14:xfrm>
          </p:contentPart>
        </mc:Choice>
        <mc:Fallback xmlns="">
          <p:pic>
            <p:nvPicPr>
              <p:cNvPr id="243" name="Ink 242">
                <a:extLst>
                  <a:ext uri="{FF2B5EF4-FFF2-40B4-BE49-F238E27FC236}">
                    <a16:creationId xmlns:a16="http://schemas.microsoft.com/office/drawing/2014/main" id="{007D6797-A2F5-6078-2695-9278881CAAD4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10734811" y="957071"/>
                <a:ext cx="10944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">
            <p14:nvContentPartPr>
              <p14:cNvPr id="244" name="Ink 243">
                <a:extLst>
                  <a:ext uri="{FF2B5EF4-FFF2-40B4-BE49-F238E27FC236}">
                    <a16:creationId xmlns:a16="http://schemas.microsoft.com/office/drawing/2014/main" id="{DCBCFF47-1C4C-8575-3B0D-BE8466400E2E}"/>
                  </a:ext>
                </a:extLst>
              </p14:cNvPr>
              <p14:cNvContentPartPr/>
              <p14:nvPr/>
            </p14:nvContentPartPr>
            <p14:xfrm>
              <a:off x="10713571" y="1002071"/>
              <a:ext cx="126720" cy="42840"/>
            </p14:xfrm>
          </p:contentPart>
        </mc:Choice>
        <mc:Fallback xmlns="">
          <p:pic>
            <p:nvPicPr>
              <p:cNvPr id="244" name="Ink 243">
                <a:extLst>
                  <a:ext uri="{FF2B5EF4-FFF2-40B4-BE49-F238E27FC236}">
                    <a16:creationId xmlns:a16="http://schemas.microsoft.com/office/drawing/2014/main" id="{DCBCFF47-1C4C-8575-3B0D-BE8466400E2E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10695571" y="966071"/>
                <a:ext cx="162360" cy="11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8">
            <p14:nvContentPartPr>
              <p14:cNvPr id="245" name="Ink 244">
                <a:extLst>
                  <a:ext uri="{FF2B5EF4-FFF2-40B4-BE49-F238E27FC236}">
                    <a16:creationId xmlns:a16="http://schemas.microsoft.com/office/drawing/2014/main" id="{E0A132E5-7369-900B-C90A-484F8690FED7}"/>
                  </a:ext>
                </a:extLst>
              </p14:cNvPr>
              <p14:cNvContentPartPr/>
              <p14:nvPr/>
            </p14:nvContentPartPr>
            <p14:xfrm>
              <a:off x="4927291" y="5860631"/>
              <a:ext cx="897480" cy="44280"/>
            </p14:xfrm>
          </p:contentPart>
        </mc:Choice>
        <mc:Fallback xmlns="">
          <p:pic>
            <p:nvPicPr>
              <p:cNvPr id="245" name="Ink 244">
                <a:extLst>
                  <a:ext uri="{FF2B5EF4-FFF2-40B4-BE49-F238E27FC236}">
                    <a16:creationId xmlns:a16="http://schemas.microsoft.com/office/drawing/2014/main" id="{E0A132E5-7369-900B-C90A-484F8690FED7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4873651" y="5752631"/>
                <a:ext cx="1005120" cy="25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0">
            <p14:nvContentPartPr>
              <p14:cNvPr id="246" name="Ink 245">
                <a:extLst>
                  <a:ext uri="{FF2B5EF4-FFF2-40B4-BE49-F238E27FC236}">
                    <a16:creationId xmlns:a16="http://schemas.microsoft.com/office/drawing/2014/main" id="{DE096945-0DC9-C4F8-49C2-9599278034CB}"/>
                  </a:ext>
                </a:extLst>
              </p14:cNvPr>
              <p14:cNvContentPartPr/>
              <p14:nvPr/>
            </p14:nvContentPartPr>
            <p14:xfrm>
              <a:off x="7779211" y="2872271"/>
              <a:ext cx="33120" cy="55440"/>
            </p14:xfrm>
          </p:contentPart>
        </mc:Choice>
        <mc:Fallback xmlns="">
          <p:pic>
            <p:nvPicPr>
              <p:cNvPr id="246" name="Ink 245">
                <a:extLst>
                  <a:ext uri="{FF2B5EF4-FFF2-40B4-BE49-F238E27FC236}">
                    <a16:creationId xmlns:a16="http://schemas.microsoft.com/office/drawing/2014/main" id="{DE096945-0DC9-C4F8-49C2-9599278034CB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7725211" y="2764631"/>
                <a:ext cx="140760" cy="27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247" name="Ink 246">
                <a:extLst>
                  <a:ext uri="{FF2B5EF4-FFF2-40B4-BE49-F238E27FC236}">
                    <a16:creationId xmlns:a16="http://schemas.microsoft.com/office/drawing/2014/main" id="{23081136-A234-0BB2-6F1F-526B9AED0D1C}"/>
                  </a:ext>
                </a:extLst>
              </p14:cNvPr>
              <p14:cNvContentPartPr/>
              <p14:nvPr/>
            </p14:nvContentPartPr>
            <p14:xfrm>
              <a:off x="7791811" y="4876751"/>
              <a:ext cx="55080" cy="79560"/>
            </p14:xfrm>
          </p:contentPart>
        </mc:Choice>
        <mc:Fallback xmlns="">
          <p:pic>
            <p:nvPicPr>
              <p:cNvPr id="247" name="Ink 246">
                <a:extLst>
                  <a:ext uri="{FF2B5EF4-FFF2-40B4-BE49-F238E27FC236}">
                    <a16:creationId xmlns:a16="http://schemas.microsoft.com/office/drawing/2014/main" id="{23081136-A234-0BB2-6F1F-526B9AED0D1C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7737811" y="4768751"/>
                <a:ext cx="162720" cy="295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58" name="Group 257">
            <a:extLst>
              <a:ext uri="{FF2B5EF4-FFF2-40B4-BE49-F238E27FC236}">
                <a16:creationId xmlns:a16="http://schemas.microsoft.com/office/drawing/2014/main" id="{0463CAF6-37A2-2829-13A5-B9D84A7F50DB}"/>
              </a:ext>
            </a:extLst>
          </p:cNvPr>
          <p:cNvGrpSpPr/>
          <p:nvPr/>
        </p:nvGrpSpPr>
        <p:grpSpPr>
          <a:xfrm>
            <a:off x="5758531" y="1293671"/>
            <a:ext cx="358920" cy="351720"/>
            <a:chOff x="5758531" y="1293671"/>
            <a:chExt cx="358920" cy="35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F058FB06-D2D9-C41B-0444-E7271B18D0FA}"/>
                    </a:ext>
                  </a:extLst>
                </p14:cNvPr>
                <p14:cNvContentPartPr/>
                <p14:nvPr/>
              </p14:nvContentPartPr>
              <p14:xfrm>
                <a:off x="5758531" y="1293671"/>
                <a:ext cx="195480" cy="2466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F058FB06-D2D9-C41B-0444-E7271B18D0FA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5749891" y="1285031"/>
                  <a:ext cx="21312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B0A2E66F-B617-0193-76FE-7772F2CD4BEE}"/>
                    </a:ext>
                  </a:extLst>
                </p14:cNvPr>
                <p14:cNvContentPartPr/>
                <p14:nvPr/>
              </p14:nvContentPartPr>
              <p14:xfrm>
                <a:off x="6037891" y="1573751"/>
                <a:ext cx="79560" cy="716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B0A2E66F-B617-0193-76FE-7772F2CD4BEE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6028891" y="1564751"/>
                  <a:ext cx="97200" cy="89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254" name="Ink 253">
                <a:extLst>
                  <a:ext uri="{FF2B5EF4-FFF2-40B4-BE49-F238E27FC236}">
                    <a16:creationId xmlns:a16="http://schemas.microsoft.com/office/drawing/2014/main" id="{5A343DC1-2C94-E994-FF43-9AC3C4769DDF}"/>
                  </a:ext>
                </a:extLst>
              </p14:cNvPr>
              <p14:cNvContentPartPr/>
              <p14:nvPr/>
            </p14:nvContentPartPr>
            <p14:xfrm>
              <a:off x="6274771" y="1553951"/>
              <a:ext cx="69840" cy="82080"/>
            </p14:xfrm>
          </p:contentPart>
        </mc:Choice>
        <mc:Fallback xmlns="">
          <p:pic>
            <p:nvPicPr>
              <p:cNvPr id="254" name="Ink 253">
                <a:extLst>
                  <a:ext uri="{FF2B5EF4-FFF2-40B4-BE49-F238E27FC236}">
                    <a16:creationId xmlns:a16="http://schemas.microsoft.com/office/drawing/2014/main" id="{5A343DC1-2C94-E994-FF43-9AC3C4769DDF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6266131" y="1545311"/>
                <a:ext cx="87480" cy="99720"/>
              </a:xfrm>
              <a:prstGeom prst="rect">
                <a:avLst/>
              </a:prstGeom>
            </p:spPr>
          </p:pic>
        </mc:Fallback>
      </mc:AlternateContent>
      <p:grpSp>
        <p:nvGrpSpPr>
          <p:cNvPr id="257" name="Group 256">
            <a:extLst>
              <a:ext uri="{FF2B5EF4-FFF2-40B4-BE49-F238E27FC236}">
                <a16:creationId xmlns:a16="http://schemas.microsoft.com/office/drawing/2014/main" id="{BFB5550B-703A-5F3D-603F-E50FD6ED1493}"/>
              </a:ext>
            </a:extLst>
          </p:cNvPr>
          <p:cNvGrpSpPr/>
          <p:nvPr/>
        </p:nvGrpSpPr>
        <p:grpSpPr>
          <a:xfrm>
            <a:off x="6555211" y="1249751"/>
            <a:ext cx="390600" cy="326160"/>
            <a:chOff x="6555211" y="1249751"/>
            <a:chExt cx="390600" cy="32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BD7F9F8A-FFE2-2DB8-11F8-21AE6564EE30}"/>
                    </a:ext>
                  </a:extLst>
                </p14:cNvPr>
                <p14:cNvContentPartPr/>
                <p14:nvPr/>
              </p14:nvContentPartPr>
              <p14:xfrm>
                <a:off x="6555211" y="1249751"/>
                <a:ext cx="199080" cy="25776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BD7F9F8A-FFE2-2DB8-11F8-21AE6564EE30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6546211" y="1240751"/>
                  <a:ext cx="21672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F45AAB1B-748C-F9F1-9621-22AC4CAC4A76}"/>
                    </a:ext>
                  </a:extLst>
                </p14:cNvPr>
                <p14:cNvContentPartPr/>
                <p14:nvPr/>
              </p14:nvContentPartPr>
              <p14:xfrm>
                <a:off x="6830251" y="1500311"/>
                <a:ext cx="115560" cy="7560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F45AAB1B-748C-F9F1-9621-22AC4CAC4A76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6821251" y="1491311"/>
                  <a:ext cx="133200" cy="93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4">
            <p14:nvContentPartPr>
              <p14:cNvPr id="259" name="Ink 258">
                <a:extLst>
                  <a:ext uri="{FF2B5EF4-FFF2-40B4-BE49-F238E27FC236}">
                    <a16:creationId xmlns:a16="http://schemas.microsoft.com/office/drawing/2014/main" id="{3C8215EA-3A13-490C-0A13-7778D861CE00}"/>
                  </a:ext>
                </a:extLst>
              </p14:cNvPr>
              <p14:cNvContentPartPr/>
              <p14:nvPr/>
            </p14:nvContentPartPr>
            <p14:xfrm>
              <a:off x="5602651" y="1783271"/>
              <a:ext cx="280080" cy="385560"/>
            </p14:xfrm>
          </p:contentPart>
        </mc:Choice>
        <mc:Fallback xmlns="">
          <p:pic>
            <p:nvPicPr>
              <p:cNvPr id="259" name="Ink 258">
                <a:extLst>
                  <a:ext uri="{FF2B5EF4-FFF2-40B4-BE49-F238E27FC236}">
                    <a16:creationId xmlns:a16="http://schemas.microsoft.com/office/drawing/2014/main" id="{3C8215EA-3A13-490C-0A13-7778D861CE00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5593651" y="1774631"/>
                <a:ext cx="297720" cy="403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66" name="Group 265">
            <a:extLst>
              <a:ext uri="{FF2B5EF4-FFF2-40B4-BE49-F238E27FC236}">
                <a16:creationId xmlns:a16="http://schemas.microsoft.com/office/drawing/2014/main" id="{A78BC513-20A4-7E66-0C73-24ECD379E095}"/>
              </a:ext>
            </a:extLst>
          </p:cNvPr>
          <p:cNvGrpSpPr/>
          <p:nvPr/>
        </p:nvGrpSpPr>
        <p:grpSpPr>
          <a:xfrm>
            <a:off x="6009811" y="1803431"/>
            <a:ext cx="973080" cy="337320"/>
            <a:chOff x="6009811" y="1803431"/>
            <a:chExt cx="973080" cy="33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0289F8DC-673E-03FA-CC69-1D548F2966EC}"/>
                    </a:ext>
                  </a:extLst>
                </p14:cNvPr>
                <p14:cNvContentPartPr/>
                <p14:nvPr/>
              </p14:nvContentPartPr>
              <p14:xfrm>
                <a:off x="6009811" y="1836551"/>
                <a:ext cx="191520" cy="22500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0289F8DC-673E-03FA-CC69-1D548F2966EC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6001171" y="1827911"/>
                  <a:ext cx="20916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D60A381E-D5D3-0EE0-1E86-ADE31B7CB441}"/>
                    </a:ext>
                  </a:extLst>
                </p14:cNvPr>
                <p14:cNvContentPartPr/>
                <p14:nvPr/>
              </p14:nvContentPartPr>
              <p14:xfrm>
                <a:off x="6259291" y="2034191"/>
                <a:ext cx="73440" cy="10656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D60A381E-D5D3-0EE0-1E86-ADE31B7CB441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6250651" y="2025191"/>
                  <a:ext cx="9108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14FF6340-48F1-620F-1548-12D6B46F3A0F}"/>
                    </a:ext>
                  </a:extLst>
                </p14:cNvPr>
                <p14:cNvContentPartPr/>
                <p14:nvPr/>
              </p14:nvContentPartPr>
              <p14:xfrm>
                <a:off x="6415171" y="1934111"/>
                <a:ext cx="98640" cy="3672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14FF6340-48F1-620F-1548-12D6B46F3A0F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6406531" y="1925111"/>
                  <a:ext cx="1162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5D8A81C5-8943-AA46-E4CF-AB0D244FA404}"/>
                    </a:ext>
                  </a:extLst>
                </p14:cNvPr>
                <p14:cNvContentPartPr/>
                <p14:nvPr/>
              </p14:nvContentPartPr>
              <p14:xfrm>
                <a:off x="6614611" y="1803431"/>
                <a:ext cx="201240" cy="24300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5D8A81C5-8943-AA46-E4CF-AB0D244FA404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6605971" y="1794431"/>
                  <a:ext cx="21888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9DE8699C-B696-E011-F9A1-6A9F30A5F120}"/>
                    </a:ext>
                  </a:extLst>
                </p14:cNvPr>
                <p14:cNvContentPartPr/>
                <p14:nvPr/>
              </p14:nvContentPartPr>
              <p14:xfrm>
                <a:off x="6860131" y="2021591"/>
                <a:ext cx="122760" cy="11052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9DE8699C-B696-E011-F9A1-6A9F30A5F120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6851491" y="2012591"/>
                  <a:ext cx="140400" cy="12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F7AFD851-E1AE-91B7-5443-3F659480D7B9}"/>
              </a:ext>
            </a:extLst>
          </p:cNvPr>
          <p:cNvGrpSpPr/>
          <p:nvPr/>
        </p:nvGrpSpPr>
        <p:grpSpPr>
          <a:xfrm>
            <a:off x="5624251" y="2372231"/>
            <a:ext cx="1477080" cy="443880"/>
            <a:chOff x="5624251" y="2372231"/>
            <a:chExt cx="1477080" cy="44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102CA6AF-138E-8912-E8AC-389F69371241}"/>
                    </a:ext>
                  </a:extLst>
                </p14:cNvPr>
                <p14:cNvContentPartPr/>
                <p14:nvPr/>
              </p14:nvContentPartPr>
              <p14:xfrm>
                <a:off x="5624251" y="2372231"/>
                <a:ext cx="446040" cy="30492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102CA6AF-138E-8912-E8AC-389F69371241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5615251" y="2363591"/>
                  <a:ext cx="46368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BB5CF2F5-CFAC-3571-F430-A0DE0F7DD061}"/>
                    </a:ext>
                  </a:extLst>
                </p14:cNvPr>
                <p14:cNvContentPartPr/>
                <p14:nvPr/>
              </p14:nvContentPartPr>
              <p14:xfrm>
                <a:off x="6220051" y="2518391"/>
                <a:ext cx="432720" cy="29772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BB5CF2F5-CFAC-3571-F430-A0DE0F7DD061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6211051" y="2509751"/>
                  <a:ext cx="45036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D97728F7-348F-3048-FB19-7A65F5C589CA}"/>
                    </a:ext>
                  </a:extLst>
                </p14:cNvPr>
                <p14:cNvContentPartPr/>
                <p14:nvPr/>
              </p14:nvContentPartPr>
              <p14:xfrm>
                <a:off x="6783451" y="2381951"/>
                <a:ext cx="317880" cy="26892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D97728F7-348F-3048-FB19-7A65F5C589CA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6774451" y="2373311"/>
                  <a:ext cx="33552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EA09ABE8-51DA-B370-3699-CBAE4B834BEF}"/>
                    </a:ext>
                  </a:extLst>
                </p14:cNvPr>
                <p14:cNvContentPartPr/>
                <p14:nvPr/>
              </p14:nvContentPartPr>
              <p14:xfrm>
                <a:off x="6791731" y="2423711"/>
                <a:ext cx="183600" cy="5148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EA09ABE8-51DA-B370-3699-CBAE4B834BEF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783091" y="2415071"/>
                  <a:ext cx="201240" cy="6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942D9561-67B1-DDBC-AEAF-EC5E88A850F4}"/>
              </a:ext>
            </a:extLst>
          </p:cNvPr>
          <p:cNvGrpSpPr/>
          <p:nvPr/>
        </p:nvGrpSpPr>
        <p:grpSpPr>
          <a:xfrm>
            <a:off x="5630011" y="2780111"/>
            <a:ext cx="1306080" cy="849240"/>
            <a:chOff x="5630011" y="2780111"/>
            <a:chExt cx="1306080" cy="84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E3743122-E76A-FB5C-BE3B-308EB8BBC485}"/>
                    </a:ext>
                  </a:extLst>
                </p14:cNvPr>
                <p14:cNvContentPartPr/>
                <p14:nvPr/>
              </p14:nvContentPartPr>
              <p14:xfrm>
                <a:off x="5630011" y="3014111"/>
                <a:ext cx="705240" cy="23364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E3743122-E76A-FB5C-BE3B-308EB8BBC485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5621371" y="3005471"/>
                  <a:ext cx="72288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47734396-6A4B-62C5-D280-76881E1DDB44}"/>
                    </a:ext>
                  </a:extLst>
                </p14:cNvPr>
                <p14:cNvContentPartPr/>
                <p14:nvPr/>
              </p14:nvContentPartPr>
              <p14:xfrm>
                <a:off x="6537931" y="2780111"/>
                <a:ext cx="398160" cy="35928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47734396-6A4B-62C5-D280-76881E1DDB44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6528931" y="2771471"/>
                  <a:ext cx="415800" cy="37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EEE0398B-EE20-0CCA-78B8-D41B07100427}"/>
                    </a:ext>
                  </a:extLst>
                </p14:cNvPr>
                <p14:cNvContentPartPr/>
                <p14:nvPr/>
              </p14:nvContentPartPr>
              <p14:xfrm>
                <a:off x="6688771" y="2942471"/>
                <a:ext cx="236880" cy="4320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EEE0398B-EE20-0CCA-78B8-D41B07100427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6680131" y="2933471"/>
                  <a:ext cx="25452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8014216A-C8B5-CD6F-C678-2ADDE647D0FD}"/>
                    </a:ext>
                  </a:extLst>
                </p14:cNvPr>
                <p14:cNvContentPartPr/>
                <p14:nvPr/>
              </p14:nvContentPartPr>
              <p14:xfrm>
                <a:off x="5910811" y="3432431"/>
                <a:ext cx="46080" cy="19692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8014216A-C8B5-CD6F-C678-2ADDE647D0FD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5901811" y="3423431"/>
                  <a:ext cx="637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3F145B16-D818-1567-DACC-CF78ADBFEF33}"/>
                    </a:ext>
                  </a:extLst>
                </p14:cNvPr>
                <p14:cNvContentPartPr/>
                <p14:nvPr/>
              </p14:nvContentPartPr>
              <p14:xfrm>
                <a:off x="5788051" y="3370511"/>
                <a:ext cx="315360" cy="8424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3F145B16-D818-1567-DACC-CF78ADBFEF33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5779411" y="3361871"/>
                  <a:ext cx="33300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F937A3DD-CEDC-9E64-DCD8-9C41BD6579D3}"/>
                    </a:ext>
                  </a:extLst>
                </p14:cNvPr>
                <p14:cNvContentPartPr/>
                <p14:nvPr/>
              </p14:nvContentPartPr>
              <p14:xfrm>
                <a:off x="6157771" y="3456551"/>
                <a:ext cx="185400" cy="3708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F937A3DD-CEDC-9E64-DCD8-9C41BD6579D3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6148771" y="3447551"/>
                  <a:ext cx="20304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46B385B8-CE53-CEDF-AD4F-18E9A4109776}"/>
                    </a:ext>
                  </a:extLst>
                </p14:cNvPr>
                <p14:cNvContentPartPr/>
                <p14:nvPr/>
              </p14:nvContentPartPr>
              <p14:xfrm>
                <a:off x="6186931" y="3522431"/>
                <a:ext cx="174600" cy="5076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46B385B8-CE53-CEDF-AD4F-18E9A4109776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6178291" y="3513791"/>
                  <a:ext cx="19224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61675F36-E732-3C07-6E4F-29BFF5D0A07A}"/>
                    </a:ext>
                  </a:extLst>
                </p14:cNvPr>
                <p14:cNvContentPartPr/>
                <p14:nvPr/>
              </p14:nvContentPartPr>
              <p14:xfrm>
                <a:off x="6465571" y="3335231"/>
                <a:ext cx="263880" cy="25740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61675F36-E732-3C07-6E4F-29BFF5D0A07A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6456571" y="3326231"/>
                  <a:ext cx="281520" cy="27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0">
            <p14:nvContentPartPr>
              <p14:cNvPr id="288" name="Ink 287">
                <a:extLst>
                  <a:ext uri="{FF2B5EF4-FFF2-40B4-BE49-F238E27FC236}">
                    <a16:creationId xmlns:a16="http://schemas.microsoft.com/office/drawing/2014/main" id="{F85EA092-AA58-878D-62BF-A80674FDB978}"/>
                  </a:ext>
                </a:extLst>
              </p14:cNvPr>
              <p14:cNvContentPartPr/>
              <p14:nvPr/>
            </p14:nvContentPartPr>
            <p14:xfrm>
              <a:off x="7292131" y="3738791"/>
              <a:ext cx="145800" cy="76680"/>
            </p14:xfrm>
          </p:contentPart>
        </mc:Choice>
        <mc:Fallback xmlns="">
          <p:pic>
            <p:nvPicPr>
              <p:cNvPr id="288" name="Ink 287">
                <a:extLst>
                  <a:ext uri="{FF2B5EF4-FFF2-40B4-BE49-F238E27FC236}">
                    <a16:creationId xmlns:a16="http://schemas.microsoft.com/office/drawing/2014/main" id="{F85EA092-AA58-878D-62BF-A80674FDB978}"/>
                  </a:ext>
                </a:extLst>
              </p:cNvPr>
              <p:cNvPicPr/>
              <p:nvPr/>
            </p:nvPicPr>
            <p:blipFill>
              <a:blip r:embed="rId271"/>
              <a:stretch>
                <a:fillRect/>
              </a:stretch>
            </p:blipFill>
            <p:spPr>
              <a:xfrm>
                <a:off x="7238131" y="3631151"/>
                <a:ext cx="253440" cy="292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168807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BDD808-3A0C-1BE8-43A9-D6765F7D0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70058" cy="533265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1993F22-DF1D-CCF8-E083-B366C296A3A0}"/>
              </a:ext>
            </a:extLst>
          </p:cNvPr>
          <p:cNvGrpSpPr/>
          <p:nvPr/>
        </p:nvGrpSpPr>
        <p:grpSpPr>
          <a:xfrm>
            <a:off x="5587531" y="1608671"/>
            <a:ext cx="317520" cy="204480"/>
            <a:chOff x="5587531" y="1608671"/>
            <a:chExt cx="317520" cy="20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F9EE539A-60E9-C975-B4B0-970DC91EE86D}"/>
                    </a:ext>
                  </a:extLst>
                </p14:cNvPr>
                <p14:cNvContentPartPr/>
                <p14:nvPr/>
              </p14:nvContentPartPr>
              <p14:xfrm>
                <a:off x="5587531" y="1608671"/>
                <a:ext cx="122400" cy="2044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F9EE539A-60E9-C975-B4B0-970DC91EE86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578531" y="1599671"/>
                  <a:ext cx="14004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93E2731-0AAB-DA12-6056-1EC8D1E04DFF}"/>
                    </a:ext>
                  </a:extLst>
                </p14:cNvPr>
                <p14:cNvContentPartPr/>
                <p14:nvPr/>
              </p14:nvContentPartPr>
              <p14:xfrm>
                <a:off x="5783371" y="1633511"/>
                <a:ext cx="121680" cy="1497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93E2731-0AAB-DA12-6056-1EC8D1E04DF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774731" y="1624871"/>
                  <a:ext cx="139320" cy="16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CF97B6D-11EB-6D0F-592C-AE245AEBA6CD}"/>
              </a:ext>
            </a:extLst>
          </p:cNvPr>
          <p:cNvGrpSpPr/>
          <p:nvPr/>
        </p:nvGrpSpPr>
        <p:grpSpPr>
          <a:xfrm>
            <a:off x="7175243" y="2404210"/>
            <a:ext cx="3519207" cy="559587"/>
            <a:chOff x="7175243" y="2404210"/>
            <a:chExt cx="3519207" cy="55958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E98DC25E-2D71-4691-10E6-F1D47BDAFA3E}"/>
                    </a:ext>
                  </a:extLst>
                </p14:cNvPr>
                <p14:cNvContentPartPr/>
                <p14:nvPr/>
              </p14:nvContentPartPr>
              <p14:xfrm>
                <a:off x="7175243" y="2543820"/>
                <a:ext cx="240233" cy="201818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E98DC25E-2D71-4691-10E6-F1D47BDAFA3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166252" y="2534826"/>
                  <a:ext cx="257855" cy="2194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D67D85F-CC08-9876-5A75-C0966CB4E1A1}"/>
                    </a:ext>
                  </a:extLst>
                </p14:cNvPr>
                <p14:cNvContentPartPr/>
                <p14:nvPr/>
              </p14:nvContentPartPr>
              <p14:xfrm>
                <a:off x="7256945" y="2678557"/>
                <a:ext cx="181178" cy="93456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D67D85F-CC08-9876-5A75-C0966CB4E1A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248317" y="2669930"/>
                  <a:ext cx="198793" cy="1110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C6E7C302-BD9E-2BB6-3FBC-AAF4995983BC}"/>
                    </a:ext>
                  </a:extLst>
                </p14:cNvPr>
                <p14:cNvContentPartPr/>
                <p14:nvPr/>
              </p14:nvContentPartPr>
              <p14:xfrm>
                <a:off x="7551359" y="2612908"/>
                <a:ext cx="113236" cy="8887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C6E7C302-BD9E-2BB6-3FBC-AAF4995983B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542372" y="2604021"/>
                  <a:ext cx="130850" cy="263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6EB35B99-3952-837B-9CBC-07ED93AA729D}"/>
                    </a:ext>
                  </a:extLst>
                </p14:cNvPr>
                <p14:cNvContentPartPr/>
                <p14:nvPr/>
              </p14:nvContentPartPr>
              <p14:xfrm>
                <a:off x="7556232" y="2679417"/>
                <a:ext cx="112089" cy="111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6EB35B99-3952-837B-9CBC-07ED93AA729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547610" y="2670401"/>
                  <a:ext cx="129693" cy="288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24941B8-1D15-85C1-A55F-643DA6D99256}"/>
                    </a:ext>
                  </a:extLst>
                </p14:cNvPr>
                <p14:cNvContentPartPr/>
                <p14:nvPr/>
              </p14:nvContentPartPr>
              <p14:xfrm>
                <a:off x="7836026" y="2537800"/>
                <a:ext cx="22647" cy="207552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24941B8-1D15-85C1-A55F-643DA6D9925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827399" y="2528807"/>
                  <a:ext cx="40261" cy="2251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36BADA7-3332-F8C5-AB52-F67ADB9A7DB3}"/>
                    </a:ext>
                  </a:extLst>
                </p14:cNvPr>
                <p14:cNvContentPartPr/>
                <p14:nvPr/>
              </p14:nvContentPartPr>
              <p14:xfrm>
                <a:off x="7748590" y="2542387"/>
                <a:ext cx="234212" cy="14334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36BADA7-3332-F8C5-AB52-F67ADB9A7DB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739596" y="2533428"/>
                  <a:ext cx="251841" cy="318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125295B-92F9-147D-B64A-3F30DD505C4C}"/>
                    </a:ext>
                  </a:extLst>
                </p14:cNvPr>
                <p14:cNvContentPartPr/>
                <p14:nvPr/>
              </p14:nvContentPartPr>
              <p14:xfrm>
                <a:off x="7953275" y="2412523"/>
                <a:ext cx="155664" cy="450078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125295B-92F9-147D-B64A-3F30DD505C4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944287" y="2403521"/>
                  <a:ext cx="173280" cy="4677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849ADD11-310A-95A4-131D-E2B565BD5F40}"/>
                    </a:ext>
                  </a:extLst>
                </p14:cNvPr>
                <p14:cNvContentPartPr/>
                <p14:nvPr/>
              </p14:nvContentPartPr>
              <p14:xfrm>
                <a:off x="8081992" y="2511713"/>
                <a:ext cx="198378" cy="321648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849ADD11-310A-95A4-131D-E2B565BD5F4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073351" y="2502718"/>
                  <a:ext cx="216020" cy="3392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1728DD2-384E-AD99-881B-DEF95E6A2EBC}"/>
                    </a:ext>
                  </a:extLst>
                </p14:cNvPr>
                <p14:cNvContentPartPr/>
                <p14:nvPr/>
              </p14:nvContentPartPr>
              <p14:xfrm>
                <a:off x="8285817" y="2793226"/>
                <a:ext cx="83995" cy="86575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1728DD2-384E-AD99-881B-DEF95E6A2EB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276843" y="2784245"/>
                  <a:ext cx="101584" cy="1041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B7BD0EF-C17E-B326-6098-6FDA09A3821F}"/>
                    </a:ext>
                  </a:extLst>
                </p14:cNvPr>
                <p14:cNvContentPartPr/>
                <p14:nvPr/>
              </p14:nvContentPartPr>
              <p14:xfrm>
                <a:off x="8399340" y="2641002"/>
                <a:ext cx="144197" cy="13187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B7BD0EF-C17E-B326-6098-6FDA09A3821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390688" y="2632092"/>
                  <a:ext cx="161861" cy="306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6400EBA5-7863-0977-63FA-60B2DC917449}"/>
                    </a:ext>
                  </a:extLst>
                </p14:cNvPr>
                <p14:cNvContentPartPr/>
                <p14:nvPr/>
              </p14:nvContentPartPr>
              <p14:xfrm>
                <a:off x="8632692" y="2545827"/>
                <a:ext cx="167417" cy="301294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6400EBA5-7863-0977-63FA-60B2DC91744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623691" y="2536828"/>
                  <a:ext cx="185059" cy="3189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BA395C1-BD46-5111-9F0D-94ADF7062DB7}"/>
                    </a:ext>
                  </a:extLst>
                </p14:cNvPr>
                <p14:cNvContentPartPr/>
                <p14:nvPr/>
              </p14:nvContentPartPr>
              <p14:xfrm>
                <a:off x="8805556" y="2841674"/>
                <a:ext cx="78262" cy="98616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BA395C1-BD46-5111-9F0D-94ADF7062DB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796540" y="2832676"/>
                  <a:ext cx="95934" cy="1162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522391B-9E17-FDE7-09CC-9DE18C6B4911}"/>
                    </a:ext>
                  </a:extLst>
                </p14:cNvPr>
                <p14:cNvContentPartPr/>
                <p14:nvPr/>
              </p14:nvContentPartPr>
              <p14:xfrm>
                <a:off x="8870918" y="2481038"/>
                <a:ext cx="130150" cy="482759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522391B-9E17-FDE7-09CC-9DE18C6B491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861905" y="2472038"/>
                  <a:ext cx="147816" cy="5003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46F61499-D005-77FF-CE81-4A3D3DC1618F}"/>
                    </a:ext>
                  </a:extLst>
                </p14:cNvPr>
                <p14:cNvContentPartPr/>
                <p14:nvPr/>
              </p14:nvContentPartPr>
              <p14:xfrm>
                <a:off x="9128351" y="2703211"/>
                <a:ext cx="163117" cy="16054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46F61499-D005-77FF-CE81-4A3D3DC1618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19369" y="2694292"/>
                  <a:ext cx="180722" cy="335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94D8F51-A06F-53DA-2202-2094A7344CE6}"/>
                    </a:ext>
                  </a:extLst>
                </p14:cNvPr>
                <p14:cNvContentPartPr/>
                <p14:nvPr/>
              </p14:nvContentPartPr>
              <p14:xfrm>
                <a:off x="9143831" y="2789786"/>
                <a:ext cx="135883" cy="8027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94D8F51-A06F-53DA-2202-2094A7344CE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135204" y="2781061"/>
                  <a:ext cx="153497" cy="251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FF170DB-B1BA-18F0-A186-8100192319D8}"/>
                    </a:ext>
                  </a:extLst>
                </p14:cNvPr>
                <p14:cNvContentPartPr/>
                <p14:nvPr/>
              </p14:nvContentPartPr>
              <p14:xfrm>
                <a:off x="9404704" y="2736178"/>
                <a:ext cx="136457" cy="7167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FF170DB-B1BA-18F0-A186-8100192319D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396063" y="2727219"/>
                  <a:ext cx="154099" cy="247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6D170BE0-C643-399F-5687-7BEEEA8E0104}"/>
                    </a:ext>
                  </a:extLst>
                </p14:cNvPr>
                <p14:cNvContentPartPr/>
                <p14:nvPr/>
              </p14:nvContentPartPr>
              <p14:xfrm>
                <a:off x="9670164" y="2404210"/>
                <a:ext cx="193505" cy="293841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6D170BE0-C643-399F-5687-7BEEEA8E0104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661172" y="2395208"/>
                  <a:ext cx="211129" cy="3114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83D31E5-309A-31B5-4477-9EE920D40596}"/>
                    </a:ext>
                  </a:extLst>
                </p14:cNvPr>
                <p14:cNvContentPartPr/>
                <p14:nvPr/>
              </p14:nvContentPartPr>
              <p14:xfrm>
                <a:off x="9787414" y="2673970"/>
                <a:ext cx="90589" cy="100049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83D31E5-309A-31B5-4477-9EE920D4059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778786" y="2664973"/>
                  <a:ext cx="108204" cy="1176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7EB1637-CA25-4010-1AAB-0BED2CA6046B}"/>
                    </a:ext>
                  </a:extLst>
                </p14:cNvPr>
                <p14:cNvContentPartPr/>
                <p14:nvPr/>
              </p14:nvContentPartPr>
              <p14:xfrm>
                <a:off x="9987512" y="2417970"/>
                <a:ext cx="11754" cy="278647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7EB1637-CA25-4010-1AAB-0BED2CA6046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978329" y="2408970"/>
                  <a:ext cx="29752" cy="2962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C39F8D4-D5EB-AD32-3379-77C892E71862}"/>
                    </a:ext>
                  </a:extLst>
                </p14:cNvPr>
                <p14:cNvContentPartPr/>
                <p14:nvPr/>
              </p14:nvContentPartPr>
              <p14:xfrm>
                <a:off x="10096448" y="2413097"/>
                <a:ext cx="10320" cy="286674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C39F8D4-D5EB-AD32-3379-77C892E7186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087551" y="2404105"/>
                  <a:ext cx="27757" cy="3042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AAAE383-ACC8-4477-391D-218F6D4EB3C8}"/>
                    </a:ext>
                  </a:extLst>
                </p14:cNvPr>
                <p14:cNvContentPartPr/>
                <p14:nvPr/>
              </p14:nvContentPartPr>
              <p14:xfrm>
                <a:off x="10008439" y="2572487"/>
                <a:ext cx="121550" cy="146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AAAE383-ACC8-4477-391D-218F6D4EB3C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999449" y="2563929"/>
                  <a:ext cx="139171" cy="320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674DF45-EF8B-6A2F-526E-0086F3665794}"/>
                    </a:ext>
                  </a:extLst>
                </p14:cNvPr>
                <p14:cNvContentPartPr/>
                <p14:nvPr/>
              </p14:nvContentPartPr>
              <p14:xfrm>
                <a:off x="10163816" y="2671677"/>
                <a:ext cx="101196" cy="78549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674DF45-EF8B-6A2F-526E-0086F3665794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154845" y="2662710"/>
                  <a:ext cx="118780" cy="961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7A1D02BB-2C7A-29AE-001D-55EB0BDC1C2D}"/>
                    </a:ext>
                  </a:extLst>
                </p14:cNvPr>
                <p14:cNvContentPartPr/>
                <p14:nvPr/>
              </p14:nvContentPartPr>
              <p14:xfrm>
                <a:off x="10293106" y="2647023"/>
                <a:ext cx="118396" cy="112376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7A1D02BB-2C7A-29AE-001D-55EB0BDC1C2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284109" y="2638379"/>
                  <a:ext cx="136029" cy="1300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CB4BD07-727D-A178-8EDF-AC521364B3DD}"/>
                    </a:ext>
                  </a:extLst>
                </p14:cNvPr>
                <p14:cNvContentPartPr/>
                <p14:nvPr/>
              </p14:nvContentPartPr>
              <p14:xfrm>
                <a:off x="10541652" y="2450364"/>
                <a:ext cx="8600" cy="262306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CB4BD07-727D-A178-8EDF-AC521364B3D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532694" y="2441369"/>
                  <a:ext cx="26158" cy="2799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EC2ACBE6-020F-76F8-93B6-DAD95B0CF93C}"/>
                    </a:ext>
                  </a:extLst>
                </p14:cNvPr>
                <p14:cNvContentPartPr/>
                <p14:nvPr/>
              </p14:nvContentPartPr>
              <p14:xfrm>
                <a:off x="10452497" y="2464125"/>
                <a:ext cx="241953" cy="25227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EC2ACBE6-020F-76F8-93B6-DAD95B0CF93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443496" y="2455598"/>
                  <a:ext cx="259595" cy="4263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69EBF2E-56A3-7323-5859-E65430E614C2}"/>
              </a:ext>
            </a:extLst>
          </p:cNvPr>
          <p:cNvGrpSpPr/>
          <p:nvPr/>
        </p:nvGrpSpPr>
        <p:grpSpPr>
          <a:xfrm>
            <a:off x="9727499" y="2847408"/>
            <a:ext cx="894995" cy="275493"/>
            <a:chOff x="9727499" y="2847408"/>
            <a:chExt cx="894995" cy="275493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1FD520F-FC89-C899-84F2-B0795937ADC7}"/>
                    </a:ext>
                  </a:extLst>
                </p14:cNvPr>
                <p14:cNvContentPartPr/>
                <p14:nvPr/>
              </p14:nvContentPartPr>
              <p14:xfrm>
                <a:off x="9727499" y="2847408"/>
                <a:ext cx="894995" cy="35834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1FD520F-FC89-C899-84F2-B0795937ADC7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718502" y="2838449"/>
                  <a:ext cx="912629" cy="533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76DA714-65C7-D57B-CBDD-EAFBA01BAF01}"/>
                    </a:ext>
                  </a:extLst>
                </p14:cNvPr>
                <p14:cNvContentPartPr/>
                <p14:nvPr/>
              </p14:nvContentPartPr>
              <p14:xfrm>
                <a:off x="10087561" y="2945163"/>
                <a:ext cx="26661" cy="177738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76DA714-65C7-D57B-CBDD-EAFBA01BAF0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078554" y="2936168"/>
                  <a:ext cx="44315" cy="1953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4C772BC-04FA-1CF4-F470-1C073067D3EB}"/>
                    </a:ext>
                  </a:extLst>
                </p14:cNvPr>
                <p14:cNvContentPartPr/>
                <p14:nvPr/>
              </p14:nvContentPartPr>
              <p14:xfrm>
                <a:off x="9975758" y="2938570"/>
                <a:ext cx="212999" cy="77975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4C772BC-04FA-1CF4-F470-1C073067D3EB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966763" y="2929587"/>
                  <a:ext cx="230629" cy="955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027F5543-9DB0-C56E-2028-BEFFD23C98B3}"/>
                    </a:ext>
                  </a:extLst>
                </p14:cNvPr>
                <p14:cNvContentPartPr/>
                <p14:nvPr/>
              </p14:nvContentPartPr>
              <p14:xfrm>
                <a:off x="10275906" y="3001925"/>
                <a:ext cx="14047" cy="120403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027F5543-9DB0-C56E-2028-BEFFD23C98B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266902" y="2993299"/>
                  <a:ext cx="31696" cy="1380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0FC637C-C98A-38A9-1860-DEEADE285D8A}"/>
                    </a:ext>
                  </a:extLst>
                </p14:cNvPr>
                <p14:cNvContentPartPr/>
                <p14:nvPr/>
              </p14:nvContentPartPr>
              <p14:xfrm>
                <a:off x="10347001" y="2993038"/>
                <a:ext cx="14907" cy="129003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0FC637C-C98A-38A9-1860-DEEADE285D8A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337911" y="2984390"/>
                  <a:ext cx="32723" cy="1466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1C49A1E-D5AD-8D17-3054-2661C3001A17}"/>
                    </a:ext>
                  </a:extLst>
                </p14:cNvPr>
                <p14:cNvContentPartPr/>
                <p14:nvPr/>
              </p14:nvContentPartPr>
              <p14:xfrm>
                <a:off x="10208824" y="2972971"/>
                <a:ext cx="245106" cy="42428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1C49A1E-D5AD-8D17-3054-2661C3001A17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200186" y="2963982"/>
                  <a:ext cx="262742" cy="6004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C3E1488-B08E-BC55-4446-823DBAEE9C8C}"/>
              </a:ext>
            </a:extLst>
          </p:cNvPr>
          <p:cNvGrpSpPr/>
          <p:nvPr/>
        </p:nvGrpSpPr>
        <p:grpSpPr>
          <a:xfrm>
            <a:off x="10812559" y="2371816"/>
            <a:ext cx="896142" cy="991891"/>
            <a:chOff x="10812559" y="2371816"/>
            <a:chExt cx="896142" cy="99189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BA7374F-EE2E-9A34-ECC7-5787CF6464A0}"/>
                    </a:ext>
                  </a:extLst>
                </p14:cNvPr>
                <p14:cNvContentPartPr/>
                <p14:nvPr/>
              </p14:nvContentPartPr>
              <p14:xfrm>
                <a:off x="10951882" y="2434884"/>
                <a:ext cx="131297" cy="264027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BA7374F-EE2E-9A34-ECC7-5787CF6464A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942889" y="2425891"/>
                  <a:ext cx="148923" cy="2816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9698625-45FE-6E0D-97FB-4C3F7159211E}"/>
                    </a:ext>
                  </a:extLst>
                </p14:cNvPr>
                <p14:cNvContentPartPr/>
                <p14:nvPr/>
              </p14:nvContentPartPr>
              <p14:xfrm>
                <a:off x="11206449" y="2467278"/>
                <a:ext cx="34401" cy="215579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9698625-45FE-6E0D-97FB-4C3F7159211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197490" y="2458281"/>
                  <a:ext cx="51960" cy="2332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90603FC-CC6E-DDA2-9635-8E01D3F64B00}"/>
                    </a:ext>
                  </a:extLst>
                </p14:cNvPr>
                <p14:cNvContentPartPr/>
                <p14:nvPr/>
              </p14:nvContentPartPr>
              <p14:xfrm>
                <a:off x="11323985" y="2446924"/>
                <a:ext cx="15194" cy="231919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90603FC-CC6E-DDA2-9635-8E01D3F64B0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314941" y="2438294"/>
                  <a:ext cx="32920" cy="2495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E99CC59-D023-4B3C-8E1B-0AC20C387DB5}"/>
                    </a:ext>
                  </a:extLst>
                </p14:cNvPr>
                <p14:cNvContentPartPr/>
                <p14:nvPr/>
              </p14:nvContentPartPr>
              <p14:xfrm>
                <a:off x="11233109" y="2577648"/>
                <a:ext cx="124990" cy="6307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E99CC59-D023-4B3C-8E1B-0AC20C387DB5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1224464" y="2568888"/>
                  <a:ext cx="142640" cy="234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83BE0063-3198-8B3F-A305-CC19EFF367BC}"/>
                    </a:ext>
                  </a:extLst>
                </p14:cNvPr>
                <p14:cNvContentPartPr/>
                <p14:nvPr/>
              </p14:nvContentPartPr>
              <p14:xfrm>
                <a:off x="11354086" y="2681137"/>
                <a:ext cx="76829" cy="82562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83BE0063-3198-8B3F-A305-CC19EFF367B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1345470" y="2672124"/>
                  <a:ext cx="94421" cy="1002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0B0ADD6-513E-34A1-1DE5-B843ECC03F84}"/>
                    </a:ext>
                  </a:extLst>
                </p14:cNvPr>
                <p14:cNvContentPartPr/>
                <p14:nvPr/>
              </p14:nvContentPartPr>
              <p14:xfrm>
                <a:off x="11453848" y="2676550"/>
                <a:ext cx="130437" cy="86575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0B0ADD6-513E-34A1-1DE5-B843ECC03F84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1444840" y="2667569"/>
                  <a:ext cx="148093" cy="1041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0F7C3E6-93D9-4CA8-BC6D-8C3839406256}"/>
                    </a:ext>
                  </a:extLst>
                </p14:cNvPr>
                <p14:cNvContentPartPr/>
                <p14:nvPr/>
              </p14:nvContentPartPr>
              <p14:xfrm>
                <a:off x="10937262" y="2824187"/>
                <a:ext cx="634122" cy="154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0F7C3E6-93D9-4CA8-BC6D-8C3839406256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0928265" y="2815187"/>
                  <a:ext cx="651756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85C0CD1-89FF-B173-0D56-A1B6C5430184}"/>
                    </a:ext>
                  </a:extLst>
                </p14:cNvPr>
                <p14:cNvContentPartPr/>
                <p14:nvPr/>
              </p14:nvContentPartPr>
              <p14:xfrm>
                <a:off x="10996030" y="2924523"/>
                <a:ext cx="147924" cy="192358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85C0CD1-89FF-B173-0D56-A1B6C543018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0987032" y="2915534"/>
                  <a:ext cx="165560" cy="2099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6AF3DF04-D64A-29EF-E7CC-03E340F9208B}"/>
                    </a:ext>
                  </a:extLst>
                </p14:cNvPr>
                <p14:cNvContentPartPr/>
                <p14:nvPr/>
              </p14:nvContentPartPr>
              <p14:xfrm>
                <a:off x="11285857" y="2957204"/>
                <a:ext cx="15194" cy="180318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6AF3DF04-D64A-29EF-E7CC-03E340F9208B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1276813" y="2948566"/>
                  <a:ext cx="32920" cy="1979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98660C73-2272-3B1E-FA72-C24A5B0A3E1B}"/>
                    </a:ext>
                  </a:extLst>
                </p14:cNvPr>
                <p14:cNvContentPartPr/>
                <p14:nvPr/>
              </p14:nvContentPartPr>
              <p14:xfrm>
                <a:off x="11196988" y="2934556"/>
                <a:ext cx="240806" cy="137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98660C73-2272-3B1E-FA72-C24A5B0A3E1B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1187989" y="2925503"/>
                  <a:ext cx="258444" cy="315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467F4BC9-79F2-2A0C-AF55-A22D41512938}"/>
                    </a:ext>
                  </a:extLst>
                </p14:cNvPr>
                <p14:cNvContentPartPr/>
                <p14:nvPr/>
              </p14:nvContentPartPr>
              <p14:xfrm>
                <a:off x="10812559" y="2371816"/>
                <a:ext cx="130150" cy="8092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467F4BC9-79F2-2A0C-AF55-A22D41512938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803571" y="2362816"/>
                  <a:ext cx="147767" cy="82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CB0DB06-A443-1385-65C3-F913E5C82736}"/>
                    </a:ext>
                  </a:extLst>
                </p14:cNvPr>
                <p14:cNvContentPartPr/>
                <p14:nvPr/>
              </p14:nvContentPartPr>
              <p14:xfrm>
                <a:off x="11502869" y="2424850"/>
                <a:ext cx="144770" cy="868908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CB0DB06-A443-1385-65C3-F913E5C82736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1494226" y="2416211"/>
                  <a:ext cx="162416" cy="8865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00FE6E8F-7E47-6024-40AC-28A31A605062}"/>
                    </a:ext>
                  </a:extLst>
                </p14:cNvPr>
                <p14:cNvContentPartPr/>
                <p14:nvPr/>
              </p14:nvContentPartPr>
              <p14:xfrm>
                <a:off x="11601198" y="3143828"/>
                <a:ext cx="107503" cy="219879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00FE6E8F-7E47-6024-40AC-28A31A605062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1592209" y="3134831"/>
                  <a:ext cx="125121" cy="23751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ACF1741-7CD5-4E62-51AC-D2D3FB09BFB1}"/>
              </a:ext>
            </a:extLst>
          </p:cNvPr>
          <p:cNvGrpSpPr/>
          <p:nvPr/>
        </p:nvGrpSpPr>
        <p:grpSpPr>
          <a:xfrm>
            <a:off x="7865553" y="2831927"/>
            <a:ext cx="135597" cy="50168"/>
            <a:chOff x="7865553" y="2831927"/>
            <a:chExt cx="135597" cy="5016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27AC35BD-40B9-21EB-A3A0-AF8E1B21D8BB}"/>
                    </a:ext>
                  </a:extLst>
                </p14:cNvPr>
                <p14:cNvContentPartPr/>
                <p14:nvPr/>
              </p14:nvContentPartPr>
              <p14:xfrm>
                <a:off x="7865553" y="2833074"/>
                <a:ext cx="49021" cy="44434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27AC35BD-40B9-21EB-A3A0-AF8E1B21D8BB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856542" y="2824043"/>
                  <a:ext cx="66683" cy="621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A53EFC81-B531-B88C-B304-335C8AB892BE}"/>
                    </a:ext>
                  </a:extLst>
                </p14:cNvPr>
                <p14:cNvContentPartPr/>
                <p14:nvPr/>
              </p14:nvContentPartPr>
              <p14:xfrm>
                <a:off x="7952415" y="2831927"/>
                <a:ext cx="48735" cy="50168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A53EFC81-B531-B88C-B304-335C8AB892BE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943751" y="2822968"/>
                  <a:ext cx="66424" cy="67727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097E9A0B-F8B4-66DE-4574-0C4CBE992D83}"/>
                  </a:ext>
                </a:extLst>
              </p14:cNvPr>
              <p14:cNvContentPartPr/>
              <p14:nvPr/>
            </p14:nvContentPartPr>
            <p14:xfrm>
              <a:off x="10604147" y="2694897"/>
              <a:ext cx="53035" cy="53321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097E9A0B-F8B4-66DE-4574-0C4CBE992D83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10595188" y="2685890"/>
                <a:ext cx="70594" cy="70975"/>
              </a:xfrm>
              <a:prstGeom prst="rect">
                <a:avLst/>
              </a:prstGeom>
            </p:spPr>
          </p:pic>
        </mc:Fallback>
      </mc:AlternateContent>
      <p:grpSp>
        <p:nvGrpSpPr>
          <p:cNvPr id="73" name="Group 72">
            <a:extLst>
              <a:ext uri="{FF2B5EF4-FFF2-40B4-BE49-F238E27FC236}">
                <a16:creationId xmlns:a16="http://schemas.microsoft.com/office/drawing/2014/main" id="{30C8B943-923E-EFC1-AA79-28FA8476C717}"/>
              </a:ext>
            </a:extLst>
          </p:cNvPr>
          <p:cNvGrpSpPr/>
          <p:nvPr/>
        </p:nvGrpSpPr>
        <p:grpSpPr>
          <a:xfrm>
            <a:off x="9916417" y="2151937"/>
            <a:ext cx="835080" cy="609755"/>
            <a:chOff x="9916417" y="2151937"/>
            <a:chExt cx="835080" cy="60975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35174320-4DC7-A8E3-AC50-6A1CBBF069A8}"/>
                    </a:ext>
                  </a:extLst>
                </p14:cNvPr>
                <p14:cNvContentPartPr/>
                <p14:nvPr/>
              </p14:nvContentPartPr>
              <p14:xfrm>
                <a:off x="10678109" y="2675690"/>
                <a:ext cx="73388" cy="86002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35174320-4DC7-A8E3-AC50-6A1CBBF069A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669475" y="2666694"/>
                  <a:ext cx="91016" cy="1036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01CF0114-A4E4-A4DA-6D34-E659DD683D9A}"/>
                    </a:ext>
                  </a:extLst>
                </p14:cNvPr>
                <p14:cNvContentPartPr/>
                <p14:nvPr/>
              </p14:nvContentPartPr>
              <p14:xfrm>
                <a:off x="9916417" y="2286674"/>
                <a:ext cx="445778" cy="469858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01CF0114-A4E4-A4DA-6D34-E659DD683D9A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9907422" y="2277673"/>
                  <a:ext cx="463408" cy="4875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153F63F7-AFF3-276B-DFC0-C5E6C9C987EC}"/>
                    </a:ext>
                  </a:extLst>
                </p14:cNvPr>
                <p14:cNvContentPartPr/>
                <p14:nvPr/>
              </p14:nvContentPartPr>
              <p14:xfrm>
                <a:off x="10428416" y="2151937"/>
                <a:ext cx="153084" cy="110656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153F63F7-AFF3-276B-DFC0-C5E6C9C987EC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0419411" y="2142955"/>
                  <a:ext cx="170734" cy="12826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09127DDF-42C1-ECC2-6A34-F4E2AA3EBB3E}"/>
              </a:ext>
            </a:extLst>
      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603909" y="3402377"/>
            <a:ext cx="5519860" cy="33647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3D047142-F6E8-A91E-8C95-AF7B6B8765A3}"/>
                  </a:ext>
                </a:extLst>
              </p14:cNvPr>
              <p14:cNvContentPartPr/>
              <p14:nvPr/>
            </p14:nvContentPartPr>
            <p14:xfrm>
              <a:off x="5082091" y="2600111"/>
              <a:ext cx="1907280" cy="66888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3D047142-F6E8-A91E-8C95-AF7B6B8765A3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5073091" y="2591111"/>
                <a:ext cx="1924920" cy="68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287E662B-0162-8808-3C12-7FC8BB321552}"/>
                  </a:ext>
                </a:extLst>
              </p14:cNvPr>
              <p14:cNvContentPartPr/>
              <p14:nvPr/>
            </p14:nvContentPartPr>
            <p14:xfrm>
              <a:off x="9390931" y="3724391"/>
              <a:ext cx="2228040" cy="5616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287E662B-0162-8808-3C12-7FC8BB321552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9336931" y="3616391"/>
                <a:ext cx="2335680" cy="27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1C44A9C2-BCCB-2311-336A-4264F7082751}"/>
                  </a:ext>
                </a:extLst>
              </p14:cNvPr>
              <p14:cNvContentPartPr/>
              <p14:nvPr/>
            </p14:nvContentPartPr>
            <p14:xfrm>
              <a:off x="9651211" y="4094111"/>
              <a:ext cx="1432800" cy="3708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1C44A9C2-BCCB-2311-336A-4264F7082751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9597571" y="3986471"/>
                <a:ext cx="1540440" cy="25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6A85BB55-E4DB-E3D0-2B1C-62B41A9B5319}"/>
                  </a:ext>
                </a:extLst>
              </p14:cNvPr>
              <p14:cNvContentPartPr/>
              <p14:nvPr/>
            </p14:nvContentPartPr>
            <p14:xfrm>
              <a:off x="1922731" y="4467431"/>
              <a:ext cx="670320" cy="28440"/>
            </p14:xfrm>
          </p:contentPart>
        </mc:Choice>
        <mc:Fallback xmlns=""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6A85BB55-E4DB-E3D0-2B1C-62B41A9B5319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1905091" y="4431431"/>
                <a:ext cx="705960" cy="100080"/>
              </a:xfrm>
              <a:prstGeom prst="rect">
                <a:avLst/>
              </a:prstGeom>
            </p:spPr>
          </p:pic>
        </mc:Fallback>
      </mc:AlternateContent>
      <p:grpSp>
        <p:nvGrpSpPr>
          <p:cNvPr id="85" name="Group 84">
            <a:extLst>
              <a:ext uri="{FF2B5EF4-FFF2-40B4-BE49-F238E27FC236}">
                <a16:creationId xmlns:a16="http://schemas.microsoft.com/office/drawing/2014/main" id="{EC9FEE12-392D-69F2-B94A-BA965A4C231D}"/>
              </a:ext>
            </a:extLst>
          </p:cNvPr>
          <p:cNvGrpSpPr/>
          <p:nvPr/>
        </p:nvGrpSpPr>
        <p:grpSpPr>
          <a:xfrm>
            <a:off x="8765251" y="4901591"/>
            <a:ext cx="292680" cy="220320"/>
            <a:chOff x="8765251" y="4901591"/>
            <a:chExt cx="292680" cy="22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8A370769-AC5A-53F4-1991-0F63C407C6A0}"/>
                    </a:ext>
                  </a:extLst>
                </p14:cNvPr>
                <p14:cNvContentPartPr/>
                <p14:nvPr/>
              </p14:nvContentPartPr>
              <p14:xfrm>
                <a:off x="8852011" y="4917431"/>
                <a:ext cx="158400" cy="2044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8A370769-AC5A-53F4-1991-0F63C407C6A0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8843371" y="4908431"/>
                  <a:ext cx="17604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B9C6EBA8-8FE8-C3A3-59FF-4EFD65A8A43A}"/>
                    </a:ext>
                  </a:extLst>
                </p14:cNvPr>
                <p14:cNvContentPartPr/>
                <p14:nvPr/>
              </p14:nvContentPartPr>
              <p14:xfrm>
                <a:off x="8765251" y="4909871"/>
                <a:ext cx="172080" cy="914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B9C6EBA8-8FE8-C3A3-59FF-4EFD65A8A43A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8756251" y="4900871"/>
                  <a:ext cx="18972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EE324716-93F9-9E9C-2C6A-D2A0D8552501}"/>
                    </a:ext>
                  </a:extLst>
                </p14:cNvPr>
                <p14:cNvContentPartPr/>
                <p14:nvPr/>
              </p14:nvContentPartPr>
              <p14:xfrm>
                <a:off x="8809891" y="4901591"/>
                <a:ext cx="125640" cy="1360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EE324716-93F9-9E9C-2C6A-D2A0D8552501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8801251" y="4892951"/>
                  <a:ext cx="14328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983B0C8B-024F-869A-5985-25BEDA86025C}"/>
                    </a:ext>
                  </a:extLst>
                </p14:cNvPr>
                <p14:cNvContentPartPr/>
                <p14:nvPr/>
              </p14:nvContentPartPr>
              <p14:xfrm>
                <a:off x="8848411" y="4936151"/>
                <a:ext cx="209520" cy="1785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983B0C8B-024F-869A-5985-25BEDA86025C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8839771" y="4927511"/>
                  <a:ext cx="2271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8C8C4ABF-D31D-1478-931C-B381E29C5DAC}"/>
                    </a:ext>
                  </a:extLst>
                </p14:cNvPr>
                <p14:cNvContentPartPr/>
                <p14:nvPr/>
              </p14:nvContentPartPr>
              <p14:xfrm>
                <a:off x="8867491" y="4925711"/>
                <a:ext cx="143640" cy="1843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8C8C4ABF-D31D-1478-931C-B381E29C5DAC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8858851" y="4916711"/>
                  <a:ext cx="161280" cy="20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DE7FF371-A5DF-FFE4-36A8-1EA4D3A13E8A}"/>
              </a:ext>
            </a:extLst>
          </p:cNvPr>
          <p:cNvGrpSpPr/>
          <p:nvPr/>
        </p:nvGrpSpPr>
        <p:grpSpPr>
          <a:xfrm>
            <a:off x="8723851" y="4437911"/>
            <a:ext cx="181800" cy="176040"/>
            <a:chOff x="8723851" y="4437911"/>
            <a:chExt cx="181800" cy="17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A355643D-FCD1-405A-029E-0193CF6E9730}"/>
                    </a:ext>
                  </a:extLst>
                </p14:cNvPr>
                <p14:cNvContentPartPr/>
                <p14:nvPr/>
              </p14:nvContentPartPr>
              <p14:xfrm>
                <a:off x="8749411" y="4552031"/>
                <a:ext cx="74160" cy="35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A355643D-FCD1-405A-029E-0193CF6E9730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8740411" y="4543031"/>
                  <a:ext cx="9180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DEEB4A81-8628-6DC2-CCC8-A683374E177F}"/>
                    </a:ext>
                  </a:extLst>
                </p14:cNvPr>
                <p14:cNvContentPartPr/>
                <p14:nvPr/>
              </p14:nvContentPartPr>
              <p14:xfrm>
                <a:off x="8840131" y="4437911"/>
                <a:ext cx="65520" cy="723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DEEB4A81-8628-6DC2-CCC8-A683374E177F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8831131" y="4428911"/>
                  <a:ext cx="8316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BE7C3AF9-1D63-428A-368C-28703CC7EDDC}"/>
                    </a:ext>
                  </a:extLst>
                </p14:cNvPr>
                <p14:cNvContentPartPr/>
                <p14:nvPr/>
              </p14:nvContentPartPr>
              <p14:xfrm>
                <a:off x="8765971" y="4508471"/>
                <a:ext cx="52920" cy="799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BE7C3AF9-1D63-428A-368C-28703CC7EDDC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8756971" y="4499831"/>
                  <a:ext cx="7056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8A02E195-41C5-4232-664D-A5641A008E61}"/>
                    </a:ext>
                  </a:extLst>
                </p14:cNvPr>
                <p14:cNvContentPartPr/>
                <p14:nvPr/>
              </p14:nvContentPartPr>
              <p14:xfrm>
                <a:off x="8723851" y="4493711"/>
                <a:ext cx="78480" cy="1188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8A02E195-41C5-4232-664D-A5641A008E61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8714851" y="4485071"/>
                  <a:ext cx="961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CFACA3B7-0BD4-5712-6774-0B867F6DCA71}"/>
                    </a:ext>
                  </a:extLst>
                </p14:cNvPr>
                <p14:cNvContentPartPr/>
                <p14:nvPr/>
              </p14:nvContentPartPr>
              <p14:xfrm>
                <a:off x="8800171" y="4567511"/>
                <a:ext cx="22680" cy="464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CFACA3B7-0BD4-5712-6774-0B867F6DCA71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8791531" y="4558511"/>
                  <a:ext cx="40320" cy="64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60F026B9-C91F-2285-DDA7-9767219DEF73}"/>
                  </a:ext>
                </a:extLst>
              </p14:cNvPr>
              <p14:cNvContentPartPr/>
              <p14:nvPr/>
            </p14:nvContentPartPr>
            <p14:xfrm>
              <a:off x="389131" y="5983391"/>
              <a:ext cx="597960" cy="18792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60F026B9-C91F-2285-DDA7-9767219DEF73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380131" y="5974751"/>
                <a:ext cx="615600" cy="20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AA911431-8522-4132-3B37-9E6C8A4662FB}"/>
                  </a:ext>
                </a:extLst>
              </p14:cNvPr>
              <p14:cNvContentPartPr/>
              <p14:nvPr/>
            </p14:nvContentPartPr>
            <p14:xfrm>
              <a:off x="3112531" y="5858111"/>
              <a:ext cx="638640" cy="306360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AA911431-8522-4132-3B37-9E6C8A4662FB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3103891" y="5849111"/>
                <a:ext cx="656280" cy="324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4" name="Group 113">
            <a:extLst>
              <a:ext uri="{FF2B5EF4-FFF2-40B4-BE49-F238E27FC236}">
                <a16:creationId xmlns:a16="http://schemas.microsoft.com/office/drawing/2014/main" id="{12BF1245-3C2E-C59C-E51F-8876AF459B0B}"/>
              </a:ext>
            </a:extLst>
          </p:cNvPr>
          <p:cNvGrpSpPr/>
          <p:nvPr/>
        </p:nvGrpSpPr>
        <p:grpSpPr>
          <a:xfrm>
            <a:off x="4070851" y="5826071"/>
            <a:ext cx="1236600" cy="371520"/>
            <a:chOff x="4070851" y="5826071"/>
            <a:chExt cx="1236600" cy="37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A2E7659A-8F37-A1ED-A11F-788A9A65F259}"/>
                    </a:ext>
                  </a:extLst>
                </p14:cNvPr>
                <p14:cNvContentPartPr/>
                <p14:nvPr/>
              </p14:nvContentPartPr>
              <p14:xfrm>
                <a:off x="4070851" y="6072671"/>
                <a:ext cx="338040" cy="1051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A2E7659A-8F37-A1ED-A11F-788A9A65F259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4061851" y="6064031"/>
                  <a:ext cx="3556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D3B3D32C-B6E4-C4F0-4268-302B0EC2C29C}"/>
                    </a:ext>
                  </a:extLst>
                </p14:cNvPr>
                <p14:cNvContentPartPr/>
                <p14:nvPr/>
              </p14:nvContentPartPr>
              <p14:xfrm>
                <a:off x="4555771" y="5826071"/>
                <a:ext cx="751680" cy="3715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D3B3D32C-B6E4-C4F0-4268-302B0EC2C29C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4547131" y="5817071"/>
                  <a:ext cx="76932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1C379F08-D02D-41BE-5989-2705E363C7AE}"/>
                    </a:ext>
                  </a:extLst>
                </p14:cNvPr>
                <p14:cNvContentPartPr/>
                <p14:nvPr/>
              </p14:nvContentPartPr>
              <p14:xfrm>
                <a:off x="5001451" y="5977631"/>
                <a:ext cx="47160" cy="39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1C379F08-D02D-41BE-5989-2705E363C7AE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4992811" y="5968631"/>
                  <a:ext cx="64800" cy="2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934D8786-7233-23D2-6FD6-8E51BC7395BF}"/>
              </a:ext>
            </a:extLst>
          </p:cNvPr>
          <p:cNvGrpSpPr/>
          <p:nvPr/>
        </p:nvGrpSpPr>
        <p:grpSpPr>
          <a:xfrm>
            <a:off x="5518051" y="5944511"/>
            <a:ext cx="460080" cy="259200"/>
            <a:chOff x="5518051" y="5944511"/>
            <a:chExt cx="460080" cy="25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63D04561-B226-DF96-9D66-CB00D249A0B7}"/>
                    </a:ext>
                  </a:extLst>
                </p14:cNvPr>
                <p14:cNvContentPartPr/>
                <p14:nvPr/>
              </p14:nvContentPartPr>
              <p14:xfrm>
                <a:off x="5518051" y="5964311"/>
                <a:ext cx="162000" cy="2394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63D04561-B226-DF96-9D66-CB00D249A0B7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509411" y="5955311"/>
                  <a:ext cx="17964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3C4B8BE-CCF8-1B9A-7898-62FEDE4E43AA}"/>
                    </a:ext>
                  </a:extLst>
                </p14:cNvPr>
                <p14:cNvContentPartPr/>
                <p14:nvPr/>
              </p14:nvContentPartPr>
              <p14:xfrm>
                <a:off x="5793811" y="5944511"/>
                <a:ext cx="160200" cy="1134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3C4B8BE-CCF8-1B9A-7898-62FEDE4E43AA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785171" y="5935871"/>
                  <a:ext cx="1778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1ADF4DA3-C495-5A4A-3EE2-D3F6B3EBEE5A}"/>
                    </a:ext>
                  </a:extLst>
                </p14:cNvPr>
                <p14:cNvContentPartPr/>
                <p14:nvPr/>
              </p14:nvContentPartPr>
              <p14:xfrm>
                <a:off x="5792731" y="6028391"/>
                <a:ext cx="185400" cy="1436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1ADF4DA3-C495-5A4A-3EE2-D3F6B3EBEE5A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5783731" y="6019751"/>
                  <a:ext cx="203040" cy="16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ACA7A87-6401-921A-5AA0-1D8983179785}"/>
              </a:ext>
            </a:extLst>
          </p:cNvPr>
          <p:cNvGrpSpPr/>
          <p:nvPr/>
        </p:nvGrpSpPr>
        <p:grpSpPr>
          <a:xfrm>
            <a:off x="1442851" y="5783231"/>
            <a:ext cx="1425240" cy="720720"/>
            <a:chOff x="1442851" y="5783231"/>
            <a:chExt cx="1425240" cy="72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C12EFF00-2905-69F1-618E-6BEE4512CBC3}"/>
                    </a:ext>
                  </a:extLst>
                </p14:cNvPr>
                <p14:cNvContentPartPr/>
                <p14:nvPr/>
              </p14:nvContentPartPr>
              <p14:xfrm>
                <a:off x="1512331" y="5783231"/>
                <a:ext cx="216360" cy="2170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C12EFF00-2905-69F1-618E-6BEE4512CBC3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503691" y="5774231"/>
                  <a:ext cx="23400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C117932-4774-C90D-8E68-7AEF1A8EC67F}"/>
                    </a:ext>
                  </a:extLst>
                </p14:cNvPr>
                <p14:cNvContentPartPr/>
                <p14:nvPr/>
              </p14:nvContentPartPr>
              <p14:xfrm>
                <a:off x="1799251" y="5971151"/>
                <a:ext cx="77400" cy="766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C117932-4774-C90D-8E68-7AEF1A8EC67F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790251" y="5962151"/>
                  <a:ext cx="9504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16ACEB88-78B0-CCAC-66B6-3147BE4254DD}"/>
                    </a:ext>
                  </a:extLst>
                </p14:cNvPr>
                <p14:cNvContentPartPr/>
                <p14:nvPr/>
              </p14:nvContentPartPr>
              <p14:xfrm>
                <a:off x="1442851" y="6138551"/>
                <a:ext cx="442080" cy="198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16ACEB88-78B0-CCAC-66B6-3147BE4254DD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434211" y="6129551"/>
                  <a:ext cx="45972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F347B68-241E-C5A8-410F-DF94E6D52E87}"/>
                    </a:ext>
                  </a:extLst>
                </p14:cNvPr>
                <p14:cNvContentPartPr/>
                <p14:nvPr/>
              </p14:nvContentPartPr>
              <p14:xfrm>
                <a:off x="1645891" y="6264911"/>
                <a:ext cx="25560" cy="1666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F347B68-241E-C5A8-410F-DF94E6D52E87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637251" y="6256271"/>
                  <a:ext cx="432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1E042B7C-9E69-9605-4DFC-F71CC9362103}"/>
                    </a:ext>
                  </a:extLst>
                </p14:cNvPr>
                <p14:cNvContentPartPr/>
                <p14:nvPr/>
              </p14:nvContentPartPr>
              <p14:xfrm>
                <a:off x="1506571" y="6238991"/>
                <a:ext cx="274320" cy="115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1E042B7C-9E69-9605-4DFC-F71CC9362103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497931" y="6229991"/>
                  <a:ext cx="29196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82AADFE4-9FCE-58E0-018A-FBBE6C870C1C}"/>
                    </a:ext>
                  </a:extLst>
                </p14:cNvPr>
                <p14:cNvContentPartPr/>
                <p14:nvPr/>
              </p14:nvContentPartPr>
              <p14:xfrm>
                <a:off x="2411611" y="5872511"/>
                <a:ext cx="212040" cy="1965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82AADFE4-9FCE-58E0-018A-FBBE6C870C1C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2402971" y="5863511"/>
                  <a:ext cx="2296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B897CEB7-18F7-E4FB-0F66-7FD3A12498BE}"/>
                    </a:ext>
                  </a:extLst>
                </p14:cNvPr>
                <p14:cNvContentPartPr/>
                <p14:nvPr/>
              </p14:nvContentPartPr>
              <p14:xfrm>
                <a:off x="2676211" y="6041711"/>
                <a:ext cx="64800" cy="108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B897CEB7-18F7-E4FB-0F66-7FD3A12498BE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2667571" y="6033071"/>
                  <a:ext cx="8244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8CB9D739-2E0C-A319-BFFC-395FB97B50E0}"/>
                    </a:ext>
                  </a:extLst>
                </p14:cNvPr>
                <p14:cNvContentPartPr/>
                <p14:nvPr/>
              </p14:nvContentPartPr>
              <p14:xfrm>
                <a:off x="2305771" y="6198671"/>
                <a:ext cx="562320" cy="219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8CB9D739-2E0C-A319-BFFC-395FB97B50E0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2297131" y="6190031"/>
                  <a:ext cx="5799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CFAD9081-F4C2-BAD6-F30B-631C747C3DF6}"/>
                    </a:ext>
                  </a:extLst>
                </p14:cNvPr>
                <p14:cNvContentPartPr/>
                <p14:nvPr/>
              </p14:nvContentPartPr>
              <p14:xfrm>
                <a:off x="2537971" y="6322511"/>
                <a:ext cx="10440" cy="181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CFAD9081-F4C2-BAD6-F30B-631C747C3DF6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529331" y="6313511"/>
                  <a:ext cx="2808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8DBD5728-C6AE-4A77-74F8-33E5925C366E}"/>
                    </a:ext>
                  </a:extLst>
                </p14:cNvPr>
                <p14:cNvContentPartPr/>
                <p14:nvPr/>
              </p14:nvContentPartPr>
              <p14:xfrm>
                <a:off x="2419171" y="6292991"/>
                <a:ext cx="262800" cy="277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8DBD5728-C6AE-4A77-74F8-33E5925C366E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410531" y="6284351"/>
                  <a:ext cx="2804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83121920-9B73-0A70-A997-68CC29F547DC}"/>
                    </a:ext>
                  </a:extLst>
                </p14:cNvPr>
                <p14:cNvContentPartPr/>
                <p14:nvPr/>
              </p14:nvContentPartPr>
              <p14:xfrm>
                <a:off x="2003371" y="6138551"/>
                <a:ext cx="188640" cy="489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83121920-9B73-0A70-A997-68CC29F547DC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994731" y="6129551"/>
                  <a:ext cx="20628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6762FFD0-2689-F0FA-2EBE-95FF7A4A30D1}"/>
                    </a:ext>
                  </a:extLst>
                </p14:cNvPr>
                <p14:cNvContentPartPr/>
                <p14:nvPr/>
              </p14:nvContentPartPr>
              <p14:xfrm>
                <a:off x="2032171" y="6128471"/>
                <a:ext cx="100080" cy="3996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6762FFD0-2689-F0FA-2EBE-95FF7A4A30D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023171" y="6119831"/>
                  <a:ext cx="117720" cy="57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098A24D0-B57C-ABBB-BC8C-532F0E134C44}"/>
                  </a:ext>
                </a:extLst>
              </p14:cNvPr>
              <p14:cNvContentPartPr/>
              <p14:nvPr/>
            </p14:nvContentPartPr>
            <p14:xfrm>
              <a:off x="7417771" y="6376511"/>
              <a:ext cx="4545000" cy="143280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098A24D0-B57C-ABBB-BC8C-532F0E134C44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7364131" y="6268871"/>
                <a:ext cx="4652640" cy="35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AE7DCA38-10F9-0E9C-783D-9BB34D2CBB34}"/>
                  </a:ext>
                </a:extLst>
              </p14:cNvPr>
              <p14:cNvContentPartPr/>
              <p14:nvPr/>
            </p14:nvContentPartPr>
            <p14:xfrm>
              <a:off x="7401931" y="6569471"/>
              <a:ext cx="4459680" cy="6804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AE7DCA38-10F9-0E9C-783D-9BB34D2CBB34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7348291" y="6461831"/>
                <a:ext cx="4567320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67BA3735-AB06-51F2-AAA3-EE3E66C6FBF6}"/>
                  </a:ext>
                </a:extLst>
              </p14:cNvPr>
              <p14:cNvContentPartPr/>
              <p14:nvPr/>
            </p14:nvContentPartPr>
            <p14:xfrm>
              <a:off x="7410931" y="6458231"/>
              <a:ext cx="435240" cy="61560"/>
            </p14:xfrm>
          </p:contentPart>
        </mc:Choice>
        <mc:Fallback xmlns=""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67BA3735-AB06-51F2-AAA3-EE3E66C6FBF6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7357291" y="6350231"/>
                <a:ext cx="542880" cy="27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44058834-AD0D-7A08-07B2-E3BE52276508}"/>
                  </a:ext>
                </a:extLst>
              </p14:cNvPr>
              <p14:cNvContentPartPr/>
              <p14:nvPr/>
            </p14:nvContentPartPr>
            <p14:xfrm>
              <a:off x="6173611" y="6138551"/>
              <a:ext cx="1007640" cy="34344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44058834-AD0D-7A08-07B2-E3BE52276508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6155611" y="6102551"/>
                <a:ext cx="1043280" cy="41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70371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9B0223-FCD9-4CAA-BAF3-F7D6CF7A5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933" y="312320"/>
            <a:ext cx="3073906" cy="4109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E9C419-315F-4949-8DFF-D65447E74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122" y="5233959"/>
            <a:ext cx="7016181" cy="8936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09150E-D1EF-4136-957A-6FA9A1AE90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7428" y="730343"/>
            <a:ext cx="7219320" cy="181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928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13C8B7-AE40-BDD3-5A7E-C7E0D18E0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298139" cy="61337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BF1416-857E-F177-2B02-E9FCB091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30"/>
          <a:stretch>
            <a:fillRect/>
          </a:stretch>
        </p:blipFill>
        <p:spPr>
          <a:xfrm>
            <a:off x="6510564" y="331774"/>
            <a:ext cx="5681436" cy="267846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79DD997-E71A-7502-60DA-70D651589E12}"/>
                  </a:ext>
                </a:extLst>
              </p14:cNvPr>
              <p14:cNvContentPartPr/>
              <p14:nvPr/>
            </p14:nvContentPartPr>
            <p14:xfrm>
              <a:off x="188251" y="2937431"/>
              <a:ext cx="126000" cy="2329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79DD997-E71A-7502-60DA-70D651589E1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9611" y="2928791"/>
                <a:ext cx="14364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30709645-6D2C-E78F-4F54-A6F09A6F06BC}"/>
                  </a:ext>
                </a:extLst>
              </p14:cNvPr>
              <p14:cNvContentPartPr/>
              <p14:nvPr/>
            </p14:nvContentPartPr>
            <p14:xfrm>
              <a:off x="103651" y="3379151"/>
              <a:ext cx="909000" cy="352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30709645-6D2C-E78F-4F54-A6F09A6F06B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4651" y="3370511"/>
                <a:ext cx="926640" cy="5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6861567B-1A56-9DA4-D278-019C00326EFF}"/>
                  </a:ext>
                </a:extLst>
              </p14:cNvPr>
              <p14:cNvContentPartPr/>
              <p14:nvPr/>
            </p14:nvContentPartPr>
            <p14:xfrm>
              <a:off x="107251" y="3572471"/>
              <a:ext cx="108000" cy="2430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6861567B-1A56-9DA4-D278-019C00326EF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8611" y="3563831"/>
                <a:ext cx="125640" cy="260640"/>
              </a:xfrm>
              <a:prstGeom prst="rect">
                <a:avLst/>
              </a:prstGeom>
            </p:spPr>
          </p:pic>
        </mc:Fallback>
      </mc:AlternateContent>
      <p:grpSp>
        <p:nvGrpSpPr>
          <p:cNvPr id="63" name="Group 62">
            <a:extLst>
              <a:ext uri="{FF2B5EF4-FFF2-40B4-BE49-F238E27FC236}">
                <a16:creationId xmlns:a16="http://schemas.microsoft.com/office/drawing/2014/main" id="{B3CD5784-1ED0-3655-27F0-53E2B08A5BBD}"/>
              </a:ext>
            </a:extLst>
          </p:cNvPr>
          <p:cNvGrpSpPr/>
          <p:nvPr/>
        </p:nvGrpSpPr>
        <p:grpSpPr>
          <a:xfrm>
            <a:off x="293731" y="2797031"/>
            <a:ext cx="2420640" cy="1299960"/>
            <a:chOff x="293731" y="2797031"/>
            <a:chExt cx="2420640" cy="129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93AAE37-047D-1444-9306-2A895692DCED}"/>
                    </a:ext>
                  </a:extLst>
                </p14:cNvPr>
                <p14:cNvContentPartPr/>
                <p14:nvPr/>
              </p14:nvContentPartPr>
              <p14:xfrm>
                <a:off x="371491" y="2950031"/>
                <a:ext cx="278280" cy="2941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93AAE37-047D-1444-9306-2A895692DCE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62491" y="2941391"/>
                  <a:ext cx="29592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E62A5BA-5469-920A-AFD8-CBB2A3862B5D}"/>
                    </a:ext>
                  </a:extLst>
                </p14:cNvPr>
                <p14:cNvContentPartPr/>
                <p14:nvPr/>
              </p14:nvContentPartPr>
              <p14:xfrm>
                <a:off x="603331" y="3187991"/>
                <a:ext cx="75600" cy="900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E62A5BA-5469-920A-AFD8-CBB2A3862B5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4691" y="3179351"/>
                  <a:ext cx="932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53188D4-F863-041C-6D18-A7576A2926E7}"/>
                    </a:ext>
                  </a:extLst>
                </p14:cNvPr>
                <p14:cNvContentPartPr/>
                <p14:nvPr/>
              </p14:nvContentPartPr>
              <p14:xfrm>
                <a:off x="711691" y="3227951"/>
                <a:ext cx="70920" cy="496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53188D4-F863-041C-6D18-A7576A2926E7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03051" y="3218951"/>
                  <a:ext cx="8856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0984658-CCC2-4EB6-6EFF-E3628F8014A9}"/>
                    </a:ext>
                  </a:extLst>
                </p14:cNvPr>
                <p14:cNvContentPartPr/>
                <p14:nvPr/>
              </p14:nvContentPartPr>
              <p14:xfrm>
                <a:off x="293731" y="3517751"/>
                <a:ext cx="84960" cy="4208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0984658-CCC2-4EB6-6EFF-E3628F8014A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85091" y="3508751"/>
                  <a:ext cx="102600" cy="43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335B381D-9D45-6D1D-9629-C965EE0AD9C0}"/>
                    </a:ext>
                  </a:extLst>
                </p14:cNvPr>
                <p14:cNvContentPartPr/>
                <p14:nvPr/>
              </p14:nvContentPartPr>
              <p14:xfrm>
                <a:off x="413611" y="3632951"/>
                <a:ext cx="118800" cy="208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335B381D-9D45-6D1D-9629-C965EE0AD9C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04611" y="3624311"/>
                  <a:ext cx="13644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620113D-1952-72B1-0E37-677CC6ADB89C}"/>
                    </a:ext>
                  </a:extLst>
                </p14:cNvPr>
                <p14:cNvContentPartPr/>
                <p14:nvPr/>
              </p14:nvContentPartPr>
              <p14:xfrm>
                <a:off x="622771" y="3663911"/>
                <a:ext cx="16560" cy="1335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620113D-1952-72B1-0E37-677CC6ADB89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14131" y="3654911"/>
                  <a:ext cx="342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83DEB1A-DA79-1A68-9D02-6DD49785E654}"/>
                    </a:ext>
                  </a:extLst>
                </p14:cNvPr>
                <p14:cNvContentPartPr/>
                <p14:nvPr/>
              </p14:nvContentPartPr>
              <p14:xfrm>
                <a:off x="579571" y="3724391"/>
                <a:ext cx="139680" cy="208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83DEB1A-DA79-1A68-9D02-6DD49785E65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70571" y="3715751"/>
                  <a:ext cx="1573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B0D3FA1-000E-2DDF-73A3-EA202E4B57FB}"/>
                    </a:ext>
                  </a:extLst>
                </p14:cNvPr>
                <p14:cNvContentPartPr/>
                <p14:nvPr/>
              </p14:nvContentPartPr>
              <p14:xfrm>
                <a:off x="779731" y="3539351"/>
                <a:ext cx="45000" cy="1670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B0D3FA1-000E-2DDF-73A3-EA202E4B57F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70731" y="3530351"/>
                  <a:ext cx="6264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6F2BCC8-EC73-23AD-378E-C996C26F893E}"/>
                    </a:ext>
                  </a:extLst>
                </p14:cNvPr>
                <p14:cNvContentPartPr/>
                <p14:nvPr/>
              </p14:nvContentPartPr>
              <p14:xfrm>
                <a:off x="855331" y="3512711"/>
                <a:ext cx="43200" cy="1796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6F2BCC8-EC73-23AD-378E-C996C26F893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46331" y="3504071"/>
                  <a:ext cx="608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199FF71-7834-F285-57B3-8B0BBB4E7CDB}"/>
                    </a:ext>
                  </a:extLst>
                </p14:cNvPr>
                <p14:cNvContentPartPr/>
                <p14:nvPr/>
              </p14:nvContentPartPr>
              <p14:xfrm>
                <a:off x="790891" y="3619991"/>
                <a:ext cx="107280" cy="108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199FF71-7834-F285-57B3-8B0BBB4E7CD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81891" y="3610991"/>
                  <a:ext cx="1249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5DA65F9-00F7-5284-3D8A-85790EEACA17}"/>
                    </a:ext>
                  </a:extLst>
                </p14:cNvPr>
                <p14:cNvContentPartPr/>
                <p14:nvPr/>
              </p14:nvContentPartPr>
              <p14:xfrm>
                <a:off x="931291" y="3504071"/>
                <a:ext cx="66600" cy="576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5DA65F9-00F7-5284-3D8A-85790EEACA1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922651" y="3495071"/>
                  <a:ext cx="8424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64B398C-1272-9329-718D-A9201287D437}"/>
                    </a:ext>
                  </a:extLst>
                </p14:cNvPr>
                <p14:cNvContentPartPr/>
                <p14:nvPr/>
              </p14:nvContentPartPr>
              <p14:xfrm>
                <a:off x="949291" y="3682631"/>
                <a:ext cx="71280" cy="48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64B398C-1272-9329-718D-A9201287D43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940291" y="3673991"/>
                  <a:ext cx="8892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C5C295C-84E6-5A95-FBAF-4E5727569117}"/>
                    </a:ext>
                  </a:extLst>
                </p14:cNvPr>
                <p14:cNvContentPartPr/>
                <p14:nvPr/>
              </p14:nvContentPartPr>
              <p14:xfrm>
                <a:off x="1076731" y="3668231"/>
                <a:ext cx="57600" cy="612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C5C295C-84E6-5A95-FBAF-4E572756911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68091" y="3659231"/>
                  <a:ext cx="7524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C16DA31-C570-67CA-FC29-CAD1045B436A}"/>
                    </a:ext>
                  </a:extLst>
                </p14:cNvPr>
                <p14:cNvContentPartPr/>
                <p14:nvPr/>
              </p14:nvContentPartPr>
              <p14:xfrm>
                <a:off x="799171" y="3748151"/>
                <a:ext cx="377280" cy="561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C16DA31-C570-67CA-FC29-CAD1045B436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90531" y="3739151"/>
                  <a:ext cx="39492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7FD0026-9DFA-7235-08E5-EFF70543DF45}"/>
                    </a:ext>
                  </a:extLst>
                </p14:cNvPr>
                <p14:cNvContentPartPr/>
                <p14:nvPr/>
              </p14:nvContentPartPr>
              <p14:xfrm>
                <a:off x="850291" y="3819071"/>
                <a:ext cx="105840" cy="907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7FD0026-9DFA-7235-08E5-EFF70543DF4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41651" y="3810071"/>
                  <a:ext cx="1234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E5F81BB-403B-78E1-B658-0DF7D4EF5FC3}"/>
                    </a:ext>
                  </a:extLst>
                </p14:cNvPr>
                <p14:cNvContentPartPr/>
                <p14:nvPr/>
              </p14:nvContentPartPr>
              <p14:xfrm>
                <a:off x="848491" y="3883151"/>
                <a:ext cx="102600" cy="932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E5F81BB-403B-78E1-B658-0DF7D4EF5FC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39851" y="3874511"/>
                  <a:ext cx="12024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B297F65-C2ED-BC7C-777E-3E3383158B65}"/>
                    </a:ext>
                  </a:extLst>
                </p14:cNvPr>
                <p14:cNvContentPartPr/>
                <p14:nvPr/>
              </p14:nvContentPartPr>
              <p14:xfrm>
                <a:off x="996811" y="3883511"/>
                <a:ext cx="24840" cy="122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B297F65-C2ED-BC7C-777E-3E3383158B6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88171" y="3874871"/>
                  <a:ext cx="424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224FC64B-C462-16E0-6AB2-057611837A79}"/>
                    </a:ext>
                  </a:extLst>
                </p14:cNvPr>
                <p14:cNvContentPartPr/>
                <p14:nvPr/>
              </p14:nvContentPartPr>
              <p14:xfrm>
                <a:off x="1063051" y="3865511"/>
                <a:ext cx="3960" cy="1231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224FC64B-C462-16E0-6AB2-057611837A79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54051" y="3856511"/>
                  <a:ext cx="2160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4E271C2-1BDD-2259-E04B-614CD2A762A9}"/>
                    </a:ext>
                  </a:extLst>
                </p14:cNvPr>
                <p14:cNvContentPartPr/>
                <p14:nvPr/>
              </p14:nvContentPartPr>
              <p14:xfrm>
                <a:off x="974131" y="3836351"/>
                <a:ext cx="166320" cy="741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4E271C2-1BDD-2259-E04B-614CD2A762A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65491" y="3827351"/>
                  <a:ext cx="18396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8293C72-CCEE-AD7C-15D3-CA9D44486A78}"/>
                    </a:ext>
                  </a:extLst>
                </p14:cNvPr>
                <p14:cNvContentPartPr/>
                <p14:nvPr/>
              </p14:nvContentPartPr>
              <p14:xfrm>
                <a:off x="1147651" y="3479951"/>
                <a:ext cx="194760" cy="6170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8293C72-CCEE-AD7C-15D3-CA9D44486A7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139011" y="3470951"/>
                  <a:ext cx="212400" cy="63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7CB246D-44BE-F9A9-068C-43D7C5F3908D}"/>
                    </a:ext>
                  </a:extLst>
                </p14:cNvPr>
                <p14:cNvContentPartPr/>
                <p14:nvPr/>
              </p14:nvContentPartPr>
              <p14:xfrm>
                <a:off x="1360771" y="2975591"/>
                <a:ext cx="125280" cy="3106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7CB246D-44BE-F9A9-068C-43D7C5F3908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351771" y="2966591"/>
                  <a:ext cx="14292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DE78CAA-FECF-1A90-9E2E-7FF7B225E6E0}"/>
                    </a:ext>
                  </a:extLst>
                </p14:cNvPr>
                <p14:cNvContentPartPr/>
                <p14:nvPr/>
              </p14:nvContentPartPr>
              <p14:xfrm>
                <a:off x="1538251" y="2906111"/>
                <a:ext cx="119160" cy="514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DE78CAA-FECF-1A90-9E2E-7FF7B225E6E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529611" y="2897111"/>
                  <a:ext cx="136800" cy="53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C8A06AC-925D-5A98-AC0C-AA6AAD31125B}"/>
                    </a:ext>
                  </a:extLst>
                </p14:cNvPr>
                <p14:cNvContentPartPr/>
                <p14:nvPr/>
              </p14:nvContentPartPr>
              <p14:xfrm>
                <a:off x="1658131" y="3046871"/>
                <a:ext cx="178200" cy="2376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C8A06AC-925D-5A98-AC0C-AA6AAD31125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649131" y="3038231"/>
                  <a:ext cx="19584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42CF65B7-E350-B787-5796-4C8A30B8C698}"/>
                    </a:ext>
                  </a:extLst>
                </p14:cNvPr>
                <p14:cNvContentPartPr/>
                <p14:nvPr/>
              </p14:nvContentPartPr>
              <p14:xfrm>
                <a:off x="1907611" y="3173231"/>
                <a:ext cx="10800" cy="1346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42CF65B7-E350-B787-5796-4C8A30B8C698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898971" y="3164591"/>
                  <a:ext cx="284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1BAE4EE4-B44F-160F-0B1D-D85A6110EA95}"/>
                    </a:ext>
                  </a:extLst>
                </p14:cNvPr>
                <p14:cNvContentPartPr/>
                <p14:nvPr/>
              </p14:nvContentPartPr>
              <p14:xfrm>
                <a:off x="1829851" y="3214631"/>
                <a:ext cx="163080" cy="306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1BAE4EE4-B44F-160F-0B1D-D85A6110EA95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821211" y="3205631"/>
                  <a:ext cx="1807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240657E-0C09-860D-7043-6B812F070598}"/>
                    </a:ext>
                  </a:extLst>
                </p14:cNvPr>
                <p14:cNvContentPartPr/>
                <p14:nvPr/>
              </p14:nvContentPartPr>
              <p14:xfrm>
                <a:off x="2108491" y="2912231"/>
                <a:ext cx="44640" cy="2307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240657E-0C09-860D-7043-6B812F070598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099851" y="2903591"/>
                  <a:ext cx="6228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C0F282E2-3B49-5008-8D4A-7B2812938778}"/>
                    </a:ext>
                  </a:extLst>
                </p14:cNvPr>
                <p14:cNvContentPartPr/>
                <p14:nvPr/>
              </p14:nvContentPartPr>
              <p14:xfrm>
                <a:off x="2225131" y="2891351"/>
                <a:ext cx="14760" cy="2566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C0F282E2-3B49-5008-8D4A-7B2812938778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216131" y="2882351"/>
                  <a:ext cx="3240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BD25358D-F8B6-AE3A-D775-2EBAC575D809}"/>
                    </a:ext>
                  </a:extLst>
                </p14:cNvPr>
                <p14:cNvContentPartPr/>
                <p14:nvPr/>
              </p14:nvContentPartPr>
              <p14:xfrm>
                <a:off x="2157451" y="3030671"/>
                <a:ext cx="94680" cy="61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BD25358D-F8B6-AE3A-D775-2EBAC575D80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148811" y="3021671"/>
                  <a:ext cx="1123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AE0EEFB9-3F62-534D-47AB-2A63D1638C69}"/>
                    </a:ext>
                  </a:extLst>
                </p14:cNvPr>
                <p14:cNvContentPartPr/>
                <p14:nvPr/>
              </p14:nvContentPartPr>
              <p14:xfrm>
                <a:off x="2306851" y="3104111"/>
                <a:ext cx="96840" cy="781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AE0EEFB9-3F62-534D-47AB-2A63D1638C69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298211" y="3095111"/>
                  <a:ext cx="11448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1710E170-A6A7-33C2-2DD1-DD81D30423DB}"/>
                    </a:ext>
                  </a:extLst>
                </p14:cNvPr>
                <p14:cNvContentPartPr/>
                <p14:nvPr/>
              </p14:nvContentPartPr>
              <p14:xfrm>
                <a:off x="2436811" y="3109511"/>
                <a:ext cx="72000" cy="716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1710E170-A6A7-33C2-2DD1-DD81D30423DB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2427811" y="3100871"/>
                  <a:ext cx="896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78EF790-2FDB-8086-E6CD-AB6CBABD508F}"/>
                    </a:ext>
                  </a:extLst>
                </p14:cNvPr>
                <p14:cNvContentPartPr/>
                <p14:nvPr/>
              </p14:nvContentPartPr>
              <p14:xfrm>
                <a:off x="2343571" y="2797031"/>
                <a:ext cx="94320" cy="936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78EF790-2FDB-8086-E6CD-AB6CBABD508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334931" y="2788031"/>
                  <a:ext cx="11196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E94FA035-3064-1C47-0CD7-E6E4E12271DE}"/>
                    </a:ext>
                  </a:extLst>
                </p14:cNvPr>
                <p14:cNvContentPartPr/>
                <p14:nvPr/>
              </p14:nvContentPartPr>
              <p14:xfrm>
                <a:off x="2094451" y="3224351"/>
                <a:ext cx="476280" cy="270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E94FA035-3064-1C47-0CD7-E6E4E12271D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085811" y="3215351"/>
                  <a:ext cx="4939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E32E8C45-0D3A-72BA-72B7-BCE6E185DB43}"/>
                    </a:ext>
                  </a:extLst>
                </p14:cNvPr>
                <p14:cNvContentPartPr/>
                <p14:nvPr/>
              </p14:nvContentPartPr>
              <p14:xfrm>
                <a:off x="2150971" y="3274031"/>
                <a:ext cx="126720" cy="1216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E32E8C45-0D3A-72BA-72B7-BCE6E185DB4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141971" y="3265031"/>
                  <a:ext cx="14436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DC1DC3B-13CB-EDBE-1311-E0CAEC0C51FA}"/>
                    </a:ext>
                  </a:extLst>
                </p14:cNvPr>
                <p14:cNvContentPartPr/>
                <p14:nvPr/>
              </p14:nvContentPartPr>
              <p14:xfrm>
                <a:off x="2145931" y="3401471"/>
                <a:ext cx="85680" cy="1022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DC1DC3B-13CB-EDBE-1311-E0CAEC0C51FA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136931" y="3392831"/>
                  <a:ext cx="1033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2B8B55C-7D4D-4A7A-3FC1-DEE1F5367B61}"/>
                    </a:ext>
                  </a:extLst>
                </p14:cNvPr>
                <p14:cNvContentPartPr/>
                <p14:nvPr/>
              </p14:nvContentPartPr>
              <p14:xfrm>
                <a:off x="2356891" y="3358631"/>
                <a:ext cx="3960" cy="1058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2B8B55C-7D4D-4A7A-3FC1-DEE1F5367B6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348251" y="3349991"/>
                  <a:ext cx="2160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DF7E8A54-4123-79CD-645C-08EEF9ECEFB9}"/>
                    </a:ext>
                  </a:extLst>
                </p14:cNvPr>
                <p14:cNvContentPartPr/>
                <p14:nvPr/>
              </p14:nvContentPartPr>
              <p14:xfrm>
                <a:off x="2432491" y="3330191"/>
                <a:ext cx="12600" cy="1562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DF7E8A54-4123-79CD-645C-08EEF9ECEFB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423851" y="3321191"/>
                  <a:ext cx="3024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82B270E4-1577-2DF1-953A-C2D9D2D78316}"/>
                    </a:ext>
                  </a:extLst>
                </p14:cNvPr>
                <p14:cNvContentPartPr/>
                <p14:nvPr/>
              </p14:nvContentPartPr>
              <p14:xfrm>
                <a:off x="2322691" y="3275471"/>
                <a:ext cx="200160" cy="802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82B270E4-1577-2DF1-953A-C2D9D2D7831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314051" y="3266831"/>
                  <a:ext cx="2178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B51AAED-D61E-F004-7413-BB4418657BB6}"/>
                    </a:ext>
                  </a:extLst>
                </p14:cNvPr>
                <p14:cNvContentPartPr/>
                <p14:nvPr/>
              </p14:nvContentPartPr>
              <p14:xfrm>
                <a:off x="2499811" y="2797031"/>
                <a:ext cx="214560" cy="6692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B51AAED-D61E-F004-7413-BB4418657BB6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490811" y="2788031"/>
                  <a:ext cx="232200" cy="68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47ECF51C-4086-6F23-7664-324F2CFFB50D}"/>
                    </a:ext>
                  </a:extLst>
                </p14:cNvPr>
                <p14:cNvContentPartPr/>
                <p14:nvPr/>
              </p14:nvContentPartPr>
              <p14:xfrm>
                <a:off x="1420531" y="3524591"/>
                <a:ext cx="1202760" cy="716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47ECF51C-4086-6F23-7664-324F2CFFB50D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411891" y="3515951"/>
                  <a:ext cx="122040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BA188D14-0457-507A-BC99-020A34DF2B63}"/>
                    </a:ext>
                  </a:extLst>
                </p14:cNvPr>
                <p14:cNvContentPartPr/>
                <p14:nvPr/>
              </p14:nvContentPartPr>
              <p14:xfrm>
                <a:off x="1716091" y="3654191"/>
                <a:ext cx="168480" cy="2221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BA188D14-0457-507A-BC99-020A34DF2B6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707091" y="3645191"/>
                  <a:ext cx="18612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A1251415-F5ED-3726-ACD5-C4A28E52BD20}"/>
                    </a:ext>
                  </a:extLst>
                </p14:cNvPr>
                <p14:cNvContentPartPr/>
                <p14:nvPr/>
              </p14:nvContentPartPr>
              <p14:xfrm>
                <a:off x="1995811" y="3631151"/>
                <a:ext cx="198720" cy="2613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A1251415-F5ED-3726-ACD5-C4A28E52BD20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987171" y="3622151"/>
                  <a:ext cx="216360" cy="279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59C12EF8-C9A2-8D1B-0E39-DF2D78C2854A}"/>
                  </a:ext>
                </a:extLst>
              </p14:cNvPr>
              <p14:cNvContentPartPr/>
              <p14:nvPr/>
            </p14:nvContentPartPr>
            <p14:xfrm>
              <a:off x="493891" y="2323991"/>
              <a:ext cx="2867760" cy="30384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59C12EF8-C9A2-8D1B-0E39-DF2D78C2854A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485251" y="2314991"/>
                <a:ext cx="2885400" cy="32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03342CBC-2FFD-0084-8BFB-301517430BBF}"/>
                  </a:ext>
                </a:extLst>
              </p14:cNvPr>
              <p14:cNvContentPartPr/>
              <p14:nvPr/>
            </p14:nvContentPartPr>
            <p14:xfrm>
              <a:off x="1613851" y="2540711"/>
              <a:ext cx="153000" cy="26352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03342CBC-2FFD-0084-8BFB-301517430BBF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1604851" y="2532071"/>
                <a:ext cx="170640" cy="28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EEB3EC86-FB1E-3A2A-B4E4-1F7BC1B05A43}"/>
                  </a:ext>
                </a:extLst>
              </p14:cNvPr>
              <p14:cNvContentPartPr/>
              <p14:nvPr/>
            </p14:nvContentPartPr>
            <p14:xfrm>
              <a:off x="67291" y="4119311"/>
              <a:ext cx="1219320" cy="13680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EEB3EC86-FB1E-3A2A-B4E4-1F7BC1B05A43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58291" y="4110671"/>
                <a:ext cx="123696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2393AE4E-DCDC-6E1C-526F-6CEED9B664D7}"/>
                  </a:ext>
                </a:extLst>
              </p14:cNvPr>
              <p14:cNvContentPartPr/>
              <p14:nvPr/>
            </p14:nvContentPartPr>
            <p14:xfrm>
              <a:off x="638251" y="4296431"/>
              <a:ext cx="287640" cy="37188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2393AE4E-DCDC-6E1C-526F-6CEED9B664D7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629251" y="4287791"/>
                <a:ext cx="305280" cy="38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D18B6367-F822-61A1-989B-09C8991EF132}"/>
                  </a:ext>
                </a:extLst>
              </p14:cNvPr>
              <p14:cNvContentPartPr/>
              <p14:nvPr/>
            </p14:nvContentPartPr>
            <p14:xfrm>
              <a:off x="1033171" y="4916711"/>
              <a:ext cx="81360" cy="1800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D18B6367-F822-61A1-989B-09C8991EF132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1024171" y="4907711"/>
                <a:ext cx="99000" cy="3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E39FBE02-462C-2F96-FC14-A68B4F504502}"/>
                  </a:ext>
                </a:extLst>
              </p14:cNvPr>
              <p14:cNvContentPartPr/>
              <p14:nvPr/>
            </p14:nvContentPartPr>
            <p14:xfrm>
              <a:off x="1301731" y="5650391"/>
              <a:ext cx="52560" cy="6408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E39FBE02-462C-2F96-FC14-A68B4F504502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1293091" y="5641751"/>
                <a:ext cx="70200" cy="8172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oup 83">
            <a:extLst>
              <a:ext uri="{FF2B5EF4-FFF2-40B4-BE49-F238E27FC236}">
                <a16:creationId xmlns:a16="http://schemas.microsoft.com/office/drawing/2014/main" id="{E54032B4-84B7-162A-AAC5-DF34E934C0CF}"/>
              </a:ext>
            </a:extLst>
          </p:cNvPr>
          <p:cNvGrpSpPr/>
          <p:nvPr/>
        </p:nvGrpSpPr>
        <p:grpSpPr>
          <a:xfrm>
            <a:off x="5018371" y="3686231"/>
            <a:ext cx="1641240" cy="351720"/>
            <a:chOff x="5018371" y="3686231"/>
            <a:chExt cx="1641240" cy="35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00B5749C-D0A1-B6CA-53CC-5E21E087D1A5}"/>
                    </a:ext>
                  </a:extLst>
                </p14:cNvPr>
                <p14:cNvContentPartPr/>
                <p14:nvPr/>
              </p14:nvContentPartPr>
              <p14:xfrm>
                <a:off x="5018371" y="3706031"/>
                <a:ext cx="199800" cy="2865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00B5749C-D0A1-B6CA-53CC-5E21E087D1A5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5009731" y="3697391"/>
                  <a:ext cx="21744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1D6CF440-05CE-1573-9274-D3A595DC6AF0}"/>
                    </a:ext>
                  </a:extLst>
                </p14:cNvPr>
                <p14:cNvContentPartPr/>
                <p14:nvPr/>
              </p14:nvContentPartPr>
              <p14:xfrm>
                <a:off x="5211691" y="3745271"/>
                <a:ext cx="179280" cy="2512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1D6CF440-05CE-1573-9274-D3A595DC6AF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5203051" y="3736631"/>
                  <a:ext cx="19692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C2753E8-FAC2-20DB-E8C2-7EBF14731DCC}"/>
                    </a:ext>
                  </a:extLst>
                </p14:cNvPr>
                <p14:cNvContentPartPr/>
                <p14:nvPr/>
              </p14:nvContentPartPr>
              <p14:xfrm>
                <a:off x="5472691" y="3740951"/>
                <a:ext cx="136800" cy="1990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C2753E8-FAC2-20DB-E8C2-7EBF14731DCC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5463691" y="3731951"/>
                  <a:ext cx="15444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4BF3277A-8D64-120D-CB78-18C22A0010A9}"/>
                    </a:ext>
                  </a:extLst>
                </p14:cNvPr>
                <p14:cNvContentPartPr/>
                <p14:nvPr/>
              </p14:nvContentPartPr>
              <p14:xfrm>
                <a:off x="5525611" y="3745991"/>
                <a:ext cx="133920" cy="176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4BF3277A-8D64-120D-CB78-18C22A0010A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5516971" y="3737351"/>
                  <a:ext cx="1515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084C5846-F17C-6617-EEC3-AFB5FB8F655C}"/>
                    </a:ext>
                  </a:extLst>
                </p14:cNvPr>
                <p14:cNvContentPartPr/>
                <p14:nvPr/>
              </p14:nvContentPartPr>
              <p14:xfrm>
                <a:off x="5753851" y="3686231"/>
                <a:ext cx="96120" cy="2941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084C5846-F17C-6617-EEC3-AFB5FB8F655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745211" y="3677591"/>
                  <a:ext cx="11376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C161174-275B-B487-4351-9D76A2070C48}"/>
                    </a:ext>
                  </a:extLst>
                </p14:cNvPr>
                <p14:cNvContentPartPr/>
                <p14:nvPr/>
              </p14:nvContentPartPr>
              <p14:xfrm>
                <a:off x="5914411" y="3763991"/>
                <a:ext cx="11520" cy="1670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C161174-275B-B487-4351-9D76A2070C48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905411" y="3754991"/>
                  <a:ext cx="291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2D819115-F268-CDC8-3D10-482B4730F9C6}"/>
                    </a:ext>
                  </a:extLst>
                </p14:cNvPr>
                <p14:cNvContentPartPr/>
                <p14:nvPr/>
              </p14:nvContentPartPr>
              <p14:xfrm>
                <a:off x="5991091" y="3803951"/>
                <a:ext cx="128520" cy="1332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2D819115-F268-CDC8-3D10-482B4730F9C6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982451" y="3794951"/>
                  <a:ext cx="14616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2C2036D7-33AC-BB53-5BF3-1136E0CCEA97}"/>
                    </a:ext>
                  </a:extLst>
                </p14:cNvPr>
                <p14:cNvContentPartPr/>
                <p14:nvPr/>
              </p14:nvContentPartPr>
              <p14:xfrm>
                <a:off x="6025291" y="3776231"/>
                <a:ext cx="117000" cy="172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2C2036D7-33AC-BB53-5BF3-1136E0CCEA9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016651" y="3767591"/>
                  <a:ext cx="1346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7EBDE83D-CAC3-EA6C-A668-219B3A42C912}"/>
                    </a:ext>
                  </a:extLst>
                </p14:cNvPr>
                <p14:cNvContentPartPr/>
                <p14:nvPr/>
              </p14:nvContentPartPr>
              <p14:xfrm>
                <a:off x="6181891" y="3907271"/>
                <a:ext cx="32760" cy="417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7EBDE83D-CAC3-EA6C-A668-219B3A42C912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172891" y="3898631"/>
                  <a:ext cx="5040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3E09C676-CC9A-A05A-A66D-B25188E7AC6D}"/>
                    </a:ext>
                  </a:extLst>
                </p14:cNvPr>
                <p14:cNvContentPartPr/>
                <p14:nvPr/>
              </p14:nvContentPartPr>
              <p14:xfrm>
                <a:off x="6387811" y="3718631"/>
                <a:ext cx="360" cy="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3E09C676-CC9A-A05A-A66D-B25188E7AC6D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379171" y="37096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0F6A2DA5-8E24-0C51-2E60-CDE6C131F322}"/>
                    </a:ext>
                  </a:extLst>
                </p14:cNvPr>
                <p14:cNvContentPartPr/>
                <p14:nvPr/>
              </p14:nvContentPartPr>
              <p14:xfrm>
                <a:off x="6318691" y="3754631"/>
                <a:ext cx="125280" cy="684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0F6A2DA5-8E24-0C51-2E60-CDE6C131F322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310051" y="3745991"/>
                  <a:ext cx="14292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6CABBA1D-4C3D-923B-866C-A9DB600A7F41}"/>
                    </a:ext>
                  </a:extLst>
                </p14:cNvPr>
                <p14:cNvContentPartPr/>
                <p14:nvPr/>
              </p14:nvContentPartPr>
              <p14:xfrm>
                <a:off x="6338131" y="3851111"/>
                <a:ext cx="106920" cy="828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6CABBA1D-4C3D-923B-866C-A9DB600A7F41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329131" y="3842111"/>
                  <a:ext cx="1245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0ED1F419-309A-C605-90BF-54BA50F0730F}"/>
                    </a:ext>
                  </a:extLst>
                </p14:cNvPr>
                <p14:cNvContentPartPr/>
                <p14:nvPr/>
              </p14:nvContentPartPr>
              <p14:xfrm>
                <a:off x="6458011" y="3693431"/>
                <a:ext cx="201600" cy="3445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0ED1F419-309A-C605-90BF-54BA50F0730F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449011" y="3684431"/>
                  <a:ext cx="219240" cy="362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4E6ACBD1-54A5-360E-3F87-1CCE4AD56E5C}"/>
                  </a:ext>
                </a:extLst>
              </p14:cNvPr>
              <p14:cNvContentPartPr/>
              <p14:nvPr/>
            </p14:nvContentPartPr>
            <p14:xfrm>
              <a:off x="6059131" y="5457683"/>
              <a:ext cx="229680" cy="10080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4E6ACBD1-54A5-360E-3F87-1CCE4AD56E5C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6050131" y="5448683"/>
                <a:ext cx="247320" cy="11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15BBC4DA-714E-3BF6-5466-99CF3A8CD162}"/>
                  </a:ext>
                </a:extLst>
              </p14:cNvPr>
              <p14:cNvContentPartPr/>
              <p14:nvPr/>
            </p14:nvContentPartPr>
            <p14:xfrm>
              <a:off x="9129931" y="5324123"/>
              <a:ext cx="952200" cy="29088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15BBC4DA-714E-3BF6-5466-99CF3A8CD162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9121291" y="5315483"/>
                <a:ext cx="969840" cy="30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128" name="Ink 127">
                <a:extLst>
                  <a:ext uri="{FF2B5EF4-FFF2-40B4-BE49-F238E27FC236}">
                    <a16:creationId xmlns:a16="http://schemas.microsoft.com/office/drawing/2014/main" id="{12A8C0A3-3A05-A528-FEB3-6620DB14706A}"/>
                  </a:ext>
                </a:extLst>
              </p14:cNvPr>
              <p14:cNvContentPartPr/>
              <p14:nvPr/>
            </p14:nvContentPartPr>
            <p14:xfrm>
              <a:off x="10160971" y="5750831"/>
              <a:ext cx="318600" cy="46440"/>
            </p14:xfrm>
          </p:contentPart>
        </mc:Choice>
        <mc:Fallback xmlns="">
          <p:pic>
            <p:nvPicPr>
              <p:cNvPr id="128" name="Ink 127">
                <a:extLst>
                  <a:ext uri="{FF2B5EF4-FFF2-40B4-BE49-F238E27FC236}">
                    <a16:creationId xmlns:a16="http://schemas.microsoft.com/office/drawing/2014/main" id="{12A8C0A3-3A05-A528-FEB3-6620DB14706A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10151971" y="5742191"/>
                <a:ext cx="336240" cy="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AC97007C-7311-5625-7291-57021A854410}"/>
                  </a:ext>
                </a:extLst>
              </p14:cNvPr>
              <p14:cNvContentPartPr/>
              <p14:nvPr/>
            </p14:nvContentPartPr>
            <p14:xfrm>
              <a:off x="8203651" y="4501991"/>
              <a:ext cx="1082880" cy="547200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AC97007C-7311-5625-7291-57021A854410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8195011" y="4492991"/>
                <a:ext cx="1100520" cy="56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8F36F12A-6D80-0134-5356-6CBD01923579}"/>
                  </a:ext>
                </a:extLst>
              </p14:cNvPr>
              <p14:cNvContentPartPr/>
              <p14:nvPr/>
            </p14:nvContentPartPr>
            <p14:xfrm>
              <a:off x="10077451" y="4423871"/>
              <a:ext cx="1283040" cy="453240"/>
            </p14:xfrm>
          </p:contentPart>
        </mc:Choice>
        <mc:Fallback xmlns=""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8F36F12A-6D80-0134-5356-6CBD01923579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10068451" y="4415231"/>
                <a:ext cx="1300680" cy="47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30C42039-2DBD-CB1A-435F-0563921C1CDC}"/>
                  </a:ext>
                </a:extLst>
              </p14:cNvPr>
              <p14:cNvContentPartPr/>
              <p14:nvPr/>
            </p14:nvContentPartPr>
            <p14:xfrm>
              <a:off x="6455131" y="5118563"/>
              <a:ext cx="1548720" cy="44820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30C42039-2DBD-CB1A-435F-0563921C1CDC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6446491" y="5109923"/>
                <a:ext cx="1566360" cy="46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36D85145-CFB7-ED84-A094-A6DEECAA4953}"/>
                  </a:ext>
                </a:extLst>
              </p14:cNvPr>
              <p14:cNvContentPartPr/>
              <p14:nvPr/>
            </p14:nvContentPartPr>
            <p14:xfrm>
              <a:off x="7719091" y="5294963"/>
              <a:ext cx="360" cy="36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36D85145-CFB7-ED84-A094-A6DEECAA4953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7710451" y="528632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D5C79EC0-8C56-0099-7EEF-42917CF87FED}"/>
                  </a:ext>
                </a:extLst>
              </p14:cNvPr>
              <p14:cNvContentPartPr/>
              <p14:nvPr/>
            </p14:nvContentPartPr>
            <p14:xfrm>
              <a:off x="7504171" y="5269403"/>
              <a:ext cx="236160" cy="2232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D5C79EC0-8C56-0099-7EEF-42917CF87FED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7495531" y="5260763"/>
                <a:ext cx="25380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8DBCB487-AF88-8428-B094-2E7995F3E064}"/>
                  </a:ext>
                </a:extLst>
              </p14:cNvPr>
              <p14:cNvContentPartPr/>
              <p14:nvPr/>
            </p14:nvContentPartPr>
            <p14:xfrm>
              <a:off x="7392931" y="5285243"/>
              <a:ext cx="360" cy="36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8DBCB487-AF88-8428-B094-2E7995F3E064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7384291" y="52766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ED68E648-335D-1A3A-74C1-C902345CF62A}"/>
                  </a:ext>
                </a:extLst>
              </p14:cNvPr>
              <p14:cNvContentPartPr/>
              <p14:nvPr/>
            </p14:nvContentPartPr>
            <p14:xfrm>
              <a:off x="6359371" y="5268683"/>
              <a:ext cx="587520" cy="10116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ED68E648-335D-1A3A-74C1-C902345CF62A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6350731" y="5259683"/>
                <a:ext cx="605160" cy="11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32354C99-0F46-6DBC-8BF0-558318D14B7B}"/>
                  </a:ext>
                </a:extLst>
              </p14:cNvPr>
              <p14:cNvContentPartPr/>
              <p14:nvPr/>
            </p14:nvContentPartPr>
            <p14:xfrm>
              <a:off x="8197891" y="5171123"/>
              <a:ext cx="726120" cy="45900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32354C99-0F46-6DBC-8BF0-558318D14B7B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8188891" y="5162483"/>
                <a:ext cx="743760" cy="47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750D93DE-4217-A083-0228-987AE54997E6}"/>
                  </a:ext>
                </a:extLst>
              </p14:cNvPr>
              <p14:cNvContentPartPr/>
              <p14:nvPr/>
            </p14:nvContentPartPr>
            <p14:xfrm>
              <a:off x="10073491" y="5042603"/>
              <a:ext cx="1605240" cy="64332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750D93DE-4217-A083-0228-987AE54997E6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10064851" y="5033603"/>
                <a:ext cx="1622880" cy="66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B7225790-3E2C-6C0C-9EBA-6B88C37C05DD}"/>
                  </a:ext>
                </a:extLst>
              </p14:cNvPr>
              <p14:cNvContentPartPr/>
              <p14:nvPr/>
            </p14:nvContentPartPr>
            <p14:xfrm>
              <a:off x="11488291" y="5185883"/>
              <a:ext cx="19080" cy="2268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B7225790-3E2C-6C0C-9EBA-6B88C37C05DD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11479651" y="5177243"/>
                <a:ext cx="3672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CF9AF3C8-9CF2-EC99-FAD5-F375D7DB9F44}"/>
                  </a:ext>
                </a:extLst>
              </p14:cNvPr>
              <p14:cNvContentPartPr/>
              <p14:nvPr/>
            </p14:nvContentPartPr>
            <p14:xfrm>
              <a:off x="11211811" y="5174723"/>
              <a:ext cx="320760" cy="1080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CF9AF3C8-9CF2-EC99-FAD5-F375D7DB9F44}"/>
                  </a:ext>
                </a:extLst>
              </p:cNvPr>
              <p:cNvPicPr/>
              <p:nvPr/>
            </p:nvPicPr>
            <p:blipFill>
              <a:blip r:embed="rId156"/>
              <a:stretch>
                <a:fillRect/>
              </a:stretch>
            </p:blipFill>
            <p:spPr>
              <a:xfrm>
                <a:off x="11203171" y="5166083"/>
                <a:ext cx="33840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25D524B8-AC34-E39F-234A-1A3E5FB490C2}"/>
                  </a:ext>
                </a:extLst>
              </p14:cNvPr>
              <p14:cNvContentPartPr/>
              <p14:nvPr/>
            </p14:nvContentPartPr>
            <p14:xfrm>
              <a:off x="5849971" y="5828483"/>
              <a:ext cx="442080" cy="30168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25D524B8-AC34-E39F-234A-1A3E5FB490C2}"/>
                  </a:ext>
                </a:extLst>
              </p:cNvPr>
              <p:cNvPicPr/>
              <p:nvPr/>
            </p:nvPicPr>
            <p:blipFill>
              <a:blip r:embed="rId158"/>
              <a:stretch>
                <a:fillRect/>
              </a:stretch>
            </p:blipFill>
            <p:spPr>
              <a:xfrm>
                <a:off x="5840971" y="5819843"/>
                <a:ext cx="459720" cy="31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6E71B9DD-F954-C88A-1285-4F0D2D2B025F}"/>
                  </a:ext>
                </a:extLst>
              </p14:cNvPr>
              <p14:cNvContentPartPr/>
              <p14:nvPr/>
            </p14:nvContentPartPr>
            <p14:xfrm>
              <a:off x="5856811" y="5880323"/>
              <a:ext cx="311040" cy="5904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6E71B9DD-F954-C88A-1285-4F0D2D2B025F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5848171" y="5871323"/>
                <a:ext cx="32868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E5263A0C-EF3A-CCA0-0F94-182EC0C07E22}"/>
                  </a:ext>
                </a:extLst>
              </p14:cNvPr>
              <p14:cNvContentPartPr/>
              <p14:nvPr/>
            </p14:nvContentPartPr>
            <p14:xfrm>
              <a:off x="6384571" y="5734523"/>
              <a:ext cx="1429920" cy="437760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E5263A0C-EF3A-CCA0-0F94-182EC0C07E22}"/>
                  </a:ext>
                </a:extLst>
              </p:cNvPr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6375931" y="5725523"/>
                <a:ext cx="1447560" cy="45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46366677-AF8B-1954-11B7-0C06AD521A45}"/>
                  </a:ext>
                </a:extLst>
              </p14:cNvPr>
              <p14:cNvContentPartPr/>
              <p14:nvPr/>
            </p14:nvContentPartPr>
            <p14:xfrm>
              <a:off x="7412731" y="6051683"/>
              <a:ext cx="92880" cy="3996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46366677-AF8B-1954-11B7-0C06AD521A45}"/>
                  </a:ext>
                </a:extLst>
              </p:cNvPr>
              <p:cNvPicPr/>
              <p:nvPr/>
            </p:nvPicPr>
            <p:blipFill>
              <a:blip r:embed="rId164"/>
              <a:stretch>
                <a:fillRect/>
              </a:stretch>
            </p:blipFill>
            <p:spPr>
              <a:xfrm>
                <a:off x="7403731" y="6043043"/>
                <a:ext cx="11052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1A95BCF1-0D4D-EA30-BE9A-60B5E1209C41}"/>
                  </a:ext>
                </a:extLst>
              </p14:cNvPr>
              <p14:cNvContentPartPr/>
              <p14:nvPr/>
            </p14:nvContentPartPr>
            <p14:xfrm>
              <a:off x="8067571" y="5707883"/>
              <a:ext cx="1065240" cy="379080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1A95BCF1-0D4D-EA30-BE9A-60B5E1209C41}"/>
                  </a:ext>
                </a:extLst>
              </p:cNvPr>
              <p:cNvPicPr/>
              <p:nvPr/>
            </p:nvPicPr>
            <p:blipFill>
              <a:blip r:embed="rId166"/>
              <a:stretch>
                <a:fillRect/>
              </a:stretch>
            </p:blipFill>
            <p:spPr>
              <a:xfrm>
                <a:off x="8058931" y="5698883"/>
                <a:ext cx="1082880" cy="39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358139FC-82B7-5155-6E1D-CD2DDEDC613E}"/>
                  </a:ext>
                </a:extLst>
              </p14:cNvPr>
              <p14:cNvContentPartPr/>
              <p14:nvPr/>
            </p14:nvContentPartPr>
            <p14:xfrm>
              <a:off x="8760571" y="5807963"/>
              <a:ext cx="333000" cy="3708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358139FC-82B7-5155-6E1D-CD2DDEDC613E}"/>
                  </a:ext>
                </a:extLst>
              </p:cNvPr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8751571" y="5799323"/>
                <a:ext cx="35064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8DD3F3D8-3A92-5123-A83F-F74C1842D721}"/>
                  </a:ext>
                </a:extLst>
              </p14:cNvPr>
              <p14:cNvContentPartPr/>
              <p14:nvPr/>
            </p14:nvContentPartPr>
            <p14:xfrm>
              <a:off x="8390851" y="5789963"/>
              <a:ext cx="211680" cy="1512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8DD3F3D8-3A92-5123-A83F-F74C1842D721}"/>
                  </a:ext>
                </a:extLst>
              </p:cNvPr>
              <p:cNvPicPr/>
              <p:nvPr/>
            </p:nvPicPr>
            <p:blipFill>
              <a:blip r:embed="rId170"/>
              <a:stretch>
                <a:fillRect/>
              </a:stretch>
            </p:blipFill>
            <p:spPr>
              <a:xfrm>
                <a:off x="8382211" y="5780963"/>
                <a:ext cx="229320" cy="3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39705EED-833C-D5CE-ED52-6D257337C736}"/>
                  </a:ext>
                </a:extLst>
              </p14:cNvPr>
              <p14:cNvContentPartPr/>
              <p14:nvPr/>
            </p14:nvContentPartPr>
            <p14:xfrm>
              <a:off x="9498931" y="5720483"/>
              <a:ext cx="371520" cy="363960"/>
            </p14:xfrm>
          </p:contentPart>
        </mc:Choice>
        <mc:Fallback xmlns=""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39705EED-833C-D5CE-ED52-6D257337C736}"/>
                  </a:ext>
                </a:extLst>
              </p:cNvPr>
              <p:cNvPicPr/>
              <p:nvPr/>
            </p:nvPicPr>
            <p:blipFill>
              <a:blip r:embed="rId172"/>
              <a:stretch>
                <a:fillRect/>
              </a:stretch>
            </p:blipFill>
            <p:spPr>
              <a:xfrm>
                <a:off x="9490291" y="5711483"/>
                <a:ext cx="389160" cy="38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4E9F7657-FC81-A485-481F-168295A6E6F0}"/>
                  </a:ext>
                </a:extLst>
              </p14:cNvPr>
              <p14:cNvContentPartPr/>
              <p14:nvPr/>
            </p14:nvContentPartPr>
            <p14:xfrm>
              <a:off x="9647971" y="5813003"/>
              <a:ext cx="378360" cy="59040"/>
            </p14:xfrm>
          </p:contentPart>
        </mc:Choice>
        <mc:Fallback xmlns=""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4E9F7657-FC81-A485-481F-168295A6E6F0}"/>
                  </a:ext>
                </a:extLst>
              </p:cNvPr>
              <p:cNvPicPr/>
              <p:nvPr/>
            </p:nvPicPr>
            <p:blipFill>
              <a:blip r:embed="rId174"/>
              <a:stretch>
                <a:fillRect/>
              </a:stretch>
            </p:blipFill>
            <p:spPr>
              <a:xfrm>
                <a:off x="9638971" y="5804003"/>
                <a:ext cx="39600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5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FF686287-5A48-587A-6DDC-C12616E0E3CD}"/>
                  </a:ext>
                </a:extLst>
              </p14:cNvPr>
              <p14:cNvContentPartPr/>
              <p14:nvPr/>
            </p14:nvContentPartPr>
            <p14:xfrm>
              <a:off x="10301011" y="5805803"/>
              <a:ext cx="17640" cy="23976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FF686287-5A48-587A-6DDC-C12616E0E3CD}"/>
                  </a:ext>
                </a:extLst>
              </p:cNvPr>
              <p:cNvPicPr/>
              <p:nvPr/>
            </p:nvPicPr>
            <p:blipFill>
              <a:blip r:embed="rId176"/>
              <a:stretch>
                <a:fillRect/>
              </a:stretch>
            </p:blipFill>
            <p:spPr>
              <a:xfrm>
                <a:off x="10292011" y="5797163"/>
                <a:ext cx="35280" cy="2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7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E12A43DB-AD9D-C8DB-1194-13EADDD7D9D9}"/>
                  </a:ext>
                </a:extLst>
              </p14:cNvPr>
              <p14:cNvContentPartPr/>
              <p14:nvPr/>
            </p14:nvContentPartPr>
            <p14:xfrm>
              <a:off x="10605211" y="5944763"/>
              <a:ext cx="151560" cy="468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E12A43DB-AD9D-C8DB-1194-13EADDD7D9D9}"/>
                  </a:ext>
                </a:extLst>
              </p:cNvPr>
              <p:cNvPicPr/>
              <p:nvPr/>
            </p:nvPicPr>
            <p:blipFill>
              <a:blip r:embed="rId178"/>
              <a:stretch>
                <a:fillRect/>
              </a:stretch>
            </p:blipFill>
            <p:spPr>
              <a:xfrm>
                <a:off x="10596571" y="5936123"/>
                <a:ext cx="169200" cy="2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189120E0-D991-3283-3F1B-521F81B2341F}"/>
                  </a:ext>
                </a:extLst>
              </p14:cNvPr>
              <p14:cNvContentPartPr/>
              <p14:nvPr/>
            </p14:nvContentPartPr>
            <p14:xfrm>
              <a:off x="10596931" y="6002723"/>
              <a:ext cx="204840" cy="2808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189120E0-D991-3283-3F1B-521F81B2341F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10587931" y="5994083"/>
                <a:ext cx="222480" cy="4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1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6CC00A00-D6F9-9283-867F-06180FFF817D}"/>
                  </a:ext>
                </a:extLst>
              </p14:cNvPr>
              <p14:cNvContentPartPr/>
              <p14:nvPr/>
            </p14:nvContentPartPr>
            <p14:xfrm>
              <a:off x="11034331" y="5818043"/>
              <a:ext cx="27720" cy="22176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6CC00A00-D6F9-9283-867F-06180FFF817D}"/>
                  </a:ext>
                </a:extLst>
              </p:cNvPr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11025331" y="5809043"/>
                <a:ext cx="4536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3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5BA6C045-3B28-CF75-7784-12717A12EC68}"/>
                  </a:ext>
                </a:extLst>
              </p14:cNvPr>
              <p14:cNvContentPartPr/>
              <p14:nvPr/>
            </p14:nvContentPartPr>
            <p14:xfrm>
              <a:off x="10911931" y="5816603"/>
              <a:ext cx="273240" cy="14760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5BA6C045-3B28-CF75-7784-12717A12EC68}"/>
                  </a:ext>
                </a:extLst>
              </p:cNvPr>
              <p:cNvPicPr/>
              <p:nvPr/>
            </p:nvPicPr>
            <p:blipFill>
              <a:blip r:embed="rId184"/>
              <a:stretch>
                <a:fillRect/>
              </a:stretch>
            </p:blipFill>
            <p:spPr>
              <a:xfrm>
                <a:off x="10902931" y="5807603"/>
                <a:ext cx="29088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5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C30D309A-57A1-D8EB-E173-42A88EC1415F}"/>
                  </a:ext>
                </a:extLst>
              </p14:cNvPr>
              <p14:cNvContentPartPr/>
              <p14:nvPr/>
            </p14:nvContentPartPr>
            <p14:xfrm>
              <a:off x="11121091" y="6053123"/>
              <a:ext cx="138240" cy="115920"/>
            </p14:xfrm>
          </p:contentPart>
        </mc:Choice>
        <mc:Fallback xmlns=""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C30D309A-57A1-D8EB-E173-42A88EC1415F}"/>
                  </a:ext>
                </a:extLst>
              </p:cNvPr>
              <p:cNvPicPr/>
              <p:nvPr/>
            </p:nvPicPr>
            <p:blipFill>
              <a:blip r:embed="rId186"/>
              <a:stretch>
                <a:fillRect/>
              </a:stretch>
            </p:blipFill>
            <p:spPr>
              <a:xfrm>
                <a:off x="11112091" y="6044123"/>
                <a:ext cx="1558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7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5C45548A-378D-5CB8-C357-3B8E3BD019BD}"/>
                  </a:ext>
                </a:extLst>
              </p14:cNvPr>
              <p14:cNvContentPartPr/>
              <p14:nvPr/>
            </p14:nvContentPartPr>
            <p14:xfrm>
              <a:off x="11308651" y="6019643"/>
              <a:ext cx="201600" cy="17640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5C45548A-378D-5CB8-C357-3B8E3BD019BD}"/>
                  </a:ext>
                </a:extLst>
              </p:cNvPr>
              <p:cNvPicPr/>
              <p:nvPr/>
            </p:nvPicPr>
            <p:blipFill>
              <a:blip r:embed="rId188"/>
              <a:stretch>
                <a:fillRect/>
              </a:stretch>
            </p:blipFill>
            <p:spPr>
              <a:xfrm>
                <a:off x="11299651" y="6011003"/>
                <a:ext cx="219240" cy="19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9">
            <p14:nvContentPartPr>
              <p14:cNvPr id="130" name="Ink 129">
                <a:extLst>
                  <a:ext uri="{FF2B5EF4-FFF2-40B4-BE49-F238E27FC236}">
                    <a16:creationId xmlns:a16="http://schemas.microsoft.com/office/drawing/2014/main" id="{E4854118-D4C7-A145-ADF3-E0E24684EAA4}"/>
                  </a:ext>
                </a:extLst>
              </p14:cNvPr>
              <p14:cNvContentPartPr/>
              <p14:nvPr/>
            </p14:nvContentPartPr>
            <p14:xfrm>
              <a:off x="5882731" y="5462471"/>
              <a:ext cx="158760" cy="114840"/>
            </p14:xfrm>
          </p:contentPart>
        </mc:Choice>
        <mc:Fallback xmlns="">
          <p:pic>
            <p:nvPicPr>
              <p:cNvPr id="130" name="Ink 129">
                <a:extLst>
                  <a:ext uri="{FF2B5EF4-FFF2-40B4-BE49-F238E27FC236}">
                    <a16:creationId xmlns:a16="http://schemas.microsoft.com/office/drawing/2014/main" id="{E4854118-D4C7-A145-ADF3-E0E24684EAA4}"/>
                  </a:ext>
                </a:extLst>
              </p:cNvPr>
              <p:cNvPicPr/>
              <p:nvPr/>
            </p:nvPicPr>
            <p:blipFill>
              <a:blip r:embed="rId190"/>
              <a:stretch>
                <a:fillRect/>
              </a:stretch>
            </p:blipFill>
            <p:spPr>
              <a:xfrm>
                <a:off x="5873731" y="5453831"/>
                <a:ext cx="176400" cy="13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1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05996217-B63A-84F3-5C77-D95BA54E80E5}"/>
                  </a:ext>
                </a:extLst>
              </p14:cNvPr>
              <p14:cNvContentPartPr/>
              <p14:nvPr/>
            </p14:nvContentPartPr>
            <p14:xfrm>
              <a:off x="5984251" y="5356631"/>
              <a:ext cx="21600" cy="46440"/>
            </p14:xfrm>
          </p:contentPart>
        </mc:Choice>
        <mc:Fallback xmlns=""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05996217-B63A-84F3-5C77-D95BA54E80E5}"/>
                  </a:ext>
                </a:extLst>
              </p:cNvPr>
              <p:cNvPicPr/>
              <p:nvPr/>
            </p:nvPicPr>
            <p:blipFill>
              <a:blip r:embed="rId192"/>
              <a:stretch>
                <a:fillRect/>
              </a:stretch>
            </p:blipFill>
            <p:spPr>
              <a:xfrm>
                <a:off x="5975251" y="5347991"/>
                <a:ext cx="39240" cy="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147" name="Ink 146">
                <a:extLst>
                  <a:ext uri="{FF2B5EF4-FFF2-40B4-BE49-F238E27FC236}">
                    <a16:creationId xmlns:a16="http://schemas.microsoft.com/office/drawing/2014/main" id="{3DCC2137-D63F-12F9-C0A5-24F8627A357A}"/>
                  </a:ext>
                </a:extLst>
              </p14:cNvPr>
              <p14:cNvContentPartPr/>
              <p14:nvPr/>
            </p14:nvContentPartPr>
            <p14:xfrm>
              <a:off x="5502571" y="4112831"/>
              <a:ext cx="6435000" cy="2494440"/>
            </p14:xfrm>
          </p:contentPart>
        </mc:Choice>
        <mc:Fallback xmlns="">
          <p:pic>
            <p:nvPicPr>
              <p:cNvPr id="147" name="Ink 146">
                <a:extLst>
                  <a:ext uri="{FF2B5EF4-FFF2-40B4-BE49-F238E27FC236}">
                    <a16:creationId xmlns:a16="http://schemas.microsoft.com/office/drawing/2014/main" id="{3DCC2137-D63F-12F9-C0A5-24F8627A357A}"/>
                  </a:ext>
                </a:extLst>
              </p:cNvPr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5493931" y="4103831"/>
                <a:ext cx="6452640" cy="2512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51" name="Group 150">
            <a:extLst>
              <a:ext uri="{FF2B5EF4-FFF2-40B4-BE49-F238E27FC236}">
                <a16:creationId xmlns:a16="http://schemas.microsoft.com/office/drawing/2014/main" id="{D6E00888-0D4B-6677-A0A4-3BFE2BF48D74}"/>
              </a:ext>
            </a:extLst>
          </p:cNvPr>
          <p:cNvGrpSpPr/>
          <p:nvPr/>
        </p:nvGrpSpPr>
        <p:grpSpPr>
          <a:xfrm>
            <a:off x="5945011" y="4600991"/>
            <a:ext cx="3921480" cy="474120"/>
            <a:chOff x="5945011" y="4600991"/>
            <a:chExt cx="3921480" cy="47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138F8B82-3DC4-F12B-1A3A-0D2B0D8D4369}"/>
                    </a:ext>
                  </a:extLst>
                </p14:cNvPr>
                <p14:cNvContentPartPr/>
                <p14:nvPr/>
              </p14:nvContentPartPr>
              <p14:xfrm>
                <a:off x="5959771" y="4735991"/>
                <a:ext cx="95400" cy="2635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138F8B82-3DC4-F12B-1A3A-0D2B0D8D4369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5950771" y="4727351"/>
                  <a:ext cx="11304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464D25AD-5989-F089-940A-FE163B058DBF}"/>
                    </a:ext>
                  </a:extLst>
                </p14:cNvPr>
                <p14:cNvContentPartPr/>
                <p14:nvPr/>
              </p14:nvContentPartPr>
              <p14:xfrm>
                <a:off x="5945011" y="4715831"/>
                <a:ext cx="217080" cy="241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464D25AD-5989-F089-940A-FE163B058DBF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5936011" y="4706831"/>
                  <a:ext cx="2347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A5D5C199-ECC6-9F57-3078-56F620F0FBCB}"/>
                    </a:ext>
                  </a:extLst>
                </p14:cNvPr>
                <p14:cNvContentPartPr/>
                <p14:nvPr/>
              </p14:nvContentPartPr>
              <p14:xfrm>
                <a:off x="6160651" y="4600991"/>
                <a:ext cx="617040" cy="3470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A5D5C199-ECC6-9F57-3078-56F620F0FBCB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6151651" y="4591991"/>
                  <a:ext cx="634680" cy="36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73DBBF64-FC8F-91CF-DD3B-12B1DBEB7DB2}"/>
                    </a:ext>
                  </a:extLst>
                </p14:cNvPr>
                <p14:cNvContentPartPr/>
                <p14:nvPr/>
              </p14:nvContentPartPr>
              <p14:xfrm>
                <a:off x="6980011" y="4816631"/>
                <a:ext cx="352800" cy="1285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73DBBF64-FC8F-91CF-DD3B-12B1DBEB7DB2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6971011" y="4807631"/>
                  <a:ext cx="3704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5371A75D-1AD3-8FC5-C8E7-46CC8A0ED043}"/>
                    </a:ext>
                  </a:extLst>
                </p14:cNvPr>
                <p14:cNvContentPartPr/>
                <p14:nvPr/>
              </p14:nvContentPartPr>
              <p14:xfrm>
                <a:off x="7054171" y="4702511"/>
                <a:ext cx="41040" cy="144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5371A75D-1AD3-8FC5-C8E7-46CC8A0ED043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7045531" y="4693511"/>
                  <a:ext cx="586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DEA623F2-B880-5CA7-CA34-4ECE0942BD90}"/>
                    </a:ext>
                  </a:extLst>
                </p14:cNvPr>
                <p14:cNvContentPartPr/>
                <p14:nvPr/>
              </p14:nvContentPartPr>
              <p14:xfrm>
                <a:off x="7516771" y="4805111"/>
                <a:ext cx="469800" cy="1292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DEA623F2-B880-5CA7-CA34-4ECE0942BD90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507771" y="4796111"/>
                  <a:ext cx="4874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5221600C-BB65-CBFF-B136-C40C926BAE23}"/>
                    </a:ext>
                  </a:extLst>
                </p14:cNvPr>
                <p14:cNvContentPartPr/>
                <p14:nvPr/>
              </p14:nvContentPartPr>
              <p14:xfrm>
                <a:off x="9530971" y="4791431"/>
                <a:ext cx="335520" cy="10044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5221600C-BB65-CBFF-B136-C40C926BAE23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9521971" y="4782791"/>
                  <a:ext cx="35316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FD8BE8E2-5DAE-5D4E-79AA-3FC4AD21CF8D}"/>
                    </a:ext>
                  </a:extLst>
                </p14:cNvPr>
                <p14:cNvContentPartPr/>
                <p14:nvPr/>
              </p14:nvContentPartPr>
              <p14:xfrm>
                <a:off x="9649051" y="4645631"/>
                <a:ext cx="28440" cy="39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FD8BE8E2-5DAE-5D4E-79AA-3FC4AD21CF8D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9640411" y="4636991"/>
                  <a:ext cx="4608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707E645C-B29C-C97B-D256-48A69970816B}"/>
                    </a:ext>
                  </a:extLst>
                </p14:cNvPr>
                <p14:cNvContentPartPr/>
                <p14:nvPr/>
              </p14:nvContentPartPr>
              <p14:xfrm>
                <a:off x="7523611" y="5025791"/>
                <a:ext cx="451440" cy="4932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707E645C-B29C-C97B-D256-48A69970816B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7514971" y="5016791"/>
                  <a:ext cx="4690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473DB6B6-20D3-9F84-82A7-EAAD39917B8D}"/>
                    </a:ext>
                  </a:extLst>
                </p14:cNvPr>
                <p14:cNvContentPartPr/>
                <p14:nvPr/>
              </p14:nvContentPartPr>
              <p14:xfrm>
                <a:off x="8250091" y="4982231"/>
                <a:ext cx="1005120" cy="738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473DB6B6-20D3-9F84-82A7-EAAD39917B8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8241451" y="4973231"/>
                  <a:ext cx="1022760" cy="91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21249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77CA81-CD90-0283-1660-5C5E4EB96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257" y="340830"/>
            <a:ext cx="8747375" cy="297324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29804FF-E472-B18A-4CCE-ECBB2F2E1AD9}"/>
                  </a:ext>
                </a:extLst>
              </p14:cNvPr>
              <p14:cNvContentPartPr/>
              <p14:nvPr/>
            </p14:nvContentPartPr>
            <p14:xfrm>
              <a:off x="9402603" y="230224"/>
              <a:ext cx="1133640" cy="3301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29804FF-E472-B18A-4CCE-ECBB2F2E1AD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366963" y="194224"/>
                <a:ext cx="1205280" cy="401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2C2C183D-65F3-38F8-5D89-B69002FAE115}"/>
              </a:ext>
            </a:extLst>
          </p:cNvPr>
          <p:cNvGrpSpPr/>
          <p:nvPr/>
        </p:nvGrpSpPr>
        <p:grpSpPr>
          <a:xfrm>
            <a:off x="867931" y="3810791"/>
            <a:ext cx="465480" cy="493200"/>
            <a:chOff x="867931" y="3810791"/>
            <a:chExt cx="465480" cy="49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60A268D-C1F6-F05B-EDA0-09B481AF72AA}"/>
                    </a:ext>
                  </a:extLst>
                </p14:cNvPr>
                <p14:cNvContentPartPr/>
                <p14:nvPr/>
              </p14:nvContentPartPr>
              <p14:xfrm>
                <a:off x="867931" y="3810791"/>
                <a:ext cx="290520" cy="3528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60A268D-C1F6-F05B-EDA0-09B481AF72A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58931" y="3802151"/>
                  <a:ext cx="308160" cy="37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1827E0A-FC00-9015-E40E-101E18053CD8}"/>
                    </a:ext>
                  </a:extLst>
                </p14:cNvPr>
                <p14:cNvContentPartPr/>
                <p14:nvPr/>
              </p14:nvContentPartPr>
              <p14:xfrm>
                <a:off x="1149811" y="4167191"/>
                <a:ext cx="183600" cy="1368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1827E0A-FC00-9015-E40E-101E18053CD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140811" y="4158191"/>
                  <a:ext cx="201240" cy="15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5CA149-AE0B-86E9-2714-24F225268D42}"/>
              </a:ext>
            </a:extLst>
          </p:cNvPr>
          <p:cNvGrpSpPr/>
          <p:nvPr/>
        </p:nvGrpSpPr>
        <p:grpSpPr>
          <a:xfrm>
            <a:off x="1772611" y="3784151"/>
            <a:ext cx="933480" cy="594720"/>
            <a:chOff x="1772611" y="3784151"/>
            <a:chExt cx="933480" cy="59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47587DC-19B4-33C6-2238-88873E71ED5D}"/>
                    </a:ext>
                  </a:extLst>
                </p14:cNvPr>
                <p14:cNvContentPartPr/>
                <p14:nvPr/>
              </p14:nvContentPartPr>
              <p14:xfrm>
                <a:off x="1772611" y="3976031"/>
                <a:ext cx="247320" cy="316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47587DC-19B4-33C6-2238-88873E71ED5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763971" y="3967031"/>
                  <a:ext cx="2649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E839877-3BE4-FB2E-ECA1-B2D429F3D825}"/>
                    </a:ext>
                  </a:extLst>
                </p14:cNvPr>
                <p14:cNvContentPartPr/>
                <p14:nvPr/>
              </p14:nvContentPartPr>
              <p14:xfrm>
                <a:off x="2241691" y="3784151"/>
                <a:ext cx="381240" cy="4327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E839877-3BE4-FB2E-ECA1-B2D429F3D82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232691" y="3775511"/>
                  <a:ext cx="398880" cy="45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F8A4559-D0F4-510B-0022-028637F2F5F9}"/>
                    </a:ext>
                  </a:extLst>
                </p14:cNvPr>
                <p14:cNvContentPartPr/>
                <p14:nvPr/>
              </p14:nvContentPartPr>
              <p14:xfrm>
                <a:off x="2557051" y="4190591"/>
                <a:ext cx="149040" cy="1882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F8A4559-D0F4-510B-0022-028637F2F5F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548051" y="4181951"/>
                  <a:ext cx="166680" cy="20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7E6ECBF-0DBC-C210-9722-D0E48706A87B}"/>
              </a:ext>
            </a:extLst>
          </p:cNvPr>
          <p:cNvGrpSpPr/>
          <p:nvPr/>
        </p:nvGrpSpPr>
        <p:grpSpPr>
          <a:xfrm>
            <a:off x="3098131" y="3982511"/>
            <a:ext cx="256320" cy="128160"/>
            <a:chOff x="3098131" y="3982511"/>
            <a:chExt cx="256320" cy="12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5CE5865-31DD-DBD7-2995-E578AFB75AB3}"/>
                    </a:ext>
                  </a:extLst>
                </p14:cNvPr>
                <p14:cNvContentPartPr/>
                <p14:nvPr/>
              </p14:nvContentPartPr>
              <p14:xfrm>
                <a:off x="3114331" y="3982511"/>
                <a:ext cx="235440" cy="118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5CE5865-31DD-DBD7-2995-E578AFB75AB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105331" y="3973871"/>
                  <a:ext cx="2530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BB126D9-A4A0-801D-B3C2-B754C3306B7F}"/>
                    </a:ext>
                  </a:extLst>
                </p14:cNvPr>
                <p14:cNvContentPartPr/>
                <p14:nvPr/>
              </p14:nvContentPartPr>
              <p14:xfrm>
                <a:off x="3098131" y="4076471"/>
                <a:ext cx="256320" cy="342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BB126D9-A4A0-801D-B3C2-B754C3306B7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089131" y="4067471"/>
                  <a:ext cx="273960" cy="51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AFE0EA5-7ECF-44A3-5415-BB6CC315B7FF}"/>
                  </a:ext>
                </a:extLst>
              </p14:cNvPr>
              <p14:cNvContentPartPr/>
              <p14:nvPr/>
            </p14:nvContentPartPr>
            <p14:xfrm>
              <a:off x="3843331" y="3750311"/>
              <a:ext cx="247680" cy="3081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AFE0EA5-7ECF-44A3-5415-BB6CC315B7F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834691" y="3741311"/>
                <a:ext cx="265320" cy="3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8FAEF6A8-EB47-7E8A-0E94-7F205833742F}"/>
                  </a:ext>
                </a:extLst>
              </p14:cNvPr>
              <p14:cNvContentPartPr/>
              <p14:nvPr/>
            </p14:nvContentPartPr>
            <p14:xfrm>
              <a:off x="4105771" y="4027151"/>
              <a:ext cx="124560" cy="1209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8FAEF6A8-EB47-7E8A-0E94-7F205833742F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096771" y="4018151"/>
                <a:ext cx="142200" cy="1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DA1A083-165F-3CB9-4CE4-0D15A31CF7FF}"/>
                  </a:ext>
                </a:extLst>
              </p14:cNvPr>
              <p14:cNvContentPartPr/>
              <p14:nvPr/>
            </p14:nvContentPartPr>
            <p14:xfrm>
              <a:off x="4421851" y="3738791"/>
              <a:ext cx="40320" cy="3492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DA1A083-165F-3CB9-4CE4-0D15A31CF7FF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412851" y="3729791"/>
                <a:ext cx="5796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FC229596-60E4-FE39-DAC4-873A5031FE1C}"/>
                  </a:ext>
                </a:extLst>
              </p14:cNvPr>
              <p14:cNvContentPartPr/>
              <p14:nvPr/>
            </p14:nvContentPartPr>
            <p14:xfrm>
              <a:off x="4580971" y="3732671"/>
              <a:ext cx="17280" cy="351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FC229596-60E4-FE39-DAC4-873A5031FE1C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572331" y="3723671"/>
                <a:ext cx="34920" cy="36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91910D5-588B-006B-F43D-C227C16D6436}"/>
                  </a:ext>
                </a:extLst>
              </p14:cNvPr>
              <p14:cNvContentPartPr/>
              <p14:nvPr/>
            </p14:nvContentPartPr>
            <p14:xfrm>
              <a:off x="4460731" y="3912311"/>
              <a:ext cx="175680" cy="90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91910D5-588B-006B-F43D-C227C16D6436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451731" y="3903311"/>
                <a:ext cx="193320" cy="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18263C0E-1E70-72BA-79C9-F4064B310FFF}"/>
                  </a:ext>
                </a:extLst>
              </p14:cNvPr>
              <p14:cNvContentPartPr/>
              <p14:nvPr/>
            </p14:nvContentPartPr>
            <p14:xfrm>
              <a:off x="4666291" y="4060991"/>
              <a:ext cx="83160" cy="939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18263C0E-1E70-72BA-79C9-F4064B310FFF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657291" y="4052351"/>
                <a:ext cx="100800" cy="11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11DD3D79-1782-A1B9-9CE0-7DA9E4368B5C}"/>
                  </a:ext>
                </a:extLst>
              </p14:cNvPr>
              <p14:cNvContentPartPr/>
              <p14:nvPr/>
            </p14:nvContentPartPr>
            <p14:xfrm>
              <a:off x="4802731" y="4064231"/>
              <a:ext cx="127800" cy="896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11DD3D79-1782-A1B9-9CE0-7DA9E4368B5C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794091" y="4055231"/>
                <a:ext cx="145440" cy="107280"/>
              </a:xfrm>
              <a:prstGeom prst="rect">
                <a:avLst/>
              </a:prstGeom>
            </p:spPr>
          </p:pic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D5C57E20-7650-B5D2-B033-B94475C4597A}"/>
              </a:ext>
            </a:extLst>
          </p:cNvPr>
          <p:cNvGrpSpPr/>
          <p:nvPr/>
        </p:nvGrpSpPr>
        <p:grpSpPr>
          <a:xfrm>
            <a:off x="3967891" y="4254671"/>
            <a:ext cx="977040" cy="403920"/>
            <a:chOff x="3967891" y="4254671"/>
            <a:chExt cx="977040" cy="40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4C2AEB6-F233-8A9C-C40A-EB41B9EC65BB}"/>
                    </a:ext>
                  </a:extLst>
                </p14:cNvPr>
                <p14:cNvContentPartPr/>
                <p14:nvPr/>
              </p14:nvContentPartPr>
              <p14:xfrm>
                <a:off x="3967891" y="4254671"/>
                <a:ext cx="977040" cy="36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4C2AEB6-F233-8A9C-C40A-EB41B9EC65B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959251" y="4246031"/>
                  <a:ext cx="9946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20E559A-9AA6-9B4E-C985-ABA24C3BF723}"/>
                    </a:ext>
                  </a:extLst>
                </p14:cNvPr>
                <p14:cNvContentPartPr/>
                <p14:nvPr/>
              </p14:nvContentPartPr>
              <p14:xfrm>
                <a:off x="4215211" y="4396511"/>
                <a:ext cx="19800" cy="2620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20E559A-9AA6-9B4E-C985-ABA24C3BF72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206571" y="4387871"/>
                  <a:ext cx="3744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D4585CF-3E28-2D6A-F784-B5BC15F7AEB8}"/>
                    </a:ext>
                  </a:extLst>
                </p14:cNvPr>
                <p14:cNvContentPartPr/>
                <p14:nvPr/>
              </p14:nvContentPartPr>
              <p14:xfrm>
                <a:off x="4097491" y="4375631"/>
                <a:ext cx="236880" cy="1411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D4585CF-3E28-2D6A-F784-B5BC15F7AEB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088851" y="4366631"/>
                  <a:ext cx="2545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56536CA-B84A-6179-4EAA-951374DA98AF}"/>
                    </a:ext>
                  </a:extLst>
                </p14:cNvPr>
                <p14:cNvContentPartPr/>
                <p14:nvPr/>
              </p14:nvContentPartPr>
              <p14:xfrm>
                <a:off x="4454971" y="4446911"/>
                <a:ext cx="34920" cy="1969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56536CA-B84A-6179-4EAA-951374DA98A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446331" y="4438271"/>
                  <a:ext cx="5256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7C161BF-18B6-1999-D631-53C41C3C1E44}"/>
                    </a:ext>
                  </a:extLst>
                </p14:cNvPr>
                <p14:cNvContentPartPr/>
                <p14:nvPr/>
              </p14:nvContentPartPr>
              <p14:xfrm>
                <a:off x="4564051" y="4457351"/>
                <a:ext cx="15120" cy="1501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7C161BF-18B6-1999-D631-53C41C3C1E4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555411" y="4448711"/>
                  <a:ext cx="327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D09C03C-70A4-3B3B-B472-8B26FB846B42}"/>
                    </a:ext>
                  </a:extLst>
                </p14:cNvPr>
                <p14:cNvContentPartPr/>
                <p14:nvPr/>
              </p14:nvContentPartPr>
              <p14:xfrm>
                <a:off x="4354891" y="4438991"/>
                <a:ext cx="151200" cy="342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D09C03C-70A4-3B3B-B472-8B26FB846B4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346251" y="4429991"/>
                  <a:ext cx="1688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D49285E-C6AE-6529-D0DA-BD546289B8AE}"/>
                    </a:ext>
                  </a:extLst>
                </p14:cNvPr>
                <p14:cNvContentPartPr/>
                <p14:nvPr/>
              </p14:nvContentPartPr>
              <p14:xfrm>
                <a:off x="4600051" y="4356911"/>
                <a:ext cx="125280" cy="1029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D49285E-C6AE-6529-D0DA-BD546289B8A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591051" y="4347911"/>
                  <a:ext cx="14292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B86E6AD-35E1-BE57-1045-5D7552A8DB0E}"/>
                    </a:ext>
                  </a:extLst>
                </p14:cNvPr>
                <p14:cNvContentPartPr/>
                <p14:nvPr/>
              </p14:nvContentPartPr>
              <p14:xfrm>
                <a:off x="4517971" y="4465271"/>
                <a:ext cx="73080" cy="302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7B86E6AD-35E1-BE57-1045-5D7552A8DB0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509331" y="4456631"/>
                  <a:ext cx="90720" cy="47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E01292A-9ABA-9DDE-A994-E7A2A7DE4BBE}"/>
              </a:ext>
            </a:extLst>
          </p:cNvPr>
          <p:cNvGrpSpPr/>
          <p:nvPr/>
        </p:nvGrpSpPr>
        <p:grpSpPr>
          <a:xfrm>
            <a:off x="5247331" y="3773351"/>
            <a:ext cx="1209600" cy="927000"/>
            <a:chOff x="5247331" y="3773351"/>
            <a:chExt cx="1209600" cy="92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B8B7888F-1479-8F88-4B7E-AC9BF2185047}"/>
                    </a:ext>
                  </a:extLst>
                </p14:cNvPr>
                <p14:cNvContentPartPr/>
                <p14:nvPr/>
              </p14:nvContentPartPr>
              <p14:xfrm>
                <a:off x="5324011" y="3773351"/>
                <a:ext cx="136440" cy="2541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B8B7888F-1479-8F88-4B7E-AC9BF218504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315011" y="3764711"/>
                  <a:ext cx="15408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E598886-10BE-061C-326B-7101BC208AC4}"/>
                    </a:ext>
                  </a:extLst>
                </p14:cNvPr>
                <p14:cNvContentPartPr/>
                <p14:nvPr/>
              </p14:nvContentPartPr>
              <p14:xfrm>
                <a:off x="5551171" y="3775511"/>
                <a:ext cx="47520" cy="2469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E598886-10BE-061C-326B-7101BC208AC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542531" y="3766871"/>
                  <a:ext cx="6516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D6B5582-57FD-3EAF-69D5-A054DF7B8615}"/>
                    </a:ext>
                  </a:extLst>
                </p14:cNvPr>
                <p14:cNvContentPartPr/>
                <p14:nvPr/>
              </p14:nvContentPartPr>
              <p14:xfrm>
                <a:off x="5676811" y="3795311"/>
                <a:ext cx="41760" cy="280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D6B5582-57FD-3EAF-69D5-A054DF7B8615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5667811" y="3786671"/>
                  <a:ext cx="5940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2C614687-0203-B5AB-1A85-3336FAE1448F}"/>
                    </a:ext>
                  </a:extLst>
                </p14:cNvPr>
                <p14:cNvContentPartPr/>
                <p14:nvPr/>
              </p14:nvContentPartPr>
              <p14:xfrm>
                <a:off x="5589331" y="3927071"/>
                <a:ext cx="117360" cy="273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2C614687-0203-B5AB-1A85-3336FAE1448F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580691" y="3918071"/>
                  <a:ext cx="1350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89CAC6B-E93A-9B87-3E18-19EF42D65C8C}"/>
                    </a:ext>
                  </a:extLst>
                </p14:cNvPr>
                <p14:cNvContentPartPr/>
                <p14:nvPr/>
              </p14:nvContentPartPr>
              <p14:xfrm>
                <a:off x="5740171" y="4028951"/>
                <a:ext cx="134280" cy="716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89CAC6B-E93A-9B87-3E18-19EF42D65C8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731531" y="4020311"/>
                  <a:ext cx="15192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45CC1443-0AE8-004C-1455-B74FE7417458}"/>
                    </a:ext>
                  </a:extLst>
                </p14:cNvPr>
                <p14:cNvContentPartPr/>
                <p14:nvPr/>
              </p14:nvContentPartPr>
              <p14:xfrm>
                <a:off x="5946451" y="4008431"/>
                <a:ext cx="87480" cy="921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45CC1443-0AE8-004C-1455-B74FE7417458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937811" y="3999791"/>
                  <a:ext cx="10512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DFAF9991-535B-35BC-7E3F-A97117C3E70F}"/>
                    </a:ext>
                  </a:extLst>
                </p14:cNvPr>
                <p14:cNvContentPartPr/>
                <p14:nvPr/>
              </p14:nvContentPartPr>
              <p14:xfrm>
                <a:off x="5247331" y="4252511"/>
                <a:ext cx="792720" cy="180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DFAF9991-535B-35BC-7E3F-A97117C3E70F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238331" y="4243511"/>
                  <a:ext cx="8103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148673E-50C9-790B-7C4B-C2924386C33B}"/>
                    </a:ext>
                  </a:extLst>
                </p14:cNvPr>
                <p14:cNvContentPartPr/>
                <p14:nvPr/>
              </p14:nvContentPartPr>
              <p14:xfrm>
                <a:off x="5320051" y="4407671"/>
                <a:ext cx="209880" cy="2628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148673E-50C9-790B-7C4B-C2924386C33B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311051" y="4398671"/>
                  <a:ext cx="22752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A39291DF-F29D-B703-4167-7A75067B5B93}"/>
                    </a:ext>
                  </a:extLst>
                </p14:cNvPr>
                <p14:cNvContentPartPr/>
                <p14:nvPr/>
              </p14:nvContentPartPr>
              <p14:xfrm>
                <a:off x="5651611" y="4416311"/>
                <a:ext cx="211320" cy="2800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A39291DF-F29D-B703-4167-7A75067B5B9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642971" y="4407671"/>
                  <a:ext cx="22896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20D6617A-9BEE-931D-BFB9-FC43629C3F84}"/>
                    </a:ext>
                  </a:extLst>
                </p14:cNvPr>
                <p14:cNvContentPartPr/>
                <p14:nvPr/>
              </p14:nvContentPartPr>
              <p14:xfrm>
                <a:off x="6069571" y="3803951"/>
                <a:ext cx="72000" cy="8600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20D6617A-9BEE-931D-BFB9-FC43629C3F84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060571" y="3794951"/>
                  <a:ext cx="89640" cy="87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286CEAB-2F3D-C7AC-5C4E-D9AA4AACF001}"/>
                    </a:ext>
                  </a:extLst>
                </p14:cNvPr>
                <p14:cNvContentPartPr/>
                <p14:nvPr/>
              </p14:nvContentPartPr>
              <p14:xfrm>
                <a:off x="6292051" y="4493711"/>
                <a:ext cx="22680" cy="2066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286CEAB-2F3D-C7AC-5C4E-D9AA4AACF00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283411" y="4485071"/>
                  <a:ext cx="4032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FF941F5-9E82-DE96-B916-0FECDA9D039A}"/>
                    </a:ext>
                  </a:extLst>
                </p14:cNvPr>
                <p14:cNvContentPartPr/>
                <p14:nvPr/>
              </p14:nvContentPartPr>
              <p14:xfrm>
                <a:off x="6182971" y="4494431"/>
                <a:ext cx="273960" cy="464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FF941F5-9E82-DE96-B916-0FECDA9D039A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173971" y="4485791"/>
                  <a:ext cx="291600" cy="64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6195CB98-D066-A827-112D-E84A84B88962}"/>
                  </a:ext>
                </a:extLst>
              </p14:cNvPr>
              <p14:cNvContentPartPr/>
              <p14:nvPr/>
            </p14:nvContentPartPr>
            <p14:xfrm>
              <a:off x="8604691" y="373511"/>
              <a:ext cx="393840" cy="17172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6195CB98-D066-A827-112D-E84A84B88962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8595691" y="364871"/>
                <a:ext cx="411480" cy="189360"/>
              </a:xfrm>
              <a:prstGeom prst="rect">
                <a:avLst/>
              </a:prstGeom>
            </p:spPr>
          </p:pic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4A81C6AE-7C28-9092-9B37-2C06C7356A34}"/>
              </a:ext>
            </a:extLst>
          </p:cNvPr>
          <p:cNvGrpSpPr/>
          <p:nvPr/>
        </p:nvGrpSpPr>
        <p:grpSpPr>
          <a:xfrm>
            <a:off x="8498283" y="298631"/>
            <a:ext cx="1177048" cy="282960"/>
            <a:chOff x="8498283" y="298631"/>
            <a:chExt cx="1177048" cy="28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4FFCBA85-81F3-0118-DE95-AAF2A8E1AB03}"/>
                    </a:ext>
                  </a:extLst>
                </p14:cNvPr>
                <p14:cNvContentPartPr/>
                <p14:nvPr/>
              </p14:nvContentPartPr>
              <p14:xfrm>
                <a:off x="8498283" y="315184"/>
                <a:ext cx="395280" cy="979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4FFCBA85-81F3-0118-DE95-AAF2A8E1AB03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462643" y="279184"/>
                  <a:ext cx="4669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BD6F172-850C-EE7E-E867-C2CC5AED1925}"/>
                    </a:ext>
                  </a:extLst>
                </p14:cNvPr>
                <p14:cNvContentPartPr/>
                <p14:nvPr/>
              </p14:nvContentPartPr>
              <p14:xfrm>
                <a:off x="8607211" y="298631"/>
                <a:ext cx="1068120" cy="2829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BD6F172-850C-EE7E-E867-C2CC5AED1925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571211" y="262631"/>
                  <a:ext cx="1139760" cy="354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3A480411-610C-95B5-4F65-37EFAF8E3680}"/>
                  </a:ext>
                </a:extLst>
              </p14:cNvPr>
              <p14:cNvContentPartPr/>
              <p14:nvPr/>
            </p14:nvContentPartPr>
            <p14:xfrm>
              <a:off x="7810531" y="239231"/>
              <a:ext cx="456480" cy="26856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3A480411-610C-95B5-4F65-37EFAF8E3680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7774891" y="203231"/>
                <a:ext cx="52812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2D1745B0-CD06-1F09-1C8D-4ABAAD3F167C}"/>
                  </a:ext>
                </a:extLst>
              </p14:cNvPr>
              <p14:cNvContentPartPr/>
              <p14:nvPr/>
            </p14:nvContentPartPr>
            <p14:xfrm>
              <a:off x="4962571" y="2242631"/>
              <a:ext cx="1192320" cy="9309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2D1745B0-CD06-1F09-1C8D-4ABAAD3F167C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4926571" y="2170991"/>
                <a:ext cx="1263960" cy="10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D8C1E2F0-014B-93DF-F197-73E7A627CC32}"/>
                  </a:ext>
                </a:extLst>
              </p14:cNvPr>
              <p14:cNvContentPartPr/>
              <p14:nvPr/>
            </p14:nvContentPartPr>
            <p14:xfrm>
              <a:off x="5221051" y="3725111"/>
              <a:ext cx="1039320" cy="9741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D8C1E2F0-014B-93DF-F197-73E7A627CC32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5185051" y="3653471"/>
                <a:ext cx="1110960" cy="111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A05F8AEF-DE1E-780E-6C1C-E1E76C58BBD9}"/>
                  </a:ext>
                </a:extLst>
              </p14:cNvPr>
              <p14:cNvContentPartPr/>
              <p14:nvPr/>
            </p14:nvContentPartPr>
            <p14:xfrm>
              <a:off x="5285851" y="4527551"/>
              <a:ext cx="286200" cy="16956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A05F8AEF-DE1E-780E-6C1C-E1E76C58BBD9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5250211" y="4455911"/>
                <a:ext cx="357840" cy="31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FA6E923C-E734-6250-F9A7-990C79BD246C}"/>
                  </a:ext>
                </a:extLst>
              </p14:cNvPr>
              <p14:cNvContentPartPr/>
              <p14:nvPr/>
            </p14:nvContentPartPr>
            <p14:xfrm>
              <a:off x="6108811" y="3842471"/>
              <a:ext cx="190080" cy="65952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FA6E923C-E734-6250-F9A7-990C79BD246C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6072811" y="3770471"/>
                <a:ext cx="261720" cy="80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B8DB5F88-98A7-7EF6-D908-D95C966F2152}"/>
                  </a:ext>
                </a:extLst>
              </p14:cNvPr>
              <p14:cNvContentPartPr/>
              <p14:nvPr/>
            </p14:nvContentPartPr>
            <p14:xfrm>
              <a:off x="5159851" y="3951551"/>
              <a:ext cx="172800" cy="54108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B8DB5F88-98A7-7EF6-D908-D95C966F2152}"/>
                  </a:ext>
                </a:extLst>
              </p:cNvPr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5124211" y="3879551"/>
                <a:ext cx="244440" cy="68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0AAC18AF-C7E1-8325-FBB2-B18D68EFF0E2}"/>
                  </a:ext>
                </a:extLst>
              </p14:cNvPr>
              <p14:cNvContentPartPr/>
              <p14:nvPr/>
            </p14:nvContentPartPr>
            <p14:xfrm>
              <a:off x="5336971" y="4571111"/>
              <a:ext cx="795600" cy="21384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0AAC18AF-C7E1-8325-FBB2-B18D68EFF0E2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5300971" y="4499471"/>
                <a:ext cx="867240" cy="3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EC9E5AA6-BF50-F36B-56B0-6F6F01F13E89}"/>
                  </a:ext>
                </a:extLst>
              </p14:cNvPr>
              <p14:cNvContentPartPr/>
              <p14:nvPr/>
            </p14:nvContentPartPr>
            <p14:xfrm>
              <a:off x="6244531" y="4226591"/>
              <a:ext cx="193680" cy="47160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EC9E5AA6-BF50-F36B-56B0-6F6F01F13E89}"/>
                  </a:ext>
                </a:extLst>
              </p:cNvPr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6208531" y="4154591"/>
                <a:ext cx="265320" cy="61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E04CCE6E-207F-3C84-A1E5-2B5FAA551718}"/>
                  </a:ext>
                </a:extLst>
              </p14:cNvPr>
              <p14:cNvContentPartPr/>
              <p14:nvPr/>
            </p14:nvContentPartPr>
            <p14:xfrm>
              <a:off x="5613451" y="3743831"/>
              <a:ext cx="789120" cy="77004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E04CCE6E-207F-3C84-A1E5-2B5FAA551718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5577811" y="3671831"/>
                <a:ext cx="860760" cy="91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A8FC7422-B15C-2366-3034-E4C24DBF4B64}"/>
                  </a:ext>
                </a:extLst>
              </p14:cNvPr>
              <p14:cNvContentPartPr/>
              <p14:nvPr/>
            </p14:nvContentPartPr>
            <p14:xfrm>
              <a:off x="4999651" y="2251631"/>
              <a:ext cx="881280" cy="8928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A8FC7422-B15C-2366-3034-E4C24DBF4B64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4963651" y="2179631"/>
                <a:ext cx="952920" cy="23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2540787F-ECE9-7B91-6204-BC6A57B00532}"/>
                  </a:ext>
                </a:extLst>
              </p14:cNvPr>
              <p14:cNvContentPartPr/>
              <p14:nvPr/>
            </p14:nvContentPartPr>
            <p14:xfrm>
              <a:off x="8343691" y="3895391"/>
              <a:ext cx="40680" cy="31536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2540787F-ECE9-7B91-6204-BC6A57B00532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8335051" y="3886751"/>
                <a:ext cx="58320" cy="33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81D0C823-889A-7DC7-B8D9-58D0D2D25A04}"/>
                  </a:ext>
                </a:extLst>
              </p14:cNvPr>
              <p14:cNvContentPartPr/>
              <p14:nvPr/>
            </p14:nvContentPartPr>
            <p14:xfrm>
              <a:off x="8509651" y="3889991"/>
              <a:ext cx="9360" cy="34056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81D0C823-889A-7DC7-B8D9-58D0D2D25A04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8501011" y="3880991"/>
                <a:ext cx="27000" cy="35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6A8E77E1-9567-1C58-0E5B-9A3A67B9D17F}"/>
                  </a:ext>
                </a:extLst>
              </p14:cNvPr>
              <p14:cNvContentPartPr/>
              <p14:nvPr/>
            </p14:nvContentPartPr>
            <p14:xfrm>
              <a:off x="8339371" y="4046591"/>
              <a:ext cx="198000" cy="3996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6A8E77E1-9567-1C58-0E5B-9A3A67B9D17F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8330731" y="4037951"/>
                <a:ext cx="21564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FBAD29FC-D838-70EC-A04A-3D3117B5B3B1}"/>
                  </a:ext>
                </a:extLst>
              </p14:cNvPr>
              <p14:cNvContentPartPr/>
              <p14:nvPr/>
            </p14:nvContentPartPr>
            <p14:xfrm>
              <a:off x="8579491" y="4229471"/>
              <a:ext cx="120240" cy="12852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FBAD29FC-D838-70EC-A04A-3D3117B5B3B1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8570851" y="4220471"/>
                <a:ext cx="1378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6387801A-CE74-9B0C-2566-21C53B1FD2C7}"/>
                  </a:ext>
                </a:extLst>
              </p14:cNvPr>
              <p14:cNvContentPartPr/>
              <p14:nvPr/>
            </p14:nvContentPartPr>
            <p14:xfrm>
              <a:off x="8793331" y="4256471"/>
              <a:ext cx="150480" cy="9936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6387801A-CE74-9B0C-2566-21C53B1FD2C7}"/>
                  </a:ext>
                </a:extLst>
              </p:cNvPr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8784331" y="4247831"/>
                <a:ext cx="168120" cy="1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F4B1318D-8EA4-512F-1E93-A90AE4DD3A56}"/>
                  </a:ext>
                </a:extLst>
              </p14:cNvPr>
              <p14:cNvContentPartPr/>
              <p14:nvPr/>
            </p14:nvContentPartPr>
            <p14:xfrm>
              <a:off x="9159451" y="3952991"/>
              <a:ext cx="329760" cy="18216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F4B1318D-8EA4-512F-1E93-A90AE4DD3A56}"/>
                  </a:ext>
                </a:extLst>
              </p:cNvPr>
              <p:cNvPicPr/>
              <p:nvPr/>
            </p:nvPicPr>
            <p:blipFill>
              <a:blip r:embed="rId110"/>
              <a:stretch>
                <a:fillRect/>
              </a:stretch>
            </p:blipFill>
            <p:spPr>
              <a:xfrm>
                <a:off x="9150451" y="3944351"/>
                <a:ext cx="347400" cy="199800"/>
              </a:xfrm>
              <a:prstGeom prst="rect">
                <a:avLst/>
              </a:prstGeom>
            </p:spPr>
          </p:pic>
        </mc:Fallback>
      </mc:AlternateContent>
      <p:grpSp>
        <p:nvGrpSpPr>
          <p:cNvPr id="89" name="Group 88">
            <a:extLst>
              <a:ext uri="{FF2B5EF4-FFF2-40B4-BE49-F238E27FC236}">
                <a16:creationId xmlns:a16="http://schemas.microsoft.com/office/drawing/2014/main" id="{15222529-0A3C-97A5-3158-8053BB8EAAD2}"/>
              </a:ext>
            </a:extLst>
          </p:cNvPr>
          <p:cNvGrpSpPr/>
          <p:nvPr/>
        </p:nvGrpSpPr>
        <p:grpSpPr>
          <a:xfrm>
            <a:off x="9769651" y="3704591"/>
            <a:ext cx="2243160" cy="642960"/>
            <a:chOff x="9769651" y="3704591"/>
            <a:chExt cx="2243160" cy="64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92FD9B87-4DF7-A5E9-0270-D05E4936FFFA}"/>
                    </a:ext>
                  </a:extLst>
                </p14:cNvPr>
                <p14:cNvContentPartPr/>
                <p14:nvPr/>
              </p14:nvContentPartPr>
              <p14:xfrm>
                <a:off x="9769651" y="3799631"/>
                <a:ext cx="113040" cy="4928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92FD9B87-4DF7-A5E9-0270-D05E4936FFFA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9760651" y="3790991"/>
                  <a:ext cx="130680" cy="51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A3FBB719-93AF-BD22-E3B4-B558DACEB0F5}"/>
                    </a:ext>
                  </a:extLst>
                </p14:cNvPr>
                <p14:cNvContentPartPr/>
                <p14:nvPr/>
              </p14:nvContentPartPr>
              <p14:xfrm>
                <a:off x="10070971" y="3949391"/>
                <a:ext cx="16200" cy="248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A3FBB719-93AF-BD22-E3B4-B558DACEB0F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0062331" y="3940751"/>
                  <a:ext cx="3384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2D5F2AA-9F20-FDF0-BD51-CAAE95580549}"/>
                    </a:ext>
                  </a:extLst>
                </p14:cNvPr>
                <p14:cNvContentPartPr/>
                <p14:nvPr/>
              </p14:nvContentPartPr>
              <p14:xfrm>
                <a:off x="9953611" y="3954431"/>
                <a:ext cx="297720" cy="349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2D5F2AA-9F20-FDF0-BD51-CAAE95580549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9944611" y="3945791"/>
                  <a:ext cx="3153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8A586E39-FB5E-1870-511F-E4CD0C2C87CE}"/>
                    </a:ext>
                  </a:extLst>
                </p14:cNvPr>
                <p14:cNvContentPartPr/>
                <p14:nvPr/>
              </p14:nvContentPartPr>
              <p14:xfrm>
                <a:off x="10173571" y="4215791"/>
                <a:ext cx="128520" cy="1317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8A586E39-FB5E-1870-511F-E4CD0C2C87CE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0164571" y="4206791"/>
                  <a:ext cx="1461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5C13945-E58A-6FE8-128B-5658FE2AEF0C}"/>
                    </a:ext>
                  </a:extLst>
                </p14:cNvPr>
                <p14:cNvContentPartPr/>
                <p14:nvPr/>
              </p14:nvContentPartPr>
              <p14:xfrm>
                <a:off x="10367971" y="4213991"/>
                <a:ext cx="96120" cy="1072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5C13945-E58A-6FE8-128B-5658FE2AEF0C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0358971" y="4205351"/>
                  <a:ext cx="1137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31E56B6-0F22-2F27-4F35-7BC8542AEF9E}"/>
                    </a:ext>
                  </a:extLst>
                </p14:cNvPr>
                <p14:cNvContentPartPr/>
                <p14:nvPr/>
              </p14:nvContentPartPr>
              <p14:xfrm>
                <a:off x="10586851" y="3999431"/>
                <a:ext cx="166320" cy="50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31E56B6-0F22-2F27-4F35-7BC8542AEF9E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0578211" y="3990791"/>
                  <a:ext cx="18396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CDBF07D3-2A09-17FD-6E74-15BF52AC486C}"/>
                    </a:ext>
                  </a:extLst>
                </p14:cNvPr>
                <p14:cNvContentPartPr/>
                <p14:nvPr/>
              </p14:nvContentPartPr>
              <p14:xfrm>
                <a:off x="10951891" y="3888551"/>
                <a:ext cx="35640" cy="3060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CDBF07D3-2A09-17FD-6E74-15BF52AC486C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0942891" y="3879551"/>
                  <a:ext cx="53280" cy="32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EB283789-BA5F-347C-9467-922267DC75B1}"/>
                    </a:ext>
                  </a:extLst>
                </p14:cNvPr>
                <p14:cNvContentPartPr/>
                <p14:nvPr/>
              </p14:nvContentPartPr>
              <p14:xfrm>
                <a:off x="10849291" y="3842111"/>
                <a:ext cx="245880" cy="158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EB283789-BA5F-347C-9467-922267DC75B1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840651" y="3833471"/>
                  <a:ext cx="2635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92BAE356-F3BE-4982-4980-B4F1EBFC4F4D}"/>
                    </a:ext>
                  </a:extLst>
                </p14:cNvPr>
                <p14:cNvContentPartPr/>
                <p14:nvPr/>
              </p14:nvContentPartPr>
              <p14:xfrm>
                <a:off x="11117491" y="3704591"/>
                <a:ext cx="162360" cy="5824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92BAE356-F3BE-4982-4980-B4F1EBFC4F4D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1108491" y="3695591"/>
                  <a:ext cx="180000" cy="60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E4F04EF5-6C46-2809-A3AA-7EBD4EB370FA}"/>
                    </a:ext>
                  </a:extLst>
                </p14:cNvPr>
                <p14:cNvContentPartPr/>
                <p14:nvPr/>
              </p14:nvContentPartPr>
              <p14:xfrm>
                <a:off x="11765491" y="3908711"/>
                <a:ext cx="247320" cy="2707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E4F04EF5-6C46-2809-A3AA-7EBD4EB370FA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1756851" y="3900071"/>
                  <a:ext cx="26496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99E23466-2141-8200-A9D5-7B3E969935E9}"/>
                    </a:ext>
                  </a:extLst>
                </p14:cNvPr>
                <p14:cNvContentPartPr/>
                <p14:nvPr/>
              </p14:nvContentPartPr>
              <p14:xfrm>
                <a:off x="11418811" y="3902591"/>
                <a:ext cx="237240" cy="2782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99E23466-2141-8200-A9D5-7B3E969935E9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409811" y="3893591"/>
                  <a:ext cx="254880" cy="295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3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75E3108D-8ACE-495B-0FDB-26FB13A62CA5}"/>
                  </a:ext>
                </a:extLst>
              </p14:cNvPr>
              <p14:cNvContentPartPr/>
              <p14:nvPr/>
            </p14:nvContentPartPr>
            <p14:xfrm>
              <a:off x="7430011" y="4402991"/>
              <a:ext cx="111960" cy="17964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75E3108D-8ACE-495B-0FDB-26FB13A62CA5}"/>
                  </a:ext>
                </a:extLst>
              </p:cNvPr>
              <p:cNvPicPr/>
              <p:nvPr/>
            </p:nvPicPr>
            <p:blipFill>
              <a:blip r:embed="rId134"/>
              <a:stretch>
                <a:fillRect/>
              </a:stretch>
            </p:blipFill>
            <p:spPr>
              <a:xfrm>
                <a:off x="7421371" y="4394351"/>
                <a:ext cx="129600" cy="19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30702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44D62E-4B50-B157-59DA-0BB3C6241E7E}"/>
              </a:ext>
            </a:extLst>
          </p:cNvPr>
          <p:cNvSpPr txBox="1"/>
          <p:nvPr/>
        </p:nvSpPr>
        <p:spPr>
          <a:xfrm>
            <a:off x="-9627" y="916544"/>
            <a:ext cx="1219199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How to measure superconductor volume change? A superconducting–normal transition causes at most a very small change in volume (typically ΔV/V ~ 10⁻⁸–10⁻⁶), especially in Type‑I superconductors or field‑induced transitions. </a:t>
            </a:r>
          </a:p>
          <a:p>
            <a:endParaRPr lang="en-US" dirty="0"/>
          </a:p>
          <a:p>
            <a:r>
              <a:rPr lang="en-US" dirty="0"/>
              <a:t>1. High‑resolution capacitive </a:t>
            </a:r>
            <a:r>
              <a:rPr lang="en-US" b="1" dirty="0"/>
              <a:t>dilatometry</a:t>
            </a:r>
            <a:r>
              <a:rPr lang="en-US" dirty="0"/>
              <a:t> measures length change with picometer sensitivity. Widely used in superconductivity. Works at </a:t>
            </a:r>
            <a:r>
              <a:rPr lang="en-US" dirty="0" err="1"/>
              <a:t>mK</a:t>
            </a:r>
            <a:r>
              <a:rPr lang="en-US" dirty="0"/>
              <a:t> temperatures and in high magnetic fields. Can resolve the superconducting transition very cleanly.</a:t>
            </a:r>
          </a:p>
          <a:p>
            <a:endParaRPr lang="en-US" dirty="0"/>
          </a:p>
          <a:p>
            <a:r>
              <a:rPr lang="en-US" dirty="0"/>
              <a:t>2. Resistive </a:t>
            </a:r>
            <a:r>
              <a:rPr lang="en-US" b="1" dirty="0"/>
              <a:t>strain gauge</a:t>
            </a:r>
            <a:r>
              <a:rPr lang="en-US" dirty="0"/>
              <a:t> glued to the superconductor measures uniaxial strain</a:t>
            </a:r>
          </a:p>
          <a:p>
            <a:endParaRPr lang="en-US" dirty="0"/>
          </a:p>
          <a:p>
            <a:r>
              <a:rPr lang="en-US" dirty="0"/>
              <a:t>3. </a:t>
            </a:r>
            <a:r>
              <a:rPr lang="en-US" b="1" dirty="0"/>
              <a:t>X‑ray or neutron diffraction</a:t>
            </a:r>
            <a:r>
              <a:rPr lang="en-US" dirty="0"/>
              <a:t> measures lattice parameter.</a:t>
            </a:r>
          </a:p>
          <a:p>
            <a:endParaRPr lang="en-US" dirty="0"/>
          </a:p>
          <a:p>
            <a:r>
              <a:rPr lang="en-US" dirty="0"/>
              <a:t>4. </a:t>
            </a:r>
            <a:r>
              <a:rPr lang="en-US" b="1" dirty="0"/>
              <a:t>Magnetostriction.</a:t>
            </a:r>
            <a:r>
              <a:rPr lang="en-US" dirty="0"/>
              <a:t> Superconductor length change under magnetic field tuned through the superconducting–normal transition. </a:t>
            </a:r>
          </a:p>
          <a:p>
            <a:endParaRPr lang="en-US" dirty="0"/>
          </a:p>
          <a:p>
            <a:r>
              <a:rPr lang="en-US" dirty="0"/>
              <a:t>5. </a:t>
            </a:r>
            <a:r>
              <a:rPr lang="en-US" b="1" dirty="0"/>
              <a:t>Ultrasound</a:t>
            </a:r>
            <a:r>
              <a:rPr lang="en-US" dirty="0"/>
              <a:t> (elastic constant) measurements. Measure sound velocity or elastic moduli vs temperature/field Volume change inferred via changes in bulk modulus. </a:t>
            </a:r>
          </a:p>
          <a:p>
            <a:endParaRPr lang="en-US" dirty="0"/>
          </a:p>
          <a:p>
            <a:r>
              <a:rPr lang="en-US" dirty="0"/>
              <a:t>6. </a:t>
            </a:r>
            <a:r>
              <a:rPr lang="en-US" b="1" dirty="0"/>
              <a:t>Pressure‑dependent calorimetry</a:t>
            </a:r>
            <a:r>
              <a:rPr lang="en-US" dirty="0"/>
              <a:t> (indirect but powerful). Strong consistency check with Clausius–Clapeyron / Ehrenfest relations.</a:t>
            </a:r>
          </a:p>
          <a:p>
            <a:endParaRPr lang="en-US" dirty="0"/>
          </a:p>
          <a:p>
            <a:r>
              <a:rPr lang="en-US" dirty="0"/>
              <a:t>7. </a:t>
            </a:r>
            <a:r>
              <a:rPr lang="en-US" b="1" dirty="0"/>
              <a:t>Optical and interferometric techniques</a:t>
            </a:r>
            <a:r>
              <a:rPr lang="en-US" dirty="0"/>
              <a:t>. Laser interferometry tracks mirror‑mounted samples. Sub‑picometer resolution possible. </a:t>
            </a:r>
          </a:p>
        </p:txBody>
      </p:sp>
    </p:spTree>
    <p:extLst>
      <p:ext uri="{BB962C8B-B14F-4D97-AF65-F5344CB8AC3E}">
        <p14:creationId xmlns:p14="http://schemas.microsoft.com/office/powerpoint/2010/main" val="27758152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84BFEA2-D56B-6C11-8EF4-386AE0B40096}"/>
              </a:ext>
            </a:extLst>
          </p:cNvPr>
          <p:cNvGrpSpPr/>
          <p:nvPr/>
        </p:nvGrpSpPr>
        <p:grpSpPr>
          <a:xfrm>
            <a:off x="659491" y="236656"/>
            <a:ext cx="361780" cy="247891"/>
            <a:chOff x="659491" y="236656"/>
            <a:chExt cx="361780" cy="24789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4B0CD96B-50F6-51BE-8EFA-EEFF2A12FE01}"/>
                    </a:ext>
                  </a:extLst>
                </p14:cNvPr>
                <p14:cNvContentPartPr/>
                <p14:nvPr/>
              </p14:nvContentPartPr>
              <p14:xfrm>
                <a:off x="659491" y="236656"/>
                <a:ext cx="336229" cy="247891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4B0CD96B-50F6-51BE-8EFA-EEFF2A12FE01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50851" y="228021"/>
                  <a:ext cx="353868" cy="2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1957061D-F97C-37B8-4D95-CC6629E8DD25}"/>
                    </a:ext>
                  </a:extLst>
                </p14:cNvPr>
                <p14:cNvContentPartPr/>
                <p14:nvPr/>
              </p14:nvContentPartPr>
              <p14:xfrm>
                <a:off x="854379" y="324723"/>
                <a:ext cx="166892" cy="10872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1957061D-F97C-37B8-4D95-CC6629E8DD2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45387" y="315663"/>
                  <a:ext cx="184516" cy="2863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C55D9D3-2C59-F5F6-D755-8A68C70A87C1}"/>
              </a:ext>
            </a:extLst>
          </p:cNvPr>
          <p:cNvGrpSpPr/>
          <p:nvPr/>
        </p:nvGrpSpPr>
        <p:grpSpPr>
          <a:xfrm>
            <a:off x="1338745" y="225240"/>
            <a:ext cx="1100832" cy="269365"/>
            <a:chOff x="1338745" y="225240"/>
            <a:chExt cx="1100832" cy="26936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829B197-D9FB-55AF-217C-DE13D80FD793}"/>
                    </a:ext>
                  </a:extLst>
                </p14:cNvPr>
                <p14:cNvContentPartPr/>
                <p14:nvPr/>
              </p14:nvContentPartPr>
              <p14:xfrm>
                <a:off x="1407513" y="258129"/>
                <a:ext cx="29084" cy="180754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829B197-D9FB-55AF-217C-DE13D80FD79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398536" y="249127"/>
                  <a:ext cx="46678" cy="1983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C323BEFF-DF2C-8674-128F-FCFD5B9D8F42}"/>
                    </a:ext>
                  </a:extLst>
                </p14:cNvPr>
                <p14:cNvContentPartPr/>
                <p14:nvPr/>
              </p14:nvContentPartPr>
              <p14:xfrm>
                <a:off x="1338745" y="244267"/>
                <a:ext cx="225874" cy="9785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C323BEFF-DF2C-8674-128F-FCFD5B9D8F4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30099" y="235207"/>
                  <a:ext cx="243526" cy="275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B47E19B-95B6-3179-6D57-FC6489103C0F}"/>
                    </a:ext>
                  </a:extLst>
                </p14:cNvPr>
                <p14:cNvContentPartPr/>
                <p14:nvPr/>
              </p14:nvContentPartPr>
              <p14:xfrm>
                <a:off x="1704330" y="324179"/>
                <a:ext cx="141885" cy="15493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B47E19B-95B6-3179-6D57-FC6489103C0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695687" y="315171"/>
                  <a:ext cx="159531" cy="331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9AD64EC-5B9A-448F-E796-ADB3939FA36F}"/>
                    </a:ext>
                  </a:extLst>
                </p14:cNvPr>
                <p14:cNvContentPartPr/>
                <p14:nvPr/>
              </p14:nvContentPartPr>
              <p14:xfrm>
                <a:off x="1716018" y="403276"/>
                <a:ext cx="135090" cy="59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9AD64EC-5B9A-448F-E796-ADB3939FA36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707012" y="394834"/>
                  <a:ext cx="152742" cy="232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FC4729C3-FEEA-F88E-9876-16B7E8ECAB5D}"/>
                    </a:ext>
                  </a:extLst>
                </p14:cNvPr>
                <p14:cNvContentPartPr/>
                <p14:nvPr/>
              </p14:nvContentPartPr>
              <p14:xfrm>
                <a:off x="2099542" y="236385"/>
                <a:ext cx="13319" cy="207935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FC4729C3-FEEA-F88E-9876-16B7E8ECAB5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090903" y="227391"/>
                  <a:ext cx="30958" cy="2255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49BE4FAE-F7AF-95A3-540E-176A79C0B164}"/>
                    </a:ext>
                  </a:extLst>
                </p14:cNvPr>
                <p14:cNvContentPartPr/>
                <p14:nvPr/>
              </p14:nvContentPartPr>
              <p14:xfrm>
                <a:off x="2010932" y="225240"/>
                <a:ext cx="223156" cy="3153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49BE4FAE-F7AF-95A3-540E-176A79C0B16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001934" y="216641"/>
                  <a:ext cx="240793" cy="490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FC1B853-E9C1-5F70-71E9-EACC4078783F}"/>
                    </a:ext>
                  </a:extLst>
                </p14:cNvPr>
                <p14:cNvContentPartPr/>
                <p14:nvPr/>
              </p14:nvContentPartPr>
              <p14:xfrm>
                <a:off x="2219410" y="433991"/>
                <a:ext cx="87251" cy="60614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FC1B853-E9C1-5F70-71E9-EACC4078783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210757" y="425024"/>
                  <a:ext cx="104918" cy="781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0FF4064B-6260-4A9D-AAE0-45E0F874B60F}"/>
                    </a:ext>
                  </a:extLst>
                </p14:cNvPr>
                <p14:cNvContentPartPr/>
                <p14:nvPr/>
              </p14:nvContentPartPr>
              <p14:xfrm>
                <a:off x="2352326" y="416323"/>
                <a:ext cx="87251" cy="7801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0FF4064B-6260-4A9D-AAE0-45E0F874B60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343350" y="407336"/>
                  <a:ext cx="104845" cy="95625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2FC13A8-6927-878D-BF0A-0457255E656E}"/>
                  </a:ext>
                </a:extLst>
              </p14:cNvPr>
              <p14:cNvContentPartPr/>
              <p14:nvPr/>
            </p14:nvContentPartPr>
            <p14:xfrm>
              <a:off x="2707310" y="512272"/>
              <a:ext cx="57352" cy="134274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2FC13A8-6927-878D-BF0A-0457255E656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698292" y="503272"/>
                <a:ext cx="75027" cy="151913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268BC8B2-1929-587D-AAB5-85E7D11C5FA9}"/>
              </a:ext>
            </a:extLst>
          </p:cNvPr>
          <p:cNvGrpSpPr/>
          <p:nvPr/>
        </p:nvGrpSpPr>
        <p:grpSpPr>
          <a:xfrm>
            <a:off x="3150089" y="228502"/>
            <a:ext cx="374826" cy="364770"/>
            <a:chOff x="3150089" y="228502"/>
            <a:chExt cx="374826" cy="36477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D51AA3F-C1BD-9B80-72E2-7BCAA16EEE9C}"/>
                    </a:ext>
                  </a:extLst>
                </p14:cNvPr>
                <p14:cNvContentPartPr/>
                <p14:nvPr/>
              </p14:nvContentPartPr>
              <p14:xfrm>
                <a:off x="3150089" y="228502"/>
                <a:ext cx="239193" cy="278877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D51AA3F-C1BD-9B80-72E2-7BCAA16EEE9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141083" y="219506"/>
                  <a:ext cx="256844" cy="2965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19215415-C30D-D5F9-F236-54BC5F012A80}"/>
                    </a:ext>
                  </a:extLst>
                </p14:cNvPr>
                <p14:cNvContentPartPr/>
                <p14:nvPr/>
              </p14:nvContentPartPr>
              <p14:xfrm>
                <a:off x="3402872" y="482645"/>
                <a:ext cx="122043" cy="110627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9215415-C30D-D5F9-F236-54BC5F012A8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394257" y="473666"/>
                  <a:ext cx="139632" cy="12822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A5A11FF-98B3-4F8A-641F-7EA6F9AA9A03}"/>
              </a:ext>
            </a:extLst>
          </p:cNvPr>
          <p:cNvGrpSpPr/>
          <p:nvPr/>
        </p:nvGrpSpPr>
        <p:grpSpPr>
          <a:xfrm>
            <a:off x="3777155" y="204311"/>
            <a:ext cx="628698" cy="401464"/>
            <a:chOff x="3777155" y="204311"/>
            <a:chExt cx="628698" cy="40146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51B1792-D508-32A9-7B84-242B675C9F70}"/>
                    </a:ext>
                  </a:extLst>
                </p14:cNvPr>
                <p14:cNvContentPartPr/>
                <p14:nvPr/>
              </p14:nvContentPartPr>
              <p14:xfrm>
                <a:off x="3777155" y="327169"/>
                <a:ext cx="145690" cy="24735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51B1792-D508-32A9-7B84-242B675C9F7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768522" y="318566"/>
                  <a:ext cx="163317" cy="423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C64B8F50-D00F-C68D-C7DC-BCDA33308BF6}"/>
                    </a:ext>
                  </a:extLst>
                </p14:cNvPr>
                <p14:cNvContentPartPr/>
                <p14:nvPr/>
              </p14:nvContentPartPr>
              <p14:xfrm>
                <a:off x="3782048" y="418226"/>
                <a:ext cx="151398" cy="11688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C64B8F50-D00F-C68D-C7DC-BCDA33308BF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773058" y="409095"/>
                  <a:ext cx="169019" cy="295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5A99239-7D54-14B7-5308-ADA1D84E7E2B}"/>
                    </a:ext>
                  </a:extLst>
                </p14:cNvPr>
                <p14:cNvContentPartPr/>
                <p14:nvPr/>
              </p14:nvContentPartPr>
              <p14:xfrm>
                <a:off x="4069351" y="204311"/>
                <a:ext cx="272354" cy="307146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5A99239-7D54-14B7-5308-ADA1D84E7E2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060716" y="195309"/>
                  <a:ext cx="289983" cy="3247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1134253-E6F5-FF11-1CFA-E2A495746679}"/>
                    </a:ext>
                  </a:extLst>
                </p14:cNvPr>
                <p14:cNvContentPartPr/>
                <p14:nvPr/>
              </p14:nvContentPartPr>
              <p14:xfrm>
                <a:off x="4307729" y="500856"/>
                <a:ext cx="98124" cy="104919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1134253-E6F5-FF11-1CFA-E2A49574667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299071" y="491873"/>
                  <a:ext cx="115801" cy="12252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1C488C2-EA5A-A2B7-4E32-D2DCFF85FE9C}"/>
              </a:ext>
            </a:extLst>
          </p:cNvPr>
          <p:cNvGrpSpPr/>
          <p:nvPr/>
        </p:nvGrpSpPr>
        <p:grpSpPr>
          <a:xfrm>
            <a:off x="737501" y="982504"/>
            <a:ext cx="406628" cy="261753"/>
            <a:chOff x="737501" y="982504"/>
            <a:chExt cx="406628" cy="261753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23AE958-55F2-630A-4437-3FD8A4B4ABCB}"/>
                    </a:ext>
                  </a:extLst>
                </p14:cNvPr>
                <p14:cNvContentPartPr/>
                <p14:nvPr/>
              </p14:nvContentPartPr>
              <p14:xfrm>
                <a:off x="737501" y="982504"/>
                <a:ext cx="364498" cy="261753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23AE958-55F2-630A-4437-3FD8A4B4ABC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28505" y="973515"/>
                  <a:ext cx="382129" cy="2793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E49EEA0-C848-A463-C891-F1ADA9608C98}"/>
                    </a:ext>
                  </a:extLst>
                </p14:cNvPr>
                <p14:cNvContentPartPr/>
                <p14:nvPr/>
              </p14:nvContentPartPr>
              <p14:xfrm>
                <a:off x="1000613" y="1056980"/>
                <a:ext cx="143516" cy="11688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E49EEA0-C848-A463-C891-F1ADA9608C9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91621" y="1048480"/>
                  <a:ext cx="161141" cy="2904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6E33739-1FBD-60F2-9F10-1DC549A9681E}"/>
              </a:ext>
            </a:extLst>
          </p:cNvPr>
          <p:cNvGrpSpPr/>
          <p:nvPr/>
        </p:nvGrpSpPr>
        <p:grpSpPr>
          <a:xfrm>
            <a:off x="1430073" y="862636"/>
            <a:ext cx="2028520" cy="470232"/>
            <a:chOff x="1430073" y="862636"/>
            <a:chExt cx="2028520" cy="47023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5312E55-1E6F-6580-527B-8DBAD6ADE27A}"/>
                    </a:ext>
                  </a:extLst>
                </p14:cNvPr>
                <p14:cNvContentPartPr/>
                <p14:nvPr/>
              </p14:nvContentPartPr>
              <p14:xfrm>
                <a:off x="1430073" y="862636"/>
                <a:ext cx="2028520" cy="470232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5312E55-1E6F-6580-527B-8DBAD6ADE27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421073" y="853642"/>
                  <a:ext cx="2046159" cy="4878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6BAC087-1B8B-E13A-9AE2-584AA488C96C}"/>
                    </a:ext>
                  </a:extLst>
                </p14:cNvPr>
                <p14:cNvContentPartPr/>
                <p14:nvPr/>
              </p14:nvContentPartPr>
              <p14:xfrm>
                <a:off x="3265336" y="993648"/>
                <a:ext cx="30443" cy="1903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6BAC087-1B8B-E13A-9AE2-584AA488C96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256382" y="984133"/>
                  <a:ext cx="47992" cy="205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4F8D265A-4723-9BA6-9AD8-7688A5396744}"/>
                    </a:ext>
                  </a:extLst>
                </p14:cNvPr>
                <p14:cNvContentPartPr/>
                <p14:nvPr/>
              </p14:nvContentPartPr>
              <p14:xfrm>
                <a:off x="3010107" y="958313"/>
                <a:ext cx="189452" cy="23376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4F8D265A-4723-9BA6-9AD8-7688A5396744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001103" y="949322"/>
                  <a:ext cx="207101" cy="409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6C29239-438C-9E14-BAA3-850BAB1BD980}"/>
                    </a:ext>
                  </a:extLst>
                </p14:cNvPr>
                <p14:cNvContentPartPr/>
                <p14:nvPr/>
              </p14:nvContentPartPr>
              <p14:xfrm>
                <a:off x="2997875" y="987125"/>
                <a:ext cx="27725" cy="815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6C29239-438C-9E14-BAA3-850BAB1BD98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988873" y="977345"/>
                  <a:ext cx="45368" cy="207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66E0642-BCA5-8F8F-03A7-A6EFB5A293FE}"/>
                    </a:ext>
                  </a:extLst>
                </p14:cNvPr>
                <p14:cNvContentPartPr/>
                <p14:nvPr/>
              </p14:nvContentPartPr>
              <p14:xfrm>
                <a:off x="2713018" y="942276"/>
                <a:ext cx="272" cy="272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66E0642-BCA5-8F8F-03A7-A6EFB5A293F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706490" y="935476"/>
                  <a:ext cx="13600" cy="13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BE27AAF7-19F0-ED0B-5765-2ECFD8243ECA}"/>
                  </a:ext>
                </a:extLst>
              </p14:cNvPr>
              <p14:cNvContentPartPr/>
              <p14:nvPr/>
            </p14:nvContentPartPr>
            <p14:xfrm>
              <a:off x="3738286" y="1078453"/>
              <a:ext cx="397115" cy="93775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BE27AAF7-19F0-ED0B-5765-2ECFD8243ECA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3729285" y="1069471"/>
                <a:ext cx="414757" cy="11138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80066BE6-258A-B58A-F9BE-0A61E2C2B9F9}"/>
              </a:ext>
            </a:extLst>
          </p:cNvPr>
          <p:cNvGrpSpPr/>
          <p:nvPr/>
        </p:nvGrpSpPr>
        <p:grpSpPr>
          <a:xfrm>
            <a:off x="4427869" y="836542"/>
            <a:ext cx="1449021" cy="426199"/>
            <a:chOff x="4427869" y="836542"/>
            <a:chExt cx="1449021" cy="42619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46BE581B-4D79-439A-2EC4-5883B705068D}"/>
                    </a:ext>
                  </a:extLst>
                </p14:cNvPr>
                <p14:cNvContentPartPr/>
                <p14:nvPr/>
              </p14:nvContentPartPr>
              <p14:xfrm>
                <a:off x="4427869" y="836542"/>
                <a:ext cx="1236737" cy="426199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46BE581B-4D79-439A-2EC4-5883B705068D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419228" y="827543"/>
                  <a:ext cx="1254379" cy="4438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32E83B4-421F-7D64-2F5E-D7195824F3C9}"/>
                    </a:ext>
                  </a:extLst>
                </p14:cNvPr>
                <p14:cNvContentPartPr/>
                <p14:nvPr/>
              </p14:nvContentPartPr>
              <p14:xfrm>
                <a:off x="5503423" y="895253"/>
                <a:ext cx="201140" cy="1495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32E83B4-421F-7D64-2F5E-D7195824F3C9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494787" y="886354"/>
                  <a:ext cx="218771" cy="323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DDEF5B02-73F6-A833-64C0-6B744A94BAA9}"/>
                    </a:ext>
                  </a:extLst>
                </p14:cNvPr>
                <p14:cNvContentPartPr/>
                <p14:nvPr/>
              </p14:nvContentPartPr>
              <p14:xfrm>
                <a:off x="4673314" y="860461"/>
                <a:ext cx="21473" cy="50557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DDEF5B02-73F6-A833-64C0-6B744A94BAA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664725" y="851433"/>
                  <a:ext cx="39009" cy="682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84D0B07-D004-3B9F-41DD-BEE8ABB0494D}"/>
                    </a:ext>
                  </a:extLst>
                </p14:cNvPr>
                <p14:cNvContentPartPr/>
                <p14:nvPr/>
              </p14:nvContentPartPr>
              <p14:xfrm>
                <a:off x="5851068" y="967555"/>
                <a:ext cx="272" cy="272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84D0B07-D004-3B9F-41DD-BEE8ABB0494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844540" y="961027"/>
                  <a:ext cx="13600" cy="1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2AB9F6B-3498-46AC-0C52-0940FFC376F7}"/>
                    </a:ext>
                  </a:extLst>
                </p14:cNvPr>
                <p14:cNvContentPartPr/>
                <p14:nvPr/>
              </p14:nvContentPartPr>
              <p14:xfrm>
                <a:off x="5832313" y="1070027"/>
                <a:ext cx="16037" cy="54362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2AB9F6B-3498-46AC-0C52-0940FFC376F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823404" y="1061387"/>
                  <a:ext cx="33500" cy="720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2EBEF626-99D9-F892-BDB1-CC4A807D00F2}"/>
                    </a:ext>
                  </a:extLst>
                </p14:cNvPr>
                <p14:cNvContentPartPr/>
                <p14:nvPr/>
              </p14:nvContentPartPr>
              <p14:xfrm>
                <a:off x="5833400" y="948528"/>
                <a:ext cx="43490" cy="45121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2EBEF626-99D9-F892-BDB1-CC4A807D00F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824414" y="939934"/>
                  <a:ext cx="61102" cy="6266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410A8BB-A7D3-2BB6-E33E-68F73D9AB6C3}"/>
              </a:ext>
            </a:extLst>
          </p:cNvPr>
          <p:cNvGrpSpPr/>
          <p:nvPr/>
        </p:nvGrpSpPr>
        <p:grpSpPr>
          <a:xfrm>
            <a:off x="6161475" y="755542"/>
            <a:ext cx="1319639" cy="852126"/>
            <a:chOff x="6161475" y="755542"/>
            <a:chExt cx="1319639" cy="852126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2401F420-F235-7471-627C-068159E40676}"/>
                    </a:ext>
                  </a:extLst>
                </p14:cNvPr>
                <p14:cNvContentPartPr/>
                <p14:nvPr/>
              </p14:nvContentPartPr>
              <p14:xfrm>
                <a:off x="6219099" y="763425"/>
                <a:ext cx="141613" cy="236747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2401F420-F235-7471-627C-068159E4067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210451" y="754430"/>
                  <a:ext cx="159270" cy="2543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8FE16B0A-651C-4C2D-7A0A-2F25B790C535}"/>
                    </a:ext>
                  </a:extLst>
                </p14:cNvPr>
                <p14:cNvContentPartPr/>
                <p14:nvPr/>
              </p14:nvContentPartPr>
              <p14:xfrm>
                <a:off x="6422957" y="755542"/>
                <a:ext cx="143516" cy="264472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8FE16B0A-651C-4C2D-7A0A-2F25B790C535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413965" y="746546"/>
                  <a:ext cx="161141" cy="2821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49FD589-FD84-1275-51C7-050A2E1529E2}"/>
                    </a:ext>
                  </a:extLst>
                </p14:cNvPr>
                <p14:cNvContentPartPr/>
                <p14:nvPr/>
              </p14:nvContentPartPr>
              <p14:xfrm>
                <a:off x="6598818" y="958041"/>
                <a:ext cx="64691" cy="92687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49FD589-FD84-1275-51C7-050A2E1529E2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589833" y="949060"/>
                  <a:ext cx="82301" cy="1102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F7832F0C-71E5-E932-56D7-1862FDDE9621}"/>
                    </a:ext>
                  </a:extLst>
                </p14:cNvPr>
                <p14:cNvContentPartPr/>
                <p14:nvPr/>
              </p14:nvContentPartPr>
              <p14:xfrm>
                <a:off x="6161475" y="1120312"/>
                <a:ext cx="612660" cy="62245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F7832F0C-71E5-E932-56D7-1862FDDE962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152476" y="1111677"/>
                  <a:ext cx="630298" cy="798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3F665CA0-5A93-B5B5-570F-065EFD07E831}"/>
                    </a:ext>
                  </a:extLst>
                </p14:cNvPr>
                <p14:cNvContentPartPr/>
                <p14:nvPr/>
              </p14:nvContentPartPr>
              <p14:xfrm>
                <a:off x="6209586" y="1266818"/>
                <a:ext cx="130741" cy="199237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3F665CA0-5A93-B5B5-570F-065EFD07E831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200582" y="1257811"/>
                  <a:ext cx="148389" cy="2168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A858AA4-ECCB-634A-5B10-6111BE529626}"/>
                    </a:ext>
                  </a:extLst>
                </p14:cNvPr>
                <p14:cNvContentPartPr/>
                <p14:nvPr/>
              </p14:nvContentPartPr>
              <p14:xfrm>
                <a:off x="6415618" y="1248335"/>
                <a:ext cx="175589" cy="225603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A858AA4-ECCB-634A-5B10-6111BE529626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406623" y="1239340"/>
                  <a:ext cx="193220" cy="2432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4EEAE87-B1DE-DC79-BAB0-CAC97C0B96ED}"/>
                    </a:ext>
                  </a:extLst>
                </p14:cNvPr>
                <p14:cNvContentPartPr/>
                <p14:nvPr/>
              </p14:nvContentPartPr>
              <p14:xfrm>
                <a:off x="6814092" y="797945"/>
                <a:ext cx="18483" cy="664033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4EEAE87-B1DE-DC79-BAB0-CAC97C0B96ED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805032" y="789302"/>
                  <a:ext cx="36241" cy="6816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B439AC90-7F08-651B-B089-AAE72C658F0F}"/>
                    </a:ext>
                  </a:extLst>
                </p14:cNvPr>
                <p14:cNvContentPartPr/>
                <p14:nvPr/>
              </p14:nvContentPartPr>
              <p14:xfrm>
                <a:off x="6918467" y="1417944"/>
                <a:ext cx="11960" cy="114432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B439AC90-7F08-651B-B089-AAE72C658F0F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909673" y="1408948"/>
                  <a:ext cx="29196" cy="1320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EEAF797-C694-6E8D-6681-7805CB2A2746}"/>
                    </a:ext>
                  </a:extLst>
                </p14:cNvPr>
                <p14:cNvContentPartPr/>
                <p14:nvPr/>
              </p14:nvContentPartPr>
              <p14:xfrm>
                <a:off x="6854592" y="1430991"/>
                <a:ext cx="139710" cy="7339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EEAF797-C694-6E8D-6681-7805CB2A274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845613" y="1421817"/>
                  <a:ext cx="157308" cy="2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3C648EA-54E9-624D-8C74-E5E0971CFA01}"/>
                    </a:ext>
                  </a:extLst>
                </p14:cNvPr>
                <p14:cNvContentPartPr/>
                <p14:nvPr/>
              </p14:nvContentPartPr>
              <p14:xfrm>
                <a:off x="7009523" y="1475840"/>
                <a:ext cx="101113" cy="14134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3C648EA-54E9-624D-8C74-E5E0971CFA01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000527" y="1466780"/>
                  <a:ext cx="118745" cy="318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7F4B7D01-F787-F932-96D1-7A6BE4563C7B}"/>
                    </a:ext>
                  </a:extLst>
                </p14:cNvPr>
                <p14:cNvContentPartPr/>
                <p14:nvPr/>
              </p14:nvContentPartPr>
              <p14:xfrm>
                <a:off x="7026919" y="1528299"/>
                <a:ext cx="87523" cy="14406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7F4B7D01-F787-F932-96D1-7A6BE4563C7B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017915" y="1519295"/>
                  <a:ext cx="105172" cy="320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340571F-676A-5BD8-EB93-D610E6B99EF1}"/>
                    </a:ext>
                  </a:extLst>
                </p14:cNvPr>
                <p14:cNvContentPartPr/>
                <p14:nvPr/>
              </p14:nvContentPartPr>
              <p14:xfrm>
                <a:off x="7223438" y="1443766"/>
                <a:ext cx="19299" cy="102473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340571F-676A-5BD8-EB93-D610E6B99EF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214503" y="1434777"/>
                  <a:ext cx="36811" cy="1200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72B5E04-3B69-FEEE-4F77-CE703DFB01F9}"/>
                    </a:ext>
                  </a:extLst>
                </p14:cNvPr>
                <p14:cNvContentPartPr/>
                <p14:nvPr/>
              </p14:nvContentPartPr>
              <p14:xfrm>
                <a:off x="7169620" y="1430991"/>
                <a:ext cx="119597" cy="22017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72B5E04-3B69-FEEE-4F77-CE703DFB01F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160641" y="1421968"/>
                  <a:ext cx="137195" cy="397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067541CC-7AC5-95B4-323C-C2B6EC680D1E}"/>
                    </a:ext>
                  </a:extLst>
                </p14:cNvPr>
                <p14:cNvContentPartPr/>
                <p14:nvPr/>
              </p14:nvContentPartPr>
              <p14:xfrm>
                <a:off x="7263122" y="1571789"/>
                <a:ext cx="86707" cy="35879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067541CC-7AC5-95B4-323C-C2B6EC680D1E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254127" y="1562819"/>
                  <a:ext cx="104336" cy="534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46B7E1F-7B13-B85F-57CB-A6234CC69235}"/>
                    </a:ext>
                  </a:extLst>
                </p14:cNvPr>
                <p14:cNvContentPartPr/>
                <p14:nvPr/>
              </p14:nvContentPartPr>
              <p14:xfrm>
                <a:off x="7391417" y="1523679"/>
                <a:ext cx="89697" cy="79097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46B7E1F-7B13-B85F-57CB-A6234CC6923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7382447" y="1514691"/>
                  <a:ext cx="107278" cy="9671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BD1079E-D4E4-AE07-A8A7-128B373727B1}"/>
              </a:ext>
            </a:extLst>
          </p:cNvPr>
          <p:cNvGrpSpPr/>
          <p:nvPr/>
        </p:nvGrpSpPr>
        <p:grpSpPr>
          <a:xfrm>
            <a:off x="7647190" y="937927"/>
            <a:ext cx="294915" cy="303612"/>
            <a:chOff x="7647190" y="937927"/>
            <a:chExt cx="294915" cy="30361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9BB0CC7-6439-A108-EAC0-BF0D70EC4893}"/>
                    </a:ext>
                  </a:extLst>
                </p14:cNvPr>
                <p14:cNvContentPartPr/>
                <p14:nvPr/>
              </p14:nvContentPartPr>
              <p14:xfrm>
                <a:off x="7673556" y="1009142"/>
                <a:ext cx="268549" cy="28268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9BB0CC7-6439-A108-EAC0-BF0D70EC4893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664556" y="1000196"/>
                  <a:ext cx="286188" cy="458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C11B9EE5-DCBE-25E6-761F-2F1B6A4FC3BC}"/>
                    </a:ext>
                  </a:extLst>
                </p14:cNvPr>
                <p14:cNvContentPartPr/>
                <p14:nvPr/>
              </p14:nvContentPartPr>
              <p14:xfrm>
                <a:off x="7647190" y="1104819"/>
                <a:ext cx="248706" cy="33704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C11B9EE5-DCBE-25E6-761F-2F1B6A4FC3BC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638192" y="1096214"/>
                  <a:ext cx="266342" cy="512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2A04A10-2EF9-0D12-CD15-45B70B1A536D}"/>
                    </a:ext>
                  </a:extLst>
                </p14:cNvPr>
                <p14:cNvContentPartPr/>
                <p14:nvPr/>
              </p14:nvContentPartPr>
              <p14:xfrm>
                <a:off x="7749391" y="937927"/>
                <a:ext cx="128838" cy="303612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2A04A10-2EF9-0D12-CD15-45B70B1A536D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740754" y="929293"/>
                  <a:ext cx="146472" cy="321239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BABA11D8-FBCE-5266-34E6-A41BBB84F830}"/>
                  </a:ext>
                </a:extLst>
              </p14:cNvPr>
              <p14:cNvContentPartPr/>
              <p14:nvPr/>
            </p14:nvContentPartPr>
            <p14:xfrm>
              <a:off x="8214187" y="615016"/>
              <a:ext cx="186734" cy="333511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BABA11D8-FBCE-5266-34E6-A41BBB84F830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8205552" y="606022"/>
                <a:ext cx="204364" cy="351140"/>
              </a:xfrm>
              <a:prstGeom prst="rect">
                <a:avLst/>
              </a:prstGeom>
            </p:spPr>
          </p:pic>
        </mc:Fallback>
      </mc:AlternateContent>
      <p:grpSp>
        <p:nvGrpSpPr>
          <p:cNvPr id="81" name="Group 80">
            <a:extLst>
              <a:ext uri="{FF2B5EF4-FFF2-40B4-BE49-F238E27FC236}">
                <a16:creationId xmlns:a16="http://schemas.microsoft.com/office/drawing/2014/main" id="{24B001B0-2BBC-BCA5-0F19-A03232819C79}"/>
              </a:ext>
            </a:extLst>
          </p:cNvPr>
          <p:cNvGrpSpPr/>
          <p:nvPr/>
        </p:nvGrpSpPr>
        <p:grpSpPr>
          <a:xfrm>
            <a:off x="8167707" y="603600"/>
            <a:ext cx="1218254" cy="948619"/>
            <a:chOff x="8167707" y="603600"/>
            <a:chExt cx="1218254" cy="94861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5FADFC6-735C-7A11-E763-EF654B7FF4B1}"/>
                    </a:ext>
                  </a:extLst>
                </p14:cNvPr>
                <p14:cNvContentPartPr/>
                <p14:nvPr/>
              </p14:nvContentPartPr>
              <p14:xfrm>
                <a:off x="8462893" y="666932"/>
                <a:ext cx="188093" cy="256045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5FADFC6-735C-7A11-E763-EF654B7FF4B1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454262" y="658301"/>
                  <a:ext cx="205715" cy="2736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04EA8437-96BB-6871-09DD-90FB94596756}"/>
                    </a:ext>
                  </a:extLst>
                </p14:cNvPr>
                <p14:cNvContentPartPr/>
                <p14:nvPr/>
              </p14:nvContentPartPr>
              <p14:xfrm>
                <a:off x="8630872" y="869975"/>
                <a:ext cx="92416" cy="10655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04EA8437-96BB-6871-09DD-90FB94596756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621882" y="860976"/>
                  <a:ext cx="110036" cy="1241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D51DBB82-01CB-B4FE-4217-9961AB11B3B9}"/>
                    </a:ext>
                  </a:extLst>
                </p14:cNvPr>
                <p14:cNvContentPartPr/>
                <p14:nvPr/>
              </p14:nvContentPartPr>
              <p14:xfrm>
                <a:off x="8167707" y="1056980"/>
                <a:ext cx="485997" cy="5409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D51DBB82-01CB-B4FE-4217-9961AB11B3B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158707" y="1048025"/>
                  <a:ext cx="503637" cy="716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B6B9BB2E-FC92-5630-B304-DDB717B766D5}"/>
                    </a:ext>
                  </a:extLst>
                </p14:cNvPr>
                <p14:cNvContentPartPr/>
                <p14:nvPr/>
              </p14:nvContentPartPr>
              <p14:xfrm>
                <a:off x="8173959" y="1180654"/>
                <a:ext cx="166620" cy="248163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B6B9BB2E-FC92-5630-B304-DDB717B766D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165322" y="1172022"/>
                  <a:ext cx="184254" cy="2657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C15476DB-9702-4EE3-50A0-D8AFED9ECF33}"/>
                    </a:ext>
                  </a:extLst>
                </p14:cNvPr>
                <p14:cNvContentPartPr/>
                <p14:nvPr/>
              </p14:nvContentPartPr>
              <p14:xfrm>
                <a:off x="8430548" y="1139611"/>
                <a:ext cx="177220" cy="252784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C15476DB-9702-4EE3-50A0-D8AFED9ECF33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421561" y="1130622"/>
                  <a:ext cx="194834" cy="2704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ABC97449-0637-CD1F-A8FC-14EC10CF21A9}"/>
                    </a:ext>
                  </a:extLst>
                </p14:cNvPr>
                <p14:cNvContentPartPr/>
                <p14:nvPr/>
              </p14:nvContentPartPr>
              <p14:xfrm>
                <a:off x="8799666" y="603600"/>
                <a:ext cx="22560" cy="792327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ABC97449-0637-CD1F-A8FC-14EC10CF21A9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790714" y="594600"/>
                  <a:ext cx="40107" cy="8099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80C497A9-AEFC-5418-CA73-FFA162E5E180}"/>
                    </a:ext>
                  </a:extLst>
                </p14:cNvPr>
                <p14:cNvContentPartPr/>
                <p14:nvPr/>
              </p14:nvContentPartPr>
              <p14:xfrm>
                <a:off x="8909206" y="1331237"/>
                <a:ext cx="7339" cy="165804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80C497A9-AEFC-5418-CA73-FFA162E5E180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900469" y="1322245"/>
                  <a:ext cx="24463" cy="1834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B794FE22-EDFA-B2E5-1EA9-BC9C2EB04E20}"/>
                    </a:ext>
                  </a:extLst>
                </p14:cNvPr>
                <p14:cNvContentPartPr/>
                <p14:nvPr/>
              </p14:nvContentPartPr>
              <p14:xfrm>
                <a:off x="8857834" y="1344284"/>
                <a:ext cx="95949" cy="16037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B794FE22-EDFA-B2E5-1EA9-BC9C2EB04E20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848850" y="1335731"/>
                  <a:ext cx="113558" cy="335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E21CADDB-5F99-CE1C-4CD0-324DF89EEF26}"/>
                    </a:ext>
                  </a:extLst>
                </p14:cNvPr>
                <p14:cNvContentPartPr/>
                <p14:nvPr/>
              </p14:nvContentPartPr>
              <p14:xfrm>
                <a:off x="8978789" y="1417944"/>
                <a:ext cx="68224" cy="7339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E21CADDB-5F99-CE1C-4CD0-324DF89EEF26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969812" y="1409557"/>
                  <a:ext cx="85819" cy="244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B10C2DE7-2847-37A3-6D02-930FA1E3DBEE}"/>
                    </a:ext>
                  </a:extLst>
                </p14:cNvPr>
                <p14:cNvContentPartPr/>
                <p14:nvPr/>
              </p14:nvContentPartPr>
              <p14:xfrm>
                <a:off x="8970907" y="1467957"/>
                <a:ext cx="83174" cy="1903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B10C2DE7-2847-37A3-6D02-930FA1E3DBEE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961905" y="1458442"/>
                  <a:ext cx="100817" cy="205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30EC7C1-1C02-0630-53EF-1EB9020BA776}"/>
                    </a:ext>
                  </a:extLst>
                </p14:cNvPr>
                <p14:cNvContentPartPr/>
                <p14:nvPr/>
              </p14:nvContentPartPr>
              <p14:xfrm>
                <a:off x="9142147" y="1366572"/>
                <a:ext cx="7611" cy="104647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30EC7C1-1C02-0630-53EF-1EB9020BA776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9133498" y="1357582"/>
                  <a:ext cx="24563" cy="1222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6602FEA3-8605-763E-5C53-45A5A2916A96}"/>
                    </a:ext>
                  </a:extLst>
                </p14:cNvPr>
                <p14:cNvContentPartPr/>
                <p14:nvPr/>
              </p14:nvContentPartPr>
              <p14:xfrm>
                <a:off x="9071205" y="1352710"/>
                <a:ext cx="100842" cy="28268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6602FEA3-8605-763E-5C53-45A5A2916A96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9062233" y="1344122"/>
                  <a:ext cx="118427" cy="458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29AEAB0C-6663-C144-2644-CC57459DE149}"/>
                    </a:ext>
                  </a:extLst>
                </p14:cNvPr>
                <p14:cNvContentPartPr/>
                <p14:nvPr/>
              </p14:nvContentPartPr>
              <p14:xfrm>
                <a:off x="9175308" y="1500847"/>
                <a:ext cx="71486" cy="51372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29AEAB0C-6663-C144-2644-CC57459DE149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9166327" y="1491866"/>
                  <a:ext cx="89088" cy="689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2DD84F52-5141-185B-94C8-F4CCEE605BA0}"/>
                    </a:ext>
                  </a:extLst>
                </p14:cNvPr>
                <p14:cNvContentPartPr/>
                <p14:nvPr/>
              </p14:nvContentPartPr>
              <p14:xfrm>
                <a:off x="9283489" y="1485353"/>
                <a:ext cx="102472" cy="5409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2DD84F52-5141-185B-94C8-F4CCEE605BA0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274860" y="1476398"/>
                  <a:ext cx="120090" cy="7164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9F27722B-2C26-877C-604D-9D87FC0D7D79}"/>
              </a:ext>
            </a:extLst>
          </p:cNvPr>
          <p:cNvGrpSpPr/>
          <p:nvPr/>
        </p:nvGrpSpPr>
        <p:grpSpPr>
          <a:xfrm>
            <a:off x="943891" y="2072711"/>
            <a:ext cx="2739600" cy="1698480"/>
            <a:chOff x="943891" y="2072711"/>
            <a:chExt cx="2739600" cy="169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5B59690C-EF95-A1F4-39AE-493D6D4F2622}"/>
                    </a:ext>
                  </a:extLst>
                </p14:cNvPr>
                <p14:cNvContentPartPr/>
                <p14:nvPr/>
              </p14:nvContentPartPr>
              <p14:xfrm>
                <a:off x="1312891" y="2158751"/>
                <a:ext cx="2032920" cy="14065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5B59690C-EF95-A1F4-39AE-493D6D4F2622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303891" y="2149751"/>
                  <a:ext cx="2050560" cy="142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55842E34-22EA-2CB9-9EEA-B8EA024892B9}"/>
                    </a:ext>
                  </a:extLst>
                </p14:cNvPr>
                <p14:cNvContentPartPr/>
                <p14:nvPr/>
              </p14:nvContentPartPr>
              <p14:xfrm>
                <a:off x="3475771" y="3521711"/>
                <a:ext cx="207720" cy="2494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55842E34-22EA-2CB9-9EEA-B8EA024892B9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467131" y="3512711"/>
                  <a:ext cx="22536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05BDE0D-FD6E-39A1-0519-3E6A18D736BD}"/>
                    </a:ext>
                  </a:extLst>
                </p14:cNvPr>
                <p14:cNvContentPartPr/>
                <p14:nvPr/>
              </p14:nvContentPartPr>
              <p14:xfrm>
                <a:off x="3217651" y="3473471"/>
                <a:ext cx="161280" cy="1206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05BDE0D-FD6E-39A1-0519-3E6A18D736BD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209011" y="3464831"/>
                  <a:ext cx="1789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CBD905EF-44A9-DE48-3A7C-2D2B31C02BF6}"/>
                    </a:ext>
                  </a:extLst>
                </p14:cNvPr>
                <p14:cNvContentPartPr/>
                <p14:nvPr/>
              </p14:nvContentPartPr>
              <p14:xfrm>
                <a:off x="943891" y="2072711"/>
                <a:ext cx="212400" cy="2599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CBD905EF-44A9-DE48-3A7C-2D2B31C02BF6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935251" y="2064071"/>
                  <a:ext cx="23004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348C1412-3F2A-E406-0E71-F9E98C024CA9}"/>
                    </a:ext>
                  </a:extLst>
                </p14:cNvPr>
                <p14:cNvContentPartPr/>
                <p14:nvPr/>
              </p14:nvContentPartPr>
              <p14:xfrm>
                <a:off x="1748131" y="2421191"/>
                <a:ext cx="1079640" cy="6523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348C1412-3F2A-E406-0E71-F9E98C024CA9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739491" y="2412191"/>
                  <a:ext cx="1097280" cy="66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705977AC-EF12-B8A4-9E32-68F881A1388C}"/>
                    </a:ext>
                  </a:extLst>
                </p14:cNvPr>
                <p14:cNvContentPartPr/>
                <p14:nvPr/>
              </p14:nvContentPartPr>
              <p14:xfrm>
                <a:off x="1209931" y="2154071"/>
                <a:ext cx="128880" cy="1810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705977AC-EF12-B8A4-9E32-68F881A1388C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201291" y="2145071"/>
                  <a:ext cx="1465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6EB951B-2D2D-4431-1E91-8C24028C130B}"/>
                    </a:ext>
                  </a:extLst>
                </p14:cNvPr>
                <p14:cNvContentPartPr/>
                <p14:nvPr/>
              </p14:nvContentPartPr>
              <p14:xfrm>
                <a:off x="1217131" y="2208071"/>
                <a:ext cx="144000" cy="1364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6EB951B-2D2D-4431-1E91-8C24028C130B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208131" y="2199071"/>
                  <a:ext cx="1616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D22D5CA2-15C7-B3E4-96B7-4CE9990811E7}"/>
                    </a:ext>
                  </a:extLst>
                </p14:cNvPr>
                <p14:cNvContentPartPr/>
                <p14:nvPr/>
              </p14:nvContentPartPr>
              <p14:xfrm>
                <a:off x="3192451" y="3489671"/>
                <a:ext cx="197640" cy="777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D22D5CA2-15C7-B3E4-96B7-4CE9990811E7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3183811" y="3480671"/>
                  <a:ext cx="215280" cy="9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5B1958C-C0A4-C76B-2DB7-65B6FF8C2642}"/>
              </a:ext>
            </a:extLst>
          </p:cNvPr>
          <p:cNvGrpSpPr/>
          <p:nvPr/>
        </p:nvGrpSpPr>
        <p:grpSpPr>
          <a:xfrm>
            <a:off x="1733371" y="2681471"/>
            <a:ext cx="1334160" cy="98280"/>
            <a:chOff x="1733371" y="2681471"/>
            <a:chExt cx="1334160" cy="9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E60136FE-6DE4-2BE6-87AE-D64E617D816A}"/>
                    </a:ext>
                  </a:extLst>
                </p14:cNvPr>
                <p14:cNvContentPartPr/>
                <p14:nvPr/>
              </p14:nvContentPartPr>
              <p14:xfrm>
                <a:off x="1733371" y="2705951"/>
                <a:ext cx="1334160" cy="644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E60136FE-6DE4-2BE6-87AE-D64E617D816A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724731" y="2696951"/>
                  <a:ext cx="135180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97B16918-A9BA-708B-FD15-EEC5A4755D57}"/>
                    </a:ext>
                  </a:extLst>
                </p14:cNvPr>
                <p14:cNvContentPartPr/>
                <p14:nvPr/>
              </p14:nvContentPartPr>
              <p14:xfrm>
                <a:off x="2149531" y="2681471"/>
                <a:ext cx="94320" cy="982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97B16918-A9BA-708B-FD15-EEC5A4755D57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140891" y="2672831"/>
                  <a:ext cx="111960" cy="115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A89749BB-0EFF-BFF7-C7CD-6B41DCA6036D}"/>
                  </a:ext>
                </a:extLst>
              </p14:cNvPr>
              <p14:cNvContentPartPr/>
              <p14:nvPr/>
            </p14:nvContentPartPr>
            <p14:xfrm>
              <a:off x="2215771" y="3473471"/>
              <a:ext cx="17640" cy="19404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A89749BB-0EFF-BFF7-C7CD-6B41DCA6036D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2207131" y="3464831"/>
                <a:ext cx="35280" cy="21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A1161393-FE0F-1AA3-1CDE-26C31A67BB5C}"/>
                  </a:ext>
                </a:extLst>
              </p14:cNvPr>
              <p14:cNvContentPartPr/>
              <p14:nvPr/>
            </p14:nvContentPartPr>
            <p14:xfrm>
              <a:off x="2176891" y="2894951"/>
              <a:ext cx="3600" cy="83880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A1161393-FE0F-1AA3-1CDE-26C31A67BB5C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2168251" y="2885951"/>
                <a:ext cx="21240" cy="10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F6FFBE96-BBAE-9731-5DB5-62BAFCB7088B}"/>
                  </a:ext>
                </a:extLst>
              </p14:cNvPr>
              <p14:cNvContentPartPr/>
              <p14:nvPr/>
            </p14:nvContentPartPr>
            <p14:xfrm>
              <a:off x="2186971" y="3116711"/>
              <a:ext cx="3240" cy="6912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F6FFBE96-BBAE-9731-5DB5-62BAFCB7088B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2177971" y="3107711"/>
                <a:ext cx="20880" cy="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AD40C468-F1E0-0F25-DA87-7F15EB8AD1A8}"/>
                  </a:ext>
                </a:extLst>
              </p14:cNvPr>
              <p14:cNvContentPartPr/>
              <p14:nvPr/>
            </p14:nvContentPartPr>
            <p14:xfrm>
              <a:off x="2198131" y="3307871"/>
              <a:ext cx="1800" cy="5004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AD40C468-F1E0-0F25-DA87-7F15EB8AD1A8}"/>
                  </a:ext>
                </a:extLst>
              </p:cNvPr>
              <p:cNvPicPr/>
              <p:nvPr/>
            </p:nvPicPr>
            <p:blipFill>
              <a:blip r:embed="rId156"/>
              <a:stretch>
                <a:fillRect/>
              </a:stretch>
            </p:blipFill>
            <p:spPr>
              <a:xfrm>
                <a:off x="2189131" y="3298871"/>
                <a:ext cx="19440" cy="6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D1FB263B-32DE-ABE3-0179-72FD2F12AA60}"/>
                  </a:ext>
                </a:extLst>
              </p14:cNvPr>
              <p14:cNvContentPartPr/>
              <p14:nvPr/>
            </p14:nvContentPartPr>
            <p14:xfrm>
              <a:off x="2121811" y="3811151"/>
              <a:ext cx="135360" cy="21204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D1FB263B-32DE-ABE3-0179-72FD2F12AA60}"/>
                  </a:ext>
                </a:extLst>
              </p:cNvPr>
              <p:cNvPicPr/>
              <p:nvPr/>
            </p:nvPicPr>
            <p:blipFill>
              <a:blip r:embed="rId158"/>
              <a:stretch>
                <a:fillRect/>
              </a:stretch>
            </p:blipFill>
            <p:spPr>
              <a:xfrm>
                <a:off x="2113171" y="3802151"/>
                <a:ext cx="153000" cy="22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CCB83AF1-6704-4229-4197-F434949318A4}"/>
                  </a:ext>
                </a:extLst>
              </p14:cNvPr>
              <p14:cNvContentPartPr/>
              <p14:nvPr/>
            </p14:nvContentPartPr>
            <p14:xfrm>
              <a:off x="2269771" y="4069271"/>
              <a:ext cx="108000" cy="10332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CCB83AF1-6704-4229-4197-F434949318A4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2260771" y="4060271"/>
                <a:ext cx="125640" cy="120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14" name="Group 113">
            <a:extLst>
              <a:ext uri="{FF2B5EF4-FFF2-40B4-BE49-F238E27FC236}">
                <a16:creationId xmlns:a16="http://schemas.microsoft.com/office/drawing/2014/main" id="{AA3470D3-6808-9CBD-0C60-7CE793F404A3}"/>
              </a:ext>
            </a:extLst>
          </p:cNvPr>
          <p:cNvGrpSpPr/>
          <p:nvPr/>
        </p:nvGrpSpPr>
        <p:grpSpPr>
          <a:xfrm>
            <a:off x="3942691" y="2584991"/>
            <a:ext cx="1363680" cy="362160"/>
            <a:chOff x="3942691" y="2584991"/>
            <a:chExt cx="1363680" cy="36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0FC75491-4CA7-25CF-EC64-690369E808FC}"/>
                    </a:ext>
                  </a:extLst>
                </p14:cNvPr>
                <p14:cNvContentPartPr/>
                <p14:nvPr/>
              </p14:nvContentPartPr>
              <p14:xfrm>
                <a:off x="4044931" y="2605151"/>
                <a:ext cx="23400" cy="2451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0FC75491-4CA7-25CF-EC64-690369E808FC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4036291" y="2596151"/>
                  <a:ext cx="4104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EC8EAAE8-20DB-A9A1-9D2E-1087A08E1334}"/>
                    </a:ext>
                  </a:extLst>
                </p14:cNvPr>
                <p14:cNvContentPartPr/>
                <p14:nvPr/>
              </p14:nvContentPartPr>
              <p14:xfrm>
                <a:off x="3942691" y="2603351"/>
                <a:ext cx="304920" cy="28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EC8EAAE8-20DB-A9A1-9D2E-1087A08E1334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3934051" y="2594711"/>
                  <a:ext cx="3225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6D0FCFD7-823E-755D-6752-2E7EBB8AB297}"/>
                    </a:ext>
                  </a:extLst>
                </p14:cNvPr>
                <p14:cNvContentPartPr/>
                <p14:nvPr/>
              </p14:nvContentPartPr>
              <p14:xfrm>
                <a:off x="4340131" y="2695151"/>
                <a:ext cx="193680" cy="82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6D0FCFD7-823E-755D-6752-2E7EBB8AB297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4331491" y="2686511"/>
                  <a:ext cx="21132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173CBD37-C82B-A998-AECD-1541A7772DBF}"/>
                    </a:ext>
                  </a:extLst>
                </p14:cNvPr>
                <p14:cNvContentPartPr/>
                <p14:nvPr/>
              </p14:nvContentPartPr>
              <p14:xfrm>
                <a:off x="4298371" y="2787311"/>
                <a:ext cx="250920" cy="288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173CBD37-C82B-A998-AECD-1541A7772DBF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289371" y="2778311"/>
                  <a:ext cx="2685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9AA3C33-BB71-3979-3695-59250A0C76CD}"/>
                    </a:ext>
                  </a:extLst>
                </p14:cNvPr>
                <p14:cNvContentPartPr/>
                <p14:nvPr/>
              </p14:nvContentPartPr>
              <p14:xfrm>
                <a:off x="4832971" y="2619911"/>
                <a:ext cx="12960" cy="23544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9AA3C33-BB71-3979-3695-59250A0C76CD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823971" y="2610911"/>
                  <a:ext cx="3060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72B6A3B6-6C55-EA20-2BDC-1A878142A385}"/>
                    </a:ext>
                  </a:extLst>
                </p14:cNvPr>
                <p14:cNvContentPartPr/>
                <p14:nvPr/>
              </p14:nvContentPartPr>
              <p14:xfrm>
                <a:off x="4727131" y="2584991"/>
                <a:ext cx="267480" cy="255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72B6A3B6-6C55-EA20-2BDC-1A878142A385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718491" y="2575991"/>
                  <a:ext cx="28512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EBEA88A5-05A5-F14D-3979-7AAD4902C06F}"/>
                    </a:ext>
                  </a:extLst>
                </p14:cNvPr>
                <p14:cNvContentPartPr/>
                <p14:nvPr/>
              </p14:nvContentPartPr>
              <p14:xfrm>
                <a:off x="4992811" y="2848151"/>
                <a:ext cx="105480" cy="990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EBEA88A5-05A5-F14D-3979-7AAD4902C06F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4984171" y="2839511"/>
                  <a:ext cx="12312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38AADA24-D213-A2C8-11E6-C5A4B93B8F81}"/>
                    </a:ext>
                  </a:extLst>
                </p14:cNvPr>
                <p14:cNvContentPartPr/>
                <p14:nvPr/>
              </p14:nvContentPartPr>
              <p14:xfrm>
                <a:off x="5160571" y="2849231"/>
                <a:ext cx="145800" cy="9144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38AADA24-D213-A2C8-11E6-C5A4B93B8F81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5151571" y="2840231"/>
                  <a:ext cx="163440" cy="10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94F4744F-8006-25CB-F0BD-0B7D0F555E9C}"/>
              </a:ext>
            </a:extLst>
          </p:cNvPr>
          <p:cNvGrpSpPr/>
          <p:nvPr/>
        </p:nvGrpSpPr>
        <p:grpSpPr>
          <a:xfrm>
            <a:off x="5695891" y="2538911"/>
            <a:ext cx="589680" cy="336240"/>
            <a:chOff x="5695891" y="2538911"/>
            <a:chExt cx="589680" cy="33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9AFE94A-82A9-D562-3BF0-A4738086C50D}"/>
                    </a:ext>
                  </a:extLst>
                </p14:cNvPr>
                <p14:cNvContentPartPr/>
                <p14:nvPr/>
              </p14:nvContentPartPr>
              <p14:xfrm>
                <a:off x="5757091" y="2538911"/>
                <a:ext cx="142560" cy="3240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9AFE94A-82A9-D562-3BF0-A4738086C50D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5748451" y="2529911"/>
                  <a:ext cx="16020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E48CF6B-B424-78B8-5FE9-2C0541F8FBDC}"/>
                    </a:ext>
                  </a:extLst>
                </p14:cNvPr>
                <p14:cNvContentPartPr/>
                <p14:nvPr/>
              </p14:nvContentPartPr>
              <p14:xfrm>
                <a:off x="5695891" y="2716391"/>
                <a:ext cx="217800" cy="18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E48CF6B-B424-78B8-5FE9-2C0541F8FBDC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5686891" y="2707391"/>
                  <a:ext cx="2354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171E638C-15CF-FCA7-2A3D-F14723C5CA58}"/>
                    </a:ext>
                  </a:extLst>
                </p14:cNvPr>
                <p14:cNvContentPartPr/>
                <p14:nvPr/>
              </p14:nvContentPartPr>
              <p14:xfrm>
                <a:off x="5966251" y="2747711"/>
                <a:ext cx="102600" cy="12744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171E638C-15CF-FCA7-2A3D-F14723C5CA58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957611" y="2739071"/>
                  <a:ext cx="12024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3804D33B-F8B4-2740-0DC0-5973BCE06281}"/>
                    </a:ext>
                  </a:extLst>
                </p14:cNvPr>
                <p14:cNvContentPartPr/>
                <p14:nvPr/>
              </p14:nvContentPartPr>
              <p14:xfrm>
                <a:off x="6153451" y="2748431"/>
                <a:ext cx="132120" cy="1116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3804D33B-F8B4-2740-0DC0-5973BCE0628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6144811" y="2739431"/>
                  <a:ext cx="149760" cy="12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1B49D5A-40E1-7A7B-E403-22C143D3688A}"/>
              </a:ext>
            </a:extLst>
          </p:cNvPr>
          <p:cNvGrpSpPr/>
          <p:nvPr/>
        </p:nvGrpSpPr>
        <p:grpSpPr>
          <a:xfrm>
            <a:off x="6739531" y="2636111"/>
            <a:ext cx="2350440" cy="314280"/>
            <a:chOff x="6739531" y="2636111"/>
            <a:chExt cx="2350440" cy="31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3BB24BCB-EA0B-1CEF-9EBF-35A8817BFB0A}"/>
                    </a:ext>
                  </a:extLst>
                </p14:cNvPr>
                <p14:cNvContentPartPr/>
                <p14:nvPr/>
              </p14:nvContentPartPr>
              <p14:xfrm>
                <a:off x="6739531" y="2690111"/>
                <a:ext cx="162000" cy="2462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3BB24BCB-EA0B-1CEF-9EBF-35A8817BFB0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6730531" y="2681471"/>
                  <a:ext cx="17964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4B279C0-B18C-724B-5F44-520CEB2160CB}"/>
                    </a:ext>
                  </a:extLst>
                </p14:cNvPr>
                <p14:cNvContentPartPr/>
                <p14:nvPr/>
              </p14:nvContentPartPr>
              <p14:xfrm>
                <a:off x="6968491" y="2708111"/>
                <a:ext cx="10440" cy="5508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4B279C0-B18C-724B-5F44-520CEB2160C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959851" y="2699111"/>
                  <a:ext cx="2808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D620DBED-B410-94FC-0010-F5316494074A}"/>
                    </a:ext>
                  </a:extLst>
                </p14:cNvPr>
                <p14:cNvContentPartPr/>
                <p14:nvPr/>
              </p14:nvContentPartPr>
              <p14:xfrm>
                <a:off x="6968851" y="2660951"/>
                <a:ext cx="34560" cy="10260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D620DBED-B410-94FC-0010-F5316494074A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959851" y="2652311"/>
                  <a:ext cx="5220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21CECB7F-E71A-3B5B-126F-DF8F0F8DAACF}"/>
                    </a:ext>
                  </a:extLst>
                </p14:cNvPr>
                <p14:cNvContentPartPr/>
                <p14:nvPr/>
              </p14:nvContentPartPr>
              <p14:xfrm>
                <a:off x="7094851" y="2636111"/>
                <a:ext cx="105120" cy="1530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21CECB7F-E71A-3B5B-126F-DF8F0F8DAACF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7085851" y="2627111"/>
                  <a:ext cx="1227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9C8F6399-B52B-8217-453F-8544517B5DAD}"/>
                    </a:ext>
                  </a:extLst>
                </p14:cNvPr>
                <p14:cNvContentPartPr/>
                <p14:nvPr/>
              </p14:nvContentPartPr>
              <p14:xfrm>
                <a:off x="7246771" y="2679311"/>
                <a:ext cx="126720" cy="1123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9C8F6399-B52B-8217-453F-8544517B5DAD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7237771" y="2670311"/>
                  <a:ext cx="14436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B52E8D63-0390-1536-A4C0-802733DAB416}"/>
                    </a:ext>
                  </a:extLst>
                </p14:cNvPr>
                <p14:cNvContentPartPr/>
                <p14:nvPr/>
              </p14:nvContentPartPr>
              <p14:xfrm>
                <a:off x="7432891" y="2691191"/>
                <a:ext cx="122760" cy="813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B52E8D63-0390-1536-A4C0-802733DAB416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7423891" y="2682191"/>
                  <a:ext cx="14040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390A4C25-26E5-1244-823F-8A0ED7D00D97}"/>
                    </a:ext>
                  </a:extLst>
                </p14:cNvPr>
                <p14:cNvContentPartPr/>
                <p14:nvPr/>
              </p14:nvContentPartPr>
              <p14:xfrm>
                <a:off x="7791091" y="2650511"/>
                <a:ext cx="1298880" cy="29988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390A4C25-26E5-1244-823F-8A0ED7D00D97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7782091" y="2641511"/>
                  <a:ext cx="1316520" cy="31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2DE2EA85-80BA-60BB-4280-300E747C0166}"/>
              </a:ext>
            </a:extLst>
          </p:cNvPr>
          <p:cNvGrpSpPr/>
          <p:nvPr/>
        </p:nvGrpSpPr>
        <p:grpSpPr>
          <a:xfrm>
            <a:off x="9439531" y="2438111"/>
            <a:ext cx="363600" cy="403920"/>
            <a:chOff x="9439531" y="2438111"/>
            <a:chExt cx="363600" cy="40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0D82FB68-20BC-6DE0-6B3E-E74FE916E33C}"/>
                    </a:ext>
                  </a:extLst>
                </p14:cNvPr>
                <p14:cNvContentPartPr/>
                <p14:nvPr/>
              </p14:nvContentPartPr>
              <p14:xfrm>
                <a:off x="9439531" y="2438111"/>
                <a:ext cx="226800" cy="3168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0D82FB68-20BC-6DE0-6B3E-E74FE916E33C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9430531" y="2429111"/>
                  <a:ext cx="24444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254CA173-EE05-3C08-3EC8-10A947B182F1}"/>
                    </a:ext>
                  </a:extLst>
                </p14:cNvPr>
                <p14:cNvContentPartPr/>
                <p14:nvPr/>
              </p14:nvContentPartPr>
              <p14:xfrm>
                <a:off x="9608371" y="2741591"/>
                <a:ext cx="194760" cy="10044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254CA173-EE05-3C08-3EC8-10A947B182F1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9599731" y="2732951"/>
                  <a:ext cx="212400" cy="11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5245B6D6-94AF-A11B-6348-F71FE735FAAC}"/>
              </a:ext>
            </a:extLst>
          </p:cNvPr>
          <p:cNvGrpSpPr/>
          <p:nvPr/>
        </p:nvGrpSpPr>
        <p:grpSpPr>
          <a:xfrm>
            <a:off x="6987673" y="3479951"/>
            <a:ext cx="4224065" cy="980807"/>
            <a:chOff x="6987673" y="3479951"/>
            <a:chExt cx="4224065" cy="98080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5E04C31-7765-C2B4-C9EE-696D177A4280}"/>
                    </a:ext>
                  </a:extLst>
                </p14:cNvPr>
                <p14:cNvContentPartPr/>
                <p14:nvPr/>
              </p14:nvContentPartPr>
              <p14:xfrm>
                <a:off x="7098811" y="3634066"/>
                <a:ext cx="802329" cy="339984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5E04C31-7765-C2B4-C9EE-696D177A4280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7090172" y="3625072"/>
                  <a:ext cx="819967" cy="3576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2C69CB45-3414-96EB-FD48-E1F0A6FEF46F}"/>
                    </a:ext>
                  </a:extLst>
                </p14:cNvPr>
                <p14:cNvContentPartPr/>
                <p14:nvPr/>
              </p14:nvContentPartPr>
              <p14:xfrm>
                <a:off x="7701858" y="3723031"/>
                <a:ext cx="274" cy="274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2C69CB45-3414-96EB-FD48-E1F0A6FEF46F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695008" y="3716181"/>
                  <a:ext cx="13700" cy="137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CF79E958-2313-C101-EFCE-A5D7132F37D0}"/>
                    </a:ext>
                  </a:extLst>
                </p14:cNvPr>
                <p14:cNvContentPartPr/>
                <p14:nvPr/>
              </p14:nvContentPartPr>
              <p14:xfrm>
                <a:off x="7386237" y="3687993"/>
                <a:ext cx="27921" cy="3011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CF79E958-2313-C101-EFCE-A5D7132F37D0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7377646" y="3678584"/>
                  <a:ext cx="45461" cy="214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F34EBA10-AC02-1282-9A6D-C99C90FF6A87}"/>
                    </a:ext>
                  </a:extLst>
                </p14:cNvPr>
                <p14:cNvContentPartPr/>
                <p14:nvPr/>
              </p14:nvContentPartPr>
              <p14:xfrm>
                <a:off x="8084545" y="3527308"/>
                <a:ext cx="1594803" cy="440446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F34EBA10-AC02-1282-9A6D-C99C90FF6A87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8075545" y="3518672"/>
                  <a:ext cx="1612443" cy="4580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DC44AE75-6F9A-BD58-CB3C-6831C86BA245}"/>
                    </a:ext>
                  </a:extLst>
                </p14:cNvPr>
                <p14:cNvContentPartPr/>
                <p14:nvPr/>
              </p14:nvContentPartPr>
              <p14:xfrm>
                <a:off x="9045094" y="3648574"/>
                <a:ext cx="269085" cy="30111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DC44AE75-6F9A-BD58-CB3C-6831C86BA245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9036088" y="3639612"/>
                  <a:ext cx="286736" cy="476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246A4A3A-BAED-2CCD-DB06-81DC057B31E4}"/>
                    </a:ext>
                  </a:extLst>
                </p14:cNvPr>
                <p14:cNvContentPartPr/>
                <p14:nvPr/>
              </p14:nvContentPartPr>
              <p14:xfrm>
                <a:off x="8117393" y="3700311"/>
                <a:ext cx="370642" cy="8212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246A4A3A-BAED-2CCD-DB06-81DC057B31E4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8108757" y="3691385"/>
                  <a:ext cx="388274" cy="257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6C320076-0740-DF05-A0B0-4CDC33EA56DB}"/>
                    </a:ext>
                  </a:extLst>
                </p14:cNvPr>
                <p14:cNvContentPartPr/>
                <p14:nvPr/>
              </p14:nvContentPartPr>
              <p14:xfrm>
                <a:off x="9908740" y="3606418"/>
                <a:ext cx="202841" cy="357777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6C320076-0740-DF05-A0B0-4CDC33EA56DB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9899749" y="3597420"/>
                  <a:ext cx="220464" cy="3754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26152D53-96E9-3C82-0D9E-BC73D1D973CC}"/>
                    </a:ext>
                  </a:extLst>
                </p14:cNvPr>
                <p14:cNvContentPartPr/>
                <p14:nvPr/>
              </p14:nvContentPartPr>
              <p14:xfrm>
                <a:off x="10369717" y="3479951"/>
                <a:ext cx="842021" cy="34847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26152D53-96E9-3C82-0D9E-BC73D1D973CC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0361077" y="3470951"/>
                  <a:ext cx="859661" cy="3661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2EC4AE5B-3143-F297-545B-21867DB66A73}"/>
                    </a:ext>
                  </a:extLst>
                </p14:cNvPr>
                <p14:cNvContentPartPr/>
                <p14:nvPr/>
              </p14:nvContentPartPr>
              <p14:xfrm>
                <a:off x="10351051" y="3640871"/>
                <a:ext cx="555840" cy="172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2EC4AE5B-3143-F297-545B-21867DB66A73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0342051" y="3631871"/>
                  <a:ext cx="5734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DE483BEF-D7AA-2E53-40D0-38B39EFA7F06}"/>
                    </a:ext>
                  </a:extLst>
                </p14:cNvPr>
                <p14:cNvContentPartPr/>
                <p14:nvPr/>
              </p14:nvContentPartPr>
              <p14:xfrm>
                <a:off x="6987673" y="4219046"/>
                <a:ext cx="346553" cy="141797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DE483BEF-D7AA-2E53-40D0-38B39EFA7F06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979036" y="4210049"/>
                  <a:ext cx="364187" cy="159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1D80D0F6-37A3-6C74-5679-F91F754116FA}"/>
                    </a:ext>
                  </a:extLst>
                </p14:cNvPr>
                <p14:cNvContentPartPr/>
                <p14:nvPr/>
              </p14:nvContentPartPr>
              <p14:xfrm>
                <a:off x="7147263" y="4122690"/>
                <a:ext cx="91155" cy="18888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1D80D0F6-37A3-6C74-5679-F91F754116FA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7138650" y="4113781"/>
                  <a:ext cx="108740" cy="363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FC9207AC-B5B5-907C-27B8-C03E423812B3}"/>
                    </a:ext>
                  </a:extLst>
                </p14:cNvPr>
                <p14:cNvContentPartPr/>
                <p14:nvPr/>
              </p14:nvContentPartPr>
              <p14:xfrm>
                <a:off x="7509145" y="4247241"/>
                <a:ext cx="188332" cy="86501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FC9207AC-B5B5-907C-27B8-C03E423812B3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500160" y="4238627"/>
                  <a:ext cx="205943" cy="1040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50B886E7-B129-84DD-EB47-83298B571E07}"/>
                    </a:ext>
                  </a:extLst>
                </p14:cNvPr>
                <p14:cNvContentPartPr/>
                <p14:nvPr/>
              </p14:nvContentPartPr>
              <p14:xfrm>
                <a:off x="7893201" y="4010457"/>
                <a:ext cx="1048967" cy="349565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50B886E7-B129-84DD-EB47-83298B571E0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884562" y="4001457"/>
                  <a:ext cx="1066606" cy="3672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62E3E521-2DF3-7413-1E7F-30869E3DB88D}"/>
                    </a:ext>
                  </a:extLst>
                </p14:cNvPr>
                <p14:cNvContentPartPr/>
                <p14:nvPr/>
              </p14:nvContentPartPr>
              <p14:xfrm>
                <a:off x="8537309" y="4176890"/>
                <a:ext cx="33670" cy="4927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62E3E521-2DF3-7413-1E7F-30869E3DB88D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8528354" y="4168444"/>
                  <a:ext cx="51221" cy="221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38C161C7-CBEF-3AA0-738E-4ED35717AB7A}"/>
                    </a:ext>
                  </a:extLst>
                </p14:cNvPr>
                <p14:cNvContentPartPr/>
                <p14:nvPr/>
              </p14:nvContentPartPr>
              <p14:xfrm>
                <a:off x="8250978" y="4171142"/>
                <a:ext cx="279761" cy="1095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38C161C7-CBEF-3AA0-738E-4ED35717AB7A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8241977" y="4162311"/>
                  <a:ext cx="297404" cy="282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F2EA6803-01BC-55BB-3EB2-E2F0B7E98CC8}"/>
                    </a:ext>
                  </a:extLst>
                </p14:cNvPr>
                <p14:cNvContentPartPr/>
                <p14:nvPr/>
              </p14:nvContentPartPr>
              <p14:xfrm>
                <a:off x="8077427" y="4127344"/>
                <a:ext cx="87049" cy="6022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F2EA6803-01BC-55BB-3EB2-E2F0B7E98CC8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8068794" y="4118842"/>
                  <a:ext cx="104675" cy="233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B70DDCAE-2689-B4B2-231C-9F53026F03A5}"/>
                    </a:ext>
                  </a:extLst>
                </p14:cNvPr>
                <p14:cNvContentPartPr/>
                <p14:nvPr/>
              </p14:nvContentPartPr>
              <p14:xfrm>
                <a:off x="9111887" y="4018943"/>
                <a:ext cx="1753845" cy="441815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B70DDCAE-2689-B4B2-231C-9F53026F03A5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9103247" y="4009941"/>
                  <a:ext cx="1771484" cy="4594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9F4FA433-60B1-3136-0E6A-ABA089DB73B4}"/>
                    </a:ext>
                  </a:extLst>
                </p14:cNvPr>
                <p14:cNvContentPartPr/>
                <p14:nvPr/>
              </p14:nvContentPartPr>
              <p14:xfrm>
                <a:off x="10254473" y="4104076"/>
                <a:ext cx="220634" cy="9307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9F4FA433-60B1-3136-0E6A-ABA089DB73B4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0245475" y="4095127"/>
                  <a:ext cx="238270" cy="268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EF1E9E41-CF39-F621-FC4D-C46E570E658C}"/>
                    </a:ext>
                  </a:extLst>
                </p14:cNvPr>
                <p14:cNvContentPartPr/>
                <p14:nvPr/>
              </p14:nvContentPartPr>
              <p14:xfrm>
                <a:off x="9138713" y="4127344"/>
                <a:ext cx="652593" cy="26279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EF1E9E41-CF39-F621-FC4D-C46E570E658C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9129714" y="4118704"/>
                  <a:ext cx="670231" cy="4391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89C87DB6-076E-53B5-F087-75E439048751}"/>
              </a:ext>
            </a:extLst>
          </p:cNvPr>
          <p:cNvGrpSpPr/>
          <p:nvPr/>
        </p:nvGrpSpPr>
        <p:grpSpPr>
          <a:xfrm>
            <a:off x="6941411" y="4498534"/>
            <a:ext cx="2763394" cy="420189"/>
            <a:chOff x="6941411" y="4498534"/>
            <a:chExt cx="2763394" cy="42018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7D20F07E-D62B-3C05-09E4-BBB56B0AAF7F}"/>
                    </a:ext>
                  </a:extLst>
                </p14:cNvPr>
                <p14:cNvContentPartPr/>
                <p14:nvPr/>
              </p14:nvContentPartPr>
              <p14:xfrm>
                <a:off x="6946886" y="4498534"/>
                <a:ext cx="667923" cy="301113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7D20F07E-D62B-3C05-09E4-BBB56B0AAF7F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6937884" y="4489540"/>
                  <a:ext cx="685566" cy="3187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DC2A10F1-A947-B483-34A1-6C3F528C624D}"/>
                    </a:ext>
                  </a:extLst>
                </p14:cNvPr>
                <p14:cNvContentPartPr/>
                <p14:nvPr/>
              </p14:nvContentPartPr>
              <p14:xfrm>
                <a:off x="7469727" y="4609672"/>
                <a:ext cx="236510" cy="28469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DC2A10F1-A947-B483-34A1-6C3F528C624D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461087" y="4600663"/>
                  <a:ext cx="254149" cy="461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7DF1D9AE-F246-BFE7-0F41-7EDE7B3A465E}"/>
                    </a:ext>
                  </a:extLst>
                </p14:cNvPr>
                <p14:cNvContentPartPr/>
                <p14:nvPr/>
              </p14:nvContentPartPr>
              <p14:xfrm>
                <a:off x="6941411" y="4627191"/>
                <a:ext cx="527221" cy="29564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7DF1D9AE-F246-BFE7-0F41-7EDE7B3A465E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6932408" y="4618178"/>
                  <a:ext cx="544867" cy="472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D9CA79F4-377A-FCC7-37AF-A755AD0F8926}"/>
                    </a:ext>
                  </a:extLst>
                </p14:cNvPr>
                <p14:cNvContentPartPr/>
                <p14:nvPr/>
              </p14:nvContentPartPr>
              <p14:xfrm>
                <a:off x="7919480" y="4505103"/>
                <a:ext cx="1086470" cy="4136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D9CA79F4-377A-FCC7-37AF-A755AD0F8926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7910480" y="4496471"/>
                  <a:ext cx="1104110" cy="4312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659E482E-2E99-7B8B-3F62-180402513AB0}"/>
                    </a:ext>
                  </a:extLst>
                </p14:cNvPr>
                <p14:cNvContentPartPr/>
                <p14:nvPr/>
              </p14:nvContentPartPr>
              <p14:xfrm>
                <a:off x="9276130" y="4626096"/>
                <a:ext cx="428675" cy="105663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659E482E-2E99-7B8B-3F62-180402513AB0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9267132" y="4617111"/>
                  <a:ext cx="446312" cy="12327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89235365-FE8B-685B-CBCE-CD253C4533B8}"/>
              </a:ext>
            </a:extLst>
          </p:cNvPr>
          <p:cNvGrpSpPr/>
          <p:nvPr/>
        </p:nvGrpSpPr>
        <p:grpSpPr>
          <a:xfrm>
            <a:off x="9891495" y="4562588"/>
            <a:ext cx="1504469" cy="297828"/>
            <a:chOff x="9891495" y="4562588"/>
            <a:chExt cx="1504469" cy="29782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8111C959-C5CF-BD8A-8BD8-27EF88A20FA5}"/>
                    </a:ext>
                  </a:extLst>
                </p14:cNvPr>
                <p14:cNvContentPartPr/>
                <p14:nvPr/>
              </p14:nvContentPartPr>
              <p14:xfrm>
                <a:off x="9891495" y="4562588"/>
                <a:ext cx="1337762" cy="297828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8111C959-C5CF-BD8A-8BD8-27EF88A20FA5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9882855" y="4553596"/>
                  <a:ext cx="1355402" cy="3154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CC8B72F5-8BC8-9F62-48A7-63B171C33BDC}"/>
                    </a:ext>
                  </a:extLst>
                </p14:cNvPr>
                <p14:cNvContentPartPr/>
                <p14:nvPr/>
              </p14:nvContentPartPr>
              <p14:xfrm>
                <a:off x="11359283" y="4661408"/>
                <a:ext cx="36681" cy="32575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CC8B72F5-8BC8-9F62-48A7-63B171C33BDC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1350652" y="4652459"/>
                  <a:ext cx="54302" cy="5011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4D39303B-33DC-1CD8-83FD-36B6DABB4B27}"/>
              </a:ext>
            </a:extLst>
          </p:cNvPr>
          <p:cNvGrpSpPr/>
          <p:nvPr/>
        </p:nvGrpSpPr>
        <p:grpSpPr>
          <a:xfrm>
            <a:off x="7171352" y="4862333"/>
            <a:ext cx="4724459" cy="328760"/>
            <a:chOff x="7171352" y="4862333"/>
            <a:chExt cx="4724459" cy="32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3E87C655-B51C-7871-3F07-5ED99265170A}"/>
                    </a:ext>
                  </a:extLst>
                </p14:cNvPr>
                <p14:cNvContentPartPr/>
                <p14:nvPr/>
              </p14:nvContentPartPr>
              <p14:xfrm>
                <a:off x="7171352" y="4969912"/>
                <a:ext cx="74183" cy="173824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3E87C655-B51C-7871-3F07-5ED99265170A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7162349" y="4960915"/>
                  <a:ext cx="91828" cy="1914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698610D9-0624-54A9-6935-05C5FB31F677}"/>
                    </a:ext>
                  </a:extLst>
                </p14:cNvPr>
                <p14:cNvContentPartPr/>
                <p14:nvPr/>
              </p14:nvContentPartPr>
              <p14:xfrm>
                <a:off x="7280847" y="4985515"/>
                <a:ext cx="106484" cy="160685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698610D9-0624-54A9-6935-05C5FB31F677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7272213" y="4976528"/>
                  <a:ext cx="124111" cy="1782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C9D3B76E-6EE2-88B0-CB7D-CD8F17BF7587}"/>
                    </a:ext>
                  </a:extLst>
                </p14:cNvPr>
                <p14:cNvContentPartPr/>
                <p14:nvPr/>
              </p14:nvContentPartPr>
              <p14:xfrm>
                <a:off x="7240060" y="5035336"/>
                <a:ext cx="167254" cy="5201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C9D3B76E-6EE2-88B0-CB7D-CD8F17BF7587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7231068" y="5026048"/>
                  <a:ext cx="184879" cy="234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0327A031-1EB7-4DB1-7CDD-4FC46753E693}"/>
                    </a:ext>
                  </a:extLst>
                </p14:cNvPr>
                <p14:cNvContentPartPr/>
                <p14:nvPr/>
              </p14:nvContentPartPr>
              <p14:xfrm>
                <a:off x="7479855" y="4954856"/>
                <a:ext cx="16424" cy="68708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0327A031-1EB7-4DB1-7CDD-4FC46753E693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7471286" y="4946223"/>
                  <a:ext cx="33919" cy="863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0BDDA214-4B34-7544-65E9-A06D1CC5C8C4}"/>
                    </a:ext>
                  </a:extLst>
                </p14:cNvPr>
                <p14:cNvContentPartPr/>
                <p14:nvPr/>
              </p14:nvContentPartPr>
              <p14:xfrm>
                <a:off x="7494090" y="5057508"/>
                <a:ext cx="117981" cy="92797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0BDDA214-4B34-7544-65E9-A06D1CC5C8C4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7485098" y="5048876"/>
                  <a:ext cx="135606" cy="1104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FFAF3CE9-E869-1BAA-B725-F98D0020EA19}"/>
                    </a:ext>
                  </a:extLst>
                </p14:cNvPr>
                <p14:cNvContentPartPr/>
                <p14:nvPr/>
              </p14:nvContentPartPr>
              <p14:xfrm>
                <a:off x="7759890" y="4922008"/>
                <a:ext cx="755793" cy="232131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FFAF3CE9-E869-1BAA-B725-F98D0020EA19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7750892" y="4913371"/>
                  <a:ext cx="773428" cy="2497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4E93E0DC-FF3E-A39D-7705-148AC32EB76F}"/>
                    </a:ext>
                  </a:extLst>
                </p14:cNvPr>
                <p14:cNvContentPartPr/>
                <p14:nvPr/>
              </p14:nvContentPartPr>
              <p14:xfrm>
                <a:off x="8667608" y="5012615"/>
                <a:ext cx="332866" cy="107032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4E93E0DC-FF3E-A39D-7705-148AC32EB76F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8658971" y="5003636"/>
                  <a:ext cx="350499" cy="1246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9F8F0546-6E69-2D23-64FF-793D6BF1A041}"/>
                    </a:ext>
                  </a:extLst>
                </p14:cNvPr>
                <p14:cNvContentPartPr/>
                <p14:nvPr/>
              </p14:nvContentPartPr>
              <p14:xfrm>
                <a:off x="8730021" y="4955951"/>
                <a:ext cx="51463" cy="876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9F8F0546-6E69-2D23-64FF-793D6BF1A041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8721024" y="4947191"/>
                  <a:ext cx="69097" cy="259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05059FAB-9076-D6DB-0A7E-DE29FD2261B4}"/>
                    </a:ext>
                  </a:extLst>
                </p14:cNvPr>
                <p14:cNvContentPartPr/>
                <p14:nvPr/>
              </p14:nvContentPartPr>
              <p14:xfrm>
                <a:off x="9205779" y="4899287"/>
                <a:ext cx="811362" cy="223371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05059FAB-9076-D6DB-0A7E-DE29FD2261B4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9196780" y="4890295"/>
                  <a:ext cx="829000" cy="2409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4A0ACA2F-F368-4E64-1AE6-90235FC080F1}"/>
                    </a:ext>
                  </a:extLst>
                </p14:cNvPr>
                <p14:cNvContentPartPr/>
                <p14:nvPr/>
              </p14:nvContentPartPr>
              <p14:xfrm>
                <a:off x="10145525" y="4862333"/>
                <a:ext cx="606605" cy="244996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4A0ACA2F-F368-4E64-1AE6-90235FC080F1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0136525" y="4853339"/>
                  <a:ext cx="624245" cy="2626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1F9DF1CF-CF60-B7E4-8AF7-C25B52F04E8D}"/>
                    </a:ext>
                  </a:extLst>
                </p14:cNvPr>
                <p14:cNvContentPartPr/>
                <p14:nvPr/>
              </p14:nvContentPartPr>
              <p14:xfrm>
                <a:off x="10154011" y="4997012"/>
                <a:ext cx="274834" cy="18888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1F9DF1CF-CF60-B7E4-8AF7-C25B52F04E8D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145018" y="4988103"/>
                  <a:ext cx="292461" cy="363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949C1B3B-DFBD-5707-0566-03E911A1A2D4}"/>
                    </a:ext>
                  </a:extLst>
                </p14:cNvPr>
                <p14:cNvContentPartPr/>
                <p14:nvPr/>
              </p14:nvContentPartPr>
              <p14:xfrm>
                <a:off x="10888999" y="4912974"/>
                <a:ext cx="138512" cy="136869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949C1B3B-DFBD-5707-0566-03E911A1A2D4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0880005" y="4903969"/>
                  <a:ext cx="156141" cy="1545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397BCD75-CD08-41DA-BD14-33ACF44F0B07}"/>
                    </a:ext>
                  </a:extLst>
                </p14:cNvPr>
                <p14:cNvContentPartPr/>
                <p14:nvPr/>
              </p14:nvContentPartPr>
              <p14:xfrm>
                <a:off x="11058444" y="4884779"/>
                <a:ext cx="811362" cy="24965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397BCD75-CD08-41DA-BD14-33ACF44F0B07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1049805" y="4875786"/>
                  <a:ext cx="829000" cy="2672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79DA2AC8-D034-DB7B-1BE3-394A0F2B66FF}"/>
                    </a:ext>
                  </a:extLst>
                </p14:cNvPr>
                <p14:cNvContentPartPr/>
                <p14:nvPr/>
              </p14:nvContentPartPr>
              <p14:xfrm>
                <a:off x="11828471" y="5153865"/>
                <a:ext cx="67340" cy="37228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79DA2AC8-D034-DB7B-1BE3-394A0F2B66FF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11819828" y="5144829"/>
                  <a:ext cx="84985" cy="54938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3">
            <p14:nvContentPartPr>
              <p14:cNvPr id="185" name="Ink 184">
                <a:extLst>
                  <a:ext uri="{FF2B5EF4-FFF2-40B4-BE49-F238E27FC236}">
                    <a16:creationId xmlns:a16="http://schemas.microsoft.com/office/drawing/2014/main" id="{1E372987-67BA-FF58-7864-2490845F17D8}"/>
                  </a:ext>
                </a:extLst>
              </p14:cNvPr>
              <p14:cNvContentPartPr/>
              <p14:nvPr/>
            </p14:nvContentPartPr>
            <p14:xfrm>
              <a:off x="3008851" y="3042911"/>
              <a:ext cx="112320" cy="91800"/>
            </p14:xfrm>
          </p:contentPart>
        </mc:Choice>
        <mc:Fallback xmlns="">
          <p:pic>
            <p:nvPicPr>
              <p:cNvPr id="185" name="Ink 184">
                <a:extLst>
                  <a:ext uri="{FF2B5EF4-FFF2-40B4-BE49-F238E27FC236}">
                    <a16:creationId xmlns:a16="http://schemas.microsoft.com/office/drawing/2014/main" id="{1E372987-67BA-FF58-7864-2490845F17D8}"/>
                  </a:ext>
                </a:extLst>
              </p:cNvPr>
              <p:cNvPicPr/>
              <p:nvPr/>
            </p:nvPicPr>
            <p:blipFill>
              <a:blip r:embed="rId284"/>
              <a:stretch>
                <a:fillRect/>
              </a:stretch>
            </p:blipFill>
            <p:spPr>
              <a:xfrm>
                <a:off x="3000211" y="3033911"/>
                <a:ext cx="129960" cy="10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5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15BB12DF-0EDF-5929-7EAA-091909853CEE}"/>
                  </a:ext>
                </a:extLst>
              </p14:cNvPr>
              <p14:cNvContentPartPr/>
              <p14:nvPr/>
            </p14:nvContentPartPr>
            <p14:xfrm>
              <a:off x="3144931" y="2663111"/>
              <a:ext cx="133200" cy="165240"/>
            </p14:xfrm>
          </p:contentPart>
        </mc:Choice>
        <mc:Fallback xmlns=""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15BB12DF-0EDF-5929-7EAA-091909853CEE}"/>
                  </a:ext>
                </a:extLst>
              </p:cNvPr>
              <p:cNvPicPr/>
              <p:nvPr/>
            </p:nvPicPr>
            <p:blipFill>
              <a:blip r:embed="rId286"/>
              <a:stretch>
                <a:fillRect/>
              </a:stretch>
            </p:blipFill>
            <p:spPr>
              <a:xfrm>
                <a:off x="3136291" y="2654471"/>
                <a:ext cx="15084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7">
            <p14:nvContentPartPr>
              <p14:cNvPr id="187" name="Ink 186">
                <a:extLst>
                  <a:ext uri="{FF2B5EF4-FFF2-40B4-BE49-F238E27FC236}">
                    <a16:creationId xmlns:a16="http://schemas.microsoft.com/office/drawing/2014/main" id="{8212D3BE-7D63-764A-E498-784C10D7955F}"/>
                  </a:ext>
                </a:extLst>
              </p14:cNvPr>
              <p14:cNvContentPartPr/>
              <p14:nvPr/>
            </p14:nvContentPartPr>
            <p14:xfrm>
              <a:off x="563159" y="4484121"/>
              <a:ext cx="241799" cy="282709"/>
            </p14:xfrm>
          </p:contentPart>
        </mc:Choice>
        <mc:Fallback xmlns="">
          <p:pic>
            <p:nvPicPr>
              <p:cNvPr id="187" name="Ink 186">
                <a:extLst>
                  <a:ext uri="{FF2B5EF4-FFF2-40B4-BE49-F238E27FC236}">
                    <a16:creationId xmlns:a16="http://schemas.microsoft.com/office/drawing/2014/main" id="{8212D3BE-7D63-764A-E498-784C10D7955F}"/>
                  </a:ext>
                </a:extLst>
              </p:cNvPr>
              <p:cNvPicPr/>
              <p:nvPr/>
            </p:nvPicPr>
            <p:blipFill>
              <a:blip r:embed="rId288"/>
              <a:stretch>
                <a:fillRect/>
              </a:stretch>
            </p:blipFill>
            <p:spPr>
              <a:xfrm>
                <a:off x="554150" y="4475478"/>
                <a:ext cx="259456" cy="30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9">
            <p14:nvContentPartPr>
              <p14:cNvPr id="188" name="Ink 187">
                <a:extLst>
                  <a:ext uri="{FF2B5EF4-FFF2-40B4-BE49-F238E27FC236}">
                    <a16:creationId xmlns:a16="http://schemas.microsoft.com/office/drawing/2014/main" id="{40BFAA1E-972E-3517-185C-31D52CA57D38}"/>
                  </a:ext>
                </a:extLst>
              </p14:cNvPr>
              <p14:cNvContentPartPr/>
              <p14:nvPr/>
            </p14:nvContentPartPr>
            <p14:xfrm>
              <a:off x="647117" y="4573575"/>
              <a:ext cx="231418" cy="22898"/>
            </p14:xfrm>
          </p:contentPart>
        </mc:Choice>
        <mc:Fallback xmlns="">
          <p:pic>
            <p:nvPicPr>
              <p:cNvPr id="188" name="Ink 187">
                <a:extLst>
                  <a:ext uri="{FF2B5EF4-FFF2-40B4-BE49-F238E27FC236}">
                    <a16:creationId xmlns:a16="http://schemas.microsoft.com/office/drawing/2014/main" id="{40BFAA1E-972E-3517-185C-31D52CA57D38}"/>
                  </a:ext>
                </a:extLst>
              </p:cNvPr>
              <p:cNvPicPr/>
              <p:nvPr/>
            </p:nvPicPr>
            <p:blipFill>
              <a:blip r:embed="rId290"/>
              <a:stretch>
                <a:fillRect/>
              </a:stretch>
            </p:blipFill>
            <p:spPr>
              <a:xfrm>
                <a:off x="638119" y="4564630"/>
                <a:ext cx="249053" cy="404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1">
            <p14:nvContentPartPr>
              <p14:cNvPr id="190" name="Ink 189">
                <a:extLst>
                  <a:ext uri="{FF2B5EF4-FFF2-40B4-BE49-F238E27FC236}">
                    <a16:creationId xmlns:a16="http://schemas.microsoft.com/office/drawing/2014/main" id="{E135F90C-E9FD-CCF9-ABCC-6953BA2CC51F}"/>
                  </a:ext>
                </a:extLst>
              </p14:cNvPr>
              <p14:cNvContentPartPr/>
              <p14:nvPr/>
            </p14:nvContentPartPr>
            <p14:xfrm>
              <a:off x="1061716" y="4628834"/>
              <a:ext cx="196919" cy="90674"/>
            </p14:xfrm>
          </p:contentPart>
        </mc:Choice>
        <mc:Fallback xmlns="">
          <p:pic>
            <p:nvPicPr>
              <p:cNvPr id="190" name="Ink 189">
                <a:extLst>
                  <a:ext uri="{FF2B5EF4-FFF2-40B4-BE49-F238E27FC236}">
                    <a16:creationId xmlns:a16="http://schemas.microsoft.com/office/drawing/2014/main" id="{E135F90C-E9FD-CCF9-ABCC-6953BA2CC51F}"/>
                  </a:ext>
                </a:extLst>
              </p:cNvPr>
              <p:cNvPicPr/>
              <p:nvPr/>
            </p:nvPicPr>
            <p:blipFill>
              <a:blip r:embed="rId292"/>
              <a:stretch>
                <a:fillRect/>
              </a:stretch>
            </p:blipFill>
            <p:spPr>
              <a:xfrm>
                <a:off x="1052716" y="4619839"/>
                <a:ext cx="214559" cy="108305"/>
              </a:xfrm>
              <a:prstGeom prst="rect">
                <a:avLst/>
              </a:prstGeom>
            </p:spPr>
          </p:pic>
        </mc:Fallback>
      </mc:AlternateContent>
      <p:grpSp>
        <p:nvGrpSpPr>
          <p:cNvPr id="197" name="Group 196">
            <a:extLst>
              <a:ext uri="{FF2B5EF4-FFF2-40B4-BE49-F238E27FC236}">
                <a16:creationId xmlns:a16="http://schemas.microsoft.com/office/drawing/2014/main" id="{01FFB72B-2C89-FB7E-6B29-C57881FA776E}"/>
              </a:ext>
            </a:extLst>
          </p:cNvPr>
          <p:cNvGrpSpPr/>
          <p:nvPr/>
        </p:nvGrpSpPr>
        <p:grpSpPr>
          <a:xfrm>
            <a:off x="1459524" y="4453591"/>
            <a:ext cx="2268083" cy="371552"/>
            <a:chOff x="1459524" y="4453591"/>
            <a:chExt cx="2268083" cy="37155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679AAF8D-5F58-AA98-49C7-2520D775424A}"/>
                    </a:ext>
                  </a:extLst>
                </p14:cNvPr>
                <p14:cNvContentPartPr/>
                <p14:nvPr/>
              </p14:nvContentPartPr>
              <p14:xfrm>
                <a:off x="1459524" y="4453591"/>
                <a:ext cx="941549" cy="37033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679AAF8D-5F58-AA98-49C7-2520D775424A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1450526" y="4444594"/>
                  <a:ext cx="959185" cy="3879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0D4AAC6B-16FE-06C9-9A6A-C884B6924AA9}"/>
                    </a:ext>
                  </a:extLst>
                </p14:cNvPr>
                <p14:cNvContentPartPr/>
                <p14:nvPr/>
              </p14:nvContentPartPr>
              <p14:xfrm>
                <a:off x="2206291" y="4525642"/>
                <a:ext cx="237219" cy="29309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0D4AAC6B-16FE-06C9-9A6A-C884B6924AA9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2197292" y="4516706"/>
                  <a:ext cx="254857" cy="468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9AF6072B-2DEE-F3A5-FFDF-CD2F96EAD1BC}"/>
                    </a:ext>
                  </a:extLst>
                </p14:cNvPr>
                <p14:cNvContentPartPr/>
                <p14:nvPr/>
              </p14:nvContentPartPr>
              <p14:xfrm>
                <a:off x="1650032" y="4532359"/>
                <a:ext cx="28698" cy="14654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9AF6072B-2DEE-F3A5-FFDF-CD2F96EAD1BC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1641423" y="4523424"/>
                  <a:ext cx="46276" cy="321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84001929-C0FB-5854-11EC-71961642EA62}"/>
                    </a:ext>
                  </a:extLst>
                </p14:cNvPr>
                <p14:cNvContentPartPr/>
                <p14:nvPr/>
              </p14:nvContentPartPr>
              <p14:xfrm>
                <a:off x="2632491" y="4530527"/>
                <a:ext cx="1095116" cy="294616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84001929-C0FB-5854-11EC-71961642EA62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2623491" y="4521534"/>
                  <a:ext cx="1112756" cy="31224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A447D2F-414E-A758-4B71-0FA4F4B7D8BF}"/>
              </a:ext>
            </a:extLst>
          </p:cNvPr>
          <p:cNvGrpSpPr/>
          <p:nvPr/>
        </p:nvGrpSpPr>
        <p:grpSpPr>
          <a:xfrm>
            <a:off x="462410" y="4988479"/>
            <a:ext cx="228365" cy="205774"/>
            <a:chOff x="462410" y="4988479"/>
            <a:chExt cx="228365" cy="20577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CCED4B69-5F9C-2FDD-2785-045BD1D072DD}"/>
                    </a:ext>
                  </a:extLst>
                </p14:cNvPr>
                <p14:cNvContentPartPr/>
                <p14:nvPr/>
              </p14:nvContentPartPr>
              <p14:xfrm>
                <a:off x="507594" y="5015346"/>
                <a:ext cx="61060" cy="178907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CCED4B69-5F9C-2FDD-2785-045BD1D072DD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498561" y="5006347"/>
                  <a:ext cx="78764" cy="1965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8724E14B-3823-1269-87F7-DC1D9710F652}"/>
                    </a:ext>
                  </a:extLst>
                </p14:cNvPr>
                <p14:cNvContentPartPr/>
                <p14:nvPr/>
              </p14:nvContentPartPr>
              <p14:xfrm>
                <a:off x="462410" y="4988479"/>
                <a:ext cx="228365" cy="39384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8724E14B-3823-1269-87F7-DC1D9710F652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453765" y="4979886"/>
                  <a:ext cx="246015" cy="5692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E0C0C5A0-30C4-86B7-623B-3078C38F7EC0}"/>
              </a:ext>
            </a:extLst>
          </p:cNvPr>
          <p:cNvGrpSpPr/>
          <p:nvPr/>
        </p:nvGrpSpPr>
        <p:grpSpPr>
          <a:xfrm>
            <a:off x="588194" y="5227530"/>
            <a:ext cx="350790" cy="110825"/>
            <a:chOff x="588194" y="5227530"/>
            <a:chExt cx="350790" cy="11082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20D93619-EE34-4C1D-5363-95B2DF5A223C}"/>
                    </a:ext>
                  </a:extLst>
                </p14:cNvPr>
                <p14:cNvContentPartPr/>
                <p14:nvPr/>
              </p14:nvContentPartPr>
              <p14:xfrm>
                <a:off x="588194" y="5227530"/>
                <a:ext cx="95865" cy="109603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20D93619-EE34-4C1D-5363-95B2DF5A223C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579218" y="5218906"/>
                  <a:ext cx="113458" cy="1272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2E9BDD9B-E22E-A64D-5467-5371FC5D50B3}"/>
                    </a:ext>
                  </a:extLst>
                </p14:cNvPr>
                <p14:cNvContentPartPr/>
                <p14:nvPr/>
              </p14:nvContentPartPr>
              <p14:xfrm>
                <a:off x="752140" y="5238521"/>
                <a:ext cx="186844" cy="99834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2E9BDD9B-E22E-A64D-5467-5371FC5D50B3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743140" y="5229902"/>
                  <a:ext cx="204484" cy="11743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CD2F3E48-97DE-6DB9-E278-E785EE65420E}"/>
              </a:ext>
            </a:extLst>
          </p:cNvPr>
          <p:cNvGrpSpPr/>
          <p:nvPr/>
        </p:nvGrpSpPr>
        <p:grpSpPr>
          <a:xfrm>
            <a:off x="3875373" y="4265831"/>
            <a:ext cx="267749" cy="400556"/>
            <a:chOff x="3875373" y="4265831"/>
            <a:chExt cx="267749" cy="400556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CA619A0D-3B79-349E-2EC9-3B3039E39FF0}"/>
                    </a:ext>
                  </a:extLst>
                </p14:cNvPr>
                <p14:cNvContentPartPr/>
                <p14:nvPr/>
              </p14:nvContentPartPr>
              <p14:xfrm>
                <a:off x="3875373" y="4383067"/>
                <a:ext cx="122426" cy="28332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CA619A0D-3B79-349E-2EC9-3B3039E39FF0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3866371" y="4374438"/>
                  <a:ext cx="140070" cy="3009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2302FF06-064C-7183-02BC-E28F50C45F70}"/>
                    </a:ext>
                  </a:extLst>
                </p14:cNvPr>
                <p14:cNvContentPartPr/>
                <p14:nvPr/>
              </p14:nvContentPartPr>
              <p14:xfrm>
                <a:off x="4075040" y="4265831"/>
                <a:ext cx="68082" cy="73578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2302FF06-064C-7183-02BC-E28F50C45F70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4066034" y="4256814"/>
                  <a:ext cx="85733" cy="9125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D6D40AF7-F657-5DDE-9414-07BF2A2C62A6}"/>
              </a:ext>
            </a:extLst>
          </p:cNvPr>
          <p:cNvGrpSpPr/>
          <p:nvPr/>
        </p:nvGrpSpPr>
        <p:grpSpPr>
          <a:xfrm>
            <a:off x="2639131" y="3495791"/>
            <a:ext cx="297000" cy="602640"/>
            <a:chOff x="2639131" y="3495791"/>
            <a:chExt cx="297000" cy="60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1C29A564-86FB-D5CB-CF67-4DFB59885257}"/>
                    </a:ext>
                  </a:extLst>
                </p14:cNvPr>
                <p14:cNvContentPartPr/>
                <p14:nvPr/>
              </p14:nvContentPartPr>
              <p14:xfrm>
                <a:off x="2724451" y="3495791"/>
                <a:ext cx="32760" cy="19404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1C29A564-86FB-D5CB-CF67-4DFB59885257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2715811" y="3487151"/>
                  <a:ext cx="5040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D90490F5-2834-C1BF-CCE0-2BC50B296EF9}"/>
                    </a:ext>
                  </a:extLst>
                </p14:cNvPr>
                <p14:cNvContentPartPr/>
                <p14:nvPr/>
              </p14:nvContentPartPr>
              <p14:xfrm>
                <a:off x="2639131" y="3853271"/>
                <a:ext cx="147960" cy="24516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D90490F5-2834-C1BF-CCE0-2BC50B296EF9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2630491" y="3844631"/>
                  <a:ext cx="16560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3F64BDAD-13BC-69B0-56D9-616478EE1C13}"/>
                    </a:ext>
                  </a:extLst>
                </p14:cNvPr>
                <p14:cNvContentPartPr/>
                <p14:nvPr/>
              </p14:nvContentPartPr>
              <p14:xfrm>
                <a:off x="2842531" y="3710711"/>
                <a:ext cx="93600" cy="1425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3F64BDAD-13BC-69B0-56D9-616478EE1C13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2833891" y="3702071"/>
                  <a:ext cx="111240" cy="16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FDEB106B-6A40-DBDB-07FB-A03302A3EC57}"/>
              </a:ext>
            </a:extLst>
          </p:cNvPr>
          <p:cNvGrpSpPr/>
          <p:nvPr/>
        </p:nvGrpSpPr>
        <p:grpSpPr>
          <a:xfrm>
            <a:off x="1089193" y="4832470"/>
            <a:ext cx="1913018" cy="454288"/>
            <a:chOff x="1089193" y="4832470"/>
            <a:chExt cx="1913018" cy="45428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DEDD77D5-0635-B33F-769A-B6634F4F6131}"/>
                    </a:ext>
                  </a:extLst>
                </p14:cNvPr>
                <p14:cNvContentPartPr/>
                <p14:nvPr/>
              </p14:nvContentPartPr>
              <p14:xfrm>
                <a:off x="1089193" y="5040380"/>
                <a:ext cx="319650" cy="137386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DEDD77D5-0635-B33F-769A-B6634F4F6131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1080554" y="5031748"/>
                  <a:ext cx="337288" cy="1550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2B955956-3D4B-057A-F0CC-C62FE1F22365}"/>
                    </a:ext>
                  </a:extLst>
                </p14:cNvPr>
                <p14:cNvContentPartPr/>
                <p14:nvPr/>
              </p14:nvContentPartPr>
              <p14:xfrm>
                <a:off x="1664686" y="4931082"/>
                <a:ext cx="15570" cy="231418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2B955956-3D4B-057A-F0CC-C62FE1F22365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1656193" y="4922084"/>
                  <a:ext cx="32909" cy="2490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EDF1AEDC-09D9-531C-A85C-5902B43D1354}"/>
                    </a:ext>
                  </a:extLst>
                </p14:cNvPr>
                <p14:cNvContentPartPr/>
                <p14:nvPr/>
              </p14:nvContentPartPr>
              <p14:xfrm>
                <a:off x="1510204" y="4950316"/>
                <a:ext cx="294310" cy="12517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EDF1AEDC-09D9-531C-A85C-5902B43D1354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1501209" y="4941375"/>
                  <a:ext cx="311940" cy="300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E81707AD-534D-A8C9-560A-9C44E22E2F64}"/>
                    </a:ext>
                  </a:extLst>
                </p14:cNvPr>
                <p14:cNvContentPartPr/>
                <p14:nvPr/>
              </p14:nvContentPartPr>
              <p14:xfrm>
                <a:off x="1726052" y="5182651"/>
                <a:ext cx="121510" cy="103497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E81707AD-534D-A8C9-560A-9C44E22E2F64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1717065" y="5174026"/>
                  <a:ext cx="139125" cy="1211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1A7603DD-095D-6AB5-5AF0-00FB1557FBB3}"/>
                    </a:ext>
                  </a:extLst>
                </p14:cNvPr>
                <p14:cNvContentPartPr/>
                <p14:nvPr/>
              </p14:nvContentPartPr>
              <p14:xfrm>
                <a:off x="1926635" y="5203411"/>
                <a:ext cx="111435" cy="83347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1A7603DD-095D-6AB5-5AF0-00FB1557FBB3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1917980" y="5194789"/>
                  <a:ext cx="129106" cy="1009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5C90CED7-7412-45FB-5F15-21E25779AE98}"/>
                    </a:ext>
                  </a:extLst>
                </p14:cNvPr>
                <p14:cNvContentPartPr/>
                <p14:nvPr/>
              </p14:nvContentPartPr>
              <p14:xfrm>
                <a:off x="1973040" y="4832470"/>
                <a:ext cx="45490" cy="72662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5C90CED7-7412-45FB-5F15-21E25779AE98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1964085" y="4823837"/>
                  <a:ext cx="63041" cy="90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95A7B43D-3020-443F-6D5B-A771195AF6E5}"/>
                    </a:ext>
                  </a:extLst>
                </p14:cNvPr>
                <p14:cNvContentPartPr/>
                <p14:nvPr/>
              </p14:nvContentPartPr>
              <p14:xfrm>
                <a:off x="2271930" y="5024199"/>
                <a:ext cx="244241" cy="44269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95A7B43D-3020-443F-6D5B-A771195AF6E5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2263297" y="5015201"/>
                  <a:ext cx="261867" cy="619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9045BAF6-D4B1-1C20-98F1-22B1A8995465}"/>
                    </a:ext>
                  </a:extLst>
                </p14:cNvPr>
                <p14:cNvContentPartPr/>
                <p14:nvPr/>
              </p14:nvContentPartPr>
              <p14:xfrm>
                <a:off x="2324442" y="5114874"/>
                <a:ext cx="190813" cy="44269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9045BAF6-D4B1-1C20-98F1-22B1A8995465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2315441" y="5106236"/>
                  <a:ext cx="208454" cy="619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599E7E10-DAAD-0374-3A98-070A2C2E44B3}"/>
                    </a:ext>
                  </a:extLst>
                </p14:cNvPr>
                <p14:cNvContentPartPr/>
                <p14:nvPr/>
              </p14:nvContentPartPr>
              <p14:xfrm>
                <a:off x="2385808" y="4973825"/>
                <a:ext cx="46100" cy="196614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599E7E10-DAAD-0374-3A98-070A2C2E44B3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2377164" y="4964839"/>
                  <a:ext cx="63748" cy="2142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1C9839FF-7627-A6F1-54DC-FFE715B18FA8}"/>
                    </a:ext>
                  </a:extLst>
                </p14:cNvPr>
                <p14:cNvContentPartPr/>
                <p14:nvPr/>
              </p14:nvContentPartPr>
              <p14:xfrm>
                <a:off x="2260329" y="5134413"/>
                <a:ext cx="213711" cy="35415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1C9839FF-7627-A6F1-54DC-FFE715B18FA8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2251334" y="5125470"/>
                  <a:ext cx="231340" cy="529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9D23E179-13DA-3B69-4509-72A474C2F28D}"/>
                    </a:ext>
                  </a:extLst>
                </p14:cNvPr>
                <p14:cNvContentPartPr/>
                <p14:nvPr/>
              </p14:nvContentPartPr>
              <p14:xfrm>
                <a:off x="2376038" y="4987563"/>
                <a:ext cx="50375" cy="245767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9D23E179-13DA-3B69-4509-72A474C2F28D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2367464" y="4978567"/>
                  <a:ext cx="67881" cy="2633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F8699CFF-684A-2ADF-9CE7-B10FE28124FD}"/>
                    </a:ext>
                  </a:extLst>
                </p14:cNvPr>
                <p14:cNvContentPartPr/>
                <p14:nvPr/>
              </p14:nvContentPartPr>
              <p14:xfrm>
                <a:off x="2815061" y="4945737"/>
                <a:ext cx="7327" cy="226534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F8699CFF-684A-2ADF-9CE7-B10FE28124FD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2806687" y="4937093"/>
                  <a:ext cx="24423" cy="2441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7D143C30-CB2E-5895-7796-6C10D5B8B7FB}"/>
                    </a:ext>
                  </a:extLst>
                </p14:cNvPr>
                <p14:cNvContentPartPr/>
                <p14:nvPr/>
              </p14:nvContentPartPr>
              <p14:xfrm>
                <a:off x="2709427" y="4951232"/>
                <a:ext cx="292784" cy="14349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7D143C30-CB2E-5895-7796-6C10D5B8B7FB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2700784" y="4942623"/>
                  <a:ext cx="310430" cy="31927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45">
            <p14:nvContentPartPr>
              <p14:cNvPr id="229" name="Ink 228">
                <a:extLst>
                  <a:ext uri="{FF2B5EF4-FFF2-40B4-BE49-F238E27FC236}">
                    <a16:creationId xmlns:a16="http://schemas.microsoft.com/office/drawing/2014/main" id="{182B4139-D27F-48C8-E3B2-12829DCA6DDC}"/>
                  </a:ext>
                </a:extLst>
              </p14:cNvPr>
              <p14:cNvContentPartPr/>
              <p14:nvPr/>
            </p14:nvContentPartPr>
            <p14:xfrm>
              <a:off x="423331" y="5584427"/>
              <a:ext cx="471385" cy="269276"/>
            </p14:xfrm>
          </p:contentPart>
        </mc:Choice>
        <mc:Fallback xmlns="">
          <p:pic>
            <p:nvPicPr>
              <p:cNvPr id="229" name="Ink 228">
                <a:extLst>
                  <a:ext uri="{FF2B5EF4-FFF2-40B4-BE49-F238E27FC236}">
                    <a16:creationId xmlns:a16="http://schemas.microsoft.com/office/drawing/2014/main" id="{182B4139-D27F-48C8-E3B2-12829DCA6DDC}"/>
                  </a:ext>
                </a:extLst>
              </p:cNvPr>
              <p:cNvPicPr/>
              <p:nvPr/>
            </p:nvPicPr>
            <p:blipFill>
              <a:blip r:embed="rId346"/>
              <a:stretch>
                <a:fillRect/>
              </a:stretch>
            </p:blipFill>
            <p:spPr>
              <a:xfrm>
                <a:off x="414335" y="5575427"/>
                <a:ext cx="489017" cy="286916"/>
              </a:xfrm>
              <a:prstGeom prst="rect">
                <a:avLst/>
              </a:prstGeom>
            </p:spPr>
          </p:pic>
        </mc:Fallback>
      </mc:AlternateContent>
      <p:grpSp>
        <p:nvGrpSpPr>
          <p:cNvPr id="244" name="Group 243">
            <a:extLst>
              <a:ext uri="{FF2B5EF4-FFF2-40B4-BE49-F238E27FC236}">
                <a16:creationId xmlns:a16="http://schemas.microsoft.com/office/drawing/2014/main" id="{836EB752-51B0-2E34-3947-DC34F8BB719C}"/>
              </a:ext>
            </a:extLst>
          </p:cNvPr>
          <p:cNvGrpSpPr/>
          <p:nvPr/>
        </p:nvGrpSpPr>
        <p:grpSpPr>
          <a:xfrm>
            <a:off x="1207955" y="5548707"/>
            <a:ext cx="1114350" cy="394449"/>
            <a:chOff x="1207955" y="5548707"/>
            <a:chExt cx="1114350" cy="39444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C146808F-872D-79FF-BDFC-6B3EF43243A0}"/>
                    </a:ext>
                  </a:extLst>
                </p14:cNvPr>
                <p14:cNvContentPartPr/>
                <p14:nvPr/>
              </p14:nvContentPartPr>
              <p14:xfrm>
                <a:off x="1207955" y="5548707"/>
                <a:ext cx="182265" cy="299806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C146808F-872D-79FF-BDFC-6B3EF43243A0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1198968" y="5539709"/>
                  <a:ext cx="199880" cy="3174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95CD82BA-C048-008B-EE83-98BE3B4F5CE7}"/>
                    </a:ext>
                  </a:extLst>
                </p14:cNvPr>
                <p14:cNvContentPartPr/>
                <p14:nvPr/>
              </p14:nvContentPartPr>
              <p14:xfrm>
                <a:off x="1385335" y="5854008"/>
                <a:ext cx="90980" cy="89148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95CD82BA-C048-008B-EE83-98BE3B4F5CE7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1376345" y="5845381"/>
                  <a:ext cx="108601" cy="1067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4C90F489-12F2-1732-F9CA-30E992847A15}"/>
                    </a:ext>
                  </a:extLst>
                </p14:cNvPr>
                <p14:cNvContentPartPr/>
                <p14:nvPr/>
              </p14:nvContentPartPr>
              <p14:xfrm>
                <a:off x="1662549" y="5686398"/>
                <a:ext cx="225312" cy="15876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4C90F489-12F2-1732-F9CA-30E992847A15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1653911" y="5677378"/>
                  <a:ext cx="242948" cy="335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53E049FD-F502-565E-A63A-525082A3BEE2}"/>
                    </a:ext>
                  </a:extLst>
                </p14:cNvPr>
                <p14:cNvContentPartPr/>
                <p14:nvPr/>
              </p14:nvContentPartPr>
              <p14:xfrm>
                <a:off x="1688194" y="5772493"/>
                <a:ext cx="184097" cy="24729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53E049FD-F502-565E-A63A-525082A3BEE2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1679205" y="5763892"/>
                  <a:ext cx="201716" cy="422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3FBB6F7C-C7F0-AECB-9616-C94046C6CC62}"/>
                    </a:ext>
                  </a:extLst>
                </p14:cNvPr>
                <p14:cNvContentPartPr/>
                <p14:nvPr/>
              </p14:nvContentPartPr>
              <p14:xfrm>
                <a:off x="1754445" y="5610072"/>
                <a:ext cx="78157" cy="232334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3FBB6F7C-C7F0-AECB-9616-C94046C6CC62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1745801" y="5601081"/>
                  <a:ext cx="95805" cy="2499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2BD0EE1A-CCFC-1E61-8D09-A9E43FA319D9}"/>
                    </a:ext>
                  </a:extLst>
                </p14:cNvPr>
                <p14:cNvContentPartPr/>
                <p14:nvPr/>
              </p14:nvContentPartPr>
              <p14:xfrm>
                <a:off x="2061883" y="5573436"/>
                <a:ext cx="183181" cy="272634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2BD0EE1A-CCFC-1E61-8D09-A9E43FA319D9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2053246" y="5564432"/>
                  <a:ext cx="200815" cy="2902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AEFBB35D-A3BD-9E1D-ACB0-C82401E44012}"/>
                    </a:ext>
                  </a:extLst>
                </p14:cNvPr>
                <p14:cNvContentPartPr/>
                <p14:nvPr/>
              </p14:nvContentPartPr>
              <p14:xfrm>
                <a:off x="2220334" y="5824699"/>
                <a:ext cx="101971" cy="112961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AEFBB35D-A3BD-9E1D-ACB0-C82401E44012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2211358" y="5816065"/>
                  <a:ext cx="119565" cy="13058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938D6947-9BDA-AEE4-C661-1BC7CFA60B85}"/>
              </a:ext>
            </a:extLst>
          </p:cNvPr>
          <p:cNvGrpSpPr/>
          <p:nvPr/>
        </p:nvGrpSpPr>
        <p:grpSpPr>
          <a:xfrm>
            <a:off x="2588222" y="5635718"/>
            <a:ext cx="1263643" cy="236608"/>
            <a:chOff x="2588222" y="5635718"/>
            <a:chExt cx="1263643" cy="23660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E5EDC36A-C5DC-AC3D-FDF0-335A750AFEC1}"/>
                    </a:ext>
                  </a:extLst>
                </p14:cNvPr>
                <p14:cNvContentPartPr/>
                <p14:nvPr/>
              </p14:nvContentPartPr>
              <p14:xfrm>
                <a:off x="2588222" y="5669301"/>
                <a:ext cx="133722" cy="108993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E5EDC36A-C5DC-AC3D-FDF0-335A750AFEC1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2579595" y="5660308"/>
                  <a:ext cx="151336" cy="1266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B439097C-E708-6157-405F-C4BBBA393D4D}"/>
                    </a:ext>
                  </a:extLst>
                </p14:cNvPr>
                <p14:cNvContentPartPr/>
                <p14:nvPr/>
              </p14:nvContentPartPr>
              <p14:xfrm>
                <a:off x="2761023" y="5683955"/>
                <a:ext cx="108077" cy="74799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B439097C-E708-6157-405F-C4BBBA393D4D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2752406" y="5674965"/>
                  <a:ext cx="125671" cy="924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C8485D8E-813A-F46D-305F-FBDDF473BB4A}"/>
                    </a:ext>
                  </a:extLst>
                </p14:cNvPr>
                <p14:cNvContentPartPr/>
                <p14:nvPr/>
              </p14:nvContentPartPr>
              <p14:xfrm>
                <a:off x="2900240" y="5658005"/>
                <a:ext cx="175854" cy="214321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C8485D8E-813A-F46D-305F-FBDDF473BB4A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2891250" y="5649375"/>
                  <a:ext cx="193475" cy="2319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163E018B-F579-E857-0345-734C949E5AF0}"/>
                    </a:ext>
                  </a:extLst>
                </p14:cNvPr>
                <p14:cNvContentPartPr/>
                <p14:nvPr/>
              </p14:nvContentPartPr>
              <p14:xfrm>
                <a:off x="2908178" y="5675712"/>
                <a:ext cx="84568" cy="77547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163E018B-F579-E857-0345-734C949E5AF0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2899541" y="5667056"/>
                  <a:ext cx="102201" cy="952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6CE1BD3D-4209-3A8D-3D26-74D9BF20E191}"/>
                    </a:ext>
                  </a:extLst>
                </p14:cNvPr>
                <p14:cNvContentPartPr/>
                <p14:nvPr/>
              </p14:nvContentPartPr>
              <p14:xfrm>
                <a:off x="3234240" y="5635718"/>
                <a:ext cx="617625" cy="102581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6CE1BD3D-4209-3A8D-3D26-74D9BF20E191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3225242" y="5626720"/>
                  <a:ext cx="635261" cy="120218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1">
            <p14:nvContentPartPr>
              <p14:cNvPr id="246" name="Ink 245">
                <a:extLst>
                  <a:ext uri="{FF2B5EF4-FFF2-40B4-BE49-F238E27FC236}">
                    <a16:creationId xmlns:a16="http://schemas.microsoft.com/office/drawing/2014/main" id="{2363AECE-7B15-19D4-C0A3-11148A77EB77}"/>
                  </a:ext>
                </a:extLst>
              </p14:cNvPr>
              <p14:cNvContentPartPr/>
              <p14:nvPr/>
            </p14:nvContentPartPr>
            <p14:xfrm>
              <a:off x="2595931" y="2714231"/>
              <a:ext cx="99000" cy="66600"/>
            </p14:xfrm>
          </p:contentPart>
        </mc:Choice>
        <mc:Fallback xmlns="">
          <p:pic>
            <p:nvPicPr>
              <p:cNvPr id="246" name="Ink 245">
                <a:extLst>
                  <a:ext uri="{FF2B5EF4-FFF2-40B4-BE49-F238E27FC236}">
                    <a16:creationId xmlns:a16="http://schemas.microsoft.com/office/drawing/2014/main" id="{2363AECE-7B15-19D4-C0A3-11148A77EB77}"/>
                  </a:ext>
                </a:extLst>
              </p:cNvPr>
              <p:cNvPicPr/>
              <p:nvPr/>
            </p:nvPicPr>
            <p:blipFill>
              <a:blip r:embed="rId372"/>
              <a:stretch>
                <a:fillRect/>
              </a:stretch>
            </p:blipFill>
            <p:spPr>
              <a:xfrm>
                <a:off x="2586931" y="2705591"/>
                <a:ext cx="116640" cy="8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3">
            <p14:nvContentPartPr>
              <p14:cNvPr id="247" name="Ink 246">
                <a:extLst>
                  <a:ext uri="{FF2B5EF4-FFF2-40B4-BE49-F238E27FC236}">
                    <a16:creationId xmlns:a16="http://schemas.microsoft.com/office/drawing/2014/main" id="{918EE5F0-A427-AD0D-1093-6635ED873C13}"/>
                  </a:ext>
                </a:extLst>
              </p14:cNvPr>
              <p14:cNvContentPartPr/>
              <p14:nvPr/>
            </p14:nvContentPartPr>
            <p14:xfrm>
              <a:off x="2631931" y="2968391"/>
              <a:ext cx="94320" cy="95400"/>
            </p14:xfrm>
          </p:contentPart>
        </mc:Choice>
        <mc:Fallback xmlns="">
          <p:pic>
            <p:nvPicPr>
              <p:cNvPr id="247" name="Ink 246">
                <a:extLst>
                  <a:ext uri="{FF2B5EF4-FFF2-40B4-BE49-F238E27FC236}">
                    <a16:creationId xmlns:a16="http://schemas.microsoft.com/office/drawing/2014/main" id="{918EE5F0-A427-AD0D-1093-6635ED873C13}"/>
                  </a:ext>
                </a:extLst>
              </p:cNvPr>
              <p:cNvPicPr/>
              <p:nvPr/>
            </p:nvPicPr>
            <p:blipFill>
              <a:blip r:embed="rId374"/>
              <a:stretch>
                <a:fillRect/>
              </a:stretch>
            </p:blipFill>
            <p:spPr>
              <a:xfrm>
                <a:off x="2622931" y="2959751"/>
                <a:ext cx="111960" cy="113040"/>
              </a:xfrm>
              <a:prstGeom prst="rect">
                <a:avLst/>
              </a:prstGeom>
            </p:spPr>
          </p:pic>
        </mc:Fallback>
      </mc:AlternateContent>
      <p:grpSp>
        <p:nvGrpSpPr>
          <p:cNvPr id="310" name="Group 309">
            <a:extLst>
              <a:ext uri="{FF2B5EF4-FFF2-40B4-BE49-F238E27FC236}">
                <a16:creationId xmlns:a16="http://schemas.microsoft.com/office/drawing/2014/main" id="{FA9915B3-FAF8-9F74-6DAE-876547B27181}"/>
              </a:ext>
            </a:extLst>
          </p:cNvPr>
          <p:cNvGrpSpPr/>
          <p:nvPr/>
        </p:nvGrpSpPr>
        <p:grpSpPr>
          <a:xfrm>
            <a:off x="4547128" y="5643423"/>
            <a:ext cx="4459308" cy="1069500"/>
            <a:chOff x="314025" y="148931"/>
            <a:chExt cx="5398952" cy="12948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B1AF5598-685E-7E8B-D2F5-F397ED990CDA}"/>
                    </a:ext>
                  </a:extLst>
                </p14:cNvPr>
                <p14:cNvContentPartPr/>
                <p14:nvPr/>
              </p14:nvContentPartPr>
              <p14:xfrm>
                <a:off x="314025" y="285540"/>
                <a:ext cx="182480" cy="41609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B1AF5598-685E-7E8B-D2F5-F397ED990CDA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303137" y="274704"/>
                  <a:ext cx="203820" cy="628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B8A3AEBC-D7D2-3424-1EFC-4360E044A993}"/>
                    </a:ext>
                  </a:extLst>
                </p14:cNvPr>
                <p14:cNvContentPartPr/>
                <p14:nvPr/>
              </p14:nvContentPartPr>
              <p14:xfrm>
                <a:off x="377692" y="322889"/>
                <a:ext cx="79710" cy="14463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B8A3AEBC-D7D2-3424-1EFC-4360E044A993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366803" y="312434"/>
                  <a:ext cx="101053" cy="1659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0CB2FF65-C5E0-321C-39F7-656FFCD4C276}"/>
                    </a:ext>
                  </a:extLst>
                </p14:cNvPr>
                <p14:cNvContentPartPr/>
                <p14:nvPr/>
              </p14:nvContentPartPr>
              <p14:xfrm>
                <a:off x="527085" y="264986"/>
                <a:ext cx="186491" cy="219828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0CB2FF65-C5E0-321C-39F7-656FFCD4C276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516192" y="254103"/>
                  <a:ext cx="207842" cy="241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79154067-C2E4-E119-4AC6-4AF9A12A3F33}"/>
                    </a:ext>
                  </a:extLst>
                </p14:cNvPr>
                <p14:cNvContentPartPr/>
                <p14:nvPr/>
              </p14:nvContentPartPr>
              <p14:xfrm>
                <a:off x="925634" y="217862"/>
                <a:ext cx="1488917" cy="276227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79154067-C2E4-E119-4AC6-4AF9A12A3F33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914741" y="206970"/>
                  <a:ext cx="1510268" cy="2975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B86D3BFC-C0A8-B177-2643-67A7BA0E709F}"/>
                    </a:ext>
                  </a:extLst>
                </p14:cNvPr>
                <p14:cNvContentPartPr/>
                <p14:nvPr/>
              </p14:nvContentPartPr>
              <p14:xfrm>
                <a:off x="2221292" y="320131"/>
                <a:ext cx="92995" cy="8021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B86D3BFC-C0A8-B177-2643-67A7BA0E709F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2210428" y="309577"/>
                  <a:ext cx="114288" cy="287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6E021C51-7E53-D80B-E124-5ACBA5670BF7}"/>
                    </a:ext>
                  </a:extLst>
                </p14:cNvPr>
                <p14:cNvContentPartPr/>
                <p14:nvPr/>
              </p14:nvContentPartPr>
              <p14:xfrm>
                <a:off x="2122532" y="305844"/>
                <a:ext cx="251" cy="251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6E021C51-7E53-D80B-E124-5ACBA5670BF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116257" y="299820"/>
                  <a:ext cx="12550" cy="125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4B7536E0-22E5-6B18-2DC6-54D6ED84A33D}"/>
                    </a:ext>
                  </a:extLst>
                </p14:cNvPr>
                <p14:cNvContentPartPr/>
                <p14:nvPr/>
              </p14:nvContentPartPr>
              <p14:xfrm>
                <a:off x="1808707" y="300580"/>
                <a:ext cx="23562" cy="14288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4B7536E0-22E5-6B18-2DC6-54D6ED84A33D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797997" y="289756"/>
                  <a:ext cx="44554" cy="355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92AA28D8-C51E-4515-0511-EA39AFCA5032}"/>
                    </a:ext>
                  </a:extLst>
                </p14:cNvPr>
                <p14:cNvContentPartPr/>
                <p14:nvPr/>
              </p14:nvContentPartPr>
              <p14:xfrm>
                <a:off x="1628483" y="260725"/>
                <a:ext cx="285250" cy="32836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92AA28D8-C51E-4515-0511-EA39AFCA5032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617596" y="249924"/>
                  <a:ext cx="306589" cy="540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2E07427E-58D8-F695-BC7C-8C6563010DF7}"/>
                    </a:ext>
                  </a:extLst>
                </p14:cNvPr>
                <p14:cNvContentPartPr/>
                <p14:nvPr/>
              </p14:nvContentPartPr>
              <p14:xfrm>
                <a:off x="2596028" y="337176"/>
                <a:ext cx="253667" cy="146385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2E07427E-58D8-F695-BC7C-8C6563010DF7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2585150" y="326284"/>
                  <a:ext cx="274987" cy="1677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102C21E0-19F4-C116-87EA-5E8399003698}"/>
                    </a:ext>
                  </a:extLst>
                </p14:cNvPr>
                <p14:cNvContentPartPr/>
                <p14:nvPr/>
              </p14:nvContentPartPr>
              <p14:xfrm>
                <a:off x="2744669" y="266490"/>
                <a:ext cx="19802" cy="8021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102C21E0-19F4-C116-87EA-5E8399003698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2733907" y="255936"/>
                  <a:ext cx="40895" cy="287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F25C462C-5BA8-A58C-7234-8778B9DEAB95}"/>
                    </a:ext>
                  </a:extLst>
                </p14:cNvPr>
                <p14:cNvContentPartPr/>
                <p14:nvPr/>
              </p14:nvContentPartPr>
              <p14:xfrm>
                <a:off x="3014128" y="148931"/>
                <a:ext cx="310567" cy="285501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F25C462C-5BA8-A58C-7234-8778B9DEAB95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3003239" y="138034"/>
                  <a:ext cx="331910" cy="3068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B2238F38-6769-E116-4866-928B3A73690F}"/>
                    </a:ext>
                  </a:extLst>
                </p14:cNvPr>
                <p14:cNvContentPartPr/>
                <p14:nvPr/>
              </p14:nvContentPartPr>
              <p14:xfrm>
                <a:off x="3037439" y="268997"/>
                <a:ext cx="241385" cy="12032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B2238F38-6769-E116-4866-928B3A73690F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3026982" y="258254"/>
                  <a:ext cx="262735" cy="330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F864CA77-A3A2-3466-E893-26E375647E39}"/>
                    </a:ext>
                  </a:extLst>
                </p14:cNvPr>
                <p14:cNvContentPartPr/>
                <p14:nvPr/>
              </p14:nvContentPartPr>
              <p14:xfrm>
                <a:off x="3579866" y="182519"/>
                <a:ext cx="1730803" cy="317836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F864CA77-A3A2-3466-E893-26E375647E39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3568972" y="171634"/>
                  <a:ext cx="1752155" cy="3391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79B40A65-5378-69EA-F084-271F4CC09B11}"/>
                    </a:ext>
                  </a:extLst>
                </p14:cNvPr>
                <p14:cNvContentPartPr/>
                <p14:nvPr/>
              </p14:nvContentPartPr>
              <p14:xfrm>
                <a:off x="5195616" y="276266"/>
                <a:ext cx="75699" cy="21807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79B40A65-5378-69EA-F084-271F4CC09B11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5184740" y="265362"/>
                  <a:ext cx="97017" cy="431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98B6B28C-91E9-830C-7E14-9CA47A1B03EB}"/>
                    </a:ext>
                  </a:extLst>
                </p14:cNvPr>
                <p14:cNvContentPartPr/>
                <p14:nvPr/>
              </p14:nvContentPartPr>
              <p14:xfrm>
                <a:off x="4975036" y="263482"/>
                <a:ext cx="292018" cy="13786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98B6B28C-91E9-830C-7E14-9CA47A1B03EB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4964156" y="252712"/>
                  <a:ext cx="313343" cy="348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77ECA083-69E6-3B18-3058-AA20941F03C9}"/>
                    </a:ext>
                  </a:extLst>
                </p14:cNvPr>
                <p14:cNvContentPartPr/>
                <p14:nvPr/>
              </p14:nvContentPartPr>
              <p14:xfrm>
                <a:off x="4616342" y="227889"/>
                <a:ext cx="94248" cy="1153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77ECA083-69E6-3B18-3058-AA20941F03C9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4605484" y="217640"/>
                  <a:ext cx="115530" cy="324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A8722FDD-EF77-81A9-E232-31A296BE70A3}"/>
                    </a:ext>
                  </a:extLst>
                </p14:cNvPr>
                <p14:cNvContentPartPr/>
                <p14:nvPr/>
              </p14:nvContentPartPr>
              <p14:xfrm>
                <a:off x="5517212" y="285540"/>
                <a:ext cx="195765" cy="81464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A8722FDD-EF77-81A9-E232-31A296BE70A3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5506336" y="274649"/>
                  <a:ext cx="217082" cy="1028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DD59983E-1AD0-22FF-53A2-29A2A0B846F0}"/>
                    </a:ext>
                  </a:extLst>
                </p14:cNvPr>
                <p14:cNvContentPartPr/>
                <p14:nvPr/>
              </p14:nvContentPartPr>
              <p14:xfrm>
                <a:off x="5583135" y="255712"/>
                <a:ext cx="66425" cy="13034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DD59983E-1AD0-22FF-53A2-29A2A0B846F0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5572281" y="244850"/>
                  <a:ext cx="87698" cy="343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60523AC7-BA09-D9DF-E8F7-C0F69D507B8E}"/>
                    </a:ext>
                  </a:extLst>
                </p14:cNvPr>
                <p14:cNvContentPartPr/>
                <p14:nvPr/>
              </p14:nvContentPartPr>
              <p14:xfrm>
                <a:off x="606043" y="814432"/>
                <a:ext cx="140119" cy="198773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60523AC7-BA09-D9DF-E8F7-C0F69D507B8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595164" y="803534"/>
                  <a:ext cx="161441" cy="2201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D8DCA959-0027-20FD-B98C-D92174065F90}"/>
                    </a:ext>
                  </a:extLst>
                </p14:cNvPr>
                <p14:cNvContentPartPr/>
                <p14:nvPr/>
              </p14:nvContentPartPr>
              <p14:xfrm>
                <a:off x="538866" y="1034009"/>
                <a:ext cx="304802" cy="19551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D8DCA959-0027-20FD-B98C-D92174065F90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527980" y="1023147"/>
                  <a:ext cx="326138" cy="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FC561D26-C92C-ABF8-AD6B-84054C2415BA}"/>
                    </a:ext>
                  </a:extLst>
                </p14:cNvPr>
                <p14:cNvContentPartPr/>
                <p14:nvPr/>
              </p14:nvContentPartPr>
              <p14:xfrm>
                <a:off x="543629" y="1151318"/>
                <a:ext cx="104024" cy="163681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FC561D26-C92C-ABF8-AD6B-84054C2415BA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532748" y="1140435"/>
                  <a:ext cx="125351" cy="1850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CEB35FD8-2EE4-F30F-828A-F575DB72C976}"/>
                    </a:ext>
                  </a:extLst>
                </p14:cNvPr>
                <p14:cNvContentPartPr/>
                <p14:nvPr/>
              </p14:nvContentPartPr>
              <p14:xfrm>
                <a:off x="710317" y="1131766"/>
                <a:ext cx="97506" cy="183483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CEB35FD8-2EE4-F30F-828A-F575DB72C976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699435" y="1121306"/>
                  <a:ext cx="118835" cy="2048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4003CED1-8D5B-8952-EAF8-33CF1D6631DD}"/>
                    </a:ext>
                  </a:extLst>
                </p14:cNvPr>
                <p14:cNvContentPartPr/>
                <p14:nvPr/>
              </p14:nvContentPartPr>
              <p14:xfrm>
                <a:off x="997322" y="807914"/>
                <a:ext cx="90237" cy="40281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4003CED1-8D5B-8952-EAF8-33CF1D6631DD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986476" y="797027"/>
                  <a:ext cx="111495" cy="4241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D3494E04-02DD-9C44-14BA-18E4279BF653}"/>
                    </a:ext>
                  </a:extLst>
                </p14:cNvPr>
                <p14:cNvContentPartPr/>
                <p14:nvPr/>
              </p14:nvContentPartPr>
              <p14:xfrm>
                <a:off x="1117639" y="969339"/>
                <a:ext cx="180475" cy="225343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D3494E04-02DD-9C44-14BA-18E4279BF653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1106767" y="958463"/>
                  <a:ext cx="201784" cy="2466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2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5A698F41-7BC2-9436-7008-39949ACC64FB}"/>
                    </a:ext>
                  </a:extLst>
                </p14:cNvPr>
                <p14:cNvContentPartPr/>
                <p14:nvPr/>
              </p14:nvContentPartPr>
              <p14:xfrm>
                <a:off x="1300620" y="1149062"/>
                <a:ext cx="81214" cy="85224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5A698F41-7BC2-9436-7008-39949ACC64FB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1289763" y="1138192"/>
                  <a:ext cx="102495" cy="1065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4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C48CF6D2-FE66-E3ED-1AE2-06B86C7BC9CB}"/>
                    </a:ext>
                  </a:extLst>
                </p14:cNvPr>
                <p14:cNvContentPartPr/>
                <p14:nvPr/>
              </p14:nvContentPartPr>
              <p14:xfrm>
                <a:off x="1423193" y="1040276"/>
                <a:ext cx="135607" cy="1529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C48CF6D2-FE66-E3ED-1AE2-06B86C7BC9CB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1412327" y="1029658"/>
                  <a:ext cx="156904" cy="361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E55E875D-B60C-EB28-58D7-018033350002}"/>
                    </a:ext>
                  </a:extLst>
                </p14:cNvPr>
                <p14:cNvContentPartPr/>
                <p14:nvPr/>
              </p14:nvContentPartPr>
              <p14:xfrm>
                <a:off x="1635250" y="892387"/>
                <a:ext cx="172704" cy="251662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E55E875D-B60C-EB28-58D7-018033350002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1624374" y="881502"/>
                  <a:ext cx="194020" cy="2729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0B6AAFB2-D7BE-D4FA-DF73-CC9B578B037A}"/>
                    </a:ext>
                  </a:extLst>
                </p14:cNvPr>
                <p14:cNvContentPartPr/>
                <p14:nvPr/>
              </p14:nvContentPartPr>
              <p14:xfrm>
                <a:off x="1744538" y="1133772"/>
                <a:ext cx="109538" cy="102018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0B6AAFB2-D7BE-D4FA-DF73-CC9B578B037A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1733628" y="1122919"/>
                  <a:ext cx="130922" cy="1232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193F35E7-095D-5977-05E2-DD833F42E70F}"/>
                    </a:ext>
                  </a:extLst>
                </p14:cNvPr>
                <p14:cNvContentPartPr/>
                <p14:nvPr/>
              </p14:nvContentPartPr>
              <p14:xfrm>
                <a:off x="1869868" y="817690"/>
                <a:ext cx="109287" cy="44091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193F35E7-095D-5977-05E2-DD833F42E70F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1858983" y="806798"/>
                  <a:ext cx="130622" cy="4622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B78FCE77-D1BC-8D5A-F6D3-2053CD31EA05}"/>
                    </a:ext>
                  </a:extLst>
                </p14:cNvPr>
                <p14:cNvContentPartPr/>
                <p14:nvPr/>
              </p14:nvContentPartPr>
              <p14:xfrm>
                <a:off x="2375949" y="988640"/>
                <a:ext cx="181227" cy="752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B78FCE77-D1BC-8D5A-F6D3-2053CD31EA05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2365058" y="978196"/>
                  <a:ext cx="202573" cy="279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FACCC05F-9D2F-7468-1623-2F0760049C85}"/>
                    </a:ext>
                  </a:extLst>
                </p14:cNvPr>
                <p14:cNvContentPartPr/>
                <p14:nvPr/>
              </p14:nvContentPartPr>
              <p14:xfrm>
                <a:off x="2379709" y="1064590"/>
                <a:ext cx="156662" cy="752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FACCC05F-9D2F-7468-1623-2F0760049C85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2368830" y="1054563"/>
                  <a:ext cx="177985" cy="279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9962F5F2-18C9-A1C8-FC26-B764D97F167A}"/>
                    </a:ext>
                  </a:extLst>
                </p14:cNvPr>
                <p14:cNvContentPartPr/>
                <p14:nvPr/>
              </p14:nvContentPartPr>
              <p14:xfrm>
                <a:off x="2924141" y="736727"/>
                <a:ext cx="112797" cy="215316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9962F5F2-18C9-A1C8-FC26-B764D97F167A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2913253" y="725852"/>
                  <a:ext cx="134137" cy="2366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87D46C0A-CFA6-A3DD-7919-18A7E20A88DC}"/>
                    </a:ext>
                  </a:extLst>
                </p14:cNvPr>
                <p14:cNvContentPartPr/>
                <p14:nvPr/>
              </p14:nvContentPartPr>
              <p14:xfrm>
                <a:off x="2827637" y="966582"/>
                <a:ext cx="341147" cy="25066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87D46C0A-CFA6-A3DD-7919-18A7E20A88DC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2816745" y="955778"/>
                  <a:ext cx="362496" cy="462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FA3D889D-FE3E-B8AD-5893-0213FD921247}"/>
                    </a:ext>
                  </a:extLst>
                </p14:cNvPr>
                <p14:cNvContentPartPr/>
                <p14:nvPr/>
              </p14:nvContentPartPr>
              <p14:xfrm>
                <a:off x="2808086" y="1070606"/>
                <a:ext cx="115053" cy="17471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FA3D889D-FE3E-B8AD-5893-0213FD921247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2797191" y="1059714"/>
                  <a:ext cx="136408" cy="1960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4A44593E-58B9-26AD-B9C8-78C872F3EA04}"/>
                    </a:ext>
                  </a:extLst>
                </p14:cNvPr>
                <p14:cNvContentPartPr/>
                <p14:nvPr/>
              </p14:nvContentPartPr>
              <p14:xfrm>
                <a:off x="2988811" y="1048798"/>
                <a:ext cx="110039" cy="195264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4A44593E-58B9-26AD-B9C8-78C872F3EA04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2977938" y="1037902"/>
                  <a:ext cx="131351" cy="2166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8B3A5B1D-2D5F-A851-BE7B-A087415E99EC}"/>
                    </a:ext>
                  </a:extLst>
                </p14:cNvPr>
                <p14:cNvContentPartPr/>
                <p14:nvPr/>
              </p14:nvContentPartPr>
              <p14:xfrm>
                <a:off x="3280579" y="631450"/>
                <a:ext cx="156161" cy="778047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8B3A5B1D-2D5F-A851-BE7B-A087415E99EC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3269704" y="620553"/>
                  <a:ext cx="177475" cy="7994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17193988-79C4-793E-7292-58230CF4D2C4}"/>
                    </a:ext>
                  </a:extLst>
                </p14:cNvPr>
                <p14:cNvContentPartPr/>
                <p14:nvPr/>
              </p14:nvContentPartPr>
              <p14:xfrm>
                <a:off x="3494140" y="759788"/>
                <a:ext cx="123074" cy="183733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17193988-79C4-793E-7292-58230CF4D2C4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3483268" y="748903"/>
                  <a:ext cx="144384" cy="2050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0D28E150-5D1A-82A0-116B-9BFAF337016D}"/>
                    </a:ext>
                  </a:extLst>
                </p14:cNvPr>
                <p14:cNvContentPartPr/>
                <p14:nvPr/>
              </p14:nvContentPartPr>
              <p14:xfrm>
                <a:off x="3633758" y="905672"/>
                <a:ext cx="69433" cy="99762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0D28E150-5D1A-82A0-116B-9BFAF337016D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3623343" y="894781"/>
                  <a:ext cx="90697" cy="1211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B8CA1801-7394-1EA3-386D-77E1FEE06CD9}"/>
                    </a:ext>
                  </a:extLst>
                </p14:cNvPr>
                <p14:cNvContentPartPr/>
                <p14:nvPr/>
              </p14:nvContentPartPr>
              <p14:xfrm>
                <a:off x="3824509" y="720685"/>
                <a:ext cx="17797" cy="238377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B8CA1801-7394-1EA3-386D-77E1FEE06CD9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3813657" y="709790"/>
                  <a:ext cx="39067" cy="2597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EBAA7607-3848-ADF7-8CEB-E11ADC52F3CF}"/>
                    </a:ext>
                  </a:extLst>
                </p14:cNvPr>
                <p14:cNvContentPartPr/>
                <p14:nvPr/>
              </p14:nvContentPartPr>
              <p14:xfrm>
                <a:off x="3906726" y="722440"/>
                <a:ext cx="16293" cy="22434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EBAA7607-3848-ADF7-8CEB-E11ADC52F3CF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3896436" y="711985"/>
                  <a:ext cx="37302" cy="2456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ED0B270C-C74E-FAD1-6DDA-8C147D04FD49}"/>
                    </a:ext>
                  </a:extLst>
                </p14:cNvPr>
                <p14:cNvContentPartPr/>
                <p14:nvPr/>
              </p14:nvContentPartPr>
              <p14:xfrm>
                <a:off x="3827517" y="867321"/>
                <a:ext cx="122322" cy="1755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ED0B270C-C74E-FAD1-6DDA-8C147D04FD49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3816634" y="856352"/>
                  <a:ext cx="143652" cy="232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DA985C00-9C41-5648-1626-EE5BBA10AAAA}"/>
                    </a:ext>
                  </a:extLst>
                </p14:cNvPr>
                <p14:cNvContentPartPr/>
                <p14:nvPr/>
              </p14:nvContentPartPr>
              <p14:xfrm>
                <a:off x="3970142" y="900408"/>
                <a:ext cx="86227" cy="75198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DA985C00-9C41-5648-1626-EE5BBA10AAAA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3959690" y="889541"/>
                  <a:ext cx="107566" cy="964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4BA2083D-2654-3420-4E9D-126F5CFC7A6B}"/>
                    </a:ext>
                  </a:extLst>
                </p14:cNvPr>
                <p14:cNvContentPartPr/>
                <p14:nvPr/>
              </p14:nvContentPartPr>
              <p14:xfrm>
                <a:off x="4102741" y="873587"/>
                <a:ext cx="92493" cy="81464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4BA2083D-2654-3420-4E9D-126F5CFC7A6B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4091885" y="862696"/>
                  <a:ext cx="113771" cy="1028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F6DC3B7C-FD1C-A9FE-AD38-9CEBE2F22AD4}"/>
                    </a:ext>
                  </a:extLst>
                </p14:cNvPr>
                <p14:cNvContentPartPr/>
                <p14:nvPr/>
              </p14:nvContentPartPr>
              <p14:xfrm>
                <a:off x="3443507" y="1010197"/>
                <a:ext cx="747466" cy="83971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F6DC3B7C-FD1C-A9FE-AD38-9CEBE2F22AD4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3432611" y="999320"/>
                  <a:ext cx="768822" cy="1052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63093456-442B-32C8-597E-C3A5CFB328A7}"/>
                    </a:ext>
                  </a:extLst>
                </p14:cNvPr>
                <p14:cNvContentPartPr/>
                <p14:nvPr/>
              </p14:nvContentPartPr>
              <p14:xfrm>
                <a:off x="3724998" y="1137281"/>
                <a:ext cx="15792" cy="147889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63093456-442B-32C8-597E-C3A5CFB328A7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3714031" y="1126407"/>
                  <a:ext cx="37287" cy="1692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D9A13A01-B917-EC59-5818-956F4CF291F0}"/>
                    </a:ext>
                  </a:extLst>
                </p14:cNvPr>
                <p14:cNvContentPartPr/>
                <p14:nvPr/>
              </p14:nvContentPartPr>
              <p14:xfrm>
                <a:off x="3628995" y="1114722"/>
                <a:ext cx="188245" cy="115303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D9A13A01-B917-EC59-5818-956F4CF291F0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3618126" y="1103844"/>
                  <a:ext cx="209548" cy="1366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AD29BAB7-46C6-F343-964C-0FFEF6D53477}"/>
                    </a:ext>
                  </a:extLst>
                </p14:cNvPr>
                <p14:cNvContentPartPr/>
                <p14:nvPr/>
              </p14:nvContentPartPr>
              <p14:xfrm>
                <a:off x="3889179" y="1168864"/>
                <a:ext cx="28575" cy="124076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AD29BAB7-46C6-F343-964C-0FFEF6D53477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3878788" y="1157980"/>
                  <a:ext cx="49790" cy="1454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7848A1CC-8103-3709-CD03-68CA88F70927}"/>
                    </a:ext>
                  </a:extLst>
                </p14:cNvPr>
                <p14:cNvContentPartPr/>
                <p14:nvPr/>
              </p14:nvContentPartPr>
              <p14:xfrm>
                <a:off x="3958863" y="1127505"/>
                <a:ext cx="38351" cy="140871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7848A1CC-8103-3709-CD03-68CA88F70927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3947968" y="1116635"/>
                  <a:ext cx="59706" cy="1621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CC7CEDB7-55D8-F89F-B5C0-FEC297F75775}"/>
                    </a:ext>
                  </a:extLst>
                </p14:cNvPr>
                <p14:cNvContentPartPr/>
                <p14:nvPr/>
              </p14:nvContentPartPr>
              <p14:xfrm>
                <a:off x="3849826" y="1131265"/>
                <a:ext cx="161926" cy="32084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CC7CEDB7-55D8-F89F-B5C0-FEC297F75775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3838944" y="1120426"/>
                  <a:ext cx="183255" cy="533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FA869566-4548-F961-A8F5-CCEBE31B15FA}"/>
                    </a:ext>
                  </a:extLst>
                </p14:cNvPr>
                <p14:cNvContentPartPr/>
                <p14:nvPr/>
              </p14:nvContentPartPr>
              <p14:xfrm>
                <a:off x="4413810" y="675316"/>
                <a:ext cx="132599" cy="205039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FA869566-4548-F961-A8F5-CCEBE31B15FA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4403376" y="664433"/>
                  <a:ext cx="153902" cy="2263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86F4700F-2E16-9612-1AD8-6C9A5346127A}"/>
                    </a:ext>
                  </a:extLst>
                </p14:cNvPr>
                <p14:cNvContentPartPr/>
                <p14:nvPr/>
              </p14:nvContentPartPr>
              <p14:xfrm>
                <a:off x="4672239" y="675817"/>
                <a:ext cx="20053" cy="168694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86F4700F-2E16-9612-1AD8-6C9A5346127A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4661341" y="664919"/>
                  <a:ext cx="41414" cy="1900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C28140A8-9404-3527-ABC3-17D69C88A579}"/>
                    </a:ext>
                  </a:extLst>
                </p14:cNvPr>
                <p14:cNvContentPartPr/>
                <p14:nvPr/>
              </p14:nvContentPartPr>
              <p14:xfrm>
                <a:off x="4760471" y="652756"/>
                <a:ext cx="6016" cy="18624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C28140A8-9404-3527-ABC3-17D69C88A579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4749728" y="642313"/>
                  <a:ext cx="27072" cy="2075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AE1D570C-F8D3-6872-0FE8-CD2A781A0840}"/>
                    </a:ext>
                  </a:extLst>
                </p14:cNvPr>
                <p14:cNvContentPartPr/>
                <p14:nvPr/>
              </p14:nvContentPartPr>
              <p14:xfrm>
                <a:off x="4655696" y="790118"/>
                <a:ext cx="119815" cy="376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AE1D570C-F8D3-6872-0FE8-CD2A781A0840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4644804" y="779674"/>
                  <a:ext cx="141164" cy="242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14AC995A-6A5F-F5C6-E7A6-4B58D97420CC}"/>
                    </a:ext>
                  </a:extLst>
                </p14:cNvPr>
                <p14:cNvContentPartPr/>
                <p14:nvPr/>
              </p14:nvContentPartPr>
              <p14:xfrm>
                <a:off x="4811105" y="808917"/>
                <a:ext cx="76451" cy="63166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14AC995A-6A5F-F5C6-E7A6-4B58D97420CC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4800245" y="798026"/>
                  <a:ext cx="97736" cy="845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3CD2F748-94FF-1031-DD0C-61014817667B}"/>
                    </a:ext>
                  </a:extLst>
                </p14:cNvPr>
                <p14:cNvContentPartPr/>
                <p14:nvPr/>
              </p14:nvContentPartPr>
              <p14:xfrm>
                <a:off x="4934429" y="764049"/>
                <a:ext cx="92493" cy="84974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3CD2F748-94FF-1031-DD0C-61014817667B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4923573" y="753210"/>
                  <a:ext cx="113771" cy="1062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CFEB530E-59E0-3397-6038-202850C7C575}"/>
                    </a:ext>
                  </a:extLst>
                </p14:cNvPr>
                <p14:cNvContentPartPr/>
                <p14:nvPr/>
              </p14:nvContentPartPr>
              <p14:xfrm>
                <a:off x="4364931" y="902914"/>
                <a:ext cx="679287" cy="116807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CFEB530E-59E0-3397-6038-202850C7C575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4354038" y="892018"/>
                  <a:ext cx="700637" cy="1381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B787BAB3-912D-029C-9042-FC8C6778CF92}"/>
                    </a:ext>
                  </a:extLst>
                </p14:cNvPr>
                <p14:cNvContentPartPr/>
                <p14:nvPr/>
              </p14:nvContentPartPr>
              <p14:xfrm>
                <a:off x="4475221" y="1024234"/>
                <a:ext cx="108786" cy="197018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B787BAB3-912D-029C-9042-FC8C6778CF92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4464342" y="1013337"/>
                  <a:ext cx="130108" cy="2183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1AEE9401-24AB-6C0C-B559-1BB0BAE58CE2}"/>
                    </a:ext>
                  </a:extLst>
                </p14:cNvPr>
                <p14:cNvContentPartPr/>
                <p14:nvPr/>
              </p14:nvContentPartPr>
              <p14:xfrm>
                <a:off x="4722622" y="1006437"/>
                <a:ext cx="176214" cy="193008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1AEE9401-24AB-6C0C-B559-1BB0BAE58CE2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4712154" y="995545"/>
                  <a:ext cx="197586" cy="2143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A549BE4A-CC41-406A-2C23-A8E46F5A4DCE}"/>
                    </a:ext>
                  </a:extLst>
                </p14:cNvPr>
                <p14:cNvContentPartPr/>
                <p14:nvPr/>
              </p14:nvContentPartPr>
              <p14:xfrm>
                <a:off x="5109091" y="692471"/>
                <a:ext cx="23760" cy="55764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A549BE4A-CC41-406A-2C23-A8E46F5A4DCE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5098291" y="682015"/>
                  <a:ext cx="44928" cy="5789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A2637BEC-A1C3-8A4E-7180-2D519F2AD57B}"/>
                    </a:ext>
                  </a:extLst>
                </p14:cNvPr>
                <p14:cNvContentPartPr/>
                <p14:nvPr/>
              </p14:nvContentPartPr>
              <p14:xfrm>
                <a:off x="5285851" y="1175951"/>
                <a:ext cx="15120" cy="15588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A2637BEC-A1C3-8A4E-7180-2D519F2AD57B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5275051" y="1165472"/>
                  <a:ext cx="36288" cy="1772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D4A6B208-645E-0A9E-B01F-29C03F021819}"/>
                    </a:ext>
                  </a:extLst>
                </p14:cNvPr>
                <p14:cNvContentPartPr/>
                <p14:nvPr/>
              </p14:nvContentPartPr>
              <p14:xfrm>
                <a:off x="5236171" y="1192151"/>
                <a:ext cx="130680" cy="756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D4A6B208-645E-0A9E-B01F-29C03F021819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5225281" y="1181651"/>
                  <a:ext cx="152024" cy="281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F4E79364-3882-0FD9-253F-6514EC30BAEB}"/>
                    </a:ext>
                  </a:extLst>
                </p14:cNvPr>
                <p14:cNvContentPartPr/>
                <p14:nvPr/>
              </p14:nvContentPartPr>
              <p14:xfrm>
                <a:off x="5354971" y="587711"/>
                <a:ext cx="112320" cy="85608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F4E79364-3882-0FD9-253F-6514EC30BAEB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5344087" y="576814"/>
                  <a:ext cx="133652" cy="87743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2D97EC10-1E19-17B2-A57F-6CD5C0EADF12}"/>
              </a:ext>
            </a:extLst>
          </p:cNvPr>
          <p:cNvGrpSpPr/>
          <p:nvPr/>
        </p:nvGrpSpPr>
        <p:grpSpPr>
          <a:xfrm>
            <a:off x="3100651" y="4871711"/>
            <a:ext cx="1694160" cy="535320"/>
            <a:chOff x="3100651" y="4871711"/>
            <a:chExt cx="1694160" cy="535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E5295FC2-50F5-02C2-5CA7-AB2056B1F1AB}"/>
                    </a:ext>
                  </a:extLst>
                </p14:cNvPr>
                <p14:cNvContentPartPr/>
                <p14:nvPr/>
              </p14:nvContentPartPr>
              <p14:xfrm>
                <a:off x="3229171" y="4955591"/>
                <a:ext cx="441360" cy="27684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E5295FC2-50F5-02C2-5CA7-AB2056B1F1AB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3220531" y="4946951"/>
                  <a:ext cx="4590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CFFFE7DB-24CB-BE71-4D2B-D7CACBE828B5}"/>
                    </a:ext>
                  </a:extLst>
                </p14:cNvPr>
                <p14:cNvContentPartPr/>
                <p14:nvPr/>
              </p14:nvContentPartPr>
              <p14:xfrm>
                <a:off x="3831811" y="4950191"/>
                <a:ext cx="217080" cy="24804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CFFFE7DB-24CB-BE71-4D2B-D7CACBE828B5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3822811" y="4941551"/>
                  <a:ext cx="23472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D88DCA30-0BE1-63FD-669D-966471D234AF}"/>
                    </a:ext>
                  </a:extLst>
                </p14:cNvPr>
                <p14:cNvContentPartPr/>
                <p14:nvPr/>
              </p14:nvContentPartPr>
              <p14:xfrm>
                <a:off x="3915331" y="5051711"/>
                <a:ext cx="174600" cy="2340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D88DCA30-0BE1-63FD-669D-966471D234AF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3906691" y="5043071"/>
                  <a:ext cx="1922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F4410EB1-E946-1B74-DFC1-2ECE51E5764E}"/>
                    </a:ext>
                  </a:extLst>
                </p14:cNvPr>
                <p14:cNvContentPartPr/>
                <p14:nvPr/>
              </p14:nvContentPartPr>
              <p14:xfrm>
                <a:off x="4306651" y="4949471"/>
                <a:ext cx="17640" cy="21168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F4410EB1-E946-1B74-DFC1-2ECE51E5764E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4298011" y="4940471"/>
                  <a:ext cx="3528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AD3D3981-2337-6C79-979C-FDBA54A51444}"/>
                    </a:ext>
                  </a:extLst>
                </p14:cNvPr>
                <p14:cNvContentPartPr/>
                <p14:nvPr/>
              </p14:nvContentPartPr>
              <p14:xfrm>
                <a:off x="4219891" y="4946951"/>
                <a:ext cx="188640" cy="3852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AD3D3981-2337-6C79-979C-FDBA54A51444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4211251" y="4938311"/>
                  <a:ext cx="20628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69679DFE-52C3-68C0-A67F-BE42915315C1}"/>
                    </a:ext>
                  </a:extLst>
                </p14:cNvPr>
                <p14:cNvContentPartPr/>
                <p14:nvPr/>
              </p14:nvContentPartPr>
              <p14:xfrm>
                <a:off x="4389451" y="5165831"/>
                <a:ext cx="95400" cy="8568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69679DFE-52C3-68C0-A67F-BE42915315C1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4380451" y="5156831"/>
                  <a:ext cx="11304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B8BFD6A8-8213-E60E-26AF-CDFB30B3F58F}"/>
                    </a:ext>
                  </a:extLst>
                </p14:cNvPr>
                <p14:cNvContentPartPr/>
                <p14:nvPr/>
              </p14:nvContentPartPr>
              <p14:xfrm>
                <a:off x="4537051" y="5215871"/>
                <a:ext cx="110160" cy="10332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B8BFD6A8-8213-E60E-26AF-CDFB30B3F58F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4528051" y="5206871"/>
                  <a:ext cx="12780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8E43419A-2F66-3D49-D6F0-79E34BF82E7F}"/>
                    </a:ext>
                  </a:extLst>
                </p14:cNvPr>
                <p14:cNvContentPartPr/>
                <p14:nvPr/>
              </p14:nvContentPartPr>
              <p14:xfrm>
                <a:off x="3100651" y="4876031"/>
                <a:ext cx="178920" cy="51948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8E43419A-2F66-3D49-D6F0-79E34BF82E7F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3092011" y="4867031"/>
                  <a:ext cx="196560" cy="53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1177EF3C-994D-4DEA-BEC1-9FCBAF5679DB}"/>
                    </a:ext>
                  </a:extLst>
                </p14:cNvPr>
                <p14:cNvContentPartPr/>
                <p14:nvPr/>
              </p14:nvContentPartPr>
              <p14:xfrm>
                <a:off x="4572691" y="4871711"/>
                <a:ext cx="222120" cy="53532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1177EF3C-994D-4DEA-BEC1-9FCBAF5679DB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4563691" y="4863071"/>
                  <a:ext cx="239760" cy="552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961516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oup 109">
            <a:extLst>
              <a:ext uri="{FF2B5EF4-FFF2-40B4-BE49-F238E27FC236}">
                <a16:creationId xmlns:a16="http://schemas.microsoft.com/office/drawing/2014/main" id="{28677F51-4B29-B545-5C4E-21C22946D725}"/>
              </a:ext>
            </a:extLst>
          </p:cNvPr>
          <p:cNvGrpSpPr/>
          <p:nvPr/>
        </p:nvGrpSpPr>
        <p:grpSpPr>
          <a:xfrm>
            <a:off x="401808" y="268286"/>
            <a:ext cx="2988755" cy="428031"/>
            <a:chOff x="6697411" y="527231"/>
            <a:chExt cx="3747960" cy="53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EDDEAA96-1923-9D91-CF82-1AD101D60FF0}"/>
                    </a:ext>
                  </a:extLst>
                </p14:cNvPr>
                <p14:cNvContentPartPr/>
                <p14:nvPr/>
              </p14:nvContentPartPr>
              <p14:xfrm>
                <a:off x="6697411" y="527231"/>
                <a:ext cx="29880" cy="2012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EDDEAA96-1923-9D91-CF82-1AD101D60FF0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686093" y="516402"/>
                  <a:ext cx="52064" cy="2233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8D74994-9323-24D6-F18E-4F4EE9596830}"/>
                    </a:ext>
                  </a:extLst>
                </p14:cNvPr>
                <p14:cNvContentPartPr/>
                <p14:nvPr/>
              </p14:nvContentPartPr>
              <p14:xfrm>
                <a:off x="6830611" y="532271"/>
                <a:ext cx="100800" cy="2376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8D74994-9323-24D6-F18E-4F4EE959683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819311" y="521430"/>
                  <a:ext cx="122949" cy="2597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A9A1F5E3-8A30-0F7F-C206-BA83ECC68CDC}"/>
                    </a:ext>
                  </a:extLst>
                </p14:cNvPr>
                <p14:cNvContentPartPr/>
                <p14:nvPr/>
              </p14:nvContentPartPr>
              <p14:xfrm>
                <a:off x="6787411" y="682031"/>
                <a:ext cx="165960" cy="136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A9A1F5E3-8A30-0F7F-C206-BA83ECC68CD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776588" y="670631"/>
                  <a:ext cx="188058" cy="360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74660AA7-A936-2BE6-FC63-F188B79DCF7D}"/>
                    </a:ext>
                  </a:extLst>
                </p14:cNvPr>
                <p14:cNvContentPartPr/>
                <p14:nvPr/>
              </p14:nvContentPartPr>
              <p14:xfrm>
                <a:off x="7195651" y="681311"/>
                <a:ext cx="7200" cy="2491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74660AA7-A936-2BE6-FC63-F188B79DCF7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185063" y="670028"/>
                  <a:ext cx="27953" cy="2712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0E33487-08C3-D041-5146-FB27E03419BE}"/>
                    </a:ext>
                  </a:extLst>
                </p14:cNvPr>
                <p14:cNvContentPartPr/>
                <p14:nvPr/>
              </p14:nvContentPartPr>
              <p14:xfrm>
                <a:off x="7286731" y="693911"/>
                <a:ext cx="19080" cy="2815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0E33487-08C3-D041-5146-FB27E03419B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275374" y="682632"/>
                  <a:ext cx="41340" cy="3036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B26C2971-EA32-A2A7-BFB9-2387F829D327}"/>
                    </a:ext>
                  </a:extLst>
                </p14:cNvPr>
                <p14:cNvContentPartPr/>
                <p14:nvPr/>
              </p14:nvContentPartPr>
              <p14:xfrm>
                <a:off x="7201771" y="845111"/>
                <a:ext cx="129240" cy="291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B26C2971-EA32-A2A7-BFB9-2387F829D32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190926" y="833896"/>
                  <a:ext cx="151383" cy="511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E45F5B62-6648-3CE9-BFEC-A278BC359D29}"/>
                    </a:ext>
                  </a:extLst>
                </p14:cNvPr>
                <p14:cNvContentPartPr/>
                <p14:nvPr/>
              </p14:nvContentPartPr>
              <p14:xfrm>
                <a:off x="7370971" y="988391"/>
                <a:ext cx="91440" cy="655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E45F5B62-6648-3CE9-BFEC-A278BC359D2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359654" y="977094"/>
                  <a:ext cx="113621" cy="876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A5B21542-E52F-1927-6834-9A901D8DF06A}"/>
                    </a:ext>
                  </a:extLst>
                </p14:cNvPr>
                <p14:cNvContentPartPr/>
                <p14:nvPr/>
              </p14:nvContentPartPr>
              <p14:xfrm>
                <a:off x="7530091" y="979391"/>
                <a:ext cx="99000" cy="824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A5B21542-E52F-1927-6834-9A901D8DF06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518841" y="968129"/>
                  <a:ext cx="121050" cy="1045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CA353850-6853-292E-5B8E-5DA32D1FA130}"/>
                    </a:ext>
                  </a:extLst>
                </p14:cNvPr>
                <p14:cNvContentPartPr/>
                <p14:nvPr/>
              </p14:nvContentPartPr>
              <p14:xfrm>
                <a:off x="7812691" y="655391"/>
                <a:ext cx="128520" cy="23364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CA353850-6853-292E-5B8E-5DA32D1FA13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801417" y="644093"/>
                  <a:ext cx="150616" cy="2557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E9B3B379-9D6D-97B3-2EDE-5487E8E95EDE}"/>
                    </a:ext>
                  </a:extLst>
                </p14:cNvPr>
                <p14:cNvContentPartPr/>
                <p14:nvPr/>
              </p14:nvContentPartPr>
              <p14:xfrm>
                <a:off x="7967491" y="905951"/>
                <a:ext cx="56880" cy="918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E9B3B379-9D6D-97B3-2EDE-5487E8E95ED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956205" y="894701"/>
                  <a:ext cx="79000" cy="1138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38B23F54-6281-3B9F-B20F-067E40CD5425}"/>
                    </a:ext>
                  </a:extLst>
                </p14:cNvPr>
                <p14:cNvContentPartPr/>
                <p14:nvPr/>
              </p14:nvContentPartPr>
              <p14:xfrm>
                <a:off x="8207971" y="707951"/>
                <a:ext cx="8280" cy="1724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38B23F54-6281-3B9F-B20F-067E40CD542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197076" y="696666"/>
                  <a:ext cx="29634" cy="1945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8CC3DC13-566D-2365-EC7A-6BE5DB2D3E7C}"/>
                    </a:ext>
                  </a:extLst>
                </p14:cNvPr>
                <p14:cNvContentPartPr/>
                <p14:nvPr/>
              </p14:nvContentPartPr>
              <p14:xfrm>
                <a:off x="8108251" y="673751"/>
                <a:ext cx="225000" cy="108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8CC3DC13-566D-2365-EC7A-6BE5DB2D3E7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096956" y="662501"/>
                  <a:ext cx="247139" cy="328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B6E1EFD8-E215-D110-BEA1-B7B8DB4A9A74}"/>
                    </a:ext>
                  </a:extLst>
                </p14:cNvPr>
                <p14:cNvContentPartPr/>
                <p14:nvPr/>
              </p14:nvContentPartPr>
              <p14:xfrm>
                <a:off x="7676611" y="567191"/>
                <a:ext cx="121680" cy="4968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B6E1EFD8-E215-D110-BEA1-B7B8DB4A9A7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665795" y="556352"/>
                  <a:ext cx="143763" cy="5189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6AFD0651-58FA-EE0F-C824-C828EB371FEA}"/>
                    </a:ext>
                  </a:extLst>
                </p14:cNvPr>
                <p14:cNvContentPartPr/>
                <p14:nvPr/>
              </p14:nvContentPartPr>
              <p14:xfrm>
                <a:off x="8321731" y="547031"/>
                <a:ext cx="127440" cy="5133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6AFD0651-58FA-EE0F-C824-C828EB371FE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310473" y="535753"/>
                  <a:ext cx="149506" cy="5354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A5BB1B9-19E1-D813-E9D6-E35A5C23AC8E}"/>
                    </a:ext>
                  </a:extLst>
                </p14:cNvPr>
                <p14:cNvContentPartPr/>
                <p14:nvPr/>
              </p14:nvContentPartPr>
              <p14:xfrm>
                <a:off x="8527291" y="766631"/>
                <a:ext cx="208800" cy="158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A5BB1B9-19E1-D813-E9D6-E35A5C23AC8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516017" y="755317"/>
                  <a:ext cx="230898" cy="380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F057C1CE-B534-7E17-441E-BCE1079C7E19}"/>
                    </a:ext>
                  </a:extLst>
                </p14:cNvPr>
                <p14:cNvContentPartPr/>
                <p14:nvPr/>
              </p14:nvContentPartPr>
              <p14:xfrm>
                <a:off x="8527291" y="840791"/>
                <a:ext cx="206640" cy="270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F057C1CE-B534-7E17-441E-BCE1079C7E1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516012" y="829991"/>
                  <a:ext cx="228748" cy="490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EC00F5F9-1B66-4BDF-DC0E-680192C91917}"/>
                    </a:ext>
                  </a:extLst>
                </p14:cNvPr>
                <p14:cNvContentPartPr/>
                <p14:nvPr/>
              </p14:nvContentPartPr>
              <p14:xfrm>
                <a:off x="8956051" y="549191"/>
                <a:ext cx="1489320" cy="3243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EC00F5F9-1B66-4BDF-DC0E-680192C9191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945216" y="537913"/>
                  <a:ext cx="1511441" cy="3464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B5A7686B-0F41-905A-AC91-0AB3F979047B}"/>
                    </a:ext>
                  </a:extLst>
                </p14:cNvPr>
                <p14:cNvContentPartPr/>
                <p14:nvPr/>
              </p14:nvContentPartPr>
              <p14:xfrm>
                <a:off x="10196971" y="636671"/>
                <a:ext cx="243000" cy="583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B5A7686B-0F41-905A-AC91-0AB3F979047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186151" y="625456"/>
                  <a:ext cx="265091" cy="803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110BE588-1019-67BC-6180-4331D5F74C38}"/>
                    </a:ext>
                  </a:extLst>
                </p14:cNvPr>
                <p14:cNvContentPartPr/>
                <p14:nvPr/>
              </p14:nvContentPartPr>
              <p14:xfrm>
                <a:off x="9581371" y="640991"/>
                <a:ext cx="332280" cy="288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110BE588-1019-67BC-6180-4331D5F74C3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570100" y="630191"/>
                  <a:ext cx="354372" cy="5085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532FC92-C0AD-B3A7-3267-C9A97F7C0AE9}"/>
              </a:ext>
            </a:extLst>
          </p:cNvPr>
          <p:cNvGrpSpPr/>
          <p:nvPr/>
        </p:nvGrpSpPr>
        <p:grpSpPr>
          <a:xfrm>
            <a:off x="4145616" y="204518"/>
            <a:ext cx="419325" cy="162525"/>
            <a:chOff x="4145616" y="204518"/>
            <a:chExt cx="419325" cy="16252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14A344C9-964F-86C4-AA93-FA6B72B76708}"/>
                    </a:ext>
                  </a:extLst>
                </p14:cNvPr>
                <p14:cNvContentPartPr/>
                <p14:nvPr/>
              </p14:nvContentPartPr>
              <p14:xfrm>
                <a:off x="4207729" y="249200"/>
                <a:ext cx="6874" cy="111214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14A344C9-964F-86C4-AA93-FA6B72B767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199136" y="240202"/>
                  <a:ext cx="23715" cy="1288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0EF1A0C7-1635-0E36-C65E-F3C445D08362}"/>
                    </a:ext>
                  </a:extLst>
                </p14:cNvPr>
                <p14:cNvContentPartPr/>
                <p14:nvPr/>
              </p14:nvContentPartPr>
              <p14:xfrm>
                <a:off x="4145616" y="242326"/>
                <a:ext cx="133801" cy="32161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0EF1A0C7-1635-0E36-C65E-F3C445D0836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136984" y="233392"/>
                  <a:ext cx="151425" cy="496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B09FC87B-4BBB-1F09-B05A-81766324B559}"/>
                    </a:ext>
                  </a:extLst>
                </p14:cNvPr>
                <p14:cNvContentPartPr/>
                <p14:nvPr/>
              </p14:nvContentPartPr>
              <p14:xfrm>
                <a:off x="4296848" y="204518"/>
                <a:ext cx="55239" cy="157369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B09FC87B-4BBB-1F09-B05A-81766324B559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287881" y="195536"/>
                  <a:ext cx="72815" cy="1749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C6B7D6AC-AA35-4067-8FDB-A27464067F10}"/>
                    </a:ext>
                  </a:extLst>
                </p14:cNvPr>
                <p14:cNvContentPartPr/>
                <p14:nvPr/>
              </p14:nvContentPartPr>
              <p14:xfrm>
                <a:off x="4394314" y="303702"/>
                <a:ext cx="81017" cy="63341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C6B7D6AC-AA35-4067-8FDB-A27464067F1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385352" y="294705"/>
                  <a:ext cx="98583" cy="809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32C4B9B-A9DF-9B57-6824-1F115DCDBD99}"/>
                    </a:ext>
                  </a:extLst>
                </p14:cNvPr>
                <p14:cNvContentPartPr/>
                <p14:nvPr/>
              </p14:nvContentPartPr>
              <p14:xfrm>
                <a:off x="4496199" y="305421"/>
                <a:ext cx="68742" cy="61131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32C4B9B-A9DF-9B57-6824-1F115DCDBD99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487561" y="296431"/>
                  <a:ext cx="86377" cy="7875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9DB1CDA-FC43-FAC9-DF7D-6FF1F0434B4E}"/>
              </a:ext>
            </a:extLst>
          </p:cNvPr>
          <p:cNvGrpSpPr/>
          <p:nvPr/>
        </p:nvGrpSpPr>
        <p:grpSpPr>
          <a:xfrm>
            <a:off x="4756681" y="244536"/>
            <a:ext cx="603208" cy="575957"/>
            <a:chOff x="4756681" y="244536"/>
            <a:chExt cx="603208" cy="57595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5FE7169E-9CAB-9974-5883-86A7ACBC4ED4}"/>
                    </a:ext>
                  </a:extLst>
                </p14:cNvPr>
                <p14:cNvContentPartPr/>
                <p14:nvPr/>
              </p14:nvContentPartPr>
              <p14:xfrm>
                <a:off x="4756681" y="267122"/>
                <a:ext cx="109496" cy="184621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5FE7169E-9CAB-9974-5883-86A7ACBC4ED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747706" y="258125"/>
                  <a:ext cx="127087" cy="2022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E3EAE175-0FCE-EC24-1387-6650689FD9B2}"/>
                    </a:ext>
                  </a:extLst>
                </p14:cNvPr>
                <p14:cNvContentPartPr/>
                <p14:nvPr/>
              </p14:nvContentPartPr>
              <p14:xfrm>
                <a:off x="4969289" y="274487"/>
                <a:ext cx="11293" cy="164244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E3EAE175-0FCE-EC24-1387-6650689FD9B2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960546" y="265482"/>
                  <a:ext cx="29143" cy="1818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A2931484-770A-2B89-C2D7-9FF61691A252}"/>
                    </a:ext>
                  </a:extLst>
                </p14:cNvPr>
                <p14:cNvContentPartPr/>
                <p14:nvPr/>
              </p14:nvContentPartPr>
              <p14:xfrm>
                <a:off x="5045887" y="244536"/>
                <a:ext cx="15958" cy="202543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A2931484-770A-2B89-C2D7-9FF61691A252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036820" y="235902"/>
                  <a:ext cx="33729" cy="2201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1DCAA0EF-A773-D5B2-2116-48CE36D2C9F3}"/>
                    </a:ext>
                  </a:extLst>
                </p14:cNvPr>
                <p14:cNvContentPartPr/>
                <p14:nvPr/>
              </p14:nvContentPartPr>
              <p14:xfrm>
                <a:off x="4979846" y="359187"/>
                <a:ext cx="120052" cy="10802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1DCAA0EF-A773-D5B2-2116-48CE36D2C9F3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971220" y="350185"/>
                  <a:ext cx="137664" cy="284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28FF9A70-A9DA-A06F-F34E-B782200A41C1}"/>
                    </a:ext>
                  </a:extLst>
                </p14:cNvPr>
                <p14:cNvContentPartPr/>
                <p14:nvPr/>
              </p14:nvContentPartPr>
              <p14:xfrm>
                <a:off x="5118802" y="411725"/>
                <a:ext cx="63095" cy="64568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28FF9A70-A9DA-A06F-F34E-B782200A41C1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109788" y="402757"/>
                  <a:ext cx="80762" cy="821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DA2CCDFE-DC5B-5C2E-DF54-CA18615D8849}"/>
                    </a:ext>
                  </a:extLst>
                </p14:cNvPr>
                <p14:cNvContentPartPr/>
                <p14:nvPr/>
              </p14:nvContentPartPr>
              <p14:xfrm>
                <a:off x="5231980" y="378827"/>
                <a:ext cx="66287" cy="66041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DA2CCDFE-DC5B-5C2E-DF54-CA18615D884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223022" y="369854"/>
                  <a:ext cx="83844" cy="836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7AF238AB-478B-049F-A98B-C7F3725D05B9}"/>
                    </a:ext>
                  </a:extLst>
                </p14:cNvPr>
                <p14:cNvContentPartPr/>
                <p14:nvPr/>
              </p14:nvContentPartPr>
              <p14:xfrm>
                <a:off x="4760854" y="528832"/>
                <a:ext cx="599035" cy="44928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7AF238AB-478B-049F-A98B-C7F3725D05B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751854" y="519846"/>
                  <a:ext cx="616675" cy="625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F687D23C-DDAF-9E15-D701-DBB45E965DA2}"/>
                    </a:ext>
                  </a:extLst>
                </p14:cNvPr>
                <p14:cNvContentPartPr/>
                <p14:nvPr/>
              </p14:nvContentPartPr>
              <p14:xfrm>
                <a:off x="4869859" y="632435"/>
                <a:ext cx="114897" cy="188058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F687D23C-DDAF-9E15-D701-DBB45E965DA2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861242" y="623789"/>
                  <a:ext cx="132491" cy="2057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180E4D14-419C-E2D9-7E5E-F0EF56577173}"/>
                    </a:ext>
                  </a:extLst>
                </p14:cNvPr>
                <p14:cNvContentPartPr/>
                <p14:nvPr/>
              </p14:nvContentPartPr>
              <p14:xfrm>
                <a:off x="5086886" y="630717"/>
                <a:ext cx="102376" cy="159088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180E4D14-419C-E2D9-7E5E-F0EF56577173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077874" y="621739"/>
                  <a:ext cx="120039" cy="1766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E1AB9F03-3E96-5B43-9F2F-E9B89EE7B1E2}"/>
              </a:ext>
            </a:extLst>
          </p:cNvPr>
          <p:cNvGrpSpPr/>
          <p:nvPr/>
        </p:nvGrpSpPr>
        <p:grpSpPr>
          <a:xfrm>
            <a:off x="5657688" y="417617"/>
            <a:ext cx="508443" cy="181429"/>
            <a:chOff x="5657688" y="417617"/>
            <a:chExt cx="508443" cy="18142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0CA94EA8-B55F-8F8E-3327-1007F9D14F8E}"/>
                    </a:ext>
                  </a:extLst>
                </p14:cNvPr>
                <p14:cNvContentPartPr/>
                <p14:nvPr/>
              </p14:nvContentPartPr>
              <p14:xfrm>
                <a:off x="5678556" y="490042"/>
                <a:ext cx="147795" cy="8347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0CA94EA8-B55F-8F8E-3327-1007F9D14F8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669566" y="480969"/>
                  <a:ext cx="165415" cy="2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B87F4BFE-9A43-ED9D-702B-104B3E33F4CF}"/>
                    </a:ext>
                  </a:extLst>
                </p14:cNvPr>
                <p14:cNvContentPartPr/>
                <p14:nvPr/>
              </p14:nvContentPartPr>
              <p14:xfrm>
                <a:off x="5657688" y="568113"/>
                <a:ext cx="141903" cy="4174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B87F4BFE-9A43-ED9D-702B-104B3E33F4C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648707" y="559765"/>
                  <a:ext cx="159506" cy="212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69ACA7E4-FDE7-F28A-33F6-6DD1F03BD6BB}"/>
                    </a:ext>
                  </a:extLst>
                </p14:cNvPr>
                <p14:cNvContentPartPr/>
                <p14:nvPr/>
              </p14:nvContentPartPr>
              <p14:xfrm>
                <a:off x="5954996" y="417617"/>
                <a:ext cx="211135" cy="181429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69ACA7E4-FDE7-F28A-33F6-6DD1F03BD6BB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946004" y="408618"/>
                  <a:ext cx="228760" cy="19906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54F58981-C2C1-AEFC-DF19-264C36E85782}"/>
              </a:ext>
            </a:extLst>
          </p:cNvPr>
          <p:cNvGrpSpPr/>
          <p:nvPr/>
        </p:nvGrpSpPr>
        <p:grpSpPr>
          <a:xfrm>
            <a:off x="2484254" y="1268847"/>
            <a:ext cx="1929530" cy="649917"/>
            <a:chOff x="2484254" y="1268847"/>
            <a:chExt cx="1929530" cy="64991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1FF17A7-B8B1-C129-14AF-BD262CB46394}"/>
                    </a:ext>
                  </a:extLst>
                </p14:cNvPr>
                <p14:cNvContentPartPr/>
                <p14:nvPr/>
              </p14:nvContentPartPr>
              <p14:xfrm>
                <a:off x="2540769" y="1310326"/>
                <a:ext cx="123658" cy="176284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1FF17A7-B8B1-C129-14AF-BD262CB4639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531782" y="1301332"/>
                  <a:ext cx="141272" cy="1939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CF59C09-556B-CFF3-14F0-1803C5A38823}"/>
                    </a:ext>
                  </a:extLst>
                </p14:cNvPr>
                <p14:cNvContentPartPr/>
                <p14:nvPr/>
              </p14:nvContentPartPr>
              <p14:xfrm>
                <a:off x="2734162" y="1319659"/>
                <a:ext cx="12962" cy="174728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CF59C09-556B-CFF3-14F0-1803C5A3882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725161" y="1311013"/>
                  <a:ext cx="30605" cy="1923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ABFE16F3-8287-4998-A6FB-897D735CF494}"/>
                    </a:ext>
                  </a:extLst>
                </p14:cNvPr>
                <p14:cNvContentPartPr/>
                <p14:nvPr/>
              </p14:nvContentPartPr>
              <p14:xfrm>
                <a:off x="2788344" y="1310067"/>
                <a:ext cx="26184" cy="174728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ABFE16F3-8287-4998-A6FB-897D735CF49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779377" y="1301421"/>
                  <a:ext cx="43760" cy="1923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F6F78B2C-1133-B504-4AB1-E07452A82498}"/>
                    </a:ext>
                  </a:extLst>
                </p14:cNvPr>
                <p14:cNvContentPartPr/>
                <p14:nvPr/>
              </p14:nvContentPartPr>
              <p14:xfrm>
                <a:off x="2721978" y="1418688"/>
                <a:ext cx="88920" cy="7259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F6F78B2C-1133-B504-4AB1-E07452A8249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713373" y="1410046"/>
                  <a:ext cx="106489" cy="241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EF06EFD2-5D96-727F-CDC4-46B6B5AC9FE4}"/>
                    </a:ext>
                  </a:extLst>
                </p14:cNvPr>
                <p14:cNvContentPartPr/>
                <p14:nvPr/>
              </p14:nvContentPartPr>
              <p14:xfrm>
                <a:off x="2839932" y="1470536"/>
                <a:ext cx="62217" cy="46923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EF06EFD2-5D96-727F-CDC4-46B6B5AC9FE4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830941" y="1461512"/>
                  <a:ext cx="79839" cy="646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C5BEE366-9009-AD37-7875-3D62288E046C}"/>
                    </a:ext>
                  </a:extLst>
                </p14:cNvPr>
                <p14:cNvContentPartPr/>
                <p14:nvPr/>
              </p14:nvContentPartPr>
              <p14:xfrm>
                <a:off x="2933778" y="1464574"/>
                <a:ext cx="97215" cy="46145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C5BEE366-9009-AD37-7875-3D62288E046C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924777" y="1455631"/>
                  <a:ext cx="114858" cy="636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CBBE805C-FFC0-E30D-B4D8-1C4C1A3BB02F}"/>
                    </a:ext>
                  </a:extLst>
                </p14:cNvPr>
                <p14:cNvContentPartPr/>
                <p14:nvPr/>
              </p14:nvContentPartPr>
              <p14:xfrm>
                <a:off x="2484254" y="1592639"/>
                <a:ext cx="578626" cy="2385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CBBE805C-FFC0-E30D-B4D8-1C4C1A3BB02F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475252" y="1583605"/>
                  <a:ext cx="596269" cy="415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15D46104-35B0-B1D1-DEF7-38F22164F3D1}"/>
                    </a:ext>
                  </a:extLst>
                </p14:cNvPr>
                <p14:cNvContentPartPr/>
                <p14:nvPr/>
              </p14:nvContentPartPr>
              <p14:xfrm>
                <a:off x="2559952" y="1684669"/>
                <a:ext cx="115104" cy="168507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15D46104-35B0-B1D1-DEF7-38F22164F3D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551319" y="1676028"/>
                  <a:ext cx="132729" cy="1861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B00D1F05-83CB-3F35-3B43-EB1CBD29C97A}"/>
                    </a:ext>
                  </a:extLst>
                </p14:cNvPr>
                <p14:cNvContentPartPr/>
                <p14:nvPr/>
              </p14:nvContentPartPr>
              <p14:xfrm>
                <a:off x="2748420" y="1670411"/>
                <a:ext cx="104216" cy="179135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B00D1F05-83CB-3F35-3B43-EB1CBD29C97A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739795" y="1661418"/>
                  <a:ext cx="121825" cy="1967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DBBA736F-556A-68CA-E5C3-9F2B8B5DA7EA}"/>
                    </a:ext>
                  </a:extLst>
                </p14:cNvPr>
                <p14:cNvContentPartPr/>
                <p14:nvPr/>
              </p14:nvContentPartPr>
              <p14:xfrm>
                <a:off x="3100470" y="1303585"/>
                <a:ext cx="23072" cy="527814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DBBA736F-556A-68CA-E5C3-9F2B8B5DA7EA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091818" y="1294590"/>
                  <a:ext cx="40737" cy="5454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F1A1714B-1747-6343-017E-06019C96B84E}"/>
                    </a:ext>
                  </a:extLst>
                </p14:cNvPr>
                <p14:cNvContentPartPr/>
                <p14:nvPr/>
              </p14:nvContentPartPr>
              <p14:xfrm>
                <a:off x="3231386" y="1794069"/>
                <a:ext cx="26702" cy="124695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F1A1714B-1747-6343-017E-06019C96B84E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3222485" y="1785085"/>
                  <a:ext cx="44147" cy="1423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0A1A3B81-CD43-9223-03C3-AEAF8B5B94B9}"/>
                    </a:ext>
                  </a:extLst>
                </p14:cNvPr>
                <p14:cNvContentPartPr/>
                <p14:nvPr/>
              </p14:nvContentPartPr>
              <p14:xfrm>
                <a:off x="3168132" y="1787070"/>
                <a:ext cx="188468" cy="22813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0A1A3B81-CD43-9223-03C3-AEAF8B5B94B9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3159140" y="1778159"/>
                  <a:ext cx="206092" cy="402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E1E328AE-4741-8D8E-DCC5-3C2DEC00689D}"/>
                    </a:ext>
                  </a:extLst>
                </p14:cNvPr>
                <p14:cNvContentPartPr/>
                <p14:nvPr/>
              </p14:nvContentPartPr>
              <p14:xfrm>
                <a:off x="3528995" y="1466908"/>
                <a:ext cx="8814" cy="147249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E1E328AE-4741-8D8E-DCC5-3C2DEC00689D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520181" y="1457929"/>
                  <a:ext cx="26089" cy="1648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F57474BE-F76C-F7C6-0B12-38971BA874C9}"/>
                    </a:ext>
                  </a:extLst>
                </p14:cNvPr>
                <p14:cNvContentPartPr/>
                <p14:nvPr/>
              </p14:nvContentPartPr>
              <p14:xfrm>
                <a:off x="3452778" y="1551161"/>
                <a:ext cx="163322" cy="6481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F57474BE-F76C-F7C6-0B12-38971BA874C9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443784" y="1542160"/>
                  <a:ext cx="180949" cy="241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79EA6AA6-2285-C28A-2D89-909C0793E690}"/>
                    </a:ext>
                  </a:extLst>
                </p14:cNvPr>
                <p14:cNvContentPartPr/>
                <p14:nvPr/>
              </p14:nvContentPartPr>
              <p14:xfrm>
                <a:off x="3708390" y="1286476"/>
                <a:ext cx="131175" cy="178617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79EA6AA6-2285-C28A-2D89-909C0793E69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699765" y="1277473"/>
                  <a:ext cx="148785" cy="1962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695F571B-C802-405C-DCED-D608DA019E58}"/>
                    </a:ext>
                  </a:extLst>
                </p14:cNvPr>
                <p14:cNvContentPartPr/>
                <p14:nvPr/>
              </p14:nvContentPartPr>
              <p14:xfrm>
                <a:off x="3874045" y="1282846"/>
                <a:ext cx="17887" cy="187949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695F571B-C802-405C-DCED-D608DA019E58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865459" y="1274205"/>
                  <a:ext cx="35416" cy="2055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6BB81ECD-EB94-4322-CCC4-491E4B922A5A}"/>
                    </a:ext>
                  </a:extLst>
                </p14:cNvPr>
                <p14:cNvContentPartPr/>
                <p14:nvPr/>
              </p14:nvContentPartPr>
              <p14:xfrm>
                <a:off x="3962187" y="1268847"/>
                <a:ext cx="11406" cy="195208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6BB81ECD-EB94-4322-CCC4-491E4B922A5A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953632" y="1259860"/>
                  <a:ext cx="28871" cy="2128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8B3D88CD-D690-EBFA-1549-97A94BADA8B6}"/>
                    </a:ext>
                  </a:extLst>
                </p14:cNvPr>
                <p14:cNvContentPartPr/>
                <p14:nvPr/>
              </p14:nvContentPartPr>
              <p14:xfrm>
                <a:off x="3866008" y="1372543"/>
                <a:ext cx="119769" cy="18406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8B3D88CD-D690-EBFA-1549-97A94BADA8B6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857016" y="1363881"/>
                  <a:ext cx="137393" cy="360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E1A48825-FBCB-9BB6-8700-D0913FCDEF3E}"/>
                    </a:ext>
                  </a:extLst>
                </p14:cNvPr>
                <p14:cNvContentPartPr/>
                <p14:nvPr/>
              </p14:nvContentPartPr>
              <p14:xfrm>
                <a:off x="4021553" y="1421540"/>
                <a:ext cx="68440" cy="58589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E1A48825-FBCB-9BB6-8700-D0913FCDEF3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012595" y="1412554"/>
                  <a:ext cx="85998" cy="762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868ECC0F-E385-367F-2964-4ADF9C081E90}"/>
                    </a:ext>
                  </a:extLst>
                </p14:cNvPr>
                <p14:cNvContentPartPr/>
                <p14:nvPr/>
              </p14:nvContentPartPr>
              <p14:xfrm>
                <a:off x="4124471" y="1413503"/>
                <a:ext cx="101104" cy="59107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868ECC0F-E385-367F-2964-4ADF9C081E90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115836" y="1404493"/>
                  <a:ext cx="118734" cy="767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BE0D0983-CDD4-5FBE-242B-D4732498FC1E}"/>
                    </a:ext>
                  </a:extLst>
                </p14:cNvPr>
                <p14:cNvContentPartPr/>
                <p14:nvPr/>
              </p14:nvContentPartPr>
              <p14:xfrm>
                <a:off x="3721351" y="1517718"/>
                <a:ext cx="498002" cy="56774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BE0D0983-CDD4-5FBE-242B-D4732498FC1E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3712709" y="1509094"/>
                  <a:ext cx="515646" cy="743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0B9A1A2E-3236-7E51-692B-2708DC1B7E47}"/>
                    </a:ext>
                  </a:extLst>
                </p14:cNvPr>
                <p14:cNvContentPartPr/>
                <p14:nvPr/>
              </p14:nvContentPartPr>
              <p14:xfrm>
                <a:off x="3740795" y="1627377"/>
                <a:ext cx="104216" cy="178876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0B9A1A2E-3236-7E51-692B-2708DC1B7E47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3731811" y="1618739"/>
                  <a:ext cx="121825" cy="1965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7A0D0B50-1C57-5A44-F1DB-C9C56352A7D6}"/>
                    </a:ext>
                  </a:extLst>
                </p14:cNvPr>
                <p14:cNvContentPartPr/>
                <p14:nvPr/>
              </p14:nvContentPartPr>
              <p14:xfrm>
                <a:off x="4021035" y="1631785"/>
                <a:ext cx="8555" cy="12962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7A0D0B50-1C57-5A44-F1DB-C9C56352A7D6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4012124" y="1622784"/>
                  <a:ext cx="26021" cy="1472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CF5985F5-1CA9-6717-4C45-D260EEC990C5}"/>
                    </a:ext>
                  </a:extLst>
                </p14:cNvPr>
                <p14:cNvContentPartPr/>
                <p14:nvPr/>
              </p14:nvContentPartPr>
              <p14:xfrm>
                <a:off x="3942744" y="1632303"/>
                <a:ext cx="178876" cy="40182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CF5985F5-1CA9-6717-4C45-D260EEC990C5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3933746" y="1623334"/>
                  <a:ext cx="196512" cy="577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7FFF7E29-D333-88B2-20D4-67C1164779C5}"/>
                    </a:ext>
                  </a:extLst>
                </p14:cNvPr>
                <p14:cNvContentPartPr/>
                <p14:nvPr/>
              </p14:nvContentPartPr>
              <p14:xfrm>
                <a:off x="4239834" y="1269884"/>
                <a:ext cx="16592" cy="558664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7FFF7E29-D333-88B2-20D4-67C1164779C5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4231177" y="1260885"/>
                  <a:ext cx="34266" cy="5763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466E5BBB-3C8C-0EB7-88D9-96E1ADBB8590}"/>
                    </a:ext>
                  </a:extLst>
                </p14:cNvPr>
                <p14:cNvContentPartPr/>
                <p14:nvPr/>
              </p14:nvContentPartPr>
              <p14:xfrm>
                <a:off x="4292978" y="1733407"/>
                <a:ext cx="120806" cy="177839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466E5BBB-3C8C-0EB7-88D9-96E1ADBB8590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4283989" y="1724407"/>
                  <a:ext cx="138424" cy="19547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39810E77-718D-2237-BBFD-6D6418A2CD34}"/>
              </a:ext>
            </a:extLst>
          </p:cNvPr>
          <p:cNvGrpSpPr/>
          <p:nvPr/>
        </p:nvGrpSpPr>
        <p:grpSpPr>
          <a:xfrm>
            <a:off x="4444894" y="1163077"/>
            <a:ext cx="906047" cy="717319"/>
            <a:chOff x="4444894" y="1163077"/>
            <a:chExt cx="906047" cy="71731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C03AE850-6E5E-7C7F-B86C-2514231B6C15}"/>
                    </a:ext>
                  </a:extLst>
                </p14:cNvPr>
                <p14:cNvContentPartPr/>
                <p14:nvPr/>
              </p14:nvContentPartPr>
              <p14:xfrm>
                <a:off x="4543664" y="1234887"/>
                <a:ext cx="133250" cy="190801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C03AE850-6E5E-7C7F-B86C-2514231B6C15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4535044" y="1225887"/>
                  <a:ext cx="150849" cy="2084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09634A5E-2EA1-5AF3-0DDF-6FF5566C94A3}"/>
                    </a:ext>
                  </a:extLst>
                </p14:cNvPr>
                <p14:cNvContentPartPr/>
                <p14:nvPr/>
              </p14:nvContentPartPr>
              <p14:xfrm>
                <a:off x="4800054" y="1258737"/>
                <a:ext cx="17110" cy="137916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09634A5E-2EA1-5AF3-0DDF-6FF5566C94A3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4791143" y="1249735"/>
                  <a:ext cx="34576" cy="1555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8CDE9BAE-717C-1104-EEB3-FA6EE270590B}"/>
                    </a:ext>
                  </a:extLst>
                </p14:cNvPr>
                <p14:cNvContentPartPr/>
                <p14:nvPr/>
              </p14:nvContentPartPr>
              <p14:xfrm>
                <a:off x="4739909" y="1230480"/>
                <a:ext cx="206874" cy="17369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8CDE9BAE-717C-1104-EEB3-FA6EE270590B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4730914" y="1221618"/>
                  <a:ext cx="224503" cy="347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481C291B-9ABF-C331-9DD8-AA6A9488E2D8}"/>
                    </a:ext>
                  </a:extLst>
                </p14:cNvPr>
                <p14:cNvContentPartPr/>
                <p14:nvPr/>
              </p14:nvContentPartPr>
              <p14:xfrm>
                <a:off x="4503482" y="1452909"/>
                <a:ext cx="477522" cy="53144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481C291B-9ABF-C331-9DD8-AA6A9488E2D8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494846" y="1443932"/>
                  <a:ext cx="495155" cy="707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28D546DA-CE45-E420-FD9A-5F5570797206}"/>
                    </a:ext>
                  </a:extLst>
                </p14:cNvPr>
                <p14:cNvContentPartPr/>
                <p14:nvPr/>
              </p14:nvContentPartPr>
              <p14:xfrm>
                <a:off x="4523444" y="1558678"/>
                <a:ext cx="174469" cy="199097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28D546DA-CE45-E420-FD9A-5F5570797206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514451" y="1550053"/>
                  <a:ext cx="192096" cy="2167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B3D11BE0-4F55-786A-9814-D495B0FE26BA}"/>
                    </a:ext>
                  </a:extLst>
                </p14:cNvPr>
                <p14:cNvContentPartPr/>
                <p14:nvPr/>
              </p14:nvContentPartPr>
              <p14:xfrm>
                <a:off x="4748983" y="1541569"/>
                <a:ext cx="143620" cy="202468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B3D11BE0-4F55-786A-9814-D495B0FE26BA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740007" y="1532562"/>
                  <a:ext cx="161213" cy="2201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95241200-46D2-8702-E229-FA60FC892C0D}"/>
                    </a:ext>
                  </a:extLst>
                </p14:cNvPr>
                <p14:cNvContentPartPr/>
                <p14:nvPr/>
              </p14:nvContentPartPr>
              <p14:xfrm>
                <a:off x="4444894" y="1163077"/>
                <a:ext cx="92549" cy="717319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95241200-46D2-8702-E229-FA60FC892C0D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4435926" y="1154079"/>
                  <a:ext cx="110126" cy="7349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AB1F2176-711B-9D17-266C-781B66C3FD98}"/>
                    </a:ext>
                  </a:extLst>
                </p14:cNvPr>
                <p14:cNvContentPartPr/>
                <p14:nvPr/>
              </p14:nvContentPartPr>
              <p14:xfrm>
                <a:off x="4934341" y="1167484"/>
                <a:ext cx="88401" cy="64162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AB1F2176-711B-9D17-266C-781B66C3FD98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4925717" y="1158843"/>
                  <a:ext cx="106009" cy="6592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B1286E8C-4BFA-8203-55BC-BB7246ED92B6}"/>
                    </a:ext>
                  </a:extLst>
                </p14:cNvPr>
                <p14:cNvContentPartPr/>
                <p14:nvPr/>
              </p14:nvContentPartPr>
              <p14:xfrm>
                <a:off x="5060851" y="1702816"/>
                <a:ext cx="27998" cy="123658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B1286E8C-4BFA-8203-55BC-BB7246ED92B6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052236" y="1693829"/>
                  <a:ext cx="45586" cy="1412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BB5C72F2-AC5F-D0EA-1F82-197AD8D722F8}"/>
                    </a:ext>
                  </a:extLst>
                </p14:cNvPr>
                <p14:cNvContentPartPr/>
                <p14:nvPr/>
              </p14:nvContentPartPr>
              <p14:xfrm>
                <a:off x="5130586" y="1712409"/>
                <a:ext cx="11147" cy="120287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BB5C72F2-AC5F-D0EA-1F82-197AD8D722F8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5121596" y="1703405"/>
                  <a:ext cx="28766" cy="1379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E9DCE7FE-6345-535F-BD7F-55E18E045CF9}"/>
                    </a:ext>
                  </a:extLst>
                </p14:cNvPr>
                <p14:cNvContentPartPr/>
                <p14:nvPr/>
              </p14:nvContentPartPr>
              <p14:xfrm>
                <a:off x="5059294" y="1787848"/>
                <a:ext cx="96697" cy="2852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E9DCE7FE-6345-535F-BD7F-55E18E045CF9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050667" y="1779292"/>
                  <a:ext cx="114311" cy="203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84B676D6-77C0-72F7-ED33-093011113AC6}"/>
                    </a:ext>
                  </a:extLst>
                </p14:cNvPr>
                <p14:cNvContentPartPr/>
                <p14:nvPr/>
              </p14:nvContentPartPr>
              <p14:xfrm>
                <a:off x="5183730" y="1842288"/>
                <a:ext cx="41478" cy="3785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84B676D6-77C0-72F7-ED33-093011113AC6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174791" y="1833361"/>
                  <a:ext cx="58999" cy="553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2434D707-7746-B853-71D3-73261BBFB40E}"/>
                    </a:ext>
                  </a:extLst>
                </p14:cNvPr>
                <p14:cNvContentPartPr/>
                <p14:nvPr/>
              </p14:nvContentPartPr>
              <p14:xfrm>
                <a:off x="5269539" y="1838399"/>
                <a:ext cx="81402" cy="40182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2434D707-7746-B853-71D3-73261BBFB40E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5260534" y="1829430"/>
                  <a:ext cx="99051" cy="5776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C13AF19B-A4A2-B183-645E-97C6CEB9069B}"/>
              </a:ext>
            </a:extLst>
          </p:cNvPr>
          <p:cNvGrpSpPr/>
          <p:nvPr/>
        </p:nvGrpSpPr>
        <p:grpSpPr>
          <a:xfrm>
            <a:off x="5467599" y="1380839"/>
            <a:ext cx="185357" cy="92290"/>
            <a:chOff x="5467599" y="1380839"/>
            <a:chExt cx="185357" cy="9229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5FFA6A8B-D328-35C6-A46C-DA19CB9061D5}"/>
                    </a:ext>
                  </a:extLst>
                </p14:cNvPr>
                <p14:cNvContentPartPr/>
                <p14:nvPr/>
              </p14:nvContentPartPr>
              <p14:xfrm>
                <a:off x="5498967" y="1380839"/>
                <a:ext cx="149064" cy="674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5FFA6A8B-D328-35C6-A46C-DA19CB9061D5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5489966" y="1371971"/>
                  <a:ext cx="166707" cy="241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47EF019C-BD47-593E-2753-7EFED9139540}"/>
                    </a:ext>
                  </a:extLst>
                </p14:cNvPr>
                <p14:cNvContentPartPr/>
                <p14:nvPr/>
              </p14:nvContentPartPr>
              <p14:xfrm>
                <a:off x="5467599" y="1462500"/>
                <a:ext cx="185357" cy="10629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47EF019C-BD47-593E-2753-7EFED9139540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5458601" y="1453642"/>
                  <a:ext cx="202993" cy="2799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185" name="Ink 184">
                <a:extLst>
                  <a:ext uri="{FF2B5EF4-FFF2-40B4-BE49-F238E27FC236}">
                    <a16:creationId xmlns:a16="http://schemas.microsoft.com/office/drawing/2014/main" id="{4CFECFDE-7A59-7355-3423-BC0EB5E665D8}"/>
                  </a:ext>
                </a:extLst>
              </p14:cNvPr>
              <p14:cNvContentPartPr/>
              <p14:nvPr/>
            </p14:nvContentPartPr>
            <p14:xfrm>
              <a:off x="5836240" y="1266774"/>
              <a:ext cx="259759" cy="268055"/>
            </p14:xfrm>
          </p:contentPart>
        </mc:Choice>
        <mc:Fallback xmlns="">
          <p:pic>
            <p:nvPicPr>
              <p:cNvPr id="185" name="Ink 184">
                <a:extLst>
                  <a:ext uri="{FF2B5EF4-FFF2-40B4-BE49-F238E27FC236}">
                    <a16:creationId xmlns:a16="http://schemas.microsoft.com/office/drawing/2014/main" id="{4CFECFDE-7A59-7355-3423-BC0EB5E665D8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5827246" y="1258139"/>
                <a:ext cx="277388" cy="285685"/>
              </a:xfrm>
              <a:prstGeom prst="rect">
                <a:avLst/>
              </a:prstGeom>
            </p:spPr>
          </p:pic>
        </mc:Fallback>
      </mc:AlternateContent>
      <p:grpSp>
        <p:nvGrpSpPr>
          <p:cNvPr id="232" name="Group 231">
            <a:extLst>
              <a:ext uri="{FF2B5EF4-FFF2-40B4-BE49-F238E27FC236}">
                <a16:creationId xmlns:a16="http://schemas.microsoft.com/office/drawing/2014/main" id="{7D8CEA4F-6ABB-C7B9-6638-11C70C96DAA9}"/>
              </a:ext>
            </a:extLst>
          </p:cNvPr>
          <p:cNvGrpSpPr/>
          <p:nvPr/>
        </p:nvGrpSpPr>
        <p:grpSpPr>
          <a:xfrm>
            <a:off x="618811" y="2532431"/>
            <a:ext cx="2471400" cy="707040"/>
            <a:chOff x="618811" y="2532431"/>
            <a:chExt cx="2471400" cy="70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47E20B7F-6257-CBA0-B19F-916C76F81A34}"/>
                    </a:ext>
                  </a:extLst>
                </p14:cNvPr>
                <p14:cNvContentPartPr/>
                <p14:nvPr/>
              </p14:nvContentPartPr>
              <p14:xfrm>
                <a:off x="618811" y="2738711"/>
                <a:ext cx="125280" cy="25092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47E20B7F-6257-CBA0-B19F-916C76F81A34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609811" y="2730071"/>
                  <a:ext cx="14292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BA37FCB9-87D9-26C8-84F7-B148EE8A34E6}"/>
                    </a:ext>
                  </a:extLst>
                </p14:cNvPr>
                <p14:cNvContentPartPr/>
                <p14:nvPr/>
              </p14:nvContentPartPr>
              <p14:xfrm>
                <a:off x="743731" y="2986031"/>
                <a:ext cx="60840" cy="11088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BA37FCB9-87D9-26C8-84F7-B148EE8A34E6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735091" y="2977031"/>
                  <a:ext cx="784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B391DAF6-E478-CFB3-E5FD-4E6CECFCFD8D}"/>
                    </a:ext>
                  </a:extLst>
                </p14:cNvPr>
                <p14:cNvContentPartPr/>
                <p14:nvPr/>
              </p14:nvContentPartPr>
              <p14:xfrm>
                <a:off x="848851" y="2845991"/>
                <a:ext cx="141840" cy="1188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B391DAF6-E478-CFB3-E5FD-4E6CECFCFD8D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840211" y="2837351"/>
                  <a:ext cx="1594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2391ADA7-E721-CC71-5C2E-78035B80E612}"/>
                    </a:ext>
                  </a:extLst>
                </p14:cNvPr>
                <p14:cNvContentPartPr/>
                <p14:nvPr/>
              </p14:nvContentPartPr>
              <p14:xfrm>
                <a:off x="1043251" y="2717471"/>
                <a:ext cx="117360" cy="25848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2391ADA7-E721-CC71-5C2E-78035B80E612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034611" y="2708471"/>
                  <a:ext cx="13500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FB20C738-1B60-755F-A826-C497DDACBE3F}"/>
                    </a:ext>
                  </a:extLst>
                </p14:cNvPr>
                <p14:cNvContentPartPr/>
                <p14:nvPr/>
              </p14:nvContentPartPr>
              <p14:xfrm>
                <a:off x="1150171" y="2981351"/>
                <a:ext cx="75240" cy="11988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FB20C738-1B60-755F-A826-C497DDACBE3F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141171" y="2972711"/>
                  <a:ext cx="928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0766D52D-5D60-0980-863F-C4F296EE5E4D}"/>
                    </a:ext>
                  </a:extLst>
                </p14:cNvPr>
                <p14:cNvContentPartPr/>
                <p14:nvPr/>
              </p14:nvContentPartPr>
              <p14:xfrm>
                <a:off x="1411531" y="2842391"/>
                <a:ext cx="156960" cy="100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0766D52D-5D60-0980-863F-C4F296EE5E4D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402531" y="2833751"/>
                  <a:ext cx="17460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546C70D9-9526-0B51-A419-47181A3F94F8}"/>
                    </a:ext>
                  </a:extLst>
                </p14:cNvPr>
                <p14:cNvContentPartPr/>
                <p14:nvPr/>
              </p14:nvContentPartPr>
              <p14:xfrm>
                <a:off x="1424131" y="2919431"/>
                <a:ext cx="147600" cy="468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546C70D9-9526-0B51-A419-47181A3F94F8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415131" y="2910431"/>
                  <a:ext cx="1652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B5B3F4DB-384E-E88C-25DF-57558D1AFAFD}"/>
                    </a:ext>
                  </a:extLst>
                </p14:cNvPr>
                <p14:cNvContentPartPr/>
                <p14:nvPr/>
              </p14:nvContentPartPr>
              <p14:xfrm>
                <a:off x="2447251" y="2532431"/>
                <a:ext cx="127080" cy="25524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B5B3F4DB-384E-E88C-25DF-57558D1AFAFD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438611" y="2523791"/>
                  <a:ext cx="14472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3DDB51E4-401A-75CE-AF07-8946DBCE21D6}"/>
                    </a:ext>
                  </a:extLst>
                </p14:cNvPr>
                <p14:cNvContentPartPr/>
                <p14:nvPr/>
              </p14:nvContentPartPr>
              <p14:xfrm>
                <a:off x="2582251" y="2771111"/>
                <a:ext cx="59760" cy="9216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3DDB51E4-401A-75CE-AF07-8946DBCE21D6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573611" y="2762111"/>
                  <a:ext cx="7740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2FE453F2-D974-97A1-CC8D-E8925EB40CF6}"/>
                    </a:ext>
                  </a:extLst>
                </p14:cNvPr>
                <p14:cNvContentPartPr/>
                <p14:nvPr/>
              </p14:nvContentPartPr>
              <p14:xfrm>
                <a:off x="2735971" y="2558351"/>
                <a:ext cx="7560" cy="24516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2FE453F2-D974-97A1-CC8D-E8925EB40CF6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727331" y="2549351"/>
                  <a:ext cx="2520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A1D3E339-284F-EE50-7338-6602708D042E}"/>
                    </a:ext>
                  </a:extLst>
                </p14:cNvPr>
                <p14:cNvContentPartPr/>
                <p14:nvPr/>
              </p14:nvContentPartPr>
              <p14:xfrm>
                <a:off x="2812651" y="2540711"/>
                <a:ext cx="15120" cy="27540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A1D3E339-284F-EE50-7338-6602708D042E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803651" y="2532071"/>
                  <a:ext cx="3276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5FA59473-E8DB-351C-55A1-1740586C51E6}"/>
                    </a:ext>
                  </a:extLst>
                </p14:cNvPr>
                <p14:cNvContentPartPr/>
                <p14:nvPr/>
              </p14:nvContentPartPr>
              <p14:xfrm>
                <a:off x="2732011" y="2699471"/>
                <a:ext cx="114840" cy="648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5FA59473-E8DB-351C-55A1-1740586C51E6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723371" y="2690831"/>
                  <a:ext cx="1324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F007FC2C-BE83-3D39-292B-CC624DBEBA5F}"/>
                    </a:ext>
                  </a:extLst>
                </p14:cNvPr>
                <p14:cNvContentPartPr/>
                <p14:nvPr/>
              </p14:nvContentPartPr>
              <p14:xfrm>
                <a:off x="2884291" y="2819351"/>
                <a:ext cx="69840" cy="5256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F007FC2C-BE83-3D39-292B-CC624DBEBA5F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2875651" y="2810711"/>
                  <a:ext cx="8748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67005891-5AB8-90B4-3C60-9F9B5617D00A}"/>
                    </a:ext>
                  </a:extLst>
                </p14:cNvPr>
                <p14:cNvContentPartPr/>
                <p14:nvPr/>
              </p14:nvContentPartPr>
              <p14:xfrm>
                <a:off x="2986171" y="2758871"/>
                <a:ext cx="104040" cy="6660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67005891-5AB8-90B4-3C60-9F9B5617D00A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2977171" y="2750231"/>
                  <a:ext cx="12168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8E9E0D6D-25EF-FC5D-6642-39EEEC9F9314}"/>
                    </a:ext>
                  </a:extLst>
                </p14:cNvPr>
                <p14:cNvContentPartPr/>
                <p14:nvPr/>
              </p14:nvContentPartPr>
              <p14:xfrm>
                <a:off x="2371651" y="2925551"/>
                <a:ext cx="688680" cy="601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8E9E0D6D-25EF-FC5D-6642-39EEEC9F9314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2363011" y="2916551"/>
                  <a:ext cx="70632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81932054-E22B-A9CF-EBE0-243D2B530C0A}"/>
                    </a:ext>
                  </a:extLst>
                </p14:cNvPr>
                <p14:cNvContentPartPr/>
                <p14:nvPr/>
              </p14:nvContentPartPr>
              <p14:xfrm>
                <a:off x="2620771" y="3074591"/>
                <a:ext cx="40320" cy="1648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81932054-E22B-A9CF-EBE0-243D2B530C0A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2612131" y="3065951"/>
                  <a:ext cx="5796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FA74CFEF-C186-77B9-58DD-735748229E77}"/>
                    </a:ext>
                  </a:extLst>
                </p14:cNvPr>
                <p14:cNvContentPartPr/>
                <p14:nvPr/>
              </p14:nvContentPartPr>
              <p14:xfrm>
                <a:off x="2581531" y="3050831"/>
                <a:ext cx="184680" cy="10440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FA74CFEF-C186-77B9-58DD-735748229E77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2572531" y="3042191"/>
                  <a:ext cx="2023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E74268A8-E694-6CDC-AFD9-895C11D22313}"/>
                    </a:ext>
                  </a:extLst>
                </p14:cNvPr>
                <p14:cNvContentPartPr/>
                <p14:nvPr/>
              </p14:nvContentPartPr>
              <p14:xfrm>
                <a:off x="2820931" y="3101951"/>
                <a:ext cx="11520" cy="1227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E74268A8-E694-6CDC-AFD9-895C11D22313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2812291" y="3093311"/>
                  <a:ext cx="291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44B2471B-9106-62A3-E796-7F6E151C60FD}"/>
                    </a:ext>
                  </a:extLst>
                </p14:cNvPr>
                <p14:cNvContentPartPr/>
                <p14:nvPr/>
              </p14:nvContentPartPr>
              <p14:xfrm>
                <a:off x="2890411" y="3072431"/>
                <a:ext cx="23040" cy="14940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44B2471B-9106-62A3-E796-7F6E151C60FD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881411" y="3063791"/>
                  <a:ext cx="4068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6C2B55C8-79E9-5E86-F9FF-7407F8973474}"/>
                    </a:ext>
                  </a:extLst>
                </p14:cNvPr>
                <p14:cNvContentPartPr/>
                <p14:nvPr/>
              </p14:nvContentPartPr>
              <p14:xfrm>
                <a:off x="2757931" y="3081431"/>
                <a:ext cx="194040" cy="5184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6C2B55C8-79E9-5E86-F9FF-7407F8973474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2749291" y="3072791"/>
                  <a:ext cx="211680" cy="6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BAD453F6-1A2A-8EC3-93BD-5BC8DBCB3C45}"/>
              </a:ext>
            </a:extLst>
          </p:cNvPr>
          <p:cNvGrpSpPr/>
          <p:nvPr/>
        </p:nvGrpSpPr>
        <p:grpSpPr>
          <a:xfrm>
            <a:off x="3254731" y="2436311"/>
            <a:ext cx="1890360" cy="935280"/>
            <a:chOff x="3254731" y="2436311"/>
            <a:chExt cx="1890360" cy="93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E614C07D-8576-E396-39DF-F1E9B4BAC6A3}"/>
                    </a:ext>
                  </a:extLst>
                </p14:cNvPr>
                <p14:cNvContentPartPr/>
                <p14:nvPr/>
              </p14:nvContentPartPr>
              <p14:xfrm>
                <a:off x="3316291" y="2543951"/>
                <a:ext cx="143280" cy="21420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E614C07D-8576-E396-39DF-F1E9B4BAC6A3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3307651" y="2534951"/>
                  <a:ext cx="16092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321C8DAB-8E9F-2369-E965-F878D588F95B}"/>
                    </a:ext>
                  </a:extLst>
                </p14:cNvPr>
                <p14:cNvContentPartPr/>
                <p14:nvPr/>
              </p14:nvContentPartPr>
              <p14:xfrm>
                <a:off x="3534811" y="2538551"/>
                <a:ext cx="12960" cy="18576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321C8DAB-8E9F-2369-E965-F878D588F95B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3526171" y="2529911"/>
                  <a:ext cx="306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CB2EE7BC-4DC3-8BA2-74C9-0C8558D0CB9C}"/>
                    </a:ext>
                  </a:extLst>
                </p14:cNvPr>
                <p14:cNvContentPartPr/>
                <p14:nvPr/>
              </p14:nvContentPartPr>
              <p14:xfrm>
                <a:off x="3632371" y="2514071"/>
                <a:ext cx="15120" cy="23184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CB2EE7BC-4DC3-8BA2-74C9-0C8558D0CB9C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3623371" y="2505431"/>
                  <a:ext cx="3276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3F07710D-2892-AC10-5BFD-454A1E413118}"/>
                    </a:ext>
                  </a:extLst>
                </p14:cNvPr>
                <p14:cNvContentPartPr/>
                <p14:nvPr/>
              </p14:nvContentPartPr>
              <p14:xfrm>
                <a:off x="3507451" y="2623871"/>
                <a:ext cx="192600" cy="2844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3F07710D-2892-AC10-5BFD-454A1E413118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3498811" y="2615231"/>
                  <a:ext cx="21024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BB32FEAA-057B-91DF-BB51-4130CD144F0F}"/>
                    </a:ext>
                  </a:extLst>
                </p14:cNvPr>
                <p14:cNvContentPartPr/>
                <p14:nvPr/>
              </p14:nvContentPartPr>
              <p14:xfrm>
                <a:off x="3682771" y="2701631"/>
                <a:ext cx="74520" cy="6948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BB32FEAA-057B-91DF-BB51-4130CD144F0F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3673771" y="2692991"/>
                  <a:ext cx="9216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7BA23C42-FB2B-9BD2-7AEC-54CC1D849F45}"/>
                    </a:ext>
                  </a:extLst>
                </p14:cNvPr>
                <p14:cNvContentPartPr/>
                <p14:nvPr/>
              </p14:nvContentPartPr>
              <p14:xfrm>
                <a:off x="3812731" y="2682911"/>
                <a:ext cx="93960" cy="7920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7BA23C42-FB2B-9BD2-7AEC-54CC1D849F45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3804091" y="2674271"/>
                  <a:ext cx="1116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C76614F9-F3F8-9105-F550-CB8458BF5563}"/>
                    </a:ext>
                  </a:extLst>
                </p14:cNvPr>
                <p14:cNvContentPartPr/>
                <p14:nvPr/>
              </p14:nvContentPartPr>
              <p14:xfrm>
                <a:off x="3254731" y="2892431"/>
                <a:ext cx="616320" cy="2016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C76614F9-F3F8-9105-F550-CB8458BF5563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3246091" y="2883431"/>
                  <a:ext cx="6339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A136848B-0D6F-0525-1A63-9ACEC429EEE9}"/>
                    </a:ext>
                  </a:extLst>
                </p14:cNvPr>
                <p14:cNvContentPartPr/>
                <p14:nvPr/>
              </p14:nvContentPartPr>
              <p14:xfrm>
                <a:off x="3308731" y="2965151"/>
                <a:ext cx="144720" cy="21060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A136848B-0D6F-0525-1A63-9ACEC429EEE9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3300091" y="2956511"/>
                  <a:ext cx="16236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16059F64-7834-9005-5DDA-98B2273A0EC6}"/>
                    </a:ext>
                  </a:extLst>
                </p14:cNvPr>
                <p14:cNvContentPartPr/>
                <p14:nvPr/>
              </p14:nvContentPartPr>
              <p14:xfrm>
                <a:off x="3609331" y="3032111"/>
                <a:ext cx="6120" cy="14688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16059F64-7834-9005-5DDA-98B2273A0EC6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3600331" y="3023111"/>
                  <a:ext cx="237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DBFC026A-49C1-B99A-A190-CF5A13C20066}"/>
                    </a:ext>
                  </a:extLst>
                </p14:cNvPr>
                <p14:cNvContentPartPr/>
                <p14:nvPr/>
              </p14:nvContentPartPr>
              <p14:xfrm>
                <a:off x="3532651" y="3022391"/>
                <a:ext cx="217440" cy="2808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DBFC026A-49C1-B99A-A190-CF5A13C20066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3524011" y="3013751"/>
                  <a:ext cx="2350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E0D31967-F724-924C-687F-429326ED7A06}"/>
                    </a:ext>
                  </a:extLst>
                </p14:cNvPr>
                <p14:cNvContentPartPr/>
                <p14:nvPr/>
              </p14:nvContentPartPr>
              <p14:xfrm>
                <a:off x="3909931" y="2452511"/>
                <a:ext cx="31320" cy="71496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E0D31967-F724-924C-687F-429326ED7A06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3900931" y="2443871"/>
                  <a:ext cx="48960" cy="73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3E13FEF2-6A83-23D3-8928-056672612780}"/>
                    </a:ext>
                  </a:extLst>
                </p14:cNvPr>
                <p14:cNvContentPartPr/>
                <p14:nvPr/>
              </p14:nvContentPartPr>
              <p14:xfrm>
                <a:off x="3968611" y="3187991"/>
                <a:ext cx="97560" cy="18360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3E13FEF2-6A83-23D3-8928-056672612780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3959971" y="3179351"/>
                  <a:ext cx="11520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17CB2C18-9907-EAF3-176D-5E0359FAEA86}"/>
                    </a:ext>
                  </a:extLst>
                </p14:cNvPr>
                <p14:cNvContentPartPr/>
                <p14:nvPr/>
              </p14:nvContentPartPr>
              <p14:xfrm>
                <a:off x="4170571" y="2516951"/>
                <a:ext cx="109080" cy="20340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17CB2C18-9907-EAF3-176D-5E0359FAEA86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4161571" y="2507951"/>
                  <a:ext cx="1267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6EF513DC-BA19-158F-F6C5-7E16B52F38EB}"/>
                    </a:ext>
                  </a:extLst>
                </p14:cNvPr>
                <p14:cNvContentPartPr/>
                <p14:nvPr/>
              </p14:nvContentPartPr>
              <p14:xfrm>
                <a:off x="4422931" y="2542151"/>
                <a:ext cx="12960" cy="16272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6EF513DC-BA19-158F-F6C5-7E16B52F38EB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4413931" y="2533151"/>
                  <a:ext cx="3060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08A0E0DE-7D03-11E1-E7A4-8F33A13B5339}"/>
                    </a:ext>
                  </a:extLst>
                </p14:cNvPr>
                <p14:cNvContentPartPr/>
                <p14:nvPr/>
              </p14:nvContentPartPr>
              <p14:xfrm>
                <a:off x="4336891" y="2519111"/>
                <a:ext cx="217440" cy="1764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08A0E0DE-7D03-11E1-E7A4-8F33A13B5339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4327891" y="2510471"/>
                  <a:ext cx="2350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32C70AE2-3867-16F1-C327-DBF1142A3292}"/>
                    </a:ext>
                  </a:extLst>
                </p14:cNvPr>
                <p14:cNvContentPartPr/>
                <p14:nvPr/>
              </p14:nvContentPartPr>
              <p14:xfrm>
                <a:off x="4146451" y="2728631"/>
                <a:ext cx="426240" cy="7128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32C70AE2-3867-16F1-C327-DBF1142A3292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4137451" y="2719991"/>
                  <a:ext cx="44388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492CBED0-38A3-3676-E766-E3B236D1B339}"/>
                    </a:ext>
                  </a:extLst>
                </p14:cNvPr>
                <p14:cNvContentPartPr/>
                <p14:nvPr/>
              </p14:nvContentPartPr>
              <p14:xfrm>
                <a:off x="4180651" y="2879471"/>
                <a:ext cx="140400" cy="22680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492CBED0-38A3-3676-E766-E3B236D1B339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4172011" y="2870471"/>
                  <a:ext cx="15804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8CFF6B0F-36B5-253F-835A-9AB4EF92E864}"/>
                    </a:ext>
                  </a:extLst>
                </p14:cNvPr>
                <p14:cNvContentPartPr/>
                <p14:nvPr/>
              </p14:nvContentPartPr>
              <p14:xfrm>
                <a:off x="4384771" y="2884151"/>
                <a:ext cx="143280" cy="20016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8CFF6B0F-36B5-253F-835A-9AB4EF92E864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4376131" y="2875151"/>
                  <a:ext cx="16092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9CDF3AD0-CE96-56A4-E1EB-A9006B70ACBC}"/>
                    </a:ext>
                  </a:extLst>
                </p14:cNvPr>
                <p14:cNvContentPartPr/>
                <p14:nvPr/>
              </p14:nvContentPartPr>
              <p14:xfrm>
                <a:off x="4641451" y="2436311"/>
                <a:ext cx="16200" cy="73080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9CDF3AD0-CE96-56A4-E1EB-A9006B70ACBC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4632451" y="2427671"/>
                  <a:ext cx="33840" cy="74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24D03B24-7A7D-99BF-BB3F-3AC8870E3593}"/>
                    </a:ext>
                  </a:extLst>
                </p14:cNvPr>
                <p14:cNvContentPartPr/>
                <p14:nvPr/>
              </p14:nvContentPartPr>
              <p14:xfrm>
                <a:off x="4893451" y="3242711"/>
                <a:ext cx="78840" cy="9144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24D03B24-7A7D-99BF-BB3F-3AC8870E3593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884811" y="3233711"/>
                  <a:ext cx="964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9E8F10DD-A03A-517B-4F71-3B666BAF9FCF}"/>
                    </a:ext>
                  </a:extLst>
                </p14:cNvPr>
                <p14:cNvContentPartPr/>
                <p14:nvPr/>
              </p14:nvContentPartPr>
              <p14:xfrm>
                <a:off x="5007931" y="3255671"/>
                <a:ext cx="137160" cy="7920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9E8F10DD-A03A-517B-4F71-3B666BAF9FCF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4998931" y="3247031"/>
                  <a:ext cx="1548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7CCD5666-B4D9-C51A-D271-574DC9FAAC65}"/>
                    </a:ext>
                  </a:extLst>
                </p14:cNvPr>
                <p14:cNvContentPartPr/>
                <p14:nvPr/>
              </p14:nvContentPartPr>
              <p14:xfrm>
                <a:off x="4721011" y="3169271"/>
                <a:ext cx="42840" cy="16128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7CCD5666-B4D9-C51A-D271-574DC9FAAC65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4712011" y="3160271"/>
                  <a:ext cx="604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C4D797EA-7514-4EE6-3049-C99E96FC0A0A}"/>
                    </a:ext>
                  </a:extLst>
                </p14:cNvPr>
                <p14:cNvContentPartPr/>
                <p14:nvPr/>
              </p14:nvContentPartPr>
              <p14:xfrm>
                <a:off x="4807051" y="3128591"/>
                <a:ext cx="39240" cy="20160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C4D797EA-7514-4EE6-3049-C99E96FC0A0A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798411" y="3119591"/>
                  <a:ext cx="568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38312A8A-9B24-9C24-CCE3-7CEC68CD296F}"/>
                    </a:ext>
                  </a:extLst>
                </p14:cNvPr>
                <p14:cNvContentPartPr/>
                <p14:nvPr/>
              </p14:nvContentPartPr>
              <p14:xfrm>
                <a:off x="4732171" y="3248831"/>
                <a:ext cx="143280" cy="2844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38312A8A-9B24-9C24-CCE3-7CEC68CD296F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723531" y="3240191"/>
                  <a:ext cx="160920" cy="46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6">
            <p14:nvContentPartPr>
              <p14:cNvPr id="272" name="Ink 271">
                <a:extLst>
                  <a:ext uri="{FF2B5EF4-FFF2-40B4-BE49-F238E27FC236}">
                    <a16:creationId xmlns:a16="http://schemas.microsoft.com/office/drawing/2014/main" id="{D605DAD8-A8CD-6E5C-C52A-1BB3BF872232}"/>
                  </a:ext>
                </a:extLst>
              </p14:cNvPr>
              <p14:cNvContentPartPr/>
              <p14:nvPr/>
            </p14:nvContentPartPr>
            <p14:xfrm>
              <a:off x="5088211" y="2544311"/>
              <a:ext cx="360" cy="360"/>
            </p14:xfrm>
          </p:contentPart>
        </mc:Choice>
        <mc:Fallback xmlns="">
          <p:pic>
            <p:nvPicPr>
              <p:cNvPr id="272" name="Ink 271">
                <a:extLst>
                  <a:ext uri="{FF2B5EF4-FFF2-40B4-BE49-F238E27FC236}">
                    <a16:creationId xmlns:a16="http://schemas.microsoft.com/office/drawing/2014/main" id="{D605DAD8-A8CD-6E5C-C52A-1BB3BF872232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5079571" y="25353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8">
            <p14:nvContentPartPr>
              <p14:cNvPr id="276" name="Ink 275">
                <a:extLst>
                  <a:ext uri="{FF2B5EF4-FFF2-40B4-BE49-F238E27FC236}">
                    <a16:creationId xmlns:a16="http://schemas.microsoft.com/office/drawing/2014/main" id="{C01EC014-230A-7F4E-987E-CD354B19D28D}"/>
                  </a:ext>
                </a:extLst>
              </p14:cNvPr>
              <p14:cNvContentPartPr/>
              <p14:nvPr/>
            </p14:nvContentPartPr>
            <p14:xfrm>
              <a:off x="1924531" y="2892071"/>
              <a:ext cx="216360" cy="36720"/>
            </p14:xfrm>
          </p:contentPart>
        </mc:Choice>
        <mc:Fallback xmlns="">
          <p:pic>
            <p:nvPicPr>
              <p:cNvPr id="276" name="Ink 275">
                <a:extLst>
                  <a:ext uri="{FF2B5EF4-FFF2-40B4-BE49-F238E27FC236}">
                    <a16:creationId xmlns:a16="http://schemas.microsoft.com/office/drawing/2014/main" id="{C01EC014-230A-7F4E-987E-CD354B19D28D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1915531" y="2883071"/>
                <a:ext cx="234000" cy="54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89" name="Group 288">
            <a:extLst>
              <a:ext uri="{FF2B5EF4-FFF2-40B4-BE49-F238E27FC236}">
                <a16:creationId xmlns:a16="http://schemas.microsoft.com/office/drawing/2014/main" id="{D8FEFCD9-0BEF-DC0B-C35E-7EBE2E4F46AD}"/>
              </a:ext>
            </a:extLst>
          </p:cNvPr>
          <p:cNvGrpSpPr/>
          <p:nvPr/>
        </p:nvGrpSpPr>
        <p:grpSpPr>
          <a:xfrm>
            <a:off x="6597043" y="2203031"/>
            <a:ext cx="2023908" cy="390262"/>
            <a:chOff x="6597043" y="2203031"/>
            <a:chExt cx="2023908" cy="39026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6A791EAA-8FA4-F3F7-C2D4-6ED28763FBAA}"/>
                    </a:ext>
                  </a:extLst>
                </p14:cNvPr>
                <p14:cNvContentPartPr/>
                <p14:nvPr/>
              </p14:nvContentPartPr>
              <p14:xfrm>
                <a:off x="6597043" y="2259089"/>
                <a:ext cx="357791" cy="234341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6A791EAA-8FA4-F3F7-C2D4-6ED28763FBAA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6588404" y="2250450"/>
                  <a:ext cx="375429" cy="2519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28DD3D59-5FE2-290C-748C-3F788DAF1648}"/>
                    </a:ext>
                  </a:extLst>
                </p14:cNvPr>
                <p14:cNvContentPartPr/>
                <p14:nvPr/>
              </p14:nvContentPartPr>
              <p14:xfrm>
                <a:off x="6797075" y="2334139"/>
                <a:ext cx="214430" cy="12559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28DD3D59-5FE2-290C-748C-3F788DAF1648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788440" y="2325527"/>
                  <a:ext cx="232059" cy="301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4756F1FC-D486-ADF5-01CA-6F5C1D8F5E38}"/>
                    </a:ext>
                  </a:extLst>
                </p14:cNvPr>
                <p14:cNvContentPartPr/>
                <p14:nvPr/>
              </p14:nvContentPartPr>
              <p14:xfrm>
                <a:off x="7133117" y="2266747"/>
                <a:ext cx="189311" cy="326546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4756F1FC-D486-ADF5-01CA-6F5C1D8F5E38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7124479" y="2257746"/>
                  <a:ext cx="206946" cy="3441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69CB493A-786B-A816-12FB-23C774D603A0}"/>
                    </a:ext>
                  </a:extLst>
                </p14:cNvPr>
                <p14:cNvContentPartPr/>
                <p14:nvPr/>
              </p14:nvContentPartPr>
              <p14:xfrm>
                <a:off x="7495196" y="2203031"/>
                <a:ext cx="1125755" cy="294994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69CB493A-786B-A816-12FB-23C774D603A0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7486196" y="2194037"/>
                  <a:ext cx="1143396" cy="3126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464A4FD9-48B5-BB67-7D8F-76792EAFB429}"/>
                    </a:ext>
                  </a:extLst>
                </p14:cNvPr>
                <p14:cNvContentPartPr/>
                <p14:nvPr/>
              </p14:nvContentPartPr>
              <p14:xfrm>
                <a:off x="8539468" y="2297686"/>
                <a:ext cx="29407" cy="18073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464A4FD9-48B5-BB67-7D8F-76792EAFB429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8530861" y="2288827"/>
                  <a:ext cx="46979" cy="354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3558F17D-1E67-ECFB-496E-2D4001CBAA8C}"/>
                    </a:ext>
                  </a:extLst>
                </p14:cNvPr>
                <p14:cNvContentPartPr/>
                <p14:nvPr/>
              </p14:nvContentPartPr>
              <p14:xfrm>
                <a:off x="8285216" y="2309020"/>
                <a:ext cx="204321" cy="9802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3558F17D-1E67-ECFB-496E-2D4001CBAA8C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8276583" y="2300618"/>
                  <a:ext cx="221947" cy="269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7D82ADE4-63C5-1F1A-D818-9043C833EB3D}"/>
                    </a:ext>
                  </a:extLst>
                </p14:cNvPr>
                <p14:cNvContentPartPr/>
                <p14:nvPr/>
              </p14:nvContentPartPr>
              <p14:xfrm>
                <a:off x="8170343" y="2320967"/>
                <a:ext cx="306" cy="306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7D82ADE4-63C5-1F1A-D818-9043C833EB3D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8162693" y="2313317"/>
                  <a:ext cx="15300" cy="153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D7D63185-29A4-ABE9-CA9B-D8B42AABD30E}"/>
                    </a:ext>
                  </a:extLst>
                </p14:cNvPr>
                <p14:cNvContentPartPr/>
                <p14:nvPr/>
              </p14:nvContentPartPr>
              <p14:xfrm>
                <a:off x="7561669" y="2270729"/>
                <a:ext cx="352277" cy="2144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D7D63185-29A4-ABE9-CA9B-D8B42AABD30E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7553033" y="2262153"/>
                  <a:ext cx="369909" cy="1965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D6048E72-14DC-E60B-8873-4E80CFEEA1AD}"/>
              </a:ext>
            </a:extLst>
          </p:cNvPr>
          <p:cNvGrpSpPr/>
          <p:nvPr/>
        </p:nvGrpSpPr>
        <p:grpSpPr>
          <a:xfrm>
            <a:off x="8865401" y="2237340"/>
            <a:ext cx="1190391" cy="556904"/>
            <a:chOff x="8865401" y="2237340"/>
            <a:chExt cx="1190391" cy="55690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9CCDBDC1-19A6-3EB2-C6BA-ED6BF812F394}"/>
                    </a:ext>
                  </a:extLst>
                </p14:cNvPr>
                <p14:cNvContentPartPr/>
                <p14:nvPr/>
              </p14:nvContentPartPr>
              <p14:xfrm>
                <a:off x="8968328" y="2242241"/>
                <a:ext cx="80258" cy="259153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9CCDBDC1-19A6-3EB2-C6BA-ED6BF812F394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8959330" y="2233243"/>
                  <a:ext cx="97893" cy="2767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3478279B-D1D3-17D9-D77F-B653549BAFA6}"/>
                    </a:ext>
                  </a:extLst>
                </p14:cNvPr>
                <p14:cNvContentPartPr/>
                <p14:nvPr/>
              </p14:nvContentPartPr>
              <p14:xfrm>
                <a:off x="9059613" y="2311777"/>
                <a:ext cx="132946" cy="146118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3478279B-D1D3-17D9-D77F-B653549BAFA6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9050989" y="2303139"/>
                  <a:ext cx="150552" cy="1637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E06C6378-7EEB-B5ED-8A54-79F2E79D8376}"/>
                    </a:ext>
                  </a:extLst>
                </p14:cNvPr>
                <p14:cNvContentPartPr/>
                <p14:nvPr/>
              </p14:nvContentPartPr>
              <p14:xfrm>
                <a:off x="9089327" y="2319129"/>
                <a:ext cx="122838" cy="19911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E06C6378-7EEB-B5ED-8A54-79F2E79D8376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9080348" y="2310240"/>
                  <a:ext cx="140438" cy="373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7CB23235-EDDE-6AA5-A084-7A97FE8A5F83}"/>
                    </a:ext>
                  </a:extLst>
                </p14:cNvPr>
                <p14:cNvContentPartPr/>
                <p14:nvPr/>
              </p14:nvContentPartPr>
              <p14:xfrm>
                <a:off x="9251681" y="2299524"/>
                <a:ext cx="115792" cy="16021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7CB23235-EDDE-6AA5-A084-7A97FE8A5F83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9242691" y="2290523"/>
                  <a:ext cx="133413" cy="1778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06AAEC3F-3033-5EDC-5F1C-52574802FE0B}"/>
                    </a:ext>
                  </a:extLst>
                </p14:cNvPr>
                <p14:cNvContentPartPr/>
                <p14:nvPr/>
              </p14:nvContentPartPr>
              <p14:xfrm>
                <a:off x="9255357" y="2307795"/>
                <a:ext cx="119774" cy="18073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06AAEC3F-3033-5EDC-5F1C-52574802FE0B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9246365" y="2298936"/>
                  <a:ext cx="137398" cy="354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E8289223-0ACA-CF65-CDB2-59E90FA9E658}"/>
                    </a:ext>
                  </a:extLst>
                </p14:cNvPr>
                <p14:cNvContentPartPr/>
                <p14:nvPr/>
              </p14:nvContentPartPr>
              <p14:xfrm>
                <a:off x="9462741" y="2416235"/>
                <a:ext cx="5820" cy="52688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E8289223-0ACA-CF65-CDB2-59E90FA9E658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9453647" y="2407274"/>
                  <a:ext cx="23644" cy="702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4072CFBC-C39E-B1EE-B3C8-6CB12377A915}"/>
                    </a:ext>
                  </a:extLst>
                </p14:cNvPr>
                <p14:cNvContentPartPr/>
                <p14:nvPr/>
              </p14:nvContentPartPr>
              <p14:xfrm>
                <a:off x="9550044" y="2304732"/>
                <a:ext cx="34615" cy="155002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4072CFBC-C39E-B1EE-B3C8-6CB12377A915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9541390" y="2296081"/>
                  <a:ext cx="52283" cy="1726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BE31AD32-00B5-F2DE-F978-05B08CA5D1DF}"/>
                    </a:ext>
                  </a:extLst>
                </p14:cNvPr>
                <p14:cNvContentPartPr/>
                <p14:nvPr/>
              </p14:nvContentPartPr>
              <p14:xfrm>
                <a:off x="9624176" y="2321580"/>
                <a:ext cx="94655" cy="112729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BE31AD32-00B5-F2DE-F978-05B08CA5D1DF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9615178" y="2312605"/>
                  <a:ext cx="11229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15A09A0C-2C86-8B05-F955-7E2D5660757A}"/>
                    </a:ext>
                  </a:extLst>
                </p14:cNvPr>
                <p14:cNvContentPartPr/>
                <p14:nvPr/>
              </p14:nvContentPartPr>
              <p14:xfrm>
                <a:off x="9794188" y="2237340"/>
                <a:ext cx="95268" cy="244143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15A09A0C-2C86-8B05-F955-7E2D5660757A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9785527" y="2228698"/>
                  <a:ext cx="112950" cy="2617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737319D4-8053-D19D-E77A-B23EDEB20F52}"/>
                    </a:ext>
                  </a:extLst>
                </p14:cNvPr>
                <p14:cNvContentPartPr/>
                <p14:nvPr/>
              </p14:nvContentPartPr>
              <p14:xfrm>
                <a:off x="8865401" y="2546425"/>
                <a:ext cx="688625" cy="247819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737319D4-8053-D19D-E77A-B23EDEB20F52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8856402" y="2537420"/>
                  <a:ext cx="706264" cy="2654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319A34B8-5BCA-03A9-B1CF-60B7A8D7A77B}"/>
                    </a:ext>
                  </a:extLst>
                </p14:cNvPr>
                <p14:cNvContentPartPr/>
                <p14:nvPr/>
              </p14:nvContentPartPr>
              <p14:xfrm>
                <a:off x="9312947" y="2595437"/>
                <a:ext cx="102620" cy="7352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319A34B8-5BCA-03A9-B1CF-60B7A8D7A77B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9304336" y="2586685"/>
                  <a:ext cx="120202" cy="245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8BEF19DD-AFD8-897A-8871-B6C85193EFB5}"/>
                    </a:ext>
                  </a:extLst>
                </p14:cNvPr>
                <p14:cNvContentPartPr/>
                <p14:nvPr/>
              </p14:nvContentPartPr>
              <p14:xfrm>
                <a:off x="9685135" y="2604933"/>
                <a:ext cx="130802" cy="15102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8BEF19DD-AFD8-897A-8871-B6C85193EFB5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9676511" y="2595944"/>
                  <a:ext cx="148410" cy="1686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230AD5B6-C5CB-DA53-BBE8-BA0E3D3B8E82}"/>
                    </a:ext>
                  </a:extLst>
                </p14:cNvPr>
                <p14:cNvContentPartPr/>
                <p14:nvPr/>
              </p14:nvContentPartPr>
              <p14:xfrm>
                <a:off x="9875365" y="2616880"/>
                <a:ext cx="180427" cy="140298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230AD5B6-C5CB-DA53-BBE8-BA0E3D3B8E82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9866722" y="2607887"/>
                  <a:ext cx="198074" cy="15792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F6DAE36D-3D5B-C797-7A53-1A2CB1E4C669}"/>
              </a:ext>
            </a:extLst>
          </p:cNvPr>
          <p:cNvGrpSpPr/>
          <p:nvPr/>
        </p:nvGrpSpPr>
        <p:grpSpPr>
          <a:xfrm>
            <a:off x="6476043" y="3050334"/>
            <a:ext cx="2062812" cy="456429"/>
            <a:chOff x="6476043" y="3050334"/>
            <a:chExt cx="2062812" cy="45642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10586F6F-0466-F791-5763-8B1B5E150038}"/>
                    </a:ext>
                  </a:extLst>
                </p14:cNvPr>
                <p14:cNvContentPartPr/>
                <p14:nvPr/>
              </p14:nvContentPartPr>
              <p14:xfrm>
                <a:off x="6476043" y="3143152"/>
                <a:ext cx="268343" cy="200339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10586F6F-0466-F791-5763-8B1B5E150038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6467050" y="3134504"/>
                  <a:ext cx="285969" cy="2179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CB82A8EC-0475-EFFC-993D-5E2F4A7BF351}"/>
                    </a:ext>
                  </a:extLst>
                </p14:cNvPr>
                <p14:cNvContentPartPr/>
                <p14:nvPr/>
              </p14:nvContentPartPr>
              <p14:xfrm>
                <a:off x="6590610" y="3285594"/>
                <a:ext cx="103539" cy="98331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CB82A8EC-0475-EFFC-993D-5E2F4A7BF351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6581622" y="3276589"/>
                  <a:ext cx="121155" cy="1159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CEDEA1DE-73B1-0C8A-C870-34E3DF1D03C3}"/>
                    </a:ext>
                  </a:extLst>
                </p14:cNvPr>
                <p14:cNvContentPartPr/>
                <p14:nvPr/>
              </p14:nvContentPartPr>
              <p14:xfrm>
                <a:off x="6863242" y="3242096"/>
                <a:ext cx="153470" cy="20218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CEDEA1DE-73B1-0C8A-C870-34E3DF1D03C3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6854236" y="3233228"/>
                  <a:ext cx="171123" cy="375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73E1D407-AE09-FFCC-2D27-105ED580BEB9}"/>
                    </a:ext>
                  </a:extLst>
                </p14:cNvPr>
                <p14:cNvContentPartPr/>
                <p14:nvPr/>
              </p14:nvContentPartPr>
              <p14:xfrm>
                <a:off x="6863242" y="3311632"/>
                <a:ext cx="160210" cy="7965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73E1D407-AE09-FFCC-2D27-105ED580BEB9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6854241" y="3303321"/>
                  <a:ext cx="177851" cy="249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E00B76DE-A6A7-7DEE-E928-FFC4A43B178C}"/>
                    </a:ext>
                  </a:extLst>
                </p14:cNvPr>
                <p14:cNvContentPartPr/>
                <p14:nvPr/>
              </p14:nvContentPartPr>
              <p14:xfrm>
                <a:off x="7220726" y="3149891"/>
                <a:ext cx="16542" cy="185941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E00B76DE-A6A7-7DEE-E928-FFC4A43B178C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7212095" y="3140900"/>
                  <a:ext cx="34163" cy="2035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8EF39385-9AAB-E920-A566-02F7C33522CA}"/>
                    </a:ext>
                  </a:extLst>
                </p14:cNvPr>
                <p14:cNvContentPartPr/>
                <p14:nvPr/>
              </p14:nvContentPartPr>
              <p14:xfrm>
                <a:off x="7107998" y="3138250"/>
                <a:ext cx="238936" cy="22056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8EF39385-9AAB-E920-A566-02F7C33522CA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7099002" y="3129211"/>
                  <a:ext cx="256568" cy="397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B688F080-CE76-5AE1-C787-3343CB8231E7}"/>
                    </a:ext>
                  </a:extLst>
                </p14:cNvPr>
                <p14:cNvContentPartPr/>
                <p14:nvPr/>
              </p14:nvContentPartPr>
              <p14:xfrm>
                <a:off x="7364701" y="3056461"/>
                <a:ext cx="119162" cy="370963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B688F080-CE76-5AE1-C787-3343CB8231E7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7356061" y="3047817"/>
                  <a:ext cx="136802" cy="3886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5039843D-3E7F-BB74-34CA-42145854C153}"/>
                    </a:ext>
                  </a:extLst>
                </p14:cNvPr>
                <p14:cNvContentPartPr/>
                <p14:nvPr/>
              </p14:nvContentPartPr>
              <p14:xfrm>
                <a:off x="7487844" y="3086787"/>
                <a:ext cx="238630" cy="24108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5039843D-3E7F-BB74-34CA-42145854C153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7479206" y="3077791"/>
                  <a:ext cx="256266" cy="2587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96A459BA-C2F6-B789-6FE4-B326BA2A66AD}"/>
                    </a:ext>
                  </a:extLst>
                </p14:cNvPr>
                <p14:cNvContentPartPr/>
                <p14:nvPr/>
              </p14:nvContentPartPr>
              <p14:xfrm>
                <a:off x="7727393" y="3373510"/>
                <a:ext cx="68924" cy="7842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96A459BA-C2F6-B789-6FE4-B326BA2A66AD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7718419" y="3364877"/>
                  <a:ext cx="86514" cy="960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7CE19721-EC8F-1838-07D6-FCF7C9A15810}"/>
                    </a:ext>
                  </a:extLst>
                </p14:cNvPr>
                <p14:cNvContentPartPr/>
                <p14:nvPr/>
              </p14:nvContentPartPr>
              <p14:xfrm>
                <a:off x="7860033" y="3197984"/>
                <a:ext cx="128964" cy="10721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7CE19721-EC8F-1838-07D6-FCF7C9A15810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7851411" y="3189050"/>
                  <a:ext cx="146566" cy="282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19D88598-112B-FEE1-FBB3-69AB4DA9EE60}"/>
                    </a:ext>
                  </a:extLst>
                </p14:cNvPr>
                <p14:cNvContentPartPr/>
                <p14:nvPr/>
              </p14:nvContentPartPr>
              <p14:xfrm>
                <a:off x="8077526" y="3096283"/>
                <a:ext cx="196969" cy="246288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19D88598-112B-FEE1-FBB3-69AB4DA9EE60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8068540" y="3087281"/>
                  <a:ext cx="214581" cy="2639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BE05D453-5916-D366-97A1-37A85B758AB5}"/>
                    </a:ext>
                  </a:extLst>
                </p14:cNvPr>
                <p14:cNvContentPartPr/>
                <p14:nvPr/>
              </p14:nvContentPartPr>
              <p14:xfrm>
                <a:off x="8302983" y="3333075"/>
                <a:ext cx="89141" cy="97719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BE05D453-5916-D366-97A1-37A85B758AB5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8293961" y="3324093"/>
                  <a:ext cx="106825" cy="1153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93BCFF45-2EEE-FA28-4C8C-5F7864B51D58}"/>
                    </a:ext>
                  </a:extLst>
                </p14:cNvPr>
                <p14:cNvContentPartPr/>
                <p14:nvPr/>
              </p14:nvContentPartPr>
              <p14:xfrm>
                <a:off x="8404990" y="3050334"/>
                <a:ext cx="133865" cy="456429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93BCFF45-2EEE-FA28-4C8C-5F7864B51D58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8395994" y="3041335"/>
                  <a:ext cx="151498" cy="47406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ECF959B2-1F75-494D-2DF9-ABF414154EAC}"/>
              </a:ext>
            </a:extLst>
          </p:cNvPr>
          <p:cNvGrpSpPr/>
          <p:nvPr/>
        </p:nvGrpSpPr>
        <p:grpSpPr>
          <a:xfrm>
            <a:off x="6337411" y="2278271"/>
            <a:ext cx="167760" cy="248760"/>
            <a:chOff x="6337411" y="2278271"/>
            <a:chExt cx="167760" cy="24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AC36715A-69F6-642A-5ACE-956EAAFBD508}"/>
                    </a:ext>
                  </a:extLst>
                </p14:cNvPr>
                <p14:cNvContentPartPr/>
                <p14:nvPr/>
              </p14:nvContentPartPr>
              <p14:xfrm>
                <a:off x="6360811" y="2278271"/>
                <a:ext cx="52560" cy="24696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AC36715A-69F6-642A-5ACE-956EAAFBD508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6351811" y="2269631"/>
                  <a:ext cx="7020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C7A5C59C-F163-C3CD-2818-7533217824C2}"/>
                    </a:ext>
                  </a:extLst>
                </p14:cNvPr>
                <p14:cNvContentPartPr/>
                <p14:nvPr/>
              </p14:nvContentPartPr>
              <p14:xfrm>
                <a:off x="6459091" y="2288711"/>
                <a:ext cx="27000" cy="23832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C7A5C59C-F163-C3CD-2818-7533217824C2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6450451" y="2280071"/>
                  <a:ext cx="4464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EEA20B9B-526B-8C3B-EC97-542A6F321BEB}"/>
                    </a:ext>
                  </a:extLst>
                </p14:cNvPr>
                <p14:cNvContentPartPr/>
                <p14:nvPr/>
              </p14:nvContentPartPr>
              <p14:xfrm>
                <a:off x="6337411" y="2411111"/>
                <a:ext cx="167760" cy="3528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EEA20B9B-526B-8C3B-EC97-542A6F321BEB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6328771" y="2402471"/>
                  <a:ext cx="185400" cy="5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85EBB675-9F2D-0BEC-5933-FB71B303D47B}"/>
              </a:ext>
            </a:extLst>
          </p:cNvPr>
          <p:cNvGrpSpPr/>
          <p:nvPr/>
        </p:nvGrpSpPr>
        <p:grpSpPr>
          <a:xfrm>
            <a:off x="8625240" y="2936711"/>
            <a:ext cx="2939731" cy="858960"/>
            <a:chOff x="8625240" y="2936711"/>
            <a:chExt cx="2939731" cy="85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B0395AB1-4652-2104-9193-AE99BAB53E7E}"/>
                    </a:ext>
                  </a:extLst>
                </p14:cNvPr>
                <p14:cNvContentPartPr/>
                <p14:nvPr/>
              </p14:nvContentPartPr>
              <p14:xfrm>
                <a:off x="8634124" y="3253430"/>
                <a:ext cx="177364" cy="16542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B0395AB1-4652-2104-9193-AE99BAB53E7E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8625472" y="3244440"/>
                  <a:ext cx="195028" cy="341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E24BD197-76A5-B01E-55F9-5A4AAC81DBEE}"/>
                    </a:ext>
                  </a:extLst>
                </p14:cNvPr>
                <p14:cNvContentPartPr/>
                <p14:nvPr/>
              </p14:nvContentPartPr>
              <p14:xfrm>
                <a:off x="8625240" y="3339508"/>
                <a:ext cx="180427" cy="8271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E24BD197-76A5-B01E-55F9-5A4AAC81DBEE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8616597" y="3330518"/>
                  <a:ext cx="198074" cy="258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1FB38EAC-9FB9-35D8-CFA1-07F7564E8DE7}"/>
                    </a:ext>
                  </a:extLst>
                </p14:cNvPr>
                <p14:cNvContentPartPr/>
                <p14:nvPr/>
              </p14:nvContentPartPr>
              <p14:xfrm>
                <a:off x="8947497" y="3290802"/>
                <a:ext cx="106296" cy="6739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1FB38EAC-9FB9-35D8-CFA1-07F7564E8DE7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8938489" y="3282290"/>
                  <a:ext cx="123952" cy="241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5163839B-7866-5F53-E003-8C44EC6E1E39}"/>
                    </a:ext>
                  </a:extLst>
                </p14:cNvPr>
                <p14:cNvContentPartPr/>
                <p14:nvPr/>
              </p14:nvContentPartPr>
              <p14:xfrm>
                <a:off x="9190415" y="3021233"/>
                <a:ext cx="164804" cy="232197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5163839B-7866-5F53-E003-8C44EC6E1E39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9181779" y="3012593"/>
                  <a:ext cx="182436" cy="2498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7E176F2E-D6E5-CDFB-63A2-E0C2165A723C}"/>
                    </a:ext>
                  </a:extLst>
                </p14:cNvPr>
                <p14:cNvContentPartPr/>
                <p14:nvPr/>
              </p14:nvContentPartPr>
              <p14:xfrm>
                <a:off x="9317848" y="3243015"/>
                <a:ext cx="94043" cy="70149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7E176F2E-D6E5-CDFB-63A2-E0C2165A723C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9309233" y="3234022"/>
                  <a:ext cx="111631" cy="877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24411D0F-BD06-A667-3675-9878DAE8858E}"/>
                    </a:ext>
                  </a:extLst>
                </p14:cNvPr>
                <p14:cNvContentPartPr/>
                <p14:nvPr/>
              </p14:nvContentPartPr>
              <p14:xfrm>
                <a:off x="9499500" y="3030117"/>
                <a:ext cx="8884" cy="209222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24411D0F-BD06-A667-3675-9878DAE8858E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9490246" y="3021114"/>
                  <a:ext cx="27022" cy="2268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9F9ACAFA-E595-6423-7CD8-7CFCDD98DF17}"/>
                    </a:ext>
                  </a:extLst>
                </p14:cNvPr>
                <p14:cNvContentPartPr/>
                <p14:nvPr/>
              </p14:nvContentPartPr>
              <p14:xfrm>
                <a:off x="9589254" y="3008674"/>
                <a:ext cx="19911" cy="235566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9F9ACAFA-E595-6423-7CD8-7CFCDD98DF17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9580566" y="2999683"/>
                  <a:ext cx="37650" cy="2531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D2CDFFD4-92E5-AB09-56E6-94F6BFC6C7EC}"/>
                    </a:ext>
                  </a:extLst>
                </p14:cNvPr>
                <p14:cNvContentPartPr/>
                <p14:nvPr/>
              </p14:nvContentPartPr>
              <p14:xfrm>
                <a:off x="9486941" y="3149278"/>
                <a:ext cx="106908" cy="4289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D2CDFFD4-92E5-AB09-56E6-94F6BFC6C7EC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9477942" y="3140700"/>
                  <a:ext cx="124546" cy="218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AB5A7AAC-23BB-ED96-DE9E-8378A42F48F1}"/>
                    </a:ext>
                  </a:extLst>
                </p14:cNvPr>
                <p14:cNvContentPartPr/>
                <p14:nvPr/>
              </p14:nvContentPartPr>
              <p14:xfrm>
                <a:off x="9672576" y="3225860"/>
                <a:ext cx="63104" cy="6341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AB5A7AAC-23BB-ED96-DE9E-8378A42F48F1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9663612" y="3217213"/>
                  <a:ext cx="80673" cy="810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C1BD3E23-E41E-7FDB-51B0-7463018AE29D}"/>
                    </a:ext>
                  </a:extLst>
                </p14:cNvPr>
                <p14:cNvContentPartPr/>
                <p14:nvPr/>
              </p14:nvContentPartPr>
              <p14:xfrm>
                <a:off x="9760798" y="3236582"/>
                <a:ext cx="114260" cy="84547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C1BD3E23-E41E-7FDB-51B0-7463018AE29D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9752175" y="3227947"/>
                  <a:ext cx="131866" cy="1021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63B6BB91-E973-A114-CD1F-B3650F957473}"/>
                    </a:ext>
                  </a:extLst>
                </p14:cNvPr>
                <p14:cNvContentPartPr/>
                <p14:nvPr/>
              </p14:nvContentPartPr>
              <p14:xfrm>
                <a:off x="10013825" y="3020620"/>
                <a:ext cx="6127" cy="192374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63B6BB91-E973-A114-CD1F-B3650F957473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0005656" y="3011614"/>
                  <a:ext cx="22806" cy="2100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274D4EE8-916C-9444-E8AD-3458FEEA12B4}"/>
                    </a:ext>
                  </a:extLst>
                </p14:cNvPr>
                <p14:cNvContentPartPr/>
                <p14:nvPr/>
              </p14:nvContentPartPr>
              <p14:xfrm>
                <a:off x="9903853" y="3020314"/>
                <a:ext cx="283660" cy="23587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274D4EE8-916C-9444-E8AD-3458FEEA12B4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9894854" y="3011737"/>
                  <a:ext cx="301299" cy="410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B7E5E3C1-7922-16C6-12E4-50A7B657FF0E}"/>
                    </a:ext>
                  </a:extLst>
                </p14:cNvPr>
                <p14:cNvContentPartPr/>
                <p14:nvPr/>
              </p14:nvContentPartPr>
              <p14:xfrm>
                <a:off x="9138033" y="3433244"/>
                <a:ext cx="1019766" cy="36453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B7E5E3C1-7922-16C6-12E4-50A7B657FF0E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9129034" y="3424582"/>
                  <a:ext cx="1037404" cy="541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DD65319A-6BAA-B413-FCA6-773BB5A2BE74}"/>
                    </a:ext>
                  </a:extLst>
                </p14:cNvPr>
                <p14:cNvContentPartPr/>
                <p14:nvPr/>
              </p14:nvContentPartPr>
              <p14:xfrm>
                <a:off x="9481733" y="3538621"/>
                <a:ext cx="17154" cy="179508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DD65319A-6BAA-B413-FCA6-773BB5A2BE74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9472799" y="3529628"/>
                  <a:ext cx="34665" cy="1971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9867CA24-0631-FC9B-9535-C1F19E58E6E0}"/>
                    </a:ext>
                  </a:extLst>
                </p14:cNvPr>
                <p14:cNvContentPartPr/>
                <p14:nvPr/>
              </p14:nvContentPartPr>
              <p14:xfrm>
                <a:off x="9386772" y="3523611"/>
                <a:ext cx="201257" cy="84853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9867CA24-0631-FC9B-9535-C1F19E58E6E0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9377771" y="3514982"/>
                  <a:ext cx="218898" cy="1024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74A6BD59-73C2-0BFA-7DD6-E1A76AEF5F7B}"/>
                    </a:ext>
                  </a:extLst>
                </p14:cNvPr>
                <p14:cNvContentPartPr/>
                <p14:nvPr/>
              </p14:nvContentPartPr>
              <p14:xfrm>
                <a:off x="9716687" y="3579056"/>
                <a:ext cx="20218" cy="139686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74A6BD59-73C2-0BFA-7DD6-E1A76AEF5F7B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9708022" y="3570056"/>
                  <a:ext cx="37909" cy="1573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B780DC4B-ECE3-141C-EC92-6DB3BD878E3D}"/>
                    </a:ext>
                  </a:extLst>
                </p14:cNvPr>
                <p14:cNvContentPartPr/>
                <p14:nvPr/>
              </p14:nvContentPartPr>
              <p14:xfrm>
                <a:off x="9801846" y="3553938"/>
                <a:ext cx="29714" cy="143668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B780DC4B-ECE3-141C-EC92-6DB3BD878E3D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9792896" y="3545296"/>
                  <a:ext cx="47256" cy="1613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8031F792-5F2B-B27A-9BCD-B3897FB2E651}"/>
                    </a:ext>
                  </a:extLst>
                </p14:cNvPr>
                <p14:cNvContentPartPr/>
                <p14:nvPr/>
              </p14:nvContentPartPr>
              <p14:xfrm>
                <a:off x="9626933" y="3488996"/>
                <a:ext cx="237404" cy="126207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8031F792-5F2B-B27A-9BCD-B3897FB2E651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9617940" y="3479981"/>
                  <a:ext cx="255029" cy="1438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B6F9B505-124A-2EA1-81C0-6ADD01733CBB}"/>
                    </a:ext>
                  </a:extLst>
                </p14:cNvPr>
                <p14:cNvContentPartPr/>
                <p14:nvPr/>
              </p14:nvContentPartPr>
              <p14:xfrm>
                <a:off x="10295251" y="2961191"/>
                <a:ext cx="189000" cy="81432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B6F9B505-124A-2EA1-81C0-6ADD01733CBB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0286611" y="2952551"/>
                  <a:ext cx="206640" cy="83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259CD658-11E2-CCC9-9255-07FD106A81DD}"/>
                    </a:ext>
                  </a:extLst>
                </p14:cNvPr>
                <p14:cNvContentPartPr/>
                <p14:nvPr/>
              </p14:nvContentPartPr>
              <p14:xfrm>
                <a:off x="10506931" y="2997191"/>
                <a:ext cx="118800" cy="26748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259CD658-11E2-CCC9-9255-07FD106A81DD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0498291" y="2988191"/>
                  <a:ext cx="13644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4DD1CD62-D4C7-1F40-9ED4-4A569D330EEB}"/>
                    </a:ext>
                  </a:extLst>
                </p14:cNvPr>
                <p14:cNvContentPartPr/>
                <p14:nvPr/>
              </p14:nvContentPartPr>
              <p14:xfrm>
                <a:off x="10745611" y="2993591"/>
                <a:ext cx="13680" cy="26784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4DD1CD62-D4C7-1F40-9ED4-4A569D330EEB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0736971" y="2984591"/>
                  <a:ext cx="3132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D749251F-3762-4BD0-3A22-9EC24756DC94}"/>
                    </a:ext>
                  </a:extLst>
                </p14:cNvPr>
                <p14:cNvContentPartPr/>
                <p14:nvPr/>
              </p14:nvContentPartPr>
              <p14:xfrm>
                <a:off x="10821211" y="3011591"/>
                <a:ext cx="36720" cy="25164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D749251F-3762-4BD0-3A22-9EC24756DC94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0812571" y="3002951"/>
                  <a:ext cx="5436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7929C404-1B0D-EEF8-4488-4DBED0862C1B}"/>
                    </a:ext>
                  </a:extLst>
                </p14:cNvPr>
                <p14:cNvContentPartPr/>
                <p14:nvPr/>
              </p14:nvContentPartPr>
              <p14:xfrm>
                <a:off x="10724011" y="3157031"/>
                <a:ext cx="137520" cy="1188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7929C404-1B0D-EEF8-4488-4DBED0862C1B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0715371" y="3148391"/>
                  <a:ext cx="15516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C2B05108-E9F4-608F-F10C-2BF9BF29941B}"/>
                    </a:ext>
                  </a:extLst>
                </p14:cNvPr>
                <p14:cNvContentPartPr/>
                <p14:nvPr/>
              </p14:nvContentPartPr>
              <p14:xfrm>
                <a:off x="10873771" y="3221831"/>
                <a:ext cx="92520" cy="9180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C2B05108-E9F4-608F-F10C-2BF9BF29941B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0864771" y="3213191"/>
                  <a:ext cx="11016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942A7B22-8850-CF53-1AFE-3BEF60ED6BB8}"/>
                    </a:ext>
                  </a:extLst>
                </p14:cNvPr>
                <p14:cNvContentPartPr/>
                <p14:nvPr/>
              </p14:nvContentPartPr>
              <p14:xfrm>
                <a:off x="11019931" y="3222191"/>
                <a:ext cx="164880" cy="7668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942A7B22-8850-CF53-1AFE-3BEF60ED6BB8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1011291" y="3213551"/>
                  <a:ext cx="18252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6CDF5ED1-CABE-F93D-E665-AF5CD8D0C34B}"/>
                    </a:ext>
                  </a:extLst>
                </p14:cNvPr>
                <p14:cNvContentPartPr/>
                <p14:nvPr/>
              </p14:nvContentPartPr>
              <p14:xfrm>
                <a:off x="10451851" y="3410831"/>
                <a:ext cx="765000" cy="3024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6CDF5ED1-CABE-F93D-E665-AF5CD8D0C34B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0442851" y="3402191"/>
                  <a:ext cx="78264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EFCB794E-96D4-393F-5071-7B74881A5034}"/>
                    </a:ext>
                  </a:extLst>
                </p14:cNvPr>
                <p14:cNvContentPartPr/>
                <p14:nvPr/>
              </p14:nvContentPartPr>
              <p14:xfrm>
                <a:off x="10496131" y="3514151"/>
                <a:ext cx="124920" cy="20088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EFCB794E-96D4-393F-5071-7B74881A5034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0487491" y="3505151"/>
                  <a:ext cx="14256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540CECB5-CD73-FE68-DB73-B3ECCE04535D}"/>
                    </a:ext>
                  </a:extLst>
                </p14:cNvPr>
                <p14:cNvContentPartPr/>
                <p14:nvPr/>
              </p14:nvContentPartPr>
              <p14:xfrm>
                <a:off x="10827691" y="3540071"/>
                <a:ext cx="41400" cy="19872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540CECB5-CD73-FE68-DB73-B3ECCE04535D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0819051" y="3531431"/>
                  <a:ext cx="5904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D4A7562A-3888-5EA1-A38A-8D38A215519E}"/>
                    </a:ext>
                  </a:extLst>
                </p14:cNvPr>
                <p14:cNvContentPartPr/>
                <p14:nvPr/>
              </p14:nvContentPartPr>
              <p14:xfrm>
                <a:off x="10713571" y="3542951"/>
                <a:ext cx="294480" cy="2052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D4A7562A-3888-5EA1-A38A-8D38A215519E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0704571" y="3534311"/>
                  <a:ext cx="3121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A08824FB-ADC9-A6C7-7357-83A76255969D}"/>
                    </a:ext>
                  </a:extLst>
                </p14:cNvPr>
                <p14:cNvContentPartPr/>
                <p14:nvPr/>
              </p14:nvContentPartPr>
              <p14:xfrm>
                <a:off x="11170411" y="2936711"/>
                <a:ext cx="160920" cy="82872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A08824FB-ADC9-A6C7-7357-83A76255969D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1161411" y="2928071"/>
                  <a:ext cx="178560" cy="84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CD0FA40F-555A-A130-BC93-3AFB947141C4}"/>
                    </a:ext>
                  </a:extLst>
                </p14:cNvPr>
                <p14:cNvContentPartPr/>
                <p14:nvPr/>
              </p14:nvContentPartPr>
              <p14:xfrm>
                <a:off x="11351851" y="3553391"/>
                <a:ext cx="213120" cy="24228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CD0FA40F-555A-A130-BC93-3AFB947141C4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1342851" y="3544751"/>
                  <a:ext cx="230760" cy="259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86">
            <p14:nvContentPartPr>
              <p14:cNvPr id="366" name="Ink 365">
                <a:extLst>
                  <a:ext uri="{FF2B5EF4-FFF2-40B4-BE49-F238E27FC236}">
                    <a16:creationId xmlns:a16="http://schemas.microsoft.com/office/drawing/2014/main" id="{AEFF1575-7B54-04E4-B80C-24F96A6E167D}"/>
                  </a:ext>
                </a:extLst>
              </p14:cNvPr>
              <p14:cNvContentPartPr/>
              <p14:nvPr/>
            </p14:nvContentPartPr>
            <p14:xfrm>
              <a:off x="1736611" y="2520911"/>
              <a:ext cx="2283480" cy="675000"/>
            </p14:xfrm>
          </p:contentPart>
        </mc:Choice>
        <mc:Fallback xmlns="">
          <p:pic>
            <p:nvPicPr>
              <p:cNvPr id="366" name="Ink 365">
                <a:extLst>
                  <a:ext uri="{FF2B5EF4-FFF2-40B4-BE49-F238E27FC236}">
                    <a16:creationId xmlns:a16="http://schemas.microsoft.com/office/drawing/2014/main" id="{AEFF1575-7B54-04E4-B80C-24F96A6E167D}"/>
                  </a:ext>
                </a:extLst>
              </p:cNvPr>
              <p:cNvPicPr/>
              <p:nvPr/>
            </p:nvPicPr>
            <p:blipFill>
              <a:blip r:embed="rId387"/>
              <a:stretch>
                <a:fillRect/>
              </a:stretch>
            </p:blipFill>
            <p:spPr>
              <a:xfrm>
                <a:off x="1682611" y="2413271"/>
                <a:ext cx="2391120" cy="89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8">
            <p14:nvContentPartPr>
              <p14:cNvPr id="367" name="Ink 366">
                <a:extLst>
                  <a:ext uri="{FF2B5EF4-FFF2-40B4-BE49-F238E27FC236}">
                    <a16:creationId xmlns:a16="http://schemas.microsoft.com/office/drawing/2014/main" id="{E9613447-1041-F7BD-FABC-3215C696565F}"/>
                  </a:ext>
                </a:extLst>
              </p14:cNvPr>
              <p14:cNvContentPartPr/>
              <p14:nvPr/>
            </p14:nvContentPartPr>
            <p14:xfrm>
              <a:off x="1742011" y="2695871"/>
              <a:ext cx="39600" cy="419760"/>
            </p14:xfrm>
          </p:contentPart>
        </mc:Choice>
        <mc:Fallback xmlns="">
          <p:pic>
            <p:nvPicPr>
              <p:cNvPr id="367" name="Ink 366">
                <a:extLst>
                  <a:ext uri="{FF2B5EF4-FFF2-40B4-BE49-F238E27FC236}">
                    <a16:creationId xmlns:a16="http://schemas.microsoft.com/office/drawing/2014/main" id="{E9613447-1041-F7BD-FABC-3215C696565F}"/>
                  </a:ext>
                </a:extLst>
              </p:cNvPr>
              <p:cNvPicPr/>
              <p:nvPr/>
            </p:nvPicPr>
            <p:blipFill>
              <a:blip r:embed="rId389"/>
              <a:stretch>
                <a:fillRect/>
              </a:stretch>
            </p:blipFill>
            <p:spPr>
              <a:xfrm>
                <a:off x="1688011" y="2588231"/>
                <a:ext cx="147240" cy="63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0">
            <p14:nvContentPartPr>
              <p14:cNvPr id="368" name="Ink 367">
                <a:extLst>
                  <a:ext uri="{FF2B5EF4-FFF2-40B4-BE49-F238E27FC236}">
                    <a16:creationId xmlns:a16="http://schemas.microsoft.com/office/drawing/2014/main" id="{98D253E3-F996-37B4-F294-1752CACE8220}"/>
                  </a:ext>
                </a:extLst>
              </p14:cNvPr>
              <p14:cNvContentPartPr/>
              <p14:nvPr/>
            </p14:nvContentPartPr>
            <p14:xfrm>
              <a:off x="3958171" y="2485271"/>
              <a:ext cx="27720" cy="817920"/>
            </p14:xfrm>
          </p:contentPart>
        </mc:Choice>
        <mc:Fallback xmlns="">
          <p:pic>
            <p:nvPicPr>
              <p:cNvPr id="368" name="Ink 367">
                <a:extLst>
                  <a:ext uri="{FF2B5EF4-FFF2-40B4-BE49-F238E27FC236}">
                    <a16:creationId xmlns:a16="http://schemas.microsoft.com/office/drawing/2014/main" id="{98D253E3-F996-37B4-F294-1752CACE8220}"/>
                  </a:ext>
                </a:extLst>
              </p:cNvPr>
              <p:cNvPicPr/>
              <p:nvPr/>
            </p:nvPicPr>
            <p:blipFill>
              <a:blip r:embed="rId391"/>
              <a:stretch>
                <a:fillRect/>
              </a:stretch>
            </p:blipFill>
            <p:spPr>
              <a:xfrm>
                <a:off x="3904531" y="2377631"/>
                <a:ext cx="135360" cy="10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2">
            <p14:nvContentPartPr>
              <p14:cNvPr id="369" name="Ink 368">
                <a:extLst>
                  <a:ext uri="{FF2B5EF4-FFF2-40B4-BE49-F238E27FC236}">
                    <a16:creationId xmlns:a16="http://schemas.microsoft.com/office/drawing/2014/main" id="{C016879F-1021-9E57-1844-F76FB2338519}"/>
                  </a:ext>
                </a:extLst>
              </p14:cNvPr>
              <p14:cNvContentPartPr/>
              <p14:nvPr/>
            </p14:nvContentPartPr>
            <p14:xfrm>
              <a:off x="1888891" y="3231911"/>
              <a:ext cx="2033280" cy="31320"/>
            </p14:xfrm>
          </p:contentPart>
        </mc:Choice>
        <mc:Fallback xmlns="">
          <p:pic>
            <p:nvPicPr>
              <p:cNvPr id="369" name="Ink 368">
                <a:extLst>
                  <a:ext uri="{FF2B5EF4-FFF2-40B4-BE49-F238E27FC236}">
                    <a16:creationId xmlns:a16="http://schemas.microsoft.com/office/drawing/2014/main" id="{C016879F-1021-9E57-1844-F76FB2338519}"/>
                  </a:ext>
                </a:extLst>
              </p:cNvPr>
              <p:cNvPicPr/>
              <p:nvPr/>
            </p:nvPicPr>
            <p:blipFill>
              <a:blip r:embed="rId393"/>
              <a:stretch>
                <a:fillRect/>
              </a:stretch>
            </p:blipFill>
            <p:spPr>
              <a:xfrm>
                <a:off x="1834891" y="3124271"/>
                <a:ext cx="2140920" cy="246960"/>
              </a:xfrm>
              <a:prstGeom prst="rect">
                <a:avLst/>
              </a:prstGeom>
            </p:spPr>
          </p:pic>
        </mc:Fallback>
      </mc:AlternateContent>
      <p:grpSp>
        <p:nvGrpSpPr>
          <p:cNvPr id="437" name="Group 436">
            <a:extLst>
              <a:ext uri="{FF2B5EF4-FFF2-40B4-BE49-F238E27FC236}">
                <a16:creationId xmlns:a16="http://schemas.microsoft.com/office/drawing/2014/main" id="{F59968B3-B53C-7439-3282-A18C7E326EB7}"/>
              </a:ext>
            </a:extLst>
          </p:cNvPr>
          <p:cNvGrpSpPr/>
          <p:nvPr/>
        </p:nvGrpSpPr>
        <p:grpSpPr>
          <a:xfrm>
            <a:off x="429091" y="3581471"/>
            <a:ext cx="4176000" cy="2429640"/>
            <a:chOff x="429091" y="3581471"/>
            <a:chExt cx="4176000" cy="242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16689649-790F-D9F5-53FB-37A9D090914E}"/>
                    </a:ext>
                  </a:extLst>
                </p14:cNvPr>
                <p14:cNvContentPartPr/>
                <p14:nvPr/>
              </p14:nvContentPartPr>
              <p14:xfrm>
                <a:off x="1580731" y="3859751"/>
                <a:ext cx="208800" cy="1620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16689649-790F-D9F5-53FB-37A9D090914E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572091" y="3851111"/>
                  <a:ext cx="22644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1D653836-D131-DB02-C09B-B741AC76D7C9}"/>
                    </a:ext>
                  </a:extLst>
                </p14:cNvPr>
                <p14:cNvContentPartPr/>
                <p14:nvPr/>
              </p14:nvContentPartPr>
              <p14:xfrm>
                <a:off x="1557691" y="3960191"/>
                <a:ext cx="274680" cy="2844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1D653836-D131-DB02-C09B-B741AC76D7C9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549051" y="3951551"/>
                  <a:ext cx="29232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11D6507A-4361-0C95-628B-F22FB008BBA0}"/>
                    </a:ext>
                  </a:extLst>
                </p14:cNvPr>
                <p14:cNvContentPartPr/>
                <p14:nvPr/>
              </p14:nvContentPartPr>
              <p14:xfrm>
                <a:off x="2202811" y="3661751"/>
                <a:ext cx="276840" cy="20808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11D6507A-4361-0C95-628B-F22FB008BBA0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2193811" y="3652751"/>
                  <a:ext cx="2944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9E3C2692-EAA1-7A4A-DB01-B0A80C8D0DD6}"/>
                    </a:ext>
                  </a:extLst>
                </p14:cNvPr>
                <p14:cNvContentPartPr/>
                <p14:nvPr/>
              </p14:nvContentPartPr>
              <p14:xfrm>
                <a:off x="2352211" y="3778031"/>
                <a:ext cx="120600" cy="10728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9E3C2692-EAA1-7A4A-DB01-B0A80C8D0DD6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2343211" y="3769031"/>
                  <a:ext cx="13824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EC4FC56F-9FFB-2AC5-6C05-AB6C0A42F4F1}"/>
                    </a:ext>
                  </a:extLst>
                </p14:cNvPr>
                <p14:cNvContentPartPr/>
                <p14:nvPr/>
              </p14:nvContentPartPr>
              <p14:xfrm>
                <a:off x="2133691" y="3967751"/>
                <a:ext cx="443880" cy="2880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EC4FC56F-9FFB-2AC5-6C05-AB6C0A42F4F1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2125051" y="3958751"/>
                  <a:ext cx="4615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F9CD0279-0BDA-4A86-EB59-2E074633FB4C}"/>
                    </a:ext>
                  </a:extLst>
                </p14:cNvPr>
                <p14:cNvContentPartPr/>
                <p14:nvPr/>
              </p14:nvContentPartPr>
              <p14:xfrm>
                <a:off x="2327011" y="4104911"/>
                <a:ext cx="43920" cy="19692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F9CD0279-0BDA-4A86-EB59-2E074633FB4C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2318011" y="4095911"/>
                  <a:ext cx="6156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8B442226-908B-449B-E231-6DF332E08A69}"/>
                    </a:ext>
                  </a:extLst>
                </p14:cNvPr>
                <p14:cNvContentPartPr/>
                <p14:nvPr/>
              </p14:nvContentPartPr>
              <p14:xfrm>
                <a:off x="2202451" y="4068911"/>
                <a:ext cx="314640" cy="5040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8B442226-908B-449B-E231-6DF332E08A69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2193451" y="4059911"/>
                  <a:ext cx="33228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A180DBD9-F01F-6672-279C-BB2B48210C8E}"/>
                    </a:ext>
                  </a:extLst>
                </p14:cNvPr>
                <p14:cNvContentPartPr/>
                <p14:nvPr/>
              </p14:nvContentPartPr>
              <p14:xfrm>
                <a:off x="2770531" y="3627911"/>
                <a:ext cx="192960" cy="24948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A180DBD9-F01F-6672-279C-BB2B48210C8E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2761891" y="3619271"/>
                  <a:ext cx="21060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4B1F6E79-8024-7F20-14D7-D7C2A1E9D0FE}"/>
                    </a:ext>
                  </a:extLst>
                </p14:cNvPr>
                <p14:cNvContentPartPr/>
                <p14:nvPr/>
              </p14:nvContentPartPr>
              <p14:xfrm>
                <a:off x="3108571" y="3652751"/>
                <a:ext cx="13680" cy="20880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4B1F6E79-8024-7F20-14D7-D7C2A1E9D0F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3099931" y="3643751"/>
                  <a:ext cx="3132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11D16B3B-5D4F-5DF6-10AB-DA97495201E9}"/>
                    </a:ext>
                  </a:extLst>
                </p14:cNvPr>
                <p14:cNvContentPartPr/>
                <p14:nvPr/>
              </p14:nvContentPartPr>
              <p14:xfrm>
                <a:off x="2998771" y="3637271"/>
                <a:ext cx="254520" cy="2052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11D16B3B-5D4F-5DF6-10AB-DA97495201E9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2989771" y="3628631"/>
                  <a:ext cx="2721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37168815-FB65-05DA-29D8-BE088C126FF8}"/>
                    </a:ext>
                  </a:extLst>
                </p14:cNvPr>
                <p14:cNvContentPartPr/>
                <p14:nvPr/>
              </p14:nvContentPartPr>
              <p14:xfrm>
                <a:off x="2725891" y="3888191"/>
                <a:ext cx="638280" cy="7236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37168815-FB65-05DA-29D8-BE088C126FF8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2716891" y="3879191"/>
                  <a:ext cx="65592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E66D7B6C-EEF0-09A1-1269-8FE3D5C59ADE}"/>
                    </a:ext>
                  </a:extLst>
                </p14:cNvPr>
                <p14:cNvContentPartPr/>
                <p14:nvPr/>
              </p14:nvContentPartPr>
              <p14:xfrm>
                <a:off x="2778811" y="4046951"/>
                <a:ext cx="143280" cy="22032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E66D7B6C-EEF0-09A1-1269-8FE3D5C59ADE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2770171" y="4037951"/>
                  <a:ext cx="16092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65515097-725B-2762-1F0D-0C1312C1C849}"/>
                    </a:ext>
                  </a:extLst>
                </p14:cNvPr>
                <p14:cNvContentPartPr/>
                <p14:nvPr/>
              </p14:nvContentPartPr>
              <p14:xfrm>
                <a:off x="3042691" y="4003391"/>
                <a:ext cx="160560" cy="24228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65515097-725B-2762-1F0D-0C1312C1C849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3034051" y="3994391"/>
                  <a:ext cx="17820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C0544DB6-1F9B-6556-9796-882C42939BFB}"/>
                    </a:ext>
                  </a:extLst>
                </p14:cNvPr>
                <p14:cNvContentPartPr/>
                <p14:nvPr/>
              </p14:nvContentPartPr>
              <p14:xfrm>
                <a:off x="3428611" y="3581471"/>
                <a:ext cx="14760" cy="74988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C0544DB6-1F9B-6556-9796-882C42939BFB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3419611" y="3572471"/>
                  <a:ext cx="32400" cy="76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2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7A4780BD-C675-6C21-E64D-27E40C5F76D8}"/>
                    </a:ext>
                  </a:extLst>
                </p14:cNvPr>
                <p14:cNvContentPartPr/>
                <p14:nvPr/>
              </p14:nvContentPartPr>
              <p14:xfrm>
                <a:off x="3507451" y="4186631"/>
                <a:ext cx="35640" cy="13356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7A4780BD-C675-6C21-E64D-27E40C5F76D8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3498811" y="4177991"/>
                  <a:ext cx="532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4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18CE72E1-44FF-B7A4-D428-A7F878B2EFF0}"/>
                    </a:ext>
                  </a:extLst>
                </p14:cNvPr>
                <p14:cNvContentPartPr/>
                <p14:nvPr/>
              </p14:nvContentPartPr>
              <p14:xfrm>
                <a:off x="3613291" y="4142711"/>
                <a:ext cx="9360" cy="19368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18CE72E1-44FF-B7A4-D428-A7F878B2EFF0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3604291" y="4133711"/>
                  <a:ext cx="2700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61BA21C3-0819-E6D5-70E0-79F85B6DC7F5}"/>
                    </a:ext>
                  </a:extLst>
                </p14:cNvPr>
                <p14:cNvContentPartPr/>
                <p14:nvPr/>
              </p14:nvContentPartPr>
              <p14:xfrm>
                <a:off x="3525091" y="4264031"/>
                <a:ext cx="114480" cy="828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61BA21C3-0819-E6D5-70E0-79F85B6DC7F5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3516091" y="4255031"/>
                  <a:ext cx="13212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7219EA8B-ADB7-B7B9-1CB4-2C4530D41B63}"/>
                    </a:ext>
                  </a:extLst>
                </p14:cNvPr>
                <p14:cNvContentPartPr/>
                <p14:nvPr/>
              </p14:nvContentPartPr>
              <p14:xfrm>
                <a:off x="3637051" y="4310831"/>
                <a:ext cx="73800" cy="9900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7219EA8B-ADB7-B7B9-1CB4-2C4530D41B63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3628411" y="4301831"/>
                  <a:ext cx="9144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4A48224D-0CDC-4BC3-7DBA-9D3C8F39678E}"/>
                    </a:ext>
                  </a:extLst>
                </p14:cNvPr>
                <p14:cNvContentPartPr/>
                <p14:nvPr/>
              </p14:nvContentPartPr>
              <p14:xfrm>
                <a:off x="3736411" y="4299671"/>
                <a:ext cx="132840" cy="10980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4A48224D-0CDC-4BC3-7DBA-9D3C8F39678E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3727411" y="4290671"/>
                  <a:ext cx="1504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D315AF75-5AD4-00AC-9525-79D4703119E2}"/>
                    </a:ext>
                  </a:extLst>
                </p14:cNvPr>
                <p14:cNvContentPartPr/>
                <p14:nvPr/>
              </p14:nvContentPartPr>
              <p14:xfrm>
                <a:off x="3511771" y="4188071"/>
                <a:ext cx="27360" cy="22140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D315AF75-5AD4-00AC-9525-79D4703119E2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3502771" y="4179071"/>
                  <a:ext cx="4500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838DD77A-EB17-A42D-33D9-9F19AC42AC15}"/>
                    </a:ext>
                  </a:extLst>
                </p14:cNvPr>
                <p14:cNvContentPartPr/>
                <p14:nvPr/>
              </p14:nvContentPartPr>
              <p14:xfrm>
                <a:off x="856771" y="4647431"/>
                <a:ext cx="154080" cy="29772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838DD77A-EB17-A42D-33D9-9F19AC42AC15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848131" y="4638791"/>
                  <a:ext cx="17172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6AB58835-402E-AC21-F905-7F84571C1AB2}"/>
                    </a:ext>
                  </a:extLst>
                </p14:cNvPr>
                <p14:cNvContentPartPr/>
                <p14:nvPr/>
              </p14:nvContentPartPr>
              <p14:xfrm>
                <a:off x="1064131" y="4669031"/>
                <a:ext cx="118440" cy="28440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6AB58835-402E-AC21-F905-7F84571C1AB2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1055131" y="4660391"/>
                  <a:ext cx="13608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3ACF70CD-0329-B50F-F3E7-6B5DC40244F2}"/>
                    </a:ext>
                  </a:extLst>
                </p14:cNvPr>
                <p14:cNvContentPartPr/>
                <p14:nvPr/>
              </p14:nvContentPartPr>
              <p14:xfrm>
                <a:off x="745171" y="5057471"/>
                <a:ext cx="546120" cy="2592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3ACF70CD-0329-B50F-F3E7-6B5DC40244F2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736531" y="5048831"/>
                  <a:ext cx="5637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B690402D-31AE-5E27-0E68-4BB9C5589EB0}"/>
                    </a:ext>
                  </a:extLst>
                </p14:cNvPr>
                <p14:cNvContentPartPr/>
                <p14:nvPr/>
              </p14:nvContentPartPr>
              <p14:xfrm>
                <a:off x="769651" y="5156111"/>
                <a:ext cx="196560" cy="27216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B690402D-31AE-5E27-0E68-4BB9C5589EB0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761011" y="5147111"/>
                  <a:ext cx="21420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76AC176D-2E95-B1F5-6A77-76F5648B73D3}"/>
                    </a:ext>
                  </a:extLst>
                </p14:cNvPr>
                <p14:cNvContentPartPr/>
                <p14:nvPr/>
              </p14:nvContentPartPr>
              <p14:xfrm>
                <a:off x="1095091" y="5189951"/>
                <a:ext cx="27360" cy="20556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76AC176D-2E95-B1F5-6A77-76F5648B73D3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1086451" y="5181311"/>
                  <a:ext cx="450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C5417D33-F724-BAD7-ADE4-BDACE07F88B4}"/>
                    </a:ext>
                  </a:extLst>
                </p14:cNvPr>
                <p14:cNvContentPartPr/>
                <p14:nvPr/>
              </p14:nvContentPartPr>
              <p14:xfrm>
                <a:off x="963691" y="5199311"/>
                <a:ext cx="278640" cy="2412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C5417D33-F724-BAD7-ADE4-BDACE07F88B4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954691" y="5190311"/>
                  <a:ext cx="2962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64CDDD8F-8176-CF9E-7284-7FDDB7D97F44}"/>
                    </a:ext>
                  </a:extLst>
                </p14:cNvPr>
                <p14:cNvContentPartPr/>
                <p14:nvPr/>
              </p14:nvContentPartPr>
              <p14:xfrm>
                <a:off x="1343491" y="4611431"/>
                <a:ext cx="66240" cy="87012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64CDDD8F-8176-CF9E-7284-7FDDB7D97F44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1334851" y="4602791"/>
                  <a:ext cx="83880" cy="88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EAB2DC60-71FF-C2BA-E710-BDD8BE401C9D}"/>
                    </a:ext>
                  </a:extLst>
                </p14:cNvPr>
                <p14:cNvContentPartPr/>
                <p14:nvPr/>
              </p14:nvContentPartPr>
              <p14:xfrm>
                <a:off x="1519171" y="5339351"/>
                <a:ext cx="19080" cy="15588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EAB2DC60-71FF-C2BA-E710-BDD8BE401C9D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1510531" y="5330351"/>
                  <a:ext cx="367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EB978E5C-08F5-1918-2B04-6E26D3412855}"/>
                    </a:ext>
                  </a:extLst>
                </p14:cNvPr>
                <p14:cNvContentPartPr/>
                <p14:nvPr/>
              </p14:nvContentPartPr>
              <p14:xfrm>
                <a:off x="1603411" y="5333591"/>
                <a:ext cx="12600" cy="15156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EB978E5C-08F5-1918-2B04-6E26D3412855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1594411" y="5324951"/>
                  <a:ext cx="3024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2E4BB11E-994B-768B-BDF0-92459EF940A3}"/>
                    </a:ext>
                  </a:extLst>
                </p14:cNvPr>
                <p14:cNvContentPartPr/>
                <p14:nvPr/>
              </p14:nvContentPartPr>
              <p14:xfrm>
                <a:off x="1505851" y="5429351"/>
                <a:ext cx="141840" cy="3708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2E4BB11E-994B-768B-BDF0-92459EF940A3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1497211" y="5420351"/>
                  <a:ext cx="1594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DAB9584E-03ED-2A4E-4DB3-54DE8BA24C60}"/>
                    </a:ext>
                  </a:extLst>
                </p14:cNvPr>
                <p14:cNvContentPartPr/>
                <p14:nvPr/>
              </p14:nvContentPartPr>
              <p14:xfrm>
                <a:off x="1651651" y="5512151"/>
                <a:ext cx="87120" cy="7344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DAB9584E-03ED-2A4E-4DB3-54DE8BA24C60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1643011" y="5503151"/>
                  <a:ext cx="10476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82FEC997-909F-5B34-5B13-DF48A214079E}"/>
                    </a:ext>
                  </a:extLst>
                </p14:cNvPr>
                <p14:cNvContentPartPr/>
                <p14:nvPr/>
              </p14:nvContentPartPr>
              <p14:xfrm>
                <a:off x="1783051" y="5467511"/>
                <a:ext cx="122400" cy="10656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82FEC997-909F-5B34-5B13-DF48A214079E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1774411" y="5458871"/>
                  <a:ext cx="14004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EBBA969F-672D-58E7-7B0B-562399234563}"/>
                    </a:ext>
                  </a:extLst>
                </p14:cNvPr>
                <p14:cNvContentPartPr/>
                <p14:nvPr/>
              </p14:nvContentPartPr>
              <p14:xfrm>
                <a:off x="1953331" y="4989431"/>
                <a:ext cx="254520" cy="4860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EBBA969F-672D-58E7-7B0B-562399234563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1944331" y="4980431"/>
                  <a:ext cx="27216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F870FDFF-D20E-1333-2398-89FEA50ED5C3}"/>
                    </a:ext>
                  </a:extLst>
                </p14:cNvPr>
                <p14:cNvContentPartPr/>
                <p14:nvPr/>
              </p14:nvContentPartPr>
              <p14:xfrm>
                <a:off x="1994371" y="5104991"/>
                <a:ext cx="147600" cy="756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F870FDFF-D20E-1333-2398-89FEA50ED5C3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1985731" y="5095991"/>
                  <a:ext cx="16524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0031DBE9-E51B-8934-4B5B-14E5470DC5E2}"/>
                    </a:ext>
                  </a:extLst>
                </p14:cNvPr>
                <p14:cNvContentPartPr/>
                <p14:nvPr/>
              </p14:nvContentPartPr>
              <p14:xfrm>
                <a:off x="2862331" y="4696031"/>
                <a:ext cx="314640" cy="20448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0031DBE9-E51B-8934-4B5B-14E5470DC5E2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2853691" y="4687031"/>
                  <a:ext cx="3322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E8016AC8-835F-9C86-509F-393E1B636566}"/>
                    </a:ext>
                  </a:extLst>
                </p14:cNvPr>
                <p14:cNvContentPartPr/>
                <p14:nvPr/>
              </p14:nvContentPartPr>
              <p14:xfrm>
                <a:off x="2979691" y="4861271"/>
                <a:ext cx="118800" cy="8064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E8016AC8-835F-9C86-509F-393E1B636566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2971051" y="4852631"/>
                  <a:ext cx="13644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1E1DF1F4-6989-73EF-8C95-01FB7560EA71}"/>
                    </a:ext>
                  </a:extLst>
                </p14:cNvPr>
                <p14:cNvContentPartPr/>
                <p14:nvPr/>
              </p14:nvContentPartPr>
              <p14:xfrm>
                <a:off x="2377411" y="4966751"/>
                <a:ext cx="1529640" cy="6768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1E1DF1F4-6989-73EF-8C95-01FB7560EA71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2368411" y="4958111"/>
                  <a:ext cx="154728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8ACFBDD1-CBF2-A442-6D51-02B6CD8D433C}"/>
                    </a:ext>
                  </a:extLst>
                </p14:cNvPr>
                <p14:cNvContentPartPr/>
                <p14:nvPr/>
              </p14:nvContentPartPr>
              <p14:xfrm>
                <a:off x="2503771" y="5207591"/>
                <a:ext cx="29160" cy="24948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8ACFBDD1-CBF2-A442-6D51-02B6CD8D433C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2495131" y="5198951"/>
                  <a:ext cx="4680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78680F14-77E4-3C23-3974-44197FE1861A}"/>
                    </a:ext>
                  </a:extLst>
                </p14:cNvPr>
                <p14:cNvContentPartPr/>
                <p14:nvPr/>
              </p14:nvContentPartPr>
              <p14:xfrm>
                <a:off x="2366611" y="5205071"/>
                <a:ext cx="320040" cy="3672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78680F14-77E4-3C23-3974-44197FE1861A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2357971" y="5196071"/>
                  <a:ext cx="3376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8232859E-E2D3-F02F-72B4-A5C9E8A2BDAE}"/>
                    </a:ext>
                  </a:extLst>
                </p14:cNvPr>
                <p14:cNvContentPartPr/>
                <p14:nvPr/>
              </p14:nvContentPartPr>
              <p14:xfrm>
                <a:off x="2793931" y="5138471"/>
                <a:ext cx="154800" cy="44244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8232859E-E2D3-F02F-72B4-A5C9E8A2BDAE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2784931" y="5129471"/>
                  <a:ext cx="172440" cy="46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4E7C4E2B-1F9E-F777-BD39-E9A8A4E06370}"/>
                    </a:ext>
                  </a:extLst>
                </p14:cNvPr>
                <p14:cNvContentPartPr/>
                <p14:nvPr/>
              </p14:nvContentPartPr>
              <p14:xfrm>
                <a:off x="2975731" y="5179151"/>
                <a:ext cx="264240" cy="34812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4E7C4E2B-1F9E-F777-BD39-E9A8A4E06370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2966731" y="5170511"/>
                  <a:ext cx="281880" cy="36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69169EFE-FE8B-EFD2-9412-99E7E60AEFD7}"/>
                    </a:ext>
                  </a:extLst>
                </p14:cNvPr>
                <p14:cNvContentPartPr/>
                <p14:nvPr/>
              </p14:nvContentPartPr>
              <p14:xfrm>
                <a:off x="3237451" y="5471471"/>
                <a:ext cx="151920" cy="10440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69169EFE-FE8B-EFD2-9412-99E7E60AEFD7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3228451" y="5462831"/>
                  <a:ext cx="1695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3DE8F0DC-BCD3-5D71-AA7A-F6DD242DAD0D}"/>
                    </a:ext>
                  </a:extLst>
                </p14:cNvPr>
                <p14:cNvContentPartPr/>
                <p14:nvPr/>
              </p14:nvContentPartPr>
              <p14:xfrm>
                <a:off x="3448771" y="5344391"/>
                <a:ext cx="172800" cy="1296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3DE8F0DC-BCD3-5D71-AA7A-F6DD242DAD0D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3439771" y="5335391"/>
                  <a:ext cx="1904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2323DE61-3851-DBAE-5031-32B9146807D0}"/>
                    </a:ext>
                  </a:extLst>
                </p14:cNvPr>
                <p14:cNvContentPartPr/>
                <p14:nvPr/>
              </p14:nvContentPartPr>
              <p14:xfrm>
                <a:off x="3884011" y="5437991"/>
                <a:ext cx="360" cy="36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2323DE61-3851-DBAE-5031-32B9146807D0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3875011" y="54289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6F467DC1-D1B4-F4FC-26DF-4F0AD31BEABA}"/>
                    </a:ext>
                  </a:extLst>
                </p14:cNvPr>
                <p14:cNvContentPartPr/>
                <p14:nvPr/>
              </p14:nvContentPartPr>
              <p14:xfrm>
                <a:off x="3681691" y="5153231"/>
                <a:ext cx="177120" cy="41328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6F467DC1-D1B4-F4FC-26DF-4F0AD31BEABA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3673051" y="5144231"/>
                  <a:ext cx="194760" cy="43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F2EB74AD-48B9-667B-6F37-9EFE2559ACD7}"/>
                    </a:ext>
                  </a:extLst>
                </p14:cNvPr>
                <p14:cNvContentPartPr/>
                <p14:nvPr/>
              </p14:nvContentPartPr>
              <p14:xfrm>
                <a:off x="3903811" y="5449871"/>
                <a:ext cx="107640" cy="12816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F2EB74AD-48B9-667B-6F37-9EFE2559ACD7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3895171" y="5440871"/>
                  <a:ext cx="1252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69AC3FE7-4DCA-44EF-47F0-B03AA8D6D398}"/>
                    </a:ext>
                  </a:extLst>
                </p14:cNvPr>
                <p14:cNvContentPartPr/>
                <p14:nvPr/>
              </p14:nvContentPartPr>
              <p14:xfrm>
                <a:off x="4004971" y="5088071"/>
                <a:ext cx="215640" cy="56484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69AC3FE7-4DCA-44EF-47F0-B03AA8D6D398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3996331" y="5079431"/>
                  <a:ext cx="233280" cy="58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5541F72C-FB3C-A8BB-E73D-97A925F957F5}"/>
                    </a:ext>
                  </a:extLst>
                </p14:cNvPr>
                <p14:cNvContentPartPr/>
                <p14:nvPr/>
              </p14:nvContentPartPr>
              <p14:xfrm>
                <a:off x="3858811" y="4958471"/>
                <a:ext cx="399960" cy="1332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5541F72C-FB3C-A8BB-E73D-97A925F957F5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3849811" y="4949471"/>
                  <a:ext cx="41760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7839EE88-856E-A4B0-B2D9-5C3953B57EA0}"/>
                    </a:ext>
                  </a:extLst>
                </p14:cNvPr>
                <p14:cNvContentPartPr/>
                <p14:nvPr/>
              </p14:nvContentPartPr>
              <p14:xfrm>
                <a:off x="429091" y="4435751"/>
                <a:ext cx="4176000" cy="157536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7839EE88-856E-A4B0-B2D9-5C3953B57EA0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420091" y="4427111"/>
                  <a:ext cx="4193640" cy="159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C7890C9B-F256-2711-A4B5-25F91A31CCC3}"/>
                    </a:ext>
                  </a:extLst>
                </p14:cNvPr>
                <p14:cNvContentPartPr/>
                <p14:nvPr/>
              </p14:nvContentPartPr>
              <p14:xfrm>
                <a:off x="527731" y="4427831"/>
                <a:ext cx="4038840" cy="10332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C7890C9B-F256-2711-A4B5-25F91A31CCC3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518731" y="4418831"/>
                  <a:ext cx="4056480" cy="12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2" name="Group 441">
            <a:extLst>
              <a:ext uri="{FF2B5EF4-FFF2-40B4-BE49-F238E27FC236}">
                <a16:creationId xmlns:a16="http://schemas.microsoft.com/office/drawing/2014/main" id="{EC49F9B1-39F9-E1C9-2945-9FDA3C85DEE9}"/>
              </a:ext>
            </a:extLst>
          </p:cNvPr>
          <p:cNvGrpSpPr/>
          <p:nvPr/>
        </p:nvGrpSpPr>
        <p:grpSpPr>
          <a:xfrm>
            <a:off x="5523091" y="4364831"/>
            <a:ext cx="1593720" cy="376560"/>
            <a:chOff x="5523091" y="4364831"/>
            <a:chExt cx="1593720" cy="37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03D4F713-6D31-5973-A303-505A285684F7}"/>
                    </a:ext>
                  </a:extLst>
                </p14:cNvPr>
                <p14:cNvContentPartPr/>
                <p14:nvPr/>
              </p14:nvContentPartPr>
              <p14:xfrm>
                <a:off x="5523091" y="4364831"/>
                <a:ext cx="1321560" cy="37656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03D4F713-6D31-5973-A303-505A285684F7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5514451" y="4356191"/>
                  <a:ext cx="1339200" cy="39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372CFD9D-827D-5CFD-2888-CF6094A49B52}"/>
                    </a:ext>
                  </a:extLst>
                </p14:cNvPr>
                <p14:cNvContentPartPr/>
                <p14:nvPr/>
              </p14:nvContentPartPr>
              <p14:xfrm>
                <a:off x="6476731" y="4451951"/>
                <a:ext cx="360" cy="36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372CFD9D-827D-5CFD-2888-CF6094A49B52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6468091" y="44429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28D75E0C-0D46-A764-3564-5324CCED1CCC}"/>
                    </a:ext>
                  </a:extLst>
                </p14:cNvPr>
                <p14:cNvContentPartPr/>
                <p14:nvPr/>
              </p14:nvContentPartPr>
              <p14:xfrm>
                <a:off x="6967411" y="4651391"/>
                <a:ext cx="149400" cy="1440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28D75E0C-0D46-A764-3564-5324CCED1CCC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6958411" y="4642391"/>
                  <a:ext cx="167040" cy="32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98">
            <p14:nvContentPartPr>
              <p14:cNvPr id="443" name="Ink 442">
                <a:extLst>
                  <a:ext uri="{FF2B5EF4-FFF2-40B4-BE49-F238E27FC236}">
                    <a16:creationId xmlns:a16="http://schemas.microsoft.com/office/drawing/2014/main" id="{8009EBD0-D228-1D93-5D47-7ECE9E1479FB}"/>
                  </a:ext>
                </a:extLst>
              </p14:cNvPr>
              <p14:cNvContentPartPr/>
              <p14:nvPr/>
            </p14:nvContentPartPr>
            <p14:xfrm>
              <a:off x="7345771" y="4378151"/>
              <a:ext cx="1731960" cy="535320"/>
            </p14:xfrm>
          </p:contentPart>
        </mc:Choice>
        <mc:Fallback xmlns="">
          <p:pic>
            <p:nvPicPr>
              <p:cNvPr id="443" name="Ink 442">
                <a:extLst>
                  <a:ext uri="{FF2B5EF4-FFF2-40B4-BE49-F238E27FC236}">
                    <a16:creationId xmlns:a16="http://schemas.microsoft.com/office/drawing/2014/main" id="{8009EBD0-D228-1D93-5D47-7ECE9E1479FB}"/>
                  </a:ext>
                </a:extLst>
              </p:cNvPr>
              <p:cNvPicPr/>
              <p:nvPr/>
            </p:nvPicPr>
            <p:blipFill>
              <a:blip r:embed="rId499"/>
              <a:stretch>
                <a:fillRect/>
              </a:stretch>
            </p:blipFill>
            <p:spPr>
              <a:xfrm>
                <a:off x="7336771" y="4369151"/>
                <a:ext cx="1749600" cy="552960"/>
              </a:xfrm>
              <a:prstGeom prst="rect">
                <a:avLst/>
              </a:prstGeom>
            </p:spPr>
          </p:pic>
        </mc:Fallback>
      </mc:AlternateContent>
      <p:grpSp>
        <p:nvGrpSpPr>
          <p:cNvPr id="447" name="Group 446">
            <a:extLst>
              <a:ext uri="{FF2B5EF4-FFF2-40B4-BE49-F238E27FC236}">
                <a16:creationId xmlns:a16="http://schemas.microsoft.com/office/drawing/2014/main" id="{0B779C95-8D77-67A6-A517-6ACCE1C8109D}"/>
              </a:ext>
            </a:extLst>
          </p:cNvPr>
          <p:cNvGrpSpPr/>
          <p:nvPr/>
        </p:nvGrpSpPr>
        <p:grpSpPr>
          <a:xfrm>
            <a:off x="9272851" y="4283831"/>
            <a:ext cx="1520280" cy="511560"/>
            <a:chOff x="9272851" y="4283831"/>
            <a:chExt cx="1520280" cy="51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0ED39350-1560-2463-56F2-4D33274F28DC}"/>
                    </a:ext>
                  </a:extLst>
                </p14:cNvPr>
                <p14:cNvContentPartPr/>
                <p14:nvPr/>
              </p14:nvContentPartPr>
              <p14:xfrm>
                <a:off x="9272851" y="4283831"/>
                <a:ext cx="1520280" cy="51156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0ED39350-1560-2463-56F2-4D33274F28DC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9263851" y="4274831"/>
                  <a:ext cx="1537920" cy="52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E3996D47-79B1-BF91-A293-3EED24F70282}"/>
                    </a:ext>
                  </a:extLst>
                </p14:cNvPr>
                <p14:cNvContentPartPr/>
                <p14:nvPr/>
              </p14:nvContentPartPr>
              <p14:xfrm>
                <a:off x="10306771" y="4402271"/>
                <a:ext cx="360" cy="36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E3996D47-79B1-BF91-A293-3EED24F70282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0298131" y="43932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7625C354-973E-6C67-5872-0A3C14523C9D}"/>
                    </a:ext>
                  </a:extLst>
                </p14:cNvPr>
                <p14:cNvContentPartPr/>
                <p14:nvPr/>
              </p14:nvContentPartPr>
              <p14:xfrm>
                <a:off x="9998251" y="4349711"/>
                <a:ext cx="429120" cy="2880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7625C354-973E-6C67-5872-0A3C14523C9D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9989611" y="4340711"/>
                  <a:ext cx="446760" cy="4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432BFCDE-9989-4B27-9991-33FAB4D3D41D}"/>
              </a:ext>
            </a:extLst>
          </p:cNvPr>
          <p:cNvGrpSpPr/>
          <p:nvPr/>
        </p:nvGrpSpPr>
        <p:grpSpPr>
          <a:xfrm>
            <a:off x="942091" y="6045671"/>
            <a:ext cx="267480" cy="389880"/>
            <a:chOff x="942091" y="6045671"/>
            <a:chExt cx="267480" cy="38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6D5A0530-C13F-A5D3-43AB-AA52FB12AB00}"/>
                    </a:ext>
                  </a:extLst>
                </p14:cNvPr>
                <p14:cNvContentPartPr/>
                <p14:nvPr/>
              </p14:nvContentPartPr>
              <p14:xfrm>
                <a:off x="942091" y="6045671"/>
                <a:ext cx="147240" cy="36468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6D5A0530-C13F-A5D3-43AB-AA52FB12AB00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933091" y="6036671"/>
                  <a:ext cx="164880" cy="38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58FFA47E-E087-DDB1-90FF-F42C1951A6F1}"/>
                    </a:ext>
                  </a:extLst>
                </p14:cNvPr>
                <p14:cNvContentPartPr/>
                <p14:nvPr/>
              </p14:nvContentPartPr>
              <p14:xfrm>
                <a:off x="1003651" y="6413231"/>
                <a:ext cx="205920" cy="2232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58FFA47E-E087-DDB1-90FF-F42C1951A6F1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994651" y="6404231"/>
                  <a:ext cx="223560" cy="3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9" name="Group 458">
            <a:extLst>
              <a:ext uri="{FF2B5EF4-FFF2-40B4-BE49-F238E27FC236}">
                <a16:creationId xmlns:a16="http://schemas.microsoft.com/office/drawing/2014/main" id="{A66DBB7B-5E97-B9B7-DFFF-67364B306EF2}"/>
              </a:ext>
            </a:extLst>
          </p:cNvPr>
          <p:cNvGrpSpPr/>
          <p:nvPr/>
        </p:nvGrpSpPr>
        <p:grpSpPr>
          <a:xfrm>
            <a:off x="1412251" y="6019391"/>
            <a:ext cx="976680" cy="538560"/>
            <a:chOff x="1412251" y="6019391"/>
            <a:chExt cx="976680" cy="538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DA76E002-9DB7-897E-08D1-B79709BBBE2E}"/>
                    </a:ext>
                  </a:extLst>
                </p14:cNvPr>
                <p14:cNvContentPartPr/>
                <p14:nvPr/>
              </p14:nvContentPartPr>
              <p14:xfrm>
                <a:off x="1412251" y="6019391"/>
                <a:ext cx="976680" cy="53856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DA76E002-9DB7-897E-08D1-B79709BBBE2E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1403251" y="6010751"/>
                  <a:ext cx="994320" cy="55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4EFC5379-7C3E-D739-A6AF-08B1EDB8C4AA}"/>
                    </a:ext>
                  </a:extLst>
                </p14:cNvPr>
                <p14:cNvContentPartPr/>
                <p14:nvPr/>
              </p14:nvContentPartPr>
              <p14:xfrm>
                <a:off x="1986811" y="6165191"/>
                <a:ext cx="23400" cy="2412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4EFC5379-7C3E-D739-A6AF-08B1EDB8C4AA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1977811" y="6156191"/>
                  <a:ext cx="41040" cy="41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13">
            <p14:nvContentPartPr>
              <p14:cNvPr id="457" name="Ink 456">
                <a:extLst>
                  <a:ext uri="{FF2B5EF4-FFF2-40B4-BE49-F238E27FC236}">
                    <a16:creationId xmlns:a16="http://schemas.microsoft.com/office/drawing/2014/main" id="{4E5B1272-361C-A6F4-AA8C-2F1212D5039B}"/>
                  </a:ext>
                </a:extLst>
              </p14:cNvPr>
              <p14:cNvContentPartPr/>
              <p14:nvPr/>
            </p14:nvContentPartPr>
            <p14:xfrm>
              <a:off x="2612491" y="6283271"/>
              <a:ext cx="1184040" cy="316080"/>
            </p14:xfrm>
          </p:contentPart>
        </mc:Choice>
        <mc:Fallback xmlns="">
          <p:pic>
            <p:nvPicPr>
              <p:cNvPr id="457" name="Ink 456">
                <a:extLst>
                  <a:ext uri="{FF2B5EF4-FFF2-40B4-BE49-F238E27FC236}">
                    <a16:creationId xmlns:a16="http://schemas.microsoft.com/office/drawing/2014/main" id="{4E5B1272-361C-A6F4-AA8C-2F1212D5039B}"/>
                  </a:ext>
                </a:extLst>
              </p:cNvPr>
              <p:cNvPicPr/>
              <p:nvPr/>
            </p:nvPicPr>
            <p:blipFill>
              <a:blip r:embed="rId514"/>
              <a:stretch>
                <a:fillRect/>
              </a:stretch>
            </p:blipFill>
            <p:spPr>
              <a:xfrm>
                <a:off x="2603491" y="6274631"/>
                <a:ext cx="1201680" cy="33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5">
            <p14:nvContentPartPr>
              <p14:cNvPr id="458" name="Ink 457">
                <a:extLst>
                  <a:ext uri="{FF2B5EF4-FFF2-40B4-BE49-F238E27FC236}">
                    <a16:creationId xmlns:a16="http://schemas.microsoft.com/office/drawing/2014/main" id="{28834218-2F09-32F9-FBDA-B970C84C1730}"/>
                  </a:ext>
                </a:extLst>
              </p14:cNvPr>
              <p14:cNvContentPartPr/>
              <p14:nvPr/>
            </p14:nvContentPartPr>
            <p14:xfrm>
              <a:off x="3972211" y="6096071"/>
              <a:ext cx="959040" cy="475920"/>
            </p14:xfrm>
          </p:contentPart>
        </mc:Choice>
        <mc:Fallback xmlns="">
          <p:pic>
            <p:nvPicPr>
              <p:cNvPr id="458" name="Ink 457">
                <a:extLst>
                  <a:ext uri="{FF2B5EF4-FFF2-40B4-BE49-F238E27FC236}">
                    <a16:creationId xmlns:a16="http://schemas.microsoft.com/office/drawing/2014/main" id="{28834218-2F09-32F9-FBDA-B970C84C1730}"/>
                  </a:ext>
                </a:extLst>
              </p:cNvPr>
              <p:cNvPicPr/>
              <p:nvPr/>
            </p:nvPicPr>
            <p:blipFill>
              <a:blip r:embed="rId516"/>
              <a:stretch>
                <a:fillRect/>
              </a:stretch>
            </p:blipFill>
            <p:spPr>
              <a:xfrm>
                <a:off x="3963571" y="6087071"/>
                <a:ext cx="976680" cy="493560"/>
              </a:xfrm>
              <a:prstGeom prst="rect">
                <a:avLst/>
              </a:prstGeom>
            </p:spPr>
          </p:pic>
        </mc:Fallback>
      </mc:AlternateContent>
      <p:grpSp>
        <p:nvGrpSpPr>
          <p:cNvPr id="471" name="Group 470">
            <a:extLst>
              <a:ext uri="{FF2B5EF4-FFF2-40B4-BE49-F238E27FC236}">
                <a16:creationId xmlns:a16="http://schemas.microsoft.com/office/drawing/2014/main" id="{E6A90076-891A-FA2C-1144-2E448E00661D}"/>
              </a:ext>
            </a:extLst>
          </p:cNvPr>
          <p:cNvGrpSpPr/>
          <p:nvPr/>
        </p:nvGrpSpPr>
        <p:grpSpPr>
          <a:xfrm>
            <a:off x="5107291" y="6043511"/>
            <a:ext cx="3127320" cy="517680"/>
            <a:chOff x="5107291" y="6043511"/>
            <a:chExt cx="3127320" cy="51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A1DBED55-323B-256A-AB88-3BD6C92D8E1D}"/>
                    </a:ext>
                  </a:extLst>
                </p14:cNvPr>
                <p14:cNvContentPartPr/>
                <p14:nvPr/>
              </p14:nvContentPartPr>
              <p14:xfrm>
                <a:off x="5107291" y="6073031"/>
                <a:ext cx="1149480" cy="34632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A1DBED55-323B-256A-AB88-3BD6C92D8E1D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5098651" y="6064031"/>
                  <a:ext cx="1167120" cy="36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226EB694-16CE-FF2A-C29A-32474F3838C1}"/>
                    </a:ext>
                  </a:extLst>
                </p14:cNvPr>
                <p14:cNvContentPartPr/>
                <p14:nvPr/>
              </p14:nvContentPartPr>
              <p14:xfrm>
                <a:off x="6346051" y="6079151"/>
                <a:ext cx="440280" cy="30276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226EB694-16CE-FF2A-C29A-32474F3838C1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6337051" y="6070511"/>
                  <a:ext cx="45792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102388AB-D65E-B0EE-F514-54448A687F45}"/>
                    </a:ext>
                  </a:extLst>
                </p14:cNvPr>
                <p14:cNvContentPartPr/>
                <p14:nvPr/>
              </p14:nvContentPartPr>
              <p14:xfrm>
                <a:off x="6369091" y="6188951"/>
                <a:ext cx="395640" cy="1296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102388AB-D65E-B0EE-F514-54448A687F45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6360091" y="6179951"/>
                  <a:ext cx="41328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F6026A27-8DCB-A206-0197-1069B44BA6AC}"/>
                    </a:ext>
                  </a:extLst>
                </p14:cNvPr>
                <p14:cNvContentPartPr/>
                <p14:nvPr/>
              </p14:nvContentPartPr>
              <p14:xfrm>
                <a:off x="6994771" y="6043511"/>
                <a:ext cx="511920" cy="51768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F6026A27-8DCB-A206-0197-1069B44BA6AC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6985771" y="6034511"/>
                  <a:ext cx="529560" cy="53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658C1D75-7541-CB30-0EF4-0EA83C450E74}"/>
                    </a:ext>
                  </a:extLst>
                </p14:cNvPr>
                <p14:cNvContentPartPr/>
                <p14:nvPr/>
              </p14:nvContentPartPr>
              <p14:xfrm>
                <a:off x="7742491" y="6064391"/>
                <a:ext cx="41760" cy="28224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658C1D75-7541-CB30-0EF4-0EA83C450E74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7733491" y="6055391"/>
                  <a:ext cx="5940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611786E8-415F-B8C9-7A27-333E6183767F}"/>
                    </a:ext>
                  </a:extLst>
                </p14:cNvPr>
                <p14:cNvContentPartPr/>
                <p14:nvPr/>
              </p14:nvContentPartPr>
              <p14:xfrm>
                <a:off x="7846531" y="6061511"/>
                <a:ext cx="71280" cy="28908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611786E8-415F-B8C9-7A27-333E6183767F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7837891" y="6052511"/>
                  <a:ext cx="8892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468" name="Ink 467">
                  <a:extLst>
                    <a:ext uri="{FF2B5EF4-FFF2-40B4-BE49-F238E27FC236}">
                      <a16:creationId xmlns:a16="http://schemas.microsoft.com/office/drawing/2014/main" id="{18635423-CAB4-EA7B-F850-38B2FE84E5FA}"/>
                    </a:ext>
                  </a:extLst>
                </p14:cNvPr>
                <p14:cNvContentPartPr/>
                <p14:nvPr/>
              </p14:nvContentPartPr>
              <p14:xfrm>
                <a:off x="7747531" y="6206591"/>
                <a:ext cx="154080" cy="30240"/>
              </p14:xfrm>
            </p:contentPart>
          </mc:Choice>
          <mc:Fallback xmlns="">
            <p:pic>
              <p:nvPicPr>
                <p:cNvPr id="468" name="Ink 467">
                  <a:extLst>
                    <a:ext uri="{FF2B5EF4-FFF2-40B4-BE49-F238E27FC236}">
                      <a16:creationId xmlns:a16="http://schemas.microsoft.com/office/drawing/2014/main" id="{18635423-CAB4-EA7B-F850-38B2FE84E5FA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7738891" y="6197591"/>
                  <a:ext cx="17172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id="{7456A394-E188-6B6E-4C8C-E5BFE7BF87B2}"/>
                    </a:ext>
                  </a:extLst>
                </p14:cNvPr>
                <p14:cNvContentPartPr/>
                <p14:nvPr/>
              </p14:nvContentPartPr>
              <p14:xfrm>
                <a:off x="7926451" y="6357431"/>
                <a:ext cx="96840" cy="7380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a16="http://schemas.microsoft.com/office/drawing/2014/main" id="{7456A394-E188-6B6E-4C8C-E5BFE7BF87B2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7917811" y="6348791"/>
                  <a:ext cx="11448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336C8789-A3CB-F3E8-A7A0-40B2D9817A85}"/>
                    </a:ext>
                  </a:extLst>
                </p14:cNvPr>
                <p14:cNvContentPartPr/>
                <p14:nvPr/>
              </p14:nvContentPartPr>
              <p14:xfrm>
                <a:off x="8089171" y="6314591"/>
                <a:ext cx="145440" cy="9180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336C8789-A3CB-F3E8-A7A0-40B2D9817A85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8080531" y="6305951"/>
                  <a:ext cx="163080" cy="10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3" name="Group 482">
            <a:extLst>
              <a:ext uri="{FF2B5EF4-FFF2-40B4-BE49-F238E27FC236}">
                <a16:creationId xmlns:a16="http://schemas.microsoft.com/office/drawing/2014/main" id="{687294E4-7905-CCE4-BD11-ED1C93F7E2EF}"/>
              </a:ext>
            </a:extLst>
          </p:cNvPr>
          <p:cNvGrpSpPr/>
          <p:nvPr/>
        </p:nvGrpSpPr>
        <p:grpSpPr>
          <a:xfrm>
            <a:off x="8494531" y="6013991"/>
            <a:ext cx="3624120" cy="520200"/>
            <a:chOff x="8494531" y="6013991"/>
            <a:chExt cx="3624120" cy="52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4114395A-79D7-5A7C-C249-05853D2D213A}"/>
                    </a:ext>
                  </a:extLst>
                </p14:cNvPr>
                <p14:cNvContentPartPr/>
                <p14:nvPr/>
              </p14:nvContentPartPr>
              <p14:xfrm>
                <a:off x="8494531" y="6030911"/>
                <a:ext cx="660960" cy="31824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4114395A-79D7-5A7C-C249-05853D2D213A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8485891" y="6021911"/>
                  <a:ext cx="67860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081EA5E6-58AC-A591-BAAF-C0456EBC8440}"/>
                    </a:ext>
                  </a:extLst>
                </p14:cNvPr>
                <p14:cNvContentPartPr/>
                <p14:nvPr/>
              </p14:nvContentPartPr>
              <p14:xfrm>
                <a:off x="8985571" y="6114791"/>
                <a:ext cx="273600" cy="3744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081EA5E6-58AC-A591-BAAF-C0456EBC8440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8976931" y="6105791"/>
                  <a:ext cx="29124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4FA10648-7B18-57D9-2179-674D7F8FCD9A}"/>
                    </a:ext>
                  </a:extLst>
                </p14:cNvPr>
                <p14:cNvContentPartPr/>
                <p14:nvPr/>
              </p14:nvContentPartPr>
              <p14:xfrm>
                <a:off x="9209131" y="6064391"/>
                <a:ext cx="395640" cy="28224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4FA10648-7B18-57D9-2179-674D7F8FCD9A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9200131" y="6055751"/>
                  <a:ext cx="41328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9B2ED4A4-CD21-EB2E-F0A9-410A820FEB08}"/>
                    </a:ext>
                  </a:extLst>
                </p14:cNvPr>
                <p14:cNvContentPartPr/>
                <p14:nvPr/>
              </p14:nvContentPartPr>
              <p14:xfrm>
                <a:off x="9397771" y="6141791"/>
                <a:ext cx="297720" cy="1980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9B2ED4A4-CD21-EB2E-F0A9-410A820FEB08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9389131" y="6133151"/>
                  <a:ext cx="3153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BD0FED61-17B9-4EE7-D1B5-9FBA5B5F5A0D}"/>
                    </a:ext>
                  </a:extLst>
                </p14:cNvPr>
                <p14:cNvContentPartPr/>
                <p14:nvPr/>
              </p14:nvContentPartPr>
              <p14:xfrm>
                <a:off x="9805291" y="6013991"/>
                <a:ext cx="720720" cy="371160"/>
              </p14:xfrm>
            </p:contentPart>
          </mc:Choice>
          <mc:Fallback xmlns=""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BD0FED61-17B9-4EE7-D1B5-9FBA5B5F5A0D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9796291" y="6004991"/>
                  <a:ext cx="738360" cy="38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26F593B5-BC46-E17E-C3E9-C85D6977A599}"/>
                    </a:ext>
                  </a:extLst>
                </p14:cNvPr>
                <p14:cNvContentPartPr/>
                <p14:nvPr/>
              </p14:nvContentPartPr>
              <p14:xfrm>
                <a:off x="10792051" y="6123791"/>
                <a:ext cx="36360" cy="23580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26F593B5-BC46-E17E-C3E9-C85D6977A599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10783051" y="6114791"/>
                  <a:ext cx="5400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E96BB90B-9A8C-7A38-93AA-24FD0B7CF77A}"/>
                    </a:ext>
                  </a:extLst>
                </p14:cNvPr>
                <p14:cNvContentPartPr/>
                <p14:nvPr/>
              </p14:nvContentPartPr>
              <p14:xfrm>
                <a:off x="10638691" y="6107591"/>
                <a:ext cx="318600" cy="1188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E96BB90B-9A8C-7A38-93AA-24FD0B7CF77A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10629691" y="6098951"/>
                  <a:ext cx="3362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5A4B29F6-71E2-5D37-1CD1-D4831D939BB3}"/>
                    </a:ext>
                  </a:extLst>
                </p14:cNvPr>
                <p14:cNvContentPartPr/>
                <p14:nvPr/>
              </p14:nvContentPartPr>
              <p14:xfrm>
                <a:off x="11115691" y="6092111"/>
                <a:ext cx="1002960" cy="44208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5A4B29F6-71E2-5D37-1CD1-D4831D939BB3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11107051" y="6083111"/>
                  <a:ext cx="1020600" cy="459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053EDE51-116E-3FCB-7086-CA941CF695FB}"/>
              </a:ext>
            </a:extLst>
          </p:cNvPr>
          <p:cNvGrpSpPr/>
          <p:nvPr/>
        </p:nvGrpSpPr>
        <p:grpSpPr>
          <a:xfrm>
            <a:off x="5861851" y="4820591"/>
            <a:ext cx="4357800" cy="462600"/>
            <a:chOff x="5861851" y="4820591"/>
            <a:chExt cx="4357800" cy="46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4E062127-4C04-1731-EADD-269A3797156F}"/>
                    </a:ext>
                  </a:extLst>
                </p14:cNvPr>
                <p14:cNvContentPartPr/>
                <p14:nvPr/>
              </p14:nvContentPartPr>
              <p14:xfrm>
                <a:off x="5861851" y="4900511"/>
                <a:ext cx="588960" cy="25452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4E062127-4C04-1731-EADD-269A3797156F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5852851" y="4891511"/>
                  <a:ext cx="60660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CAB5A827-D875-3203-FC32-F031854020C1}"/>
                    </a:ext>
                  </a:extLst>
                </p14:cNvPr>
                <p14:cNvContentPartPr/>
                <p14:nvPr/>
              </p14:nvContentPartPr>
              <p14:xfrm>
                <a:off x="6553771" y="4874591"/>
                <a:ext cx="168120" cy="25704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CAB5A827-D875-3203-FC32-F031854020C1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6544771" y="4865591"/>
                  <a:ext cx="185760" cy="27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B770BFFD-C837-363C-C3EB-DD05FBD568D8}"/>
                    </a:ext>
                  </a:extLst>
                </p14:cNvPr>
                <p14:cNvContentPartPr/>
                <p14:nvPr/>
              </p14:nvContentPartPr>
              <p14:xfrm>
                <a:off x="6761491" y="4873871"/>
                <a:ext cx="169920" cy="20880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B770BFFD-C837-363C-C3EB-DD05FBD568D8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6752851" y="4865231"/>
                  <a:ext cx="18756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5733F932-A490-DE4A-CDD9-C23194571D51}"/>
                    </a:ext>
                  </a:extLst>
                </p14:cNvPr>
                <p14:cNvContentPartPr/>
                <p14:nvPr/>
              </p14:nvContentPartPr>
              <p14:xfrm>
                <a:off x="6986131" y="4887191"/>
                <a:ext cx="221760" cy="23868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5733F932-A490-DE4A-CDD9-C23194571D51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6977491" y="4878191"/>
                  <a:ext cx="23940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E16995F2-B3D9-199F-312C-F18E84754D19}"/>
                    </a:ext>
                  </a:extLst>
                </p14:cNvPr>
                <p14:cNvContentPartPr/>
                <p14:nvPr/>
              </p14:nvContentPartPr>
              <p14:xfrm>
                <a:off x="6971731" y="4893311"/>
                <a:ext cx="236880" cy="2016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E16995F2-B3D9-199F-312C-F18E84754D19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6962731" y="4884311"/>
                  <a:ext cx="2545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491" name="Ink 490">
                  <a:extLst>
                    <a:ext uri="{FF2B5EF4-FFF2-40B4-BE49-F238E27FC236}">
                      <a16:creationId xmlns:a16="http://schemas.microsoft.com/office/drawing/2014/main" id="{64FDD29A-C984-302A-E3B0-28EF29392740}"/>
                    </a:ext>
                  </a:extLst>
                </p14:cNvPr>
                <p14:cNvContentPartPr/>
                <p14:nvPr/>
              </p14:nvContentPartPr>
              <p14:xfrm>
                <a:off x="7389331" y="4820591"/>
                <a:ext cx="1024560" cy="462600"/>
              </p14:xfrm>
            </p:contentPart>
          </mc:Choice>
          <mc:Fallback xmlns="">
            <p:pic>
              <p:nvPicPr>
                <p:cNvPr id="491" name="Ink 490">
                  <a:extLst>
                    <a:ext uri="{FF2B5EF4-FFF2-40B4-BE49-F238E27FC236}">
                      <a16:creationId xmlns:a16="http://schemas.microsoft.com/office/drawing/2014/main" id="{64FDD29A-C984-302A-E3B0-28EF29392740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7380331" y="4811951"/>
                  <a:ext cx="1042200" cy="48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id="{4D0B8360-E8F7-CF4A-A77B-98B62265AFCD}"/>
                    </a:ext>
                  </a:extLst>
                </p14:cNvPr>
                <p14:cNvContentPartPr/>
                <p14:nvPr/>
              </p14:nvContentPartPr>
              <p14:xfrm>
                <a:off x="7986211" y="4982951"/>
                <a:ext cx="374040" cy="1980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a16="http://schemas.microsoft.com/office/drawing/2014/main" id="{4D0B8360-E8F7-CF4A-A77B-98B62265AFCD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7977571" y="4974311"/>
                  <a:ext cx="39168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F1FEDAA7-9F6A-8689-9E29-EEF7982BAB7D}"/>
                    </a:ext>
                  </a:extLst>
                </p14:cNvPr>
                <p14:cNvContentPartPr/>
                <p14:nvPr/>
              </p14:nvContentPartPr>
              <p14:xfrm>
                <a:off x="8620531" y="4913831"/>
                <a:ext cx="186480" cy="20412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F1FEDAA7-9F6A-8689-9E29-EEF7982BAB7D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8611531" y="4905191"/>
                  <a:ext cx="20412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495" name="Ink 494">
                  <a:extLst>
                    <a:ext uri="{FF2B5EF4-FFF2-40B4-BE49-F238E27FC236}">
                      <a16:creationId xmlns:a16="http://schemas.microsoft.com/office/drawing/2014/main" id="{B31C4224-689D-2B0E-079E-F264BEAFEA5F}"/>
                    </a:ext>
                  </a:extLst>
                </p14:cNvPr>
                <p14:cNvContentPartPr/>
                <p14:nvPr/>
              </p14:nvContentPartPr>
              <p14:xfrm>
                <a:off x="8883331" y="4894751"/>
                <a:ext cx="15120" cy="200520"/>
              </p14:xfrm>
            </p:contentPart>
          </mc:Choice>
          <mc:Fallback xmlns="">
            <p:pic>
              <p:nvPicPr>
                <p:cNvPr id="495" name="Ink 494">
                  <a:extLst>
                    <a:ext uri="{FF2B5EF4-FFF2-40B4-BE49-F238E27FC236}">
                      <a16:creationId xmlns:a16="http://schemas.microsoft.com/office/drawing/2014/main" id="{B31C4224-689D-2B0E-079E-F264BEAFEA5F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8874691" y="4886111"/>
                  <a:ext cx="327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797F1DC3-8E5A-1855-964B-BC5A136D57F7}"/>
                    </a:ext>
                  </a:extLst>
                </p14:cNvPr>
                <p14:cNvContentPartPr/>
                <p14:nvPr/>
              </p14:nvContentPartPr>
              <p14:xfrm>
                <a:off x="8955691" y="4892591"/>
                <a:ext cx="41400" cy="203040"/>
              </p14:xfrm>
            </p:contentPart>
          </mc:Choice>
          <mc:Fallback xmlns=""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797F1DC3-8E5A-1855-964B-BC5A136D57F7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8946691" y="4883951"/>
                  <a:ext cx="5904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591D761C-9E6D-23F3-ACBC-D6E76CAB1DA6}"/>
                    </a:ext>
                  </a:extLst>
                </p14:cNvPr>
                <p14:cNvContentPartPr/>
                <p14:nvPr/>
              </p14:nvContentPartPr>
              <p14:xfrm>
                <a:off x="9038131" y="4907351"/>
                <a:ext cx="28080" cy="204120"/>
              </p14:xfrm>
            </p:contentPart>
          </mc:Choice>
          <mc:Fallback xmlns=""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591D761C-9E6D-23F3-ACBC-D6E76CAB1DA6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9029491" y="4898711"/>
                  <a:ext cx="4572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499" name="Ink 498">
                  <a:extLst>
                    <a:ext uri="{FF2B5EF4-FFF2-40B4-BE49-F238E27FC236}">
                      <a16:creationId xmlns:a16="http://schemas.microsoft.com/office/drawing/2014/main" id="{900E339E-2BA7-F979-05EB-F9E5E2570AB1}"/>
                    </a:ext>
                  </a:extLst>
                </p14:cNvPr>
                <p14:cNvContentPartPr/>
                <p14:nvPr/>
              </p14:nvContentPartPr>
              <p14:xfrm>
                <a:off x="9272491" y="4821311"/>
                <a:ext cx="41040" cy="84600"/>
              </p14:xfrm>
            </p:contentPart>
          </mc:Choice>
          <mc:Fallback xmlns="">
            <p:pic>
              <p:nvPicPr>
                <p:cNvPr id="499" name="Ink 498">
                  <a:extLst>
                    <a:ext uri="{FF2B5EF4-FFF2-40B4-BE49-F238E27FC236}">
                      <a16:creationId xmlns:a16="http://schemas.microsoft.com/office/drawing/2014/main" id="{900E339E-2BA7-F979-05EB-F9E5E2570AB1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9263851" y="4812671"/>
                  <a:ext cx="5868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500" name="Ink 499">
                  <a:extLst>
                    <a:ext uri="{FF2B5EF4-FFF2-40B4-BE49-F238E27FC236}">
                      <a16:creationId xmlns:a16="http://schemas.microsoft.com/office/drawing/2014/main" id="{A6E823E5-2B69-9AEE-D02C-75868311EC40}"/>
                    </a:ext>
                  </a:extLst>
                </p14:cNvPr>
                <p14:cNvContentPartPr/>
                <p14:nvPr/>
              </p14:nvContentPartPr>
              <p14:xfrm>
                <a:off x="9353131" y="4835351"/>
                <a:ext cx="13320" cy="80280"/>
              </p14:xfrm>
            </p:contentPart>
          </mc:Choice>
          <mc:Fallback xmlns="">
            <p:pic>
              <p:nvPicPr>
                <p:cNvPr id="500" name="Ink 499">
                  <a:extLst>
                    <a:ext uri="{FF2B5EF4-FFF2-40B4-BE49-F238E27FC236}">
                      <a16:creationId xmlns:a16="http://schemas.microsoft.com/office/drawing/2014/main" id="{A6E823E5-2B69-9AEE-D02C-75868311EC40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9344491" y="4826711"/>
                  <a:ext cx="3096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501" name="Ink 500">
                  <a:extLst>
                    <a:ext uri="{FF2B5EF4-FFF2-40B4-BE49-F238E27FC236}">
                      <a16:creationId xmlns:a16="http://schemas.microsoft.com/office/drawing/2014/main" id="{D4CA6B35-A632-EDED-0B0A-0BCF196D439D}"/>
                    </a:ext>
                  </a:extLst>
                </p14:cNvPr>
                <p14:cNvContentPartPr/>
                <p14:nvPr/>
              </p14:nvContentPartPr>
              <p14:xfrm>
                <a:off x="9458611" y="4829231"/>
                <a:ext cx="148320" cy="250200"/>
              </p14:xfrm>
            </p:contentPart>
          </mc:Choice>
          <mc:Fallback xmlns="">
            <p:pic>
              <p:nvPicPr>
                <p:cNvPr id="501" name="Ink 500">
                  <a:extLst>
                    <a:ext uri="{FF2B5EF4-FFF2-40B4-BE49-F238E27FC236}">
                      <a16:creationId xmlns:a16="http://schemas.microsoft.com/office/drawing/2014/main" id="{D4CA6B35-A632-EDED-0B0A-0BCF196D439D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9449971" y="4820591"/>
                  <a:ext cx="16596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3410E959-EB22-7060-5068-2B28C2465A72}"/>
                    </a:ext>
                  </a:extLst>
                </p14:cNvPr>
                <p14:cNvContentPartPr/>
                <p14:nvPr/>
              </p14:nvContentPartPr>
              <p14:xfrm>
                <a:off x="9630691" y="4829231"/>
                <a:ext cx="588960" cy="28404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3410E959-EB22-7060-5068-2B28C2465A72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9621691" y="4820231"/>
                  <a:ext cx="606600" cy="30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D0DFF734-3B5D-04A8-4EDE-71CB5FDA4C72}"/>
              </a:ext>
            </a:extLst>
          </p:cNvPr>
          <p:cNvGrpSpPr/>
          <p:nvPr/>
        </p:nvGrpSpPr>
        <p:grpSpPr>
          <a:xfrm>
            <a:off x="10317571" y="4735271"/>
            <a:ext cx="1513080" cy="423720"/>
            <a:chOff x="10317571" y="4735271"/>
            <a:chExt cx="1513080" cy="42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504" name="Ink 503">
                  <a:extLst>
                    <a:ext uri="{FF2B5EF4-FFF2-40B4-BE49-F238E27FC236}">
                      <a16:creationId xmlns:a16="http://schemas.microsoft.com/office/drawing/2014/main" id="{5ED98285-8AC0-7A12-B672-97950DE7C23B}"/>
                    </a:ext>
                  </a:extLst>
                </p14:cNvPr>
                <p14:cNvContentPartPr/>
                <p14:nvPr/>
              </p14:nvContentPartPr>
              <p14:xfrm>
                <a:off x="10317571" y="4805831"/>
                <a:ext cx="1322280" cy="353160"/>
              </p14:xfrm>
            </p:contentPart>
          </mc:Choice>
          <mc:Fallback xmlns="">
            <p:pic>
              <p:nvPicPr>
                <p:cNvPr id="504" name="Ink 503">
                  <a:extLst>
                    <a:ext uri="{FF2B5EF4-FFF2-40B4-BE49-F238E27FC236}">
                      <a16:creationId xmlns:a16="http://schemas.microsoft.com/office/drawing/2014/main" id="{5ED98285-8AC0-7A12-B672-97950DE7C23B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10308571" y="4797191"/>
                  <a:ext cx="1339920" cy="37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154F6E06-7B76-880C-AFC3-5C87AA04195F}"/>
                    </a:ext>
                  </a:extLst>
                </p14:cNvPr>
                <p14:cNvContentPartPr/>
                <p14:nvPr/>
              </p14:nvContentPartPr>
              <p14:xfrm>
                <a:off x="11372011" y="4916711"/>
                <a:ext cx="100440" cy="15120"/>
              </p14:xfrm>
            </p:contentPart>
          </mc:Choice>
          <mc:Fallback xmlns=""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154F6E06-7B76-880C-AFC3-5C87AA04195F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11363371" y="4907711"/>
                  <a:ext cx="1180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506" name="Ink 505">
                  <a:extLst>
                    <a:ext uri="{FF2B5EF4-FFF2-40B4-BE49-F238E27FC236}">
                      <a16:creationId xmlns:a16="http://schemas.microsoft.com/office/drawing/2014/main" id="{2801DE14-AB88-D20D-6BB6-160FB7CA71A6}"/>
                    </a:ext>
                  </a:extLst>
                </p14:cNvPr>
                <p14:cNvContentPartPr/>
                <p14:nvPr/>
              </p14:nvContentPartPr>
              <p14:xfrm>
                <a:off x="10785571" y="4839671"/>
                <a:ext cx="124920" cy="27000"/>
              </p14:xfrm>
            </p:contentPart>
          </mc:Choice>
          <mc:Fallback xmlns="">
            <p:pic>
              <p:nvPicPr>
                <p:cNvPr id="506" name="Ink 505">
                  <a:extLst>
                    <a:ext uri="{FF2B5EF4-FFF2-40B4-BE49-F238E27FC236}">
                      <a16:creationId xmlns:a16="http://schemas.microsoft.com/office/drawing/2014/main" id="{2801DE14-AB88-D20D-6BB6-160FB7CA71A6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10776931" y="4830671"/>
                  <a:ext cx="1425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080E0D76-8319-ED52-0ACD-9346990F808D}"/>
                    </a:ext>
                  </a:extLst>
                </p14:cNvPr>
                <p14:cNvContentPartPr/>
                <p14:nvPr/>
              </p14:nvContentPartPr>
              <p14:xfrm>
                <a:off x="11612131" y="4753991"/>
                <a:ext cx="111960" cy="10692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080E0D76-8319-ED52-0ACD-9346990F808D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11603131" y="4745351"/>
                  <a:ext cx="1296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CC21145C-6B9E-B5C3-AA4B-5D17CA571D2B}"/>
                    </a:ext>
                  </a:extLst>
                </p14:cNvPr>
                <p14:cNvContentPartPr/>
                <p14:nvPr/>
              </p14:nvContentPartPr>
              <p14:xfrm>
                <a:off x="11745691" y="4735271"/>
                <a:ext cx="84960" cy="12132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CC21145C-6B9E-B5C3-AA4B-5D17CA571D2B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11737051" y="4726631"/>
                  <a:ext cx="10260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0A76DF35-D0C8-89AA-3AA1-B3FD45C8EDAD}"/>
              </a:ext>
            </a:extLst>
          </p:cNvPr>
          <p:cNvGrpSpPr/>
          <p:nvPr/>
        </p:nvGrpSpPr>
        <p:grpSpPr>
          <a:xfrm>
            <a:off x="5867971" y="5262671"/>
            <a:ext cx="1738080" cy="269280"/>
            <a:chOff x="5867971" y="5262671"/>
            <a:chExt cx="1738080" cy="26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331A2C02-7DC4-7521-15E1-0E0ED5D6032B}"/>
                    </a:ext>
                  </a:extLst>
                </p14:cNvPr>
                <p14:cNvContentPartPr/>
                <p14:nvPr/>
              </p14:nvContentPartPr>
              <p14:xfrm>
                <a:off x="5867971" y="5262671"/>
                <a:ext cx="1063080" cy="25056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331A2C02-7DC4-7521-15E1-0E0ED5D6032B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5859331" y="5253671"/>
                  <a:ext cx="108072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511" name="Ink 510">
                  <a:extLst>
                    <a:ext uri="{FF2B5EF4-FFF2-40B4-BE49-F238E27FC236}">
                      <a16:creationId xmlns:a16="http://schemas.microsoft.com/office/drawing/2014/main" id="{046EDB9C-AB14-7F7B-B023-4206F28B56D3}"/>
                    </a:ext>
                  </a:extLst>
                </p14:cNvPr>
                <p14:cNvContentPartPr/>
                <p14:nvPr/>
              </p14:nvContentPartPr>
              <p14:xfrm>
                <a:off x="6695251" y="5354471"/>
                <a:ext cx="56520" cy="9360"/>
              </p14:xfrm>
            </p:contentPart>
          </mc:Choice>
          <mc:Fallback xmlns="">
            <p:pic>
              <p:nvPicPr>
                <p:cNvPr id="511" name="Ink 510">
                  <a:extLst>
                    <a:ext uri="{FF2B5EF4-FFF2-40B4-BE49-F238E27FC236}">
                      <a16:creationId xmlns:a16="http://schemas.microsoft.com/office/drawing/2014/main" id="{046EDB9C-AB14-7F7B-B023-4206F28B56D3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6686251" y="5345831"/>
                  <a:ext cx="741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8C986A16-5582-92E3-2BEB-8DDF5C085A09}"/>
                    </a:ext>
                  </a:extLst>
                </p14:cNvPr>
                <p14:cNvContentPartPr/>
                <p14:nvPr/>
              </p14:nvContentPartPr>
              <p14:xfrm>
                <a:off x="6428491" y="5318831"/>
                <a:ext cx="427320" cy="1584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8C986A16-5582-92E3-2BEB-8DDF5C085A09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6419851" y="5310191"/>
                  <a:ext cx="4449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A88EE5BB-27B2-949D-2196-CA1E2FDFD205}"/>
                    </a:ext>
                  </a:extLst>
                </p14:cNvPr>
                <p14:cNvContentPartPr/>
                <p14:nvPr/>
              </p14:nvContentPartPr>
              <p14:xfrm>
                <a:off x="7136251" y="5276351"/>
                <a:ext cx="163800" cy="13896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A88EE5BB-27B2-949D-2196-CA1E2FDFD205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7127251" y="5267351"/>
                  <a:ext cx="1814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514" name="Ink 513">
                  <a:extLst>
                    <a:ext uri="{FF2B5EF4-FFF2-40B4-BE49-F238E27FC236}">
                      <a16:creationId xmlns:a16="http://schemas.microsoft.com/office/drawing/2014/main" id="{5308F3DE-AD3B-AA29-46DF-F7695F143F94}"/>
                    </a:ext>
                  </a:extLst>
                </p14:cNvPr>
                <p14:cNvContentPartPr/>
                <p14:nvPr/>
              </p14:nvContentPartPr>
              <p14:xfrm>
                <a:off x="7172251" y="5400551"/>
                <a:ext cx="152640" cy="120600"/>
              </p14:xfrm>
            </p:contentPart>
          </mc:Choice>
          <mc:Fallback xmlns="">
            <p:pic>
              <p:nvPicPr>
                <p:cNvPr id="514" name="Ink 513">
                  <a:extLst>
                    <a:ext uri="{FF2B5EF4-FFF2-40B4-BE49-F238E27FC236}">
                      <a16:creationId xmlns:a16="http://schemas.microsoft.com/office/drawing/2014/main" id="{5308F3DE-AD3B-AA29-46DF-F7695F143F94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7163251" y="5391911"/>
                  <a:ext cx="17028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515" name="Ink 514">
                  <a:extLst>
                    <a:ext uri="{FF2B5EF4-FFF2-40B4-BE49-F238E27FC236}">
                      <a16:creationId xmlns:a16="http://schemas.microsoft.com/office/drawing/2014/main" id="{923C8DEE-718E-BF7E-9545-E52FA78709F0}"/>
                    </a:ext>
                  </a:extLst>
                </p14:cNvPr>
                <p14:cNvContentPartPr/>
                <p14:nvPr/>
              </p14:nvContentPartPr>
              <p14:xfrm>
                <a:off x="7379971" y="5309831"/>
                <a:ext cx="226080" cy="222120"/>
              </p14:xfrm>
            </p:contentPart>
          </mc:Choice>
          <mc:Fallback xmlns="">
            <p:pic>
              <p:nvPicPr>
                <p:cNvPr id="515" name="Ink 514">
                  <a:extLst>
                    <a:ext uri="{FF2B5EF4-FFF2-40B4-BE49-F238E27FC236}">
                      <a16:creationId xmlns:a16="http://schemas.microsoft.com/office/drawing/2014/main" id="{923C8DEE-718E-BF7E-9545-E52FA78709F0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7371331" y="5301191"/>
                  <a:ext cx="243720" cy="239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52524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CF191F-2D88-4DAB-942C-10052573B9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6" b="3118"/>
          <a:stretch/>
        </p:blipFill>
        <p:spPr>
          <a:xfrm>
            <a:off x="-1" y="-1"/>
            <a:ext cx="9031777" cy="58262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AFFD19-BCBA-4323-83B8-DB62BF135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186" y="5495161"/>
            <a:ext cx="5698814" cy="136283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9CE2183-36D5-B100-EF49-67507BB087BB}"/>
                  </a:ext>
                </a:extLst>
              </p14:cNvPr>
              <p14:cNvContentPartPr/>
              <p14:nvPr/>
            </p14:nvContentPartPr>
            <p14:xfrm>
              <a:off x="8971359" y="6358263"/>
              <a:ext cx="8280" cy="113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9CE2183-36D5-B100-EF49-67507BB087B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62359" y="6349263"/>
                <a:ext cx="2592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A075A49-042B-E2E9-932A-802BC7303F8E}"/>
                  </a:ext>
                </a:extLst>
              </p14:cNvPr>
              <p14:cNvContentPartPr/>
              <p14:nvPr/>
            </p14:nvContentPartPr>
            <p14:xfrm>
              <a:off x="8824291" y="4357631"/>
              <a:ext cx="227160" cy="171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A075A49-042B-E2E9-932A-802BC7303F8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06651" y="4339631"/>
                <a:ext cx="262800" cy="20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539B22B9-3918-5173-3336-D51640A1E3C6}"/>
              </a:ext>
            </a:extLst>
          </p:cNvPr>
          <p:cNvGrpSpPr/>
          <p:nvPr/>
        </p:nvGrpSpPr>
        <p:grpSpPr>
          <a:xfrm>
            <a:off x="8022931" y="5065751"/>
            <a:ext cx="1170360" cy="316080"/>
            <a:chOff x="8022931" y="5065751"/>
            <a:chExt cx="1170360" cy="31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AD6F54F5-FF64-0435-7CF3-A249D37312AA}"/>
                    </a:ext>
                  </a:extLst>
                </p14:cNvPr>
                <p14:cNvContentPartPr/>
                <p14:nvPr/>
              </p14:nvContentPartPr>
              <p14:xfrm>
                <a:off x="8022931" y="5124071"/>
                <a:ext cx="371520" cy="1360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AD6F54F5-FF64-0435-7CF3-A249D37312A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004931" y="5106071"/>
                  <a:ext cx="40716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200D9179-726E-5003-9268-BBDA78E9759A}"/>
                    </a:ext>
                  </a:extLst>
                </p14:cNvPr>
                <p14:cNvContentPartPr/>
                <p14:nvPr/>
              </p14:nvContentPartPr>
              <p14:xfrm>
                <a:off x="8666611" y="5065751"/>
                <a:ext cx="526680" cy="3160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200D9179-726E-5003-9268-BBDA78E9759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648611" y="5047751"/>
                  <a:ext cx="562320" cy="351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7B30113-DEB8-EF4E-FFA3-EBAB5A02CDB2}"/>
                  </a:ext>
                </a:extLst>
              </p14:cNvPr>
              <p14:cNvContentPartPr/>
              <p14:nvPr/>
            </p14:nvContentPartPr>
            <p14:xfrm>
              <a:off x="29491" y="5495231"/>
              <a:ext cx="1770480" cy="5284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7B30113-DEB8-EF4E-FFA3-EBAB5A02CDB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851" y="5477591"/>
                <a:ext cx="1806120" cy="56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1986D9E3-B652-A663-3A45-1740104BA3BE}"/>
                  </a:ext>
                </a:extLst>
              </p14:cNvPr>
              <p14:cNvContentPartPr/>
              <p14:nvPr/>
            </p14:nvContentPartPr>
            <p14:xfrm>
              <a:off x="8909251" y="4994831"/>
              <a:ext cx="151920" cy="3297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1986D9E3-B652-A663-3A45-1740104BA3B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891611" y="4977191"/>
                <a:ext cx="187560" cy="365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E2E46D17-6EDC-2480-393A-192CD6FEA5E0}"/>
              </a:ext>
            </a:extLst>
          </p:cNvPr>
          <p:cNvGrpSpPr/>
          <p:nvPr/>
        </p:nvGrpSpPr>
        <p:grpSpPr>
          <a:xfrm>
            <a:off x="6156331" y="5164751"/>
            <a:ext cx="677880" cy="601560"/>
            <a:chOff x="6156331" y="5164751"/>
            <a:chExt cx="677880" cy="60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EFE6AD5-D369-FF5C-3494-0374A28FF62F}"/>
                    </a:ext>
                  </a:extLst>
                </p14:cNvPr>
                <p14:cNvContentPartPr/>
                <p14:nvPr/>
              </p14:nvContentPartPr>
              <p14:xfrm>
                <a:off x="6299611" y="5380391"/>
                <a:ext cx="360" cy="3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EFE6AD5-D369-FF5C-3494-0374A28FF62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281971" y="5362751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53F0162-F2A9-B1FF-00FD-6B89AC573636}"/>
                    </a:ext>
                  </a:extLst>
                </p14:cNvPr>
                <p14:cNvContentPartPr/>
                <p14:nvPr/>
              </p14:nvContentPartPr>
              <p14:xfrm>
                <a:off x="6256051" y="5378591"/>
                <a:ext cx="45720" cy="3078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53F0162-F2A9-B1FF-00FD-6B89AC57363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238051" y="5360591"/>
                  <a:ext cx="8136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08110D69-014F-CA4C-EEB2-B5EC7049CEDC}"/>
                    </a:ext>
                  </a:extLst>
                </p14:cNvPr>
                <p14:cNvContentPartPr/>
                <p14:nvPr/>
              </p14:nvContentPartPr>
              <p14:xfrm>
                <a:off x="6415531" y="5264471"/>
                <a:ext cx="77040" cy="3747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08110D69-014F-CA4C-EEB2-B5EC7049CED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397531" y="5246471"/>
                  <a:ext cx="112680" cy="41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AFCA578-B449-35E7-0EF3-B00633CE0AE1}"/>
                    </a:ext>
                  </a:extLst>
                </p14:cNvPr>
                <p14:cNvContentPartPr/>
                <p14:nvPr/>
              </p14:nvContentPartPr>
              <p14:xfrm>
                <a:off x="6297091" y="5351951"/>
                <a:ext cx="29160" cy="2476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AFCA578-B449-35E7-0EF3-B00633CE0AE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279091" y="5333951"/>
                  <a:ext cx="6480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C1DBAAD2-1245-0E16-BCF0-5ADA40BC5EB9}"/>
                    </a:ext>
                  </a:extLst>
                </p14:cNvPr>
                <p14:cNvContentPartPr/>
                <p14:nvPr/>
              </p14:nvContentPartPr>
              <p14:xfrm>
                <a:off x="6279091" y="5354111"/>
                <a:ext cx="45360" cy="2757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C1DBAAD2-1245-0E16-BCF0-5ADA40BC5EB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261091" y="5336111"/>
                  <a:ext cx="8100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2DEFE45-424B-48AF-040B-6CFC43F4ACB0}"/>
                    </a:ext>
                  </a:extLst>
                </p14:cNvPr>
                <p14:cNvContentPartPr/>
                <p14:nvPr/>
              </p14:nvContentPartPr>
              <p14:xfrm>
                <a:off x="6193411" y="5377151"/>
                <a:ext cx="128880" cy="198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2DEFE45-424B-48AF-040B-6CFC43F4ACB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175771" y="5359151"/>
                  <a:ext cx="1645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2377E4B-70A9-2FA6-3596-60F027F7432A}"/>
                    </a:ext>
                  </a:extLst>
                </p14:cNvPr>
                <p14:cNvContentPartPr/>
                <p14:nvPr/>
              </p14:nvContentPartPr>
              <p14:xfrm>
                <a:off x="6312211" y="5360951"/>
                <a:ext cx="27720" cy="806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2377E4B-70A9-2FA6-3596-60F027F7432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294571" y="5342951"/>
                  <a:ext cx="633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1CD896B-6C76-0E7E-B444-81B2D275CBB6}"/>
                    </a:ext>
                  </a:extLst>
                </p14:cNvPr>
                <p14:cNvContentPartPr/>
                <p14:nvPr/>
              </p14:nvContentPartPr>
              <p14:xfrm>
                <a:off x="6156331" y="5164751"/>
                <a:ext cx="677880" cy="6015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1CD896B-6C76-0E7E-B444-81B2D275CBB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138331" y="5146751"/>
                  <a:ext cx="713520" cy="637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74C6CFA-B302-4346-658F-940A33C2166F}"/>
                  </a:ext>
                </a:extLst>
              </p14:cNvPr>
              <p14:cNvContentPartPr/>
              <p14:nvPr/>
            </p14:nvContentPartPr>
            <p14:xfrm>
              <a:off x="132451" y="4572191"/>
              <a:ext cx="466560" cy="438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74C6CFA-B302-4346-658F-940A33C2166F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14451" y="4536551"/>
                <a:ext cx="502200" cy="51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92648E1B-3BD7-A93B-2336-72B92BFEE2CB}"/>
                  </a:ext>
                </a:extLst>
              </p14:cNvPr>
              <p14:cNvContentPartPr/>
              <p14:nvPr/>
            </p14:nvContentPartPr>
            <p14:xfrm>
              <a:off x="542491" y="4573631"/>
              <a:ext cx="60480" cy="4269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92648E1B-3BD7-A93B-2336-72B92BFEE2C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24491" y="4537991"/>
                <a:ext cx="96120" cy="49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3B7BC6F1-7490-02CF-DCEC-1447FBC28B7A}"/>
                  </a:ext>
                </a:extLst>
              </p14:cNvPr>
              <p14:cNvContentPartPr/>
              <p14:nvPr/>
            </p14:nvContentPartPr>
            <p14:xfrm>
              <a:off x="132811" y="4592711"/>
              <a:ext cx="127800" cy="3571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3B7BC6F1-7490-02CF-DCEC-1447FBC28B7A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15171" y="4556711"/>
                <a:ext cx="163440" cy="42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9B4EA9E2-996E-59C7-2A49-DDA46B8A932C}"/>
                  </a:ext>
                </a:extLst>
              </p14:cNvPr>
              <p14:cNvContentPartPr/>
              <p14:nvPr/>
            </p14:nvContentPartPr>
            <p14:xfrm>
              <a:off x="264571" y="4594511"/>
              <a:ext cx="1431360" cy="4208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9B4EA9E2-996E-59C7-2A49-DDA46B8A932C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46571" y="4558871"/>
                <a:ext cx="1467000" cy="49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7C084D4-AFBB-E4EF-F300-1AD43BD7978C}"/>
                  </a:ext>
                </a:extLst>
              </p14:cNvPr>
              <p14:cNvContentPartPr/>
              <p14:nvPr/>
            </p14:nvContentPartPr>
            <p14:xfrm>
              <a:off x="5522731" y="4724831"/>
              <a:ext cx="567360" cy="691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7C084D4-AFBB-E4EF-F300-1AD43BD7978C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505091" y="4689191"/>
                <a:ext cx="603000" cy="14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82A316AA-7C03-4E92-9AE7-8ECE3A83EB39}"/>
                  </a:ext>
                </a:extLst>
              </p14:cNvPr>
              <p14:cNvContentPartPr/>
              <p14:nvPr/>
            </p14:nvContentPartPr>
            <p14:xfrm>
              <a:off x="1788091" y="4882871"/>
              <a:ext cx="95400" cy="892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82A316AA-7C03-4E92-9AE7-8ECE3A83EB39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779091" y="4873871"/>
                <a:ext cx="113040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651DE73C-C46B-112B-0B92-56CED4DDAB03}"/>
                  </a:ext>
                </a:extLst>
              </p14:cNvPr>
              <p14:cNvContentPartPr/>
              <p14:nvPr/>
            </p14:nvContentPartPr>
            <p14:xfrm>
              <a:off x="1637611" y="4592351"/>
              <a:ext cx="228600" cy="4208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651DE73C-C46B-112B-0B92-56CED4DDAB03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619611" y="4556351"/>
                <a:ext cx="264240" cy="49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16FAD937-4725-00CE-57BD-7539281E4906}"/>
                  </a:ext>
                </a:extLst>
              </p14:cNvPr>
              <p14:cNvContentPartPr/>
              <p14:nvPr/>
            </p14:nvContentPartPr>
            <p14:xfrm>
              <a:off x="532411" y="5526191"/>
              <a:ext cx="109800" cy="4500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16FAD937-4725-00CE-57BD-7539281E4906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23771" y="5517191"/>
                <a:ext cx="127440" cy="6264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241C04C0-6BE2-1D5F-22B3-59ECB0EA65CD}"/>
              </a:ext>
            </a:extLst>
          </p:cNvPr>
          <p:cNvGrpSpPr/>
          <p:nvPr/>
        </p:nvGrpSpPr>
        <p:grpSpPr>
          <a:xfrm>
            <a:off x="477331" y="5590991"/>
            <a:ext cx="835560" cy="279360"/>
            <a:chOff x="477331" y="5590991"/>
            <a:chExt cx="835560" cy="27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5436B0A-411F-41AB-A780-D707885E34A5}"/>
                    </a:ext>
                  </a:extLst>
                </p14:cNvPr>
                <p14:cNvContentPartPr/>
                <p14:nvPr/>
              </p14:nvContentPartPr>
              <p14:xfrm>
                <a:off x="477331" y="5616911"/>
                <a:ext cx="209880" cy="709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5436B0A-411F-41AB-A780-D707885E34A5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68691" y="5608271"/>
                  <a:ext cx="22752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4CAAA420-249D-6DE4-2D82-7737120E4646}"/>
                    </a:ext>
                  </a:extLst>
                </p14:cNvPr>
                <p14:cNvContentPartPr/>
                <p14:nvPr/>
              </p14:nvContentPartPr>
              <p14:xfrm>
                <a:off x="528451" y="5684951"/>
                <a:ext cx="76680" cy="1854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4CAAA420-249D-6DE4-2D82-7737120E464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19451" y="5675951"/>
                  <a:ext cx="943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D6092F43-29C9-BFEE-3D01-0F8ACF30A982}"/>
                    </a:ext>
                  </a:extLst>
                </p14:cNvPr>
                <p14:cNvContentPartPr/>
                <p14:nvPr/>
              </p14:nvContentPartPr>
              <p14:xfrm>
                <a:off x="519811" y="5776751"/>
                <a:ext cx="151560" cy="241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D6092F43-29C9-BFEE-3D01-0F8ACF30A982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11171" y="5767751"/>
                  <a:ext cx="1692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B926665F-FFC5-9081-8523-06B4217C3291}"/>
                    </a:ext>
                  </a:extLst>
                </p14:cNvPr>
                <p14:cNvContentPartPr/>
                <p14:nvPr/>
              </p14:nvContentPartPr>
              <p14:xfrm>
                <a:off x="819331" y="5736071"/>
                <a:ext cx="135360" cy="288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B926665F-FFC5-9081-8523-06B4217C3291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10691" y="5727071"/>
                  <a:ext cx="1530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23B217D-96E8-8B5C-4792-65D5163348F4}"/>
                    </a:ext>
                  </a:extLst>
                </p14:cNvPr>
                <p14:cNvContentPartPr/>
                <p14:nvPr/>
              </p14:nvContentPartPr>
              <p14:xfrm>
                <a:off x="813211" y="5804111"/>
                <a:ext cx="143640" cy="288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23B217D-96E8-8B5C-4792-65D5163348F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04211" y="5795471"/>
                  <a:ext cx="1612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3CBB5B5-EFAE-D746-3985-2E4D81E85483}"/>
                    </a:ext>
                  </a:extLst>
                </p14:cNvPr>
                <p14:cNvContentPartPr/>
                <p14:nvPr/>
              </p14:nvContentPartPr>
              <p14:xfrm>
                <a:off x="1083211" y="5590991"/>
                <a:ext cx="229680" cy="824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3CBB5B5-EFAE-D746-3985-2E4D81E85483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074571" y="5581991"/>
                  <a:ext cx="2473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96ED8A2-2AE9-6A4A-519D-63724BCCC3AD}"/>
                    </a:ext>
                  </a:extLst>
                </p14:cNvPr>
                <p14:cNvContentPartPr/>
                <p14:nvPr/>
              </p14:nvContentPartPr>
              <p14:xfrm>
                <a:off x="1166731" y="5668031"/>
                <a:ext cx="66240" cy="1681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96ED8A2-2AE9-6A4A-519D-63724BCCC3AD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157731" y="5659391"/>
                  <a:ext cx="838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D00708F-58C5-48D4-BE7A-AB1C8B157A37}"/>
                    </a:ext>
                  </a:extLst>
                </p14:cNvPr>
                <p14:cNvContentPartPr/>
                <p14:nvPr/>
              </p14:nvContentPartPr>
              <p14:xfrm>
                <a:off x="1137211" y="5721311"/>
                <a:ext cx="164160" cy="205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D00708F-58C5-48D4-BE7A-AB1C8B157A37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128211" y="5712671"/>
                  <a:ext cx="181800" cy="3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1502EFF-A190-A59B-1ACD-C8AA65773250}"/>
              </a:ext>
            </a:extLst>
          </p:cNvPr>
          <p:cNvGrpSpPr/>
          <p:nvPr/>
        </p:nvGrpSpPr>
        <p:grpSpPr>
          <a:xfrm>
            <a:off x="1499731" y="5648591"/>
            <a:ext cx="189000" cy="287640"/>
            <a:chOff x="1499731" y="5648591"/>
            <a:chExt cx="189000" cy="28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B7253C9E-5494-C653-7D2E-CD3808AB8FCE}"/>
                    </a:ext>
                  </a:extLst>
                </p14:cNvPr>
                <p14:cNvContentPartPr/>
                <p14:nvPr/>
              </p14:nvContentPartPr>
              <p14:xfrm>
                <a:off x="1499731" y="5648591"/>
                <a:ext cx="189000" cy="2876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B7253C9E-5494-C653-7D2E-CD3808AB8FCE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490731" y="5639591"/>
                  <a:ext cx="20664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1CAA35DB-09DE-7376-2897-A629F5D5CB5C}"/>
                    </a:ext>
                  </a:extLst>
                </p14:cNvPr>
                <p14:cNvContentPartPr/>
                <p14:nvPr/>
              </p14:nvContentPartPr>
              <p14:xfrm>
                <a:off x="1544371" y="5656151"/>
                <a:ext cx="360" cy="3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1CAA35DB-09DE-7376-2897-A629F5D5CB5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535731" y="56475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B5DF79B-A851-50CB-0A30-5FE7822DAD2E}"/>
              </a:ext>
            </a:extLst>
          </p:cNvPr>
          <p:cNvGrpSpPr/>
          <p:nvPr/>
        </p:nvGrpSpPr>
        <p:grpSpPr>
          <a:xfrm>
            <a:off x="428011" y="6048911"/>
            <a:ext cx="795960" cy="269280"/>
            <a:chOff x="428011" y="6048911"/>
            <a:chExt cx="795960" cy="26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3BD78F32-2D08-88B8-FD8D-FDCB1EB386EC}"/>
                    </a:ext>
                  </a:extLst>
                </p14:cNvPr>
                <p14:cNvContentPartPr/>
                <p14:nvPr/>
              </p14:nvContentPartPr>
              <p14:xfrm>
                <a:off x="428011" y="6048911"/>
                <a:ext cx="42120" cy="2556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3BD78F32-2D08-88B8-FD8D-FDCB1EB386EC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19011" y="6039911"/>
                  <a:ext cx="5976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09426420-BAA1-309A-1740-ACFD34D362BB}"/>
                    </a:ext>
                  </a:extLst>
                </p14:cNvPr>
                <p14:cNvContentPartPr/>
                <p14:nvPr/>
              </p14:nvContentPartPr>
              <p14:xfrm>
                <a:off x="466531" y="6054311"/>
                <a:ext cx="70920" cy="2559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09426420-BAA1-309A-1740-ACFD34D362BB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57531" y="6045671"/>
                  <a:ext cx="8856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B3AB65DD-01FB-0D19-C7EF-FC9A536C0307}"/>
                    </a:ext>
                  </a:extLst>
                </p14:cNvPr>
                <p14:cNvContentPartPr/>
                <p14:nvPr/>
              </p14:nvContentPartPr>
              <p14:xfrm>
                <a:off x="486331" y="6188951"/>
                <a:ext cx="126000" cy="133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B3AB65DD-01FB-0D19-C7EF-FC9A536C030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77691" y="6179951"/>
                  <a:ext cx="1436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47264BD-E35E-3487-2271-81B59ACA21DD}"/>
                    </a:ext>
                  </a:extLst>
                </p14:cNvPr>
                <p14:cNvContentPartPr/>
                <p14:nvPr/>
              </p14:nvContentPartPr>
              <p14:xfrm>
                <a:off x="576691" y="6064391"/>
                <a:ext cx="71640" cy="2383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47264BD-E35E-3487-2271-81B59ACA21D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68051" y="6055391"/>
                  <a:ext cx="8928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AFDD332C-F8B7-95E2-9B1B-E077483719B2}"/>
                    </a:ext>
                  </a:extLst>
                </p14:cNvPr>
                <p14:cNvContentPartPr/>
                <p14:nvPr/>
              </p14:nvContentPartPr>
              <p14:xfrm>
                <a:off x="751651" y="6165191"/>
                <a:ext cx="113040" cy="50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AFDD332C-F8B7-95E2-9B1B-E077483719B2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42651" y="6156191"/>
                  <a:ext cx="1306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CDEFA01-620D-1613-2718-D5BC55154E94}"/>
                    </a:ext>
                  </a:extLst>
                </p14:cNvPr>
                <p14:cNvContentPartPr/>
                <p14:nvPr/>
              </p14:nvContentPartPr>
              <p14:xfrm>
                <a:off x="765691" y="6205151"/>
                <a:ext cx="144000" cy="234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CDEFA01-620D-1613-2718-D5BC55154E9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56691" y="6196151"/>
                  <a:ext cx="1616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8A13438-01E3-38B3-7880-FDEE74B9E65C}"/>
                    </a:ext>
                  </a:extLst>
                </p14:cNvPr>
                <p14:cNvContentPartPr/>
                <p14:nvPr/>
              </p14:nvContentPartPr>
              <p14:xfrm>
                <a:off x="1009771" y="6093551"/>
                <a:ext cx="214200" cy="2246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8A13438-01E3-38B3-7880-FDEE74B9E65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00771" y="6084911"/>
                  <a:ext cx="231840" cy="242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AE85D18F-4820-BFA0-73CE-73EDCA62D3BC}"/>
                  </a:ext>
                </a:extLst>
              </p14:cNvPr>
              <p14:cNvContentPartPr/>
              <p14:nvPr/>
            </p14:nvContentPartPr>
            <p14:xfrm>
              <a:off x="1907611" y="5125871"/>
              <a:ext cx="565200" cy="37620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AE85D18F-4820-BFA0-73CE-73EDCA62D3BC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1898971" y="5116871"/>
                <a:ext cx="582840" cy="393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80490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093FB2-4ABC-4EEB-B3EE-165D1C7BA0E4}"/>
              </a:ext>
            </a:extLst>
          </p:cNvPr>
          <p:cNvSpPr txBox="1"/>
          <p:nvPr/>
        </p:nvSpPr>
        <p:spPr>
          <a:xfrm>
            <a:off x="0" y="74815"/>
            <a:ext cx="12192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Ask AI:</a:t>
            </a:r>
          </a:p>
          <a:p>
            <a:r>
              <a:rPr lang="en-US" dirty="0"/>
              <a:t>The Clausius–Clapeyron equation is useful for superconductors because it links thermodynamic quantities to the phase boundary between the superconducting (S) and normal (N) states. </a:t>
            </a:r>
          </a:p>
          <a:p>
            <a:r>
              <a:rPr lang="en-US" dirty="0"/>
              <a:t>It helps us understand how the critical magnetic field (or sometimes pressure) varies with temperature and what that implies about entropy and energy differences between the two phases.</a:t>
            </a:r>
          </a:p>
          <a:p>
            <a:r>
              <a:rPr lang="en-US" dirty="0"/>
              <a:t>Practical uses in superconductivity research include: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Extract entropy differences from magnetic measurements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Confirm the thermodynamic consistency of superconducting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Compare Type I and Type II superconductors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Analyze field‑induced first‑order transitions, such as vortex‑lattice melting in Type II superconductors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Study pressure‑dependent superconductivity by relating Tc​ and pressure. </a:t>
            </a:r>
          </a:p>
          <a:p>
            <a:endParaRPr lang="en-US" dirty="0"/>
          </a:p>
          <a:p>
            <a:r>
              <a:rPr lang="en-US" dirty="0"/>
              <a:t>The Clausius–Clapeyron equation turns measurements of critical fields into deep thermodynamic insight.</a:t>
            </a:r>
          </a:p>
          <a:p>
            <a:r>
              <a:rPr lang="en-US" dirty="0"/>
              <a:t>It connects magnetic behavior to entropy, energy, and phase stability.</a:t>
            </a:r>
          </a:p>
        </p:txBody>
      </p:sp>
    </p:spTree>
    <p:extLst>
      <p:ext uri="{BB962C8B-B14F-4D97-AF65-F5344CB8AC3E}">
        <p14:creationId xmlns:p14="http://schemas.microsoft.com/office/powerpoint/2010/main" val="10324746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FCDFCE-76A8-1B76-1731-9BDF8A851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82152" cy="691561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02F3278-E60D-FCBB-3CF2-F4031B452861}"/>
              </a:ext>
            </a:extLst>
          </p:cNvPr>
          <p:cNvGrpSpPr/>
          <p:nvPr/>
        </p:nvGrpSpPr>
        <p:grpSpPr>
          <a:xfrm>
            <a:off x="1400731" y="4533311"/>
            <a:ext cx="679680" cy="241920"/>
            <a:chOff x="1400731" y="4533311"/>
            <a:chExt cx="679680" cy="24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53412A74-F498-BCEE-6E69-31714CABDB2C}"/>
                    </a:ext>
                  </a:extLst>
                </p14:cNvPr>
                <p14:cNvContentPartPr/>
                <p14:nvPr/>
              </p14:nvContentPartPr>
              <p14:xfrm>
                <a:off x="1893931" y="4582631"/>
                <a:ext cx="186480" cy="153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53412A74-F498-BCEE-6E69-31714CABDB2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858291" y="4546631"/>
                  <a:ext cx="25812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2335F1AC-703C-FFF2-212B-53C5807D1EA1}"/>
                    </a:ext>
                  </a:extLst>
                </p14:cNvPr>
                <p14:cNvContentPartPr/>
                <p14:nvPr/>
              </p14:nvContentPartPr>
              <p14:xfrm>
                <a:off x="1400731" y="4533311"/>
                <a:ext cx="335160" cy="223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2335F1AC-703C-FFF2-212B-53C5807D1EA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364731" y="4497671"/>
                  <a:ext cx="40680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2CF3074E-F915-FD3E-B661-CB977C29AA2A}"/>
                    </a:ext>
                  </a:extLst>
                </p14:cNvPr>
                <p14:cNvContentPartPr/>
                <p14:nvPr/>
              </p14:nvContentPartPr>
              <p14:xfrm>
                <a:off x="1649491" y="4673711"/>
                <a:ext cx="170640" cy="1015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2CF3074E-F915-FD3E-B661-CB977C29AA2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613491" y="4638071"/>
                  <a:ext cx="242280" cy="173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280C406-1380-58E4-C106-EDED9AAB853F}"/>
                  </a:ext>
                </a:extLst>
              </p14:cNvPr>
              <p14:cNvContentPartPr/>
              <p14:nvPr/>
            </p14:nvContentPartPr>
            <p14:xfrm>
              <a:off x="2082931" y="4578671"/>
              <a:ext cx="12600" cy="143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280C406-1380-58E4-C106-EDED9AAB853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47291" y="4542671"/>
                <a:ext cx="84240" cy="21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FA83EED-C41E-42AF-6626-B00DA16D2EE3}"/>
                  </a:ext>
                </a:extLst>
              </p14:cNvPr>
              <p14:cNvContentPartPr/>
              <p14:nvPr/>
            </p14:nvContentPartPr>
            <p14:xfrm>
              <a:off x="1310371" y="4595591"/>
              <a:ext cx="371880" cy="195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FA83EED-C41E-42AF-6626-B00DA16D2EE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301371" y="4586591"/>
                <a:ext cx="389520" cy="213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D8A89B7D-9ED0-3B1E-D313-04659B08A95E}"/>
              </a:ext>
            </a:extLst>
          </p:cNvPr>
          <p:cNvGrpSpPr/>
          <p:nvPr/>
        </p:nvGrpSpPr>
        <p:grpSpPr>
          <a:xfrm>
            <a:off x="1864411" y="4451231"/>
            <a:ext cx="293760" cy="195480"/>
            <a:chOff x="1864411" y="4451231"/>
            <a:chExt cx="293760" cy="19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5382611-3E95-C590-C924-F9EFF5998ABA}"/>
                    </a:ext>
                  </a:extLst>
                </p14:cNvPr>
                <p14:cNvContentPartPr/>
                <p14:nvPr/>
              </p14:nvContentPartPr>
              <p14:xfrm>
                <a:off x="1864411" y="4546991"/>
                <a:ext cx="293760" cy="99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5382611-3E95-C590-C924-F9EFF5998AB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855411" y="4538351"/>
                  <a:ext cx="31140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8C0635D-CF67-2BC0-EA39-BF6A682F5F82}"/>
                    </a:ext>
                  </a:extLst>
                </p14:cNvPr>
                <p14:cNvContentPartPr/>
                <p14:nvPr/>
              </p14:nvContentPartPr>
              <p14:xfrm>
                <a:off x="1893571" y="4451231"/>
                <a:ext cx="31680" cy="378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8C0635D-CF67-2BC0-EA39-BF6A682F5F8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884931" y="4442231"/>
                  <a:ext cx="49320" cy="55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5FC1082-1778-D2DA-529D-16092175410F}"/>
                  </a:ext>
                </a:extLst>
              </p14:cNvPr>
              <p14:cNvContentPartPr/>
              <p14:nvPr/>
            </p14:nvContentPartPr>
            <p14:xfrm>
              <a:off x="5963731" y="4374191"/>
              <a:ext cx="19080" cy="482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5FC1082-1778-D2DA-529D-16092175410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955091" y="4365551"/>
                <a:ext cx="36720" cy="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EB9D465A-336E-691E-EA6E-96DC3177B419}"/>
                  </a:ext>
                </a:extLst>
              </p14:cNvPr>
              <p14:cNvContentPartPr/>
              <p14:nvPr/>
            </p14:nvContentPartPr>
            <p14:xfrm>
              <a:off x="1928851" y="1206551"/>
              <a:ext cx="777240" cy="5446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EB9D465A-336E-691E-EA6E-96DC3177B41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874851" y="1098911"/>
                <a:ext cx="884880" cy="76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988A0AD-4EB7-73B8-6F3A-FB27D344F6A1}"/>
                  </a:ext>
                </a:extLst>
              </p14:cNvPr>
              <p14:cNvContentPartPr/>
              <p14:nvPr/>
            </p14:nvContentPartPr>
            <p14:xfrm>
              <a:off x="2714371" y="1102511"/>
              <a:ext cx="849600" cy="5360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988A0AD-4EB7-73B8-6F3A-FB27D344F6A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660371" y="994511"/>
                <a:ext cx="957240" cy="75168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32063130-4CDD-6253-2AF0-DAB2A44C29E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44118" y="1206551"/>
            <a:ext cx="5858422" cy="293657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E0D50FE0-C506-067A-C44F-6DDCF597D8D9}"/>
                  </a:ext>
                </a:extLst>
              </p14:cNvPr>
              <p14:cNvContentPartPr/>
              <p14:nvPr/>
            </p14:nvContentPartPr>
            <p14:xfrm>
              <a:off x="4842675" y="5571787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E0D50FE0-C506-067A-C44F-6DDCF597D8D9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825035" y="5535787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9FD0C0BC-4840-B6A9-E7C2-C63604CB3D18}"/>
                  </a:ext>
                </a:extLst>
              </p14:cNvPr>
              <p14:cNvContentPartPr/>
              <p14:nvPr/>
            </p14:nvContentPartPr>
            <p14:xfrm>
              <a:off x="1753531" y="5615471"/>
              <a:ext cx="3121560" cy="100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9FD0C0BC-4840-B6A9-E7C2-C63604CB3D18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735891" y="5579831"/>
                <a:ext cx="315720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FB9ADCC5-543A-997A-164A-96D8107E651E}"/>
                  </a:ext>
                </a:extLst>
              </p14:cNvPr>
              <p14:cNvContentPartPr/>
              <p14:nvPr/>
            </p14:nvContentPartPr>
            <p14:xfrm>
              <a:off x="4070851" y="5537351"/>
              <a:ext cx="723960" cy="54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FB9ADCC5-543A-997A-164A-96D8107E651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052851" y="5501351"/>
                <a:ext cx="7596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AD89A278-7969-7999-299E-A7E21AC98E58}"/>
                  </a:ext>
                </a:extLst>
              </p14:cNvPr>
              <p14:cNvContentPartPr/>
              <p14:nvPr/>
            </p14:nvContentPartPr>
            <p14:xfrm>
              <a:off x="1573891" y="5349791"/>
              <a:ext cx="49320" cy="72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AD89A278-7969-7999-299E-A7E21AC98E58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555891" y="5314151"/>
                <a:ext cx="849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ECB47F19-DB31-1275-5AE8-F6E0982C911E}"/>
                  </a:ext>
                </a:extLst>
              </p14:cNvPr>
              <p14:cNvContentPartPr/>
              <p14:nvPr/>
            </p14:nvContentPartPr>
            <p14:xfrm>
              <a:off x="1424851" y="5316671"/>
              <a:ext cx="4763520" cy="62748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ECB47F19-DB31-1275-5AE8-F6E0982C911E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334851" y="5136671"/>
                <a:ext cx="4943160" cy="9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EBEDBC3E-A0E0-101E-140F-58AA8A7C236B}"/>
                  </a:ext>
                </a:extLst>
              </p14:cNvPr>
              <p14:cNvContentPartPr/>
              <p14:nvPr/>
            </p14:nvContentPartPr>
            <p14:xfrm>
              <a:off x="836251" y="5358431"/>
              <a:ext cx="565560" cy="16380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EBEDBC3E-A0E0-101E-140F-58AA8A7C236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46611" y="5178791"/>
                <a:ext cx="745200" cy="52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758447E4-495D-7F7E-A5F6-F4D85F06D8C4}"/>
                  </a:ext>
                </a:extLst>
              </p14:cNvPr>
              <p14:cNvContentPartPr/>
              <p14:nvPr/>
            </p14:nvContentPartPr>
            <p14:xfrm>
              <a:off x="1307851" y="5263751"/>
              <a:ext cx="3871080" cy="24372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758447E4-495D-7F7E-A5F6-F4D85F06D8C4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218211" y="5083751"/>
                <a:ext cx="4050720" cy="60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69FF269F-AD2E-C3EB-17E4-DB64E696167D}"/>
                  </a:ext>
                </a:extLst>
              </p14:cNvPr>
              <p14:cNvContentPartPr/>
              <p14:nvPr/>
            </p14:nvContentPartPr>
            <p14:xfrm>
              <a:off x="1494691" y="5271671"/>
              <a:ext cx="1605240" cy="7117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69FF269F-AD2E-C3EB-17E4-DB64E696167D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404691" y="5092031"/>
                <a:ext cx="1784880" cy="10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DC11BBDB-590F-D155-D2F1-433BFB2BCBA5}"/>
                  </a:ext>
                </a:extLst>
              </p14:cNvPr>
              <p14:cNvContentPartPr/>
              <p14:nvPr/>
            </p14:nvContentPartPr>
            <p14:xfrm>
              <a:off x="714211" y="5283191"/>
              <a:ext cx="6009480" cy="126612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DC11BBDB-590F-D155-D2F1-433BFB2BCBA5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24211" y="5103551"/>
                <a:ext cx="6189120" cy="162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175E93DA-3826-9DA7-96B0-88B0B151831D}"/>
                  </a:ext>
                </a:extLst>
              </p14:cNvPr>
              <p14:cNvContentPartPr/>
              <p14:nvPr/>
            </p14:nvContentPartPr>
            <p14:xfrm>
              <a:off x="6155971" y="5438711"/>
              <a:ext cx="194400" cy="1137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175E93DA-3826-9DA7-96B0-88B0B151831D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065971" y="5258711"/>
                <a:ext cx="374040" cy="47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88AADCA7-8D99-972E-0B96-E195C3108061}"/>
                  </a:ext>
                </a:extLst>
              </p14:cNvPr>
              <p14:cNvContentPartPr/>
              <p14:nvPr/>
            </p14:nvContentPartPr>
            <p14:xfrm>
              <a:off x="2198491" y="5386871"/>
              <a:ext cx="633240" cy="6552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88AADCA7-8D99-972E-0B96-E195C3108061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2144491" y="5278871"/>
                <a:ext cx="740880" cy="28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2EA5A9BB-974A-D0F0-E888-4ED001B840CE}"/>
                  </a:ext>
                </a:extLst>
              </p14:cNvPr>
              <p14:cNvContentPartPr/>
              <p14:nvPr/>
            </p14:nvContentPartPr>
            <p14:xfrm>
              <a:off x="2570371" y="5765591"/>
              <a:ext cx="297000" cy="633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2EA5A9BB-974A-D0F0-E888-4ED001B840CE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2516731" y="5657951"/>
                <a:ext cx="404640" cy="279000"/>
              </a:xfrm>
              <a:prstGeom prst="rect">
                <a:avLst/>
              </a:prstGeom>
            </p:spPr>
          </p:pic>
        </mc:Fallback>
      </mc:AlternateContent>
      <p:pic>
        <p:nvPicPr>
          <p:cNvPr id="33" name="Picture 32">
            <a:extLst>
              <a:ext uri="{FF2B5EF4-FFF2-40B4-BE49-F238E27FC236}">
                <a16:creationId xmlns:a16="http://schemas.microsoft.com/office/drawing/2014/main" id="{67F7D705-9622-564D-054E-A420FF84D8C5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7210672" y="4096991"/>
            <a:ext cx="4822279" cy="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827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DFB57B-7276-5193-C09E-689CF4CCF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82" y="515389"/>
            <a:ext cx="10831619" cy="561109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ED26C49-DB80-0546-3502-05BB5DCFCACE}"/>
                  </a:ext>
                </a:extLst>
              </p14:cNvPr>
              <p14:cNvContentPartPr/>
              <p14:nvPr/>
            </p14:nvContentPartPr>
            <p14:xfrm>
              <a:off x="4111364" y="1942331"/>
              <a:ext cx="145440" cy="116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ED26C49-DB80-0546-3502-05BB5DCFCAC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57724" y="1834691"/>
                <a:ext cx="253080" cy="33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B48A533-CFD7-817C-D01D-82268E70AEF6}"/>
                  </a:ext>
                </a:extLst>
              </p14:cNvPr>
              <p14:cNvContentPartPr/>
              <p14:nvPr/>
            </p14:nvContentPartPr>
            <p14:xfrm>
              <a:off x="4024244" y="1734611"/>
              <a:ext cx="421920" cy="551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B48A533-CFD7-817C-D01D-82268E70AEF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70604" y="1626971"/>
                <a:ext cx="529560" cy="76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469C9A2-FCDF-BAC4-E7EE-2AFBB8B61801}"/>
                  </a:ext>
                </a:extLst>
              </p14:cNvPr>
              <p14:cNvContentPartPr/>
              <p14:nvPr/>
            </p14:nvContentPartPr>
            <p14:xfrm>
              <a:off x="4441844" y="2074091"/>
              <a:ext cx="40680" cy="260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469C9A2-FCDF-BAC4-E7EE-2AFBB8B6180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88204" y="1966091"/>
                <a:ext cx="14832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612A8E7-0784-CBC6-A72D-60C9F95CC805}"/>
                  </a:ext>
                </a:extLst>
              </p14:cNvPr>
              <p14:cNvContentPartPr/>
              <p14:nvPr/>
            </p14:nvContentPartPr>
            <p14:xfrm>
              <a:off x="4451204" y="1621931"/>
              <a:ext cx="1181520" cy="737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612A8E7-0784-CBC6-A72D-60C9F95CC80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97204" y="1514291"/>
                <a:ext cx="1289160" cy="95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265754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A5E203-4680-4DD3-1316-C320C76F6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06" y="0"/>
            <a:ext cx="7244780" cy="2583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71AEED-7FC5-DC98-9AE3-636FCC4EB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779" y="2718094"/>
            <a:ext cx="5123411" cy="21531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5D7E64-DD95-A709-B7E2-E8D696AB4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744" y="5062451"/>
            <a:ext cx="6948301" cy="16791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7EE5721-0606-2F2B-A637-9AE133B10B9A}"/>
                  </a:ext>
                </a:extLst>
              </p14:cNvPr>
              <p14:cNvContentPartPr/>
              <p14:nvPr/>
            </p14:nvContentPartPr>
            <p14:xfrm>
              <a:off x="2343044" y="1235651"/>
              <a:ext cx="867960" cy="477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7EE5721-0606-2F2B-A637-9AE133B10B9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89044" y="1128011"/>
                <a:ext cx="975600" cy="69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B7247A7-48B9-369A-360A-4E60218C9AB4}"/>
                  </a:ext>
                </a:extLst>
              </p14:cNvPr>
              <p14:cNvContentPartPr/>
              <p14:nvPr/>
            </p14:nvContentPartPr>
            <p14:xfrm>
              <a:off x="2393804" y="1398371"/>
              <a:ext cx="832320" cy="1717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B7247A7-48B9-369A-360A-4E60218C9AB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40164" y="1290371"/>
                <a:ext cx="939960" cy="38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37D13E9-DC39-12DE-C30D-5097C1D140AD}"/>
                  </a:ext>
                </a:extLst>
              </p14:cNvPr>
              <p14:cNvContentPartPr/>
              <p14:nvPr/>
            </p14:nvContentPartPr>
            <p14:xfrm>
              <a:off x="2257724" y="1257251"/>
              <a:ext cx="142560" cy="2444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37D13E9-DC39-12DE-C30D-5097C1D140A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240084" y="1221251"/>
                <a:ext cx="178200" cy="31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4A6F6FD-71D6-8CE3-6A4C-02F6377061DB}"/>
                  </a:ext>
                </a:extLst>
              </p14:cNvPr>
              <p14:cNvContentPartPr/>
              <p14:nvPr/>
            </p14:nvContentPartPr>
            <p14:xfrm>
              <a:off x="2371484" y="1710491"/>
              <a:ext cx="122760" cy="83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4A6F6FD-71D6-8CE3-6A4C-02F6377061D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353484" y="1674491"/>
                <a:ext cx="158400" cy="1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29DAEA1-FDE7-87EF-67D1-951093A5D7DB}"/>
                  </a:ext>
                </a:extLst>
              </p14:cNvPr>
              <p14:cNvContentPartPr/>
              <p14:nvPr/>
            </p14:nvContentPartPr>
            <p14:xfrm>
              <a:off x="2323964" y="1687451"/>
              <a:ext cx="144720" cy="129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29DAEA1-FDE7-87EF-67D1-951093A5D7D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306324" y="1651811"/>
                <a:ext cx="18036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81DCB30B-2957-DB29-AF64-1944ACDE4DF9}"/>
                  </a:ext>
                </a:extLst>
              </p14:cNvPr>
              <p14:cNvContentPartPr/>
              <p14:nvPr/>
            </p14:nvContentPartPr>
            <p14:xfrm>
              <a:off x="2143604" y="1292171"/>
              <a:ext cx="179640" cy="5040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81DCB30B-2957-DB29-AF64-1944ACDE4DF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125604" y="1256171"/>
                <a:ext cx="215280" cy="57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241487E-DC0E-CC24-86E7-7C27F96135E0}"/>
                  </a:ext>
                </a:extLst>
              </p14:cNvPr>
              <p14:cNvContentPartPr/>
              <p14:nvPr/>
            </p14:nvContentPartPr>
            <p14:xfrm>
              <a:off x="2093924" y="1461371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241487E-DC0E-CC24-86E7-7C27F96135E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040284" y="1353731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6780610E-CFA7-51AC-5C52-107F844DF394}"/>
                  </a:ext>
                </a:extLst>
              </p14:cNvPr>
              <p14:cNvContentPartPr/>
              <p14:nvPr/>
            </p14:nvContentPartPr>
            <p14:xfrm>
              <a:off x="1787924" y="1350851"/>
              <a:ext cx="461880" cy="3726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6780610E-CFA7-51AC-5C52-107F844DF39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733924" y="1242851"/>
                <a:ext cx="569520" cy="58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8A9D594-4E4A-281C-65C4-D97E870F3AA7}"/>
                  </a:ext>
                </a:extLst>
              </p14:cNvPr>
              <p14:cNvContentPartPr/>
              <p14:nvPr/>
            </p14:nvContentPartPr>
            <p14:xfrm>
              <a:off x="9608564" y="4777691"/>
              <a:ext cx="337320" cy="15847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8A9D594-4E4A-281C-65C4-D97E870F3AA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599924" y="4769051"/>
                <a:ext cx="354960" cy="160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82EEEB71-E40B-6FE1-1C13-C50CD9EB546A}"/>
                  </a:ext>
                </a:extLst>
              </p14:cNvPr>
              <p14:cNvContentPartPr/>
              <p14:nvPr/>
            </p14:nvContentPartPr>
            <p14:xfrm>
              <a:off x="9516044" y="4872011"/>
              <a:ext cx="347400" cy="14065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82EEEB71-E40B-6FE1-1C13-C50CD9EB546A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9462404" y="4764371"/>
                <a:ext cx="455040" cy="162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64B1D2F7-6FCD-0CA7-196B-EFB1998C049C}"/>
                  </a:ext>
                </a:extLst>
              </p14:cNvPr>
              <p14:cNvContentPartPr/>
              <p14:nvPr/>
            </p14:nvContentPartPr>
            <p14:xfrm>
              <a:off x="9761564" y="4677251"/>
              <a:ext cx="822960" cy="16264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64B1D2F7-6FCD-0CA7-196B-EFB1998C049C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9707564" y="4569611"/>
                <a:ext cx="930600" cy="18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87E67A70-0ACE-3E73-F88F-C08D68E6E3C4}"/>
                  </a:ext>
                </a:extLst>
              </p14:cNvPr>
              <p14:cNvContentPartPr/>
              <p14:nvPr/>
            </p14:nvContentPartPr>
            <p14:xfrm>
              <a:off x="9908444" y="5063171"/>
              <a:ext cx="151920" cy="9046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87E67A70-0ACE-3E73-F88F-C08D68E6E3C4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9854804" y="4955171"/>
                <a:ext cx="259560" cy="1120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5D386506-6937-C4CD-931A-2CF1552CD74F}"/>
              </a:ext>
            </a:extLst>
          </p:cNvPr>
          <p:cNvGrpSpPr/>
          <p:nvPr/>
        </p:nvGrpSpPr>
        <p:grpSpPr>
          <a:xfrm>
            <a:off x="9948044" y="5319851"/>
            <a:ext cx="1008000" cy="335520"/>
            <a:chOff x="9948044" y="5319851"/>
            <a:chExt cx="1008000" cy="33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189B328-185A-5A2F-67BA-03F064F260BE}"/>
                    </a:ext>
                  </a:extLst>
                </p14:cNvPr>
                <p14:cNvContentPartPr/>
                <p14:nvPr/>
              </p14:nvContentPartPr>
              <p14:xfrm>
                <a:off x="9948044" y="5476091"/>
                <a:ext cx="593640" cy="1792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189B328-185A-5A2F-67BA-03F064F260B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912044" y="5440091"/>
                  <a:ext cx="66528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F824BEB-2246-EF77-ACEC-B1BC251C50C9}"/>
                    </a:ext>
                  </a:extLst>
                </p14:cNvPr>
                <p14:cNvContentPartPr/>
                <p14:nvPr/>
              </p14:nvContentPartPr>
              <p14:xfrm>
                <a:off x="10684244" y="5478611"/>
                <a:ext cx="271800" cy="1404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F824BEB-2246-EF77-ACEC-B1BC251C50C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648244" y="5442971"/>
                  <a:ext cx="34344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C25EF05-8A2B-31ED-B310-9A0D557201C4}"/>
                    </a:ext>
                  </a:extLst>
                </p14:cNvPr>
                <p14:cNvContentPartPr/>
                <p14:nvPr/>
              </p14:nvContentPartPr>
              <p14:xfrm>
                <a:off x="10716644" y="5319851"/>
                <a:ext cx="142200" cy="262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C25EF05-8A2B-31ED-B310-9A0D557201C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680644" y="5283851"/>
                  <a:ext cx="213840" cy="9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A32FBE5-F0D3-A9D1-611D-470FFCCC9805}"/>
              </a:ext>
            </a:extLst>
          </p:cNvPr>
          <p:cNvGrpSpPr/>
          <p:nvPr/>
        </p:nvGrpSpPr>
        <p:grpSpPr>
          <a:xfrm>
            <a:off x="9803324" y="4071731"/>
            <a:ext cx="365400" cy="1453320"/>
            <a:chOff x="9803324" y="4071731"/>
            <a:chExt cx="365400" cy="145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807CBAAB-B8E5-1E89-CCFD-E156A6998A0E}"/>
                    </a:ext>
                  </a:extLst>
                </p14:cNvPr>
                <p14:cNvContentPartPr/>
                <p14:nvPr/>
              </p14:nvContentPartPr>
              <p14:xfrm>
                <a:off x="9803324" y="4606331"/>
                <a:ext cx="158040" cy="918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807CBAAB-B8E5-1E89-CCFD-E156A6998A0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767324" y="4570691"/>
                  <a:ext cx="229680" cy="9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DD90CB9-38EA-617A-3974-648AA1A28DDE}"/>
                    </a:ext>
                  </a:extLst>
                </p14:cNvPr>
                <p14:cNvContentPartPr/>
                <p14:nvPr/>
              </p14:nvContentPartPr>
              <p14:xfrm>
                <a:off x="9946964" y="4235171"/>
                <a:ext cx="221760" cy="335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DD90CB9-38EA-617A-3974-648AA1A28DD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910964" y="4199171"/>
                  <a:ext cx="293400" cy="40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1C8711E-8FF9-69CC-0861-67BD81C50F3D}"/>
                    </a:ext>
                  </a:extLst>
                </p14:cNvPr>
                <p14:cNvContentPartPr/>
                <p14:nvPr/>
              </p14:nvContentPartPr>
              <p14:xfrm>
                <a:off x="9851204" y="4071731"/>
                <a:ext cx="246240" cy="590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1C8711E-8FF9-69CC-0861-67BD81C50F3D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815564" y="4036091"/>
                  <a:ext cx="317880" cy="130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8D5DDE9D-AC6D-0A87-C9F3-8CD1D0FF047A}"/>
                  </a:ext>
                </a:extLst>
              </p14:cNvPr>
              <p14:cNvContentPartPr/>
              <p14:nvPr/>
            </p14:nvContentPartPr>
            <p14:xfrm>
              <a:off x="9964604" y="5363771"/>
              <a:ext cx="149040" cy="1497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8D5DDE9D-AC6D-0A87-C9F3-8CD1D0FF047A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9928964" y="5327771"/>
                <a:ext cx="220680" cy="221400"/>
              </a:xfrm>
              <a:prstGeom prst="rect">
                <a:avLst/>
              </a:prstGeom>
            </p:spPr>
          </p:pic>
        </mc:Fallback>
      </mc:AlternateContent>
      <p:pic>
        <p:nvPicPr>
          <p:cNvPr id="31" name="Picture 30">
            <a:extLst>
              <a:ext uri="{FF2B5EF4-FFF2-40B4-BE49-F238E27FC236}">
                <a16:creationId xmlns:a16="http://schemas.microsoft.com/office/drawing/2014/main" id="{F0ED5035-372A-6F96-3DF9-1E7D5439E1FC}"/>
              </a:ext>
            </a:extLst>
          </p:cNvPr>
          <p:cNvPicPr>
            <a:picLocks noChangeAspect="1"/>
          </p:cNvPicPr>
          <p:nvPr/>
        </p:nvPicPr>
        <p:blipFill>
          <a:blip r:embed="rId43"/>
          <a:srcRect t="4660"/>
          <a:stretch>
            <a:fillRect/>
          </a:stretch>
        </p:blipFill>
        <p:spPr>
          <a:xfrm>
            <a:off x="7913716" y="1202630"/>
            <a:ext cx="4290312" cy="276218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190709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A570FF-BBBC-C025-76F8-2544875A4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938" y="-1213"/>
            <a:ext cx="7531331" cy="682526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3E0BE68-F787-FB93-FAC8-8D095195AAF1}"/>
                  </a:ext>
                </a:extLst>
              </p14:cNvPr>
              <p14:cNvContentPartPr/>
              <p14:nvPr/>
            </p14:nvContentPartPr>
            <p14:xfrm>
              <a:off x="5547764" y="1981571"/>
              <a:ext cx="2744640" cy="905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3E0BE68-F787-FB93-FAC8-8D095195AAF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94124" y="1873571"/>
                <a:ext cx="2852280" cy="11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BCE6282-EE86-014C-BF54-A96614F20067}"/>
                  </a:ext>
                </a:extLst>
              </p14:cNvPr>
              <p14:cNvContentPartPr/>
              <p14:nvPr/>
            </p14:nvContentPartPr>
            <p14:xfrm>
              <a:off x="3106964" y="1887971"/>
              <a:ext cx="2484360" cy="14475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BCE6282-EE86-014C-BF54-A96614F2006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53324" y="1780331"/>
                <a:ext cx="2592000" cy="166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9F90D16-EFA4-BF55-1B84-04ABE054BCD5}"/>
                  </a:ext>
                </a:extLst>
              </p14:cNvPr>
              <p14:cNvContentPartPr/>
              <p14:nvPr/>
            </p14:nvContentPartPr>
            <p14:xfrm>
              <a:off x="2315684" y="2223491"/>
              <a:ext cx="1310400" cy="12337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9F90D16-EFA4-BF55-1B84-04ABE054BCD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261684" y="2115851"/>
                <a:ext cx="1418040" cy="1449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9A51AEEA-A497-B2E9-FDDA-55B98B45B827}"/>
              </a:ext>
            </a:extLst>
          </p:cNvPr>
          <p:cNvGrpSpPr/>
          <p:nvPr/>
        </p:nvGrpSpPr>
        <p:grpSpPr>
          <a:xfrm>
            <a:off x="2734004" y="2610131"/>
            <a:ext cx="690840" cy="435240"/>
            <a:chOff x="2734004" y="2610131"/>
            <a:chExt cx="690840" cy="43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00E6F99-938D-E6C4-A9C4-006B1D1BE203}"/>
                    </a:ext>
                  </a:extLst>
                </p14:cNvPr>
                <p14:cNvContentPartPr/>
                <p14:nvPr/>
              </p14:nvContentPartPr>
              <p14:xfrm>
                <a:off x="2734004" y="2640371"/>
                <a:ext cx="160560" cy="3546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00E6F99-938D-E6C4-A9C4-006B1D1BE20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725004" y="2631731"/>
                  <a:ext cx="178200" cy="37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17CF4947-8FE4-E64B-0125-A5F3BE01369F}"/>
                    </a:ext>
                  </a:extLst>
                </p14:cNvPr>
                <p14:cNvContentPartPr/>
                <p14:nvPr/>
              </p14:nvContentPartPr>
              <p14:xfrm>
                <a:off x="2743004" y="2815331"/>
                <a:ext cx="169560" cy="334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17CF4947-8FE4-E64B-0125-A5F3BE01369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734364" y="2806331"/>
                  <a:ext cx="18720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521D0E0-F9B8-5CE7-9558-9BAA4F2BAF13}"/>
                    </a:ext>
                  </a:extLst>
                </p14:cNvPr>
                <p14:cNvContentPartPr/>
                <p14:nvPr/>
              </p14:nvContentPartPr>
              <p14:xfrm>
                <a:off x="2774684" y="2610131"/>
                <a:ext cx="200880" cy="658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521D0E0-F9B8-5CE7-9558-9BAA4F2BAF1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766044" y="2601491"/>
                  <a:ext cx="21852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6AB59507-B0CE-0FFD-77A9-0655EB47323A}"/>
                    </a:ext>
                  </a:extLst>
                </p14:cNvPr>
                <p14:cNvContentPartPr/>
                <p14:nvPr/>
              </p14:nvContentPartPr>
              <p14:xfrm>
                <a:off x="3069884" y="2856011"/>
                <a:ext cx="98280" cy="1893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6AB59507-B0CE-0FFD-77A9-0655EB47323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061244" y="2847371"/>
                  <a:ext cx="11592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3834C304-151D-6FFC-63A3-529D121E43BD}"/>
                    </a:ext>
                  </a:extLst>
                </p14:cNvPr>
                <p14:cNvContentPartPr/>
                <p14:nvPr/>
              </p14:nvContentPartPr>
              <p14:xfrm>
                <a:off x="2990324" y="2934131"/>
                <a:ext cx="201600" cy="48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3834C304-151D-6FFC-63A3-529D121E43B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981684" y="2925491"/>
                  <a:ext cx="2192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601FA4B-14D1-6022-7CC9-812312060C40}"/>
                    </a:ext>
                  </a:extLst>
                </p14:cNvPr>
                <p14:cNvContentPartPr/>
                <p14:nvPr/>
              </p14:nvContentPartPr>
              <p14:xfrm>
                <a:off x="3233324" y="2731091"/>
                <a:ext cx="191520" cy="169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F601FA4B-14D1-6022-7CC9-812312060C4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224684" y="2722091"/>
                  <a:ext cx="2091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998CF34-AA4F-9A80-9BD6-948772D4F1B6}"/>
                    </a:ext>
                  </a:extLst>
                </p14:cNvPr>
                <p14:cNvContentPartPr/>
                <p14:nvPr/>
              </p14:nvContentPartPr>
              <p14:xfrm>
                <a:off x="3246284" y="2781491"/>
                <a:ext cx="45720" cy="370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B998CF34-AA4F-9A80-9BD6-948772D4F1B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237644" y="2772491"/>
                  <a:ext cx="6336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8CFB825-2F78-50DD-F39F-33B94B138BA8}"/>
                    </a:ext>
                  </a:extLst>
                </p14:cNvPr>
                <p14:cNvContentPartPr/>
                <p14:nvPr/>
              </p14:nvContentPartPr>
              <p14:xfrm>
                <a:off x="3241964" y="2798411"/>
                <a:ext cx="149760" cy="172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8CFB825-2F78-50DD-F39F-33B94B138BA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233324" y="2789411"/>
                  <a:ext cx="167400" cy="34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26048020-0C53-0500-8932-F411286943C9}"/>
                  </a:ext>
                </a:extLst>
              </p14:cNvPr>
              <p14:cNvContentPartPr/>
              <p14:nvPr/>
            </p14:nvContentPartPr>
            <p14:xfrm>
              <a:off x="2742644" y="2476931"/>
              <a:ext cx="265680" cy="741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26048020-0C53-0500-8932-F411286943C9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733644" y="2467931"/>
                <a:ext cx="283320" cy="91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78AC89F9-6F13-CCC5-A06E-D2A8528C3D3A}"/>
              </a:ext>
            </a:extLst>
          </p:cNvPr>
          <p:cNvGrpSpPr/>
          <p:nvPr/>
        </p:nvGrpSpPr>
        <p:grpSpPr>
          <a:xfrm>
            <a:off x="7540364" y="2140691"/>
            <a:ext cx="1529640" cy="554760"/>
            <a:chOff x="7540364" y="2140691"/>
            <a:chExt cx="1529640" cy="554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FC53FEC-5E56-F7B2-F6AC-C46B7C6E8C4C}"/>
                    </a:ext>
                  </a:extLst>
                </p14:cNvPr>
                <p14:cNvContentPartPr/>
                <p14:nvPr/>
              </p14:nvContentPartPr>
              <p14:xfrm>
                <a:off x="7540364" y="2351291"/>
                <a:ext cx="321840" cy="1105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FC53FEC-5E56-F7B2-F6AC-C46B7C6E8C4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531724" y="2342291"/>
                  <a:ext cx="33948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3AF79CA-3C88-3806-7EA5-6B28CA83AC8D}"/>
                    </a:ext>
                  </a:extLst>
                </p14:cNvPr>
                <p14:cNvContentPartPr/>
                <p14:nvPr/>
              </p14:nvContentPartPr>
              <p14:xfrm>
                <a:off x="7998644" y="2256611"/>
                <a:ext cx="139680" cy="2530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3AF79CA-3C88-3806-7EA5-6B28CA83AC8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989644" y="2247611"/>
                  <a:ext cx="15732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EB59016-3680-D154-DCFB-A91FD541A9B7}"/>
                    </a:ext>
                  </a:extLst>
                </p14:cNvPr>
                <p14:cNvContentPartPr/>
                <p14:nvPr/>
              </p14:nvContentPartPr>
              <p14:xfrm>
                <a:off x="8035004" y="2403851"/>
                <a:ext cx="149760" cy="126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EB59016-3680-D154-DCFB-A91FD541A9B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026364" y="2395211"/>
                  <a:ext cx="1674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3338DB3-5ED6-2964-26EE-34536C16B431}"/>
                    </a:ext>
                  </a:extLst>
                </p14:cNvPr>
                <p14:cNvContentPartPr/>
                <p14:nvPr/>
              </p14:nvContentPartPr>
              <p14:xfrm>
                <a:off x="8009084" y="2250131"/>
                <a:ext cx="182880" cy="504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3338DB3-5ED6-2964-26EE-34536C16B431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000444" y="2241491"/>
                  <a:ext cx="20052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167B573-742F-B09C-DB68-93425D622FE2}"/>
                    </a:ext>
                  </a:extLst>
                </p14:cNvPr>
                <p14:cNvContentPartPr/>
                <p14:nvPr/>
              </p14:nvContentPartPr>
              <p14:xfrm>
                <a:off x="8266124" y="2454251"/>
                <a:ext cx="171720" cy="2412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167B573-742F-B09C-DB68-93425D622FE2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257124" y="2445611"/>
                  <a:ext cx="18936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1C3E857-8309-1B66-77A2-CF868F43916F}"/>
                    </a:ext>
                  </a:extLst>
                </p14:cNvPr>
                <p14:cNvContentPartPr/>
                <p14:nvPr/>
              </p14:nvContentPartPr>
              <p14:xfrm>
                <a:off x="8208884" y="2547131"/>
                <a:ext cx="191160" cy="313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1C3E857-8309-1B66-77A2-CF868F43916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200244" y="2538131"/>
                  <a:ext cx="2088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8023C54-6D76-F623-72B1-DC8C8DD7F7CB}"/>
                    </a:ext>
                  </a:extLst>
                </p14:cNvPr>
                <p14:cNvContentPartPr/>
                <p14:nvPr/>
              </p14:nvContentPartPr>
              <p14:xfrm>
                <a:off x="7943564" y="2140691"/>
                <a:ext cx="220320" cy="410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8023C54-6D76-F623-72B1-DC8C8DD7F7C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934924" y="2132051"/>
                  <a:ext cx="23796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BC1D729-0FB9-A462-9BCA-C0E0185A93F6}"/>
                    </a:ext>
                  </a:extLst>
                </p14:cNvPr>
                <p14:cNvContentPartPr/>
                <p14:nvPr/>
              </p14:nvContentPartPr>
              <p14:xfrm>
                <a:off x="8574284" y="2296211"/>
                <a:ext cx="162000" cy="277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BC1D729-0FB9-A462-9BCA-C0E0185A93F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565284" y="2287211"/>
                  <a:ext cx="1796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0AE1A1D-4C58-C97C-FC44-DF9C50BF736E}"/>
                    </a:ext>
                  </a:extLst>
                </p14:cNvPr>
                <p14:cNvContentPartPr/>
                <p14:nvPr/>
              </p14:nvContentPartPr>
              <p14:xfrm>
                <a:off x="8590844" y="2363891"/>
                <a:ext cx="208800" cy="421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0AE1A1D-4C58-C97C-FC44-DF9C50BF736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581844" y="2354891"/>
                  <a:ext cx="2264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8C67861-972B-FEDE-F1B6-F74CC0CDCBCB}"/>
                    </a:ext>
                  </a:extLst>
                </p14:cNvPr>
                <p14:cNvContentPartPr/>
                <p14:nvPr/>
              </p14:nvContentPartPr>
              <p14:xfrm>
                <a:off x="8882444" y="2181011"/>
                <a:ext cx="187560" cy="340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8C67861-972B-FEDE-F1B6-F74CC0CDCBC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873804" y="2172371"/>
                  <a:ext cx="205200" cy="358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FF530E92-470E-D450-8C3C-6FE2F12B5526}"/>
                  </a:ext>
                </a:extLst>
              </p14:cNvPr>
              <p14:cNvContentPartPr/>
              <p14:nvPr/>
            </p14:nvContentPartPr>
            <p14:xfrm>
              <a:off x="7462964" y="1940531"/>
              <a:ext cx="941040" cy="9309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FF530E92-470E-D450-8C3C-6FE2F12B5526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7409324" y="1832531"/>
                <a:ext cx="1048680" cy="11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A064B2C-5348-AA56-8E28-2EC1C5B88F5E}"/>
                  </a:ext>
                </a:extLst>
              </p14:cNvPr>
              <p14:cNvContentPartPr/>
              <p14:nvPr/>
            </p14:nvContentPartPr>
            <p14:xfrm>
              <a:off x="8079644" y="1994891"/>
              <a:ext cx="1095120" cy="83772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A064B2C-5348-AA56-8E28-2EC1C5B88F5E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8025644" y="1886891"/>
                <a:ext cx="1202760" cy="105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66D3C65C-CF25-9BE5-76E5-6C17773F8B0C}"/>
                  </a:ext>
                </a:extLst>
              </p14:cNvPr>
              <p14:cNvContentPartPr/>
              <p14:nvPr/>
            </p14:nvContentPartPr>
            <p14:xfrm>
              <a:off x="6164444" y="5210771"/>
              <a:ext cx="2073600" cy="12124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66D3C65C-CF25-9BE5-76E5-6C17773F8B0C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6110804" y="5102771"/>
                <a:ext cx="2181240" cy="142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C4263106-3E9E-CCC7-5AA8-CD7BACE0B4DC}"/>
                  </a:ext>
                </a:extLst>
              </p14:cNvPr>
              <p14:cNvContentPartPr/>
              <p14:nvPr/>
            </p14:nvContentPartPr>
            <p14:xfrm>
              <a:off x="3985364" y="5304371"/>
              <a:ext cx="2263320" cy="13161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C4263106-3E9E-CCC7-5AA8-CD7BACE0B4DC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3931364" y="5196731"/>
                <a:ext cx="2370960" cy="153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306EC1CD-F4BA-28A7-8884-CF365A845DAA}"/>
                  </a:ext>
                </a:extLst>
              </p14:cNvPr>
              <p14:cNvContentPartPr/>
              <p14:nvPr/>
            </p14:nvContentPartPr>
            <p14:xfrm>
              <a:off x="5964284" y="5223371"/>
              <a:ext cx="189000" cy="50220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306EC1CD-F4BA-28A7-8884-CF365A845DAA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5910284" y="5115731"/>
                <a:ext cx="296640" cy="71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7F485042-0D3C-40EB-0877-2B4001C6A928}"/>
                  </a:ext>
                </a:extLst>
              </p14:cNvPr>
              <p14:cNvContentPartPr/>
              <p14:nvPr/>
            </p14:nvContentPartPr>
            <p14:xfrm>
              <a:off x="6168044" y="6320651"/>
              <a:ext cx="37080" cy="1720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7F485042-0D3C-40EB-0877-2B4001C6A928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6114044" y="6212651"/>
                <a:ext cx="144720" cy="38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A383C90D-0EE2-0C4C-037E-8F0087535227}"/>
                  </a:ext>
                </a:extLst>
              </p14:cNvPr>
              <p14:cNvContentPartPr/>
              <p14:nvPr/>
            </p14:nvContentPartPr>
            <p14:xfrm>
              <a:off x="5940164" y="5799731"/>
              <a:ext cx="160560" cy="1634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A383C90D-0EE2-0C4C-037E-8F0087535227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5922524" y="5763731"/>
                <a:ext cx="196200" cy="23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69635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80A1F1-B125-F950-05DB-B6374711A62A}"/>
              </a:ext>
            </a:extLst>
          </p:cNvPr>
          <p:cNvGrpSpPr/>
          <p:nvPr/>
        </p:nvGrpSpPr>
        <p:grpSpPr>
          <a:xfrm>
            <a:off x="318571" y="204311"/>
            <a:ext cx="1522080" cy="402480"/>
            <a:chOff x="318571" y="204311"/>
            <a:chExt cx="1522080" cy="40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1E12C53B-3009-2376-F3E6-6A3787F03AD6}"/>
                    </a:ext>
                  </a:extLst>
                </p14:cNvPr>
                <p14:cNvContentPartPr/>
                <p14:nvPr/>
              </p14:nvContentPartPr>
              <p14:xfrm>
                <a:off x="318571" y="265871"/>
                <a:ext cx="566280" cy="3409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1E12C53B-3009-2376-F3E6-6A3787F03AD6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09571" y="256871"/>
                  <a:ext cx="58392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17AB2FE3-CF2D-3C6F-CEA3-4BE23329353F}"/>
                    </a:ext>
                  </a:extLst>
                </p14:cNvPr>
                <p14:cNvContentPartPr/>
                <p14:nvPr/>
              </p14:nvContentPartPr>
              <p14:xfrm>
                <a:off x="1074931" y="204311"/>
                <a:ext cx="765720" cy="3430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17AB2FE3-CF2D-3C6F-CEA3-4BE23329353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65931" y="195311"/>
                  <a:ext cx="783360" cy="36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727F80A4-B55B-6E75-241D-56870A5B1817}"/>
                    </a:ext>
                  </a:extLst>
                </p14:cNvPr>
                <p14:cNvContentPartPr/>
                <p14:nvPr/>
              </p14:nvContentPartPr>
              <p14:xfrm>
                <a:off x="1377331" y="238511"/>
                <a:ext cx="260640" cy="255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727F80A4-B55B-6E75-241D-56870A5B181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368331" y="229511"/>
                  <a:ext cx="278280" cy="43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28B43E3-626D-DF03-B1BC-A9C26A79C060}"/>
              </a:ext>
            </a:extLst>
          </p:cNvPr>
          <p:cNvGrpSpPr/>
          <p:nvPr/>
        </p:nvGrpSpPr>
        <p:grpSpPr>
          <a:xfrm>
            <a:off x="2326651" y="92711"/>
            <a:ext cx="248400" cy="365400"/>
            <a:chOff x="2326651" y="92711"/>
            <a:chExt cx="248400" cy="36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E20CCD1-8E94-F7C0-2643-FF7092261F19}"/>
                    </a:ext>
                  </a:extLst>
                </p14:cNvPr>
                <p14:cNvContentPartPr/>
                <p14:nvPr/>
              </p14:nvContentPartPr>
              <p14:xfrm>
                <a:off x="2326651" y="196751"/>
                <a:ext cx="248400" cy="871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E20CCD1-8E94-F7C0-2643-FF7092261F1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317651" y="187751"/>
                  <a:ext cx="26604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75FD63A-394E-050F-DE80-FC6D27078A3B}"/>
                    </a:ext>
                  </a:extLst>
                </p14:cNvPr>
                <p14:cNvContentPartPr/>
                <p14:nvPr/>
              </p14:nvContentPartPr>
              <p14:xfrm>
                <a:off x="2450851" y="239231"/>
                <a:ext cx="85320" cy="2188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75FD63A-394E-050F-DE80-FC6D27078A3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442211" y="230231"/>
                  <a:ext cx="10296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1E72343-8490-5C8D-BADD-0E2FE9A12717}"/>
                    </a:ext>
                  </a:extLst>
                </p14:cNvPr>
                <p14:cNvContentPartPr/>
                <p14:nvPr/>
              </p14:nvContentPartPr>
              <p14:xfrm>
                <a:off x="2464171" y="352991"/>
                <a:ext cx="109080" cy="208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1E72343-8490-5C8D-BADD-0E2FE9A1271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455171" y="343991"/>
                  <a:ext cx="1267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E0528339-05E5-F554-FC0D-2FAE4D5FA5A8}"/>
                    </a:ext>
                  </a:extLst>
                </p14:cNvPr>
                <p14:cNvContentPartPr/>
                <p14:nvPr/>
              </p14:nvContentPartPr>
              <p14:xfrm>
                <a:off x="2431771" y="92711"/>
                <a:ext cx="126360" cy="561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E0528339-05E5-F554-FC0D-2FAE4D5FA5A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423131" y="83711"/>
                  <a:ext cx="144000" cy="7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95AD42-B761-23D5-2949-52AADCE638D0}"/>
              </a:ext>
            </a:extLst>
          </p:cNvPr>
          <p:cNvGrpSpPr/>
          <p:nvPr/>
        </p:nvGrpSpPr>
        <p:grpSpPr>
          <a:xfrm>
            <a:off x="2975011" y="131591"/>
            <a:ext cx="860040" cy="344160"/>
            <a:chOff x="2975011" y="131591"/>
            <a:chExt cx="860040" cy="34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6472B59-39EF-EC63-6B9F-59552BA0B344}"/>
                    </a:ext>
                  </a:extLst>
                </p14:cNvPr>
                <p14:cNvContentPartPr/>
                <p14:nvPr/>
              </p14:nvContentPartPr>
              <p14:xfrm>
                <a:off x="2975011" y="272351"/>
                <a:ext cx="339840" cy="189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6472B59-39EF-EC63-6B9F-59552BA0B34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966011" y="263711"/>
                  <a:ext cx="3574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5B39B68-E439-C379-F1A2-61EA5807B458}"/>
                    </a:ext>
                  </a:extLst>
                </p14:cNvPr>
                <p14:cNvContentPartPr/>
                <p14:nvPr/>
              </p14:nvContentPartPr>
              <p14:xfrm>
                <a:off x="3551011" y="131591"/>
                <a:ext cx="236880" cy="1094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5B39B68-E439-C379-F1A2-61EA5807B458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542011" y="122951"/>
                  <a:ext cx="25452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52B7A73-3FED-3496-41D4-13D8251C82FA}"/>
                    </a:ext>
                  </a:extLst>
                </p14:cNvPr>
                <p14:cNvContentPartPr/>
                <p14:nvPr/>
              </p14:nvContentPartPr>
              <p14:xfrm>
                <a:off x="3611131" y="215831"/>
                <a:ext cx="126720" cy="259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52B7A73-3FED-3496-41D4-13D8251C82F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602491" y="207191"/>
                  <a:ext cx="14436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6A49815-438B-630F-AB44-227055392ABE}"/>
                    </a:ext>
                  </a:extLst>
                </p14:cNvPr>
                <p14:cNvContentPartPr/>
                <p14:nvPr/>
              </p14:nvContentPartPr>
              <p14:xfrm>
                <a:off x="3653611" y="334991"/>
                <a:ext cx="181440" cy="16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6A49815-438B-630F-AB44-227055392AB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644971" y="325991"/>
                  <a:ext cx="199080" cy="34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E63CD398-636D-FE87-151D-7FCC761B3EA7}"/>
                  </a:ext>
                </a:extLst>
              </p14:cNvPr>
              <p14:cNvContentPartPr/>
              <p14:nvPr/>
            </p14:nvContentPartPr>
            <p14:xfrm>
              <a:off x="1956931" y="524711"/>
              <a:ext cx="43200" cy="352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E63CD398-636D-FE87-151D-7FCC761B3EA7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947931" y="515711"/>
                <a:ext cx="60840" cy="5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1954DD82-C226-2E56-C295-31FF96BE0D97}"/>
                  </a:ext>
                </a:extLst>
              </p14:cNvPr>
              <p14:cNvContentPartPr/>
              <p14:nvPr/>
            </p14:nvContentPartPr>
            <p14:xfrm>
              <a:off x="4156891" y="152471"/>
              <a:ext cx="154440" cy="2829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1954DD82-C226-2E56-C295-31FF96BE0D97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148251" y="143471"/>
                <a:ext cx="172080" cy="30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95674C6-DF31-1F27-451E-F9C0D0FA6D42}"/>
                  </a:ext>
                </a:extLst>
              </p14:cNvPr>
              <p14:cNvContentPartPr/>
              <p14:nvPr/>
            </p14:nvContentPartPr>
            <p14:xfrm>
              <a:off x="4281811" y="532991"/>
              <a:ext cx="29520" cy="234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95674C6-DF31-1F27-451E-F9C0D0FA6D42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272811" y="523991"/>
                <a:ext cx="47160" cy="41040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FAAB6390-A1DF-3167-5F19-87BD64E36CBA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 r="1313"/>
          <a:stretch>
            <a:fillRect/>
          </a:stretch>
        </p:blipFill>
        <p:spPr>
          <a:xfrm>
            <a:off x="70345" y="1058668"/>
            <a:ext cx="8348947" cy="5831156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71BA572D-9D2F-9D77-3C58-0FDF609A9510}"/>
              </a:ext>
            </a:extLst>
          </p:cNvPr>
          <p:cNvGrpSpPr/>
          <p:nvPr/>
        </p:nvGrpSpPr>
        <p:grpSpPr>
          <a:xfrm>
            <a:off x="7967491" y="1015391"/>
            <a:ext cx="873720" cy="252720"/>
            <a:chOff x="7967491" y="1015391"/>
            <a:chExt cx="873720" cy="25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E428AE55-2F4D-D020-38A7-44C15833ACC3}"/>
                    </a:ext>
                  </a:extLst>
                </p14:cNvPr>
                <p14:cNvContentPartPr/>
                <p14:nvPr/>
              </p14:nvContentPartPr>
              <p14:xfrm>
                <a:off x="7980091" y="1015391"/>
                <a:ext cx="861120" cy="2206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E428AE55-2F4D-D020-38A7-44C15833ACC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971091" y="1006391"/>
                  <a:ext cx="87876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15956D5-3A7A-8D78-66B7-3380E6AC58C5}"/>
                    </a:ext>
                  </a:extLst>
                </p14:cNvPr>
                <p14:cNvContentPartPr/>
                <p14:nvPr/>
              </p14:nvContentPartPr>
              <p14:xfrm>
                <a:off x="7967491" y="1144631"/>
                <a:ext cx="209520" cy="1234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15956D5-3A7A-8D78-66B7-3380E6AC58C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958491" y="1135631"/>
                  <a:ext cx="227160" cy="14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288BB23-6556-F587-25B8-6A1447559DFB}"/>
              </a:ext>
            </a:extLst>
          </p:cNvPr>
          <p:cNvGrpSpPr/>
          <p:nvPr/>
        </p:nvGrpSpPr>
        <p:grpSpPr>
          <a:xfrm>
            <a:off x="8889811" y="599951"/>
            <a:ext cx="2342880" cy="1062720"/>
            <a:chOff x="8889811" y="599951"/>
            <a:chExt cx="2342880" cy="106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30E554FF-52B2-8B3E-81B9-CEE3EFF4C991}"/>
                    </a:ext>
                  </a:extLst>
                </p14:cNvPr>
                <p14:cNvContentPartPr/>
                <p14:nvPr/>
              </p14:nvContentPartPr>
              <p14:xfrm>
                <a:off x="9043171" y="746471"/>
                <a:ext cx="247320" cy="1256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30E554FF-52B2-8B3E-81B9-CEE3EFF4C991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034171" y="737471"/>
                  <a:ext cx="26496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3E293989-873C-FDBB-BF69-15ACE0DF8F77}"/>
                    </a:ext>
                  </a:extLst>
                </p14:cNvPr>
                <p14:cNvContentPartPr/>
                <p14:nvPr/>
              </p14:nvContentPartPr>
              <p14:xfrm>
                <a:off x="9134251" y="837551"/>
                <a:ext cx="88200" cy="2192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3E293989-873C-FDBB-BF69-15ACE0DF8F7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125251" y="828551"/>
                  <a:ext cx="10584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550531F2-333E-DECA-7DFF-9CBF6A8C7E7E}"/>
                    </a:ext>
                  </a:extLst>
                </p14:cNvPr>
                <p14:cNvContentPartPr/>
                <p14:nvPr/>
              </p14:nvContentPartPr>
              <p14:xfrm>
                <a:off x="9096811" y="941231"/>
                <a:ext cx="191160" cy="309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550531F2-333E-DECA-7DFF-9CBF6A8C7E7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088171" y="932231"/>
                  <a:ext cx="2088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94B2F767-0439-743E-EF88-6BD3AF24FE88}"/>
                    </a:ext>
                  </a:extLst>
                </p14:cNvPr>
                <p14:cNvContentPartPr/>
                <p14:nvPr/>
              </p14:nvContentPartPr>
              <p14:xfrm>
                <a:off x="9038851" y="599951"/>
                <a:ext cx="198000" cy="1180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94B2F767-0439-743E-EF88-6BD3AF24FE8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030211" y="590951"/>
                  <a:ext cx="21564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28A963AE-94DA-8FF3-62BC-1DC98A731893}"/>
                    </a:ext>
                  </a:extLst>
                </p14:cNvPr>
                <p14:cNvContentPartPr/>
                <p14:nvPr/>
              </p14:nvContentPartPr>
              <p14:xfrm>
                <a:off x="9413971" y="912431"/>
                <a:ext cx="220680" cy="1526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28A963AE-94DA-8FF3-62BC-1DC98A731893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405331" y="903431"/>
                  <a:ext cx="23832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C733423-D7DC-1F83-7C44-A9560363617E}"/>
                    </a:ext>
                  </a:extLst>
                </p14:cNvPr>
                <p14:cNvContentPartPr/>
                <p14:nvPr/>
              </p14:nvContentPartPr>
              <p14:xfrm>
                <a:off x="9496411" y="802271"/>
                <a:ext cx="56520" cy="10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C733423-D7DC-1F83-7C44-A9560363617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487771" y="793631"/>
                  <a:ext cx="7416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DA70B5E0-65F5-CD06-3227-3B91D4898B84}"/>
                    </a:ext>
                  </a:extLst>
                </p14:cNvPr>
                <p14:cNvContentPartPr/>
                <p14:nvPr/>
              </p14:nvContentPartPr>
              <p14:xfrm>
                <a:off x="9818611" y="681311"/>
                <a:ext cx="793440" cy="3841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DA70B5E0-65F5-CD06-3227-3B91D4898B84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809611" y="672671"/>
                  <a:ext cx="81108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0A47EFCA-5197-5056-109D-E0E6A67F463E}"/>
                    </a:ext>
                  </a:extLst>
                </p14:cNvPr>
                <p14:cNvContentPartPr/>
                <p14:nvPr/>
              </p14:nvContentPartPr>
              <p14:xfrm>
                <a:off x="10109491" y="814871"/>
                <a:ext cx="325800" cy="180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0A47EFCA-5197-5056-109D-E0E6A67F463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100851" y="806231"/>
                  <a:ext cx="34344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1D60A83-E346-0EC8-5587-377E3EE13FBD}"/>
                    </a:ext>
                  </a:extLst>
                </p14:cNvPr>
                <p14:cNvContentPartPr/>
                <p14:nvPr/>
              </p14:nvContentPartPr>
              <p14:xfrm>
                <a:off x="10761451" y="781751"/>
                <a:ext cx="471240" cy="3715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1D60A83-E346-0EC8-5587-377E3EE13FB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752451" y="773111"/>
                  <a:ext cx="48888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449CF85-6951-ACA4-A29C-B163D4401825}"/>
                    </a:ext>
                  </a:extLst>
                </p14:cNvPr>
                <p14:cNvContentPartPr/>
                <p14:nvPr/>
              </p14:nvContentPartPr>
              <p14:xfrm>
                <a:off x="8889811" y="1360991"/>
                <a:ext cx="450000" cy="1886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449CF85-6951-ACA4-A29C-B163D4401825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880811" y="1351991"/>
                  <a:ext cx="4676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9A8A01C2-351E-DC9E-36B8-121005E5EF46}"/>
                    </a:ext>
                  </a:extLst>
                </p14:cNvPr>
                <p14:cNvContentPartPr/>
                <p14:nvPr/>
              </p14:nvContentPartPr>
              <p14:xfrm>
                <a:off x="9174211" y="1412471"/>
                <a:ext cx="185400" cy="1522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9A8A01C2-351E-DC9E-36B8-121005E5EF4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165571" y="1403831"/>
                  <a:ext cx="2030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49CF9F3-8AFD-6408-70EB-5D89B3E02249}"/>
                    </a:ext>
                  </a:extLst>
                </p14:cNvPr>
                <p14:cNvContentPartPr/>
                <p14:nvPr/>
              </p14:nvContentPartPr>
              <p14:xfrm>
                <a:off x="9367891" y="1206191"/>
                <a:ext cx="1461240" cy="4564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49CF9F3-8AFD-6408-70EB-5D89B3E0224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358891" y="1197191"/>
                  <a:ext cx="1478880" cy="47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6DEB0BCB-911F-2C4B-A469-8776743DA755}"/>
                    </a:ext>
                  </a:extLst>
                </p14:cNvPr>
                <p14:cNvContentPartPr/>
                <p14:nvPr/>
              </p14:nvContentPartPr>
              <p14:xfrm>
                <a:off x="10448251" y="1331471"/>
                <a:ext cx="198360" cy="144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6DEB0BCB-911F-2C4B-A469-8776743DA75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439611" y="1322471"/>
                  <a:ext cx="21600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D3538BD1-7C23-F38F-B6ED-AAA4D08E8FAE}"/>
                    </a:ext>
                  </a:extLst>
                </p14:cNvPr>
                <p14:cNvContentPartPr/>
                <p14:nvPr/>
              </p14:nvContentPartPr>
              <p14:xfrm>
                <a:off x="9915091" y="1222391"/>
                <a:ext cx="38160" cy="457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D3538BD1-7C23-F38F-B6ED-AAA4D08E8FA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906091" y="1213391"/>
                  <a:ext cx="55800" cy="6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0E01583-11E3-036A-F94E-9E29B36AEDD8}"/>
              </a:ext>
            </a:extLst>
          </p:cNvPr>
          <p:cNvGrpSpPr/>
          <p:nvPr/>
        </p:nvGrpSpPr>
        <p:grpSpPr>
          <a:xfrm>
            <a:off x="5974531" y="1357391"/>
            <a:ext cx="1945080" cy="165600"/>
            <a:chOff x="5974531" y="1357391"/>
            <a:chExt cx="1945080" cy="16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ED673B4F-AF5C-4E30-A05D-EDB60E3E5ED6}"/>
                    </a:ext>
                  </a:extLst>
                </p14:cNvPr>
                <p14:cNvContentPartPr/>
                <p14:nvPr/>
              </p14:nvContentPartPr>
              <p14:xfrm>
                <a:off x="6645571" y="1445591"/>
                <a:ext cx="27000" cy="774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ED673B4F-AF5C-4E30-A05D-EDB60E3E5ED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636571" y="1436591"/>
                  <a:ext cx="4464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EC31F741-E53B-82CA-791F-B13A77F539F7}"/>
                    </a:ext>
                  </a:extLst>
                </p14:cNvPr>
                <p14:cNvContentPartPr/>
                <p14:nvPr/>
              </p14:nvContentPartPr>
              <p14:xfrm>
                <a:off x="6723691" y="1416791"/>
                <a:ext cx="84960" cy="766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EC31F741-E53B-82CA-791F-B13A77F539F7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715051" y="1408151"/>
                  <a:ext cx="1026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3CBBB73-92ED-DB1B-53A6-6A010E2400F2}"/>
                    </a:ext>
                  </a:extLst>
                </p14:cNvPr>
                <p14:cNvContentPartPr/>
                <p14:nvPr/>
              </p14:nvContentPartPr>
              <p14:xfrm>
                <a:off x="5974531" y="1357391"/>
                <a:ext cx="1945080" cy="1332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3CBBB73-92ED-DB1B-53A6-6A010E2400F2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965531" y="1348751"/>
                  <a:ext cx="1962720" cy="15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36D3E86-A8E7-A6E3-1160-B647D22E18D4}"/>
              </a:ext>
            </a:extLst>
          </p:cNvPr>
          <p:cNvGrpSpPr/>
          <p:nvPr/>
        </p:nvGrpSpPr>
        <p:grpSpPr>
          <a:xfrm>
            <a:off x="6701371" y="1755911"/>
            <a:ext cx="1455480" cy="416880"/>
            <a:chOff x="6701371" y="1755911"/>
            <a:chExt cx="1455480" cy="41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CCBD6DD-F46E-2A2A-30A2-0DFAA188E741}"/>
                    </a:ext>
                  </a:extLst>
                </p14:cNvPr>
                <p14:cNvContentPartPr/>
                <p14:nvPr/>
              </p14:nvContentPartPr>
              <p14:xfrm>
                <a:off x="6701371" y="1805591"/>
                <a:ext cx="363960" cy="2275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CCBD6DD-F46E-2A2A-30A2-0DFAA188E74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692731" y="1796591"/>
                  <a:ext cx="38160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40CDA5E-5C4C-6990-EFB7-9862CEFB019B}"/>
                    </a:ext>
                  </a:extLst>
                </p14:cNvPr>
                <p14:cNvContentPartPr/>
                <p14:nvPr/>
              </p14:nvContentPartPr>
              <p14:xfrm>
                <a:off x="6959851" y="1968311"/>
                <a:ext cx="57960" cy="270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40CDA5E-5C4C-6990-EFB7-9862CEFB019B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950851" y="1959311"/>
                  <a:ext cx="756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F2137CBA-19B3-221E-D9B3-FE59E81D3BBB}"/>
                    </a:ext>
                  </a:extLst>
                </p14:cNvPr>
                <p14:cNvContentPartPr/>
                <p14:nvPr/>
              </p14:nvContentPartPr>
              <p14:xfrm>
                <a:off x="7232011" y="1879031"/>
                <a:ext cx="578160" cy="2937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F2137CBA-19B3-221E-D9B3-FE59E81D3BBB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223371" y="1870031"/>
                  <a:ext cx="59580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90374C9C-330F-BE2C-9372-A70DAB3C99B4}"/>
                    </a:ext>
                  </a:extLst>
                </p14:cNvPr>
                <p14:cNvContentPartPr/>
                <p14:nvPr/>
              </p14:nvContentPartPr>
              <p14:xfrm>
                <a:off x="7407691" y="1798751"/>
                <a:ext cx="41760" cy="190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90374C9C-330F-BE2C-9372-A70DAB3C99B4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398691" y="1790111"/>
                  <a:ext cx="594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C80A112E-2984-BD9C-7E3F-D28229312FC4}"/>
                    </a:ext>
                  </a:extLst>
                </p14:cNvPr>
                <p14:cNvContentPartPr/>
                <p14:nvPr/>
              </p14:nvContentPartPr>
              <p14:xfrm>
                <a:off x="7940851" y="1755911"/>
                <a:ext cx="216000" cy="2815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C80A112E-2984-BD9C-7E3F-D28229312FC4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932211" y="1747271"/>
                  <a:ext cx="233640" cy="29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49BC2FA-DAA2-5438-D97E-28C9A24F7053}"/>
              </a:ext>
            </a:extLst>
          </p:cNvPr>
          <p:cNvGrpSpPr/>
          <p:nvPr/>
        </p:nvGrpSpPr>
        <p:grpSpPr>
          <a:xfrm>
            <a:off x="269251" y="2133551"/>
            <a:ext cx="146520" cy="247320"/>
            <a:chOff x="269251" y="2133551"/>
            <a:chExt cx="146520" cy="24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A4F51550-056C-9BB2-DB46-12AB340A76C7}"/>
                    </a:ext>
                  </a:extLst>
                </p14:cNvPr>
                <p14:cNvContentPartPr/>
                <p14:nvPr/>
              </p14:nvContentPartPr>
              <p14:xfrm>
                <a:off x="269251" y="2133551"/>
                <a:ext cx="146520" cy="2473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A4F51550-056C-9BB2-DB46-12AB340A76C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06611" y="2070551"/>
                  <a:ext cx="272160" cy="37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BDB336E7-4721-725B-F75C-7D5187E80390}"/>
                    </a:ext>
                  </a:extLst>
                </p14:cNvPr>
                <p14:cNvContentPartPr/>
                <p14:nvPr/>
              </p14:nvContentPartPr>
              <p14:xfrm>
                <a:off x="377971" y="2184671"/>
                <a:ext cx="35640" cy="1526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BDB336E7-4721-725B-F75C-7D5187E80390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314971" y="2121671"/>
                  <a:ext cx="161280" cy="278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0172E46-F3D1-3178-DB56-66E767A1FBF5}"/>
              </a:ext>
            </a:extLst>
          </p:cNvPr>
          <p:cNvGrpSpPr/>
          <p:nvPr/>
        </p:nvGrpSpPr>
        <p:grpSpPr>
          <a:xfrm>
            <a:off x="96451" y="2235791"/>
            <a:ext cx="549720" cy="146880"/>
            <a:chOff x="96451" y="2235791"/>
            <a:chExt cx="549720" cy="14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557FC38D-A388-1841-A0BB-5405E894E215}"/>
                    </a:ext>
                  </a:extLst>
                </p14:cNvPr>
                <p14:cNvContentPartPr/>
                <p14:nvPr/>
              </p14:nvContentPartPr>
              <p14:xfrm>
                <a:off x="96451" y="2235791"/>
                <a:ext cx="220680" cy="1288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557FC38D-A388-1841-A0BB-5405E894E215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7811" y="2227151"/>
                  <a:ext cx="23832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9906DAF-316D-5DED-A96D-E1DF505C303A}"/>
                    </a:ext>
                  </a:extLst>
                </p14:cNvPr>
                <p14:cNvContentPartPr/>
                <p14:nvPr/>
              </p14:nvContentPartPr>
              <p14:xfrm>
                <a:off x="212731" y="2267111"/>
                <a:ext cx="114480" cy="1072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9906DAF-316D-5DED-A96D-E1DF505C303A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04091" y="2258111"/>
                  <a:ext cx="1321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E35C51FE-D9EB-E703-0308-473E5A6DCB67}"/>
                    </a:ext>
                  </a:extLst>
                </p14:cNvPr>
                <p14:cNvContentPartPr/>
                <p14:nvPr/>
              </p14:nvContentPartPr>
              <p14:xfrm>
                <a:off x="340891" y="2261351"/>
                <a:ext cx="102600" cy="1108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E35C51FE-D9EB-E703-0308-473E5A6DCB67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332251" y="2252351"/>
                  <a:ext cx="1202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B1815D75-598A-EEE8-1927-A2F5C78D4673}"/>
                    </a:ext>
                  </a:extLst>
                </p14:cNvPr>
                <p14:cNvContentPartPr/>
                <p14:nvPr/>
              </p14:nvContentPartPr>
              <p14:xfrm>
                <a:off x="577771" y="2252351"/>
                <a:ext cx="68400" cy="1303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B1815D75-598A-EEE8-1927-A2F5C78D467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69131" y="2243711"/>
                  <a:ext cx="86040" cy="14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0AE9684-3B79-B36C-AB29-F3427C7696D8}"/>
              </a:ext>
            </a:extLst>
          </p:cNvPr>
          <p:cNvGrpSpPr/>
          <p:nvPr/>
        </p:nvGrpSpPr>
        <p:grpSpPr>
          <a:xfrm>
            <a:off x="6378091" y="5558231"/>
            <a:ext cx="603360" cy="241560"/>
            <a:chOff x="6378091" y="5558231"/>
            <a:chExt cx="603360" cy="24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2A2F84F9-76B2-7E8B-D92F-96858F3A790C}"/>
                    </a:ext>
                  </a:extLst>
                </p14:cNvPr>
                <p14:cNvContentPartPr/>
                <p14:nvPr/>
              </p14:nvContentPartPr>
              <p14:xfrm>
                <a:off x="6405451" y="5609351"/>
                <a:ext cx="65520" cy="1738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2A2F84F9-76B2-7E8B-D92F-96858F3A790C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396451" y="5600711"/>
                  <a:ext cx="831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5D3B8528-832F-5C6B-3B74-4935D6BC0923}"/>
                    </a:ext>
                  </a:extLst>
                </p14:cNvPr>
                <p14:cNvContentPartPr/>
                <p14:nvPr/>
              </p14:nvContentPartPr>
              <p14:xfrm>
                <a:off x="6378091" y="5606111"/>
                <a:ext cx="152640" cy="320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5D3B8528-832F-5C6B-3B74-4935D6BC0923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6369451" y="5597471"/>
                  <a:ext cx="1702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1FC40037-E653-AEDA-AAD9-0D0EEA356B38}"/>
                    </a:ext>
                  </a:extLst>
                </p14:cNvPr>
                <p14:cNvContentPartPr/>
                <p14:nvPr/>
              </p14:nvContentPartPr>
              <p14:xfrm>
                <a:off x="6548371" y="5558231"/>
                <a:ext cx="433080" cy="2415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1FC40037-E653-AEDA-AAD9-0D0EEA356B38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539371" y="5549591"/>
                  <a:ext cx="450720" cy="259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83A2988B-1B1A-6A03-BB14-F4734EAB30F9}"/>
              </a:ext>
            </a:extLst>
          </p:cNvPr>
          <p:cNvGrpSpPr/>
          <p:nvPr/>
        </p:nvGrpSpPr>
        <p:grpSpPr>
          <a:xfrm>
            <a:off x="7266211" y="5403071"/>
            <a:ext cx="2752560" cy="415080"/>
            <a:chOff x="7266211" y="5403071"/>
            <a:chExt cx="2752560" cy="41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9378FBA9-12F8-BDC2-22B3-F2BF55BD5666}"/>
                    </a:ext>
                  </a:extLst>
                </p14:cNvPr>
                <p14:cNvContentPartPr/>
                <p14:nvPr/>
              </p14:nvContentPartPr>
              <p14:xfrm>
                <a:off x="7266211" y="5523311"/>
                <a:ext cx="134640" cy="2894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9378FBA9-12F8-BDC2-22B3-F2BF55BD5666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257571" y="5514311"/>
                  <a:ext cx="15228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B2EFD5D9-4C98-5220-BDED-05679ACC8A7D}"/>
                    </a:ext>
                  </a:extLst>
                </p14:cNvPr>
                <p14:cNvContentPartPr/>
                <p14:nvPr/>
              </p14:nvContentPartPr>
              <p14:xfrm>
                <a:off x="7511011" y="5550671"/>
                <a:ext cx="222480" cy="799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B2EFD5D9-4C98-5220-BDED-05679ACC8A7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502011" y="5542031"/>
                  <a:ext cx="24012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1A6648C7-7F24-8BB3-A24C-9A7DCD014B03}"/>
                    </a:ext>
                  </a:extLst>
                </p14:cNvPr>
                <p14:cNvContentPartPr/>
                <p14:nvPr/>
              </p14:nvContentPartPr>
              <p14:xfrm>
                <a:off x="7601371" y="5619791"/>
                <a:ext cx="115920" cy="198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1A6648C7-7F24-8BB3-A24C-9A7DCD014B03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7592731" y="5611151"/>
                  <a:ext cx="13356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8CDE1048-E4AA-C825-8BB1-4ED6007FB5B9}"/>
                    </a:ext>
                  </a:extLst>
                </p14:cNvPr>
                <p14:cNvContentPartPr/>
                <p14:nvPr/>
              </p14:nvContentPartPr>
              <p14:xfrm>
                <a:off x="7590931" y="5715191"/>
                <a:ext cx="164880" cy="198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8CDE1048-E4AA-C825-8BB1-4ED6007FB5B9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582291" y="5706191"/>
                  <a:ext cx="18252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3330F1AA-05A5-D9A2-1307-749F3269CC5D}"/>
                    </a:ext>
                  </a:extLst>
                </p14:cNvPr>
                <p14:cNvContentPartPr/>
                <p14:nvPr/>
              </p14:nvContentPartPr>
              <p14:xfrm>
                <a:off x="7556731" y="5455991"/>
                <a:ext cx="158400" cy="684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3330F1AA-05A5-D9A2-1307-749F3269CC5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547731" y="5447351"/>
                  <a:ext cx="17604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2B94DAA0-D4FE-9753-9577-8938A260A115}"/>
                    </a:ext>
                  </a:extLst>
                </p14:cNvPr>
                <p14:cNvContentPartPr/>
                <p14:nvPr/>
              </p14:nvContentPartPr>
              <p14:xfrm>
                <a:off x="7882171" y="5653271"/>
                <a:ext cx="119160" cy="54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2B94DAA0-D4FE-9753-9577-8938A260A11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873171" y="5644631"/>
                  <a:ext cx="13680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01577406-8F46-69F0-7E06-F1EE365BE068}"/>
                    </a:ext>
                  </a:extLst>
                </p14:cNvPr>
                <p14:cNvContentPartPr/>
                <p14:nvPr/>
              </p14:nvContentPartPr>
              <p14:xfrm>
                <a:off x="7859851" y="5705111"/>
                <a:ext cx="217080" cy="234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01577406-8F46-69F0-7E06-F1EE365BE06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7850851" y="5696471"/>
                  <a:ext cx="2347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9FCA4647-937B-96E3-1EA1-920CCC5A3927}"/>
                    </a:ext>
                  </a:extLst>
                </p14:cNvPr>
                <p14:cNvContentPartPr/>
                <p14:nvPr/>
              </p14:nvContentPartPr>
              <p14:xfrm>
                <a:off x="8216251" y="5684951"/>
                <a:ext cx="118800" cy="327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9FCA4647-937B-96E3-1EA1-920CCC5A3927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207611" y="5675951"/>
                  <a:ext cx="1364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A87B48DF-E675-6DEC-6882-F89D13ED23D6}"/>
                    </a:ext>
                  </a:extLst>
                </p14:cNvPr>
                <p14:cNvContentPartPr/>
                <p14:nvPr/>
              </p14:nvContentPartPr>
              <p14:xfrm>
                <a:off x="8418571" y="5497391"/>
                <a:ext cx="146160" cy="2937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A87B48DF-E675-6DEC-6882-F89D13ED23D6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409571" y="5488391"/>
                  <a:ext cx="16380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CCA0DBD9-7881-31C7-3AE9-1B032DAF6BC8}"/>
                    </a:ext>
                  </a:extLst>
                </p14:cNvPr>
                <p14:cNvContentPartPr/>
                <p14:nvPr/>
              </p14:nvContentPartPr>
              <p14:xfrm>
                <a:off x="8591011" y="5514671"/>
                <a:ext cx="138240" cy="2664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CCA0DBD9-7881-31C7-3AE9-1B032DAF6BC8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582371" y="5506031"/>
                  <a:ext cx="15588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B93427C5-4AD5-7A97-C9C4-F8B5526A027B}"/>
                    </a:ext>
                  </a:extLst>
                </p14:cNvPr>
                <p14:cNvContentPartPr/>
                <p14:nvPr/>
              </p14:nvContentPartPr>
              <p14:xfrm>
                <a:off x="8789011" y="5512151"/>
                <a:ext cx="185400" cy="2862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B93427C5-4AD5-7A97-C9C4-F8B5526A027B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780371" y="5503151"/>
                  <a:ext cx="20304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2D8374E4-9D7C-E5C3-7A8F-2DCA7C0D70CD}"/>
                    </a:ext>
                  </a:extLst>
                </p14:cNvPr>
                <p14:cNvContentPartPr/>
                <p14:nvPr/>
              </p14:nvContentPartPr>
              <p14:xfrm>
                <a:off x="9055051" y="5677391"/>
                <a:ext cx="147960" cy="154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2D8374E4-9D7C-E5C3-7A8F-2DCA7C0D70CD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9046051" y="5668391"/>
                  <a:ext cx="1656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524E04F-50E9-17E8-0741-20E31B3503A8}"/>
                    </a:ext>
                  </a:extLst>
                </p14:cNvPr>
                <p14:cNvContentPartPr/>
                <p14:nvPr/>
              </p14:nvContentPartPr>
              <p14:xfrm>
                <a:off x="9314611" y="5438351"/>
                <a:ext cx="208080" cy="3096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524E04F-50E9-17E8-0741-20E31B3503A8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9305611" y="5429351"/>
                  <a:ext cx="22572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F7D90706-03FF-D3C2-614F-0B5B91A66BA0}"/>
                    </a:ext>
                  </a:extLst>
                </p14:cNvPr>
                <p14:cNvContentPartPr/>
                <p14:nvPr/>
              </p14:nvContentPartPr>
              <p14:xfrm>
                <a:off x="9606211" y="5449151"/>
                <a:ext cx="127080" cy="28548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F7D90706-03FF-D3C2-614F-0B5B91A66BA0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9597211" y="5440511"/>
                  <a:ext cx="14472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7C5F1251-CC5A-C9BF-29D5-BCAD24D0E3EF}"/>
                    </a:ext>
                  </a:extLst>
                </p14:cNvPr>
                <p14:cNvContentPartPr/>
                <p14:nvPr/>
              </p14:nvContentPartPr>
              <p14:xfrm>
                <a:off x="9908971" y="5458151"/>
                <a:ext cx="10800" cy="2739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7C5F1251-CC5A-C9BF-29D5-BCAD24D0E3E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9900331" y="5449511"/>
                  <a:ext cx="2844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6008D5B3-1013-CD07-6FF7-3CFD56451935}"/>
                    </a:ext>
                  </a:extLst>
                </p14:cNvPr>
                <p14:cNvContentPartPr/>
                <p14:nvPr/>
              </p14:nvContentPartPr>
              <p14:xfrm>
                <a:off x="9825091" y="5403071"/>
                <a:ext cx="193680" cy="6732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6008D5B3-1013-CD07-6FF7-3CFD56451935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816451" y="5394071"/>
                  <a:ext cx="211320" cy="84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9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47B841A1-5B4A-BAEF-4DBA-9E4C37551000}"/>
                  </a:ext>
                </a:extLst>
              </p14:cNvPr>
              <p14:cNvContentPartPr/>
              <p14:nvPr/>
            </p14:nvContentPartPr>
            <p14:xfrm>
              <a:off x="10141891" y="5591351"/>
              <a:ext cx="94680" cy="6840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47B841A1-5B4A-BAEF-4DBA-9E4C37551000}"/>
                  </a:ext>
                </a:extLst>
              </p:cNvPr>
              <p:cNvPicPr/>
              <p:nvPr/>
            </p:nvPicPr>
            <p:blipFill>
              <a:blip r:embed="rId130"/>
              <a:stretch>
                <a:fillRect/>
              </a:stretch>
            </p:blipFill>
            <p:spPr>
              <a:xfrm>
                <a:off x="10133251" y="5582351"/>
                <a:ext cx="112320" cy="86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6" name="Group 135">
            <a:extLst>
              <a:ext uri="{FF2B5EF4-FFF2-40B4-BE49-F238E27FC236}">
                <a16:creationId xmlns:a16="http://schemas.microsoft.com/office/drawing/2014/main" id="{682285FF-106C-0E4E-1980-67F1CC9F8DCF}"/>
              </a:ext>
            </a:extLst>
          </p:cNvPr>
          <p:cNvGrpSpPr/>
          <p:nvPr/>
        </p:nvGrpSpPr>
        <p:grpSpPr>
          <a:xfrm>
            <a:off x="10386691" y="5272751"/>
            <a:ext cx="1160640" cy="445320"/>
            <a:chOff x="10386691" y="5272751"/>
            <a:chExt cx="1160640" cy="445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D5615F2-6005-F5BE-F933-74E57B78E63C}"/>
                    </a:ext>
                  </a:extLst>
                </p14:cNvPr>
                <p14:cNvContentPartPr/>
                <p14:nvPr/>
              </p14:nvContentPartPr>
              <p14:xfrm>
                <a:off x="10386691" y="5425031"/>
                <a:ext cx="337320" cy="2901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D5615F2-6005-F5BE-F933-74E57B78E63C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0378051" y="5416391"/>
                  <a:ext cx="35496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194B6663-AD22-B01D-1989-4CE56C477295}"/>
                    </a:ext>
                  </a:extLst>
                </p14:cNvPr>
                <p14:cNvContentPartPr/>
                <p14:nvPr/>
              </p14:nvContentPartPr>
              <p14:xfrm>
                <a:off x="10879171" y="5575151"/>
                <a:ext cx="24840" cy="302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194B6663-AD22-B01D-1989-4CE56C477295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0870531" y="5566511"/>
                  <a:ext cx="4248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A9CFA7D0-51F8-CD7F-73A5-0C2C2E73A810}"/>
                    </a:ext>
                  </a:extLst>
                </p14:cNvPr>
                <p14:cNvContentPartPr/>
                <p14:nvPr/>
              </p14:nvContentPartPr>
              <p14:xfrm>
                <a:off x="11010571" y="5353391"/>
                <a:ext cx="167400" cy="3308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A9CFA7D0-51F8-CD7F-73A5-0C2C2E73A810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1001571" y="5344751"/>
                  <a:ext cx="185040" cy="34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3F33159F-DE03-30BE-AACB-FE9039B3D8B1}"/>
                    </a:ext>
                  </a:extLst>
                </p14:cNvPr>
                <p14:cNvContentPartPr/>
                <p14:nvPr/>
              </p14:nvContentPartPr>
              <p14:xfrm>
                <a:off x="11249611" y="5389031"/>
                <a:ext cx="44280" cy="32904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3F33159F-DE03-30BE-AACB-FE9039B3D8B1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1240971" y="5380031"/>
                  <a:ext cx="6192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B7718C1-5148-DB36-C632-74CC623CE43B}"/>
                    </a:ext>
                  </a:extLst>
                </p14:cNvPr>
                <p14:cNvContentPartPr/>
                <p14:nvPr/>
              </p14:nvContentPartPr>
              <p14:xfrm>
                <a:off x="11339611" y="5411351"/>
                <a:ext cx="42480" cy="2833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B7718C1-5148-DB36-C632-74CC623CE43B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1330611" y="5402351"/>
                  <a:ext cx="60120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2D024CF4-3DC2-1B25-B377-8281435EDC89}"/>
                    </a:ext>
                  </a:extLst>
                </p14:cNvPr>
                <p14:cNvContentPartPr/>
                <p14:nvPr/>
              </p14:nvContentPartPr>
              <p14:xfrm>
                <a:off x="11322331" y="5556071"/>
                <a:ext cx="194760" cy="129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2D024CF4-3DC2-1B25-B377-8281435EDC89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1313691" y="5547431"/>
                  <a:ext cx="21240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5F11FD23-101A-A0B4-D3E8-7A00FB2F7DDD}"/>
                    </a:ext>
                  </a:extLst>
                </p14:cNvPr>
                <p14:cNvContentPartPr/>
                <p14:nvPr/>
              </p14:nvContentPartPr>
              <p14:xfrm>
                <a:off x="11512771" y="5400911"/>
                <a:ext cx="34560" cy="3016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5F11FD23-101A-A0B4-D3E8-7A00FB2F7DDD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1504131" y="5391911"/>
                  <a:ext cx="5220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01FFB58D-28D9-712F-84AF-855093A34BB9}"/>
                    </a:ext>
                  </a:extLst>
                </p14:cNvPr>
                <p14:cNvContentPartPr/>
                <p14:nvPr/>
              </p14:nvContentPartPr>
              <p14:xfrm>
                <a:off x="11274811" y="5272751"/>
                <a:ext cx="205200" cy="464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01FFB58D-28D9-712F-84AF-855093A34BB9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1265811" y="5264111"/>
                  <a:ext cx="222840" cy="64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137" name="Ink 136">
                <a:extLst>
                  <a:ext uri="{FF2B5EF4-FFF2-40B4-BE49-F238E27FC236}">
                    <a16:creationId xmlns:a16="http://schemas.microsoft.com/office/drawing/2014/main" id="{1EE43F46-C9ED-7AA7-3739-2AD4B70D26BA}"/>
                  </a:ext>
                </a:extLst>
              </p14:cNvPr>
              <p14:cNvContentPartPr/>
              <p14:nvPr/>
            </p14:nvContentPartPr>
            <p14:xfrm>
              <a:off x="10454731" y="5340791"/>
              <a:ext cx="281520" cy="20520"/>
            </p14:xfrm>
          </p:contentPart>
        </mc:Choice>
        <mc:Fallback xmlns="">
          <p:pic>
            <p:nvPicPr>
              <p:cNvPr id="137" name="Ink 136">
                <a:extLst>
                  <a:ext uri="{FF2B5EF4-FFF2-40B4-BE49-F238E27FC236}">
                    <a16:creationId xmlns:a16="http://schemas.microsoft.com/office/drawing/2014/main" id="{1EE43F46-C9ED-7AA7-3739-2AD4B70D26BA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10445731" y="5331791"/>
                <a:ext cx="29916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360AB4DD-E1A3-62DF-3CCD-81326665D28A}"/>
                  </a:ext>
                </a:extLst>
              </p14:cNvPr>
              <p14:cNvContentPartPr/>
              <p14:nvPr/>
            </p14:nvContentPartPr>
            <p14:xfrm>
              <a:off x="5617411" y="6451031"/>
              <a:ext cx="687960" cy="19584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360AB4DD-E1A3-62DF-3CCD-81326665D28A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5608771" y="6442391"/>
                <a:ext cx="705600" cy="213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44" name="Group 143">
            <a:extLst>
              <a:ext uri="{FF2B5EF4-FFF2-40B4-BE49-F238E27FC236}">
                <a16:creationId xmlns:a16="http://schemas.microsoft.com/office/drawing/2014/main" id="{F7EFB1A5-5915-A475-36C9-450A30B94D33}"/>
              </a:ext>
            </a:extLst>
          </p:cNvPr>
          <p:cNvGrpSpPr/>
          <p:nvPr/>
        </p:nvGrpSpPr>
        <p:grpSpPr>
          <a:xfrm>
            <a:off x="6630811" y="6187871"/>
            <a:ext cx="635760" cy="484920"/>
            <a:chOff x="6630811" y="6187871"/>
            <a:chExt cx="635760" cy="48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7793400D-8EA4-EAD9-BA14-0E2FE36F7AF8}"/>
                    </a:ext>
                  </a:extLst>
                </p14:cNvPr>
                <p14:cNvContentPartPr/>
                <p14:nvPr/>
              </p14:nvContentPartPr>
              <p14:xfrm>
                <a:off x="6630811" y="6285431"/>
                <a:ext cx="193320" cy="3873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7793400D-8EA4-EAD9-BA14-0E2FE36F7AF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6622171" y="6276431"/>
                  <a:ext cx="21096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1FE7E766-7405-FE3F-DB4E-367A903225E1}"/>
                    </a:ext>
                  </a:extLst>
                </p14:cNvPr>
                <p14:cNvContentPartPr/>
                <p14:nvPr/>
              </p14:nvContentPartPr>
              <p14:xfrm>
                <a:off x="6934291" y="6323231"/>
                <a:ext cx="311400" cy="802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1FE7E766-7405-FE3F-DB4E-367A903225E1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6925291" y="6314591"/>
                  <a:ext cx="3290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3B23BBED-69A7-A399-4CCF-6F023632E64D}"/>
                    </a:ext>
                  </a:extLst>
                </p14:cNvPr>
                <p14:cNvContentPartPr/>
                <p14:nvPr/>
              </p14:nvContentPartPr>
              <p14:xfrm>
                <a:off x="7071451" y="6377231"/>
                <a:ext cx="135000" cy="26820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3B23BBED-69A7-A399-4CCF-6F023632E64D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7062811" y="6368231"/>
                  <a:ext cx="15264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76967991-CF42-2CE3-5FAD-DEB936969768}"/>
                    </a:ext>
                  </a:extLst>
                </p14:cNvPr>
                <p14:cNvContentPartPr/>
                <p14:nvPr/>
              </p14:nvContentPartPr>
              <p14:xfrm>
                <a:off x="7097011" y="6487391"/>
                <a:ext cx="169560" cy="93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76967991-CF42-2CE3-5FAD-DEB936969768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7088011" y="6478391"/>
                  <a:ext cx="1872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4670D0AC-C20E-9DE2-19F9-DCA93F6C0D7D}"/>
                    </a:ext>
                  </a:extLst>
                </p14:cNvPr>
                <p14:cNvContentPartPr/>
                <p14:nvPr/>
              </p14:nvContentPartPr>
              <p14:xfrm>
                <a:off x="7018531" y="6187871"/>
                <a:ext cx="153720" cy="7704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4670D0AC-C20E-9DE2-19F9-DCA93F6C0D7D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7009531" y="6179231"/>
                  <a:ext cx="171360" cy="94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82681F60-DC12-63F3-F569-5D6D16E261F9}"/>
                  </a:ext>
                </a:extLst>
              </p14:cNvPr>
              <p14:cNvContentPartPr/>
              <p14:nvPr/>
            </p14:nvContentPartPr>
            <p14:xfrm>
              <a:off x="7548811" y="6562631"/>
              <a:ext cx="360" cy="360"/>
            </p14:xfrm>
          </p:contentPart>
        </mc:Choice>
        <mc:Fallback xmlns=""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82681F60-DC12-63F3-F569-5D6D16E261F9}"/>
                  </a:ext>
                </a:extLst>
              </p:cNvPr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7540171" y="6553631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2" name="Group 151">
            <a:extLst>
              <a:ext uri="{FF2B5EF4-FFF2-40B4-BE49-F238E27FC236}">
                <a16:creationId xmlns:a16="http://schemas.microsoft.com/office/drawing/2014/main" id="{02240DEB-7BAB-579F-B361-787507B50F54}"/>
              </a:ext>
            </a:extLst>
          </p:cNvPr>
          <p:cNvGrpSpPr/>
          <p:nvPr/>
        </p:nvGrpSpPr>
        <p:grpSpPr>
          <a:xfrm>
            <a:off x="7527211" y="6344831"/>
            <a:ext cx="550800" cy="261360"/>
            <a:chOff x="7527211" y="6344831"/>
            <a:chExt cx="550800" cy="26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C226FE7F-919C-9E9F-A7D8-D7227BAC991D}"/>
                    </a:ext>
                  </a:extLst>
                </p14:cNvPr>
                <p14:cNvContentPartPr/>
                <p14:nvPr/>
              </p14:nvContentPartPr>
              <p14:xfrm>
                <a:off x="7527211" y="6432311"/>
                <a:ext cx="199080" cy="1944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C226FE7F-919C-9E9F-A7D8-D7227BAC991D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7518571" y="6423671"/>
                  <a:ext cx="2167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B9C6CE2B-1631-DEBB-76CD-6F9BC1B42991}"/>
                    </a:ext>
                  </a:extLst>
                </p14:cNvPr>
                <p14:cNvContentPartPr/>
                <p14:nvPr/>
              </p14:nvContentPartPr>
              <p14:xfrm>
                <a:off x="7547011" y="6500351"/>
                <a:ext cx="170280" cy="198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B9C6CE2B-1631-DEBB-76CD-6F9BC1B42991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7538011" y="6491351"/>
                  <a:ext cx="18792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8224CC76-5846-F9E6-D077-57016D77D49C}"/>
                    </a:ext>
                  </a:extLst>
                </p14:cNvPr>
                <p14:cNvContentPartPr/>
                <p14:nvPr/>
              </p14:nvContentPartPr>
              <p14:xfrm>
                <a:off x="7827451" y="6344831"/>
                <a:ext cx="250560" cy="2613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8224CC76-5846-F9E6-D077-57016D77D49C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7818451" y="6336191"/>
                  <a:ext cx="268200" cy="279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35BA9D74-8AF5-9651-1338-0777FC9F2304}"/>
                  </a:ext>
                </a:extLst>
              </p14:cNvPr>
              <p14:cNvContentPartPr/>
              <p14:nvPr/>
            </p14:nvContentPartPr>
            <p14:xfrm>
              <a:off x="8521531" y="6034151"/>
              <a:ext cx="952560" cy="403200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35BA9D74-8AF5-9651-1338-0777FC9F2304}"/>
                  </a:ext>
                </a:extLst>
              </p:cNvPr>
              <p:cNvPicPr/>
              <p:nvPr/>
            </p:nvPicPr>
            <p:blipFill>
              <a:blip r:embed="rId170"/>
              <a:stretch>
                <a:fillRect/>
              </a:stretch>
            </p:blipFill>
            <p:spPr>
              <a:xfrm>
                <a:off x="8512891" y="6025151"/>
                <a:ext cx="970200" cy="420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56" name="Group 155">
            <a:extLst>
              <a:ext uri="{FF2B5EF4-FFF2-40B4-BE49-F238E27FC236}">
                <a16:creationId xmlns:a16="http://schemas.microsoft.com/office/drawing/2014/main" id="{1ABD5212-C236-BCFD-4A1D-8F2EA998E3D4}"/>
              </a:ext>
            </a:extLst>
          </p:cNvPr>
          <p:cNvGrpSpPr/>
          <p:nvPr/>
        </p:nvGrpSpPr>
        <p:grpSpPr>
          <a:xfrm>
            <a:off x="9638611" y="6013991"/>
            <a:ext cx="817560" cy="333360"/>
            <a:chOff x="9638611" y="6013991"/>
            <a:chExt cx="817560" cy="33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FED8755B-034A-D5B7-0E39-0884197F16C2}"/>
                    </a:ext>
                  </a:extLst>
                </p14:cNvPr>
                <p14:cNvContentPartPr/>
                <p14:nvPr/>
              </p14:nvContentPartPr>
              <p14:xfrm>
                <a:off x="9662371" y="6013991"/>
                <a:ext cx="793800" cy="3333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FED8755B-034A-D5B7-0E39-0884197F16C2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9653731" y="6004991"/>
                  <a:ext cx="81144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85810DC3-9E95-6CCD-D707-014C0F30AA71}"/>
                    </a:ext>
                  </a:extLst>
                </p14:cNvPr>
                <p14:cNvContentPartPr/>
                <p14:nvPr/>
              </p14:nvContentPartPr>
              <p14:xfrm>
                <a:off x="9638611" y="6132791"/>
                <a:ext cx="323640" cy="1440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85810DC3-9E95-6CCD-D707-014C0F30AA71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9629971" y="6124151"/>
                  <a:ext cx="341280" cy="3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A24BB5E6-49C1-D96D-3FC4-B172162B4FFC}"/>
              </a:ext>
            </a:extLst>
          </p:cNvPr>
          <p:cNvGrpSpPr/>
          <p:nvPr/>
        </p:nvGrpSpPr>
        <p:grpSpPr>
          <a:xfrm>
            <a:off x="10724011" y="6034871"/>
            <a:ext cx="1151280" cy="225000"/>
            <a:chOff x="10724011" y="6034871"/>
            <a:chExt cx="1151280" cy="225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E79094A0-81E7-CFF6-0E48-7BA609DD1A7F}"/>
                    </a:ext>
                  </a:extLst>
                </p14:cNvPr>
                <p14:cNvContentPartPr/>
                <p14:nvPr/>
              </p14:nvContentPartPr>
              <p14:xfrm>
                <a:off x="10724011" y="6166631"/>
                <a:ext cx="264600" cy="9324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E79094A0-81E7-CFF6-0E48-7BA609DD1A7F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0715371" y="6157631"/>
                  <a:ext cx="28224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0E978EB9-FD9F-717B-4581-B2ED282E6C97}"/>
                    </a:ext>
                  </a:extLst>
                </p14:cNvPr>
                <p14:cNvContentPartPr/>
                <p14:nvPr/>
              </p14:nvContentPartPr>
              <p14:xfrm>
                <a:off x="10790611" y="6034871"/>
                <a:ext cx="38160" cy="792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0E978EB9-FD9F-717B-4581-B2ED282E6C97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0781611" y="6025871"/>
                  <a:ext cx="558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5DBAF01E-9995-5D9F-B2E4-662999DC88FD}"/>
                    </a:ext>
                  </a:extLst>
                </p14:cNvPr>
                <p14:cNvContentPartPr/>
                <p14:nvPr/>
              </p14:nvContentPartPr>
              <p14:xfrm>
                <a:off x="11190211" y="6094271"/>
                <a:ext cx="685080" cy="1566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5DBAF01E-9995-5D9F-B2E4-662999DC88FD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1181211" y="6085271"/>
                  <a:ext cx="702720" cy="174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A8B7419C-8F6D-99AE-EE1A-8368B6E66C50}"/>
              </a:ext>
            </a:extLst>
          </p:cNvPr>
          <p:cNvGrpSpPr/>
          <p:nvPr/>
        </p:nvGrpSpPr>
        <p:grpSpPr>
          <a:xfrm>
            <a:off x="8521171" y="6427631"/>
            <a:ext cx="1701000" cy="294840"/>
            <a:chOff x="8521171" y="6427631"/>
            <a:chExt cx="1701000" cy="29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09C26AD6-FC4B-B9A5-5891-ED7C290DAF13}"/>
                    </a:ext>
                  </a:extLst>
                </p14:cNvPr>
                <p14:cNvContentPartPr/>
                <p14:nvPr/>
              </p14:nvContentPartPr>
              <p14:xfrm>
                <a:off x="8521171" y="6427631"/>
                <a:ext cx="1701000" cy="29484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09C26AD6-FC4B-B9A5-5891-ED7C290DAF13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8512171" y="6418991"/>
                  <a:ext cx="171864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B428D122-C34F-FA5A-1165-C2B4D0E49139}"/>
                    </a:ext>
                  </a:extLst>
                </p14:cNvPr>
                <p14:cNvContentPartPr/>
                <p14:nvPr/>
              </p14:nvContentPartPr>
              <p14:xfrm>
                <a:off x="9780091" y="6504311"/>
                <a:ext cx="34560" cy="4320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B428D122-C34F-FA5A-1165-C2B4D0E49139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9771091" y="6495671"/>
                  <a:ext cx="5220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870788B2-81FB-2B8B-8CF4-729B6F539DE1}"/>
                    </a:ext>
                  </a:extLst>
                </p14:cNvPr>
                <p14:cNvContentPartPr/>
                <p14:nvPr/>
              </p14:nvContentPartPr>
              <p14:xfrm>
                <a:off x="8611171" y="6499631"/>
                <a:ext cx="52920" cy="936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870788B2-81FB-2B8B-8CF4-729B6F539DE1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8602531" y="6490631"/>
                  <a:ext cx="70560" cy="2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7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B00FD712-CE20-8BF3-DBC9-19BBFBF196E1}"/>
                  </a:ext>
                </a:extLst>
              </p14:cNvPr>
              <p14:cNvContentPartPr/>
              <p14:nvPr/>
            </p14:nvContentPartPr>
            <p14:xfrm>
              <a:off x="10496131" y="6493871"/>
              <a:ext cx="1188000" cy="198360"/>
            </p14:xfrm>
          </p:contentPart>
        </mc:Choice>
        <mc:Fallback xmlns=""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B00FD712-CE20-8BF3-DBC9-19BBFBF196E1}"/>
                  </a:ext>
                </a:extLst>
              </p:cNvPr>
              <p:cNvPicPr/>
              <p:nvPr/>
            </p:nvPicPr>
            <p:blipFill>
              <a:blip r:embed="rId188"/>
              <a:stretch>
                <a:fillRect/>
              </a:stretch>
            </p:blipFill>
            <p:spPr>
              <a:xfrm>
                <a:off x="10487491" y="6485231"/>
                <a:ext cx="120564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24949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D827EB-7E7B-CB3E-9EA7-9029BDC84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27" y="0"/>
            <a:ext cx="6309882" cy="33206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C8BDCD0-AFED-74EC-EFB8-FAA76378EC48}"/>
                  </a:ext>
                </a:extLst>
              </p14:cNvPr>
              <p14:cNvContentPartPr/>
              <p14:nvPr/>
            </p14:nvContentPartPr>
            <p14:xfrm>
              <a:off x="3602851" y="1797311"/>
              <a:ext cx="920520" cy="445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C8BDCD0-AFED-74EC-EFB8-FAA76378EC4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40211" y="1734311"/>
                <a:ext cx="1046160" cy="57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83E659B-3A9F-236F-1CA7-EF46E5F912F0}"/>
                  </a:ext>
                </a:extLst>
              </p14:cNvPr>
              <p14:cNvContentPartPr/>
              <p14:nvPr/>
            </p14:nvContentPartPr>
            <p14:xfrm>
              <a:off x="2915611" y="1800551"/>
              <a:ext cx="1495080" cy="4518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83E659B-3A9F-236F-1CA7-EF46E5F912F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52971" y="1737911"/>
                <a:ext cx="1620720" cy="57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7F077C8-62D6-7861-6813-DB6FCBFE028F}"/>
                  </a:ext>
                </a:extLst>
              </p14:cNvPr>
              <p14:cNvContentPartPr/>
              <p14:nvPr/>
            </p14:nvContentPartPr>
            <p14:xfrm>
              <a:off x="4535971" y="1809911"/>
              <a:ext cx="1791000" cy="3970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7F077C8-62D6-7861-6813-DB6FCBFE028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72971" y="1747271"/>
                <a:ext cx="1916640" cy="522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60A1A889-C912-6502-30D2-5A260F77131C}"/>
              </a:ext>
            </a:extLst>
          </p:cNvPr>
          <p:cNvGrpSpPr/>
          <p:nvPr/>
        </p:nvGrpSpPr>
        <p:grpSpPr>
          <a:xfrm>
            <a:off x="3131611" y="1692911"/>
            <a:ext cx="2845800" cy="501480"/>
            <a:chOff x="3131611" y="1692911"/>
            <a:chExt cx="2845800" cy="50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E569C124-B664-A98C-5066-44498BA049C1}"/>
                    </a:ext>
                  </a:extLst>
                </p14:cNvPr>
                <p14:cNvContentPartPr/>
                <p14:nvPr/>
              </p14:nvContentPartPr>
              <p14:xfrm>
                <a:off x="3136651" y="1776791"/>
                <a:ext cx="814680" cy="4176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E569C124-B664-A98C-5066-44498BA049C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127651" y="1768151"/>
                  <a:ext cx="832320" cy="43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E1CBC24-A8F1-23F8-C718-00EDCE9EE025}"/>
                    </a:ext>
                  </a:extLst>
                </p14:cNvPr>
                <p14:cNvContentPartPr/>
                <p14:nvPr/>
              </p14:nvContentPartPr>
              <p14:xfrm>
                <a:off x="3704731" y="1906031"/>
                <a:ext cx="242640" cy="44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E1CBC24-A8F1-23F8-C718-00EDCE9EE02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696091" y="1897031"/>
                  <a:ext cx="26028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A7CCDC8-B44D-56B7-9704-25FF61DD5AEA}"/>
                    </a:ext>
                  </a:extLst>
                </p14:cNvPr>
                <p14:cNvContentPartPr/>
                <p14:nvPr/>
              </p14:nvContentPartPr>
              <p14:xfrm>
                <a:off x="3131611" y="1998551"/>
                <a:ext cx="291600" cy="316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A7CCDC8-B44D-56B7-9704-25FF61DD5AE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122971" y="1989551"/>
                  <a:ext cx="3092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560E55A-6556-FEC8-FECD-8BB86F56C2CB}"/>
                    </a:ext>
                  </a:extLst>
                </p14:cNvPr>
                <p14:cNvContentPartPr/>
                <p14:nvPr/>
              </p14:nvContentPartPr>
              <p14:xfrm>
                <a:off x="4073731" y="1692911"/>
                <a:ext cx="1903680" cy="4813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560E55A-6556-FEC8-FECD-8BB86F56C2C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064731" y="1684271"/>
                  <a:ext cx="1921320" cy="49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A720CA1-DA74-B0B4-3C92-8CD5B5F4CF52}"/>
                    </a:ext>
                  </a:extLst>
                </p14:cNvPr>
                <p14:cNvContentPartPr/>
                <p14:nvPr/>
              </p14:nvContentPartPr>
              <p14:xfrm>
                <a:off x="4684651" y="1720271"/>
                <a:ext cx="467640" cy="75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A720CA1-DA74-B0B4-3C92-8CD5B5F4CF52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675651" y="1711271"/>
                  <a:ext cx="485280" cy="92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F458E278-E1FB-1BBA-7E0F-3C9C461199A4}"/>
                  </a:ext>
                </a:extLst>
              </p14:cNvPr>
              <p14:cNvContentPartPr/>
              <p14:nvPr/>
            </p14:nvContentPartPr>
            <p14:xfrm>
              <a:off x="2481451" y="3150911"/>
              <a:ext cx="213840" cy="1486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F458E278-E1FB-1BBA-7E0F-3C9C461199A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472451" y="3142271"/>
                <a:ext cx="231480" cy="16632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EF7FCF49-F49F-30F7-9C36-E087ED7F063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74597" y="4398638"/>
            <a:ext cx="5282027" cy="2051864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D815072A-CBFB-F346-C2FF-E30B3DFDA73D}"/>
              </a:ext>
            </a:extLst>
          </p:cNvPr>
          <p:cNvGrpSpPr/>
          <p:nvPr/>
        </p:nvGrpSpPr>
        <p:grpSpPr>
          <a:xfrm>
            <a:off x="5702011" y="4643831"/>
            <a:ext cx="2278080" cy="879840"/>
            <a:chOff x="5702011" y="4643831"/>
            <a:chExt cx="2278080" cy="87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1A76729-6227-3101-7CE6-5AA9C572AB2B}"/>
                    </a:ext>
                  </a:extLst>
                </p14:cNvPr>
                <p14:cNvContentPartPr/>
                <p14:nvPr/>
              </p14:nvContentPartPr>
              <p14:xfrm>
                <a:off x="5702011" y="4931111"/>
                <a:ext cx="206640" cy="2138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1A76729-6227-3101-7CE6-5AA9C572AB2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693371" y="4922111"/>
                  <a:ext cx="22428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0A72CC3-8B0F-960C-1B0C-5E161D1B86DB}"/>
                    </a:ext>
                  </a:extLst>
                </p14:cNvPr>
                <p14:cNvContentPartPr/>
                <p14:nvPr/>
              </p14:nvContentPartPr>
              <p14:xfrm>
                <a:off x="5781931" y="5115431"/>
                <a:ext cx="360" cy="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0A72CC3-8B0F-960C-1B0C-5E161D1B86D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772931" y="51064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6F53C62-DC75-84C6-EB35-652A732FB491}"/>
                    </a:ext>
                  </a:extLst>
                </p14:cNvPr>
                <p14:cNvContentPartPr/>
                <p14:nvPr/>
              </p14:nvContentPartPr>
              <p14:xfrm>
                <a:off x="6026731" y="5054591"/>
                <a:ext cx="6480" cy="442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6F53C62-DC75-84C6-EB35-652A732FB49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018091" y="5045591"/>
                  <a:ext cx="241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8028BE9-B580-6828-2C26-6526E5B4D738}"/>
                    </a:ext>
                  </a:extLst>
                </p14:cNvPr>
                <p14:cNvContentPartPr/>
                <p14:nvPr/>
              </p14:nvContentPartPr>
              <p14:xfrm>
                <a:off x="6177211" y="4694951"/>
                <a:ext cx="621720" cy="349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8028BE9-B580-6828-2C26-6526E5B4D738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168211" y="4685951"/>
                  <a:ext cx="63936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8816E32-1A6B-CD8C-5031-899C5406B2B2}"/>
                    </a:ext>
                  </a:extLst>
                </p14:cNvPr>
                <p14:cNvContentPartPr/>
                <p14:nvPr/>
              </p14:nvContentPartPr>
              <p14:xfrm>
                <a:off x="6477451" y="4790711"/>
                <a:ext cx="262080" cy="190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8816E32-1A6B-CD8C-5031-899C5406B2B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468811" y="4781711"/>
                  <a:ext cx="2797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541617C-CFCA-7495-A614-08310BD6FCA2}"/>
                    </a:ext>
                  </a:extLst>
                </p14:cNvPr>
                <p14:cNvContentPartPr/>
                <p14:nvPr/>
              </p14:nvContentPartPr>
              <p14:xfrm>
                <a:off x="6939331" y="4869911"/>
                <a:ext cx="230760" cy="1112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541617C-CFCA-7495-A614-08310BD6FCA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930691" y="4860911"/>
                  <a:ext cx="2484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AC598F6-2917-5855-897C-D3C84073C421}"/>
                    </a:ext>
                  </a:extLst>
                </p14:cNvPr>
                <p14:cNvContentPartPr/>
                <p14:nvPr/>
              </p14:nvContentPartPr>
              <p14:xfrm>
                <a:off x="7206811" y="4643831"/>
                <a:ext cx="773280" cy="434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AC598F6-2917-5855-897C-D3C84073C42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197811" y="4635191"/>
                  <a:ext cx="790920" cy="45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00AB2B8-CA79-C5F6-B45E-D3D1A1716E65}"/>
                    </a:ext>
                  </a:extLst>
                </p14:cNvPr>
                <p14:cNvContentPartPr/>
                <p14:nvPr/>
              </p14:nvContentPartPr>
              <p14:xfrm>
                <a:off x="7306171" y="4743191"/>
                <a:ext cx="257040" cy="64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00AB2B8-CA79-C5F6-B45E-D3D1A1716E6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297171" y="4734551"/>
                  <a:ext cx="2746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44B47C7-A45A-51E0-20C1-EE392343A339}"/>
                    </a:ext>
                  </a:extLst>
                </p14:cNvPr>
                <p14:cNvContentPartPr/>
                <p14:nvPr/>
              </p14:nvContentPartPr>
              <p14:xfrm>
                <a:off x="5758171" y="5285351"/>
                <a:ext cx="363240" cy="2383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44B47C7-A45A-51E0-20C1-EE392343A3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749171" y="5276711"/>
                  <a:ext cx="380880" cy="25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14AD4EC-881B-4F4A-BEEB-39C67B958C7F}"/>
              </a:ext>
            </a:extLst>
          </p:cNvPr>
          <p:cNvGrpSpPr/>
          <p:nvPr/>
        </p:nvGrpSpPr>
        <p:grpSpPr>
          <a:xfrm>
            <a:off x="6341371" y="5230991"/>
            <a:ext cx="965160" cy="267840"/>
            <a:chOff x="6341371" y="5230991"/>
            <a:chExt cx="965160" cy="26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32BBB8E-D79D-05DB-C6D2-8EB2F4F410EE}"/>
                    </a:ext>
                  </a:extLst>
                </p14:cNvPr>
                <p14:cNvContentPartPr/>
                <p14:nvPr/>
              </p14:nvContentPartPr>
              <p14:xfrm>
                <a:off x="6341371" y="5239991"/>
                <a:ext cx="136800" cy="2588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32BBB8E-D79D-05DB-C6D2-8EB2F4F410E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332371" y="5231351"/>
                  <a:ext cx="15444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C66C15C3-E435-E35C-4A90-F3E0FFA2D587}"/>
                    </a:ext>
                  </a:extLst>
                </p14:cNvPr>
                <p14:cNvContentPartPr/>
                <p14:nvPr/>
              </p14:nvContentPartPr>
              <p14:xfrm>
                <a:off x="6606331" y="5285351"/>
                <a:ext cx="31680" cy="2023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C66C15C3-E435-E35C-4A90-F3E0FFA2D58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597331" y="5276711"/>
                  <a:ext cx="4932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98FBB67-D4A3-B533-DDF1-27D927D9BEE8}"/>
                    </a:ext>
                  </a:extLst>
                </p14:cNvPr>
                <p14:cNvContentPartPr/>
                <p14:nvPr/>
              </p14:nvContentPartPr>
              <p14:xfrm>
                <a:off x="6521011" y="5255471"/>
                <a:ext cx="227160" cy="190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98FBB67-D4A3-B533-DDF1-27D927D9BEE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512011" y="5246831"/>
                  <a:ext cx="2448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990BFEF-EE80-0F4D-ECBD-189F013492E6}"/>
                    </a:ext>
                  </a:extLst>
                </p14:cNvPr>
                <p14:cNvContentPartPr/>
                <p14:nvPr/>
              </p14:nvContentPartPr>
              <p14:xfrm>
                <a:off x="6825931" y="5336471"/>
                <a:ext cx="147240" cy="133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990BFEF-EE80-0F4D-ECBD-189F013492E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817291" y="5327471"/>
                  <a:ext cx="16488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40CB7CF-137D-4836-2D70-E5976F1E5578}"/>
                    </a:ext>
                  </a:extLst>
                </p14:cNvPr>
                <p14:cNvContentPartPr/>
                <p14:nvPr/>
              </p14:nvContentPartPr>
              <p14:xfrm>
                <a:off x="6798571" y="5406311"/>
                <a:ext cx="179280" cy="216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40CB7CF-137D-4836-2D70-E5976F1E557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789931" y="5397671"/>
                  <a:ext cx="1969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33D5200-60B9-21FB-DA0D-F83BEE4DBF98}"/>
                    </a:ext>
                  </a:extLst>
                </p14:cNvPr>
                <p14:cNvContentPartPr/>
                <p14:nvPr/>
              </p14:nvContentPartPr>
              <p14:xfrm>
                <a:off x="7067491" y="5230991"/>
                <a:ext cx="239040" cy="2451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33D5200-60B9-21FB-DA0D-F83BEE4DBF98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058491" y="5222351"/>
                  <a:ext cx="256680" cy="262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5C90E9A9-B348-7097-A22F-E2CE5AD0F743}"/>
                  </a:ext>
                </a:extLst>
              </p14:cNvPr>
              <p14:cNvContentPartPr/>
              <p14:nvPr/>
            </p14:nvContentPartPr>
            <p14:xfrm>
              <a:off x="9413971" y="2076671"/>
              <a:ext cx="360" cy="36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5C90E9A9-B348-7097-A22F-E2CE5AD0F743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405331" y="2068031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1" name="Picture 50">
            <a:extLst>
              <a:ext uri="{FF2B5EF4-FFF2-40B4-BE49-F238E27FC236}">
                <a16:creationId xmlns:a16="http://schemas.microsoft.com/office/drawing/2014/main" id="{D011FDF2-DD42-D1FB-8438-C8E3FE88A7E3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6747927" y="1504222"/>
            <a:ext cx="5329991" cy="1166650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99D3471A-8150-8852-4F82-657AF7450298}"/>
              </a:ext>
            </a:extLst>
          </p:cNvPr>
          <p:cNvGrpSpPr/>
          <p:nvPr/>
        </p:nvGrpSpPr>
        <p:grpSpPr>
          <a:xfrm>
            <a:off x="6839251" y="83711"/>
            <a:ext cx="3473640" cy="424080"/>
            <a:chOff x="6839251" y="83711"/>
            <a:chExt cx="3473640" cy="42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9362BCD-3531-7135-F977-84299B5056CB}"/>
                    </a:ext>
                  </a:extLst>
                </p14:cNvPr>
                <p14:cNvContentPartPr/>
                <p14:nvPr/>
              </p14:nvContentPartPr>
              <p14:xfrm>
                <a:off x="6839251" y="245351"/>
                <a:ext cx="540000" cy="2624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9362BCD-3531-7135-F977-84299B5056C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830611" y="236711"/>
                  <a:ext cx="55764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1CB01E9-9F93-946C-1434-690E7B8B887E}"/>
                    </a:ext>
                  </a:extLst>
                </p14:cNvPr>
                <p14:cNvContentPartPr/>
                <p14:nvPr/>
              </p14:nvContentPartPr>
              <p14:xfrm>
                <a:off x="7556731" y="180551"/>
                <a:ext cx="222120" cy="1792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1CB01E9-9F93-946C-1434-690E7B8B887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547731" y="171551"/>
                  <a:ext cx="23976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43AED823-C9DC-1A11-055F-F83DC2D9DBE4}"/>
                    </a:ext>
                  </a:extLst>
                </p14:cNvPr>
                <p14:cNvContentPartPr/>
                <p14:nvPr/>
              </p14:nvContentPartPr>
              <p14:xfrm>
                <a:off x="7553131" y="165071"/>
                <a:ext cx="234360" cy="30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43AED823-C9DC-1A11-055F-F83DC2D9DBE4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544491" y="156431"/>
                  <a:ext cx="2520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39698CA-60EC-3650-4F8F-8B5DE5F8B86E}"/>
                    </a:ext>
                  </a:extLst>
                </p14:cNvPr>
                <p14:cNvContentPartPr/>
                <p14:nvPr/>
              </p14:nvContentPartPr>
              <p14:xfrm>
                <a:off x="8023651" y="125831"/>
                <a:ext cx="503280" cy="3351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39698CA-60EC-3650-4F8F-8B5DE5F8B86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014651" y="116831"/>
                  <a:ext cx="52092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EF854DED-659D-77B5-A586-2128086A49B3}"/>
                    </a:ext>
                  </a:extLst>
                </p14:cNvPr>
                <p14:cNvContentPartPr/>
                <p14:nvPr/>
              </p14:nvContentPartPr>
              <p14:xfrm>
                <a:off x="8789371" y="123671"/>
                <a:ext cx="16920" cy="2671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EF854DED-659D-77B5-A586-2128086A49B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780371" y="114671"/>
                  <a:ext cx="3456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A40B18EF-13FB-29E5-AAB4-07521671FBAD}"/>
                    </a:ext>
                  </a:extLst>
                </p14:cNvPr>
                <p14:cNvContentPartPr/>
                <p14:nvPr/>
              </p14:nvContentPartPr>
              <p14:xfrm>
                <a:off x="8856331" y="83711"/>
                <a:ext cx="18720" cy="3326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A40B18EF-13FB-29E5-AAB4-07521671FBAD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847331" y="74711"/>
                  <a:ext cx="3636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766D9B0A-5807-5F66-AD32-F97357B592FD}"/>
                    </a:ext>
                  </a:extLst>
                </p14:cNvPr>
                <p14:cNvContentPartPr/>
                <p14:nvPr/>
              </p14:nvContentPartPr>
              <p14:xfrm>
                <a:off x="8860291" y="256511"/>
                <a:ext cx="108360" cy="93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766D9B0A-5807-5F66-AD32-F97357B592F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851651" y="247871"/>
                  <a:ext cx="1260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94DFBAC8-4586-A5EF-D890-2470968EC7C3}"/>
                    </a:ext>
                  </a:extLst>
                </p14:cNvPr>
                <p14:cNvContentPartPr/>
                <p14:nvPr/>
              </p14:nvContentPartPr>
              <p14:xfrm>
                <a:off x="8959291" y="91991"/>
                <a:ext cx="33120" cy="2905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94DFBAC8-4586-A5EF-D890-2470968EC7C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950291" y="83351"/>
                  <a:ext cx="5076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E43F89A-85B7-0A31-F72C-0956E1A18C04}"/>
                    </a:ext>
                  </a:extLst>
                </p14:cNvPr>
                <p14:cNvContentPartPr/>
                <p14:nvPr/>
              </p14:nvContentPartPr>
              <p14:xfrm>
                <a:off x="9203731" y="128711"/>
                <a:ext cx="1049760" cy="2512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E43F89A-85B7-0A31-F72C-0956E1A18C04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195091" y="119711"/>
                  <a:ext cx="106740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46FF72CC-6C51-4526-9ADF-74315ABEBE91}"/>
                    </a:ext>
                  </a:extLst>
                </p14:cNvPr>
                <p14:cNvContentPartPr/>
                <p14:nvPr/>
              </p14:nvContentPartPr>
              <p14:xfrm>
                <a:off x="10124251" y="211871"/>
                <a:ext cx="188640" cy="147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46FF72CC-6C51-4526-9ADF-74315ABEBE91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115611" y="202871"/>
                  <a:ext cx="2062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E49D3C0D-E47F-4892-4BFC-8542AA8737E2}"/>
                    </a:ext>
                  </a:extLst>
                </p14:cNvPr>
                <p14:cNvContentPartPr/>
                <p14:nvPr/>
              </p14:nvContentPartPr>
              <p14:xfrm>
                <a:off x="9699451" y="183071"/>
                <a:ext cx="363600" cy="626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E49D3C0D-E47F-4892-4BFC-8542AA8737E2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690811" y="174431"/>
                  <a:ext cx="381240" cy="80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8D3F19FA-BCDF-4BF5-299A-98C8E28CF115}"/>
                  </a:ext>
                </a:extLst>
              </p14:cNvPr>
              <p14:cNvContentPartPr/>
              <p14:nvPr/>
            </p14:nvContentPartPr>
            <p14:xfrm>
              <a:off x="2636971" y="330671"/>
              <a:ext cx="1049760" cy="15948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8D3F19FA-BCDF-4BF5-299A-98C8E28CF115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2627971" y="321671"/>
                <a:ext cx="1067400" cy="17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472724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2401DD-A213-3611-6325-9638B450E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58803" cy="493614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B08828C-1E71-920F-8546-3E015ABE8B27}"/>
                  </a:ext>
                </a:extLst>
              </p14:cNvPr>
              <p14:cNvContentPartPr/>
              <p14:nvPr/>
            </p14:nvContentPartPr>
            <p14:xfrm>
              <a:off x="5608051" y="4365191"/>
              <a:ext cx="312840" cy="210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B08828C-1E71-920F-8546-3E015ABE8B2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45051" y="4302551"/>
                <a:ext cx="438480" cy="33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2A3206F-F1CF-5E15-8D71-E18E3113C2E3}"/>
                  </a:ext>
                </a:extLst>
              </p14:cNvPr>
              <p14:cNvContentPartPr/>
              <p14:nvPr/>
            </p14:nvContentPartPr>
            <p14:xfrm>
              <a:off x="361771" y="1245071"/>
              <a:ext cx="478440" cy="199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2A3206F-F1CF-5E15-8D71-E18E3113C2E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3131" y="1236071"/>
                <a:ext cx="496080" cy="217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0CD4D9AD-A080-30AE-F4F2-15C58E719358}"/>
              </a:ext>
            </a:extLst>
          </p:cNvPr>
          <p:cNvGrpSpPr/>
          <p:nvPr/>
        </p:nvGrpSpPr>
        <p:grpSpPr>
          <a:xfrm>
            <a:off x="928051" y="1132751"/>
            <a:ext cx="1064880" cy="303480"/>
            <a:chOff x="928051" y="1132751"/>
            <a:chExt cx="1064880" cy="303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80FFAAA6-7B43-746B-8A4F-BEFD7C9B7590}"/>
                    </a:ext>
                  </a:extLst>
                </p14:cNvPr>
                <p14:cNvContentPartPr/>
                <p14:nvPr/>
              </p14:nvContentPartPr>
              <p14:xfrm>
                <a:off x="979171" y="1135631"/>
                <a:ext cx="575280" cy="3006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80FFAAA6-7B43-746B-8A4F-BEFD7C9B759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70171" y="1126631"/>
                  <a:ext cx="59292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02A75922-7711-AA78-8ACF-11CDBDD39916}"/>
                    </a:ext>
                  </a:extLst>
                </p14:cNvPr>
                <p14:cNvContentPartPr/>
                <p14:nvPr/>
              </p14:nvContentPartPr>
              <p14:xfrm>
                <a:off x="928051" y="1132751"/>
                <a:ext cx="323640" cy="676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02A75922-7711-AA78-8ACF-11CDBDD3991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19051" y="1123751"/>
                  <a:ext cx="34128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78E60C14-D8CF-7F1A-4CD5-123BD9FB4907}"/>
                    </a:ext>
                  </a:extLst>
                </p14:cNvPr>
                <p14:cNvContentPartPr/>
                <p14:nvPr/>
              </p14:nvContentPartPr>
              <p14:xfrm>
                <a:off x="1720051" y="1285751"/>
                <a:ext cx="272880" cy="777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78E60C14-D8CF-7F1A-4CD5-123BD9FB490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711411" y="1276751"/>
                  <a:ext cx="290520" cy="9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864D9B2-7DA1-888C-DFAB-B52390C0BF63}"/>
              </a:ext>
            </a:extLst>
          </p:cNvPr>
          <p:cNvGrpSpPr/>
          <p:nvPr/>
        </p:nvGrpSpPr>
        <p:grpSpPr>
          <a:xfrm>
            <a:off x="2159611" y="1114031"/>
            <a:ext cx="1557000" cy="250560"/>
            <a:chOff x="2159611" y="1114031"/>
            <a:chExt cx="1557000" cy="25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09ACF99-E00C-9EA2-1D6F-76C4614DAB0F}"/>
                    </a:ext>
                  </a:extLst>
                </p14:cNvPr>
                <p14:cNvContentPartPr/>
                <p14:nvPr/>
              </p14:nvContentPartPr>
              <p14:xfrm>
                <a:off x="2159611" y="1281431"/>
                <a:ext cx="295200" cy="691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09ACF99-E00C-9EA2-1D6F-76C4614DAB0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150971" y="1272431"/>
                  <a:ext cx="31284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FA503857-A470-FEEC-DE24-0DFDF0A9B7BB}"/>
                    </a:ext>
                  </a:extLst>
                </p14:cNvPr>
                <p14:cNvContentPartPr/>
                <p14:nvPr/>
              </p14:nvContentPartPr>
              <p14:xfrm>
                <a:off x="2601331" y="1257311"/>
                <a:ext cx="285120" cy="75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FA503857-A470-FEEC-DE24-0DFDF0A9B7B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592331" y="1248311"/>
                  <a:ext cx="30276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3A8D517-AF16-8A07-DD08-00C07958300F}"/>
                    </a:ext>
                  </a:extLst>
                </p14:cNvPr>
                <p14:cNvContentPartPr/>
                <p14:nvPr/>
              </p14:nvContentPartPr>
              <p14:xfrm>
                <a:off x="2785291" y="1219511"/>
                <a:ext cx="122040" cy="1393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3A8D517-AF16-8A07-DD08-00C07958300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776291" y="1210511"/>
                  <a:ext cx="13968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FE58C83D-0FEC-65FB-F3DF-5FA5AC6AEC92}"/>
                    </a:ext>
                  </a:extLst>
                </p14:cNvPr>
                <p14:cNvContentPartPr/>
                <p14:nvPr/>
              </p14:nvContentPartPr>
              <p14:xfrm>
                <a:off x="2886091" y="1114031"/>
                <a:ext cx="830520" cy="250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FE58C83D-0FEC-65FB-F3DF-5FA5AC6AEC9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877091" y="1105031"/>
                  <a:ext cx="84816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5CAB248D-A676-C18C-F337-85A69D0E36D1}"/>
                    </a:ext>
                  </a:extLst>
                </p14:cNvPr>
                <p14:cNvContentPartPr/>
                <p14:nvPr/>
              </p14:nvContentPartPr>
              <p14:xfrm>
                <a:off x="2834251" y="1117271"/>
                <a:ext cx="369000" cy="738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5CAB248D-A676-C18C-F337-85A69D0E36D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825611" y="1108631"/>
                  <a:ext cx="386640" cy="9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2BACCCB-6940-3E66-8DBD-70CE1DF9C824}"/>
              </a:ext>
            </a:extLst>
          </p:cNvPr>
          <p:cNvGrpSpPr/>
          <p:nvPr/>
        </p:nvGrpSpPr>
        <p:grpSpPr>
          <a:xfrm>
            <a:off x="3856291" y="998471"/>
            <a:ext cx="932400" cy="345960"/>
            <a:chOff x="3856291" y="998471"/>
            <a:chExt cx="932400" cy="34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1B20E14-F424-96E3-6F8B-897E77551144}"/>
                    </a:ext>
                  </a:extLst>
                </p14:cNvPr>
                <p14:cNvContentPartPr/>
                <p14:nvPr/>
              </p14:nvContentPartPr>
              <p14:xfrm>
                <a:off x="3856291" y="1026911"/>
                <a:ext cx="556560" cy="3175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1B20E14-F424-96E3-6F8B-897E7755114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847291" y="1017911"/>
                  <a:ext cx="57420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35C5D03A-064A-BA8F-C0A7-CED834358C8D}"/>
                    </a:ext>
                  </a:extLst>
                </p14:cNvPr>
                <p14:cNvContentPartPr/>
                <p14:nvPr/>
              </p14:nvContentPartPr>
              <p14:xfrm>
                <a:off x="4029451" y="1081631"/>
                <a:ext cx="53640" cy="15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35C5D03A-064A-BA8F-C0A7-CED834358C8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20811" y="1072631"/>
                  <a:ext cx="712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5C9ABB8-ADAA-9875-B4AC-AE27D3660FA6}"/>
                    </a:ext>
                  </a:extLst>
                </p14:cNvPr>
                <p14:cNvContentPartPr/>
                <p14:nvPr/>
              </p14:nvContentPartPr>
              <p14:xfrm>
                <a:off x="4591771" y="1052831"/>
                <a:ext cx="23400" cy="235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5C9ABB8-ADAA-9875-B4AC-AE27D3660FA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582771" y="1044191"/>
                  <a:ext cx="4104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06369CF-836C-5A4A-C457-5242AB58E63D}"/>
                    </a:ext>
                  </a:extLst>
                </p14:cNvPr>
                <p14:cNvContentPartPr/>
                <p14:nvPr/>
              </p14:nvContentPartPr>
              <p14:xfrm>
                <a:off x="4638571" y="1031231"/>
                <a:ext cx="44280" cy="2289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06369CF-836C-5A4A-C457-5242AB58E63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629931" y="1022591"/>
                  <a:ext cx="6192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630A7A2-1029-DE56-EA9A-EE9C241FDAC8}"/>
                    </a:ext>
                  </a:extLst>
                </p14:cNvPr>
                <p14:cNvContentPartPr/>
                <p14:nvPr/>
              </p14:nvContentPartPr>
              <p14:xfrm>
                <a:off x="4657291" y="1120871"/>
                <a:ext cx="110880" cy="270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630A7A2-1029-DE56-EA9A-EE9C241FDAC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648651" y="1111871"/>
                  <a:ext cx="1285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3F7DA05-3294-A882-21F9-6889D47C4FA3}"/>
                    </a:ext>
                  </a:extLst>
                </p14:cNvPr>
                <p14:cNvContentPartPr/>
                <p14:nvPr/>
              </p14:nvContentPartPr>
              <p14:xfrm>
                <a:off x="4742971" y="998471"/>
                <a:ext cx="45720" cy="2718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3F7DA05-3294-A882-21F9-6889D47C4FA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733971" y="989471"/>
                  <a:ext cx="63360" cy="28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B9EA257-2D44-C1BD-0432-C5A0CE9E1B62}"/>
              </a:ext>
            </a:extLst>
          </p:cNvPr>
          <p:cNvGrpSpPr/>
          <p:nvPr/>
        </p:nvGrpSpPr>
        <p:grpSpPr>
          <a:xfrm>
            <a:off x="2500531" y="1549271"/>
            <a:ext cx="677160" cy="27000"/>
            <a:chOff x="2500531" y="1549271"/>
            <a:chExt cx="677160" cy="2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635C4E9-C6E5-5CA4-5BE4-6093E401DDF2}"/>
                    </a:ext>
                  </a:extLst>
                </p14:cNvPr>
                <p14:cNvContentPartPr/>
                <p14:nvPr/>
              </p14:nvContentPartPr>
              <p14:xfrm>
                <a:off x="2500531" y="1557911"/>
                <a:ext cx="225000" cy="18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635C4E9-C6E5-5CA4-5BE4-6093E401DDF2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491531" y="1549271"/>
                  <a:ext cx="2426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C605F382-4E7E-47BE-35E8-EB7DA13C9D97}"/>
                    </a:ext>
                  </a:extLst>
                </p14:cNvPr>
                <p14:cNvContentPartPr/>
                <p14:nvPr/>
              </p14:nvContentPartPr>
              <p14:xfrm>
                <a:off x="3021811" y="1549271"/>
                <a:ext cx="155880" cy="133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605F382-4E7E-47BE-35E8-EB7DA13C9D9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013171" y="1540271"/>
                  <a:ext cx="173520" cy="30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8390F166-56F0-1314-FC54-94B47F812BEE}"/>
                  </a:ext>
                </a:extLst>
              </p14:cNvPr>
              <p14:cNvContentPartPr/>
              <p14:nvPr/>
            </p14:nvContentPartPr>
            <p14:xfrm>
              <a:off x="3018211" y="2259551"/>
              <a:ext cx="201240" cy="201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8390F166-56F0-1314-FC54-94B47F812BEE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3009571" y="2250551"/>
                <a:ext cx="21888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9323260A-DA6F-30C1-86AD-265A596D55F5}"/>
                  </a:ext>
                </a:extLst>
              </p14:cNvPr>
              <p14:cNvContentPartPr/>
              <p14:nvPr/>
            </p14:nvContentPartPr>
            <p14:xfrm>
              <a:off x="2624011" y="2218151"/>
              <a:ext cx="146160" cy="6735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9323260A-DA6F-30C1-86AD-265A596D55F5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2615011" y="2209151"/>
                <a:ext cx="163800" cy="691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Group 38">
            <a:extLst>
              <a:ext uri="{FF2B5EF4-FFF2-40B4-BE49-F238E27FC236}">
                <a16:creationId xmlns:a16="http://schemas.microsoft.com/office/drawing/2014/main" id="{15936258-A5D7-9A95-2D13-26114DBAAA8E}"/>
              </a:ext>
            </a:extLst>
          </p:cNvPr>
          <p:cNvGrpSpPr/>
          <p:nvPr/>
        </p:nvGrpSpPr>
        <p:grpSpPr>
          <a:xfrm>
            <a:off x="3187051" y="2088551"/>
            <a:ext cx="411480" cy="744840"/>
            <a:chOff x="3187051" y="2088551"/>
            <a:chExt cx="411480" cy="74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E4A541C-C143-2E5E-A838-A866BB90AB2D}"/>
                    </a:ext>
                  </a:extLst>
                </p14:cNvPr>
                <p14:cNvContentPartPr/>
                <p14:nvPr/>
              </p14:nvContentPartPr>
              <p14:xfrm>
                <a:off x="3258331" y="2419031"/>
                <a:ext cx="19800" cy="212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E4A541C-C143-2E5E-A838-A866BB90AB2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249691" y="2410031"/>
                  <a:ext cx="374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2E2DED6-1F38-97EB-2C4F-100B72B65C8C}"/>
                    </a:ext>
                  </a:extLst>
                </p14:cNvPr>
                <p14:cNvContentPartPr/>
                <p14:nvPr/>
              </p14:nvContentPartPr>
              <p14:xfrm>
                <a:off x="3431131" y="2247311"/>
                <a:ext cx="167400" cy="234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2E2DED6-1F38-97EB-2C4F-100B72B65C8C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422491" y="2238671"/>
                  <a:ext cx="1850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1AB899EC-8341-3B85-DE91-13D9C8B5945C}"/>
                    </a:ext>
                  </a:extLst>
                </p14:cNvPr>
                <p14:cNvContentPartPr/>
                <p14:nvPr/>
              </p14:nvContentPartPr>
              <p14:xfrm>
                <a:off x="3187051" y="2088551"/>
                <a:ext cx="89280" cy="7448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1AB899EC-8341-3B85-DE91-13D9C8B5945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178051" y="2079911"/>
                  <a:ext cx="106920" cy="76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8E6DCA93-5830-2467-F401-6BBC49BFB8CD}"/>
                    </a:ext>
                  </a:extLst>
                </p14:cNvPr>
                <p14:cNvContentPartPr/>
                <p14:nvPr/>
              </p14:nvContentPartPr>
              <p14:xfrm>
                <a:off x="3293251" y="2417591"/>
                <a:ext cx="22680" cy="356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8E6DCA93-5830-2467-F401-6BBC49BFB8CD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284611" y="2408591"/>
                  <a:ext cx="40320" cy="53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AA38009F-6A99-2564-D9F2-A305A7583D1D}"/>
                  </a:ext>
                </a:extLst>
              </p14:cNvPr>
              <p14:cNvContentPartPr/>
              <p14:nvPr/>
            </p14:nvContentPartPr>
            <p14:xfrm>
              <a:off x="4464691" y="4897271"/>
              <a:ext cx="774720" cy="4737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AA38009F-6A99-2564-D9F2-A305A7583D1D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4456051" y="4888631"/>
                <a:ext cx="792360" cy="49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3B431DAF-D09C-4ED7-039A-6D37697D1A08}"/>
                  </a:ext>
                </a:extLst>
              </p14:cNvPr>
              <p14:cNvContentPartPr/>
              <p14:nvPr/>
            </p14:nvContentPartPr>
            <p14:xfrm>
              <a:off x="2192011" y="4904831"/>
              <a:ext cx="133200" cy="17604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3B431DAF-D09C-4ED7-039A-6D37697D1A08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183011" y="4895831"/>
                <a:ext cx="150840" cy="1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7E25B0B5-7DE5-DD28-C761-7B9BF1066D64}"/>
                  </a:ext>
                </a:extLst>
              </p14:cNvPr>
              <p14:cNvContentPartPr/>
              <p14:nvPr/>
            </p14:nvContentPartPr>
            <p14:xfrm>
              <a:off x="5340211" y="5121551"/>
              <a:ext cx="34920" cy="3708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7E25B0B5-7DE5-DD28-C761-7B9BF1066D64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5331571" y="5112551"/>
                <a:ext cx="5256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F011BC70-11D3-0E7D-1B99-5E193E142CFB}"/>
                  </a:ext>
                </a:extLst>
              </p14:cNvPr>
              <p14:cNvContentPartPr/>
              <p14:nvPr/>
            </p14:nvContentPartPr>
            <p14:xfrm>
              <a:off x="146131" y="5588831"/>
              <a:ext cx="444960" cy="15444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F011BC70-11D3-0E7D-1B99-5E193E142CFB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137491" y="5580191"/>
                <a:ext cx="462600" cy="172080"/>
              </a:xfrm>
              <a:prstGeom prst="rect">
                <a:avLst/>
              </a:prstGeom>
            </p:spPr>
          </p:pic>
        </mc:Fallback>
      </mc:AlternateContent>
      <p:pic>
        <p:nvPicPr>
          <p:cNvPr id="65" name="Picture 64">
            <a:extLst>
              <a:ext uri="{FF2B5EF4-FFF2-40B4-BE49-F238E27FC236}">
                <a16:creationId xmlns:a16="http://schemas.microsoft.com/office/drawing/2014/main" id="{A9AAB514-51BF-3EFE-8228-2E297AFAE899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6191312" y="2218152"/>
            <a:ext cx="5947376" cy="4645424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C66628A5-00D3-13AC-BB20-58FD11C0803E}"/>
              </a:ext>
            </a:extLst>
          </p:cNvPr>
          <p:cNvGrpSpPr/>
          <p:nvPr/>
        </p:nvGrpSpPr>
        <p:grpSpPr>
          <a:xfrm>
            <a:off x="230371" y="4947311"/>
            <a:ext cx="4113000" cy="1541880"/>
            <a:chOff x="230371" y="4947311"/>
            <a:chExt cx="4113000" cy="154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E36CD7EF-9551-DD27-92E8-9216A5E87358}"/>
                    </a:ext>
                  </a:extLst>
                </p14:cNvPr>
                <p14:cNvContentPartPr/>
                <p14:nvPr/>
              </p14:nvContentPartPr>
              <p14:xfrm>
                <a:off x="2420251" y="5109311"/>
                <a:ext cx="400680" cy="2062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E36CD7EF-9551-DD27-92E8-9216A5E87358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411251" y="5100671"/>
                  <a:ext cx="41832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7156FE3C-F434-AAF1-B424-7960D5BF758D}"/>
                    </a:ext>
                  </a:extLst>
                </p14:cNvPr>
                <p14:cNvContentPartPr/>
                <p14:nvPr/>
              </p14:nvContentPartPr>
              <p14:xfrm>
                <a:off x="2901571" y="5027951"/>
                <a:ext cx="556920" cy="2815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7156FE3C-F434-AAF1-B424-7960D5BF758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892571" y="5019311"/>
                  <a:ext cx="57456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66DBD01-D1B5-B126-6CD2-4AB00C8CFCF1}"/>
                    </a:ext>
                  </a:extLst>
                </p14:cNvPr>
                <p14:cNvContentPartPr/>
                <p14:nvPr/>
              </p14:nvContentPartPr>
              <p14:xfrm>
                <a:off x="3603211" y="4955951"/>
                <a:ext cx="302040" cy="2973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66DBD01-D1B5-B126-6CD2-4AB00C8CFCF1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594571" y="4946951"/>
                  <a:ext cx="31968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C5ACFC2-08AA-D28E-8C85-B65A6F24D45A}"/>
                    </a:ext>
                  </a:extLst>
                </p14:cNvPr>
                <p14:cNvContentPartPr/>
                <p14:nvPr/>
              </p14:nvContentPartPr>
              <p14:xfrm>
                <a:off x="3632011" y="5025071"/>
                <a:ext cx="194760" cy="277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C5ACFC2-08AA-D28E-8C85-B65A6F24D45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623371" y="5016071"/>
                  <a:ext cx="2124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CC4CE908-AA3F-5C92-DD00-123FB4CEAE60}"/>
                    </a:ext>
                  </a:extLst>
                </p14:cNvPr>
                <p14:cNvContentPartPr/>
                <p14:nvPr/>
              </p14:nvContentPartPr>
              <p14:xfrm>
                <a:off x="4051411" y="4947311"/>
                <a:ext cx="291960" cy="2520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CC4CE908-AA3F-5C92-DD00-123FB4CEAE6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042411" y="4938671"/>
                  <a:ext cx="30960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541087B8-2BBD-BEB4-AAD9-8DDA82AE898A}"/>
                    </a:ext>
                  </a:extLst>
                </p14:cNvPr>
                <p14:cNvContentPartPr/>
                <p14:nvPr/>
              </p14:nvContentPartPr>
              <p14:xfrm>
                <a:off x="230371" y="5110031"/>
                <a:ext cx="210600" cy="943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541087B8-2BBD-BEB4-AAD9-8DDA82AE898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21731" y="5101031"/>
                  <a:ext cx="22824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5E11684-C6D1-4A8D-D341-ADBC80FF3199}"/>
                    </a:ext>
                  </a:extLst>
                </p14:cNvPr>
                <p14:cNvContentPartPr/>
                <p14:nvPr/>
              </p14:nvContentPartPr>
              <p14:xfrm>
                <a:off x="276451" y="5160071"/>
                <a:ext cx="81720" cy="1713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5E11684-C6D1-4A8D-D341-ADBC80FF3199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67451" y="5151431"/>
                  <a:ext cx="9936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CAC3493E-4D14-EA24-85AF-DAE4ADE3C24D}"/>
                    </a:ext>
                  </a:extLst>
                </p14:cNvPr>
                <p14:cNvContentPartPr/>
                <p14:nvPr/>
              </p14:nvContentPartPr>
              <p14:xfrm>
                <a:off x="425131" y="5076911"/>
                <a:ext cx="277200" cy="2548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CAC3493E-4D14-EA24-85AF-DAE4ADE3C24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16131" y="5067911"/>
                  <a:ext cx="29484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D28F959E-0398-CFD3-A108-007FFD071805}"/>
                    </a:ext>
                  </a:extLst>
                </p14:cNvPr>
                <p14:cNvContentPartPr/>
                <p14:nvPr/>
              </p14:nvContentPartPr>
              <p14:xfrm>
                <a:off x="587131" y="5180951"/>
                <a:ext cx="360" cy="3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D28F959E-0398-CFD3-A108-007FFD07180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78491" y="51723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8FEFD1B-23CF-E6A6-D6AC-B9BC181A1345}"/>
                    </a:ext>
                  </a:extLst>
                </p14:cNvPr>
                <p14:cNvContentPartPr/>
                <p14:nvPr/>
              </p14:nvContentPartPr>
              <p14:xfrm>
                <a:off x="782251" y="5207231"/>
                <a:ext cx="257760" cy="1119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8FEFD1B-23CF-E6A6-D6AC-B9BC181A134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73611" y="5198591"/>
                  <a:ext cx="27540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0A6536D-45E0-B1EF-D49B-E34CD084BC6C}"/>
                    </a:ext>
                  </a:extLst>
                </p14:cNvPr>
                <p14:cNvContentPartPr/>
                <p14:nvPr/>
              </p14:nvContentPartPr>
              <p14:xfrm>
                <a:off x="843451" y="5154671"/>
                <a:ext cx="360" cy="3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0A6536D-45E0-B1EF-D49B-E34CD084BC6C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34451" y="51456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F30474D8-9059-236F-4BEA-FC0682A659FB}"/>
                    </a:ext>
                  </a:extLst>
                </p14:cNvPr>
                <p14:cNvContentPartPr/>
                <p14:nvPr/>
              </p14:nvContentPartPr>
              <p14:xfrm>
                <a:off x="1136491" y="5066471"/>
                <a:ext cx="378720" cy="2682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F30474D8-9059-236F-4BEA-FC0682A659F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27851" y="5057831"/>
                  <a:ext cx="39636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BA1517A-7F59-DF2F-D351-04A9BC563912}"/>
                    </a:ext>
                  </a:extLst>
                </p14:cNvPr>
                <p14:cNvContentPartPr/>
                <p14:nvPr/>
              </p14:nvContentPartPr>
              <p14:xfrm>
                <a:off x="1362571" y="5150351"/>
                <a:ext cx="211680" cy="576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BA1517A-7F59-DF2F-D351-04A9BC563912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353571" y="5141711"/>
                  <a:ext cx="2293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529794E-0CB4-1710-4F8E-4A96A5FA9790}"/>
                    </a:ext>
                  </a:extLst>
                </p14:cNvPr>
                <p14:cNvContentPartPr/>
                <p14:nvPr/>
              </p14:nvContentPartPr>
              <p14:xfrm>
                <a:off x="1674331" y="5050271"/>
                <a:ext cx="563040" cy="2908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529794E-0CB4-1710-4F8E-4A96A5FA979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665691" y="5041271"/>
                  <a:ext cx="58068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A53C8CCE-252D-BE46-7E98-C6B844AD4109}"/>
                    </a:ext>
                  </a:extLst>
                </p14:cNvPr>
                <p14:cNvContentPartPr/>
                <p14:nvPr/>
              </p14:nvContentPartPr>
              <p14:xfrm>
                <a:off x="728611" y="5384711"/>
                <a:ext cx="1125720" cy="5029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A53C8CCE-252D-BE46-7E98-C6B844AD410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19611" y="5375711"/>
                  <a:ext cx="1143360" cy="52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ABC9B221-DFE2-828C-D227-9610EE8DC4AD}"/>
                    </a:ext>
                  </a:extLst>
                </p14:cNvPr>
                <p14:cNvContentPartPr/>
                <p14:nvPr/>
              </p14:nvContentPartPr>
              <p14:xfrm>
                <a:off x="1955131" y="5762711"/>
                <a:ext cx="360" cy="3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ABC9B221-DFE2-828C-D227-9610EE8DC4AD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946491" y="57537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4A6919B-D4C5-B26D-9839-ED6C2B83D9D7}"/>
                    </a:ext>
                  </a:extLst>
                </p14:cNvPr>
                <p14:cNvContentPartPr/>
                <p14:nvPr/>
              </p14:nvContentPartPr>
              <p14:xfrm>
                <a:off x="1964491" y="5638151"/>
                <a:ext cx="56160" cy="698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4A6919B-D4C5-B26D-9839-ED6C2B83D9D7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955851" y="5629151"/>
                  <a:ext cx="738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BC3EBCB8-E1BC-447F-F807-4825EF4B758C}"/>
                    </a:ext>
                  </a:extLst>
                </p14:cNvPr>
                <p14:cNvContentPartPr/>
                <p14:nvPr/>
              </p14:nvContentPartPr>
              <p14:xfrm>
                <a:off x="339451" y="6031991"/>
                <a:ext cx="199080" cy="2854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BC3EBCB8-E1BC-447F-F807-4825EF4B758C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30451" y="6022991"/>
                  <a:ext cx="21672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82CB918A-A025-FC8C-D1E1-BA3D34197D72}"/>
                    </a:ext>
                  </a:extLst>
                </p14:cNvPr>
                <p14:cNvContentPartPr/>
                <p14:nvPr/>
              </p14:nvContentPartPr>
              <p14:xfrm>
                <a:off x="582811" y="5911751"/>
                <a:ext cx="333360" cy="5774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82CB918A-A025-FC8C-D1E1-BA3D34197D72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574171" y="5902751"/>
                  <a:ext cx="351000" cy="59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80DFC212-C447-AB8E-00E4-B92D4FFF78EE}"/>
                    </a:ext>
                  </a:extLst>
                </p14:cNvPr>
                <p14:cNvContentPartPr/>
                <p14:nvPr/>
              </p14:nvContentPartPr>
              <p14:xfrm>
                <a:off x="1134331" y="6078071"/>
                <a:ext cx="295560" cy="1868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80DFC212-C447-AB8E-00E4-B92D4FFF78EE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125691" y="6069071"/>
                  <a:ext cx="31320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0F4996A0-4F69-9904-CA40-56E0167D8D44}"/>
                    </a:ext>
                  </a:extLst>
                </p14:cNvPr>
                <p14:cNvContentPartPr/>
                <p14:nvPr/>
              </p14:nvContentPartPr>
              <p14:xfrm>
                <a:off x="1214971" y="6017951"/>
                <a:ext cx="360" cy="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0F4996A0-4F69-9904-CA40-56E0167D8D4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205971" y="600931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FDBEA1E6-E938-F2F0-7B5B-2FE579564E2D}"/>
                    </a:ext>
                  </a:extLst>
                </p14:cNvPr>
                <p14:cNvContentPartPr/>
                <p14:nvPr/>
              </p14:nvContentPartPr>
              <p14:xfrm>
                <a:off x="1609531" y="5952431"/>
                <a:ext cx="461160" cy="3229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DBEA1E6-E938-F2F0-7B5B-2FE579564E2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600891" y="5943431"/>
                  <a:ext cx="47880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09446F30-D843-3693-8F19-46A47DD95CE3}"/>
                    </a:ext>
                  </a:extLst>
                </p14:cNvPr>
                <p14:cNvContentPartPr/>
                <p14:nvPr/>
              </p14:nvContentPartPr>
              <p14:xfrm>
                <a:off x="1950451" y="6041711"/>
                <a:ext cx="26280" cy="108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09446F30-D843-3693-8F19-46A47DD95CE3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941451" y="6033071"/>
                  <a:ext cx="439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43626CDF-D395-0E49-D63D-2BF04998D332}"/>
                    </a:ext>
                  </a:extLst>
                </p14:cNvPr>
                <p14:cNvContentPartPr/>
                <p14:nvPr/>
              </p14:nvContentPartPr>
              <p14:xfrm>
                <a:off x="1603411" y="6052511"/>
                <a:ext cx="219960" cy="316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43626CDF-D395-0E49-D63D-2BF04998D33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594411" y="6043511"/>
                  <a:ext cx="2376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A1B51919-2E47-1BF8-036C-53F4D33771F1}"/>
                    </a:ext>
                  </a:extLst>
                </p14:cNvPr>
                <p14:cNvContentPartPr/>
                <p14:nvPr/>
              </p14:nvContentPartPr>
              <p14:xfrm>
                <a:off x="2243491" y="5943431"/>
                <a:ext cx="453960" cy="3243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A1B51919-2E47-1BF8-036C-53F4D33771F1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234851" y="5934431"/>
                  <a:ext cx="47160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E3611BDF-2584-D129-BA27-99B0672437A4}"/>
                    </a:ext>
                  </a:extLst>
                </p14:cNvPr>
                <p14:cNvContentPartPr/>
                <p14:nvPr/>
              </p14:nvContentPartPr>
              <p14:xfrm>
                <a:off x="2519251" y="6035951"/>
                <a:ext cx="252000" cy="27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E3611BDF-2584-D129-BA27-99B0672437A4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510611" y="6027311"/>
                  <a:ext cx="2696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1423B007-8C44-AB24-6BE6-1D672182E178}"/>
                    </a:ext>
                  </a:extLst>
                </p14:cNvPr>
                <p14:cNvContentPartPr/>
                <p14:nvPr/>
              </p14:nvContentPartPr>
              <p14:xfrm>
                <a:off x="2978251" y="5871431"/>
                <a:ext cx="757800" cy="3542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1423B007-8C44-AB24-6BE6-1D672182E17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969611" y="5862791"/>
                  <a:ext cx="775440" cy="37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325CCC2-3215-B599-8CB4-C4F292C9EA5C}"/>
                    </a:ext>
                  </a:extLst>
                </p14:cNvPr>
                <p14:cNvContentPartPr/>
                <p14:nvPr/>
              </p14:nvContentPartPr>
              <p14:xfrm>
                <a:off x="3908491" y="5827151"/>
                <a:ext cx="132480" cy="3013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325CCC2-3215-B599-8CB4-C4F292C9EA5C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899851" y="5818511"/>
                  <a:ext cx="15012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CCA423F0-FA9E-C046-ABF6-ACDCA38446C1}"/>
                    </a:ext>
                  </a:extLst>
                </p14:cNvPr>
                <p14:cNvContentPartPr/>
                <p14:nvPr/>
              </p14:nvContentPartPr>
              <p14:xfrm>
                <a:off x="4006771" y="6253031"/>
                <a:ext cx="8640" cy="345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CCA423F0-FA9E-C046-ABF6-ACDCA38446C1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998131" y="6244391"/>
                  <a:ext cx="262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4250B64-474D-4453-F7A0-292AC33778B4}"/>
                    </a:ext>
                  </a:extLst>
                </p14:cNvPr>
                <p14:cNvContentPartPr/>
                <p14:nvPr/>
              </p14:nvContentPartPr>
              <p14:xfrm>
                <a:off x="2968891" y="6061511"/>
                <a:ext cx="104400" cy="1184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4250B64-474D-4453-F7A0-292AC33778B4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960251" y="6052511"/>
                  <a:ext cx="122040" cy="136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3C3A7211-B93E-3AC2-7A35-1BC5607CF4B3}"/>
                  </a:ext>
                </a:extLst>
              </p14:cNvPr>
              <p14:cNvContentPartPr/>
              <p14:nvPr/>
            </p14:nvContentPartPr>
            <p14:xfrm>
              <a:off x="6269011" y="2188631"/>
              <a:ext cx="2291760" cy="40860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3C3A7211-B93E-3AC2-7A35-1BC5607CF4B3}"/>
                  </a:ext>
                </a:extLst>
              </p:cNvPr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6206371" y="2125631"/>
                <a:ext cx="2417400" cy="53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F946637B-1362-F8C4-E39C-E0C1211A00A5}"/>
                  </a:ext>
                </a:extLst>
              </p14:cNvPr>
              <p14:cNvContentPartPr/>
              <p14:nvPr/>
            </p14:nvContentPartPr>
            <p14:xfrm>
              <a:off x="4583851" y="5746871"/>
              <a:ext cx="1468440" cy="36864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F946637B-1362-F8C4-E39C-E0C1211A00A5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4574851" y="5737871"/>
                <a:ext cx="1486080" cy="38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1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7F381116-2B77-8377-6516-29A6D6F1A750}"/>
                  </a:ext>
                </a:extLst>
              </p14:cNvPr>
              <p14:cNvContentPartPr/>
              <p14:nvPr/>
            </p14:nvContentPartPr>
            <p14:xfrm>
              <a:off x="6542971" y="5109311"/>
              <a:ext cx="1014120" cy="22860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7F381116-2B77-8377-6516-29A6D6F1A750}"/>
                  </a:ext>
                </a:extLst>
              </p:cNvPr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6480331" y="5046671"/>
                <a:ext cx="1139760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3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C660C83A-72F7-8ABA-7117-12017A1E3F1D}"/>
                  </a:ext>
                </a:extLst>
              </p14:cNvPr>
              <p14:cNvContentPartPr/>
              <p14:nvPr/>
            </p14:nvContentPartPr>
            <p14:xfrm>
              <a:off x="7372051" y="5830391"/>
              <a:ext cx="227880" cy="10836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C660C83A-72F7-8ABA-7117-12017A1E3F1D}"/>
                  </a:ext>
                </a:extLst>
              </p:cNvPr>
              <p:cNvPicPr/>
              <p:nvPr/>
            </p:nvPicPr>
            <p:blipFill>
              <a:blip r:embed="rId124"/>
              <a:stretch>
                <a:fillRect/>
              </a:stretch>
            </p:blipFill>
            <p:spPr>
              <a:xfrm>
                <a:off x="7309051" y="5767391"/>
                <a:ext cx="35352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5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B9CC284B-2D0A-FC1D-2C24-0BFE3EB4422A}"/>
                  </a:ext>
                </a:extLst>
              </p14:cNvPr>
              <p14:cNvContentPartPr/>
              <p14:nvPr/>
            </p14:nvContentPartPr>
            <p14:xfrm>
              <a:off x="5777611" y="71111"/>
              <a:ext cx="119520" cy="370296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B9CC284B-2D0A-FC1D-2C24-0BFE3EB4422A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5768611" y="62471"/>
                <a:ext cx="137160" cy="372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7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68B5131A-0EA8-2B52-5815-36B42D586783}"/>
                  </a:ext>
                </a:extLst>
              </p14:cNvPr>
              <p14:cNvContentPartPr/>
              <p14:nvPr/>
            </p14:nvContentPartPr>
            <p14:xfrm>
              <a:off x="7269091" y="173351"/>
              <a:ext cx="360" cy="36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68B5131A-0EA8-2B52-5815-36B42D586783}"/>
                  </a:ext>
                </a:extLst>
              </p:cNvPr>
              <p:cNvPicPr/>
              <p:nvPr/>
            </p:nvPicPr>
            <p:blipFill>
              <a:blip r:embed="rId128"/>
              <a:stretch>
                <a:fillRect/>
              </a:stretch>
            </p:blipFill>
            <p:spPr>
              <a:xfrm>
                <a:off x="7260091" y="164351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B5C3B7E-87E5-3762-BC16-B2A07C50BF41}"/>
              </a:ext>
            </a:extLst>
          </p:cNvPr>
          <p:cNvSpPr txBox="1"/>
          <p:nvPr/>
        </p:nvSpPr>
        <p:spPr>
          <a:xfrm>
            <a:off x="9531927" y="4365191"/>
            <a:ext cx="1713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Energy densities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DDEB2F-77E8-D0C4-AA0E-848C322201C6}"/>
              </a:ext>
            </a:extLst>
          </p:cNvPr>
          <p:cNvSpPr txBox="1"/>
          <p:nvPr/>
        </p:nvSpPr>
        <p:spPr>
          <a:xfrm>
            <a:off x="5897131" y="9261"/>
            <a:ext cx="61867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LL8 sec 31 includes all the energy, including that due to the external field without the magnetizable body.</a:t>
            </a:r>
          </a:p>
          <a:p>
            <a:endParaRPr lang="en-US" dirty="0"/>
          </a:p>
          <a:p>
            <a:r>
              <a:rPr lang="en-US" dirty="0"/>
              <a:t>LL8 sec 32 derives the total energy of the magnetic body alone.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1135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7FB70C-C879-7C89-8871-BF7A2CB7DF2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-1196" y="16508"/>
            <a:ext cx="9362903" cy="684149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0F00ADE-CE49-3AAB-C3B8-E3B58ACC03BE}"/>
                  </a:ext>
                </a:extLst>
              </p14:cNvPr>
              <p14:cNvContentPartPr/>
              <p14:nvPr/>
            </p14:nvContentPartPr>
            <p14:xfrm>
              <a:off x="3079855" y="3408175"/>
              <a:ext cx="393480" cy="402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0F00ADE-CE49-3AAB-C3B8-E3B58ACC03B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16855" y="3345175"/>
                <a:ext cx="519120" cy="52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4AC7095-FC1C-5FE6-5502-4D83BC461CD2}"/>
                  </a:ext>
                </a:extLst>
              </p14:cNvPr>
              <p14:cNvContentPartPr/>
              <p14:nvPr/>
            </p14:nvContentPartPr>
            <p14:xfrm>
              <a:off x="6927175" y="6580855"/>
              <a:ext cx="2369880" cy="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4AC7095-FC1C-5FE6-5502-4D83BC461CD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64175" y="6454855"/>
                <a:ext cx="249552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B3A0F44-34DF-048B-89BC-108B30AF9781}"/>
                  </a:ext>
                </a:extLst>
              </p14:cNvPr>
              <p14:cNvContentPartPr/>
              <p14:nvPr/>
            </p14:nvContentPartPr>
            <p14:xfrm>
              <a:off x="6858055" y="6580495"/>
              <a:ext cx="2342160" cy="140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B3A0F44-34DF-048B-89BC-108B30AF978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95055" y="6517855"/>
                <a:ext cx="2467800" cy="26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C2C8E7B-58BA-C395-A548-9EB86E0686DA}"/>
                  </a:ext>
                </a:extLst>
              </p14:cNvPr>
              <p14:cNvContentPartPr/>
              <p14:nvPr/>
            </p14:nvContentPartPr>
            <p14:xfrm>
              <a:off x="6635935" y="6773815"/>
              <a:ext cx="2164680" cy="302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C2C8E7B-58BA-C395-A548-9EB86E0686D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572935" y="6711175"/>
                <a:ext cx="2290320" cy="15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7096269-DE76-D8A2-8728-6358D9BAB48E}"/>
                  </a:ext>
                </a:extLst>
              </p14:cNvPr>
              <p14:cNvContentPartPr/>
              <p14:nvPr/>
            </p14:nvContentPartPr>
            <p14:xfrm>
              <a:off x="5929615" y="6580124"/>
              <a:ext cx="1067400" cy="69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7096269-DE76-D8A2-8728-6358D9BAB48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866615" y="6517484"/>
                <a:ext cx="1193040" cy="19548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85C9922-71CC-115F-CBE8-44CFC77D8842}"/>
              </a:ext>
            </a:extLst>
          </p:cNvPr>
          <p:cNvSpPr txBox="1"/>
          <p:nvPr/>
        </p:nvSpPr>
        <p:spPr>
          <a:xfrm>
            <a:off x="6635935" y="6040582"/>
            <a:ext cx="3353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for small changes.  We want the total.</a:t>
            </a:r>
          </a:p>
        </p:txBody>
      </p:sp>
    </p:spTree>
    <p:extLst>
      <p:ext uri="{BB962C8B-B14F-4D97-AF65-F5344CB8AC3E}">
        <p14:creationId xmlns:p14="http://schemas.microsoft.com/office/powerpoint/2010/main" val="14868386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1E9438-E0C5-8BDE-FFF6-445AA8BF5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94" y="650929"/>
            <a:ext cx="3018789" cy="11327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547511-700E-7AE8-ECDF-EF179699AF08}"/>
              </a:ext>
            </a:extLst>
          </p:cNvPr>
          <p:cNvSpPr txBox="1"/>
          <p:nvPr/>
        </p:nvSpPr>
        <p:spPr>
          <a:xfrm>
            <a:off x="201478" y="294468"/>
            <a:ext cx="1145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Problem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AE3136-4864-D2D6-E3A0-7E48198AA1A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3924299" y="123987"/>
            <a:ext cx="7627226" cy="676396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4BAD519-5C39-DAD1-6299-549441A6A692}"/>
                  </a:ext>
                </a:extLst>
              </p14:cNvPr>
              <p14:cNvContentPartPr/>
              <p14:nvPr/>
            </p14:nvContentPartPr>
            <p14:xfrm>
              <a:off x="9835615" y="137749"/>
              <a:ext cx="1668960" cy="459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4BAD519-5C39-DAD1-6299-549441A6A69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72615" y="74749"/>
                <a:ext cx="1794600" cy="58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0532AC0-D22B-D25E-0059-145818250D7D}"/>
                  </a:ext>
                </a:extLst>
              </p14:cNvPr>
              <p14:cNvContentPartPr/>
              <p14:nvPr/>
            </p14:nvContentPartPr>
            <p14:xfrm>
              <a:off x="4072735" y="95989"/>
              <a:ext cx="2841120" cy="249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0532AC0-D22B-D25E-0059-145818250D7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09735" y="33349"/>
                <a:ext cx="2966760" cy="37548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393B11DF-F62F-3AB8-C560-4F820226E055}"/>
              </a:ext>
            </a:extLst>
          </p:cNvPr>
          <p:cNvSpPr txBox="1"/>
          <p:nvPr/>
        </p:nvSpPr>
        <p:spPr>
          <a:xfrm>
            <a:off x="9626147" y="16246"/>
            <a:ext cx="2264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Energy density including all fields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3F84A4-297C-D605-3DAC-759E12B098AF}"/>
              </a:ext>
            </a:extLst>
          </p:cNvPr>
          <p:cNvSpPr txBox="1"/>
          <p:nvPr/>
        </p:nvSpPr>
        <p:spPr>
          <a:xfrm>
            <a:off x="7924799" y="3532901"/>
            <a:ext cx="1145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Problem 2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8405B19-2FC5-2EA0-7970-263334073CEA}"/>
                  </a:ext>
                </a:extLst>
              </p14:cNvPr>
              <p14:cNvContentPartPr/>
              <p14:nvPr/>
            </p14:nvContentPartPr>
            <p14:xfrm>
              <a:off x="7495255" y="5181349"/>
              <a:ext cx="107280" cy="1551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8405B19-2FC5-2EA0-7970-263334073CE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432255" y="4803709"/>
                <a:ext cx="232920" cy="91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1916031-746B-FED6-49A8-78EFC519D947}"/>
                  </a:ext>
                </a:extLst>
              </p14:cNvPr>
              <p14:cNvContentPartPr/>
              <p14:nvPr/>
            </p14:nvContentPartPr>
            <p14:xfrm>
              <a:off x="7510735" y="5155789"/>
              <a:ext cx="266040" cy="2638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1916031-746B-FED6-49A8-78EFC519D94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447735" y="5092789"/>
                <a:ext cx="391680" cy="38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1442D97-2165-D302-6BD1-8085CB652E2C}"/>
                  </a:ext>
                </a:extLst>
              </p14:cNvPr>
              <p14:cNvContentPartPr/>
              <p14:nvPr/>
            </p14:nvContentPartPr>
            <p14:xfrm>
              <a:off x="7855615" y="5125909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1442D97-2165-D302-6BD1-8085CB652E2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792615" y="506290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0624E439-1D79-2408-E87B-C4A69DBA8F5F}"/>
                  </a:ext>
                </a:extLst>
              </p14:cNvPr>
              <p14:cNvContentPartPr/>
              <p14:nvPr/>
            </p14:nvContentPartPr>
            <p14:xfrm>
              <a:off x="9891775" y="6705589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0624E439-1D79-2408-E87B-C4A69DBA8F5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829135" y="664294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948E9014-F85A-30E2-2F33-2EE6DA327603}"/>
                  </a:ext>
                </a:extLst>
              </p14:cNvPr>
              <p14:cNvContentPartPr/>
              <p14:nvPr/>
            </p14:nvContentPartPr>
            <p14:xfrm>
              <a:off x="9878095" y="6816109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948E9014-F85A-30E2-2F33-2EE6DA32760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815455" y="675346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134857E-38F0-0F8A-D7F2-EC9E51198D54}"/>
                  </a:ext>
                </a:extLst>
              </p14:cNvPr>
              <p14:cNvContentPartPr/>
              <p14:nvPr/>
            </p14:nvContentPartPr>
            <p14:xfrm>
              <a:off x="9682975" y="6787309"/>
              <a:ext cx="204480" cy="860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134857E-38F0-0F8A-D7F2-EC9E51198D5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678655" y="6782989"/>
                <a:ext cx="213120" cy="9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CF041C17-4748-1300-082C-E1BB04DF7B08}"/>
                  </a:ext>
                </a:extLst>
              </p14:cNvPr>
              <p14:cNvContentPartPr/>
              <p14:nvPr/>
            </p14:nvContentPartPr>
            <p14:xfrm>
              <a:off x="9538255" y="6622429"/>
              <a:ext cx="49320" cy="1497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CF041C17-4748-1300-082C-E1BB04DF7B08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533935" y="6618109"/>
                <a:ext cx="5796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D134F773-C7F9-EB5C-05A0-A00961A8EB57}"/>
                  </a:ext>
                </a:extLst>
              </p14:cNvPr>
              <p14:cNvContentPartPr/>
              <p14:nvPr/>
            </p14:nvContentPartPr>
            <p14:xfrm>
              <a:off x="9646975" y="6830149"/>
              <a:ext cx="13500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D134F773-C7F9-EB5C-05A0-A00961A8EB5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640855" y="6824029"/>
                <a:ext cx="14724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132E815D-712C-4A87-B3E6-C14290929F8D}"/>
                  </a:ext>
                </a:extLst>
              </p14:cNvPr>
              <p14:cNvContentPartPr/>
              <p14:nvPr/>
            </p14:nvContentPartPr>
            <p14:xfrm>
              <a:off x="9638695" y="6470149"/>
              <a:ext cx="238680" cy="2937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132E815D-712C-4A87-B3E6-C14290929F8D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575695" y="6407149"/>
                <a:ext cx="364320" cy="41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66447A15-A424-687B-2294-749B0F509FBF}"/>
                  </a:ext>
                </a:extLst>
              </p14:cNvPr>
              <p14:cNvContentPartPr/>
              <p14:nvPr/>
            </p14:nvContentPartPr>
            <p14:xfrm>
              <a:off x="9766495" y="6455749"/>
              <a:ext cx="24120" cy="2145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66447A15-A424-687B-2294-749B0F509FBF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757495" y="6447109"/>
                <a:ext cx="41760" cy="23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82D5154B-4FFB-6412-6F7D-6EE621938281}"/>
                  </a:ext>
                </a:extLst>
              </p14:cNvPr>
              <p14:cNvContentPartPr/>
              <p14:nvPr/>
            </p14:nvContentPartPr>
            <p14:xfrm>
              <a:off x="9656335" y="6538909"/>
              <a:ext cx="207360" cy="284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82D5154B-4FFB-6412-6F7D-6EE621938281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647335" y="6529909"/>
                <a:ext cx="225000" cy="4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76893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B2B782-6EF3-445C-9BA4-0730C794D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081" y="0"/>
            <a:ext cx="5323889" cy="49203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FACC6C-2F44-472A-9458-916B6557B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9048"/>
            <a:ext cx="6798081" cy="20589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0693AD-5268-4AF5-9191-2908757D908F}"/>
              </a:ext>
            </a:extLst>
          </p:cNvPr>
          <p:cNvSpPr txBox="1"/>
          <p:nvPr/>
        </p:nvSpPr>
        <p:spPr>
          <a:xfrm>
            <a:off x="516103" y="1116353"/>
            <a:ext cx="4224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Figures from C. Kittel, </a:t>
            </a:r>
            <a:r>
              <a:rPr lang="en-US" u="sng" dirty="0"/>
              <a:t>Introduction to Solid State Physics, 5</a:t>
            </a:r>
            <a:r>
              <a:rPr lang="en-US" u="sng" baseline="30000" dirty="0"/>
              <a:t>th</a:t>
            </a:r>
            <a:r>
              <a:rPr lang="en-US" u="sng" dirty="0"/>
              <a:t> ed.</a:t>
            </a:r>
            <a:r>
              <a:rPr lang="en-US" dirty="0"/>
              <a:t> (Wiley 1976).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6D6814B-A86A-A876-4465-1E604987323C}"/>
                  </a:ext>
                </a:extLst>
              </p14:cNvPr>
              <p14:cNvContentPartPr/>
              <p14:nvPr/>
            </p14:nvContentPartPr>
            <p14:xfrm>
              <a:off x="5469091" y="5197151"/>
              <a:ext cx="34560" cy="18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6D6814B-A86A-A876-4465-1E604987323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51091" y="5179511"/>
                <a:ext cx="70200" cy="54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B9342379-5B7A-687F-0C98-252115BA4FBB}"/>
              </a:ext>
            </a:extLst>
          </p:cNvPr>
          <p:cNvGrpSpPr/>
          <p:nvPr/>
        </p:nvGrpSpPr>
        <p:grpSpPr>
          <a:xfrm>
            <a:off x="6119971" y="4055231"/>
            <a:ext cx="394560" cy="388800"/>
            <a:chOff x="6119971" y="4055231"/>
            <a:chExt cx="394560" cy="38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56FE52A-ED99-7296-4FAC-7776DD1C5EDF}"/>
                    </a:ext>
                  </a:extLst>
                </p14:cNvPr>
                <p14:cNvContentPartPr/>
                <p14:nvPr/>
              </p14:nvContentPartPr>
              <p14:xfrm>
                <a:off x="6119971" y="4086551"/>
                <a:ext cx="25920" cy="2358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56FE52A-ED99-7296-4FAC-7776DD1C5ED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111331" y="4077911"/>
                  <a:ext cx="4356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B2B9D01-3DB0-129A-E5B6-3E58B358716E}"/>
                    </a:ext>
                  </a:extLst>
                </p14:cNvPr>
                <p14:cNvContentPartPr/>
                <p14:nvPr/>
              </p14:nvContentPartPr>
              <p14:xfrm>
                <a:off x="6135451" y="4098791"/>
                <a:ext cx="187920" cy="158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B2B9D01-3DB0-129A-E5B6-3E58B358716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126451" y="4089791"/>
                  <a:ext cx="2055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5AC953A-6A61-42AB-0914-7B68C1266508}"/>
                    </a:ext>
                  </a:extLst>
                </p14:cNvPr>
                <p14:cNvContentPartPr/>
                <p14:nvPr/>
              </p14:nvContentPartPr>
              <p14:xfrm>
                <a:off x="6147331" y="4199951"/>
                <a:ext cx="133200" cy="212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F5AC953A-6A61-42AB-0914-7B68C126650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138331" y="4191311"/>
                  <a:ext cx="1508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9DCC268-2DC7-504B-1F9D-80D19AE9AC3F}"/>
                    </a:ext>
                  </a:extLst>
                </p14:cNvPr>
                <p14:cNvContentPartPr/>
                <p14:nvPr/>
              </p14:nvContentPartPr>
              <p14:xfrm>
                <a:off x="6267211" y="4347551"/>
                <a:ext cx="80640" cy="964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9DCC268-2DC7-504B-1F9D-80D19AE9AC3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258571" y="4338911"/>
                  <a:ext cx="9828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7DB3540-9454-4F17-B269-AF7CDBE6E3C4}"/>
                    </a:ext>
                  </a:extLst>
                </p14:cNvPr>
                <p14:cNvContentPartPr/>
                <p14:nvPr/>
              </p14:nvContentPartPr>
              <p14:xfrm>
                <a:off x="6445051" y="4055231"/>
                <a:ext cx="69480" cy="3643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7DB3540-9454-4F17-B269-AF7CDBE6E3C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436051" y="4046231"/>
                  <a:ext cx="87120" cy="38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013070C-1230-1FEE-D80B-C49C6F82B07F}"/>
              </a:ext>
            </a:extLst>
          </p:cNvPr>
          <p:cNvGrpSpPr/>
          <p:nvPr/>
        </p:nvGrpSpPr>
        <p:grpSpPr>
          <a:xfrm>
            <a:off x="6511291" y="4061351"/>
            <a:ext cx="784080" cy="391320"/>
            <a:chOff x="6511291" y="4061351"/>
            <a:chExt cx="784080" cy="39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2A1F5FE-FA76-F4EA-AD2B-D4B2974EE228}"/>
                    </a:ext>
                  </a:extLst>
                </p14:cNvPr>
                <p14:cNvContentPartPr/>
                <p14:nvPr/>
              </p14:nvContentPartPr>
              <p14:xfrm>
                <a:off x="6573931" y="4173311"/>
                <a:ext cx="43920" cy="162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2A1F5FE-FA76-F4EA-AD2B-D4B2974EE22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565291" y="4164671"/>
                  <a:ext cx="615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79E6EFC-312F-F80B-30C9-FDE82884C759}"/>
                    </a:ext>
                  </a:extLst>
                </p14:cNvPr>
                <p14:cNvContentPartPr/>
                <p14:nvPr/>
              </p14:nvContentPartPr>
              <p14:xfrm>
                <a:off x="6511291" y="4164311"/>
                <a:ext cx="217800" cy="9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79E6EFC-312F-F80B-30C9-FDE82884C75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502291" y="4155671"/>
                  <a:ext cx="2354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D4B2551-8D19-0304-46D5-3C841329E311}"/>
                    </a:ext>
                  </a:extLst>
                </p14:cNvPr>
                <p14:cNvContentPartPr/>
                <p14:nvPr/>
              </p14:nvContentPartPr>
              <p14:xfrm>
                <a:off x="6676531" y="4349711"/>
                <a:ext cx="64800" cy="102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D4B2551-8D19-0304-46D5-3C841329E31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67531" y="4341071"/>
                  <a:ext cx="824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718A678E-C8D7-A10A-5060-0823125BE32B}"/>
                    </a:ext>
                  </a:extLst>
                </p14:cNvPr>
                <p14:cNvContentPartPr/>
                <p14:nvPr/>
              </p14:nvContentPartPr>
              <p14:xfrm>
                <a:off x="6866251" y="4159991"/>
                <a:ext cx="154080" cy="1771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718A678E-C8D7-A10A-5060-0823125BE32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857611" y="4151351"/>
                  <a:ext cx="17172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87C0458-8E71-6A7C-20AD-66BF4749ED35}"/>
                    </a:ext>
                  </a:extLst>
                </p14:cNvPr>
                <p14:cNvContentPartPr/>
                <p14:nvPr/>
              </p14:nvContentPartPr>
              <p14:xfrm>
                <a:off x="7040851" y="4061351"/>
                <a:ext cx="100800" cy="3632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87C0458-8E71-6A7C-20AD-66BF4749ED35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032211" y="4052711"/>
                  <a:ext cx="118440" cy="38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7891F14-B6E9-44D5-AFC5-7C4FE41ABCF6}"/>
                    </a:ext>
                  </a:extLst>
                </p14:cNvPr>
                <p14:cNvContentPartPr/>
                <p14:nvPr/>
              </p14:nvContentPartPr>
              <p14:xfrm>
                <a:off x="7220851" y="4252151"/>
                <a:ext cx="74520" cy="25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7891F14-B6E9-44D5-AFC5-7C4FE41ABCF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211851" y="4243151"/>
                  <a:ext cx="92160" cy="43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E1B4DA1C-EFDD-0193-DD6A-FE390B557CDB}"/>
                  </a:ext>
                </a:extLst>
              </p14:cNvPr>
              <p14:cNvContentPartPr/>
              <p14:nvPr/>
            </p14:nvContentPartPr>
            <p14:xfrm>
              <a:off x="6895051" y="1453871"/>
              <a:ext cx="448560" cy="1512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E1B4DA1C-EFDD-0193-DD6A-FE390B557CDB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886411" y="1445231"/>
                <a:ext cx="466200" cy="3276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Group 38">
            <a:extLst>
              <a:ext uri="{FF2B5EF4-FFF2-40B4-BE49-F238E27FC236}">
                <a16:creationId xmlns:a16="http://schemas.microsoft.com/office/drawing/2014/main" id="{9ED8C1A4-CB7F-E561-B733-7A2091572430}"/>
              </a:ext>
            </a:extLst>
          </p:cNvPr>
          <p:cNvGrpSpPr/>
          <p:nvPr/>
        </p:nvGrpSpPr>
        <p:grpSpPr>
          <a:xfrm>
            <a:off x="5798131" y="1292231"/>
            <a:ext cx="993600" cy="443880"/>
            <a:chOff x="5798131" y="1292231"/>
            <a:chExt cx="993600" cy="44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17351D0-3F02-9B80-FD09-03BC66A53907}"/>
                    </a:ext>
                  </a:extLst>
                </p14:cNvPr>
                <p14:cNvContentPartPr/>
                <p14:nvPr/>
              </p14:nvContentPartPr>
              <p14:xfrm>
                <a:off x="5804971" y="1339031"/>
                <a:ext cx="29160" cy="2656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17351D0-3F02-9B80-FD09-03BC66A5390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796331" y="1330391"/>
                  <a:ext cx="4680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9B90912-98B2-6E91-DA15-2ED317C03BCA}"/>
                    </a:ext>
                  </a:extLst>
                </p14:cNvPr>
                <p14:cNvContentPartPr/>
                <p14:nvPr/>
              </p14:nvContentPartPr>
              <p14:xfrm>
                <a:off x="5798131" y="1335791"/>
                <a:ext cx="208080" cy="270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9B90912-98B2-6E91-DA15-2ED317C03BC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789131" y="1326791"/>
                  <a:ext cx="2257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9D836BC-7CBF-2E43-ABE9-30BD2BFDCB73}"/>
                    </a:ext>
                  </a:extLst>
                </p14:cNvPr>
                <p14:cNvContentPartPr/>
                <p14:nvPr/>
              </p14:nvContentPartPr>
              <p14:xfrm>
                <a:off x="5805691" y="1453871"/>
                <a:ext cx="175320" cy="331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9D836BC-7CBF-2E43-ABE9-30BD2BFDCB7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797051" y="1444871"/>
                  <a:ext cx="19296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96B4F64-0557-6DCE-2926-FA53531A78C0}"/>
                    </a:ext>
                  </a:extLst>
                </p14:cNvPr>
                <p14:cNvContentPartPr/>
                <p14:nvPr/>
              </p14:nvContentPartPr>
              <p14:xfrm>
                <a:off x="5908291" y="1607231"/>
                <a:ext cx="127440" cy="128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96B4F64-0557-6DCE-2926-FA53531A78C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899291" y="1598231"/>
                  <a:ext cx="1450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3321898-2841-A630-E4BE-41BB7900DE9D}"/>
                    </a:ext>
                  </a:extLst>
                </p14:cNvPr>
                <p14:cNvContentPartPr/>
                <p14:nvPr/>
              </p14:nvContentPartPr>
              <p14:xfrm>
                <a:off x="6137251" y="1292231"/>
                <a:ext cx="83880" cy="3898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3321898-2841-A630-E4BE-41BB7900DE9D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128611" y="1283591"/>
                  <a:ext cx="101520" cy="40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BAF83FB3-8BE5-E7A8-14DD-9D7C8BE32968}"/>
                    </a:ext>
                  </a:extLst>
                </p14:cNvPr>
                <p14:cNvContentPartPr/>
                <p14:nvPr/>
              </p14:nvContentPartPr>
              <p14:xfrm>
                <a:off x="6309691" y="1414631"/>
                <a:ext cx="7200" cy="2080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BAF83FB3-8BE5-E7A8-14DD-9D7C8BE3296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300691" y="1405991"/>
                  <a:ext cx="2484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C9B123C-DC2F-6385-29CE-2CBDCBE64CFF}"/>
                    </a:ext>
                  </a:extLst>
                </p14:cNvPr>
                <p14:cNvContentPartPr/>
                <p14:nvPr/>
              </p14:nvContentPartPr>
              <p14:xfrm>
                <a:off x="6211051" y="1402751"/>
                <a:ext cx="213120" cy="486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C9B123C-DC2F-6385-29CE-2CBDCBE64CF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202051" y="1394111"/>
                  <a:ext cx="23076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B89C771-06C8-3CA7-9DCF-AABB3D9EE9DB}"/>
                    </a:ext>
                  </a:extLst>
                </p14:cNvPr>
                <p14:cNvContentPartPr/>
                <p14:nvPr/>
              </p14:nvContentPartPr>
              <p14:xfrm>
                <a:off x="6378091" y="1626671"/>
                <a:ext cx="42120" cy="1040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B89C771-06C8-3CA7-9DCF-AABB3D9EE9D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369451" y="1618031"/>
                  <a:ext cx="5976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182446C-DDE4-18C0-6972-B34BB5A45EBD}"/>
                    </a:ext>
                  </a:extLst>
                </p14:cNvPr>
                <p14:cNvContentPartPr/>
                <p14:nvPr/>
              </p14:nvContentPartPr>
              <p14:xfrm>
                <a:off x="6504451" y="1408151"/>
                <a:ext cx="155160" cy="2034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182446C-DDE4-18C0-6972-B34BB5A45EB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495811" y="1399511"/>
                  <a:ext cx="17280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FD3794F-4ED8-4336-452C-49918BAF624A}"/>
                    </a:ext>
                  </a:extLst>
                </p14:cNvPr>
                <p14:cNvContentPartPr/>
                <p14:nvPr/>
              </p14:nvContentPartPr>
              <p14:xfrm>
                <a:off x="6694531" y="1314551"/>
                <a:ext cx="97200" cy="374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FD3794F-4ED8-4336-452C-49918BAF624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685531" y="1305911"/>
                  <a:ext cx="114840" cy="39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B21D708-2D0D-9871-1DD2-1C99BF681E9A}"/>
              </a:ext>
            </a:extLst>
          </p:cNvPr>
          <p:cNvGrpSpPr/>
          <p:nvPr/>
        </p:nvGrpSpPr>
        <p:grpSpPr>
          <a:xfrm>
            <a:off x="8095651" y="1135631"/>
            <a:ext cx="995760" cy="312480"/>
            <a:chOff x="8095651" y="1135631"/>
            <a:chExt cx="995760" cy="31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3B7E1CA-59F9-0530-156A-BCB13085D968}"/>
                    </a:ext>
                  </a:extLst>
                </p14:cNvPr>
                <p14:cNvContentPartPr/>
                <p14:nvPr/>
              </p14:nvContentPartPr>
              <p14:xfrm>
                <a:off x="8095651" y="1137071"/>
                <a:ext cx="84960" cy="2257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3B7E1CA-59F9-0530-156A-BCB13085D968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086651" y="1128071"/>
                  <a:ext cx="10260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9248A902-63C0-5038-35B5-8AD841F664BC}"/>
                    </a:ext>
                  </a:extLst>
                </p14:cNvPr>
                <p14:cNvContentPartPr/>
                <p14:nvPr/>
              </p14:nvContentPartPr>
              <p14:xfrm>
                <a:off x="8287891" y="1214471"/>
                <a:ext cx="12240" cy="972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9248A902-63C0-5038-35B5-8AD841F664B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278891" y="1205831"/>
                  <a:ext cx="298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6CFD68F5-7817-E05E-A5D7-D0613FCF0DCB}"/>
                    </a:ext>
                  </a:extLst>
                </p14:cNvPr>
                <p14:cNvContentPartPr/>
                <p14:nvPr/>
              </p14:nvContentPartPr>
              <p14:xfrm>
                <a:off x="8235331" y="1177391"/>
                <a:ext cx="171720" cy="248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6CFD68F5-7817-E05E-A5D7-D0613FCF0DC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226691" y="1168751"/>
                  <a:ext cx="1893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0E8D1D4-F568-958B-5F14-5A0A11BEA0B6}"/>
                    </a:ext>
                  </a:extLst>
                </p14:cNvPr>
                <p14:cNvContentPartPr/>
                <p14:nvPr/>
              </p14:nvContentPartPr>
              <p14:xfrm>
                <a:off x="8453491" y="1333631"/>
                <a:ext cx="51840" cy="1144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0E8D1D4-F568-958B-5F14-5A0A11BEA0B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444491" y="1324631"/>
                  <a:ext cx="694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549E4462-8E3F-1065-B603-8C5977C2533E}"/>
                    </a:ext>
                  </a:extLst>
                </p14:cNvPr>
                <p14:cNvContentPartPr/>
                <p14:nvPr/>
              </p14:nvContentPartPr>
              <p14:xfrm>
                <a:off x="8605771" y="1188551"/>
                <a:ext cx="107640" cy="1663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549E4462-8E3F-1065-B603-8C5977C2533E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596771" y="1179911"/>
                  <a:ext cx="1252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05C24EF8-57F5-6910-9F49-970793A2B1FF}"/>
                    </a:ext>
                  </a:extLst>
                </p14:cNvPr>
                <p14:cNvContentPartPr/>
                <p14:nvPr/>
              </p14:nvContentPartPr>
              <p14:xfrm>
                <a:off x="8774251" y="1298711"/>
                <a:ext cx="148320" cy="651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05C24EF8-57F5-6910-9F49-970793A2B1F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765611" y="1289711"/>
                  <a:ext cx="16596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FFFD1E17-4452-6F6D-9C2D-B1A082F85F93}"/>
                    </a:ext>
                  </a:extLst>
                </p14:cNvPr>
                <p14:cNvContentPartPr/>
                <p14:nvPr/>
              </p14:nvContentPartPr>
              <p14:xfrm>
                <a:off x="8964691" y="1135631"/>
                <a:ext cx="126720" cy="2714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FFFD1E17-4452-6F6D-9C2D-B1A082F85F9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955691" y="1126631"/>
                  <a:ext cx="144360" cy="28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620FE5-8627-8533-C136-055AD9E06641}"/>
              </a:ext>
            </a:extLst>
          </p:cNvPr>
          <p:cNvGrpSpPr/>
          <p:nvPr/>
        </p:nvGrpSpPr>
        <p:grpSpPr>
          <a:xfrm>
            <a:off x="11097331" y="217991"/>
            <a:ext cx="811080" cy="345240"/>
            <a:chOff x="11097331" y="217991"/>
            <a:chExt cx="811080" cy="34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61AF2A03-C18E-3B11-9AE8-3764E62FD79B}"/>
                    </a:ext>
                  </a:extLst>
                </p14:cNvPr>
                <p14:cNvContentPartPr/>
                <p14:nvPr/>
              </p14:nvContentPartPr>
              <p14:xfrm>
                <a:off x="11097331" y="217991"/>
                <a:ext cx="91080" cy="2581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61AF2A03-C18E-3B11-9AE8-3764E62FD79B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1088331" y="209351"/>
                  <a:ext cx="10872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6162A0BC-E7E8-846C-720F-E97E4D05DB7F}"/>
                    </a:ext>
                  </a:extLst>
                </p14:cNvPr>
                <p14:cNvContentPartPr/>
                <p14:nvPr/>
              </p14:nvContentPartPr>
              <p14:xfrm>
                <a:off x="11267971" y="281711"/>
                <a:ext cx="30960" cy="1465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6162A0BC-E7E8-846C-720F-E97E4D05DB7F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1258971" y="273071"/>
                  <a:ext cx="4860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E305DF2-8920-9F38-B0B0-BB6D28DE4108}"/>
                    </a:ext>
                  </a:extLst>
                </p14:cNvPr>
                <p14:cNvContentPartPr/>
                <p14:nvPr/>
              </p14:nvContentPartPr>
              <p14:xfrm>
                <a:off x="11220811" y="286391"/>
                <a:ext cx="200880" cy="111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E305DF2-8920-9F38-B0B0-BB6D28DE4108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1212171" y="277391"/>
                  <a:ext cx="2185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3BD6C0D-87DE-4CC0-071F-5B1BF9317A74}"/>
                    </a:ext>
                  </a:extLst>
                </p14:cNvPr>
                <p14:cNvContentPartPr/>
                <p14:nvPr/>
              </p14:nvContentPartPr>
              <p14:xfrm>
                <a:off x="11351131" y="453071"/>
                <a:ext cx="61560" cy="673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3BD6C0D-87DE-4CC0-071F-5B1BF9317A74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342491" y="444431"/>
                  <a:ext cx="7920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A99D726-16D4-E32A-A9F8-AEDF918CC0C8}"/>
                    </a:ext>
                  </a:extLst>
                </p14:cNvPr>
                <p14:cNvContentPartPr/>
                <p14:nvPr/>
              </p14:nvContentPartPr>
              <p14:xfrm>
                <a:off x="11518891" y="266951"/>
                <a:ext cx="132480" cy="2239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A99D726-16D4-E32A-A9F8-AEDF918CC0C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1510251" y="258311"/>
                  <a:ext cx="15012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780D997D-56A9-FF99-B240-A24C1E70F6AA}"/>
                    </a:ext>
                  </a:extLst>
                </p14:cNvPr>
                <p14:cNvContentPartPr/>
                <p14:nvPr/>
              </p14:nvContentPartPr>
              <p14:xfrm>
                <a:off x="11648851" y="489431"/>
                <a:ext cx="116640" cy="597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780D997D-56A9-FF99-B240-A24C1E70F6A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639851" y="480791"/>
                  <a:ext cx="1342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D013CCC-5216-61A7-ABC3-503834E9D77F}"/>
                    </a:ext>
                  </a:extLst>
                </p14:cNvPr>
                <p14:cNvContentPartPr/>
                <p14:nvPr/>
              </p14:nvContentPartPr>
              <p14:xfrm>
                <a:off x="11801131" y="283151"/>
                <a:ext cx="107280" cy="2800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D013CCC-5216-61A7-ABC3-503834E9D77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1792131" y="274511"/>
                  <a:ext cx="124920" cy="29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B99A4B8-F738-3AF0-C8AC-D1770E230F3F}"/>
              </a:ext>
            </a:extLst>
          </p:cNvPr>
          <p:cNvGrpSpPr/>
          <p:nvPr/>
        </p:nvGrpSpPr>
        <p:grpSpPr>
          <a:xfrm>
            <a:off x="6895051" y="4881071"/>
            <a:ext cx="1659240" cy="428400"/>
            <a:chOff x="6895051" y="4881071"/>
            <a:chExt cx="1659240" cy="42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FE3781D-0BDB-89B5-0735-33FC3C98125D}"/>
                    </a:ext>
                  </a:extLst>
                </p14:cNvPr>
                <p14:cNvContentPartPr/>
                <p14:nvPr/>
              </p14:nvContentPartPr>
              <p14:xfrm>
                <a:off x="6895051" y="4881071"/>
                <a:ext cx="335880" cy="2973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FE3781D-0BDB-89B5-0735-33FC3C98125D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886051" y="4872071"/>
                  <a:ext cx="35352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DD77578-918F-78C8-092F-A04398C128BC}"/>
                    </a:ext>
                  </a:extLst>
                </p14:cNvPr>
                <p14:cNvContentPartPr/>
                <p14:nvPr/>
              </p14:nvContentPartPr>
              <p14:xfrm>
                <a:off x="7110691" y="4931471"/>
                <a:ext cx="161280" cy="122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DD77578-918F-78C8-092F-A04398C128B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101691" y="4922471"/>
                  <a:ext cx="1789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BCDA859-CD10-7995-2371-21C38B0D42F1}"/>
                    </a:ext>
                  </a:extLst>
                </p14:cNvPr>
                <p14:cNvContentPartPr/>
                <p14:nvPr/>
              </p14:nvContentPartPr>
              <p14:xfrm>
                <a:off x="7268011" y="4912751"/>
                <a:ext cx="418680" cy="2664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BCDA859-CD10-7995-2371-21C38B0D42F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259371" y="4903751"/>
                  <a:ext cx="43632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9539AFE-7C1A-72D4-B7D9-B2E55669A5A4}"/>
                    </a:ext>
                  </a:extLst>
                </p14:cNvPr>
                <p14:cNvContentPartPr/>
                <p14:nvPr/>
              </p14:nvContentPartPr>
              <p14:xfrm>
                <a:off x="7456291" y="4951631"/>
                <a:ext cx="360" cy="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9539AFE-7C1A-72D4-B7D9-B2E55669A5A4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447651" y="49426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D5C310B-4DCB-7E7E-78C4-4A0B6A1AE80F}"/>
                    </a:ext>
                  </a:extLst>
                </p14:cNvPr>
                <p14:cNvContentPartPr/>
                <p14:nvPr/>
              </p14:nvContentPartPr>
              <p14:xfrm>
                <a:off x="7842571" y="5052071"/>
                <a:ext cx="711720" cy="2574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D5C310B-4DCB-7E7E-78C4-4A0B6A1AE80F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833931" y="5043071"/>
                  <a:ext cx="729360" cy="27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A9FBCC7-08F4-7700-44E6-6F95E505E0CD}"/>
              </a:ext>
            </a:extLst>
          </p:cNvPr>
          <p:cNvGrpSpPr/>
          <p:nvPr/>
        </p:nvGrpSpPr>
        <p:grpSpPr>
          <a:xfrm>
            <a:off x="8632051" y="4876031"/>
            <a:ext cx="1199880" cy="309960"/>
            <a:chOff x="8632051" y="4876031"/>
            <a:chExt cx="1199880" cy="30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DBA81CE-4E7A-2930-A2D2-725E4DAF4B23}"/>
                    </a:ext>
                  </a:extLst>
                </p14:cNvPr>
                <p14:cNvContentPartPr/>
                <p14:nvPr/>
              </p14:nvContentPartPr>
              <p14:xfrm>
                <a:off x="8632051" y="4876031"/>
                <a:ext cx="1199880" cy="3099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DBA81CE-4E7A-2930-A2D2-725E4DAF4B23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623411" y="4867031"/>
                  <a:ext cx="121752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BD43FCB5-FC4D-6073-9464-A4D4C0A8BC3D}"/>
                    </a:ext>
                  </a:extLst>
                </p14:cNvPr>
                <p14:cNvContentPartPr/>
                <p14:nvPr/>
              </p14:nvContentPartPr>
              <p14:xfrm>
                <a:off x="9466891" y="4971071"/>
                <a:ext cx="260280" cy="241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BD43FCB5-FC4D-6073-9464-A4D4C0A8BC3D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458251" y="4962431"/>
                  <a:ext cx="277920" cy="41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6C146F54-28FF-5F96-3939-C3DC6D0826CA}"/>
                  </a:ext>
                </a:extLst>
              </p14:cNvPr>
              <p14:cNvContentPartPr/>
              <p14:nvPr/>
            </p14:nvContentPartPr>
            <p14:xfrm>
              <a:off x="9620251" y="5566871"/>
              <a:ext cx="917640" cy="40320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6C146F54-28FF-5F96-3939-C3DC6D0826CA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9611251" y="5557871"/>
                <a:ext cx="935280" cy="42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6D3113C5-8AA7-493B-9F59-9F990E067F37}"/>
                  </a:ext>
                </a:extLst>
              </p14:cNvPr>
              <p14:cNvContentPartPr/>
              <p14:nvPr/>
            </p14:nvContentPartPr>
            <p14:xfrm>
              <a:off x="10394971" y="5629511"/>
              <a:ext cx="360" cy="36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6D3113C5-8AA7-493B-9F59-9F990E067F37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0386331" y="5620871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5" name="Group 84">
            <a:extLst>
              <a:ext uri="{FF2B5EF4-FFF2-40B4-BE49-F238E27FC236}">
                <a16:creationId xmlns:a16="http://schemas.microsoft.com/office/drawing/2014/main" id="{2A8AB961-CB47-D97C-96D3-D4F681739777}"/>
              </a:ext>
            </a:extLst>
          </p:cNvPr>
          <p:cNvGrpSpPr/>
          <p:nvPr/>
        </p:nvGrpSpPr>
        <p:grpSpPr>
          <a:xfrm>
            <a:off x="10711411" y="5440871"/>
            <a:ext cx="671040" cy="432000"/>
            <a:chOff x="10711411" y="5440871"/>
            <a:chExt cx="671040" cy="43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4270CED3-D881-D5D1-410D-DBD5E8CAF52C}"/>
                    </a:ext>
                  </a:extLst>
                </p14:cNvPr>
                <p14:cNvContentPartPr/>
                <p14:nvPr/>
              </p14:nvContentPartPr>
              <p14:xfrm>
                <a:off x="10711411" y="5440871"/>
                <a:ext cx="671040" cy="4320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4270CED3-D881-D5D1-410D-DBD5E8CAF52C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702411" y="5431871"/>
                  <a:ext cx="688680" cy="44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43D6A2F7-21CB-9FB7-090C-8B5127F52E3F}"/>
                    </a:ext>
                  </a:extLst>
                </p14:cNvPr>
                <p14:cNvContentPartPr/>
                <p14:nvPr/>
              </p14:nvContentPartPr>
              <p14:xfrm>
                <a:off x="10817251" y="5564711"/>
                <a:ext cx="66240" cy="396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43D6A2F7-21CB-9FB7-090C-8B5127F52E3F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808251" y="5555711"/>
                  <a:ext cx="83880" cy="57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B8809AC1-2FC5-7FA2-5466-B20C82BD0155}"/>
                  </a:ext>
                </a:extLst>
              </p14:cNvPr>
              <p14:cNvContentPartPr/>
              <p14:nvPr/>
            </p14:nvContentPartPr>
            <p14:xfrm>
              <a:off x="9727531" y="6229991"/>
              <a:ext cx="644400" cy="26100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B8809AC1-2FC5-7FA2-5466-B20C82BD0155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9718531" y="6221351"/>
                <a:ext cx="662040" cy="278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03" name="Group 102">
            <a:extLst>
              <a:ext uri="{FF2B5EF4-FFF2-40B4-BE49-F238E27FC236}">
                <a16:creationId xmlns:a16="http://schemas.microsoft.com/office/drawing/2014/main" id="{38E02948-2302-A232-7A28-5DDD7CAD4910}"/>
              </a:ext>
            </a:extLst>
          </p:cNvPr>
          <p:cNvGrpSpPr/>
          <p:nvPr/>
        </p:nvGrpSpPr>
        <p:grpSpPr>
          <a:xfrm>
            <a:off x="10432771" y="6022271"/>
            <a:ext cx="1058400" cy="339120"/>
            <a:chOff x="10432771" y="6022271"/>
            <a:chExt cx="1058400" cy="33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D1865308-D784-09ED-AEC3-C666783BC18E}"/>
                    </a:ext>
                  </a:extLst>
                </p14:cNvPr>
                <p14:cNvContentPartPr/>
                <p14:nvPr/>
              </p14:nvContentPartPr>
              <p14:xfrm>
                <a:off x="10432771" y="6022271"/>
                <a:ext cx="1058400" cy="3391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D1865308-D784-09ED-AEC3-C666783BC18E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424131" y="6013271"/>
                  <a:ext cx="107604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76E9D786-6D29-9CEF-2637-90E8BE49D590}"/>
                    </a:ext>
                  </a:extLst>
                </p14:cNvPr>
                <p14:cNvContentPartPr/>
                <p14:nvPr/>
              </p14:nvContentPartPr>
              <p14:xfrm>
                <a:off x="11222971" y="6134231"/>
                <a:ext cx="163440" cy="439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76E9D786-6D29-9CEF-2637-90E8BE49D59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1214331" y="6125231"/>
                  <a:ext cx="181080" cy="61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75EC717C-15D9-0DFD-79B5-46C3006F6BD4}"/>
                  </a:ext>
                </a:extLst>
              </p14:cNvPr>
              <p14:cNvContentPartPr/>
              <p14:nvPr/>
            </p14:nvContentPartPr>
            <p14:xfrm>
              <a:off x="7375651" y="6615191"/>
              <a:ext cx="469080" cy="12564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75EC717C-15D9-0DFD-79B5-46C3006F6BD4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7367011" y="6606551"/>
                <a:ext cx="486720" cy="14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38E3739E-A3C4-303E-4767-DDF51D50F39D}"/>
                  </a:ext>
                </a:extLst>
              </p14:cNvPr>
              <p14:cNvContentPartPr/>
              <p14:nvPr/>
            </p14:nvContentPartPr>
            <p14:xfrm>
              <a:off x="7283851" y="6111911"/>
              <a:ext cx="467640" cy="33912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38E3739E-A3C4-303E-4767-DDF51D50F39D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7274851" y="6102911"/>
                <a:ext cx="485280" cy="35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804B1C68-8A47-CC02-D281-5034FC5740A7}"/>
                  </a:ext>
                </a:extLst>
              </p14:cNvPr>
              <p14:cNvContentPartPr/>
              <p14:nvPr/>
            </p14:nvContentPartPr>
            <p14:xfrm>
              <a:off x="7647451" y="6233951"/>
              <a:ext cx="119160" cy="4608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804B1C68-8A47-CC02-D281-5034FC5740A7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7638811" y="6225311"/>
                <a:ext cx="136800" cy="6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D09C4AEB-D1E3-4307-4499-0A5053E1FA29}"/>
                  </a:ext>
                </a:extLst>
              </p14:cNvPr>
              <p14:cNvContentPartPr/>
              <p14:nvPr/>
            </p14:nvContentPartPr>
            <p14:xfrm>
              <a:off x="7312291" y="6264551"/>
              <a:ext cx="264240" cy="1728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D09C4AEB-D1E3-4307-4499-0A5053E1FA29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7303651" y="6255551"/>
                <a:ext cx="28188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A4D2EA36-12D3-80DE-6219-0ADA170F2B41}"/>
                  </a:ext>
                </a:extLst>
              </p14:cNvPr>
              <p14:cNvContentPartPr/>
              <p14:nvPr/>
            </p14:nvContentPartPr>
            <p14:xfrm>
              <a:off x="7950211" y="6159791"/>
              <a:ext cx="715680" cy="25020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A4D2EA36-12D3-80DE-6219-0ADA170F2B41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7941571" y="6150791"/>
                <a:ext cx="733320" cy="26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0DE6F92A-702C-8C86-F474-2775B516B89A}"/>
                  </a:ext>
                </a:extLst>
              </p14:cNvPr>
              <p14:cNvContentPartPr/>
              <p14:nvPr/>
            </p14:nvContentPartPr>
            <p14:xfrm>
              <a:off x="8809891" y="6142511"/>
              <a:ext cx="317160" cy="24192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0DE6F92A-702C-8C86-F474-2775B516B89A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8801251" y="6133871"/>
                <a:ext cx="334800" cy="25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D9B4442E-D248-16BC-2179-EDBF898DF7FA}"/>
                  </a:ext>
                </a:extLst>
              </p14:cNvPr>
              <p14:cNvContentPartPr/>
              <p14:nvPr/>
            </p14:nvContentPartPr>
            <p14:xfrm>
              <a:off x="7969651" y="6461111"/>
              <a:ext cx="640800" cy="3456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D9B4442E-D248-16BC-2179-EDBF898DF7FA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7960651" y="6452111"/>
                <a:ext cx="658440" cy="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B74AEDEA-BD6D-A359-1672-B1EA151A4F8F}"/>
                  </a:ext>
                </a:extLst>
              </p14:cNvPr>
              <p14:cNvContentPartPr/>
              <p14:nvPr/>
            </p14:nvContentPartPr>
            <p14:xfrm>
              <a:off x="9296251" y="6139271"/>
              <a:ext cx="282960" cy="39276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B74AEDEA-BD6D-A359-1672-B1EA151A4F8F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9287611" y="6130631"/>
                <a:ext cx="300600" cy="41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9707C26C-CE52-C0CF-2934-D1B901429A96}"/>
                  </a:ext>
                </a:extLst>
              </p14:cNvPr>
              <p14:cNvContentPartPr/>
              <p14:nvPr/>
            </p14:nvContentPartPr>
            <p14:xfrm>
              <a:off x="9356011" y="6209831"/>
              <a:ext cx="39600" cy="1008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9707C26C-CE52-C0CF-2934-D1B901429A96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9347011" y="6200831"/>
                <a:ext cx="57240" cy="2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A62349A8-1A3A-8E29-B90A-1CB7F0A3A806}"/>
                  </a:ext>
                </a:extLst>
              </p14:cNvPr>
              <p14:cNvContentPartPr/>
              <p14:nvPr/>
            </p14:nvContentPartPr>
            <p14:xfrm>
              <a:off x="8051371" y="6559391"/>
              <a:ext cx="844560" cy="25092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A62349A8-1A3A-8E29-B90A-1CB7F0A3A806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8042371" y="6550751"/>
                <a:ext cx="862200" cy="26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6842564E-40C9-9D98-2349-A7EAE4C19A80}"/>
                  </a:ext>
                </a:extLst>
              </p14:cNvPr>
              <p14:cNvContentPartPr/>
              <p14:nvPr/>
            </p14:nvContentPartPr>
            <p14:xfrm>
              <a:off x="8705491" y="6639311"/>
              <a:ext cx="245880" cy="1980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6842564E-40C9-9D98-2349-A7EAE4C19A80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8696491" y="6630671"/>
                <a:ext cx="26352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2C2E6D11-1DAB-BE7B-68C6-3B35FB6E6EA5}"/>
                  </a:ext>
                </a:extLst>
              </p14:cNvPr>
              <p14:cNvContentPartPr/>
              <p14:nvPr/>
            </p14:nvContentPartPr>
            <p14:xfrm>
              <a:off x="9014731" y="6752351"/>
              <a:ext cx="40320" cy="34200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2C2E6D11-1DAB-BE7B-68C6-3B35FB6E6EA5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9006091" y="6743351"/>
                <a:ext cx="5796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937AF9CB-604F-C4D5-8A79-E82D26574698}"/>
                  </a:ext>
                </a:extLst>
              </p14:cNvPr>
              <p14:cNvContentPartPr/>
              <p14:nvPr/>
            </p14:nvContentPartPr>
            <p14:xfrm>
              <a:off x="8765971" y="5610071"/>
              <a:ext cx="350280" cy="2628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937AF9CB-604F-C4D5-8A79-E82D26574698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8756971" y="5601071"/>
                <a:ext cx="367920" cy="43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3" name="Group 112">
            <a:extLst>
              <a:ext uri="{FF2B5EF4-FFF2-40B4-BE49-F238E27FC236}">
                <a16:creationId xmlns:a16="http://schemas.microsoft.com/office/drawing/2014/main" id="{EE0F0D42-7C92-1DCA-B975-A70C7B2E3055}"/>
              </a:ext>
            </a:extLst>
          </p:cNvPr>
          <p:cNvGrpSpPr/>
          <p:nvPr/>
        </p:nvGrpSpPr>
        <p:grpSpPr>
          <a:xfrm>
            <a:off x="7474651" y="5340071"/>
            <a:ext cx="1918440" cy="690840"/>
            <a:chOff x="7474651" y="5340071"/>
            <a:chExt cx="1918440" cy="69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1A3809F0-536B-3AF1-3CCE-79540C5DD91F}"/>
                    </a:ext>
                  </a:extLst>
                </p14:cNvPr>
                <p14:cNvContentPartPr/>
                <p14:nvPr/>
              </p14:nvContentPartPr>
              <p14:xfrm>
                <a:off x="7504891" y="5697911"/>
                <a:ext cx="138240" cy="2469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1A3809F0-536B-3AF1-3CCE-79540C5DD91F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7495891" y="5688911"/>
                  <a:ext cx="15588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26C606E3-ABE3-E499-9523-78106E686F34}"/>
                    </a:ext>
                  </a:extLst>
                </p14:cNvPr>
                <p14:cNvContentPartPr/>
                <p14:nvPr/>
              </p14:nvContentPartPr>
              <p14:xfrm>
                <a:off x="7474651" y="5633831"/>
                <a:ext cx="189000" cy="270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26C606E3-ABE3-E499-9523-78106E686F34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7466011" y="5625191"/>
                  <a:ext cx="20664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5412077-2BFD-AA2D-EF97-BE835B44CAFE}"/>
                    </a:ext>
                  </a:extLst>
                </p14:cNvPr>
                <p14:cNvContentPartPr/>
                <p14:nvPr/>
              </p14:nvContentPartPr>
              <p14:xfrm>
                <a:off x="7820611" y="5756231"/>
                <a:ext cx="173160" cy="19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5412077-2BFD-AA2D-EF97-BE835B44CAFE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811611" y="5747591"/>
                  <a:ext cx="1908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9291904-D91A-BBEE-B5A6-26C4121F8977}"/>
                    </a:ext>
                  </a:extLst>
                </p14:cNvPr>
                <p14:cNvContentPartPr/>
                <p14:nvPr/>
              </p14:nvContentPartPr>
              <p14:xfrm>
                <a:off x="7835371" y="5827151"/>
                <a:ext cx="138600" cy="1008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9291904-D91A-BBEE-B5A6-26C4121F8977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826731" y="5818151"/>
                  <a:ext cx="1562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2C9DE9A-78A6-A8AE-A6B7-95DC6805D121}"/>
                    </a:ext>
                  </a:extLst>
                </p14:cNvPr>
                <p14:cNvContentPartPr/>
                <p14:nvPr/>
              </p14:nvContentPartPr>
              <p14:xfrm>
                <a:off x="8103931" y="5677391"/>
                <a:ext cx="25560" cy="2674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2C9DE9A-78A6-A8AE-A6B7-95DC6805D121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8095291" y="5668391"/>
                  <a:ext cx="4320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FEDE3424-D31C-B3C7-2D22-02E642B6AC75}"/>
                    </a:ext>
                  </a:extLst>
                </p14:cNvPr>
                <p14:cNvContentPartPr/>
                <p14:nvPr/>
              </p14:nvContentPartPr>
              <p14:xfrm>
                <a:off x="8233531" y="5684951"/>
                <a:ext cx="12240" cy="2520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FEDE3424-D31C-B3C7-2D22-02E642B6AC75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8224531" y="5675951"/>
                  <a:ext cx="2988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87DC9E5-9B74-4D9F-6ACC-4EF3A11E5F57}"/>
                    </a:ext>
                  </a:extLst>
                </p14:cNvPr>
                <p14:cNvContentPartPr/>
                <p14:nvPr/>
              </p14:nvContentPartPr>
              <p14:xfrm>
                <a:off x="8100331" y="5823551"/>
                <a:ext cx="189360" cy="313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87DC9E5-9B74-4D9F-6ACC-4EF3A11E5F57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091691" y="5814551"/>
                  <a:ext cx="2070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5F9024AC-B6DA-46AE-FAF6-2625CB1A4845}"/>
                    </a:ext>
                  </a:extLst>
                </p14:cNvPr>
                <p14:cNvContentPartPr/>
                <p14:nvPr/>
              </p14:nvContentPartPr>
              <p14:xfrm>
                <a:off x="8084851" y="5623391"/>
                <a:ext cx="159840" cy="64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5F9024AC-B6DA-46AE-FAF6-2625CB1A4845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8076211" y="5614751"/>
                  <a:ext cx="1774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27BBCD9F-E618-B72E-AC21-B18BEB21D365}"/>
                    </a:ext>
                  </a:extLst>
                </p14:cNvPr>
                <p14:cNvContentPartPr/>
                <p14:nvPr/>
              </p14:nvContentPartPr>
              <p14:xfrm>
                <a:off x="8444131" y="5759471"/>
                <a:ext cx="185040" cy="60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27BBCD9F-E618-B72E-AC21-B18BEB21D365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8435131" y="5750831"/>
                  <a:ext cx="20268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51F7135-808B-31BD-8B8D-BE09B51F1C72}"/>
                    </a:ext>
                  </a:extLst>
                </p14:cNvPr>
                <p14:cNvContentPartPr/>
                <p14:nvPr/>
              </p14:nvContentPartPr>
              <p14:xfrm>
                <a:off x="8474011" y="5877551"/>
                <a:ext cx="186120" cy="61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51F7135-808B-31BD-8B8D-BE09B51F1C72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8465371" y="5868551"/>
                  <a:ext cx="2037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AB814B0D-D6E0-D74B-3DEB-6220C920BB4D}"/>
                    </a:ext>
                  </a:extLst>
                </p14:cNvPr>
                <p14:cNvContentPartPr/>
                <p14:nvPr/>
              </p14:nvContentPartPr>
              <p14:xfrm>
                <a:off x="8766691" y="5669111"/>
                <a:ext cx="26280" cy="3301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AB814B0D-D6E0-D74B-3DEB-6220C920BB4D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757691" y="5660111"/>
                  <a:ext cx="4392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0B981A2F-116F-B2BC-3DBC-5105B0F3E17A}"/>
                    </a:ext>
                  </a:extLst>
                </p14:cNvPr>
                <p14:cNvContentPartPr/>
                <p14:nvPr/>
              </p14:nvContentPartPr>
              <p14:xfrm>
                <a:off x="8841571" y="5679191"/>
                <a:ext cx="33840" cy="3517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0B981A2F-116F-B2BC-3DBC-5105B0F3E17A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8832931" y="5670551"/>
                  <a:ext cx="51480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593605D3-6DEE-329F-89DF-2A7811793520}"/>
                    </a:ext>
                  </a:extLst>
                </p14:cNvPr>
                <p14:cNvContentPartPr/>
                <p14:nvPr/>
              </p14:nvContentPartPr>
              <p14:xfrm>
                <a:off x="8862451" y="5832551"/>
                <a:ext cx="141120" cy="327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593605D3-6DEE-329F-89DF-2A7811793520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853811" y="5823551"/>
                  <a:ext cx="1587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ECDABA6-59B9-22BF-BD5C-092DD1C83699}"/>
                    </a:ext>
                  </a:extLst>
                </p14:cNvPr>
                <p14:cNvContentPartPr/>
                <p14:nvPr/>
              </p14:nvContentPartPr>
              <p14:xfrm>
                <a:off x="8976211" y="5689271"/>
                <a:ext cx="62280" cy="3319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ECDABA6-59B9-22BF-BD5C-092DD1C83699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967571" y="5680271"/>
                  <a:ext cx="79920" cy="34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6B914467-98BF-9EF2-AB14-CC01FDF5D4A3}"/>
                    </a:ext>
                  </a:extLst>
                </p14:cNvPr>
                <p14:cNvContentPartPr/>
                <p14:nvPr/>
              </p14:nvContentPartPr>
              <p14:xfrm>
                <a:off x="9219571" y="5822111"/>
                <a:ext cx="173520" cy="208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6B914467-98BF-9EF2-AB14-CC01FDF5D4A3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9210571" y="5813111"/>
                  <a:ext cx="1911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FEF4149C-F398-7C61-68EA-F7FA76527A23}"/>
                    </a:ext>
                  </a:extLst>
                </p14:cNvPr>
                <p14:cNvContentPartPr/>
                <p14:nvPr/>
              </p14:nvContentPartPr>
              <p14:xfrm>
                <a:off x="9207691" y="5903111"/>
                <a:ext cx="182520" cy="334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FEF4149C-F398-7C61-68EA-F7FA76527A23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9198691" y="5894471"/>
                  <a:ext cx="2001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CFA14260-1726-1266-B9AA-15365A6B96E5}"/>
                    </a:ext>
                  </a:extLst>
                </p14:cNvPr>
                <p14:cNvContentPartPr/>
                <p14:nvPr/>
              </p14:nvContentPartPr>
              <p14:xfrm>
                <a:off x="7826731" y="5340071"/>
                <a:ext cx="128160" cy="3207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CFA14260-1726-1266-B9AA-15365A6B96E5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7818091" y="5331071"/>
                  <a:ext cx="145800" cy="338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30B0C41E-8AA6-E897-D4A3-FB1827936CA4}"/>
                  </a:ext>
                </a:extLst>
              </p14:cNvPr>
              <p14:cNvContentPartPr/>
              <p14:nvPr/>
            </p14:nvContentPartPr>
            <p14:xfrm>
              <a:off x="8469331" y="5223071"/>
              <a:ext cx="730080" cy="21240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30B0C41E-8AA6-E897-D4A3-FB1827936CA4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8460331" y="5214071"/>
                <a:ext cx="747720" cy="23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6F1868A7-FDCC-492B-FCAA-4921B04C2E92}"/>
                  </a:ext>
                </a:extLst>
              </p14:cNvPr>
              <p14:cNvContentPartPr/>
              <p14:nvPr/>
            </p14:nvContentPartPr>
            <p14:xfrm>
              <a:off x="9308131" y="5199311"/>
              <a:ext cx="932400" cy="356760"/>
            </p14:xfrm>
          </p:contentPart>
        </mc:Choice>
        <mc:Fallback xmlns=""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6F1868A7-FDCC-492B-FCAA-4921B04C2E92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9299491" y="5190671"/>
                <a:ext cx="950040" cy="374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AD4097B-37A7-B700-BD7F-1622E3BD03A9}"/>
              </a:ext>
            </a:extLst>
          </p:cNvPr>
          <p:cNvGrpSpPr/>
          <p:nvPr/>
        </p:nvGrpSpPr>
        <p:grpSpPr>
          <a:xfrm>
            <a:off x="10367251" y="5134511"/>
            <a:ext cx="1319400" cy="389880"/>
            <a:chOff x="10367251" y="5134511"/>
            <a:chExt cx="1319400" cy="38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2471A90F-C428-F6CC-100E-F8CCF96D1E6A}"/>
                    </a:ext>
                  </a:extLst>
                </p14:cNvPr>
                <p14:cNvContentPartPr/>
                <p14:nvPr/>
              </p14:nvContentPartPr>
              <p14:xfrm>
                <a:off x="10367251" y="5134511"/>
                <a:ext cx="1183680" cy="38988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2471A90F-C428-F6CC-100E-F8CCF96D1E6A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0358251" y="5125511"/>
                  <a:ext cx="1201320" cy="40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D90720B8-0AF9-FF0D-CF4D-BB89656B26E4}"/>
                    </a:ext>
                  </a:extLst>
                </p14:cNvPr>
                <p14:cNvContentPartPr/>
                <p14:nvPr/>
              </p14:nvContentPartPr>
              <p14:xfrm>
                <a:off x="11657851" y="5396231"/>
                <a:ext cx="28800" cy="280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D90720B8-0AF9-FF0D-CF4D-BB89656B26E4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1649211" y="5387591"/>
                  <a:ext cx="46440" cy="45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A9819072-A776-6613-F3F6-04413675ED78}"/>
                  </a:ext>
                </a:extLst>
              </p14:cNvPr>
              <p14:cNvContentPartPr/>
              <p14:nvPr/>
            </p14:nvContentPartPr>
            <p14:xfrm>
              <a:off x="8549611" y="5507111"/>
              <a:ext cx="145800" cy="22716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A9819072-A776-6613-F3F6-04413675ED78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8540971" y="5498111"/>
                <a:ext cx="163440" cy="24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874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BD65B8-E62F-F614-6FEC-E91333D76B1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823624"/>
            <a:ext cx="6395449" cy="52107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18F786-0903-4A2C-BBD2-D298DC921D0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5783281" y="2881745"/>
            <a:ext cx="6408719" cy="397625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AC3D666-76E8-6CE1-2EFF-F2F0D561A1B5}"/>
                  </a:ext>
                </a:extLst>
              </p14:cNvPr>
              <p14:cNvContentPartPr/>
              <p14:nvPr/>
            </p14:nvContentPartPr>
            <p14:xfrm>
              <a:off x="5000095" y="3312415"/>
              <a:ext cx="709560" cy="2187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AC3D666-76E8-6CE1-2EFF-F2F0D561A1B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91455" y="3303775"/>
                <a:ext cx="727200" cy="220536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1274A50-99E3-ACC1-477F-64DEBD09142C}"/>
              </a:ext>
            </a:extLst>
          </p:cNvPr>
          <p:cNvSpPr txBox="1"/>
          <p:nvPr/>
        </p:nvSpPr>
        <p:spPr>
          <a:xfrm>
            <a:off x="180108" y="207818"/>
            <a:ext cx="6567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LL8 sec55 problem 2.  Prove                                                            = 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D6A227-18AE-89E1-1D5C-5B3B4EFA20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1695" y="150676"/>
            <a:ext cx="3012108" cy="52819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B197573-F616-F45C-9331-3B290819CFE3}"/>
                  </a:ext>
                </a:extLst>
              </p14:cNvPr>
              <p14:cNvContentPartPr/>
              <p14:nvPr/>
            </p14:nvContentPartPr>
            <p14:xfrm>
              <a:off x="4327615" y="443215"/>
              <a:ext cx="19080" cy="1105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B197573-F616-F45C-9331-3B290819CFE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18975" y="434575"/>
                <a:ext cx="3672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76D49B3-EC2A-84E9-3101-370A00734789}"/>
                  </a:ext>
                </a:extLst>
              </p14:cNvPr>
              <p14:cNvContentPartPr/>
              <p14:nvPr/>
            </p14:nvContentPartPr>
            <p14:xfrm>
              <a:off x="4239055" y="477415"/>
              <a:ext cx="194760" cy="1072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76D49B3-EC2A-84E9-3101-370A0073478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30055" y="468415"/>
                <a:ext cx="212400" cy="12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B324BDC-0B93-D2F4-CDA7-65978A64FB2D}"/>
                  </a:ext>
                </a:extLst>
              </p14:cNvPr>
              <p14:cNvContentPartPr/>
              <p14:nvPr/>
            </p14:nvContentPartPr>
            <p14:xfrm>
              <a:off x="4236535" y="456895"/>
              <a:ext cx="114120" cy="1069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B324BDC-0B93-D2F4-CDA7-65978A64FB2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27535" y="447895"/>
                <a:ext cx="131760" cy="12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9B2FCB57-07EB-4325-CF05-897D4FF9609E}"/>
                  </a:ext>
                </a:extLst>
              </p14:cNvPr>
              <p14:cNvContentPartPr/>
              <p14:nvPr/>
            </p14:nvContentPartPr>
            <p14:xfrm>
              <a:off x="4059055" y="554095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9B2FCB57-07EB-4325-CF05-897D4FF9609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050415" y="54545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0546F4D-0B30-3368-49F1-B44ED339FE67}"/>
                  </a:ext>
                </a:extLst>
              </p14:cNvPr>
              <p14:cNvContentPartPr/>
              <p14:nvPr/>
            </p14:nvContentPartPr>
            <p14:xfrm>
              <a:off x="4073095" y="526375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0546F4D-0B30-3368-49F1-B44ED339FE6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064455" y="51773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91A176D-8F7F-2F7F-7EA6-CB4973BDCC42}"/>
                  </a:ext>
                </a:extLst>
              </p14:cNvPr>
              <p14:cNvContentPartPr/>
              <p14:nvPr/>
            </p14:nvContentPartPr>
            <p14:xfrm>
              <a:off x="3642175" y="513055"/>
              <a:ext cx="431280" cy="1620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91A176D-8F7F-2F7F-7EA6-CB4973BDCC4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633535" y="504415"/>
                <a:ext cx="448920" cy="17964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F5D58C30-533A-202F-4CAA-D0B736A599F7}"/>
              </a:ext>
            </a:extLst>
          </p:cNvPr>
          <p:cNvSpPr txBox="1"/>
          <p:nvPr/>
        </p:nvSpPr>
        <p:spPr>
          <a:xfrm>
            <a:off x="7107382" y="2382982"/>
            <a:ext cx="211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Parts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88AD814B-774B-1C56-745C-1728F4FAAA86}"/>
                  </a:ext>
                </a:extLst>
              </p14:cNvPr>
              <p14:cNvContentPartPr/>
              <p14:nvPr/>
            </p14:nvContentPartPr>
            <p14:xfrm>
              <a:off x="10553455" y="2802655"/>
              <a:ext cx="1445040" cy="7167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88AD814B-774B-1C56-745C-1728F4FAAA8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544455" y="2794015"/>
                <a:ext cx="1462680" cy="73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F17B11EF-6CB8-C610-808E-4BDE5336D486}"/>
                  </a:ext>
                </a:extLst>
              </p14:cNvPr>
              <p14:cNvContentPartPr/>
              <p14:nvPr/>
            </p14:nvContentPartPr>
            <p14:xfrm>
              <a:off x="10348975" y="2590615"/>
              <a:ext cx="138600" cy="1962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F17B11EF-6CB8-C610-808E-4BDE5336D486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339975" y="2581975"/>
                <a:ext cx="156240" cy="21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E12D9FAB-979C-4DBD-56F0-C158D450E8FF}"/>
                  </a:ext>
                </a:extLst>
              </p14:cNvPr>
              <p14:cNvContentPartPr/>
              <p14:nvPr/>
            </p14:nvContentPartPr>
            <p14:xfrm>
              <a:off x="9975295" y="4278295"/>
              <a:ext cx="1310760" cy="442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E12D9FAB-979C-4DBD-56F0-C158D450E8F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885295" y="4098655"/>
                <a:ext cx="1490400" cy="40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42290FB9-64D2-81A6-FE7F-88601797D126}"/>
                  </a:ext>
                </a:extLst>
              </p14:cNvPr>
              <p14:cNvContentPartPr/>
              <p14:nvPr/>
            </p14:nvContentPartPr>
            <p14:xfrm>
              <a:off x="10044415" y="4696615"/>
              <a:ext cx="1786320" cy="424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42290FB9-64D2-81A6-FE7F-88601797D126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954415" y="4516975"/>
                <a:ext cx="1965960" cy="40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1D6A6748-36E0-318C-B42A-6E45B6101268}"/>
                  </a:ext>
                </a:extLst>
              </p14:cNvPr>
              <p14:cNvContentPartPr/>
              <p14:nvPr/>
            </p14:nvContentPartPr>
            <p14:xfrm>
              <a:off x="9947215" y="5193775"/>
              <a:ext cx="1881720" cy="576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1D6A6748-36E0-318C-B42A-6E45B6101268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857575" y="5014135"/>
                <a:ext cx="2061360" cy="41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C13A185F-E16A-BB1A-B3BF-81C9802CA4B0}"/>
                  </a:ext>
                </a:extLst>
              </p14:cNvPr>
              <p14:cNvContentPartPr/>
              <p14:nvPr/>
            </p14:nvContentPartPr>
            <p14:xfrm>
              <a:off x="10058455" y="5651335"/>
              <a:ext cx="1223280" cy="705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C13A185F-E16A-BB1A-B3BF-81C9802CA4B0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968455" y="5471695"/>
                <a:ext cx="1402920" cy="430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94692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ADF6774-F235-420E-BD61-B179196744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509"/>
          <a:stretch/>
        </p:blipFill>
        <p:spPr>
          <a:xfrm>
            <a:off x="39269" y="3908274"/>
            <a:ext cx="8448384" cy="29332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26878C-D442-4F2C-BAD1-805240CEB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2" y="89757"/>
            <a:ext cx="5697590" cy="30517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2F9CF9-41DC-4DCD-8119-6F230BCCB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9523" y="3765731"/>
            <a:ext cx="5354327" cy="219051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F69E322-EBB0-49DA-8B8C-6815C9E231A5}"/>
                  </a:ext>
                </a:extLst>
              </p14:cNvPr>
              <p14:cNvContentPartPr/>
              <p14:nvPr/>
            </p14:nvContentPartPr>
            <p14:xfrm>
              <a:off x="2108763" y="2284991"/>
              <a:ext cx="839880" cy="720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F69E322-EBB0-49DA-8B8C-6815C9E231A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55123" y="2176991"/>
                <a:ext cx="947520" cy="28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67F86567-6D9F-4679-8787-E731A0B2C1C6}"/>
                  </a:ext>
                </a:extLst>
              </p14:cNvPr>
              <p14:cNvContentPartPr/>
              <p14:nvPr/>
            </p14:nvContentPartPr>
            <p14:xfrm>
              <a:off x="2112723" y="2196071"/>
              <a:ext cx="857160" cy="568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67F86567-6D9F-4679-8787-E731A0B2C1C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58723" y="2088071"/>
                <a:ext cx="964800" cy="27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23CC75F-C6EF-45D0-AFE8-EBF6BAF51405}"/>
                  </a:ext>
                </a:extLst>
              </p14:cNvPr>
              <p14:cNvContentPartPr/>
              <p14:nvPr/>
            </p14:nvContentPartPr>
            <p14:xfrm>
              <a:off x="2101563" y="2436551"/>
              <a:ext cx="833400" cy="583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23CC75F-C6EF-45D0-AFE8-EBF6BAF5140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47563" y="2328551"/>
                <a:ext cx="941040" cy="27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DCE8967-7A5F-41E5-8E58-E44ECD0ED58F}"/>
                  </a:ext>
                </a:extLst>
              </p14:cNvPr>
              <p14:cNvContentPartPr/>
              <p14:nvPr/>
            </p14:nvContentPartPr>
            <p14:xfrm>
              <a:off x="3206043" y="2225591"/>
              <a:ext cx="371520" cy="2361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DCE8967-7A5F-41E5-8E58-E44ECD0ED58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152043" y="2117591"/>
                <a:ext cx="479160" cy="4518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27C0667-20D2-4AF9-844E-4550F0C4CD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0764" y="26123"/>
            <a:ext cx="5703086" cy="369317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2BB1FB2E-62AB-44DC-BA79-47A5C2A4769E}"/>
                  </a:ext>
                </a:extLst>
              </p14:cNvPr>
              <p14:cNvContentPartPr/>
              <p14:nvPr/>
            </p14:nvContentPartPr>
            <p14:xfrm>
              <a:off x="7622163" y="2451731"/>
              <a:ext cx="169200" cy="842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2BB1FB2E-62AB-44DC-BA79-47A5C2A4769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568163" y="2344091"/>
                <a:ext cx="276840" cy="29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081E8E3-135B-4B4F-B928-99544224FC58}"/>
                  </a:ext>
                </a:extLst>
              </p14:cNvPr>
              <p14:cNvContentPartPr/>
              <p14:nvPr/>
            </p14:nvContentPartPr>
            <p14:xfrm>
              <a:off x="7605603" y="2092451"/>
              <a:ext cx="156600" cy="496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081E8E3-135B-4B4F-B928-99544224FC5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551603" y="1984451"/>
                <a:ext cx="26424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9D82A0C0-3414-4487-B055-5FB781C32710}"/>
                  </a:ext>
                </a:extLst>
              </p14:cNvPr>
              <p14:cNvContentPartPr/>
              <p14:nvPr/>
            </p14:nvContentPartPr>
            <p14:xfrm>
              <a:off x="8073603" y="2032331"/>
              <a:ext cx="156240" cy="417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9D82A0C0-3414-4487-B055-5FB781C3271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019963" y="1924691"/>
                <a:ext cx="263880" cy="2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A352F42-11AC-41E5-965B-4D22372DD92A}"/>
                  </a:ext>
                </a:extLst>
              </p14:cNvPr>
              <p14:cNvContentPartPr/>
              <p14:nvPr/>
            </p14:nvContentPartPr>
            <p14:xfrm>
              <a:off x="8096643" y="1659011"/>
              <a:ext cx="142560" cy="572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A352F42-11AC-41E5-965B-4D22372DD92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043003" y="1551371"/>
                <a:ext cx="250200" cy="27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79EF822D-BFF2-4A35-8FFD-CD1EB504405F}"/>
                  </a:ext>
                </a:extLst>
              </p14:cNvPr>
              <p14:cNvContentPartPr/>
              <p14:nvPr/>
            </p14:nvContentPartPr>
            <p14:xfrm>
              <a:off x="8410923" y="661451"/>
              <a:ext cx="224640" cy="327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79EF822D-BFF2-4A35-8FFD-CD1EB504405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357283" y="553451"/>
                <a:ext cx="33228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4CA1B080-52B6-4963-B9B5-6D14D71468A6}"/>
                  </a:ext>
                </a:extLst>
              </p14:cNvPr>
              <p14:cNvContentPartPr/>
              <p14:nvPr/>
            </p14:nvContentPartPr>
            <p14:xfrm>
              <a:off x="8210043" y="2946011"/>
              <a:ext cx="1270080" cy="396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4CA1B080-52B6-4963-B9B5-6D14D71468A6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156043" y="2838371"/>
                <a:ext cx="137772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B1C42B51-96C8-4245-8FB4-BACD0326EC1A}"/>
                  </a:ext>
                </a:extLst>
              </p14:cNvPr>
              <p14:cNvContentPartPr/>
              <p14:nvPr/>
            </p14:nvContentPartPr>
            <p14:xfrm>
              <a:off x="3198483" y="2694671"/>
              <a:ext cx="904320" cy="41112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B1C42B51-96C8-4245-8FB4-BACD0326EC1A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144843" y="2586671"/>
                <a:ext cx="1011960" cy="62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61F5CD6C-2CD2-4F92-88FE-D894AE37ADA7}"/>
                  </a:ext>
                </a:extLst>
              </p14:cNvPr>
              <p14:cNvContentPartPr/>
              <p14:nvPr/>
            </p14:nvContentPartPr>
            <p14:xfrm>
              <a:off x="1127823" y="4595880"/>
              <a:ext cx="713520" cy="16812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61F5CD6C-2CD2-4F92-88FE-D894AE37ADA7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073823" y="4487880"/>
                <a:ext cx="821160" cy="38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EE4BFC85-D0B6-4F2D-9760-E8471BED635C}"/>
                  </a:ext>
                </a:extLst>
              </p14:cNvPr>
              <p14:cNvContentPartPr/>
              <p14:nvPr/>
            </p14:nvContentPartPr>
            <p14:xfrm>
              <a:off x="5071923" y="2046671"/>
              <a:ext cx="1508400" cy="3484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EE4BFC85-D0B6-4F2D-9760-E8471BED635C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053923" y="2029031"/>
                <a:ext cx="1544040" cy="38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A2A599E3-BA38-4656-B601-238F383B9875}"/>
                  </a:ext>
                </a:extLst>
              </p14:cNvPr>
              <p14:cNvContentPartPr/>
              <p14:nvPr/>
            </p14:nvContentPartPr>
            <p14:xfrm>
              <a:off x="2497203" y="3253391"/>
              <a:ext cx="352800" cy="9223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A2A599E3-BA38-4656-B601-238F383B9875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479203" y="3235751"/>
                <a:ext cx="388440" cy="95796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E0EEFFAB-2FEA-8527-E748-E6D6EC40111C}"/>
              </a:ext>
            </a:extLst>
          </p:cNvPr>
          <p:cNvGrpSpPr/>
          <p:nvPr/>
        </p:nvGrpSpPr>
        <p:grpSpPr>
          <a:xfrm>
            <a:off x="3209371" y="3225791"/>
            <a:ext cx="668880" cy="379080"/>
            <a:chOff x="3209371" y="3225791"/>
            <a:chExt cx="668880" cy="37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E9C92024-6468-CDCF-CD91-745A9CECCCA4}"/>
                    </a:ext>
                  </a:extLst>
                </p14:cNvPr>
                <p14:cNvContentPartPr/>
                <p14:nvPr/>
              </p14:nvContentPartPr>
              <p14:xfrm>
                <a:off x="3260131" y="3265751"/>
                <a:ext cx="99000" cy="1897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E9C92024-6468-CDCF-CD91-745A9CECCCA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251491" y="3256751"/>
                  <a:ext cx="11664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850650FF-435E-8208-1E9D-22DE58069146}"/>
                    </a:ext>
                  </a:extLst>
                </p14:cNvPr>
                <p14:cNvContentPartPr/>
                <p14:nvPr/>
              </p14:nvContentPartPr>
              <p14:xfrm>
                <a:off x="3209371" y="3225791"/>
                <a:ext cx="92160" cy="108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850650FF-435E-8208-1E9D-22DE5806914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00371" y="3217151"/>
                  <a:ext cx="1098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E9BBC97-3E3B-3232-0159-64C914402505}"/>
                    </a:ext>
                  </a:extLst>
                </p14:cNvPr>
                <p14:cNvContentPartPr/>
                <p14:nvPr/>
              </p14:nvContentPartPr>
              <p14:xfrm>
                <a:off x="3471091" y="3262151"/>
                <a:ext cx="407160" cy="3427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E9BBC97-3E3B-3232-0159-64C91440250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462091" y="3253511"/>
                  <a:ext cx="424800" cy="36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28CB508-6D80-8FDD-335D-50803B08E01E}"/>
              </a:ext>
            </a:extLst>
          </p:cNvPr>
          <p:cNvGrpSpPr/>
          <p:nvPr/>
        </p:nvGrpSpPr>
        <p:grpSpPr>
          <a:xfrm>
            <a:off x="3975091" y="3274751"/>
            <a:ext cx="615240" cy="348480"/>
            <a:chOff x="3975091" y="3274751"/>
            <a:chExt cx="615240" cy="34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0F3FBCE7-485A-2B54-5E62-C4F2AAB04537}"/>
                    </a:ext>
                  </a:extLst>
                </p14:cNvPr>
                <p14:cNvContentPartPr/>
                <p14:nvPr/>
              </p14:nvContentPartPr>
              <p14:xfrm>
                <a:off x="4034491" y="3274751"/>
                <a:ext cx="555840" cy="3484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0F3FBCE7-485A-2B54-5E62-C4F2AAB0453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025491" y="3266111"/>
                  <a:ext cx="573480" cy="36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A1342FC-EB7C-EAA8-2FFD-0321CEFC9D7F}"/>
                    </a:ext>
                  </a:extLst>
                </p14:cNvPr>
                <p14:cNvContentPartPr/>
                <p14:nvPr/>
              </p14:nvContentPartPr>
              <p14:xfrm>
                <a:off x="3975091" y="3353231"/>
                <a:ext cx="291600" cy="536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A1342FC-EB7C-EAA8-2FFD-0321CEFC9D7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966091" y="3344231"/>
                  <a:ext cx="309240" cy="7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73B2E3B-15F9-7ACA-4EFC-9DA3AD5DD0C5}"/>
              </a:ext>
            </a:extLst>
          </p:cNvPr>
          <p:cNvGrpSpPr/>
          <p:nvPr/>
        </p:nvGrpSpPr>
        <p:grpSpPr>
          <a:xfrm>
            <a:off x="4701931" y="3250631"/>
            <a:ext cx="1146960" cy="269280"/>
            <a:chOff x="4701931" y="3250631"/>
            <a:chExt cx="1146960" cy="26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6FA4BA89-503C-2311-A466-4188953DF023}"/>
                    </a:ext>
                  </a:extLst>
                </p14:cNvPr>
                <p14:cNvContentPartPr/>
                <p14:nvPr/>
              </p14:nvContentPartPr>
              <p14:xfrm>
                <a:off x="4701931" y="3250631"/>
                <a:ext cx="1146960" cy="2692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6FA4BA89-503C-2311-A466-4188953DF023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692931" y="3241631"/>
                  <a:ext cx="116460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86E99BD-6FA4-C1BC-8D51-94FF9ADB7271}"/>
                    </a:ext>
                  </a:extLst>
                </p14:cNvPr>
                <p14:cNvContentPartPr/>
                <p14:nvPr/>
              </p14:nvContentPartPr>
              <p14:xfrm>
                <a:off x="5236891" y="3323711"/>
                <a:ext cx="36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86E99BD-6FA4-C1BC-8D51-94FF9ADB7271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227891" y="33150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287124A-653F-4F2D-30BE-963CF9C5CC9C}"/>
              </a:ext>
            </a:extLst>
          </p:cNvPr>
          <p:cNvGrpSpPr/>
          <p:nvPr/>
        </p:nvGrpSpPr>
        <p:grpSpPr>
          <a:xfrm>
            <a:off x="3408091" y="3617471"/>
            <a:ext cx="1918800" cy="257400"/>
            <a:chOff x="3408091" y="3617471"/>
            <a:chExt cx="1918800" cy="25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DEAE472-0C52-D649-B9E6-209378BDB4FF}"/>
                    </a:ext>
                  </a:extLst>
                </p14:cNvPr>
                <p14:cNvContentPartPr/>
                <p14:nvPr/>
              </p14:nvContentPartPr>
              <p14:xfrm>
                <a:off x="3408091" y="3695231"/>
                <a:ext cx="321840" cy="1278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DEAE472-0C52-D649-B9E6-209378BDB4FF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399451" y="3686591"/>
                  <a:ext cx="33948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C9F1C147-101F-402C-05F5-9BA9DB965A4A}"/>
                    </a:ext>
                  </a:extLst>
                </p14:cNvPr>
                <p14:cNvContentPartPr/>
                <p14:nvPr/>
              </p14:nvContentPartPr>
              <p14:xfrm>
                <a:off x="3554971" y="3637271"/>
                <a:ext cx="360" cy="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C9F1C147-101F-402C-05F5-9BA9DB965A4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546331" y="36286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1BE0F3C-0FC0-11B2-9AC4-E2A514387792}"/>
                    </a:ext>
                  </a:extLst>
                </p14:cNvPr>
                <p14:cNvContentPartPr/>
                <p14:nvPr/>
              </p14:nvContentPartPr>
              <p14:xfrm>
                <a:off x="3829291" y="3619991"/>
                <a:ext cx="414360" cy="2174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1BE0F3C-0FC0-11B2-9AC4-E2A514387792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820651" y="3610991"/>
                  <a:ext cx="43200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E1BAA3D-1D4E-4D5B-1F85-719386B3A5AD}"/>
                    </a:ext>
                  </a:extLst>
                </p14:cNvPr>
                <p14:cNvContentPartPr/>
                <p14:nvPr/>
              </p14:nvContentPartPr>
              <p14:xfrm>
                <a:off x="4179931" y="3748511"/>
                <a:ext cx="360" cy="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E1BAA3D-1D4E-4D5B-1F85-719386B3A5A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171291" y="37398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E8F7AF27-9713-DF75-D479-B03C3449EF94}"/>
                    </a:ext>
                  </a:extLst>
                </p14:cNvPr>
                <p14:cNvContentPartPr/>
                <p14:nvPr/>
              </p14:nvContentPartPr>
              <p14:xfrm>
                <a:off x="3814171" y="3679391"/>
                <a:ext cx="340560" cy="745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E8F7AF27-9713-DF75-D479-B03C3449EF9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805171" y="3670391"/>
                  <a:ext cx="3582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8BEB7F3A-2585-DF32-D2D7-9904B842D223}"/>
                    </a:ext>
                  </a:extLst>
                </p14:cNvPr>
                <p14:cNvContentPartPr/>
                <p14:nvPr/>
              </p14:nvContentPartPr>
              <p14:xfrm>
                <a:off x="4363891" y="3617471"/>
                <a:ext cx="963000" cy="2574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8BEB7F3A-2585-DF32-D2D7-9904B842D223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355251" y="3608831"/>
                  <a:ext cx="98064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BCD9430-9A09-78E8-D406-7A501B29B43A}"/>
                    </a:ext>
                  </a:extLst>
                </p14:cNvPr>
                <p14:cNvContentPartPr/>
                <p14:nvPr/>
              </p14:nvContentPartPr>
              <p14:xfrm>
                <a:off x="4929451" y="3738791"/>
                <a:ext cx="45000" cy="108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BCD9430-9A09-78E8-D406-7A501B29B43A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920811" y="3729791"/>
                  <a:ext cx="626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01A3A237-A71C-DF02-0A49-52E6E18B2022}"/>
                    </a:ext>
                  </a:extLst>
                </p14:cNvPr>
                <p14:cNvContentPartPr/>
                <p14:nvPr/>
              </p14:nvContentPartPr>
              <p14:xfrm>
                <a:off x="4750531" y="3702431"/>
                <a:ext cx="281160" cy="19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01A3A237-A71C-DF02-0A49-52E6E18B202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741531" y="3693431"/>
                  <a:ext cx="298800" cy="37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49582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12C0FC-F413-432D-BDA2-047CA60A3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292" y="1"/>
            <a:ext cx="9507127" cy="686067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05DA0EB-2DB4-4037-9686-6BA6B99826D8}"/>
                  </a:ext>
                </a:extLst>
              </p14:cNvPr>
              <p14:cNvContentPartPr/>
              <p14:nvPr/>
            </p14:nvContentPartPr>
            <p14:xfrm>
              <a:off x="3950163" y="2317751"/>
              <a:ext cx="2599200" cy="121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05DA0EB-2DB4-4037-9686-6BA6B99826D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96523" y="2209751"/>
                <a:ext cx="2706840" cy="33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F05E57B-A5A4-4DA6-A985-E60F93054733}"/>
                  </a:ext>
                </a:extLst>
              </p14:cNvPr>
              <p14:cNvContentPartPr/>
              <p14:nvPr/>
            </p14:nvContentPartPr>
            <p14:xfrm>
              <a:off x="5024027" y="5449948"/>
              <a:ext cx="619920" cy="558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F05E57B-A5A4-4DA6-A985-E60F9305473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70027" y="5341948"/>
                <a:ext cx="727560" cy="77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DEA6A86-B0EC-F4E7-8B99-295183957D07}"/>
                  </a:ext>
                </a:extLst>
              </p14:cNvPr>
              <p14:cNvContentPartPr/>
              <p14:nvPr/>
            </p14:nvContentPartPr>
            <p14:xfrm>
              <a:off x="6613891" y="2286911"/>
              <a:ext cx="180000" cy="43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DEA6A86-B0EC-F4E7-8B99-295183957D0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60251" y="2179271"/>
                <a:ext cx="28764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844F492-A79F-E981-D26F-29D5753F04E5}"/>
                  </a:ext>
                </a:extLst>
              </p14:cNvPr>
              <p14:cNvContentPartPr/>
              <p14:nvPr/>
            </p14:nvContentPartPr>
            <p14:xfrm>
              <a:off x="3848011" y="2344871"/>
              <a:ext cx="106560" cy="54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844F492-A79F-E981-D26F-29D5753F04E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94011" y="2237231"/>
                <a:ext cx="214200" cy="269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684EAA2D-812C-B37D-34D3-F5BC2225DE9B}"/>
              </a:ext>
            </a:extLst>
          </p:cNvPr>
          <p:cNvGrpSpPr/>
          <p:nvPr/>
        </p:nvGrpSpPr>
        <p:grpSpPr>
          <a:xfrm>
            <a:off x="6172171" y="1145351"/>
            <a:ext cx="845640" cy="402840"/>
            <a:chOff x="6172171" y="1145351"/>
            <a:chExt cx="845640" cy="40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65F52C4-B8B5-8603-3512-627B5D7939D1}"/>
                    </a:ext>
                  </a:extLst>
                </p14:cNvPr>
                <p14:cNvContentPartPr/>
                <p14:nvPr/>
              </p14:nvContentPartPr>
              <p14:xfrm>
                <a:off x="6172171" y="1145351"/>
                <a:ext cx="108000" cy="3204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65F52C4-B8B5-8603-3512-627B5D7939D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163531" y="1136351"/>
                  <a:ext cx="12564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C876E21-5193-3F3F-0399-BF2186D09306}"/>
                    </a:ext>
                  </a:extLst>
                </p14:cNvPr>
                <p14:cNvContentPartPr/>
                <p14:nvPr/>
              </p14:nvContentPartPr>
              <p14:xfrm>
                <a:off x="6413371" y="1225631"/>
                <a:ext cx="8280" cy="1972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C876E21-5193-3F3F-0399-BF2186D0930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404731" y="1216631"/>
                  <a:ext cx="259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86AA0D2-11E7-4CB3-1707-D11A1E2D51EA}"/>
                    </a:ext>
                  </a:extLst>
                </p14:cNvPr>
                <p14:cNvContentPartPr/>
                <p14:nvPr/>
              </p14:nvContentPartPr>
              <p14:xfrm>
                <a:off x="6336331" y="1178471"/>
                <a:ext cx="245160" cy="658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86AA0D2-11E7-4CB3-1707-D11A1E2D51E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327331" y="1169471"/>
                  <a:ext cx="26280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9536A5F-7011-1E5F-A53C-8DEB2C82D05A}"/>
                    </a:ext>
                  </a:extLst>
                </p14:cNvPr>
                <p14:cNvContentPartPr/>
                <p14:nvPr/>
              </p14:nvContentPartPr>
              <p14:xfrm>
                <a:off x="6559531" y="1339031"/>
                <a:ext cx="138240" cy="1702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9536A5F-7011-1E5F-A53C-8DEB2C82D05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550531" y="1330391"/>
                  <a:ext cx="15588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736CB42-BA1B-4F16-1DC3-5C9DC6406BBC}"/>
                    </a:ext>
                  </a:extLst>
                </p14:cNvPr>
                <p14:cNvContentPartPr/>
                <p14:nvPr/>
              </p14:nvContentPartPr>
              <p14:xfrm>
                <a:off x="6550891" y="1351271"/>
                <a:ext cx="104400" cy="723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736CB42-BA1B-4F16-1DC3-5C9DC6406BB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542251" y="1342271"/>
                  <a:ext cx="12204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2BBAB80-83D8-BCC0-6463-FD81EF8370BE}"/>
                    </a:ext>
                  </a:extLst>
                </p14:cNvPr>
                <p14:cNvContentPartPr/>
                <p14:nvPr/>
              </p14:nvContentPartPr>
              <p14:xfrm>
                <a:off x="6766891" y="1304111"/>
                <a:ext cx="107280" cy="2440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2BBAB80-83D8-BCC0-6463-FD81EF8370B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758251" y="1295111"/>
                  <a:ext cx="12492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38CD925-6A1B-2EEC-4D27-7D1764463F33}"/>
                    </a:ext>
                  </a:extLst>
                </p14:cNvPr>
                <p14:cNvContentPartPr/>
                <p14:nvPr/>
              </p14:nvContentPartPr>
              <p14:xfrm>
                <a:off x="6918091" y="1327871"/>
                <a:ext cx="99720" cy="846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F38CD925-6A1B-2EEC-4D27-7D1764463F3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909091" y="1318871"/>
                  <a:ext cx="117360" cy="102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6B395A-9CE0-3E01-2D08-3DBD462F47A2}"/>
              </a:ext>
            </a:extLst>
          </p:cNvPr>
          <p:cNvGrpSpPr/>
          <p:nvPr/>
        </p:nvGrpSpPr>
        <p:grpSpPr>
          <a:xfrm>
            <a:off x="7191331" y="1118711"/>
            <a:ext cx="351360" cy="403560"/>
            <a:chOff x="7191331" y="1118711"/>
            <a:chExt cx="351360" cy="40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FC09782-0801-4BBC-5BEF-67912F7AF1F6}"/>
                    </a:ext>
                  </a:extLst>
                </p14:cNvPr>
                <p14:cNvContentPartPr/>
                <p14:nvPr/>
              </p14:nvContentPartPr>
              <p14:xfrm>
                <a:off x="7263331" y="1194311"/>
                <a:ext cx="111600" cy="2307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FC09782-0801-4BBC-5BEF-67912F7AF1F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254691" y="1185311"/>
                  <a:ext cx="12924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0C2A8E6-3931-CA5E-F2C4-F61D92E8F2EB}"/>
                    </a:ext>
                  </a:extLst>
                </p14:cNvPr>
                <p14:cNvContentPartPr/>
                <p14:nvPr/>
              </p14:nvContentPartPr>
              <p14:xfrm>
                <a:off x="7191331" y="1209071"/>
                <a:ext cx="162000" cy="280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0C2A8E6-3931-CA5E-F2C4-F61D92E8F2E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182691" y="1200431"/>
                  <a:ext cx="1796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14BDE24-9F4E-92C5-238D-3BDB943577AA}"/>
                    </a:ext>
                  </a:extLst>
                </p14:cNvPr>
                <p14:cNvContentPartPr/>
                <p14:nvPr/>
              </p14:nvContentPartPr>
              <p14:xfrm>
                <a:off x="7420291" y="1118711"/>
                <a:ext cx="122400" cy="403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14BDE24-9F4E-92C5-238D-3BDB943577A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411291" y="1110071"/>
                  <a:ext cx="140040" cy="42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615EA3F-D062-8CB8-F945-8E831E5FA8AF}"/>
              </a:ext>
            </a:extLst>
          </p:cNvPr>
          <p:cNvGrpSpPr/>
          <p:nvPr/>
        </p:nvGrpSpPr>
        <p:grpSpPr>
          <a:xfrm>
            <a:off x="4282891" y="5626271"/>
            <a:ext cx="495720" cy="229680"/>
            <a:chOff x="4282891" y="5626271"/>
            <a:chExt cx="495720" cy="22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3F044C8-A0F1-CF24-67D1-1FEA1003B284}"/>
                    </a:ext>
                  </a:extLst>
                </p14:cNvPr>
                <p14:cNvContentPartPr/>
                <p14:nvPr/>
              </p14:nvContentPartPr>
              <p14:xfrm>
                <a:off x="4638571" y="5648591"/>
                <a:ext cx="8640" cy="1738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3F044C8-A0F1-CF24-67D1-1FEA1003B28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629571" y="5639591"/>
                  <a:ext cx="262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10CB4CE8-8B80-F65F-A051-3DFF9CB64A14}"/>
                    </a:ext>
                  </a:extLst>
                </p14:cNvPr>
                <p14:cNvContentPartPr/>
                <p14:nvPr/>
              </p14:nvContentPartPr>
              <p14:xfrm>
                <a:off x="4678891" y="5636711"/>
                <a:ext cx="9720" cy="1954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10CB4CE8-8B80-F65F-A051-3DFF9CB64A1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670251" y="562771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60F2174C-4CC4-A2C5-0760-4BC50A8281DA}"/>
                    </a:ext>
                  </a:extLst>
                </p14:cNvPr>
                <p14:cNvContentPartPr/>
                <p14:nvPr/>
              </p14:nvContentPartPr>
              <p14:xfrm>
                <a:off x="4652971" y="5733911"/>
                <a:ext cx="108720" cy="36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60F2174C-4CC4-A2C5-0760-4BC50A8281D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644331" y="5725271"/>
                  <a:ext cx="12636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A740352-2760-6D40-6E51-C3370AF1A991}"/>
                    </a:ext>
                  </a:extLst>
                </p14:cNvPr>
                <p14:cNvContentPartPr/>
                <p14:nvPr/>
              </p14:nvContentPartPr>
              <p14:xfrm>
                <a:off x="4769971" y="5626271"/>
                <a:ext cx="8640" cy="1980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A740352-2760-6D40-6E51-C3370AF1A99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760971" y="5617271"/>
                  <a:ext cx="262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9E33C54-285C-F029-6A42-9F75F1F63088}"/>
                    </a:ext>
                  </a:extLst>
                </p14:cNvPr>
                <p14:cNvContentPartPr/>
                <p14:nvPr/>
              </p14:nvContentPartPr>
              <p14:xfrm>
                <a:off x="4283611" y="5680631"/>
                <a:ext cx="21960" cy="1753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9E33C54-285C-F029-6A42-9F75F1F6308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274611" y="5671991"/>
                  <a:ext cx="396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2955EBC-D9BF-3340-243A-31CD13089AA9}"/>
                    </a:ext>
                  </a:extLst>
                </p14:cNvPr>
                <p14:cNvContentPartPr/>
                <p14:nvPr/>
              </p14:nvContentPartPr>
              <p14:xfrm>
                <a:off x="4362091" y="5668751"/>
                <a:ext cx="13320" cy="1551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2955EBC-D9BF-3340-243A-31CD13089AA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353091" y="5660111"/>
                  <a:ext cx="3096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8CEA32FC-7AEC-3F79-E2DA-BC54CDFD9A4E}"/>
                    </a:ext>
                  </a:extLst>
                </p14:cNvPr>
                <p14:cNvContentPartPr/>
                <p14:nvPr/>
              </p14:nvContentPartPr>
              <p14:xfrm>
                <a:off x="4282891" y="5761631"/>
                <a:ext cx="64080" cy="118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8CEA32FC-7AEC-3F79-E2DA-BC54CDFD9A4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273891" y="5752991"/>
                  <a:ext cx="817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EDF1AD32-AB29-DD6C-4E80-38D696EBDBAC}"/>
                    </a:ext>
                  </a:extLst>
                </p14:cNvPr>
                <p14:cNvContentPartPr/>
                <p14:nvPr/>
              </p14:nvContentPartPr>
              <p14:xfrm>
                <a:off x="4483051" y="5678471"/>
                <a:ext cx="89640" cy="1213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EDF1AD32-AB29-DD6C-4E80-38D696EBDBAC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474051" y="5669831"/>
                  <a:ext cx="107280" cy="138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867655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C5BCCF-9DE4-4804-B96E-116A280FD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44" y="10351"/>
            <a:ext cx="8016133" cy="67133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D519D6-45D8-4B99-94A0-ED76A2B30F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5901" b="15949"/>
          <a:stretch/>
        </p:blipFill>
        <p:spPr>
          <a:xfrm>
            <a:off x="7874438" y="134313"/>
            <a:ext cx="4225935" cy="310415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FDD244CF-DA86-4980-ACD4-D1049E18CB52}"/>
                  </a:ext>
                </a:extLst>
              </p14:cNvPr>
              <p14:cNvContentPartPr/>
              <p14:nvPr/>
            </p14:nvContentPartPr>
            <p14:xfrm>
              <a:off x="8992323" y="2002751"/>
              <a:ext cx="335160" cy="6897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FDD244CF-DA86-4980-ACD4-D1049E18CB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29683" y="1940111"/>
                <a:ext cx="460800" cy="8154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34582349-7D79-46EF-847C-1B00C70A8188}"/>
              </a:ext>
            </a:extLst>
          </p:cNvPr>
          <p:cNvGrpSpPr/>
          <p:nvPr/>
        </p:nvGrpSpPr>
        <p:grpSpPr>
          <a:xfrm>
            <a:off x="9142443" y="1750751"/>
            <a:ext cx="1179720" cy="1033560"/>
            <a:chOff x="9142443" y="1750751"/>
            <a:chExt cx="1179720" cy="103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61093FC8-8A54-4F71-908F-8D7171F3B5A8}"/>
                    </a:ext>
                  </a:extLst>
                </p14:cNvPr>
                <p14:cNvContentPartPr/>
                <p14:nvPr/>
              </p14:nvContentPartPr>
              <p14:xfrm>
                <a:off x="9142443" y="1772711"/>
                <a:ext cx="69840" cy="1486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61093FC8-8A54-4F71-908F-8D7171F3B5A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079803" y="1709711"/>
                  <a:ext cx="19548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D78BE02F-7AA5-4A2D-B388-6C9EB49062F5}"/>
                    </a:ext>
                  </a:extLst>
                </p14:cNvPr>
                <p14:cNvContentPartPr/>
                <p14:nvPr/>
              </p14:nvContentPartPr>
              <p14:xfrm>
                <a:off x="9214083" y="1750751"/>
                <a:ext cx="68760" cy="363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78BE02F-7AA5-4A2D-B388-6C9EB49062F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151443" y="1687751"/>
                  <a:ext cx="19440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199B26B5-849D-4EF3-8615-8601B3837622}"/>
                    </a:ext>
                  </a:extLst>
                </p14:cNvPr>
                <p14:cNvContentPartPr/>
                <p14:nvPr/>
              </p14:nvContentPartPr>
              <p14:xfrm>
                <a:off x="9244323" y="1786751"/>
                <a:ext cx="94680" cy="1000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199B26B5-849D-4EF3-8615-8601B383762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181323" y="1723751"/>
                  <a:ext cx="22032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D96DE9B-0033-4988-A347-77D8453ABF49}"/>
                    </a:ext>
                  </a:extLst>
                </p14:cNvPr>
                <p14:cNvContentPartPr/>
                <p14:nvPr/>
              </p14:nvContentPartPr>
              <p14:xfrm>
                <a:off x="9313443" y="1808351"/>
                <a:ext cx="30240" cy="738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D96DE9B-0033-4988-A347-77D8453ABF4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250443" y="1745351"/>
                  <a:ext cx="1558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EF9317E-4913-4AB3-A75C-4A059F9D48BC}"/>
                    </a:ext>
                  </a:extLst>
                </p14:cNvPr>
                <p14:cNvContentPartPr/>
                <p14:nvPr/>
              </p14:nvContentPartPr>
              <p14:xfrm>
                <a:off x="9440883" y="1753991"/>
                <a:ext cx="214920" cy="1666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EF9317E-4913-4AB3-A75C-4A059F9D48B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78243" y="1691351"/>
                  <a:ext cx="34056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4B7B4E5-2FDE-4CD4-82F4-B1C464FE68EF}"/>
                    </a:ext>
                  </a:extLst>
                </p14:cNvPr>
                <p14:cNvContentPartPr/>
                <p14:nvPr/>
              </p14:nvContentPartPr>
              <p14:xfrm>
                <a:off x="9348363" y="1818071"/>
                <a:ext cx="5040" cy="583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4B7B4E5-2FDE-4CD4-82F4-B1C464FE68E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285363" y="1755071"/>
                  <a:ext cx="1306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3E628E4-B57A-46A0-BB40-50A46A5F27E4}"/>
                    </a:ext>
                  </a:extLst>
                </p14:cNvPr>
                <p14:cNvContentPartPr/>
                <p14:nvPr/>
              </p14:nvContentPartPr>
              <p14:xfrm>
                <a:off x="9373563" y="1819511"/>
                <a:ext cx="18000" cy="399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E3E628E4-B57A-46A0-BB40-50A46A5F27E4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310923" y="1756871"/>
                  <a:ext cx="1436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F648C84-123E-4492-81F7-ECD0BF96F7A3}"/>
                    </a:ext>
                  </a:extLst>
                </p14:cNvPr>
                <p14:cNvContentPartPr/>
                <p14:nvPr/>
              </p14:nvContentPartPr>
              <p14:xfrm>
                <a:off x="9672723" y="2038391"/>
                <a:ext cx="10440" cy="32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F648C84-123E-4492-81F7-ECD0BF96F7A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609723" y="1975391"/>
                  <a:ext cx="1360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84108A3-A4FA-4064-B682-53FFB886AFF5}"/>
                    </a:ext>
                  </a:extLst>
                </p14:cNvPr>
                <p14:cNvContentPartPr/>
                <p14:nvPr/>
              </p14:nvContentPartPr>
              <p14:xfrm>
                <a:off x="9562563" y="2002391"/>
                <a:ext cx="417600" cy="4100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84108A3-A4FA-4064-B682-53FFB886AFF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99923" y="1939751"/>
                  <a:ext cx="543240" cy="53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70BACF1-329F-43F0-A51C-300862654E70}"/>
                    </a:ext>
                  </a:extLst>
                </p14:cNvPr>
                <p14:cNvContentPartPr/>
                <p14:nvPr/>
              </p14:nvContentPartPr>
              <p14:xfrm>
                <a:off x="9756603" y="2153591"/>
                <a:ext cx="317880" cy="3369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70BACF1-329F-43F0-A51C-300862654E7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693963" y="2090951"/>
                  <a:ext cx="443520" cy="46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FB11526-C8D5-4EB8-B82D-DD19CF9F2F9B}"/>
                    </a:ext>
                  </a:extLst>
                </p14:cNvPr>
                <p14:cNvContentPartPr/>
                <p14:nvPr/>
              </p14:nvContentPartPr>
              <p14:xfrm>
                <a:off x="10031283" y="2563991"/>
                <a:ext cx="9720" cy="158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FB11526-C8D5-4EB8-B82D-DD19CF9F2F9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968283" y="2501351"/>
                  <a:ext cx="1353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0F85967-7101-4481-8AE8-FC10A36FBDE3}"/>
                    </a:ext>
                  </a:extLst>
                </p14:cNvPr>
                <p14:cNvContentPartPr/>
                <p14:nvPr/>
              </p14:nvContentPartPr>
              <p14:xfrm>
                <a:off x="10050003" y="2491271"/>
                <a:ext cx="123120" cy="2066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0F85967-7101-4481-8AE8-FC10A36FBDE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987363" y="2428631"/>
                  <a:ext cx="24876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1219C44-88C6-4651-BB86-CE8C3516AA97}"/>
                    </a:ext>
                  </a:extLst>
                </p14:cNvPr>
                <p14:cNvContentPartPr/>
                <p14:nvPr/>
              </p14:nvContentPartPr>
              <p14:xfrm>
                <a:off x="10267803" y="2703311"/>
                <a:ext cx="54360" cy="810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1219C44-88C6-4651-BB86-CE8C3516AA9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204803" y="2640671"/>
                  <a:ext cx="18000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1D4DE73-5549-45ED-A21D-C8DC1EBF72A7}"/>
                    </a:ext>
                  </a:extLst>
                </p14:cNvPr>
                <p14:cNvContentPartPr/>
                <p14:nvPr/>
              </p14:nvContentPartPr>
              <p14:xfrm>
                <a:off x="9440883" y="2135231"/>
                <a:ext cx="718560" cy="6282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1D4DE73-5549-45ED-A21D-C8DC1EBF72A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9378243" y="2072591"/>
                  <a:ext cx="844200" cy="75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3A07AF0A-7246-4CAB-83D4-A5E05B407F00}"/>
                    </a:ext>
                  </a:extLst>
                </p14:cNvPr>
                <p14:cNvContentPartPr/>
                <p14:nvPr/>
              </p14:nvContentPartPr>
              <p14:xfrm>
                <a:off x="9295803" y="2149271"/>
                <a:ext cx="70560" cy="5259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3A07AF0A-7246-4CAB-83D4-A5E05B407F0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232803" y="2086631"/>
                  <a:ext cx="196200" cy="65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F3DB984-92EE-45AA-8E1E-34C6B499D43A}"/>
                    </a:ext>
                  </a:extLst>
                </p14:cNvPr>
                <p14:cNvContentPartPr/>
                <p14:nvPr/>
              </p14:nvContentPartPr>
              <p14:xfrm>
                <a:off x="10140003" y="2669111"/>
                <a:ext cx="100800" cy="234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F3DB984-92EE-45AA-8E1E-34C6B499D43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077003" y="2606471"/>
                  <a:ext cx="22644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32A7259-227E-42AC-80ED-0C651695EF2D}"/>
                    </a:ext>
                  </a:extLst>
                </p14:cNvPr>
                <p14:cNvContentPartPr/>
                <p14:nvPr/>
              </p14:nvContentPartPr>
              <p14:xfrm>
                <a:off x="9535923" y="2711591"/>
                <a:ext cx="32760" cy="489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32A7259-227E-42AC-80ED-0C651695EF2D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473283" y="2648951"/>
                  <a:ext cx="1584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6B893F92-E972-44A5-B9FF-36220BF06A78}"/>
                    </a:ext>
                  </a:extLst>
                </p14:cNvPr>
                <p14:cNvContentPartPr/>
                <p14:nvPr/>
              </p14:nvContentPartPr>
              <p14:xfrm>
                <a:off x="9550323" y="1995551"/>
                <a:ext cx="36720" cy="205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6B893F92-E972-44A5-B9FF-36220BF06A7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487323" y="1932911"/>
                  <a:ext cx="162360" cy="14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E18E596-BE89-4A9B-BFF2-C502F4CB941C}"/>
              </a:ext>
            </a:extLst>
          </p:cNvPr>
          <p:cNvGrpSpPr/>
          <p:nvPr/>
        </p:nvGrpSpPr>
        <p:grpSpPr>
          <a:xfrm>
            <a:off x="8626203" y="544751"/>
            <a:ext cx="523800" cy="51840"/>
            <a:chOff x="8626203" y="544751"/>
            <a:chExt cx="523800" cy="5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5DCF9BF-A601-4B14-82A2-9075FF523558}"/>
                    </a:ext>
                  </a:extLst>
                </p14:cNvPr>
                <p14:cNvContentPartPr/>
                <p14:nvPr/>
              </p14:nvContentPartPr>
              <p14:xfrm>
                <a:off x="8646363" y="583271"/>
                <a:ext cx="86760" cy="133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5DCF9BF-A601-4B14-82A2-9075FF52355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642043" y="578951"/>
                  <a:ext cx="9540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5D2FB7AF-008B-4710-9156-FC6C8E207392}"/>
                    </a:ext>
                  </a:extLst>
                </p14:cNvPr>
                <p14:cNvContentPartPr/>
                <p14:nvPr/>
              </p14:nvContentPartPr>
              <p14:xfrm>
                <a:off x="8656083" y="558791"/>
                <a:ext cx="122040" cy="255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5D2FB7AF-008B-4710-9156-FC6C8E20739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651763" y="554471"/>
                  <a:ext cx="1306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4A9D9939-4AE7-4AB0-8A51-80DCA65A09DD}"/>
                    </a:ext>
                  </a:extLst>
                </p14:cNvPr>
                <p14:cNvContentPartPr/>
                <p14:nvPr/>
              </p14:nvContentPartPr>
              <p14:xfrm>
                <a:off x="8626203" y="563111"/>
                <a:ext cx="111600" cy="180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4A9D9939-4AE7-4AB0-8A51-80DCA65A09D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608203" y="545111"/>
                  <a:ext cx="14724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2CC919A-9FA1-4851-91F5-D19B55E6F9B1}"/>
                    </a:ext>
                  </a:extLst>
                </p14:cNvPr>
                <p14:cNvContentPartPr/>
                <p14:nvPr/>
              </p14:nvContentPartPr>
              <p14:xfrm>
                <a:off x="8889363" y="544751"/>
                <a:ext cx="142560" cy="241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2CC919A-9FA1-4851-91F5-D19B55E6F9B1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871363" y="527111"/>
                  <a:ext cx="17820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33B0500-FA15-4798-948C-5E18EA41D78F}"/>
                    </a:ext>
                  </a:extLst>
                </p14:cNvPr>
                <p14:cNvContentPartPr/>
                <p14:nvPr/>
              </p14:nvContentPartPr>
              <p14:xfrm>
                <a:off x="9101763" y="578951"/>
                <a:ext cx="48240" cy="75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33B0500-FA15-4798-948C-5E18EA41D78F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084123" y="561311"/>
                  <a:ext cx="83880" cy="43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9824C318-0A9B-425D-A388-5F99D6BF1F96}"/>
                  </a:ext>
                </a:extLst>
              </p14:cNvPr>
              <p14:cNvContentPartPr/>
              <p14:nvPr/>
            </p14:nvContentPartPr>
            <p14:xfrm>
              <a:off x="8648523" y="635831"/>
              <a:ext cx="1387800" cy="46620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9824C318-0A9B-425D-A388-5F99D6BF1F96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594883" y="527831"/>
                <a:ext cx="1495440" cy="68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CB47DB1E-9E92-44CA-9212-CBA750821786}"/>
                  </a:ext>
                </a:extLst>
              </p14:cNvPr>
              <p14:cNvContentPartPr/>
              <p14:nvPr/>
            </p14:nvContentPartPr>
            <p14:xfrm>
              <a:off x="10059723" y="1089071"/>
              <a:ext cx="1404720" cy="159264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CB47DB1E-9E92-44CA-9212-CBA750821786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0005723" y="981071"/>
                <a:ext cx="1512360" cy="180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4464B9ED-BF44-471D-8EB0-B56705EDF9EB}"/>
                  </a:ext>
                </a:extLst>
              </p14:cNvPr>
              <p14:cNvContentPartPr/>
              <p14:nvPr/>
            </p14:nvContentPartPr>
            <p14:xfrm>
              <a:off x="11317203" y="2737151"/>
              <a:ext cx="154800" cy="4896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4464B9ED-BF44-471D-8EB0-B56705EDF9EB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1263203" y="2629151"/>
                <a:ext cx="26244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55BEE878-D1E9-4B74-A7B0-590D9FA8718E}"/>
                  </a:ext>
                </a:extLst>
              </p14:cNvPr>
              <p14:cNvContentPartPr/>
              <p14:nvPr/>
            </p14:nvContentPartPr>
            <p14:xfrm>
              <a:off x="8625483" y="763271"/>
              <a:ext cx="2638800" cy="195084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55BEE878-D1E9-4B74-A7B0-590D9FA8718E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8571843" y="655631"/>
                <a:ext cx="2746440" cy="216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D9C19B23-CE08-4C46-8CCE-47F0D89A20FD}"/>
                  </a:ext>
                </a:extLst>
              </p14:cNvPr>
              <p14:cNvContentPartPr/>
              <p14:nvPr/>
            </p14:nvContentPartPr>
            <p14:xfrm>
              <a:off x="8708283" y="903671"/>
              <a:ext cx="1845360" cy="185976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D9C19B23-CE08-4C46-8CCE-47F0D89A20FD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8654643" y="795671"/>
                <a:ext cx="1953000" cy="207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0E8A781F-449D-4CD8-803B-C6B199829B88}"/>
                  </a:ext>
                </a:extLst>
              </p14:cNvPr>
              <p14:cNvContentPartPr/>
              <p14:nvPr/>
            </p14:nvContentPartPr>
            <p14:xfrm>
              <a:off x="10576323" y="1825991"/>
              <a:ext cx="204840" cy="3873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0E8A781F-449D-4CD8-803B-C6B199829B88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0522323" y="1718351"/>
                <a:ext cx="312480" cy="60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3997A887-900E-421A-96E5-DD24B7D9B41F}"/>
                  </a:ext>
                </a:extLst>
              </p14:cNvPr>
              <p14:cNvContentPartPr/>
              <p14:nvPr/>
            </p14:nvContentPartPr>
            <p14:xfrm>
              <a:off x="8625123" y="844991"/>
              <a:ext cx="1689120" cy="190368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3997A887-900E-421A-96E5-DD24B7D9B41F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8571483" y="737351"/>
                <a:ext cx="1796760" cy="211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72ADD621-1059-4005-B293-550C13591738}"/>
                  </a:ext>
                </a:extLst>
              </p14:cNvPr>
              <p14:cNvContentPartPr/>
              <p14:nvPr/>
            </p14:nvContentPartPr>
            <p14:xfrm>
              <a:off x="9481563" y="2476151"/>
              <a:ext cx="1995120" cy="29556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72ADD621-1059-4005-B293-550C13591738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9427563" y="2368151"/>
                <a:ext cx="2102760" cy="51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89081AD4-2B19-430E-9F33-C4F897A0887F}"/>
                  </a:ext>
                </a:extLst>
              </p14:cNvPr>
              <p14:cNvContentPartPr/>
              <p14:nvPr/>
            </p14:nvContentPartPr>
            <p14:xfrm>
              <a:off x="8632683" y="655631"/>
              <a:ext cx="309960" cy="36000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89081AD4-2B19-430E-9F33-C4F897A0887F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8579043" y="547991"/>
                <a:ext cx="417600" cy="57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06A93B7B-ECEF-45D7-83E0-54B45028DABF}"/>
                  </a:ext>
                </a:extLst>
              </p14:cNvPr>
              <p14:cNvContentPartPr/>
              <p14:nvPr/>
            </p14:nvContentPartPr>
            <p14:xfrm>
              <a:off x="9233163" y="910151"/>
              <a:ext cx="570600" cy="32652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06A93B7B-ECEF-45D7-83E0-54B45028DABF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9179163" y="802511"/>
                <a:ext cx="678240" cy="54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44DE4236-7B0F-4E54-BE3D-EFE9FB7D8850}"/>
                  </a:ext>
                </a:extLst>
              </p14:cNvPr>
              <p14:cNvContentPartPr/>
              <p14:nvPr/>
            </p14:nvContentPartPr>
            <p14:xfrm>
              <a:off x="9515763" y="1613231"/>
              <a:ext cx="314640" cy="42264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44DE4236-7B0F-4E54-BE3D-EFE9FB7D8850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9498123" y="1595591"/>
                <a:ext cx="350280" cy="45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8911044F-88AB-4A01-B796-72C0DADD1BD3}"/>
                  </a:ext>
                </a:extLst>
              </p14:cNvPr>
              <p14:cNvContentPartPr/>
              <p14:nvPr/>
            </p14:nvContentPartPr>
            <p14:xfrm>
              <a:off x="8606403" y="287711"/>
              <a:ext cx="3280680" cy="166428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8911044F-88AB-4A01-B796-72C0DADD1BD3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8552403" y="179711"/>
                <a:ext cx="3388320" cy="187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D761A530-4A10-4FE3-951E-82343DC86DF2}"/>
                  </a:ext>
                </a:extLst>
              </p14:cNvPr>
              <p14:cNvContentPartPr/>
              <p14:nvPr/>
            </p14:nvContentPartPr>
            <p14:xfrm>
              <a:off x="11052963" y="544391"/>
              <a:ext cx="924120" cy="222948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D761A530-4A10-4FE3-951E-82343DC86DF2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10999323" y="436391"/>
                <a:ext cx="1031760" cy="244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6F758FE4-D355-4272-BDBA-BAD70C620F2E}"/>
                  </a:ext>
                </a:extLst>
              </p14:cNvPr>
              <p14:cNvContentPartPr/>
              <p14:nvPr/>
            </p14:nvContentPartPr>
            <p14:xfrm>
              <a:off x="8618283" y="274391"/>
              <a:ext cx="180360" cy="14472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6F758FE4-D355-4272-BDBA-BAD70C620F2E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8564283" y="166391"/>
                <a:ext cx="288000" cy="36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B2EA63CA-39F8-4C8F-9FDC-812C29C96220}"/>
                  </a:ext>
                </a:extLst>
              </p14:cNvPr>
              <p14:cNvContentPartPr/>
              <p14:nvPr/>
            </p14:nvContentPartPr>
            <p14:xfrm>
              <a:off x="11202723" y="1332071"/>
              <a:ext cx="403200" cy="45180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B2EA63CA-39F8-4C8F-9FDC-812C29C96220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11184723" y="1314431"/>
                <a:ext cx="438840" cy="48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DD6B3B49-A497-4507-A2A3-DBB47193E679}"/>
                  </a:ext>
                </a:extLst>
              </p14:cNvPr>
              <p14:cNvContentPartPr/>
              <p14:nvPr/>
            </p14:nvContentPartPr>
            <p14:xfrm>
              <a:off x="11538243" y="2913551"/>
              <a:ext cx="27360" cy="51840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DD6B3B49-A497-4507-A2A3-DBB47193E679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11520243" y="2895911"/>
                <a:ext cx="63000" cy="554040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oup 60">
            <a:extLst>
              <a:ext uri="{FF2B5EF4-FFF2-40B4-BE49-F238E27FC236}">
                <a16:creationId xmlns:a16="http://schemas.microsoft.com/office/drawing/2014/main" id="{EA79E708-A4EA-473D-B62D-497576948F07}"/>
              </a:ext>
            </a:extLst>
          </p:cNvPr>
          <p:cNvGrpSpPr/>
          <p:nvPr/>
        </p:nvGrpSpPr>
        <p:grpSpPr>
          <a:xfrm>
            <a:off x="11324403" y="3616631"/>
            <a:ext cx="444600" cy="645840"/>
            <a:chOff x="11324403" y="3616631"/>
            <a:chExt cx="444600" cy="64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D4913B0-956D-427D-8AC8-DD5A42CDD8A0}"/>
                    </a:ext>
                  </a:extLst>
                </p14:cNvPr>
                <p14:cNvContentPartPr/>
                <p14:nvPr/>
              </p14:nvContentPartPr>
              <p14:xfrm>
                <a:off x="11485683" y="3616631"/>
                <a:ext cx="21240" cy="4294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D4913B0-956D-427D-8AC8-DD5A42CDD8A0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1467683" y="3598991"/>
                  <a:ext cx="56880" cy="46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902EF5BB-68A4-4AD7-B601-30EE5ECF043B}"/>
                    </a:ext>
                  </a:extLst>
                </p14:cNvPr>
                <p14:cNvContentPartPr/>
                <p14:nvPr/>
              </p14:nvContentPartPr>
              <p14:xfrm>
                <a:off x="11324403" y="3660551"/>
                <a:ext cx="397800" cy="262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902EF5BB-68A4-4AD7-B601-30EE5ECF043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1306403" y="3642911"/>
                  <a:ext cx="43344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FA9D3183-70BD-4AD3-B07B-ADC4276ECAB2}"/>
                    </a:ext>
                  </a:extLst>
                </p14:cNvPr>
                <p14:cNvContentPartPr/>
                <p14:nvPr/>
              </p14:nvContentPartPr>
              <p14:xfrm>
                <a:off x="11579643" y="4066271"/>
                <a:ext cx="189360" cy="1962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FA9D3183-70BD-4AD3-B07B-ADC4276ECAB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1561643" y="4048631"/>
                  <a:ext cx="225000" cy="231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99AC27A-1CD8-633D-BF16-D59CDD38CE4C}"/>
                  </a:ext>
                </a:extLst>
              </p14:cNvPr>
              <p14:cNvContentPartPr/>
              <p14:nvPr/>
            </p14:nvContentPartPr>
            <p14:xfrm>
              <a:off x="6925291" y="3148031"/>
              <a:ext cx="692280" cy="227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99AC27A-1CD8-633D-BF16-D59CDD38CE4C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6871651" y="3040391"/>
                <a:ext cx="799920" cy="44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AAF291E-99CD-1FD9-B26F-4FD586C00BB7}"/>
                  </a:ext>
                </a:extLst>
              </p14:cNvPr>
              <p14:cNvContentPartPr/>
              <p14:nvPr/>
            </p14:nvContentPartPr>
            <p14:xfrm>
              <a:off x="1984291" y="4094111"/>
              <a:ext cx="66240" cy="83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AAF291E-99CD-1FD9-B26F-4FD586C00BB7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930651" y="3986471"/>
                <a:ext cx="173880" cy="29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29246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9DBF17-311D-47E9-86BB-CB8F4EF96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96352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917F788F-145D-616C-D634-ABE19D61191D}"/>
                  </a:ext>
                </a:extLst>
              </p14:cNvPr>
              <p14:cNvContentPartPr/>
              <p14:nvPr/>
            </p14:nvContentPartPr>
            <p14:xfrm>
              <a:off x="10953691" y="4786391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917F788F-145D-616C-D634-ABE19D61191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944691" y="477739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5430BA24-D47F-9B74-8ED8-B7C34CD58C99}"/>
                  </a:ext>
                </a:extLst>
              </p14:cNvPr>
              <p14:cNvContentPartPr/>
              <p14:nvPr/>
            </p14:nvContentPartPr>
            <p14:xfrm>
              <a:off x="259891" y="5655071"/>
              <a:ext cx="987120" cy="4824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5430BA24-D47F-9B74-8ED8-B7C34CD58C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0891" y="5646071"/>
                <a:ext cx="1004760" cy="50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D804F15C-22D1-6AE3-1AB2-95B909ECE264}"/>
                  </a:ext>
                </a:extLst>
              </p14:cNvPr>
              <p14:cNvContentPartPr/>
              <p14:nvPr/>
            </p14:nvContentPartPr>
            <p14:xfrm>
              <a:off x="5184691" y="6218111"/>
              <a:ext cx="288360" cy="26604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D804F15C-22D1-6AE3-1AB2-95B909ECE264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5122051" y="6155471"/>
                <a:ext cx="414000" cy="39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B2C4F3F5-C139-2BF0-3E4F-658133467694}"/>
                  </a:ext>
                </a:extLst>
              </p14:cNvPr>
              <p14:cNvContentPartPr/>
              <p14:nvPr/>
            </p14:nvContentPartPr>
            <p14:xfrm>
              <a:off x="5074531" y="6304511"/>
              <a:ext cx="401400" cy="6084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B2C4F3F5-C139-2BF0-3E4F-658133467694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5065891" y="6295871"/>
                <a:ext cx="419040" cy="78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17E787B8-7731-C33D-1325-A439E24278BC}"/>
              </a:ext>
            </a:extLst>
          </p:cNvPr>
          <p:cNvGrpSpPr/>
          <p:nvPr/>
        </p:nvGrpSpPr>
        <p:grpSpPr>
          <a:xfrm>
            <a:off x="2986891" y="3743111"/>
            <a:ext cx="1170360" cy="331200"/>
            <a:chOff x="2986891" y="3743111"/>
            <a:chExt cx="1170360" cy="33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384AB09-3E38-B6AB-7CDE-AB7811A52AE3}"/>
                    </a:ext>
                  </a:extLst>
                </p14:cNvPr>
                <p14:cNvContentPartPr/>
                <p14:nvPr/>
              </p14:nvContentPartPr>
              <p14:xfrm>
                <a:off x="2986891" y="3743111"/>
                <a:ext cx="250920" cy="2944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384AB09-3E38-B6AB-7CDE-AB7811A52AE3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978251" y="3734471"/>
                  <a:ext cx="26856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E23D68E-2328-9919-56E4-5C761495DDCA}"/>
                    </a:ext>
                  </a:extLst>
                </p14:cNvPr>
                <p14:cNvContentPartPr/>
                <p14:nvPr/>
              </p14:nvContentPartPr>
              <p14:xfrm>
                <a:off x="3062491" y="3821231"/>
                <a:ext cx="165600" cy="309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E23D68E-2328-9919-56E4-5C761495DDCA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053491" y="3812591"/>
                  <a:ext cx="1832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5F01C76-F59D-95A7-5BA0-6EABE64A93FB}"/>
                    </a:ext>
                  </a:extLst>
                </p14:cNvPr>
                <p14:cNvContentPartPr/>
                <p14:nvPr/>
              </p14:nvContentPartPr>
              <p14:xfrm>
                <a:off x="3326371" y="3770831"/>
                <a:ext cx="830880" cy="3034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5F01C76-F59D-95A7-5BA0-6EABE64A93FB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317371" y="3762191"/>
                  <a:ext cx="848520" cy="321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5E4C4188-1EF3-3868-91EA-6F6C257E9D10}"/>
                  </a:ext>
                </a:extLst>
              </p14:cNvPr>
              <p14:cNvContentPartPr/>
              <p14:nvPr/>
            </p14:nvContentPartPr>
            <p14:xfrm>
              <a:off x="4333651" y="3761111"/>
              <a:ext cx="153360" cy="33624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5E4C4188-1EF3-3868-91EA-6F6C257E9D10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4324651" y="3752111"/>
                <a:ext cx="171000" cy="35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CEE73CE3-94A5-2B36-1878-B177FB8EB430}"/>
                  </a:ext>
                </a:extLst>
              </p14:cNvPr>
              <p14:cNvContentPartPr/>
              <p14:nvPr/>
            </p14:nvContentPartPr>
            <p14:xfrm>
              <a:off x="4624531" y="3837791"/>
              <a:ext cx="601560" cy="24696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CEE73CE3-94A5-2B36-1878-B177FB8EB430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4615531" y="3829151"/>
                <a:ext cx="619200" cy="264600"/>
              </a:xfrm>
              <a:prstGeom prst="rect">
                <a:avLst/>
              </a:prstGeom>
            </p:spPr>
          </p:pic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82F52DB9-EE4D-F1D8-77D9-ACD99F1853D9}"/>
              </a:ext>
            </a:extLst>
          </p:cNvPr>
          <p:cNvGrpSpPr/>
          <p:nvPr/>
        </p:nvGrpSpPr>
        <p:grpSpPr>
          <a:xfrm>
            <a:off x="5196931" y="3594431"/>
            <a:ext cx="2639160" cy="637560"/>
            <a:chOff x="5196931" y="3594431"/>
            <a:chExt cx="2639160" cy="63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20814F2-27C3-5DB0-77FE-9F928119D94D}"/>
                    </a:ext>
                  </a:extLst>
                </p14:cNvPr>
                <p14:cNvContentPartPr/>
                <p14:nvPr/>
              </p14:nvContentPartPr>
              <p14:xfrm>
                <a:off x="5388091" y="3645551"/>
                <a:ext cx="1364400" cy="5864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20814F2-27C3-5DB0-77FE-9F928119D94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379451" y="3636551"/>
                  <a:ext cx="1382040" cy="60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6DB0174-415D-F996-494B-68B7704F14D8}"/>
                    </a:ext>
                  </a:extLst>
                </p14:cNvPr>
                <p14:cNvContentPartPr/>
                <p14:nvPr/>
              </p14:nvContentPartPr>
              <p14:xfrm>
                <a:off x="6496531" y="3880271"/>
                <a:ext cx="12240" cy="219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6DB0174-415D-F996-494B-68B7704F14D8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6487531" y="3871271"/>
                  <a:ext cx="298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519CB20-39B7-E57B-1A33-2738693BC293}"/>
                    </a:ext>
                  </a:extLst>
                </p14:cNvPr>
                <p14:cNvContentPartPr/>
                <p14:nvPr/>
              </p14:nvContentPartPr>
              <p14:xfrm>
                <a:off x="6216451" y="3785231"/>
                <a:ext cx="256680" cy="72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519CB20-39B7-E57B-1A33-2738693BC29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6207811" y="3776231"/>
                  <a:ext cx="27432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4C298B4-F4C8-31CE-BDA1-C49200F1D55C}"/>
                    </a:ext>
                  </a:extLst>
                </p14:cNvPr>
                <p14:cNvContentPartPr/>
                <p14:nvPr/>
              </p14:nvContentPartPr>
              <p14:xfrm>
                <a:off x="5196931" y="3869831"/>
                <a:ext cx="162000" cy="759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4C298B4-F4C8-31CE-BDA1-C49200F1D55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187931" y="3861191"/>
                  <a:ext cx="17964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6C2B59D8-DE8A-3122-8FFC-AC8A6A91E6C6}"/>
                    </a:ext>
                  </a:extLst>
                </p14:cNvPr>
                <p14:cNvContentPartPr/>
                <p14:nvPr/>
              </p14:nvContentPartPr>
              <p14:xfrm>
                <a:off x="6931051" y="3594431"/>
                <a:ext cx="905040" cy="4064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6C2B59D8-DE8A-3122-8FFC-AC8A6A91E6C6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6922411" y="3585791"/>
                  <a:ext cx="922680" cy="424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CF9195E8-3662-6D28-EC65-7D4892BE8058}"/>
                  </a:ext>
                </a:extLst>
              </p14:cNvPr>
              <p14:cNvContentPartPr/>
              <p14:nvPr/>
            </p14:nvContentPartPr>
            <p14:xfrm>
              <a:off x="7977931" y="3819791"/>
              <a:ext cx="312120" cy="10116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CF9195E8-3662-6D28-EC65-7D4892BE8058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7969291" y="3811151"/>
                <a:ext cx="329760" cy="11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859809B9-C317-0276-914D-F35D6D8667AE}"/>
                  </a:ext>
                </a:extLst>
              </p14:cNvPr>
              <p14:cNvContentPartPr/>
              <p14:nvPr/>
            </p14:nvContentPartPr>
            <p14:xfrm>
              <a:off x="8078731" y="3657791"/>
              <a:ext cx="40320" cy="612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859809B9-C317-0276-914D-F35D6D8667AE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8069731" y="3648791"/>
                <a:ext cx="57960" cy="23760"/>
              </a:xfrm>
              <a:prstGeom prst="rect">
                <a:avLst/>
              </a:prstGeom>
            </p:spPr>
          </p:pic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2D7597DA-8E8C-FD33-102F-867CF7B5F3F0}"/>
              </a:ext>
            </a:extLst>
          </p:cNvPr>
          <p:cNvGrpSpPr/>
          <p:nvPr/>
        </p:nvGrpSpPr>
        <p:grpSpPr>
          <a:xfrm>
            <a:off x="8512531" y="3585431"/>
            <a:ext cx="822240" cy="464400"/>
            <a:chOff x="8512531" y="3585431"/>
            <a:chExt cx="822240" cy="464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EF169BD-F330-6AF7-1547-D8F2A75E1701}"/>
                    </a:ext>
                  </a:extLst>
                </p14:cNvPr>
                <p14:cNvContentPartPr/>
                <p14:nvPr/>
              </p14:nvContentPartPr>
              <p14:xfrm>
                <a:off x="8512531" y="3585431"/>
                <a:ext cx="822240" cy="4644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EF169BD-F330-6AF7-1547-D8F2A75E170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503891" y="3576791"/>
                  <a:ext cx="839880" cy="48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4737512-B374-39D8-A92A-DD8823DF667C}"/>
                    </a:ext>
                  </a:extLst>
                </p14:cNvPr>
                <p14:cNvContentPartPr/>
                <p14:nvPr/>
              </p14:nvContentPartPr>
              <p14:xfrm>
                <a:off x="9086371" y="3682271"/>
                <a:ext cx="29880" cy="568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4737512-B374-39D8-A92A-DD8823DF667C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077731" y="3673271"/>
                  <a:ext cx="47520" cy="7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E36BB32-D85F-8681-4697-89D27E7DC1E2}"/>
              </a:ext>
            </a:extLst>
          </p:cNvPr>
          <p:cNvGrpSpPr/>
          <p:nvPr/>
        </p:nvGrpSpPr>
        <p:grpSpPr>
          <a:xfrm>
            <a:off x="9535291" y="3512711"/>
            <a:ext cx="1083600" cy="440640"/>
            <a:chOff x="9535291" y="3512711"/>
            <a:chExt cx="1083600" cy="44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1067DB9B-AEE4-423C-55AE-507FA51BC021}"/>
                    </a:ext>
                  </a:extLst>
                </p14:cNvPr>
                <p14:cNvContentPartPr/>
                <p14:nvPr/>
              </p14:nvContentPartPr>
              <p14:xfrm>
                <a:off x="9535291" y="3512711"/>
                <a:ext cx="659160" cy="4406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1067DB9B-AEE4-423C-55AE-507FA51BC02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526651" y="3503711"/>
                  <a:ext cx="676800" cy="45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A0E12BC2-A818-EAEE-CBE4-B403C4B4DE4A}"/>
                    </a:ext>
                  </a:extLst>
                </p14:cNvPr>
                <p14:cNvContentPartPr/>
                <p14:nvPr/>
              </p14:nvContentPartPr>
              <p14:xfrm>
                <a:off x="9812131" y="3593351"/>
                <a:ext cx="56880" cy="212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A0E12BC2-A818-EAEE-CBE4-B403C4B4DE4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803491" y="3584351"/>
                  <a:ext cx="745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23620DA0-1A22-8374-0FF6-1F2F60CFC336}"/>
                    </a:ext>
                  </a:extLst>
                </p14:cNvPr>
                <p14:cNvContentPartPr/>
                <p14:nvPr/>
              </p14:nvContentPartPr>
              <p14:xfrm>
                <a:off x="10426651" y="3538631"/>
                <a:ext cx="21960" cy="2962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23620DA0-1A22-8374-0FF6-1F2F60CFC336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0417651" y="3529991"/>
                  <a:ext cx="39600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7C653033-5D41-5366-BDA1-F07DB935A0BD}"/>
                    </a:ext>
                  </a:extLst>
                </p14:cNvPr>
                <p14:cNvContentPartPr/>
                <p14:nvPr/>
              </p14:nvContentPartPr>
              <p14:xfrm>
                <a:off x="10483891" y="3542231"/>
                <a:ext cx="18720" cy="2710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7C653033-5D41-5366-BDA1-F07DB935A0BD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0475251" y="3533591"/>
                  <a:ext cx="3636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E8B4425-B899-A56D-A421-F5CB163C1661}"/>
                    </a:ext>
                  </a:extLst>
                </p14:cNvPr>
                <p14:cNvContentPartPr/>
                <p14:nvPr/>
              </p14:nvContentPartPr>
              <p14:xfrm>
                <a:off x="10470571" y="3690191"/>
                <a:ext cx="117360" cy="248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E8B4425-B899-A56D-A421-F5CB163C1661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461931" y="3681551"/>
                  <a:ext cx="1350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97208130-08E6-C8D4-F16D-CCC1494F0AEF}"/>
                    </a:ext>
                  </a:extLst>
                </p14:cNvPr>
                <p14:cNvContentPartPr/>
                <p14:nvPr/>
              </p14:nvContentPartPr>
              <p14:xfrm>
                <a:off x="10602331" y="3553751"/>
                <a:ext cx="16560" cy="2815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97208130-08E6-C8D4-F16D-CCC1494F0AEF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593331" y="3544751"/>
                  <a:ext cx="34200" cy="299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65E30E8D-2658-5DCF-FB12-0085EB4B117A}"/>
                  </a:ext>
                </a:extLst>
              </p14:cNvPr>
              <p14:cNvContentPartPr/>
              <p14:nvPr/>
            </p14:nvContentPartPr>
            <p14:xfrm>
              <a:off x="1360411" y="5481551"/>
              <a:ext cx="271440" cy="29412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65E30E8D-2658-5DCF-FB12-0085EB4B117A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1351411" y="5472551"/>
                <a:ext cx="289080" cy="31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4B7CA256-CAB7-C8EE-AA2E-A16C3FF20488}"/>
                  </a:ext>
                </a:extLst>
              </p14:cNvPr>
              <p14:cNvContentPartPr/>
              <p14:nvPr/>
            </p14:nvContentPartPr>
            <p14:xfrm>
              <a:off x="1834171" y="5296511"/>
              <a:ext cx="360" cy="36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4B7CA256-CAB7-C8EE-AA2E-A16C3FF2048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25531" y="5287871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3" name="Group 82">
            <a:extLst>
              <a:ext uri="{FF2B5EF4-FFF2-40B4-BE49-F238E27FC236}">
                <a16:creationId xmlns:a16="http://schemas.microsoft.com/office/drawing/2014/main" id="{C6708EF2-F1AB-2EFD-C329-70A07BE044C6}"/>
              </a:ext>
            </a:extLst>
          </p:cNvPr>
          <p:cNvGrpSpPr/>
          <p:nvPr/>
        </p:nvGrpSpPr>
        <p:grpSpPr>
          <a:xfrm>
            <a:off x="5341291" y="5083751"/>
            <a:ext cx="893520" cy="978120"/>
            <a:chOff x="5341291" y="5083751"/>
            <a:chExt cx="893520" cy="97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8EFE2003-C7B1-F71A-3C7E-002946B9568D}"/>
                    </a:ext>
                  </a:extLst>
                </p14:cNvPr>
                <p14:cNvContentPartPr/>
                <p14:nvPr/>
              </p14:nvContentPartPr>
              <p14:xfrm>
                <a:off x="5352811" y="5083751"/>
                <a:ext cx="882000" cy="9561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8EFE2003-C7B1-F71A-3C7E-002946B9568D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5344171" y="5075111"/>
                  <a:ext cx="899640" cy="9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67356B11-2434-5AFA-E630-BF26714957BE}"/>
                    </a:ext>
                  </a:extLst>
                </p14:cNvPr>
                <p14:cNvContentPartPr/>
                <p14:nvPr/>
              </p14:nvContentPartPr>
              <p14:xfrm>
                <a:off x="5341291" y="5791871"/>
                <a:ext cx="141480" cy="2700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67356B11-2434-5AFA-E630-BF26714957BE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5332291" y="5782871"/>
                  <a:ext cx="159120" cy="287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6488E53-B3BF-D6AA-17CD-9248AC3FA1AB}"/>
              </a:ext>
            </a:extLst>
          </p:cNvPr>
          <p:cNvGrpSpPr/>
          <p:nvPr/>
        </p:nvGrpSpPr>
        <p:grpSpPr>
          <a:xfrm>
            <a:off x="6322291" y="4349711"/>
            <a:ext cx="1019880" cy="308880"/>
            <a:chOff x="6322291" y="4349711"/>
            <a:chExt cx="1019880" cy="30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43F8A85D-E6D3-63F5-8ED5-02FEEC1DB78E}"/>
                    </a:ext>
                  </a:extLst>
                </p14:cNvPr>
                <p14:cNvContentPartPr/>
                <p14:nvPr/>
              </p14:nvContentPartPr>
              <p14:xfrm>
                <a:off x="6420211" y="4449791"/>
                <a:ext cx="30240" cy="2088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43F8A85D-E6D3-63F5-8ED5-02FEEC1DB78E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411571" y="4440791"/>
                  <a:ext cx="4788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34887CA1-045D-5AC0-74E1-A25A0B84961C}"/>
                    </a:ext>
                  </a:extLst>
                </p14:cNvPr>
                <p14:cNvContentPartPr/>
                <p14:nvPr/>
              </p14:nvContentPartPr>
              <p14:xfrm>
                <a:off x="6322291" y="4418471"/>
                <a:ext cx="224280" cy="648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34887CA1-045D-5AC0-74E1-A25A0B84961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6313291" y="4409471"/>
                  <a:ext cx="24192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F7EEF433-DC71-5362-5D64-93BB7F1D1E5B}"/>
                    </a:ext>
                  </a:extLst>
                </p14:cNvPr>
                <p14:cNvContentPartPr/>
                <p14:nvPr/>
              </p14:nvContentPartPr>
              <p14:xfrm>
                <a:off x="6541891" y="4543031"/>
                <a:ext cx="91440" cy="720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F7EEF433-DC71-5362-5D64-93BB7F1D1E5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532891" y="4534031"/>
                  <a:ext cx="10908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BDD6635-6F69-5BCF-F787-530658C5BC84}"/>
                    </a:ext>
                  </a:extLst>
                </p14:cNvPr>
                <p14:cNvContentPartPr/>
                <p14:nvPr/>
              </p14:nvContentPartPr>
              <p14:xfrm>
                <a:off x="6810811" y="4349711"/>
                <a:ext cx="531360" cy="2401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BDD6635-6F69-5BCF-F787-530658C5BC84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801811" y="4341071"/>
                  <a:ext cx="549000" cy="257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3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A1956CB0-6AB6-14A9-3BC4-A9238F2DBDF2}"/>
                  </a:ext>
                </a:extLst>
              </p14:cNvPr>
              <p14:cNvContentPartPr/>
              <p14:nvPr/>
            </p14:nvContentPartPr>
            <p14:xfrm>
              <a:off x="8702251" y="4026791"/>
              <a:ext cx="876960" cy="27252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A1956CB0-6AB6-14A9-3BC4-A9238F2DBDF2}"/>
                  </a:ext>
                </a:extLst>
              </p:cNvPr>
              <p:cNvPicPr/>
              <p:nvPr/>
            </p:nvPicPr>
            <p:blipFill>
              <a:blip r:embed="rId114"/>
              <a:stretch>
                <a:fillRect/>
              </a:stretch>
            </p:blipFill>
            <p:spPr>
              <a:xfrm>
                <a:off x="8693251" y="4017791"/>
                <a:ext cx="894600" cy="29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5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EC771804-9D4C-8BDE-2895-FEA40BD0AC75}"/>
                  </a:ext>
                </a:extLst>
              </p14:cNvPr>
              <p14:cNvContentPartPr/>
              <p14:nvPr/>
            </p14:nvContentPartPr>
            <p14:xfrm>
              <a:off x="7506331" y="4111391"/>
              <a:ext cx="334080" cy="30384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EC771804-9D4C-8BDE-2895-FEA40BD0AC75}"/>
                  </a:ext>
                </a:extLst>
              </p:cNvPr>
              <p:cNvPicPr/>
              <p:nvPr/>
            </p:nvPicPr>
            <p:blipFill>
              <a:blip r:embed="rId116"/>
              <a:stretch>
                <a:fillRect/>
              </a:stretch>
            </p:blipFill>
            <p:spPr>
              <a:xfrm>
                <a:off x="7497331" y="4102391"/>
                <a:ext cx="351720" cy="32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10E26E01-1988-C515-1FEE-8E07F07C03AF}"/>
                  </a:ext>
                </a:extLst>
              </p14:cNvPr>
              <p14:cNvContentPartPr/>
              <p14:nvPr/>
            </p14:nvContentPartPr>
            <p14:xfrm>
              <a:off x="7499131" y="4269431"/>
              <a:ext cx="165600" cy="3780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10E26E01-1988-C515-1FEE-8E07F07C03AF}"/>
                  </a:ext>
                </a:extLst>
              </p:cNvPr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7490491" y="4260791"/>
                <a:ext cx="183240" cy="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9CAFB2CE-4BD9-7B1A-1452-585B918EB7F4}"/>
                  </a:ext>
                </a:extLst>
              </p14:cNvPr>
              <p14:cNvContentPartPr/>
              <p14:nvPr/>
            </p14:nvContentPartPr>
            <p14:xfrm>
              <a:off x="7967491" y="4222991"/>
              <a:ext cx="578520" cy="30888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9CAFB2CE-4BD9-7B1A-1452-585B918EB7F4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7958491" y="4213991"/>
                <a:ext cx="596160" cy="32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1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2D6D08EB-6D17-F9D6-735D-371E2A5095B8}"/>
                  </a:ext>
                </a:extLst>
              </p14:cNvPr>
              <p14:cNvContentPartPr/>
              <p14:nvPr/>
            </p14:nvContentPartPr>
            <p14:xfrm>
              <a:off x="8066131" y="4093751"/>
              <a:ext cx="67680" cy="3312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2D6D08EB-6D17-F9D6-735D-371E2A5095B8}"/>
                  </a:ext>
                </a:extLst>
              </p:cNvPr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8057131" y="4084751"/>
                <a:ext cx="85320" cy="50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16" name="Group 115">
            <a:extLst>
              <a:ext uri="{FF2B5EF4-FFF2-40B4-BE49-F238E27FC236}">
                <a16:creationId xmlns:a16="http://schemas.microsoft.com/office/drawing/2014/main" id="{C3243648-6ECB-D79C-6E32-A88DF848F358}"/>
              </a:ext>
            </a:extLst>
          </p:cNvPr>
          <p:cNvGrpSpPr/>
          <p:nvPr/>
        </p:nvGrpSpPr>
        <p:grpSpPr>
          <a:xfrm>
            <a:off x="7295011" y="4429631"/>
            <a:ext cx="2699280" cy="631800"/>
            <a:chOff x="7295011" y="4429631"/>
            <a:chExt cx="2699280" cy="63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EF99251F-AE4B-B532-EA9D-389DB4B7F445}"/>
                    </a:ext>
                  </a:extLst>
                </p14:cNvPr>
                <p14:cNvContentPartPr/>
                <p14:nvPr/>
              </p14:nvContentPartPr>
              <p14:xfrm>
                <a:off x="7295011" y="4523591"/>
                <a:ext cx="857160" cy="5378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EF99251F-AE4B-B532-EA9D-389DB4B7F44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7286371" y="4514951"/>
                  <a:ext cx="874800" cy="55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10925DBC-9BDB-CB4D-5640-BD09403B4BDA}"/>
                    </a:ext>
                  </a:extLst>
                </p14:cNvPr>
                <p14:cNvContentPartPr/>
                <p14:nvPr/>
              </p14:nvContentPartPr>
              <p14:xfrm>
                <a:off x="7880731" y="4584791"/>
                <a:ext cx="360" cy="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10925DBC-9BDB-CB4D-5640-BD09403B4BD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871731" y="45761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000AF4E-14D2-8076-817A-9AAD28734697}"/>
                    </a:ext>
                  </a:extLst>
                </p14:cNvPr>
                <p14:cNvContentPartPr/>
                <p14:nvPr/>
              </p14:nvContentPartPr>
              <p14:xfrm>
                <a:off x="8245771" y="4831751"/>
                <a:ext cx="34920" cy="835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000AF4E-14D2-8076-817A-9AAD28734697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8236771" y="4823111"/>
                  <a:ext cx="5256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8988589D-8EE9-2DD5-6B34-7D0081658111}"/>
                    </a:ext>
                  </a:extLst>
                </p14:cNvPr>
                <p14:cNvContentPartPr/>
                <p14:nvPr/>
              </p14:nvContentPartPr>
              <p14:xfrm>
                <a:off x="8402011" y="4429631"/>
                <a:ext cx="404640" cy="3513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8988589D-8EE9-2DD5-6B34-7D008165811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8393371" y="4420991"/>
                  <a:ext cx="422280" cy="36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38C1632E-05DA-EB63-BB21-1E924E644FD7}"/>
                    </a:ext>
                  </a:extLst>
                </p14:cNvPr>
                <p14:cNvContentPartPr/>
                <p14:nvPr/>
              </p14:nvContentPartPr>
              <p14:xfrm>
                <a:off x="8411011" y="4524671"/>
                <a:ext cx="266400" cy="846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38C1632E-05DA-EB63-BB21-1E924E644FD7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8402371" y="4515671"/>
                  <a:ext cx="28404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F4F5AD8-D8C0-1018-CF86-31F7A12B3BA9}"/>
                    </a:ext>
                  </a:extLst>
                </p14:cNvPr>
                <p14:cNvContentPartPr/>
                <p14:nvPr/>
              </p14:nvContentPartPr>
              <p14:xfrm>
                <a:off x="8957491" y="4500551"/>
                <a:ext cx="1036800" cy="3790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F4F5AD8-D8C0-1018-CF86-31F7A12B3BA9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8948851" y="4491551"/>
                  <a:ext cx="1054440" cy="39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2B08C819-F5FB-3BDA-CA1E-AFC88AE56C1B}"/>
              </a:ext>
            </a:extLst>
          </p:cNvPr>
          <p:cNvGrpSpPr/>
          <p:nvPr/>
        </p:nvGrpSpPr>
        <p:grpSpPr>
          <a:xfrm>
            <a:off x="9739051" y="3981431"/>
            <a:ext cx="1660320" cy="632520"/>
            <a:chOff x="9739051" y="3981431"/>
            <a:chExt cx="1660320" cy="63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0BD811BF-4113-C9CC-752B-AC8CEAEB4396}"/>
                    </a:ext>
                  </a:extLst>
                </p14:cNvPr>
                <p14:cNvContentPartPr/>
                <p14:nvPr/>
              </p14:nvContentPartPr>
              <p14:xfrm>
                <a:off x="9739051" y="3981431"/>
                <a:ext cx="163080" cy="2700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0BD811BF-4113-C9CC-752B-AC8CEAEB4396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9730411" y="3972431"/>
                  <a:ext cx="18072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33268A24-F927-F21C-522D-2D9761432D36}"/>
                    </a:ext>
                  </a:extLst>
                </p14:cNvPr>
                <p14:cNvContentPartPr/>
                <p14:nvPr/>
              </p14:nvContentPartPr>
              <p14:xfrm>
                <a:off x="10097971" y="3984671"/>
                <a:ext cx="678600" cy="2426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33268A24-F927-F21C-522D-2D9761432D36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089331" y="3975671"/>
                  <a:ext cx="69624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119045E4-6E1E-B56D-84AB-7D597D6F31A7}"/>
                    </a:ext>
                  </a:extLst>
                </p14:cNvPr>
                <p14:cNvContentPartPr/>
                <p14:nvPr/>
              </p14:nvContentPartPr>
              <p14:xfrm>
                <a:off x="10181491" y="4315511"/>
                <a:ext cx="666720" cy="2984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119045E4-6E1E-B56D-84AB-7D597D6F31A7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0172491" y="4306871"/>
                  <a:ext cx="68436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6707C0A2-88E0-EAB9-BB7B-3E765BF40EDB}"/>
                    </a:ext>
                  </a:extLst>
                </p14:cNvPr>
                <p14:cNvContentPartPr/>
                <p14:nvPr/>
              </p14:nvContentPartPr>
              <p14:xfrm>
                <a:off x="10717891" y="4355471"/>
                <a:ext cx="169920" cy="828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6707C0A2-88E0-EAB9-BB7B-3E765BF40EDB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0709251" y="4346471"/>
                  <a:ext cx="1875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2588EFFC-0CBE-4971-73A5-6E54BCA0EF9E}"/>
                    </a:ext>
                  </a:extLst>
                </p14:cNvPr>
                <p14:cNvContentPartPr/>
                <p14:nvPr/>
              </p14:nvContentPartPr>
              <p14:xfrm>
                <a:off x="11013811" y="4221911"/>
                <a:ext cx="385560" cy="2732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2588EFFC-0CBE-4971-73A5-6E54BCA0EF9E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1004811" y="4212911"/>
                  <a:ext cx="403200" cy="29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10E657C5-5167-0642-7316-744CD707BAB4}"/>
              </a:ext>
            </a:extLst>
          </p:cNvPr>
          <p:cNvGrpSpPr/>
          <p:nvPr/>
        </p:nvGrpSpPr>
        <p:grpSpPr>
          <a:xfrm>
            <a:off x="6482851" y="4756151"/>
            <a:ext cx="1286640" cy="780840"/>
            <a:chOff x="6482851" y="4756151"/>
            <a:chExt cx="1286640" cy="78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15E88367-8BFD-275E-2AFD-35C15B79366E}"/>
                    </a:ext>
                  </a:extLst>
                </p14:cNvPr>
                <p14:cNvContentPartPr/>
                <p14:nvPr/>
              </p14:nvContentPartPr>
              <p14:xfrm>
                <a:off x="6482851" y="4847951"/>
                <a:ext cx="47520" cy="2696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15E88367-8BFD-275E-2AFD-35C15B79366E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6473851" y="4839311"/>
                  <a:ext cx="6516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4CADD7F2-D52A-AF66-905D-7D5BE0AC3D4B}"/>
                    </a:ext>
                  </a:extLst>
                </p14:cNvPr>
                <p14:cNvContentPartPr/>
                <p14:nvPr/>
              </p14:nvContentPartPr>
              <p14:xfrm>
                <a:off x="6550891" y="4809431"/>
                <a:ext cx="63720" cy="2890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4CADD7F2-D52A-AF66-905D-7D5BE0AC3D4B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6542251" y="4800791"/>
                  <a:ext cx="8136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3380F189-133E-E6BA-791F-492128C4C7AB}"/>
                    </a:ext>
                  </a:extLst>
                </p14:cNvPr>
                <p14:cNvContentPartPr/>
                <p14:nvPr/>
              </p14:nvContentPartPr>
              <p14:xfrm>
                <a:off x="6555931" y="4931471"/>
                <a:ext cx="135360" cy="266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3380F189-133E-E6BA-791F-492128C4C7AB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6546931" y="4922831"/>
                  <a:ext cx="1530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8C23346A-4E83-5C7B-A3BB-640E35BAA0B9}"/>
                    </a:ext>
                  </a:extLst>
                </p14:cNvPr>
                <p14:cNvContentPartPr/>
                <p14:nvPr/>
              </p14:nvContentPartPr>
              <p14:xfrm>
                <a:off x="6678331" y="4764071"/>
                <a:ext cx="45360" cy="2815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8C23346A-4E83-5C7B-A3BB-640E35BAA0B9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6669691" y="4755071"/>
                  <a:ext cx="6300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9AE5781-AA86-FED5-6A65-64390D7C1E0D}"/>
                    </a:ext>
                  </a:extLst>
                </p14:cNvPr>
                <p14:cNvContentPartPr/>
                <p14:nvPr/>
              </p14:nvContentPartPr>
              <p14:xfrm>
                <a:off x="6904411" y="4834271"/>
                <a:ext cx="261360" cy="1728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9AE5781-AA86-FED5-6A65-64390D7C1E0D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6895771" y="4825631"/>
                  <a:ext cx="2790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7BB64FAC-ACBA-AED0-39FE-99633A0EDFB8}"/>
                    </a:ext>
                  </a:extLst>
                </p14:cNvPr>
                <p14:cNvContentPartPr/>
                <p14:nvPr/>
              </p14:nvContentPartPr>
              <p14:xfrm>
                <a:off x="6906571" y="4756151"/>
                <a:ext cx="35280" cy="381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7BB64FAC-ACBA-AED0-39FE-99633A0EDFB8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6897571" y="4747511"/>
                  <a:ext cx="5292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098B382A-A957-8363-FF80-95CB4E08861F}"/>
                    </a:ext>
                  </a:extLst>
                </p14:cNvPr>
                <p14:cNvContentPartPr/>
                <p14:nvPr/>
              </p14:nvContentPartPr>
              <p14:xfrm>
                <a:off x="6667891" y="5045951"/>
                <a:ext cx="1101600" cy="4910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098B382A-A957-8363-FF80-95CB4E08861F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6658891" y="5036951"/>
                  <a:ext cx="1119240" cy="508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133" name="Ink 132">
                <a:extLst>
                  <a:ext uri="{FF2B5EF4-FFF2-40B4-BE49-F238E27FC236}">
                    <a16:creationId xmlns:a16="http://schemas.microsoft.com/office/drawing/2014/main" id="{B8941EA7-D522-262F-A7FB-518FDFA871AC}"/>
                  </a:ext>
                </a:extLst>
              </p14:cNvPr>
              <p14:cNvContentPartPr/>
              <p14:nvPr/>
            </p14:nvContentPartPr>
            <p14:xfrm>
              <a:off x="2151331" y="6664511"/>
              <a:ext cx="1142280" cy="108000"/>
            </p14:xfrm>
          </p:contentPart>
        </mc:Choice>
        <mc:Fallback xmlns="">
          <p:pic>
            <p:nvPicPr>
              <p:cNvPr id="133" name="Ink 132">
                <a:extLst>
                  <a:ext uri="{FF2B5EF4-FFF2-40B4-BE49-F238E27FC236}">
                    <a16:creationId xmlns:a16="http://schemas.microsoft.com/office/drawing/2014/main" id="{B8941EA7-D522-262F-A7FB-518FDFA871AC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2142331" y="6655871"/>
                <a:ext cx="1159920" cy="125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42" name="Group 141">
            <a:extLst>
              <a:ext uri="{FF2B5EF4-FFF2-40B4-BE49-F238E27FC236}">
                <a16:creationId xmlns:a16="http://schemas.microsoft.com/office/drawing/2014/main" id="{BEC1B844-AEF4-9BD5-352A-56AC4E498815}"/>
              </a:ext>
            </a:extLst>
          </p:cNvPr>
          <p:cNvGrpSpPr/>
          <p:nvPr/>
        </p:nvGrpSpPr>
        <p:grpSpPr>
          <a:xfrm>
            <a:off x="191851" y="5786471"/>
            <a:ext cx="1593720" cy="970560"/>
            <a:chOff x="191851" y="5786471"/>
            <a:chExt cx="1593720" cy="97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D13ED1A-C373-82C1-3D01-3B2539192DC0}"/>
                    </a:ext>
                  </a:extLst>
                </p14:cNvPr>
                <p14:cNvContentPartPr/>
                <p14:nvPr/>
              </p14:nvContentPartPr>
              <p14:xfrm>
                <a:off x="835531" y="6595391"/>
                <a:ext cx="162360" cy="1461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D13ED1A-C373-82C1-3D01-3B2539192DC0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26531" y="6586391"/>
                  <a:ext cx="1800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D3E549F6-AFBD-1CE8-E3DE-E66F82C2ED01}"/>
                    </a:ext>
                  </a:extLst>
                </p14:cNvPr>
                <p14:cNvContentPartPr/>
                <p14:nvPr/>
              </p14:nvContentPartPr>
              <p14:xfrm>
                <a:off x="1050811" y="6457511"/>
                <a:ext cx="141480" cy="2995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D3E549F6-AFBD-1CE8-E3DE-E66F82C2ED01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41811" y="6448871"/>
                  <a:ext cx="159120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1C44BE1E-1EC4-6D95-BDED-FB54C8C14BF2}"/>
                    </a:ext>
                  </a:extLst>
                </p14:cNvPr>
                <p14:cNvContentPartPr/>
                <p14:nvPr/>
              </p14:nvContentPartPr>
              <p14:xfrm>
                <a:off x="1167811" y="6624191"/>
                <a:ext cx="120240" cy="9072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1C44BE1E-1EC4-6D95-BDED-FB54C8C14BF2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159171" y="6615191"/>
                  <a:ext cx="1378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6B1F50F5-2C97-E772-0AC3-657AF2DE82E2}"/>
                    </a:ext>
                  </a:extLst>
                </p14:cNvPr>
                <p14:cNvContentPartPr/>
                <p14:nvPr/>
              </p14:nvContentPartPr>
              <p14:xfrm>
                <a:off x="1445371" y="6424031"/>
                <a:ext cx="66600" cy="2966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6B1F50F5-2C97-E772-0AC3-657AF2DE82E2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436731" y="6415031"/>
                  <a:ext cx="842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660CD47D-6124-9165-C59D-1180519E5A2A}"/>
                    </a:ext>
                  </a:extLst>
                </p14:cNvPr>
                <p14:cNvContentPartPr/>
                <p14:nvPr/>
              </p14:nvContentPartPr>
              <p14:xfrm>
                <a:off x="1562371" y="6402071"/>
                <a:ext cx="77400" cy="3326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660CD47D-6124-9165-C59D-1180519E5A2A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553371" y="6393431"/>
                  <a:ext cx="9504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53FBAFFE-3C10-3033-FB3B-68EA317C861E}"/>
                    </a:ext>
                  </a:extLst>
                </p14:cNvPr>
                <p14:cNvContentPartPr/>
                <p14:nvPr/>
              </p14:nvContentPartPr>
              <p14:xfrm>
                <a:off x="1562011" y="6562631"/>
                <a:ext cx="173520" cy="147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53FBAFFE-3C10-3033-FB3B-68EA317C861E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553011" y="6553631"/>
                  <a:ext cx="1911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4FF5669-9040-3167-B566-1A7F6F15AD01}"/>
                    </a:ext>
                  </a:extLst>
                </p14:cNvPr>
                <p14:cNvContentPartPr/>
                <p14:nvPr/>
              </p14:nvContentPartPr>
              <p14:xfrm>
                <a:off x="1705291" y="6389111"/>
                <a:ext cx="80280" cy="3315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4FF5669-9040-3167-B566-1A7F6F15AD01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696651" y="6380111"/>
                  <a:ext cx="9792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83E90088-4F19-791A-E864-BCA372A55690}"/>
                    </a:ext>
                  </a:extLst>
                </p14:cNvPr>
                <p14:cNvContentPartPr/>
                <p14:nvPr/>
              </p14:nvContentPartPr>
              <p14:xfrm>
                <a:off x="191851" y="6186071"/>
                <a:ext cx="592560" cy="3776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83E90088-4F19-791A-E864-BCA372A55690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83211" y="6177431"/>
                  <a:ext cx="61020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A4BE650E-A88C-5F6F-E11D-9EA5302FFFA0}"/>
                    </a:ext>
                  </a:extLst>
                </p14:cNvPr>
                <p14:cNvContentPartPr/>
                <p14:nvPr/>
              </p14:nvContentPartPr>
              <p14:xfrm>
                <a:off x="247651" y="6234311"/>
                <a:ext cx="42480" cy="122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A4BE650E-A88C-5F6F-E11D-9EA5302FFFA0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39011" y="6225311"/>
                  <a:ext cx="601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B07093E4-AED6-9D89-85CD-32E0A4009159}"/>
                    </a:ext>
                  </a:extLst>
                </p14:cNvPr>
                <p14:cNvContentPartPr/>
                <p14:nvPr/>
              </p14:nvContentPartPr>
              <p14:xfrm>
                <a:off x="902851" y="5975111"/>
                <a:ext cx="198720" cy="3204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B07093E4-AED6-9D89-85CD-32E0A4009159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93851" y="5966471"/>
                  <a:ext cx="21636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40A05A07-E208-1860-B3AB-B3E6AD1CCB64}"/>
                    </a:ext>
                  </a:extLst>
                </p14:cNvPr>
                <p14:cNvContentPartPr/>
                <p14:nvPr/>
              </p14:nvContentPartPr>
              <p14:xfrm>
                <a:off x="1224691" y="6152591"/>
                <a:ext cx="80280" cy="1562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40A05A07-E208-1860-B3AB-B3E6AD1CCB64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216051" y="6143591"/>
                  <a:ext cx="9792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AB5E8BC9-B964-7F1A-980D-789DF551254E}"/>
                    </a:ext>
                  </a:extLst>
                </p14:cNvPr>
                <p14:cNvContentPartPr/>
                <p14:nvPr/>
              </p14:nvContentPartPr>
              <p14:xfrm>
                <a:off x="1411891" y="5904551"/>
                <a:ext cx="79200" cy="2152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AB5E8BC9-B964-7F1A-980D-789DF551254E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402891" y="5895551"/>
                  <a:ext cx="9684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C3B89EC6-1602-EEFD-F94B-D0211C643ACD}"/>
                    </a:ext>
                  </a:extLst>
                </p14:cNvPr>
                <p14:cNvContentPartPr/>
                <p14:nvPr/>
              </p14:nvContentPartPr>
              <p14:xfrm>
                <a:off x="1322611" y="5786471"/>
                <a:ext cx="262080" cy="1522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C3B89EC6-1602-EEFD-F94B-D0211C643ACD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313971" y="5777831"/>
                  <a:ext cx="279720" cy="16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F844CE8-FEE4-92B4-6251-BB1203EB9A7A}"/>
              </a:ext>
            </a:extLst>
          </p:cNvPr>
          <p:cNvGrpSpPr/>
          <p:nvPr/>
        </p:nvGrpSpPr>
        <p:grpSpPr>
          <a:xfrm>
            <a:off x="8610811" y="1895231"/>
            <a:ext cx="506880" cy="210960"/>
            <a:chOff x="8610811" y="1895231"/>
            <a:chExt cx="506880" cy="21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E2D93594-B3EF-C721-BAF9-47D900B67740}"/>
                    </a:ext>
                  </a:extLst>
                </p14:cNvPr>
                <p14:cNvContentPartPr/>
                <p14:nvPr/>
              </p14:nvContentPartPr>
              <p14:xfrm>
                <a:off x="8610811" y="1895231"/>
                <a:ext cx="202320" cy="651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E2D93594-B3EF-C721-BAF9-47D900B67740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601811" y="1886231"/>
                  <a:ext cx="21996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09D3C103-971E-33F5-06D5-E010905F7441}"/>
                    </a:ext>
                  </a:extLst>
                </p14:cNvPr>
                <p14:cNvContentPartPr/>
                <p14:nvPr/>
              </p14:nvContentPartPr>
              <p14:xfrm>
                <a:off x="8706931" y="1937351"/>
                <a:ext cx="53280" cy="1342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09D3C103-971E-33F5-06D5-E010905F7441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8697931" y="1928711"/>
                  <a:ext cx="7092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8E416138-1016-5623-5B43-95D0B7D023B2}"/>
                    </a:ext>
                  </a:extLst>
                </p14:cNvPr>
                <p14:cNvContentPartPr/>
                <p14:nvPr/>
              </p14:nvContentPartPr>
              <p14:xfrm>
                <a:off x="8839411" y="1908191"/>
                <a:ext cx="278280" cy="1980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8E416138-1016-5623-5B43-95D0B7D023B2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8830411" y="1899191"/>
                  <a:ext cx="29592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09067EF-7468-4A7A-23B3-1B2A12DD4AE9}"/>
                    </a:ext>
                  </a:extLst>
                </p14:cNvPr>
                <p14:cNvContentPartPr/>
                <p14:nvPr/>
              </p14:nvContentPartPr>
              <p14:xfrm>
                <a:off x="9038131" y="1961831"/>
                <a:ext cx="360" cy="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09067EF-7468-4A7A-23B3-1B2A12DD4AE9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029491" y="195319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29D223-F4DF-DA85-C6C8-5A9335B85975}"/>
              </a:ext>
            </a:extLst>
          </p:cNvPr>
          <p:cNvGrpSpPr/>
          <p:nvPr/>
        </p:nvGrpSpPr>
        <p:grpSpPr>
          <a:xfrm>
            <a:off x="9264931" y="1842671"/>
            <a:ext cx="838440" cy="317520"/>
            <a:chOff x="9264931" y="1842671"/>
            <a:chExt cx="838440" cy="31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EC15DD9F-6902-FBAE-EF06-E57544A64CA2}"/>
                    </a:ext>
                  </a:extLst>
                </p14:cNvPr>
                <p14:cNvContentPartPr/>
                <p14:nvPr/>
              </p14:nvContentPartPr>
              <p14:xfrm>
                <a:off x="9264931" y="1842671"/>
                <a:ext cx="838440" cy="3175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EC15DD9F-6902-FBAE-EF06-E57544A64CA2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255931" y="1833671"/>
                  <a:ext cx="85608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4F7729D-22AF-2736-6CAF-8A953F4B8923}"/>
                    </a:ext>
                  </a:extLst>
                </p14:cNvPr>
                <p14:cNvContentPartPr/>
                <p14:nvPr/>
              </p14:nvContentPartPr>
              <p14:xfrm>
                <a:off x="9957211" y="1931231"/>
                <a:ext cx="360" cy="3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4F7729D-22AF-2736-6CAF-8A953F4B8923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948211" y="19222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35ECBBD7-0487-3600-76C3-C53523ECD4DA}"/>
                    </a:ext>
                  </a:extLst>
                </p14:cNvPr>
                <p14:cNvContentPartPr/>
                <p14:nvPr/>
              </p14:nvContentPartPr>
              <p14:xfrm>
                <a:off x="9793411" y="1929791"/>
                <a:ext cx="119520" cy="12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35ECBBD7-0487-3600-76C3-C53523ECD4DA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9784411" y="1921151"/>
                  <a:ext cx="1371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CF446AB-3C48-C83C-6FAA-893ABF2D0047}"/>
                    </a:ext>
                  </a:extLst>
                </p14:cNvPr>
                <p14:cNvContentPartPr/>
                <p14:nvPr/>
              </p14:nvContentPartPr>
              <p14:xfrm>
                <a:off x="9655531" y="1909631"/>
                <a:ext cx="33840" cy="122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CF446AB-3C48-C83C-6FAA-893ABF2D0047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9646531" y="1900631"/>
                  <a:ext cx="51480" cy="2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9FEBB80-F180-C7C4-0722-B1AA49F0A742}"/>
              </a:ext>
            </a:extLst>
          </p:cNvPr>
          <p:cNvGrpSpPr/>
          <p:nvPr/>
        </p:nvGrpSpPr>
        <p:grpSpPr>
          <a:xfrm>
            <a:off x="10321531" y="1762031"/>
            <a:ext cx="1337040" cy="368640"/>
            <a:chOff x="10321531" y="1762031"/>
            <a:chExt cx="1337040" cy="36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3C7929E-A797-8208-0699-A88ED11C0784}"/>
                    </a:ext>
                  </a:extLst>
                </p14:cNvPr>
                <p14:cNvContentPartPr/>
                <p14:nvPr/>
              </p14:nvContentPartPr>
              <p14:xfrm>
                <a:off x="10321531" y="1762031"/>
                <a:ext cx="987480" cy="3686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3C7929E-A797-8208-0699-A88ED11C0784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0312531" y="1753031"/>
                  <a:ext cx="1005120" cy="38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DD6ED79-CECB-CDF2-51B9-8DB88FDEF092}"/>
                    </a:ext>
                  </a:extLst>
                </p14:cNvPr>
                <p14:cNvContentPartPr/>
                <p14:nvPr/>
              </p14:nvContentPartPr>
              <p14:xfrm>
                <a:off x="11140531" y="1868231"/>
                <a:ext cx="360" cy="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DD6ED79-CECB-CDF2-51B9-8DB88FDEF092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1131531" y="18592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BCD844D1-BF27-9AC1-E740-1F2A4BF66EA1}"/>
                    </a:ext>
                  </a:extLst>
                </p14:cNvPr>
                <p14:cNvContentPartPr/>
                <p14:nvPr/>
              </p14:nvContentPartPr>
              <p14:xfrm>
                <a:off x="10959811" y="1869671"/>
                <a:ext cx="147240" cy="13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BCD844D1-BF27-9AC1-E740-1F2A4BF66EA1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0951171" y="1860671"/>
                  <a:ext cx="1648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14E3F12-F931-600B-D4F7-051F42EA8130}"/>
                    </a:ext>
                  </a:extLst>
                </p14:cNvPr>
                <p14:cNvContentPartPr/>
                <p14:nvPr/>
              </p14:nvContentPartPr>
              <p14:xfrm>
                <a:off x="10876651" y="1863911"/>
                <a:ext cx="360" cy="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14E3F12-F931-600B-D4F7-051F42EA8130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0867651" y="18552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B98A409-9102-161B-6EF0-66B8016C1719}"/>
                    </a:ext>
                  </a:extLst>
                </p14:cNvPr>
                <p14:cNvContentPartPr/>
                <p14:nvPr/>
              </p14:nvContentPartPr>
              <p14:xfrm>
                <a:off x="11417731" y="1959311"/>
                <a:ext cx="240840" cy="1296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B98A409-9102-161B-6EF0-66B8016C1719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1408731" y="1950671"/>
                  <a:ext cx="25848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28796B6-A81F-B224-CD2B-DD9BB47D334B}"/>
                    </a:ext>
                  </a:extLst>
                </p14:cNvPr>
                <p14:cNvContentPartPr/>
                <p14:nvPr/>
              </p14:nvContentPartPr>
              <p14:xfrm>
                <a:off x="11494411" y="1923671"/>
                <a:ext cx="36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28796B6-A81F-B224-CD2B-DD9BB47D334B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1485771" y="19146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39B15BB-08E0-0923-6F8E-95AE96AE5769}"/>
              </a:ext>
            </a:extLst>
          </p:cNvPr>
          <p:cNvGrpSpPr/>
          <p:nvPr/>
        </p:nvGrpSpPr>
        <p:grpSpPr>
          <a:xfrm>
            <a:off x="8628091" y="2188631"/>
            <a:ext cx="463680" cy="311040"/>
            <a:chOff x="8628091" y="2188631"/>
            <a:chExt cx="463680" cy="31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78BF643-DCCA-DF46-D483-F26C4C3C0D7C}"/>
                    </a:ext>
                  </a:extLst>
                </p14:cNvPr>
                <p14:cNvContentPartPr/>
                <p14:nvPr/>
              </p14:nvContentPartPr>
              <p14:xfrm>
                <a:off x="8632411" y="2188631"/>
                <a:ext cx="459360" cy="3110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78BF643-DCCA-DF46-D483-F26C4C3C0D7C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8623411" y="2179991"/>
                  <a:ext cx="47700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F4E4EC3-9746-5823-EDE0-D82D30B9E591}"/>
                    </a:ext>
                  </a:extLst>
                </p14:cNvPr>
                <p14:cNvContentPartPr/>
                <p14:nvPr/>
              </p14:nvContentPartPr>
              <p14:xfrm>
                <a:off x="8628091" y="2367191"/>
                <a:ext cx="254520" cy="21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F4E4EC3-9746-5823-EDE0-D82D30B9E591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8619091" y="2358191"/>
                  <a:ext cx="272160" cy="39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F302FB7-2DF2-0690-DA14-1A288FB90C25}"/>
                  </a:ext>
                </a:extLst>
              </p14:cNvPr>
              <p14:cNvContentPartPr/>
              <p14:nvPr/>
            </p14:nvContentPartPr>
            <p14:xfrm>
              <a:off x="9200491" y="2352431"/>
              <a:ext cx="714240" cy="13644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F302FB7-2DF2-0690-DA14-1A288FB90C25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9191851" y="2343791"/>
                <a:ext cx="731880" cy="15408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1262D84E-B732-A307-A717-0E5F9E39A30D}"/>
              </a:ext>
            </a:extLst>
          </p:cNvPr>
          <p:cNvGrpSpPr/>
          <p:nvPr/>
        </p:nvGrpSpPr>
        <p:grpSpPr>
          <a:xfrm>
            <a:off x="10160971" y="2189711"/>
            <a:ext cx="976320" cy="267120"/>
            <a:chOff x="10160971" y="2189711"/>
            <a:chExt cx="976320" cy="26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C7649B6C-581F-5272-3FF1-C8C7C255906B}"/>
                    </a:ext>
                  </a:extLst>
                </p14:cNvPr>
                <p14:cNvContentPartPr/>
                <p14:nvPr/>
              </p14:nvContentPartPr>
              <p14:xfrm>
                <a:off x="10160971" y="2189711"/>
                <a:ext cx="976320" cy="2671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C7649B6C-581F-5272-3FF1-C8C7C255906B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0152331" y="2181071"/>
                  <a:ext cx="99396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DD107F21-A5D9-6468-7BA2-093DC4D2858B}"/>
                    </a:ext>
                  </a:extLst>
                </p14:cNvPr>
                <p14:cNvContentPartPr/>
                <p14:nvPr/>
              </p14:nvContentPartPr>
              <p14:xfrm>
                <a:off x="10640131" y="2337671"/>
                <a:ext cx="196200" cy="248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DD107F21-A5D9-6468-7BA2-093DC4D2858B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0631131" y="2329031"/>
                  <a:ext cx="213840" cy="42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0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96D746A2-FC06-7666-DD84-163941A3DEB8}"/>
                  </a:ext>
                </a:extLst>
              </p14:cNvPr>
              <p14:cNvContentPartPr/>
              <p14:nvPr/>
            </p14:nvContentPartPr>
            <p14:xfrm>
              <a:off x="11347891" y="2281871"/>
              <a:ext cx="328320" cy="12780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96D746A2-FC06-7666-DD84-163941A3DEB8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11339251" y="2273231"/>
                <a:ext cx="34596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ACB72FBF-A522-E1FC-E515-77460157D867}"/>
                  </a:ext>
                </a:extLst>
              </p14:cNvPr>
              <p14:cNvContentPartPr/>
              <p14:nvPr/>
            </p14:nvContentPartPr>
            <p14:xfrm>
              <a:off x="10282651" y="2722871"/>
              <a:ext cx="119520" cy="10116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ACB72FBF-A522-E1FC-E515-77460157D867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10273651" y="2713871"/>
                <a:ext cx="137160" cy="11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016C7F5C-0468-5A75-D11A-FCB8D09A3304}"/>
                  </a:ext>
                </a:extLst>
              </p14:cNvPr>
              <p14:cNvContentPartPr/>
              <p14:nvPr/>
            </p14:nvContentPartPr>
            <p14:xfrm>
              <a:off x="10673611" y="2813591"/>
              <a:ext cx="29160" cy="1836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016C7F5C-0468-5A75-D11A-FCB8D09A3304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10664971" y="2804951"/>
                <a:ext cx="468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6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5525DBD5-DF40-DA23-9B07-6BB8FDE4BCEB}"/>
                  </a:ext>
                </a:extLst>
              </p14:cNvPr>
              <p14:cNvContentPartPr/>
              <p14:nvPr/>
            </p14:nvContentPartPr>
            <p14:xfrm>
              <a:off x="8598571" y="2991791"/>
              <a:ext cx="502920" cy="24984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5525DBD5-DF40-DA23-9B07-6BB8FDE4BCEB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8589931" y="2982791"/>
                <a:ext cx="520560" cy="26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1C7B79E5-D1A5-432F-54DE-C4E705FC6E0B}"/>
                  </a:ext>
                </a:extLst>
              </p14:cNvPr>
              <p14:cNvContentPartPr/>
              <p14:nvPr/>
            </p14:nvContentPartPr>
            <p14:xfrm>
              <a:off x="9277531" y="2975951"/>
              <a:ext cx="443520" cy="22464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1C7B79E5-D1A5-432F-54DE-C4E705FC6E0B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9268531" y="2966951"/>
                <a:ext cx="461160" cy="242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45" name="Group 144">
            <a:extLst>
              <a:ext uri="{FF2B5EF4-FFF2-40B4-BE49-F238E27FC236}">
                <a16:creationId xmlns:a16="http://schemas.microsoft.com/office/drawing/2014/main" id="{7CA1BCA9-27AD-DC69-4CD9-45166AC12D2A}"/>
              </a:ext>
            </a:extLst>
          </p:cNvPr>
          <p:cNvGrpSpPr/>
          <p:nvPr/>
        </p:nvGrpSpPr>
        <p:grpSpPr>
          <a:xfrm>
            <a:off x="4741531" y="4222991"/>
            <a:ext cx="941040" cy="695520"/>
            <a:chOff x="4741531" y="4222991"/>
            <a:chExt cx="941040" cy="69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A2B099FE-5413-4758-834D-B0732E54F223}"/>
                    </a:ext>
                  </a:extLst>
                </p14:cNvPr>
                <p14:cNvContentPartPr/>
                <p14:nvPr/>
              </p14:nvContentPartPr>
              <p14:xfrm>
                <a:off x="4811371" y="4257191"/>
                <a:ext cx="364680" cy="2473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A2B099FE-5413-4758-834D-B0732E54F223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4802371" y="4248191"/>
                  <a:ext cx="382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760FA925-CCEB-24B5-0FF4-E8D4161CA94C}"/>
                    </a:ext>
                  </a:extLst>
                </p14:cNvPr>
                <p14:cNvContentPartPr/>
                <p14:nvPr/>
              </p14:nvContentPartPr>
              <p14:xfrm>
                <a:off x="5308891" y="4222991"/>
                <a:ext cx="373680" cy="3081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760FA925-CCEB-24B5-0FF4-E8D4161CA94C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5299891" y="4214351"/>
                  <a:ext cx="39132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74B4A1EB-724C-4615-0109-CF4DF9D475F3}"/>
                    </a:ext>
                  </a:extLst>
                </p14:cNvPr>
                <p14:cNvContentPartPr/>
                <p14:nvPr/>
              </p14:nvContentPartPr>
              <p14:xfrm>
                <a:off x="5227531" y="4288871"/>
                <a:ext cx="206640" cy="327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74B4A1EB-724C-4615-0109-CF4DF9D475F3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5218891" y="4279871"/>
                  <a:ext cx="2242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B3A136FD-A4AE-A97D-2574-38666C10DA9B}"/>
                    </a:ext>
                  </a:extLst>
                </p14:cNvPr>
                <p14:cNvContentPartPr/>
                <p14:nvPr/>
              </p14:nvContentPartPr>
              <p14:xfrm>
                <a:off x="4741531" y="4642391"/>
                <a:ext cx="302400" cy="27612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B3A136FD-A4AE-A97D-2574-38666C10DA9B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732891" y="4633751"/>
                  <a:ext cx="32004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A9E6FDE1-EBDC-A80D-268E-F3AD05670F75}"/>
                    </a:ext>
                  </a:extLst>
                </p14:cNvPr>
                <p14:cNvContentPartPr/>
                <p14:nvPr/>
              </p14:nvContentPartPr>
              <p14:xfrm>
                <a:off x="5173171" y="4665431"/>
                <a:ext cx="210600" cy="712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A9E6FDE1-EBDC-A80D-268E-F3AD05670F75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5164171" y="4656431"/>
                  <a:ext cx="22824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18284B9C-AD85-C951-58B9-31C1003054E1}"/>
                    </a:ext>
                  </a:extLst>
                </p14:cNvPr>
                <p14:cNvContentPartPr/>
                <p14:nvPr/>
              </p14:nvContentPartPr>
              <p14:xfrm>
                <a:off x="5257051" y="4735271"/>
                <a:ext cx="83880" cy="1105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18284B9C-AD85-C951-58B9-31C1003054E1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5248411" y="4726631"/>
                  <a:ext cx="1015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27B4E4C0-06F7-FB07-4DA6-0695FDD4CAE2}"/>
                    </a:ext>
                  </a:extLst>
                </p14:cNvPr>
                <p14:cNvContentPartPr/>
                <p14:nvPr/>
              </p14:nvContentPartPr>
              <p14:xfrm>
                <a:off x="5283691" y="4781711"/>
                <a:ext cx="70920" cy="230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27B4E4C0-06F7-FB07-4DA6-0695FDD4CAE2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5274691" y="4773071"/>
                  <a:ext cx="885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BF77BB0C-390B-A229-817F-FB8CC3852083}"/>
                    </a:ext>
                  </a:extLst>
                </p14:cNvPr>
                <p14:cNvContentPartPr/>
                <p14:nvPr/>
              </p14:nvContentPartPr>
              <p14:xfrm>
                <a:off x="5257771" y="4594871"/>
                <a:ext cx="108360" cy="5256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BF77BB0C-390B-A229-817F-FB8CC385208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5248771" y="4586231"/>
                  <a:ext cx="12600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A00A7A0D-2F26-F449-5227-806AF744FFE7}"/>
                    </a:ext>
                  </a:extLst>
                </p14:cNvPr>
                <p14:cNvContentPartPr/>
                <p14:nvPr/>
              </p14:nvContentPartPr>
              <p14:xfrm>
                <a:off x="5397451" y="4835351"/>
                <a:ext cx="38520" cy="6660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A00A7A0D-2F26-F449-5227-806AF744FFE7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5388451" y="4826711"/>
                  <a:ext cx="56160" cy="84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927A125A-C71B-377D-8E83-6FE577553115}"/>
              </a:ext>
            </a:extLst>
          </p:cNvPr>
          <p:cNvGrpSpPr/>
          <p:nvPr/>
        </p:nvGrpSpPr>
        <p:grpSpPr>
          <a:xfrm>
            <a:off x="8678491" y="2519831"/>
            <a:ext cx="2952360" cy="672120"/>
            <a:chOff x="8678491" y="2519831"/>
            <a:chExt cx="2952360" cy="672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F4050C3-DC60-5C78-DCFC-B19C66FB3933}"/>
                    </a:ext>
                  </a:extLst>
                </p14:cNvPr>
                <p14:cNvContentPartPr/>
                <p14:nvPr/>
              </p14:nvContentPartPr>
              <p14:xfrm>
                <a:off x="8678491" y="2607671"/>
                <a:ext cx="1023840" cy="1911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F4050C3-DC60-5C78-DCFC-B19C66FB3933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8669851" y="2598671"/>
                  <a:ext cx="104148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2578F0F5-2D27-9C88-6771-C2693640D213}"/>
                    </a:ext>
                  </a:extLst>
                </p14:cNvPr>
                <p14:cNvContentPartPr/>
                <p14:nvPr/>
              </p14:nvContentPartPr>
              <p14:xfrm>
                <a:off x="9260611" y="2642231"/>
                <a:ext cx="25200" cy="82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2578F0F5-2D27-9C88-6771-C2693640D213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251971" y="2633231"/>
                  <a:ext cx="428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D6607B3-CA52-F6B3-233F-3EBC1B35544D}"/>
                    </a:ext>
                  </a:extLst>
                </p14:cNvPr>
                <p14:cNvContentPartPr/>
                <p14:nvPr/>
              </p14:nvContentPartPr>
              <p14:xfrm>
                <a:off x="9948571" y="2593271"/>
                <a:ext cx="200880" cy="954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D6607B3-CA52-F6B3-233F-3EBC1B35544D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9939931" y="2584271"/>
                  <a:ext cx="2185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C2F6D0D8-3533-71CE-0C2D-D1A7E74460F8}"/>
                    </a:ext>
                  </a:extLst>
                </p14:cNvPr>
                <p14:cNvContentPartPr/>
                <p14:nvPr/>
              </p14:nvContentPartPr>
              <p14:xfrm>
                <a:off x="10054411" y="2654111"/>
                <a:ext cx="77040" cy="1526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C2F6D0D8-3533-71CE-0C2D-D1A7E74460F8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0045411" y="2645111"/>
                  <a:ext cx="9468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475637C-35DE-9EB4-0D72-FA6E09D5BF65}"/>
                    </a:ext>
                  </a:extLst>
                </p14:cNvPr>
                <p14:cNvContentPartPr/>
                <p14:nvPr/>
              </p14:nvContentPartPr>
              <p14:xfrm>
                <a:off x="10033171" y="2700191"/>
                <a:ext cx="136080" cy="118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475637C-35DE-9EB4-0D72-FA6E09D5BF65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0024531" y="2691191"/>
                  <a:ext cx="1537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D9B3501-3629-413C-0FE2-489DCF5541E1}"/>
                    </a:ext>
                  </a:extLst>
                </p14:cNvPr>
                <p14:cNvContentPartPr/>
                <p14:nvPr/>
              </p14:nvContentPartPr>
              <p14:xfrm>
                <a:off x="10380211" y="2600111"/>
                <a:ext cx="208800" cy="478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D9B3501-3629-413C-0FE2-489DCF5541E1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0371571" y="2591471"/>
                  <a:ext cx="2264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26C19D55-B1DA-5649-4AC3-E03CB71C0D68}"/>
                    </a:ext>
                  </a:extLst>
                </p14:cNvPr>
                <p14:cNvContentPartPr/>
                <p14:nvPr/>
              </p14:nvContentPartPr>
              <p14:xfrm>
                <a:off x="10506571" y="2658071"/>
                <a:ext cx="56520" cy="1418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26C19D55-B1DA-5649-4AC3-E03CB71C0D68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0497571" y="2649071"/>
                  <a:ext cx="7416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B329F03-C142-D674-9BAB-B2F24A599807}"/>
                    </a:ext>
                  </a:extLst>
                </p14:cNvPr>
                <p14:cNvContentPartPr/>
                <p14:nvPr/>
              </p14:nvContentPartPr>
              <p14:xfrm>
                <a:off x="10491811" y="2714591"/>
                <a:ext cx="119160" cy="72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B329F03-C142-D674-9BAB-B2F24A599807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0482811" y="2705591"/>
                  <a:ext cx="1368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AE42BC9-8799-AA75-86DE-D1255E4D0BCC}"/>
                    </a:ext>
                  </a:extLst>
                </p14:cNvPr>
                <p14:cNvContentPartPr/>
                <p14:nvPr/>
              </p14:nvContentPartPr>
              <p14:xfrm>
                <a:off x="10460131" y="2519831"/>
                <a:ext cx="128880" cy="514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AE42BC9-8799-AA75-86DE-D1255E4D0BCC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0451491" y="2510831"/>
                  <a:ext cx="14652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AC76823F-D7B9-95B2-0D7A-441D34B2146B}"/>
                    </a:ext>
                  </a:extLst>
                </p14:cNvPr>
                <p14:cNvContentPartPr/>
                <p14:nvPr/>
              </p14:nvContentPartPr>
              <p14:xfrm>
                <a:off x="9868291" y="2928431"/>
                <a:ext cx="806400" cy="2635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AC76823F-D7B9-95B2-0D7A-441D34B2146B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859291" y="2919791"/>
                  <a:ext cx="82404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7A625AAE-6266-4CA9-C271-3DB3EEDBEC06}"/>
                    </a:ext>
                  </a:extLst>
                </p14:cNvPr>
                <p14:cNvContentPartPr/>
                <p14:nvPr/>
              </p14:nvContentPartPr>
              <p14:xfrm>
                <a:off x="10199131" y="2975231"/>
                <a:ext cx="281880" cy="345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7A625AAE-6266-4CA9-C271-3DB3EEDBEC06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0190491" y="2966591"/>
                  <a:ext cx="29952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2C1478AE-DC85-A4BC-6FBC-661CBEAA440F}"/>
                    </a:ext>
                  </a:extLst>
                </p14:cNvPr>
                <p14:cNvContentPartPr/>
                <p14:nvPr/>
              </p14:nvContentPartPr>
              <p14:xfrm>
                <a:off x="10765051" y="3152351"/>
                <a:ext cx="45360" cy="363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2C1478AE-DC85-A4BC-6FBC-661CBEAA440F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0756411" y="3143351"/>
                  <a:ext cx="630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26DE1CE4-742B-08E0-2CCE-6A61625D7AB4}"/>
                    </a:ext>
                  </a:extLst>
                </p14:cNvPr>
                <p14:cNvContentPartPr/>
                <p14:nvPr/>
              </p14:nvContentPartPr>
              <p14:xfrm>
                <a:off x="10917691" y="2656991"/>
                <a:ext cx="91800" cy="1083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26DE1CE4-742B-08E0-2CCE-6A61625D7AB4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0908691" y="2647991"/>
                  <a:ext cx="109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9BFA06BA-33B3-7FD7-3F4B-804BBC0FEC75}"/>
                    </a:ext>
                  </a:extLst>
                </p14:cNvPr>
                <p14:cNvContentPartPr/>
                <p14:nvPr/>
              </p14:nvContentPartPr>
              <p14:xfrm>
                <a:off x="11001931" y="2721071"/>
                <a:ext cx="129240" cy="709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9BFA06BA-33B3-7FD7-3F4B-804BBC0FEC75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0992931" y="2712071"/>
                  <a:ext cx="1468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E7CB888B-5264-5BC9-2E72-8BF3A6ABE142}"/>
                    </a:ext>
                  </a:extLst>
                </p14:cNvPr>
                <p14:cNvContentPartPr/>
                <p14:nvPr/>
              </p14:nvContentPartPr>
              <p14:xfrm>
                <a:off x="11245651" y="2641871"/>
                <a:ext cx="201600" cy="23364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E7CB888B-5264-5BC9-2E72-8BF3A6ABE142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1237011" y="2632871"/>
                  <a:ext cx="21924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5627C9E5-F5AD-9F1C-25B7-BAFBE898F1CA}"/>
                    </a:ext>
                  </a:extLst>
                </p14:cNvPr>
                <p14:cNvContentPartPr/>
                <p14:nvPr/>
              </p14:nvContentPartPr>
              <p14:xfrm>
                <a:off x="10823731" y="2543591"/>
                <a:ext cx="196200" cy="39708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5627C9E5-F5AD-9F1C-25B7-BAFBE898F1CA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0814731" y="2534591"/>
                  <a:ext cx="213840" cy="41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BC1CC856-191D-920F-B1F2-1DD55480BB7A}"/>
                    </a:ext>
                  </a:extLst>
                </p14:cNvPr>
                <p14:cNvContentPartPr/>
                <p14:nvPr/>
              </p14:nvContentPartPr>
              <p14:xfrm>
                <a:off x="11505931" y="2545391"/>
                <a:ext cx="124920" cy="42732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BC1CC856-191D-920F-B1F2-1DD55480BB7A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1497291" y="2536391"/>
                  <a:ext cx="142560" cy="444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2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96D9B82A-12A2-AE1F-CFD4-CF367E5FB4E5}"/>
                  </a:ext>
                </a:extLst>
              </p14:cNvPr>
              <p14:cNvContentPartPr/>
              <p14:nvPr/>
            </p14:nvContentPartPr>
            <p14:xfrm>
              <a:off x="151891" y="6015791"/>
              <a:ext cx="972000" cy="529920"/>
            </p14:xfrm>
          </p:contentPart>
        </mc:Choice>
        <mc:Fallback xmlns=""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96D9B82A-12A2-AE1F-CFD4-CF367E5FB4E5}"/>
                  </a:ext>
                </a:extLst>
              </p:cNvPr>
              <p:cNvPicPr/>
              <p:nvPr/>
            </p:nvPicPr>
            <p:blipFill>
              <a:blip r:embed="rId283"/>
              <a:stretch>
                <a:fillRect/>
              </a:stretch>
            </p:blipFill>
            <p:spPr>
              <a:xfrm>
                <a:off x="97891" y="5907791"/>
                <a:ext cx="1079640" cy="74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4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A28C374D-1E12-33A9-CFCA-DA1578FF90AA}"/>
                  </a:ext>
                </a:extLst>
              </p14:cNvPr>
              <p14:cNvContentPartPr/>
              <p14:nvPr/>
            </p14:nvContentPartPr>
            <p14:xfrm>
              <a:off x="3812371" y="6260231"/>
              <a:ext cx="331560" cy="329040"/>
            </p14:xfrm>
          </p:contentPart>
        </mc:Choice>
        <mc:Fallback xmlns=""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A28C374D-1E12-33A9-CFCA-DA1578FF90AA}"/>
                  </a:ext>
                </a:extLst>
              </p:cNvPr>
              <p:cNvPicPr/>
              <p:nvPr/>
            </p:nvPicPr>
            <p:blipFill>
              <a:blip r:embed="rId285"/>
              <a:stretch>
                <a:fillRect/>
              </a:stretch>
            </p:blipFill>
            <p:spPr>
              <a:xfrm>
                <a:off x="3758731" y="6152591"/>
                <a:ext cx="439200" cy="54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6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id="{B05A41B7-3401-D42B-3BD1-3867CF969F0C}"/>
                  </a:ext>
                </a:extLst>
              </p14:cNvPr>
              <p14:cNvContentPartPr/>
              <p14:nvPr/>
            </p14:nvContentPartPr>
            <p14:xfrm>
              <a:off x="3844051" y="6226751"/>
              <a:ext cx="304920" cy="387720"/>
            </p14:xfrm>
          </p:contentPart>
        </mc:Choice>
        <mc:Fallback xmlns="">
          <p:pic>
            <p:nvPicPr>
              <p:cNvPr id="157" name="Ink 156">
                <a:extLst>
                  <a:ext uri="{FF2B5EF4-FFF2-40B4-BE49-F238E27FC236}">
                    <a16:creationId xmlns:a16="http://schemas.microsoft.com/office/drawing/2014/main" id="{B05A41B7-3401-D42B-3BD1-3867CF969F0C}"/>
                  </a:ext>
                </a:extLst>
              </p:cNvPr>
              <p:cNvPicPr/>
              <p:nvPr/>
            </p:nvPicPr>
            <p:blipFill>
              <a:blip r:embed="rId287"/>
              <a:stretch>
                <a:fillRect/>
              </a:stretch>
            </p:blipFill>
            <p:spPr>
              <a:xfrm>
                <a:off x="3790051" y="6119111"/>
                <a:ext cx="412560" cy="60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8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031178DD-FFA8-CFD5-7C35-BBEA66652AF3}"/>
                  </a:ext>
                </a:extLst>
              </p14:cNvPr>
              <p14:cNvContentPartPr/>
              <p14:nvPr/>
            </p14:nvContentPartPr>
            <p14:xfrm>
              <a:off x="7975771" y="4033271"/>
              <a:ext cx="1935360" cy="412920"/>
            </p14:xfrm>
          </p:contentPart>
        </mc:Choice>
        <mc:Fallback xmlns=""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031178DD-FFA8-CFD5-7C35-BBEA66652AF3}"/>
                  </a:ext>
                </a:extLst>
              </p:cNvPr>
              <p:cNvPicPr/>
              <p:nvPr/>
            </p:nvPicPr>
            <p:blipFill>
              <a:blip r:embed="rId289"/>
              <a:stretch>
                <a:fillRect/>
              </a:stretch>
            </p:blipFill>
            <p:spPr>
              <a:xfrm>
                <a:off x="7922131" y="3925271"/>
                <a:ext cx="2043000" cy="62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0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FAF44811-58F3-237D-BA28-27E2006812EA}"/>
                  </a:ext>
                </a:extLst>
              </p14:cNvPr>
              <p14:cNvContentPartPr/>
              <p14:nvPr/>
            </p14:nvContentPartPr>
            <p14:xfrm>
              <a:off x="7988011" y="4036151"/>
              <a:ext cx="1597320" cy="319680"/>
            </p14:xfrm>
          </p:contentPart>
        </mc:Choice>
        <mc:Fallback xmlns=""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FAF44811-58F3-237D-BA28-27E2006812EA}"/>
                  </a:ext>
                </a:extLst>
              </p:cNvPr>
              <p:cNvPicPr/>
              <p:nvPr/>
            </p:nvPicPr>
            <p:blipFill>
              <a:blip r:embed="rId291"/>
              <a:stretch>
                <a:fillRect/>
              </a:stretch>
            </p:blipFill>
            <p:spPr>
              <a:xfrm>
                <a:off x="7934371" y="3928151"/>
                <a:ext cx="1704960" cy="535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6824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5362</TotalTime>
  <Words>454</Words>
  <Application>Microsoft Office PowerPoint</Application>
  <PresentationFormat>Widescreen</PresentationFormat>
  <Paragraphs>41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4" baseType="lpstr">
      <vt:lpstr>Arial</vt:lpstr>
      <vt:lpstr>Calibri</vt:lpstr>
      <vt:lpstr>Calibri Light</vt:lpstr>
      <vt:lpstr>Office Theme</vt:lpstr>
      <vt:lpstr>The critical field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critical field</dc:title>
  <dc:creator>Robert Peale</dc:creator>
  <cp:lastModifiedBy>Robert Peale</cp:lastModifiedBy>
  <cp:revision>32</cp:revision>
  <dcterms:created xsi:type="dcterms:W3CDTF">2021-10-28T00:45:20Z</dcterms:created>
  <dcterms:modified xsi:type="dcterms:W3CDTF">2026-05-25T13:57:24Z</dcterms:modified>
</cp:coreProperties>
</file>